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72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32:50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1135 1132 0 0,'0'0'375'0'0,"0"0"-2"0"0,-3-20 988 0 0,-11-32 1219 0 0,23 186-1633 0 0,7 0 0 0 0,27 109-947 0 0,-6-76 1050 0 0,-34-164-1024 0 0,-1-1-1 0 0,0 0 1 0 0,1 0 0 0 0,-1 0 0 0 0,1-1-1 0 0,-1 1 1 0 0,1 0 0 0 0,0-1-1 0 0,0 0 1 0 0,0 0 0 0 0,0 0 0 0 0,0 0-1 0 0,0 0 1 0 0,0 0 0 0 0,0-1 0 0 0,0 1-1 0 0,0-1 1 0 0,0 0 0 0 0,1 0 0 0 0,-1 0-1 0 0,0-1 1 0 0,0 1 0 0 0,0-1 0 0 0,0 0-1 0 0,0 1 1 0 0,0-1 0 0 0,0-1 0 0 0,0 1-1 0 0,0 0 1 0 0,0-1 0 0 0,-1 1 0 0 0,1-1-1 0 0,-1 0 1 0 0,1 0 0 0 0,-1 0-1 0 0,1 0 1 0 0,-1 0 0 0 0,1-2-26 0 0,7-1 38 0 0,279-121 49 0 0,-316 144-6066 0 0,18-19 4728 0 0,1 0-15 0 0</inkml:trace>
  <inkml:trace contextRef="#ctx0" brushRef="#br0" timeOffset="360.833">169 1388 1636 0 0,'7'-8'3546'0'0,"61"-17"-2796"0"0,234-42 507 0 0,-288 71-3356 0 0,-26-4 37 0 0,6-1 870 0 0</inkml:trace>
  <inkml:trace contextRef="#ctx0" brushRef="#br0" timeOffset="737.69">1 1042 888 0 0,'26'-6'1787'0'0,"592"-63"1560"0"0,-605 68-3320 0 0,-10-1-2729 0 0,-7 2 1447 0 0</inkml:trace>
  <inkml:trace contextRef="#ctx0" brushRef="#br0" timeOffset="1523.287">1227 1250 1088 0 0,'17'-13'1621'0'0,"-17"10"-1131"0"0,0 3-20 0 0,0 0-29 0 0,35-31 1971 0 0,-226 293-382 0 0,147-194-1753 0 0,-97 163-189 0 0,123-244-6211 0 0,16 5 4941 0 0</inkml:trace>
  <inkml:trace contextRef="#ctx0" brushRef="#br0" timeOffset="1874.306">775 1243 1004 0 0,'0'-7'612'0'0,"0"6"-534"0"0,-1 0 0 0 0,0 0 0 0 0,1 0 0 0 0,-1 0-1 0 0,1 1 1 0 0,-1-1 0 0 0,1 0 0 0 0,-1 0-1 0 0,1-1 1 0 0,0 1 0 0 0,-1 0 0 0 0,1 0 0 0 0,0 0-1 0 0,0 0 1 0 0,0 0 0 0 0,0 0 0 0 0,0 0 0 0 0,0 0-1 0 0,0 0 1 0 0,0 0 0 0 0,0-1 0 0 0,1 1 0 0 0,-1 0-1 0 0,0 0 1 0 0,1 0 0 0 0,-1 0 0 0 0,1 0-1 0 0,-1 0 1 0 0,1 0 0 0 0,-1 0 0 0 0,1 1 0 0 0,0-1-1 0 0,-1 0 1 0 0,1 0 0 0 0,0 0 0 0 0,0 1 0 0 0,0-1-1 0 0,-1 0 1 0 0,1 1 0 0 0,0-1 0 0 0,0 1-1 0 0,0-1 1 0 0,0 1 0 0 0,0-1 0 0 0,0 1 0 0 0,0 0-1 0 0,0-1 1 0 0,1 1 0 0 0,-1 0 0 0 0,0 0 0 0 0,0 0-1 0 0,0 0 1 0 0,0 0 0 0 0,0 0 0 0 0,0 0 0 0 0,0 0-1 0 0,0 0 1 0 0,0 1 0 0 0,0-1 0 0 0,1 0-1 0 0,-1 1 1 0 0,0-1 0 0 0,0 1 0 0 0,0-1 0 0 0,-1 1-1 0 0,1-1 1 0 0,0 1 0 0 0,1 0-78 0 0,294 238 1855 0 0,-140-94-1641 0 0,-166-137-6584 0 0,6-10 5025 0 0</inkml:trace>
  <inkml:trace contextRef="#ctx0" brushRef="#br0" timeOffset="2578.858">1479 1205 1060 0 0,'33'-73'8318'0'0,"-18"112"-7862"0"0,98 538 1640 0 0,-42-276-1218 0 0,-53-238-551 0 0,-33-107-3660 0 0,-7-82-3569 0 0,17 99 5594 0 0</inkml:trace>
  <inkml:trace contextRef="#ctx0" brushRef="#br0" timeOffset="2978.371">1547 1343 936 0 0,'0'-7'178'0'0,"0"0"-1"0"0,1 0 1 0 0,0 0-1 0 0,0 0 1 0 0,0 1-1 0 0,1-1 1 0 0,0 0 0 0 0,1 0-1 0 0,-1 1 1 0 0,1 0-1 0 0,1-1 1 0 0,-1 1-1 0 0,1 0 1 0 0,0 0-1 0 0,0 1 1 0 0,1 0-1 0 0,0-1 1 0 0,0 1 0 0 0,0 1-1 0 0,5-4-177 0 0,-3 3 55 0 0,0 0-1 0 0,1 1 0 0 0,0-1 1 0 0,0 2-1 0 0,0-1 0 0 0,1 1 1 0 0,-1 0-1 0 0,1 1 0 0 0,0 0 1 0 0,-1 1-1 0 0,1-1 0 0 0,0 2 1 0 0,0-1-1 0 0,0 1 0 0 0,0 0 1 0 0,0 1-1 0 0,0 0 0 0 0,-1 1 1 0 0,1 0-1 0 0,0 0 0 0 0,-1 1 1 0 0,1 0-1 0 0,3 2-54 0 0,-6-3 47 0 0,-1 1 0 0 0,0-1 0 0 0,0 1 0 0 0,0 0 0 0 0,0 0 1 0 0,0 0-1 0 0,-1 1 0 0 0,1 0 0 0 0,-1 0 0 0 0,0 0 0 0 0,0 0 0 0 0,-1 1 0 0 0,1-1 0 0 0,-1 1 0 0 0,0 0 0 0 0,0 0 0 0 0,-1 0 0 0 0,1 0 0 0 0,-1 1 0 0 0,0-1 0 0 0,-1 1 0 0 0,1-1 1 0 0,-1 1-1 0 0,0-1 0 0 0,-1 1 0 0 0,1 0 0 0 0,-1 0 0 0 0,0-1 0 0 0,-1 1 0 0 0,1 0 0 0 0,-2 4-47 0 0,-2-1 63 0 0,-1-1 0 0 0,0 1 0 0 0,0-1 0 0 0,-1 0 0 0 0,0 0-1 0 0,-1-1 1 0 0,0 1 0 0 0,0-1 0 0 0,0-1 0 0 0,-1 0 0 0 0,0 0 0 0 0,0 0 0 0 0,-1-1 0 0 0,1 0 0 0 0,-1-1-1 0 0,0 0 1 0 0,-1 0 0 0 0,1-1 0 0 0,0 0 0 0 0,-1-1 0 0 0,0 0 0 0 0,0 0 0 0 0,1-1 0 0 0,-1 0 0 0 0,0-1-1 0 0,-9-1-62 0 0,14 1-175 0 0,1 0 0 0 0,-1-1-1 0 0,0 0 1 0 0,0 0-1 0 0,0 0 1 0 0,0-1 0 0 0,1 0-1 0 0,-1 0 1 0 0,0 0-1 0 0,1 0 1 0 0,0-1-1 0 0,0 1 1 0 0,-1-1 0 0 0,2 0-1 0 0,-1-1 1 0 0,0 1-1 0 0,1-1 1 0 0,-1 1 0 0 0,1-1-1 0 0,0 0 1 0 0,0 0-1 0 0,1-1 1 0 0,-1 1-1 0 0,1-1 1 0 0,0 1 0 0 0,0-1-1 0 0,0 1 1 0 0,1-1-1 0 0,0 0 1 0 0,-1-5 175 0 0,0-16-1309 0 0</inkml:trace>
  <inkml:trace contextRef="#ctx0" brushRef="#br0" timeOffset="4120.707">2075 1319 1448 0 0,'0'0'457'0'0,"0"0"-110"0"0,-1-11 119 0 0,5 5 3309 0 0,113-21-3111 0 0,-98 24-608 0 0,-1-2 0 0 0,0 0 0 0 0,-1-1-1 0 0,1 0 1 0 0,-1-2 0 0 0,0 0 0 0 0,-1-1-1 0 0,0-1 1 0 0,-1 0 0 0 0,0-1 0 0 0,0-1 0 0 0,-1 0-1 0 0,0-1 1 0 0,-1-1-56 0 0,-12 13 0 0 0,0 0-1 0 0,0 0 1 0 0,0 0 0 0 0,0-1-1 0 0,0 1 1 0 0,0 0-1 0 0,0 0 1 0 0,-1-1 0 0 0,1 1-1 0 0,0 0 1 0 0,-1-1-1 0 0,1 1 1 0 0,-1-1 0 0 0,0 1-1 0 0,1-1 1 0 0,-1 1-1 0 0,0-1 1 0 0,0 1 0 0 0,0-1-1 0 0,0 1 1 0 0,0-1 0 0 0,0 1-1 0 0,-1-1 1 0 0,1 1-1 0 0,0 0 1 0 0,-1-1 0 0 0,1 1-1 0 0,-1-1 1 0 0,1 1-1 0 0,-1 0 1 0 0,0-1 0 0 0,0 1-1 0 0,0 0 1 0 0,1 0 0 0 0,-1-1-1 0 0,0 1 1 0 0,-1 0-1 0 0,1 0 1 0 0,0 0 0 0 0,0 0-1 0 0,0 0 1 0 0,0 1-1 0 0,-1-1 1 0 0,1 0 0 0 0,0 1-1 0 0,-1-1 1 0 0,1 0-1 0 0,-1 1 1 0 0,1 0 0 0 0,-1-1-1 0 0,1 1 1 0 0,-1 0 0 0 0,1 0-1 0 0,0 0 1 0 0,-1 0-1 0 0,-1 0 1 0 0,-98 0-85 0 0,76 5 70 0 0,0 1-1 0 0,0 1 1 0 0,1 1-1 0 0,0 2 1 0 0,0 0-1 0 0,1 1 1 0 0,0 2-1 0 0,1 0 1 0 0,1 2-1 0 0,0 0 1 0 0,1 1-1 0 0,0 1 0 0 0,1 1 1 0 0,2 1-1 0 0,-1 0 1 0 0,2 1-1 0 0,-4 8 16 0 0,16-21 12 0 0,0 0 0 0 0,0 0 0 0 0,1 0 0 0 0,0 0 0 0 0,0 1 0 0 0,1-1 0 0 0,0 1 0 0 0,0 0 0 0 0,0-1 0 0 0,1 1 0 0 0,1 0 0 0 0,-1 0 0 0 0,1 0 0 0 0,1 0 0 0 0,-1 0 0 0 0,1 0 0 0 0,1 0 0 0 0,-1 0 0 0 0,1-1-1 0 0,1 1 1 0 0,-1-1 0 0 0,1 1 0 0 0,1-1 0 0 0,-1 0 0 0 0,1 0 0 0 0,1 0 0 0 0,-1-1 0 0 0,1 0 0 0 0,0 1 0 0 0,1-2 0 0 0,-1 1 0 0 0,1-1 0 0 0,0 1 0 0 0,0-2 0 0 0,1 1 0 0 0,0-1 0 0 0,-1 0 0 0 0,2 0 0 0 0,-1-1 0 0 0,0 0 0 0 0,1 0 0 0 0,-1 0-1 0 0,1-1 1 0 0,3 0-12 0 0,10 2-193 0 0,0 0 0 0 0,1-2-1 0 0,0 0 1 0 0,-1-2 0 0 0,1 0-1 0 0,0-2 1 0 0,-1 0 0 0 0,0-1-1 0 0,1-1 1 0 0,-1-1 0 0 0,0-2-1 0 0,11-4 194 0 0,47-19-2310 0 0,-46 14 783 0 0</inkml:trace>
  <inkml:trace contextRef="#ctx0" brushRef="#br0" timeOffset="4819.429">2934 1082 1048 0 0,'0'0'315'0'0,"0"0"-26"0"0,-5 0 10 0 0,-9 0-143 0 0,-1 0-1 0 0,0 2 1 0 0,1 0 0 0 0,-1 0 0 0 0,1 2 0 0 0,0-1 0 0 0,0 2-1 0 0,0 0 1 0 0,0 1 0 0 0,1 0 0 0 0,0 1 0 0 0,0 0-1 0 0,1 1 1 0 0,0 1 0 0 0,0 0 0 0 0,1 0 0 0 0,0 1-1 0 0,1 1 1 0 0,0 0 0 0 0,1 0 0 0 0,0 1 0 0 0,0 0 0 0 0,1 0-1 0 0,1 1 1 0 0,0 0 0 0 0,1 0 0 0 0,1 1 0 0 0,0 0-1 0 0,0 0 1 0 0,2 0 0 0 0,-1 0 0 0 0,2 1 0 0 0,-1 8-156 0 0,3-17 7 0 0,0 0 0 0 0,0 1 0 0 0,1-1 1 0 0,0 0-1 0 0,0 0 0 0 0,0 0 0 0 0,1 0 1 0 0,0 0-1 0 0,0 0 0 0 0,0 0 0 0 0,1 0 1 0 0,0-1-1 0 0,0 1 0 0 0,1-1 0 0 0,-1 0 1 0 0,1 0-1 0 0,0 0 0 0 0,0-1 0 0 0,1 1 1 0 0,-1-1-1 0 0,1 0 0 0 0,0 0 0 0 0,0-1 0 0 0,1 1 1 0 0,-1-1-1 0 0,1 0 0 0 0,-1-1 0 0 0,1 1 1 0 0,0-1-1 0 0,0-1 0 0 0,0 1 0 0 0,0-1 1 0 0,0 0-1 0 0,1 0 0 0 0,-1 0 0 0 0,0-1 1 0 0,0 0-1 0 0,1 0 0 0 0,-1-1 0 0 0,0 0 1 0 0,0 0-1 0 0,0 0 0 0 0,0-1 0 0 0,1 0-7 0 0,140-56-4201 0 0,-122 37 2999 0 0</inkml:trace>
  <inkml:trace contextRef="#ctx0" brushRef="#br0" timeOffset="5337.982">3227 758 1212 0 0,'0'0'55'0'0,"1"0"1"0"0,-1-1-1 0 0,1 1 0 0 0,-1 0 1 0 0,0 0-1 0 0,1-1 0 0 0,-1 1 1 0 0,1 0-1 0 0,0 0 0 0 0,-1 0 1 0 0,1-1-1 0 0,-1 1 0 0 0,1 0 1 0 0,-1 0-1 0 0,1 0 1 0 0,-1 0-1 0 0,1 0 0 0 0,-1 0 1 0 0,1 0-1 0 0,-1 0 0 0 0,1 0 1 0 0,0 1-1 0 0,-1-1 0 0 0,1 0 1 0 0,-1 0-1 0 0,1 0 0 0 0,-1 1 1 0 0,1-1-1 0 0,-1 0 0 0 0,1 1 1 0 0,-1-1-1 0 0,0 0 0 0 0,1 1 1 0 0,-1-1-1 0 0,1 0 0 0 0,-1 1 1 0 0,0-1-1 0 0,1 1 0 0 0,-1-1 1 0 0,0 1-1 0 0,0-1 0 0 0,1 1 1 0 0,-1-1-1 0 0,0 1 0 0 0,0-1 1 0 0,0 1-1 0 0,1-1 0 0 0,-1 1 1 0 0,0-1-1 0 0,0 1 0 0 0,0-1 1 0 0,0 1-1 0 0,0-1 0 0 0,0 1 1 0 0,0 0-1 0 0,0-1 0 0 0,0 1 1 0 0,-1-1-1 0 0,1 1 0 0 0,0-1 1 0 0,0 1-1 0 0,0-1 0 0 0,-1 1 1 0 0,1-1-1 0 0,0 1 0 0 0,-1-1 1 0 0,1 1-56 0 0,0 5-41 0 0,-1 154 2516 0 0,-2-118-2136 0 0,1 0 1 0 0,3 0 0 0 0,1 0-1 0 0,2 0 1 0 0,2 0 0 0 0,2-1 0 0 0,13 40-340 0 0,-17-71 34 0 0,-1-1 0 0 0,1 0 0 0 0,1-1 0 0 0,0 1 0 0 0,0-1 0 0 0,1 0 0 0 0,0 0 1 0 0,0-1-1 0 0,1 0 0 0 0,0 0 0 0 0,0 0 0 0 0,0-1 0 0 0,1 0 0 0 0,0 0 0 0 0,0-1 1 0 0,1 0-1 0 0,0-1 0 0 0,-1 0 0 0 0,10 3-34 0 0,-10-5-177 0 0,0 1 0 0 0,1-2 0 0 0,0 1 0 0 0,-1-2 1 0 0,1 1-1 0 0,0-1 0 0 0,-1 0 0 0 0,1-1 0 0 0,0 0 0 0 0,-1 0 0 0 0,1-1 0 0 0,-1 0 0 0 0,1 0 0 0 0,3-3 177 0 0,42-24-5524 0 0,-55 22 4025 0 0</inkml:trace>
  <inkml:trace contextRef="#ctx0" brushRef="#br0" timeOffset="6539.475">3027 1238 1184 0 0,'-14'6'3898'0'0,"40"-16"-2763"0"0,411-101 395 0 0,-353 93-2146 0 0,-83 18 460 0 0,-17 12-1432 0 0,266-84-1097 0 0,-227 58 3924 0 0,-47 19-293 0 0,11-1-885 0 0,1 1 1 0 0,0 0-1 0 0,0 0 0 0 0,1 2 0 0 0,-1-1 0 0 0,1 2 1 0 0,1-1-1 0 0,-1 2 0 0 0,1-1 0 0 0,1 1 0 0 0,0 1 1 0 0,0-1-1 0 0,1 2 0 0 0,0-1 0 0 0,1 1 0 0 0,0 0 1 0 0,0 1-1 0 0,1-1 0 0 0,1 1 0 0 0,0 1 0 0 0,1-1 1 0 0,0 1-1 0 0,1-1 0 0 0,0 1 0 0 0,1 6-61 0 0,2-15 11 0 0,0 0-1 0 0,1 0 0 0 0,0 0 0 0 0,0 0 1 0 0,0 0-1 0 0,1 0 0 0 0,-1-1 1 0 0,1 1-1 0 0,0 0 0 0 0,0-1 0 0 0,0 0 1 0 0,0 1-1 0 0,1-1 0 0 0,-1 0 1 0 0,1 0-1 0 0,0 0 0 0 0,0-1 0 0 0,0 1 1 0 0,0-1-1 0 0,0 1 0 0 0,1-1 1 0 0,-1 0-1 0 0,1 0 0 0 0,-1-1 0 0 0,1 1 1 0 0,0-1-1 0 0,0 1 0 0 0,0-1 1 0 0,0-1-1 0 0,-1 1 0 0 0,1 0 0 0 0,0-1 1 0 0,0 0-1 0 0,0 0 0 0 0,0 0 1 0 0,0 0-1 0 0,0-1 0 0 0,0 0 1 0 0,0 0-1 0 0,0 0 0 0 0,0 0 0 0 0,0 0 1 0 0,-1-1-1 0 0,3-1-10 0 0,33-13-137 0 0,-32 15 87 0 0,0-1 1 0 0,0 0 0 0 0,-1 0 0 0 0,1-1 0 0 0,-1 1 0 0 0,1-2 0 0 0,-1 1-1 0 0,0-1 1 0 0,0 1 0 0 0,-1-2 0 0 0,1 1 0 0 0,-1-1 0 0 0,0 0-1 0 0,0 0 1 0 0,0 0 0 0 0,-1 0 0 0 0,0-1 0 0 0,0 0 0 0 0,0 0 0 0 0,-1 0-1 0 0,0 0 1 0 0,0-1 0 0 0,0 1 0 0 0,-1-1 0 0 0,1-3 49 0 0,-12-54 1175 0 0,8 65-1164 0 0,1-1 1 0 0,0 0-1 0 0,0 1 0 0 0,-1-1 1 0 0,1 0-1 0 0,0 1 1 0 0,-1-1-1 0 0,1 0 1 0 0,0 0-1 0 0,-1 1 1 0 0,1-1-1 0 0,-1 0 0 0 0,1 0 1 0 0,-1 1-1 0 0,1-1 1 0 0,0 0-1 0 0,-1 0 1 0 0,1 0-1 0 0,-1 0 1 0 0,1 0-1 0 0,-1 0 0 0 0,1 0 1 0 0,-1 0-1 0 0,1 0 1 0 0,0 0-1 0 0,-1 0 1 0 0,1 0-1 0 0,-1 0 1 0 0,1 0-1 0 0,-1 0 0 0 0,1-1 1 0 0,-1 1-1 0 0,1 0 1 0 0,0 0-1 0 0,-1 0 1 0 0,1-1-1 0 0,0 1 1 0 0,-1 0-1 0 0,1 0 0 0 0,-1-1 1 0 0,1 1-1 0 0,0 0 1 0 0,0-1-1 0 0,-1 1 1 0 0,1 0-1 0 0,0-1 1 0 0,0 1-1 0 0,-1-1 0 0 0,1 1 1 0 0,0-1-12 0 0,7 46-128 0 0,-6-40 118 0 0,1 0 1 0 0,-1 0-1 0 0,1 0 1 0 0,0 0-1 0 0,0 0 1 0 0,0-1 0 0 0,0 1-1 0 0,1-1 1 0 0,0 1-1 0 0,0-1 1 0 0,0 0-1 0 0,1 0 1 0 0,-1-1-1 0 0,1 1 1 0 0,0-1 0 0 0,0 0-1 0 0,0 0 1 0 0,0 0-1 0 0,0 0 1 0 0,1-1-1 0 0,0 1 1 0 0,-1-1-1 0 0,1 0 1 0 0,0-1 0 0 0,0 1-1 0 0,0-1 1 0 0,0 0-1 0 0,0 0 1 0 0,0-1-1 0 0,0 1 1 0 0,0-1-1 0 0,0 0 1 0 0,1-1 0 0 0,-1 1-1 0 0,0-1 1 0 0,0 0 9 0 0,11-5-138 0 0,1 0 1 0 0,-2-1-1 0 0,1-1 1 0 0,-1-1-1 0 0,0 0 1 0 0,0-1-1 0 0,-1 0 1 0 0,-1-1-1 0 0,0-1 1 0 0,0 0 0 0 0,-1-1-1 0 0,-1 0 1 0 0,0-1-1 0 0,-1 0 1 0 0,0-1-1 0 0,-1 0 1 0 0,-1 0-1 0 0,-1-1 1 0 0,0 0-1 0 0,-1 0 1 0 0,0-1-1 0 0,-1 0 1 0 0,0-7 137 0 0,11-54 638 0 0,-3-1 0 0 0,-4-1 0 0 0,-4 1 0 0 0,-3-6-638 0 0,-2 77 126 0 0,0 0 1 0 0,-1 1-1 0 0,0-1 1 0 0,0 1-1 0 0,-1-1 1 0 0,0 1-1 0 0,0-1 1 0 0,-1 1-1 0 0,0 0 1 0 0,0 0-1 0 0,-1 1 1 0 0,0-1-1 0 0,0 1 1 0 0,0-1 0 0 0,-1 1-1 0 0,0 0 1 0 0,0 1-1 0 0,-3-3-126 0 0,-10 31 474 0 0,1 138-164 0 0,18-117-235 0 0,30 169 148 0 0,48-7-93 0 0,-73-197-439 0 0,0 0 1 0 0,0-1 0 0 0,1 1 0 0 0,0-1-1 0 0,1-1 1 0 0,-1 1 0 0 0,1-1 0 0 0,1-1-1 0 0,0 0 1 0 0,-1 0 0 0 0,2 0 0 0 0,3 0 308 0 0,4-1-2595 0 0,-11-4 1399 0 0</inkml:trace>
  <inkml:trace contextRef="#ctx0" brushRef="#br0" timeOffset="7038.037">3987 1082 1288 0 0,'206'-54'3576'0'0,"253"-50"-2545"0"0,-455 103-965 0 0,-1 1 0 0 0,1 0 0 0 0,0 0 0 0 0,-1 0 0 0 0,1 1 1 0 0,0-1-1 0 0,-1 1 0 0 0,1-1 0 0 0,-1 1 0 0 0,1 1 1 0 0,-1-1-1 0 0,0 0 0 0 0,1 1 0 0 0,-1-1 0 0 0,0 1 1 0 0,0 0-1 0 0,0 0 0 0 0,0 1 0 0 0,0-1 0 0 0,-1 0 1 0 0,1 1-1 0 0,-1 0 0 0 0,1-1 0 0 0,-1 1 0 0 0,0 0 0 0 0,0 0 1 0 0,0 1-1 0 0,-1-1 0 0 0,1 0 0 0 0,-1 1 0 0 0,0-1 1 0 0,1 0-1 0 0,-2 1 0 0 0,1-1 0 0 0,0 1 0 0 0,-1 0 1 0 0,1-1-1 0 0,-1 1 0 0 0,0 0 0 0 0,-1 1-66 0 0,6 49 519 0 0,-1-41-476 0 0,1 0-1 0 0,1-1 0 0 0,0 1 1 0 0,0-1-1 0 0,1-1 0 0 0,1 1 0 0 0,0-1 1 0 0,1-1-1 0 0,0 1 0 0 0,0-1 1 0 0,11 8-43 0 0,53 5-3567 0 0,-56-38 756 0 0,-12 6 1338 0 0</inkml:trace>
  <inkml:trace contextRef="#ctx0" brushRef="#br0" timeOffset="7298.37">4761 559 944 0 0,'-3'-8'1268'0'0,"3"2"-248"0"0,-3 3-200 0 0,1-1-68 0 0,1 1-71 0 0,-3 1-153 0 0,4-2-68 0 0,-3 1-100 0 0,0 1-192 0 0,1-1-220 0 0,4 2 8 0 0,-4-1-592 0 0,1 1-501 0 0,1 1-243 0 0,0 0 48 0 0,0-2-20 0 0</inkml:trace>
  <inkml:trace contextRef="#ctx0" brushRef="#br0" timeOffset="8178.593">4993 1028 876 0 0,'-78'92'3252'0'0,"76"-89"-3179"0"0,0-1 0 0 0,1 1 0 0 0,0 0 0 0 0,0 0 0 0 0,-1 0 0 0 0,2 0 0 0 0,-1 0 0 0 0,0 0 0 0 0,1 0 0 0 0,-1 0 0 0 0,1 0 0 0 0,0 0 0 0 0,0 0 0 0 0,0 1 0 0 0,0-1 0 0 0,1 0 0 0 0,-1 0 0 0 0,1 0 0 0 0,0 0 0 0 0,0 0 0 0 0,0 0 0 0 0,0 0 0 0 0,0 0 0 0 0,1-1 0 0 0,-1 1 0 0 0,1 0 0 0 0,0-1 0 0 0,0 1 0 0 0,0-1 0 0 0,0 0 0 0 0,0 1 0 0 0,0-1 0 0 0,1 0 0 0 0,-1 0 0 0 0,1-1 0 0 0,-1 1 0 0 0,2 0-73 0 0,5 0 61 0 0,0-1 0 0 0,0 0 0 0 0,0 0 0 0 0,0-1 0 0 0,0 0 0 0 0,0-1 0 0 0,0 1 0 0 0,0-2 0 0 0,0 0 0 0 0,0 0 0 0 0,0 0 0 0 0,-1-1 0 0 0,1 0 0 0 0,-1-1 0 0 0,0 0 0 0 0,0 0 0 0 0,0-1 0 0 0,0 0 0 0 0,-1 0 0 0 0,3-3-61 0 0,19-13-15 0 0,-1-1-1 0 0,0-1 0 0 0,-2-1 0 0 0,0-1 1 0 0,-2-2-1 0 0,9-13 16 0 0,26 111-185 0 0,-16 19 296 0 0,-43-103-18 0 0,1 0-1 0 0,0-1 0 0 0,1 1 0 0 0,0 0 0 0 0,1 0 0 0 0,0 0 0 0 0,1 0 1 0 0,1 1-1 0 0,0 0 0 0 0,0-1 0 0 0,2 2 0 0 0,-1-1 0 0 0,1 1 0 0 0,1 0 1 0 0,5-6-93 0 0,-9 10-3 0 0,-1 0 1 0 0,1 0 0 0 0,0 1 0 0 0,1-1 0 0 0,0 1 0 0 0,0 0 0 0 0,0 0 0 0 0,1 1 0 0 0,-1-1 0 0 0,2 1 0 0 0,-1 0 0 0 0,0 1 0 0 0,1 0 0 0 0,0 0 0 0 0,0 0 0 0 0,0 1 0 0 0,0 0-1 0 0,1 0 1 0 0,-1 1 0 0 0,1 0 0 0 0,-1 0 0 0 0,1 1 0 0 0,0 0 0 0 0,0 0 0 0 0,0 1 0 0 0,0 0 0 0 0,-1 0 0 0 0,1 1 0 0 0,0 0 0 0 0,0 0 0 0 0,-1 1 0 0 0,1 0 0 0 0,0 0 0 0 0,-1 1 0 0 0,5 2 2 0 0,-3 4-68 0 0,0 0 1 0 0,-1 0 0 0 0,0 0 0 0 0,-1 1 0 0 0,0 0 0 0 0,-1 1 0 0 0,0 0 0 0 0,0 0 0 0 0,-1 0 0 0 0,-1 1 0 0 0,1-1 0 0 0,-2 1 0 0 0,0 0 0 0 0,0 0 0 0 0,-2 0 0 0 0,1 1 0 0 0,-1-1 0 0 0,-1 0 0 0 0,0 1 0 0 0,-2 7 67 0 0,2-17-244 0 0,-1 1 1 0 0,1-1 0 0 0,-1 0-1 0 0,0 0 1 0 0,0 0 0 0 0,0 1-1 0 0,0-1 1 0 0,-1-1 0 0 0,1 1-1 0 0,-1 0 1 0 0,0 0 0 0 0,0 0-1 0 0,0-1 1 0 0,0 1 0 0 0,0-1 0 0 0,-1 0-1 0 0,1 0 1 0 0,-1 1 0 0 0,0-1-1 0 0,1-1 1 0 0,-1 1 0 0 0,-3 1 243 0 0,-7 3-1302 0 0</inkml:trace>
  <inkml:trace contextRef="#ctx0" brushRef="#br0" timeOffset="8597.508">5128 952 1076 0 0,'20'-9'504'0'0,"3"3"-56"0"0,1 3-184 0 0,-2 3 64 0 0,-4 0-60 0 0,-5 0-52 0 0,24 15-68 0 0,-17-6-28 0 0,-4 3-8 0 0,0 1-92 0 0,-3 1-112 0 0,-5 1-124 0 0,0-5-292 0 0,-5-2-696 0 0</inkml:trace>
  <inkml:trace contextRef="#ctx0" brushRef="#br0" timeOffset="10478.221">6710 884 1096 0 0,'16'-13'768'0'0,"-16"10"-401"0"0,0 3-63 0 0,0 0-32 0 0,24-39 658 0 0,-74 26-369 0 0,38 14-525 0 0,-5 2-16 0 0,-1 1 0 0 0,1 1 0 0 0,0 1 0 0 0,1 0 0 0 0,-1 1 0 0 0,1 1 0 0 0,1 0 0 0 0,0 1-1 0 0,0 1 1 0 0,0 0 0 0 0,1 1 0 0 0,-4 6-20 0 0,7-8 38 0 0,1 1 0 0 0,0 0 0 0 0,1 0 0 0 0,0 1 0 0 0,1 1 0 0 0,0-1 0 0 0,0 1 0 0 0,2 0 0 0 0,-1 1 0 0 0,2 0 0 0 0,-4 11-38 0 0,7-20 31 0 0,1 1-1 0 0,0 0 1 0 0,0-1 0 0 0,0 1 0 0 0,0 0-1 0 0,1 0 1 0 0,0-1 0 0 0,0 1 0 0 0,0 0-1 0 0,1 0 1 0 0,-1-1 0 0 0,1 1 0 0 0,0 0-1 0 0,1-1 1 0 0,-1 1 0 0 0,1-1 0 0 0,0 1-1 0 0,0-1 1 0 0,0 0 0 0 0,1 0 0 0 0,-1 0-1 0 0,1 0 1 0 0,0 0 0 0 0,0 0 0 0 0,1-1-1 0 0,-1 1 1 0 0,1-1 0 0 0,-1 0 0 0 0,1 0-1 0 0,0-1 1 0 0,0 1 0 0 0,0-1 0 0 0,1 0-1 0 0,-1 0 1 0 0,3 1-31 0 0,9 1 33 0 0,-1-1-1 0 0,1 0 0 0 0,0-1 1 0 0,0-1-1 0 0,0 0 1 0 0,0-2-1 0 0,1 1 0 0 0,-1-2 1 0 0,-1 0-1 0 0,1-1 1 0 0,0-1-1 0 0,-1 0 1 0 0,1-1-1 0 0,6-4-32 0 0,-20 8-4 0 0,11-1-9 0 0,0-2 0 0 0,0 0 0 0 0,0 0 0 0 0,-1-1 0 0 0,1-1 0 0 0,-1 0 0 0 0,-1-1 0 0 0,1 0 0 0 0,-1-1 0 0 0,0 0 0 0 0,-1 0 0 0 0,0-1-1 0 0,-1-1 1 0 0,1 0 0 0 0,-2 0 0 0 0,1-1 0 0 0,2-6 13 0 0,-9 14-18 0 0,-1-1 0 0 0,-1 0 0 0 0,1 0 0 0 0,0 1 0 0 0,-1-1 0 0 0,0 0-1 0 0,0 0 1 0 0,0 0 0 0 0,0 0 0 0 0,-1 0 0 0 0,0 1 0 0 0,1-1 0 0 0,-1 0 0 0 0,-1 0 0 0 0,1 1 0 0 0,0-1-1 0 0,-1 1 1 0 0,0-1 0 0 0,0 1 0 0 0,0 0 0 0 0,0 0 0 0 0,0-1 0 0 0,-1 1 0 0 0,1 1 0 0 0,-1-1-1 0 0,0 0 1 0 0,0 1 0 0 0,0-1 0 0 0,0 1 0 0 0,0 0 0 0 0,-1 0 0 0 0,1 0 0 0 0,-1 1 0 0 0,-1-1 18 0 0,-128-42 200 0 0,-4 27-143 0 0,193-8-137 0 0,22-8-257 0 0,-1-3 1 0 0,-3-4-1 0 0,-1-3 0 0 0,20-18 337 0 0,-86 56 23 0 0,-1 0 0 0 0,0 0-1 0 0,0-1 1 0 0,0 1-1 0 0,-1-1 1 0 0,0-1-1 0 0,0 1 1 0 0,0-1 0 0 0,-1 0-1 0 0,0 0 1 0 0,-1 0-1 0 0,1 0 1 0 0,-1-1-1 0 0,-1 0 1 0 0,1 1 0 0 0,-1-1-1 0 0,-1 0 1 0 0,1 0-1 0 0,-1 0 1 0 0,-1 0 0 0 0,1 0-1 0 0,-2 0 1 0 0,1 0-1 0 0,-1 0 1 0 0,0 0-1 0 0,0 0 1 0 0,-1 0 0 0 0,0 0-1 0 0,-2-3-22 0 0,0 1 145 0 0,0 0 1 0 0,-1 0-1 0 0,0 1 0 0 0,-1-1 1 0 0,0 1-1 0 0,0 0 0 0 0,-1 1 0 0 0,0 0 1 0 0,0 0-1 0 0,-1 0 0 0 0,0 1 0 0 0,0 0 1 0 0,-1 0-1 0 0,0 1 0 0 0,0 1 1 0 0,-1-1-1 0 0,0 1 0 0 0,1 1 0 0 0,-11-3-145 0 0,19 6 164 0 0,-42 66 252 0 0,36-23-276 0 0,2 1 0 0 0,2 0 0 0 0,2 0 0 0 0,2 0 0 0 0,1 0 0 0 0,3 0 0 0 0,6 25-140 0 0,-7-36 67 0 0,137 691 1727 0 0,-70-399-932 0 0,-53-248-546 0 0,-31-109-2469 0 0,-16-95-5126 0 0,24 97 6107 0 0</inkml:trace>
  <inkml:trace contextRef="#ctx0" brushRef="#br0" timeOffset="15473.521">11266 545 1400 0 0,'2'0'80'0'0,"1"-1"-1"0"0,0 1 1 0 0,-1 0-1 0 0,1 0 1 0 0,0-1 0 0 0,0 2-1 0 0,-1-1 1 0 0,1 0-1 0 0,0 1 1 0 0,-1-1 0 0 0,1 1-1 0 0,0 0 1 0 0,-1 0-1 0 0,1 0 1 0 0,-1 0-1 0 0,1 0 1 0 0,-1 0 0 0 0,0 1-1 0 0,0-1 1 0 0,1 1-1 0 0,-1 0 1 0 0,0-1-1 0 0,0 1 1 0 0,-1 0 0 0 0,1 0-1 0 0,0 1 1 0 0,-1-1-1 0 0,1 0 1 0 0,-1 0 0 0 0,1 1-1 0 0,-1-1 1 0 0,0 1-1 0 0,0-1 1 0 0,0 1-1 0 0,-1-1 1 0 0,1 2-80 0 0,7 6 285 0 0,258 274 1073 0 0,-220-244 656 0 0,-45-40-1600 0 0,19-24 283 0 0,67-196 501 0 0,-61 155-1306 0 0,3 2 1 0 0,3 2-1 0 0,2 1 0 0 0,3 1 1 0 0,7-4 107 0 0,-42 59-170 0 0,0 1-1 0 0,0-1 1 0 0,1 1-1 0 0,-1 0 1 0 0,1 0 0 0 0,0 0-1 0 0,0 0 1 0 0,0 1 0 0 0,0-1-1 0 0,0 1 1 0 0,0 0 0 0 0,1 0-1 0 0,-1 0 1 0 0,1 0 0 0 0,0 0-1 0 0,0 1 1 0 0,-1 0 0 0 0,1-1-1 0 0,0 2 1 0 0,0-1 0 0 0,0 0-1 0 0,0 1 1 0 0,0 0 0 0 0,0-1-1 0 0,0 2 1 0 0,0-1-1 0 0,0 0 1 0 0,0 1 0 0 0,0 0-1 0 0,0 0 1 0 0,0 0 0 0 0,0 0-1 0 0,-1 1 1 0 0,1-1 0 0 0,0 1-1 0 0,2 2 171 0 0,6 13-1308 0 0</inkml:trace>
  <inkml:trace contextRef="#ctx0" brushRef="#br0" timeOffset="16169.466">12271 616 1132 0 0,'1'-1'44'0'0,"0"1"0"0"0,-1-1 0 0 0,1 0 0 0 0,0 0 0 0 0,0 0 0 0 0,0 1 0 0 0,0-1 0 0 0,-1 0 0 0 0,1 0 0 0 0,-1 0 0 0 0,1 0 0 0 0,0 0 0 0 0,-1 0 0 0 0,0 0 0 0 0,1 0-1 0 0,-1-1 1 0 0,0 1 0 0 0,1 0 0 0 0,-1 0 0 0 0,0 0 0 0 0,0 0 0 0 0,0 0 0 0 0,0-1 0 0 0,0 1 0 0 0,0 0 0 0 0,0 0 0 0 0,0 0 0 0 0,-1 0 0 0 0,1 0 0 0 0,0 0 0 0 0,-1-1 0 0 0,1 1 0 0 0,-1 0 0 0 0,1 0 0 0 0,-1 0 0 0 0,1 0 0 0 0,-1 0 0 0 0,0 1 0 0 0,0-1 0 0 0,1 0 0 0 0,-1 0-1 0 0,0 0 1 0 0,0 0 0 0 0,0 1 0 0 0,0-1 0 0 0,0 1 0 0 0,0-1 0 0 0,0 0 0 0 0,0 1 0 0 0,0 0 0 0 0,0-1 0 0 0,0 1 0 0 0,0 0 0 0 0,0-1 0 0 0,-1 1 0 0 0,1 0 0 0 0,0 0 0 0 0,0 0 0 0 0,0 0 0 0 0,0 0 0 0 0,-1 0 0 0 0,1 0 0 0 0,-1 1-44 0 0,-12 6 61 0 0,1 1 1 0 0,0 0 0 0 0,0 1 0 0 0,1 0 0 0 0,0 1-1 0 0,1 1 1 0 0,0 0 0 0 0,1 0 0 0 0,0 1-1 0 0,1 1 1 0 0,0-1 0 0 0,1 1 0 0 0,0 1-1 0 0,1 0 1 0 0,0 0 0 0 0,2 0 0 0 0,-1 0-1 0 0,2 1 1 0 0,0 0 0 0 0,1 0 0 0 0,0 1-1 0 0,0 14-61 0 0,4-28 36 0 0,0 0 0 0 0,0 0 0 0 0,1 0 0 0 0,-1 0-1 0 0,1 0 1 0 0,-1 0 0 0 0,1 0 0 0 0,0 0-1 0 0,0-1 1 0 0,0 1 0 0 0,0-1 0 0 0,0 1-1 0 0,0-1 1 0 0,0 0 0 0 0,0 0 0 0 0,0 0-1 0 0,1 0 1 0 0,-1 0 0 0 0,0 0 0 0 0,1-1-1 0 0,-1 1 1 0 0,1-1 0 0 0,-1 1 0 0 0,1-1 0 0 0,-1 0-1 0 0,1 0 1 0 0,-1 0 0 0 0,0-1 0 0 0,1 1-1 0 0,-1 0 1 0 0,1-1 0 0 0,-1 0 0 0 0,0 0-1 0 0,1 1 1 0 0,-1-1 0 0 0,0 0 0 0 0,0-1-1 0 0,1 1 1 0 0,-1 0 0 0 0,0-1 0 0 0,0 1-1 0 0,-1-1 1 0 0,1 0 0 0 0,0 1 0 0 0,0-1 0 0 0,-1 0-1 0 0,2-2-35 0 0,10-8 58 0 0,1 0 1 0 0,-2-1-1 0 0,0-1 0 0 0,0 0 0 0 0,-1-1 0 0 0,-1 0 0 0 0,0-1 0 0 0,-1 0 0 0 0,-1 0 1 0 0,-1-1-1 0 0,6-17-58 0 0,-11 33 2 0 0,0 0 0 0 0,0 0 1 0 0,0 0-1 0 0,1 0 1 0 0,-1 0-1 0 0,0 1 0 0 0,0-1 1 0 0,1 1-1 0 0,-1 0 1 0 0,0-1-1 0 0,1 1 0 0 0,-1 0 1 0 0,1 0-1 0 0,-1 1 1 0 0,0-1-1 0 0,1 0 0 0 0,-1 1 1 0 0,0-1-1 0 0,1 1 1 0 0,-1 0-1 0 0,0 0 0 0 0,0 0 1 0 0,0 0-1 0 0,0 0 1 0 0,0 0-1 0 0,0 1 0 0 0,0-1 1 0 0,0 1-1 0 0,0-1 1 0 0,-1 1-1 0 0,1 0 0 0 0,-1 0 1 0 0,1 0-3 0 0,8 4-40 0 0,85 72-4542 0 0,-90-66 3256 0 0</inkml:trace>
  <inkml:trace contextRef="#ctx0" brushRef="#br0" timeOffset="16608.769">12475 517 976 0 0,'12'2'172'0'0,"0"0"0"0"0,0 0 1 0 0,-1 1-1 0 0,0 1 0 0 0,1 0 0 0 0,-1 1 0 0 0,-1 0 0 0 0,1 1 0 0 0,-1 0 1 0 0,0 0-1 0 0,0 1 0 0 0,-1 0 0 0 0,0 1 0 0 0,0 0 0 0 0,0 1 0 0 0,-1 0 1 0 0,-1 0-1 0 0,0 0 0 0 0,0 1 0 0 0,-1 0 0 0 0,3 7-172 0 0,-31 30 1416 0 0,15-40-1237 0 0,0 0 1 0 0,-1 0-1 0 0,0-1 0 0 0,0 0 0 0 0,0-1 0 0 0,-1 0 1 0 0,0 0-1 0 0,0-1 0 0 0,0 0 0 0 0,-1-1 0 0 0,1 0 1 0 0,-1 0-1 0 0,0-1 0 0 0,0 0 0 0 0,0-1 0 0 0,0 0 1 0 0,0 0-1 0 0,0-1-179 0 0,6-2 0 0 0,1 1 0 0 0,-1-1-1 0 0,1 0 1 0 0,0 0 0 0 0,0 0 0 0 0,0-1 0 0 0,0 1 0 0 0,0-1 0 0 0,0 0 0 0 0,1 1 0 0 0,-1-1-1 0 0,1 0 1 0 0,0-1 0 0 0,0 1 0 0 0,0 0 0 0 0,0-1 0 0 0,0 1 0 0 0,1-1 0 0 0,0 1-1 0 0,-1-1 1 0 0,1 0 0 0 0,1 1 0 0 0,-1-1 0 0 0,1 0 0 0 0,-1 0 0 0 0,1 0 0 0 0,0 0 0 0 0,0 1-1 0 0,1-1 1 0 0,-1 0 0 0 0,1 0 0 0 0,0 0 0 0 0,0 1 0 0 0,0-1 0 0 0,0 0 0 0 0,1 1-1 0 0,0-1 1 0 0,-1 1 0 0 0,1 0 0 0 0,0-1 0 0 0,1 1 0 0 0,-1 0 0 0 0,1 0 0 0 0,-1 1 0 0 0,1-2 0 0 0,11-11-231 0 0,1 0 1 0 0,0 1 0 0 0,1 1 0 0 0,1 0-1 0 0,0 1 1 0 0,0 1 0 0 0,1 0 0 0 0,0 1 0 0 0,15-4 230 0 0,-6 0-660 0 0,83-35-1582 0 0,-88 40 1776 0 0</inkml:trace>
  <inkml:trace contextRef="#ctx0" brushRef="#br0" timeOffset="16869.583">12898 407 2880 0 0,'3'69'2008'0'0,"-3"-62"-2027"0"0,0 0-1 0 0,0 0 0 0 0,1 1 1 0 0,0-1-1 0 0,0 0 0 0 0,1 0 0 0 0,-1 0 1 0 0,2-1-1 0 0,-1 1 0 0 0,1 0 0 0 0,0-1 1 0 0,0 1-1 0 0,1-1 0 0 0,0 0 1 0 0,0 0-1 0 0,0 0 0 0 0,1-1 0 0 0,0 0 1 0 0,0 0-1 0 0,0 0 0 0 0,0 0 0 0 0,1-1 1 0 0,0 0-1 0 0,0 0 0 0 0,0 0 1 0 0,1-1-1 0 0,-1 0 0 0 0,1 0 0 0 0,6 1 20 0 0,-11-4-1064 0 0,-2 0-296 0 0</inkml:trace>
  <inkml:trace contextRef="#ctx0" brushRef="#br0" timeOffset="17186.86">12773 229 1484 0 0,'8'2'6832'0'0,"-7"-4"-5275"0"0,-1 2-331 0 0,5 23-6260 0 0,3-1 2065 0 0,-4-10 1525 0 0</inkml:trace>
  <inkml:trace contextRef="#ctx0" brushRef="#br0" timeOffset="18628.698">13445 449 996 0 0,'31'-26'5564'0'0,"-32"25"-5528"0"0,1-1 0 0 0,0 1-1 0 0,-1-1 1 0 0,1 1-1 0 0,-1 0 1 0 0,1-1 0 0 0,-1 1-1 0 0,0 0 1 0 0,1-1 0 0 0,-1 1-1 0 0,0 0 1 0 0,0 0 0 0 0,0 0-1 0 0,0 0 1 0 0,0 0 0 0 0,0 0-1 0 0,0 0 1 0 0,0 0-1 0 0,-1 0 1 0 0,1 1 0 0 0,0-1-1 0 0,0 0 1 0 0,-1 1 0 0 0,1-1-1 0 0,-1 1 1 0 0,1-1 0 0 0,0 1-1 0 0,-1 0 1 0 0,1 0 0 0 0,-1-1-1 0 0,1 1 1 0 0,-1 0 0 0 0,1 0-1 0 0,0 0 1 0 0,-1 1-1 0 0,1-1 1 0 0,-1 0 0 0 0,1 0-1 0 0,-1 1 1 0 0,0 0-36 0 0,-16 5 14 0 0,-1 1-1 0 0,1 0 1 0 0,0 2-1 0 0,1 0 1 0 0,0 1 0 0 0,0 1-1 0 0,1 0 1 0 0,0 1-1 0 0,1 1 1 0 0,1 1 0 0 0,0 0-1 0 0,1 0 1 0 0,0 2-1 0 0,1-1 1 0 0,1 2 0 0 0,1-1-1 0 0,0 2 1 0 0,1-1-1 0 0,1 1 1 0 0,-3 8-14 0 0,10-24-4 0 0,-1 0 1 0 0,1 0-1 0 0,-1-1 0 0 0,1 1 0 0 0,0 0 0 0 0,0 0 1 0 0,-1 1-1 0 0,2-1 0 0 0,-1 0 0 0 0,0 0 1 0 0,0 0-1 0 0,1 1 0 0 0,-1-1 0 0 0,1 0 1 0 0,-1 0-1 0 0,1 1 0 0 0,0-1 0 0 0,0 1 0 0 0,0-1 1 0 0,0 0-1 0 0,1 1 0 0 0,-1-1 0 0 0,1 0 1 0 0,-1 0-1 0 0,1 1 0 0 0,0-1 0 0 0,0 0 1 0 0,0 0-1 0 0,0 0 0 0 0,0 0 0 0 0,0 0 0 0 0,1 0 1 0 0,-1 0-1 0 0,1 0 0 0 0,-1-1 0 0 0,1 1 1 0 0,0 0-1 0 0,-1-1 0 0 0,1 1 0 0 0,0-1 1 0 0,0 0-1 0 0,0 0 0 0 0,0 0 0 0 0,1 0 0 0 0,-1 0 1 0 0,0 0-1 0 0,0 0 0 0 0,0-1 0 0 0,1 1 4 0 0,13-3-73 0 0,-1-1-1 0 0,1-1 0 0 0,-1-1 1 0 0,0 0-1 0 0,0 0 0 0 0,-1-2 1 0 0,0 0-1 0 0,0 0 0 0 0,0-1 0 0 0,-1-1 1 0 0,0 0-1 0 0,-1-1 0 0 0,0-1 1 0 0,0 1-1 0 0,-1-2 0 0 0,-1 0 1 0 0,4-4 73 0 0,-2 1-66 0 0,-10 17 37 0 0,-5 11 42 0 0,1-10-21 0 0,1 0 1 0 0,-1 1-1 0 0,1-1 1 0 0,0 1-1 0 0,-1-1 1 0 0,2 1-1 0 0,-1 0 1 0 0,0-1 0 0 0,1 1-1 0 0,0 0 1 0 0,0 0-1 0 0,0-1 1 0 0,0 1-1 0 0,1 0 1 0 0,-1 0-1 0 0,1-1 1 0 0,0 1 0 0 0,0 0-1 0 0,0-1 1 0 0,1 1-1 0 0,-1-1 1 0 0,1 0-1 0 0,0 1 1 0 0,0-1-1 0 0,0 0 1 0 0,0 0-1 0 0,0 0 1 0 0,1 0 0 0 0,-1-1-1 0 0,1 1 1 0 0,0-1-1 0 0,0 1 1 0 0,0-1-1 0 0,0 0 1 0 0,0 0-1 0 0,1 0 1 0 0,-1-1 0 0 0,0 1-1 0 0,1-1 1 0 0,-1 0-1 0 0,1 0 1 0 0,0 0-1 0 0,-1 0 1 0 0,1 0-1 0 0,0-1 1 0 0,1 0 7 0 0,10-2-203 0 0,-1-1-1 0 0,0-1 1 0 0,-1 0 0 0 0,1-1-1 0 0,-1 0 1 0 0,1-1-1 0 0,-2-1 1 0 0,1 0 0 0 0,-1 0-1 0 0,0-2 1 0 0,0 1 0 0 0,-1-1-1 0 0,0-1 1 0 0,-1 0 0 0 0,0-1-1 0 0,-1 0 1 0 0,0 0 0 0 0,0-1-1 0 0,3-7 204 0 0,4-14 92 0 0,-2 0 0 0 0,-1-1 0 0 0,-2 0 0 0 0,-1-1 0 0 0,-2 0 0 0 0,-1-1 0 0 0,-2 1 0 0 0,-1-1 0 0 0,-2 0 0 0 0,-2-1 0 0 0,-2-14-92 0 0,-17-67 1502 0 0,9 77-332 0 0,-4 58-563 0 0,11 179-372 0 0,22-2 98 0 0,3 61 665 0 0,25-274-636 0 0,-23 6-354 0 0,-13 5-63 0 0,0 1 0 0 0,0 0 1 0 0,1 1-1 0 0,0 1 1 0 0,1 0-1 0 0,-1 0 0 0 0,1 2 1 0 0,0-1-1 0 0,0 1 1 0 0,0 1-1 0 0,8 0 55 0 0,-17 2-12 0 0,1 1-1 0 0,0 0 1 0 0,-1 0-1 0 0,1 1 1 0 0,-1-1-1 0 0,1 1 1 0 0,-1 0-1 0 0,0 0 1 0 0,0 1-1 0 0,0-1 1 0 0,0 1-1 0 0,0 0 1 0 0,-1 0-1 0 0,1 0 1 0 0,-1 0-1 0 0,0 1 1 0 0,0-1-1 0 0,0 1 1 0 0,0 0-1 0 0,1 3 13 0 0,-38 45 755 0 0,13-41-651 0 0,-2 0 0 0 0,1-2-1 0 0,-1 0 1 0 0,-1-1 0 0 0,1-2-1 0 0,-1 0 1 0 0,0-2 0 0 0,-1-1-1 0 0,1 0 1 0 0,-1-2 0 0 0,-9-1-104 0 0,29 0-86 0 0,1 0 1 0 0,0-1 0 0 0,0 0 0 0 0,0 1 0 0 0,-1-1 0 0 0,1-1 0 0 0,0 1 0 0 0,0-1 0 0 0,1 1 0 0 0,-1-1-1 0 0,0 0 1 0 0,0 0 0 0 0,1-1 0 0 0,0 1 0 0 0,-1-1 0 0 0,1 0 0 0 0,0 0 0 0 0,0 0 0 0 0,0 0 0 0 0,1 0 0 0 0,-1-1-1 0 0,1 1 1 0 0,0-1 0 0 0,0 1 0 0 0,0-1 0 0 0,0 0 0 0 0,1 0 0 0 0,-1 0 0 0 0,1 0 0 0 0,0 0 0 0 0,0 0-1 0 0,1 0 1 0 0,-1-1 0 0 0,1 1 0 0 0,0 0 0 0 0,0 0 0 0 0,0-1 0 0 0,1 1 0 0 0,-1 0 0 0 0,1 0 0 0 0,0-1 85 0 0,32-67-2680 0 0,-15 40 1317 0 0</inkml:trace>
  <inkml:trace contextRef="#ctx0" brushRef="#br0" timeOffset="18887.321">14058 41 860 0 0,'-2'-27'3259'0'0,"6"41"-618"0"0,-4-13-2646 0 0,23 110 394 0 0,6-1 0 0 0,4-2 1 0 0,25 54-390 0 0,-35-96-832 0 0,-11-20-2550 0 0,-9-37 2125 0 0,0-4-179 0 0</inkml:trace>
  <inkml:trace contextRef="#ctx0" brushRef="#br0" timeOffset="19248.26">14378 538 836 0 0,'17'-5'140'0'0,"1"-1"-1"0"0,-2 0 1 0 0,1-2 0 0 0,-1 1-1 0 0,0-2 1 0 0,0 0 0 0 0,-1-1-1 0 0,-1-1 1 0 0,1 0-1 0 0,-2-1 1 0 0,0 0 0 0 0,0-1-1 0 0,-1-1 1 0 0,-1 0 0 0 0,0-1-1 0 0,3-6-139 0 0,-13 20 20 0 0,-1 0 0 0 0,1-1 0 0 0,-1 1 0 0 0,0 0 0 0 0,1 0 0 0 0,-1 0 0 0 0,0-1 0 0 0,0 1 0 0 0,0 0-1 0 0,0 0 1 0 0,0-1 0 0 0,0 1 0 0 0,0 0 0 0 0,0 0 0 0 0,-1-1 0 0 0,1 1 0 0 0,0 0 0 0 0,-1 0 0 0 0,1 0 0 0 0,-1 0 0 0 0,1-1-1 0 0,-1 1 1 0 0,0 0 0 0 0,1 0 0 0 0,-1 0 0 0 0,0 0 0 0 0,0 0 0 0 0,0 1 0 0 0,0-1 0 0 0,0 0 0 0 0,0 0 0 0 0,0 0 0 0 0,0 1 0 0 0,0-1-1 0 0,0 1 1 0 0,0-1 0 0 0,0 1 0 0 0,0-1 0 0 0,0 1 0 0 0,-1-1 0 0 0,1 1 0 0 0,0 0 0 0 0,0 0 0 0 0,-1 0 0 0 0,1 0 0 0 0,0 0-1 0 0,0 0 1 0 0,-1 0 0 0 0,1 0 0 0 0,0 0 0 0 0,0 0 0 0 0,0 1 0 0 0,-1-1 0 0 0,1 1 0 0 0,-1-1-20 0 0,-68 13 646 0 0,58-10-551 0 0,1 1 1 0 0,-1 0-1 0 0,1 1 0 0 0,0 0 1 0 0,1 0-1 0 0,0 2 1 0 0,-1-1-1 0 0,2 1 0 0 0,-1 0 1 0 0,1 1-1 0 0,0 0 0 0 0,1 1 1 0 0,0 0-1 0 0,0 0 1 0 0,1 1-1 0 0,0 0 0 0 0,1 0 1 0 0,0 0-1 0 0,0 1 1 0 0,1 0-1 0 0,1 0 0 0 0,0 0 1 0 0,0 1-1 0 0,1 0 1 0 0,1-1-1 0 0,0 1 0 0 0,-1 11-95 0 0,4-18-4 0 0,-1 0 0 0 0,1 0 0 0 0,0 0-1 0 0,1 0 1 0 0,-1-1 0 0 0,1 1 0 0 0,0 0-1 0 0,0-1 1 0 0,0 1 0 0 0,1-1 0 0 0,-1 0-1 0 0,1 0 1 0 0,0 0 0 0 0,1 0 0 0 0,-1-1-1 0 0,1 1 1 0 0,-1-1 0 0 0,1 0 0 0 0,0 0-1 0 0,0 0 1 0 0,0 0 0 0 0,1-1 0 0 0,-1 1-1 0 0,0-1 1 0 0,1 0 0 0 0,4 0 4 0 0,87 5-4453 0 0,-59-20 3081 0 0</inkml:trace>
  <inkml:trace contextRef="#ctx0" brushRef="#br0" timeOffset="19669.331">14727 578 888 0 0,'17'-24'259'0'0,"-2"-2"0"0"0,0 0-1 0 0,-2-1 1 0 0,0 0 0 0 0,-2-1 0 0 0,-1 0-1 0 0,-2-1 1 0 0,0 0 0 0 0,-2 0 0 0 0,-2 0-1 0 0,1-9-258 0 0,-6 35 7 0 0,1 1-1 0 0,-1-1 1 0 0,0 0 0 0 0,0 1-1 0 0,0-1 1 0 0,0 1-1 0 0,0 0 1 0 0,0-1 0 0 0,-1 1-1 0 0,1 0 1 0 0,-1 0-1 0 0,0-1 1 0 0,0 1-1 0 0,1 1 1 0 0,-1-1 0 0 0,0 0-1 0 0,-1 0 1 0 0,1 1-1 0 0,0-1 1 0 0,0 1-1 0 0,-1 0 1 0 0,1 0 0 0 0,-1 0-1 0 0,1 0 1 0 0,-1 0-1 0 0,1 0 1 0 0,-1 0 0 0 0,0 1-1 0 0,1 0 1 0 0,-1-1-1 0 0,0 1 1 0 0,1 0-1 0 0,-1 0 1 0 0,0 1 0 0 0,1-1-1 0 0,-1 0 1 0 0,0 1-1 0 0,1 0 1 0 0,-1-1-1 0 0,1 1 1 0 0,-1 0 0 0 0,1 0-1 0 0,-1 1 1 0 0,1-1-1 0 0,0 0 1 0 0,-1 1-1 0 0,1 0 1 0 0,0-1 0 0 0,0 1-1 0 0,0 0 1 0 0,1 0-1 0 0,-2 1-6 0 0,3 0-8 0 0,1 0 0 0 0,-1 0 0 0 0,1 0 0 0 0,0 0-1 0 0,0-1 1 0 0,0 1 0 0 0,0 0 0 0 0,1-1 0 0 0,-1 1 0 0 0,1-1-1 0 0,0 1 1 0 0,-1-1 0 0 0,1 0 0 0 0,0 0 0 0 0,0 0-1 0 0,0 0 1 0 0,1 0 0 0 0,-1 0 0 0 0,0 0 0 0 0,1-1-1 0 0,-1 1 1 0 0,1-1 0 0 0,0 0 0 0 0,-1 0 0 0 0,1 0 0 0 0,0 0-1 0 0,0 0 1 0 0,0 0 0 0 0,3 0 8 0 0,45 16-234 0 0,-41-16 273 0 0,-1 1-1 0 0,1-1 0 0 0,-1 1 1 0 0,0 1-1 0 0,0 0 0 0 0,0 0 1 0 0,0 1-1 0 0,0 0 0 0 0,-1 0 1 0 0,0 1-1 0 0,1 0 0 0 0,-2 0 1 0 0,1 1-1 0 0,-1 0 0 0 0,0 1 1 0 0,0-1-1 0 0,-1 2 0 0 0,1-1 1 0 0,-2 0-1 0 0,1 1 0 0 0,-1 0 1 0 0,0 1-1 0 0,-1-1 0 0 0,0 1 1 0 0,0-1-1 0 0,-1 1 0 0 0,1 5-38 0 0,-7-4 55 0 0,-1 0-1 0 0,-1-1 0 0 0,0 1 1 0 0,0-1-1 0 0,0 0 0 0 0,-1 0 0 0 0,-1 0 1 0 0,1-1-1 0 0,-2 0 0 0 0,1 0 1 0 0,-1-1-1 0 0,0 0 0 0 0,0 0 0 0 0,-1-1 1 0 0,0 0-1 0 0,0 0 0 0 0,0-1 1 0 0,-1-1-1 0 0,0 1 0 0 0,0-2 1 0 0,-9 3-55 0 0,-85 15-3304 0 0,85-20 1987 0 0</inkml:trace>
  <inkml:trace contextRef="#ctx0" brushRef="#br0" timeOffset="11587.08">7878 746 1164 0 0,'0'0'384'0'0,"0"0"24"0"0,0 0-36 0 0,0 0-67 0 0,0 0-61 0 0,0 0-15 0 0,0 0 34 0 0,0 0-9 0 0,0 0-29 0 0,0 0-28 0 0,0 0-15 0 0,0 0 2 0 0,0 0-21 0 0,4 2-20 0 0,0 2-81 0 0,0 1 0 0 0,-1 1-1 0 0,1-1 1 0 0,-1 0 0 0 0,0 1 0 0 0,0 0-1 0 0,-1 0 1 0 0,0-1 0 0 0,0 1-1 0 0,0 1 1 0 0,-1-1 0 0 0,0 0 0 0 0,0 0-1 0 0,0 0 1 0 0,-1 1 0 0 0,0-1 0 0 0,0 4-62 0 0,4 22 290 0 0,75 287 2212 0 0,-79-319-2483 0 0,-1-1-1 0 0,1 1 0 0 0,-1-1 1 0 0,0 1-1 0 0,1 0 1 0 0,-1 0-1 0 0,0-1 0 0 0,1 1 1 0 0,-1 0-1 0 0,0 0 0 0 0,1 0 1 0 0,-1 0-1 0 0,0-1 0 0 0,0 1 1 0 0,1 0-1 0 0,-1 0 0 0 0,0 1 1 0 0,1-1-1 0 0,-1 0 0 0 0,0 0 1 0 0,1 0-1 0 0,-1 0 0 0 0,0 1 1 0 0,1-1-1 0 0,-1 0 1 0 0,0 0-1 0 0,1 1 0 0 0,-1-1 1 0 0,1 1-1 0 0,-1-1 0 0 0,0 1 1 0 0,1-1-1 0 0,-1 1 0 0 0,1-1 1 0 0,0 1-1 0 0,-1-1 0 0 0,1 1 1 0 0,-1-1-1 0 0,1 1 0 0 0,0 0 1 0 0,-1-1-1 0 0,1 1 0 0 0,0 0 1 0 0,0-1-1 0 0,-1 1 0 0 0,1 0 1 0 0,0-1-1 0 0,0 1 1 0 0,0 0-1 0 0,0-1 0 0 0,0 1 1 0 0,0 0-1 0 0,0-1 0 0 0,0 1 1 0 0,0 0-1 0 0,0 0 0 0 0,1-1 1 0 0,-1 1-1 0 0,0 0 0 0 0,0-1 1 0 0,1 1-1 0 0,-1 0 0 0 0,0-1 1 0 0,1 1-1 0 0,0 0-18 0 0,-50-37 122 0 0,33 9-171 0 0,1-1 0 0 0,1-1 0 0 0,2 0 0 0 0,1-1 0 0 0,1 0 0 0 0,1-1 0 0 0,2 0 1 0 0,1 0-1 0 0,2 0 0 0 0,1-1 0 0 0,1 0 0 0 0,2 1 0 0 0,2-16 49 0 0,-4 24-41 0 0,1 1 0 0 0,1-1 1 0 0,1 0-1 0 0,1 0 0 0 0,1 0 0 0 0,1 0 0 0 0,2 1 0 0 0,0 0 1 0 0,1 0-1 0 0,1 0 0 0 0,1 1 0 0 0,0 0 0 0 0,2 1 0 0 0,1 0 0 0 0,9-12 41 0 0,-17 26-19 0 0,1 0-1 0 0,1 0 0 0 0,-1 0 1 0 0,1 1-1 0 0,-1-1 0 0 0,2 1 0 0 0,-1 1 1 0 0,0-1-1 0 0,1 1 0 0 0,0 0 0 0 0,0 1 1 0 0,0-1-1 0 0,1 1 0 0 0,-1 1 1 0 0,1 0-1 0 0,-1 0 0 0 0,4 0 20 0 0,-6 4-2 0 0,1 1 0 0 0,-1-1 0 0 0,0 1 0 0 0,0 1 0 0 0,-1-1 0 0 0,1 1 0 0 0,-1-1 0 0 0,0 1 1 0 0,0 1-1 0 0,0-1 0 0 0,0 1 0 0 0,-1-1 0 0 0,0 1 0 0 0,1 0 0 0 0,-2 0 0 0 0,1 0 0 0 0,-1 1 0 0 0,0-1 0 0 0,0 1 0 0 0,0-1 0 0 0,-1 1 0 0 0,0 0 0 0 0,0-1 0 0 0,0 1 0 0 0,-1 0 0 0 0,0 0 0 0 0,0 0 0 0 0,-1 4 2 0 0,1 15 10 0 0,-1 1 0 0 0,-1-1 0 0 0,-1 0 0 0 0,-1 0-1 0 0,-2 0 1 0 0,0-1 0 0 0,-2 1 0 0 0,0-2 0 0 0,-2 1-1 0 0,-10 17-9 0 0,2-8 155 0 0,-1 0 0 0 0,-2-2 0 0 0,-1-1 0 0 0,-2 0 0 0 0,0-2 0 0 0,-11 8-155 0 0,16-15 285 0 0,18-19-274 0 0,1 1 1 0 0,0-1 0 0 0,0 1-1 0 0,1-1 1 0 0,-1 1 0 0 0,0-1 0 0 0,1 1-1 0 0,0-1 1 0 0,-1 1 0 0 0,1-1-1 0 0,0 1 1 0 0,0-1 0 0 0,1 0 0 0 0,-1 0-1 0 0,0 1 1 0 0,1-1 0 0 0,-1 0 0 0 0,1 0-1 0 0,0 0 1 0 0,-1-1 0 0 0,1 1-1 0 0,0 0 1 0 0,0-1 0 0 0,0 1 0 0 0,1-1-1 0 0,-1 0 1 0 0,0 1 0 0 0,0-1-1 0 0,1 0 1 0 0,-1 0 0 0 0,1-1-12 0 0,3 4 36 0 0,61 40-184 0 0,2-4 1 0 0,1-3-1 0 0,2-3 1 0 0,2-3 0 0 0,17 2 147 0 0,110 7-6222 0 0,-184-40 4910 0 0</inkml:trace>
  <inkml:trace contextRef="#ctx0" brushRef="#br0" timeOffset="12448.299">8750 835 1080 0 0,'0'-2'62'0'0,"0"-1"1"0"0,-1 1-1 0 0,1 0 0 0 0,-1-1 1 0 0,0 1-1 0 0,1 0 1 0 0,-1 0-1 0 0,0 0 0 0 0,-1-1 1 0 0,1 1-1 0 0,0 0 0 0 0,-1 1 1 0 0,1-1-1 0 0,-1 0 0 0 0,1 0 1 0 0,-1 1-1 0 0,0-1 0 0 0,0 1 1 0 0,1-1-1 0 0,-1 1 0 0 0,0 0 1 0 0,0-1-1 0 0,-1 1 0 0 0,1 0 1 0 0,0 1-1 0 0,0-1 1 0 0,0 0-1 0 0,-1 1 0 0 0,1-1 1 0 0,0 1-1 0 0,-1-1 0 0 0,1 1 1 0 0,-1 0-1 0 0,1 0 0 0 0,0 0 1 0 0,-1 1-1 0 0,1-1 0 0 0,0 0 1 0 0,-1 1-1 0 0,0 0-62 0 0,-100 21 594 0 0,89-17-509 0 0,1 1 0 0 0,-1 0 0 0 0,1 1-1 0 0,1 0 1 0 0,-1 1 0 0 0,1 0 0 0 0,0 1 0 0 0,1 1-1 0 0,0 0 1 0 0,1 0 0 0 0,0 1 0 0 0,0 0 0 0 0,1 1-1 0 0,1 0 1 0 0,0 0 0 0 0,0 1 0 0 0,1 0-1 0 0,1 0 1 0 0,-3 12-85 0 0,8-24 28 0 0,0 0-1 0 0,0 1 0 0 0,0-1 1 0 0,0 1-1 0 0,0-1 0 0 0,1 1 1 0 0,-1-1-1 0 0,1 1 0 0 0,-1 0 1 0 0,1-1-1 0 0,0 1 1 0 0,0-1-1 0 0,-1 1 0 0 0,1 0 1 0 0,0-1-1 0 0,0 1 0 0 0,1 0 1 0 0,-1-1-1 0 0,0 1 1 0 0,0 0-1 0 0,1-1 0 0 0,-1 1 1 0 0,1-1-1 0 0,0 1 0 0 0,-1-1 1 0 0,1 1-1 0 0,0-1 0 0 0,0 1 1 0 0,0-1-1 0 0,0 0 1 0 0,0 1-1 0 0,0-1 0 0 0,0 0 1 0 0,1 0-1 0 0,-1 0 0 0 0,0 0 1 0 0,1 0-1 0 0,-1 0 1 0 0,0 0-1 0 0,1 0 0 0 0,-1-1 1 0 0,1 1-1 0 0,-1 0 0 0 0,1-1 1 0 0,0 0-1 0 0,-1 1 0 0 0,1-1 1 0 0,0 0-1 0 0,-1 0 1 0 0,1 0-1 0 0,0 0 0 0 0,-1 0 1 0 0,1 0-1 0 0,0 0-27 0 0,87-22 285 0 0,-75 13-263 0 0,0-1 0 0 0,-1 0 0 0 0,0-1 0 0 0,0 0-1 0 0,-1-1 1 0 0,-1 0 0 0 0,0-1 0 0 0,0 0 0 0 0,-2-1 0 0 0,1 0 0 0 0,4-12-22 0 0,-14 26-1 0 0,1-1-14 0 0,0 0 1 0 0,0 0-1 0 0,0 0 1 0 0,0 0-1 0 0,0 0 1 0 0,1 0-1 0 0,-1 0 1 0 0,0 0-1 0 0,0 0 0 0 0,1 1 1 0 0,-1-1-1 0 0,1 0 1 0 0,-1 1-1 0 0,0 0 1 0 0,1-1-1 0 0,-1 1 1 0 0,1 0-1 0 0,-1-1 0 0 0,1 1 1 0 0,-1 0-1 0 0,1 0 1 0 0,-1 0-1 0 0,1 0 1 0 0,-1 1-1 0 0,1-1 0 0 0,-1 0 1 0 0,1 1-1 0 0,-1-1 1 0 0,1 1-1 0 0,-1-1 1 0 0,1 1-1 0 0,-1 0 1 0 0,0-1-1 0 0,0 1 0 0 0,1 0 1 0 0,-1 0-1 0 0,0 0 1 0 0,0 0-1 0 0,0 0 1 0 0,0 0-1 0 0,0 1 0 0 0,1-1 15 0 0,56 62 37 0 0,-43-46-245 0 0,5 7-246 0 0,41 33-3177 0 0,-52-54 2513 0 0</inkml:trace>
  <inkml:trace contextRef="#ctx0" brushRef="#br0" timeOffset="12992.119">8910 815 860 0 0,'11'16'499'0'0,"-1"0"0"0"0,0 1 0 0 0,-1 0 0 0 0,-1 0 0 0 0,-1 1 0 0 0,-1 0 0 0 0,0 0 0 0 0,3 18-499 0 0,-9-36 43 0 0,0-1 0 0 0,-1 0-1 0 0,1 1 1 0 0,0-1 0 0 0,0 1-1 0 0,-1-1 1 0 0,1 1 0 0 0,0-1-1 0 0,-1 1 1 0 0,1-1 0 0 0,-1 1-1 0 0,1-1 1 0 0,-1 1 0 0 0,1-1 0 0 0,-1 1-1 0 0,1-1 1 0 0,-1 1 0 0 0,1 0-1 0 0,-1 0 1 0 0,1-1 0 0 0,-1 1-1 0 0,1 0 1 0 0,-1 0 0 0 0,0-1-1 0 0,1 1 1 0 0,-1 0 0 0 0,1 0-1 0 0,-1 0 1 0 0,0 0 0 0 0,1 0-1 0 0,-1 0 1 0 0,0 0 0 0 0,1 0-1 0 0,-1 0 1 0 0,0 0 0 0 0,1 0-1 0 0,-1 1 1 0 0,1-1 0 0 0,-1 0-1 0 0,1 0 1 0 0,-1 1 0 0 0,0-1-1 0 0,1 0 1 0 0,-1 1 0 0 0,1-1-1 0 0,-1 0 1 0 0,1 1 0 0 0,-1-1-1 0 0,1 1 1 0 0,0-1 0 0 0,-1 1-1 0 0,1-1 1 0 0,-1 1 0 0 0,1-1-1 0 0,0 1 1 0 0,0-1 0 0 0,-1 1-1 0 0,1 0 1 0 0,0-1-43 0 0,-1-11 19 0 0,0 0-1 0 0,0 0 1 0 0,2-1 0 0 0,-1 1-1 0 0,2 0 1 0 0,-1 0-1 0 0,1 0 1 0 0,1 0 0 0 0,0 0-1 0 0,1 1 1 0 0,0-1 0 0 0,0 1-1 0 0,1 0 1 0 0,0 0-1 0 0,1 0 1 0 0,0 1 0 0 0,1-1-19 0 0,-5 8-20 0 0,0 1 1 0 0,0-1-1 0 0,1 0 1 0 0,-1 1-1 0 0,0-1 1 0 0,1 1-1 0 0,-1 0 1 0 0,1 0-1 0 0,-1 0 1 0 0,1 0-1 0 0,-1 0 1 0 0,1 0-1 0 0,0 1 1 0 0,-1-1-1 0 0,1 1 1 0 0,0 0-1 0 0,0 0 1 0 0,-1 0-1 0 0,1 0 1 0 0,0 0-1 0 0,0 0 1 0 0,-1 1-1 0 0,1 0 1 0 0,0-1-1 0 0,-1 1 1 0 0,1 0-1 0 0,-1 0 1 0 0,1 1-1 0 0,-1-1 1 0 0,1 0-1 0 0,-1 1 1 0 0,0-1-1 0 0,0 1 1 0 0,0 0-1 0 0,0 0 1 0 0,2 1 19 0 0,59 81-264 0 0,-55-56 180 0 0,43 77-886 0 0,-27-100-2137 0 0,-13-5 1919 0 0</inkml:trace>
  <inkml:trace contextRef="#ctx0" brushRef="#br0" timeOffset="13447.984">9554 803 1088 0 0,'-12'3'223'0'0,"0"0"-1"0"0,1 1 1 0 0,-1 0 0 0 0,1 0-1 0 0,0 1 1 0 0,0 1 0 0 0,1 0-1 0 0,0 0 1 0 0,0 1-1 0 0,0 0 1 0 0,1 1 0 0 0,0 0-1 0 0,0 1 1 0 0,0 0-223 0 0,-1 1 112 0 0,0-1 0 0 0,0 2 1 0 0,1 0-1 0 0,0 0 0 0 0,1 0 0 0 0,1 1 0 0 0,-1 0 1 0 0,2 1-1 0 0,0-1 0 0 0,0 1 0 0 0,1 1 0 0 0,1-1 0 0 0,0 1 1 0 0,1-1-1 0 0,0 7-112 0 0,3-18 103 0 0,23 17 169 0 0,-9-18-313 0 0,0-1 0 0 0,0-1-1 0 0,0-1 1 0 0,-1 0-1 0 0,1 0 1 0 0,-1-2 0 0 0,1 1-1 0 0,-1-2 1 0 0,0 0 0 0 0,-1 0-1 0 0,1-1 1 0 0,-1-1 0 0 0,0 0-1 0 0,-1-1 1 0 0,1 0-1 0 0,-1 0 1 0 0,-1-1 0 0 0,0-1-1 0 0,0 0 1 0 0,-1 0 0 0 0,0-1-1 0 0,-1 0 1 0 0,0-1 0 0 0,-1 1-1 0 0,-1-2 1 0 0,4-7 41 0 0,-2-14 14 0 0,-2 1-1 0 0,-1-2 1 0 0,-1 1 0 0 0,-2-1 0 0 0,-2 1-1 0 0,-1-1 1 0 0,-2 1 0 0 0,-1-1 0 0 0,-1 1-1 0 0,-3 0 1 0 0,-7-23-14 0 0,10 35 176 0 0,-67-178 2517 0 0,63 195-1964 0 0,9 33-509 0 0,10 36-131 0 0,18 40-413 0 0,6-1 0 0 0,3-2-1 0 0,27 46 325 0 0,-10 23-4989 0 0,-48-136 3677 0 0</inkml:trace>
  <inkml:trace contextRef="#ctx0" brushRef="#br0" timeOffset="14788.894">10114 721 1148 0 0,'0'0'253'0'0,"0"0"-51"0"0,0 0-33 0 0,-6-1 59 0 0,0 0-174 0 0,-1 0 1 0 0,0 0 0 0 0,1 1 0 0 0,-1 0 0 0 0,0 0-1 0 0,1 1 1 0 0,-1 0 0 0 0,1 0 0 0 0,-1 1 0 0 0,1-1-1 0 0,-1 2 1 0 0,1-1 0 0 0,0 0 0 0 0,0 1 0 0 0,0 0-1 0 0,1 1 1 0 0,-1-1 0 0 0,1 1 0 0 0,-1 0 0 0 0,1 1-1 0 0,0-1 1 0 0,1 1 0 0 0,-1 0 0 0 0,1 0 0 0 0,0 0 0 0 0,0 1-1 0 0,1-1 1 0 0,0 1 0 0 0,0 0 0 0 0,0 0 0 0 0,0 0-1 0 0,1 1 1 0 0,0-1 0 0 0,1 0 0 0 0,-1 1 0 0 0,1 0-1 0 0,0-1 1 0 0,1 1 0 0 0,0 0-55 0 0,-3 6 96 0 0,1-8-14 0 0,1 0 0 0 0,-1 0 0 0 0,1 0 0 0 0,0 0 0 0 0,0 0 0 0 0,1 0 0 0 0,-1 1 0 0 0,1-1 0 0 0,0 0 0 0 0,1 0 0 0 0,-1 0 0 0 0,1 0 0 0 0,0 0 0 0 0,0 0 0 0 0,0 0-1 0 0,1 0 1 0 0,0 0 0 0 0,0 0 0 0 0,0 0 0 0 0,1-1 0 0 0,-1 1 0 0 0,1-1 0 0 0,0 0 0 0 0,1 0 0 0 0,-1 0 0 0 0,1 0-82 0 0,3-3 39 0 0,0 0-1 0 0,0-1 1 0 0,0 0 0 0 0,0 0 0 0 0,0-1-1 0 0,0 0 1 0 0,-1 0 0 0 0,1 0 0 0 0,0-1-1 0 0,0 0 1 0 0,-1-1 0 0 0,0 1 0 0 0,1-1-1 0 0,-1 0 1 0 0,0-1 0 0 0,0 0 0 0 0,-1 0-1 0 0,2 0-38 0 0,5-6-8 0 0,0 0-1 0 0,-1-1 1 0 0,0 0-1 0 0,0-1 1 0 0,-1 0-1 0 0,-1-1 1 0 0,0 0-1 0 0,-1 0 0 0 0,0-1 1 0 0,-1 0-1 0 0,4-13 9 0 0,25-40-194 0 0,21-22-560 0 0,-54 91 717 0 0,1-1 1 0 0,0 0-1 0 0,0 1 1 0 0,-1 0-1 0 0,1 0 1 0 0,-1 0-1 0 0,1 1 1 0 0,-1-1-1 0 0,0 1 1 0 0,0-1-1 0 0,0 1 1 0 0,0 0-1 0 0,-1 0 1 0 0,1 0-1 0 0,-1 1 1 0 0,0-1-1 0 0,0 1 1 0 0,0-1-1 0 0,0 1 1 0 0,0 0-1 0 0,-1 0 1 0 0,0-1-1 0 0,1 4 37 0 0,0-4-56 0 0,44 153-116 0 0,-42-89 2694 0 0,-20-70-1619 0 0,16-9-931 0 0,1 1 0 0 0,0-1-1 0 0,1 1 1 0 0,0-1 0 0 0,1 1 0 0 0,0 0-1 0 0,1 0 1 0 0,0 0 0 0 0,0 1 0 0 0,2-1-1 0 0,-1 1 1 0 0,1 0 0 0 0,3-3 28 0 0,-7 13-30 0 0,0-1 1 0 0,0 1-1 0 0,0 0 1 0 0,0-1-1 0 0,0 1 1 0 0,0 0-1 0 0,0 1 1 0 0,0-1-1 0 0,1 0 0 0 0,-1 0 1 0 0,0 1-1 0 0,0 0 1 0 0,0-1-1 0 0,0 1 1 0 0,-1 0-1 0 0,1 0 1 0 0,0 0-1 0 0,0 0 1 0 0,0 0-1 0 0,-1 0 1 0 0,1 0-1 0 0,0 1 1 0 0,-1-1-1 0 0,1 1 1 0 0,-1-1-1 0 0,0 1 1 0 0,1 0-1 0 0,0 1 30 0 0,4 3-10 0 0,0 1 1 0 0,-1-1-1 0 0,1 2 0 0 0,-1-1 1 0 0,-1 0-1 0 0,1 1 0 0 0,-1 0 1 0 0,-1 0-1 0 0,1 0 0 0 0,-1 1 1 0 0,-1-1-1 0 0,0 1 0 0 0,0-1 1 0 0,0 1-1 0 0,-1 0 0 0 0,0 5 10 0 0,-2-27-5 0 0,1 0 0 0 0,0 0 1 0 0,1 0-1 0 0,0 1 0 0 0,1-1 0 0 0,0 0 0 0 0,2 0 0 0 0,-1 1 0 0 0,1-1 0 0 0,1 1 0 0 0,0 0 0 0 0,1 1 0 0 0,0-1 0 0 0,1 1 0 0 0,0 0 0 0 0,1 1 0 0 0,0 0 1 0 0,1 0-1 0 0,-1 0 0 0 0,8-4 5 0 0,-9 14-11 0 0,0 0 1 0 0,0 1 0 0 0,0-1 0 0 0,0 1-1 0 0,-1 1 1 0 0,1-1 0 0 0,0 1-1 0 0,0 0 1 0 0,-1 1 0 0 0,1-1 0 0 0,-1 1-1 0 0,0 1 1 0 0,0-1 0 0 0,0 1-1 0 0,0 0 1 0 0,0 1 0 0 0,-1-1 0 0 0,0 1-1 0 0,0 0 1 0 0,0 0 0 0 0,-1 1-1 0 0,0-1 1 0 0,0 1 0 0 0,0 0 0 0 0,0 0-1 0 0,-1 0 1 0 0,0 1 0 0 0,-1-1 0 0 0,1 1-1 0 0,-1 0 1 0 0,0 3 10 0 0,-2 110-2522 0 0,-5-100 728 0 0,2-14 600 0 0</inkml:trace>
  <inkml:trace contextRef="#ctx0" brushRef="#br0" timeOffset="22728.412">311 2200 1180 0 0,'0'0'179'0'0,"0"0"33"0"0,0 0 62 0 0,0 0-39 0 0,0 0-30 0 0,0 0-104 0 0,0 0-11 0 0,0 0 32 0 0,0 0-68 0 0,0 0-29 0 0,0 0 18 0 0,0 0 12 0 0,0 0-28 0 0,0 0 19 0 0,0 0 40 0 0,0 0 8 0 0,4 4-74 0 0,3-1-6 0 0,1 0-1 0 0,0 0 1 0 0,0-1 0 0 0,1-1 0 0 0,-1 1 0 0 0,0-1 0 0 0,1 0 0 0 0,-1-1 0 0 0,0 0 0 0 0,1-1 0 0 0,-1 1 0 0 0,0-2 0 0 0,1 1 0 0 0,-1-1-1 0 0,0 0 1 0 0,0-1 0 0 0,0 0 0 0 0,4-2-14 0 0,28-5 12 0 0,417-84 345 0 0,554-123-78 0 0,530-81-239 0 0,-606 172 28 0 0,-557 87 9 0 0,87 13-77 0 0,1094 23 47 0 0,-1053 11-259 0 0,556-11 193 0 0,-789-19 83 0 0,505-71-89 0 0,551-147 399 0 0,-121 61-142 0 0,-551 111-170 0 0,-137 53 308 0 0,-30 83-533 0 0,-354-44 118 0 0,-30-4 3 0 0,1-5 1 0 0,0-4 0 0 0,15-5 41 0 0,49-14 266 0 0,271-59 83 0 0,293-20 501 0 0,-272-4 841 0 0,-428 86-1163 0 0,-26 9-4073 0 0,-10-2 2306 0 0,-3-3 59 0 0</inkml:trace>
  <inkml:trace contextRef="#ctx0" brushRef="#br0" timeOffset="22970.713">16169 251 2172 0 0,'4'0'568'0'0,"0"0"-92"0"0,-3-1-156 0 0,2 2-40 0 0,1 1-184 0 0,-4-2-324 0 0,3 3-100 0 0,-2-3-600 0 0,-1 1-304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4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340 695 1588 0 0,'0'0'541'0'0,"0"0"6"0"0,21 1 1411 0 0,-20-1-1902 0 0,1 0 1 0 0,-1-1-1 0 0,1 1 0 0 0,-1 0 1 0 0,1 0-1 0 0,0-1 1 0 0,-1 1-1 0 0,1-1 0 0 0,-1 1 1 0 0,0-1-1 0 0,1 0 0 0 0,-1 1 1 0 0,1-1-1 0 0,-1 0 1 0 0,0 0-1 0 0,0 0 0 0 0,1 0 1 0 0,-1 0-1 0 0,0 0 1 0 0,0-1-1 0 0,0 1 0 0 0,0 0 1 0 0,0 0-1 0 0,-1-1 1 0 0,1 1-1 0 0,0-1 0 0 0,-1 1 1 0 0,1 0-1 0 0,-1-1 1 0 0,1 1-1 0 0,-1-1 0 0 0,1 0 1 0 0,-1 1-1 0 0,0-1 1 0 0,0 1-1 0 0,0-1 0 0 0,0 1 1 0 0,0-1-1 0 0,0 0 0 0 0,-1 1 1 0 0,1-1-1 0 0,0 1 1 0 0,-1-2-57 0 0,1 2 62 0 0,-3-11 248 0 0,-1 8-303 0 0,0 0-1 0 0,0 0 0 0 0,0 0 1 0 0,-1 0-1 0 0,1 1 1 0 0,-1 0-1 0 0,0 0 0 0 0,0 0 1 0 0,0 0-1 0 0,0 1 0 0 0,0 0 1 0 0,-1 0-1 0 0,1 0 1 0 0,-1 1-1 0 0,1 0 0 0 0,-1 0 1 0 0,0 0-1 0 0,1 1 0 0 0,-1-1 1 0 0,0 2-1 0 0,1-1 1 0 0,-1 0-1 0 0,0 1 0 0 0,1 0 1 0 0,-1 1-1 0 0,1-1 0 0 0,-1 1 1 0 0,1 0-1 0 0,0 0 1 0 0,-1 1-1 0 0,1-1 0 0 0,0 1-6 0 0,-13 6 8 0 0,0 0-1 0 0,1 1 0 0 0,0 1 1 0 0,0 0-1 0 0,1 1 0 0 0,1 1 1 0 0,0 1-1 0 0,1 0 0 0 0,-3 4-7 0 0,11-11 8 0 0,0 0 0 0 0,0 1-1 0 0,1 0 1 0 0,0 1-1 0 0,0-1 1 0 0,1 1-1 0 0,0 0 1 0 0,1 0 0 0 0,-1 0-1 0 0,2 0 1 0 0,-1 1-1 0 0,2-1 1 0 0,-1 1-1 0 0,1 7-7 0 0,1-16 47 0 0,3 4 28 0 0,0-2-59 0 0,0 0-1 0 0,1 0 1 0 0,-1 0-1 0 0,1 0 1 0 0,0-1-1 0 0,-1 0 1 0 0,1 0-1 0 0,0 0 1 0 0,0 0-1 0 0,1 0 0 0 0,-1-1 1 0 0,0 1-1 0 0,0-1 1 0 0,1-1-1 0 0,-1 1 1 0 0,1 0-1 0 0,-1-1 1 0 0,1 0-1 0 0,-1 0 1 0 0,1 0-1 0 0,-1-1 1 0 0,0 0-1 0 0,1 1 1 0 0,-1-2-1 0 0,0 1 0 0 0,3-1-15 0 0,160-90 344 0 0,-136 24-224 0 0,-30 67-60 0 0,-3-23 103 0 0,2 24-168 0 0,0 0 0 0 0,0 1 0 0 0,0-1 0 0 0,1 0 0 0 0,-1 1 0 0 0,0-1-1 0 0,0 0 1 0 0,0 1 0 0 0,0-1 0 0 0,0 0 0 0 0,0 1 0 0 0,0-1 0 0 0,0 1 0 0 0,0-1 0 0 0,0 0 0 0 0,0 1-1 0 0,0-1 1 0 0,0 0 0 0 0,0 1 0 0 0,-1-1 0 0 0,1 0 0 0 0,0 0 0 0 0,0 1 0 0 0,0-1 0 0 0,0 0 0 0 0,-1 1-1 0 0,1-1 1 0 0,0 0 0 0 0,0 0 0 0 0,-1 1 0 0 0,1-1 0 0 0,0 0 0 0 0,0 0 0 0 0,-1 1 5 0 0,13 8-103 0 0,0 0-1 0 0,1 0 1 0 0,0-2 0 0 0,0 1-1 0 0,1-1 1 0 0,-1-1 0 0 0,2-1 0 0 0,-1 0-1 0 0,0-1 1 0 0,1 0 0 0 0,0-1-1 0 0,0-1 1 0 0,4 0 103 0 0,126 6-4310 0 0,-122-8 3010 0 0</inkml:trace>
  <inkml:trace contextRef="#ctx0" brushRef="#br0" timeOffset="499.301">754 107 848 0 0,'-3'-106'8438'0'0,"-16"246"-7408"0"0,19 276-444 0 0,11-277-448 0 0,-10-139-135 0 0,-1-1-1 0 0,1 1 0 0 0,0-1 1 0 0,-1 0-1 0 0,1 1 0 0 0,0 0 0 0 0,0-1 1 0 0,-1 1-1 0 0,1-1 0 0 0,0 1 1 0 0,0 0-1 0 0,0 0 0 0 0,0-1 0 0 0,0 1 1 0 0,-1 0-1 0 0,1 0 0 0 0,0 0 1 0 0,0 0-1 0 0,0 0 0 0 0,0 0 0 0 0,0 0 1 0 0,0 0-1 0 0,-1 0 0 0 0,1 1 1 0 0,0-1-1 0 0,0 0 0 0 0,0 1 0 0 0,0-1 1 0 0,-1 0-1 0 0,1 1 0 0 0,0-1 1 0 0,0 1-1 0 0,-1-1 0 0 0,1 1 1 0 0,0-1-1 0 0,-1 1 0 0 0,1 0 0 0 0,0-1 1 0 0,-1 1-1 0 0,1 0 0 0 0,-1 0 1 0 0,1-1-1 0 0,-1 1 0 0 0,0 0 0 0 0,1 0 1 0 0,-1 0-1 0 0,0-1 0 0 0,1 1 1 0 0,-1 0-1 0 0,0 0 0 0 0,0 0 0 0 0,0 0 1 0 0,0 0-1 0 0,0 0 0 0 0,0 0-2 0 0,16-16-94 0 0,-3 5 13 0 0,0 1 0 0 0,1 0 1 0 0,0 0-1 0 0,0 2 0 0 0,1-1 0 0 0,0 2 1 0 0,0 0-1 0 0,1 1 0 0 0,-1 1 0 0 0,1 0 1 0 0,0 1-1 0 0,0 0 0 0 0,0 2 1 0 0,1 0-1 0 0,-1 0 81 0 0,-12 1-5 0 0,0 1 0 0 0,0-1 0 0 0,0 0 0 0 0,0 1 0 0 0,0 0 1 0 0,0 0-1 0 0,0 0 0 0 0,0 1 0 0 0,0-1 0 0 0,-1 1 0 0 0,1 0 0 0 0,-1 0 0 0 0,1 0 1 0 0,-1 0-1 0 0,0 1 0 0 0,0 0 0 0 0,0-1 0 0 0,0 1 0 0 0,0 0 0 0 0,0 0 0 0 0,-1 1 0 0 0,0-1 1 0 0,1 0-1 0 0,-1 1 0 0 0,0-1 0 0 0,-1 1 0 0 0,1 0 0 0 0,-1 0 0 0 0,0 0 0 0 0,0 0 1 0 0,0 0-1 0 0,0 0 0 0 0,0 0 0 0 0,-1 1 5 0 0,-9 6 6 0 0,0-1 0 0 0,-1-1 0 0 0,0 0 0 0 0,-1 0 0 0 0,1-1 0 0 0,-2 0-1 0 0,1-1 1 0 0,-1 0 0 0 0,0 0 0 0 0,-1-2 0 0 0,1 0 0 0 0,-1 0 0 0 0,0-1 0 0 0,-1 0 0 0 0,1-2 0 0 0,-1 1 0 0 0,1-1 0 0 0,-1-1 0 0 0,1-1 0 0 0,-1 0 0 0 0,0-1 0 0 0,-2 0-6 0 0,-74-34-1945 0 0,89 34 1774 0 0,-1-1-1 0 0,1 1 1 0 0,0-1 0 0 0,-1 0-1 0 0,1 1 1 0 0,0-1 0 0 0,0 0-1 0 0,0 0 1 0 0,0 0 0 0 0,0 0-1 0 0,0 0 1 0 0,1 0 0 0 0,-1 0-1 0 0,1 0 1 0 0,0 0 0 0 0,-1 0-1 0 0,1 0 1 0 0,0 0 0 0 0,0-1-1 0 0,0 1 1 0 0,0 0 0 0 0,1 0-1 0 0,-1 0 1 0 0,1 0 0 0 0,-1 0-1 0 0,1 0 1 0 0,0 0 0 0 0,-1 0-1 0 0,1 0 1 0 0,0 0 0 0 0,0 0 171 0 0,23-33-1450 0 0</inkml:trace>
  <inkml:trace contextRef="#ctx0" brushRef="#br0" timeOffset="934.872">1514 407 1280 0 0,'-26'8'2499'0'0,"5"-3"-2228"0"0,0 1 0 0 0,0 2 0 0 0,1 0 0 0 0,0 1-1 0 0,0 1 1 0 0,1 1 0 0 0,1 0 0 0 0,0 2 0 0 0,0 0 0 0 0,1 1 0 0 0,1 1 0 0 0,0 0 0 0 0,-4 7-271 0 0,18-20 19 0 0,1 0 0 0 0,-1 1 0 0 0,1-1 1 0 0,0 1-1 0 0,-1-1 0 0 0,1 1 0 0 0,0-1 0 0 0,0 1 1 0 0,1-1-1 0 0,-1 1 0 0 0,1 0 0 0 0,-1 0 1 0 0,1-1-1 0 0,0 1 0 0 0,0 0 0 0 0,0 0 0 0 0,0-1 1 0 0,0 1-1 0 0,1 0 0 0 0,-1 0 0 0 0,1-1 1 0 0,0 1-1 0 0,0-1 0 0 0,0 1 0 0 0,0 0 0 0 0,0-1 1 0 0,1 0-1 0 0,-1 1 0 0 0,1-1 0 0 0,-1 0 1 0 0,1 0-1 0 0,0 0 0 0 0,0 0 0 0 0,0 0 0 0 0,0 0 1 0 0,0 0-1 0 0,0-1 0 0 0,1 1 0 0 0,0 0-19 0 0,109 45 318 0 0,-83-38-147 0 0,0-1-85 0 0,56 35 251 0 0,-102-22-107 0 0,6-15-264 0 0,-1-1 0 0 0,0 0 0 0 0,-1 0-1 0 0,1-1 1 0 0,-1-1 0 0 0,1 0 0 0 0,-1 0-1 0 0,0-1 1 0 0,0-1 0 0 0,0-1 0 0 0,0 1 0 0 0,0-2-1 0 0,-2 0 35 0 0,13 1-10 0 0,-4 0-199 0 0,0 0-1 0 0,0 0 1 0 0,-1 0 0 0 0,1-1 0 0 0,0 0 0 0 0,0-1 0 0 0,0 1-1 0 0,0-1 1 0 0,0 0 0 0 0,0 0 0 0 0,0-1 0 0 0,1 0-1 0 0,-1 0 1 0 0,1 0 0 0 0,0-1 0 0 0,0 0 0 0 0,0 0 0 0 0,1 0-1 0 0,-1 0 1 0 0,1-1 0 0 0,0 1 0 0 0,0-1 0 0 0,0 0-1 0 0,1-1 1 0 0,0 1 0 0 0,0-1 0 0 0,-1-2 209 0 0,2-9-1441 0 0</inkml:trace>
  <inkml:trace contextRef="#ctx0" brushRef="#br0" timeOffset="1325.602">1769 488 1348 0 0,'-32'64'4044'0'0,"14"-36"-3371"0"0,-24 127 1677 0 0,42-151-2323 0 0,0 0 1 0 0,0 1-1 0 0,0-1 1 0 0,1 0-1 0 0,0 0 1 0 0,-1 1-1 0 0,2-1 0 0 0,-1 0 1 0 0,0 0-1 0 0,1 0 1 0 0,0 0-1 0 0,0 0 1 0 0,0-1-1 0 0,0 1 1 0 0,1 0-1 0 0,-1-1 0 0 0,1 0 1 0 0,0 1-1 0 0,0-1 1 0 0,0 0-1 0 0,0-1 1 0 0,1 1-1 0 0,-1 0 1 0 0,1-1-1 0 0,0 0 0 0 0,-1 0 1 0 0,1 0-1 0 0,0 0 1 0 0,0-1-1 0 0,1 1 1 0 0,-1-1-1 0 0,0 0 1 0 0,0-1-1 0 0,0 1 1 0 0,4 0-28 0 0,5 0 17 0 0,-1 0 1 0 0,1-1 0 0 0,-1 0-1 0 0,1 0 1 0 0,-1-2 0 0 0,0 1-1 0 0,1-2 1 0 0,-1 1 0 0 0,0-2 0 0 0,0 0-1 0 0,-1 0 1 0 0,1-1 0 0 0,-1 0-1 0 0,0-1 1 0 0,0-1 0 0 0,-1 1 0 0 0,0-2-1 0 0,2-1-17 0 0,-10 7-6 0 0,0 1 0 0 0,0-1 0 0 0,0 0 0 0 0,0 0 0 0 0,-1 0 0 0 0,1 0 0 0 0,0 0 0 0 0,-1 0 0 0 0,0-1 0 0 0,1 1 0 0 0,-1-1 0 0 0,0 1 0 0 0,0 0 0 0 0,0-1-1 0 0,-1 0 1 0 0,1 1 0 0 0,-1-1 0 0 0,1 1 0 0 0,-1-1 0 0 0,0 0 0 0 0,0 1 0 0 0,0-1 0 0 0,0 0 0 0 0,-1 1 0 0 0,1-1 0 0 0,-1 0 0 0 0,1 1 0 0 0,-1-1 0 0 0,0 1 0 0 0,0-1 0 0 0,0 1 0 0 0,0 0 0 0 0,-1-1 0 0 0,1 1-1 0 0,-1 0 1 0 0,1 0 0 0 0,-1 0 0 0 0,0 0 0 0 0,0 0 0 0 0,0 0 0 0 0,0 0 0 0 0,0 1 0 0 0,0-1 0 0 0,0 1 0 0 0,0-1 0 0 0,-1 1 0 0 0,1 0 0 0 0,-1 0 6 0 0,-124-51-246 0 0,-76-1-2213 0 0,184 31-1605 0 0,19 20 2601 0 0</inkml:trace>
  <inkml:trace contextRef="#ctx0" brushRef="#br0" timeOffset="2352.675">2119 149 1708 0 0,'13'-9'5219'0'0,"-4"30"-3566"0"0,0 49-2178 0 0,-8-54 1134 0 0,48 407 701 0 0,-15-211-1660 0 0,-34-212 324 0 0,0-1-1 0 0,-1 0 0 0 0,1 0 1 0 0,0 0-1 0 0,0 1 1 0 0,1-1-1 0 0,-1 0 0 0 0,0 0 1 0 0,0 0-1 0 0,0 1 1 0 0,0-1-1 0 0,1 0 1 0 0,-1 0-1 0 0,0 1 0 0 0,1-1 1 0 0,-1 0-1 0 0,1 0 1 0 0,-1 1-1 0 0,0-1 0 0 0,1 0 1 0 0,0 1-1 0 0,-1-1 1 0 0,1 1-1 0 0,-1-1 0 0 0,1 1 1 0 0,0-1-1 0 0,-1 1 1 0 0,1-1-1 0 0,0 1 0 0 0,-1 0 1 0 0,1-1-1 0 0,0 1 1 0 0,0 0-1 0 0,0 0 0 0 0,-1-1 1 0 0,1 1-1 0 0,0 0 1 0 0,0 0-1 0 0,0 0 0 0 0,-1 0 1 0 0,1 0-1 0 0,0 0 1 0 0,0 0-1 0 0,0 0 1 0 0,-1 1-1 0 0,1-1 0 0 0,0 0 1 0 0,0 0-1 0 0,-1 1 1 0 0,1-1-1 0 0,0 0 0 0 0,0 1 1 0 0,-1-1-1 0 0,1 1 1 0 0,0-1-1 0 0,-1 1 0 0 0,1-1 1 0 0,-1 1-1 0 0,1-1 1 0 0,-1 1-1 0 0,1 0 0 0 0,-1-1 1 0 0,1 1-1 0 0,-1 0 1 0 0,1-1-1 0 0,-1 1 0 0 0,0 0 1 0 0,1 0-1 0 0,-1-1 1 0 0,0 2 26 0 0,44-78-724 0 0,-40 69 578 0 0,61-125 1256 0 0,-58 248 323 0 0,-6-110-1450 0 0,1 0 1 0 0,-1 0 0 0 0,2 0-1 0 0,-1 0 1 0 0,0-1 0 0 0,1 1 0 0 0,0-1-1 0 0,1 1 1 0 0,-1-1 0 0 0,1 0-1 0 0,0 0 1 0 0,0 0 0 0 0,0-1 0 0 0,1 0-1 0 0,0 1 1 0 0,0-2 0 0 0,0 1 0 0 0,0 0-1 0 0,0-1 1 0 0,1 0 0 0 0,0 0-1 0 0,-1-1 1 0 0,1 0 0 0 0,0 0 0 0 0,0 0-1 0 0,1-1 1 0 0,-1 1 0 0 0,0-2 0 0 0,0 1-1 0 0,0-1 1 0 0,1 1 0 0 0,-1-2-1 0 0,0 1 1 0 0,4-1 16 0 0,1-3-6 0 0,0-1 0 0 0,0 0 0 0 0,0 0 0 0 0,-1-1-1 0 0,1 0 1 0 0,-2-1 0 0 0,1 0 0 0 0,-1-1 0 0 0,0 0 0 0 0,0 0 0 0 0,-1-1-1 0 0,-1 0 1 0 0,1 0 0 0 0,-1-1 0 0 0,-1 0 0 0 0,0 0 0 0 0,0-1 0 0 0,-1 0-1 0 0,0 0 1 0 0,-1 0 0 0 0,0 0 0 0 0,-1-1 0 0 0,0-2 6 0 0,-3 9 76 0 0,0 4-6 0 0,0 1 22 0 0,0 0-13 0 0,-22-11-29 0 0,20 13-55 0 0,0 0 1 0 0,-1 1-1 0 0,1-1 1 0 0,0 0-1 0 0,0 1 1 0 0,1-1 0 0 0,-1 1-1 0 0,0 0 1 0 0,1-1-1 0 0,0 1 1 0 0,0 0-1 0 0,0 0 1 0 0,0 0 0 0 0,0 0-1 0 0,0 0 1 0 0,1 0-1 0 0,-1 0 1 0 0,1 0 0 0 0,0 0-1 0 0,0 0 1 0 0,0 0-1 0 0,0 0 1 0 0,1 0-1 0 0,-1 0 1 0 0,1 1 0 0 0,0-2-1 0 0,0 1 1 0 0,0 0-1 0 0,0 0 1 0 0,0 0 0 0 0,1 0-1 0 0,-1-1 1 0 0,1 1-1 0 0,0 0 1 0 0,0-1-1 0 0,0 0 1 0 0,0 1 0 0 0,0-1-1 0 0,0 0 1 0 0,0 0-1 0 0,1 0 1 0 0,-1 0-1 0 0,3 0 5 0 0,4 1-40 0 0,0 0 0 0 0,0-1 0 0 0,1 0 0 0 0,-1-1 0 0 0,1 0 0 0 0,0-1 0 0 0,-1 0 0 0 0,1 0 0 0 0,0-1 0 0 0,-1 0 0 0 0,1 0 0 0 0,-1-1 0 0 0,0-1 0 0 0,1 0 0 0 0,-1 0 0 0 0,0 0 0 0 0,0-1 0 0 0,-1-1 0 0 0,1 0 0 0 0,-1 0 0 0 0,0 0 0 0 0,-1-1 0 0 0,1 0 0 0 0,-1-1 0 0 0,0 1 0 0 0,-1-1 0 0 0,5-6 40 0 0,5-11-56 0 0,-1-1-1 0 0,-1 0 1 0 0,-2-1 0 0 0,0 0 0 0 0,-2-1 0 0 0,0-1 0 0 0,-2 1 0 0 0,-1-1 0 0 0,-2-1 0 0 0,0 1-1 0 0,-2-1 1 0 0,-1-24 56 0 0,1 24 435 0 0,-1-1-1 0 0,-1 0 0 0 0,-1 1 1 0 0,-2-1-1 0 0,-1 0 0 0 0,-2 1 1 0 0,-2-6-435 0 0,3 22 193 0 0,-16-33 1537 0 0,-12 68-834 0 0,26-7-866 0 0,0 0 1 0 0,1 1-1 0 0,0-1 0 0 0,1 1 0 0 0,1 0 0 0 0,1 0 0 0 0,0 0 1 0 0,1 0-1 0 0,1 0 0 0 0,0 0 0 0 0,1 0 0 0 0,1 0 1 0 0,0 0-1 0 0,1 0 0 0 0,3 6-30 0 0,86 235-1586 0 0,-78-226 946 0 0,26 65-2810 0 0,-30-29-1966 0 0,-10-58 4008 0 0</inkml:trace>
  <inkml:trace contextRef="#ctx0" brushRef="#br0" timeOffset="2603.707">2847 497 964 0 0,'-2'3'5699'0'0,"22"2"-4317"0"0,166-36-1334 0 0,3-9-5400 0 0,-148 30 3943 0 0</inkml:trace>
  <inkml:trace contextRef="#ctx0" brushRef="#br0" timeOffset="3198.034">3313 745 1324 0 0,'478'-131'5749'0'0,"-436"100"-5917"0"0,-68 16 87 0 0,-133 1 483 0 0,4 54 250 0 0,150-39-608 0 0,-1 0-14 0 0,0 0 0 0 0,1 0-1 0 0,-1 0 1 0 0,1 1 0 0 0,-1-1-1 0 0,1 1 1 0 0,0 1 0 0 0,-1-1-1 0 0,1 1 1 0 0,0 0 0 0 0,1 0-1 0 0,-1 0 1 0 0,1 1 0 0 0,-1-1-1 0 0,1 1 1 0 0,0 0 0 0 0,0 1-1 0 0,1-1 1 0 0,-1 1 0 0 0,1-1-1 0 0,0 1 1 0 0,0 0-1 0 0,1 0 1 0 0,-3 6-30 0 0,9-4-12 0 0,0 1-1 0 0,0 0 1 0 0,1-1 0 0 0,0 0-1 0 0,0 0 1 0 0,1-1-1 0 0,0 1 1 0 0,0-1 0 0 0,0 0-1 0 0,1-1 1 0 0,0 1-1 0 0,0-2 1 0 0,0 1 0 0 0,1-1-1 0 0,0 0 1 0 0,0 0-1 0 0,0-1 1 0 0,0 0 0 0 0,0 0-1 0 0,0-1 1 0 0,1 0-1 0 0,-1-1 1 0 0,1 0 0 0 0,0 0-1 0 0,-1-1 1 0 0,5 0 12 0 0,-11 1-5 0 0,143 20-1068 0 0,-44-17-2439 0 0,-63-4 2130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503 0 1324 0 0,'0'0'535'0'0,"0"0"-69"0"0,0 0-67 0 0,0 0 0 0 0,-5 1-42 0 0,-7 5-210 0 0,0 0 1 0 0,0 2-1 0 0,1 0 1 0 0,0 0-1 0 0,0 0 0 0 0,1 2 1 0 0,0-1-1 0 0,1 1 1 0 0,0 1-1 0 0,0 0 1 0 0,1 0-1 0 0,1 0 1 0 0,0 1-1 0 0,0 0 1 0 0,2 1-1 0 0,-1-1 1 0 0,1 2-148 0 0,2-8 59 0 0,-10 22 111 0 0,2 1-1 0 0,1 0 1 0 0,1 1-1 0 0,2 0 1 0 0,0 1 0 0 0,3-1-1 0 0,0 1 1 0 0,2 0-1 0 0,1 0 1 0 0,2 0 0 0 0,1 0-1 0 0,1 0 1 0 0,1 0 0 0 0,2-1-1 0 0,2 1 1 0 0,0-1-1 0 0,7 13-169 0 0,-4-11-12 0 0,-6-19-7 0 0,-1 0 0 0 0,0 0 0 0 0,-1 0 0 0 0,0 0 0 0 0,-1 1 0 0 0,0-1 0 0 0,-1 1 0 0 0,-1-1 0 0 0,0 1 0 0 0,-1-1-1 0 0,0 1 20 0 0,-7 7-26 0 0,0 0 0 0 0,-2-1 0 0 0,0 0 0 0 0,-1-1 0 0 0,-1 0-1 0 0,-1 0 1 0 0,0-2 0 0 0,-1 1 0 0 0,-1-2 0 0 0,-1 0 0 0 0,-1-1-1 0 0,0 0 1 0 0,0-2 0 0 0,-2 0 0 0 0,1-1 0 0 0,-2 0 0 0 0,1-2-1 0 0,-2-1 1 0 0,1 0 0 0 0,-18 4 26 0 0,28-10-289 0 0,39-14 166 0 0,-17 10 128 0 0,0 0 1 0 0,-1 1-1 0 0,1 0 0 0 0,0 1 1 0 0,0 1-1 0 0,-1-1 0 0 0,1 2 1 0 0,-1 0-1 0 0,1 0 0 0 0,-1 1 1 0 0,0 0-1 0 0,0 1 0 0 0,-1 0 0 0 0,0 1 1 0 0,1 0-1 0 0,-2 1 0 0 0,1 0 1 0 0,-1 0-1 0 0,0 1 0 0 0,-1 0 1 0 0,0 1-1 0 0,0 0 0 0 0,-1 0 1 0 0,0 0-1 0 0,0 1 0 0 0,-1 0 1 0 0,0 1-1 0 0,-1-1 0 0 0,-1 1 0 0 0,1 0 1 0 0,-2 0-1 0 0,1 1 0 0 0,-2-1 1 0 0,2 12-6 0 0,21 230 916 0 0,-27-224-853 0 0,2 0 0 0 0,0 0 0 0 0,2 0 0 0 0,2 0 0 0 0,0 0 0 0 0,2 0 0 0 0,1-1 0 0 0,2 0 0 0 0,0 0 0 0 0,2 0-63 0 0,75 53-1408 0 0,-79-77 1038 0 0,1-1 0 0 0,-1-1 0 0 0,1 1-1 0 0,0-1 1 0 0,0-1 0 0 0,0 1 0 0 0,0-1 0 0 0,0-1-1 0 0,0 0 1 0 0,1 0 0 0 0,-1 0 0 0 0,0-1-1 0 0,0 0 1 0 0,5-2 370 0 0,41-14-1152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8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1388 0 0,'-105'15'4022'0'0,"92"-8"-3784"0"0,0 1-1 0 0,0 0 0 0 0,1 0 1 0 0,0 1-1 0 0,1 1 0 0 0,0 0 1 0 0,0 0-1 0 0,1 1 0 0 0,0 0 1 0 0,1 1-1 0 0,1 0 0 0 0,-1 1 1 0 0,2 0-1 0 0,0 0 0 0 0,1 0 1 0 0,-4 12-238 0 0,7-18 63 0 0,1 0 0 0 0,0 0 0 0 0,1 0 0 0 0,0 0 0 0 0,0 0 0 0 0,0 0 1 0 0,1 0-1 0 0,0 0 0 0 0,0 0 0 0 0,1 0 0 0 0,0 0 0 0 0,0 0 1 0 0,1 0-1 0 0,0-1 0 0 0,0 1 0 0 0,0 0 0 0 0,1-1 0 0 0,0 1 1 0 0,0-1-1 0 0,1 0 0 0 0,-1 0 0 0 0,2 0 0 0 0,-1-1 0 0 0,0 1 1 0 0,1-1-1 0 0,0 0 0 0 0,0-1 0 0 0,1 1 0 0 0,-1-1 0 0 0,1 0 1 0 0,0 0-1 0 0,0-1 0 0 0,1 1 0 0 0,-1-1 0 0 0,1-1 0 0 0,-1 1 1 0 0,1-1-1 0 0,0 0 0 0 0,0-1 0 0 0,0 0 0 0 0,0 0 0 0 0,7 0-63 0 0,6 1 50 0 0,0-1 0 0 0,0-1-1 0 0,0 0 1 0 0,0-2-1 0 0,0 0 1 0 0,-1-1 0 0 0,1-2-1 0 0,-1 1 1 0 0,1-2-1 0 0,-1-1 1 0 0,-1 0-1 0 0,0-2 1 0 0,0 0 0 0 0,0 0-1 0 0,-1-2 1 0 0,5-5-50 0 0,-16 13-13 0 0,-2-1 0 0 0,1 0 0 0 0,0 0-1 0 0,-1 0 1 0 0,0 0 0 0 0,0-1 0 0 0,0 0 0 0 0,0 0 0 0 0,-1 0 0 0 0,0 0 0 0 0,0 0 0 0 0,0-1 0 0 0,0 1 0 0 0,-1-1 0 0 0,0 0-1 0 0,-1 0 1 0 0,1 0 0 0 0,-1 0 0 0 0,0 0 0 0 0,0 0 0 0 0,-1 0 0 0 0,0 0 0 0 0,0 0 0 0 0,-1-5 13 0 0,-5-1-59 0 0,-1 1 1 0 0,0-1-1 0 0,-1 1 1 0 0,0 1-1 0 0,-1-1 1 0 0,0 1-1 0 0,0 1 1 0 0,-1 0-1 0 0,0 0 1 0 0,-1 1-1 0 0,0 0 1 0 0,-1 1-1 0 0,1 0 1 0 0,-1 1-1 0 0,0 1 1 0 0,-1-1-1 0 0,1 2 0 0 0,-1 0 1 0 0,0 0-1 0 0,0 1 1 0 0,-1 1-1 0 0,1 0 1 0 0,0 1-1 0 0,-1 1 1 0 0,1 0-1 0 0,-2 0 59 0 0,-15-4-398 0 0,23 3 215 0 0,7 1 52 0 0,-1 1 0 0 0,0-1 0 0 0,0 1 0 0 0,0-1 0 0 0,0 1 0 0 0,1-1 0 0 0,-1 0 0 0 0,0 1 0 0 0,0-1 0 0 0,0 0 0 0 0,0 0 0 0 0,0 0 0 0 0,0 0 0 0 0,0 0 0 0 0,0 0 0 0 0,0 0 0 0 0,0 0 0 0 0,0 0 0 0 0,0 0 1 0 0,0-1-1 0 0,0 1 0 0 0,0 0 0 0 0,0-1 0 0 0,1 1 0 0 0,-1-1 0 0 0,0 1 0 0 0,0-1 0 0 0,0 1 0 0 0,1-1 0 0 0,-1 1 0 0 0,0-1 0 0 0,0 0 0 0 0,1 1 0 0 0,-1-1 0 0 0,1 0 0 0 0,-1 0 0 0 0,0 1 0 0 0,1-1 0 0 0,0 0 0 0 0,-1 0 0 0 0,1 0 0 0 0,-1 0 0 0 0,1 0 0 0 0,0 0 0 0 0,0 0 0 0 0,-1 0 1 0 0,1 1-1 0 0,0-1 0 0 0,0 0 0 0 0,0 0 0 0 0,0-1 131 0 0,14-5-1286 0 0</inkml:trace>
  <inkml:trace contextRef="#ctx0" brushRef="#br0" timeOffset="264.895">993 290 1948 0 0,'7'14'458'0'0,"-4"-7"-216"0"0,1 0 0 0 0,-1 0-1 0 0,0 1 1 0 0,0-1 0 0 0,-1 0 0 0 0,0 1 0 0 0,-1 0 0 0 0,1 0 0 0 0,-1-1 0 0 0,-1 1 0 0 0,0 0 0 0 0,0 0 0 0 0,0 0 0 0 0,-1-1 0 0 0,-1 8-242 0 0,-2-2 142 0 0,-1 0 0 0 0,-1 0 1 0 0,0-1-1 0 0,0 0 0 0 0,-1 0 0 0 0,0-1 0 0 0,-1 1 0 0 0,-1-2 0 0 0,0 1 0 0 0,0-1 0 0 0,-1 0 0 0 0,0-1 1 0 0,-1-1-1 0 0,0 1 0 0 0,0-1 0 0 0,-12 5-142 0 0,-134 53-2703 0 0,105-59 115 0 0,38-7 1266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6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172 151 1996 0 0,'13'5'3332'0'0,"-34"53"-2069"0"0,-128 144 2522 0 0,148-201-3764 0 0,0 0 0 0 0,0 0 0 0 0,0 0 0 0 0,0 0 1 0 0,0 0-1 0 0,0 0 0 0 0,0 0 0 0 0,0 0 0 0 0,0 1 0 0 0,1-1 1 0 0,-1 0-1 0 0,0 0 0 0 0,1 1 0 0 0,-1-1 0 0 0,1 0 1 0 0,0 1-1 0 0,-1-1 0 0 0,1 1 0 0 0,0-1 0 0 0,0 1 1 0 0,0-1-1 0 0,0 1 0 0 0,0-1 0 0 0,0 0 0 0 0,0 1 0 0 0,0-1 1 0 0,1 1-1 0 0,-1-1 0 0 0,0 1 0 0 0,1-1 0 0 0,-1 0 1 0 0,1 1-1 0 0,0-1 0 0 0,-1 0 0 0 0,1 0 0 0 0,0 1 0 0 0,0-1 1 0 0,0 0-1 0 0,0 0 0 0 0,0 0 0 0 0,0 0 0 0 0,0 0 1 0 0,0 0-1 0 0,0 0 0 0 0,1-1 0 0 0,-1 1 0 0 0,0 0 1 0 0,1-1-1 0 0,-1 1 0 0 0,0-1 0 0 0,1 1 0 0 0,-1-1 0 0 0,1 0 1 0 0,-1 1-1 0 0,0-1 0 0 0,1 0 0 0 0,-1 0 0 0 0,1 0 1 0 0,-1 0-22 0 0,98 12 10 0 0,-96-12-2 0 0,25 1-49 0 0,35 3-1503 0 0,0-2 0 0 0,0-4 0 0 0,0-2 0 0 0,0-3 0 0 0,0-2 0 0 0,7-5 1544 0 0,-43 6-1295 0 0</inkml:trace>
  <inkml:trace contextRef="#ctx0" brushRef="#br0" timeOffset="389.453">716 163 848 0 0,'-8'-19'5144'0'0,"26"12"-3702"0"0,36 12-1355 0 0,-46-3-61 0 0,1 1 1 0 0,-1 0-1 0 0,0 0 1 0 0,0 0 0 0 0,0 1-1 0 0,0 0 1 0 0,-1 1-1 0 0,1 0 1 0 0,-1 0 0 0 0,0 0-1 0 0,-1 1 1 0 0,1 0-1 0 0,-1 0 1 0 0,0 1 0 0 0,-1 0-1 0 0,0 0 1 0 0,0 0-1 0 0,0 1 1 0 0,-1-1 0 0 0,0 1-1 0 0,0 0 1 0 0,-1 0-1 0 0,0 1 1 0 0,-1-1 0 0 0,0 1-1 0 0,0-1 1 0 0,0 1-1 0 0,-1 0 1 0 0,-1 8-27 0 0,-3-4 89 0 0,-1 0 0 0 0,-1 0 0 0 0,0-1 0 0 0,-1 1 0 0 0,-1-1 0 0 0,0 0 0 0 0,0-1 0 0 0,-1 0 0 0 0,0 0 0 0 0,-1 0 0 0 0,0-1 0 0 0,-1-1 0 0 0,0 1 0 0 0,-1-2 0 0 0,0 1 0 0 0,0-2 0 0 0,0 1 1 0 0,-1-1-1 0 0,-1-1 0 0 0,1 0 0 0 0,-13 3-89 0 0,23-8-232 0 0,4-30-1305 0 0,79-62-3277 0 0,-52 64 3391 0 0</inkml:trace>
  <inkml:trace contextRef="#ctx0" brushRef="#br0" timeOffset="639.949">1220 113 1388 0 0,'-14'3'365'0'0,"-1"0"1"0"0,1 1-1 0 0,0 0 0 0 0,0 1 1 0 0,1 1-1 0 0,-1 0 0 0 0,1 1 1 0 0,1 1-1 0 0,-1-1 0 0 0,1 2 1 0 0,0 0-1 0 0,1 0 0 0 0,-5 7-365 0 0,8-10 103 0 0,0 1 1 0 0,1 0-1 0 0,-1 0 0 0 0,1 0 0 0 0,1 1 1 0 0,0 0-1 0 0,0 1 0 0 0,1-1 0 0 0,0 1 0 0 0,0 0 1 0 0,1 0-1 0 0,0 1 0 0 0,0-1 0 0 0,1 1 1 0 0,1 0-1 0 0,0 0 0 0 0,-1 6-103 0 0,4-12 7 0 0,-1 1 0 0 0,1-1 0 0 0,1 1 0 0 0,-1-1 0 0 0,1 0 0 0 0,0 1 0 0 0,0-1 0 0 0,0 0-1 0 0,0 0 1 0 0,1 0 0 0 0,-1 0 0 0 0,1-1 0 0 0,0 1 0 0 0,0-1 0 0 0,1 1 0 0 0,-1-1 0 0 0,1 0 0 0 0,-1-1 0 0 0,1 1 0 0 0,0 0 0 0 0,0-1 0 0 0,0 0 0 0 0,0 0-1 0 0,1 0 1 0 0,-1-1 0 0 0,0 1 0 0 0,1-1 0 0 0,3 0-7 0 0,133 20-2992 0 0,-45-40 455 0 0,-54 8 1260 0 0</inkml:trace>
  <inkml:trace contextRef="#ctx0" brushRef="#br0" timeOffset="933.432">1870 30 1236 0 0,'-4'14'429'0'0,"0"-1"0"0"0,-1 0 0 0 0,-1 0 0 0 0,0-1 0 0 0,0 0 0 0 0,-2 0 1 0 0,1 0-1 0 0,-1-1 0 0 0,-1 0 0 0 0,0-1 0 0 0,0 0 0 0 0,-1 0 0 0 0,-1-1 0 0 0,1 0 0 0 0,-10 5-429 0 0,-176 136 3154 0 0,197-148-3129 0 0,0-1 1 0 0,-1 0 0 0 0,1 1 0 0 0,0-1-1 0 0,0 1 1 0 0,-1-1 0 0 0,1 0-1 0 0,0 0 1 0 0,0 1 0 0 0,1-1 0 0 0,-1 0-1 0 0,0 0 1 0 0,0 0 0 0 0,0 0 0 0 0,1 0-1 0 0,-1 0 1 0 0,1-1 0 0 0,-1 1-1 0 0,0 0 1 0 0,1-1 0 0 0,-1 1 0 0 0,1-1-1 0 0,0 1 1 0 0,-1-1 0 0 0,1 0 0 0 0,-1 0-1 0 0,1 0 1 0 0,-1 0 0 0 0,1 0-1 0 0,0 0 1 0 0,-1 0 0 0 0,1 0 0 0 0,-1-1-1 0 0,2 1-25 0 0,191-13-1069 0 0,-66-16-2653 0 0,-33-3-651 0 0,-67 21 3001 0 0</inkml:trace>
  <inkml:trace contextRef="#ctx0" brushRef="#br0" timeOffset="1383.812">2513 100 1204 0 0,'-9'20'416'0'0,"0"1"1"0"0,-1-1-1 0 0,-1 0 0 0 0,-1-1 1 0 0,-1-1-1 0 0,-1 0 0 0 0,0 0 1 0 0,-1-2-1 0 0,-1 0 0 0 0,-1 0 1 0 0,0-2-1 0 0,-1 0 0 0 0,0-1 1 0 0,-1-1-1 0 0,-1 0 0 0 0,0-2 1 0 0,0 0-1 0 0,-21 6-416 0 0,39-15 35 0 0,0 0 0 0 0,1-1 0 0 0,-1 1 0 0 0,0-1 0 0 0,0 1 0 0 0,0-1 0 0 0,0 0 0 0 0,0 0-1 0 0,0 0 1 0 0,0 0 0 0 0,0 0 0 0 0,0 0 0 0 0,0-1 0 0 0,0 1 0 0 0,0 0 0 0 0,0-1 0 0 0,0 0 0 0 0,1 1 0 0 0,-1-1 0 0 0,0 0 0 0 0,0 0-1 0 0,1 0 1 0 0,-1 0 0 0 0,0 0 0 0 0,1-1 0 0 0,-1 1 0 0 0,1 0 0 0 0,0-1 0 0 0,-1 1 0 0 0,1-1 0 0 0,0 1 0 0 0,0-1 0 0 0,0 0 0 0 0,0 0 0 0 0,0 1-1 0 0,0-1 1 0 0,1 0 0 0 0,-1 0 0 0 0,0 0 0 0 0,1 0 0 0 0,0 0 0 0 0,-1 0 0 0 0,1 0 0 0 0,0 1 0 0 0,0-1 0 0 0,0-1-35 0 0,6-88 288 0 0,-5 87-295 0 0,-1 1-1 0 0,1 0 1 0 0,-1 0 0 0 0,1 0 0 0 0,0 0-1 0 0,0 1 1 0 0,0-1 0 0 0,0 0 0 0 0,1 0-1 0 0,-1 0 1 0 0,1 1 0 0 0,0-1 0 0 0,-1 1-1 0 0,1-1 1 0 0,0 1 0 0 0,1 0 0 0 0,-1 0-1 0 0,0 0 1 0 0,1 0 0 0 0,-1 0 0 0 0,1 1-1 0 0,-1-1 1 0 0,1 1 0 0 0,0-1-1 0 0,0 1 1 0 0,0 0 0 0 0,0 0 0 0 0,-1 0-1 0 0,1 0 1 0 0,0 1 0 0 0,1-1 0 0 0,-1 1-1 0 0,0 0 1 0 0,0 0 0 0 0,0 0 0 0 0,2 1 7 0 0,49 17-7 0 0,0-3 0 0 0,1-1 1 0 0,1-4-1 0 0,0-1 0 0 0,1-3 1 0 0,26-2 6 0 0,-65-4-3 0 0,167-23 316 0 0,-183 22-294 0 0,1 0 0 0 0,-1 1 1 0 0,1-1-1 0 0,-1 0 0 0 0,0 0 0 0 0,1 0 0 0 0,-1 0 0 0 0,0 0 0 0 0,0-1 0 0 0,0 1 0 0 0,0-1 0 0 0,0 0 0 0 0,0 1 0 0 0,0-1 1 0 0,0 0-1 0 0,-1 0 0 0 0,1 0 0 0 0,-1 0 0 0 0,0 0 0 0 0,1 0 0 0 0,-1-1 0 0 0,0 1 0 0 0,0 0 0 0 0,0-1 0 0 0,-1 1 0 0 0,1-1 0 0 0,0 1 1 0 0,-1-1-1 0 0,0 1 0 0 0,0-1 0 0 0,1 1 0 0 0,-2-1 0 0 0,1 1 0 0 0,0-1 0 0 0,0 1 0 0 0,-1-1 0 0 0,1 1 0 0 0,-1-1 0 0 0,0 1 1 0 0,0 0-1 0 0,0-1 0 0 0,0 1 0 0 0,0 0 0 0 0,0 0 0 0 0,-1-1 0 0 0,1 1 0 0 0,-1 0 0 0 0,1 0 0 0 0,-1 1 0 0 0,0-1 0 0 0,0 0 0 0 0,0 1 1 0 0,0-1-1 0 0,0 1 0 0 0,-2-2-19 0 0,-136-70-47 0 0,-11 36-3530 0 0,36 11-1686 0 0,85 16 3758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196 314 836 0 0,'0'0'898'0'0,"0"0"-138"0"0,0 0-79 0 0,-12-15 1645 0 0,1 20-2157 0 0,1 0-1 0 0,0 0 1 0 0,0 1 0 0 0,0 0-1 0 0,0 0 1 0 0,1 1-1 0 0,0 1 1 0 0,1-1-1 0 0,0 1 1 0 0,0 1 0 0 0,1 0-1 0 0,-1 0 1 0 0,2 0-1 0 0,-2 3-168 0 0,3-8 59 0 0,1 1 0 0 0,-1 0 1 0 0,1 0-1 0 0,0 0 0 0 0,0 0 0 0 0,1 1 0 0 0,-1 0 0 0 0,1-1 0 0 0,0 1 0 0 0,1 0 0 0 0,0 0 0 0 0,0 1 0 0 0,0-1 0 0 0,0 0 0 0 0,1 1 0 0 0,0-1 0 0 0,1 1 0 0 0,-1 0 0 0 0,1-1 0 0 0,1 1 0 0 0,-1-1 0 0 0,1 1 0 0 0,0-1 1 0 0,0 1-1 0 0,1-1 0 0 0,0 0 0 0 0,0 0 0 0 0,1 1 0 0 0,-1-2 0 0 0,1 1 0 0 0,1 0 0 0 0,-1 0 0 0 0,1-1 0 0 0,0 0 0 0 0,0 0 0 0 0,0 0 0 0 0,1 0 0 0 0,0-1 0 0 0,2 2-59 0 0,10 0 40 0 0,0 0-1 0 0,1-1 0 0 0,-1-1 1 0 0,1-1-1 0 0,0 0 1 0 0,0-1-1 0 0,1-2 0 0 0,-1 1 1 0 0,0-2-1 0 0,0 0 0 0 0,0-2 1 0 0,0 0-1 0 0,0 0 1 0 0,0-2-1 0 0,-1 0 0 0 0,12-6-39 0 0,-19 9-25 0 0,-1 1-1 0 0,1-2 1 0 0,-1 1-1 0 0,0-1 1 0 0,0-1 0 0 0,0 1-1 0 0,-1-2 1 0 0,1 1-1 0 0,-1-1 1 0 0,0 0-1 0 0,0-1 1 0 0,-1 0-1 0 0,0 0 1 0 0,0 0-1 0 0,0-1 1 0 0,-1 0 0 0 0,0-1-1 0 0,0 1 1 0 0,-1-1-1 0 0,0-1 1 0 0,0 1-1 0 0,2-6 26 0 0,-9 7-51 0 0,-1 0 0 0 0,1 0 0 0 0,-2 0 0 0 0,1 0 0 0 0,-1 0 0 0 0,0 1 0 0 0,0 0 0 0 0,0-1 0 0 0,-1 2 0 0 0,0-1 0 0 0,-1 0 0 0 0,1 1 0 0 0,-1 0 0 0 0,0 1 0 0 0,0-1 0 0 0,0 1 0 0 0,-1 0 0 0 0,1 0 0 0 0,-1 1 0 0 0,0 0 0 0 0,0 0 0 0 0,-1 1 0 0 0,1 0 0 0 0,0 0 0 0 0,-1 1 0 0 0,1 0 0 0 0,-3 0 51 0 0,-227-46-1714 0 0,219 27-1921 0 0,34 1 2471 0 0</inkml:trace>
  <inkml:trace contextRef="#ctx0" brushRef="#br0" timeOffset="312.504">822 151 2268 0 0,'41'-29'7233'0'0,"-35"83"-6451"0"0,25 165-182 0 0,1 38-3228 0 0,-32-253 2404 0 0,0 0 0 0 0,0 0 0 0 0,-1 0 0 0 0,0 0 0 0 0,0 0 0 0 0,0 0 0 0 0,0 0 0 0 0,0-1 0 0 0,-1 1 0 0 0,1 0 0 0 0,-1-1 0 0 0,0 1 0 0 0,0-1 0 0 0,-1 0 0 0 0,1 0 0 0 0,-1 0 0 0 0,1 0 0 0 0,-1 0 0 0 0,0 0 0 0 0,0-1 0 0 0,0 1 1 0 0,0-1-1 0 0,-1 0 0 0 0,-1 1 224 0 0,-10 2-1232 0 0</inkml:trace>
  <inkml:trace contextRef="#ctx0" brushRef="#br0" timeOffset="1211.407">636 431 1636 0 0,'121'-18'3816'0'0,"-37"2"-3674"0"0,294-41-1657 0 0,-372 57 1574 0 0,1 0 1 0 0,0-1-1 0 0,-1 0 0 0 0,1-1 0 0 0,-1 0 0 0 0,0 0 1 0 0,1 0-1 0 0,-1 0 0 0 0,0-1 0 0 0,0 0 1 0 0,0-1-1 0 0,-1 1 0 0 0,1-1 0 0 0,-1 0 1 0 0,0 0-1 0 0,0-1 0 0 0,0 0 0 0 0,-1 1 0 0 0,0-2 1 0 0,0 1-1 0 0,0 0 0 0 0,0-1 0 0 0,-1 0 1 0 0,0 0-1 0 0,0 0 0 0 0,-1 0 0 0 0,1 0 1 0 0,-1 0-1 0 0,-1-1 0 0 0,1 1 0 0 0,-1-1 1 0 0,0-5-60 0 0,0 7 111 0 0,-1 0 0 0 0,-1-1 0 0 0,1 1 1 0 0,-1 0-1 0 0,0 0 0 0 0,0 0 0 0 0,0 0 1 0 0,-1 0-1 0 0,0 0 0 0 0,0 1 0 0 0,0-1 1 0 0,0 1-1 0 0,-1-1 0 0 0,0 1 0 0 0,0 0 1 0 0,0 0-1 0 0,0 0 0 0 0,-1 0 0 0 0,1 0 1 0 0,-1 1-1 0 0,-4-3-111 0 0,5 7 10 0 0,0 1 0 0 0,0-1 0 0 0,0 1 1 0 0,1 0-1 0 0,-1 0 0 0 0,0 0 0 0 0,1 1 0 0 0,0-1 1 0 0,-1 1-1 0 0,1-1 0 0 0,0 1 0 0 0,0 0 1 0 0,0 0-1 0 0,1 0 0 0 0,-1 0 0 0 0,1 0 0 0 0,0 0 1 0 0,-1 0-1 0 0,1 0 0 0 0,1 0 0 0 0,-1 1 0 0 0,0-1 1 0 0,1 0-1 0 0,0 1 0 0 0,-1 0-10 0 0,-8 72 235 0 0,2 0 1 0 0,4 0-1 0 0,6 66-235 0 0,-1-18 577 0 0,74-272-1568 0 0,-42 129 618 0 0,-32 19 386 0 0,10 2-69 0 0,75 41-222 0 0,-72-34 257 0 0,0 0 0 0 0,0-1 0 0 0,1-1 0 0 0,0 0 0 0 0,1-2 0 0 0,0 1 0 0 0,-1-2 0 0 0,2 0-1 0 0,-1-1 1 0 0,12 0 21 0 0,-16-4-48 0 0,0-1 0 0 0,0 0 0 0 0,0-1 0 0 0,0 0 0 0 0,-1-1 0 0 0,1 0 0 0 0,-1-1 0 0 0,0-1 0 0 0,0 1 0 0 0,-1-2 0 0 0,1 0 0 0 0,-2 0 0 0 0,1-1-1 0 0,-1-1 1 0 0,0 1 0 0 0,-1-2 0 0 0,0 1 0 0 0,0-1 0 0 0,-1-1 0 0 0,0 1 0 0 0,-1-1 48 0 0,-7 9 1 0 0,1 0 1 0 0,-1 1-1 0 0,0-1 0 0 0,1 0 1 0 0,-1 1-1 0 0,0-1 1 0 0,0 0-1 0 0,0 0 0 0 0,-1 1 1 0 0,1-1-1 0 0,0 0 0 0 0,-1 1 1 0 0,1-1-1 0 0,-1 0 1 0 0,1 1-1 0 0,-1-1 0 0 0,0 1 1 0 0,0-1-1 0 0,0 1 0 0 0,0-1 1 0 0,0 1-1 0 0,0 0 1 0 0,0-1-1 0 0,0 1 0 0 0,0 0 1 0 0,-1 0-1 0 0,1 0 0 0 0,0 0 1 0 0,-1 0-1 0 0,1 0 1 0 0,-1 0-1 0 0,1 0 0 0 0,-1 1 1 0 0,1-1-1 0 0,-1 1 0 0 0,0-1 1 0 0,1 1-1 0 0,-1-1 0 0 0,0 1 1 0 0,1 0-1 0 0,-1 0 1 0 0,0 0-1 0 0,0 0 0 0 0,1 0 1 0 0,-2 0-2 0 0,-80-7 298 0 0,82 7-294 0 0,-10-1 48 0 0,-1 1 0 0 0,1 0 1 0 0,0 1-1 0 0,-1 0 0 0 0,1 1 0 0 0,0 0 0 0 0,0 0 0 0 0,0 2 1 0 0,0-1-1 0 0,0 1 0 0 0,1 1 0 0 0,0 0 0 0 0,0 0 0 0 0,0 1 1 0 0,1 0-1 0 0,-1 1 0 0 0,1 0 0 0 0,1 0 0 0 0,0 1 0 0 0,0 0 1 0 0,0 1-1 0 0,1 0 0 0 0,0 0 0 0 0,1 0 0 0 0,0 1 0 0 0,0 0 1 0 0,1 0-1 0 0,1 0 0 0 0,-1 1 0 0 0,2 0 0 0 0,-1-1 0 0 0,1 5-52 0 0,3-9 10 0 0,1 0 0 0 0,0 0-1 0 0,1 0 1 0 0,-1 0-1 0 0,1 0 1 0 0,0 0 0 0 0,0 0-1 0 0,1-1 1 0 0,0 1 0 0 0,0-1-1 0 0,0 0 1 0 0,1 0-1 0 0,0 0 1 0 0,-1 0 0 0 0,2-1-1 0 0,-1 1 1 0 0,0-1-1 0 0,1 0 1 0 0,0 0 0 0 0,0-1-1 0 0,0 0 1 0 0,1 1-1 0 0,-1-2 1 0 0,1 1 0 0 0,-1-1-1 0 0,1 0 1 0 0,2 1-10 0 0,167 30-1285 0 0,-34-65-3515 0 0,-120 20 3560 0 0</inkml:trace>
  <inkml:trace contextRef="#ctx0" brushRef="#br0" timeOffset="1480.83">2030 530 1532 0 0,'-1'-2'109'0'0,"1"0"-1"0"0,0 0 1 0 0,0 0-1 0 0,0 0 1 0 0,0 0 0 0 0,0 0-1 0 0,0-1 1 0 0,1 1-1 0 0,-1 0 1 0 0,1 0-1 0 0,-1 0 1 0 0,1 0-1 0 0,0 0 1 0 0,0 0 0 0 0,0 1-1 0 0,0-1 1 0 0,0 0-1 0 0,0 0 1 0 0,0 0-1 0 0,1 1 1 0 0,-1-1-1 0 0,0 1 1 0 0,1-1 0 0 0,0 1-1 0 0,-1 0 1 0 0,1-1-1 0 0,0 1 1 0 0,0 0-1 0 0,-1 0 1 0 0,1 0 0 0 0,0 1-1 0 0,0-1 1 0 0,0 0-1 0 0,0 1 1 0 0,0-1-1 0 0,0 1 1 0 0,0-1-1 0 0,1 1 1 0 0,-1 0 0 0 0,0 0-1 0 0,0 0 1 0 0,0 0-1 0 0,0 1 1 0 0,0-1-1 0 0,0 0 1 0 0,0 1-109 0 0,102 69 1629 0 0,-103-69-1257 0 0,-1-1 12 0 0,-3 4-233 0 0,0-1 0 0 0,0 0 1 0 0,-1 0-1 0 0,1 0 0 0 0,-1-1 0 0 0,1 1 1 0 0,-1-1-1 0 0,0 0 0 0 0,0 0 0 0 0,0 0 1 0 0,0 0-1 0 0,0-1 0 0 0,0 0 0 0 0,-1 0 1 0 0,1 0-1 0 0,0 0 0 0 0,-1-1 0 0 0,1 1 1 0 0,-1-1-1 0 0,1 0 0 0 0,0 0 1 0 0,-1-1-1 0 0,-4 0-151 0 0,8-1-37 0 0,-1 1 1 0 0,0-1-1 0 0,1 1 0 0 0,-1-1 1 0 0,1 0-1 0 0,0 1 0 0 0,0-1 1 0 0,-1 0-1 0 0,1 0 0 0 0,0 0 1 0 0,1 0-1 0 0,-1 0 0 0 0,0 0 1 0 0,0 0-1 0 0,1-1 1 0 0,-1 1-1 0 0,1 0 0 0 0,0 0 1 0 0,0 0-1 0 0,0-1 0 0 0,0 1 1 0 0,0 0-1 0 0,0 0 0 0 0,1 0 1 0 0,-1-1-1 0 0,1 1 1 0 0,-1 0-1 0 0,1 0 0 0 0,0 0 1 0 0,0 0-1 0 0,0 0 0 0 0,0 0 1 0 0,0 0-1 0 0,0 0 0 0 0,0 1 1 0 0,1-1-1 0 0,-1 0 0 0 0,1 1 1 0 0,-1-1-1 0 0,1 1 1 0 0,0-1-1 0 0,0 1 0 0 0,-1 0 1 0 0,1 0-1 0 0,1-1 37 0 0,147-124-8261 0 0,-129 110 7137 0 0</inkml:trace>
  <inkml:trace contextRef="#ctx0" brushRef="#br0" timeOffset="2073.28">2340 287 1272 0 0,'-4'52'3530'0'0,"-8"130"-1011"0"0,14-179-2502 0 0,0 0-1 0 0,0 0 1 0 0,0 0-1 0 0,1 0 1 0 0,-1-1-1 0 0,1 1 1 0 0,0-1-1 0 0,-1 1 1 0 0,1-1-1 0 0,0 0 0 0 0,0 0 1 0 0,0-1-1 0 0,1 1 1 0 0,-1-1-1 0 0,0 1 1 0 0,1-1-1 0 0,-1 0 1 0 0,1 0-1 0 0,-1 0 1 0 0,1-1-1 0 0,-1 0 1 0 0,1 1-1 0 0,-1-1 0 0 0,1 0 1 0 0,0 0-1 0 0,-1-1 1 0 0,1 1-1 0 0,-1-1 1 0 0,1 0-1 0 0,-1 0 1 0 0,1 0-1 0 0,-1 0 1 0 0,0-1-1 0 0,1 1 1 0 0,-1-1-1 0 0,0 0 0 0 0,0 0 1 0 0,0 0-1 0 0,0-1-16 0 0,6 0 17 0 0,0-2-1 0 0,0 1 0 0 0,0-2 0 0 0,-1 1 0 0 0,0-1 1 0 0,0 0-1 0 0,-1-1 0 0 0,1 1 0 0 0,-1-1 0 0 0,-1-1 1 0 0,0 0-1 0 0,0 0 0 0 0,0 0 0 0 0,-1 0 0 0 0,0-1 1 0 0,0 0-1 0 0,2-7-16 0 0,-34 36 891 0 0,26-16-881 0 0,0 1 0 0 0,1-1 0 0 0,-1 1 0 0 0,1-1-1 0 0,0 1 1 0 0,0 0 0 0 0,0-1 0 0 0,1 1 0 0 0,0-1 0 0 0,-1 1 0 0 0,2-1 0 0 0,-1 1-1 0 0,0-1 1 0 0,1 0 0 0 0,0 0 0 0 0,0 0 0 0 0,0 1 0 0 0,1-2 0 0 0,-1 1-1 0 0,1 0 1 0 0,0-1 0 0 0,0 1 0 0 0,0-1 0 0 0,0 0 0 0 0,1 0 0 0 0,-1 0 0 0 0,1 0-1 0 0,0 0 1 0 0,0-1 0 0 0,0 0 0 0 0,0 0 0 0 0,0 0 0 0 0,0 0 0 0 0,1-1-1 0 0,-1 0 1 0 0,1 0 0 0 0,-1 0 0 0 0,1 0 0 0 0,-1-1 0 0 0,1 1 0 0 0,-1-1-1 0 0,1 0 1 0 0,0-1 0 0 0,-1 1 0 0 0,1-1 0 0 0,-1 0 0 0 0,1 0 0 0 0,-1 0 0 0 0,0-1-1 0 0,1 1 1 0 0,-1-1 0 0 0,0 0 0 0 0,0 0 0 0 0,2-3-10 0 0,5-3 1 0 0,-1-1 1 0 0,0-1-1 0 0,0 0 0 0 0,-1-1 1 0 0,-1 1-1 0 0,0-2 0 0 0,0 1 0 0 0,-1-1 1 0 0,-1 0-1 0 0,0-1 0 0 0,0 1 1 0 0,-1-1-1 0 0,-1 0 0 0 0,0 0 1 0 0,-1-1-1 0 0,-1 1-1 0 0,7-16 3 0 0,-9 28-6 0 0,0-1 0 0 0,0 1 0 0 0,0 0 0 0 0,1-1 0 0 0,-1 1 0 0 0,0 0 0 0 0,0-1 0 0 0,1 1-1 0 0,-1 0 1 0 0,1-1 0 0 0,-1 1 0 0 0,1 0 0 0 0,0 0 0 0 0,-1 0 0 0 0,1 0 0 0 0,0-1 0 0 0,0 1 0 0 0,0 0 0 0 0,-1 0 0 0 0,1 0 0 0 0,0 1 0 0 0,1-1 0 0 0,-1 0 0 0 0,0 0 0 0 0,0 1 0 0 0,0-1 0 0 0,0 0 0 0 0,1 1 0 0 0,-1-1 0 0 0,0 1 0 0 0,0 0-1 0 0,1-1 1 0 0,-1 1 0 0 0,0 0 0 0 0,1 0 0 0 0,-1 0 0 0 0,0 0 0 0 0,1 0 0 0 0,-1 0 0 0 0,0 0 0 0 0,1 0 0 0 0,-1 0 0 0 0,0 1 0 0 0,1-1 0 0 0,-1 0 0 0 0,0 1 0 0 0,0 0 0 0 0,1-1 0 0 0,-1 1 0 0 0,0-1 0 0 0,0 1 0 0 0,0 0 0 0 0,0 0-1 0 0,0 0 1 0 0,0 0 0 0 0,0 0 0 0 0,0 0 0 0 0,0 0 0 0 0,0 0 0 0 0,0 1 3 0 0,9 7-32 0 0,-1 0 0 0 0,0 0-1 0 0,-1 1 1 0 0,0 1 0 0 0,-1-1 0 0 0,0 1-1 0 0,0 1 1 0 0,-1-1 0 0 0,-1 1 0 0 0,0 0-1 0 0,0 0 1 0 0,-1 1 0 0 0,-1-1 0 0 0,0 1-1 0 0,-1 0 1 0 0,0 0 0 0 0,-1 0 0 0 0,-1 0-1 0 0,0 0 1 0 0,0 0 0 0 0,-1 0 32 0 0,-20 31-3302 0 0,10-47 688 0 0,6-1 1495 0 0</inkml:trace>
  <inkml:trace contextRef="#ctx0" brushRef="#br0" timeOffset="2324.444">2881 37 1964 0 0,'-18'-36'6098'0'0,"21"37"-6990"0"0,11 7-946 0 0,8 5-816 0 0,-5-4 1368 0 0</inkml:trace>
  <inkml:trace contextRef="#ctx0" brushRef="#br0" timeOffset="2573.202">3297 124 944 0 0,'-6'5'3480'0'0,"-21"19"-2285"0"0,22-21-1101 0 0,0 0 1 0 0,0 0 0 0 0,1 1 0 0 0,0-1-1 0 0,0 1 1 0 0,0 0 0 0 0,0 0 0 0 0,0 0 0 0 0,1 1-1 0 0,0-1 1 0 0,0 1 0 0 0,0 0 0 0 0,1 0-1 0 0,-1 0 1 0 0,1 0 0 0 0,0 0 0 0 0,1 0 0 0 0,-1 1-1 0 0,1-1 1 0 0,0 0 0 0 0,0 1 0 0 0,1 0 0 0 0,0-1-1 0 0,0 1 1 0 0,0-1 0 0 0,0 1 0 0 0,1-1-1 0 0,0 1 1 0 0,0-1 0 0 0,1 0 0 0 0,-1 1 0 0 0,1-1-1 0 0,0 0 1 0 0,1 0 0 0 0,-1 0 0 0 0,1 0 0 0 0,0 0-1 0 0,0-1 1 0 0,1 1 0 0 0,-1-1 0 0 0,1 0-1 0 0,0 0 1 0 0,2 1-95 0 0,172 115 874 0 0,-177-118-880 0 0,0-1-1 0 0,0 0 1 0 0,0 1-1 0 0,0-1 1 0 0,-1 1-1 0 0,1 0 0 0 0,0-1 1 0 0,-1 1-1 0 0,1-1 1 0 0,-1 1-1 0 0,0 0 1 0 0,1-1-1 0 0,-1 1 0 0 0,0 0 1 0 0,0 0-1 0 0,0-1 1 0 0,0 1-1 0 0,0 0 1 0 0,-1 0-1 0 0,1-1 1 0 0,0 1-1 0 0,-1 0 0 0 0,1-1 1 0 0,-1 1-1 0 0,0-1 1 0 0,0 1-1 0 0,1-1 1 0 0,-1 1-1 0 0,0-1 0 0 0,0 1 1 0 0,0-1-1 0 0,0 0 1 0 0,-1 1-1 0 0,1-1 1 0 0,0 0-1 0 0,-1 0 1 0 0,1 0-1 0 0,0 0 0 0 0,-1 0 1 0 0,1 0-1 0 0,-1-1 1 0 0,0 1-1 0 0,1 0 1 0 0,-1-1-1 0 0,1 1 1 0 0,-1-1-1 0 0,0 0 0 0 0,0 1 7 0 0,-89 32-1349 0 0,82-31 954 0 0,0-1 0 0 0,1 0-1 0 0,-1 0 1 0 0,0-1 0 0 0,0-1 0 0 0,1 1-1 0 0,-1-1 1 0 0,0-1 0 0 0,1 0-1 0 0,-1 0 1 0 0,1 0 0 0 0,0-1 0 0 0,0-1-1 0 0,-3-1 396 0 0,-9-10-1370 0 0</inkml:trace>
  <inkml:trace contextRef="#ctx0" brushRef="#br0" timeOffset="2821.56">3395 188 928 0 0,'-1'0'151'0'0,"1"-1"-1"0"0,0 1 0 0 0,-1-1 1 0 0,1 1-1 0 0,0 0 1 0 0,-1-1-1 0 0,1 1 1 0 0,0-1-1 0 0,0 0 1 0 0,-1 1-1 0 0,1-1 0 0 0,0 1 1 0 0,0-1-1 0 0,0 1 1 0 0,0-1-1 0 0,0 1 1 0 0,0-1-1 0 0,0 1 1 0 0,0-1-1 0 0,0 0 0 0 0,0 1 1 0 0,0-1-1 0 0,0 1 1 0 0,0-1-1 0 0,0 1 1 0 0,1-1-1 0 0,-1 1 1 0 0,0-1-1 0 0,0 1 0 0 0,1-1 1 0 0,-1 1-1 0 0,0-1 1 0 0,1 1-1 0 0,-1-1 1 0 0,0 1-1 0 0,1-1 0 0 0,-1 1 1 0 0,1 0-1 0 0,-1-1 1 0 0,0 1-1 0 0,1 0 1 0 0,-1-1-1 0 0,1 1 1 0 0,-1 0-1 0 0,1 0-150 0 0,-22 8 311 0 0,0 2 1 0 0,0 0-1 0 0,1 2 0 0 0,1 0 1 0 0,0 1-1 0 0,1 1 1 0 0,0 1-1 0 0,1 0 0 0 0,1 1 1 0 0,0 1-1 0 0,1 1 0 0 0,1 0 1 0 0,-11 19-312 0 0,16-22-435 0 0,0 1 1 0 0,1-1 0 0 0,1 2 0 0 0,0-1-1 0 0,1 1 1 0 0,1 0 0 0 0,1 0-1 0 0,0 1 1 0 0,1-1 0 0 0,1 1 0 0 0,0 12 434 0 0,2-27-1412 0 0,0-3 77 0 0,3 2 8 0 0,10 8 68 0 0</inkml:trace>
  <inkml:trace contextRef="#ctx0" brushRef="#br0" timeOffset="3116.865">3427 467 1448 0 0,'25'-4'626'0'0,"1"0"-1"0"0,-1-2 1 0 0,0-1 0 0 0,0-2-1 0 0,-1 0 1 0 0,0-1-1 0 0,-1-1 1 0 0,0-2 0 0 0,2-1-626 0 0,160-122 930 0 0,-163 97-734 0 0,-53 29 70 0 0,17 10-206 0 0,0 1 1 0 0,-1 1-1 0 0,2 0 0 0 0,-1 1 1 0 0,0 0-1 0 0,0 2 0 0 0,1-1 1 0 0,0 2-1 0 0,0-1 1 0 0,0 2-1 0 0,1 0 0 0 0,0 0 1 0 0,0 1-1 0 0,1 1 1 0 0,0 0-1 0 0,0 0 0 0 0,1 1 1 0 0,0 0-1 0 0,1 1 0 0 0,0 0 1 0 0,1 1-1 0 0,0-1 1 0 0,-5 13-61 0 0,13-19-34 0 0,0 0 1 0 0,0 1 0 0 0,1-1-1 0 0,-1 0 1 0 0,1 0 0 0 0,0 1-1 0 0,1-1 1 0 0,-1 0 0 0 0,1 0-1 0 0,0 0 1 0 0,0 0 0 0 0,0-1-1 0 0,1 1 1 0 0,0-1 0 0 0,0 1-1 0 0,0-1 1 0 0,1 0 0 0 0,-1 0-1 0 0,1 0 1 0 0,0-1 0 0 0,0 1-1 0 0,0-1 1 0 0,0 0 0 0 0,1 0-1 0 0,-1 0 1 0 0,1-1 0 0 0,0 1-1 0 0,0-1 1 0 0,3 1 33 0 0,149 34-5435 0 0,-141-37 4245 0 0</inkml:trace>
  <inkml:trace contextRef="#ctx0" brushRef="#br0" timeOffset="3837.736">1972 440 1636 0 0,'0'0'688'0'0,"18"0"-76"0"0,-18 0-108 0 0,0 0-4 0 0,16 0-16 0 0,9-21-168 0 0,-18 21-16 0 0,14 3 60 0 0,-10-3-139 0 0,22 14-69 0 0,-10 1-20 0 0,1-3-364 0 0,-3 1-293 0 0,-2 5 41 0 0,-2-1 40 0 0,-2-2-752 0 0,-4-3-68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40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10 114 928 0 0,'-10'-3'6261'0'0,"26"-5"-4528"0"0,28-5-1391 0 0,164-40 667 0 0,-69 20-5969 0 0,-132 29 2531 0 0,-7 4 1241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40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1792 0 0,'8'1'1112'0'0,"17"4"-188"0"0,6-4-112 0 0,-17-1-52 0 0,10 0-159 0 0,10 0 27 0 0,1 0-84 0 0,40-16-152 0 0,-33 13-152 0 0,-2-3-268 0 0,-2 1 4 0 0,-1-2-744 0 0,3 1-644 0 0,-6 0 95 0 0,-2-5 53 0 0,-4 1 64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37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59 182 860 0 0,'0'0'619'0'0,"4"-22"3171"0"0,13 0-3474 0 0,-16-15 4159 0 0,-23 117-4479 0 0,3 1 0 0 0,4 1 0 0 0,3 1 0 0 0,5 0 0 0 0,2 0 0 0 0,5 0 1 0 0,5 28 3 0 0,-5 1 320 0 0,57-86 151 0 0,224-46 12 0 0,-179 5-556 0 0,10 1-1148 0 0,-140-10-6039 0 0,16 12 6063 0 0</inkml:trace>
  <inkml:trace contextRef="#ctx0" brushRef="#br0" timeOffset="279.605">130 614 1552 0 0,'-9'-12'6209'0'0,"34"-1"-4726"0"0,42-5-1331 0 0,325-25 395 0 0,-393 43-732 0 0,1 0 0 0 0,0 0 0 0 0,-1-1 0 0 0,1 1 0 0 0,0 0 0 0 0,0-1 1 0 0,-1 1-1 0 0,1 0 0 0 0,0 0 0 0 0,0-1 0 0 0,0 1 0 0 0,-1 0 0 0 0,1-1 0 0 0,0 1 0 0 0,0 0 0 0 0,0-1 0 0 0,0 1 0 0 0,0 0 1 0 0,0-1-1 0 0,0 1 0 0 0,0-1 0 0 0,0 1 0 0 0,0 0 0 0 0,0-1 0 0 0,0 1 0 0 0,0 0 0 0 0,0-1 0 0 0,0 1 0 0 0,0 0 1 0 0,0-1-1 0 0,0 1 0 0 0,0-1 0 0 0,0 1 0 0 0,1 0 0 0 0,-1-1 0 0 0,0 1 0 0 0,0 0 185 0 0,-10-4-65 0 0,-12-4-1191 0 0</inkml:trace>
  <inkml:trace contextRef="#ctx0" brushRef="#br0" timeOffset="620.078">59 95 2028 0 0,'3'-5'3664'0'0,"47"-8"-2539"0"0,55-1-30 0 0,0 5 0 0 0,1 5 0 0 0,41 6-1095 0 0,-42-1 76 0 0,-103-1-168 0 0,3-3-2977 0 0,-6 2-648 0 0,1 3 2573 0 0</inkml:trace>
  <inkml:trace contextRef="#ctx0" brushRef="#br0" timeOffset="1355.198">1475 203 2096 0 0,'18'-3'1782'0'0,"2"-14"422"0"0,6-7-488 0 0,-58 76-174 0 0,2-4-1370 0 0,3 2 0 0 0,2 1-1 0 0,2 1 1 0 0,2 1 0 0 0,-2 18-172 0 0,-4 4 59 0 0,24-65-279 0 0,-1 1 0 0 0,1-1 0 0 0,-2 0 0 0 0,0 0 0 0 0,0-1-1 0 0,0 1 1 0 0,-1-1 0 0 0,-1 0 0 0 0,0-1 0 0 0,0 0 0 0 0,0 0 0 0 0,-2 1 220 0 0,-30-8-5285 0 0,9-21 3957 0 0</inkml:trace>
  <inkml:trace contextRef="#ctx0" brushRef="#br0" timeOffset="1633.869">1099 324 1700 0 0,'4'-14'2286'0'0,"-4"13"-2180"0"0,0 0-1 0 0,0 0 1 0 0,0 0 0 0 0,0 0-1 0 0,0 0 1 0 0,0 0 0 0 0,0 0 0 0 0,0 0-1 0 0,0 0 1 0 0,1 0 0 0 0,-1 0-1 0 0,0 0 1 0 0,1 0 0 0 0,-1 0-1 0 0,0 0 1 0 0,1 1 0 0 0,0-1 0 0 0,-1 0-1 0 0,1 0 1 0 0,-1 0 0 0 0,1 1-1 0 0,0-1 1 0 0,0 0 0 0 0,-1 1 0 0 0,1-1-1 0 0,0 0 1 0 0,0 1 0 0 0,0-1-1 0 0,0 1 1 0 0,0-1 0 0 0,0 1-1 0 0,0 0 1 0 0,0-1 0 0 0,-1 1 0 0 0,1 0-1 0 0,0 0 1 0 0,1 0 0 0 0,-1-1-1 0 0,0 1 1 0 0,0 0 0 0 0,0 1 0 0 0,0-1-1 0 0,0 0 1 0 0,0 0 0 0 0,0 0-1 0 0,0 0 1 0 0,0 1 0 0 0,0-1 0 0 0,0 1-106 0 0,49 16 136 0 0,-1 3 1 0 0,-1 1 0 0 0,-2 3 0 0 0,0 2-1 0 0,-1 2 1 0 0,35 29-137 0 0,24 80-3657 0 0,-100-120-123 0 0,-6-17 2543 0 0</inkml:trace>
  <inkml:trace contextRef="#ctx0" brushRef="#br0" timeOffset="1927.262">1963 0 1576 0 0,'10'12'3149'0'0,"-3"32"-2820"0"0,-6-39-99 0 0,31 403 1921 0 0,-33-390-2169 0 0,0 0 1 0 0,-1 0-1 0 0,-1 0 0 0 0,0 0 0 0 0,-2 0 0 0 0,0 0 0 0 0,-1-1 0 0 0,0 0 0 0 0,-2 0 0 0 0,0-1 0 0 0,-1 0 0 0 0,0-1 0 0 0,-1 1 1 0 0,-11 10 17 0 0,13-16-313 0 0,-1-1 0 0 0,0 0 0 0 0,-1-1 0 0 0,1 0 0 0 0,-2 0 0 0 0,1-1 0 0 0,-1-1 1 0 0,0 0-1 0 0,0 0 0 0 0,-1-1 0 0 0,0 0 0 0 0,0-1 0 0 0,0-1 0 0 0,-6 2 313 0 0,-31 3-1172 0 0</inkml:trace>
  <inkml:trace contextRef="#ctx0" brushRef="#br0" timeOffset="2191.211">846 131 1700 0 0,'-10'7'179'0'0,"0"0"-1"0"0,1 1 1 0 0,-1 0 0 0 0,1 1-1 0 0,1 0 1 0 0,0 1-1 0 0,0-1 1 0 0,1 1 0 0 0,0 1-1 0 0,1 0 1 0 0,0 0-1 0 0,0 0 1 0 0,2 0-1 0 0,-1 1 1 0 0,1 0 0 0 0,1 0-1 0 0,0 0 1 0 0,1 0-1 0 0,0 0 1 0 0,1 1 0 0 0,0-1-1 0 0,1 1 1 0 0,0-1-1 0 0,1 0 1 0 0,1 1 0 0 0,0-1-1 0 0,0 0 1 0 0,2 0-1 0 0,-1 0 1 0 0,2 2-179 0 0,5 7 40 0 0,2 0-1 0 0,0-1 1 0 0,1-1 0 0 0,1 0-1 0 0,0-1 1 0 0,2 0 0 0 0,0-1-1 0 0,1-1 1 0 0,0 0 0 0 0,2-2 0 0 0,0 0-1 0 0,0-1 1 0 0,1 0 0 0 0,1-2-1 0 0,7 2-39 0 0,203 84-3517 0 0,-167-76 2298 0 0,-2-5 26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52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373 666 1004 0 0,'0'0'717'0'0,"3"0"-112"0"0,-1 1-528 0 0,0 0 0 0 0,0-1 0 0 0,-1 1 0 0 0,1-1 0 0 0,0 1-1 0 0,0-1 1 0 0,0 1 0 0 0,0-1 0 0 0,0 0 0 0 0,0 0 0 0 0,-1 0 0 0 0,1 0-1 0 0,0-1 1 0 0,0 1 0 0 0,0 0 0 0 0,0-1 0 0 0,0 1 0 0 0,-1-1 0 0 0,1 0-1 0 0,0 1 1 0 0,0-1 0 0 0,-1 0 0 0 0,1 0 0 0 0,0 0 0 0 0,-1 0 0 0 0,1-1 0 0 0,-1 1-1 0 0,0 0 1 0 0,1-1 0 0 0,-1 1 0 0 0,0-1 0 0 0,0 1 0 0 0,0-1 0 0 0,0 1-1 0 0,0-1 1 0 0,0 0 0 0 0,0 1 0 0 0,-1-1 0 0 0,1 0 0 0 0,-1 0 0 0 0,1 0-1 0 0,-1 0 1 0 0,1 1 0 0 0,-1-1 0 0 0,0 0 0 0 0,0 0 0 0 0,0 0 0 0 0,0 0-1 0 0,-1 0 1 0 0,1 0 0 0 0,0 0 0 0 0,-1 1 0 0 0,1-1 0 0 0,-1 0 0 0 0,0 0 0 0 0,1 0-1 0 0,-1 1 1 0 0,0-1 0 0 0,0 0 0 0 0,0 1 0 0 0,0-1 0 0 0,-1 1 0 0 0,1-1-1 0 0,0 1 1 0 0,-1 0 0 0 0,1 0 0 0 0,-2-1-77 0 0,-10-5 52 0 0,-1 1 0 0 0,-1 1 0 0 0,1 0 0 0 0,-1 1 0 0 0,0 1 1 0 0,0 1-1 0 0,0-1 0 0 0,0 2 0 0 0,0 0 0 0 0,0 1 0 0 0,0 1 0 0 0,0 0 0 0 0,0 1 0 0 0,0 1 0 0 0,0 0 0 0 0,0 1 0 0 0,1 1 0 0 0,-1 0 1 0 0,1 1-1 0 0,1 0 0 0 0,-1 1 0 0 0,1 0 0 0 0,0 2 0 0 0,1-1 0 0 0,-1 1 0 0 0,-9 11-52 0 0,19-16 17 0 0,0 0-1 0 0,0 0 0 0 0,1 0 1 0 0,-1 0-1 0 0,1 0 1 0 0,0 0-1 0 0,0 0 0 0 0,1 1 1 0 0,-1-1-1 0 0,1 1 1 0 0,0 0-1 0 0,0-1 1 0 0,1 1-1 0 0,-1 0 0 0 0,1-1 1 0 0,0 1-1 0 0,0 0 1 0 0,1-1-1 0 0,0 1 1 0 0,-1 0-1 0 0,1-1 0 0 0,1 1 1 0 0,-1-1-1 0 0,1 1 1 0 0,0-1-1 0 0,0 0 0 0 0,0 0 1 0 0,0 0-1 0 0,1 0 1 0 0,-1 0-1 0 0,1 0 1 0 0,0 0-1 0 0,0-1 0 0 0,1 0 1 0 0,-1 1-1 0 0,1-1 1 0 0,0-1-1 0 0,0 1 0 0 0,0 0 1 0 0,0-1-1 0 0,0 0 1 0 0,0 0-1 0 0,0 0 1 0 0,1-1-1 0 0,-1 1 0 0 0,1-1 1 0 0,-1 0-1 0 0,5 0-16 0 0,7 3-52 0 0,0-1 0 0 0,0-1 1 0 0,1-1-1 0 0,-1 0 0 0 0,0-1 0 0 0,1-1 0 0 0,-1 0 0 0 0,0-1 0 0 0,1-1 0 0 0,-1 0 0 0 0,0-2 1 0 0,-1 0-1 0 0,1 0 0 0 0,-1-1 0 0 0,0-1 0 0 0,-1-1 0 0 0,0 0 0 0 0,0-1 0 0 0,0 0 0 0 0,-1-1 1 0 0,-1-1-1 0 0,1 0 0 0 0,-2-1 0 0 0,0 0 0 0 0,0 0 0 0 0,-1-1 0 0 0,-1-1 0 0 0,4-6 52 0 0,4-17 139 0 0,-1-1-1 0 0,-2 0 0 0 0,-2-1 1 0 0,-1-1-1 0 0,-2 0 0 0 0,-2 0 1 0 0,-2-1-1 0 0,-1 1 1 0 0,-2-1-1 0 0,-3-32-138 0 0,-50-113 1917 0 0,22 224-1447 0 0,21-10-443 0 0,2-1 1 0 0,0 1-1 0 0,2 0 1 0 0,1 0-1 0 0,2 0 1 0 0,0 1-1 0 0,3 10-27 0 0,-2-15 26 0 0,5 30 0 0 0,4 1 1 0 0,1-1-1 0 0,3-1 1 0 0,2 0-1 0 0,3-1 0 0 0,6 9-26 0 0,-16-37-13 0 0,25 45-187 0 0,9 37-3879 0 0,-52-114-1591 0 0,6-7 4388 0 0</inkml:trace>
  <inkml:trace contextRef="#ctx0" brushRef="#br0" timeOffset="386.993">796 515 1044 0 0,'15'-22'5819'0'0,"21"36"-4507"0"0,28 40-1221 0 0,-62-51-28 0 0,0 0 0 0 0,0 0 0 0 0,0 0-1 0 0,0 0 1 0 0,-1 1 0 0 0,1-1 0 0 0,-1 1 0 0 0,1-1 0 0 0,-1 1 0 0 0,-1-1-1 0 0,1 1 1 0 0,0 0 0 0 0,-1-1 0 0 0,0 1 0 0 0,0 0 0 0 0,0 0 0 0 0,0-1-1 0 0,0 1 1 0 0,-1 0 0 0 0,0-1 0 0 0,0 1 0 0 0,0 0 0 0 0,0-1 0 0 0,0 1-1 0 0,-1-1 1 0 0,1 0 0 0 0,-1 1 0 0 0,0-1 0 0 0,0 0 0 0 0,0 0-1 0 0,-1 0 1 0 0,1 0 0 0 0,-1-1 0 0 0,1 1 0 0 0,-1-1 0 0 0,0 1 0 0 0,0-1-1 0 0,-1 0-62 0 0,-128 74 1183 0 0,110-80-1985 0 0,51-26-746 0 0,99-58-4527 0 0,-97 70 4659 0 0</inkml:trace>
  <inkml:trace contextRef="#ctx0" brushRef="#br0" timeOffset="574.515">1164 491 1332 0 0,'-1'0'85'0'0,"0"0"1"0"0,0 1-1 0 0,1-1 0 0 0,-1 0 0 0 0,0 0 1 0 0,0 1-1 0 0,1-1 0 0 0,-1 0 1 0 0,0 0-1 0 0,0 0 0 0 0,0 0 0 0 0,0 0 1 0 0,1 0-1 0 0,-1 0 0 0 0,0 0 1 0 0,0-1-1 0 0,0 1 0 0 0,1 0 0 0 0,-1 0 1 0 0,0-1-1 0 0,0 1 0 0 0,1 0 0 0 0,-1-1 1 0 0,0 1-1 0 0,1-1 0 0 0,-1 1 1 0 0,0-1-1 0 0,1 1 0 0 0,-1-1 0 0 0,1 1 1 0 0,-1-1-1 0 0,1 0 0 0 0,-1 1 0 0 0,1-1 1 0 0,-1 0-1 0 0,1 1 0 0 0,0-1 1 0 0,-1 0-1 0 0,1 0 0 0 0,0 1 0 0 0,-1-1 1 0 0,1 0-1 0 0,0 0 0 0 0,0 0 0 0 0,0 1 1 0 0,0-1-1 0 0,0 0 0 0 0,0 0 1 0 0,0 0-1 0 0,0 1 0 0 0,0-1 0 0 0,0 0 1 0 0,1 0-1 0 0,-1 0 0 0 0,0 1 0 0 0,0-1 1 0 0,1 0-1 0 0,-1 0 0 0 0,1 1 1 0 0,-1-1-1 0 0,0 0 0 0 0,1 1 0 0 0,0-1-85 0 0,-65 16 1271 0 0,56-13-1187 0 0,1 0 0 0 0,0 1-1 0 0,0 0 1 0 0,1 0 0 0 0,-1 1-1 0 0,1 0 1 0 0,-1 0 0 0 0,1 1-1 0 0,0-1 1 0 0,1 1 0 0 0,-1 1-1 0 0,1-1 1 0 0,0 1 0 0 0,0 0-1 0 0,1 0 1 0 0,0 0-1 0 0,0 1 1 0 0,0-1 0 0 0,1 1-1 0 0,0 0 1 0 0,0 0 0 0 0,1 0-1 0 0,0 0 1 0 0,0 1 0 0 0,0-1-1 0 0,1 1 1 0 0,0-1 0 0 0,1 1-1 0 0,0-1 1 0 0,0 8-84 0 0,5-5-16 0 0,0-1 1 0 0,0 1-1 0 0,1-1 1 0 0,0 0-1 0 0,0 0 0 0 0,1 0 1 0 0,0-1-1 0 0,1 0 1 0 0,0-1-1 0 0,0 1 1 0 0,0-2-1 0 0,1 1 0 0 0,0-1 1 0 0,1 0-1 0 0,-1-1 1 0 0,1 0-1 0 0,0-1 0 0 0,0 0 1 0 0,1 0-1 0 0,-1-1 1 0 0,6 0 15 0 0,234 29-6530 0 0,-227-32 5274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4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549 447 1240 0 0,'-112'-28'1900'0'0,"98"31"-1761"0"0,-1-1 1 0 0,1 2-1 0 0,0 0 1 0 0,0 1-1 0 0,0 0 1 0 0,0 1-1 0 0,1 1 1 0 0,0 0-1 0 0,1 1 1 0 0,-1 0-1 0 0,2 0 1 0 0,-1 2-1 0 0,1-1 1 0 0,0 2-1 0 0,1-1 1 0 0,0 1-1 0 0,1 1 1 0 0,0 0-1 0 0,1 0 1 0 0,1 1-1 0 0,0 0 1 0 0,0 0-1 0 0,1 1 1 0 0,1-1-1 0 0,0 1 1 0 0,-1 7-140 0 0,-15 212 1435 0 0,55-22-473 0 0,29 20-187 0 0,-41-162-507 0 0,-3 0-1 0 0,-2 2 1 0 0,-4 0-1 0 0,2 57-267 0 0,-45 31 449 0 0,28-152-423 0 0,-2 5-64 0 0,-1-1 0 0 0,1 1 0 0 0,-2-1 0 0 0,1 0 0 0 0,-2 0 1 0 0,1-1-1 0 0,-1 0 0 0 0,-1 0 0 0 0,0 0 0 0 0,0-1 0 0 0,-1 0 1 0 0,0-1-1 0 0,-1 0 0 0 0,0 0 0 0 0,0-1 0 0 0,0-1 0 0 0,-1 1 1 0 0,0-2-1 0 0,-1 0 0 0 0,1 0 0 0 0,-7 1 38 0 0,13-6-222 0 0,0-2 1 0 0,1 1-1 0 0,-1 0 1 0 0,1-1-1 0 0,-1 0 0 0 0,1 0 1 0 0,-1 0-1 0 0,1-1 1 0 0,0 0-1 0 0,0 1 0 0 0,0-1 1 0 0,1-1-1 0 0,-1 1 1 0 0,1 0-1 0 0,-1-1 0 0 0,1 0 1 0 0,0 0-1 0 0,1 0 1 0 0,-1 0-1 0 0,1 0 0 0 0,0 0 1 0 0,0-1-1 0 0,0 1 1 0 0,0-1-1 0 0,1 0 1 0 0,-1 1-1 0 0,1-1 0 0 0,1 0 1 0 0,-1 0-1 0 0,1 0 1 0 0,0 1-1 0 0,0-1 0 0 0,0 0 1 0 0,0 0-1 0 0,1 0 1 0 0,1-4 221 0 0,-2-13-1180 0 0</inkml:trace>
  <inkml:trace contextRef="#ctx0" brushRef="#br0" timeOffset="6442.766">930 981 1540 0 0,'-13'-16'1068'0'0,"10"16"-554"0"0,3 0 22 0 0,0 0-56 0 0,0 0-90 0 0,0 0 7 0 0,0 0-4 0 0,0 0 4 0 0,0 0-9 0 0,0 0-76 0 0,3-19 604 0 0,6 14-862 0 0,-1 0 0 0 0,1 1 1 0 0,1 1-1 0 0,-1-1 0 0 0,0 2 1 0 0,1-1-1 0 0,-1 1 0 0 0,1 1 1 0 0,0 0-1 0 0,0 0 0 0 0,0 1 0 0 0,0 0 1 0 0,-1 0-1 0 0,1 1 0 0 0,0 1 1 0 0,0 0-1 0 0,3 1-54 0 0,-6-2 14 0 0,0 1 1 0 0,0 0-1 0 0,0 0 0 0 0,-1 1 1 0 0,1 0-1 0 0,-1 0 0 0 0,1 0 1 0 0,-1 1-1 0 0,0 0 0 0 0,0 0 1 0 0,-1 1-1 0 0,1 0 0 0 0,-1 0 1 0 0,0 0-1 0 0,0 0 0 0 0,-1 1 1 0 0,1 0-1 0 0,-1 0 0 0 0,-1 0 1 0 0,1 0-1 0 0,-1 1 0 0 0,0-1 1 0 0,0 1-1 0 0,1 6-14 0 0,-4-4 35 0 0,1 1-1 0 0,-2 0 1 0 0,1-1-1 0 0,-1 1 1 0 0,0-1 0 0 0,-1 1-1 0 0,0-1 1 0 0,-1 1-1 0 0,0-1 1 0 0,-1 0-1 0 0,1 0 1 0 0,-2-1-1 0 0,1 1 1 0 0,-1-1 0 0 0,0 0-1 0 0,-1 0 1 0 0,0 0-1 0 0,0-1 1 0 0,-1 0-1 0 0,0 0 1 0 0,0-1 0 0 0,0 0-1 0 0,-5 3-34 0 0,-195 114 148 0 0,207-123-289 0 0,0-1 1 0 0,0 1-1 0 0,-1-1 0 0 0,1 1 1 0 0,0 0-1 0 0,0-1 0 0 0,0 1 1 0 0,0-1-1 0 0,0 1 0 0 0,-1-1 1 0 0,1 1-1 0 0,0-1 0 0 0,0 1 1 0 0,-1 0-1 0 0,1-1 0 0 0,0 1 1 0 0,0 0-1 0 0,-1-1 0 0 0,1 1 1 0 0,-1 0-1 0 0,1-1 0 0 0,0 1 1 0 0,-1 0-1 0 0,1 0 0 0 0,-1-1 1 0 0,1 1-1 0 0,0 0 0 0 0,-1 0 1 0 0,1 0-1 0 0,-1 0 141 0 0,46-38-2813 0 0,-21 21 1573 0 0</inkml:trace>
  <inkml:trace contextRef="#ctx0" brushRef="#br0" timeOffset="6842.084">1585 905 876 0 0,'0'-1'76'0'0,"0"0"0"0"0,0 0 0 0 0,0 0 0 0 0,0 0 0 0 0,0 0 0 0 0,0 0 0 0 0,-1 0 0 0 0,1 0 0 0 0,0 0 0 0 0,0 0 1 0 0,-1 0-1 0 0,1 0 0 0 0,-1 0 0 0 0,1 0 0 0 0,-1 0 0 0 0,1 1 0 0 0,-1-1 0 0 0,1 0 0 0 0,-1 0 0 0 0,0 0 0 0 0,1 1 0 0 0,-1-1 0 0 0,0 0 0 0 0,0 1 0 0 0,1-1 0 0 0,-1 1 0 0 0,0-1 0 0 0,0 1 0 0 0,0 0 0 0 0,0-1 0 0 0,0 1 0 0 0,0 0 0 0 0,0-1 0 0 0,0 1 0 0 0,0 0 0 0 0,0 0 0 0 0,0 0 1 0 0,0 0-1 0 0,0 0 0 0 0,0 0 0 0 0,0 0 0 0 0,0 0 0 0 0,0 0 0 0 0,0 0 0 0 0,0 1 0 0 0,0-1 0 0 0,1 0 0 0 0,-1 1 0 0 0,0-1 0 0 0,0 1 0 0 0,0-1 0 0 0,0 1-76 0 0,-58 12 546 0 0,44-11-381 0 0,-1 2 0 0 0,1 0 0 0 0,0 1-1 0 0,0 0 1 0 0,1 1 0 0 0,0 1 0 0 0,0 0-1 0 0,0 1 1 0 0,1 1 0 0 0,0 0 0 0 0,0 0-1 0 0,1 2 1 0 0,1-1 0 0 0,0 2 0 0 0,0-1-1 0 0,1 1 1 0 0,0 1 0 0 0,1 0 0 0 0,1 0-1 0 0,0 1 1 0 0,1 0 0 0 0,0 0-1 0 0,1 1 1 0 0,-1 7-165 0 0,8-15 5 0 0,1 0 0 0 0,1 0-1 0 0,-1 0 1 0 0,2 0 0 0 0,-1 0 0 0 0,0-1-1 0 0,1 1 1 0 0,0-1 0 0 0,1 0 0 0 0,-1 0-1 0 0,1-1 1 0 0,0 1 0 0 0,1-1-1 0 0,-1 0 1 0 0,1-1 0 0 0,0 1 0 0 0,0-1-1 0 0,1-1 1 0 0,-1 1 0 0 0,1-1 0 0 0,0 0-1 0 0,0 0 1 0 0,0-1 0 0 0,0 0 0 0 0,0 0-1 0 0,0 0 1 0 0,1-1 0 0 0,-1 0 0 0 0,6-1-5 0 0,16 6-972 0 0,0-2 0 0 0,0-1 0 0 0,0-1 0 0 0,0-2 0 0 0,1-1 0 0 0,-1-1 0 0 0,11-3 972 0 0,4-2-1124 0 0</inkml:trace>
  <inkml:trace contextRef="#ctx0" brushRef="#br0" timeOffset="7771.516">2001 999 1360 0 0,'-3'0'6386'0'0,"42"18"-5475"0"0,-13-14-813 0 0,1-2 0 0 0,0 0 0 0 0,-1-2 0 0 0,1-1 1 0 0,0-1-1 0 0,-1-1 0 0 0,1-2 0 0 0,-1 0 0 0 0,0-2 0 0 0,-1-1 0 0 0,0-1 0 0 0,0-1 0 0 0,17-10-98 0 0,-39 19-16 0 0,-1 0 0 0 0,0 0 1 0 0,0 0-1 0 0,0 0 1 0 0,0-1-1 0 0,0 1 0 0 0,0-1 1 0 0,0 1-1 0 0,-1-1 0 0 0,1 1 1 0 0,0-1-1 0 0,-1 0 1 0 0,1 0-1 0 0,-1 0 0 0 0,0 0 1 0 0,0 0-1 0 0,0 0 1 0 0,0-1-1 0 0,0 1 0 0 0,0 0 1 0 0,0 0-1 0 0,-1-1 1 0 0,1 1-1 0 0,-1 0 0 0 0,0-1 1 0 0,0 1-1 0 0,0-1 0 0 0,0 1 1 0 0,0 0-1 0 0,0-1 1 0 0,-1 1-1 0 0,1 0 0 0 0,-1-1 1 0 0,1 1-1 0 0,-1 0 1 0 0,0-1-1 0 0,0 1 0 0 0,0 0 1 0 0,0 0-1 0 0,0 0 1 0 0,-1 0-1 0 0,1 0 0 0 0,-1 0 1 0 0,1 0-1 0 0,-1 1 0 0 0,0-1 1 0 0,1 0-1 0 0,-1 1 1 0 0,0 0-1 0 0,0-1 0 0 0,0 1 1 0 0,0 0-1 0 0,-1 0 1 0 0,1 0-1 0 0,0 0 0 0 0,0 0 1 0 0,-1 1-1 0 0,0-1 16 0 0,-18-6-20 0 0,0 1 0 0 0,0 1 1 0 0,-1 2-1 0 0,1 0 0 0 0,-1 0 0 0 0,0 2 0 0 0,0 1 0 0 0,0 1 0 0 0,0 1 0 0 0,1 1 1 0 0,-1 0-1 0 0,1 2 0 0 0,-1 0 0 0 0,2 2 0 0 0,-5 2 20 0 0,12-7 53 0 0,1 0-1 0 0,0 1 1 0 0,0 0-1 0 0,0 1 1 0 0,0 1-1 0 0,0-1 1 0 0,1 2-1 0 0,0 0 1 0 0,0 0-1 0 0,0 1 1 0 0,1 0-1 0 0,0 1 1 0 0,1 0-1 0 0,-1 1 1 0 0,2 0-1 0 0,-1 0 1 0 0,1 1-1 0 0,1 0 1 0 0,0 1-1 0 0,0-1 1 0 0,1 1-1 0 0,0 1 1 0 0,1-1-1 0 0,0 1 1 0 0,-1 5-53 0 0,8-7 31 0 0,0-1-1 0 0,1 1 1 0 0,0-1-1 0 0,1 1 1 0 0,-1-1 0 0 0,2 0-1 0 0,-1 0 1 0 0,1-1-1 0 0,1 1 1 0 0,0-1-1 0 0,0 0 1 0 0,0-1 0 0 0,1 1-1 0 0,0-1 1 0 0,0-1-1 0 0,1 1 1 0 0,0-1 0 0 0,0-1-1 0 0,1 1 1 0 0,-1-1-1 0 0,1-1 1 0 0,0 0 0 0 0,1 0-1 0 0,-1-1 1 0 0,1 0-1 0 0,-1 0 1 0 0,1-1 0 0 0,4 0-31 0 0,25 9-501 0 0,0-3 1 0 0,1-1 0 0 0,0-1-1 0 0,1-3 1 0 0,-1-1-1 0 0,19-2 501 0 0,-46 0-493 0 0,1-1 0 0 0,-1 0-1 0 0,1 0 1 0 0,-1-2-1 0 0,0 1 1 0 0,0-2 0 0 0,0 0-1 0 0,0 0 1 0 0,0-1 0 0 0,-1-1-1 0 0,11-6 494 0 0,1-4-1264 0 0</inkml:trace>
  <inkml:trace contextRef="#ctx0" brushRef="#br0" timeOffset="8192.37">2279 567 1100 0 0,'0'0'292'0'0,"0"-1"-1"0"0,1 1 1 0 0,-1-1-1 0 0,0 1 0 0 0,0 0 1 0 0,0-1-1 0 0,0 1 1 0 0,0-1-1 0 0,0 1 1 0 0,0 0-1 0 0,0-1 1 0 0,-1 1-1 0 0,1-1 1 0 0,0 1-1 0 0,0 0 1 0 0,0-1-1 0 0,0 1 1 0 0,0-1-1 0 0,-1 1 0 0 0,1 0 1 0 0,0-1-1 0 0,0 1-291 0 0,24-3 230 0 0,459-68 2194 0 0,-457 66-2374 0 0,-46 0-568 0 0,11 5 162 0 0,-18-6-5539 0 0,26 5 4540 0 0</inkml:trace>
  <inkml:trace contextRef="#ctx0" brushRef="#br0" timeOffset="8594.769">2959 306 1292 0 0,'9'-2'164'0'0,"0"1"-1"0"0,-1 0 1 0 0,1 1-1 0 0,0 0 1 0 0,0 0-1 0 0,0 1 1 0 0,-1 0-1 0 0,1 0 1 0 0,0 1-1 0 0,-1 0 1 0 0,1 1-1 0 0,-1 0 1 0 0,0 0-1 0 0,0 1 1 0 0,0 0-1 0 0,0 0 1 0 0,-1 1-1 0 0,1 0 1 0 0,-1 0-1 0 0,-1 1 1 0 0,1 0-1 0 0,-1 0 1 0 0,0 0-1 0 0,0 1 1 0 0,0 0-1 0 0,-1 0 1 0 0,-1 1-1 0 0,1-1 1 0 0,-1 1-1 0 0,0 0 1 0 0,-1 0-1 0 0,0 1 1 0 0,2 6-164 0 0,-8-5 124 0 0,-1 0 0 0 0,0 0 0 0 0,-1 0 0 0 0,0-1 0 0 0,0 1 0 0 0,-1-1 0 0 0,0 0 0 0 0,-1-1 0 0 0,0 0 0 0 0,0 0 0 0 0,-1 0 0 0 0,0-1 1 0 0,0 0-1 0 0,0-1 0 0 0,-1 0 0 0 0,0 0 0 0 0,-1-1 0 0 0,1 0 0 0 0,-1 0 0 0 0,-6 1-124 0 0,-162 82 114 0 0,177-87-484 0 0,27-9-1133 0 0,41-23-2463 0 0,-37 19 2698 0 0</inkml:trace>
  <inkml:trace contextRef="#ctx0" brushRef="#br0" timeOffset="8840.743">3346 338 1912 0 0,'-115'45'3673'0'0,"108"-41"-3552"0"0,1 0 1 0 0,0 0-1 0 0,0 0 1 0 0,0 1-1 0 0,0 0 1 0 0,1 0-1 0 0,0 0 1 0 0,0 1-1 0 0,1 0 1 0 0,-1 0-1 0 0,1 0 1 0 0,0 0-1 0 0,1 1 1 0 0,0 0-1 0 0,0-1 1 0 0,0 1-1 0 0,1 0 1 0 0,0 0-1 0 0,0 1 1 0 0,1-1-1 0 0,0 0 1 0 0,0 1-1 0 0,0 1-121 0 0,2-3 15 0 0,-1 1 0 0 0,1-1 0 0 0,0 0 0 0 0,0 1-1 0 0,1-1 1 0 0,-1 0 0 0 0,1 0 0 0 0,1 0-1 0 0,-1 0 1 0 0,1 0 0 0 0,0-1 0 0 0,1 1 0 0 0,-1-1-1 0 0,1 0 1 0 0,0 0 0 0 0,1 0 0 0 0,-1 0 0 0 0,1-1-1 0 0,0 1 1 0 0,0-1 0 0 0,0-1 0 0 0,0 1-1 0 0,1-1 1 0 0,-1 0 0 0 0,1 0 0 0 0,3 1-15 0 0,162 46-4486 0 0,-135-46 3223 0 0,-16-4-28 0 0</inkml:trace>
  <inkml:trace contextRef="#ctx0" brushRef="#br0" timeOffset="13985.468">902 46 1288 0 0,'0'0'592'0'0,"0"0"-56"0"0,0 0-48 0 0,2-16 1054 0 0,41-14 1789 0 0,-56 65-1890 0 0,-7-2-1400 0 0,-1-2 1 0 0,-2-1-1 0 0,-1-1 0 0 0,-1-1 1 0 0,-2-1-1 0 0,0-1 0 0 0,-2-1 0 0 0,-1-2 1 0 0,0-1-1 0 0,-2-1 0 0 0,0-2 1 0 0,-2-1-1 0 0,-31 12-41 0 0,61-31 0 0 0,1 0-1 0 0,-1 0 1 0 0,1-1 0 0 0,-1 1 0 0 0,1-1-1 0 0,0 0 1 0 0,0 1 0 0 0,0-1 0 0 0,0-1-1 0 0,0 1 1 0 0,0 0 0 0 0,0-1 0 0 0,1 0-1 0 0,0 1 1 0 0,-1-1 0 0 0,1 0 0 0 0,0 0-1 0 0,0 0 1 0 0,0-1 0 0 0,1 1 0 0 0,-1 0 0 0 0,1-1-1 0 0,0 1 1 0 0,0-1 0 0 0,0 1 0 0 0,0-1-1 0 0,1 0 1 0 0,-1 1 0 0 0,1-1 0 0 0,0 0-1 0 0,0 1 1 0 0,0-1 0 0 0,1 0 0 0 0,-1 1-1 0 0,1-1 1 0 0,0 1 0 0 0,0-1 0 0 0,0 1-1 0 0,0-1 1 0 0,1 1 0 0 0,0-2 0 0 0,-1-2-17 0 0,1 1 0 0 0,-1 0 0 0 0,1 0 0 0 0,0 0 1 0 0,1 0-1 0 0,-1 0 0 0 0,1 0 0 0 0,0 0 0 0 0,1 1 0 0 0,-1-1 0 0 0,1 1 1 0 0,0 0-1 0 0,0 0 0 0 0,1 1 0 0 0,0-1 0 0 0,-1 1 0 0 0,1 0 1 0 0,1 0-1 0 0,-1 1 0 0 0,1 0 0 0 0,-1 0 0 0 0,1 0 0 0 0,0 0 0 0 0,0 1 1 0 0,5-2 16 0 0,177 55-253 0 0,-167-45 239 0 0,1-2 0 0 0,0 0 0 0 0,0-2 1 0 0,0 0-1 0 0,0-1 0 0 0,0-1 0 0 0,1-2 0 0 0,-1 0 1 0 0,0-1-1 0 0,-1-1 0 0 0,1-1 0 0 0,-1-1 0 0 0,0-1 1 0 0,0-1-1 0 0,0-1 0 0 0,-1-1 0 0 0,13-8 14 0 0,-31 17 11 0 0,-1 1 1 0 0,1-1-1 0 0,0 0 0 0 0,-1 0 0 0 0,1 0 0 0 0,-1 0 0 0 0,1 0 1 0 0,-1 0-1 0 0,1 0 0 0 0,-1-1 0 0 0,0 1 0 0 0,0 0 1 0 0,0-1-1 0 0,1 1 0 0 0,-1-1 0 0 0,0 1 0 0 0,-1-1 1 0 0,1 0-1 0 0,0 1 0 0 0,0-1 0 0 0,-1 0 0 0 0,1 0 0 0 0,-1 1 1 0 0,0-1-1 0 0,1 0 0 0 0,-1 0 0 0 0,0 0 0 0 0,0 1 1 0 0,0-1-1 0 0,0 0 0 0 0,0 0 0 0 0,-1 0 0 0 0,1 0 1 0 0,-1 1-1 0 0,1-1 0 0 0,-1 0 0 0 0,1 0 0 0 0,-1 1 0 0 0,0-1 1 0 0,0 1-1 0 0,0-1 0 0 0,0 0 0 0 0,0 1 0 0 0,0 0 1 0 0,0-1-1 0 0,-1 1 0 0 0,1 0 0 0 0,0-1 0 0 0,-1 1 1 0 0,1 0-1 0 0,-1 0 0 0 0,1 0 0 0 0,-1 0 0 0 0,-1 0-11 0 0,-99-36 124 0 0,17 30-668 0 0,47 7-2519 0 0,18 0-266 0 0,13 0 2093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2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5246 781 1532 0 0,'6'2'3929'0'0,"43"3"-3021"0"0,193-29 324 0 0,50 0-5273 0 0,-255 21 2741 0 0</inkml:trace>
  <inkml:trace contextRef="#ctx0" brushRef="#br0" timeOffset="248.037">5372 1081 2368 0 0,'5'6'948'0'0,"5"-3"-160"0"0,9 3-20 0 0,8-5-167 0 0,5 2-53 0 0,-11-3-12 0 0,8 0-148 0 0,41-13-76 0 0,-25 5-152 0 0,6 1-288 0 0,2-1 8 0 0,3-4-212 0 0,6 0-168 0 0,4-4-140 0 0,-4-1-449 0 0,4 2 65 0 0,-4 0 44 0 0</inkml:trace>
  <inkml:trace contextRef="#ctx0" brushRef="#br0" timeOffset="608.294">6886 552 2196 0 0,'10'-35'5792'0'0,"-1"52"-3250"0"0,55 457-3304 0 0,-65-467 390 0 0,0 0 0 0 0,0 1 0 0 0,-1-1 0 0 0,0 0 1 0 0,0 0-1 0 0,-1 0 0 0 0,0-1 0 0 0,0 1 1 0 0,-1-1-1 0 0,1 1 0 0 0,-2-1 0 0 0,1 0 1 0 0,0-1-1 0 0,-1 1 0 0 0,0-1 0 0 0,-1 0 1 0 0,1 0-1 0 0,-1 0 0 0 0,0-1 0 0 0,0 0 372 0 0,-14 6-1328 0 0</inkml:trace>
  <inkml:trace contextRef="#ctx0" brushRef="#br0" timeOffset="886.657">6779 1199 1824 0 0,'5'0'820'0'0,"3"0"-68"0"0,-2 0-76 0 0,16-1-188 0 0,-10 1-32 0 0,7 0 17 0 0,2 0-153 0 0,3 0-84 0 0,24-12-100 0 0,-23 9-16 0 0,-2 1-328 0 0,1 1-116 0 0,-2-8-349 0 0,-3 4-543 0 0,-1-2 52 0 0,-5 4 24 0 0</inkml:trace>
  <inkml:trace contextRef="#ctx0" brushRef="#br0" timeOffset="1178.999">6881 537 1316 0 0,'-5'2'520'0'0,"4"-1"136"0"0,-4 2-276 0 0,-1 2 92 0 0,-9 5 12 0 0,1 2-188 0 0,-4 0-40 0 0,-1 3 28 0 0,6 3 12 0 0,-3 0-168 0 0,2 2-4 0 0,-2 1-8 0 0,1 3-308 0 0,4-4-240 0 0,2 2-604 0 0,1-2-296 0 0,4-7-28 0 0</inkml:trace>
  <inkml:trace contextRef="#ctx0" brushRef="#br0" timeOffset="1399.272">7254 857 948 0 0,'2'2'996'0'0,"-2"1"-140"0"0,3-2-172 0 0,-3 2-56 0 0,3-3-104 0 0,-3 2-152 0 0,0-1-76 0 0,0 1-236 0 0,2-1-4 0 0,-1 2-324 0 0,-2 0-332 0 0,2-1-680 0 0,1-1 32 0 0</inkml:trace>
  <inkml:trace contextRef="#ctx0" brushRef="#br0" timeOffset="-5843.916">1207 561 848 0 0,'0'0'291'0'0,"0"0"-103"0"0,0 0-42 0 0,0-21 813 0 0,0 19-933 0 0,-1 0 1 0 0,0 0 0 0 0,0 0-1 0 0,0 0 1 0 0,0 0-1 0 0,-1 0 1 0 0,1 0 0 0 0,0 1-1 0 0,-1-1 1 0 0,1 0 0 0 0,-1 1-1 0 0,0-1 1 0 0,1 1 0 0 0,-1-1-1 0 0,0 1 1 0 0,0 0 0 0 0,0 0-1 0 0,0 0 1 0 0,0 0 0 0 0,0 0-1 0 0,0 0 1 0 0,0 1 0 0 0,0-1-1 0 0,-1 0 1 0 0,1 1-1 0 0,0 0 1 0 0,0 0 0 0 0,-1 0-1 0 0,1 0 1 0 0,0 0 0 0 0,0 0-1 0 0,-1 0 1 0 0,1 1 0 0 0,0-1-1 0 0,-1 1-26 0 0,-6 0 51 0 0,0 0-1 0 0,0 0 1 0 0,0 1 0 0 0,0 0-1 0 0,0 1 1 0 0,0 0-1 0 0,1 0 1 0 0,-1 1-1 0 0,1 0 1 0 0,0 1-1 0 0,0-1 1 0 0,0 1-1 0 0,1 1 1 0 0,0 0 0 0 0,0 0-1 0 0,0 0 1 0 0,1 1-1 0 0,0 0 1 0 0,0 0-1 0 0,1 1 1 0 0,0-1-1 0 0,0 1 1 0 0,1 0-51 0 0,-7 12 134 0 0,0 0-1 0 0,2 1 1 0 0,1 0-1 0 0,0 0 1 0 0,2 1-1 0 0,0 0 1 0 0,2 0-1 0 0,-3 20-133 0 0,7 5 185 0 0,1 1 0 0 0,3 0-1 0 0,2-1 1 0 0,1 0 0 0 0,3 0 0 0 0,2-1 0 0 0,2-1-1 0 0,7 14-184 0 0,-2-1 176 0 0,-2 1 0 0 0,-3 1-1 0 0,-2 0 1 0 0,1 35-176 0 0,-13-83 60 0 0,0 0 0 0 0,-1 1 0 0 0,0-1 0 0 0,-1 0 0 0 0,0 0 0 0 0,-1 0 0 0 0,-1 0 0 0 0,0-1 0 0 0,0 1 0 0 0,-1-1 0 0 0,-1 0 0 0 0,0 0 0 0 0,-4 6-60 0 0,1-3-33 0 0,-1 0 1 0 0,0-1-1 0 0,-1-1 0 0 0,0 0 1 0 0,-1 0-1 0 0,0-2 0 0 0,-1 1 1 0 0,0-1-1 0 0,-1-1 0 0 0,0 0 1 0 0,0-1-1 0 0,-1-1 0 0 0,0 0 1 0 0,-3 0 32 0 0,17-6-121 0 0,-1-1 0 0 0,1 0-1 0 0,0 1 1 0 0,0-1 0 0 0,0 0 0 0 0,-1 0 0 0 0,1 0 0 0 0,0 0 0 0 0,0 0 0 0 0,-1 0 0 0 0,1 0 0 0 0,0-1 0 0 0,0 1 0 0 0,-1 0-1 0 0,1-1 1 0 0,0 1 0 0 0,0-1 0 0 0,0 1 0 0 0,0-1 0 0 0,0 0 0 0 0,0 1 0 0 0,0-1 0 0 0,0 0 0 0 0,0 0 0 0 0,0 0-1 0 0,0 1 1 0 0,0-1 0 0 0,1 0 0 0 0,-1 0 0 0 0,0 0 0 0 0,0-1 0 0 0,1 1 0 0 0,-1 0 0 0 0,1 0 0 0 0,-1 0 0 0 0,1 0-1 0 0,0 0 1 0 0,-1-1 0 0 0,1 0 121 0 0,1-18-1404 0 0</inkml:trace>
  <inkml:trace contextRef="#ctx0" brushRef="#br0" timeOffset="-5177.497">1310 2008 1132 0 0,'-9'0'258'0'0,"1"1"0"0"0,-1 0 0 0 0,1 1 0 0 0,0 0 0 0 0,-1 0 0 0 0,1 1 0 0 0,0 0 0 0 0,1 0 1 0 0,-1 1-1 0 0,0 0 0 0 0,1 0 0 0 0,0 1 0 0 0,0 0 0 0 0,-4 4-258 0 0,3-2 161 0 0,0 0 1 0 0,0 0 0 0 0,1 1-1 0 0,0 0 1 0 0,1 0 0 0 0,0 1-1 0 0,0 0 1 0 0,1 0-1 0 0,0 0 1 0 0,0 1 0 0 0,1-1-1 0 0,1 1 1 0 0,-1 0 0 0 0,2 0-1 0 0,-1 1 1 0 0,1-1-1 0 0,1 0 1 0 0,0 3-162 0 0,3-6 47 0 0,0 0 1 0 0,0 0-1 0 0,1 0 1 0 0,0 0-1 0 0,1-1 1 0 0,-1 1-1 0 0,1-1 0 0 0,0 0 1 0 0,1 0-1 0 0,-1 0 1 0 0,1-1-1 0 0,1 0 0 0 0,-1 0 1 0 0,1 0-1 0 0,-1 0 1 0 0,1-1-1 0 0,1 0 0 0 0,-1 0 1 0 0,1-1-1 0 0,-1 0 1 0 0,1 0-1 0 0,0 0 1 0 0,0-1-1 0 0,0 0 0 0 0,0 0 1 0 0,1-1-1 0 0,-1 0 1 0 0,0 0-1 0 0,1-1 0 0 0,-1 0 1 0 0,0 0-1 0 0,1-1 1 0 0,-1 0-1 0 0,0 0 0 0 0,0 0 1 0 0,1-2-48 0 0,0 3 6 0 0,0-1 1 0 0,0-1-1 0 0,0 0 0 0 0,0 0 1 0 0,0 0-1 0 0,0-1 0 0 0,-1 0 1 0 0,1-1-1 0 0,-1 0 0 0 0,0 0 1 0 0,0 0-1 0 0,-1-1 0 0 0,1 0 1 0 0,-1 0-1 0 0,0-1 0 0 0,0 1 1 0 0,-1-2-1 0 0,0 1 0 0 0,0 0 1 0 0,0-1-1 0 0,-1 0 0 0 0,0 0 1 0 0,0 0-1 0 0,-1-1 0 0 0,0 1 1 0 0,0-1-1 0 0,-1 0 1 0 0,1 1-1 0 0,-1-7-6 0 0,-4 4-53 0 0,-1 1 0 0 0,-1 0 0 0 0,1 0 0 0 0,-2 0 0 0 0,1 0 0 0 0,-1 1 0 0 0,0-1 0 0 0,-1 1 0 0 0,0 0 0 0 0,0 1 0 0 0,-1 0 0 0 0,0 0-1 0 0,0 0 1 0 0,-1 1 0 0 0,0 0 0 0 0,0 0 0 0 0,0 1 0 0 0,-1 0 0 0 0,1 0 0 0 0,-1 1 0 0 0,0 1 0 0 0,-4-2 53 0 0,-63-43-2855 0 0,58 25 543 0 0,13 13 1065 0 0</inkml:trace>
  <inkml:trace contextRef="#ctx0" brushRef="#br0" timeOffset="-3464.472">1807 233 1128 0 0,'0'0'281'0'0,"0"0"54"0"0,0 0-40 0 0,0 0-43 0 0,0 0 21 0 0,0 0 11 0 0,0 0-39 0 0,0 0 4 0 0,0 0-2 0 0,0 0 12 0 0,0 0-32 0 0,0 0-82 0 0,0 0-49 0 0,0 0-14 0 0,0 0-27 0 0,0 0-46 0 0,0 0 47 0 0,0 0 1 0 0,0 0 5 0 0,0 0-47 0 0,0 0 16 0 0,0 0 8 0 0,7 6-60 0 0,-33 86 42 0 0,22-73 68 0 0,-2 0-1 0 0,0 0 1 0 0,0 0-1 0 0,-2-1 1 0 0,0 0-1 0 0,-1 0 1 0 0,-1-1-1 0 0,-1-1 1 0 0,0 1-1 0 0,-1-2 1 0 0,-1 1-1 0 0,0-2 1 0 0,-1 0-1 0 0,-1-1 1 0 0,0 0-1 0 0,-1-1 1 0 0,0 0-1 0 0,-1-2 1 0 0,0 0-1 0 0,0-1 1 0 0,-1 0-1 0 0,-1-2 1 0 0,1 0-1 0 0,-1-1 1 0 0,0-1-1 0 0,-8 1-88 0 0,22-7 13 0 0,1 0-1 0 0,-1 0 0 0 0,1-1 1 0 0,0 0-1 0 0,-1 1 0 0 0,1-1 1 0 0,0-1-1 0 0,0 1 1 0 0,0-1-1 0 0,1 1 0 0 0,-1-1 1 0 0,1 0-1 0 0,-1 0 0 0 0,1-1 1 0 0,0 1-1 0 0,0-1 0 0 0,1 1 1 0 0,-1-1-1 0 0,1 0 1 0 0,-1 0-1 0 0,1 0 0 0 0,0 0 1 0 0,1-1-1 0 0,-1 1 0 0 0,1 0 1 0 0,0-1-1 0 0,0 1 0 0 0,0-1 1 0 0,1 1-1 0 0,-1-1 0 0 0,1 0 1 0 0,0 1-1 0 0,1-1 1 0 0,-1 1-1 0 0,1-1 0 0 0,0 1 1 0 0,0-1-1 0 0,0 1 0 0 0,2-3-12 0 0,0-3-3 0 0,0 0-1 0 0,1 1 1 0 0,1-1-1 0 0,0 1 1 0 0,0 0-1 0 0,0 1 1 0 0,1-1 0 0 0,1 1-1 0 0,0 0 1 0 0,0 0-1 0 0,0 1 1 0 0,1 0-1 0 0,0 0 1 0 0,0 1-1 0 0,0 0 1 0 0,1 1-1 0 0,0 0 1 0 0,1 0-1 0 0,-1 1 1 0 0,1 0-1 0 0,-1 0 1 0 0,1 1-1 0 0,0 0 1 0 0,0 1-1 0 0,1 0 1 0 0,-1 1-1 0 0,0 0 1 0 0,9 1 3 0 0,351 51 11 0 0,-349-50 17 0 0,-4 0-26 0 0,0 0 0 0 0,0-1 0 0 0,0-1 0 0 0,1-1 0 0 0,-1 0-1 0 0,0-1 1 0 0,-1-1 0 0 0,1 0 0 0 0,11-6-2 0 0,-26 10-3 0 0,-1 0-1 0 0,0 0 1 0 0,1-1 0 0 0,-1 1 0 0 0,1 0-1 0 0,-1-1 1 0 0,0 1 0 0 0,1-1-1 0 0,-1 0 1 0 0,0 1 0 0 0,1-1 0 0 0,-1 0-1 0 0,0 0 1 0 0,0 0 0 0 0,0 0 0 0 0,0 0-1 0 0,0 0 1 0 0,0 0 0 0 0,0 0-1 0 0,0 0 1 0 0,0 0 0 0 0,0 0 0 0 0,-1-1-1 0 0,1 1 1 0 0,0 0 0 0 0,-1-1-1 0 0,1 1 1 0 0,-1-1 0 0 0,0 1 0 0 0,1 0-1 0 0,-1-1 1 0 0,0 1 0 0 0,0-1 0 0 0,0 1-1 0 0,0-1 1 0 0,0 1 0 0 0,0 0-1 0 0,0-1 1 0 0,0 1 0 0 0,-1-1 0 0 0,1 1-1 0 0,-1-1 1 0 0,1 1 0 0 0,-1 0-1 0 0,1-1 1 0 0,-1 1 0 0 0,0 0 0 0 0,0 0-1 0 0,0 0 1 0 0,1-1 0 0 0,-1 1-1 0 0,0 0 1 0 0,0 0 0 0 0,0 0 0 0 0,-1 0-1 0 0,1 0 1 0 0,0 1 0 0 0,0-1 0 0 0,-1 0-1 0 0,1 0 1 0 0,0 1 0 0 0,-2-1 3 0 0,-89-38-238 0 0,-138 28-3647 0 0,209 11 2639 0 0</inkml:trace>
  <inkml:trace contextRef="#ctx0" brushRef="#br0" timeOffset="-2599.665">2145 1130 1096 0 0,'10'4'4841'0'0,"15"-7"-5322"0"0,-21 2 916 0 0,218-70 943 0 0,-217 70-1358 0 0,0-1 0 0 0,-1-1 1 0 0,0 1-1 0 0,1-1 0 0 0,-1 1 0 0 0,0-1 0 0 0,0 0 0 0 0,0-1 0 0 0,-1 1 0 0 0,1-1 0 0 0,-1 0 0 0 0,0 1 0 0 0,0-2 0 0 0,0 1 0 0 0,0 0 1 0 0,-1 0-1 0 0,0-1 0 0 0,1-2-20 0 0,-2 6-44 0 0,-5-2-83 0 0,-3-1 115 0 0,-1 1 1 0 0,1 0-1 0 0,0 0 0 0 0,-1 0 0 0 0,1 1 0 0 0,-1 0 1 0 0,0 1-1 0 0,1 0 0 0 0,-1 0 0 0 0,0 0 1 0 0,0 1-1 0 0,0 0 0 0 0,0 1 0 0 0,0 0 1 0 0,0 0-1 0 0,1 0 0 0 0,-1 1 0 0 0,0 1 1 0 0,1-1-1 0 0,0 1 0 0 0,-1 0 12 0 0,-156 85 120 0 0,151-79-89 0 0,1-1-1 0 0,0 2 0 0 0,1 0 0 0 0,0 0 0 0 0,1 1 0 0 0,0 0 1 0 0,0 1-1 0 0,1 0 0 0 0,1 0 0 0 0,0 1 0 0 0,0 0 0 0 0,2 1 1 0 0,0 0-1 0 0,0 0 0 0 0,1 0 0 0 0,1 0 0 0 0,0 1 0 0 0,1 0 1 0 0,1 0-1 0 0,-1 6-30 0 0,4-16 15 0 0,0 0-1 0 0,0 0 1 0 0,0 0 0 0 0,0 0 0 0 0,1 0 0 0 0,-1 0 0 0 0,1 0 0 0 0,1 0-1 0 0,-1-1 1 0 0,1 1 0 0 0,0-1 0 0 0,0 1 0 0 0,0-1 0 0 0,0 0 0 0 0,1 0 0 0 0,-1-1-1 0 0,1 1 1 0 0,0-1 0 0 0,0 1 0 0 0,1-2 0 0 0,-1 1 0 0 0,1 0 0 0 0,-1-1-1 0 0,1 1 1 0 0,0-1 0 0 0,0-1 0 0 0,3 2-15 0 0,144 25-240 0 0,-119-28-433 0 0,0-1 0 0 0,0-1 0 0 0,-1-2 0 0 0,1-1 0 0 0,-1-2 0 0 0,-1-1 0 0 0,7-4 673 0 0,11-5-1295 0 0</inkml:trace>
  <inkml:trace contextRef="#ctx0" brushRef="#br0" timeOffset="-2178.863">2227 778 2040 0 0,'0'-1'132'0'0,"0"1"1"0"0,0 0-1 0 0,1 0 0 0 0,-1-1 1 0 0,0 1-1 0 0,0 0 0 0 0,1-1 0 0 0,-1 1 1 0 0,0 0-1 0 0,0 0 0 0 0,1-1 1 0 0,-1 1-1 0 0,0 0 0 0 0,0-1 0 0 0,0 1 1 0 0,0-1-1 0 0,0 1 0 0 0,0 0 1 0 0,0-1-1 0 0,0 1 0 0 0,0 0 0 0 0,0-1 1 0 0,0 1-1 0 0,0 0 0 0 0,0-1 1 0 0,0 1-1 0 0,0-1 0 0 0,0 1 0 0 0,0 0 1 0 0,0-1-1 0 0,0 1 0 0 0,0 0 1 0 0,-1-1-133 0 0,45-12 413 0 0,354-44 1441 0 0,-370 51-3550 0 0,-32-6-2537 0 0,4 7 2729 0 0</inkml:trace>
  <inkml:trace contextRef="#ctx0" brushRef="#br0" timeOffset="-1665.104">2937 486 956 0 0,'8'3'94'0'0,"0"0"0"0"0,-1 1 0 0 0,1-1 0 0 0,-1 1 0 0 0,1 1 0 0 0,-1 0 0 0 0,-1 0 0 0 0,1 0 0 0 0,-1 0 0 0 0,0 1 0 0 0,0 0 0 0 0,0 1 0 0 0,-1-1 0 0 0,0 1 0 0 0,0 0-1 0 0,-1 0 1 0 0,0 1 0 0 0,0-1 0 0 0,-1 1 0 0 0,0 0 0 0 0,0 0 0 0 0,-1 0 0 0 0,0 0 0 0 0,0 0 0 0 0,-1 1 0 0 0,0-1 0 0 0,-1 0 0 0 0,0 1 0 0 0,0-1 0 0 0,0 1 0 0 0,-1-1 0 0 0,-1 0 0 0 0,1 1 0 0 0,-1-1 0 0 0,-1 0 0 0 0,1 0 0 0 0,-1 0 0 0 0,-1-1 0 0 0,0 1 0 0 0,0-1-1 0 0,0 0 1 0 0,-3 4-94 0 0,-1-2 143 0 0,0 1-1 0 0,0-2 0 0 0,0 1 0 0 0,-1-1 0 0 0,-1-1 0 0 0,1 0 0 0 0,-1 0 1 0 0,-1-1-1 0 0,1 0 0 0 0,-1 0 0 0 0,0-1 0 0 0,0-1 0 0 0,0 0 1 0 0,-1-1-1 0 0,-3 1-142 0 0,13-3 153 0 0,-14-17-348 0 0,42-45-885 0 0,0 28 720 0 0,1 1 0 0 0,1 1 0 0 0,2 1 0 0 0,0 1 0 0 0,3 2 0 0 0,29-18 360 0 0,-22 13 1 0 0,104-82 105 0 0,-144 113-52 0 0,-14 4 75 0 0,1 0-1 0 0,-1 1 0 0 0,1 1 0 0 0,-1 0 1 0 0,1 0-1 0 0,1 1 0 0 0,-1 1 0 0 0,1 0 1 0 0,0 1-1 0 0,1 0 0 0 0,-8 7-128 0 0,8-7 52 0 0,1 0 0 0 0,0 0-1 0 0,0 1 1 0 0,1 0 0 0 0,0 1 0 0 0,0 0-1 0 0,1 1 1 0 0,1 0 0 0 0,0 0 0 0 0,0 0-1 0 0,1 1 1 0 0,0 0 0 0 0,1 0 0 0 0,1 0-1 0 0,0 1 1 0 0,-1 7-52 0 0,7-13-46 0 0,0 0-1 0 0,1 0 0 0 0,0 0 1 0 0,1-1-1 0 0,0 1 0 0 0,0-1 1 0 0,0 1-1 0 0,1-1 0 0 0,-1-1 1 0 0,1 1-1 0 0,1-1 0 0 0,-1 1 1 0 0,1-1-1 0 0,0-1 0 0 0,0 1 0 0 0,0-1 1 0 0,1-1-1 0 0,0 1 0 0 0,-1-1 1 0 0,1 0-1 0 0,1 0 0 0 0,-1-1 1 0 0,0 0-1 0 0,0 0 0 0 0,1-1 1 0 0,-1 0-1 0 0,7 0 47 0 0,68 7-2605 0 0,-56-7 1253 0 0</inkml:trace>
  <inkml:trace contextRef="#ctx0" brushRef="#br0" timeOffset="-936.745">3793 1061 928 0 0,'-33'-6'3177'0'0,"-23"26"-2902"0"0,49-18-25 0 0,6-1-235 0 0,-14 4 121 0 0,1 1 0 0 0,-1 0-1 0 0,1 1 1 0 0,0 0-1 0 0,1 2 1 0 0,-1-1 0 0 0,2 2-1 0 0,-1 0 1 0 0,1 0 0 0 0,1 1-1 0 0,-3 4-135 0 0,13-14 12 0 0,1 0-1 0 0,-1 0 1 0 0,0 0-1 0 0,1 0 1 0 0,-1 0-1 0 0,1 0 1 0 0,-1 0-1 0 0,1 0 1 0 0,0 1-1 0 0,0-1 1 0 0,-1 0-1 0 0,1 0 1 0 0,0 0-1 0 0,0 0 1 0 0,0 1-1 0 0,0-1 1 0 0,0 0-1 0 0,1 0 1 0 0,-1 0-1 0 0,0 1 1 0 0,0-1-1 0 0,1 0 1 0 0,-1 0-1 0 0,1 0 1 0 0,-1 0-1 0 0,1 0 1 0 0,-1 0-1 0 0,1 0 1 0 0,0 0-1 0 0,0 0 1 0 0,-1 0-1 0 0,1 0 1 0 0,0 0-1 0 0,0-1 1 0 0,0 1-1 0 0,0 0 1 0 0,0 0-1 0 0,0-1 1 0 0,0 1-1 0 0,0-1 1 0 0,0 1-1 0 0,0-1 1 0 0,0 1-1 0 0,0-1 1 0 0,1 0-1 0 0,-1 0 1 0 0,0 1-1 0 0,0-1 1 0 0,1 0-12 0 0,62 9 120 0 0,139-50-404 0 0,-188 32 262 0 0,0-1 0 0 0,-1 0 0 0 0,0-1 0 0 0,-1-1 0 0 0,0 0 0 0 0,-1 0 0 0 0,0-2 0 0 0,-1 1 0 0 0,0-1 0 0 0,-1-1 0 0 0,-1 0 1 0 0,-1 0-1 0 0,0-1 0 0 0,-1 0 0 0 0,0 0 0 0 0,-1-1 0 0 0,-1 0 0 0 0,-1 0 0 0 0,0 0 0 0 0,-2-1 0 0 0,0 1 0 0 0,0-1 0 0 0,-2 1 1 0 0,0-7 21 0 0,0 17 39 0 0,1 0 0 0 0,-1 0 0 0 0,-1 0 0 0 0,1 1 0 0 0,-1-1 0 0 0,0 0 0 0 0,-1 1 0 0 0,1-1 0 0 0,-1 1 0 0 0,-1-1 0 0 0,1 1 0 0 0,-1 0 0 0 0,0 0 0 0 0,-1 0 0 0 0,1 0 1 0 0,-1 0-1 0 0,0 1 0 0 0,-1 0 0 0 0,1 0 0 0 0,-1 0 0 0 0,0 0 0 0 0,0 1 0 0 0,0 0 0 0 0,-1 0 0 0 0,0 0 0 0 0,0 1 0 0 0,0 0 0 0 0,0 0 0 0 0,-4-2-39 0 0,5 8 12 0 0,0 0 0 0 0,0 1 0 0 0,1-1 0 0 0,-1 1 0 0 0,1 0-1 0 0,0 0 1 0 0,0 0 0 0 0,0 0 0 0 0,1 1 0 0 0,0 0 0 0 0,0-1-1 0 0,0 1 1 0 0,0 0 0 0 0,1 1 0 0 0,0-1 0 0 0,0 0 0 0 0,0 1-1 0 0,1-1 1 0 0,-1 1 0 0 0,1-1 0 0 0,0 5-12 0 0,-1 15-34 0 0,1 1 1 0 0,1-1-1 0 0,1 1 1 0 0,1 0-1 0 0,1-1 1 0 0,1 0-1 0 0,2 0 0 0 0,0 0 1 0 0,2 0-1 0 0,1-1 1 0 0,0 0-1 0 0,2-1 1 0 0,1 0-1 0 0,1-1 0 0 0,0 0 1 0 0,2-1-1 0 0,1-1 1 0 0,0 0-1 0 0,4 1 34 0 0,41 70-3010 0 0,-54-81 2058 0 0</inkml:trace>
  <inkml:trace contextRef="#ctx0" brushRef="#br0" timeOffset="-485.48">4150 1016 1472 0 0,'7'3'150'0'0,"-1"1"-1"0"0,1 0 0 0 0,-1 0 1 0 0,0 1-1 0 0,0-1 1 0 0,-1 1-1 0 0,1 0 0 0 0,-1 1 1 0 0,0 0-1 0 0,-1-1 1 0 0,1 2-1 0 0,-1-1 1 0 0,0 0-1 0 0,-1 1 0 0 0,1 0 1 0 0,-1-1-1 0 0,0 2-149 0 0,-3-7 15 0 0,31 122 2319 0 0,-47-95-1063 0 0,21-47-1020 0 0,31-27-557 0 0,1 2 0 0 0,2 2-1 0 0,2 2 1 0 0,31-23 306 0 0,-74 66 79 0 0,-3 2-61 0 0,1 0 1 0 0,0 0-1 0 0,0 0 1 0 0,0 1-1 0 0,1 0 1 0 0,0-1-1 0 0,0 1 1 0 0,0 0 0 0 0,1 1-1 0 0,0-1 1 0 0,0 0-1 0 0,1 1 1 0 0,-1-1-1 0 0,2 0 1 0 0,-1 1-1 0 0,0 4-18 0 0,8-2-212 0 0,-1-1-1 0 0,1 0 1 0 0,1 0-1 0 0,-1-1 1 0 0,1 1-1 0 0,0-2 1 0 0,1 1-1 0 0,0-1 1 0 0,0 0-1 0 0,0-1 1 0 0,1 0-1 0 0,0-1 1 0 0,0 0-1 0 0,0 0 1 0 0,0-1-1 0 0,0 0 1 0 0,1-1-1 0 0,-1 0 1 0 0,1-1-1 0 0,0 0 1 0 0,5-1 212 0 0,23 4-1303 0 0</inkml:trace>
  <inkml:trace contextRef="#ctx0" brushRef="#br0" timeOffset="48822.989">49 134 860 0 0,'0'0'260'0'0,"0"0"-21"0"0,4-7 1922 0 0,16 97-1943 0 0,-4 1 0 0 0,-5 0-1 0 0,-3 1 1 0 0,-4 0 0 0 0,-6 54-218 0 0,2-107 36 0 0,19 219 119 0 0,-19 433-77 0 0,-23-175 166 0 0,23-119-271 0 0,-36-97-32 0 0,-8 21 582 0 0,44-322-552 0 0,0 1 1 0 0,0 0 0 0 0,0-1 0 0 0,-1 1 0 0 0,1 0 0 0 0,0 0 0 0 0,0-1 0 0 0,0 1-1 0 0,0 0 1 0 0,-1-1 0 0 0,1 1 0 0 0,0 0 0 0 0,0 0 0 0 0,-1 0 0 0 0,1-1 0 0 0,0 1 0 0 0,-1 0-1 0 0,1 0 1 0 0,0 0 0 0 0,0 0 0 0 0,-1 0 0 0 0,1-1 0 0 0,0 1 0 0 0,-1 0 0 0 0,1 0-1 0 0,0 0 1 0 0,-1 0 0 0 0,1 0 0 0 0,0 0 0 0 0,-1 0 0 0 0,1 0 0 0 0,0 0 0 0 0,-1 0 0 0 0,1 0-1 0 0,0 0 1 0 0,-1 1 0 0 0,1-1 0 0 0,0 0 0 0 0,0 0 0 0 0,-1 0 28 0 0,-8-40-1896 0 0,4 9 690 0 0</inkml:trace>
  <inkml:trace contextRef="#ctx0" brushRef="#br0" timeOffset="51873.467">98 62 1016 0 0,'-24'-5'688'0'0,"-23"-21"476"0"0,273 44-326 0 0,-41-1-701 0 0,1-9 0 0 0,53-9-137 0 0,-93 0 20 0 0,147-12-46 0 0,536-15-69 0 0,641-3 622 0 0,-784 43-709 0 0,-291 3 155 0 0,268 9-52 0 0,746 33 193 0 0,-918 7 9 0 0,-247-16-23 0 0,-92 30-281 0 0,-86 43 217 0 0,-51-78 2 0 0,-2 0-1 0 0,-2 0 1 0 0,-3 1 0 0 0,0 1 0 0 0,-3 0 0 0 0,-2 0-1 0 0,-2-1 1 0 0,-2 1 0 0 0,-2 0 0 0 0,-5 23-38 0 0,-113 1087 563 0 0,60-596-790 0 0,52-216 528 0 0,9-342-330 0 0,-2 30 1942 0 0,-138-39-1439 0 0,-256-22-615 0 0,68 12 154 0 0,-675-39-105 0 0,401 17 161 0 0,-399-37-56 0 0,454 59-109 0 0,312 40 162 0 0,-256 7-1 0 0,282-3-90 0 0,-351-3 75 0 0,-453-18-71 0 0,480-28-337 0 0,195 23 360 0 0,278-10-215 0 0,34 7 79 0 0,25 1-3539 0 0,2 1 2425 0 0</inkml:trace>
  <inkml:trace contextRef="#ctx0" brushRef="#br0" timeOffset="59042.369">2166 1834 1132 0 0,'0'0'296'0'0,"0"0"-4"0"0,0 0-34 0 0,0 0-66 0 0,0 0 24 0 0,0 0 23 0 0,0 0-34 0 0,0 0-43 0 0,0 0 30 0 0,0 0 45 0 0,0 0-46 0 0,0 0-73 0 0,0 0-53 0 0,0 0-16 0 0,0 0-6 0 0,-13-22 965 0 0,15 7 328 0 0,-1 25-1283 0 0,-1 645 24 0 0,16-492-159 0 0,-14 144 381 0 0,-18-205-326 0 0,16 93 165 0 0,-8-108-151 0 0,8 115 0 0 0,-8-97 56 0 0,7-104-26 0 0,1 1 0 0 0,0-1-1 0 0,-1 0 1 0 0,1 0 0 0 0,0 0 0 0 0,0 1-1 0 0,0-1 1 0 0,0 0 0 0 0,0 0 0 0 0,0 1 0 0 0,1-1-1 0 0,-1 0 1 0 0,0 0 0 0 0,1 1 0 0 0,-1-1 0 0 0,0 0-1 0 0,1 0 1 0 0,0 0 0 0 0,-1 0 0 0 0,1 0 0 0 0,0 0-1 0 0,-1 0 1 0 0,1 0 0 0 0,0 0 0 0 0,0 0-1 0 0,0 0 1 0 0,0 0 0 0 0,0 0 0 0 0,0-1 0 0 0,0 1-1 0 0,0 0 1 0 0,0-1 0 0 0,0 1 0 0 0,0-1 0 0 0,0 1-1 0 0,1-1 1 0 0,-1 0 0 0 0,0 1 0 0 0,0-1-1 0 0,1 0 1 0 0,-1 0 0 0 0,0 0 0 0 0,0 0 0 0 0,1 0-1 0 0,-1 0 1 0 0,0 0 0 0 0,0 0 0 0 0,0 0 0 0 0,1-1-1 0 0,-1 1 1 0 0,0-1 0 0 0,0 1 0 0 0,1-1-17 0 0,16 1-61 0 0,309 0 443 0 0,-273-8-348 0 0,-21-2-460 0 0,-22-28-3654 0 0,-11 31 2823 0 0</inkml:trace>
  <inkml:trace contextRef="#ctx0" brushRef="#br0" timeOffset="59463.332">2539 3367 1636 0 0,'-23'-24'5644'0'0,"79"132"-5329"0"0,-52-88-209 0 0,-1 1 0 0 0,0-1-1 0 0,-2 0 1 0 0,0 1 0 0 0,-2-1-1 0 0,0 1 1 0 0,-1-1 0 0 0,-1 0-1 0 0,-1 0 1 0 0,-1 0 0 0 0,0 0-1 0 0,-2-1 1 0 0,0 0 0 0 0,-1 0-1 0 0,-1 0 1 0 0,-1-1 0 0 0,0-1-1 0 0,-2 0 1 0 0,0 0 0 0 0,0-1-1 0 0,-2-1 1 0 0,0 0 0 0 0,-12 10-106 0 0,25-25 170 0 0,-11 12-1999 0 0,14-23-3834 0 0,1 5 4407 0 0</inkml:trace>
  <inkml:trace contextRef="#ctx0" brushRef="#br0" timeOffset="62837.884">3732 3875 916 0 0,'-19'0'2259'0'0,"-40"24"991"0"0,402-31-1434 0 0,-62-11-1582 0 0,-280 18-426 0 0,-1 0-58 0 0,17-2-3575 0 0,-6-7 2631 0 0,-7 5-24 0 0</inkml:trace>
  <inkml:trace contextRef="#ctx0" brushRef="#br0" timeOffset="63695.376">4580 3820 1128 0 0,'-15'5'3276'0'0,"16"-5"-3241"0"0,-1 0 0 0 0,1 1 0 0 0,-1-1 0 0 0,1 0 0 0 0,-1 0 0 0 0,0 1 0 0 0,1-1 0 0 0,-1 0 0 0 0,1 1 0 0 0,-1-1 0 0 0,0 0 0 0 0,1 1 0 0 0,-1-1 0 0 0,0 0 0 0 0,0 1 0 0 0,1-1 0 0 0,-1 1 0 0 0,0-1 1 0 0,0 1-1 0 0,0-1 0 0 0,1 0 0 0 0,-1 1 0 0 0,0-1 0 0 0,0 1 0 0 0,0-1 0 0 0,0 1 0 0 0,0-1 0 0 0,0 1 0 0 0,0-1 0 0 0,0 1 0 0 0,0-1 0 0 0,0 1 0 0 0,0-1 0 0 0,0 1 0 0 0,0-1 0 0 0,-1 1 0 0 0,1-1 0 0 0,0 1 0 0 0,0-1 0 0 0,0 0 0 0 0,-1 1 0 0 0,1-1 0 0 0,0 1 0 0 0,-1-1 0 0 0,1 0 0 0 0,0 1 0 0 0,-1-1 0 0 0,1 0 0 0 0,0 1 0 0 0,-1-1 0 0 0,1 0 0 0 0,-1 0 0 0 0,1 1 0 0 0,-1-1 0 0 0,1 0 0 0 0,0 0 0 0 0,-1 0 0 0 0,0 1-35 0 0,12 4 73 0 0,0-1 0 0 0,0 1 0 0 0,0-2 0 0 0,0 0 0 0 0,1 0 0 0 0,-1-1 0 0 0,1 0 1 0 0,0-1-1 0 0,0 0 0 0 0,-1-1 0 0 0,1 0 0 0 0,0-1 0 0 0,1-1-73 0 0,20 1 143 0 0,3-1-37 0 0,0-3-1 0 0,0 0 1 0 0,0-3-1 0 0,-1-1 1 0 0,0-1-1 0 0,15-9-105 0 0,-6-14 281 0 0,-44 31-309 0 0,0 2-46 0 0,-4-3 41 0 0,-9-3 7 0 0,0 0 0 0 0,-1 1-1 0 0,0 1 1 0 0,0 0-1 0 0,0 1 1 0 0,0 1-1 0 0,-1 0 1 0 0,1 0 0 0 0,0 2-1 0 0,-1 0 1 0 0,1 0-1 0 0,-1 1 1 0 0,1 1-1 0 0,0 1 1 0 0,-1 0 0 0 0,1 1-1 0 0,1 0 1 0 0,-13 5 26 0 0,3-3-55 0 0,9-4 81 0 0,0 0 1 0 0,0 0-1 0 0,1 1 1 0 0,-1 1 0 0 0,1 1-1 0 0,0 0 1 0 0,0 0-1 0 0,1 1 1 0 0,-1 1-1 0 0,1 0 1 0 0,1 0 0 0 0,-1 2-1 0 0,1-1 1 0 0,1 1-1 0 0,0 1 1 0 0,0 0-1 0 0,1 0 1 0 0,0 1 0 0 0,1 0-1 0 0,0 1 1 0 0,1 0-1 0 0,0 0 1 0 0,0 0-1 0 0,2 1 1 0 0,0 0 0 0 0,0 0-1 0 0,-2 13-26 0 0,7-19 20 0 0,1-1 1 0 0,1 0-1 0 0,-1 0 0 0 0,1 0 0 0 0,0 0 1 0 0,1 0-1 0 0,-1 0 0 0 0,1-1 0 0 0,0 1 0 0 0,0-1 1 0 0,1 0-1 0 0,0 0 0 0 0,0 0 0 0 0,0 0 1 0 0,0-1-1 0 0,1 1 0 0 0,0-1 0 0 0,-1 0 1 0 0,2-1-1 0 0,-1 1 0 0 0,0-1 0 0 0,1 0 1 0 0,-1 0-1 0 0,1-1 0 0 0,0 1 0 0 0,5 0-20 0 0,166 37 121 0 0,-151-36-720 0 0,-1-2-1 0 0,1-1 0 0 0,0-1 0 0 0,-1-1 0 0 0,1-1 0 0 0,-1-1 0 0 0,1-1 0 0 0,-1-2 0 0 0,0-1 0 0 0,8-3 600 0 0,-6-5-1338 0 0</inkml:trace>
  <inkml:trace contextRef="#ctx0" brushRef="#br0" timeOffset="64225.829">4819 3487 1120 0 0,'52'-5'4752'0'0,"23"-7"-3477"0"0,95-10-858 0 0,-19 14-298 0 0,-150 8-575 0 0,-1 0-45 0 0,0 0-108 0 0,11-1-2909 0 0,4-7 2207 0 0</inkml:trace>
  <inkml:trace contextRef="#ctx0" brushRef="#br0" timeOffset="64689.994">5520 3271 1060 0 0,'41'-1'4010'0'0,"-35"2"-3965"0"0,0 1 0 0 0,-1 0 0 0 0,1 1 0 0 0,-1-1-1 0 0,1 1 1 0 0,-1 0 0 0 0,0 1 0 0 0,0-1 0 0 0,0 1-1 0 0,-1 0 1 0 0,0 0 0 0 0,1 0 0 0 0,-1 1-1 0 0,-1 0 1 0 0,1-1 0 0 0,-1 1 0 0 0,1 0 0 0 0,-1 1-1 0 0,-1-1 1 0 0,1 1 0 0 0,-1-1 0 0 0,0 1 0 0 0,0 0-1 0 0,-1 0 1 0 0,0 0 0 0 0,0 0 0 0 0,0 0 0 0 0,-1 0-1 0 0,1 0 1 0 0,-1 0 0 0 0,-1 0 0 0 0,1 0-1 0 0,-1 0 1 0 0,0 0 0 0 0,-1-1 0 0 0,1 1 0 0 0,-1 0-1 0 0,-1 0 1 0 0,1-1 0 0 0,-2 4-45 0 0,-112 120 1005 0 0,101-118-1401 0 0,14-13-4257 0 0,5-4 3355 0 0</inkml:trace>
  <inkml:trace contextRef="#ctx0" brushRef="#br0" timeOffset="64984.513">5963 3283 1428 0 0,'-16'5'340'0'0,"1"1"0"0"0,0 0 0 0 0,1 1 0 0 0,-1 1 0 0 0,1 1 0 0 0,1 0 0 0 0,0 0 0 0 0,0 1-1 0 0,1 1 1 0 0,0 0 0 0 0,0 1 0 0 0,2 0 0 0 0,-6 8-340 0 0,13-17 31 0 0,-1 0 0 0 0,1 0 0 0 0,0 0 0 0 0,0 1 0 0 0,0-1 0 0 0,0 1 0 0 0,1 0 0 0 0,-1 0 0 0 0,1 0 1 0 0,0 0-1 0 0,0 0 0 0 0,1 1 0 0 0,-1-1 0 0 0,1 0 0 0 0,0 1 0 0 0,0-1 0 0 0,1 1 0 0 0,-1-1 0 0 0,1 1 0 0 0,0 0 0 0 0,0-1 0 0 0,0 1 0 0 0,1-1 0 0 0,0 1 0 0 0,-1-1 0 0 0,2 1 0 0 0,-1-1 0 0 0,0 1 0 0 0,1-1 0 0 0,0 0 0 0 0,0 0 0 0 0,0 0 0 0 0,1 0 0 0 0,-1 0 0 0 0,1 0 0 0 0,0-1 0 0 0,0 1 0 0 0,0-1 0 0 0,1 0 0 0 0,-1 0 0 0 0,1 0 0 0 0,0 0 1 0 0,-1-1-1 0 0,1 0 0 0 0,0 1 0 0 0,1-1 0 0 0,-1-1 0 0 0,4 2-31 0 0,119 13-4400 0 0,-77-28 3127 0 0</inkml:trace>
  <inkml:trace contextRef="#ctx0" brushRef="#br0" timeOffset="65916.197">3567 3422 988 0 0,'-8'-3'485'0'0,"2"0"-363"0"0,1 1 0 0 0,-1-1 0 0 0,0 1-1 0 0,1 1 1 0 0,-1-1 0 0 0,0 1-1 0 0,0 0 1 0 0,0 0 0 0 0,0 1-1 0 0,0 0 1 0 0,0 0 0 0 0,0 0-1 0 0,0 1 1 0 0,0 0 0 0 0,0 0-1 0 0,0 0 1 0 0,0 1 0 0 0,0 0-1 0 0,1 0 1 0 0,-1 0 0 0 0,0 1-1 0 0,1 0 1 0 0,0 0 0 0 0,-4 3-122 0 0,-3 11 189 0 0,2 0-1 0 0,0 0 1 0 0,0 1 0 0 0,2 0 0 0 0,1 1 0 0 0,0 0-1 0 0,1 0 1 0 0,1 1 0 0 0,1-1 0 0 0,0 1 0 0 0,2 0-1 0 0,0 0 1 0 0,2 17-189 0 0,-4 3 285 0 0,-54 490 2021 0 0,56-501-2145 0 0,1 0 1 0 0,1-1-1 0 0,1 1 1 0 0,1-1-1 0 0,2 1 1 0 0,1-1-1 0 0,6 18-161 0 0,-9-38 42 0 0,0 0 0 0 0,1 0 0 0 0,0 0 0 0 0,0 0 0 0 0,1 0 0 0 0,0-1 0 0 0,0 1-1 0 0,1-1 1 0 0,0 0 0 0 0,0-1 0 0 0,0 1 0 0 0,1-1 0 0 0,0 0 0 0 0,0-1 0 0 0,1 1 0 0 0,0-1-1 0 0,0 0 1 0 0,0-1 0 0 0,0 0 0 0 0,1 0 0 0 0,0 0 0 0 0,0-1 0 0 0,0 0 0 0 0,0-1 0 0 0,0 0-1 0 0,0 0 1 0 0,7 0-42 0 0,147-10-632 0 0,239-115-6901 0 0,-352 103 6282 0 0</inkml:trace>
  <inkml:trace contextRef="#ctx0" brushRef="#br0" timeOffset="66814.768">6180 3323 2172 0 0,'0'0'61'0'0,"0"-1"0"0"0,-1 1-1 0 0,1-1 1 0 0,0 1 0 0 0,-1-1 0 0 0,1 0-1 0 0,0 1 1 0 0,-1-1 0 0 0,1 0-1 0 0,0 1 1 0 0,0-1 0 0 0,0 0 0 0 0,0 1-1 0 0,0-1 1 0 0,0 0 0 0 0,0 1 0 0 0,0-1-1 0 0,0 0 1 0 0,0 1 0 0 0,0-1 0 0 0,0 0-1 0 0,0 1 1 0 0,1-1 0 0 0,-1 0-1 0 0,0 1 1 0 0,0-1 0 0 0,1 0 0 0 0,-1 1-1 0 0,0-1 1 0 0,1 1 0 0 0,-1-1 0 0 0,1 1-1 0 0,-1-1 1 0 0,1 1 0 0 0,-1-1-1 0 0,1 1 1 0 0,-1-1 0 0 0,1 1 0 0 0,-1 0-1 0 0,1-1 1 0 0,0 1 0 0 0,-1 0 0 0 0,1-1-1 0 0,0 1 1 0 0,-1 0 0 0 0,1 0-1 0 0,0 0 1 0 0,-1 0 0 0 0,1-1 0 0 0,0 1-1 0 0,-1 0 1 0 0,1 0 0 0 0,0 0 0 0 0,-1 1-1 0 0,1-1 1 0 0,0 0 0 0 0,-1 0-1 0 0,1 0 1 0 0,0 0 0 0 0,-1 1 0 0 0,1-1-1 0 0,0 0 1 0 0,-1 0 0 0 0,1 1 0 0 0,-1-1-1 0 0,1 1 1 0 0,0-1-61 0 0,61-12 360 0 0,-56 11-323 0 0,0 0 1 0 0,0 0-1 0 0,0 1 0 0 0,1-1 1 0 0,-1 1-1 0 0,0 1 1 0 0,0-1-1 0 0,0 1 1 0 0,1 0-1 0 0,-1 0 1 0 0,0 1-1 0 0,-1 0 1 0 0,1 0-1 0 0,0 0 1 0 0,0 1-1 0 0,-1 0 0 0 0,1 0 1 0 0,-1 0-1 0 0,0 1 1 0 0,0-1-1 0 0,0 1 1 0 0,-1 1-1 0 0,1-1 1 0 0,-1 1-1 0 0,0-1 1 0 0,0 1-1 0 0,-1 0 1 0 0,0 0-1 0 0,1 1 0 0 0,-2-1 1 0 0,1 1-1 0 0,1 3-37 0 0,64 273 1166 0 0,49 158 203 0 0,-112-402-1155 0 0,-1 1 0 0 0,-3 0 0 0 0,-1-1 0 0 0,-1 1 0 0 0,-3 0 0 0 0,-1-1 0 0 0,-2 0 0 0 0,-6 18-214 0 0,-25 127 853 0 0,34-180-859 0 0,0 1 0 0 0,0-1 0 0 0,0 0 1 0 0,-1 0-1 0 0,1 0 0 0 0,-1-1 0 0 0,0 0 1 0 0,0 1-1 0 0,0-2 0 0 0,0 1 0 0 0,0-1 1 0 0,-1 1-1 0 0,1-2 0 0 0,0 1 1 0 0,-1 0-1 0 0,1-1 0 0 0,0 0 0 0 0,-1 0 1 0 0,1-1-1 0 0,0 0 0 0 0,-1 0 0 0 0,1 0 1 0 0,0 0-1 0 0,0-1 0 0 0,0 0 1 0 0,0 0-1 0 0,-3-1 6 0 0,-4-1-303 0 0,-57-24-487 0 0,35-3-2918 0 0,33 20-1765 0 0,1 11 4319 0 0</inkml:trace>
  <inkml:trace contextRef="#ctx0" brushRef="#br0" timeOffset="67371.365">6932 4692 1268 0 0,'-34'20'1851'0'0,"26"-16"-1619"0"0,-1 0 1 0 0,0 1-1 0 0,1 0 0 0 0,0 0 0 0 0,0 1 0 0 0,0 0 0 0 0,1 0 0 0 0,0 1 0 0 0,0 0 0 0 0,0 0 0 0 0,1 1 0 0 0,1 0 0 0 0,-1 0 0 0 0,1 0 0 0 0,0 1 0 0 0,1-1 0 0 0,0 1 0 0 0,-1 5-232 0 0,3-10 63 0 0,1 1 0 0 0,0 0 0 0 0,0 0 1 0 0,1-1-1 0 0,0 1 0 0 0,-1 0 0 0 0,2 0 0 0 0,-1 0 0 0 0,0 0 0 0 0,1-1 1 0 0,0 1-1 0 0,0 0 0 0 0,1-1 0 0 0,-1 1 0 0 0,1-1 0 0 0,0 1 0 0 0,0-1 1 0 0,0 0-1 0 0,1 1 0 0 0,-1-1 0 0 0,1 0 0 0 0,0-1 0 0 0,0 1 0 0 0,1-1 1 0 0,-1 1-1 0 0,1-1 0 0 0,0 0 0 0 0,0 0 0 0 0,0 0 0 0 0,0-1 1 0 0,2 1-64 0 0,144 36 777 0 0,-143-38-783 0 0,0-1 0 0 0,0 0 0 0 0,0 0 0 0 0,0 0 0 0 0,0-1 0 0 0,-1 0 0 0 0,1 0 1 0 0,0-1-1 0 0,0 0 0 0 0,-1 0 0 0 0,1 0 0 0 0,-1-1 0 0 0,0 0 0 0 0,0-1 0 0 0,0 1 0 0 0,0-1 0 0 0,0 0 0 0 0,-1 0 0 0 0,0-1 0 0 0,0 0 1 0 0,0 0-1 0 0,0 0 0 0 0,-1 0 0 0 0,0-1 0 0 0,0 0 0 0 0,0 1 0 0 0,-1-2 0 0 0,0 1 0 0 0,0 0 0 0 0,-1-1 0 0 0,1 1 0 0 0,-1-1 1 0 0,-1 1-1 0 0,1-2 6 0 0,-4-3-17 0 0,-1 0 0 0 0,1 0 0 0 0,-2 0 0 0 0,0 0 0 0 0,0 0 0 0 0,-1 1 0 0 0,0-1 0 0 0,-1 2 0 0 0,0-1 0 0 0,0 0 0 0 0,-1 1 0 0 0,0 0 1 0 0,-1 1-1 0 0,0 0 0 0 0,-1 0 0 0 0,1 0 0 0 0,-1 1 0 0 0,-4-2 17 0 0,-217-141-1425 0 0,213 103-3684 0 0,17 27 3838 0 0</inkml:trace>
  <inkml:trace contextRef="#ctx0" brushRef="#br0" timeOffset="68361.816">6969 3181 1184 0 0,'0'0'360'0'0,"0"0"-76"0"0,0 0-20 0 0,0 0-33 0 0,0 0 32 0 0,0 0-35 0 0,0 0-3 0 0,1 5-34 0 0,-4 13-80 0 0,-1 0 0 0 0,0 0 1 0 0,-1 0-1 0 0,-1-1 0 0 0,-1 1 0 0 0,0-1 0 0 0,-1-1 0 0 0,-1 0 0 0 0,-1 0 0 0 0,0-1 0 0 0,-1 0 0 0 0,-1 0 0 0 0,0-2 0 0 0,-1 1 0 0 0,0-2 0 0 0,-1 1 0 0 0,-8 4-111 0 0,-1 4 179 0 0,-2-1-1 0 0,0-2 0 0 0,-1 0 0 0 0,-1-1 0 0 0,0-2 0 0 0,-2-1 0 0 0,0-1 0 0 0,-24 8-178 0 0,52-22 5 0 0,-1 1-1 0 0,1 0 0 0 0,-1-1 1 0 0,1 1-1 0 0,0-1 0 0 0,-1 1 1 0 0,1-1-1 0 0,0 0 1 0 0,0 1-1 0 0,0-1 0 0 0,-1 0 1 0 0,1 0-1 0 0,0 0 0 0 0,0 0 1 0 0,0 0-1 0 0,0 0 1 0 0,1 0-1 0 0,-1 0 0 0 0,0-1 1 0 0,0 1-1 0 0,1 0 0 0 0,-1 0 1 0 0,0-1-1 0 0,1 1 1 0 0,0 0-1 0 0,-1-1 0 0 0,1 1 1 0 0,0-1-1 0 0,-1 1 0 0 0,1 0 1 0 0,0-1-1 0 0,0 1 1 0 0,0-1-1 0 0,0 1 0 0 0,1 0 1 0 0,-1-1-1 0 0,0 1 0 0 0,1-1 1 0 0,-1 1-1 0 0,0 0 1 0 0,1-1-1 0 0,0 1 0 0 0,-1 0 1 0 0,1 0-1 0 0,0-1 0 0 0,-1 1 1 0 0,1 0-1 0 0,0 0 0 0 0,0 0 1 0 0,0 0-1 0 0,0 0 1 0 0,0 0-1 0 0,0 0 0 0 0,1 0 1 0 0,-1 1-1 0 0,0-1 0 0 0,0 0 1 0 0,1 1-1 0 0,-1-1 1 0 0,0 1-1 0 0,1-1-4 0 0,6-9-41 0 0,1 0 0 0 0,0 1 0 0 0,1 0 0 0 0,0 0 0 0 0,0 1 0 0 0,1 0 0 0 0,0 1 0 0 0,0 1 0 0 0,1-1 0 0 0,0 2 0 0 0,0 0 0 0 0,0 0 0 0 0,1 1 0 0 0,-1 0 0 0 0,1 1 0 0 0,0 1 0 0 0,12-1 41 0 0,117 67-186 0 0,-125-57 259 0 0,1-1 0 0 0,0 0 0 0 0,0-2 0 0 0,0 0 0 0 0,0-1 0 0 0,1-1 0 0 0,-1 0 0 0 0,1-2 0 0 0,10-1-73 0 0,-27 1 22 0 0,-1 1 0 0 0,1-2 0 0 0,-1 1 0 0 0,1 0 0 0 0,-1 0 0 0 0,0 0 0 0 0,1-1 0 0 0,-1 1 0 0 0,1 0 0 0 0,-1-1 0 0 0,0 0 0 0 0,1 1 0 0 0,-1-1 0 0 0,0 0 0 0 0,0 1 0 0 0,0-1 0 0 0,1 0 0 0 0,-1 0 0 0 0,0 0 0 0 0,0 0 0 0 0,0 0 0 0 0,0 0 0 0 0,-1-1 0 0 0,1 1 0 0 0,0 0 0 0 0,0 0 0 0 0,-1-1 0 0 0,1 1 0 0 0,-1 0 0 0 0,1-1 0 0 0,-1 1 0 0 0,1 0 0 0 0,-1-1 0 0 0,0 1 0 0 0,0-1 0 0 0,0 1 0 0 0,0-1 0 0 0,0 1 0 0 0,0 0 0 0 0,0-1 0 0 0,0 1 0 0 0,0-1 0 0 0,-1 1 0 0 0,1-1 0 0 0,-1 1 0 0 0,1 0-1 0 0,-1-1 1 0 0,1 1 0 0 0,-1 0 0 0 0,0 0 0 0 0,0-1 0 0 0,0 1 0 0 0,1 0 0 0 0,-1 0 0 0 0,0 0 0 0 0,0 0 0 0 0,-1 0-22 0 0,-6-8-5 0 0,0 2-1 0 0,0-1 0 0 0,-1 1 0 0 0,1 0 0 0 0,-2 1 1 0 0,1 0-1 0 0,-1 0 0 0 0,0 1 0 0 0,0 0 0 0 0,0 1 1 0 0,-1 0-1 0 0,1 1 0 0 0,-1 0 0 0 0,0 1 0 0 0,0 0 1 0 0,-3 0 5 0 0,-70-4-3656 0 0,63 9 2435 0 0,-11 9-11 0 0</inkml:trace>
  <inkml:trace contextRef="#ctx0" brushRef="#br0" timeOffset="85908.745">7125 4013 1076 0 0,'0'0'255'0'0,"0"0"64"0"0,-23-4 1399 0 0,-4-17-820 0 0,268 6 855 0 0,148 0-1021 0 0,-188 1-964 0 0,-200 14-57 0 0,18 0-2996 0 0,-19 0 1976 0 0</inkml:trace>
  <inkml:trace contextRef="#ctx0" brushRef="#br0" timeOffset="86234.633">7405 4226 976 0 0,'210'-10'3017'0'0,"84"-11"-1666"0"0,-128 15-1938 0 0,-158 10-1614 0 0,-8-5 1365 0 0</inkml:trace>
  <inkml:trace contextRef="#ctx0" brushRef="#br0" timeOffset="87095.673">8728 3500 836 0 0,'-24'-10'1350'0'0,"-23"6"-1096"0"0,-130 11 834 0 0,166-5-1032 0 0,1 0 0 0 0,-1 1 0 0 0,1 1 0 0 0,0-1 0 0 0,0 2 0 0 0,1-1-1 0 0,-1 1 1 0 0,1 1 0 0 0,0 0 0 0 0,0 0 0 0 0,1 0 0 0 0,-1 1 0 0 0,2 1 0 0 0,-1-1-1 0 0,1 1 1 0 0,0 1 0 0 0,1-1 0 0 0,0 1 0 0 0,0 0 0 0 0,1 1 0 0 0,0-1 0 0 0,0 1-1 0 0,1 0 1 0 0,1 0 0 0 0,-1 3-56 0 0,-2 29 199 0 0,1 0 1 0 0,3 0-1 0 0,1 0 0 0 0,2 0 0 0 0,2 0 1 0 0,2 0-1 0 0,2 0 0 0 0,2-1 1 0 0,6 16-200 0 0,27 246 1344 0 0,-56-129-572 0 0,-21 70 190 0 0,35-243-889 0 0,3 10 51 0 0,6-5-159 0 0,0 0-1 0 0,1 0 0 0 0,0-1 0 0 0,0 0 1 0 0,0-1-1 0 0,1 0 0 0 0,-1 0 0 0 0,1-2 1 0 0,0 1-1 0 0,0-1 0 0 0,0 0 0 0 0,0-1 1 0 0,0-1-1 0 0,0 0 0 0 0,0 0 1 0 0,0-1-1 0 0,0-1 0 0 0,0 1 0 0 0,0-2 1 0 0,0 0-1 0 0,0 0 0 0 0,7-4 36 0 0,6 3-321 0 0,107-44-6132 0 0,-126 38 5179 0 0</inkml:trace>
  <inkml:trace contextRef="#ctx0" brushRef="#br0" timeOffset="94082.152">8990 3860 984 0 0,'0'0'446'0'0,"0"0"-123"0"0,0 0-50 0 0,0 0-39 0 0,0 0 12 0 0,0 0-26 0 0,0 0-24 0 0,21-3 2315 0 0,2-23-2065 0 0,-23 24-423 0 0,-1 0 0 0 0,1 0 1 0 0,-1 1-1 0 0,1-1 0 0 0,-1 0 1 0 0,1 1-1 0 0,-1-1 0 0 0,0 0 1 0 0,0 1-1 0 0,0-1 1 0 0,0 1-1 0 0,0-1 0 0 0,0 1 1 0 0,0 0-1 0 0,0-1 0 0 0,0 1 1 0 0,-1 0-1 0 0,1 0 1 0 0,-1 0-1 0 0,1 0 0 0 0,-1 0 1 0 0,1 0-1 0 0,-1 0 0 0 0,1 1 1 0 0,-1-1-1 0 0,0 0 0 0 0,1 1 1 0 0,-1-1-1 0 0,0 1 1 0 0,0 0-1 0 0,1 0 0 0 0,-1 0 1 0 0,0 0-1 0 0,0 0 0 0 0,1 0 1 0 0,-1 0-1 0 0,0 0 1 0 0,0 0-1 0 0,1 1 0 0 0,-1-1 1 0 0,0 1-1 0 0,1 0 0 0 0,-1-1-23 0 0,-1 0 4 0 0,3 0 32 0 0,0 0-27 0 0,0 0 29 0 0,-32 2-141 0 0,17 7 177 0 0,0 0 0 0 0,1 1 1 0 0,0 1-1 0 0,1 0 1 0 0,1 0-1 0 0,-1 2 1 0 0,2-1-1 0 0,0 1 1 0 0,0 1-1 0 0,1 0 0 0 0,-7 14-74 0 0,11-12 101 0 0,-1 1-1 0 0,2 0 1 0 0,0 0-1 0 0,1 1 1 0 0,1-1-1 0 0,1 1 1 0 0,0 0-1 0 0,1 0 1 0 0,1-1-1 0 0,2 14-100 0 0,-2-11 67 0 0,56 100 493 0 0,-45-110-522 0 0,1-1 0 0 0,0 0 1 0 0,0 0-1 0 0,1-1 0 0 0,0-1 1 0 0,1 0-1 0 0,0-1 0 0 0,0-1 1 0 0,0 0-1 0 0,0-1 0 0 0,1 0 1 0 0,0-1-1 0 0,-1-1 0 0 0,3 0-38 0 0,15 4 95 0 0,-21-6-52 0 0,0-1 0 0 0,0-1 0 0 0,0 0 0 0 0,-1 0 0 0 0,1-1 0 0 0,-1-1 1 0 0,0 0-1 0 0,0 0 0 0 0,0-1 0 0 0,-1 0 0 0 0,1-1 0 0 0,-1 0 0 0 0,0 0 1 0 0,-1-1-1 0 0,0 0 0 0 0,0 0 0 0 0,0-1 0 0 0,-1 0 0 0 0,0-1 1 0 0,-1 1-1 0 0,2-3-43 0 0,1-5 51 0 0,0 0-1 0 0,-1-1 1 0 0,-1 0 0 0 0,-1 0 0 0 0,0-1 0 0 0,-1 1 0 0 0,-1-1 0 0 0,-1 0 0 0 0,0 0-1 0 0,-1-1 1 0 0,-1 1 0 0 0,-1 0 0 0 0,-2-14-51 0 0,-35-80-3 0 0,34 105 14 0 0,0 0 0 0 0,-1 1 0 0 0,0-1-1 0 0,0 1 1 0 0,0 0 0 0 0,-1 0 0 0 0,0 0 0 0 0,0 1 0 0 0,-1 0 0 0 0,1 0 0 0 0,-1 0 0 0 0,0 0 0 0 0,-1 1 0 0 0,1 0 0 0 0,-1 1 0 0 0,1-1 0 0 0,-1 1 0 0 0,0 0 0 0 0,-1 1 0 0 0,1 0 0 0 0,0 0-1 0 0,-7-1-10 0 0,-178-9-1485 0 0,157 12 322 0 0,-116-5-4533 0 0,118-2 4340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5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468 245 1636 0 0,'9'-22'4089'0'0,"-8"22"-3882"0"0,-1 1 0 0 0,0-1-1 0 0,1 0 1 0 0,-1 0 0 0 0,0 0-1 0 0,1 0 1 0 0,-1 0 0 0 0,1 0 0 0 0,-1 0-1 0 0,0 0 1 0 0,1 0 0 0 0,-1 0-1 0 0,1 0 1 0 0,-1 0 0 0 0,0 0 0 0 0,1-1-1 0 0,-1 1 1 0 0,0 0 0 0 0,1 0 0 0 0,-1 0-1 0 0,1 0 1 0 0,-1-1-207 0 0,29 357 699 0 0,-4-164-2750 0 0,-25-189 1851 0 0,1-1-1 0 0,-1 0 0 0 0,1 0 0 0 0,-1 1 0 0 0,0-1 1 0 0,0 0-1 0 0,0 1 0 0 0,0-1 0 0 0,0 0 0 0 0,-1 1 1 0 0,1-1-1 0 0,-1 0 0 0 0,1 0 0 0 0,-1 1 0 0 0,0-1 1 0 0,0 0-1 0 0,0 0 0 0 0,0 0 0 0 0,0 0 0 0 0,0 0 0 0 0,-1 0 1 0 0,1 0-1 0 0,-1 0 0 0 0,1-1 0 0 0,-1 1 0 0 0,0-1 1 0 0,1 1-1 0 0,-1-1 0 0 0,0 1 0 0 0,0-1 0 0 0,0 0 1 0 0,-1 0 200 0 0,-9 1-1488 0 0</inkml:trace>
  <inkml:trace contextRef="#ctx0" brushRef="#br0" timeOffset="1348.826">1 645 868 0 0,'18'-6'3886'0'0,"97"-22"-2994"0"0,14 6-580 0 0,-51 11-301 0 0,-1-3 0 0 0,-1-4 0 0 0,0-2 0 0 0,-2-4 0 0 0,15-9-11 0 0,-82 30 98 0 0,-1-1 0 0 0,1 1 0 0 0,0-1 0 0 0,-1 0 0 0 0,0-1 0 0 0,0 1 0 0 0,0-1 0 0 0,-1 0 0 0 0,1-1 0 0 0,-1 1 0 0 0,0-1 0 0 0,-1 0 0 0 0,1-1 0 0 0,-1 1 0 0 0,-1-1 0 0 0,1 1 0 0 0,-1-1 0 0 0,0 0 0 0 0,-1 0 0 0 0,0-1 0 0 0,0 1 0 0 0,0 0 0 0 0,-1-1 0 0 0,0 1 0 0 0,0-1 0 0 0,-1 0 0 0 0,0 1 0 0 0,-1-6-98 0 0,-17-40 692 0 0,4 196-362 0 0,1 313-145 0 0,100-573-989 0 0,-87 115 791 0 0,1 0 0 0 0,0 0 1 0 0,0 1-1 0 0,0-1 1 0 0,0 0-1 0 0,0 0 1 0 0,0 1-1 0 0,0-1 1 0 0,1 1-1 0 0,-1-1 0 0 0,0 1 1 0 0,1-1-1 0 0,0 1 1 0 0,-1 0-1 0 0,1 0 1 0 0,0 0-1 0 0,-1 0 1 0 0,1 0-1 0 0,0 0 0 0 0,0 0 1 0 0,0 1-1 0 0,0-1 1 0 0,0 1-1 0 0,0-1 1 0 0,0 1-1 0 0,0 0 1 0 0,0-1-1 0 0,0 1 0 0 0,0 0 1 0 0,0 1-1 0 0,0-1 1 0 0,0 0-1 0 0,0 0 1 0 0,0 1-1 0 0,0 0 1 0 0,0-1-1 0 0,0 1 1 0 0,0 0-1 0 0,-1 0 0 0 0,1 0 1 0 0,0 0-1 0 0,0 0 1 0 0,-1 0-1 0 0,1 0 1 0 0,-1 1-1 0 0,1-1 1 0 0,-1 0-1 0 0,1 1 0 0 0,-1 0 1 0 0,0-1-1 0 0,0 1 1 0 0,1 1 12 0 0,45 54-263 0 0,-43-49 251 0 0,1 1 0 0 0,0-1 0 0 0,0 0 0 0 0,1 0 1 0 0,0-1-1 0 0,0 0 0 0 0,1 0 0 0 0,0 0 0 0 0,0-1 1 0 0,1 0-1 0 0,-1 0 0 0 0,1-1 0 0 0,1 0 0 0 0,-1 0 1 0 0,1-1-1 0 0,0 0 0 0 0,0 0 0 0 0,0-1 0 0 0,0-1 1 0 0,0 1-1 0 0,1-1 0 0 0,-1-1 0 0 0,1 0 0 0 0,0 0 1 0 0,-1-1-1 0 0,7-1 12 0 0,7-3-139 0 0,0 0 0 0 0,0-2 0 0 0,0-1-1 0 0,-1-1 1 0 0,0-1 0 0 0,0-1 0 0 0,-1-1 0 0 0,0 0 0 0 0,-1-2 0 0 0,0 0 0 0 0,-2-2 0 0 0,1 0 0 0 0,-2-1 0 0 0,8-8 139 0 0,-1-17 219 0 0,-24 39-157 0 0,-16-20-48 0 0,9 18 30 0 0,0-1-1 0 0,-1 1 1 0 0,1 1 0 0 0,-1 0 0 0 0,0 0 0 0 0,0 0 0 0 0,0 1 0 0 0,0 0 0 0 0,0 1 0 0 0,0-1 0 0 0,0 2 0 0 0,-1-1 0 0 0,1 1 0 0 0,0 1 0 0 0,-1-1 0 0 0,1 1-1 0 0,0 1 1 0 0,0-1 0 0 0,0 1 0 0 0,0 1 0 0 0,0 0 0 0 0,0 0 0 0 0,1 0 0 0 0,-1 1 0 0 0,1 0 0 0 0,0 1 0 0 0,0-1 0 0 0,0 1 0 0 0,1 1 0 0 0,0-1 0 0 0,0 1-1 0 0,0 0 1 0 0,1 1 0 0 0,0-1 0 0 0,0 1 0 0 0,0 0 0 0 0,1 0 0 0 0,0 1-44 0 0,5-5 20 0 0,0 1 1 0 0,1-1-1 0 0,-1 0 0 0 0,1 0 0 0 0,-1 0 1 0 0,1 0-1 0 0,0 0 0 0 0,0 0 0 0 0,1-1 1 0 0,-1 1-1 0 0,1-1 0 0 0,-1 1 0 0 0,1-1 1 0 0,0 0-1 0 0,-1 0 0 0 0,1 0 0 0 0,0 0 0 0 0,1-1 1 0 0,-1 1-1 0 0,0-1 0 0 0,0 0 0 0 0,1 0 1 0 0,-1 0-1 0 0,0 0 0 0 0,1 0 0 0 0,-1-1 1 0 0,1 0-1 0 0,-1 1 0 0 0,1-1 0 0 0,3-1-20 0 0,24 1 92 0 0,1-2 0 0 0,0-1 0 0 0,-1-1 0 0 0,1-2 0 0 0,-1-1 0 0 0,27-11-92 0 0,-57 19 12 0 0,0-1-1 0 0,0 1 1 0 0,0-1 0 0 0,-1 1 0 0 0,1-1 0 0 0,0 1-1 0 0,0-1 1 0 0,0 1 0 0 0,0 0 0 0 0,-1-1 0 0 0,1 1-1 0 0,0 0 1 0 0,-1 0 0 0 0,1 0 0 0 0,0 0 0 0 0,-1 0-1 0 0,1-1 1 0 0,-1 1 0 0 0,1 0 0 0 0,-1 0 0 0 0,0 0-1 0 0,0 0 1 0 0,1 0 0 0 0,-1 1 0 0 0,0-1 0 0 0,0 0-1 0 0,0 0 1 0 0,0 0 0 0 0,0 0 0 0 0,0 0 0 0 0,0 0-1 0 0,0 0 1 0 0,-1 0 0 0 0,1 0 0 0 0,0 0 0 0 0,0 0-1 0 0,-1 0 1 0 0,1 0 0 0 0,-1 0 0 0 0,1 0 0 0 0,-1 0-1 0 0,1-1 1 0 0,-1 1 0 0 0,0 0 0 0 0,0 0 0 0 0,1 0-1 0 0,-1-1 1 0 0,0 1 0 0 0,0 0-12 0 0,-3 15 96 0 0,5-13-99 0 0,0 0 1 0 0,1 0-1 0 0,-1 0 1 0 0,1 0-1 0 0,-1 0 1 0 0,1-1 0 0 0,0 1-1 0 0,0 0 1 0 0,0-1-1 0 0,1 0 1 0 0,-1 0-1 0 0,0 1 1 0 0,1-1-1 0 0,0-1 1 0 0,-1 1-1 0 0,1 0 1 0 0,0-1-1 0 0,0 1 1 0 0,0-1-1 0 0,0 0 1 0 0,0 0-1 0 0,0 0 1 0 0,0 0-1 0 0,0-1 1 0 0,1 1-1 0 0,-1-1 1 0 0,0 0-1 0 0,0 0 1 0 0,1 0-1 0 0,-1 0 1 0 0,0 0-1 0 0,0-1 1 0 0,0 1 0 0 0,0-1-1 0 0,1 0 1 0 0,1-1 2 0 0,11-3-37 0 0,0 0 0 0 0,0-1 0 0 0,0-1 0 0 0,-1 0 0 0 0,0-1 0 0 0,0-1 0 0 0,-1 0 0 0 0,0-1 1 0 0,-1-1-1 0 0,0 0 0 0 0,0 0 0 0 0,-1-2 0 0 0,-1 1 0 0 0,0-1 0 0 0,-1-1 0 0 0,-1 0 0 0 0,0-1 0 0 0,0 1 1 0 0,-2-2-1 0 0,0 1 0 0 0,5-15 37 0 0,8-32 224 0 0,-3-2 0 0 0,-2 0 0 0 0,-3-1 0 0 0,-3 0 0 0 0,-3 0 0 0 0,-2-14-224 0 0,-3 71 100 0 0,-1 1 0 0 0,1-1-1 0 0,-1 1 1 0 0,-1 0 0 0 0,1-1 0 0 0,-1 1-1 0 0,0-1 1 0 0,-1 1 0 0 0,0 0 0 0 0,0 0 0 0 0,0 0-1 0 0,-1 0 1 0 0,0 0 0 0 0,-1 0 0 0 0,1 1 0 0 0,-1 0-1 0 0,-1-1 1 0 0,-2-3-100 0 0,4 11 22 0 0,-1 0 0 0 0,1 0 0 0 0,0 0 0 0 0,0 0 0 0 0,1 1 0 0 0,-1-1 0 0 0,0 1 0 0 0,0 0 0 0 0,1 0 0 0 0,-1 0 0 0 0,1 0 0 0 0,-1 0 0 0 0,1 0 0 0 0,0 1 0 0 0,0-1 0 0 0,0 1 0 0 0,0-1 0 0 0,1 1 0 0 0,-1 0 0 0 0,1 0 0 0 0,-1 0 0 0 0,1 0 0 0 0,0 0 0 0 0,0 0-22 0 0,-7 24 8 0 0,1 0 1 0 0,1 0-1 0 0,1 0 0 0 0,2 1 1 0 0,1-1-1 0 0,1 1 0 0 0,1 0 0 0 0,1 0 1 0 0,2-1-1 0 0,1 1 0 0 0,1-1 1 0 0,1 0-1 0 0,7 17-8 0 0,-12-37-21 0 0,45 155-1069 0 0,-5-23-1325 0 0,-22 2-3813 0 0,-19-122 4815 0 0</inkml:trace>
  <inkml:trace contextRef="#ctx0" brushRef="#br0" timeOffset="1598.594">1929 648 880 0 0,'0'-1'1076'0'0,"0"1"-168"0"0,2-2-200 0 0,-1 1-132 0 0,-1-1 0 0 0,3 2-88 0 0,2-1-79 0 0,14-2 15 0 0,4-3-228 0 0,4 1-180 0 0,3-1-4 0 0,4-1-873 0 0,0-1 61 0 0,1 1-624 0 0,-2-4-16 0 0</inkml:trace>
  <inkml:trace contextRef="#ctx0" brushRef="#br0" timeOffset="2084.774">2457 350 1228 0 0,'-26'-110'8033'0'0,"48"119"-9308"0"0,43 53-3423 0 0,-49-40 3302 0 0</inkml:trace>
  <inkml:trace contextRef="#ctx0" brushRef="#br0" timeOffset="1846.175">2467 552 1404 0 0,'2'12'4340'0'0,"2"14"-3145"0"0,-7 198 1036 0 0,3-223-2256 0 0,-1 0 0 0 0,1 0 0 0 0,0-1 0 0 0,0 1 0 0 0,0 0-1 0 0,0 0 1 0 0,0-1 0 0 0,0 1 0 0 0,0 0 0 0 0,0 0 0 0 0,0-1 0 0 0,0 1 0 0 0,0 0 0 0 0,1 0-1 0 0,-1-1 1 0 0,0 1 0 0 0,1 0 0 0 0,-1-1 0 0 0,0 1 0 0 0,1 0 0 0 0,-1-1 0 0 0,1 1-1 0 0,-1 0 1 0 0,1-1 0 0 0,-1 1 0 0 0,1-1 0 0 0,-1 1 0 0 0,1-1 0 0 0,-1 1 0 0 0,1-1 0 0 0,0 1-1 0 0,-1-1 1 0 0,1 0 0 0 0,0 1 0 0 0,0-1 0 0 0,-1 0 0 0 0,1 0 0 0 0,0 0 0 0 0,-1 1 0 0 0,1-1-1 0 0,0 0 1 0 0,0 0 0 0 0,0 0 0 0 0,-1 0 0 0 0,1 0 0 0 0,0 0 0 0 0,0 0 0 0 0,-1-1-1 0 0,1 1 1 0 0,0 0 0 0 0,0 0 0 0 0,-1-1 0 0 0,1 1 0 0 0,0 0 0 0 0,-1-1 0 0 0,1 1 0 0 0,0 0-1 0 0,-1-1 1 0 0,1 1 0 0 0,-1-1 0 0 0,1 1 0 0 0,-1-1 0 0 0,1 0 0 0 0,0 0 25 0 0,11-65-4036 0 0,-12 49 2613 0 0</inkml:trace>
  <inkml:trace contextRef="#ctx0" brushRef="#br0" timeOffset="2270.167">2641 849 1492 0 0,'53'-89'4300'0'0,"-46"76"-4165"0"0,0 1 1 0 0,1 0 0 0 0,1 1 0 0 0,0 0 0 0 0,1 0-1 0 0,0 1 1 0 0,0 0 0 0 0,1 0 0 0 0,0 1-1 0 0,1 1 1 0 0,0 0 0 0 0,0 1 0 0 0,1 0 0 0 0,0 1-1 0 0,0 0 1 0 0,1 1-136 0 0,-9 6 23 0 0,0 1 1 0 0,0 0-1 0 0,-1 1 1 0 0,1-1-1 0 0,-1 1 0 0 0,1 0 1 0 0,-1 0-1 0 0,0 0 0 0 0,0 0 1 0 0,-1 1-1 0 0,1 0 0 0 0,-1-1 1 0 0,1 1-1 0 0,-1 1 1 0 0,-1-1-1 0 0,1 0 0 0 0,0 1 1 0 0,-1-1-1 0 0,0 1 0 0 0,0 0 1 0 0,-1 0-1 0 0,1 0 0 0 0,-1 0 1 0 0,1 4-24 0 0,0 2 46 0 0,1-1-1 0 0,-2 1 1 0 0,1 0 0 0 0,-2 0 0 0 0,1 0 0 0 0,-1-1 0 0 0,-1 1-1 0 0,0 0 1 0 0,-1 0 0 0 0,0-1 0 0 0,0 1 0 0 0,-1-1-1 0 0,0 1 1 0 0,-1-1 0 0 0,-1 0 0 0 0,1 0 0 0 0,-1-1 0 0 0,-1 0-1 0 0,-4 6-45 0 0,-62 46-6363 0 0,72-61 4827 0 0</inkml:trace>
  <inkml:trace contextRef="#ctx0" brushRef="#br0" timeOffset="2471.913">3374 716 2036 0 0,'-77'218'5804'0'0,"50"-139"-5046"0"0,-19 48-1528 0 0,-35-24-4008 0 0,56-86 3452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0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93 860 0 0,'0'0'403'0'0,"0"0"-6"0"0,0 0-68 0 0,0 0-50 0 0,0 0-34 0 0,0 0-28 0 0,0 0 66 0 0,0 0-31 0 0,0 0-45 0 0,0 0-2 0 0,0 0 72 0 0,0 0-7 0 0,0 0-36 0 0,0 0-35 0 0,0 0 14 0 0,0 0-81 0 0,0 0 26 0 0,0 0-4 0 0,0 0-15 0 0,0 0-5 0 0,0 0 22 0 0,0 0-62 0 0,0 0-6 0 0,0 0 50 0 0,0 0 10 0 0,0 0-33 0 0,0 0 53 0 0,0 0 6 0 0,0 0-15 0 0,0 0-29 0 0,0 0 30 0 0,0 0-22 0 0,0 0-18 0 0,0 0-12 0 0,0 0-30 0 0,0 0-23 0 0,0 0 34 0 0,0 0 4 0 0,0 0 24 0 0,0 0 20 0 0,0 0-50 0 0,0 0-14 0 0,0 0 67 0 0,0 0-15 0 0,0 0-73 0 0,0 0-52 0 0,0 0-8 0 0,0 0 44 0 0,0 0 12 0 0,0 0-14 0 0,0 0-7 0 0,0 0 17 0 0,0 0 1 0 0,0 0 27 0 0,0 0 12 0 0,0 0-28 0 0,0 0-24 0 0,0 0 14 0 0,0 0 29 0 0,0 0-31 0 0,0 0-12 0 0,0 0-4 0 0,0 0-7 0 0,0 0-9 0 0,0 0-37 0 0,0 0-26 0 0,0 0 6 0 0,0 0 45 0 0,0 0 11 0 0,0 0 6 0 0,0 0-47 0 0,0 0 48 0 0,0 0-13 0 0,0 0-23 0 0,0 0 47 0 0,0 0 1 0 0,0 0-34 0 0,0 0 35 0 0,0 0-5 0 0,0 0-11 0 0,0 0 10 0 0,0 0 38 0 0,0 0-14 0 0,0 0-40 0 0,0 0 5 0 0,0 0-1 0 0,0 0-25 0 0,6-3 36 0 0,119-13 45 0 0,2 2-37 0 0,288 14 251 0 0,-335-7 159 0 0,-78 7-412 0 0,23-2 101 0 0,-25 1-38 0 0,-5-34-8092 0 0,-6 20 6567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12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197 432 1160 0 0,'0'0'311'0'0,"0"0"-13"0"0,0 0-61 0 0,0 0 75 0 0,0 0-36 0 0,0 0-4 0 0,0 0-26 0 0,0 0-48 0 0,0 0-47 0 0,0 0 9 0 0,0 0 2 0 0,0 0-29 0 0,0 0-41 0 0,0 0-13 0 0,0 0-7 0 0,0 0 15 0 0,0 0 79 0 0,1-17 1193 0 0,-78 86-871 0 0,-7 165 762 0 0,47 39-133 0 0,38-265-1090 0 0,0 0-1 0 0,0-1 0 0 0,1 1 1 0 0,-1-1-1 0 0,2 1 1 0 0,-1-1-1 0 0,1 0 0 0 0,0 0 1 0 0,1 0-1 0 0,-1 0 1 0 0,1-1-1 0 0,1 1 1 0 0,-1-1-1 0 0,1 0 0 0 0,0 0 1 0 0,1-1-1 0 0,-1 0 1 0 0,1 1-1 0 0,0-2 0 0 0,0 1 1 0 0,1-1-1 0 0,-1 0 1 0 0,1 0-1 0 0,4 1-26 0 0,180 56 484 0 0,-97-41 246 0 0,-94-20-658 0 0,0 0 7 0 0,0 0 10 0 0,0 0-21 0 0,0 0 7 0 0,0 0 26 0 0,0 0-19 0 0,0 0-2 0 0,0 0-14 0 0,28-1 283 0 0,-29-19-5855 0 0,1-8 2822 0 0,1 17 1515 0 0</inkml:trace>
  <inkml:trace contextRef="#ctx0" brushRef="#br0" timeOffset="4859.43">317 752 1196 0 0,'0'0'309'0'0,"0"0"-10"0"0,0 0-62 0 0,0 0-43 0 0,0 0 85 0 0,0 0-62 0 0,0 0-33 0 0,0 0 29 0 0,0 0-43 0 0,0 0-96 0 0,0 0-26 0 0,0 0-6 0 0,0 0 28 0 0,-55-4 5477 0 0,34-13-5451 0 0,8 12 291 0 0,26 10-213 0 0,265-5 470 0 0,-219-14-542 0 0,-1 13 154 0 0,-57 1-230 0 0,41-2 2601 0 0,-38-1-2261 0 0,-17-5-4799 0 0,5 8 3409 0 0,-93-23-4422 0 0,76 14 4228 0 0</inkml:trace>
  <inkml:trace contextRef="#ctx0" brushRef="#br0" timeOffset="6964.485">935 693 948 0 0,'0'0'393'0'0,"0"0"-40"0"0,0 0 37 0 0,0 0-75 0 0,0 0-68 0 0,0 0-43 0 0,-20 4 2527 0 0,3 44-2163 0 0,17-47-462 0 0,13 21 252 0 0,-4-14-274 0 0,1 0 0 0 0,-1-1 0 0 0,2 0 0 0 0,-1 0 1 0 0,1-1-1 0 0,0-1 0 0 0,0 0 0 0 0,0-1 1 0 0,1 0-1 0 0,0 0 0 0 0,0-1 0 0 0,0-1 0 0 0,8 1-84 0 0,-9-1 81 0 0,-1-1 0 0 0,1-1 1 0 0,0 0-1 0 0,0 0 0 0 0,0-1 0 0 0,-1-1 0 0 0,1 1 0 0 0,0-2 0 0 0,-1 1 0 0 0,1-2 0 0 0,-1 1 0 0 0,0-1 0 0 0,0-1 0 0 0,-1 0 0 0 0,5-3-81 0 0,-10 5 40 0 0,1 0 1 0 0,-1 0-1 0 0,1-1 0 0 0,-1 1 0 0 0,0-1 1 0 0,0 0-1 0 0,-1 0 0 0 0,1-1 1 0 0,-1 1-1 0 0,0-1 0 0 0,0 1 0 0 0,-1-1 1 0 0,1 0-1 0 0,-1 0 0 0 0,0 0 0 0 0,0-1 1 0 0,-1 1-1 0 0,0 0 0 0 0,1-6-40 0 0,-2 6 8 0 0,1 1 0 0 0,-2-1-1 0 0,1 0 1 0 0,-1 0 0 0 0,1 1 0 0 0,-1-1-1 0 0,0 0 1 0 0,-1 1 0 0 0,1-1-1 0 0,-1 1 1 0 0,0 0 0 0 0,0-1 0 0 0,-1 1-1 0 0,1 0 1 0 0,-1 0 0 0 0,0 0-1 0 0,0 1 1 0 0,0-1 0 0 0,0 1 0 0 0,-1-1-1 0 0,1 1 1 0 0,-1 0 0 0 0,0 1-1 0 0,0-1 1 0 0,0 0 0 0 0,0 1 0 0 0,0 0-1 0 0,-1 0 1 0 0,1 1 0 0 0,-1-1-1 0 0,-3 0-7 0 0,-148-21-7 0 0,47 98-77 0 0,99-63 102 0 0,0 0 0 0 0,0 1 0 0 0,2 1 0 0 0,-1-1-1 0 0,2 1 1 0 0,0 1 0 0 0,0-1 0 0 0,1 1 0 0 0,1 0-1 0 0,1 1 1 0 0,0-1 0 0 0,1 1 0 0 0,1 0 0 0 0,0 0-1 0 0,1 0 1 0 0,1 0 0 0 0,0 0 0 0 0,2 10-18 0 0,-1-16 46 0 0,0 1 0 0 0,1 0 0 0 0,0-1 0 0 0,0 1 0 0 0,1-1 0 0 0,1 0 0 0 0,0 1 0 0 0,0-2 0 0 0,1 1 0 0 0,0-1 0 0 0,1 1 0 0 0,0-1 0 0 0,0-1 0 0 0,1 1 0 0 0,0-1-1 0 0,0 0 1 0 0,1-1 0 0 0,0 0 0 0 0,1 0 0 0 0,-1-1 0 0 0,5 3-46 0 0,10-4 68 0 0,0-1-1 0 0,0 0 0 0 0,1-2 1 0 0,-1-1-1 0 0,0-1 0 0 0,1-1 1 0 0,-1-1-1 0 0,0-1 0 0 0,0-1 1 0 0,0-1-1 0 0,0 0 0 0 0,8-6-67 0 0,-21 9-147 0 0,19-8 420 0 0,-21-6-4880 0 0,-8 16 3191 0 0,-17-19-1145 0 0,7 8 1361 0 0</inkml:trace>
  <inkml:trace contextRef="#ctx0" brushRef="#br0" timeOffset="7634.24">1324 219 1808 0 0,'-1'0'73'0'0,"0"-1"0"0"0,1 0 0 0 0,-1 0 0 0 0,0 1 0 0 0,0-1 0 0 0,0 0-1 0 0,0 1 1 0 0,1-1 0 0 0,-1 1 0 0 0,0-1 0 0 0,0 1 0 0 0,0-1 0 0 0,0 1 0 0 0,0 0 0 0 0,0 0-1 0 0,0-1 1 0 0,0 1 0 0 0,-1 0 0 0 0,1 0 0 0 0,0 0 0 0 0,0 0 0 0 0,0 0 0 0 0,0 0 0 0 0,0 0-1 0 0,0 1 1 0 0,0-1 0 0 0,0 0 0 0 0,0 1 0 0 0,0-1 0 0 0,0 0 0 0 0,0 1 0 0 0,0-1 0 0 0,0 1-1 0 0,0 0 1 0 0,1-1 0 0 0,-1 1 0 0 0,0 0 0 0 0,0-1 0 0 0,0 1 0 0 0,1 0 0 0 0,-1 0 0 0 0,0 0-1 0 0,1-1 1 0 0,-1 1 0 0 0,1 0 0 0 0,-1 0 0 0 0,1 0 0 0 0,0 0 0 0 0,-1 0 0 0 0,1 1-73 0 0,-34 51 753 0 0,32-46-692 0 0,-1-1 0 0 0,1 1 1 0 0,0 0-1 0 0,1 0 0 0 0,0 0 0 0 0,0 0 0 0 0,0 0 1 0 0,1 0-1 0 0,0 0 0 0 0,0 0 0 0 0,1 0 0 0 0,0 0 1 0 0,0 0-1 0 0,1 0 0 0 0,0 0 0 0 0,0 0 0 0 0,0-1 1 0 0,1 1-1 0 0,0-1 0 0 0,0 0 0 0 0,1 1 1 0 0,0-2-1 0 0,0 1 0 0 0,0 0 0 0 0,1-1 0 0 0,-1 0 1 0 0,2 0-1 0 0,-1 0 0 0 0,0 0 0 0 0,1-1 0 0 0,0 0 1 0 0,0 0-1 0 0,0-1 0 0 0,0 1 0 0 0,0-1 1 0 0,1-1-1 0 0,0 1 0 0 0,-1-1 0 0 0,1-1 0 0 0,0 1 1 0 0,0-1-1 0 0,0 0 0 0 0,0 0 0 0 0,0-1 0 0 0,0 0 1 0 0,0 0-1 0 0,5-2-61 0 0,-8 3 14 0 0,1-1 1 0 0,0 0-1 0 0,-1-1 0 0 0,1 1 1 0 0,-1-1-1 0 0,1 0 1 0 0,-1 0-1 0 0,1-1 0 0 0,-1 1 1 0 0,0-1-1 0 0,1 0 0 0 0,-1 0 1 0 0,0 0-1 0 0,0-1 1 0 0,-1 1-1 0 0,1-1 0 0 0,0 0 1 0 0,-1 0-1 0 0,0 0 1 0 0,1-1-1 0 0,-1 1 0 0 0,-1-1 1 0 0,1 0-1 0 0,0 0 0 0 0,-1 0 1 0 0,0 0-1 0 0,0 0 1 0 0,0 0-1 0 0,0 0 0 0 0,-1-1 1 0 0,0 1-1 0 0,0-1 1 0 0,0 1-1 0 0,0-1 0 0 0,-1 0 1 0 0,0 1-1 0 0,1-1 0 0 0,-2 0 1 0 0,1 1-1 0 0,-1-1 1 0 0,1 1-1 0 0,-1-1 0 0 0,0 1 1 0 0,-1-1-1 0 0,1 1 1 0 0,-1 0-1 0 0,0-1-14 0 0,-72-79 232 0 0,35 52-7853 0 0,38 32 6339 0 0</inkml:trace>
  <inkml:trace contextRef="#ctx0" brushRef="#br0" timeOffset="8335.554">1719 216 1048 0 0,'46'17'3781'0'0,"-28"2"-3544"0"0,0 0-1 0 0,-2 1 1 0 0,0 0-1 0 0,-1 1 1 0 0,-1 1 0 0 0,-1 0-1 0 0,-1 1 1 0 0,-1 1-1 0 0,-1 0 1 0 0,-1 0-1 0 0,3 16-236 0 0,9 18 452 0 0,-2 2-1 0 0,-2 0 0 0 0,-4 1 0 0 0,-1 0 0 0 0,-4 1 0 0 0,-2 0 1 0 0,-3 3-452 0 0,-6-37 129 0 0,0-1 0 0 0,-2 1 0 0 0,-1-1 0 0 0,-1 0 1 0 0,-1 0-1 0 0,-1-1 0 0 0,-2 0 0 0 0,0-1 0 0 0,-14 21-129 0 0,-53 54-1164 0 0,78-100 1037 0 0,-1 1-1 0 0,0-1 1 0 0,0 0 0 0 0,0 0 0 0 0,0 0 0 0 0,1 1 0 0 0,-1-1 0 0 0,0 0 0 0 0,0 0-1 0 0,0 0 1 0 0,0 0 0 0 0,0-1 0 0 0,1 1 0 0 0,-1 0 0 0 0,0 0 0 0 0,0 0 0 0 0,0-1 0 0 0,0 1-1 0 0,1 0 1 0 0,-1-1 0 0 0,0 1 0 0 0,0-1 0 0 0,1 1 0 0 0,-1-1 0 0 0,0 1 0 0 0,1-1 0 0 0,-1 0-1 0 0,1 1 1 0 0,-1-1 0 0 0,1 0 0 0 0,-1 1 0 0 0,1-1 0 0 0,-1 0 0 0 0,1 1 0 0 0,-1-1-1 0 0,1 0 1 0 0,0 0 0 0 0,0 0 0 0 0,-1 0 0 0 0,1 1 0 0 0,0-1 0 0 0,0 0 0 0 0,0 0 0 0 0,0 0-1 0 0,0 0 1 0 0,0 0 0 0 0,0 1 0 0 0,0-1 0 0 0,0 0 0 0 0,0 0 0 0 0,1 0 0 0 0,-1 0 0 0 0,0 1-1 0 0,1-1 1 0 0,-1 0 0 0 0,0 0 0 0 0,1 1 0 0 0,-1-1 127 0 0,3-17-1215 0 0</inkml:trace>
  <inkml:trace contextRef="#ctx0" brushRef="#br0" timeOffset="9225.444">1962 30 976 0 0,'232'-30'4156'0'0,"-222"33"-4050"0"0,0 0 1 0 0,0 0-1 0 0,0 1 0 0 0,0 0 1 0 0,0 1-1 0 0,-1 0 1 0 0,0 0-1 0 0,0 1 0 0 0,0 0 1 0 0,-1 1-1 0 0,0 0 0 0 0,0 0 1 0 0,-1 0-1 0 0,2 3-106 0 0,8 17 293 0 0,-1 1 0 0 0,-1 0 0 0 0,-2 1 0 0 0,-1 1 0 0 0,-1 0 0 0 0,-1 0 0 0 0,-2 1 0 0 0,-1 0-1 0 0,0 14-292 0 0,-1-20 165 0 0,16 113 807 0 0,-6 1 1 0 0,-5 1 0 0 0,-9 139-973 0 0,-25-9 949 0 0,23-262-908 0 0,-1 1 1 0 0,1 0 0 0 0,-1-1-1 0 0,-1 1 1 0 0,0-1 0 0 0,0 1 0 0 0,-1-1-1 0 0,0 0 1 0 0,0 1 0 0 0,-1-2 0 0 0,0 1-1 0 0,0 0 1 0 0,-1-1 0 0 0,0 0 0 0 0,0 0-1 0 0,-1 0 1 0 0,0-1 0 0 0,0 1-1 0 0,0-2 1 0 0,-1 1 0 0 0,0-1 0 0 0,0 0-1 0 0,0 0 1 0 0,-1-1 0 0 0,0 1 0 0 0,0-2-1 0 0,0 1-41 0 0,-122 9-1616 0 0,100-20 356 0 0,0-1 1 0 0,1-1-1 0 0,0-2 1 0 0,1-1-1 0 0,1-1 1 0 0,0-1-1 0 0,0-2 1 0 0,-22-17 1259 0 0,14 11-1191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2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94 1140 0 0,'0'0'291'0'0,"-19"0"1956"0"0,-11-22-1660 0 0,19 16 2064 0 0,30 8-1828 0 0,134-17 27 0 0,148-27-123 0 0,-215 32-1584 0 0,-103 16-4675 0 0,9-5 4313 0 0</inkml:trace>
  <inkml:trace contextRef="#ctx0" brushRef="#br0" timeOffset="277.944">63 275 1036 0 0,'18'4'434'0'0,"-1"-1"1"0"0,1 0-1 0 0,0-2 0 0 0,-1 0 1 0 0,1-1-1 0 0,0-1 0 0 0,0 0 1 0 0,-1-1-1 0 0,1-1 0 0 0,2-2-434 0 0,73-7 599 0 0,201-12 729 0 0,-285 23-1375 0 0,5 0-505 0 0,-5 0-2744 0 0,-2 1 2325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2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28 1528 0 0,'0'0'483'0'0,"-9"-28"2012"0"0,-83 47-2059 0 0,80-16-423 0 0,4-3 38 0 0,0 0-1 0 0,0 1 0 0 0,0 0 0 0 0,0 1 0 0 0,0 0 0 0 0,0 0 0 0 0,1 1 1 0 0,-1-1-1 0 0,1 2 0 0 0,-1-1 0 0 0,1 1 0 0 0,0 0 0 0 0,0 1 0 0 0,1 0 0 0 0,-1 0 1 0 0,1 0-1 0 0,0 1 0 0 0,1 0 0 0 0,-1 0 0 0 0,1 0 0 0 0,0 0 0 0 0,1 1 1 0 0,0 0-1 0 0,0 0 0 0 0,0 1 0 0 0,1-1 0 0 0,0 1 0 0 0,-2 6-50 0 0,49 241 968 0 0,-1 94 168 0 0,-2-99 137 0 0,-40-248-1278 0 0,0 0 1 0 0,0 1-1 0 0,0-1 1 0 0,0 0 0 0 0,0 0-1 0 0,1 0 1 0 0,-1 0 0 0 0,1-1-1 0 0,-1 1 1 0 0,1 0 0 0 0,0 0-1 0 0,-1-1 1 0 0,1 1-1 0 0,0-1 1 0 0,0 0 0 0 0,0 0-1 0 0,0 1 1 0 0,0-1 0 0 0,1 0-1 0 0,-1-1 1 0 0,0 1-1 0 0,0 0 1 0 0,1-1 0 0 0,-1 1-1 0 0,0-1 1 0 0,1 0 0 0 0,-1 0-1 0 0,0 0 1 0 0,1 0-1 0 0,-1 0 1 0 0,0 0 0 0 0,1 0-1 0 0,-1-1 1 0 0,0 1 0 0 0,1-1-1 0 0,-1 0 1 0 0,0 0 0 0 0,0 0-1 0 0,0 0 1 0 0,0 0-1 0 0,0 0 1 0 0,0-1 0 0 0,1 1 4 0 0,97-61-3723 0 0,-95 58 3230 0 0,34-32-2011 0 0,-21 15 1288 0 0</inkml:trace>
  <inkml:trace contextRef="#ctx0" brushRef="#br0" timeOffset="532.681">677 202 916 0 0,'-32'-5'4143'0'0,"-45"55"-2340"0"0,71-43-1731 0 0,-1-1-1 0 0,1 1 1 0 0,0 1 0 0 0,0-1 0 0 0,1 1-1 0 0,0 0 1 0 0,0 0 0 0 0,1 0-1 0 0,0 1 1 0 0,0 0 0 0 0,1 0 0 0 0,0 0-1 0 0,1 0 1 0 0,0 0 0 0 0,0 0-1 0 0,1 1 1 0 0,0-1 0 0 0,1 0 0 0 0,0 1-1 0 0,1-1 1 0 0,-1 1 0 0 0,2-1 0 0 0,-1 0-1 0 0,2 0 1 0 0,-1 0 0 0 0,1 0-1 0 0,0 0 1 0 0,1 0 0 0 0,0-1 0 0 0,0 1-1 0 0,1-1 1 0 0,0 0 0 0 0,1-1-1 0 0,-1 1 1 0 0,2-1 0 0 0,-1 0 0 0 0,1-1-1 0 0,0 1 1 0 0,0-1 0 0 0,0-1 0 0 0,1 1-1 0 0,7 3-71 0 0,9 0 115 0 0,0 0 1 0 0,0-2-1 0 0,1-1 0 0 0,0-1 1 0 0,0-1-1 0 0,0-1 0 0 0,0-1 0 0 0,25-2-115 0 0,-41 0 6 0 0,-1-1-1 0 0,0 0 1 0 0,0 0-1 0 0,0-1 1 0 0,0 0 0 0 0,-1 0-1 0 0,1-1 1 0 0,0 0-1 0 0,-1-1 1 0 0,0 1-1 0 0,0-1 1 0 0,0-1-1 0 0,0 1 1 0 0,-1-1-1 0 0,1-1 1 0 0,-1 1 0 0 0,-1-1-1 0 0,1 0 1 0 0,-1 0-1 0 0,0 0 1 0 0,0-1-1 0 0,-1 0 1 0 0,0 0-1 0 0,0 0 1 0 0,0 0-1 0 0,-1-1 1 0 0,0 0-1 0 0,-1 1 1 0 0,0-1 0 0 0,0 0-1 0 0,-1 0 1 0 0,1-3-6 0 0,-2-3-17 0 0,-1 0 0 0 0,0 0 0 0 0,0 0 1 0 0,-2 0-1 0 0,0 0 0 0 0,0 0 0 0 0,-1 0 1 0 0,-1 1-1 0 0,-1 0 0 0 0,1 0 0 0 0,-2 0 1 0 0,0 1-1 0 0,-1 0 0 0 0,0 0 0 0 0,0 1 1 0 0,-1 0-1 0 0,-1 0 0 0 0,0 1 0 0 0,0 0 0 0 0,-1 1 1 0 0,0 0-1 0 0,-1 1 0 0 0,0 0 0 0 0,-2 0 17 0 0,3 1-426 0 0,-1 2 0 0 0,0-1 0 0 0,0 2 0 0 0,-1-1-1 0 0,1 2 1 0 0,-1-1 0 0 0,0 2 0 0 0,0 0-1 0 0,0 0 1 0 0,-11 1 426 0 0,12 1-2743 0 0,2 0 1353 0 0</inkml:trace>
  <inkml:trace contextRef="#ctx0" brushRef="#br0" timeOffset="1918.342">1304 334 976 0 0,'0'0'700'0'0,"0"0"-140"0"0,0 0 73 0 0,-14 0 105 0 0,14-2 2124 0 0,99-19-2194 0 0,229-31 401 0 0,-318 50-1371 0 0,29-5 1899 0 0,-14 6-6610 0 0,-29-3 3847 0 0,-12-13 60 0 0</inkml:trace>
  <inkml:trace contextRef="#ctx0" brushRef="#br0" timeOffset="2416.669">1512 76 2080 0 0,'-6'5'7637'0'0,"62"342"-6117"0"0,3-114-735 0 0,-57-214-714 0 0,-18-29-8451 0 0,13 5 7191 0 0,1-3 101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3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1440 0 0,'0'0'584'0'0,"0"0"-44"0"0,0 0 9 0 0,0 0-24 0 0,0-13 190 0 0,4 15 4436 0 0,47 159-4106 0 0,-40-108-768 0 0,89 258 1651 0 0,-85-264-1232 0 0,-19-68-8687 0 0,1-8 5626 0 0,4 14 1163 0 0</inkml:trace>
  <inkml:trace contextRef="#ctx0" brushRef="#br0" timeOffset="557">145 51 1324 0 0,'21'-25'3881'0'0,"81"1"-2622"0"0,-100 24-1134 0 0,2-1-81 0 0,0 1 1 0 0,0-1-1 0 0,1 1 0 0 0,-1 0 0 0 0,0 1 0 0 0,0-1 0 0 0,0 1 0 0 0,0 0 1 0 0,0 0-1 0 0,0 0 0 0 0,0 0 0 0 0,0 1 0 0 0,0 0 0 0 0,0 0 1 0 0,-1 0-1 0 0,1 0 0 0 0,-1 0 0 0 0,1 1 0 0 0,-1-1 0 0 0,0 1 0 0 0,0 0 1 0 0,0 0-1 0 0,0 0 0 0 0,-1 1 0 0 0,1-1 0 0 0,-1 0 0 0 0,0 1 0 0 0,0 0 1 0 0,0 0-1 0 0,0-1 0 0 0,0 5-44 0 0,28 141 1227 0 0,-25-103-934 0 0,83 363 2342 0 0,-46-137-748 0 0,-43-264-1885 0 0,0-1-1 0 0,-1 1 1 0 0,0-1 0 0 0,0 0-1 0 0,0 0 1 0 0,-1 0 0 0 0,0 0 0 0 0,-1 0-1 0 0,0-1 1 0 0,0 1 0 0 0,0-1-1 0 0,-1 0 1 0 0,1 0 0 0 0,-1-1-1 0 0,-1 1 1 0 0,1-1 0 0 0,-1 0 0 0 0,0 0-1 0 0,0-1 1 0 0,-1 0 0 0 0,1 0-1 0 0,-1-1 1 0 0,0 1 0 0 0,0-1-1 0 0,0-1 1 0 0,0 0 0 0 0,0 0 0 0 0,-1 0-1 0 0,-5 0-1 0 0,10-5-293 0 0,-1 1-1 0 0,1-1 1 0 0,0-1 0 0 0,0 1-1 0 0,0 0 1 0 0,0-1-1 0 0,0 0 1 0 0,1 0-1 0 0,0 1 1 0 0,0-1-1 0 0,0-1 1 0 0,0 1 0 0 0,0 0-1 0 0,1 0 1 0 0,0-1-1 0 0,0 1 1 0 0,0-1-1 0 0,1 1 1 0 0,-1-1-1 0 0,1 1 1 0 0,0-1 0 0 0,0 1-1 0 0,1-1 1 0 0,-1 1-1 0 0,1-1 1 0 0,0 1-1 0 0,0 0 1 0 0,0-1-1 0 0,1 1 1 0 0,0 0 0 0 0,0 0-1 0 0,0 0 1 0 0,0-1 293 0 0,11-21-1153 0 0,-1 0 68 0 0</inkml:trace>
  <inkml:trace contextRef="#ctx0" brushRef="#br0" timeOffset="835.561">686 342 1304 0 0,'7'-12'5651'0'0,"265"-38"-4248"0"0,-232 42-2030 0 0,-14 6-3400 0 0,-27 2 2875 0 0</inkml:trace>
  <inkml:trace contextRef="#ctx0" brushRef="#br0" timeOffset="1084.686">678 539 2512 0 0,'20'23'3538'0'0,"41"-16"-2788"0"0,-59-7-619 0 0,219-38 286 0 0,-83-13-4327 0 0,-109 39 2648 0 0</inkml:trace>
  <inkml:trace contextRef="#ctx0" brushRef="#br0" timeOffset="1615.966">1422 53 1932 0 0,'9'-17'5204'0'0,"6"41"-3313"0"0,12 72-818 0 0,63 229 1174 0 0,-86-311-2245 0 0,-1-10 45 0 0,-1 1 0 0 0,0 0 0 0 0,0 0 0 0 0,-1 0 0 0 0,1 0 0 0 0,-1 0 0 0 0,0 0 0 0 0,-1 0 1 0 0,1 1-1 0 0,-1-1 0 0 0,0 0 0 0 0,0 1 0 0 0,-1-1 0 0 0,1 0 0 0 0,-1 0 0 0 0,-1 0 0 0 0,1 0 1 0 0,0 0-1 0 0,-1 0 0 0 0,0 0 0 0 0,-3 4-47 0 0,-77 79-703 0 0,125-85 768 0 0,-8-21-3803 0 0,-28-5-1628 0 0,-6 17 4278 0 0</inkml:trace>
  <inkml:trace contextRef="#ctx0" brushRef="#br0" timeOffset="1939.833">1408 11 1996 0 0,'-52'2'4089'0'0,"-61"73"-2613"0"0,43 43-5961 0 0,63-108 3385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2:3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84 1060 0 0,'0'0'518'0'0,"0"0"-40"0"0,0 0 34 0 0,0 0-26 0 0,0-12 192 0 0,-2 11 2025 0 0,-6 105-2385 0 0,10 339 546 0 0,8-195-576 0 0,-30 71 114 0 0,-8-118 173 0 0,8 2 1 0 0,8 90-576 0 0,48 58 389 0 0,-23 248-192 0 0,-30-368-171 0 0,2 586 842 0 0,0-570-586 0 0,0 387 572 0 0,36-506-445 0 0,-32-213-6753 0 0,6-20 3647 0 0,5 42 1451 0 0</inkml:trace>
  <inkml:trace contextRef="#ctx0" brushRef="#br0" timeOffset="1058.575">991 600 1552 0 0,'21'-62'3132'0'0,"-22"60"-3062"0"0,1-1 0 0 0,0 1 0 0 0,-1 0 0 0 0,1 0 0 0 0,-1 0 0 0 0,0 0 0 0 0,1 1 0 0 0,-1-1 0 0 0,0 0-1 0 0,0 0 1 0 0,0 0 0 0 0,-1 1 0 0 0,1-1 0 0 0,0 0 0 0 0,-1 1 0 0 0,1-1 0 0 0,-1 1 0 0 0,1 0 0 0 0,-1-1-1 0 0,0 1 1 0 0,1 0 0 0 0,-1 0 0 0 0,0 0 0 0 0,0 0 0 0 0,0 0 0 0 0,0 1 0 0 0,0-1 0 0 0,0 0 0 0 0,0 1 0 0 0,0 0-1 0 0,0-1 1 0 0,0 1 0 0 0,0 0 0 0 0,0 0 0 0 0,0 0 0 0 0,0 0 0 0 0,0 1 0 0 0,0-1 0 0 0,0 0 0 0 0,0 1-1 0 0,0 0 1 0 0,0-1 0 0 0,0 1 0 0 0,0 0 0 0 0,-2 1-70 0 0,-4 2 27 0 0,0 1-1 0 0,1 0 1 0 0,-1 1 0 0 0,1-1 0 0 0,0 1-1 0 0,1 1 1 0 0,-1-1 0 0 0,1 1-1 0 0,1 0 1 0 0,-1 1 0 0 0,1-1-1 0 0,0 1 1 0 0,1 0 0 0 0,0 0-1 0 0,0 1 1 0 0,1-1 0 0 0,0 1 0 0 0,0 0-1 0 0,1 0 1 0 0,0 4-27 0 0,-17 190 707 0 0,80 123 16 0 0,-51-286-607 0 0,-1 1 0 0 0,-3 0 1 0 0,-1-1-1 0 0,-2 2 0 0 0,-1-1 1 0 0,-3 0-1 0 0,-1 0 0 0 0,-2 0 1 0 0,-2 0-1 0 0,-1 1-116 0 0,6-39 19 0 0,1 0 1 0 0,-1-1-1 0 0,0 1 1 0 0,0 0-1 0 0,0 0 1 0 0,0 0-1 0 0,0 0 0 0 0,-1-1 1 0 0,1 1-1 0 0,-1 0 1 0 0,0-1-1 0 0,1 0 1 0 0,-1 1-1 0 0,-1-1 0 0 0,1 0 1 0 0,0 0-1 0 0,0 0 1 0 0,-1 0-1 0 0,1 0 1 0 0,-1-1-1 0 0,1 1 0 0 0,-1-1 1 0 0,0 0-1 0 0,0 0 1 0 0,0 0-1 0 0,1 0 0 0 0,-1 0 1 0 0,0 0-1 0 0,0-1 1 0 0,0 1-1 0 0,0-1 1 0 0,0 0-1 0 0,0 0 0 0 0,0 0 1 0 0,0 0-1 0 0,0-1 1 0 0,-2 0-20 0 0,-67-75-1263 0 0,54 4-4703 0 0,21 60 4659 0 0,10-11-89 0 0</inkml:trace>
  <inkml:trace contextRef="#ctx0" brushRef="#br0" timeOffset="1712.336">1417 1609 1240 0 0,'4'-8'989'0'0,"-3"7"-913"0"0,0 0 0 0 0,0 0 0 0 0,0 1 0 0 0,0-1 0 0 0,-1 0 0 0 0,1 0 0 0 0,0 0 0 0 0,-1 0 0 0 0,1 0 0 0 0,0 0 0 0 0,-1-1 0 0 0,1 1 0 0 0,-1 0 0 0 0,1 0 0 0 0,-1 0 0 0 0,0 0 0 0 0,0-1 0 0 0,1 1 0 0 0,-1 0 0 0 0,0 0 0 0 0,0 0 0 0 0,0-1 0 0 0,0 1 0 0 0,0 0 0 0 0,-1 0 0 0 0,1-1 0 0 0,0 1-1 0 0,-1 0 1 0 0,1 0 0 0 0,0 0 0 0 0,-1 0 0 0 0,1 0 0 0 0,-1-1 0 0 0,0 1 0 0 0,1 0 0 0 0,-1 0 0 0 0,0 0 0 0 0,0 1 0 0 0,0-1 0 0 0,1 0 0 0 0,-1 0 0 0 0,0 0 0 0 0,0 1 0 0 0,0-1 0 0 0,0 0 0 0 0,0 1 0 0 0,-1-1 0 0 0,1 1 0 0 0,0-1 0 0 0,0 1 0 0 0,0-1 0 0 0,0 1 0 0 0,-1 0 0 0 0,1 0 0 0 0,0 0 0 0 0,0-1 0 0 0,-1 1 0 0 0,1 1-76 0 0,-144-22 824 0 0,136 24-782 0 0,0 0 0 0 0,1 1-1 0 0,-1 0 1 0 0,1 0 0 0 0,0 1 0 0 0,0 0-1 0 0,0 0 1 0 0,1 1 0 0 0,0 0 0 0 0,0 0-1 0 0,1 0 1 0 0,-1 1 0 0 0,1 0 0 0 0,1 1-1 0 0,-1-1 1 0 0,1 1 0 0 0,1 0 0 0 0,0 1-1 0 0,0-1 1 0 0,0 1 0 0 0,1-1 0 0 0,0 3-42 0 0,0-7 35 0 0,0-1 1 0 0,1 1-1 0 0,-1 0 0 0 0,1 0 1 0 0,0 0-1 0 0,0 0 1 0 0,0 0-1 0 0,1 1 0 0 0,0-1 1 0 0,-1 1-1 0 0,2-1 1 0 0,-1 0-1 0 0,0 1 0 0 0,1 0 1 0 0,0-1-1 0 0,0 1 1 0 0,0-1-1 0 0,1 1 0 0 0,-1-1 1 0 0,1 1-1 0 0,0-1 1 0 0,1 0-1 0 0,-1 1 0 0 0,1-1 1 0 0,-1 0-1 0 0,1 0 1 0 0,1 0-1 0 0,-1 0 0 0 0,0 0 1 0 0,1 0-1 0 0,0-1 1 0 0,0 1-1 0 0,0-1 0 0 0,0 0 1 0 0,1 0-1 0 0,-1 0 1 0 0,1 0-1 0 0,0-1 0 0 0,-1 1 1 0 0,1-1-1 0 0,3 1-35 0 0,2-3 9 0 0,-1 0 1 0 0,0 0-1 0 0,0-1 0 0 0,0 0 0 0 0,1-1 1 0 0,-1 0-1 0 0,0 0 0 0 0,-1-1 0 0 0,1 0 0 0 0,0 0 1 0 0,-1-1-1 0 0,0 0 0 0 0,1 0 0 0 0,-2 0 1 0 0,1-1-1 0 0,0 0 0 0 0,-1-1 0 0 0,0 1 0 0 0,0-1 1 0 0,-1-1-1 0 0,0 1 0 0 0,0-1 0 0 0,0 0 1 0 0,-1 0-1 0 0,0 0 0 0 0,0 0 0 0 0,-1-1 0 0 0,0 1 1 0 0,0-1-1 0 0,-1 0 0 0 0,0 0 0 0 0,0 0 1 0 0,-1 0-1 0 0,0-1 0 0 0,0 1 0 0 0,-1 0-9 0 0,81 84-542 0 0,-57-57-17 0 0,27 19-394 0 0,-15-19-2941 0 0,-34-18 2636 0 0,-4-1 22 0 0</inkml:trace>
  <inkml:trace contextRef="#ctx0" brushRef="#br0" timeOffset="2500.542">1249 170 1036 0 0,'-4'-17'4028'0'0,"-4"54"-2855"0"0,5-23-1155 0 0,-48 331 1230 0 0,48-286-640 0 0,43-66-278 0 0,-12-7-257 0 0,-15 6-44 0 0,1 1 0 0 0,-1 0-1 0 0,2 1 1 0 0,-1 1 0 0 0,1 0 0 0 0,-1 1 0 0 0,1 0 0 0 0,0 1-1 0 0,1 1 1 0 0,3 0-29 0 0,-15 3 3 0 0,-1-1-1 0 0,1 1 1 0 0,-1 0-1 0 0,0 0 1 0 0,0 0-1 0 0,1 0 1 0 0,-1 1 0 0 0,0-1-1 0 0,0 1 1 0 0,0 0-1 0 0,0 0 1 0 0,0 0-1 0 0,-1 0 1 0 0,1 0-1 0 0,-1 1 1 0 0,1-1-1 0 0,-1 1 1 0 0,0-1 0 0 0,0 1-1 0 0,0 0 1 0 0,0 0-1 0 0,-1 0 1 0 0,1 0-1 0 0,-1 0 1 0 0,1 1-1 0 0,-1-1 1 0 0,0 0-1 0 0,-1 1 1 0 0,1-1 0 0 0,0 0-1 0 0,-1 1 1 0 0,0-1-1 0 0,0 1 1 0 0,0-1-1 0 0,0 1 1 0 0,-1-1-1 0 0,1 0 1 0 0,-1 1-1 0 0,0 1-2 0 0,-6 3 12 0 0,1 0 0 0 0,-2-1 0 0 0,1 1 0 0 0,-1-2-1 0 0,0 1 1 0 0,0-1 0 0 0,-1 0 0 0 0,0-1 0 0 0,0 0-1 0 0,0 0 1 0 0,-1-1 0 0 0,1 0 0 0 0,-1-1 0 0 0,0 0 0 0 0,0 0-1 0 0,0-1 1 0 0,-1-1 0 0 0,1 1 0 0 0,0-2 0 0 0,-10 0-12 0 0,18 0-95 0 0,0 0 0 0 0,0 0 1 0 0,0-1-1 0 0,0 1 1 0 0,0-1-1 0 0,0 0 1 0 0,0 1-1 0 0,0-1 0 0 0,0 0 1 0 0,0 0-1 0 0,0 0 1 0 0,1-1-1 0 0,-1 1 1 0 0,0 0-1 0 0,1-1 1 0 0,-1 1-1 0 0,1-1 0 0 0,0 1 1 0 0,-1-1-1 0 0,1 0 1 0 0,0 1-1 0 0,0-1 1 0 0,0 0-1 0 0,0 0 0 0 0,0 0 1 0 0,0 0-1 0 0,1 0 1 0 0,-1 0-1 0 0,1 0 1 0 0,-1 0-1 0 0,1 0 1 0 0,0 0-1 0 0,0 0 0 0 0,0 0 1 0 0,0 0-1 0 0,0 0 1 0 0,0 0-1 0 0,1 0 1 0 0,-1-1-1 0 0,1 1 0 0 0,-1 0 1 0 0,1 0-1 0 0,0 1 1 0 0,0-1-1 0 0,0 0 1 0 0,0 0-1 0 0,0 0 1 0 0,0 0-1 0 0,0 1 0 0 0,0-1 1 0 0,1 1-1 0 0,-1-1 1 0 0,1 1-1 0 0,-1-1 1 0 0,1 1-1 0 0,0 0 0 0 0,0 0 1 0 0,-1 0-1 0 0,3-1 95 0 0,13-16-1286 0 0</inkml:trace>
  <inkml:trace contextRef="#ctx0" brushRef="#br0" timeOffset="3063.204">1857 612 1636 0 0,'-16'-5'258'0'0,"0"1"0"0"0,0 0 0 0 0,-1 1 0 0 0,1 1-1 0 0,0 0 1 0 0,-1 1 0 0 0,0 1 0 0 0,1 0 0 0 0,-1 2 0 0 0,1 0-1 0 0,-1 0 1 0 0,1 2 0 0 0,0 0 0 0 0,0 1 0 0 0,-5 2-258 0 0,13-5 89 0 0,-1 1 0 0 0,0-1 0 0 0,1 1 0 0 0,0 1 0 0 0,0 0 0 0 0,0 0 0 0 0,0 0 0 0 0,0 1 0 0 0,1 0 0 0 0,0 1 0 0 0,0 0 0 0 0,0 0 1 0 0,1 0-1 0 0,0 1 0 0 0,0 0 0 0 0,1 0 0 0 0,0 0 0 0 0,0 1 0 0 0,0-1 0 0 0,1 1 0 0 0,0 1 0 0 0,1-1 0 0 0,0 0 0 0 0,0 1 0 0 0,1 0 0 0 0,0-1 0 0 0,1 1 0 0 0,-1 0 0 0 0,2 0 0 0 0,-1 2-89 0 0,2 22 277 0 0,2-1 0 0 0,1 1 0 0 0,1-1 0 0 0,2 1 0 0 0,1-2 0 0 0,11 28-277 0 0,29 179 193 0 0,-49-232-359 0 0,0 0 0 0 0,0 0 0 0 0,-1 0 0 0 0,1 0 0 0 0,-1 0 0 0 0,-1 0 0 0 0,1-1 0 0 0,-1 1 0 0 0,0-1 0 0 0,0 1 0 0 0,0-1 0 0 0,-1 0 0 0 0,0 0 0 0 0,0-1 0 0 0,0 1 0 0 0,-1-1 0 0 0,1 0 0 0 0,-1 0 0 0 0,0 0 0 0 0,0-1 0 0 0,-1 0 0 0 0,1 0 0 0 0,-1 0 0 0 0,1-1 0 0 0,-1 1 0 0 0,0-1 0 0 0,0-1 0 0 0,0 1 0 0 0,0-1 0 0 0,0 0 0 0 0,0 0 0 0 0,0-1 0 0 0,-1 0 0 0 0,1 0 0 0 0,0 0 0 0 0,0-1 0 0 0,0 0 0 0 0,-1 0 166 0 0,-33-18-1242 0 0</inkml:trace>
  <inkml:trace contextRef="#ctx0" brushRef="#br0" timeOffset="3324.536">1268 1059 2480 0 0,'18'-10'3632'0'0,"27"7"-3036"0"0,-25 3-257 0 0,170-16 298 0 0,83-4-5619 0 0,-232 18 3800 0 0</inkml:trace>
  <inkml:trace contextRef="#ctx0" brushRef="#br0" timeOffset="3915.526">2282 773 1100 0 0,'30'-34'4448'0'0,"38"49"-3393"0"0,-61-7-991 0 0,-1 0-1 0 0,1 0 0 0 0,-1 1 1 0 0,-1 0-1 0 0,1 0 0 0 0,-1 1 1 0 0,-1-1-1 0 0,0 1 1 0 0,-1 0-1 0 0,1 0 0 0 0,-2 0 1 0 0,0 1-1 0 0,0-1 0 0 0,0 0 1 0 0,-2 1-1 0 0,1 0 0 0 0,-1-1 1 0 0,-1 1-1 0 0,0-1 0 0 0,0 1 1 0 0,-1-1-1 0 0,-1 0 1 0 0,1 0-1 0 0,-2 1 0 0 0,1-2 1 0 0,-1 1-1 0 0,-1 0 0 0 0,0-1 1 0 0,0 0-1 0 0,-1 0 0 0 0,0 0-63 0 0,1 0 121 0 0,1-1 0 0 0,-1 0 0 0 0,-1 0 0 0 0,1 0-1 0 0,-2 0 1 0 0,1-1 0 0 0,-1 0 0 0 0,0-1-1 0 0,0 1 1 0 0,-1-1 0 0 0,1-1 0 0 0,-1 1-1 0 0,-1-1 1 0 0,-7 3-121 0 0,14-9 15 0 0,1 0 0 0 0,0-1 1 0 0,0 1-1 0 0,0-1 0 0 0,0 1 0 0 0,0-1 0 0 0,0 1 0 0 0,0-1 0 0 0,1 1 0 0 0,-1-1 0 0 0,1 0 0 0 0,-1 1 1 0 0,1-1-1 0 0,-1 0 0 0 0,1 0 0 0 0,0 1 0 0 0,0-1 0 0 0,0 0 0 0 0,0 0 0 0 0,0 0 0 0 0,0 1 1 0 0,1-1-1 0 0,-1 0 0 0 0,1 1 0 0 0,-1-1 0 0 0,1 0 0 0 0,-1 1 0 0 0,1-1 0 0 0,0 0 0 0 0,0 1 0 0 0,0-1 1 0 0,0 1-1 0 0,0-1 0 0 0,0 1 0 0 0,0 0 0 0 0,0 0 0 0 0,1-1-15 0 0,-2 1 8 0 0,15-23-78 0 0,0 0-1 0 0,1 0 1 0 0,1 2-1 0 0,1 0 1 0 0,1 1 0 0 0,1 1-1 0 0,1 0 1 0 0,1 2 0 0 0,17-11 70 0 0,15-17-500 0 0,-42 35 132 0 0,-30 26 245 0 0,-5 4 162 0 0,14-14-30 0 0,0 1 0 0 0,1 0 1 0 0,-1 0-1 0 0,1 1 1 0 0,1 0-1 0 0,-1 0 1 0 0,1 1-1 0 0,1 0 1 0 0,-1 1-1 0 0,1-1 1 0 0,1 1-1 0 0,0 0 1 0 0,0 0-1 0 0,0 1 1 0 0,1 0-1 0 0,1-1 1 0 0,0 1-1 0 0,0 1 1 0 0,1-1-1 0 0,0 0 1 0 0,1 0-1 0 0,0 1-9 0 0,3-5-58 0 0,0-1 1 0 0,1 1-1 0 0,0-1 0 0 0,0 0 1 0 0,0 0-1 0 0,1-1 0 0 0,0 1 1 0 0,-1-1-1 0 0,1 0 0 0 0,1 1 0 0 0,-1-2 1 0 0,1 1-1 0 0,0 0 0 0 0,-1-1 1 0 0,1 0-1 0 0,1 0 0 0 0,-1-1 1 0 0,0 1-1 0 0,1-1 0 0 0,-1-1 0 0 0,1 1 1 0 0,0-1-1 0 0,0 1 0 0 0,-1-2 1 0 0,1 1-1 0 0,0-1 0 0 0,0 1 1 0 0,0-2-1 0 0,0 1 0 0 0,0-1 0 0 0,-1 0 1 0 0,1 0-1 0 0,4-1 58 0 0,116-38-3942 0 0,-92 24 2692 0 0</inkml:trace>
  <inkml:trace contextRef="#ctx0" brushRef="#br0" timeOffset="4165.144">3049 666 1880 0 0,'-12'32'2135'0'0,"-4"188"224"0"0,17-160-2057 0 0,8 135 593 0 0,-11-187-910 0 0,0 1 0 0 0,-1-1 0 0 0,0 0 1 0 0,0 0-1 0 0,-1 0 0 0 0,0-1 0 0 0,-1 1 0 0 0,0-1 1 0 0,0 0-1 0 0,0 0 0 0 0,-1 0 0 0 0,0-1 0 0 0,0 0 1 0 0,0 0-1 0 0,-1-1 0 0 0,0 0 0 0 0,0 0 1 0 0,-1 0-1 0 0,1-1 0 0 0,-1 0 0 0 0,0 0 0 0 0,0-1 1 0 0,-2 0 14 0 0,-145 17-4307 0 0,117-20 3143 0 0</inkml:trace>
  <inkml:trace contextRef="#ctx0" brushRef="#br0" timeOffset="4416.428">1975 855 1184 0 0,'-7'7'168'0'0,"-1"0"1"0"0,1 1-1 0 0,1-1 1 0 0,-1 1-1 0 0,1 1 0 0 0,1-1 1 0 0,0 1-1 0 0,0 0 1 0 0,0 0-1 0 0,1 1 0 0 0,1-1 1 0 0,0 1-1 0 0,0 0 0 0 0,0-1 1 0 0,2 2-1 0 0,-1-1 1 0 0,1 0-1 0 0,1 0 0 0 0,-1 0 1 0 0,2 0-1 0 0,-1 0 1 0 0,2 1-1 0 0,-1-1 0 0 0,1 0 1 0 0,1-1-1 0 0,0 1 0 0 0,0 0 1 0 0,1-1-1 0 0,2 4-168 0 0,7 4 22 0 0,0 0 0 0 0,2-1-1 0 0,0-1 1 0 0,0 0 0 0 0,1-2-1 0 0,1 1 1 0 0,1-2 0 0 0,0 0-1 0 0,0-1 1 0 0,1-1 0 0 0,0-1-1 0 0,1-1 1 0 0,0 0 0 0 0,0-2-1 0 0,1 0 1 0 0,20 3-22 0 0,127 13-3100 0 0,-112-21 1878 0 0</inkml:trace>
  <inkml:trace contextRef="#ctx0" brushRef="#br0" timeOffset="5070.215">3495 929 948 0 0,'-16'-18'3478'0'0,"-66"19"-2004"0"0,70 1-1382 0 0,1 1 1 0 0,0 0 0 0 0,0 1-1 0 0,0 0 1 0 0,1 1 0 0 0,-1 0-1 0 0,1 0 1 0 0,0 1-1 0 0,1 1 1 0 0,0-1 0 0 0,-1 2-1 0 0,2-1 1 0 0,-1 1-1 0 0,1 1 1 0 0,1-1 0 0 0,0 1-1 0 0,0 0 1 0 0,0 1-1 0 0,1 0 1 0 0,1 0 0 0 0,-5 9-93 0 0,10-16 34 0 0,0 0-1 0 0,-1 0 1 0 0,1 0 0 0 0,0 0 0 0 0,1 0 0 0 0,-1 0-1 0 0,0-1 1 0 0,1 1 0 0 0,-1 0 0 0 0,1 0 0 0 0,0 0-1 0 0,0-1 1 0 0,0 1 0 0 0,1 0 0 0 0,-1-1 0 0 0,1 1 0 0 0,-1-1-1 0 0,1 0 1 0 0,0 1 0 0 0,-1-1 0 0 0,1 0 0 0 0,1 0-1 0 0,-1 0 1 0 0,0 0 0 0 0,0-1 0 0 0,1 1 0 0 0,-1-1-1 0 0,1 1 1 0 0,-1-1 0 0 0,1 0 0 0 0,0 0 0 0 0,-1 0-1 0 0,1 0 1 0 0,0 0 0 0 0,1 0-34 0 0,102 15 206 0 0,-99-16-256 0 0,1-1 0 0 0,-1 1 1 0 0,1-2-1 0 0,-1 1 1 0 0,0-1-1 0 0,1 0 1 0 0,-1 0-1 0 0,0-1 0 0 0,0 0 1 0 0,-1 0-1 0 0,1-1 1 0 0,-1 0-1 0 0,1 0 1 0 0,-1 0-1 0 0,0-1 0 0 0,-1 0 1 0 0,1 0-1 0 0,-1 0 1 0 0,0-1-1 0 0,0 0 1 0 0,-1 0-1 0 0,0 0 1 0 0,0-1-1 0 0,0 1 0 0 0,-1-1 1 0 0,0 0-1 0 0,2-5 50 0 0,3-11-101 0 0,-1-1 1 0 0,-1-1-1 0 0,0 1 0 0 0,-2-1 0 0 0,-1 0 0 0 0,-1 0 0 0 0,-2-20 101 0 0,0 40 36 0 0,-1 0 1 0 0,0 0-1 0 0,0 0 0 0 0,-1 0 0 0 0,1 0 0 0 0,-1 0 0 0 0,0 0 0 0 0,0 1 0 0 0,-1-1 0 0 0,0 1 0 0 0,1 0 0 0 0,-1 0 0 0 0,-1 0 1 0 0,1 0-1 0 0,0 0 0 0 0,-1 1 0 0 0,0-1 0 0 0,0 1 0 0 0,0 0 0 0 0,0 0 0 0 0,-1 1 0 0 0,1-1 0 0 0,-1 1 0 0 0,1 0 0 0 0,-1 0 1 0 0,0 0-1 0 0,0 1 0 0 0,0 0 0 0 0,0 0 0 0 0,0 0 0 0 0,0 0 0 0 0,-4 1-36 0 0,3 3 14 0 0,0 0 0 0 0,0 1 0 0 0,1-1 0 0 0,-1 1 1 0 0,1 0-1 0 0,0 1 0 0 0,0-1 0 0 0,1 1 0 0 0,-1 0 0 0 0,1 0 0 0 0,0 1 0 0 0,0-1 0 0 0,1 1 0 0 0,0 0 1 0 0,0 0-1 0 0,0 0 0 0 0,1 0 0 0 0,-1 0 0 0 0,2 1 0 0 0,-1-1 0 0 0,1 1 0 0 0,0-1 0 0 0,0 1 0 0 0,1 0 1 0 0,-1-1-1 0 0,2 1 0 0 0,-1 0 0 0 0,1 4-14 0 0,0 12 1 0 0,0-1 0 0 0,1 1 1 0 0,1-1-1 0 0,1 0 0 0 0,1 0 1 0 0,1 0-1 0 0,1 0 0 0 0,1-1 0 0 0,1 0 1 0 0,1-1-1 0 0,6 10-1 0 0,54 71-4967 0 0,-66-96 3718 0 0,-2-1 12 0 0</inkml:trace>
  <inkml:trace contextRef="#ctx0" brushRef="#br0" timeOffset="5643.585">3596 902 888 0 0,'5'-1'115'0'0,"-1"0"0"0"0,1 1 0 0 0,0-1 1 0 0,0 1-1 0 0,0 0 0 0 0,-1 0 0 0 0,1 1 0 0 0,0-1 0 0 0,0 1 0 0 0,-1 0 0 0 0,1 1 0 0 0,0-1 1 0 0,-1 1-1 0 0,0 0 0 0 0,1 0 0 0 0,-1 0 0 0 0,0 0 0 0 0,0 1 0 0 0,0 0 0 0 0,0 0 0 0 0,0 0 1 0 0,-1 0-1 0 0,0 1 0 0 0,1-1 0 0 0,-1 1 0 0 0,0 0 0 0 0,-1 0 0 0 0,1 0 0 0 0,-1 0 0 0 0,1 0 0 0 0,-1 0 1 0 0,-1 1-1 0 0,1-1 0 0 0,-1 1 0 0 0,1 0 0 0 0,-1 1-115 0 0,25 179 1737 0 0,-52-97 892 0 0,42-118-2399 0 0,1 1 1 0 0,1 1-1 0 0,2 1 1 0 0,0 0-1 0 0,2 2 1 0 0,1 0 0 0 0,25-20-231 0 0,-55 51-27 0 0,-14 13 28 0 0,1 0-1 0 0,1 0 1 0 0,0 2-1 0 0,2 0 0 0 0,1 2 1 0 0,0-1-1 0 0,-3 9 0 0 0,18-28-9 0 0,0 0 0 0 0,0-1-1 0 0,0 1 1 0 0,0 0 0 0 0,1-1-1 0 0,-1 1 1 0 0,1 0-1 0 0,0 0 1 0 0,-1-1 0 0 0,1 1-1 0 0,0 0 1 0 0,1 0 0 0 0,-1 0-1 0 0,0-1 1 0 0,1 1-1 0 0,0 0 1 0 0,0 0 0 0 0,0-1-1 0 0,0 1 1 0 0,0-1 0 0 0,0 1-1 0 0,0-1 1 0 0,1 1 0 0 0,-1-1-1 0 0,1 0 1 0 0,0 1-1 0 0,0-1 1 0 0,0 0 0 0 0,0 0-1 0 0,0-1 1 0 0,0 1 0 0 0,0 0-1 0 0,1-1 1 0 0,-1 1-1 0 0,1-1 1 0 0,-1 0 0 0 0,1 0-1 0 0,-1 0 1 0 0,1 0 0 0 0,2 1 9 0 0,117 14-4118 0 0,9-36 338 0 0,-98 13 2592 0 0</inkml:trace>
  <inkml:trace contextRef="#ctx0" brushRef="#br0" timeOffset="11122.755">4334 852 1372 0 0,'-31'0'3887'0'0,"28"0"-3727"0"0,3 0 23 0 0,0 0-4 0 0,-4 2-21 0 0,-24 5 230 0 0,46-4 1393 0 0,475-30-240 0 0,-492 27-1636 0 0,-1 0 3 0 0,13 3-2917 0 0,-31 2-414 0 0,-2-2 2241 0 0</inkml:trace>
  <inkml:trace contextRef="#ctx0" brushRef="#br0" timeOffset="11417.962">4449 1068 1544 0 0,'13'10'3962'0'0,"38"-10"-3195"0"0,-39-1-191 0 0,219-18 1253 0 0,-143 19-1173 0 0,-48 0-6520 0 0,-33 0 4662 0 0</inkml:trace>
  <inkml:trace contextRef="#ctx0" brushRef="#br0" timeOffset="18698.302">6318 684 1736 0 0,'57'16'2812'0'0,"-5"-51"-565"0"0,-43-9-1303 0 0,-9 43-856 0 0,-2-4 12 0 0,-7-4-100 0 0,1 1-1 0 0,-2 0 0 0 0,1 0 0 0 0,-1 1 0 0 0,0 0 0 0 0,-1 1 0 0 0,0 0 1 0 0,1 0-1 0 0,-2 1 0 0 0,1 1 0 0 0,-1 0 0 0 0,1 1 0 0 0,-1 0 0 0 0,0 0 1 0 0,0 2-1 0 0,-1-1 0 0 0,1 1 0 0 0,0 1 0 0 0,0 0 0 0 0,-1 1 0 0 0,1 1 1 0 0,-8 1 0 0 0,10-3-38 0 0,5 2 29 0 0,0 0 0 0 0,0 0 1 0 0,1 1-1 0 0,-1-1 0 0 0,1 1 1 0 0,0 0-1 0 0,0 0 0 0 0,0 1 1 0 0,0-1-1 0 0,1 1 0 0 0,-1 0 1 0 0,1 0-1 0 0,0 0 0 0 0,0 0 1 0 0,0 1-1 0 0,1-1 0 0 0,-1 1 1 0 0,1 0-1 0 0,0 0 0 0 0,1-1 1 0 0,-1 1-1 0 0,1 0 0 0 0,0 1 1 0 0,0-1-1 0 0,0 4 9 0 0,2-3 22 0 0,-1 0 0 0 0,1 0 0 0 0,1 0 1 0 0,-1 1-1 0 0,1-1 0 0 0,0 0 0 0 0,1-1 0 0 0,-1 1 0 0 0,1 0 0 0 0,0-1 0 0 0,1 0 1 0 0,-1 1-1 0 0,1-1 0 0 0,0-1 0 0 0,0 1 0 0 0,1 0 0 0 0,0-1 0 0 0,-1 0 1 0 0,1 0-1 0 0,0-1 0 0 0,1 1 0 0 0,-1-1 0 0 0,1 0 0 0 0,-1-1 0 0 0,1 1 0 0 0,0-1 1 0 0,0 0-1 0 0,0 0 0 0 0,0-1 0 0 0,1 0 0 0 0,-1 0 0 0 0,0 0 0 0 0,1-1-22 0 0,5 2 53 0 0,0-1 0 0 0,1 1-1 0 0,-1-2 1 0 0,1 0 0 0 0,-1-1 0 0 0,1 0-1 0 0,-1-1 1 0 0,0 0 0 0 0,1-1-1 0 0,-1 0 1 0 0,-1-1 0 0 0,1 0-1 0 0,0-1 1 0 0,-1 0 0 0 0,0-1 0 0 0,4-3-53 0 0,64-109 806 0 0,-63 91 202 0 0,-25 52-859 0 0,-6 75-7 0 0,5 0 0 0 0,3 1 0 0 0,5-1 0 0 0,7 38-142 0 0,-3 23 233 0 0,-1-151-205 0 0,-1 1-1 0 0,0-1 1 0 0,-1 1-1 0 0,0-1 1 0 0,-1 1-1 0 0,0-1 1 0 0,-1 0-1 0 0,0 0 0 0 0,0 0 1 0 0,-1 0-1 0 0,0 0 1 0 0,-1-1-1 0 0,0 0 1 0 0,0 0-1 0 0,-1 0 1 0 0,-1 0-1 0 0,1-1 0 0 0,-1 0 1 0 0,0-1-1 0 0,-1 1 1 0 0,0-1-1 0 0,0-1 1 0 0,-1 0-1 0 0,0 0 1 0 0,0 0-1 0 0,0-1 0 0 0,0-1 1 0 0,-1 0-1 0 0,0 0 1 0 0,0 0-1 0 0,-5 0-27 0 0,9-4-15 0 0,0 0-1 0 0,0-1 0 0 0,0 1 1 0 0,0-1-1 0 0,0 0 0 0 0,0-1 1 0 0,0 1-1 0 0,0-1 0 0 0,0 0 1 0 0,1-1-1 0 0,-1 1 0 0 0,1-1 1 0 0,0 0-1 0 0,0-1 1 0 0,0 1-1 0 0,0-1 0 0 0,0 0 1 0 0,1 0-1 0 0,0-1 0 0 0,0 1 1 0 0,0-1-1 0 0,0 0 0 0 0,1 0 1 0 0,-1 0-1 0 0,2-1 0 0 0,-1 1 1 0 0,0-1-1 0 0,1 1 1 0 0,0-1-1 0 0,0 0 0 0 0,1 0 1 0 0,0 0-1 0 0,0 0 0 0 0,0 0 1 0 0,0-6 15 0 0,-1-11-189 0 0,0 0 1 0 0,2 0-1 0 0,0 0 1 0 0,2 0-1 0 0,0 0 1 0 0,1 0-1 0 0,2 1 1 0 0,5-17 188 0 0,-4 23-210 0 0,0 0 1 0 0,1 0 0 0 0,1 1 0 0 0,0 0-1 0 0,2 0 1 0 0,-1 1 0 0 0,2 1 0 0 0,0-1-1 0 0,0 2 1 0 0,5-4 209 0 0,139-100-6179 0 0,-124 98 4999 0 0</inkml:trace>
  <inkml:trace contextRef="#ctx0" brushRef="#br0" timeOffset="19353.122">6838 732 836 0 0,'63'-17'3471'0'0,"-62"18"-3432"0"0,2 1 125 0 0,1-1-61 0 0,1 1 1 0 0,-1 0 0 0 0,0 1 0 0 0,0-1-1 0 0,0 1 1 0 0,0 0 0 0 0,0 0 0 0 0,-1 0-1 0 0,1 0 1 0 0,-1 1 0 0 0,0-1-1 0 0,0 1 1 0 0,0 0 0 0 0,-1 0 0 0 0,1 0-1 0 0,-1 0 1 0 0,0 1 0 0 0,0-1-1 0 0,0 0 1 0 0,-1 1 0 0 0,1 0 0 0 0,-1-1-1 0 0,0 1 1 0 0,-1 0 0 0 0,1-1-1 0 0,-1 1 1 0 0,0 0 0 0 0,0 0 0 0 0,0-1-1 0 0,-1 5-103 0 0,-8 5 145 0 0,-1 0 1 0 0,0-1-1 0 0,-1 0 0 0 0,0-1 0 0 0,-1 0 0 0 0,0-1 0 0 0,-1 0 0 0 0,0-1 0 0 0,-1 0 1 0 0,0-1-1 0 0,-1-1 0 0 0,0 0-145 0 0,76-61-6005 0 0,-41 39 4595 0 0</inkml:trace>
  <inkml:trace contextRef="#ctx0" brushRef="#br0" timeOffset="19630.791">7116 683 1228 0 0,'-14'4'308'0'0,"1"0"-1"0"0,-1 2 1 0 0,1-1-1 0 0,0 2 1 0 0,0-1 0 0 0,1 2-1 0 0,0 0 1 0 0,0 0-1 0 0,1 1 1 0 0,0 1-1 0 0,0 0 1 0 0,1 0 0 0 0,1 1-1 0 0,0 0 1 0 0,0 1-1 0 0,1-1 1 0 0,0 2-1 0 0,1-1 1 0 0,1 1 0 0 0,0 0-1 0 0,0 1 1 0 0,-2 11-308 0 0,11-18-17 0 0,0-1 1 0 0,0 1-1 0 0,0-1 1 0 0,1 1-1 0 0,0-1 1 0 0,0 0 0 0 0,0 0-1 0 0,1-1 1 0 0,0 1-1 0 0,0-1 1 0 0,1 0-1 0 0,-1-1 1 0 0,1 1-1 0 0,0-1 1 0 0,0 0-1 0 0,1 0 1 0 0,-1-1-1 0 0,1 0 1 0 0,-1 0 0 0 0,1-1-1 0 0,0 1 1 0 0,0-1-1 0 0,1-1 1 0 0,-1 0-1 0 0,0 0 1 0 0,0 0-1 0 0,1-1 1 0 0,-1 0-1 0 0,3 0 17 0 0,132-21-5091 0 0,-111 11 3669 0 0</inkml:trace>
  <inkml:trace contextRef="#ctx0" brushRef="#br0" timeOffset="20141.949">6779 662 1624 0 0,'-10'2'199'0'0,"1"1"1"0"0,0 0-1 0 0,0 1 0 0 0,0 0 1 0 0,0 0-1 0 0,0 1 0 0 0,1 0 1 0 0,0 1-1 0 0,0 0 0 0 0,1 0 0 0 0,-1 1 1 0 0,1-1-1 0 0,1 2 0 0 0,-1-1 1 0 0,1 1-1 0 0,0 0 0 0 0,1 0 1 0 0,0 0-1 0 0,0 1 0 0 0,1 0 1 0 0,0 0-1 0 0,1 0 0 0 0,0 0 0 0 0,0 1 1 0 0,1-1-1 0 0,0 1 0 0 0,1-1 1 0 0,0 1-200 0 0,5 8 75 0 0,0 0 1 0 0,2 0 0 0 0,0-1 0 0 0,1 0-1 0 0,0 0 1 0 0,2-1 0 0 0,0 0 0 0 0,1 0-1 0 0,0-1 1 0 0,1 0 0 0 0,1-1 0 0 0,0 0 0 0 0,1-1-1 0 0,0-1 1 0 0,1 0 0 0 0,14 9-76 0 0,79 37-4814 0 0,-93-54 3723 0 0</inkml:trace>
  <inkml:trace contextRef="#ctx0" brushRef="#br0" timeOffset="20485.825">7355 539 2156 0 0,'19'32'609'0'0,"0"1"-1"0"0,-2 0 1 0 0,-2 2-1 0 0,-1 0 1 0 0,-2 0-1 0 0,-1 1 1 0 0,-2 1-1 0 0,-1 0 1 0 0,-2 0-1 0 0,-2 0 0 0 0,-1 11-608 0 0,-4-34 67 0 0,-1 0 0 0 0,0 0 0 0 0,-1 0 0 0 0,-1 0-1 0 0,0 0 1 0 0,-1-1 0 0 0,-1 0 0 0 0,0 0 0 0 0,0 0-1 0 0,-1-1 1 0 0,-1 0 0 0 0,0 0 0 0 0,-1-1 0 0 0,0 0-1 0 0,-1-1 1 0 0,0 0 0 0 0,0 0 0 0 0,-9 6-67 0 0,-143 79-3016 0 0,89-81-870 0 0,58-14 2800 0 0</inkml:trace>
  <inkml:trace contextRef="#ctx0" brushRef="#br0" timeOffset="21575.26">5995 398 1792 0 0,'0'0'568'0'0,"2"-21"529"0"0,-1 20-1042 0 0,0-1 0 0 0,0 1 0 0 0,-1-1 0 0 0,1 1 0 0 0,0-1 0 0 0,-1 1 0 0 0,0-1 0 0 0,1 1-1 0 0,-1-1 1 0 0,0 1 0 0 0,0-1 0 0 0,0 0 0 0 0,0 1 0 0 0,0-1 0 0 0,0 0 0 0 0,0 1 0 0 0,0-1 0 0 0,-1 1 0 0 0,1-1 0 0 0,0 1 0 0 0,-1-1 0 0 0,0 1 0 0 0,1-1 0 0 0,-1 1 0 0 0,0-1-1 0 0,0 1 1 0 0,0 0 0 0 0,0-1 0 0 0,0 1 0 0 0,0 0 0 0 0,0 0 0 0 0,0 0 0 0 0,0 0 0 0 0,-1 0 0 0 0,1 0 0 0 0,0 0 0 0 0,-1 0 0 0 0,1 0 0 0 0,-1 1 0 0 0,1-1 0 0 0,-1 0-1 0 0,1 1 1 0 0,-1 0 0 0 0,1-1 0 0 0,-1 1 0 0 0,0 0 0 0 0,1 0 0 0 0,-1-1 0 0 0,1 1 0 0 0,-1 1 0 0 0,0-1 0 0 0,0 0-55 0 0,-11 2 66 0 0,1 1 0 0 0,0 0 0 0 0,0 0 1 0 0,0 1-1 0 0,0 1 0 0 0,1 0 0 0 0,-1 0 0 0 0,1 1 1 0 0,1 1-1 0 0,-1 0 0 0 0,1 0 0 0 0,0 1 0 0 0,1 1 1 0 0,0-1-1 0 0,0 1 0 0 0,1 1 0 0 0,0 0 0 0 0,-6 10-66 0 0,-1 12 161 0 0,1 1 0 0 0,1 1 0 0 0,3 0 0 0 0,0 0 0 0 0,2 1 0 0 0,2 0-1 0 0,1 1 1 0 0,2-1 0 0 0,1 1 0 0 0,2 0 0 0 0,2 15-161 0 0,19 130 459 0 0,13 423 1376 0 0,-20-425-1518 0 0,-9-155-282 0 0,-5-17-24 0 0,0-1 0 0 0,0 1 1 0 0,1 0-1 0 0,0 0 0 0 0,0-1 0 0 0,0 1 0 0 0,1-1 0 0 0,0 1 1 0 0,1-1-1 0 0,-1 1 0 0 0,1-1 0 0 0,0 0 0 0 0,1 0 0 0 0,-1-1 1 0 0,1 1-1 0 0,0-1 0 0 0,1 0 0 0 0,-1 0 0 0 0,1 0 0 0 0,0 0 1 0 0,1-1-1 0 0,-1 0 0 0 0,0 0 0 0 0,1-1 0 0 0,0 1 0 0 0,0-1 1 0 0,0 0-1 0 0,1-1 0 0 0,-1 1 0 0 0,0-1 0 0 0,1-1 0 0 0,4 2-11 0 0,35-5-1067 0 0,-1-2-1 0 0,0-2 1 0 0,1-2-1 0 0,-2-2 0 0 0,0-1 1 0 0,0-3-1 0 0,-1-2 0 0 0,-1-1 1 0 0,2-3 1067 0 0,5-2-1150 0 0</inkml:trace>
  <inkml:trace contextRef="#ctx0" brushRef="#br0" timeOffset="22336.72">7660 297 1360 0 0,'87'-21'4530'0'0,"-82"21"-4432"0"0,0 0 0 0 0,0 1 0 0 0,1 0 0 0 0,-1 0 0 0 0,0 0 1 0 0,0 0-1 0 0,0 1 0 0 0,0 0 0 0 0,0 0 0 0 0,-1 0 0 0 0,1 1 0 0 0,-1 0 1 0 0,1 0-1 0 0,-1 0 0 0 0,0 0 0 0 0,0 0 0 0 0,0 1 0 0 0,0 0 1 0 0,-1 0-1 0 0,0 0 0 0 0,1 0 0 0 0,-1 0 0 0 0,-1 1 0 0 0,1 0-98 0 0,14 32 340 0 0,-3 1-1 0 0,0 1 0 0 0,-3 1 0 0 0,-1-1 0 0 0,-2 2 0 0 0,-1-1 0 0 0,-3 1 0 0 0,-1 0 1 0 0,-2 0-1 0 0,-3 23-339 0 0,6 63 605 0 0,23 471 2166 0 0,-54-426-2113 0 0,25-164-632 0 0,0 1-1 0 0,-1 0 0 0 0,0-1 0 0 0,-1 0 0 0 0,0 0 0 0 0,0 0 0 0 0,-1 0 0 0 0,0 0 0 0 0,0-1 0 0 0,0 0 0 0 0,-1 0 0 0 0,0-1 0 0 0,-1 1 0 0 0,0-1 1 0 0,1-1-1 0 0,-2 1 0 0 0,1-1 0 0 0,-1 0 0 0 0,0-1 0 0 0,0 0 0 0 0,0 0 0 0 0,0-1 0 0 0,-1 0 0 0 0,1 0 0 0 0,-1-1 0 0 0,0 0 0 0 0,0-1 0 0 0,-1 1-25 0 0,5-2-119 0 0,1-1 0 0 0,-1 1 0 0 0,1-1 0 0 0,0 1 0 0 0,-1-1 0 0 0,1 0 0 0 0,0-1 0 0 0,-1 1 0 0 0,1-1 0 0 0,0 0 0 0 0,0 0 0 0 0,0 0 0 0 0,0-1 0 0 0,1 1 0 0 0,-1-1 0 0 0,1 0 0 0 0,-1 0 0 0 0,1 0 0 0 0,0 0-1 0 0,0-1 1 0 0,0 1 0 0 0,1-1 0 0 0,-1 0 0 0 0,0-1 119 0 0,-3-70-6479 0 0,37 11 2550 0 0,-16 51 2829 0 0</inkml:trace>
  <inkml:trace contextRef="#ctx0" brushRef="#br0" timeOffset="23052.227">8265 1924 1600 0 0,'24'-67'4484'0'0,"-24"66"-4231"0"0,-2-4 11 0 0,-1-3-192 0 0,-1 1-1 0 0,0 0 1 0 0,0 0-1 0 0,-1 0 1 0 0,1 1-1 0 0,-1 0 1 0 0,-1 0-1 0 0,1 0 1 0 0,-1 0-1 0 0,0 1 1 0 0,-1 0-1 0 0,1 0 1 0 0,-1 0-1 0 0,0 1 1 0 0,0 0-1 0 0,-1 1 1 0 0,1 0-1 0 0,-1 0 1 0 0,1 0-1 0 0,-1 1 1 0 0,0 0-1 0 0,0 1 1 0 0,0-1-1 0 0,0 1 1 0 0,0 1-1 0 0,0 0 0 0 0,0 0 1 0 0,0 1-1 0 0,0 0 1 0 0,-3 0-72 0 0,0 1 86 0 0,-1 0 0 0 0,1 0 0 0 0,-1 1 1 0 0,1 1-1 0 0,0 0 0 0 0,0 0 0 0 0,1 1 0 0 0,-1 1 1 0 0,1 0-1 0 0,0 0 0 0 0,0 1 0 0 0,1 0 0 0 0,0 0 0 0 0,0 1 1 0 0,1 1-1 0 0,0-1 0 0 0,1 1 0 0 0,-1 1 0 0 0,2-1 0 0 0,-1 1 1 0 0,0 3-87 0 0,-17 108 946 0 0,26-114-916 0 0,0 0-1 0 0,1 0 0 0 0,0 0 1 0 0,0-1-1 0 0,1 1 1 0 0,0-1-1 0 0,0 0 0 0 0,0 0 1 0 0,1 0-1 0 0,0-1 0 0 0,0 0 1 0 0,0 1-1 0 0,1-2 0 0 0,-1 1 1 0 0,1-1-1 0 0,0 0 1 0 0,1 0-1 0 0,-1-1 0 0 0,1 1 1 0 0,0-1-1 0 0,-1-1 0 0 0,1 1 1 0 0,0-1-1 0 0,1-1 0 0 0,-1 1 1 0 0,2-1-30 0 0,-2-1-15 0 0,1 0 0 0 0,0-1 1 0 0,0 0-1 0 0,0 0 0 0 0,0-1 1 0 0,0 0-1 0 0,-1 0 0 0 0,1 0 0 0 0,-1-1 1 0 0,1-1-1 0 0,-1 1 0 0 0,0-1 1 0 0,0 0-1 0 0,-1-1 0 0 0,1 0 0 0 0,-1 0 1 0 0,0 0-1 0 0,0 0 0 0 0,-1-1 1 0 0,0 0-1 0 0,0-1 0 0 0,0 1 1 0 0,-1-1-1 0 0,0 0 0 0 0,0 0 0 0 0,0 0 1 0 0,-1 0-1 0 0,0-1 0 0 0,-1 1 1 0 0,0-1-1 0 0,0 0 0 0 0,0 1 0 0 0,-1-1 1 0 0,0 0-1 0 0,-1-4 15 0 0,16-51-232 0 0,17 88 129 0 0,86 58-435 0 0,-31-51-3481 0 0,-72-31 30 0 0,-16-1 2707 0 0</inkml:trace>
  <inkml:trace contextRef="#ctx0" brushRef="#br0" timeOffset="24167.635">8081 60 1004 0 0,'-54'-5'8872'0'0,"24"111"-8404"0"0,25 145 249 0 0,24-167-182 0 0,-19-83-409 0 0,0-1-2 0 0,0 0-22 0 0,5 3 247 0 0,-1-12-336 0 0,0 0-1 0 0,1 1 1 0 0,0 0 0 0 0,1 0-1 0 0,-1 0 1 0 0,2 1 0 0 0,-1-1-1 0 0,1 1 1 0 0,0 1 0 0 0,1 0-1 0 0,-1 0 1 0 0,1 0-1 0 0,0 1 1 0 0,1 0 0 0 0,-1 1-1 0 0,1-1 1 0 0,0 2 0 0 0,0-1-1 0 0,0 1 1 0 0,1 1 0 0 0,-1 0-1 0 0,1 0 1 0 0,-1 1 0 0 0,1 0-1 0 0,2 0-12 0 0,-4 4-7 0 0,0-1-1 0 0,0 1 0 0 0,0 0 1 0 0,-1 1-1 0 0,1 0 1 0 0,-1 0-1 0 0,0 0 0 0 0,0 1 1 0 0,-1 0-1 0 0,1 1 1 0 0,-1-1-1 0 0,0 1 0 0 0,-1 0 1 0 0,1 1-1 0 0,-1-1 1 0 0,0 1-1 0 0,-1 0 0 0 0,0 1 1 0 0,0-1-1 0 0,1 4 8 0 0,-4-7 11 0 0,1 1 0 0 0,-1 0 0 0 0,0-1 0 0 0,-1 1 0 0 0,1 0 1 0 0,-1 0-1 0 0,0 0 0 0 0,0-1 0 0 0,0 1 0 0 0,-1 0 0 0 0,1 0 0 0 0,-1 0 0 0 0,-1-1 0 0 0,1 1 0 0 0,0 0 0 0 0,-1-1 0 0 0,0 0 0 0 0,0 1 0 0 0,-1-1 1 0 0,1 0-1 0 0,-1 0 0 0 0,0 0 0 0 0,0 0 0 0 0,0-1 0 0 0,0 1 0 0 0,-1-1 0 0 0,0 0 0 0 0,1 0 0 0 0,-1 0 0 0 0,0 0 0 0 0,-1-1 0 0 0,1 1 0 0 0,0-1 1 0 0,-1 0-1 0 0,1 0 0 0 0,-1-1 0 0 0,1 0 0 0 0,-5 1-11 0 0,5 1-106 0 0,0-1 0 0 0,0 0 0 0 0,-1 0-1 0 0,1 0 1 0 0,-1-1 0 0 0,1 1 0 0 0,-1-1 0 0 0,1 0 0 0 0,-1 0 0 0 0,0-1 0 0 0,1 0 0 0 0,-1 1-1 0 0,0-2 1 0 0,0 1 0 0 0,1 0 0 0 0,-1-1 0 0 0,0 0 0 0 0,1 0 0 0 0,-1 0 0 0 0,1-1 0 0 0,-4-1 106 0 0,12-12-4190 0 0,24-9 2304 0 0,-20 18 1064 0 0,9-7-374 0 0,0-2 4 0 0</inkml:trace>
  <inkml:trace contextRef="#ctx0" brushRef="#br0" timeOffset="28207.699">2070 3410 1552 0 0,'0'0'669'0'0,"0"0"52"0"0,0 0-73 0 0,0 0-110 0 0,0 0 49 0 0,14-6 416 0 0,391-53 2268 0 0,-174 37-2434 0 0,-185 27-3299 0 0,-91 16-755 0 0,22-11 2020 0 0,4-1 7 0 0</inkml:trace>
  <inkml:trace contextRef="#ctx0" brushRef="#br0" timeOffset="28485.302">2113 3664 1556 0 0,'60'1'3984'0'0,"258"-30"-1056"0"0,-113 39-2110 0 0,-169 5-1156 0 0,-20-6-4984 0 0,-13-8 4034 0 0,2-1-2 0 0</inkml:trace>
  <inkml:trace contextRef="#ctx0" brushRef="#br0" timeOffset="32639.871">5564 3293 944 0 0,'0'0'421'0'0,"-12"0"166"0"0,5 0 6220 0 0,-39-21-4923 0 0,28 20 502 0 0,37-2-1266 0 0,2-1-1095 0 0,496-63 965 0 0,-428 55 1070 0 0,-75 12-1833 0 0,-16-3-8034 0 0,-16 3 641 0 0,4 1 8532 0 0,-9 7-2582 0 0,-2 0-40 0 0</inkml:trace>
  <inkml:trace contextRef="#ctx0" brushRef="#br0" timeOffset="39589.84">2684 5044 2212 0 0,'27'-20'3863'0'0,"-24"19"-3681"0"0,50-11 50 0 0,1 2 0 0 0,0 3 0 0 0,1 2-1 0 0,0 2 1 0 0,46 4-232 0 0,-80-1-344 0 0,105 23-3430 0 0,-118-18 2484 0 0</inkml:trace>
  <inkml:trace contextRef="#ctx0" brushRef="#br0" timeOffset="39853.087">2714 5286 1280 0 0,'21'6'3655'0'0,"23"-7"-2709"0"0,-26 0-279 0 0,81 3 143 0 0,130-6-5161 0 0,-158-6 3020 0 0</inkml:trace>
  <inkml:trace contextRef="#ctx0" brushRef="#br0" timeOffset="41888.12">5908 5101 848 0 0,'-3'0'802'0'0,"-26"-1"4513"0"0,35-8-1372 0 0,250-36-5940 0 0,-76 14-3568 0 0,-139 22 4295 0 0</inkml:trace>
  <inkml:trace contextRef="#ctx0" brushRef="#br0" timeOffset="42523.92">7084 4864 860 0 0,'-143'-6'4205'0'0,"-63"85"-2273"0"0,155-25-1154 0 0,114-36-642 0 0,-46-17-94 0 0,-1-2 0 0 0,0 0 0 0 0,0 0 0 0 0,0-2 0 0 0,0 0 0 0 0,-1-1 0 0 0,1-1 0 0 0,-1 0 0 0 0,0-1 0 0 0,0 0 0 0 0,0-1 0 0 0,-1-1 0 0 0,0 0 0 0 0,0-2-42 0 0,-8 5 272 0 0,-2 7 582 0 0,-6 12-803 0 0,3 177 1138 0 0,3-145-1049 0 0,-3 0 0 0 0,-1 0 0 0 0,-2 0 0 0 0,-2 0 0 0 0,-2-1 0 0 0,-2 0 0 0 0,-2 0 0 0 0,-2-1 0 0 0,-2 0 0 0 0,-2-1-140 0 0,9-29 104 0 0,-1-1 1 0 0,0 0-1 0 0,-1 0 0 0 0,-1-1 1 0 0,0 0-1 0 0,0 0 0 0 0,-1-2 0 0 0,0 1 1 0 0,-1-1-1 0 0,-2 0-104 0 0,11-7 27 0 0,-1 0 0 0 0,0 0-1 0 0,1-1 1 0 0,-1 0 0 0 0,-1 1 0 0 0,1-1 0 0 0,0-1-1 0 0,0 1 1 0 0,-1-1 0 0 0,1 1 0 0 0,-1-1 0 0 0,1-1 0 0 0,-1 1-1 0 0,1-1 1 0 0,-1 1 0 0 0,1-1 0 0 0,-1-1 0 0 0,0 1-1 0 0,1-1 1 0 0,-1 1 0 0 0,1-1 0 0 0,-1 0 0 0 0,1-1 0 0 0,0 1-1 0 0,-1-1 1 0 0,1 0 0 0 0,0 0 0 0 0,0 0 0 0 0,0-1 0 0 0,1 0-1 0 0,-1 1 1 0 0,0-1 0 0 0,1 0 0 0 0,0-1 0 0 0,-1 0-27 0 0,-2-4-77 0 0,1-1 0 0 0,1 0 0 0 0,-1 0 0 0 0,1-1 0 0 0,1 1 0 0 0,0-1 0 0 0,0 0 1 0 0,1 0-1 0 0,0 0 0 0 0,0 0 0 0 0,1 0 0 0 0,1 0 0 0 0,0 0 0 0 0,0 0 0 0 0,2-8 77 0 0,-2 11-42 0 0,1-14-180 0 0,1 0 0 0 0,1 0 1 0 0,1 1-1 0 0,1-1 0 0 0,1 1 0 0 0,0 0 0 0 0,2 1 0 0 0,0-1 0 0 0,1 2 1 0 0,1-1-1 0 0,1 1 0 0 0,0 1 0 0 0,2 0 0 0 0,0 0 0 0 0,8-7 222 0 0,12-11-1102 0 0,1 2-1 0 0,1 2 1 0 0,2 1-1 0 0,1 2 1 0 0,1 1-1 0 0,18-7 1103 0 0,-13 10-1432 0 0</inkml:trace>
  <inkml:trace contextRef="#ctx0" brushRef="#br0" timeOffset="43066.681">8033 5065 1556 0 0,'1'-3'114'0'0,"-1"1"0"0"0,0-1 0 0 0,0 0 1 0 0,0 1-1 0 0,0-1 0 0 0,-1 0 0 0 0,1 1 0 0 0,-1-1 0 0 0,0 1 0 0 0,1-1 0 0 0,-1 1 0 0 0,0-1 0 0 0,0 1 0 0 0,-1 0 1 0 0,1-1-1 0 0,0 1 0 0 0,-1 0 0 0 0,1 0 0 0 0,-1 0 0 0 0,0 0 0 0 0,0 0 0 0 0,0 0 0 0 0,0 0 0 0 0,0 1 1 0 0,0-1-1 0 0,0 1 0 0 0,-1-1 0 0 0,1 1 0 0 0,0 0 0 0 0,-1 0 0 0 0,1 0 0 0 0,-1 0 0 0 0,1 1 0 0 0,-1-1 1 0 0,0 1-1 0 0,1-1 0 0 0,-1 1 0 0 0,0 0 0 0 0,0 0-114 0 0,-14-3 178 0 0,0 1 0 0 0,0 1-1 0 0,0 1 1 0 0,-1 0 0 0 0,1 1 0 0 0,0 1 0 0 0,0 1 0 0 0,0 0 0 0 0,0 1 0 0 0,0 1-1 0 0,1 1 1 0 0,0 0 0 0 0,0 1 0 0 0,1 0 0 0 0,-1 2 0 0 0,2 0 0 0 0,-1 0 0 0 0,1 2-1 0 0,1-1 1 0 0,0 2 0 0 0,0 0 0 0 0,1 0 0 0 0,-6 10-178 0 0,3 20 349 0 0,15-41-307 0 0,30 13-198 0 0,-16-14 74 0 0,0-2 0 0 0,-1 0 0 0 0,1-1 1 0 0,-1 0-1 0 0,0-1 0 0 0,0 0 0 0 0,0-1 1 0 0,-1-1-1 0 0,1 0 0 0 0,-1-1 0 0 0,-1 0 0 0 0,1-1 1 0 0,-1 0-1 0 0,-1 0 0 0 0,1-1 0 0 0,-2-1 1 0 0,1 0-1 0 0,-1 0 0 0 0,-1-1 82 0 0,12-29 486 0 0,-18 58-474 0 0,1-1 0 0 0,1 0 1 0 0,0 0-1 0 0,1 0 0 0 0,1-1 1 0 0,1 0-1 0 0,0 0 0 0 0,1 0 1 0 0,1-1-1 0 0,0-1 1 0 0,1 1-1 0 0,10 10-12 0 0,49 52-5364 0 0,-70-77 4015 0 0,-4-1-2 0 0</inkml:trace>
  <inkml:trace contextRef="#ctx0" brushRef="#br0" timeOffset="43329.309">7435 4906 1484 0 0,'-60'176'5053'0'0,"59"-157"-4837"0"0,0-1-1 0 0,1 1 1 0 0,1-1 0 0 0,0 1 0 0 0,2-1-1 0 0,0 1 1 0 0,1-1 0 0 0,1 0 0 0 0,0-1-1 0 0,2 1 1 0 0,0-1 0 0 0,1 0 0 0 0,9 14-216 0 0,-7-13-18 0 0,2 0 0 0 0,0 0 0 0 0,1-1 0 0 0,1-1 1 0 0,0 0-1 0 0,1-1 0 0 0,1 0 0 0 0,0-1 1 0 0,2 0 17 0 0,-9-9-500 0 0,0 1 1 0 0,0-1 0 0 0,0 0 0 0 0,0-1-1 0 0,1 0 1 0 0,-1-1 0 0 0,1 0 0 0 0,0-1 0 0 0,0 1-1 0 0,0-2 1 0 0,1 0 0 0 0,8 1 499 0 0,1-2-1191 0 0</inkml:trace>
  <inkml:trace contextRef="#ctx0" brushRef="#br0" timeOffset="43577.932">8393 4910 1008 0 0,'4'0'155'0'0,"0"0"1"0"0,0 0-1 0 0,-1 0 0 0 0,1 0 0 0 0,0 0 1 0 0,0 1-1 0 0,-1-1 0 0 0,1 1 0 0 0,0 0 1 0 0,-1 0-1 0 0,1 1 0 0 0,-1-1 1 0 0,1 1-1 0 0,-1 0 0 0 0,0 0 0 0 0,1 0 1 0 0,-1 0-1 0 0,0 0 0 0 0,0 1 0 0 0,-1-1 1 0 0,1 1-1 0 0,0 0 0 0 0,-1 0 0 0 0,0 0 1 0 0,0 0-1 0 0,0 0 0 0 0,0 0 0 0 0,0 1 1 0 0,0-1-1 0 0,-1 1 0 0 0,0-1 1 0 0,0 1-1 0 0,0-1 0 0 0,0 1 0 0 0,0 0 1 0 0,-1 0-1 0 0,0-1 0 0 0,1 1 0 0 0,-1 0 1 0 0,-1 2-156 0 0,7 33 806 0 0,-3-1 0 0 0,0 1 0 0 0,-3-1 0 0 0,-1 1-1 0 0,-2 0 1 0 0,-5 19-806 0 0,4-31 103 0 0,-2-1 0 0 0,-1 1-1 0 0,-1-1 1 0 0,-1-1 0 0 0,-1 1-1 0 0,-1-2 1 0 0,-2 1 0 0 0,0-2 0 0 0,-2 0-1 0 0,0 0 1 0 0,-1-2 0 0 0,-2 0-1 0 0,0 0 1 0 0,-1-2 0 0 0,-1 0-103 0 0,-86 59-1660 0 0,-14-39-4071 0 0,45-76 2029 0 0,57 16 2600 0 0</inkml:trace>
  <inkml:trace contextRef="#ctx0" brushRef="#br0" timeOffset="40474.117">4302 4843 1348 0 0,'-12'-5'190'0'0,"0"0"0"0"0,0 1 0 0 0,-1 1 0 0 0,1 0 0 0 0,-1 1 0 0 0,0 0 0 0 0,0 1 0 0 0,1 0 0 0 0,-1 1 0 0 0,0 1 0 0 0,0 0 0 0 0,0 0 0 0 0,1 1 0 0 0,-1 1 0 0 0,1 0 0 0 0,-1 1 0 0 0,1 0 0 0 0,0 1 0 0 0,1 1 0 0 0,-1-1 0 0 0,1 2 0 0 0,0 0 0 0 0,0 0 0 0 0,1 1 0 0 0,0 0 0 0 0,1 0 0 0 0,-1 2 0 0 0,2-1 0 0 0,-2 2-190 0 0,8-8 23 0 0,1-1 0 0 0,0 0 0 0 0,-1 1 0 0 0,1-1 0 0 0,0 1 1 0 0,0-1-1 0 0,0 1 0 0 0,1 0 0 0 0,-1-1 0 0 0,1 1 0 0 0,-1 0 0 0 0,1-1 0 0 0,0 1 0 0 0,0 0 1 0 0,0 0-1 0 0,0-1 0 0 0,1 1 0 0 0,-1 0 0 0 0,1-1 0 0 0,-1 1 0 0 0,1 0 0 0 0,0-1 0 0 0,0 1 1 0 0,0-1-1 0 0,1 1 0 0 0,-1-1 0 0 0,0 0 0 0 0,1 1 0 0 0,0-1 0 0 0,-1 0 0 0 0,1 0 0 0 0,0 0 0 0 0,0 0 1 0 0,0-1-1 0 0,1 1 0 0 0,-1 0 0 0 0,0-1 0 0 0,0 0 0 0 0,1 1 0 0 0,1 0-23 0 0,105 30 349 0 0,-100-31-334 0 0,4 1 7 0 0,-1 0 0 0 0,1-1 1 0 0,-1 0-1 0 0,1-1 0 0 0,0-1 1 0 0,-1 0-1 0 0,1 0 0 0 0,-1-2 1 0 0,1 1-1 0 0,-1-1 0 0 0,0-1 1 0 0,0 0-1 0 0,0-1 0 0 0,-1-1 0 0 0,0 1 1 0 0,0-2-1 0 0,0 1 0 0 0,1-3-22 0 0,3-45 577 0 0,-13 42-2 0 0,6 41-490 0 0,29 299 450 0 0,-37-311-419 0 0,0 0 1 0 0,-1 0-1 0 0,-2 1 1 0 0,1-1-1 0 0,-2-1 1 0 0,0 1-1 0 0,-1-1 0 0 0,-1 1 1 0 0,0-1-1 0 0,-1-1 1 0 0,-1 1-1 0 0,0-1 1 0 0,-1-1-1 0 0,-1 0 0 0 0,0 0 1 0 0,-1-1-1 0 0,0 0 1 0 0,-1 0-1 0 0,-1-2 1 0 0,0 1-1 0 0,0-2 1 0 0,-1 0-1 0 0,-1 0 0 0 0,0-2 1 0 0,0 1-117 0 0,12-8 8 0 0,0 1 0 0 0,0-1 0 0 0,0 1 0 0 0,0-1 0 0 0,-1 0 0 0 0,1 0 0 0 0,0-1 1 0 0,-1 1-1 0 0,1-1 0 0 0,0 0 0 0 0,-1 0 0 0 0,1 0 0 0 0,0 0 0 0 0,-1 0 0 0 0,1-1 0 0 0,0 1 0 0 0,-1-1 0 0 0,1 0 0 0 0,0 0 0 0 0,0 0 1 0 0,0 0-1 0 0,0-1 0 0 0,0 0 0 0 0,0 1 0 0 0,0-1 0 0 0,0 0 0 0 0,1 0 0 0 0,-1 0 0 0 0,1-1 0 0 0,-1 1 0 0 0,1-1 0 0 0,0 1 1 0 0,0-1-1 0 0,0 0 0 0 0,0 0 0 0 0,1 1 0 0 0,-1-1 0 0 0,1-1 0 0 0,-1 1 0 0 0,1 0 0 0 0,0 0 0 0 0,0 0 0 0 0,1-1 0 0 0,-1 1 0 0 0,1 0 1 0 0,0-1-1 0 0,0 1 0 0 0,0 0 0 0 0,0-2-8 0 0,18-159-1500 0 0,-3 133 703 0 0,0 1 0 0 0,2 1 0 0 0,1 1 0 0 0,2 0-1 0 0,0 1 1 0 0,2 2 0 0 0,1 0 0 0 0,1 1 0 0 0,1 1-1 0 0,1 2 1 0 0,5-3 797 0 0,-9 5-919 0 0,10-8-367 0 0</inkml:trace>
  <inkml:trace contextRef="#ctx0" brushRef="#br0" timeOffset="41002.27">4907 4846 1484 0 0,'12'5'4322'0'0,"-96"389"-58"0"0,63-313-2519 0 0,68-113-1115 0 0,-40 26-657 0 0,1 1 0 0 0,-1 0 0 0 0,1 1-1 0 0,0 0 1 0 0,0 0 0 0 0,0 0 0 0 0,0 1 0 0 0,1 1 0 0 0,-1-1-1 0 0,1 1 1 0 0,0 1 0 0 0,-1 0 0 0 0,1 0 0 0 0,0 1-1 0 0,0-1 1 0 0,0 2 0 0 0,0 0 0 0 0,0 0 0 0 0,-1 0 0 0 0,1 1-1 0 0,0 0 1 0 0,-1 1 0 0 0,0 0 0 0 0,1 0 0 0 0,-1 1-1 0 0,-1 0 1 0 0,1 1 0 0 0,0-1 0 0 0,-1 2 0 0 0,5 3 27 0 0,-11-5 10 0 0,0 0 0 0 0,0-1 0 0 0,-1 1 0 0 0,1 0 0 0 0,-1-1 0 0 0,0 1 0 0 0,0 0 1 0 0,0 0-1 0 0,-1 0 0 0 0,1-1 0 0 0,-1 1 0 0 0,0 0 0 0 0,0-1 0 0 0,-1 1 0 0 0,1-1 0 0 0,0 1 0 0 0,-1-1 1 0 0,0 0-1 0 0,0 1 0 0 0,0-1 0 0 0,0 0 0 0 0,-1 0 0 0 0,1-1 0 0 0,-1 1 0 0 0,0 0 0 0 0,1-1 0 0 0,-1 0 0 0 0,-1 1 1 0 0,1-1-1 0 0,0 0 0 0 0,0-1 0 0 0,-1 1 0 0 0,1 0 0 0 0,-1-1 0 0 0,1 0 0 0 0,-1 0 0 0 0,1 0 0 0 0,-1 0 1 0 0,0-1-1 0 0,0 1 0 0 0,-3-1-10 0 0,-185 35-817 0 0,184-36 522 0 0,0 0-1 0 0,0 0 1 0 0,0 0-1 0 0,0-1 0 0 0,1 0 1 0 0,-1-1-1 0 0,0 1 1 0 0,1-1-1 0 0,-1-1 1 0 0,1 0-1 0 0,0 0 0 0 0,1 0 1 0 0,-1-1-1 0 0,-6-5 296 0 0,-22-67-4342 0 0,29 46 2883 0 0</inkml:trace>
  <inkml:trace contextRef="#ctx0" brushRef="#br0" timeOffset="41252.888">4647 4826 1184 0 0,'-14'16'452'0'0,"-1"0"-1"0"0,2 0 1 0 0,0 1 0 0 0,2 1-1 0 0,-1 0 1 0 0,2 1-1 0 0,1 0 1 0 0,0 0 0 0 0,1 1-1 0 0,1 0 1 0 0,1 1-1 0 0,-1 12-451 0 0,3-15 125 0 0,2 0 0 0 0,0 1 0 0 0,1-1 0 0 0,1 0 0 0 0,1 1 0 0 0,1-1 0 0 0,0 0 0 0 0,1 1 0 0 0,1-1 0 0 0,1-1 0 0 0,0 1 0 0 0,2-1 0 0 0,0 0 0 0 0,0 0 0 0 0,2-1 0 0 0,0 0-1 0 0,1 0 1 0 0,0-1 0 0 0,2 0 0 0 0,-1-1 0 0 0,2 0 0 0 0,2 1-125 0 0,116 72-1054 0 0,-27-65-3192 0 0,-77-26 2922 0 0,20-15 24 0 0</inkml:trace>
  <inkml:trace contextRef="#ctx0" brushRef="#br0" timeOffset="41500.301">5380 4783 1480 0 0,'13'21'506'0'0,"-2"0"-1"0"0,0 1 1 0 0,-1 0-1 0 0,-1 0 1 0 0,-1 1-1 0 0,-2 0 0 0 0,0 1 1 0 0,-1 0-1 0 0,-1 0 1 0 0,-2 0-1 0 0,0 0 1 0 0,-2 0-1 0 0,0 0 1 0 0,-4 19-506 0 0,1-15 155 0 0,-1-1 1 0 0,-1 0-1 0 0,-1-1 0 0 0,-2 0 1 0 0,-1 0-1 0 0,0 0 1 0 0,-2-1-1 0 0,-1 0 1 0 0,-2-1-1 0 0,0-1 0 0 0,-1 0 1 0 0,-1-1-1 0 0,-1-1 1 0 0,-1 0-1 0 0,-1-1 0 0 0,0-1 1 0 0,-2-1-1 0 0,0-1 1 0 0,-5 2-156 0 0,-29-1-3000 0 0,53-19 2799 0 0,0 0 0 0 0,1 0 0 0 0,-1 0 0 0 0,0 0 0 0 0,1 0 0 0 0,-1-1 0 0 0,1 1 0 0 0,-1 0 0 0 0,1-1-1 0 0,0 1 1 0 0,0-1 0 0 0,0 0 0 0 0,0 1 0 0 0,0-1 0 0 0,0 0 0 0 0,0 0 0 0 0,0 0 0 0 0,0 1 0 0 0,1-1 0 0 0,-1 0 0 0 0,1 0 0 0 0,0 0 0 0 0,-1 0 0 0 0,1 0-1 0 0,0 0 1 0 0,0 0 0 0 0,0 0 0 0 0,1-2 201 0 0,-1-7-1268 0 0</inkml:trace>
  <inkml:trace contextRef="#ctx0" brushRef="#br0" timeOffset="34704.932">6796 2851 1192 0 0,'0'-31'3123'0'0,"0"29"-2776"0"0,0 2 10 0 0,-17-4 326 0 0,9 8-590 0 0,0 0 0 0 0,1 0 0 0 0,-1 0-1 0 0,1 1 1 0 0,0 0 0 0 0,1 1 0 0 0,-1-1 0 0 0,1 1 0 0 0,0 1 0 0 0,1-1 0 0 0,-1 1 0 0 0,1 0 0 0 0,0 0-1 0 0,-1 4-92 0 0,6-11 5 0 0,-16 23 198 0 0,2 0 0 0 0,0 2 0 0 0,2-1-1 0 0,0 2 1 0 0,2-1 0 0 0,1 1 0 0 0,0 1 0 0 0,3 0-1 0 0,0 0 1 0 0,1 0 0 0 0,2 1 0 0 0,1 1-203 0 0,1-14 34 0 0,1 0 1 0 0,0 0 0 0 0,2 0-1 0 0,-1 0 1 0 0,2 0 0 0 0,0-1-1 0 0,1 1 1 0 0,0-1 0 0 0,1 0-1 0 0,1 0 1 0 0,0 0 0 0 0,1-1-1 0 0,0 0 1 0 0,1 0 0 0 0,1-1 0 0 0,0 0-1 0 0,0-1 1 0 0,1 0 0 0 0,1 0-1 0 0,0-1 1 0 0,0 0 0 0 0,12 7-35 0 0,106 47-2525 0 0,-35-49-2737 0 0,-71-15 4025 0 0</inkml:trace>
  <inkml:trace contextRef="#ctx0" brushRef="#br0" timeOffset="35594.552">7230 2933 1148 0 0,'-10'-4'199'0'0,"0"1"0"0"0,0 0 0 0 0,0 1 0 0 0,0 0-1 0 0,-1 0 1 0 0,1 1 0 0 0,0 0 0 0 0,-1 1 0 0 0,1 0 0 0 0,-1 1 0 0 0,1 0-1 0 0,0 1 1 0 0,-1 0 0 0 0,1 1 0 0 0,0 0 0 0 0,0 0 0 0 0,1 1 0 0 0,-1 0-1 0 0,1 1 1 0 0,0 0 0 0 0,0 0 0 0 0,0 1 0 0 0,1 0 0 0 0,-1 1 0 0 0,2 0-1 0 0,-1 0 1 0 0,1 0 0 0 0,0 1 0 0 0,0 0 0 0 0,1 1 0 0 0,-3 6-199 0 0,8-13 34 0 0,0 0-1 0 0,0 0 1 0 0,0 0 0 0 0,0 0 0 0 0,1 1 0 0 0,-1-1 0 0 0,1 0 0 0 0,0 1 0 0 0,-1-1 0 0 0,1 0 0 0 0,0 1-1 0 0,0-1 1 0 0,1 0 0 0 0,-1 1 0 0 0,0-1 0 0 0,1 0 0 0 0,-1 0 0 0 0,1 1 0 0 0,0-1 0 0 0,0 0 0 0 0,0 0-1 0 0,0 0 1 0 0,0 0 0 0 0,0 0 0 0 0,1 0 0 0 0,-1 0 0 0 0,1 0 0 0 0,-1-1 0 0 0,1 1 0 0 0,-1 0-1 0 0,1-1 1 0 0,0 0 0 0 0,0 1 0 0 0,0-1 0 0 0,0 0 0 0 0,0 0 0 0 0,0 0 0 0 0,0 0 0 0 0,0 0 0 0 0,1 0-1 0 0,-1-1 1 0 0,0 1 0 0 0,1-1 0 0 0,-1 0 0 0 0,0 1 0 0 0,2-1-34 0 0,109 12 352 0 0,-105-11-376 0 0,0-1 0 0 0,0 1-1 0 0,0-1 1 0 0,0-1 0 0 0,0 1 0 0 0,0-1-1 0 0,0-1 1 0 0,0 1 0 0 0,0-1 0 0 0,-1-1-1 0 0,1 0 1 0 0,-1 0 0 0 0,1 0-1 0 0,-1-1 1 0 0,0 0 0 0 0,0 0 0 0 0,-1-1-1 0 0,1 0 1 0 0,-1 0 0 0 0,0 0 0 0 0,-1-1-1 0 0,1 0 1 0 0,2-4 24 0 0,-7 6 34 0 0,0-1 0 0 0,-1 1 0 0 0,0-1 0 0 0,1 0 0 0 0,-2 1-1 0 0,1-1 1 0 0,0 1 0 0 0,-1-1 0 0 0,0 1 0 0 0,0 0 0 0 0,0-1 0 0 0,-1 1 0 0 0,1 0-1 0 0,-1 0 1 0 0,0-1 0 0 0,0 1 0 0 0,-1 1 0 0 0,1-1 0 0 0,-1 0 0 0 0,0 1 0 0 0,0-1 0 0 0,-2-2-34 0 0,10 42 224 0 0,29 249 790 0 0,-31-265-874 0 0,-1 0 0 0 0,-2 0 0 0 0,0 0 0 0 0,-1-1 0 0 0,-1 1 0 0 0,0 0 0 0 0,-2-1 0 0 0,0 1 0 0 0,-2-1 0 0 0,0 0 0 0 0,-1 0 0 0 0,0-1 1 0 0,-2 0-1 0 0,0-1 0 0 0,-1 1 0 0 0,-1-2 0 0 0,0 1 0 0 0,-1-2 0 0 0,-1 0 0 0 0,-1 0 0 0 0,0-1 0 0 0,-1-1 0 0 0,-15 12-140 0 0,27-23 14 0 0,1 0 0 0 0,-1 1-1 0 0,0-1 1 0 0,0 0-1 0 0,0-1 1 0 0,0 1 0 0 0,0 0-1 0 0,0-1 1 0 0,-1 0-1 0 0,1 1 1 0 0,0-1 0 0 0,-1-1-1 0 0,1 1 1 0 0,-1 0 0 0 0,1-1-1 0 0,-1 0 1 0 0,0 0-1 0 0,1 0 1 0 0,-1 0 0 0 0,1 0-1 0 0,-1-1 1 0 0,1 0-1 0 0,-1 1 1 0 0,1-1 0 0 0,0-1-1 0 0,-1 1 1 0 0,1 0 0 0 0,0-1-1 0 0,0 0 1 0 0,0 1-1 0 0,0-1 1 0 0,0 0 0 0 0,0-1-1 0 0,1 1 1 0 0,-1 0 0 0 0,0-1-1 0 0,1 0 1 0 0,0 1-1 0 0,0-1 1 0 0,0 0 0 0 0,0 0-1 0 0,0 0 1 0 0,1-1-1 0 0,-1 1 1 0 0,1 0 0 0 0,0-1-1 0 0,0 0-13 0 0,0-15-194 0 0,1-1 0 0 0,1 0-1 0 0,1 1 1 0 0,1-1 0 0 0,0 1-1 0 0,1 0 1 0 0,2 0 0 0 0,0 0-1 0 0,1 0 1 0 0,0 1 0 0 0,2 0-1 0 0,0 1 1 0 0,1 0 0 0 0,1 0 0 0 0,0 1-1 0 0,1 1 1 0 0,1 0 0 0 0,0 0-1 0 0,1 1 1 0 0,1 1 0 0 0,0 1-1 0 0,12-8 195 0 0,164-114-7328 0 0,-161 120 6080 0 0</inkml:trace>
  <inkml:trace contextRef="#ctx0" brushRef="#br0" timeOffset="36199.445">8086 3121 908 0 0,'1'-1'69'0'0,"0"1"0"0"0,0-1 1 0 0,0 1-1 0 0,0-1 0 0 0,0 0 0 0 0,0 0 0 0 0,0 1 1 0 0,0-1-1 0 0,-1 0 0 0 0,1 0 0 0 0,0 0 0 0 0,0 0 0 0 0,-1 0 1 0 0,1 0-1 0 0,-1 0 0 0 0,1 0 0 0 0,-1 0 0 0 0,1 0 1 0 0,-1 0-1 0 0,1 0 0 0 0,-1 0 0 0 0,0 0 0 0 0,0-1 1 0 0,0 1-1 0 0,0 0 0 0 0,1 0 0 0 0,-2 0 0 0 0,1 0 0 0 0,0-1 1 0 0,0 1-1 0 0,0 0 0 0 0,0 0 0 0 0,-1 0 0 0 0,1 0 1 0 0,-1 0-1 0 0,1 0 0 0 0,-1 0 0 0 0,1-1 0 0 0,-1 1 1 0 0,1 1-1 0 0,-1-1 0 0 0,0 0 0 0 0,0 0 0 0 0,1 0 0 0 0,-1 0 1 0 0,0 0-1 0 0,0 1 0 0 0,0-1 0 0 0,0 0 0 0 0,0 1 1 0 0,0-1-1 0 0,0 1 0 0 0,0-1 0 0 0,0 1 0 0 0,0-1 0 0 0,0 1 1 0 0,-1 0-1 0 0,1 0 0 0 0,0-1 0 0 0,0 1 0 0 0,0 0 1 0 0,0 0-1 0 0,-1 0 0 0 0,1 0 0 0 0,-1 0-69 0 0,-10-2 141 0 0,-1 0 0 0 0,0 1-1 0 0,0 0 1 0 0,1 0 0 0 0,-1 2 0 0 0,0-1-1 0 0,0 2 1 0 0,0 0 0 0 0,1 0-1 0 0,-1 1 1 0 0,1 1 0 0 0,0 0 0 0 0,0 1-1 0 0,0 0 1 0 0,0 0 0 0 0,1 2 0 0 0,0-1-1 0 0,0 1 1 0 0,1 1 0 0 0,0 0-1 0 0,0 0 1 0 0,1 1 0 0 0,0 1 0 0 0,0-1-1 0 0,1 1 1 0 0,1 1 0 0 0,0-1 0 0 0,-5 10-141 0 0,10-18 31 0 0,0 0 0 0 0,-1 0 1 0 0,1 1-1 0 0,0-1 0 0 0,1 1 1 0 0,-1-1-1 0 0,0 1 0 0 0,1 0 1 0 0,0-1-1 0 0,-1 1 1 0 0,1 0-1 0 0,0 0 0 0 0,0 0 1 0 0,1 0-1 0 0,-1 0 0 0 0,1 0 1 0 0,-1 0-1 0 0,1 0 0 0 0,0 0 1 0 0,0 1-1 0 0,1-1 1 0 0,-1 0-1 0 0,0 0 0 0 0,1 0 1 0 0,0 0-1 0 0,0 0 0 0 0,0 0 1 0 0,0-1-1 0 0,0 1 0 0 0,1 0 1 0 0,-1 0-1 0 0,1-1 1 0 0,-1 1-1 0 0,1-1 0 0 0,0 1 1 0 0,0-1-1 0 0,0 0 0 0 0,1 0 1 0 0,-1 0-1 0 0,0 0 0 0 0,1 0 1 0 0,0 0-1 0 0,-1-1 1 0 0,1 1-1 0 0,0-1 0 0 0,0 0 1 0 0,2 1-32 0 0,2 1-25 0 0,0-2 1 0 0,0 1 0 0 0,0-1 0 0 0,0 0 0 0 0,0-1 0 0 0,0 1 0 0 0,0-1-1 0 0,0-1 1 0 0,0 0 0 0 0,0 0 0 0 0,0 0 0 0 0,0 0 0 0 0,-1-1-1 0 0,1 0 1 0 0,0-1 0 0 0,-1 0 0 0 0,0 0 0 0 0,1 0 0 0 0,-1-1-1 0 0,0 1 1 0 0,-1-1 0 0 0,1-1 0 0 0,-1 1 0 0 0,0-1 0 0 0,0 0-1 0 0,0 0 1 0 0,-1-1 0 0 0,1 0 0 0 0,-1 1 0 0 0,-1-1 0 0 0,1 0-1 0 0,-1-1 1 0 0,0 1 0 0 0,0-1 0 0 0,-1 1 0 0 0,0-1 0 0 0,0 0-1 0 0,-1 0 1 0 0,0 0 0 0 0,0 0 0 0 0,0-1 24 0 0,-10-53 305 0 0,34 106-271 0 0,176 170-1552 0 0,-187-184-1643 0 0,-13-30 1850 0 0,-4 2 56 0 0,-9 9 20 0 0</inkml:trace>
  <inkml:trace contextRef="#ctx0" brushRef="#br0" timeOffset="36478.375">7648 3052 944 0 0,'-9'5'242'0'0,"2"1"0"0"0,-1 0 0 0 0,1 0 0 0 0,-1 1 0 0 0,2 0 1 0 0,-1 0-1 0 0,1 1 0 0 0,0-1 0 0 0,1 1 0 0 0,0 1 0 0 0,0-1 0 0 0,1 1 0 0 0,0 0 0 0 0,0 0 0 0 0,1 0 0 0 0,0 0 0 0 0,1 1 0 0 0,0-1 1 0 0,0 1-1 0 0,1 0 0 0 0,0-1 0 0 0,1 1 0 0 0,0 0 0 0 0,1-1 0 0 0,1 8-242 0 0,5 2 112 0 0,1-1-1 0 0,1-1 1 0 0,1 0-1 0 0,1 0 1 0 0,0-1-1 0 0,1 0 1 0 0,1-1-1 0 0,0 0 1 0 0,1-1-1 0 0,0-1 1 0 0,1 0-1 0 0,1-1 1 0 0,0-1-1 0 0,1 0 1 0 0,0-1 0 0 0,12 4-112 0 0,191 64-4765 0 0,-183-73 3492 0 0,-2-3 34 0 0</inkml:trace>
  <inkml:trace contextRef="#ctx0" brushRef="#br0" timeOffset="36789.664">8468 2951 1008 0 0,'6'11'436'0'0,"0"0"1"0"0,-1 0-1 0 0,-1 0 0 0 0,1 0 0 0 0,-2 1 1 0 0,0-1-1 0 0,0 1 0 0 0,-1 0 0 0 0,-1 0 0 0 0,0 0 1 0 0,0 5-437 0 0,4 29 829 0 0,1-20-584 0 0,-1 0 1 0 0,-1 0-1 0 0,-1 1 1 0 0,-1-1-1 0 0,-1 1 0 0 0,-2-1 1 0 0,-1 1-1 0 0,0-1 1 0 0,-2 0-1 0 0,-2 0 0 0 0,0 0 1 0 0,-1-1-1 0 0,-2 0 1 0 0,0 0-1 0 0,-2-1 0 0 0,-3 4-245 0 0,-60 28-3849 0 0,42-77-138 0 0,25 12 2757 0 0</inkml:trace>
  <inkml:trace contextRef="#ctx0" brushRef="#br0" timeOffset="37177.486">8920 2821 1688 0 0,'14'10'327'0'0,"0"1"-1"0"0,0 0 0 0 0,-1 1 1 0 0,0 0-1 0 0,-1 1 1 0 0,-1 1-1 0 0,0 0 1 0 0,-1 1-1 0 0,0 0 1 0 0,-1 0-1 0 0,-1 1 0 0 0,-1 0 1 0 0,0 0-1 0 0,-1 1 1 0 0,0 0-1 0 0,-2 0 1 0 0,0 0-1 0 0,-1 1 0 0 0,0-1 1 0 0,-2 1-1 0 0,0 0 1 0 0,-1-1-1 0 0,-1 7-326 0 0,-4 17 114 0 0,-3 1-1 0 0,-1-1 1 0 0,-1-1 0 0 0,-3 0-1 0 0,-1-1 1 0 0,-2 0 0 0 0,-2-1-1 0 0,-1-1 1 0 0,-2-1-1 0 0,-2 0 1 0 0,-1-2 0 0 0,-1-1-1 0 0,-2-1 1 0 0,-23 21-114 0 0,37-37-196 0 0,7-9-99 0 0,2 0-180 0 0,0-1-1 0 0,-1 1 0 0 0,0-1 1 0 0,-1 0-1 0 0,0 0 0 0 0,0 0 1 0 0,0-1-1 0 0,0 0 0 0 0,-1 0 1 0 0,0-1-1 0 0,0 0 0 0 0,0 0 1 0 0,0 0-1 0 0,-1-1 0 0 0,1 0 1 0 0,-6 1 475 0 0,0-4-1202 0 0</inkml:trace>
  <inkml:trace contextRef="#ctx0" brushRef="#br0" timeOffset="38965.528">9334 2731 848 0 0,'78'-18'4314'0'0,"-49"65"-2406"0"0,-35 119 792 0 0,-5-86-1975 0 0,4 494 2613 0 0,18-338-2510 0 0,-11-211-709 0 0,-1 0-1 0 0,-2 0 0 0 0,-1-1 0 0 0,-1 1 0 0 0,0-1 0 0 0,-2 0 1 0 0,-1-1-1 0 0,-5 9-118 0 0,7-16 25 0 0,-1-1-1 0 0,-1 0 1 0 0,0 0 0 0 0,-1-1 0 0 0,-1 0 0 0 0,0 0 0 0 0,-1-1 0 0 0,0-1-1 0 0,-1 0 1 0 0,0 0 0 0 0,-1-1 0 0 0,0-1 0 0 0,-1 0 0 0 0,0-1 0 0 0,-1 0 0 0 0,0-1-1 0 0,-7 2-24 0 0,11-6-421 0 0,0-1 0 0 0,0 0 0 0 0,-1-1 0 0 0,1 0 0 0 0,0 0 0 0 0,-1-1-1 0 0,1-1 1 0 0,-1 0 0 0 0,1-1 0 0 0,-1 0 0 0 0,1 0 0 0 0,0-1 0 0 0,-1-1 0 0 0,1 0-1 0 0,0-1 1 0 0,1 0 0 0 0,-4-2 421 0 0,-114-65-5486 0 0,97 51 4274 0 0</inkml:trace>
  <inkml:trace contextRef="#ctx0" brushRef="#br0" timeOffset="29995.369">3718 3238 1060 0 0,'102'-72'3128'0'0,"-99"69"-2988"0"0,0 0 0 0 0,0 0 0 0 0,0 0 0 0 0,0 0 0 0 0,-1-1 0 0 0,1 1 0 0 0,-1-1 0 0 0,0 0 0 0 0,0 1 0 0 0,0-1-1 0 0,-1 0 1 0 0,1 0 0 0 0,-1 0 0 0 0,0 0 0 0 0,0 0 0 0 0,-1-1 0 0 0,1 1 0 0 0,-1 0 0 0 0,0 0 0 0 0,0 0 0 0 0,0-1 0 0 0,0 1 0 0 0,-1-1-140 0 0,-1-1 29 0 0,0 0 0 0 0,0 1-1 0 0,-1-1 1 0 0,1 1-1 0 0,-1-1 1 0 0,0 1 0 0 0,-1 0-1 0 0,0 0 1 0 0,1 1 0 0 0,-1-1-1 0 0,-1 1 1 0 0,1 0 0 0 0,-1 0-1 0 0,1 0 1 0 0,-1 0 0 0 0,0 1-1 0 0,-1 0 1 0 0,1 0 0 0 0,0 0-1 0 0,-1 1 1 0 0,0 0-1 0 0,1 0 1 0 0,-5-1-29 0 0,-1 1 15 0 0,-1 0 0 0 0,0 0 0 0 0,1 1 0 0 0,-1 1 0 0 0,0-1 0 0 0,0 2 0 0 0,1 0 0 0 0,-1 0 0 0 0,1 1 0 0 0,-1 1 0 0 0,1 0 0 0 0,-1 0-1 0 0,1 1 1 0 0,1 1 0 0 0,-1 0 0 0 0,0 0 0 0 0,1 1 0 0 0,0 0 0 0 0,1 1 0 0 0,-1 0 0 0 0,1 0 0 0 0,1 1 0 0 0,-1 1 0 0 0,1-1 0 0 0,1 1 0 0 0,0 1 0 0 0,0-1 0 0 0,-2 5-15 0 0,7-10 9 0 0,0 1 1 0 0,1-1-1 0 0,-1 0 1 0 0,1 1-1 0 0,0-1 1 0 0,1 1-1 0 0,-1 0 1 0 0,1-1-1 0 0,0 1 1 0 0,0-1 0 0 0,0 1-1 0 0,0-1 1 0 0,1 1-1 0 0,0 0 1 0 0,0-1-1 0 0,0 0 1 0 0,1 1-1 0 0,-1-1 1 0 0,1 0-1 0 0,0 0 1 0 0,0 0-1 0 0,1 0 1 0 0,-1 0-1 0 0,1 0 1 0 0,0 0-1 0 0,0-1 1 0 0,0 0-1 0 0,0 1 1 0 0,1-1-1 0 0,-1 0 1 0 0,1-1-1 0 0,0 1 1 0 0,0-1-1 0 0,0 1 1 0 0,0-1 0 0 0,0 0-1 0 0,0-1 1 0 0,4 2-10 0 0,179 28 98 0 0,-181-31-103 0 0,0-1 1 0 0,1 0 0 0 0,-1-1-1 0 0,0 1 1 0 0,0-1 0 0 0,0-1-1 0 0,0 1 1 0 0,0-1 0 0 0,-1 0-1 0 0,1 0 1 0 0,-1-1 0 0 0,0 1-1 0 0,1-1 1 0 0,-2 0 0 0 0,1-1-1 0 0,0 1 1 0 0,-1-1 0 0 0,0 0-1 0 0,0 0 1 0 0,-1 0 0 0 0,1-1-1 0 0,-1 1 1 0 0,0-1 0 0 0,1-2 4 0 0,29-89 778 0 0,-30 74 194 0 0,-8 46-814 0 0,28 401 498 0 0,-7-157 28 0 0,-17-256-626 0 0,1 1 0 0 0,-2 0 0 0 0,1-1 1 0 0,-2 1-1 0 0,1-1 0 0 0,-2 0 0 0 0,1 0 0 0 0,-2 0 0 0 0,1 0 0 0 0,-1 0 0 0 0,-1-1 0 0 0,0 0 1 0 0,-6 8-59 0 0,10-16 16 0 0,0 1 0 0 0,-1 0 0 0 0,1-1 0 0 0,0 0 1 0 0,-1 0-1 0 0,1 0 0 0 0,-1 0 0 0 0,1 0 1 0 0,-1 0-1 0 0,0 0 0 0 0,0-1 0 0 0,0 0 1 0 0,0 1-1 0 0,0-1 0 0 0,0 0 0 0 0,0 0 0 0 0,-1-1 1 0 0,1 1-1 0 0,0-1 0 0 0,0 0 0 0 0,-1 0 1 0 0,1 0-1 0 0,0 0 0 0 0,0 0 0 0 0,-1-1 1 0 0,1 1-1 0 0,0-1 0 0 0,0 0 0 0 0,0 0 1 0 0,0 0-1 0 0,0 0 0 0 0,0-1 0 0 0,0 1 0 0 0,0-1 1 0 0,0 0-1 0 0,1 0 0 0 0,-1 0 0 0 0,1 0 1 0 0,-1 0-1 0 0,1 0 0 0 0,0-1-16 0 0,-77-114-489 0 0,75 106 372 0 0,0 0 1 0 0,1 0-1 0 0,1 0 0 0 0,0-1 0 0 0,1 1 0 0 0,0-1 1 0 0,0 1-1 0 0,1 0 0 0 0,1-1 0 0 0,0 1 0 0 0,0-1 1 0 0,2 1-1 0 0,-1 0 0 0 0,1 0 0 0 0,1 0 0 0 0,0 0 1 0 0,0 0-1 0 0,1 1 0 0 0,0 0 0 0 0,4-4 117 0 0,6-8-893 0 0,1 0-1 0 0,1 2 1 0 0,1 0 0 0 0,1 1-1 0 0,1 1 1 0 0,0 1 0 0 0,1 0-1 0 0,7-1 894 0 0,5-6-1254 0 0</inkml:trace>
  <inkml:trace contextRef="#ctx0" brushRef="#br0" timeOffset="30898.064">4548 3083 1792 0 0,'11'-43'5061'0'0,"-28"191"-3145"0"0,15 34 288 0 0,2-181-1989 0 0,3 12 560 0 0,40-47-27 0 0,-39 29-753 0 0,0 0 0 0 0,1 0 0 0 0,-1 0 0 0 0,1 1-1 0 0,1-1 1 0 0,-1 1 0 0 0,0 1 0 0 0,1-1 0 0 0,0 1 0 0 0,0 0 0 0 0,0 0 0 0 0,0 1 0 0 0,0-1 0 0 0,1 1 0 0 0,-1 1 0 0 0,1-1 0 0 0,-1 1 0 0 0,1 0 0 0 0,-1 1 0 0 0,1 0 0 0 0,0 0 0 0 0,-1 0-1 0 0,1 1 1 0 0,0 0 0 0 0,-1 0 0 0 0,1 0 0 0 0,-1 1 0 0 0,6 2 5 0 0,-8-2 4 0 0,0 0 1 0 0,0 0-1 0 0,0 0 0 0 0,0 0 0 0 0,0 1 1 0 0,0 0-1 0 0,-1-1 0 0 0,0 1 0 0 0,1 1 1 0 0,-1-1-1 0 0,0 0 0 0 0,-1 1 0 0 0,1-1 1 0 0,0 1-1 0 0,-1 0 0 0 0,0 0 0 0 0,0 0 1 0 0,0 0-1 0 0,-1 0 0 0 0,1 1 0 0 0,-1-1 0 0 0,1 5-4 0 0,-6-5 26 0 0,1 1 0 0 0,-1 0 0 0 0,0-1-1 0 0,-1 0 1 0 0,1 0 0 0 0,-1 0 0 0 0,1 0-1 0 0,-1-1 1 0 0,0 0 0 0 0,-1 0-1 0 0,1 0 1 0 0,0-1 0 0 0,-1 1 0 0 0,1-1-1 0 0,-1-1 1 0 0,0 1 0 0 0,0-1-1 0 0,0 0 1 0 0,-4 0-26 0 0,7 0-55 0 0,0 0-1 0 0,0 0 1 0 0,-1-1-1 0 0,1 1 1 0 0,0-1-1 0 0,-1 0 1 0 0,1 0-1 0 0,0 0 1 0 0,0 0-1 0 0,-1 0 1 0 0,1-1-1 0 0,0 0 1 0 0,0 1-1 0 0,-1-1 1 0 0,1-1 0 0 0,0 1-1 0 0,0 0 1 0 0,0-1-1 0 0,0 1 1 0 0,1-1-1 0 0,-1 0 1 0 0,0 0-1 0 0,1 0 1 0 0,-1 0-1 0 0,1-1 1 0 0,-1 1-1 0 0,1-1 56 0 0,-3-66-5285 0 0,38-16 1559 0 0,-19 63 2588 0 0</inkml:trace>
  <inkml:trace contextRef="#ctx0" brushRef="#br0" timeOffset="31178.272">4338 2986 1532 0 0,'-10'12'287'0'0,"0"1"-1"0"0,0 0 0 0 0,1 1 1 0 0,1 0-1 0 0,0 0 1 0 0,1 1-1 0 0,0 0 0 0 0,1 1 1 0 0,1-1-1 0 0,1 1 1 0 0,0 0-1 0 0,1 0 0 0 0,0 0 1 0 0,2 1-1 0 0,0-1 1 0 0,1 0-1 0 0,0 1 0 0 0,2 8-286 0 0,2 7 188 0 0,0-1-1 0 0,2 0 0 0 0,1 0 1 0 0,2 0-1 0 0,1-1 0 0 0,1-1 1 0 0,2 1-1 0 0,0-2 0 0 0,5 4-187 0 0,-6-12 76 0 0,0-1 0 0 0,2 0 0 0 0,0-1 0 0 0,1 0-1 0 0,1-1 1 0 0,1-1 0 0 0,0 0 0 0 0,1-2 0 0 0,0 0-1 0 0,3 1-75 0 0,-9-9-259 0 0,-1 1-1 0 0,1-1 1 0 0,0-1-1 0 0,0 0 1 0 0,1-1 0 0 0,-1 0-1 0 0,1-1 1 0 0,0-1-1 0 0,0 0 1 0 0,0 0-1 0 0,9-1 260 0 0,76-40-3888 0 0,-74 18 2659 0 0</inkml:trace>
  <inkml:trace contextRef="#ctx0" brushRef="#br0" timeOffset="31470.785">5041 3013 1484 0 0,'17'41'900'0'0,"-1"1"-1"0"0,-2 1 1 0 0,-3 1-1 0 0,-1 0 1 0 0,-2 0-1 0 0,-2 0 1 0 0,-1 13-900 0 0,-2-16 635 0 0,-1 0 0 0 0,-2 0 0 0 0,-2 0 0 0 0,-2 0 0 0 0,-2 0 0 0 0,-10 39-635 0 0,-11 29-45 0 0,27-107-419 0 0,0-2-554 0 0,31-15-4874 0 0,-15-5 4460 0 0,1-5 8 0 0</inkml:trace>
  <inkml:trace contextRef="#ctx0" brushRef="#br0" timeOffset="38168.818">3394 2794 1216 0 0,'0'0'547'0'0,"0"0"-48"0"0,0 0 13 0 0,-1-4-124 0 0,0 2-323 0 0,-1-1 0 0 0,1 1 0 0 0,-1 0 0 0 0,0 1 0 0 0,0-1-1 0 0,0 0 1 0 0,0 0 0 0 0,0 1 0 0 0,-1 0 0 0 0,1-1 0 0 0,0 1 0 0 0,-1 0 0 0 0,1 0-1 0 0,0 0 1 0 0,-1 0 0 0 0,1 0 0 0 0,-1 1 0 0 0,0-1 0 0 0,1 1 0 0 0,-1 0-1 0 0,0 0 1 0 0,1 0 0 0 0,-1 0 0 0 0,1 0 0 0 0,-1 0 0 0 0,0 1 0 0 0,1-1-1 0 0,-1 1 1 0 0,1 0 0 0 0,-1 0 0 0 0,1 0 0 0 0,-1 0 0 0 0,-1 1-65 0 0,-88 50 1243 0 0,83-34-1058 0 0,1 0 1 0 0,1 1 0 0 0,1 0-1 0 0,0 1 1 0 0,2-1-1 0 0,0 1 1 0 0,1 0-1 0 0,1 0 1 0 0,0 0-1 0 0,2 0 1 0 0,1 0-1 0 0,0 0 1 0 0,2 5-186 0 0,-2 36 402 0 0,23 239 569 0 0,-13 277 619 0 0,-11-534-1417 0 0,2 1 0 0 0,1-1 0 0 0,3 0 0 0 0,1 0 0 0 0,2 0 0 0 0,8 19-173 0 0,-11-49 37 0 0,1 0-1 0 0,0 0 1 0 0,0 0 0 0 0,1-1-1 0 0,1 0 1 0 0,0 0 0 0 0,1-1-1 0 0,0 0 1 0 0,1-1 0 0 0,0 0-1 0 0,1-1 1 0 0,-1 0 0 0 0,2-1-1 0 0,-1 0 1 0 0,1-1 0 0 0,1 0-1 0 0,-1-1 1 0 0,1-1 0 0 0,0 0-1 0 0,0-1 1 0 0,0-1 0 0 0,1 0-1 0 0,-1 0 1 0 0,1-2-1 0 0,5 1-36 0 0,52 3-677 0 0,0-3-1 0 0,0-3 0 0 0,0-3 0 0 0,42-9 678 0 0,-80 10-462 0 0,362-73-6899 0 0,-317 53 6056 0 0</inkml:trace>
  <inkml:trace contextRef="#ctx0" brushRef="#br0" timeOffset="45693.992">34 12 836 0 0,'18'0'1938'0'0,"49"18"-987"0"0,-65-18-893 0 0,44 0 497 0 0,1113 0-185 0 0,-1006 9-384 0 0,932 29-72 0 0,1333 28-392 0 0,-1293-59 378 0 0,-831-19 383 0 0,94-8-231 0 0,739-58-238 0 0,-122 40 583 0 0,182 36 518 0 0,-819 26-566 0 0,-349-23-325 0 0,168 9 208 0 0,0 7 0 0 0,-1 9-1 0 0,19 12-231 0 0,-71 6-3733 0 0,-128-37 2487 0 0</inkml:trace>
  <inkml:trace contextRef="#ctx0" brushRef="#br0" timeOffset="47664.708">76 4735 1268 0 0,'-1'49'3205'0'0,"-11"142"-3040"0"0,-14-39 512 0 0,7 1-1 0 0,7 1 1 0 0,7 13-677 0 0,28-6 259 0 0,10 33 208 0 0,-25-185-465 0 0,-1 0-1 0 0,1-1 1 0 0,1 0-1 0 0,-1 0 1 0 0,2-1 0 0 0,-1 0-1 0 0,1-1 1 0 0,-1 0-1 0 0,2-1 1 0 0,-1 1 0 0 0,1-2-1 0 0,-1 0 1 0 0,1 0-1 0 0,0-1 1 0 0,1 0 0 0 0,-1-1-1 0 0,0 0 1 0 0,1-1 0 0 0,-1-1-1 0 0,1 1 1 0 0,0-2-1 0 0,-1 1 1 0 0,8-3-2 0 0,35 6-18 0 0,201 24 98 0 0,435 24-176 0 0,-277-41 42 0 0,986 114-1443 0 0,-174-85 2009 0 0,-576-24-442 0 0,-351-36-160 0 0,327-11 53 0 0,330-106 309 0 0,67 25 210 0 0,-547 74 2306 0 0,387 20-2788 0 0,-551 5 109 0 0,476-28 558 0 0,-518 20-491 0 0,-227 4-1167 0 0,-35-29-3671 0 0,-35-16 2065 0 0,16 34 1320 0 0</inkml:trace>
  <inkml:trace contextRef="#ctx0" brushRef="#br0" timeOffset="49577.687">11115 128 1076 0 0,'21'1'1484'0'0,"-19"3"-1442"0"0,0-1 1 0 0,0 1-1 0 0,0 0 0 0 0,0 0 0 0 0,-1 0 1 0 0,0 0-1 0 0,1 0 0 0 0,-2 0 0 0 0,1 0 1 0 0,0 0-1 0 0,-1 1 0 0 0,0-1 0 0 0,0 0 1 0 0,0 0-1 0 0,0 0 0 0 0,-1 1 0 0 0,1-1 1 0 0,-1 0-1 0 0,0 0 0 0 0,-1 0 0 0 0,1 0 1 0 0,-1 0-1 0 0,0 0-42 0 0,-1 12 90 0 0,-32 132 751 0 0,-6-2 0 0 0,-7-2 0 0 0,-16 24-841 0 0,22-57 76 0 0,-230 616 1251 0 0,42-101 10 0 0,120-247-755 0 0,-11 202-175 0 0,83-338-459 0 0,13-69 1 0 0,-7-1 0 0 0,-48 142 51 0 0,-191 503-381 0 0,182-516 406 0 0,9-3-149 0 0,60-211 96 0 0,-9 12 150 0 0,-55 89 278 0 0,43-78-274 0 0,41-110-109 0 0,0-1-14 0 0,-2 24 195 0 0,-31-105-7783 0 0,29 56 6332 0 0</inkml:trace>
  <inkml:trace contextRef="#ctx0" brushRef="#br0" timeOffset="214837.79">5494 3308 1132 0 0,'0'0'248'0'0,"0"0"53"0"0,0 0-85 0 0,0 0-17 0 0,0 0 22 0 0,0 0-49 0 0,0 0-49 0 0,0 0 14 0 0,0 0-21 0 0,0 0-17 0 0,0 0-34 0 0,0 0 47 0 0,0 0 39 0 0,0 0-21 0 0,0 0-4 0 0,0 0-22 0 0,0 0-18 0 0,0 0 79 0 0,0 0 0 0 0,0 0-67 0 0,0 0-8 0 0,0 0 12 0 0,0 0-4 0 0,33 3 214 0 0,126 8-76 0 0,37-11 206 0 0,-149 7-326 0 0,-5-7 746 0 0,-59 3-809 0 0,-309-28-265 0 0,325 25 224 0 0,-20-2-242 0 0,5 1 165 0 0,37 1 116 0 0,375 13-211 0 0,-256-1 234 0 0,-105-8 120 0 0,-61 2-14 0 0,-372-5 112 0 0,396-1-320 0 0,-3-7 92 0 0,282-16-7 0 0,-213 13-128 0 0,-104-3-63 0 0,-270-31-66 0 0,289 39 188 0 0,44 6 102 0 0,18 2-140 0 0,150 14-18 0 0,51 14 151 0 0,-741-31-166 0 0,498 0 49 0 0,3-9 178 0 0,369 9-214 0 0,-613-27 93 0 0,25 15-199 0 0,146 12 397 0 0,69 0-269 0 0,2 0-11 0 0,0 0 20 0 0,-7 9 163 0 0,275 9-152 0 0,-58-6 218 0 0,-209-12-182 0 0,-1 0 52 0 0,-50-9-54 0 0,-139 8 24 0 0,-1 17-122 0 0,125-4-265 0 0,111-9 448 0 0,338-3 224 0 0,-669-12-884 0 0,284 12 563 0 0,324-1-257 0 0,-201 1 881 0 0,-138-3-577 0 0,-276-24-680 0 0,291 27 579 0 0,1 0 35 0 0,239 1 397 0 0,-166-1-336 0 0,-244-28-341 0 0,150 29 192 0 0,36 1 119 0 0,38 1 68 0 0,134-3-76 0 0,-186 0-24 0 0,-1 0 14 0 0,5-2 102 0 0,-53 7 150 0 0,60 2-142 0 0,2 0-761 0 0,-25-3-2657 0 0,4-3 2094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4:0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1158 1060 0 0,'0'0'404'0'0,"0"0"-93"0"0,0 0 44 0 0,-4-20 1179 0 0,-10-35 329 0 0,14 54-1661 0 0,0 1 4 0 0,11-47 1270 0 0,-9 97-1254 0 0,12 299 552 0 0,-9-325-711 0 0,-4-4 0 0 0,0 1-1 0 0,2-2 1 0 0,1 1 0 0 0,0 0 0 0 0,2-1 0 0 0,0 0 0 0 0,1 0 0 0 0,0 0 0 0 0,2-1 0 0 0,0 0 0 0 0,2-1 0 0 0,0 0 0 0 0,0-1 0 0 0,1 0 0 0 0,1 0 0 0 0,1-2 0 0 0,0 1 0 0 0,5 1-63 0 0,-15-13 14 0 0,1-1 1 0 0,0 0 0 0 0,0 0-1 0 0,0 0 1 0 0,0-1-1 0 0,0 1 1 0 0,0-1-1 0 0,1 0 1 0 0,-1-1-1 0 0,0 1 1 0 0,1-1 0 0 0,-1 0-1 0 0,0 0 1 0 0,0-1-1 0 0,1 0 1 0 0,-1 0-1 0 0,0 0 1 0 0,0 0-1 0 0,0-1 1 0 0,0 0 0 0 0,0 0-1 0 0,0 0 1 0 0,0-1-1 0 0,-1 0 1 0 0,1 1-1 0 0,-1-2 1 0 0,0 1-1 0 0,0 0 1 0 0,0-1 0 0 0,1-1-16 0 0,93-131 150 0 0,-65 59-10 0 0,-4-1-1 0 0,-4-2 1 0 0,-3 0-1 0 0,-3-2 0 0 0,5-62-138 0 0,-4-41 848 0 0,-20 184-854 0 0,-12 14 8 0 0,3 16-6 0 0,1 0 0 0 0,2 1 0 0 0,1 0 0 0 0,1 0 0 0 0,1 1 0 0 0,2-1-1 0 0,1 1 1 0 0,2 2 4 0 0,-2-10 13 0 0,58 242-864 0 0,-18-160-879 0 0,-3-44-4882 0 0,-36-59 5357 0 0</inkml:trace>
  <inkml:trace contextRef="#ctx0" brushRef="#br0" timeOffset="666.018">1609 1197 888 0 0,'-9'-2'171'0'0,"1"1"-1"0"0,-1 0 1 0 0,0 0-1 0 0,0 0 1 0 0,1 1 0 0 0,-1 0-1 0 0,0 1 1 0 0,0 0-1 0 0,1 1 1 0 0,-1 0 0 0 0,1 0-1 0 0,-1 0 1 0 0,1 1-1 0 0,-7 4-170 0 0,5-4 130 0 0,4-2-51 0 0,-1 0 0 0 0,0 1-1 0 0,1-1 1 0 0,-1 2-1 0 0,1-1 1 0 0,-1 1 0 0 0,1 0-1 0 0,0 0 1 0 0,0 1 0 0 0,1-1-1 0 0,-1 1 1 0 0,1 1-1 0 0,-1-1 1 0 0,1 1 0 0 0,1 0-1 0 0,-1 0 1 0 0,1 0 0 0 0,0 1-1 0 0,0 0 1 0 0,0-1-1 0 0,1 1 1 0 0,0 1 0 0 0,0-1-1 0 0,0 0 1 0 0,1 1 0 0 0,0-1-1 0 0,1 1 1 0 0,-2 5-79 0 0,7-3 75 0 0,0-1 1 0 0,1 1 0 0 0,-1-1-1 0 0,1 0 1 0 0,1 0-1 0 0,0 0 1 0 0,0-1-1 0 0,0 0 1 0 0,1 0 0 0 0,0 0-1 0 0,1-1 1 0 0,-1 0-1 0 0,1-1 1 0 0,0 0 0 0 0,1 0-1 0 0,-1 0 1 0 0,1-1-1 0 0,0-1 1 0 0,0 1-76 0 0,-5-2 17 0 0,25 13 87 0 0,-19-12-58 0 0,-1 1 1 0 0,1 1 0 0 0,-1 0 0 0 0,1 0-1 0 0,-2 1 1 0 0,1 0 0 0 0,-1 1-1 0 0,0 0 1 0 0,0 0 0 0 0,0 0 0 0 0,-1 1-1 0 0,-1 1 1 0 0,1-1 0 0 0,3 7-47 0 0,-45 46 416 0 0,12-47-372 0 0,-1-1-1 0 0,-1-2 0 0 0,0 0 0 0 0,0-2 0 0 0,-1 0 1 0 0,0-2-1 0 0,0-1 0 0 0,-1-1 0 0 0,0-1 0 0 0,0-1 0 0 0,0-2 1 0 0,0-1-1 0 0,-7-1-43 0 0,35 1-51 0 0,0-1 0 0 0,1 0 0 0 0,-1 1 0 0 0,0-1-1 0 0,0 0 1 0 0,0 1 0 0 0,0-1 0 0 0,0 0 0 0 0,0 0 0 0 0,0 0 0 0 0,0 0 0 0 0,-1 0 0 0 0,1 0 0 0 0,0 0 0 0 0,-1 0 0 0 0,1 0 0 0 0,0 0 0 0 0,-1 0 0 0 0,1 0 0 0 0,-1-1 0 0 0,0 1-1 0 0,1 0 1 0 0,-1 0 0 0 0,0-1 0 0 0,0 1 0 0 0,0 0 0 0 0,0 0 0 0 0,0-1 0 0 0,0 1 0 0 0,0 0 0 0 0,0-1 0 0 0,0 1 0 0 0,0 0 0 0 0,-1 0 0 0 0,1-1 0 0 0,-1 1 0 0 0,1 0-1 0 0,-1 0 1 0 0,1 0 0 0 0,-1 0 0 0 0,0 0 0 0 0,1 0 0 0 0,-1 0 0 0 0,0 0 0 0 0,0 0 0 0 0,0 0 0 0 0,0 0 0 0 0,0 0 0 0 0,0 0 0 0 0,0 1 0 0 0,0-1 0 0 0,0 0 0 0 0,0 1-1 0 0,0-1 1 0 0,-1 1 0 0 0,1-1 0 0 0,0 1 0 0 0,0 0 0 0 0,-1 0 0 0 0,1-1 0 0 0,0 1 0 0 0,0 0 0 0 0,-1 0 0 0 0,1 0 0 0 0,0 0 0 0 0,-1 0 0 0 0,1 0 0 0 0,0 1 0 0 0,0-1-1 0 0,-1 0 52 0 0,48-24-2487 0 0,-18 12 1244 0 0</inkml:trace>
  <inkml:trace contextRef="#ctx0" brushRef="#br0" timeOffset="1083.353">1771 1589 1160 0 0,'49'-15'644'0'0,"-1"-2"0"0"0,0-2 1 0 0,-2-2-1 0 0,0-2 0 0 0,-1-2 0 0 0,30-24-644 0 0,-69 45 35 0 0,-1 1-1 0 0,0-1 1 0 0,0 0 0 0 0,0 0-1 0 0,-1-1 1 0 0,1 0 0 0 0,-1 1-1 0 0,0-1 1 0 0,-1-1 0 0 0,1 1-1 0 0,-1-1 1 0 0,0 1 0 0 0,0-1 0 0 0,-1 0-1 0 0,1 0 1 0 0,-1 0 0 0 0,-1 0-1 0 0,2-6-34 0 0,-5 8 19 0 0,-1 0-1 0 0,1 0 0 0 0,-1 0 1 0 0,0 0-1 0 0,0 0 0 0 0,0 1 1 0 0,-1 0-1 0 0,1-1 0 0 0,-1 1 1 0 0,0 0-1 0 0,0 1 1 0 0,0-1-1 0 0,0 1 0 0 0,0-1 1 0 0,0 1-1 0 0,-1 1 0 0 0,1-1 1 0 0,-1 1-1 0 0,0-1 0 0 0,1 1 1 0 0,-1 0-1 0 0,0 1 0 0 0,1-1 1 0 0,-1 1-1 0 0,0 0 1 0 0,-3 1-19 0 0,-10-5 107 0 0,0 1 0 0 0,-1 1 1 0 0,0 1-1 0 0,1 0 1 0 0,-1 2-1 0 0,0 0 1 0 0,1 1-1 0 0,-1 1 1 0 0,1 1-1 0 0,0 0 1 0 0,0 1-1 0 0,0 1 0 0 0,1 1 1 0 0,-1 1-1 0 0,2 0 1 0 0,-1 1-1 0 0,1 1 1 0 0,-4 3-108 0 0,17-10 15 0 0,0 0 1 0 0,1 0 0 0 0,-1 0 0 0 0,1 0-1 0 0,-1 0 1 0 0,1 1 0 0 0,0-1 0 0 0,1 0-1 0 0,-1 1 1 0 0,0 0 0 0 0,1-1 0 0 0,0 1-1 0 0,0 0 1 0 0,0 0 0 0 0,0 0 0 0 0,1 0-1 0 0,0 0 1 0 0,-1-1 0 0 0,1 1 0 0 0,1 0-1 0 0,-1 0 1 0 0,1 0 0 0 0,-1 0 0 0 0,1 0-1 0 0,0 0 1 0 0,0-1 0 0 0,1 1-1 0 0,-1 0 1 0 0,1-1 0 0 0,0 1 0 0 0,0-1-1 0 0,0 0 1 0 0,0 1 0 0 0,1-1 0 0 0,-1 0-1 0 0,1 0 1 0 0,0-1 0 0 0,-1 1 0 0 0,2 0-1 0 0,-1-1 1 0 0,3 2-16 0 0,149 77-107 0 0,165-21-5497 0 0,-270-57 4149 0 0</inkml:trace>
  <inkml:trace contextRef="#ctx0" brushRef="#br0" timeOffset="13060.227">2145 3248 1148 0 0,'10'3'4803'0'0,"17"-10"-3429"0"0,-23 6-1108 0 0,204-32 2827 0 0,-68 26-4972 0 0,-139 7 1821 0 0,-1 0 0 0 0,1 0-1 0 0,-1 0 1 0 0,1 0 0 0 0,-1 0 0 0 0,1 0 0 0 0,-1 0 0 0 0,1 0 0 0 0,-1 0-1 0 0,1 0 1 0 0,-1 0 0 0 0,1 0 0 0 0,-1 1 0 0 0,1-1 0 0 0,-1 0 0 0 0,1 0 0 0 0,-1 0-1 0 0,0 1 1 0 0,1-1 0 0 0,-1 0 0 0 0,1 1 0 0 0,-1-1 0 0 0,0 0 0 0 0,1 1-1 0 0,-1-1 1 0 0,0 0 0 0 0,1 1 0 0 0,-1-1 0 0 0,0 1 0 0 0,0-1 0 0 0,1 1 0 0 0,-1-1-1 0 0,0 0 1 0 0,0 1 0 0 0,0-1 0 0 0,0 1 0 0 0,1-1 0 0 0,-1 1 0 0 0,0-1-1 0 0,0 1 1 0 0,0-1 0 0 0,0 1 0 0 0,0-1 0 0 0,0 1 0 0 0,-1-1 0 0 0,1 1 0 0 0,0-1-1 0 0,0 1 1 0 0,0-1 0 0 0,0 1 0 0 0,0-1 0 0 0,-1 1 0 0 0,1-1 0 0 0,0 0 0 0 0,0 1-1 0 0,-1-1 1 0 0,1 1 0 0 0,0-1 0 0 0,-1 0 0 0 0,1 1 0 0 0,0-1 0 0 0,-1 0-1 0 0,1 1 1 0 0,-1-1 0 0 0,1 0 0 0 0,-1 0 0 0 0,1 1 0 0 0,-1-1 58 0 0,-19 8-1329 0 0,-4 3 10 0 0</inkml:trace>
  <inkml:trace contextRef="#ctx0" brushRef="#br0" timeOffset="13230.384">2113 3469 2620 0 0,'5'1'1168'0'0,"4"-1"-136"0"0,19-1-55 0 0,-17 1-93 0 0,8 0-160 0 0,7 0-72 0 0,2 0-76 0 0,38-11-108 0 0,-32 10-108 0 0,1-4-200 0 0,-3 1-204 0 0,3 1-316 0 0,0 1 28 0 0,-17 2-844 0 0,3 0-348 0 0,1 0 195 0 0,-3 0 45 0 0,-4 0 36 0 0</inkml:trace>
  <inkml:trace contextRef="#ctx0" brushRef="#br0" timeOffset="10930.042">28 3202 1088 0 0,'0'0'421'0'0,"12"0"228"0"0,-4-1 4312 0 0,-6 5-4927 0 0,0 0 0 0 0,-1 0 0 0 0,1 0 0 0 0,-1 0-1 0 0,0 1 1 0 0,1-1 0 0 0,-2 0 0 0 0,1 0 0 0 0,-1 1 0 0 0,1-1-1 0 0,-1 0 1 0 0,0 1 0 0 0,-1-1 0 0 0,1 0 0 0 0,-1 1-1 0 0,0-1 1 0 0,0 0 0 0 0,0 0 0 0 0,0 0 0 0 0,-1 0 0 0 0,0 0-1 0 0,0 0 1 0 0,-1 3-34 0 0,-3 17 200 0 0,-33 373 2907 0 0,60-372-2762 0 0,-14-21-293 0 0,0 0 1 0 0,0-1-1 0 0,0 0 0 0 0,1 0 1 0 0,0 0-1 0 0,-1-1 0 0 0,1 0 1 0 0,0 0-1 0 0,0-1 0 0 0,0 0 1 0 0,0-1-1 0 0,1 0 0 0 0,-1 0 1 0 0,0-1-1 0 0,0 1 0 0 0,4-2-52 0 0,20 0 134 0 0,131-22 37 0 0,-76 8-2936 0 0,-95 7-2545 0 0,-10-5 3154 0 0,3 2 976 0 0</inkml:trace>
  <inkml:trace contextRef="#ctx0" brushRef="#br0" timeOffset="11192.378">67 3512 1316 0 0,'-17'-5'5505'0'0,"51"-5"-3863"0"0,-24 8-1708 0 0,402-49 1463 0 0,-403 50-1628 0 0,29-4-932 0 0,-44 0-3806 0 0,-12 2 3654 0 0</inkml:trace>
  <inkml:trace contextRef="#ctx0" brushRef="#br0" timeOffset="11441.384">151 3194 2048 0 0,'-9'-26'6027'0'0,"43"19"-4932"0"0,-2 4-719 0 0,40-4-1305 0 0,1 2-1 0 0,0 4 1 0 0,0 3 0 0 0,27 6 929 0 0,-3 2-2827 0 0,-74-3 1573 0 0</inkml:trace>
  <inkml:trace contextRef="#ctx0" brushRef="#br0" timeOffset="11722.431">1209 3226 1556 0 0,'-41'122'4364'0'0,"-15"63"-3166"0"0,49-162-1007 0 0,-35 33-3751 0 0,33-52 2427 0 0</inkml:trace>
  <inkml:trace contextRef="#ctx0" brushRef="#br0" timeOffset="11988.01">900 3368 2928 0 0,'0'-1'171'0'0,"0"0"-1"0"0,0-1 1 0 0,1 1-1 0 0,-1 0 1 0 0,0 0-1 0 0,0-1 1 0 0,1 1-1 0 0,-1 0 1 0 0,1 0-1 0 0,-1 0 1 0 0,1-1-1 0 0,0 1 1 0 0,-1 0-1 0 0,1 0 1 0 0,0 0-1 0 0,0 0 1 0 0,0 0-1 0 0,-1 0 1 0 0,1 0-1 0 0,0 1 1 0 0,0-1-1 0 0,1 0 1 0 0,-1 0-1 0 0,0 1 1 0 0,0-1-1 0 0,0 1 1 0 0,0-1-1 0 0,0 1 1 0 0,1-1-1 0 0,-1 1 1 0 0,0 0-1 0 0,0 0 1 0 0,1-1-1 0 0,-1 1 1 0 0,0 0-1 0 0,1 0 1 0 0,-1 0-1 0 0,0 1-170 0 0,77 13 674 0 0,-77-13-602 0 0,36 13-122 0 0,0 2 0 0 0,-2 1 0 0 0,0 2 0 0 0,-1 1 0 0 0,-1 2 0 0 0,-1 1 0 0 0,-1 2 0 0 0,11 12 50 0 0,-23-3-3624 0 0,-19-32 2315 0 0,-3 0 39 0 0,-12 11 84 0 0</inkml:trace>
  <inkml:trace contextRef="#ctx0" brushRef="#br0" timeOffset="12267.866">817 3230 2492 0 0,'-8'5'177'0'0,"1"1"-1"0"0,-1 0 0 0 0,1 0 0 0 0,1 0 1 0 0,-1 1-1 0 0,1 0 0 0 0,0 0 1 0 0,1 1-1 0 0,-1 0 0 0 0,2 0 1 0 0,-1 0-1 0 0,1 0 0 0 0,0 1 1 0 0,1-1-1 0 0,0 1 0 0 0,0 0 0 0 0,1 0 1 0 0,0 0-1 0 0,1 0 0 0 0,0 1 1 0 0,0-1-1 0 0,1 0 0 0 0,0 1 1 0 0,1-1-1 0 0,0 0 0 0 0,0 1 1 0 0,1-1-1 0 0,0 0 0 0 0,1 0 0 0 0,0 0 1 0 0,0-1-1 0 0,2 2-176 0 0,4 7 30 0 0,1-1 0 0 0,1 0 0 0 0,1-1 0 0 0,0 0 0 0 0,1-1 0 0 0,0-1 0 0 0,1 0 0 0 0,1 0 0 0 0,0-2 0 0 0,6 4-30 0 0,99 55-2833 0 0,-55-45 237 0 0,-35-19 1375 0 0</inkml:trace>
  <inkml:trace contextRef="#ctx0" brushRef="#br0" timeOffset="12516.491">1595 3184 1120 0 0,'9'10'224'0'0,"1"0"1"0"0,-1 1-1 0 0,-1 0 0 0 0,0 0 0 0 0,-1 1 1 0 0,0 0-1 0 0,-1 1 0 0 0,0 0 0 0 0,-1 0 1 0 0,0 0-1 0 0,-1 0 0 0 0,-1 1 0 0 0,0-1 1 0 0,0 1-1 0 0,-2 0 0 0 0,0 0 0 0 0,0 0 1 0 0,-1 0-1 0 0,-1 0 0 0 0,-1-1 0 0 0,1 1 1 0 0,-2 0-1 0 0,0 0 0 0 0,-1-1 0 0 0,0 0 1 0 0,-1 0-1 0 0,-1 0 0 0 0,0 0 1 0 0,0-1-1 0 0,-1 0 0 0 0,-1 0 0 0 0,0-1 1 0 0,-1 0-1 0 0,-3 3-224 0 0,0 4-200 0 0,-13 14-388 0 0,8-19-2781 0 0,17-13 2143 0 0,1-4 36 0 0</inkml:trace>
  <inkml:trace contextRef="#ctx0" brushRef="#br0" timeOffset="70122.981">2425 5731 1624 0 0,'-12'1'1358'0'0,"12"-1"3673"0"0,234 0-3181 0 0,-175-3-2038 0 0,0 2-1 0 0,0 2 1 0 0,-1 3 0 0 0,1 3-1 0 0,16 5 189 0 0,-2 26-4692 0 0,-76-33 3325 0 0,-11 14 13 0 0</inkml:trace>
  <inkml:trace contextRef="#ctx0" brushRef="#br0" timeOffset="70374.171">2383 6135 1484 0 0,'1'0'85'0'0,"0"0"-1"0"0,-1 1 0 0 0,1-1 1 0 0,0 0-1 0 0,-1 1 1 0 0,1-1-1 0 0,-1 1 0 0 0,1-1 1 0 0,-1 1-1 0 0,1-1 1 0 0,-1 1-1 0 0,0 0 0 0 0,1-1 1 0 0,-1 1-1 0 0,0 0 1 0 0,1-1-1 0 0,-1 1 0 0 0,0 0 1 0 0,0-1-1 0 0,1 1 1 0 0,-1 0-1 0 0,0-1 0 0 0,0 1 1 0 0,0 0-1 0 0,0-1 1 0 0,0 1-1 0 0,0 0 0 0 0,0 0 1 0 0,0-1-1 0 0,0 1 1 0 0,-1 0-1 0 0,1-1 1 0 0,0 1-1 0 0,0 0 0 0 0,-1-1 1 0 0,1 1-1 0 0,0 0 1 0 0,-1-1-1 0 0,1 1 0 0 0,0-1 1 0 0,-1 1-1 0 0,1 0 1 0 0,-1-1-1 0 0,1 1 0 0 0,-1-1 1 0 0,1 0-1 0 0,-1 1 1 0 0,0-1-1 0 0,1 1 0 0 0,-1-1 1 0 0,0 0-1 0 0,1 1 1 0 0,-1-1-1 0 0,0 0 0 0 0,1 0 1 0 0,-1 0-1 0 0,0 1 1 0 0,1-1-1 0 0,-1 0 0 0 0,0 0 1 0 0,1 0-1 0 0,-2 0-84 0 0,231-13 2377 0 0,47 3-6049 0 0,-189 11 742 0 0,-43-1 1506 0 0</inkml:trace>
  <inkml:trace contextRef="#ctx0" brushRef="#br0" timeOffset="7206.108">8821 585 1216 0 0,'0'1'72'0'0,"0"0"1"0"0,0-1-1 0 0,0 1 1 0 0,0 0-1 0 0,0-1 0 0 0,0 1 1 0 0,0 0-1 0 0,1-1 0 0 0,-1 1 1 0 0,0 0-1 0 0,0-1 0 0 0,1 1 1 0 0,-1 0-1 0 0,0-1 0 0 0,1 1 1 0 0,-1-1-1 0 0,1 1 0 0 0,-1-1 1 0 0,1 1-1 0 0,-1-1 0 0 0,1 1 1 0 0,-1-1-1 0 0,1 0 1 0 0,-1 1-1 0 0,1-1 0 0 0,0 0 1 0 0,-1 1-1 0 0,1-1 0 0 0,-1 0 1 0 0,1 0-1 0 0,0 1 0 0 0,-1-1 1 0 0,1 0-1 0 0,0 0 0 0 0,-1 0 1 0 0,1 0-1 0 0,0 0 0 0 0,0 0 1 0 0,-1 0-1 0 0,1 0 0 0 0,0 0 1 0 0,-1 0-1 0 0,1-1 1 0 0,0 1-1 0 0,-1 0 0 0 0,1 0 1 0 0,-1-1-1 0 0,1 1 0 0 0,0 0 1 0 0,-1-1-1 0 0,1 1 0 0 0,-1 0 1 0 0,1-1-1 0 0,-1 1 0 0 0,1-1 1 0 0,-1 1-1 0 0,1-1 0 0 0,-1 1 1 0 0,1-1-1 0 0,-1 1 0 0 0,0-1 1 0 0,1 0-1 0 0,-1 1 1 0 0,0-1-1 0 0,0 0 0 0 0,1 0-72 0 0,102 319 2253 0 0,-69-148-355 0 0,24-229-902 0 0,-44 43-1030 0 0,1 2-1 0 0,1-1 0 0 0,0 2 1 0 0,1 0-1 0 0,0 1 1 0 0,1 1-1 0 0,0 0 0 0 0,1 1 1 0 0,0 2-1 0 0,0 0 1 0 0,1 0-1 0 0,0 2 0 0 0,1 1 1 0 0,1 0 34 0 0,-19 4-12 0 0,0 0 1 0 0,0 1-1 0 0,0-1 1 0 0,0 1 0 0 0,0-1-1 0 0,0 1 1 0 0,1 0-1 0 0,-1 0 1 0 0,0 1-1 0 0,0-1 1 0 0,0 1 0 0 0,0-1-1 0 0,0 1 1 0 0,0 0-1 0 0,0 0 1 0 0,0 0 0 0 0,-1 1-1 0 0,1-1 1 0 0,0 1-1 0 0,-1 0 1 0 0,1-1 0 0 0,-1 1-1 0 0,1 0 1 0 0,-1 0-1 0 0,0 1 1 0 0,0-1-1 0 0,0 0 1 0 0,0 1 0 0 0,0-1-1 0 0,0 1 1 0 0,-1 0-1 0 0,1-1 1 0 0,-1 1 0 0 0,0 0-1 0 0,0 0 1 0 0,0 0-1 0 0,0 0 1 0 0,-1 0-1 0 0,1 0 1 0 0,-1 0 0 0 0,1 0-1 0 0,-1 0 1 0 0,0 0-1 0 0,-1 0 1 0 0,1 1 0 0 0,0-1-1 0 0,-1 0 1 0 0,1 0-1 0 0,-1 0 1 0 0,0 0-1 0 0,0 0 1 0 0,-1-1 0 0 0,1 1-1 0 0,0 0 1 0 0,-1 0-1 0 0,0-1 1 0 0,1 1 0 0 0,-2 0 11 0 0,-8 11 4 0 0,0-2 1 0 0,0 1-1 0 0,-1-1 0 0 0,-1-1 1 0 0,0 0-1 0 0,-1-1 1 0 0,0 0-1 0 0,0-1 1 0 0,-1-1-1 0 0,0 0 1 0 0,-1-1-1 0 0,0-1 1 0 0,-5 1-5 0 0,20-8-28 0 0,0 0 1 0 0,0 0 0 0 0,0 0 0 0 0,1 0-1 0 0,-1 0 1 0 0,0 0 0 0 0,0 0-1 0 0,1 0 1 0 0,-1-1 0 0 0,1 1 0 0 0,-1 0-1 0 0,1-1 1 0 0,0 1 0 0 0,0 0 0 0 0,-1-1-1 0 0,1 1 1 0 0,0 0 0 0 0,0-1 0 0 0,0 1-1 0 0,0 0 1 0 0,0-1 0 0 0,1 1 0 0 0,-1 0-1 0 0,0-1 1 0 0,1 1 0 0 0,-1 0 0 0 0,1-1-1 0 0,-1 1 1 0 0,1 0 0 0 0,-1 0-1 0 0,1 0 1 0 0,0 0 0 0 0,0-1 0 0 0,0 1-1 0 0,0 0 1 0 0,0 0 0 0 0,0 0 0 0 0,0 1-1 0 0,0-1 1 0 0,0 0 0 0 0,0 0 0 0 0,0 1-1 0 0,0-1 1 0 0,0 0 0 0 0,2 0 27 0 0,23-23-223 0 0,2 1 0 0 0,1 2 0 0 0,1 0 0 0 0,1 2 0 0 0,0 1 0 0 0,1 2 0 0 0,1 1 0 0 0,17-4 223 0 0,-30 10-150 0 0,-20 10 170 0 0,0-1 1 0 0,0 1 0 0 0,0-1-1 0 0,0 1 1 0 0,1-1 0 0 0,-1 1 0 0 0,0-1-1 0 0,0 1 1 0 0,1-1 0 0 0,-1 1-1 0 0,0-1 1 0 0,1 1 0 0 0,-1-1 0 0 0,0 0-1 0 0,1 1 1 0 0,-1-1 0 0 0,1 0-1 0 0,-1 1 1 0 0,1-1 0 0 0,-1 0 0 0 0,1 1-1 0 0,-1-1 1 0 0,1 0 0 0 0,-1 0-1 0 0,1 0 1 0 0,-1 0 0 0 0,1 1 0 0 0,-1-1-1 0 0,1 0 1 0 0,-1 0 0 0 0,1 0-1 0 0,-1 0 1 0 0,1 0 0 0 0,-1 0 0 0 0,1 0-1 0 0,-1 0 1 0 0,1-1-21 0 0,-16 38 850 0 0,71-11-655 0 0,-27-21-203 0 0,0-2-1 0 0,0-1 1 0 0,0-1-1 0 0,0-1 1 0 0,0-2-1 0 0,0-1 1 0 0,0-1-1 0 0,-1-2 1 0 0,1-1-1 0 0,4-2 9 0 0,-30 8 21 0 0,1 1-1 0 0,-1-1 0 0 0,1 0 1 0 0,-1 0-1 0 0,0 0 0 0 0,0 0 1 0 0,1-1-1 0 0,-1 1 0 0 0,0-1 0 0 0,0 0 1 0 0,0 0-1 0 0,0 0 0 0 0,-1-1 1 0 0,1 1-1 0 0,-1 0 0 0 0,1-1 1 0 0,-1 0-1 0 0,0 1 0 0 0,0-1 0 0 0,0 0 1 0 0,0 0-1 0 0,0 0 0 0 0,-1-1 1 0 0,1 1-1 0 0,-1 0 0 0 0,0-1 1 0 0,0 0-21 0 0,-1 2 224 0 0,-2-27 789 0 0,0 25-1021 0 0,-20-42 981 0 0,16 38-422 0 0,13 32-402 0 0,30 71-46 0 0,-19-55-56 0 0,-2 1 0 0 0,-1 1 0 0 0,-3 0-1 0 0,-1 1 1 0 0,-3 0 0 0 0,-1 0-1 0 0,1 42-46 0 0,-9-74 25 0 0,-1-1-1 0 0,0 1 1 0 0,0-1-1 0 0,-1 0 1 0 0,-1 0-1 0 0,0 0 1 0 0,0 0-1 0 0,-1-1 0 0 0,0 0 1 0 0,-1 0-1 0 0,0 0 1 0 0,0 0-1 0 0,-1-1 1 0 0,0 0-1 0 0,0-1 1 0 0,-1 1-1 0 0,0-1 1 0 0,0-1-1 0 0,-1 0 0 0 0,0 0 1 0 0,0 0-1 0 0,0-1 1 0 0,-1-1-1 0 0,1 0 1 0 0,-1 0-1 0 0,0 0 1 0 0,-1-2-1 0 0,1 1 0 0 0,0-1 1 0 0,-4 0-25 0 0,6-4-281 0 0,1 0 0 0 0,-1 0 1 0 0,0-1-1 0 0,1 0 0 0 0,-1-1 0 0 0,1 1 1 0 0,0-1-1 0 0,0-1 0 0 0,1 1 1 0 0,-1-1-1 0 0,1 0 0 0 0,0-1 0 0 0,0 0 1 0 0,1 0-1 0 0,-1 0 0 0 0,2 0 0 0 0,-1-1 1 0 0,0 0-1 0 0,1 0 0 0 0,1 0 1 0 0,-1 0-1 0 0,1-1 0 0 0,0 1 0 0 0,1-1 1 0 0,0 0-1 0 0,0 0 0 0 0,0 0 0 0 0,1 0 1 0 0,1 0-1 0 0,-1 0 0 0 0,1 0 0 0 0,0 0 1 0 0,1 0-1 0 0,0-1 281 0 0,-1-12-1185 0 0</inkml:trace>
  <inkml:trace contextRef="#ctx0" brushRef="#br0" timeOffset="7609.822">10415 587 1808 0 0,'29'-2'5017'0'0,"-26"35"-3700"0"0,-3-19-1328 0 0,-18 242 1602 0 0,18-204-1405 0 0,2 0 0 0 0,3 0 0 0 0,1-1 0 0 0,3 1 1 0 0,10 29-187 0 0,16 100-357 0 0,-36-182 255 0 0,1 0 0 0 0,-1 1 0 0 0,0-1-1 0 0,0 1 1 0 0,0-1 0 0 0,0 1 0 0 0,0-1 0 0 0,0 1 0 0 0,0 0-1 0 0,0 0 1 0 0,0-1 0 0 0,0 1 0 0 0,0 0 0 0 0,0 0-1 0 0,0 0 1 0 0,0 0 0 0 0,0 0 0 0 0,0 0 0 0 0,0 0-1 0 0,0 1 1 0 0,0-1 0 0 0,0 0 0 0 0,0 0 0 0 0,0 1-1 0 0,0-1 1 0 0,0 1 0 0 0,0-1 0 0 0,0 1 0 0 0,0-1-1 0 0,0 1 1 0 0,0 0 0 0 0,1-1 0 0 0,-1 1 0 0 0,0 0-1 0 0,0-1 1 0 0,1 1 0 0 0,-1 0 0 0 0,0 0 0 0 0,1 0-1 0 0,-1 0 1 0 0,1 0 0 0 0,0 0 0 0 0,-1 0 0 0 0,1 0-1 0 0,-1 0 1 0 0,1 0 0 0 0,0 0 0 0 0,0 0 0 0 0,0 0-1 0 0,0 0 1 0 0,0 0 0 0 0,0 0 0 0 0,0 0 0 0 0,0 0 0 0 0,0 0-1 0 0,0 0 1 0 0,0 0 0 0 0,1 0 0 0 0,-1 0 0 0 0,0 0-1 0 0,1 0 1 0 0,-1 0 0 0 0,1 0 0 0 0,-1 0 0 0 0,1 0-1 0 0,0 0 1 0 0,-1-1 0 0 0,1 2 102 0 0,-14-18-1283 0 0</inkml:trace>
  <inkml:trace contextRef="#ctx0" brushRef="#br0" timeOffset="7873.502">10671 683 1652 0 0,'1'-2'53'0'0,"0"1"-1"0"0,0-1 0 0 0,1 1 1 0 0,-1 0-1 0 0,1-1 1 0 0,-1 1-1 0 0,1 0 1 0 0,-1 0-1 0 0,1 0 1 0 0,0 0-1 0 0,0 0 0 0 0,-1 1 1 0 0,1-1-1 0 0,0 0 1 0 0,0 1-1 0 0,0 0 1 0 0,0-1-1 0 0,0 1 0 0 0,0 0 1 0 0,0 0-1 0 0,0 0 1 0 0,0 0-1 0 0,0 0 1 0 0,-1 0-1 0 0,1 1 0 0 0,0-1 1 0 0,0 1-1 0 0,0-1 1 0 0,0 1-1 0 0,0 0 1 0 0,-1-1-1 0 0,1 1 1 0 0,0 0-1 0 0,0 0 0 0 0,-1 0 1 0 0,1 1-1 0 0,-1-1 1 0 0,1 0-1 0 0,-1 1 1 0 0,0-1-1 0 0,1 1 0 0 0,-1-1 1 0 0,0 1-1 0 0,0-1 1 0 0,0 1-1 0 0,0 0 1 0 0,0 0-1 0 0,-1-1 0 0 0,1 1 1 0 0,0 0-1 0 0,-1 0 1 0 0,0 0-1 0 0,1 0 1 0 0,-1 0-1 0 0,0 0 1 0 0,0 0-1 0 0,0 0 0 0 0,0-1 1 0 0,0 1-1 0 0,0 0 1 0 0,-1 0-1 0 0,1 1-52 0 0,-6 10 108 0 0,0 0 0 0 0,-1 0 1 0 0,0-1-1 0 0,-1 0 0 0 0,-1 0 0 0 0,0-1 0 0 0,0 0 0 0 0,-1-1 0 0 0,0 0 1 0 0,-1-1-1 0 0,0 1 0 0 0,0-2 0 0 0,-1 0 0 0 0,-1 0 0 0 0,1-1 0 0 0,-1-1 1 0 0,0 0-1 0 0,0-1 0 0 0,-1 0 0 0 0,-4 0-108 0 0,11-18-3431 0 0,14 10 2140 0 0</inkml:trace>
  <inkml:trace contextRef="#ctx0" brushRef="#br0" timeOffset="8306.473">11128 755 1348 0 0,'-104'12'2304'0'0,"84"-7"-2075"0"0,0 1 1 0 0,1 1-1 0 0,0 1 0 0 0,1 0 1 0 0,-1 2-1 0 0,2 0 1 0 0,-1 1-1 0 0,1 0 1 0 0,1 2-1 0 0,0 0 1 0 0,1 0-1 0 0,1 2 0 0 0,0 0 1 0 0,0 0-1 0 0,1 3-229 0 0,13-16 12 0 0,1 0 0 0 0,0 0-1 0 0,0 0 1 0 0,1 0 0 0 0,-1 0-1 0 0,0 0 1 0 0,1 0 0 0 0,-1-1-1 0 0,1 1 1 0 0,-1 0 0 0 0,1-1-1 0 0,0 1 1 0 0,0-1 0 0 0,0 0-1 0 0,0 0 1 0 0,0 1 0 0 0,0-1-1 0 0,0 0 1 0 0,0-1 0 0 0,0 1 0 0 0,0 0-1 0 0,1-1 1 0 0,-1 1 0 0 0,0-1-1 0 0,0 0 1 0 0,1 0 0 0 0,-1 1-1 0 0,0-2 1 0 0,1 1 0 0 0,-1 0-1 0 0,0 0 1 0 0,0-1 0 0 0,1 1-1 0 0,-1-1 1 0 0,0 0 0 0 0,0 1-1 0 0,0-1 1 0 0,0 0 0 0 0,2-2-12 0 0,17-1-12 0 0,-1-1 1 0 0,0-1-1 0 0,0 0 1 0 0,-1-2-1 0 0,0 0 1 0 0,0-2-1 0 0,-1 0 1 0 0,0 0-1 0 0,5-6 12 0 0,-15 28 779 0 0,86 32-2040 0 0,-25-25-2718 0 0,-58-16 2763 0 0</inkml:trace>
  <inkml:trace contextRef="#ctx0" brushRef="#br0" timeOffset="8679.825">11304 741 1096 0 0,'15'12'332'0'0,"-1"0"0"0"0,-1 0 0 0 0,0 1 1 0 0,-1 1-1 0 0,0 0 0 0 0,-1 1 0 0 0,-1 0 0 0 0,0 0 0 0 0,-1 1 0 0 0,-1 1 0 0 0,0-1 1 0 0,-2 1-1 0 0,1 1 0 0 0,-2-1 0 0 0,2 12-332 0 0,-9-24 156 0 0,0 0 0 0 0,0-1 0 0 0,0 1 0 0 0,0-1 1 0 0,-1 1-1 0 0,0-1 0 0 0,0 0 0 0 0,0 0 0 0 0,-1 0 0 0 0,1 0 0 0 0,-1-1 0 0 0,0 0 1 0 0,0 1-1 0 0,0-1 0 0 0,0 0 0 0 0,0-1 0 0 0,-1 1 0 0 0,0-1 0 0 0,1 0 0 0 0,-1 0 1 0 0,0-1-1 0 0,0 1 0 0 0,0-1 0 0 0,0 0 0 0 0,0 0 0 0 0,0-1 0 0 0,0 1 1 0 0,0-1-1 0 0,-1-1-156 0 0,4 1 251 0 0,-18-14 362 0 0,19 8-618 0 0,1 0-1 0 0,0-1 1 0 0,1 1 0 0 0,-1-1 0 0 0,1 1-1 0 0,0 0 1 0 0,1-1 0 0 0,0 1 0 0 0,0 0 0 0 0,0 0-1 0 0,1 0 1 0 0,0 1 0 0 0,0-1 0 0 0,0 0 0 0 0,1 1-1 0 0,3-5 6 0 0,158-183-4069 0 0,-88 114-314 0 0,-58 58 3173 0 0</inkml:trace>
  <inkml:trace contextRef="#ctx0" brushRef="#br0" timeOffset="9084.229">11762 489 988 0 0,'10'14'3564'0'0,"-9"36"-2503"0"0,-1-42-835 0 0,-13 161 968 0 0,27 36 247 0 0,-8-177-1284 0 0,-7-27-133 0 0,1 0 0 0 0,0 0 0 0 0,-1 0 0 0 0,1 0 0 0 0,0 0 0 0 0,-1 0 1 0 0,1 0-1 0 0,0 0 0 0 0,0 0 0 0 0,0 0 0 0 0,0 0 0 0 0,0-1 0 0 0,0 1 0 0 0,0 0 0 0 0,0 0 0 0 0,1 0 0 0 0,-1 0 0 0 0,0 0 0 0 0,1 0 0 0 0,-1 0 0 0 0,0 0 0 0 0,1 0 0 0 0,-1 0 1 0 0,1 0-1 0 0,-1-1 0 0 0,1 1 0 0 0,0 0 0 0 0,-1 0 0 0 0,1-1 0 0 0,0 1 0 0 0,-1 0 0 0 0,1-1 0 0 0,0 1 0 0 0,0-1 0 0 0,0 1 0 0 0,0-1 0 0 0,0 1 0 0 0,-1-1 0 0 0,1 1 0 0 0,0-1 0 0 0,0 0 1 0 0,0 0-1 0 0,0 1 0 0 0,0-1 0 0 0,0 0 0 0 0,0 0 0 0 0,0 0 0 0 0,0 0 0 0 0,0 0 0 0 0,0 0 0 0 0,0-1 0 0 0,0 1 0 0 0,0 0 0 0 0,0 0 0 0 0,0-1 0 0 0,0 1 0 0 0,0-1 0 0 0,0 1 0 0 0,0 0 1 0 0,-1-1-1 0 0,1 0 0 0 0,0 1 0 0 0,0-1 0 0 0,-1 1 0 0 0,1-1 0 0 0,0 0 0 0 0,0 0-24 0 0,71-64 461 0 0,-63 54-434 0 0,0 1-1 0 0,1 0 0 0 0,0 0 1 0 0,1 1-1 0 0,0 0 0 0 0,0 1 1 0 0,1 0-1 0 0,0 1 0 0 0,0 0 1 0 0,1 1-1 0 0,0 0 0 0 0,0 1 1 0 0,0 1-1 0 0,1 0 0 0 0,0 1 1 0 0,11-2-27 0 0,-21 6 3 0 0,-1-1 0 0 0,1 1 0 0 0,0 0 0 0 0,-1 0 0 0 0,1 0 0 0 0,-1 0 0 0 0,1 0 0 0 0,-1 1 0 0 0,0 0 1 0 0,1-1-1 0 0,-1 1 0 0 0,0 1 0 0 0,0-1 0 0 0,0 0 0 0 0,-1 1 0 0 0,1-1 0 0 0,0 1 0 0 0,-1 0 0 0 0,0 0 0 0 0,0 0 1 0 0,0 0-1 0 0,0 0 0 0 0,0 0 0 0 0,-1 1 0 0 0,1-1 0 0 0,-1 1 0 0 0,0-1 0 0 0,0 1 0 0 0,0-1 0 0 0,0 1 0 0 0,-1 0 1 0 0,1-1-1 0 0,-1 1 0 0 0,0 0 0 0 0,0 0 0 0 0,-1-1 0 0 0,1 1 0 0 0,-1 0 0 0 0,0-1 0 0 0,0 1 0 0 0,0-1 0 0 0,0 1 1 0 0,0-1-1 0 0,-1 1 0 0 0,0-1 0 0 0,1 0 0 0 0,-1 0 0 0 0,-1 0 0 0 0,0 1-3 0 0,-7 5-327 0 0,-1 0 0 0 0,0-1 1 0 0,-1-1-1 0 0,0 0 0 0 0,0 0 0 0 0,-1-1 0 0 0,0-1 0 0 0,0 0 1 0 0,0-1-1 0 0,0 0 0 0 0,-1-1 0 0 0,1-1 0 0 0,-1 0 1 0 0,0 0-1 0 0,0-2 0 0 0,1 0 0 0 0,-1 0 0 0 0,0-1 0 0 0,0-1 1 0 0,0 0-1 0 0,1-1 0 0 0,0-1 0 0 0,-1 0 0 0 0,1 0 1 0 0,0-2-1 0 0,1 1 0 0 0,-5-4 327 0 0,-9-6-1225 0 0</inkml:trace>
  <inkml:trace contextRef="#ctx0" brushRef="#br0" timeOffset="9333.378">11627 599 1516 0 0,'-7'-15'5918'0'0,"17"4"-3363"0"0,50-7-2509 0 0,-54 17 399 0 0,289-37-8117 0 0,-262 32 6316 0 0</inkml:trace>
  <inkml:trace contextRef="#ctx0" brushRef="#br0" timeOffset="-188066.039">4582 27 1676 0 0,'32'-3'3478'0'0,"-13"-21"-2415"0"0,-62 30 66 0 0,30 0-1014 0 0,-1 0 0 0 0,2 1 0 0 0,-1 1 0 0 0,1 0-1 0 0,0 1 1 0 0,1 0 0 0 0,0 1 0 0 0,0 0 0 0 0,1 1 0 0 0,0 0 0 0 0,1 1 0 0 0,1 0-1 0 0,0 0 1 0 0,0 1 0 0 0,1-1 0 0 0,1 2 0 0 0,0-1 0 0 0,1 1 0 0 0,0 0 0 0 0,1 0-1 0 0,0 0 1 0 0,2 1 0 0 0,-2 12-115 0 0,5-23 34 0 0,0 1 1 0 0,-1 0-1 0 0,2-1 0 0 0,-1 1 0 0 0,0-1 0 0 0,1 0 0 0 0,0 1 0 0 0,0-1 0 0 0,0 0 1 0 0,1 0-1 0 0,-1 0 0 0 0,1-1 0 0 0,0 1 0 0 0,0-1 0 0 0,0 1 0 0 0,1-1 0 0 0,-1 0 1 0 0,1 0-1 0 0,0 0 0 0 0,0-1 0 0 0,0 1 0 0 0,0-1 0 0 0,0 0 0 0 0,0 0 0 0 0,1-1 1 0 0,-1 1-1 0 0,0-1 0 0 0,3 1-34 0 0,128 20 618 0 0,-111-21-590 0 0,0-1 0 0 0,0 0-1 0 0,0-2 1 0 0,-1 0 0 0 0,1-2 0 0 0,-1-1-1 0 0,0-1 1 0 0,0 0 0 0 0,0-2-1 0 0,-1-1 1 0 0,14-8-28 0 0,-33 16-8 0 0,0 0 0 0 0,0-1 0 0 0,-1 0-1 0 0,1 1 1 0 0,-1-1 0 0 0,0 0 0 0 0,1 0 0 0 0,-1 0-1 0 0,0-1 1 0 0,0 1 0 0 0,0-1 0 0 0,-1 1 0 0 0,1-1-1 0 0,-1 1 1 0 0,1-1 0 0 0,-1 0 0 0 0,0 0 0 0 0,0 0 0 0 0,0 1-1 0 0,0-1 1 0 0,0 0 0 0 0,-1 0 0 0 0,1 0 0 0 0,-1 0-1 0 0,0-1 1 0 0,0 1 0 0 0,0 0 0 0 0,-1 0 0 0 0,1 0-1 0 0,-1 0 1 0 0,1 0 0 0 0,-1 0 0 0 0,0 0 0 0 0,0 1 0 0 0,0-1-1 0 0,0 0 1 0 0,-1 0 0 0 0,1 1 0 0 0,-1-1 0 0 0,0 1-1 0 0,0-1 1 0 0,-1 0 8 0 0,-105-80-267 0 0,-3 49-202 0 0,36 18-3186 0 0,63 3-374 0 0,12 5 2782 0 0</inkml:trace>
  <inkml:trace contextRef="#ctx0" brushRef="#br0" timeOffset="1800.492">2913 1128 1404 0 0,'0'0'578'0'0,"0"0"39"0"0,0 0-107 0 0,0 0-41 0 0,0 0-163 0 0,0 0-66 0 0,0 0-10 0 0,0 0 46 0 0,0 0-12 0 0,0 0 6 0 0,5 1 25 0 0,-3 0-256 0 0,0-1 1 0 0,1 1-1 0 0,-1 0 1 0 0,0 0 0 0 0,-1 0-1 0 0,1 0 1 0 0,0 0-1 0 0,0 1 1 0 0,0-1 0 0 0,-1 1-1 0 0,1-1 1 0 0,0 1-1 0 0,-1-1 1 0 0,0 1 0 0 0,1 0-1 0 0,-1 0 1 0 0,0 0-1 0 0,0 0 1 0 0,0 0 0 0 0,0 0-1 0 0,0 0 1 0 0,0 0-1 0 0,-1 0 1 0 0,1 0 0 0 0,-1 0-1 0 0,0 0 1 0 0,1 1-1 0 0,-1-1 1 0 0,0 0 0 0 0,0 0-1 0 0,0 1 1 0 0,-1-1-40 0 0,2 2 16 0 0,8 49 547 0 0,-8-39-449 0 0,0-1 1 0 0,2 0 0 0 0,-1 1 0 0 0,2-1 0 0 0,-1 0 0 0 0,2-1 0 0 0,0 1 0 0 0,0-1 0 0 0,1 0 0 0 0,1 0 0 0 0,0-1-1 0 0,8 11-114 0 0,-13-20-112 0 0,-1 0 0 0 0,1 0 0 0 0,0 0 0 0 0,0 0 0 0 0,0 0-1 0 0,1-1 1 0 0,-1 1 0 0 0,0-1 0 0 0,1 1 0 0 0,-1-1 0 0 0,1 0 0 0 0,-1 0-1 0 0,1 0 1 0 0,-1 0 0 0 0,1 0 0 0 0,0-1 0 0 0,0 1 0 0 0,-1-1-1 0 0,1 0 1 0 0,0 0 0 0 0,0 0 0 0 0,-1 0 0 0 0,1 0 0 0 0,0-1-1 0 0,0 1 1 0 0,-1-1 0 0 0,1 1 0 0 0,0-1 0 0 0,-1 0 0 0 0,1 0-1 0 0,-1 0 1 0 0,1-1 0 0 0,-1 1 0 0 0,0-1 0 0 0,1 1 0 0 0,-1-1 0 0 0,0 0-1 0 0,0 0 1 0 0,0 0 0 0 0,0 0 0 0 0,-1 0 0 0 0,1 0 0 0 0,0 0-1 0 0,-1-1 1 0 0,1 1 0 0 0,-1-1 0 0 0,0 1 0 0 0,0-1 0 0 0,0 1-1 0 0,0-1 1 0 0,-1 0 0 0 0,1 1 0 0 0,0-3 112 0 0,0-10-1163 0 0</inkml:trace>
  <inkml:trace contextRef="#ctx0" brushRef="#br0" timeOffset="2049.798">3048 899 896 0 0,'4'-78'5867'0'0,"12"93"-9374"0"0,-6-2 2095 0 0</inkml:trace>
  <inkml:trace contextRef="#ctx0" brushRef="#br0" timeOffset="2420.23">3326 1079 984 0 0,'14'17'431'0'0,"0"1"0"0"0,-1 1-1 0 0,-1 0 1 0 0,-1 0 0 0 0,-1 1 0 0 0,-1 1 0 0 0,0-1-1 0 0,2 14-430 0 0,11 67 3530 0 0,-22-100-3292 0 0,-8 3 296 0 0,7-16-518 0 0,0 0 0 0 0,1 0-1 0 0,1 0 1 0 0,0-1 0 0 0,1 1 0 0 0,0 0-1 0 0,1 0 1 0 0,0 1 0 0 0,1-1 0 0 0,0 0-1 0 0,1 1 1 0 0,0 0 0 0 0,1 0 0 0 0,0 1-1 0 0,0 0 1 0 0,4-4-16 0 0,83-78-441 0 0,-87 90 397 0 0,-1 4 25 0 0,-1 0 0 0 0,1 1 0 0 0,-1-1 0 0 0,0 1 0 0 0,0 0 0 0 0,0 0 0 0 0,0 1 0 0 0,-1-1 0 0 0,1 1 0 0 0,-1-1 0 0 0,0 1 0 0 0,0 0 0 0 0,0 0 0 0 0,-1 1 0 0 0,0-1 0 0 0,1 1 0 0 0,-1-1 0 0 0,-1 1 0 0 0,1 0 0 0 0,0 3 19 0 0,24 74-379 0 0,33 71 255 0 0,16-85-3916 0 0,-65-66 2944 0 0</inkml:trace>
  <inkml:trace contextRef="#ctx0" brushRef="#br0" timeOffset="2700.356">4268 815 3172 0 0,'22'-58'5759'0'0,"-37"82"-4199"0"0,11-4-1488 0 0,1 0 0 0 0,1 0-1 0 0,1 0 1 0 0,1 0 0 0 0,0 1 0 0 0,2-1 0 0 0,0 0-1 0 0,1 0 1 0 0,2 0 0 0 0,0-1 0 0 0,1 1 0 0 0,0-1 0 0 0,2 0-1 0 0,0-1 1 0 0,1 0 0 0 0,8 11-72 0 0,29 77-766 0 0,-45-103 578 0 0,1 1 0 0 0,-1 0 1 0 0,0-1-1 0 0,-1 1 0 0 0,1-1 0 0 0,-1 1 1 0 0,1 0-1 0 0,-1 0 0 0 0,0-1 1 0 0,-1 1-1 0 0,1 0 0 0 0,-1-1 1 0 0,1 1-1 0 0,-1 0 0 0 0,0-1 0 0 0,-1 1 1 0 0,1-1-1 0 0,0 1 0 0 0,-1-1 1 0 0,0 0-1 0 0,0 1 0 0 0,0-1 1 0 0,0 0-1 0 0,0 0 0 0 0,-1-1 0 0 0,1 1 1 0 0,-1 0-1 0 0,0-1 0 0 0,0 0 1 0 0,0 1-1 0 0,0-1 0 0 0,0 0 1 0 0,0 0-1 0 0,-1-1 0 0 0,1 1 0 0 0,-1-1 1 0 0,1 0-1 0 0,-1 0 0 0 0,1 0 1 0 0,-1 0 187 0 0,-23 7-1202 0 0</inkml:trace>
  <inkml:trace contextRef="#ctx0" brushRef="#br0" timeOffset="2951.298">3928 1197 3236 0 0,'14'-27'6471'0'0,"65"-4"-5267"0"0,-75 30-873 0 0,363-48-2311 0 0,-186 33-3842 0 0,-151 13 4606 0 0</inkml:trace>
  <inkml:trace contextRef="#ctx0" brushRef="#br0" timeOffset="3571.221">4372 1229 2448 0 0,'330'-26'5648'0'0,"-223"7"-5770"0"0,-1-4 0 0 0,-1-5-1 0 0,58-25 123 0 0,-151 50-47 0 0,0-1-1 0 0,0 0 0 0 0,0-1 1 0 0,-1-1-1 0 0,1 1 0 0 0,-1-2 1 0 0,-1 0-1 0 0,1 0 0 0 0,-1 0 0 0 0,-1-2 1 0 0,1 1-1 0 0,-1-1 0 0 0,-1 0 1 0 0,0-1-1 0 0,1-1 48 0 0,-30-21-171 0 0,10 26 201 0 0,-1 1-1 0 0,1 1 1 0 0,-1 0 0 0 0,0 0-1 0 0,0 1 1 0 0,0 1-1 0 0,0 0 1 0 0,0 0-1 0 0,-1 2 1 0 0,1-1 0 0 0,0 1-1 0 0,-11 2-29 0 0,1-2 161 0 0,3 1-113 0 0,-1 1-1 0 0,1 0 0 0 0,0 2 0 0 0,0 0 1 0 0,0 1-1 0 0,0 1 0 0 0,1 0 0 0 0,0 2 0 0 0,0 0 1 0 0,1 1-1 0 0,0 0 0 0 0,1 2 0 0 0,-10 7-47 0 0,22-15 3 0 0,1-1-1 0 0,0 1 0 0 0,1 0 1 0 0,-1 0-1 0 0,0 0 0 0 0,1 0 0 0 0,-1 0 1 0 0,1 1-1 0 0,0-1 0 0 0,0 1 1 0 0,1-1-1 0 0,-1 1 0 0 0,1 0 1 0 0,0 0-1 0 0,-1-1 0 0 0,2 1 0 0 0,-1 0 1 0 0,0 0-1 0 0,1 0 0 0 0,0 0 1 0 0,0 0-1 0 0,0 0 0 0 0,0 0 1 0 0,1 0-1 0 0,-1 0 0 0 0,1 0 0 0 0,0 0 1 0 0,0 0-1 0 0,1 0 0 0 0,-1-1 1 0 0,1 1-1 0 0,0 0 0 0 0,0-1 1 0 0,0 0-1 0 0,0 1 0 0 0,1-1 0 0 0,-1 0 1 0 0,1 0-1 0 0,0 0 0 0 0,0 0 1 0 0,0-1-1 0 0,0 1 0 0 0,0-1 1 0 0,1 0-1 0 0,-1 0 0 0 0,1 0 0 0 0,-1 0 1 0 0,1-1-1 0 0,0 1-2 0 0,32 9-257 0 0,0-2-1 0 0,0-1 1 0 0,1-2 0 0 0,0-1-1 0 0,0-2 1 0 0,0-1 0 0 0,0-3-1 0 0,0 0 1 0 0,0-3 0 0 0,0-1-1 0 0,0-2 1 0 0,9-4 257 0 0,57-11-1492 0 0,-59 8 566 0 0</inkml:trace>
  <inkml:trace contextRef="#ctx0" brushRef="#br0" timeOffset="4219.276">5715 1031 1360 0 0,'-14'0'188'0'0,"0"0"0"0"0,0 1 0 0 0,0 1 1 0 0,0 1-1 0 0,1-1 0 0 0,-1 2 0 0 0,1 0 0 0 0,0 1 0 0 0,0 0 0 0 0,0 1 0 0 0,1 0 0 0 0,0 1 0 0 0,0 1 1 0 0,0 0-1 0 0,1 0 0 0 0,-8 9-188 0 0,-11 26 459 0 0,29-42-396 0 0,23 14-193 0 0,-6-15 77 0 0,0-2 0 0 0,-1 0-1 0 0,0 0 1 0 0,1-2-1 0 0,-1 0 1 0 0,0 0-1 0 0,-1-2 1 0 0,1 0 0 0 0,-1 0-1 0 0,0-1 1 0 0,6-5 53 0 0,-14 9-15 0 0,2 0 53 0 0,0 0-1 0 0,0-1 0 0 0,-1 0 0 0 0,1 0 1 0 0,-1 0-1 0 0,0-1 0 0 0,0 0 1 0 0,0-1-1 0 0,-1 1 0 0 0,0-1 0 0 0,0-1 1 0 0,-1 1-1 0 0,1-1 0 0 0,-1 0 0 0 0,-1 0 1 0 0,1 0-1 0 0,-1-1 0 0 0,0 0 0 0 0,1-6-37 0 0,-5 12 237 0 0,0 2 40 0 0,-24-16 639 0 0,18 20-867 0 0,-1 0 0 0 0,1 0-1 0 0,0 0 1 0 0,0 1 0 0 0,0 0 0 0 0,1 0 0 0 0,0 1-1 0 0,0-1 1 0 0,0 1 0 0 0,1 0 0 0 0,0 0 0 0 0,0 1 0 0 0,0-1-1 0 0,1 1 1 0 0,0 0 0 0 0,0 0 0 0 0,1 0 0 0 0,0 0-1 0 0,0 1 1 0 0,0-1 0 0 0,1 0 0 0 0,0 1 0 0 0,1-1 0 0 0,0 1-1 0 0,0-1 1 0 0,0 1 0 0 0,1 0-49 0 0,1 30 192 0 0,2 0 1 0 0,1 0-1 0 0,2-1 0 0 0,1 0 0 0 0,2 0 1 0 0,3 3-193 0 0,34 203 660 0 0,-46-239-650 0 0,-1 1 1 0 0,0-1-1 0 0,0 0 1 0 0,0 1-1 0 0,-1-1 1 0 0,1 0-1 0 0,-1 0 1 0 0,0 1-1 0 0,0-1 1 0 0,-1 0-1 0 0,1 0 1 0 0,-1 0-1 0 0,0 0 1 0 0,0-1-1 0 0,0 1 1 0 0,0 0-1 0 0,-1-1 1 0 0,0 0-1 0 0,1 1 1 0 0,-1-1-1 0 0,0 0 1 0 0,-1 0-1 0 0,1-1 1 0 0,0 1-1 0 0,-1-1 1 0 0,0 1-1 0 0,1-1 1 0 0,-1 0-1 0 0,0-1 1 0 0,0 1-1 0 0,0-1 1 0 0,0 0-1 0 0,0 1 1 0 0,-1-2-1 0 0,1 1 1 0 0,0 0-1 0 0,-3-1-10 0 0,-4 0 6 0 0,0 0-1 0 0,1-1 1 0 0,-1 0 0 0 0,0-1-1 0 0,0 0 1 0 0,1-1 0 0 0,0 0-1 0 0,-1-1 1 0 0,1 0 0 0 0,0 0 0 0 0,1-1-1 0 0,-1-1 1 0 0,1 1 0 0 0,-4-4-6 0 0,3 3-11 0 0,0-1 1 0 0,1 0 0 0 0,-1 0-1 0 0,1-1 1 0 0,1 0 0 0 0,0-1 0 0 0,0 0-1 0 0,0 0 1 0 0,1 0 0 0 0,0-1 0 0 0,1 0-1 0 0,0-1 1 0 0,1 1 0 0 0,0-1-1 0 0,1 0 1 0 0,0 0 0 0 0,1-1 0 0 0,0 1-1 0 0,0-1 1 0 0,2 0 0 0 0,-1 1 0 0 0,1-1-1 0 0,1 0 1 0 0,0 0 0 0 0,1 0 0 0 0,0 0-1 0 0,1 1 1 0 0,0-1 0 0 0,1 0-1 0 0,0 1 1 0 0,1 0 0 0 0,2-4 10 0 0,7-3-3 0 0,1 0 0 0 0,1 1 0 0 0,0 0 0 0 0,1 1-1 0 0,1 1 1 0 0,1 1 0 0 0,0 1 0 0 0,1 0 0 0 0,0 1 0 0 0,1 1 0 0 0,0 1 0 0 0,1 0 0 0 0,0 2 0 0 0,0 1 0 0 0,1 0-1 0 0,0 2 1 0 0,0 0 0 0 0,0 1 0 0 0,0 2 0 0 0,1 0 0 0 0,0 1 0 0 0,6 2 3 0 0,-19-1-8 0 0,-1 0 1 0 0,0 0-1 0 0,0 1 0 0 0,0 1 1 0 0,0-1-1 0 0,0 2 0 0 0,-1-1 1 0 0,1 1-1 0 0,0 0 0 0 0,-1 1 1 0 0,0 0-1 0 0,0 0 0 0 0,0 1 1 0 0,0 0-1 0 0,-1 0 0 0 0,0 1 1 0 0,0 0-1 0 0,0 0 0 0 0,-1 1 1 0 0,0 0-1 0 0,0 0 0 0 0,-1 0 1 0 0,0 1-1 0 0,0-1 0 0 0,-1 1 1 0 0,0 1-1 0 0,0-1 1 0 0,-1 0-1 0 0,2 7 8 0 0,-5-12 37 0 0,1 1-1 0 0,-2-1 1 0 0,1 1 0 0 0,0-1-1 0 0,-1 0 1 0 0,1 1 0 0 0,-1-1 0 0 0,0 1-1 0 0,0-1 1 0 0,0 0 0 0 0,-1 0 0 0 0,1 0-1 0 0,-1 1 1 0 0,0-1 0 0 0,0-1-1 0 0,0 1 1 0 0,0 0 0 0 0,0 0 0 0 0,-1-1-1 0 0,1 1 1 0 0,-1-1 0 0 0,1 0-1 0 0,-1 0 1 0 0,0 0 0 0 0,0 0 0 0 0,0 0-1 0 0,0-1 1 0 0,0 1 0 0 0,-1-1 0 0 0,1 0-1 0 0,0 0 1 0 0,-1 0 0 0 0,1 0-1 0 0,0-1 1 0 0,-1 0 0 0 0,1 1 0 0 0,-1-1-1 0 0,1 0 1 0 0,-1 0 0 0 0,1-1 0 0 0,-1 1-1 0 0,1-1 1 0 0,0 0 0 0 0,-1 0-1 0 0,1 0 1 0 0,0 0 0 0 0,-1 0 0 0 0,1-1-1 0 0,0 0 1 0 0,0 0-37 0 0,-2-5 30 0 0,0-1 0 0 0,1 1 0 0 0,0-1 0 0 0,0 0 0 0 0,1 0 0 0 0,0 0 0 0 0,1-1 0 0 0,0 1 0 0 0,0-1 0 0 0,0 0 0 0 0,1 1 0 0 0,1-1 0 0 0,0 0 0 0 0,0 1 0 0 0,0-1 0 0 0,1 0 0 0 0,0 0 0 0 0,1 1 0 0 0,0-1 0 0 0,0 1 0 0 0,1-1 0 0 0,0 1 0 0 0,1 0 0 0 0,0 0 0 0 0,0 1 0 0 0,4-7-30 0 0,1-2-44 0 0,1 0 0 0 0,1 1-1 0 0,0 0 1 0 0,1 1 0 0 0,0 1 0 0 0,1 0-1 0 0,1 0 1 0 0,0 1 0 0 0,0 1 0 0 0,16-9 44 0 0,103-34-4278 0 0,-111 56 245 0 0,-8 8 2787 0 0</inkml:trace>
  <inkml:trace contextRef="#ctx0" brushRef="#br0" timeOffset="4827.578">6445 1040 1356 0 0,'-1'-1'54'0'0,"1"0"-1"0"0,0 1 1 0 0,0-1-1 0 0,-1 0 1 0 0,1 0-1 0 0,0 1 1 0 0,-1-1-1 0 0,1 0 0 0 0,-1 1 1 0 0,1-1-1 0 0,-1 1 1 0 0,1-1-1 0 0,-1 0 1 0 0,0 1-1 0 0,1-1 1 0 0,-1 1-1 0 0,1 0 1 0 0,-1-1-1 0 0,0 1 1 0 0,0-1-1 0 0,1 1 1 0 0,-1 0-1 0 0,0 0 1 0 0,0-1-1 0 0,1 1 1 0 0,-1 0-1 0 0,0 0 1 0 0,0 0-1 0 0,1 0 1 0 0,-1 0-1 0 0,0 0 1 0 0,0 0-1 0 0,0 0 1 0 0,1 0-1 0 0,-1 0 1 0 0,0 1-1 0 0,0-1 1 0 0,1 0-1 0 0,-1 0 1 0 0,0 1-1 0 0,0-1 1 0 0,1 0-1 0 0,-1 1 0 0 0,0-1 1 0 0,1 1-1 0 0,-1-1 1 0 0,0 1-1 0 0,1-1 1 0 0,-1 1-1 0 0,1 0 1 0 0,-1-1-1 0 0,1 1 1 0 0,-1-1-1 0 0,1 1 1 0 0,0 0-1 0 0,-1 0 1 0 0,1-1-1 0 0,0 1 1 0 0,-1 0-54 0 0,-17 8 198 0 0,0 1 1 0 0,0 1 0 0 0,1 0-1 0 0,0 1 1 0 0,1 1 0 0 0,1 0 0 0 0,0 2-1 0 0,1-1 1 0 0,0 2 0 0 0,1 0-1 0 0,1 0 1 0 0,0 1 0 0 0,2 1-1 0 0,0 0 1 0 0,0 0 0 0 0,-5 18-199 0 0,15-34 16 0 0,0-1-1 0 0,-1 1 1 0 0,1-1 0 0 0,0 1 0 0 0,0 0 0 0 0,0-1-1 0 0,0 1 1 0 0,0 0 0 0 0,0-1 0 0 0,1 1 0 0 0,-1 0 0 0 0,0-1-1 0 0,1 1 1 0 0,-1-1 0 0 0,1 1 0 0 0,0-1 0 0 0,-1 1-1 0 0,1-1 1 0 0,0 1 0 0 0,0-1 0 0 0,0 0 0 0 0,0 1 0 0 0,0-1-1 0 0,1 0 1 0 0,-1 0 0 0 0,0 0 0 0 0,0 0 0 0 0,1 0 0 0 0,-1 0-1 0 0,1 0 1 0 0,-1 0 0 0 0,0-1 0 0 0,1 1 0 0 0,0 0-1 0 0,-1-1 1 0 0,1 1 0 0 0,-1-1 0 0 0,1 0 0 0 0,0 0 0 0 0,-1 1-1 0 0,1-1 1 0 0,0 0 0 0 0,-1 0 0 0 0,1-1 0 0 0,0 1-1 0 0,-1 0 1 0 0,1 0-16 0 0,74-12 245 0 0,-38 0-359 0 0,-1-1-1 0 0,0-3 1 0 0,0 0 0 0 0,-2-3-1 0 0,0-1 1 0 0,-2-1-1 0 0,29-24 115 0 0,-18-12-413 0 0,-44 56 349 0 0,0 1 59 0 0,-33-7 35 0 0,30 9-28 0 0,0 0-1 0 0,0 1 1 0 0,1 0 0 0 0,-1 0 0 0 0,0 0-1 0 0,1 0 1 0 0,0 0 0 0 0,0 0 0 0 0,0 1-1 0 0,0-1 1 0 0,0 0 0 0 0,1 1-1 0 0,-1 0 1 0 0,1-1 0 0 0,0 1 0 0 0,0 0-1 0 0,1 0 1 0 0,-1 0 0 0 0,1 0-1 0 0,-1-1 1 0 0,1 1 0 0 0,1 0 0 0 0,-1 0-1 0 0,0 0 1 0 0,1 0 0 0 0,0 0 0 0 0,0-1-1 0 0,0 1 1 0 0,0 0 0 0 0,1-1-1 0 0,-1 1 1 0 0,1-1 0 0 0,0 1 0 0 0,0-1-1 0 0,0 0 1 0 0,1 0 0 0 0,-1 0 0 0 0,1 0-1 0 0,-1 0 1 0 0,1 0 0 0 0,2 1-2 0 0,7 2-172 0 0,-1 0-1 0 0,1-1 1 0 0,0-1 0 0 0,0 1 0 0 0,1-2 0 0 0,-1 0 0 0 0,1 0 0 0 0,-1-1 0 0 0,1-1-1 0 0,0 0 1 0 0,0-1 0 0 0,0 0 0 0 0,0-1 0 0 0,0 0 0 0 0,-1-1 0 0 0,1-1 0 0 0,0 0-1 0 0,-1 0 1 0 0,0-1 0 0 0,0-1 0 0 0,0 0 0 0 0,0-1 0 0 0,-1 0 0 0 0,0-1 0 0 0,0 0 172 0 0,24-12-1130 0 0</inkml:trace>
  <inkml:trace contextRef="#ctx0" brushRef="#br0" timeOffset="5245.398">7125 621 2080 0 0,'-2'-8'273'0'0,"0"0"0"0"0,0-1 0 0 0,0 1 0 0 0,-1 0 0 0 0,-1 0 0 0 0,1 1 0 0 0,-1-1 0 0 0,0 1 0 0 0,-1-1 0 0 0,0 1 0 0 0,0 1 0 0 0,0-1 0 0 0,-1 1 0 0 0,0 0 0 0 0,0 0 0 0 0,-1 1 0 0 0,-3-3-273 0 0,7 9 44 0 0,1-1 0 0 0,-1 0 1 0 0,0 1-1 0 0,0 0 1 0 0,0-1-1 0 0,0 1 1 0 0,1 0-1 0 0,-1 1 0 0 0,0-1 1 0 0,1 0-1 0 0,-1 1 1 0 0,1-1-1 0 0,-1 1 1 0 0,1 0-1 0 0,0 0 0 0 0,0 0 1 0 0,0 0-1 0 0,0 0 1 0 0,0 0-1 0 0,0 1 0 0 0,1-1 1 0 0,-1 1-1 0 0,1-1 1 0 0,-1 2-45 0 0,-8 18 86 0 0,1 0 0 0 0,1 1 0 0 0,1 0 0 0 0,1 0 0 0 0,2 1 0 0 0,0 0 1 0 0,1-1-1 0 0,1 1 0 0 0,1 0 0 0 0,2 1 0 0 0,0-1 0 0 0,1-1 0 0 0,2 1 0 0 0,0 0 1 0 0,2-1-1 0 0,4 13-86 0 0,6 56 123 0 0,27 211-192 0 0,-56-319-648 0 0,12 0 618 0 0,0 0 0 0 0,0 0 0 0 0,2 0 0 0 0,0-1 0 0 0,1 1 0 0 0,0 0 0 0 0,1 1 0 0 0,1-1 0 0 0,1 0-1 0 0,0 1 1 0 0,1 0 0 0 0,1 0 0 0 0,0 1 0 0 0,1 0 0 0 0,0 0 0 0 0,1 1 0 0 0,1 0 99 0 0,-2 5 20 0 0,1 1-1 0 0,0 0 1 0 0,0 0 0 0 0,1 1-1 0 0,0 0 1 0 0,0 1 0 0 0,0 0-1 0 0,1 1 1 0 0,-1 0 0 0 0,1 1-1 0 0,0 0 1 0 0,0 0 0 0 0,0 1-1 0 0,1 1 1 0 0,-1 0 0 0 0,0 0-1 0 0,1 1 1 0 0,-1 1 0 0 0,0 0-1 0 0,1 0 1 0 0,-1 1 0 0 0,0 1-1 0 0,0-1 1 0 0,0 2 0 0 0,0 0 0 0 0,-1 0-1 0 0,0 1 1 0 0,0 0 0 0 0,0 1-1 0 0,0 0 1 0 0,-1 0 0 0 0,0 1-1 0 0,0 1 1 0 0,-1-1 0 0 0,0 1-1 0 0,0 1 1 0 0,-1-1 0 0 0,0 1-1 0 0,0 1 1 0 0,-1-1 0 0 0,0 1-1 0 0,-1 0 1 0 0,0 1 0 0 0,-1-1-1 0 0,0 1 1 0 0,-1 0 0 0 0,0 0-1 0 0,0 0 1 0 0,-1 0 0 0 0,-1 0-1 0 0,0 3-19 0 0,-1-11-15 0 0,-1 0 0 0 0,0 1-1 0 0,0-1 1 0 0,0 0 0 0 0,-1 0-1 0 0,1 0 1 0 0,-1 0-1 0 0,0 0 1 0 0,0 0 0 0 0,0-1-1 0 0,0 1 1 0 0,0 0 0 0 0,0-1-1 0 0,-1 0 1 0 0,1 0-1 0 0,-1 1 1 0 0,0-2 0 0 0,1 1-1 0 0,-1 0 1 0 0,0 0 0 0 0,0-1-1 0 0,0 0 1 0 0,-1 1-1 0 0,1-1 1 0 0,-3 0 15 0 0,-60-1-3182 0 0,31-18 1957 0 0,5 2 31 0 0</inkml:trace>
  <inkml:trace contextRef="#ctx0" brushRef="#br0" timeOffset="5400.419">7390 755 2008 0 0,'5'-5'1244'0'0,"1"2"-140"0"0,-2 2-208 0 0,-3-4-175 0 0,1 4-105 0 0,-1 1-156 0 0,-1-3-108 0 0,0 3-124 0 0,-3-2-152 0 0,3 2-244 0 0,0 3 12 0 0,0-1-196 0 0,3 1-44 0 0,-3 3-384 0 0,2 0-521 0 0,9 9 65 0 0,0-3 36 0 0</inkml:trace>
  <inkml:trace contextRef="#ctx0" brushRef="#br0" timeOffset="6038.792">7872 887 1316 0 0,'-19'3'337'0'0,"-1"2"0"0"0,1 0 0 0 0,1 1 0 0 0,-1 0 0 0 0,1 2 0 0 0,0 0 0 0 0,1 1-1 0 0,0 1 1 0 0,0 1 0 0 0,1 0 0 0 0,0 1 0 0 0,-8 9-337 0 0,-74 101 1636 0 0,98-121-1532 0 0,0-1 24 0 0,23 11 290 0 0,4-16-441 0 0,0-2 0 0 0,0 0 0 0 0,0-2 0 0 0,-1-1 0 0 0,0-1-1 0 0,-1-1 1 0 0,5-5 23 0 0,-4 4-141 0 0,36-15-1210 0 0,-30 90 410 0 0,-29-63 986 0 0,0 0 0 0 0,1 0 0 0 0,-1 0-1 0 0,0 0 1 0 0,0-1 0 0 0,-1 1-1 0 0,1-1 1 0 0,0 0 0 0 0,0 1 0 0 0,-1-2-1 0 0,1 1 1 0 0,-1 0 0 0 0,0 0 0 0 0,1-1-1 0 0,-1 1 1 0 0,0-1 0 0 0,-1 0-1 0 0,1 1 1 0 0,0-1 0 0 0,-1 0 0 0 0,1 0-1 0 0,-1 0 1 0 0,0 0 0 0 0,0-2-45 0 0,1 2 56 0 0,20-40-45 0 0,46-55 350 0 0,-65 97-353 0 0,1 1 1 0 0,-1 0-1 0 0,1 0 0 0 0,-1 0 1 0 0,0 0-1 0 0,1 1 0 0 0,-1-1 1 0 0,1 1-1 0 0,-1 0 0 0 0,0 0 1 0 0,0 0-1 0 0,0 1 0 0 0,1-1 1 0 0,-1 1-1 0 0,0 0 0 0 0,-1 0 1 0 0,1 0-1 0 0,0 0 0 0 0,0 0 1 0 0,-1 0-1 0 0,0 1 0 0 0,2 0-8 0 0,8 7-12 0 0,90 95-30 0 0,-85-51-4154 0 0,-17-54 3047 0 0</inkml:trace>
  <inkml:trace contextRef="#ctx0" brushRef="#br0" timeOffset="29274.27">4734 2812 1080 0 0,'0'0'253'0'0,"0"0"87"0"0,0 0-89 0 0,0 0-43 0 0,0 0 46 0 0,0 0-25 0 0,0 0-30 0 0,0 0-37 0 0,0 0 73 0 0,0 0 6 0 0,0 0 5 0 0,0 0-22 0 0,0 0-8 0 0,0 0 25 0 0,0 0-53 0 0,0 0-25 0 0,0 0 59 0 0,0 0-90 0 0,0 0 16 0 0,0 0 10 0 0,0 0-54 0 0,15-24 292 0 0,-4 21-348 0 0,0 0 0 0 0,-1 1 0 0 0,1 0 0 0 0,0 1 0 0 0,0 0 0 0 0,0 0 0 0 0,0 2 0 0 0,0-1 0 0 0,0 1 0 0 0,0 1 1 0 0,0 0-1 0 0,0 0 0 0 0,0 1 0 0 0,-1 1 0 0 0,1 0 0 0 0,-1 0 0 0 0,0 1 0 0 0,-1 0 0 0 0,1 1 0 0 0,-1 0 0 0 0,0 0 0 0 0,0 1 0 0 0,-1 0 0 0 0,0 1 0 0 0,0 0 0 0 0,-1 0 1 0 0,0 1-1 0 0,0 0 0 0 0,-1 0 0 0 0,0 0 0 0 0,-1 1 0 0 0,0 0 0 0 0,0 0 0 0 0,-1 0 0 0 0,2 8-48 0 0,-8-7 68 0 0,-1-1-1 0 0,-1 1 1 0 0,1-1 0 0 0,-2 0-1 0 0,1 0 1 0 0,-1 0-1 0 0,-1-1 1 0 0,0 1 0 0 0,0-1-1 0 0,-1-1 1 0 0,0 1 0 0 0,-1-1-1 0 0,1-1 1 0 0,-2 1-1 0 0,1-1 1 0 0,-1-1 0 0 0,0 1-1 0 0,0-2 1 0 0,-1 1 0 0 0,1-1-1 0 0,-8 2-67 0 0,-106 55-651 0 0,122-77-4951 0 0,10 2 4303 0 0</inkml:trace>
  <inkml:trace contextRef="#ctx0" brushRef="#br0" timeOffset="30099.442">5283 2782 1100 0 0,'-1'-1'119'0'0,"1"1"0"0"0,-1 0 1 0 0,1 0-1 0 0,0 0 0 0 0,-1-1 0 0 0,1 1 0 0 0,-1 0 0 0 0,1-1 1 0 0,-1 1-1 0 0,1 0 0 0 0,0-1 0 0 0,-1 1 0 0 0,1 0 0 0 0,0-1 1 0 0,-1 1-1 0 0,1-1 0 0 0,0 1 0 0 0,0-1 0 0 0,0 1 1 0 0,-1-1-1 0 0,1 1 0 0 0,0-1 0 0 0,0 1 0 0 0,0-1 0 0 0,0 1 1 0 0,0-1-1 0 0,0 1 0 0 0,0-1 0 0 0,0 1 0 0 0,0-1 0 0 0,0 1 1 0 0,0-1-1 0 0,0 1 0 0 0,0-1 0 0 0,0 1 0 0 0,0-1 0 0 0,0 1 1 0 0,1-1-1 0 0,-1 1 0 0 0,0-1 0 0 0,0 1 0 0 0,1 0 0 0 0,-1-1 1 0 0,0 1-1 0 0,1-1 0 0 0,-1 1-119 0 0,-10 0 84 0 0,0 0-1 0 0,0 1 1 0 0,0 1 0 0 0,0-1 0 0 0,0 2-1 0 0,0-1 1 0 0,0 1 0 0 0,1 1-1 0 0,0 0 1 0 0,-1 0 0 0 0,1 1 0 0 0,1 0-1 0 0,-1 0 1 0 0,1 1 0 0 0,0 0-1 0 0,0 1 1 0 0,0-1 0 0 0,1 2 0 0 0,0-1-1 0 0,1 1 1 0 0,0 0 0 0 0,0 0-1 0 0,-3 6-83 0 0,-32 116 924 0 0,40-122-876 0 0,0-1 0 0 0,1 1 0 0 0,0 0 0 0 0,0-1 0 0 0,1 1 0 0 0,0 0 0 0 0,0-1 0 0 0,1 1 0 0 0,0-1 0 0 0,0 0 0 0 0,1 1 1 0 0,0-1-1 0 0,0 0 0 0 0,1-1 0 0 0,-1 1 0 0 0,2-1 0 0 0,-1 1 0 0 0,1-1 0 0 0,0 0 0 0 0,0-1 0 0 0,0 1 0 0 0,1-1 0 0 0,0 0 0 0 0,0-1 0 0 0,0 1 0 0 0,1-1 0 0 0,-1 0 0 0 0,1-1 0 0 0,0 1 0 0 0,0-2 1 0 0,0 1-1 0 0,1-1 0 0 0,-1 0 0 0 0,1 0 0 0 0,-1-1 0 0 0,1 0 0 0 0,-1 0 0 0 0,1-1 0 0 0,0 0 0 0 0,5-1-48 0 0,199 5 365 0 0,-210-4-409 0 0,3-3-321 0 0,-6-7-4680 0 0,-6 8 2371 0 0,2 0 1392 0 0</inkml:trace>
  <inkml:trace contextRef="#ctx0" brushRef="#br0" timeOffset="33230.336">5809 2933 1256 0 0,'0'0'150'0'0,"0"0"67"0"0,0 0 38 0 0,0 0-51 0 0,0 0 34 0 0,0 0 13 0 0,0 0-20 0 0,0 0-53 0 0,0 0 11 0 0,0 0-9 0 0,0 0-13 0 0,0 0 9 0 0,0 0-4 0 0,0 0 38 0 0,0 0 56 0 0,0 0-24 0 0,0 0-36 0 0,0 0-24 0 0,0 0 12 0 0,0 0-1 0 0,0 0-98 0 0,0 0 44 0 0,0 0-7 0 0,0 0-56 0 0,0 0 40 0 0,0 0 26 0 0,0 0-4 0 0,0 0-86 0 0,0 0-19 0 0,0 0 34 0 0,0 0-15 0 0,0 0 32 0 0,0 0 4 0 0,0 0-22 0 0,0 0-37 0 0,0 0 25 0 0,0 0-31 0 0,0 0 72 0 0,0 0 14 0 0,0 0 1 0 0,0 0-30 0 0,0 0-16 0 0,0 0 33 0 0,0 0-4 0 0,0 0-61 0 0,21 15 460 0 0,7-13-321 0 0,0-2-1 0 0,-1-1 0 0 0,1-1 1 0 0,0-1-1 0 0,-1-2 0 0 0,0 0 1 0 0,0-2-1 0 0,14-6-170 0 0,62-13 374 0 0,-90 23-262 0 0,-1 1 1 0 0,1-2-1 0 0,-1 1 0 0 0,1-2 1 0 0,-1 0-1 0 0,0 0 0 0 0,-1-1 0 0 0,1-1 1 0 0,-1 0-1 0 0,8-6-112 0 0,-19 9-7 0 0,0 1 0 0 0,0-1-1 0 0,0 0 1 0 0,-1 0 0 0 0,1 1 0 0 0,-1-1-1 0 0,0 1 1 0 0,0-1 0 0 0,0 1 0 0 0,0-1 0 0 0,0 1-1 0 0,-1-1 1 0 0,0 1 0 0 0,0 0 0 0 0,0 0 0 0 0,0 0-1 0 0,0 0 1 0 0,0 0 0 0 0,-1 1 0 0 0,0-1-1 0 0,1 0 1 0 0,-1 1 0 0 0,0 0 0 0 0,0 0 0 0 0,0 0-1 0 0,-1 0 1 0 0,1 0 0 0 0,0 1 0 0 0,-1 0-1 0 0,1-1 1 0 0,-1 1 0 0 0,1 0 0 0 0,-1 1 0 0 0,-2-1 7 0 0,-18-7-37 0 0,-1 1 0 0 0,0 1-1 0 0,0 2 1 0 0,0 0 0 0 0,-1 2 0 0 0,1 1 0 0 0,-1 1 0 0 0,-5 1 37 0 0,15-1-15 0 0,0 3 2 0 0,0 0 0 0 0,0 1 0 0 0,0 1 0 0 0,1 0 0 0 0,0 1 1 0 0,0 1-1 0 0,0 0 0 0 0,1 1 0 0 0,0 0 0 0 0,1 1 0 0 0,-2 2 13 0 0,5-4 8 0 0,0 1 0 0 0,0 0-1 0 0,1 0 1 0 0,0 1 0 0 0,1 0-1 0 0,0 0 1 0 0,0 1 0 0 0,1 0-1 0 0,0 0 1 0 0,1 1 0 0 0,0 0-1 0 0,1 0 1 0 0,0 1 0 0 0,0-1-1 0 0,1 1 1 0 0,1 0 0 0 0,0 0-1 0 0,1 0 1 0 0,0 1 0 0 0,1-1-1 0 0,0 0 1 0 0,1 1-8 0 0,3-2 38 0 0,1-1-1 0 0,0 1 1 0 0,0-1 0 0 0,1 0 0 0 0,0 0-1 0 0,1 0 1 0 0,0-1 0 0 0,1 0 0 0 0,0 0 0 0 0,0-1-1 0 0,1 0 1 0 0,0 0 0 0 0,0 0 0 0 0,1-1-1 0 0,0-1 1 0 0,0 1 0 0 0,0-1 0 0 0,1-1-1 0 0,0 0 1 0 0,0 0 0 0 0,1-1 0 0 0,-1-1-1 0 0,1 1 1 0 0,0-2 0 0 0,0 1 0 0 0,0-2-1 0 0,0 1 1 0 0,0-1 0 0 0,0-1 0 0 0,2 0-38 0 0,42 5 134 0 0,-1-2-1 0 0,1-3 1 0 0,0-2 0 0 0,44-8-134 0 0,-25 3 23 0 0,-85-12-9253 0 0,8 15 7952 0 0</inkml:trace>
  <inkml:trace contextRef="#ctx0" brushRef="#br0" timeOffset="33868.97">6192 2455 1676 0 0,'-19'-13'4683'0'0,"20"13"-3124"0"0,26 2-706 0 0,179-12 633 0 0,-100-1 297 0 0,-106 11-1178 0 0,-5-2-2429 0 0,-1-5-5892 0 0,5 6 6543 0 0</inkml:trace>
  <inkml:trace contextRef="#ctx0" brushRef="#br0" timeOffset="34318.806">6697 2287 1372 0 0,'75'-20'3947'0'0,"-66"19"-3877"0"0,0 0 1 0 0,-1 0-1 0 0,1 1 1 0 0,0 1 0 0 0,0-1-1 0 0,-1 1 1 0 0,1 1-1 0 0,-1-1 1 0 0,1 2-1 0 0,-1-1 1 0 0,0 1-1 0 0,1 0 1 0 0,-1 1-1 0 0,-1 0 1 0 0,1 0-1 0 0,-1 1 1 0 0,1 0-1 0 0,-1 0 1 0 0,-1 1-1 0 0,6 4-70 0 0,-12-6 39 0 0,1 1 1 0 0,0-1-1 0 0,-1 0 0 0 0,0 1 0 0 0,0-1 0 0 0,0 1 0 0 0,-1-1 0 0 0,1 0 1 0 0,-1 1-1 0 0,0-1 0 0 0,-1 0 0 0 0,1 0 0 0 0,-1 1 0 0 0,1-1 0 0 0,-1 0 1 0 0,0-1-1 0 0,-1 1 0 0 0,1 0 0 0 0,-1 0 0 0 0,1-1 0 0 0,-1 0 0 0 0,0 1 1 0 0,-1-1-1 0 0,1 0 0 0 0,0-1 0 0 0,-1 1 0 0 0,0-1 0 0 0,1 1 0 0 0,-1-1 1 0 0,0 0-1 0 0,0 0 0 0 0,0-1 0 0 0,-1 1 0 0 0,-1 0-39 0 0,-217 104-1190 0 0,212-104 229 0 0,8-3-2661 0 0,1-5 2395 0 0</inkml:trace>
  <inkml:trace contextRef="#ctx0" brushRef="#br0" timeOffset="34754.73">7182 2276 948 0 0,'-23'-4'5494'0'0,"-45"25"-4411"0"0,63-20-1028 0 0,1 0 0 0 0,-1 0-1 0 0,0 1 1 0 0,1-1-1 0 0,-1 1 1 0 0,1 0-1 0 0,0 1 1 0 0,0-1 0 0 0,0 1-1 0 0,0 0 1 0 0,0 0-1 0 0,0 0 1 0 0,1 0 0 0 0,-1 1-1 0 0,1 0 1 0 0,0-1-1 0 0,0 1 1 0 0,0 0-1 0 0,1 1 1 0 0,0-1 0 0 0,-1 0-1 0 0,2 1 1 0 0,-1-1-1 0 0,0 1 1 0 0,1-1 0 0 0,0 1-1 0 0,0 0 1 0 0,0 0-1 0 0,0-1 1 0 0,1 4-55 0 0,4 1-3 0 0,0 0 0 0 0,1 0 0 0 0,0-1 0 0 0,1 1 0 0 0,0-1 0 0 0,0 0 0 0 0,0-1 0 0 0,1 0 0 0 0,0 0 0 0 0,1 0 0 0 0,0-1 0 0 0,0 0 0 0 0,0 0 0 0 0,0-1 0 0 0,1 0 0 0 0,0-1 0 0 0,0 0 0 0 0,1 0 0 0 0,-1-1 0 0 0,1 0 0 0 0,4 1 3 0 0,138 19-6659 0 0,-140-23 5366 0 0</inkml:trace>
  <inkml:trace contextRef="#ctx0" brushRef="#br0" timeOffset="35698.963">4267 2899 868 0 0,'6'14'5657'0'0,"10"-7"-3374"0"0,51-10-2789 0 0,-57 1 1245 0 0,235-40 1549 0 0,-244 42-2414 0 0,25-5 651 0 0,-15 4-8798 0 0,-12 1 7022 0 0</inkml:trace>
  <inkml:trace contextRef="#ctx0" brushRef="#br0" timeOffset="36976.328">4299 2375 1856 0 0,'0'0'457'0'0,"15"-2"450"0"0,3-34 395 0 0,-18 35-1264 0 0,0-1-1 0 0,-1 1 0 0 0,0 0 0 0 0,1 0 0 0 0,-1-1 0 0 0,0 1 0 0 0,1 0 0 0 0,-1 0 0 0 0,0 0 1 0 0,0 0-1 0 0,0 0 0 0 0,0 0 0 0 0,0 0 0 0 0,0 0 0 0 0,0 0 0 0 0,-1 0 0 0 0,1 1 0 0 0,0-1 1 0 0,0 0-1 0 0,-1 1 0 0 0,1-1 0 0 0,0 1 0 0 0,-1 0 0 0 0,1-1 0 0 0,0 1 0 0 0,-1 0 0 0 0,1 0 1 0 0,-1 0-1 0 0,1 0 0 0 0,0 0 0 0 0,-1 0 0 0 0,1 0 0 0 0,-1 0 0 0 0,1 1 0 0 0,0-1 0 0 0,-1 0 1 0 0,1 1-1 0 0,-1 0-37 0 0,1-1 31 0 0,-14-1 21 0 0,1 2 0 0 0,0 0 0 0 0,-1 1 0 0 0,1 0 0 0 0,0 1 0 0 0,0 1-1 0 0,0 0 1 0 0,0 1 0 0 0,1 1 0 0 0,-13 6-52 0 0,15 0 15 0 0,1 0-1 0 0,0 1 0 0 0,0 0 1 0 0,1 0-1 0 0,1 1 1 0 0,0 1-1 0 0,1-1 0 0 0,1 1 1 0 0,0 0-1 0 0,1 1 0 0 0,0-1 1 0 0,2 1-1 0 0,0 0 0 0 0,0 0 1 0 0,2 0-1 0 0,0 0 1 0 0,0 0-1 0 0,2 3-14 0 0,-4 7 13 0 0,-4 618 2113 0 0,15-284-852 0 0,-8-127-239 0 0,4-178-681 0 0,3-51-331 0 0,0 0 0 0 0,1-1 0 0 0,0 0 0 0 0,-1 0 0 0 0,1 0 0 0 0,0-1 0 0 0,1-1-1 0 0,-1 1 1 0 0,0-1 0 0 0,0-1 0 0 0,0 1 0 0 0,1-1 0 0 0,-1-1 0 0 0,0 1 0 0 0,4-2-23 0 0,17 1-54 0 0,186-17-2224 0 0,-19-3-3817 0 0,-150 16 4702 0 0</inkml:trace>
  <inkml:trace contextRef="#ctx0" brushRef="#br0" timeOffset="38060.351">7304 2048 1184 0 0,'247'3'4984'0'0,"-242"0"-4903"0"0,-1 1 0 0 0,0-1 0 0 0,-1 1-1 0 0,1 0 1 0 0,-1 0 0 0 0,1 0 0 0 0,-1 1 0 0 0,0-1 0 0 0,-1 1 0 0 0,1 0 0 0 0,-1 0 0 0 0,0 0 0 0 0,0 0-1 0 0,0 0 1 0 0,-1 0 0 0 0,0 0 0 0 0,0 0 0 0 0,0 1 0 0 0,-1-1 0 0 0,0 0 0 0 0,0 6-81 0 0,9 455 2416 0 0,9-277-1949 0 0,-8 154 481 0 0,-37-161-293 0 0,25-170-565 0 0,-1-2 0 0 0,1 1 1 0 0,-2 0-1 0 0,1 0 0 0 0,-2-1 0 0 0,1 0 0 0 0,-1 0 1 0 0,-1 0-1 0 0,0 0 0 0 0,0-1 0 0 0,-1 0 0 0 0,0-1 0 0 0,0 1 1 0 0,-1-1-1 0 0,0-1 0 0 0,-3 3-90 0 0,6-8 10 0 0,0 0 0 0 0,-1-1 0 0 0,1 1 0 0 0,0-1 0 0 0,0 0 0 0 0,-1 0 0 0 0,1-1 1 0 0,-1 1-1 0 0,1-1 0 0 0,-1-1 0 0 0,1 1 0 0 0,0-1 0 0 0,-1 0 0 0 0,1 0 0 0 0,0 0 0 0 0,-1-1 0 0 0,1 1 0 0 0,0-1 0 0 0,0-1 0 0 0,1 1 1 0 0,-1-1-1 0 0,0 0 0 0 0,1 0 0 0 0,-1 0 0 0 0,1-1 0 0 0,-3-2-10 0 0,-42-48-1123 0 0,7 6-5044 0 0,28 37 2230 0 0,11 11 2686 0 0</inkml:trace>
  <inkml:trace contextRef="#ctx0" brushRef="#br0" timeOffset="38696.028">7730 3682 1184 0 0,'-7'0'253'0'0,"0"1"1"0"0,0 0-1 0 0,1 0 0 0 0,-1 1 0 0 0,1 0 1 0 0,-1 0-1 0 0,1 1 0 0 0,0-1 0 0 0,0 1 0 0 0,0 1 1 0 0,0-1-1 0 0,1 1 0 0 0,-1 0 0 0 0,1 0 1 0 0,0 1-1 0 0,0-1 0 0 0,1 1 0 0 0,-1 0 1 0 0,1 1-1 0 0,0-1 0 0 0,0 1 0 0 0,1-1 0 0 0,0 1 1 0 0,0 0-1 0 0,0 1 0 0 0,1-1 0 0 0,-1 3-253 0 0,6-3 81 0 0,0 0 0 0 0,0 0 0 0 0,1 0 0 0 0,0 0 0 0 0,0-1 0 0 0,1 0 0 0 0,0 0-1 0 0,0 0 1 0 0,0 0 0 0 0,0-1 0 0 0,0 0 0 0 0,1 0 0 0 0,0 0 0 0 0,0-1 0 0 0,0 0-1 0 0,0 0 1 0 0,1 0 0 0 0,-1-1 0 0 0,1 0 0 0 0,0 0 0 0 0,-1-1 0 0 0,1 0 0 0 0,0 0-1 0 0,0 0 1 0 0,0-1 0 0 0,0 0 0 0 0,-1 0 0 0 0,1-1 0 0 0,0 0 0 0 0,6-2-81 0 0,109-25 589 0 0,-119 27-579 0 0,0 0 1 0 0,0-1 0 0 0,1 1 0 0 0,-1-1 0 0 0,0 0 0 0 0,0 1 0 0 0,-1-1 0 0 0,1 0-1 0 0,0-1 1 0 0,-1 1 0 0 0,1 0 0 0 0,-1-1 0 0 0,0 0 0 0 0,0 1 0 0 0,0-1 0 0 0,0 0 0 0 0,0 0-1 0 0,0 0 1 0 0,-1 0 0 0 0,0-1 0 0 0,0 1 0 0 0,1 0 0 0 0,-2 0 0 0 0,1-1 0 0 0,0 1 0 0 0,-1-1-1 0 0,1 1 1 0 0,-1 0 0 0 0,0-1 0 0 0,0 1 0 0 0,-1-1 0 0 0,1 1 0 0 0,-1-1 0 0 0,0 1-1 0 0,1 0 1 0 0,-2-3-11 0 0,-7-7-73 0 0,0 1 0 0 0,-1 0 0 0 0,0 0-1 0 0,-1 1 1 0 0,0 0 0 0 0,-1 1 0 0 0,0 0 0 0 0,0 1-1 0 0,-1 0 1 0 0,0 1 0 0 0,-1 1 0 0 0,0 0-1 0 0,0 1 1 0 0,-1 0 0 0 0,1 1 0 0 0,-1 1-1 0 0,0 0 1 0 0,-1 1 0 0 0,1 1 0 0 0,-8 0 73 0 0,-28-12-1221 0 0,12 5-4346 0 0,38 9 4163 0 0</inkml:trace>
  <inkml:trace contextRef="#ctx0" brushRef="#br0" timeOffset="40127.556">8070 1879 1196 0 0,'0'0'364'0'0,"0"0"-24"0"0,0 0 1 0 0,0 0 136 0 0,0 0 11 0 0,0 0-75 0 0,0 0-33 0 0,0 0-31 0 0,0-11 205 0 0,-1 10 4072 0 0,-22 35-4577 0 0,-2 7 53 0 0,-2-1 1 0 0,-2-2 0 0 0,-1-1 0 0 0,-2-1-1 0 0,-20 15-102 0 0,52-50 12 0 0,-1 0 0 0 0,0 1 1 0 0,1-1-1 0 0,-1 0 0 0 0,0 0 0 0 0,0 0 0 0 0,0 0 0 0 0,0 0 0 0 0,0 0 0 0 0,0-1 1 0 0,0 1-1 0 0,0 0 0 0 0,0 0 0 0 0,0-1 0 0 0,0 1 0 0 0,-1-1 0 0 0,1 1 0 0 0,0-1 1 0 0,0 1-1 0 0,-1-1 0 0 0,1 0 0 0 0,0 0 0 0 0,-1 1 0 0 0,1-1 0 0 0,0 0 0 0 0,-1 0 1 0 0,1 0-1 0 0,0-1 0 0 0,-1 1 0 0 0,1 0 0 0 0,0 0 0 0 0,-1-1 0 0 0,1 1 0 0 0,0-1 0 0 0,0 1 1 0 0,-1-1-1 0 0,1 1 0 0 0,0-1 0 0 0,0 0 0 0 0,0 0 0 0 0,0 1 0 0 0,0-1 0 0 0,0 0 1 0 0,0 0-1 0 0,0 0 0 0 0,0 0 0 0 0,1 0 0 0 0,-1-1 0 0 0,0 1 0 0 0,0 0 0 0 0,1 0 1 0 0,-1 0-1 0 0,1 0 0 0 0,-1-1 0 0 0,1 1 0 0 0,0 0 0 0 0,-1-1 0 0 0,1 1 0 0 0,0 0 1 0 0,0-1-1 0 0,0 1 0 0 0,0 0 0 0 0,0-1 0 0 0,0 1 0 0 0,0 0 0 0 0,1-1 0 0 0,-1 1-12 0 0,-1-6-6 0 0,-1 1 0 0 0,1-1-1 0 0,1 0 1 0 0,-1 0 0 0 0,1 1-1 0 0,1-1 1 0 0,-1 0 0 0 0,1 0 0 0 0,0 1-1 0 0,1-1 1 0 0,-1 0 0 0 0,1 1-1 0 0,0 0 1 0 0,1-1 0 0 0,0 1-1 0 0,0 0 1 0 0,0 0 0 0 0,1 0-1 0 0,0 1 1 0 0,0-1 0 0 0,0 1-1 0 0,1 0 1 0 0,0 0 0 0 0,0 1 0 0 0,0-1-1 0 0,0 1 1 0 0,1 0 0 0 0,-1 0-1 0 0,1 1 1 0 0,2-1 6 0 0,101 46-41 0 0,-81-29 68 0 0,0-2 0 0 0,1 0 1 0 0,0-2-1 0 0,1-1 1 0 0,0-2-1 0 0,0 0 1 0 0,1-2-1 0 0,0-2 0 0 0,3 0-27 0 0,-32-2 11 0 0,-1-1-1 0 0,0 1 1 0 0,1 0-1 0 0,-1 0 1 0 0,0 0-1 0 0,1-1 1 0 0,-1 1 0 0 0,0-1-1 0 0,1 1 1 0 0,-1-1-1 0 0,0 0 1 0 0,0 1-1 0 0,0-1 1 0 0,0 0-1 0 0,1 0 1 0 0,-1 1-1 0 0,0-1 1 0 0,0 0-1 0 0,-1 0 1 0 0,1 0-1 0 0,0-1 1 0 0,0 1-1 0 0,0 0 1 0 0,-1 0-1 0 0,1 0 1 0 0,-1-1-1 0 0,1 1 1 0 0,-1 0 0 0 0,1 0-1 0 0,-1-1 1 0 0,0 1-1 0 0,1 0 1 0 0,-1-1-1 0 0,0 1 1 0 0,0 0-1 0 0,0-1 1 0 0,0 1-1 0 0,0-1 1 0 0,0 1-1 0 0,-1 0 1 0 0,1-1-1 0 0,0 1 1 0 0,-1 0-1 0 0,1-1 1 0 0,-1 1-1 0 0,1 0 1 0 0,-1 0-1 0 0,0 0 1 0 0,0-1 0 0 0,1 1-1 0 0,-1 0 1 0 0,0 0-1 0 0,0 0 1 0 0,0 0-1 0 0,0 0 1 0 0,0 1-1 0 0,0-1 1 0 0,0 0-1 0 0,0 0 1 0 0,-1 1-1 0 0,1-1 1 0 0,0 0-1 0 0,0 1 1 0 0,-1-1-1 0 0,0 1-10 0 0,-70-25-877 0 0,11 7-7320 0 0,57 15 6853 0 0</inkml:trace>
  <inkml:trace contextRef="#ctx0" brushRef="#br0" timeOffset="42017.484">8120 2713 1504 0 0,'0'0'666'0'0,"0"0"-122"0"0,0 0 15 0 0,0 0-20 0 0,0 0-93 0 0,0 0-78 0 0,0 0-55 0 0,-13-1 134 0 0,13 7 4264 0 0,1-4-4692 0 0,1 0 1 0 0,0 0-1 0 0,0 0 0 0 0,0 0 0 0 0,0 0 1 0 0,1 0-1 0 0,-1 0 0 0 0,1-1 1 0 0,-1 1-1 0 0,1-1 0 0 0,-1 0 0 0 0,1 0 1 0 0,0 0-1 0 0,-1 0 0 0 0,1 0 1 0 0,0 0-1 0 0,0-1 0 0 0,0 1 1 0 0,-1-1-1 0 0,1 0 0 0 0,0 0 0 0 0,0 0 1 0 0,0 0-1 0 0,0-1 0 0 0,0 1 1 0 0,2-1-20 0 0,-2 1 9 0 0,242-11 501 0 0,57-1-526 0 0,-300 12-282 0 0,12 0-1504 0 0,12 0-4749 0 0,-18 0 5076 0 0</inkml:trace>
  <inkml:trace contextRef="#ctx0" brushRef="#br0" timeOffset="42795.56">9483 1963 1272 0 0,'-11'1'248'0'0,"-1"0"0"0"0,1 1 0 0 0,0 1-1 0 0,-1 0 1 0 0,1 0 0 0 0,1 1 0 0 0,-1 0 0 0 0,0 1-1 0 0,1 1 1 0 0,0-1 0 0 0,0 2 0 0 0,1-1 0 0 0,0 1 0 0 0,0 1-1 0 0,0 0 1 0 0,1 0 0 0 0,0 0 0 0 0,1 1 0 0 0,0 0 0 0 0,0 1-1 0 0,1 0 1 0 0,0 0 0 0 0,-3 9-248 0 0,-2 9 210 0 0,2-1 0 0 0,1 2 0 0 0,2-1 0 0 0,0 1 0 0 0,2 0 0 0 0,1 1 0 0 0,2-1 0 0 0,0 0 0 0 0,2 1 0 0 0,2-1 0 0 0,0 0 0 0 0,2 0 0 0 0,3 10-210 0 0,7 80 301 0 0,6 260 1060 0 0,-59-270-407 0 0,38-108-988 0 0,-1 0 0 0 0,1-1 0 0 0,0 1 0 0 0,-1 0 1 0 0,1-1-1 0 0,-1 1 0 0 0,1-1 0 0 0,0 1 0 0 0,-1 0 0 0 0,1-1 0 0 0,-1 1 0 0 0,0-1 1 0 0,1 1-1 0 0,-1-1 0 0 0,1 0 0 0 0,-1 1 0 0 0,0-1 0 0 0,1 1 0 0 0,-1-1 1 0 0,0 0-1 0 0,1 0 0 0 0,-1 1 0 0 0,0-1 0 0 0,0 0 0 0 0,1 0 0 0 0,-1 0 1 0 0,0 0-1 0 0,1 0 0 0 0,-1 0 0 0 0,0 0 0 0 0,0 0 0 0 0,1 0 0 0 0,-1 0 1 0 0,0 0-1 0 0,0-1 0 0 0,1 1 0 0 0,-1 0 0 0 0,0 0 0 0 0,1-1 0 0 0,-1 1 1 0 0,0-1-1 0 0,1 1 0 0 0,-1 0 0 0 0,1-1 0 0 0,-1 1 0 0 0,0-1 0 0 0,1 1 1 0 0,-1-1-1 0 0,1 0 0 0 0,0 1 0 0 0,-1-1 0 0 0,1 1 0 0 0,-1-1 0 0 0,1 0 34 0 0,-12-38-7573 0 0,14 34 6309 0 0</inkml:trace>
  <inkml:trace contextRef="#ctx0" brushRef="#br0" timeOffset="43511.044">9325 3373 1556 0 0,'-67'12'4817'0'0,"61"-9"-4673"0"0,0-1 1 0 0,0 1-1 0 0,0 1 0 0 0,0-1 0 0 0,0 1 1 0 0,1 0-1 0 0,0 0 0 0 0,0 1 0 0 0,0 0 1 0 0,0 0-1 0 0,1 0 0 0 0,0 0 0 0 0,0 0 0 0 0,0 1 1 0 0,1 0-1 0 0,0 0 0 0 0,0 0 0 0 0,0 0 1 0 0,1 0-1 0 0,0 1 0 0 0,0-1 0 0 0,0 2-144 0 0,1-3 62 0 0,0-1 0 0 0,1 1-1 0 0,-1-1 1 0 0,1 1-1 0 0,0-1 1 0 0,0 1 0 0 0,1-1-1 0 0,-1 1 1 0 0,1-1 0 0 0,0 0-1 0 0,0 1 1 0 0,1-1 0 0 0,-1 0-1 0 0,1 0 1 0 0,0 0 0 0 0,0 0-1 0 0,0 0 1 0 0,1 0 0 0 0,-1 0-1 0 0,1-1 1 0 0,0 1 0 0 0,0-1-1 0 0,0 0 1 0 0,0 0 0 0 0,1 0-1 0 0,-1 0 1 0 0,1-1 0 0 0,0 1-1 0 0,0-1 1 0 0,0 0 0 0 0,0 0-1 0 0,0 0 1 0 0,0-1 0 0 0,0 1-1 0 0,1-1-61 0 0,156 22 990 0 0,-27-57-915 0 0,-130 32-97 0 0,0 1-1 0 0,0-1 0 0 0,-1 0 0 0 0,1-1 0 0 0,-1 1 0 0 0,0-1 0 0 0,1 1 0 0 0,-1-1 0 0 0,0 0 0 0 0,-1 0 0 0 0,1 0 0 0 0,-1-1 0 0 0,1 1 0 0 0,-1-1 0 0 0,0 1 0 0 0,0-1 0 0 0,0 0 1 0 0,-1 0-1 0 0,1 0 0 0 0,-1 0 0 0 0,0 0 0 0 0,0 0 0 0 0,-1 0 0 0 0,1 0 0 0 0,-1 0 0 0 0,0 0 0 0 0,0 0 0 0 0,0-1 0 0 0,0 1 0 0 0,-1 0 0 0 0,0 0 0 0 0,0 0 0 0 0,-1-4 23 0 0,-8-14-80 0 0,-2 1 1 0 0,0 0-1 0 0,-2 0 0 0 0,0 1 0 0 0,-1 1 0 0 0,-1 0 0 0 0,-1 1 0 0 0,0 1 0 0 0,-1 1 0 0 0,-1 0 0 0 0,-1 1 0 0 0,0 2 0 0 0,-1 0 0 0 0,-3-1 80 0 0,-49-38-862 0 0,68 49 495 0 0,-19-19-1935 0 0,25 3-2274 0 0,13 2 3310 0 0</inkml:trace>
  <inkml:trace contextRef="#ctx0" brushRef="#br0" timeOffset="44959.755">9931 1777 1260 0 0,'0'0'545'0'0,"0"0"11"0"0,0 0-3 0 0,0 0-114 0 0,0 0-113 0 0,0 0 39 0 0,0 0-29 0 0,0 0-42 0 0,0 0 35 0 0,0 0-76 0 0,0 0-65 0 0,0 0-47 0 0,0 0 42 0 0,14-1 165 0 0,-10 5 2607 0 0,-67 114-2874 0 0,51-97-30 0 0,-1-1 1 0 0,0 0-1 0 0,-2-2 1 0 0,0 1 0 0 0,-1-2-1 0 0,-1 0 1 0 0,-1-1 0 0 0,0 0-1 0 0,-1-2 1 0 0,0 0 0 0 0,-1-1-1 0 0,-1-1 1 0 0,-4 0-52 0 0,21-11 8 0 0,-1 0 0 0 0,1-1 0 0 0,-1 0 0 0 0,1 1 0 0 0,-1-2 0 0 0,1 1 0 0 0,-1-1 0 0 0,1 1 0 0 0,-1-1 0 0 0,1 0 0 0 0,-1-1 0 0 0,1 1 0 0 0,0-1 0 0 0,0 0 0 0 0,0 0 0 0 0,0 0-1 0 0,0 0 1 0 0,0-1 0 0 0,1 0 0 0 0,-1 0 0 0 0,1 0 0 0 0,-1 0 0 0 0,1 0 0 0 0,0-1 0 0 0,0 1 0 0 0,1-1 0 0 0,-1 0 0 0 0,1 0 0 0 0,0 0 0 0 0,0 0 0 0 0,0 0 0 0 0,0 0 0 0 0,1 0 0 0 0,0-1 0 0 0,0 1 0 0 0,0-1 0 0 0,0 1 0 0 0,1-1 0 0 0,0 1 0 0 0,0-1 0 0 0,0 1 0 0 0,0-1 0 0 0,1 1 0 0 0,-1-1 0 0 0,1 1 0 0 0,0-1 0 0 0,1 1 0 0 0,-1 0 0 0 0,1-1 0 0 0,0 1 0 0 0,0 0 0 0 0,0 0 0 0 0,2-1-8 0 0,-3 0-9 0 0,0 1 0 0 0,0-1 1 0 0,1 1-1 0 0,0 0 0 0 0,-1 0 1 0 0,2 0-1 0 0,-1 0 0 0 0,0 0 1 0 0,1 0-1 0 0,0 0 0 0 0,0 1 1 0 0,0-1-1 0 0,0 1 1 0 0,0 0-1 0 0,1 0 0 0 0,-1 0 1 0 0,1 1-1 0 0,0-1 0 0 0,0 1 1 0 0,0 0-1 0 0,0 0 0 0 0,0 0 1 0 0,1 1-1 0 0,-1-1 0 0 0,1 1 1 0 0,-1 0-1 0 0,1 0 1 0 0,-1 1-1 0 0,1-1 0 0 0,-1 1 1 0 0,5 0 8 0 0,73 30-36 0 0,-54-18 21 0 0,1-2 0 0 0,0-1-1 0 0,1-1 1 0 0,0-1-1 0 0,0-1 1 0 0,0-2-1 0 0,17 0 16 0 0,-37-4 4 0 0,-1 0 0 0 0,1-1 0 0 0,-1 0 0 0 0,0 0 0 0 0,1-1 0 0 0,-1 0 0 0 0,0 0 0 0 0,0-1 1 0 0,0 0-1 0 0,-1-1 0 0 0,1 0 0 0 0,-1 0 0 0 0,1-1 0 0 0,-2 0 0 0 0,1-1 0 0 0,0 0 0 0 0,-1 0 0 0 0,0 0 0 0 0,-1-1 0 0 0,1 0 0 0 0,3-5-4 0 0,-10 9 5 0 0,0-1 1 0 0,1 1-1 0 0,-1 0 1 0 0,-1 0-1 0 0,1-1 1 0 0,0 1-1 0 0,-1 0 0 0 0,1 0 1 0 0,-1 0-1 0 0,0 0 1 0 0,0-1-1 0 0,-1 1 1 0 0,1 0-1 0 0,0 1 1 0 0,-1-1-1 0 0,0 0 0 0 0,0 0 1 0 0,0 1-1 0 0,0-1 1 0 0,0 1-1 0 0,0 0 1 0 0,-1-1-1 0 0,1 1 1 0 0,-1 0-6 0 0,-63-42-555 0 0,28 40-6286 0 0,29 4 5591 0 0</inkml:trace>
  <inkml:trace contextRef="#ctx0" brushRef="#br0" timeOffset="47102.345">10559 2414 1100 0 0,'13'-16'1401'0'0,"-10"16"-1148"0"0,1-20 677 0 0,-4 19-903 0 0,1 0 1 0 0,0 0-1 0 0,0 0 0 0 0,-1 0 0 0 0,1 0 0 0 0,-1 0 0 0 0,1 0 0 0 0,-1 0 0 0 0,1 0 0 0 0,-1 0 0 0 0,0-1 1 0 0,1 1-1 0 0,-1 0 0 0 0,0 0 0 0 0,0 0 0 0 0,0-1 0 0 0,0 1 0 0 0,0 0 0 0 0,0 0 0 0 0,0-1 0 0 0,0 1 0 0 0,-1 0 1 0 0,1 0-1 0 0,0 0 0 0 0,-1-1 0 0 0,1 1 0 0 0,-1 0 0 0 0,1 0 0 0 0,-1 0 0 0 0,0 0 0 0 0,1 0 0 0 0,-1 0 1 0 0,0 0-1 0 0,0 0 0 0 0,0 0 0 0 0,0 1 0 0 0,1-1 0 0 0,-1 0 0 0 0,0 0 0 0 0,-1 1 0 0 0,1-1 0 0 0,0 0 1 0 0,0 1-1 0 0,0-1 0 0 0,0 1 0 0 0,0 0 0 0 0,-1-1 0 0 0,1 1 0 0 0,0 0 0 0 0,0 0 0 0 0,0 0 0 0 0,-1 0 0 0 0,1 0 1 0 0,0 0-1 0 0,0 0 0 0 0,-1 0 0 0 0,1 0 0 0 0,0 0 0 0 0,0 1 0 0 0,0-1 0 0 0,0 1 0 0 0,-1-1 0 0 0,1 1 1 0 0,0-1-1 0 0,0 1 0 0 0,0 0 0 0 0,0-1-27 0 0,-10-1 52 0 0,0 1 0 0 0,0 0-1 0 0,0 1 1 0 0,0 0 0 0 0,1 0 0 0 0,-1 1 0 0 0,0 1 0 0 0,1-1-1 0 0,-1 2 1 0 0,1 0 0 0 0,0 0 0 0 0,0 1 0 0 0,0 0 0 0 0,1 0 0 0 0,0 1-1 0 0,0 0 1 0 0,0 1 0 0 0,1 0 0 0 0,0 1 0 0 0,0-1 0 0 0,1 2 0 0 0,0-1-1 0 0,0 1 1 0 0,1 0 0 0 0,0 0 0 0 0,-1 3-52 0 0,-1 31 232 0 0,8-42-129 0 0,12 21 187 0 0,-3-18-257 0 0,0 0 0 0 0,1 0 0 0 0,0-1 0 0 0,0-1 0 0 0,-1 0 0 0 0,1 0-1 0 0,0 0 1 0 0,1-1 0 0 0,-1-1 0 0 0,0 0 0 0 0,0 0 0 0 0,0-1 0 0 0,0-1-1 0 0,0 1 1 0 0,0-2 0 0 0,0 1 0 0 0,0-1 0 0 0,-1-1 0 0 0,1 0 0 0 0,-1 0-1 0 0,5-3-32 0 0,3-5 14 0 0,-1-2 0 0 0,0 1 0 0 0,-1-2 0 0 0,0 0 0 0 0,-1-1 0 0 0,-1 0-1 0 0,0-1 1 0 0,-1 0 0 0 0,-1-1 0 0 0,-1-1 0 0 0,0 0 0 0 0,-2 0 0 0 0,0 0-1 0 0,0-5-13 0 0,26-102 1535 0 0,-33 124-1363 0 0,-4-46 780 0 0,-2 42-933 0 0,5 5-15 0 0,0 0 0 0 0,-1 0 1 0 0,1 0-1 0 0,-1 0 0 0 0,1 0 0 0 0,-1-1 1 0 0,1 1-1 0 0,-1 0 0 0 0,0 0 0 0 0,1 1 1 0 0,-1-1-1 0 0,0 0 0 0 0,0 0 1 0 0,0 0-1 0 0,0 0 0 0 0,0 1 0 0 0,0-1 1 0 0,0 0-1 0 0,0 1 0 0 0,0-1 1 0 0,0 1-1 0 0,0-1 0 0 0,0 1 0 0 0,0 0 1 0 0,0-1-1 0 0,-1 1 0 0 0,1 0 1 0 0,0 0-1 0 0,0 0 0 0 0,0-1 0 0 0,0 2 1 0 0,-1-1-1 0 0,1 0 0 0 0,0 0 0 0 0,0 0 1 0 0,0 0-1 0 0,-1 1 0 0 0,1-1 1 0 0,0 0-1 0 0,0 1 0 0 0,0-1 0 0 0,0 1 1 0 0,0 0-1 0 0,0-1 0 0 0,0 1 1 0 0,0 0-1 0 0,0-1 0 0 0,0 1 0 0 0,0 0 1 0 0,1 0-1 0 0,-1 0 0 0 0,0 0 1 0 0,0 0-1 0 0,1 0 0 0 0,-1 0 0 0 0,1 0-4 0 0,-7 19 6 0 0,1 1 0 0 0,1-1 0 0 0,1 1 0 0 0,1 0 0 0 0,0 0 0 0 0,2 0 0 0 0,0 0 0 0 0,2 0 0 0 0,0 0-1 0 0,2 0 1 0 0,0 0 0 0 0,1-1 0 0 0,1 1 0 0 0,1-1 0 0 0,1 0 0 0 0,2 3-6 0 0,-5-7 10 0 0,39 124-1448 0 0,-46-137 1163 0 0,1 0-1 0 0,-1 1 1 0 0,1-1-1 0 0,-1 0 1 0 0,0-1 0 0 0,0 1-1 0 0,-1 0 1 0 0,1-1 0 0 0,0 0-1 0 0,-1 0 1 0 0,1 0 0 0 0,-1 0-1 0 0,0 0 1 0 0,1-1-1 0 0,-1 0 1 0 0,0 0 0 0 0,0 0-1 0 0,0 0 1 0 0,0 0 0 0 0,0-1-1 0 0,0 0 1 0 0,0 0 0 0 0,0 0-1 0 0,-1 0 276 0 0,-7 2-717 0 0,-15 2-430 0 0</inkml:trace>
  <inkml:trace contextRef="#ctx0" brushRef="#br0" timeOffset="47369.425">10080 2842 1756 0 0,'6'8'5143'0'0,"66"-9"-3446"0"0,16-11-1136 0 0,236-27 909 0 0,-107 29-6163 0 0,-210 22 2121 0 0,-9-8 1306 0 0</inkml:trace>
  <inkml:trace contextRef="#ctx0" brushRef="#br0" timeOffset="48113.264">10434 3161 1412 0 0,'-8'0'191'0'0,"0"0"-1"0"0,1 0 0 0 0,-1 0 1 0 0,0 1-1 0 0,1 0 1 0 0,-1 1-1 0 0,1 0 1 0 0,-1 0-1 0 0,1 0 0 0 0,0 1 1 0 0,0 0-1 0 0,0 1 1 0 0,0 0-1 0 0,1 0 1 0 0,-1 0-1 0 0,1 1 1 0 0,0-1-1 0 0,0 2 0 0 0,1-1 1 0 0,-1 0-1 0 0,1 1 1 0 0,0 0-1 0 0,1 1 1 0 0,0-1-1 0 0,0 1 0 0 0,0-1 1 0 0,1 1-1 0 0,0 0 1 0 0,0 1-1 0 0,0-1 1 0 0,1 0-1 0 0,0 3-190 0 0,2-5 54 0 0,1 0 1 0 0,0 1-1 0 0,0-1 0 0 0,0 0 0 0 0,1 0 1 0 0,-1 0-1 0 0,1 0 0 0 0,0 0 0 0 0,1-1 1 0 0,-1 1-1 0 0,1-1 0 0 0,0 1 1 0 0,0-1-1 0 0,0 0 0 0 0,1 0 0 0 0,-1 0 1 0 0,1-1-1 0 0,0 1 0 0 0,0-1 0 0 0,0 0 1 0 0,1 0-1 0 0,-1 0 0 0 0,1-1 0 0 0,0 1 1 0 0,-1-1-1 0 0,1 0 0 0 0,0-1 1 0 0,0 1-1 0 0,0-1 0 0 0,1 0 0 0 0,-1 0 1 0 0,0-1-1 0 0,0 1 0 0 0,1-1 0 0 0,-1 0 1 0 0,0-1-1 0 0,0 1 0 0 0,1-1-54 0 0,2-3-19 0 0,0 0-1 0 0,0 0 1 0 0,0-1-1 0 0,-1 0 1 0 0,1 0 0 0 0,-1 0-1 0 0,-1-1 1 0 0,1 0-1 0 0,-1-1 1 0 0,0 1-1 0 0,0-1 1 0 0,-1-1-1 0 0,0 1 1 0 0,0-1 0 0 0,-1 1-1 0 0,0-1 1 0 0,0-1-1 0 0,-1 1 1 0 0,0 0-1 0 0,-1-1 1 0 0,1 0-1 0 0,-2 1 1 0 0,1-1 0 0 0,-1 0-1 0 0,-1-2 20 0 0,2 7-4 0 0,36-289 2352 0 0,-38 292-2271 0 0,0 1-21 0 0,-11 6 119 0 0,2 21-170 0 0,1 1 0 0 0,2 0-1 0 0,1 0 1 0 0,1 0 0 0 0,1 0 0 0 0,2 1 0 0 0,0-1 0 0 0,2 1 0 0 0,2-1 0 0 0,0 0 0 0 0,3 8-5 0 0,4 3-491 0 0,11 40-305 0 0,0-31-5496 0 0,-20-47 4959 0 0,-1 0 57 0 0</inkml:trace>
  <inkml:trace contextRef="#ctx0" brushRef="#br0" timeOffset="48659.327">10659 3134 1484 0 0,'32'-12'3767'0'0,"13"40"-2227"0"0,3 51-726 0 0,-47-72-673 0 0,-1-1 0 0 0,1 0 0 0 0,-1 1 0 0 0,-1-1 0 0 0,1 0 0 0 0,-1 1 0 0 0,0-1 0 0 0,0 0 0 0 0,-1 0 0 0 0,1 0 0 0 0,-1 0 0 0 0,-1 0 0 0 0,1 0 0 0 0,-1 0 0 0 0,0-1 0 0 0,-1 1 0 0 0,1-1 0 0 0,-1 0 0 0 0,0 0 0 0 0,0 0 0 0 0,-1-1 0 0 0,1 1 0 0 0,-1-1 0 0 0,0 0 0 0 0,0 0 0 0 0,0-1 0 0 0,-5 2-141 0 0,-14 17 888 0 0,64-56-1555 0 0,1 1-1 0 0,2 2 1 0 0,1 2 0 0 0,46-23 667 0 0,-84 38 177 0 0,-38 17 137 0 0,27-1-281 0 0,0-1 0 0 0,0 0 0 0 0,0 1 0 0 0,0 0 0 0 0,1 0 0 0 0,-1 1 0 0 0,0-1 0 0 0,1 1 0 0 0,0 0 0 0 0,0 0 0 0 0,0 1 0 0 0,0-1 0 0 0,0 1 0 0 0,0 0 1 0 0,1-1-1 0 0,0 2 0 0 0,0-1 0 0 0,0 0 0 0 0,0 1 0 0 0,1-1 0 0 0,0 1 0 0 0,0 0 0 0 0,0 0 0 0 0,0 0 0 0 0,1 1-33 0 0,3 0-28 0 0,2-1 1 0 0,-1 1-1 0 0,1-1 1 0 0,0 0-1 0 0,0 0 0 0 0,0 0 1 0 0,1-1-1 0 0,-1 1 1 0 0,1-1-1 0 0,0 0 1 0 0,0-1-1 0 0,1 1 1 0 0,-1-1-1 0 0,1 0 1 0 0,0 0-1 0 0,0-1 1 0 0,0 0-1 0 0,0 0 0 0 0,0 0 1 0 0,5 0 27 0 0,219 45-7482 0 0,-204-47 6231 0 0</inkml:trace>
  <inkml:trace contextRef="#ctx0" brushRef="#br0" timeOffset="50551.678">10991 2306 1676 0 0,'0'0'724'0'0,"0"0"-50"0"0,0 0-78 0 0,0 0-69 0 0,0 0-7 0 0,0 0-49 0 0,0 0-54 0 0,0-18 783 0 0,5 14-1129 0 0,0 1 0 0 0,0 0 1 0 0,1 0-1 0 0,-1 1 0 0 0,1-1 0 0 0,0 1 0 0 0,0 0 0 0 0,0 1 0 0 0,0-1 0 0 0,0 1 0 0 0,0 1 0 0 0,0-1 0 0 0,0 1 1 0 0,0 0-1 0 0,1 0 0 0 0,-1 1 0 0 0,0 0 0 0 0,0 0 0 0 0,0 0 0 0 0,0 1 0 0 0,0-1 0 0 0,0 2 0 0 0,-1-1 0 0 0,2 1-71 0 0,-1-1 43 0 0,-1 1-1 0 0,0 0 1 0 0,0-1-1 0 0,0 1 1 0 0,0 1-1 0 0,0-1 1 0 0,-1 1-1 0 0,1 0 0 0 0,-1 0 1 0 0,0 0-1 0 0,-1 1 1 0 0,1-1-1 0 0,-1 1 1 0 0,1 0-1 0 0,-1 0 1 0 0,-1 0-1 0 0,1 0 1 0 0,-1 1-1 0 0,0-1 0 0 0,0 1 1 0 0,0-1-1 0 0,-1 1 1 0 0,0 0-1 0 0,0-1 1 0 0,-1 1-1 0 0,1 0 1 0 0,-1 0-1 0 0,-1 0 0 0 0,1-1 1 0 0,-1 4-43 0 0,-5 4 67 0 0,-1-1 1 0 0,0 1 0 0 0,-1-1-1 0 0,0-1 1 0 0,-1 0-1 0 0,0 0 1 0 0,-1 0-1 0 0,0-2 1 0 0,-1 1-1 0 0,0-1 1 0 0,0 0-1 0 0,-1-1 1 0 0,0-1 0 0 0,0 0-1 0 0,-1 0 1 0 0,-2-1-68 0 0,16-6-121 0 0,-1-1-1 0 0,0 1 1 0 0,1-1 0 0 0,-1 0 0 0 0,0 1 0 0 0,1-1 0 0 0,-1 1 0 0 0,0-1 0 0 0,0 0 0 0 0,0 1 0 0 0,1-1 0 0 0,-1 0 0 0 0,0 1-1 0 0,0-1 1 0 0,0 0 0 0 0,0 1 0 0 0,0-1 0 0 0,0 0 0 0 0,0 1 0 0 0,0-1 0 0 0,-1 0 0 0 0,1 1 0 0 0,0-1 0 0 0,0 1 0 0 0,-1-1-1 0 0,1 0 1 0 0,0 1 0 0 0,0-1 0 0 0,-1 1 0 0 0,1-1 0 0 0,-1 1 0 0 0,1-1 0 0 0,0 1 0 0 0,-1-1 0 0 0,1 1 0 0 0,-1-1-1 0 0,0 1 1 0 0,1-1 0 0 0,-1 1 0 0 0,1 0 0 0 0,-1-1 0 0 0,1 1 0 0 0,-1 0 0 0 0,0 0 0 0 0,1 0 0 0 0,-1-1 0 0 0,0 1 0 0 0,1 0-1 0 0,-1 0 1 0 0,0 0 0 0 0,1 0 0 0 0,-1 0 0 0 0,0 0 0 0 0,1 0 0 0 0,-1 0 0 0 0,0 0 0 0 0,1 0 0 0 0,-1 1 0 0 0,1-1-1 0 0,-1 0 1 0 0,0 0 0 0 0,0 1 121 0 0,11-13-1374 0 0</inkml:trace>
  <inkml:trace contextRef="#ctx0" brushRef="#br0" timeOffset="50956.92">11453 2311 976 0 0,'-30'-5'4180'0'0,"-24"26"-3063"0"0,43-15-618 0 0,6-4-416 0 0,1-1 1 0 0,-1 1-1 0 0,1 0 0 0 0,-1 0 0 0 0,1 1 1 0 0,0-1-1 0 0,0 1 0 0 0,0 0 1 0 0,0 0-1 0 0,1 0 0 0 0,-1 1 0 0 0,1-1 1 0 0,0 1-1 0 0,0 0 0 0 0,0 0 0 0 0,0 0 1 0 0,1 0-1 0 0,0 1 0 0 0,0-1 1 0 0,0 1-1 0 0,0-1 0 0 0,0 1 0 0 0,1 0 1 0 0,0-1-1 0 0,0 1 0 0 0,1 0 1 0 0,-1 0-1 0 0,1 0 0 0 0,0 0 0 0 0,0-1 1 0 0,0 1-1 0 0,1 0 0 0 0,0 0 1 0 0,0 0-1 0 0,1 1-83 0 0,3 3-44 0 0,2-1 1 0 0,-1 0 0 0 0,1 0-1 0 0,0 0 1 0 0,1-1-1 0 0,0 0 1 0 0,0-1 0 0 0,1 0-1 0 0,-1 0 1 0 0,1 0-1 0 0,1-1 1 0 0,-1-1-1 0 0,1 0 1 0 0,-1 0 0 0 0,1 0-1 0 0,0-1 1 0 0,1-1-1 0 0,9 2 44 0 0,123 10-6061 0 0,-128-14 4757 0 0</inkml:trace>
  <inkml:trace contextRef="#ctx0" brushRef="#br0" timeOffset="52221.057">10151 2266 1304 0 0,'0'0'604'0'0,"0"0"-4"0"0,0 0-40 0 0,0 0-164 0 0,0 0-87 0 0,0 0 31 0 0,0 0-60 0 0,0 0-7 0 0,0 0 31 0 0,0 0-36 0 0,0 0-21 0 0,0 0-29 0 0,0 0-36 0 0,-11-18 390 0 0,-11 33-405 0 0,2 1-1 0 0,0 0 1 0 0,1 2 0 0 0,1 0 0 0 0,1 1 0 0 0,0 1 0 0 0,2 0 0 0 0,0 1 0 0 0,1 1 0 0 0,1 0 0 0 0,1 1 0 0 0,1 1 0 0 0,2 0 0 0 0,0 0 0 0 0,1 0 0 0 0,1 1-1 0 0,2 0 1 0 0,0 1 0 0 0,2-1 0 0 0,1 1 0 0 0,1 0 0 0 0,1 0 0 0 0,1-1 0 0 0,2 5-167 0 0,1 5 44 0 0,1-1 0 0 0,2 0 0 0 0,2 0 0 0 0,1-1 0 0 0,1 0-1 0 0,2-1 1 0 0,1 0 0 0 0,2-1 0 0 0,1 0 0 0 0,1-2 0 0 0,1 0 0 0 0,2-1 0 0 0,1-1 0 0 0,8 6-44 0 0,66 54-1258 0 0,-84-79 682 0 0,1 0-1 0 0,0-1 0 0 0,0 0 1 0 0,0-1-1 0 0,0-1 1 0 0,1 0-1 0 0,0-1 0 0 0,0 0 1 0 0,1-1-1 0 0,-1-1 1 0 0,1 0-1 0 0,1-1 577 0 0,3 0-1253 0 0</inkml:trace>
  <inkml:trace contextRef="#ctx0" brushRef="#br0" timeOffset="52873.401">11677 2065 1316 0 0,'19'10'364'0'0,"0"1"1"0"0,-1 2-1 0 0,0 0 0 0 0,-1 0 0 0 0,0 2 1 0 0,-1 0-1 0 0,-1 1 0 0 0,0 0 0 0 0,-2 1 1 0 0,0 1-1 0 0,0 0 0 0 0,-2 1 0 0 0,0 0 1 0 0,-2 1-1 0 0,0 0 0 0 0,-1 0 0 0 0,-1 1 1 0 0,3 12-365 0 0,5 10 476 0 0,-2 1 1 0 0,-1 0 0 0 0,-3 1 0 0 0,-1 0 0 0 0,-2 1-1 0 0,-3-1 1 0 0,-1 1 0 0 0,-3 0 0 0 0,-1 0-1 0 0,-8 40-476 0 0,4-54 223 0 0,-1-1-1 0 0,-1 0 1 0 0,-2 0-1 0 0,-2 0 1 0 0,0-1-1 0 0,-2-1 1 0 0,-1 0-1 0 0,-2-2 1 0 0,0 1-1 0 0,-20 21-222 0 0,-23-7-3078 0 0,57-43 2729 0 0,0-1-1 0 0,0 0 1 0 0,0-1 0 0 0,1 1 0 0 0,-1 0-1 0 0,1-1 1 0 0,0 0 0 0 0,-1 1-1 0 0,1-1 1 0 0,0 0 0 0 0,1 0-1 0 0,-1 0 1 0 0,0 0 0 0 0,1-1 0 0 0,0 1-1 0 0,0 0 1 0 0,0-1 0 0 0,0 1-1 0 0,0-1 1 0 0,1 1 0 0 0,-1-1-1 0 0,1-2 350 0 0,-3-17-1248 0 0,2-1 46 0 0</inkml:trace>
  <inkml:trace contextRef="#ctx0" brushRef="#br0" timeOffset="55728.771">12363 1832 1152 0 0,'-6'2'137'0'0,"-1"1"-1"0"0,0 0 1 0 0,0 0-1 0 0,1 1 1 0 0,0 0-1 0 0,0 0 1 0 0,0 0 0 0 0,0 1-1 0 0,0 0 1 0 0,1 0-1 0 0,0 0 1 0 0,0 1-1 0 0,1-1 1 0 0,-1 1-1 0 0,1 0 1 0 0,0 1 0 0 0,1-1-1 0 0,0 1 1 0 0,0-1-1 0 0,0 1 1 0 0,1 0-1 0 0,0 0 1 0 0,0 0-1 0 0,1 1 1 0 0,-1-1 0 0 0,2 0-1 0 0,-1 0 1 0 0,1 1-1 0 0,0-1 1 0 0,1 0-1 0 0,0 1 1 0 0,0 0-137 0 0,62 128 1364 0 0,-54-123-1274 0 0,0 1 0 0 0,-1 0 0 0 0,-1 0 0 0 0,0 1 0 0 0,0 0-1 0 0,-2 0 1 0 0,0 1 0 0 0,-1-1 0 0 0,0 1 0 0 0,-1 0 0 0 0,0 9-90 0 0,-9-4 25 0 0,0 1 0 0 0,-1-1 0 0 0,-1 0 1 0 0,-1-1-1 0 0,0 1 0 0 0,-2-2 0 0 0,-1 0 1 0 0,0 0-1 0 0,-1-1 0 0 0,-1 0 1 0 0,-1-1-1 0 0,0-1 0 0 0,-1-1 0 0 0,-1 0 1 0 0,0-1-1 0 0,-1 0 0 0 0,-1-2 0 0 0,-3 2-25 0 0,3 1 54 0 0,-115 85 268 0 0,192-101-245 0 0,-52-1-77 0 0,0 0 1 0 0,0 1-1 0 0,1-1 0 0 0,-1 1 0 0 0,1 0 0 0 0,-1 1 1 0 0,1-1-1 0 0,-1 1 0 0 0,1 1 0 0 0,-1-1 0 0 0,1 1 1 0 0,-1 0-1 0 0,1 1 0 0 0,-1-1 0 0 0,0 1 0 0 0,0 1 1 0 0,0-1-1 0 0,0 1 0 0 0,0 0 0 0 0,0 0 0 0 0,-1 1 1 0 0,0 0-1 0 0,1-1 0 0 0,-1 2 0 0 0,-1-1 0 0 0,1 1 1 0 0,-1 0-1 0 0,1 0 0 0 0,-1 0 0 0 0,-1 0 0 0 0,1 1 1 0 0,-1-1-1 0 0,2 6 0 0 0,-1 7 42 0 0,-1 1 0 0 0,-1 0-1 0 0,-1-1 1 0 0,-1 1 0 0 0,0 0 0 0 0,-2 0 0 0 0,0 0 0 0 0,-1-1 0 0 0,0 1 0 0 0,-3 3-42 0 0,3-5 22 0 0,0-4-6 0 0,-1-3-9 0 0,0 0 0 0 0,0 1 0 0 0,1-1 0 0 0,1 1 0 0 0,0-1 0 0 0,0 1 0 0 0,1 0 1 0 0,0 0-1 0 0,1 0 0 0 0,1 0 0 0 0,-1 0 0 0 0,2 0 0 0 0,-1-1 0 0 0,1 1 0 0 0,1 0 0 0 0,0-1 0 0 0,1 0 0 0 0,0 1 1 0 0,0-1-1 0 0,1-1 0 0 0,0 1 0 0 0,1-1 0 0 0,0 0 0 0 0,1 0 0 0 0,0 0 0 0 0,0-1 0 0 0,1 0 0 0 0,0-1 1 0 0,1 1-8 0 0,14 4-820 0 0,1 0 0 0 0,0-2 1 0 0,1-1-1 0 0,0-1 1 0 0,0-1-1 0 0,1-1 1 0 0,0-1-1 0 0,25 1 820 0 0,-14-3-1171 0 0</inkml:trace>
  <inkml:trace contextRef="#ctx0" brushRef="#br0" timeOffset="56804.907">12797 2039 836 0 0,'0'0'498'0'0,"0"0"-19"0"0,0 0-24 0 0,0 0 87 0 0,13-2 550 0 0,-12 1-1019 0 0,-1 0 0 0 0,0 0 0 0 0,0 0 0 0 0,0 0 1 0 0,0 0-1 0 0,0 0 0 0 0,-1 0 0 0 0,1 0 1 0 0,0 0-1 0 0,0 0 0 0 0,-1 0 0 0 0,1 0 0 0 0,0 0 1 0 0,-1 0-1 0 0,1 0 0 0 0,-1 1 0 0 0,1-1 0 0 0,-1 0 1 0 0,1 0-1 0 0,-1 0 0 0 0,0 1 0 0 0,1-1 0 0 0,-1 0 1 0 0,0 1-1 0 0,0-1 0 0 0,1 1 0 0 0,-1-1 0 0 0,0 1 1 0 0,0-1-1 0 0,0 1 0 0 0,0-1 0 0 0,0 1 0 0 0,0 0 1 0 0,0 0-1 0 0,0-1 0 0 0,0 1 0 0 0,0 0 0 0 0,0 0 1 0 0,0 0-1 0 0,0 0 0 0 0,0 0 0 0 0,0 0 0 0 0,1 0 1 0 0,-1 1-1 0 0,0-1 0 0 0,0 0 0 0 0,0 0 0 0 0,-1 1-73 0 0,-5 1 50 0 0,-1 1 0 0 0,1 0-1 0 0,0 0 1 0 0,1 1-1 0 0,-1 0 1 0 0,0 0 0 0 0,1 1-1 0 0,0-1 1 0 0,0 1-1 0 0,1 1 1 0 0,-1-1 0 0 0,1 1-1 0 0,0 0 1 0 0,0 0-1 0 0,1 0 1 0 0,0 1 0 0 0,0-1-1 0 0,1 1 1 0 0,0 0-1 0 0,0 0 1 0 0,0 1 0 0 0,1-1-1 0 0,-2 7-49 0 0,-13 180 1322 0 0,47 93-302 0 0,-29-273-998 0 0,0-1 1 0 0,-1 1 0 0 0,0 0-1 0 0,-2-1 1 0 0,1 1 0 0 0,-2-1 0 0 0,0 0-1 0 0,0 1 1 0 0,-1-1 0 0 0,-1-1-1 0 0,0 1 1 0 0,0-1 0 0 0,-2 0-1 0 0,1 0 1 0 0,-2 0 0 0 0,1-1-1 0 0,-2 0 1 0 0,1-1 0 0 0,-1 0 0 0 0,-1 0-1 0 0,0-1 1 0 0,0 0 0 0 0,-1-1-1 0 0,0 0 1 0 0,-3 1-23 0 0,-41 9-917 0 0,53-18 738 0 0,1 0 0 0 0,-1-1 0 0 0,1 1 0 0 0,-1-1 0 0 0,1 0 0 0 0,0 1 0 0 0,-1-1 0 0 0,1 0 0 0 0,0 0 0 0 0,-1 0 0 0 0,1 0 0 0 0,0 0 0 0 0,0 0 0 0 0,0 0 0 0 0,0-1 0 0 0,0 1 0 0 0,0 0 0 0 0,0 0 0 0 0,0-1 0 0 0,1 1 0 0 0,-1-1 0 0 0,0 1 0 0 0,1-1 0 0 0,-1 1 0 0 0,1-1 0 0 0,0 1 0 0 0,-1-1 0 0 0,1 1 0 0 0,0-1 0 0 0,0 1 0 0 0,0-1 0 0 0,0 0 0 0 0,0 1 0 0 0,0-1 0 0 0,1 1 0 0 0,-1-1 0 0 0,0 1 0 0 0,1-1 0 0 0,0 1 0 0 0,-1-1 0 0 0,1 1 0 0 0,0-1 179 0 0,6-12-1262 0 0</inkml:trace>
  <inkml:trace contextRef="#ctx0" brushRef="#br0" timeOffset="57427.329">12860 3013 1272 0 0,'-112'33'4984'0'0,"105"-30"-4814"0"0,1 0 0 0 0,0 1 0 0 0,0-1 0 0 0,0 1 1 0 0,1 1-1 0 0,-1-1 0 0 0,1 1 0 0 0,0 0 0 0 0,0 0 0 0 0,1 0 0 0 0,-1 1 1 0 0,1-1-1 0 0,1 1 0 0 0,-1 0 0 0 0,1 0 0 0 0,0 1 0 0 0,0-1 0 0 0,1 1 1 0 0,-1-1-1 0 0,2 1 0 0 0,-2 4-170 0 0,6-4 67 0 0,0 0 1 0 0,1-1 0 0 0,0 0-1 0 0,0 0 1 0 0,0 0-1 0 0,1 0 1 0 0,0-1 0 0 0,0 1-1 0 0,1-1 1 0 0,-1 0-1 0 0,1-1 1 0 0,0 0 0 0 0,0 0-1 0 0,0 0 1 0 0,1 0-1 0 0,-1-1 1 0 0,1 0 0 0 0,0-1-1 0 0,0 1 1 0 0,0-1-1 0 0,0-1 1 0 0,1 1 0 0 0,-1-1-1 0 0,0-1 1 0 0,0 1-1 0 0,1-1 1 0 0,-1 0 0 0 0,1-1-1 0 0,-1 0 1 0 0,0 0-1 0 0,2-1-67 0 0,157-23 161 0 0,-163 24-177 0 0,-1 0 0 0 0,1 0 0 0 0,0-1 0 0 0,-1 0 0 0 0,1 1 0 0 0,-1-1 0 0 0,0 0 0 0 0,1 0 0 0 0,-1 0-1 0 0,0 0 1 0 0,0-1 0 0 0,-1 1 0 0 0,1-1 0 0 0,0 1 0 0 0,-1-1 0 0 0,1 1 0 0 0,-1-1 0 0 0,0 0 0 0 0,0 0 0 0 0,0 0 0 0 0,0 0 0 0 0,-1 1 0 0 0,1-1 0 0 0,-1 0 0 0 0,0 0-1 0 0,1 0 1 0 0,-1 0 0 0 0,-1 0 0 0 0,1 0 0 0 0,0 0 0 0 0,-1 0 0 0 0,1 0 0 0 0,-1 0 0 0 0,0 0 0 0 0,0 0 0 0 0,0 0 0 0 0,-1 1 0 0 0,1-1 0 0 0,-1 0 0 0 0,1 1-1 0 0,-1-1 1 0 0,0 1 0 0 0,0 0 0 0 0,0 0 0 0 0,0-1 0 0 0,0 1 0 0 0,0 0 0 0 0,-1 1 0 0 0,1-1 0 0 0,-1 0 0 0 0,1 1 0 0 0,-1-1 0 0 0,-2 0 16 0 0,-94-56-641 0 0,-24-20-1797 0 0,76-2-3362 0 0,45 61 4521 0 0</inkml:trace>
  <inkml:trace contextRef="#ctx0" brushRef="#br0" timeOffset="58333.16">13058 1622 1004 0 0,'-1'31'2704'0'0,"-9"-8"-2435"0"0,-1 0 0 0 0,-1-2 1 0 0,-1 1-1 0 0,-1-2 1 0 0,-1 0-1 0 0,-1-1 0 0 0,0 0 1 0 0,-2-1-1 0 0,0-1 1 0 0,-1-1-1 0 0,0 0 1 0 0,-1-1-1 0 0,-1-2 0 0 0,-1 0 1 0 0,-1 0-270 0 0,20-13 29 0 0,0 1 0 0 0,1 0 1 0 0,-1-1-1 0 0,0 0 0 0 0,0 0 1 0 0,0 0-1 0 0,1 0 1 0 0,-1 0-1 0 0,0-1 0 0 0,0 1 1 0 0,0-1-1 0 0,1 0 0 0 0,-1 1 1 0 0,0-1-1 0 0,1 0 0 0 0,-1-1 1 0 0,1 1-1 0 0,-1 0 0 0 0,1-1 1 0 0,0 0-1 0 0,0 1 0 0 0,-1-1 1 0 0,1 0-1 0 0,0 0 0 0 0,0 0 1 0 0,1 0-1 0 0,-1-1 1 0 0,0 1-1 0 0,1 0 0 0 0,0-1 1 0 0,-1 1-1 0 0,1-1 0 0 0,0 1 1 0 0,0-1-1 0 0,0 0 0 0 0,1 0 1 0 0,-1 1-1 0 0,0-1 0 0 0,1 0 1 0 0,0 0-1 0 0,0 1 0 0 0,0-1 1 0 0,0 0-1 0 0,0 0 0 0 0,1 0 1 0 0,-1 1-1 0 0,1-1 0 0 0,0 0-28 0 0,-1 2-76 0 0,0 1 2 0 0,0 0 31 0 0,43 4-299 0 0,182 30-499 0 0,-203-34 808 0 0,-15 1 23 0 0,0 0-1 0 0,0-1 1 0 0,-1 0 0 0 0,1 0 0 0 0,0 0 0 0 0,0-1-1 0 0,-1 0 1 0 0,1-1 0 0 0,0 1 0 0 0,-1-1-1 0 0,1 0 1 0 0,-1-1 0 0 0,0 0 0 0 0,0 0 0 0 0,0 0-1 0 0,3-2 10 0 0,-9 1 26 0 0,0 1-1 0 0,0 0 1 0 0,-1 0-1 0 0,1 0 1 0 0,-1 0-1 0 0,0-1 1 0 0,0 1-1 0 0,0 0 1 0 0,0 0-1 0 0,0 1 1 0 0,-1-1-1 0 0,0 0 1 0 0,1 0-1 0 0,-1 1 1 0 0,0-1-1 0 0,0 1 0 0 0,0-1 1 0 0,0 1-1 0 0,-1 0 1 0 0,1 0-1 0 0,-1 0 1 0 0,1 0-1 0 0,-1 0 1 0 0,0 1-1 0 0,0-1 1 0 0,0 1-1 0 0,0 0 1 0 0,0 0-1 0 0,0 0 1 0 0,0 0-1 0 0,0 0 1 0 0,0 1-1 0 0,-2-1-25 0 0,-86-22 24 0 0,54 20-2597 0 0,36 3 1286 0 0,-1-1-11 0 0,-7-1-44 0 0</inkml:trace>
  <inkml:trace contextRef="#ctx0" brushRef="#br0" timeOffset="59927.236">13196 2510 876 0 0,'0'0'557'0'0,"0"0"-68"0"0,0 0-27 0 0,0 0 93 0 0,0 0-58 0 0,0 0-50 0 0,0 0-46 0 0,-8 2 3948 0 0,33 2-4268 0 0,0-1-1 0 0,-1-1 0 0 0,1-1 0 0 0,0-1 0 0 0,0-1 0 0 0,0-2 0 0 0,0 0 0 0 0,0-2 0 0 0,-1-1 0 0 0,0 0 0 0 0,0-2 0 0 0,2-2-80 0 0,-22 9-42 0 0,-1 0 0 0 0,1-1 0 0 0,0 1 0 0 0,-1-1 0 0 0,1 0 0 0 0,-1 0 0 0 0,0 0 0 0 0,1 0 0 0 0,-1 0 0 0 0,0-1 0 0 0,0 0 0 0 0,-1 1 0 0 0,1-1 0 0 0,0 0 0 0 0,-1 0 0 0 0,0-1 0 0 0,0 1 0 0 0,0 0 0 0 0,0-1 0 0 0,0 0 0 0 0,-1 1 0 0 0,0-1 0 0 0,1 0 0 0 0,-1 1 0 0 0,-1-1 42 0 0,-2 0-40 0 0,-1 0-1 0 0,0 0 0 0 0,0 1 1 0 0,0 0-1 0 0,-1 0 0 0 0,1 0 1 0 0,-1 0-1 0 0,0 0 1 0 0,0 0-1 0 0,0 1 0 0 0,0 0 1 0 0,0 0-1 0 0,0 0 1 0 0,0 0-1 0 0,-1 1 0 0 0,1 0 1 0 0,-1 0-1 0 0,1 0 1 0 0,-1 0-1 0 0,-4 1 41 0 0,-5-4 32 0 0,-1 0 0 0 0,0 2-1 0 0,1 0 1 0 0,-1 0 0 0 0,0 1 0 0 0,0 1 0 0 0,0 1-1 0 0,0 0 1 0 0,0 1 0 0 0,0 1 0 0 0,0 0 0 0 0,1 1-1 0 0,0 0 1 0 0,0 1 0 0 0,0 1 0 0 0,0 0-1 0 0,1 1 1 0 0,0 0 0 0 0,0 1 0 0 0,1 1 0 0 0,0 0-1 0 0,-9 9-31 0 0,18-14 28 0 0,0 0 0 0 0,0 0 0 0 0,1 1-1 0 0,0-1 1 0 0,0 1 0 0 0,0 0-1 0 0,0-1 1 0 0,1 1 0 0 0,-1 0-1 0 0,1 0 1 0 0,1 0 0 0 0,-1 0 0 0 0,1 0-1 0 0,0 0 1 0 0,0 0 0 0 0,0 0-1 0 0,1 0 1 0 0,-1 0 0 0 0,1 0-1 0 0,1 0 1 0 0,-1 0 0 0 0,1 0 0 0 0,-1-1-1 0 0,1 1 1 0 0,1-1 0 0 0,-1 1-1 0 0,1-1 1 0 0,-1 0 0 0 0,1 0-1 0 0,0 0 1 0 0,2 2-28 0 0,4 4-14 0 0,1 1-1 0 0,0-2 1 0 0,1 0 0 0 0,0 0-1 0 0,0 0 1 0 0,0-2-1 0 0,1 1 1 0 0,1-2 0 0 0,-1 1-1 0 0,10 2 15 0 0,123 27-1607 0 0,-38-38-2730 0 0,-50-9 2867 0 0</inkml:trace>
  <inkml:trace contextRef="#ctx0" brushRef="#br0" timeOffset="60374.292">13381 2146 1504 0 0,'-16'-8'6145'0'0,"398"-11"-4980"0"0,-381 19-1176 0 0,-9-6-538 0 0,-4-1-5198 0 0,12 5 4432 0 0</inkml:trace>
  <inkml:trace contextRef="#ctx0" brushRef="#br0" timeOffset="60791.406">13829 1991 1280 0 0,'7'0'147'0'0,"-1"0"0"0"0,1 1-1 0 0,-1 0 1 0 0,0 0 0 0 0,1 0 0 0 0,-1 1-1 0 0,0 0 1 0 0,0 0 0 0 0,0 0 0 0 0,0 1-1 0 0,0 0 1 0 0,0 0 0 0 0,-1 0 0 0 0,0 1-1 0 0,1 0 1 0 0,-1 0 0 0 0,-1 1 0 0 0,1-1-1 0 0,-1 1 1 0 0,1 0 0 0 0,-2 0 0 0 0,1 0 0 0 0,0 1-1 0 0,-1-1 1 0 0,0 1 0 0 0,0 0 0 0 0,-1 0-1 0 0,1 0 1 0 0,-1 0 0 0 0,-1 0 0 0 0,1 1-1 0 0,-1-1 1 0 0,0 0 0 0 0,-1 1 0 0 0,1 4-147 0 0,-8 3 210 0 0,0-1 1 0 0,-1 0 0 0 0,0 0-1 0 0,-1-1 1 0 0,-1 0-1 0 0,0 0 1 0 0,0-1 0 0 0,-1-1-1 0 0,0 1 1 0 0,-1-2 0 0 0,0 0-1 0 0,-1 0 1 0 0,0-1 0 0 0,-8 3-211 0 0,51-20-5856 0 0,-9-1 4586 0 0</inkml:trace>
  <inkml:trace contextRef="#ctx0" brushRef="#br0" timeOffset="61055.302">14160 2056 2196 0 0,'0'0'46'0'0,"-8"1"170"0"0,1 0 0 0 0,-1 0 0 0 0,1 1 0 0 0,0 1 0 0 0,0-1 0 0 0,0 1 0 0 0,0 0 0 0 0,0 0 0 0 0,0 1 0 0 0,1 0 0 0 0,0 0 0 0 0,0 1 0 0 0,0 0 0 0 0,0 0 0 0 0,1 0 0 0 0,-1 1 0 0 0,2-1 0 0 0,-1 1 0 0 0,0 1 0 0 0,1-1 0 0 0,1 0 0 0 0,-1 1 0 0 0,1 0 0 0 0,-3 7-216 0 0,7-10-1 0 0,0 1 0 0 0,0-1 0 0 0,0 0 0 0 0,0 1 0 0 0,1-1 0 0 0,0 0 0 0 0,0 0 0 0 0,0 0 0 0 0,0 0 0 0 0,1 0 0 0 0,-1 0 0 0 0,1 0 0 0 0,0-1 0 0 0,0 0 0 0 0,1 1 0 0 0,-1-1 0 0 0,1-1 0 0 0,-1 1 0 0 0,1 0 0 0 0,0-1 0 0 0,0 0 0 0 0,0 1 0 0 0,0-2 0 0 0,0 1 0 0 0,1 0 0 0 0,-1-1 0 0 0,5 1 1 0 0,123 22-5117 0 0,-118-24 3823 0 0</inkml:trace>
  <inkml:trace contextRef="#ctx0" brushRef="#br0" timeOffset="62050.551">14560 2636 1172 0 0,'0'0'643'0'0,"0"0"4"0"0,0 0-89 0 0,0 0-46 0 0,0 0-18 0 0,-3-18 770 0 0,-9 16-1117 0 0,0 0 0 0 0,0 0-1 0 0,-1 1 1 0 0,1 0 0 0 0,0 1-1 0 0,-1 1 1 0 0,1 0 0 0 0,0 1-1 0 0,0 0 1 0 0,0 1 0 0 0,0 0-1 0 0,0 0 1 0 0,0 2 0 0 0,1-1-1 0 0,0 2 1 0 0,0-1-1 0 0,0 2 1 0 0,1-1 0 0 0,-4 4-147 0 0,-26 44 721 0 0,40-53-628 0 0,24 17 13 0 0,-12-16-158 0 0,0 1 0 0 0,0-2 0 0 0,0 0-1 0 0,0 0 1 0 0,0-1 0 0 0,0 0-1 0 0,0-1 1 0 0,0-1 0 0 0,0 0-1 0 0,0 0 1 0 0,11-5 52 0 0,-10 4-95 0 0,0 0-1 0 0,-1-2 0 0 0,0 1 1 0 0,0-2-1 0 0,0 0 1 0 0,0 0-1 0 0,-1-1 1 0 0,0 0-1 0 0,0-1 1 0 0,-1 0-1 0 0,0-1 1 0 0,-1 0-1 0 0,1 0 1 0 0,-2-1-1 0 0,1-1 0 0 0,-2 1 1 0 0,1-1-1 0 0,-1 0 1 0 0,-1-1-1 0 0,0 0 1 0 0,-1 0-1 0 0,0 0 1 0 0,-1-1-1 0 0,0 1 1 0 0,-1-1-1 0 0,-1 0 1 0 0,1-4 95 0 0,15-126 1972 0 0,-19 138-1875 0 0,1 1 0 0 0,-1 0 0 0 0,-1 0 0 0 0,1 0 0 0 0,0 0 0 0 0,-1 0 0 0 0,0 0 0 0 0,0 0 0 0 0,0 1 0 0 0,0-1 0 0 0,-1 1 0 0 0,1-1 0 0 0,-1 1 0 0 0,0 0 0 0 0,0 0 0 0 0,0 0 0 0 0,0 0 0 0 0,-1 1 0 0 0,1 0 0 0 0,-1-1 0 0 0,1 1 0 0 0,-1 0 0 0 0,0 0 0 0 0,-1 0-97 0 0,4 2 115 0 0,-9 4 97 0 0,2 8-180 0 0,1 0 0 0 0,0 0 0 0 0,0 0 0 0 0,2 1 0 0 0,-1 0 0 0 0,2 1 0 0 0,0-1 0 0 0,0 1 0 0 0,1-1 1 0 0,1 1-1 0 0,0 0 0 0 0,1 0 0 0 0,0 0 0 0 0,2 0 0 0 0,-1 1 0 0 0,3 6-32 0 0,-3-18 1 0 0,56 194-233 0 0,-50-181 111 0 0,70 135-4695 0 0,-70-128 2222 0 0,-3-18 1409 0 0</inkml:trace>
  <inkml:trace contextRef="#ctx0" brushRef="#br0" timeOffset="62625.475">14845 2500 1236 0 0,'1'-2'76'0'0,"-1"1"0"0"0,0 0 0 0 0,1 0 0 0 0,-1-1 0 0 0,1 1 0 0 0,0 0-1 0 0,-1 0 1 0 0,1 0 0 0 0,0 0 0 0 0,0 0 0 0 0,-1 0 0 0 0,1 0 0 0 0,0 0 0 0 0,0 0 0 0 0,0 0-1 0 0,0 0 1 0 0,0 0 0 0 0,1 1 0 0 0,-1-1 0 0 0,0 0 0 0 0,0 1 0 0 0,0-1 0 0 0,1 1 0 0 0,-1 0 0 0 0,0-1-1 0 0,0 1 1 0 0,1 0 0 0 0,-1 0 0 0 0,0 0 0 0 0,1 0 0 0 0,-1 0 0 0 0,0 0 0 0 0,1 0 0 0 0,-1 0 0 0 0,0 0-1 0 0,1 0 1 0 0,-1 1 0 0 0,0-1 0 0 0,0 1 0 0 0,1-1 0 0 0,-1 1 0 0 0,0-1 0 0 0,0 1 0 0 0,0 0 0 0 0,0 0-1 0 0,0-1 1 0 0,0 1 0 0 0,0 0 0 0 0,0 0 0 0 0,0 0 0 0 0,0 0 0 0 0,0 0 0 0 0,0 0 0 0 0,-1 0 0 0 0,1 1-1 0 0,0 0-75 0 0,34 70 431 0 0,-34-63-276 0 0,0-1-1 0 0,-1 1 0 0 0,0-1 1 0 0,0 1-1 0 0,-1-1 1 0 0,0 1-1 0 0,0-1 0 0 0,-1 1 1 0 0,0-1-1 0 0,-1 0 1 0 0,1 0-1 0 0,-2 0 0 0 0,1 0 1 0 0,-1-1-1 0 0,0 1 1 0 0,-1-1-1 0 0,0 0 0 0 0,0 0 1 0 0,-4 3-155 0 0,101-146-739 0 0,-19 53-86 0 0,-109 88 1553 0 0,34-3-713 0 0,-1 0-1 0 0,0 0 1 0 0,1 1 0 0 0,0-1 0 0 0,0 1 0 0 0,-1-1 0 0 0,1 1 0 0 0,1 0 0 0 0,-1 0 0 0 0,0 0-1 0 0,1 0 1 0 0,-1 0 0 0 0,1 0 0 0 0,0 1 0 0 0,0-1 0 0 0,0 0 0 0 0,1 1 0 0 0,-1-1-1 0 0,1 0 1 0 0,0 1 0 0 0,0-1 0 0 0,0 1 0 0 0,0-1 0 0 0,1 0 0 0 0,-1 1 0 0 0,1-1-1 0 0,0 0 1 0 0,0 1 0 0 0,0-1 0 0 0,0 0 0 0 0,1 0 0 0 0,-1 0 0 0 0,1 0 0 0 0,0 0 0 0 0,-1 0-1 0 0,2-1 1 0 0,-1 1 0 0 0,1 0-15 0 0,107 81-694 0 0,6-48-4040 0 0,-89-33 3430 0 0</inkml:trace>
  <inkml:trace contextRef="#ctx0" brushRef="#br0" timeOffset="63837.872">15188 1868 1556 0 0,'7'-8'200'0'0,"0"0"1"0"0,1 1-1 0 0,1 0 0 0 0,-1 0 0 0 0,1 1 0 0 0,0 0 0 0 0,0 1 1 0 0,1 0-1 0 0,0 0 0 0 0,-1 1 0 0 0,2 0 0 0 0,-1 1 1 0 0,0 0-1 0 0,1 1 0 0 0,-1 0 0 0 0,1 0 0 0 0,0 1 1 0 0,0 0-1 0 0,3 1-200 0 0,-8 3 63 0 0,-1 0 0 0 0,1 0 0 0 0,-1 1 1 0 0,0-1-1 0 0,0 1 0 0 0,0 0 0 0 0,0 1 0 0 0,-1-1 1 0 0,0 1-1 0 0,0 0 0 0 0,0 0 0 0 0,-1 0 0 0 0,1 0 0 0 0,-1 1 1 0 0,0-1-1 0 0,-1 1 0 0 0,1 0 0 0 0,-1 0 0 0 0,0 0 1 0 0,-1 0-1 0 0,1 0 0 0 0,-1 0 0 0 0,-1 0 0 0 0,1 1 1 0 0,-1-1-1 0 0,0 0 0 0 0,0 0 0 0 0,-1 1 0 0 0,0-1 1 0 0,0 0-1 0 0,0 0 0 0 0,-2 4-63 0 0,3 3 144 0 0,-48 288 1728 0 0,50-289-1797 0 0,2 0 1 0 0,-1-1-1 0 0,1 0 1 0 0,1 1-1 0 0,0-2 1 0 0,1 1-1 0 0,0 0 1 0 0,0-1-1 0 0,1 0 1 0 0,1-1-1 0 0,-1 0 1 0 0,2 0-1 0 0,-1 0 1 0 0,1-1-1 0 0,0 0 1 0 0,1-1-1 0 0,8 5-75 0 0,44 46 196 0 0,-49-39-124 0 0,-1 0 0 0 0,-2 0 1 0 0,0 2-1 0 0,-1-1 0 0 0,0 1 0 0 0,-2 0 0 0 0,-1 1 1 0 0,0-1-1 0 0,-2 1 0 0 0,0 1 0 0 0,-2-1 1 0 0,0 0-1 0 0,-2 1 0 0 0,0-1 0 0 0,-1 0 0 0 0,-2 1-72 0 0,3-18 13 0 0,-17 134 285 0 0,36-18-497 0 0,-17-116-285 0 0,8 31-81 0 0,-9-17-5410 0 0,-8-16 3435 0 0,4-5 1316 0 0</inkml:trace>
  <inkml:trace contextRef="#ctx0" brushRef="#br0" timeOffset="65301.532">16239 2366 876 0 0,'0'0'789'0'0,"0"0"-88"0"0,0 0-164 0 0,0 0 10 0 0,-3-15 909 0 0,-39-13 794 0 0,26 8 412 0 0,3 18-2656 0 0,-1 0 1 0 0,1 1-1 0 0,-1 0 1 0 0,1 1-1 0 0,-1 1 1 0 0,0 0-1 0 0,1 1 1 0 0,0 0 0 0 0,-1 1-1 0 0,1 1 1 0 0,0 0-1 0 0,1 0 1 0 0,-1 2-1 0 0,1-1 1 0 0,0 2-1 0 0,0-1 1 0 0,1 2 0 0 0,-10 7-7 0 0,16-13 9 0 0,0 1 1 0 0,1 0-1 0 0,-1 0 1 0 0,1 0-1 0 0,-1 1 1 0 0,1 0-1 0 0,0 0 1 0 0,1 0-1 0 0,-1 0 1 0 0,1 0-1 0 0,0 1 1 0 0,0-1-1 0 0,0 1 1 0 0,0 0-1 0 0,1 0 1 0 0,0 0-1 0 0,0 0 1 0 0,0 0-1 0 0,1 1 1 0 0,-1-1-1 0 0,1 0 1 0 0,1 1-1 0 0,-1-1 1 0 0,1 1-1 0 0,0-1 1 0 0,0 1-1 0 0,0-1 1 0 0,1 1-1 0 0,0-1 1 0 0,0 1-1 0 0,1-1 1 0 0,-1 0-1 0 0,1 1 1 0 0,0-1-1 0 0,0 0 1 0 0,1 0-1 0 0,0-1 1 0 0,0 1-1 0 0,0 0 1 0 0,0-1-1 0 0,0 0 1 0 0,1 0-1 0 0,0 0 1 0 0,0 0-1 0 0,0 0 1 0 0,1-1-10 0 0,13 4-41 0 0,1-1 0 0 0,0-1 1 0 0,0 0-1 0 0,1-1 0 0 0,-1-2 0 0 0,1 0 1 0 0,0-1-1 0 0,0-1 0 0 0,-1 0 1 0 0,1-2-1 0 0,0 0 0 0 0,-1-2 0 0 0,1 0 1 0 0,-1-1-1 0 0,0 0 0 0 0,-1-2 0 0 0,1 0 1 0 0,13-9 40 0 0,-16 9-90 0 0,0-1 0 0 0,-1-1 1 0 0,0 0-1 0 0,0-1 1 0 0,-1 0-1 0 0,-1-1 0 0 0,0-1 1 0 0,0 0-1 0 0,-1-1 1 0 0,0 0-1 0 0,-2-1 0 0 0,1 0 1 0 0,-2-1-1 0 0,0 0 1 0 0,0 0-1 0 0,-2-1 0 0 0,0 0 1 0 0,0 0-1 0 0,-2-1 0 0 0,0 0 1 0 0,-1 0-1 0 0,-1 0 1 0 0,1-15 89 0 0,9-239 1655 0 0,-37 148-233 0 0,23 123-1405 0 0,-1 0 0 0 0,1 0 0 0 0,0 0 0 0 0,-1 0 0 0 0,1 0 0 0 0,-1 0 0 0 0,1 0 1 0 0,0 1-1 0 0,-1-1 0 0 0,1 0 0 0 0,0 1 0 0 0,-1-1 0 0 0,1 1 0 0 0,0 0 0 0 0,0-1 0 0 0,-1 1 1 0 0,1 0-1 0 0,0 0 0 0 0,0 0 0 0 0,0-1 0 0 0,0 1 0 0 0,0 0 0 0 0,0 1 0 0 0,0-1 0 0 0,1 0 1 0 0,-1 0-1 0 0,0 0 0 0 0,0 0 0 0 0,1 1 0 0 0,-1-1 0 0 0,1 0 0 0 0,-1 1 0 0 0,1-1 0 0 0,0 0 1 0 0,0 1-1 0 0,-1 0-17 0 0,-9 31 42 0 0,1 0 0 0 0,1 0 0 0 0,2 1 0 0 0,1 0 0 0 0,2 0 0 0 0,2 1 1 0 0,1-1-1 0 0,3 25-42 0 0,-2 7 28 0 0,3-22-107 0 0,2-1 0 0 0,1 1 0 0 0,3-1 0 0 0,2-1 1 0 0,1 1-1 0 0,3 0 79 0 0,11 14-1249 0 0,2-35-4986 0 0,-29-22 4755 0 0</inkml:trace>
  <inkml:trace contextRef="#ctx0" brushRef="#br0" timeOffset="65737.607">16749 2273 964 0 0,'6'8'289'0'0,"-1"1"0"0"0,-1-1 0 0 0,1 1 0 0 0,-2 0-1 0 0,1 0 1 0 0,-1 0 0 0 0,0 1 0 0 0,-1-1 0 0 0,0 1 0 0 0,-1-1 0 0 0,0 1 0 0 0,-1 0 0 0 0,1-1-1 0 0,-2 1 1 0 0,1 0 0 0 0,-2 0-289 0 0,2 5 479 0 0,-51 113 3616 0 0,73-163-4052 0 0,2 0-1 0 0,1 2 1 0 0,1 1 0 0 0,2 1-1 0 0,1 1 1 0 0,17-13-43 0 0,-55 51 205 0 0,-84 98 844 0 0,91-103-1034 0 0,-1 1-1 0 0,1-1 1 0 0,0 1-1 0 0,0 0 1 0 0,0 0-1 0 0,0 0 1 0 0,0 0-1 0 0,1 0 0 0 0,0 0 1 0 0,0 1-1 0 0,0-1 1 0 0,1 0-1 0 0,-1 1 1 0 0,1-1-1 0 0,0 0 1 0 0,0 1-1 0 0,1-1 1 0 0,-1 0-1 0 0,1 1 1 0 0,0-1-1 0 0,0 0 1 0 0,0 0-1 0 0,1 0 1 0 0,-1 0-1 0 0,1 0 0 0 0,0 0 1 0 0,0 0-1 0 0,1 0 1 0 0,-1-1-1 0 0,1 1 1 0 0,-1-1-1 0 0,1 0 1 0 0,1 1-15 0 0,7 4-182 0 0,0 0 0 0 0,1-1 1 0 0,0 0-1 0 0,1 0 0 0 0,-1-1 1 0 0,1-1-1 0 0,0 0 0 0 0,1-1 1 0 0,-1-1-1 0 0,1 0 0 0 0,0 0 1 0 0,-1-1-1 0 0,6-1 182 0 0,114 5-7075 0 0,-114-6 5832 0 0</inkml:trace>
  <inkml:trace contextRef="#ctx0" brushRef="#br0" timeOffset="86422.303">3844 4192 1048 0 0,'0'-18'1666'0'0,"-19"-17"-65"0"0,-24 276-791 0 0,25-44-862 0 0,11-136 29 0 0,6-60 54 0 0,1-1 16 0 0,0 0 63 0 0,0 0 18 0 0,0 0 27 0 0,13 16 295 0 0,60-14-112 0 0,772-2 1 0 0,-702-8-336 0 0,50-4-84 0 0,-47 24 90 0 0,36-8-117 0 0,-13 10 146 0 0,0-7 0 0 0,68-10-38 0 0,-42 1 161 0 0,84 2-364 0 0,-105-18 277 0 0,111 4 36 0 0,94-29-244 0 0,103-25-217 0 0,-223 22 259 0 0,-187 26 322 0 0,-30 14 255 0 0,-41 6-502 0 0,-1 0 6 0 0,0 0 21 0 0,0 0 42 0 0,0 0 8 0 0,9-2 24 0 0,11-32 130 0 0,-1 0 1 0 0,-2-1-1 0 0,-2-1 1 0 0,-1 0-1 0 0,-2-1 1 0 0,-1-1-1 0 0,2-16-214 0 0,-9 38 89 0 0,21-152-595 0 0,-33 156-4208 0 0,5 13 3431 0 0</inkml:trace>
  <inkml:trace contextRef="#ctx0" brushRef="#br0" timeOffset="104337.13">4001 5246 880 0 0,'12'1'329'0'0,"-9"-4"3981"0"0,-3 1-4293 0 0,0 0 0 0 0,1 1 0 0 0,-1-1 0 0 0,0 0 0 0 0,0 0-1 0 0,0 1 1 0 0,0-1 0 0 0,-1 0 0 0 0,1 0 0 0 0,0 0 0 0 0,-1 1 0 0 0,1-1 0 0 0,-1 0 0 0 0,0 1-1 0 0,1-1 1 0 0,-1 1 0 0 0,0-1 0 0 0,0 0 0 0 0,0 1 0 0 0,0 0 0 0 0,0-1 0 0 0,-1 1-1 0 0,1 0 1 0 0,0-1 0 0 0,-1 1 0 0 0,1 0 0 0 0,0 0 0 0 0,-1 0 0 0 0,0 0 0 0 0,1 0 0 0 0,-1 1-1 0 0,1-1 1 0 0,-1 0 0 0 0,0 1 0 0 0,1-1 0 0 0,-1 1 0 0 0,0 0 0 0 0,0 0 0 0 0,0-1-1 0 0,1 1 1 0 0,-1 0 0 0 0,0 0 0 0 0,0 1 0 0 0,1-1 0 0 0,-1 0 0 0 0,0 0 0 0 0,0 1-1 0 0,1-1 1 0 0,-1 1 0 0 0,0 0-17 0 0,1-1-35 0 0,1 0-19 0 0,-1 0-27 0 0,-8 2 60 0 0,0 1 0 0 0,1 0 0 0 0,-1 0 0 0 0,1 1 1 0 0,0 0-1 0 0,0 0 0 0 0,0 1 0 0 0,1 0 0 0 0,-1 1 1 0 0,1-1-1 0 0,1 2 0 0 0,-1-1 0 0 0,1 0 0 0 0,0 1 0 0 0,-2 4 21 0 0,-16 13 0 0 0,7-2 57 0 0,1 0 0 0 0,2 2 1 0 0,0-1-1 0 0,1 2 0 0 0,1 0 0 0 0,1 0 1 0 0,2 1-1 0 0,0 1 0 0 0,2-1 0 0 0,1 1 1 0 0,1 0-1 0 0,0 15-57 0 0,-14 44 151 0 0,-59 411 1068 0 0,31-158 276 0 0,34-247-1067 0 0,13-91-396 0 0,0-1 10 0 0,36 24 28 0 0,225 5 128 0 0,-203-22-226 0 0,-57-7-49 0 0,-1 0-85 0 0,0 0-143 0 0,0 0-91 0 0,-1-20-5800 0 0,0 13 4806 0 0</inkml:trace>
  <inkml:trace contextRef="#ctx0" brushRef="#br0" timeOffset="116473.862">4398 5622 1224 0 0,'0'0'309'0'0,"0"0"12"0"0,0 0 30 0 0,0 0-27 0 0,0 0-42 0 0,0 0-13 0 0,0 0 63 0 0,0 0 22 0 0,0 0-17 0 0,0 0-4 0 0,0 0-45 0 0,0 0-67 0 0,0 0 26 0 0,0 0 30 0 0,0 0-47 0 0,0 0-32 0 0,0 0-12 0 0,0 0-33 0 0,0 0-42 0 0,0 0-9 0 0,0 0 30 0 0,0 0 0 0 0,0 0 18 0 0,0 0-34 0 0,0 0-19 0 0,0 0-29 0 0,4-21 175 0 0,-2 20-232 0 0,-1 0-1 0 0,1 0 0 0 0,-1 0 0 0 0,1 0 0 0 0,-1-1 0 0 0,0 1 1 0 0,0-1-1 0 0,0 1 0 0 0,0-1 0 0 0,0 1 0 0 0,0-1 1 0 0,0 1-1 0 0,0-1 0 0 0,0 0 0 0 0,-1 1 0 0 0,1-1 0 0 0,-1 0 1 0 0,0 0-1 0 0,1 0 0 0 0,-1 1 0 0 0,0-1 0 0 0,0 0 1 0 0,0 0-1 0 0,0 0 0 0 0,0 0 0 0 0,0 1 0 0 0,-1-1 1 0 0,1 0-1 0 0,-1 0 0 0 0,1 0 0 0 0,-1 1 0 0 0,0-1 0 0 0,1 0 1 0 0,-1 1-1 0 0,0-1 0 0 0,0 1 0 0 0,0-1 0 0 0,0 1 1 0 0,-1-1-1 0 0,0 0-10 0 0,-5-4-15 0 0,0 1 0 0 0,-1 1 0 0 0,1-1 0 0 0,-1 1 0 0 0,0 1 0 0 0,0-1 0 0 0,0 1 0 0 0,0 1 0 0 0,-1-1 0 0 0,1 1 0 0 0,-1 1 0 0 0,0 0 0 0 0,0 0 0 0 0,1 1 0 0 0,-1 0 1 0 0,0 0-1 0 0,0 1 0 0 0,-4 1 15 0 0,-18-2 3 0 0,-89 69-73 0 0,103-49 112 0 0,1 0 1 0 0,0 2-1 0 0,2 0 1 0 0,1 1 0 0 0,0 0-1 0 0,2 1 1 0 0,0 0-1 0 0,2 1 1 0 0,1 0 0 0 0,0 0-1 0 0,2 1 1 0 0,1 0-1 0 0,2 0 1 0 0,0 0-1 0 0,1 10-42 0 0,0-28 46 0 0,1 0-1 0 0,0 1 1 0 0,0-1-1 0 0,1 0 1 0 0,-1 0-1 0 0,2 1 1 0 0,-1-1-1 0 0,1 0 1 0 0,1 0-1 0 0,0 1 1 0 0,0-1-1 0 0,0-1 1 0 0,1 1-1 0 0,0 0 1 0 0,0 0-1 0 0,1-1 0 0 0,0 0 1 0 0,1 0-1 0 0,-1 0 1 0 0,1 0-1 0 0,1-1 1 0 0,-1 0-1 0 0,1 0 1 0 0,0 0-1 0 0,0-1 1 0 0,1 0-1 0 0,0 0 1 0 0,0 0-1 0 0,2 0-45 0 0,14 5 148 0 0,1-2-1 0 0,1 0 0 0 0,-1-2 1 0 0,1 0-1 0 0,0-2 0 0 0,1-1 1 0 0,-1-1-1 0 0,15 0-147 0 0,96-41 362 0 0,-120 36-298 0 0,0 0-1 0 0,-1-1 1 0 0,1-1 0 0 0,-1 0-1 0 0,0-1 1 0 0,-1-1-1 0 0,1 0 1 0 0,-1-1 0 0 0,-1-1-1 0 0,0 0 1 0 0,0 0 0 0 0,0-2-1 0 0,-1 1 1 0 0,-1-2 0 0 0,0 1-1 0 0,-1-2 1 0 0,0 1-1 0 0,7-13-63 0 0,-7-4 54 0 0,-1-1-1 0 0,-2 0 0 0 0,-1-1 1 0 0,-2 1-1 0 0,-1-1 0 0 0,-1 0 1 0 0,-1 0-1 0 0,-3-11-53 0 0,2 36-100 0 0,0 0 1 0 0,0-1-1 0 0,-1 1 0 0 0,0 0 0 0 0,-1 0 0 0 0,1 0 0 0 0,-1 0 1 0 0,0 0-1 0 0,-1 0 0 0 0,1 1 0 0 0,-1-1 0 0 0,0 1 0 0 0,-1 0 1 0 0,1 0-1 0 0,-1 0 0 0 0,0 0 0 0 0,0 0 0 0 0,-1 1 1 0 0,1 0-1 0 0,-1 0 0 0 0,0 0 0 0 0,0 0 0 0 0,0 1 0 0 0,-1 0 1 0 0,1 0-1 0 0,-1 0 0 0 0,0 1 0 0 0,1 0 0 0 0,-1 0 1 0 0,0 0-1 0 0,-1 1 100 0 0,-201-19-4131 0 0,191 20 3961 0 0,-50 0-2582 0 0,34 0 1394 0 0</inkml:trace>
  <inkml:trace contextRef="#ctx0" brushRef="#br0" timeOffset="119169.386">5032 5802 1076 0 0,'0'0'459'0'0,"0"0"-1"0"0,0 0-66 0 0,0 0-42 0 0,0 0 4 0 0,0 0 3 0 0,0 0-21 0 0,0 0-35 0 0,0 0 38 0 0,0 0 25 0 0,0 0-25 0 0,0 0-39 0 0,0 0-12 0 0,0 0 17 0 0,0 0-45 0 0,0 0 9 0 0,0 0 13 0 0,0 0-1 0 0,0 0-34 0 0,0 0-29 0 0,0 0 31 0 0,0 0-11 0 0,0 0-24 0 0,0 0-39 0 0,-14-3 1708 0 0,158-6-1529 0 0,476 9 1535 0 0,-575 7-1613 0 0,-47 14-4190 0 0,-105-3-2043 0 0,74-13 4539 0 0</inkml:trace>
  <inkml:trace contextRef="#ctx0" brushRef="#br0" timeOffset="130793.04">6550 5386 1008 0 0,'0'0'695'0'0,"0"0"-84"0"0,0 0-23 0 0,0 0-46 0 0,13 0 211 0 0,-10-3 2148 0 0,-6-26 404 0 0,-26 22-3971 0 0,18 7 878 0 0,-3 2-223 0 0,0 2 0 0 0,1-1 0 0 0,-1 2 0 0 0,1-1 0 0 0,0 2 0 0 0,0 0 0 0 0,0 0 0 0 0,1 2 0 0 0,0-1 0 0 0,-7 7 11 0 0,-5 1-11 0 0,-128 99-72 0 0,141-104 70 0 0,-1 0-1 0 0,1 1 1 0 0,1 0 0 0 0,0 1-1 0 0,0 0 1 0 0,1 0 0 0 0,1 1-1 0 0,0 0 1 0 0,1 1 0 0 0,0-1-1 0 0,1 2 1 0 0,0 1 13 0 0,-89 263-103 0 0,90-155 211 0 0,40-19-42 0 0,-28-81-31 0 0,1 1 0 0 0,1-2 0 0 0,1 1 0 0 0,2-2 1 0 0,0 1-1 0 0,1-2 0 0 0,1 1 0 0 0,0-2 0 0 0,2 0 0 0 0,1-1 1 0 0,0 0-1 0 0,1-2 0 0 0,1 0 0 0 0,15 9-35 0 0,31 21 377 0 0,-59-42-873 0 0,-3-2-1152 0 0,1-2-4105 0 0,-4-1 4437 0 0</inkml:trace>
  <inkml:trace contextRef="#ctx0" brushRef="#br0" timeOffset="138667.738">6331 5811 876 0 0,'0'0'314'0'0,"0"0"39"0"0,0 0-111 0 0,0 0-21 0 0,0 0-41 0 0,0 0-25 0 0,0 0 20 0 0,0 0 117 0 0,0 0-52 0 0,0 0-21 0 0,0 0 54 0 0,0 0 13 0 0,0 0-12 0 0,0 0-7 0 0,0 0 40 0 0,0 0-44 0 0,0 0-11 0 0,0 0-7 0 0,0 0-42 0 0,0 0-30 0 0,0 0-21 0 0,0 0-30 0 0,0 0-5 0 0,0 0 17 0 0,0 0 18 0 0,0 0-5 0 0,0 0-62 0 0,0 0 25 0 0,0 0 10 0 0,0 0-2 0 0,0 0 30 0 0,0 0-20 0 0,0 0-34 0 0,0 0 21 0 0,0 0-11 0 0,0 0-11 0 0,0 0-6 0 0,0 0 22 0 0,0 0-15 0 0,0 0-34 0 0,0 0-40 0 0,0 0 14 0 0,0 0-6 0 0,0 0-38 0 0,0 0 44 0 0,0 0 50 0 0,0 0-31 0 0,0 0-54 0 0,0 0 39 0 0,0 0 27 0 0,0 0 1 0 0,0 0-47 0 0,0 0 17 0 0,0 0 26 0 0,0 0 46 0 0,0 0-28 0 0,0 0-19 0 0,0 0-12 0 0,-14 0 1058 0 0,210 3-542 0 0,22-21-180 0 0,-184 16 362 0 0,-33 2-701 0 0,-1 0 15 0 0,0 0-16 0 0,0 0-14 0 0,10 0 117 0 0,-2 0-126 0 0,-4-1 471 0 0,-8-3-3889 0 0,-7-9-2263 0 0,7 9 4203 0 0</inkml:trace>
  <inkml:trace contextRef="#ctx0" brushRef="#br0" timeOffset="145493.21">7712 5542 896 0 0,'3'-27'3353'0'0,"12"5"-3238"0"0,-12 19 74 0 0,-3 1-133 0 0,1-1 1 0 0,-1 1-1 0 0,0 0 0 0 0,-1-1 0 0 0,1 1 0 0 0,0 0 1 0 0,-1-1-1 0 0,1 1 0 0 0,-1 0 0 0 0,0-1 1 0 0,0 1-1 0 0,0 0 0 0 0,0 0 0 0 0,0 0 0 0 0,0 0 1 0 0,-1 0-1 0 0,1 0 0 0 0,-1 0 0 0 0,1 1 0 0 0,-1-1 1 0 0,0 0-1 0 0,1 1 0 0 0,-1-1 0 0 0,0 1 1 0 0,0 0-1 0 0,0-1 0 0 0,0 1 0 0 0,0 0 0 0 0,-1 0 1 0 0,1 1-1 0 0,-2-2-56 0 0,-66-18 835 0 0,69 20-833 0 0,-22 3 13 0 0,4 6 54 0 0,0 0-1 0 0,0 1 1 0 0,1 1-1 0 0,1 0 1 0 0,0 1-1 0 0,0 1 1 0 0,1 1-1 0 0,1 1 1 0 0,0 0-1 0 0,-12 16-68 0 0,-2 13 146 0 0,11-21-63 0 0,2 1 0 0 0,0 0 0 0 0,2 1 0 0 0,0 0 0 0 0,2 2 0 0 0,1-1 0 0 0,1 1 0 0 0,1 3-83 0 0,-1 102 177 0 0,63-32-26 0 0,-40-87-86 0 0,1-1 1 0 0,1 0-1 0 0,0-2 0 0 0,0 1 1 0 0,1-2-1 0 0,1 0 0 0 0,-1-1 1 0 0,2-1-1 0 0,-1 0 1 0 0,0-1-1 0 0,1-1 0 0 0,0-1 1 0 0,1 0-1 0 0,16 0-65 0 0,-15 0 91 0 0,0 0-11 0 0,-1-1 0 0 0,1-1 0 0 0,0-1 0 0 0,0-1 0 0 0,0 0 0 0 0,-1-2 0 0 0,1 0 0 0 0,0-1 0 0 0,12-4-80 0 0,-7-1 5 0 0,-11 6 65 0 0,0-1 0 0 0,0 0 0 0 0,0-1 0 0 0,-1 0 0 0 0,1-1 0 0 0,-1-1 0 0 0,0 0 0 0 0,-1-1 0 0 0,1 0 0 0 0,-1-1 0 0 0,-1 0 0 0 0,1-1 0 0 0,-1-1 0 0 0,-1 1 0 0 0,0-2 0 0 0,0 1 0 0 0,-1-1 0 0 0,-1-1 0 0 0,0 0 0 0 0,0 0 0 0 0,3-8-70 0 0,39-211 409 0 0,-51 216-411 0 0,0 0-1 0 0,-1 0 1 0 0,0 0-1 0 0,-1 1 0 0 0,-1-1 1 0 0,0 1-1 0 0,-1 0 1 0 0,0 0-1 0 0,-1 0 1 0 0,-1 0-1 0 0,0 1 1 0 0,-1 1-1 0 0,-1-1 1 0 0,0 1-1 0 0,0 0 1 0 0,-1 1-1 0 0,0 0 0 0 0,-1 1 1 0 0,-1 0-1 0 0,1 1 1 0 0,-2 0-1 0 0,1 1 1 0 0,-1 0-1 0 0,0 1 1 0 0,-1 0-1 0 0,-1 1 3 0 0,-152-34-3933 0 0,61 40-1953 0 0,79 0 4362 0 0</inkml:trace>
  <inkml:trace contextRef="#ctx0" brushRef="#br0" timeOffset="133076.624">8752 5203 1256 0 0,'0'0'464'0'0,"0"0"-48"0"0,0 0-12 0 0,0 0 12 0 0,0 0-36 0 0,0 0-108 0 0,0 0-46 0 0,0 0-21 0 0,0 0-28 0 0,0 0-18 0 0,0 0 2 0 0,0 0-15 0 0,0 0-17 0 0,0 0-20 0 0,0 0-59 0 0,0 0-36 0 0,24-4 166 0 0,-20 2-152 0 0,-1 0 0 0 0,0 0 0 0 0,1 1 0 0 0,0-1 0 0 0,-1 1 0 0 0,1 0 0 0 0,0 0 0 0 0,-1 0-1 0 0,1 1 1 0 0,0-1 0 0 0,0 1 0 0 0,0 0 0 0 0,0 0 0 0 0,-1 0 0 0 0,1 1 0 0 0,0-1 0 0 0,0 1 0 0 0,0 0-1 0 0,-1 0 1 0 0,1 0 0 0 0,0 1 0 0 0,-1-1 0 0 0,1 1 0 0 0,0 0-28 0 0,11 5 53 0 0,0 0 0 0 0,-1 1-1 0 0,0 0 1 0 0,0 1 0 0 0,0 1 0 0 0,-2 0 0 0 0,1 1 0 0 0,-1 1-1 0 0,-1 0 1 0 0,0 0 0 0 0,0 1 0 0 0,-1 0 0 0 0,-1 1-1 0 0,0 0 1 0 0,-1 0 0 0 0,-1 1 0 0 0,6 15-53 0 0,58 277 1596 0 0,-71-305-1588 0 0,16 228 1282 0 0,-18-214-1213 0 0,-1 0-1 0 0,-1 0 0 0 0,-1 0 1 0 0,0-1-1 0 0,-1 1 1 0 0,0-1-1 0 0,-1-1 1 0 0,-1 1-1 0 0,0-1 0 0 0,-1 0 1 0 0,-1-1-1 0 0,0 0 1 0 0,-1-1-1 0 0,0 0 1 0 0,-1-1-1 0 0,-11 9-76 0 0,-65 45 752 0 0,87-65-874 0 0,1 0-57 0 0,0 0-66 0 0,0 0-100 0 0,0 0-89 0 0,-32-23-6934 0 0,26 19 5876 0 0</inkml:trace>
  <inkml:trace contextRef="#ctx0" brushRef="#br0" timeOffset="147406.175">9085 4907 1152 0 0,'0'0'486'0'0,"-18"-2"433"0"0,20-1-852 0 0,0 0 0 0 0,0-1 0 0 0,0 1 1 0 0,1 1-1 0 0,-1-1 0 0 0,1 0 0 0 0,-1 1 0 0 0,1-1 1 0 0,0 1-1 0 0,0 0 0 0 0,0 0 0 0 0,0 0 0 0 0,1 0 1 0 0,-1 0-1 0 0,0 1 0 0 0,1 0 0 0 0,-1-1 0 0 0,1 1 0 0 0,0 1 1 0 0,-1-1-1 0 0,1 0 0 0 0,0 1 0 0 0,-1 0 0 0 0,1 0 1 0 0,0 0-1 0 0,0 0 0 0 0,-1 1 0 0 0,1-1 0 0 0,0 1 1 0 0,-1 0-1 0 0,1 0 0 0 0,-1 0 0 0 0,1 1 0 0 0,-1-1-67 0 0,29 1 287 0 0,-4-2-213 0 0,0 2-1 0 0,0 0 0 0 0,0 2 0 0 0,-1 2 1 0 0,0 0-1 0 0,0 1 0 0 0,8 5-73 0 0,-28-10 41 0 0,0 0 0 0 0,0 1 0 0 0,-1 0 0 0 0,1 0 0 0 0,-1 0 0 0 0,0 1 0 0 0,0 0 0 0 0,0 0 0 0 0,-1 0 0 0 0,1 1-1 0 0,-1 0 1 0 0,0 0 0 0 0,0 1 0 0 0,-1-1 0 0 0,0 1 0 0 0,0 0 0 0 0,0 0 0 0 0,0 0 0 0 0,-1 0 0 0 0,0 1 0 0 0,-1 0 0 0 0,1-1 0 0 0,-1 1 0 0 0,-1 0 0 0 0,1 0-41 0 0,12 209 774 0 0,-14 569 1710 0 0,-18-651-2051 0 0,-3 56 113 0 0,17 107 1138 0 0,2-293-1660 0 0,-1 0 1 0 0,1 0 0 0 0,-1 0-1 0 0,1 0 1 0 0,-1-1 0 0 0,0 1-1 0 0,-1-1 1 0 0,1 0 0 0 0,-1 0-1 0 0,1 0 1 0 0,-1 0 0 0 0,0 0-1 0 0,0-1 1 0 0,0 0-1 0 0,0 0 1 0 0,0 0 0 0 0,-1 0-1 0 0,1-1 1 0 0,-4 1-25 0 0,5-1 12 0 0,-13 4-205 0 0,0 0 0 0 0,0-1 0 0 0,0-1 0 0 0,-1-1 0 0 0,1-1 0 0 0,-1 0 0 0 0,0-1 1 0 0,1 0-1 0 0,-1-2 0 0 0,0 0 0 0 0,1-1 0 0 0,0 0 0 0 0,0-2 0 0 0,0 1 0 0 0,0-2 0 0 0,1 0 0 0 0,-2-2 193 0 0,9 3-504 0 0,0 1 0 0 0,0-1 0 0 0,0-1 0 0 0,1 0 0 0 0,0 0-1 0 0,0 0 1 0 0,1-1 0 0 0,-1 0 0 0 0,1 0 0 0 0,1-1 0 0 0,0 1 0 0 0,0-1-1 0 0,0-1 1 0 0,-2-6 504 0 0,-4-10-1160 0 0</inkml:trace>
  <inkml:trace contextRef="#ctx0" brushRef="#br0" timeOffset="150969.605">10077 5567 1100 0 0,'0'0'259'0'0,"0"0"32"0"0,0 0-55 0 0,0 0-42 0 0,0 0 35 0 0,0 0-41 0 0,0 0 7 0 0,0 0 23 0 0,0 0 9 0 0,0 0-51 0 0,0 0 9 0 0,0 0 19 0 0,0 0-42 0 0,0 0-26 0 0,0 0-12 0 0,0 0-16 0 0,0 0-6 0 0,0 0 16 0 0,0 0 92 0 0,0 0-49 0 0,0 0-13 0 0,0 0 31 0 0,0 0-33 0 0,0 0-8 0 0,0 0 57 0 0,0 0-19 0 0,0 0 26 0 0,0 0-64 0 0,0 0-72 0 0,0 0 32 0 0,0 0-42 0 0,0 0 30 0 0,0 0-27 0 0,0 0 31 0 0,0 0 45 0 0,0 0 35 0 0,0 0 12 0 0,0 0 23 0 0,0 0 52 0 0,0 0 11 0 0,4-3-53 0 0,80-16 636 0 0,255 6 368 0 0,-104 8-225 0 0,-233 5-880 0 0,25 0 724 0 0,-22 0-5073 0 0,-35-1 241 0 0,14-1 2511 0 0</inkml:trace>
  <inkml:trace contextRef="#ctx0" brushRef="#br0" timeOffset="151778.546">11655 4624 996 0 0,'0'-1'88'0'0,"0"0"-1"0"0,0 0 1 0 0,0-1-1 0 0,0 1 1 0 0,0 0-1 0 0,0 0 1 0 0,0 0-1 0 0,0 0 1 0 0,0 0-1 0 0,0 0 1 0 0,-1-1-1 0 0,1 1 1 0 0,0 0-1 0 0,-1 0 1 0 0,1 0-1 0 0,-1 0 1 0 0,1 0-1 0 0,-1 0 1 0 0,0 0-1 0 0,1 0 1 0 0,-1 1-1 0 0,0-1 1 0 0,1 0 0 0 0,-1 0-1 0 0,0 0 1 0 0,0 1-1 0 0,0-1 1 0 0,0 0-1 0 0,0 1 1 0 0,0-1-1 0 0,0 1 1 0 0,0-1-1 0 0,0 1 1 0 0,0 0-1 0 0,0-1 1 0 0,0 1-1 0 0,0 0 1 0 0,-1 0-1 0 0,1 0 1 0 0,0 0-1 0 0,0 0 1 0 0,0 0-1 0 0,0 0 1 0 0,0 0-1 0 0,0 0 1 0 0,-1 0-1 0 0,1 1 1 0 0,0-1-1 0 0,0 0 1 0 0,0 1 0 0 0,0-1-1 0 0,0 1 1 0 0,0-1-1 0 0,0 1 1 0 0,0 0-88 0 0,-63 15 180 0 0,54-13-125 0 0,1 1 0 0 0,0-1 1 0 0,0 1-1 0 0,0 1 0 0 0,0 0 1 0 0,1 0-1 0 0,0 1 0 0 0,0 0 1 0 0,0 0-1 0 0,1 1 0 0 0,0 0 1 0 0,0 0-1 0 0,0 1 0 0 0,1-1 1 0 0,1 1-1 0 0,-1 1 0 0 0,1-1 0 0 0,0 1 1 0 0,1 0-1 0 0,0 0 0 0 0,1 1 1 0 0,0-1-1 0 0,-1 8-55 0 0,-3 28 301 0 0,2 0 0 0 0,2 0-1 0 0,2 1 1 0 0,2 0 0 0 0,2-1 0 0 0,2 0 0 0 0,9 37-301 0 0,29 317 2234 0 0,-45-383-2162 0 0,0 1-1 0 0,-2-2 1 0 0,0 1 0 0 0,-1 0 0 0 0,0-1 0 0 0,-1 0 0 0 0,-1 0 0 0 0,0 0-1 0 0,-1-1 1 0 0,-1 0 0 0 0,0-1 0 0 0,-1 0 0 0 0,0 0 0 0 0,-1-1-1 0 0,-1-1 1 0 0,0 1 0 0 0,-5 2-72 0 0,-4-10-2980 0 0,14-25-3412 0 0,7 18 4865 0 0</inkml:trace>
  <inkml:trace contextRef="#ctx0" brushRef="#br0" timeOffset="152335.401">11683 5895 1212 0 0,'-68'-4'4662'0'0,"60"5"-4519"0"0,1 0 0 0 0,0 1 0 0 0,-1 0 1 0 0,1 0-1 0 0,0 1 0 0 0,0 0 0 0 0,0 0 0 0 0,1 0 1 0 0,-1 1-1 0 0,1 0 0 0 0,0 0 0 0 0,0 1 0 0 0,0 0 0 0 0,0 0 1 0 0,1 0-1 0 0,0 1 0 0 0,0 0 0 0 0,1 0 0 0 0,-1 0 0 0 0,-2 6-143 0 0,6-8 64 0 0,1-1-1 0 0,0 1 1 0 0,0 0-1 0 0,0-1 1 0 0,0 1-1 0 0,0 0 0 0 0,1-1 1 0 0,0 1-1 0 0,0-1 1 0 0,0 1-1 0 0,0-1 0 0 0,0 1 1 0 0,1-1-1 0 0,-1 0 1 0 0,1 1-1 0 0,0-1 1 0 0,0 0-1 0 0,0 0 0 0 0,1 0 1 0 0,-1-1-1 0 0,1 1 1 0 0,-1-1-1 0 0,1 1 1 0 0,0-1-1 0 0,0 1-63 0 0,14 8 117 0 0,1-1 1 0 0,0-1 0 0 0,0 0-1 0 0,0-1 1 0 0,1-1-1 0 0,0-1 1 0 0,1-1-1 0 0,0 0 1 0 0,-1-2-1 0 0,1 0 1 0 0,1-1-1 0 0,-1-1 1 0 0,0-1-1 0 0,0-1 1 0 0,7-1-118 0 0,-22 3 5 0 0,0 0 0 0 0,-1-1 0 0 0,1 1 0 0 0,0-1 0 0 0,0 0 0 0 0,0-1 0 0 0,-1 1 0 0 0,1-1 0 0 0,0 0 0 0 0,0 0 0 0 0,-1 0 0 0 0,1-1 0 0 0,-1 1 0 0 0,1-1 0 0 0,-1 0 0 0 0,0-1 0 0 0,0 1 0 0 0,0-1 0 0 0,0 0 0 0 0,0 0 0 0 0,0 0 0 0 0,-1 0 0 0 0,1 0 0 0 0,-1-1 0 0 0,0 0 0 0 0,0 0 0 0 0,-1 0 0 0 0,1 0 0 0 0,-1 0 0 0 0,0 0 0 0 0,0-1 0 0 0,0 1 0 0 0,0-1 0 0 0,-1 1 0 0 0,0-1 0 0 0,0 0 0 0 0,0 1 0 0 0,0-1 0 0 0,-1 0 0 0 0,0 0 0 0 0,0 0 0 0 0,0 0-5 0 0,-13-20-107 0 0,-2 1 0 0 0,0 0 0 0 0,-1 2 0 0 0,-1-1 0 0 0,-1 2 0 0 0,-1 1 0 0 0,-1 0 0 0 0,-1 1 0 0 0,0 1 0 0 0,-8-3 107 0 0,-42-42-1257 0 0,10-31-5558 0 0,61 92 5453 0 0</inkml:trace>
  <inkml:trace contextRef="#ctx0" brushRef="#br0" timeOffset="153639.912">12176 4213 928 0 0,'12'2'660'0'0,"-9"1"3964"0"0,-112 143-3430 0 0,93-129-1099 0 0,0-1-1 0 0,-2 0 1 0 0,1-2-1 0 0,-2 0 1 0 0,0-1-1 0 0,0 0 1 0 0,-1-2-1 0 0,-1-1 1 0 0,0 0-1 0 0,0-1 1 0 0,-1-2-1 0 0,0 0 1 0 0,0-1-1 0 0,0-1 1 0 0,-1-1-1 0 0,0-1 1 0 0,-21-1-95 0 0,41-2 8 0 0,-1 0 0 0 0,1-1 0 0 0,-1 1 1 0 0,1-1-1 0 0,0 0 0 0 0,-1 0 0 0 0,1 0 1 0 0,0-1-1 0 0,0 1 0 0 0,0-1 0 0 0,0 1 0 0 0,0-1 1 0 0,0 0-1 0 0,1 0 0 0 0,-1-1 0 0 0,0 1 1 0 0,1 0-1 0 0,0-1 0 0 0,-1 0 0 0 0,1 1 0 0 0,0-1 1 0 0,1 0-1 0 0,-1 0 0 0 0,0 0 0 0 0,1 0 0 0 0,0-1 1 0 0,-1 1-1 0 0,1 0 0 0 0,1 0 0 0 0,-1-1 1 0 0,0 1-1 0 0,1-1 0 0 0,0 1 0 0 0,0 0 0 0 0,0-1 1 0 0,0 1-1 0 0,0-1 0 0 0,1 1 0 0 0,-1-1 1 0 0,1 1-1 0 0,0 0 0 0 0,0-1 0 0 0,1 0-8 0 0,6-7-4 0 0,2 1 0 0 0,-1-1 0 0 0,1 2 0 0 0,1 0 0 0 0,0 0 0 0 0,0 0 0 0 0,1 2 0 0 0,0-1 0 0 0,0 2 0 0 0,1-1 0 0 0,-1 2 0 0 0,1 0 0 0 0,1 0 0 0 0,-1 1 0 0 0,1 1 0 0 0,0 0 0 0 0,-1 1 0 0 0,1 0 0 0 0,0 1 0 0 0,0 1 0 0 0,0 0 0 0 0,1 1 4 0 0,173 69-86 0 0,-155-57 111 0 0,1-2 1 0 0,0-1 0 0 0,0-1 0 0 0,1-2 0 0 0,0-2-1 0 0,1-1 1 0 0,34-1-26 0 0,-65-2 4 0 0,-1-1-1 0 0,1-1 1 0 0,-1 1 0 0 0,1 0-1 0 0,-1-1 1 0 0,1 0-1 0 0,-1 0 1 0 0,1-1 0 0 0,-1 1-1 0 0,0-1 1 0 0,0 0-1 0 0,0 0 1 0 0,0 0 0 0 0,0 0-1 0 0,0-1 1 0 0,-1 0-1 0 0,1 0 1 0 0,-1 0 0 0 0,0 0-1 0 0,1 0 1 0 0,-1-1-1 0 0,-1 1 1 0 0,1-1 0 0 0,-1 0-1 0 0,1 0 1 0 0,-1 0-1 0 0,0 0 1 0 0,0 0 0 0 0,-1 0-1 0 0,1-2-3 0 0,-6-1-2 0 0,-1 0 0 0 0,0 0 0 0 0,0 1 0 0 0,-1-1 0 0 0,1 2 0 0 0,-1-1 0 0 0,-1 0 0 0 0,1 1 1 0 0,-1 1-1 0 0,0-1 0 0 0,0 1 0 0 0,0 0 0 0 0,-1 0 0 0 0,1 1 0 0 0,-1 0 0 0 0,0 0 0 0 0,-6 0 2 0 0,13 2-1 0 0,-106-25-1016 0 0,58 24-3324 0 0,36 4 2907 0 0,-1 8 48 0 0</inkml:trace>
  <inkml:trace contextRef="#ctx0" brushRef="#br0" timeOffset="157392.898">12499 4901 1140 0 0,'14'-15'3025'0'0,"-12"15"-2710"0"0,-2 0-2 0 0,0 0-14 0 0,19-35 3240 0 0,-19 35-3508 0 0,-1 0 0 0 0,1 0 0 0 0,0 0 0 0 0,-1 0 0 0 0,1 0 0 0 0,0 0 0 0 0,-1 0 0 0 0,1 0-1 0 0,0 0 1 0 0,-1 0 0 0 0,1 0 0 0 0,0 0 0 0 0,-1 0 0 0 0,1 0 0 0 0,0 0 0 0 0,-1 0-1 0 0,1 0 1 0 0,0 0 0 0 0,-1 0 0 0 0,1-1 0 0 0,0 1 0 0 0,-1 0 0 0 0,1 0 0 0 0,0 0 0 0 0,0-1-1 0 0,-1 1 1 0 0,1 0 0 0 0,0 0 0 0 0,0-1 0 0 0,-1 1 0 0 0,1-1-31 0 0,-11 33-1 0 0,2 0 0 0 0,1 0 0 0 0,1 0 0 0 0,2 1 0 0 0,1 0 0 0 0,1 14 1 0 0,-6 45 173 0 0,-68 98 597 0 0,7-115-296 0 0,184-71 61 0 0,-29-4-2032 0 0,-83 0 1126 0 0,10-7-4538 0 0,-15 2 3513 0 0,-1 0 50 0 0</inkml:trace>
  <inkml:trace contextRef="#ctx0" brushRef="#br0" timeOffset="157831.813">12645 4802 928 0 0,'0'0'75'0'0,"1"-1"0"0"0,-1 0 0 0 0,0 1-1 0 0,1-1 1 0 0,-1 0 0 0 0,0 1 0 0 0,0-1 0 0 0,0 0 0 0 0,1 1 0 0 0,-1-1-1 0 0,0 0 1 0 0,0 0 0 0 0,0 1 0 0 0,0-1 0 0 0,0 0 0 0 0,-1 0-1 0 0,1 1 1 0 0,0-1 0 0 0,0 0 0 0 0,0 1 0 0 0,-1-1 0 0 0,1 0-1 0 0,0 1 1 0 0,-1-1 0 0 0,1 0 0 0 0,0 1 0 0 0,-1-1 0 0 0,1 1-1 0 0,-1-1 1 0 0,1 1 0 0 0,-1-1 0 0 0,1 1 0 0 0,-1-1 0 0 0,1 1 0 0 0,-1-1-1 0 0,0 1 1 0 0,1 0 0 0 0,-1-1 0 0 0,0 1 0 0 0,1 0 0 0 0,-1-1-1 0 0,0 1 1 0 0,1 0 0 0 0,-1 0 0 0 0,0 0 0 0 0,0 0 0 0 0,1 0-1 0 0,-1 0 1 0 0,0 0 0 0 0,0 0 0 0 0,1 0 0 0 0,-1 0 0 0 0,0 0 0 0 0,1 0-1 0 0,-1 0 1 0 0,0 1 0 0 0,1-1 0 0 0,-1 0 0 0 0,0 1 0 0 0,1-1-1 0 0,-1 0 1 0 0,0 1 0 0 0,1-1 0 0 0,-1 1 0 0 0,1-1 0 0 0,-1 1-1 0 0,1-1 1 0 0,-1 1 0 0 0,1-1 0 0 0,-1 1-75 0 0,-55 28 316 0 0,53-28-156 0 0,-123 108-1859 0 0,111-98-395 0 0,8-8 820 0 0</inkml:trace>
  <inkml:trace contextRef="#ctx0" brushRef="#br0" timeOffset="160391.523">12893 5125 1292 0 0,'0'0'680'0'0,"0"0"-101"0"0,0 0-26 0 0,0 0 7 0 0,0 0-16 0 0,0 0-22 0 0,-2-15 882 0 0,-1 7 1119 0 0,35-1-1856 0 0,-32 9-423 0 0,0 0-37 0 0,0 0-4 0 0,1-1-184 0 0,-1 0 0 0 0,0 0 0 0 0,0-1 0 0 0,0 1 0 0 0,0 0 0 0 0,0-1 1 0 0,0 1-1 0 0,0 0 0 0 0,0 0 0 0 0,0-1 0 0 0,-1 1 0 0 0,1 0 0 0 0,0 0 1 0 0,-1-1-1 0 0,1 1 0 0 0,-1 0 0 0 0,0 0 0 0 0,1 0 0 0 0,-1 0 0 0 0,0 0 1 0 0,0 0-1 0 0,0 0 0 0 0,1 0 0 0 0,-1 0 0 0 0,0 0 0 0 0,0 0 0 0 0,0 0 1 0 0,0 1-1 0 0,-1-1 0 0 0,1 0 0 0 0,0 1 0 0 0,0-1 0 0 0,0 1 0 0 0,-1-1 1 0 0,1 1-1 0 0,0 0 0 0 0,0-1 0 0 0,-1 1 0 0 0,1 0 0 0 0,0 0 0 0 0,-1 0 1 0 0,1 0-1 0 0,0 0 0 0 0,-1 0-19 0 0,-72-20 242 0 0,72 20 378 0 0,-10-2 21 0 0,-3-2-4275 0 0,21-6-2583 0 0,3 8 4733 0 0</inkml:trace>
  <inkml:trace contextRef="#ctx0" brushRef="#br0" timeOffset="161590.549">13394 5194 1016 0 0,'-30'-6'6795'0'0,"28"6"-6741"0"0,2 0 12 0 0,0 0-3 0 0,-17-2 1371 0 0,36 10-1326 0 0,284 7 193 0 0,-207-17-405 0 0,-80 2 65 0 0,0-1 0 0 0,0 0-1 0 0,0-2 1 0 0,-1 0 0 0 0,1 0 0 0 0,-1-2 0 0 0,0 0-1 0 0,0 0 1 0 0,0-2 0 0 0,-1 0 0 0 0,0 0 0 0 0,0-1 0 0 0,2-3 39 0 0,-14 8-11 0 0,0 1 1 0 0,0-1 0 0 0,0 0-1 0 0,0 0 1 0 0,-1 0 0 0 0,1 0-1 0 0,-1 0 1 0 0,0 0-1 0 0,0 0 1 0 0,0 0 0 0 0,0-1-1 0 0,0 1 1 0 0,-1 0 0 0 0,1-1-1 0 0,-1 1 1 0 0,0-1 0 0 0,0 1-1 0 0,0 0 1 0 0,-1-1 0 0 0,1 1-1 0 0,-1 0 1 0 0,0-1 0 0 0,0 1-1 0 0,0 0 1 0 0,0 0 0 0 0,-1 0-1 0 0,1 0 1 0 0,-1 0 0 0 0,1 0-1 0 0,-1 0 1 0 0,0 0 0 0 0,0 1-1 0 0,-1-1 1 0 0,1 1 0 0 0,0-1-1 0 0,-1 1 1 0 0,0 0 0 0 0,1 0-1 0 0,-1 0 1 0 0,0 0 0 0 0,0 1-1 0 0,0-1 1 0 0,0 1 0 0 0,0 0-1 0 0,-1 0 1 0 0,1 0 0 0 0,0 0-1 0 0,0 0 1 0 0,-1 1 0 0 0,1-1-1 0 0,-1 1 1 0 0,-2 0 10 0 0,-33-12-15 0 0,0 2-1 0 0,-1 2 1 0 0,0 1-1 0 0,-1 3 1 0 0,1 0 0 0 0,-1 3-1 0 0,-6 2 16 0 0,33 0 24 0 0,1 0 0 0 0,-1 1 0 0 0,1 0-1 0 0,0 1 1 0 0,-1 0 0 0 0,2 2 0 0 0,-1-1 0 0 0,0 1 0 0 0,1 1-1 0 0,0 1 1 0 0,0-1 0 0 0,1 2 0 0 0,0 0 0 0 0,0 0-1 0 0,0 1 1 0 0,1 0 0 0 0,1 0 0 0 0,0 1 0 0 0,0 1 0 0 0,1 0-1 0 0,0 0 1 0 0,1 0 0 0 0,0 1 0 0 0,1 0 0 0 0,0 1 0 0 0,-1 3-24 0 0,6-6 41 0 0,0-1 1 0 0,1 0-1 0 0,0 0 1 0 0,1 0 0 0 0,0 0-1 0 0,0 0 1 0 0,1 0-1 0 0,0 0 1 0 0,0 0-1 0 0,1 0 1 0 0,0-1 0 0 0,1 1-1 0 0,0-1 1 0 0,0 0-1 0 0,1 0 1 0 0,0 0 0 0 0,1-1-1 0 0,-1 0 1 0 0,1 0-1 0 0,1 0 1 0 0,-1-1 0 0 0,1 0-1 0 0,5 3-41 0 0,7 6-158 0 0,2-1-1 0 0,-1-1 0 0 0,2-1 1 0 0,0-1-1 0 0,0 0 0 0 0,1-2 0 0 0,0-1 1 0 0,0-1-1 0 0,1-1 0 0 0,0-1 1 0 0,0-1-1 0 0,1-1 0 0 0,-1-1 1 0 0,19-1 158 0 0,141-32-5512 0 0,-149 18 4203 0 0</inkml:trace>
  <inkml:trace contextRef="#ctx0" brushRef="#br0" timeOffset="162070.526">13703 4709 1600 0 0,'3'2'4252'0'0,"49"2"-2972"0"0,2 1-963 0 0,315 36 1343 0 0,-364-37-2280 0 0,-3-16-4848 0 0,1 9 4063 0 0</inkml:trace>
  <inkml:trace contextRef="#ctx0" brushRef="#br0" timeOffset="162506.668">14396 4508 860 0 0,'14'0'744'0'0,"-7"-2"-629"0"0,0 1 0 0 0,0-1 0 0 0,0 1 0 0 0,1 0 0 0 0,-1 1 0 0 0,0 0-1 0 0,0 0 1 0 0,1 1 0 0 0,-1-1 0 0 0,0 2 0 0 0,0-1 0 0 0,0 1 0 0 0,0 0 0 0 0,0 0 0 0 0,0 1 0 0 0,-1 0 0 0 0,1 0 0 0 0,-1 0 0 0 0,0 1 0 0 0,0 0-1 0 0,0 1 1 0 0,0-1 0 0 0,-1 1 0 0 0,1 0 0 0 0,-1 0 0 0 0,-1 1 0 0 0,1-1 0 0 0,-1 1 0 0 0,0 0 0 0 0,0 1 0 0 0,-1-1 0 0 0,0 1 0 0 0,0-1 0 0 0,0 1 0 0 0,0 1-115 0 0,-5 2 122 0 0,0-1 0 0 0,0 1 0 0 0,-1-1 0 0 0,0 1 0 0 0,0-1 0 0 0,-1 0 0 0 0,-1 0 0 0 0,1-1 0 0 0,-1 1 0 0 0,-1-1 0 0 0,1 0 0 0 0,-2 0 1 0 0,1-1-1 0 0,-1 0 0 0 0,0 0 0 0 0,0 0 0 0 0,-1-1 0 0 0,0 0 0 0 0,0-1 0 0 0,0 0 0 0 0,-1 0 0 0 0,0-1 0 0 0,0 0 0 0 0,0 0 0 0 0,0-1 1 0 0,0 0-1 0 0,-1 0 0 0 0,0-2 0 0 0,1 1 0 0 0,-7 0-122 0 0,125-35-6009 0 0,-84 24 4641 0 0</inkml:trace>
  <inkml:trace contextRef="#ctx0" brushRef="#br0" timeOffset="162755.586">14868 4546 1292 0 0,'-10'-1'218'0'0,"-1"0"0"0"0,1 1 1 0 0,0 1-1 0 0,0-1 0 0 0,0 2 0 0 0,0-1 0 0 0,0 1 0 0 0,0 1 1 0 0,0 0-1 0 0,1 0 0 0 0,-1 1 0 0 0,1 0 0 0 0,0 1 0 0 0,0 0 1 0 0,1 0-1 0 0,-1 1 0 0 0,1 0 0 0 0,0 0 0 0 0,1 1 0 0 0,0 0 1 0 0,0 0-1 0 0,0 1 0 0 0,1 0 0 0 0,0 0 0 0 0,0 1 0 0 0,1 0 1 0 0,0 0-1 0 0,1 0 0 0 0,0 0 0 0 0,0 1 0 0 0,1-1 0 0 0,-1 6-218 0 0,8-4 16 0 0,1 0 0 0 0,0-1 0 0 0,0 1-1 0 0,1-1 1 0 0,0 0 0 0 0,1 0 0 0 0,0-1-1 0 0,0 0 1 0 0,1 0 0 0 0,0-1 0 0 0,1 0-1 0 0,0 0 1 0 0,0-1 0 0 0,1 0 0 0 0,0-1-1 0 0,0 0 1 0 0,0-1 0 0 0,1 0 0 0 0,0 0-1 0 0,0-1 1 0 0,11 3-16 0 0,155 35-5704 0 0,-158-42 4404 0 0</inkml:trace>
  <inkml:trace contextRef="#ctx0" brushRef="#br0" timeOffset="166765.083">10533 5269 1048 0 0,'0'0'677'0'0,"0"0"-21"0"0,0-12 113 0 0,3 9 2523 0 0,34-34-1281 0 0,-37 36-1945 0 0,0 1-58 0 0,0 47 2955 0 0,-4 54-3040 0 0,-37 158 119 0 0,1-103 165 0 0,24-75 119 0 0,16-79-274 0 0,0-2 0 0 0,0 0-13 0 0,0 0 16 0 0,-5 23 621 0 0,4-23-643 0 0,-18-12-10082 0 0,6 4 8723 0 0</inkml:trace>
  <inkml:trace contextRef="#ctx0" brushRef="#br0" timeOffset="174731.504">15431 5089 1076 0 0,'0'0'303'0'0,"0"0"15"0"0,0 0-57 0 0,0 0-75 0 0,0 0 20 0 0,0 0 11 0 0,0 0-62 0 0,0 0 55 0 0,0 0 23 0 0,0 0-27 0 0,0 0-19 0 0,0 0-19 0 0,0 0 15 0 0,0 0-10 0 0,0 0 14 0 0,0 0 96 0 0,0 0 11 0 0,0 0-38 0 0,0 0-28 0 0,14-3 1963 0 0,-21 2-2189 0 0,0 1-1 0 0,-1 0 0 0 0,1 0 0 0 0,-1 1 0 0 0,1-1 1 0 0,0 2-1 0 0,-1-1 0 0 0,1 1 0 0 0,0 0 0 0 0,0 1 0 0 0,0-1 1 0 0,1 1-1 0 0,-1 1 0 0 0,0-1 0 0 0,1 1 0 0 0,0 0 1 0 0,0 1-1 0 0,0-1 0 0 0,-4 6-1 0 0,0-5 17 0 0,0 1 0 0 0,1 1 0 0 0,0 0 0 0 0,0 0 0 0 0,0 0 0 0 0,1 1 0 0 0,0 1 0 0 0,0-1 1 0 0,1 1-1 0 0,1 1 0 0 0,-1-1 0 0 0,1 1 0 0 0,1 0 0 0 0,0 1 0 0 0,0-1 0 0 0,1 1 0 0 0,1 0 0 0 0,-1 0 0 0 0,0 6-17 0 0,7-13 23 0 0,0 0 0 0 0,0 0 0 0 0,0 0 1 0 0,0-1-1 0 0,1 1 0 0 0,-1-1 0 0 0,1 0 0 0 0,0 0 0 0 0,0 0 0 0 0,0 0 1 0 0,0-1-1 0 0,1 0 0 0 0,-1 0 0 0 0,0 0 0 0 0,1 0 0 0 0,0-1 0 0 0,-1 0 1 0 0,1 0-1 0 0,0 0 0 0 0,0 0 0 0 0,0-1 0 0 0,-1 0 0 0 0,1 0 0 0 0,3 0-23 0 0,4-1 17 0 0,0 0 0 0 0,0-1 0 0 0,0-1 0 0 0,0 0-1 0 0,0-1 1 0 0,0 0 0 0 0,-1 0 0 0 0,0-1 0 0 0,0-1 0 0 0,0 0-1 0 0,-1 0 1 0 0,0-1 0 0 0,0 0 0 0 0,-1-1 0 0 0,0 0-1 0 0,0-1 1 0 0,-1 0 0 0 0,0 0 0 0 0,0-1 0 0 0,2-5-17 0 0,116-217-52 0 0,-67 96 27 0 0,-12 32-19 0 0,-5-1-1 0 0,-4-3 1 0 0,0-19 44 0 0,-36 125-2 0 0,0-1-1 0 0,-1 1 0 0 0,1-1 1 0 0,-1 1-1 0 0,0-1 1 0 0,0 0-1 0 0,0 0 1 0 0,0 1-1 0 0,0-1 0 0 0,-1 0 1 0 0,1 0-1 0 0,-1 0 1 0 0,0 0-1 0 0,0 0 1 0 0,0 0-1 0 0,0 0 0 0 0,-1 0 1 0 0,1 0-1 0 0,-1 0 1 0 0,1 0-1 0 0,-1 1 1 0 0,0-1-1 0 0,0 0 0 0 0,0 0 1 0 0,-1 1-1 0 0,1-1 1 0 0,-1 1-1 0 0,1-1 1 0 0,-1 1-1 0 0,0 0 0 0 0,0-1 1 0 0,0 1-1 0 0,0 0 1 0 0,0 0-1 0 0,-1 0 1 0 0,1 1-1 0 0,0-1 0 0 0,-1 0 1 0 0,0 1-1 0 0,1 0 1 0 0,-1 0-1 0 0,0-1 1 0 0,0 2-1 0 0,1-1 0 0 0,-1 0 1 0 0,0 0-1 0 0,0 1 1 0 0,-1 0 2 0 0,-5 3 9 0 0,1 1 0 0 0,1 1 1 0 0,-1 0-1 0 0,1 0 0 0 0,0 0 0 0 0,0 1 1 0 0,0 0-1 0 0,1 1 0 0 0,0-1 0 0 0,0 1 1 0 0,0 0-1 0 0,1 0 0 0 0,0 1 0 0 0,1 0 1 0 0,0 0-1 0 0,0 0 0 0 0,0 0 1 0 0,1 1-1 0 0,0 1-9 0 0,-11 40 155 0 0,1 1 0 0 0,3 0 1 0 0,2 1-1 0 0,2 0 0 0 0,3 0 0 0 0,2 0 1 0 0,4 35-156 0 0,-3-25 98 0 0,24 128 218 0 0,3-48-86 0 0,-25-119-968 0 0,1-39-5430 0 0,-1 9 4700 0 0</inkml:trace>
  <inkml:trace contextRef="#ctx0" brushRef="#br0" timeOffset="175461.668">15775 4943 1048 0 0,'1'-1'73'0'0,"0"0"0"0"0,0-1 0 0 0,0 1-1 0 0,0 0 1 0 0,0 0 0 0 0,0 0 0 0 0,0-1 0 0 0,0 1 0 0 0,1 0 0 0 0,-1 0-1 0 0,0 1 1 0 0,1-1 0 0 0,-1 0 0 0 0,1 0 0 0 0,-1 1 0 0 0,1-1-1 0 0,-1 1 1 0 0,1-1 0 0 0,-1 1 0 0 0,1 0 0 0 0,0 0 0 0 0,-1-1-1 0 0,1 1 1 0 0,-1 0 0 0 0,1 1 0 0 0,0-1 0 0 0,-1 0 0 0 0,1 0 0 0 0,-1 1-1 0 0,1-1 1 0 0,0 0 0 0 0,-1 1 0 0 0,1 0 0 0 0,-1-1 0 0 0,0 1-1 0 0,1 0 1 0 0,-1 0 0 0 0,1 0 0 0 0,-1 0 0 0 0,0 0 0 0 0,0 0-1 0 0,0 0 1 0 0,0 0 0 0 0,1 1 0 0 0,-2-1 0 0 0,1 0 0 0 0,0 1-1 0 0,0-1 1 0 0,0 0 0 0 0,-1 1 0 0 0,2 1-73 0 0,36 78 1018 0 0,-37-74-913 0 0,0 0 1 0 0,-1 0 0 0 0,1-1-1 0 0,-2 1 1 0 0,1 0 0 0 0,-1 0 0 0 0,0-1-1 0 0,0 1 1 0 0,-1-1 0 0 0,0 1-1 0 0,0-1 1 0 0,0 1 0 0 0,-1-1 0 0 0,0 0-1 0 0,0 0 1 0 0,-1 0 0 0 0,0-1-1 0 0,0 1 1 0 0,0-1 0 0 0,0 0 0 0 0,-1 0-1 0 0,0 0 1 0 0,0-1 0 0 0,0 0-1 0 0,-5 3-105 0 0,122-55 608 0 0,-95 40-658 0 0,0-1-1 0 0,0 0 1 0 0,-1-1-1 0 0,0-1 0 0 0,-1 0 1 0 0,0-1-1 0 0,-1-1 1 0 0,0 0-1 0 0,-1-1 0 0 0,0 0 1 0 0,-2-1-1 0 0,2-2 51 0 0,-13 15-4 0 0,0 0-1 0 0,0 0 1 0 0,0 0 0 0 0,0 0-1 0 0,0 0 1 0 0,-1 0 0 0 0,1 0-1 0 0,0 0 1 0 0,-1 1-1 0 0,0-1 1 0 0,1 0 0 0 0,-1 0-1 0 0,0 0 1 0 0,0 0 0 0 0,0 1-1 0 0,0-1 1 0 0,0 1 0 0 0,0-1-1 0 0,0 1 1 0 0,-1-1-1 0 0,1 1 1 0 0,-1-1 0 0 0,1 1-1 0 0,-1 0 1 0 0,1 0 0 0 0,-1 0-1 0 0,0 0 1 0 0,1 0 0 0 0,-1 0-1 0 0,0 0 1 0 0,0 1-1 0 0,0-1 1 0 0,0 1 0 0 0,0-1-1 0 0,1 1 1 0 0,-1 0 0 0 0,0 0-1 0 0,0-1 1 0 0,0 1 0 0 0,0 1-1 0 0,0-1 1 0 0,0 0-1 0 0,0 0 1 0 0,0 1 0 0 0,0-1-1 0 0,0 1 1 0 0,0 0 0 0 0,1-1-1 0 0,-1 1 1 0 0,0 0-1 0 0,0 0 1 0 0,1 0 0 0 0,-1 1 4 0 0,-5 0 20 0 0,-1 0 1 0 0,2 1 0 0 0,-1 0-1 0 0,0 1 1 0 0,0-1 0 0 0,1 1-1 0 0,0 0 1 0 0,0 1 0 0 0,0 0-1 0 0,0 0 1 0 0,1 0 0 0 0,0 0-1 0 0,0 1 1 0 0,0 0 0 0 0,1 0-1 0 0,0 0 1 0 0,0 1 0 0 0,0-1-1 0 0,1 1 1 0 0,0 0 0 0 0,0 0-1 0 0,1 0 1 0 0,0 0 0 0 0,0 1-1 0 0,1-1 1 0 0,0 0 0 0 0,0 1-1 0 0,1-1 1 0 0,0 1 0 0 0,0-1-1 0 0,0 1 1 0 0,1-1 0 0 0,0 1-1 0 0,1-1 1 0 0,0 0 0 0 0,0 0-1 0 0,0 1 1 0 0,1-1 0 0 0,0-1-1 0 0,1 1-20 0 0,14 10 106 0 0,0-1-1 0 0,2-1 0 0 0,0 0 0 0 0,1-2 0 0 0,0-1 0 0 0,1 0 0 0 0,0-1 0 0 0,1-2 0 0 0,0 0 0 0 0,0-1 0 0 0,23 3-105 0 0,10 10 1573 0 0,-55-14-4209 0 0,0-5-3405 0 0,-1-2 4602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0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79 860 0 0,'0'0'751'0'0,"0"0"-139"0"0,-20-4 1549 0 0,0-14-1671 0 0,60 0 1950 0 0,99-1-2034 0 0,1 6 1 0 0,0 6-1 0 0,45 8-406 0 0,-163-1-98 0 0,71 19-880 0 0,-93-18 901 0 0,1 0-1 0 0,-1 0 1 0 0,0 0-1 0 0,0-1 0 0 0,1 1 1 0 0,-1 0-1 0 0,0 0 1 0 0,0 0-1 0 0,0 0 0 0 0,0 0 1 0 0,0 0-1 0 0,0 0 1 0 0,0 0-1 0 0,0 0 0 0 0,0 0 1 0 0,0-1-1 0 0,0 1 1 0 0,-1 0-1 0 0,1 0 0 0 0,0 0 1 0 0,-1 0-1 0 0,1 0 1 0 0,-1-1-1 0 0,1 1 0 0 0,-1 0 1 0 0,1 0-1 0 0,-1-1 1 0 0,1 1-1 0 0,-1 0 0 0 0,0-1 1 0 0,1 1-1 0 0,-1 0 1 0 0,0-1-1 0 0,0 1 0 0 0,1-1 1 0 0,-1 1-1 0 0,0-1 1 0 0,0 0-1 0 0,0 1 0 0 0,0-1 1 0 0,0 0-1 0 0,1 0 1 0 0,-1 1-1 0 0,0-1 0 0 0,0 0 1 0 0,0 0-1 0 0,0 0 1 0 0,-1 0 77 0 0,-4 3-318 0 0,-18 9-989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0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1644 0 0,'1'1'952'0'0,"2"2"-140"0"0,5-1-48 0 0,13 2-116 0 0,2 1-68 0 0,5-4-19 0 0,8 2-73 0 0,-1 0-52 0 0,5-1-48 0 0,0 1-164 0 0,0 0-204 0 0,-2 1-8 0 0,2 1-476 0 0,-1-2-280 0 0,-1-3 56 0 0,-4 4-813 0 0,-2-1 41 0 0,-3-1-64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469 137 1048 0 0,'-3'-49'4322'0'0,"-5"49"-4260"0"0,1 1 0 0 0,-1 0 0 0 0,1 0 0 0 0,-1 1 0 0 0,0 0 0 0 0,1 0 0 0 0,0 1 0 0 0,0-1 0 0 0,0 2 0 0 0,0-1 0 0 0,0 1 0 0 0,1 0 0 0 0,-1 1 0 0 0,1-1 0 0 0,0 1 0 0 0,0 0 0 0 0,1 1 0 0 0,0 0 0 0 0,0-1 0 0 0,0 2 0 0 0,0-1 0 0 0,1 0 0 0 0,0 1 0 0 0,1 0 0 0 0,0 0 0 0 0,-3 6-62 0 0,-2 9 134 0 0,0 0 1 0 0,2 1 0 0 0,0-1-1 0 0,2 1 1 0 0,0 1-1 0 0,1-1 1 0 0,2 0 0 0 0,0 8-135 0 0,45 288 1132 0 0,-38-207-768 0 0,-9-103-394 0 0,-1 0 1 0 0,0 0 0 0 0,0 0-1 0 0,-1 0 1 0 0,0-1-1 0 0,-1 0 1 0 0,0 0-1 0 0,0 0 1 0 0,0-1 0 0 0,-1 1-1 0 0,0-2 1 0 0,-1 1-1 0 0,0-1 1 0 0,0 0-1 0 0,0-1 1 0 0,0 1 0 0 0,-1-2-1 0 0,0 1 1 0 0,0-1-1 0 0,0-1 1 0 0,-1 0-1 0 0,1 0 1 0 0,-1-1 0 0 0,1 0-1 0 0,-1 0 1 0 0,0-1-1 0 0,0-1 1 0 0,0 1-1 0 0,-5-2 30 0 0,11 1-235 0 0,1 1 0 0 0,-1-1-1 0 0,1 0 1 0 0,-1 0 0 0 0,1-1-1 0 0,-1 1 1 0 0,1-1 0 0 0,-1 0-1 0 0,1 0 1 0 0,-1 0 0 0 0,1 0-1 0 0,0-1 1 0 0,-1 1-1 0 0,1-1 1 0 0,0 0 0 0 0,0 0-1 0 0,0 0 1 0 0,1 0 0 0 0,-1 0-1 0 0,0-1 1 0 0,1 1 0 0 0,-1-1 235 0 0,-1-8-1576 0 0</inkml:trace>
  <inkml:trace contextRef="#ctx0" brushRef="#br0" timeOffset="510.643">541 1166 1392 0 0,'-8'2'284'0'0,"1"0"-1"0"0,-1 1 1 0 0,0 0 0 0 0,1 0-1 0 0,-1 1 1 0 0,1 0-1 0 0,0 0 1 0 0,0 0 0 0 0,0 1-1 0 0,1 0 1 0 0,0 1-1 0 0,0-1 1 0 0,0 1 0 0 0,1 0-1 0 0,-1 1 1 0 0,2-1-1 0 0,-1 1 1 0 0,1 0 0 0 0,0 0-1 0 0,0 0 1 0 0,1 1-1 0 0,-3 6-283 0 0,10-7 87 0 0,1-2-1 0 0,-1 1 0 0 0,1 0 0 0 0,0-1 0 0 0,0 0 0 0 0,1 0 1 0 0,-1 0-1 0 0,1-1 0 0 0,0 0 0 0 0,1 0 0 0 0,-1 0 0 0 0,0-1 1 0 0,1 0-1 0 0,0 0 0 0 0,0-1 0 0 0,0 0 0 0 0,0 0 0 0 0,0 0 1 0 0,0-1-1 0 0,1 0 0 0 0,-1-1 0 0 0,0 0 0 0 0,1 0 0 0 0,-1 0 1 0 0,2-1-87 0 0,6 2 38 0 0,1-1 0 0 0,-1-1 0 0 0,0 0 0 0 0,0 0 0 0 0,0-2 0 0 0,0 0 0 0 0,-1-1 0 0 0,1 0 1 0 0,-1-1-1 0 0,0-1 0 0 0,0 0 0 0 0,-1-1 0 0 0,5-3-38 0 0,-15 8-5 0 0,0 0-1 0 0,-1 0 1 0 0,1 0 0 0 0,-1-1-1 0 0,1 1 1 0 0,-1-1 0 0 0,0 0-1 0 0,0 0 1 0 0,0 0 0 0 0,0 0-1 0 0,-1 0 1 0 0,1 0 0 0 0,-1 0-1 0 0,0 0 1 0 0,1-1 0 0 0,-2 1-1 0 0,1 0 1 0 0,0-1 0 0 0,-1 1-1 0 0,1-1 1 0 0,-1 1 0 0 0,0-1-1 0 0,0 1 1 0 0,-1-1 0 0 0,1 1-1 0 0,-1 0 1 0 0,1-1 0 0 0,-1 1-1 0 0,0 0 1 0 0,0-1 0 0 0,-1 1-1 0 0,1 0 1 0 0,-1 0 0 0 0,1 0-1 0 0,-1 0 1 0 0,0 0 0 0 0,0 0-1 0 0,-3-2 6 0 0,-102-103-586 0 0,91 95 417 0 0,-13-11-10 0 0,-93-104-5801 0 0,110 102 4596 0 0</inkml:trace>
  <inkml:trace contextRef="#ctx0" brushRef="#br0" timeOffset="1193.837">1060 1 1048 0 0,'-15'27'864'0'0,"6"-6"-526"0"0,-1-1-1 0 0,0-1 0 0 0,-2 0 0 0 0,0 0 0 0 0,-2-1 0 0 0,0-1 1 0 0,0 0-1 0 0,-2-1 0 0 0,0-1 0 0 0,-1 0 0 0 0,-5 2-337 0 0,19-13 68 0 0,-1 0 1 0 0,0 0-1 0 0,0 0 0 0 0,0-1 0 0 0,0 1 0 0 0,0-1 0 0 0,-1 0 1 0 0,0 0-1 0 0,1-1 0 0 0,-1 1 0 0 0,0-1 0 0 0,0 0 1 0 0,-1-1-1 0 0,1 1 0 0 0,0-1 0 0 0,-1 0 0 0 0,1 0 0 0 0,0-1 1 0 0,-1 1-1 0 0,1-1 0 0 0,-1 0 0 0 0,1-1 0 0 0,-1 1 1 0 0,1-1-1 0 0,0 0 0 0 0,-1-1 0 0 0,1 1 0 0 0,0-1 0 0 0,0 0 1 0 0,0 0-1 0 0,0-1 0 0 0,0 0 0 0 0,1 1 0 0 0,-1-1 1 0 0,1-1-1 0 0,0 1 0 0 0,0-1 0 0 0,0 0 0 0 0,0 0 0 0 0,1 0 1 0 0,-1 0-1 0 0,0-2-68 0 0,1 2 4 0 0,0-1 0 0 0,0 1-1 0 0,0 0 1 0 0,1-1 0 0 0,0 0 0 0 0,0 0 0 0 0,0 0 0 0 0,1 0 0 0 0,-1 0 0 0 0,1 0 0 0 0,1 0-1 0 0,-1 0 1 0 0,0 0 0 0 0,1-1 0 0 0,0 1 0 0 0,1 0 0 0 0,-1 0 0 0 0,1 0 0 0 0,0-1-1 0 0,0 1 1 0 0,0 0 0 0 0,1 0 0 0 0,0 0 0 0 0,0 1 0 0 0,0-1 0 0 0,1 0 0 0 0,-1 1 0 0 0,1-1-1 0 0,0 1 1 0 0,0 0 0 0 0,1 0 0 0 0,-1 0 0 0 0,1 1 0 0 0,0-1 0 0 0,0 1 0 0 0,0 0 0 0 0,1 0-1 0 0,-1 0 1 0 0,1 0 0 0 0,-1 1 0 0 0,1 0 0 0 0,0 0 0 0 0,0 0 0 0 0,0 1 0 0 0,0-1-1 0 0,0 1-3 0 0,25 5-23 0 0,0 0-1 0 0,-1 2 0 0 0,1 1 0 0 0,-1 2 1 0 0,-1 0-1 0 0,0 2 0 0 0,21 12 24 0 0,13 3-21 0 0,-46-20 51 0 0,10 6 38 0 0,1-2-1 0 0,1 0 0 0 0,-1-2 1 0 0,2-1-1 0 0,-1-1 0 0 0,1-2 0 0 0,11 1-67 0 0,-38-6 3 0 0,0 0 0 0 0,0-1 0 0 0,0 1 0 0 0,-1 0 0 0 0,1-1 0 0 0,0 1 0 0 0,-1-1 0 0 0,1 1 0 0 0,-1-1 0 0 0,0 0 0 0 0,1 1 0 0 0,-1-1 0 0 0,0 0 0 0 0,0 0 0 0 0,0 0 0 0 0,0 0 0 0 0,-1 0 0 0 0,1 0 0 0 0,0 0 0 0 0,-1 0 0 0 0,0-1 0 0 0,1 1 0 0 0,-1 0 0 0 0,0 0 0 0 0,0 0 0 0 0,0 0 0 0 0,0-1 0 0 0,-1 1 0 0 0,1 0 0 0 0,0 0 0 0 0,-1 0 0 0 0,0 0 0 0 0,1 0 0 0 0,-1 0 0 0 0,0 0 0 0 0,0 0 0 0 0,0 0 0 0 0,-1 0 0 0 0,1 0 0 0 0,0 1 0 0 0,-1-1 0 0 0,1 0 0 0 0,-1 1 0 0 0,1-1-3 0 0,-5-3-329 0 0,0-1 1 0 0,0 1 0 0 0,0 1-1 0 0,0-1 1 0 0,-1 1-1 0 0,0 0 1 0 0,0 1 0 0 0,0-1-1 0 0,0 2 1 0 0,0-1-1 0 0,-1 1 1 0 0,0 0 0 0 0,1 0-1 0 0,-1 1 1 0 0,-3-1 328 0 0,1 0-969 0 0,0 0-461 0 0</inkml:trace>
  <inkml:trace contextRef="#ctx0" brushRef="#br0" timeOffset="1859.65">1657 580 1240 0 0,'129'-14'4056'0'0,"-111"10"-3954"0"0,-1 0-1 0 0,1-1 1 0 0,-1 0 0 0 0,-1-2-1 0 0,1 0 1 0 0,-1-1 0 0 0,-1 0-1 0 0,1-2 1 0 0,-1 1 0 0 0,1-3-102 0 0,-15 11-46 0 0,1-1 1 0 0,0 1 0 0 0,-1-1-1 0 0,1 1 1 0 0,-1-1 0 0 0,1 0-1 0 0,-1 0 1 0 0,0 1 0 0 0,0-1 0 0 0,0 0-1 0 0,0 0 1 0 0,0 0 0 0 0,0 0-1 0 0,-1-1 1 0 0,1 1 0 0 0,0 0 0 0 0,-1 0-1 0 0,0 0 1 0 0,0 0 0 0 0,1-1-1 0 0,-1 1 1 0 0,-1 0 0 0 0,1 0-1 0 0,0 0 1 0 0,0-1 0 0 0,-1 1 0 0 0,1 0-1 0 0,-1 0 1 0 0,0 0 0 0 0,0 0-1 0 0,0 0 1 0 0,0 0 0 0 0,0 0-1 0 0,0 0 1 0 0,0 0 0 0 0,0 1 0 0 0,-1-1-1 0 0,1 0 1 0 0,-1 1 0 0 0,1-1-1 0 0,-1 1 1 0 0,0-1 0 0 0,0 1-1 0 0,0 0 1 0 0,1 0 0 0 0,-1 0 0 0 0,-2-1 45 0 0,-100-42 19 0 0,90 42 69 0 0,1 1 0 0 0,-1 0 0 0 0,0 1 0 0 0,1 0-1 0 0,-1 1 1 0 0,1 1 0 0 0,-1 0 0 0 0,1 1 0 0 0,0 0 0 0 0,0 1 0 0 0,0 1-1 0 0,0 0 1 0 0,1 1 0 0 0,-1 0 0 0 0,2 0 0 0 0,-1 2 0 0 0,1-1 0 0 0,0 1 0 0 0,0 1-1 0 0,1 0 1 0 0,0 1 0 0 0,1 0 0 0 0,0 0 0 0 0,-1 3-88 0 0,7-8 54 0 0,1 1 0 0 0,0-1 1 0 0,0 0-1 0 0,0 1 0 0 0,1-1 0 0 0,0 1 1 0 0,0 0-1 0 0,0-1 0 0 0,1 1 0 0 0,0 0 1 0 0,0-1-1 0 0,1 1 0 0 0,-1 0 0 0 0,1 0 1 0 0,0-1-1 0 0,0 1 0 0 0,1-1 0 0 0,0 1 0 0 0,0-1 1 0 0,0 0-1 0 0,1 0 0 0 0,0 0 0 0 0,0 0 1 0 0,0 0-1 0 0,0-1 0 0 0,1 1 0 0 0,0-1 1 0 0,-1 0-1 0 0,2 0 0 0 0,-1 0 0 0 0,0 0 1 0 0,1-1-1 0 0,2 1-54 0 0,171 89 498 0 0,-19-54-1524 0 0,-50-31-2736 0 0,-86-8 2346 0 0</inkml:trace>
  <inkml:trace contextRef="#ctx0" brushRef="#br0" timeOffset="2247.994">1862 145 1708 0 0,'8'-4'4843'0'0,"62"2"-3823"0"0,211 27-70 0 0,-283-34-6709 0 0,0 5 4389 0 0</inkml:trace>
  <inkml:trace contextRef="#ctx0" brushRef="#br0" timeOffset="2757.754">2330 43 1416 0 0,'40'-7'2876'0'0,"32"87"-1779"0"0,-71-69-917 0 0,0-1 1 0 0,0 0-1 0 0,-1 1 1 0 0,-1-1-1 0 0,1 0 0 0 0,-2 1 1 0 0,1-1-1 0 0,-1 0 0 0 0,-1 0 1 0 0,0 0-1 0 0,0 0 0 0 0,-1-1 1 0 0,0 1-1 0 0,-1-1 0 0 0,0 0 1 0 0,-1 0-1 0 0,1-1 0 0 0,-2 1 1 0 0,1-1-1 0 0,-1-1 0 0 0,0 1 1 0 0,-1-1-1 0 0,-5 4-180 0 0,327-244 324 0 0,-269 201-609 0 0,-44 31 243 0 0,-10 1 45 0 0,0 0 1 0 0,0 0 0 0 0,0 1 0 0 0,0 0-1 0 0,0 0 1 0 0,0 1 0 0 0,0 0 0 0 0,1 1-1 0 0,-1 0 1 0 0,1 1 0 0 0,0-1 0 0 0,0 1-1 0 0,0 1 1 0 0,0 0 0 0 0,1 0 0 0 0,0 0-1 0 0,0 1 1 0 0,0 0 0 0 0,1 0-1 0 0,-1 1 1 0 0,2 0 0 0 0,-1 0 0 0 0,1 0-1 0 0,0 1 1 0 0,0 0 0 0 0,1-1 0 0 0,0 2-1 0 0,1-1 1 0 0,-3 8-4 0 0,10-8-107 0 0,0 0 0 0 0,0-1 1 0 0,1 0-1 0 0,0 0 0 0 0,1 0 0 0 0,-1-1 0 0 0,1 0 0 0 0,0 0 0 0 0,1 0 0 0 0,-1-1 1 0 0,1 0-1 0 0,0 0 0 0 0,1-1 0 0 0,-1 1 0 0 0,1-2 0 0 0,0 1 0 0 0,7 1 107 0 0,105 50-4817 0 0,-91-42 3261 0 0</inkml:trace>
  <inkml:trace contextRef="#ctx0" brushRef="#br0" timeOffset="3302.05">3135 478 1576 0 0,'-46'21'1212'0'0,"1"1"1"0"0,1 3-1 0 0,2 2 0 0 0,0 1 1 0 0,2 3-1 0 0,-9 9-1212 0 0,48-39 111 0 0,1-1-35 0 0,56 16 59 0 0,-40-19-152 0 0,0 0 1 0 0,1-2 0 0 0,-1 0 0 0 0,-1-1 0 0 0,1 0 0 0 0,-1-1 0 0 0,0-1 0 0 0,-1 0-1 0 0,0-1 1 0 0,0-1 0 0 0,-1 0 0 0 0,0-1 0 0 0,0-1 0 0 0,-2 1 0 0 0,1-2 0 0 0,-2 0-1 0 0,1 0 1 0 0,-2-1 0 0 0,0 0 0 0 0,-1 0 0 0 0,0-1 0 0 0,-1-1 0 0 0,-1 1 0 0 0,0-1-1 0 0,-1 0 1 0 0,-1 0 0 0 0,0 0 0 0 0,0-13 16 0 0,10-95 1554 0 0,-15 123-1544 0 0,1 0 1 0 0,-1 0 0 0 0,0 0-1 0 0,0 0 1 0 0,1 0 0 0 0,-1 0-1 0 0,0 0 1 0 0,0 0 0 0 0,0 0-1 0 0,0 0 1 0 0,0 0-1 0 0,0 1 1 0 0,0-1 0 0 0,-1 0-1 0 0,1 1 1 0 0,0-1 0 0 0,0 1-1 0 0,0-1 1 0 0,-1 1 0 0 0,1 0-1 0 0,0-1 1 0 0,0 1 0 0 0,-1 0-1 0 0,1 0 1 0 0,0 0 0 0 0,-1 0-1 0 0,1 0 1 0 0,0 0 0 0 0,-1 0-1 0 0,1 1 1 0 0,0-1 0 0 0,0 0-1 0 0,-1 1 1 0 0,1-1 0 0 0,0 1-1 0 0,0-1 1 0 0,0 1-1 0 0,-1 0 1 0 0,1-1 0 0 0,0 1-1 0 0,0 0 1 0 0,0 0 0 0 0,0 0-1 0 0,0 0 1 0 0,0 0 0 0 0,1 0-1 0 0,-1 0 1 0 0,0 0 0 0 0,0 0-1 0 0,1 0 1 0 0,-1 0 0 0 0,0 1-11 0 0,-7 18 25 0 0,0 0 1 0 0,1 1 0 0 0,1-1 0 0 0,0 1 0 0 0,2 1-1 0 0,1-1 1 0 0,0 1 0 0 0,2-1 0 0 0,0 1 0 0 0,2 0-1 0 0,0-1 1 0 0,1 1 0 0 0,2-1 0 0 0,0 0 0 0 0,1 0-1 0 0,1 0 1 0 0,1 0 0 0 0,1-1 0 0 0,2 5-26 0 0,1 10-216 0 0,28 66-3292 0 0,-36-100-497 0 0,-4-6 2520 0 0</inkml:trace>
  <inkml:trace contextRef="#ctx0" brushRef="#br0" timeOffset="3678.066">3338 490 1348 0 0,'5'-1'88'0'0,"-1"1"0"0"0,0 0 0 0 0,0 0 0 0 0,1 0 0 0 0,-1 1 0 0 0,0 0-1 0 0,0-1 1 0 0,0 1 0 0 0,0 1 0 0 0,0-1 0 0 0,0 1 0 0 0,0-1 0 0 0,0 1 0 0 0,-1 0 0 0 0,1 0 0 0 0,0 1-1 0 0,-1-1 1 0 0,0 1 0 0 0,0 0 0 0 0,0 0 0 0 0,0 0 0 0 0,0 0 0 0 0,0 0 0 0 0,-1 1 0 0 0,1-1 0 0 0,-1 1-1 0 0,0-1 1 0 0,0 1 0 0 0,-1 0 0 0 0,1 0 0 0 0,-1 0 0 0 0,0 0 0 0 0,0 1-88 0 0,22 139 3238 0 0,-44-99-1431 0 0,52-100-1257 0 0,129-124-690 0 0,-234 298 1128 0 0,71-114-1016 0 0,0 1 1 0 0,1-1 0 0 0,0 1 0 0 0,0 0 0 0 0,0-1 0 0 0,1 1-1 0 0,0 0 1 0 0,0 0 0 0 0,0 0 0 0 0,1 0 0 0 0,0 0 0 0 0,0 0-1 0 0,1 0 1 0 0,-1 0 0 0 0,1 0 0 0 0,1 0 0 0 0,-1-1 0 0 0,1 1-1 0 0,0 0 1 0 0,0-1 0 0 0,2 4 27 0 0,73 41-3600 0 0,-29-43 544 0 0,-26-7 1619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55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5922 807 1056 0 0,'0'0'755'0'0,"0"0"-172"0"0,21 2 1078 0 0,-17 3-1592 0 0,0 0 0 0 0,0 1 0 0 0,-1-1-1 0 0,0 1 1 0 0,0-1 0 0 0,-1 1 0 0 0,1 0 0 0 0,-1 0 0 0 0,-1 1 0 0 0,1-1-1 0 0,-1 0 1 0 0,0 0 0 0 0,0 1 0 0 0,-1-1 0 0 0,0 1 0 0 0,0-1 0 0 0,0 0-1 0 0,-1 1 1 0 0,0-1 0 0 0,0 0 0 0 0,-1 1 0 0 0,0-1 0 0 0,0 0 0 0 0,0 0-1 0 0,-1 0 1 0 0,0-1 0 0 0,0 1 0 0 0,0-1 0 0 0,-1 1 0 0 0,1-1 0 0 0,-1 0 0 0 0,-1 0-1 0 0,1-1 1 0 0,-1 1 0 0 0,0-1 0 0 0,-2 2-69 0 0,-3 2-38 0 0,1-1 0 0 0,-1 1 0 0 0,0-2 0 0 0,-1 1 1 0 0,0-2-1 0 0,0 1 0 0 0,0-1 0 0 0,0-1 0 0 0,-1 0 0 0 0,0-1 0 0 0,0 0 1 0 0,0-1-1 0 0,0 0 0 0 0,-3-1 38 0 0,11-1-136 0 0,0 0 0 0 0,-1-1 1 0 0,1 0-1 0 0,0 0 0 0 0,-1 0 1 0 0,1-1-1 0 0,0 1 0 0 0,0-1 0 0 0,0 0 1 0 0,0 0-1 0 0,0-1 0 0 0,1 1 0 0 0,-1-1 1 0 0,1 1-1 0 0,-1-1 0 0 0,1 0 1 0 0,0-1-1 0 0,0 1 0 0 0,0 0 0 0 0,1-1 1 0 0,-1 0-1 0 0,1 1 0 0 0,0-1 0 0 0,0 0 1 0 0,0 0-1 0 0,1 0 0 0 0,-1-1 1 0 0,0-1 135 0 0,-3-26-880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46 936 0 0,'0'0'413'0'0,"0"0"-38"0"0,0 0 4 0 0,0 0-12 0 0,0 0-46 0 0,0 0-30 0 0,0 0 21 0 0,0 0 72 0 0,0 0 15 0 0,0 0-46 0 0,0 0-33 0 0,0 0-50 0 0,0 0 16 0 0,0 0 1 0 0,0 0-44 0 0,0 0-20 0 0,0 0-11 0 0,0 0 28 0 0,0 0-14 0 0,0 0-20 0 0,0 0 18 0 0,0 0 44 0 0,0 0 14 0 0,4-5-15 0 0,90-16 571 0 0,144 5-244 0 0,522 13 942 0 0,-759 3-1693 0 0,7 7-4047 0 0,-57 2-107 0 0,22-4 2859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7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1336 0 0,'112'-15'4780'0'0,"-31"2"-3889"0"0,344 4 1672 0 0,-222 24-2185 0 0,-142-24-2845 0 0,-62 4-1712 0 0,0 4 2737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09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31 888 0 0,'0'-8'1185'0'0,"6"1"7835"0"0,0 7-8957 0 0,-5 0-771 0 0,2 0 880 0 0,-3 0-30 0 0,0 0-26 0 0,0 0 5 0 0,0 0-14 0 0,0 0 11 0 0,0 0-9 0 0,0 0-44 0 0,0 0-1 0 0,0 0-18 0 0,0 0 2 0 0,0 0-6 0 0,0 0-12 0 0,0 0 14 0 0,0 0 5 0 0,0 0-28 0 0,0 0-2 0 0,0 0-5 0 0,0 0-23 0 0,0 0 7 0 0,0 0 33 0 0,0 0 4 0 0,0 0-39 0 0,0 0-1 0 0,0 0 18 0 0,0 0 7 0 0,0 0-12 0 0,0 0-8 0 0,0 0 19 0 0,0 0 8 0 0,0 0-41 0 0,0 0 18 0 0,0 0-16 0 0,0 0-2 0 0,0 0 6 0 0,0 0-22 0 0,0 0 23 0 0,0 0 0 0 0,12 31-31 0 0,-13 350 1270 0 0,20-110-350 0 0,-14-210-242 0 0,-5-60-609 0 0,0-1-19 0 0,0 0 1 0 0,-2 17-610 0 0,-138 13-874 0 0,57-14 906 0 0,82-16 646 0 0,1 0-13 0 0,50-1 195 0 0,183-5 234 0 0,-174-4-354 0 0,-42 3-1729 0 0,-6-23-4324 0 0,-14 0 2813 0 0,-2 5 1735 0 0</inkml:trace>
  <inkml:trace contextRef="#ctx0" brushRef="#br0" timeOffset="436.38">383 26 1428 0 0,'-12'-25'5518'0'0,"-17"31"-3813"0"0,-26 34-1212 0 0,-76 116-1162 0 0,9-9-4571 0 0,89-114 3877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7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293 364 976 0 0,'3'-15'1291'0'0,"10"2"107"0"0,4 7-1149 0 0,-3-5-164 0 0,-14 11-47 0 0,0 1-1 0 0,0-1 1 0 0,0 1 0 0 0,0-1 0 0 0,0 1 0 0 0,0-1-1 0 0,0 1 1 0 0,0 0 0 0 0,0-1 0 0 0,0 1 0 0 0,0-1-1 0 0,0 1 1 0 0,1-1 0 0 0,-1 1 0 0 0,0-1 0 0 0,0 1-1 0 0,1-1 1 0 0,-1 1 0 0 0,0-1 0 0 0,1 0 0 0 0,-1 1-1 0 0,0-1 1 0 0,1 1 0 0 0,-1-1 0 0 0,1 0 0 0 0,-1 1-1 0 0,1-1 1 0 0,-1 0 0 0 0,1 0 0 0 0,-1 1 0 0 0,1-1-1 0 0,-1 0 1 0 0,1 0 0 0 0,-1 0 0 0 0,1 0 0 0 0,-1 1-1 0 0,1-1 1 0 0,-1 0 0 0 0,1 0 0 0 0,-1 0 0 0 0,1 0-1 0 0,-1 0 1 0 0,1 0 0 0 0,0 0 0 0 0,-1-1-1 0 0,1 1 1 0 0,-1 0 0 0 0,1 0 0 0 0,-1 0 0 0 0,1-1-1 0 0,-1 1 1 0 0,1 0 0 0 0,-1 0 0 0 0,1-1 0 0 0,-1 1-1 0 0,0 0 1 0 0,1-1-38 0 0,7 101 667 0 0,5-1 0 0 0,4 0 0 0 0,4-1 0 0 0,33 91-667 0 0,17 8 1151 0 0,-56-161-523 0 0,-15-35-4180 0 0,-11-12-284 0 0,3 8 2572 0 0</inkml:trace>
  <inkml:trace contextRef="#ctx0" brushRef="#br0" timeOffset="326.521">122 1319 1412 0 0,'6'11'4470'0'0,"80"-13"-3193"0"0,600-97 447 0 0,-560 81-3691 0 0,-126-6-1818 0 0,-5 17 2550 0 0</inkml:trace>
  <inkml:trace contextRef="#ctx0" brushRef="#br0" timeOffset="952.244">1 325 896 0 0,'7'3'4297'0'0,"97"-12"-3263"0"0,361-40-11 0 0,-302 38-4535 0 0,-162 11 2242 0 0</inkml:trace>
  <inkml:trace contextRef="#ctx0" brushRef="#br0" timeOffset="2033.968">809 862 1440 0 0,'2'-20'988'0'0,"-1"17"-936"0"0,1 0 0 0 0,0 0 1 0 0,0 0-1 0 0,0 0 1 0 0,0 0-1 0 0,0 1 1 0 0,1-1-1 0 0,-1 1 1 0 0,1-1-1 0 0,0 1 1 0 0,-1 0-1 0 0,1 0 0 0 0,0 0 1 0 0,0 0-1 0 0,1 1 1 0 0,-1-1-1 0 0,0 1 1 0 0,0 0-1 0 0,1 0 1 0 0,-1 0-1 0 0,1 0 1 0 0,-1 1-1 0 0,1-1 0 0 0,-1 1 1 0 0,1 0-1 0 0,-1 0 1 0 0,1 0-1 0 0,-1 0 1 0 0,1 1-1 0 0,-1-1 1 0 0,1 1-1 0 0,-1 0 0 0 0,1 0 1 0 0,-1 1-1 0 0,0-1 1 0 0,0 0-1 0 0,0 1 1 0 0,1 0-1 0 0,-2 0 1 0 0,1 0-1 0 0,0 0 1 0 0,1 2-53 0 0,117 109 799 0 0,-114-105-608 0 0,-1 1 0 0 0,0-1-1 0 0,0 1 1 0 0,-1 0 0 0 0,0 1 0 0 0,-1-1 0 0 0,0 1 0 0 0,0 0 0 0 0,-1 0 0 0 0,-1 0 0 0 0,0 0 0 0 0,0 1-1 0 0,0 10-190 0 0,-2-22 24 0 0,-1 0 0 0 0,1 0 0 0 0,0 0 0 0 0,-1 0 0 0 0,1 0 0 0 0,-1 0 0 0 0,0 0-1 0 0,1 1 1 0 0,-1-1 0 0 0,0 0 0 0 0,1 0 0 0 0,-1 1 0 0 0,0-1 0 0 0,0 0 0 0 0,0 1 0 0 0,1-1-1 0 0,-1 1 1 0 0,0-1 0 0 0,0 1 0 0 0,0 0 0 0 0,0-1 0 0 0,0 1 0 0 0,0 0 0 0 0,0-1 0 0 0,0 1-1 0 0,0 0 1 0 0,0 0 0 0 0,0 0 0 0 0,0 0 0 0 0,0 0 0 0 0,0 0 0 0 0,0 0 0 0 0,0 1 0 0 0,0-1-1 0 0,0 0 1 0 0,0 0 0 0 0,0 1 0 0 0,0-1 0 0 0,0 1 0 0 0,0-1 0 0 0,0 1 0 0 0,1-1-1 0 0,-1 1 1 0 0,0-1 0 0 0,0 1 0 0 0,0 0 0 0 0,1 0 0 0 0,-1-1 0 0 0,0 1 0 0 0,1 0 0 0 0,-1 0-1 0 0,1 0 1 0 0,-1 0 0 0 0,1-1 0 0 0,-1 1 0 0 0,1 0 0 0 0,0 0 0 0 0,-1 0 0 0 0,1 0 0 0 0,0 0-1 0 0,0 0 1 0 0,0 0 0 0 0,-1 1-24 0 0,5-41 0 0 0,2 0 1 0 0,1 1-1 0 0,1 0 0 0 0,3 1 0 0 0,1 0 1 0 0,2 0-1 0 0,1 1 0 0 0,14-22 0 0 0,-28 55-18 0 0,0-1 0 0 0,1 1 0 0 0,0-1 1 0 0,0 1-1 0 0,0 0 0 0 0,0 0 0 0 0,1 0 0 0 0,-1 0 0 0 0,1 0 0 0 0,0 1 0 0 0,-1-1 0 0 0,1 1 0 0 0,0 0 1 0 0,1 0-1 0 0,-1 0 0 0 0,0 0 0 0 0,1 0 0 0 0,-1 0 0 0 0,1 1 0 0 0,-1 0 0 0 0,1 0 18 0 0,57 55-172 0 0,74 291-1317 0 0,-122-308-2530 0 0,-13-37 2749 0 0</inkml:trace>
  <inkml:trace contextRef="#ctx0" brushRef="#br0" timeOffset="2435.891">1706 460 1268 0 0,'10'-10'2214'0'0,"-10"9"-2149"0"0,0 0 0 0 0,1 1 0 0 0,-1-1 0 0 0,0 0 1 0 0,1 1-1 0 0,-1-1 0 0 0,1 0 0 0 0,-1 1 0 0 0,0-1 0 0 0,1 0 0 0 0,0 1 1 0 0,-1-1-1 0 0,1 1 0 0 0,-1-1 0 0 0,1 1 0 0 0,0-1 0 0 0,-1 1 1 0 0,1 0-1 0 0,0-1 0 0 0,-1 1 0 0 0,1 0 0 0 0,0-1 0 0 0,0 1 1 0 0,-1 0-1 0 0,1 0 0 0 0,0 0 0 0 0,0-1 0 0 0,-1 1 0 0 0,1 0 1 0 0,0 0-1 0 0,0 0 0 0 0,0 0 0 0 0,-1 1 0 0 0,1-1 0 0 0,0 0 1 0 0,0 0-1 0 0,-1 0 0 0 0,1 1 0 0 0,0-1 0 0 0,0 0 0 0 0,-1 1 1 0 0,1-1-1 0 0,0 0 0 0 0,-1 1 0 0 0,1-1 0 0 0,-1 1 0 0 0,1-1 1 0 0,0 1-1 0 0,-1 0 0 0 0,1-1 0 0 0,-1 1 0 0 0,0 0 0 0 0,1-1 1 0 0,-1 1-1 0 0,1 0 0 0 0,-1-1 0 0 0,0 1 0 0 0,0 0 0 0 0,1 0 1 0 0,-1-1-1 0 0,0 1 0 0 0,0 0 0 0 0,0 0 0 0 0,0-1 0 0 0,0 1-65 0 0,138 401 1934 0 0,-93-161-2311 0 0,-45-238 226 0 0,0-1 0 0 0,0 1 0 0 0,0-1 0 0 0,0 0 0 0 0,0 1 0 0 0,-1-1 1 0 0,1 0-1 0 0,-1 1 0 0 0,0-1 0 0 0,1 0 0 0 0,-1 1 0 0 0,0-1 0 0 0,0 0 1 0 0,0 0-1 0 0,-1 0 0 0 0,1 0 0 0 0,0 0 0 0 0,-1 0 0 0 0,1 0 0 0 0,-1-1 1 0 0,0 1-1 0 0,0 0 0 0 0,1-1 0 0 0,-1 1 0 0 0,0-1 0 0 0,0 0 1 0 0,0 0-1 0 0,-1 0 0 0 0,1 0 0 0 0,0 0 0 0 0,0 0 0 0 0,-1 0 0 0 0,1-1 1 0 0,0 1-1 0 0,-1-1 0 0 0,1 0 0 0 0,0 0 0 0 0,-1 1 0 0 0,1-2 0 0 0,-1 1 1 0 0,1 0-1 0 0,0 0 0 0 0,-1-1 151 0 0,-20-10-1135 0 0</inkml:trace>
  <inkml:trace contextRef="#ctx0" brushRef="#br0" timeOffset="2699.287">1623 865 1236 0 0,'-27'-2'5049'0'0,"41"-1"-3098"0"0,58-6-1952 0 0,-56 7 483 0 0,124-12-236 0 0,59-10-4299 0 0,-160 18 2729 0 0,-1 1 82 0 0</inkml:trace>
  <inkml:trace contextRef="#ctx0" brushRef="#br0" timeOffset="3743.611">2310 952 1556 0 0,'0'0'433'0'0,"5"1"5254"0"0,27 4-5770 0 0,20-8 174 0 0,0-1 0 0 0,0-3-1 0 0,-1-3 1 0 0,0-1 0 0 0,1-3-91 0 0,-38 10 44 0 0,-12 4-45 0 0,12-3 10 0 0,-1 1 1 0 0,1-2 0 0 0,-1 0-1 0 0,0 0 1 0 0,0-1 0 0 0,0-1-1 0 0,0 0 1 0 0,-1-1 0 0 0,0 0-1 0 0,-1-1 1 0 0,1 0 0 0 0,-2-1-1 0 0,9-8-9 0 0,-19 15-18 0 0,0-1-1 0 0,1 1 0 0 0,-1-1 1 0 0,-1 1-1 0 0,1-1 1 0 0,0 1-1 0 0,-1-1 0 0 0,1 1 1 0 0,-1-1-1 0 0,0 1 0 0 0,0 0 1 0 0,0-1-1 0 0,0 1 0 0 0,0 0 1 0 0,0 0-1 0 0,0 0 0 0 0,-1 0 1 0 0,1 0-1 0 0,-1 0 0 0 0,0 0 1 0 0,0 0-1 0 0,1 0 0 0 0,-1 1 1 0 0,0-1-1 0 0,0 1 1 0 0,-1 0-1 0 0,1-1 0 0 0,0 1 1 0 0,0 0-1 0 0,-1 0 0 0 0,1 0 1 0 0,0 1-1 0 0,-1-1 0 0 0,1 0 1 0 0,-1 1-1 0 0,1 0 0 0 0,-2 0 19 0 0,-10-6-14 0 0,-1 2-1 0 0,0 0 0 0 0,0 1 0 0 0,0 0 1 0 0,0 1-1 0 0,-1 1 0 0 0,1 1 1 0 0,0 0-1 0 0,-1 1 0 0 0,1 0 0 0 0,0 1 1 0 0,0 1-1 0 0,0 0 0 0 0,0 2 0 0 0,0-1 1 0 0,1 2-1 0 0,0 0 0 0 0,0 0 1 0 0,0 2-1 0 0,1-1 0 0 0,0 2 0 0 0,1 0 1 0 0,-7 5 14 0 0,15-10 7 0 0,-1 0-1 0 0,1 1 1 0 0,-1-1 0 0 0,1 1 0 0 0,1 0 0 0 0,-1 0 0 0 0,1 0 0 0 0,0 0 0 0 0,0 1 0 0 0,0-1-1 0 0,1 1 1 0 0,0 0 0 0 0,0 0 0 0 0,0 0 0 0 0,1 0 0 0 0,0 0 0 0 0,0 0 0 0 0,0 0 0 0 0,1 0-1 0 0,0 0 1 0 0,0 1 0 0 0,1-1 0 0 0,-1 0 0 0 0,1 0 0 0 0,1 0 0 0 0,-1 0 0 0 0,1 0-1 0 0,0 0 1 0 0,0-1 0 0 0,1 1 0 0 0,3 5-7 0 0,0-1 26 0 0,0 0 0 0 0,1 0 0 0 0,1-1 1 0 0,0 0-1 0 0,0-1 0 0 0,0 1 0 0 0,1-1 0 0 0,0-1 0 0 0,1 0 0 0 0,0 0 0 0 0,0-1 1 0 0,0 0-1 0 0,1-1 0 0 0,0 0 0 0 0,0 0 0 0 0,5 0-26 0 0,22 1-204 0 0,0-2 0 0 0,0-2 1 0 0,0-1-1 0 0,0-2 0 0 0,0-2 0 0 0,0-1 1 0 0,0-2-1 0 0,-1-1 0 0 0,0-3 0 0 0,0 0 0 0 0,-1-3 1 0 0,0-1-1 0 0,-1-1 0 0 0,21-14 204 0 0,25-12-787 0 0,-46 21 389 0 0</inkml:trace>
  <inkml:trace contextRef="#ctx0" brushRef="#br0" timeOffset="4496.316">3417 782 2324 0 0,'-6'-5'50'0'0,"-1"0"0"0"0,0 0 0 0 0,0 0 0 0 0,0 1-1 0 0,0 0 1 0 0,-1 0 0 0 0,0 1 0 0 0,1 0 0 0 0,-1 0 0 0 0,0 1-1 0 0,-1 0 1 0 0,1 1 0 0 0,0-1 0 0 0,0 2 0 0 0,-1-1 0 0 0,1 1-1 0 0,0 0 1 0 0,-1 1 0 0 0,-5 1-50 0 0,5-2 66 0 0,-7 2 42 0 0,-1 1 1 0 0,1 1-1 0 0,-1 1 0 0 0,1 0 1 0 0,0 1-1 0 0,1 1 0 0 0,0 0 1 0 0,0 1-1 0 0,0 0 0 0 0,1 2 1 0 0,0 0-1 0 0,1 0 0 0 0,0 1 1 0 0,-7 9-109 0 0,17-19 12 0 0,1 1 0 0 0,0-1 0 0 0,0 0 0 0 0,0 1 0 0 0,0 0 0 0 0,1-1-1 0 0,-1 1 1 0 0,0 0 0 0 0,1 0 0 0 0,-1 0 0 0 0,1 0 0 0 0,-1 0 0 0 0,1 0 0 0 0,0 1 0 0 0,0-1 0 0 0,0 0 0 0 0,0 1 0 0 0,1-1 0 0 0,-1 0 0 0 0,1 1 0 0 0,-1-1 0 0 0,1 1 0 0 0,0-1 0 0 0,0 1 0 0 0,0-1 0 0 0,0 1 0 0 0,0-1 0 0 0,1 1 0 0 0,-1-1-1 0 0,1 1 1 0 0,-1-1 0 0 0,1 0 0 0 0,0 1 0 0 0,0-1 0 0 0,0 0 0 0 0,0 1 0 0 0,1-1 0 0 0,-1 0 0 0 0,0 0 0 0 0,1 0 0 0 0,0 0 0 0 0,-1-1 0 0 0,1 1 0 0 0,0 0 0 0 0,0-1 0 0 0,0 1 0 0 0,0-1 0 0 0,0 1 0 0 0,0-1 0 0 0,1 0 0 0 0,-1 0 0 0 0,0 0-1 0 0,1 0 1 0 0,-1-1 0 0 0,1 1 0 0 0,-1-1 0 0 0,0 1 0 0 0,1-1 0 0 0,-1 0 0 0 0,1 0-12 0 0,15 1 56 0 0,0-2 1 0 0,0 0-1 0 0,0-1 0 0 0,-1-1 1 0 0,1-1-1 0 0,-1 0 0 0 0,0-1 0 0 0,0-1 1 0 0,0-1-1 0 0,14-8-56 0 0,-27 14-4 0 0,9-3 52 0 0,0-1 0 0 0,0-1 1 0 0,0 1-1 0 0,-1-2 1 0 0,0 0-1 0 0,0-1 0 0 0,-1 0 1 0 0,0 0-1 0 0,0-1 0 0 0,-1-1 1 0 0,0 0-1 0 0,8-10-48 0 0,-18 19 25 0 0,0 1 0 0 0,-1-1 0 0 0,1 0 0 0 0,0 0 0 0 0,0 0-1 0 0,0 0 1 0 0,-1 0 0 0 0,1 1 0 0 0,0-1 0 0 0,-1 0 0 0 0,1 0 0 0 0,0 0 0 0 0,-1 1 0 0 0,1-1 0 0 0,-1 0 0 0 0,0 1 0 0 0,1-1 0 0 0,-1 0-1 0 0,0 1 1 0 0,1-1 0 0 0,-1 1 0 0 0,0-1 0 0 0,1 1 0 0 0,-1-1 0 0 0,0 1 0 0 0,0 0 0 0 0,0-1 0 0 0,1 1 0 0 0,-1 0 0 0 0,0 0 0 0 0,0-1 0 0 0,0 1-1 0 0,0 0 1 0 0,0 0 0 0 0,0 0 0 0 0,1 0 0 0 0,-1 0 0 0 0,0 0 0 0 0,0 0 0 0 0,0 0 0 0 0,0 1 0 0 0,0-1 0 0 0,1 0 0 0 0,-1 1 0 0 0,0-1-1 0 0,0 0 1 0 0,0 1 0 0 0,1-1 0 0 0,-1 1 0 0 0,0-1 0 0 0,0 1 0 0 0,1-1 0 0 0,-1 1 0 0 0,1 0 0 0 0,-1-1-25 0 0,-4 7 35 0 0,0 0 0 0 0,0 1 0 0 0,1-1 1 0 0,0 1-1 0 0,0 0 0 0 0,1 0 0 0 0,0 0 0 0 0,1 0 1 0 0,-1 1-1 0 0,2-1 0 0 0,-1 1 0 0 0,1-1 1 0 0,0 1-1 0 0,1 0 0 0 0,0-1 0 0 0,1 1 0 0 0,-1 0 1 0 0,3 6-36 0 0,-3 12 155 0 0,52 286 905 0 0,-40-254-894 0 0,-2-23-71 0 0,-1 1 0 0 0,-3 0 0 0 0,0 0 0 0 0,-3 1 0 0 0,-1 0-1 0 0,-1-1 1 0 0,-3 1 0 0 0,-1 0 0 0 0,-1-1 0 0 0,-6 16-95 0 0,11-48 13 0 0,-2-1 1 0 0,1 0-1 0 0,0 0 1 0 0,-1 1-1 0 0,0-1 1 0 0,0 0-1 0 0,0 0 1 0 0,0 0-1 0 0,-1 0 1 0 0,1 0-1 0 0,-1 0 1 0 0,0 0-1 0 0,0-1 1 0 0,-1 1-1 0 0,1-1 1 0 0,-1 1-1 0 0,0-1 1 0 0,0 0-1 0 0,0 0 1 0 0,0 0-1 0 0,0-1 1 0 0,0 1-1 0 0,-1-1 1 0 0,0 1-1 0 0,1-1 1 0 0,-1 0-1 0 0,0-1 1 0 0,0 1-1 0 0,0-1 0 0 0,0 1 1 0 0,0-1-1 0 0,0 0 1 0 0,-1-1-1 0 0,1 1 1 0 0,0-1-1 0 0,0 0 1 0 0,-1 0-1 0 0,1 0 1 0 0,0-1-1 0 0,0 1 1 0 0,0-1-1 0 0,-1 0 1 0 0,1 0-1 0 0,0 0 1 0 0,-2-2-14 0 0,-7-8-45 0 0,1-1-1 0 0,0 0 1 0 0,0-1 0 0 0,1-1 0 0 0,1 0 0 0 0,1 0 0 0 0,0-1-1 0 0,0 0 1 0 0,2 0 0 0 0,0-1 0 0 0,0 0 0 0 0,2 0 0 0 0,0-1-1 0 0,1 0 1 0 0,0 0 0 0 0,0-16 45 0 0,-15-240-849 0 0,22 249 839 0 0,0 0 0 0 0,2 0 1 0 0,0 0-1 0 0,2 1 0 0 0,1-1 1 0 0,0 2-1 0 0,2-1 0 0 0,0 1 1 0 0,2 1-1 0 0,0 0 1 0 0,2 0-1 0 0,0 1 0 0 0,1 1 1 0 0,1 1-1 0 0,1 0 0 0 0,0 1 1 0 0,1 1-1 0 0,1 0 0 0 0,1 2 1 0 0,0 0-1 0 0,1 1 1 0 0,16-7 9 0 0,-31 17-6 0 0,0 1 1 0 0,0 0-1 0 0,0 0 1 0 0,1 0 0 0 0,-1 1-1 0 0,1 0 1 0 0,-1 0-1 0 0,1 1 1 0 0,-1 0 0 0 0,1 0-1 0 0,-1 0 1 0 0,1 1-1 0 0,-1 0 1 0 0,1 0 0 0 0,-1 1-1 0 0,1-1 1 0 0,-1 1-1 0 0,0 1 1 0 0,0-1 0 0 0,0 1-1 0 0,0 0 1 0 0,-1 1-1 0 0,1-1 1 0 0,-1 1 0 0 0,0 0-1 0 0,0 1 1 0 0,0-1-1 0 0,-1 1 1 0 0,1 0 0 0 0,-1 0-1 0 0,0 0 1 0 0,0 1-1 0 0,-1-1 1 0 0,0 1 0 0 0,0 0-1 0 0,0 0 1 0 0,-1 0-1 0 0,0 0 1 0 0,0 1 0 0 0,0-1-1 0 0,-1 1 6 0 0,8 40 623 0 0,-9-46-466 0 0,-8 4 126 0 0,2-15-75 0 0,4-5-203 0 0,0-1 0 0 0,0 0 0 0 0,2 0 1 0 0,0 0-1 0 0,1 0 0 0 0,1 0 0 0 0,0 0 0 0 0,1 0 1 0 0,1 1-1 0 0,0 0 0 0 0,1-1 0 0 0,2-3-5 0 0,-4 10-122 0 0,0 0 0 0 0,1 0 0 0 0,0 0 1 0 0,0 1-1 0 0,0 0 0 0 0,1 0 0 0 0,1 0 0 0 0,-1 0 0 0 0,1 1 1 0 0,1 0-1 0 0,-1 0 0 0 0,1 1 0 0 0,0-1 0 0 0,1 1 0 0 0,-1 1 1 0 0,1 0-1 0 0,0 0 0 0 0,1 0 0 0 0,8-2 122 0 0,23 49-5892 0 0,-34-25 4648 0 0</inkml:trace>
  <inkml:trace contextRef="#ctx0" brushRef="#br0" timeOffset="5392.034">4247 710 1068 0 0,'4'-3'295'0'0,"-5"3"-238"0"0,0 0 0 0 0,1-1 0 0 0,-1 1 0 0 0,1 0-1 0 0,-1-1 1 0 0,0 1 0 0 0,1-1 0 0 0,-1 1-1 0 0,1 0 1 0 0,0-1 0 0 0,-1 1 0 0 0,1-1 0 0 0,-1 0-1 0 0,1 1 1 0 0,0-1 0 0 0,-1 1 0 0 0,1-1 0 0 0,0 0-1 0 0,-1 1 1 0 0,1-1 0 0 0,0 0 0 0 0,0 1 0 0 0,0-1-1 0 0,0 0 1 0 0,0 1 0 0 0,0-1 0 0 0,0 0 0 0 0,0 1-1 0 0,0-1 1 0 0,0 0 0 0 0,0 1 0 0 0,0-1 0 0 0,0 0-1 0 0,1 1 1 0 0,-1-1 0 0 0,0 0 0 0 0,0 1 0 0 0,1-1-1 0 0,-1 1 1 0 0,0-1 0 0 0,1 1 0 0 0,-1-1 0 0 0,1 1-1 0 0,-1-1 1 0 0,1 1 0 0 0,-1-1 0 0 0,1 1 0 0 0,-1-1-1 0 0,1 1 1 0 0,-1-1 0 0 0,1 1 0 0 0,-1 0-1 0 0,1 0 1 0 0,0-1 0 0 0,-1 1-57 0 0,-15 3 89 0 0,0 0-1 0 0,0 1 0 0 0,0 1 1 0 0,1 0-1 0 0,-1 1 1 0 0,1 0-1 0 0,0 2 1 0 0,1-1-1 0 0,0 2 1 0 0,0 0-1 0 0,1 0 1 0 0,0 1-1 0 0,1 0 0 0 0,0 1 1 0 0,0 1-1 0 0,1 0 1 0 0,1 0-1 0 0,0 1 1 0 0,0 0-1 0 0,2 0 1 0 0,0 1-1 0 0,0 0 0 0 0,1 0 1 0 0,1 1-1 0 0,0-1 1 0 0,1 1-1 0 0,0 3-88 0 0,6-15 26 0 0,1 0 0 0 0,-1 0 0 0 0,1-1 0 0 0,0 0 0 0 0,-1 1 0 0 0,1-1 1 0 0,0 0-1 0 0,1 0 0 0 0,-1 0 0 0 0,0-1 0 0 0,0 1 0 0 0,1-1 0 0 0,-1 0 0 0 0,1 0 0 0 0,-1 0 0 0 0,1 0 0 0 0,-1-1 0 0 0,1 1 0 0 0,0-1 0 0 0,-1 0 0 0 0,1 0 0 0 0,0 0 0 0 0,-1-1 0 0 0,1 1 0 0 0,-1-1 0 0 0,1 0-26 0 0,-1 1 22 0 0,15-2-59 0 0,-1-2-1 0 0,1 0 0 0 0,-1-1 1 0 0,0 0-1 0 0,0-2 1 0 0,0 0-1 0 0,-1 0 1 0 0,0-2-1 0 0,-1 0 1 0 0,0-1-1 0 0,0 0 1 0 0,-1-2-1 0 0,0 1 1 0 0,-1-2-1 0 0,0 1 1 0 0,-1-2-1 0 0,-1 0 1 0 0,6-9 37 0 0,19-84-279 0 0,-36 106 290 0 0,0 0 1 0 0,0 0-1 0 0,-1 0 0 0 0,1 0 0 0 0,0 0 1 0 0,-1 0-1 0 0,1 0 0 0 0,-1 0 1 0 0,1 0-1 0 0,-1 1 0 0 0,1-1 1 0 0,-1 0-1 0 0,0 0 0 0 0,1 0 0 0 0,-1 1 1 0 0,0-1-1 0 0,0 0 0 0 0,0 1 1 0 0,1-1-1 0 0,-1 1 0 0 0,0-1 1 0 0,0 1-1 0 0,0-1 0 0 0,0 1 0 0 0,0 0 1 0 0,0-1-1 0 0,0 1 0 0 0,0 0 1 0 0,0 0-1 0 0,0 0 0 0 0,0 0 0 0 0,0-1 1 0 0,0 2-1 0 0,0-1 0 0 0,0 0 1 0 0,0 0-1 0 0,0 0 0 0 0,0 0 1 0 0,0 1-1 0 0,0-1 0 0 0,0 0 0 0 0,0 1 1 0 0,0-1-1 0 0,0 1 0 0 0,0-1 1 0 0,0 1-1 0 0,0-1 0 0 0,1 1 1 0 0,-1 0-1 0 0,0-1 0 0 0,0 1 0 0 0,1 0 1 0 0,-1 0-1 0 0,0 0 0 0 0,1 0 1 0 0,-1 0-12 0 0,-1 5 6 0 0,-1 1 1 0 0,1 0-1 0 0,1 0 1 0 0,-1 0-1 0 0,1 0 1 0 0,1 0-1 0 0,-1 0 1 0 0,1 1-1 0 0,1-1 1 0 0,-1 0-1 0 0,1 0 1 0 0,0 0-1 0 0,1 0 1 0 0,-1 0-1 0 0,1 0 1 0 0,1-1-1 0 0,-1 1 1 0 0,1 0 0 0 0,1-1-1 0 0,-1 0 1 0 0,1 0-1 0 0,0 0 1 0 0,0 0-1 0 0,1-1 1 0 0,-1 1-1 0 0,1-1 1 0 0,3 2-7 0 0,3 2-63 0 0,0-1 1 0 0,1 0-1 0 0,0-1 0 0 0,0 0 1 0 0,0-1-1 0 0,1 0 1 0 0,0-1-1 0 0,0 0 1 0 0,0-1-1 0 0,1-1 1 0 0,0 0-1 0 0,-1-1 0 0 0,1 0 1 0 0,0-1-1 0 0,0-1 1 0 0,0 0-1 0 0,0-1 1 0 0,0 0-1 0 0,0-1 1 0 0,-1-1-1 0 0,1 0 0 0 0,-1 0 1 0 0,1-2-1 0 0,-1 0 1 0 0,0 0-1 0 0,-1-1 1 0 0,0-1-1 0 0,0 0 1 0 0,0-1-1 0 0,-1 0 0 0 0,0-1 1 0 0,0 0-1 0 0,-1 0 1 0 0,0-1-1 0 0,-1-1 1 0 0,0 1-1 0 0,-1-2 1 0 0,0 1-1 0 0,-1-1 0 0 0,2-3 63 0 0,12-23-166 0 0,1-3 2 0 0</inkml:trace>
  <inkml:trace contextRef="#ctx0" brushRef="#br0" timeOffset="5642.648">4966 509 4256 0 0,'30'-322'2869'0'0,"-30"316"-2773"0"0,0 1-1 0 0,0-1 0 0 0,0 1 0 0 0,-1-1 1 0 0,0 1-1 0 0,0-1 0 0 0,0 1 1 0 0,-1 0-1 0 0,0 0 0 0 0,0-1 0 0 0,0 1 1 0 0,-1 1-1 0 0,1-1 0 0 0,-1 0 0 0 0,0 1 1 0 0,-1-1-1 0 0,1 1 0 0 0,-1 0 1 0 0,0 0-1 0 0,-1-1-95 0 0,1 6 38 0 0,0-1 1 0 0,0 1-1 0 0,0 0 1 0 0,0 1-1 0 0,0-1 1 0 0,0 1-1 0 0,0-1 0 0 0,1 1 1 0 0,-1 0-1 0 0,1 1 1 0 0,0-1-1 0 0,-1 1 1 0 0,1-1-1 0 0,0 1 1 0 0,0 0-1 0 0,1 0 0 0 0,-1 0 1 0 0,1 1-1 0 0,-1-1 1 0 0,1 0-1 0 0,0 1 1 0 0,0 0-1 0 0,1-1 1 0 0,-1 1-1 0 0,1 0 0 0 0,-1 0 1 0 0,1 0-1 0 0,1 0 1 0 0,-1 0-1 0 0,0 2-38 0 0,-6 25 45 0 0,1 0-1 0 0,2 0 1 0 0,1 1-1 0 0,1-1 1 0 0,2 1-1 0 0,1 0 1 0 0,2-1-1 0 0,1 1 1 0 0,1-1-1 0 0,2 0 1 0 0,5 13-45 0 0,68 208-2450 0 0,-58-146-2830 0 0,-22-95 4116 0 0</inkml:trace>
  <inkml:trace contextRef="#ctx0" brushRef="#br0" timeOffset="6109.013">4655 658 1744 0 0,'-12'9'3638'0'0,"35"-13"-1995"0"0,-11 1-1743 0 0,42-8 626 0 0,34-7 97 0 0,1 4 0 0 0,0 3 0 0 0,45 3-623 0 0,-124 11-37 0 0,0 1 1 0 0,-1 0 0 0 0,1 1 0 0 0,-1 0 0 0 0,0 0 0 0 0,0 1 0 0 0,-1 0 0 0 0,0 0 0 0 0,0 1-1 0 0,0 0 1 0 0,-1 1 0 0 0,0 0 0 0 0,-1 0 0 0 0,1 0 0 0 0,-1 1 0 0 0,-1 0 0 0 0,0 0-1 0 0,0 0 1 0 0,-1 1 0 0 0,0 0 0 0 0,-1 0 0 0 0,0 0 0 0 0,0 0 0 0 0,-1 0 0 0 0,0 0 0 0 0,-1 1-1 0 0,-1 0 37 0 0,8 14-1332 0 0,-8-25 958 0 0,0 3 40 0 0,-1-1-3044 0 0,-4 0 2088 0 0</inkml:trace>
  <inkml:trace contextRef="#ctx0" brushRef="#br0" timeOffset="6484.475">5228 347 1652 0 0,'3'-19'7563'0'0,"-6"2"-5515"0"0,4 42-6141 0 0,19 37-243 0 0,-10-41 2874 0 0</inkml:trace>
  <inkml:trace contextRef="#ctx0" brushRef="#br0" timeOffset="7169.315">5684 595 1192 0 0,'-51'-29'3843'0'0,"-40"68"-3111"0"0,82-31-646 0 0,-1 0-1 0 0,1 1 1 0 0,1 0-1 0 0,0 0 1 0 0,0 1-1 0 0,1 1 1 0 0,0-1-1 0 0,1 1 1 0 0,0 0-1 0 0,0 0 0 0 0,1 1 1 0 0,1 0-1 0 0,0 0 1 0 0,1 0-1 0 0,0 0 1 0 0,1 0-1 0 0,0 1 1 0 0,1-1-1 0 0,0 8-85 0 0,3-18 12 0 0,-1-1 0 0 0,1 1 0 0 0,0 0 0 0 0,0-1 0 0 0,0 0 0 0 0,0 1 0 0 0,0-1 0 0 0,0 0 0 0 0,0 0 0 0 0,0 0 0 0 0,1 0 0 0 0,-1 0 0 0 0,0-1 0 0 0,1 1 0 0 0,-1-1 0 0 0,0 1 0 0 0,1-1 0 0 0,-1 0 0 0 0,1 0 0 0 0,-1 0 0 0 0,0 0 0 0 0,1 0 0 0 0,-1-1 0 0 0,0 1 0 0 0,1-1 0 0 0,-1 0 0 0 0,0 1 0 0 0,1-1 0 0 0,-1 0 0 0 0,1-1-12 0 0,15-8 6 0 0,0-1 1 0 0,-1-1 0 0 0,-1-1-1 0 0,0 0 1 0 0,-1-1-1 0 0,0-1 1 0 0,-1 0 0 0 0,-1-1-1 0 0,0-1 1 0 0,-1 0-1 0 0,-1 0 1 0 0,5-12-7 0 0,1 4 61 0 0,-17 26-65 0 0,0-1 1 0 0,0 1-1 0 0,0-1 1 0 0,0 1-1 0 0,0 0 1 0 0,0-1 0 0 0,0 1-1 0 0,0-1 1 0 0,0 1-1 0 0,0-1 1 0 0,0 1-1 0 0,1-1 1 0 0,-1 1-1 0 0,0-1 1 0 0,0 1-1 0 0,1-1 1 0 0,-1 1-1 0 0,0-1 1 0 0,1 1 0 0 0,-1-1-1 0 0,0 0 1 0 0,1 1-1 0 0,-1-1 1 0 0,1 0-1 0 0,-1 1 1 0 0,1-1-1 0 0,-1 0 1 0 0,1 1-1 0 0,-1-1 1 0 0,1 0 0 0 0,-1 0-1 0 0,1 0 1 0 0,-1 1-1 0 0,1-1 1 0 0,-1 0-1 0 0,1 0 1 0 0,-1 0-1 0 0,1 0 1 0 0,-1 0-1 0 0,1 0 1 0 0,-1 0-1 0 0,1 0 1 0 0,0 0 0 0 0,-1 0-1 0 0,1 0 1 0 0,-1-1-1 0 0,1 1 1 0 0,-1 0-1 0 0,1 0 1 0 0,-1 0-1 0 0,1-1 1 0 0,-1 1-1 0 0,1 0 1 0 0,-1-1 0 0 0,1 1-1 0 0,-1 0 1 0 0,0-1 3 0 0,3 15-31 0 0,59 179-352 0 0,-59-185 305 0 0,-1-4 19 0 0,-4-37 92 0 0,3 18-37 0 0,0 0 0 0 0,1 0 1 0 0,0 1-1 0 0,2-1 0 0 0,-1 1 0 0 0,2 0 0 0 0,0 0 0 0 0,1 0 1 0 0,0 1-1 0 0,1-1 0 0 0,0 2 0 0 0,1-1 0 0 0,1 1 1 0 0,0 0-1 0 0,0 1 0 0 0,1 0 0 0 0,1 0 0 0 0,3-2 4 0 0,-8 14-5 0 0,-1 0-1 0 0,1 0 1 0 0,-1 0-1 0 0,0 1 0 0 0,0-1 1 0 0,1 1-1 0 0,-1 0 1 0 0,-1 1-1 0 0,1 0 0 0 0,0-1 1 0 0,0 1-1 0 0,-1 1 1 0 0,0-1-1 0 0,0 1 0 0 0,0-1 1 0 0,0 1-1 0 0,0 1 1 0 0,-1-1-1 0 0,1 0 0 0 0,-1 1 1 0 0,-1-1-1 0 0,1 1 1 0 0,0 0-1 0 0,-1 0 0 0 0,0 0 1 0 0,0 0-1 0 0,-1 1 1 0 0,0-1-1 0 0,1 0 0 0 0,-2 2 6 0 0,34 125-619 0 0,-26-73-3035 0 0,-7-48 2200 0 0</inkml:trace>
  <inkml:trace contextRef="#ctx0" brushRef="#br0" timeOffset="10246.653">8489 283 1304 0 0,'4'15'4119'0'0,"-7"52"-3539"0"0,4 0 0 0 0,3 1 0 0 0,2-1 0 0 0,8 24-580 0 0,54 279 542 0 0,-69-370-639 0 0,1-1-1 0 0,-1 1 1 0 0,1-1 0 0 0,-1 1 0 0 0,1-1 0 0 0,-1 1 0 0 0,1 0 0 0 0,-1-1-1 0 0,0 1 1 0 0,1 0 0 0 0,-1-1 0 0 0,1 1 0 0 0,-1 0 0 0 0,0 0-1 0 0,1 0 1 0 0,-1-1 0 0 0,0 1 0 0 0,1 0 0 0 0,-1 0 0 0 0,0 0-1 0 0,1 0 1 0 0,-1 0 0 0 0,0 0 0 0 0,1 1 0 0 0,-1-1 0 0 0,0 0 0 0 0,1 0-1 0 0,-1 0 1 0 0,0 1 0 0 0,1-1 0 0 0,-1 0 0 0 0,0 1 0 0 0,1-1-1 0 0,-1 0 1 0 0,1 1 0 0 0,-1-1 0 0 0,1 1 0 0 0,-1-1 0 0 0,1 1 0 0 0,-1-1-1 0 0,1 1 1 0 0,0-1 0 0 0,-1 1 0 0 0,1-1 0 0 0,0 1 0 0 0,-1 0-1 0 0,1-1 1 0 0,0 1 0 0 0,0-1 0 0 0,-1 1 0 0 0,1 0 0 0 0,0-1-1 0 0,0 1 1 0 0,0 0 0 0 0,0-1 0 0 0,0 1 0 0 0,0 0 0 0 0,0-1 0 0 0,0 1-1 0 0,0 0 1 0 0,1 0 97 0 0,-13-16-1430 0 0</inkml:trace>
  <inkml:trace contextRef="#ctx0" brushRef="#br0" timeOffset="10558.602">8481 149 1280 0 0,'3'-8'150'0'0,"0"0"1"0"0,0 0-1 0 0,0 0 0 0 0,1 1 0 0 0,0-1 1 0 0,1 1-1 0 0,0 0 0 0 0,0 0 1 0 0,0 1-1 0 0,1-1 0 0 0,0 1 0 0 0,0 0 1 0 0,1 1-1 0 0,0 0 0 0 0,-1 0 0 0 0,2 0 1 0 0,-1 1-1 0 0,1 0 0 0 0,-1 0 1 0 0,1 1-1 0 0,0 0 0 0 0,0 0 0 0 0,0 1 1 0 0,1 0-1 0 0,-1 0 0 0 0,1 1-150 0 0,73 42 431 0 0,-44 10-90 0 0,-20-9-90 0 0,-12-17-105 0 0,-3 11 65 0 0,-3-29-172 0 0,-1 1 0 0 0,0-1-1 0 0,0 0 1 0 0,0 0 0 0 0,-1-1 0 0 0,0 1 0 0 0,-1 0-1 0 0,0-1 1 0 0,0 1 0 0 0,0-1 0 0 0,0 0-1 0 0,-1 0 1 0 0,0 0 0 0 0,-1 0 0 0 0,-3 3-39 0 0,-16 14 104 0 0,-154 83-2257 0 0,161-93-427 0 0,10-9 1240 0 0</inkml:trace>
  <inkml:trace contextRef="#ctx0" brushRef="#br0" timeOffset="11056.161">9289 680 904 0 0,'-1'-4'76'0'0,"-1"-1"-1"0"0,0 0 1 0 0,0 1-1 0 0,-1-1 1 0 0,0 1-1 0 0,1 0 1 0 0,-1 0-1 0 0,0 0 1 0 0,-1 0-1 0 0,1 1 1 0 0,-1-1-1 0 0,0 1 1 0 0,0 0 0 0 0,0 0-1 0 0,0 0 1 0 0,0 1-1 0 0,-1-1 1 0 0,1 1-1 0 0,-1 0 1 0 0,1 0-1 0 0,-1 1 1 0 0,0-1-1 0 0,0 1 1 0 0,0 0-1 0 0,0 1 1 0 0,0-1-1 0 0,0 1 1 0 0,0 0-1 0 0,0 0 1 0 0,0 0 0 0 0,0 1-1 0 0,0 0 1 0 0,0 0-1 0 0,1 0 1 0 0,-4 1-76 0 0,-11 6 90 0 0,1 0 0 0 0,1 1-1 0 0,-1 1 1 0 0,1 0 0 0 0,1 2 0 0 0,0 0 0 0 0,1 0 0 0 0,0 2 0 0 0,1-1 0 0 0,0 2 0 0 0,1 0 0 0 0,1 1 0 0 0,1 0 0 0 0,0 1 0 0 0,1 0 0 0 0,0 0 0 0 0,2 1-1 0 0,-4 12-89 0 0,11-29 16 0 0,1 0 0 0 0,0 0 0 0 0,-1 0 0 0 0,1 0-1 0 0,0 0 1 0 0,0 0 0 0 0,-1 0 0 0 0,1 0 0 0 0,0 0 0 0 0,0 0-1 0 0,0 0 1 0 0,0 0 0 0 0,1 0 0 0 0,-1 0 0 0 0,0 0-1 0 0,0 0 1 0 0,1 0 0 0 0,-1 0 0 0 0,0 0 0 0 0,1 0-1 0 0,-1 0 1 0 0,1 0 0 0 0,-1 0 0 0 0,1-1 0 0 0,-1 1-1 0 0,1 0 1 0 0,0 0 0 0 0,0 0 0 0 0,-1-1 0 0 0,1 1-1 0 0,0 0 1 0 0,0-1 0 0 0,0 1 0 0 0,0-1 0 0 0,-1 1-1 0 0,1-1 1 0 0,0 0 0 0 0,0 1 0 0 0,0-1 0 0 0,0 0-1 0 0,0 1 1 0 0,0-1 0 0 0,0 0 0 0 0,0 0 0 0 0,0 0-1 0 0,0 0 1 0 0,0 0 0 0 0,0 0 0 0 0,0 0 0 0 0,0 0-1 0 0,0-1 1 0 0,0 1 0 0 0,0 0 0 0 0,0-1 0 0 0,0 1-1 0 0,0 0 1 0 0,0-1 0 0 0,0 1 0 0 0,0-1-16 0 0,70-19-118 0 0,-67 18 96 0 0,110-50-792 0 0,-54 118 577 0 0,31-14-2221 0 0,-82-52 1192 0 0</inkml:trace>
  <inkml:trace contextRef="#ctx0" brushRef="#br0" timeOffset="11412.112">9453 703 1112 0 0,'2'5'137'0'0,"9"11"307"0"0,-1 0 0 0 0,-1 1-1 0 0,-1 0 1 0 0,-1 0 0 0 0,0 1 0 0 0,-1 0 0 0 0,-1 0 0 0 0,0 1 0 0 0,-2-1 0 0 0,2 20-444 0 0,-5-35 69 0 0,-1 0 0 0 0,0-1 0 0 0,1 1-1 0 0,-1 0 1 0 0,0-1 0 0 0,0 1 0 0 0,-1 0 0 0 0,1-1 0 0 0,-1 0 0 0 0,1 1 0 0 0,-1-1 0 0 0,1 0-1 0 0,-1 0 1 0 0,0 1 0 0 0,0-1 0 0 0,0-1 0 0 0,-1 1 0 0 0,1 0 0 0 0,0-1 0 0 0,-1 1 0 0 0,1-1 0 0 0,-1 1-1 0 0,1-1 1 0 0,-1 0 0 0 0,0 0 0 0 0,1-1 0 0 0,-1 1 0 0 0,0 0 0 0 0,0-1 0 0 0,1 1 0 0 0,-1-1 0 0 0,0 0-1 0 0,0 0 1 0 0,0 0 0 0 0,0-1 0 0 0,1 1 0 0 0,-1-1 0 0 0,0 1 0 0 0,0-1 0 0 0,1 0 0 0 0,-1 0-1 0 0,1 0 1 0 0,-1 0 0 0 0,0-1 0 0 0,1 1 0 0 0,0-1 0 0 0,-1 1 0 0 0,1-2-69 0 0,-2-2-42 0 0,0-1-1 0 0,1 1 1 0 0,-1-1 0 0 0,1 0 0 0 0,1 0-1 0 0,-1 0 1 0 0,1 0 0 0 0,0-1 0 0 0,1 1 0 0 0,0-1-1 0 0,0 1 1 0 0,0-1 0 0 0,1 1 0 0 0,-1-1-1 0 0,2 1 1 0 0,-1-1 0 0 0,1 0 0 0 0,0 1-1 0 0,0-1 1 0 0,1 1 0 0 0,-1 0 0 0 0,2-1 0 0 0,-1 1-1 0 0,1 0 43 0 0,82-146-3045 0 0,-79 142 2746 0 0,16-22-462 0 0,-1-1 41 0 0</inkml:trace>
  <inkml:trace contextRef="#ctx0" brushRef="#br0" timeOffset="11896.4">9774 302 1468 0 0,'15'334'3846'0'0,"44"-50"-1739"0"0,-3-353-444 0 0,-50 59-1644 0 0,1 1 0 0 0,1-1-1 0 0,-1 1 1 0 0,1 1 0 0 0,1-1-1 0 0,0 1 1 0 0,0 1 0 0 0,0 0-1 0 0,1 0 1 0 0,0 1 0 0 0,0 0-1 0 0,1 0 1 0 0,0 1 0 0 0,0 1-1 0 0,0 0 1 0 0,0 0 0 0 0,1 1-1 0 0,-1 1 1 0 0,10-1-19 0 0,-14 5-3 0 0,-1 0 0 0 0,1 0-1 0 0,0 1 1 0 0,-1 0 0 0 0,1 1 0 0 0,-1-1 0 0 0,0 1 0 0 0,0 0 0 0 0,-1 1 0 0 0,1 0-1 0 0,-1-1 1 0 0,0 2 0 0 0,0-1 0 0 0,-1 1 0 0 0,1-1 0 0 0,-1 1 0 0 0,0 0-1 0 0,-1 1 1 0 0,0-1 0 0 0,0 0 0 0 0,0 1 0 0 0,-1 0 0 0 0,1 0 0 0 0,-2 0 0 0 0,1 0-1 0 0,-1 0 1 0 0,0 0 0 0 0,-1 0 0 0 0,1 0 0 0 0,-1 3 3 0 0,-2-5-61 0 0,0 0 1 0 0,0-1-1 0 0,0 1 1 0 0,0 0-1 0 0,-1-1 0 0 0,0 1 1 0 0,0-1-1 0 0,0 0 1 0 0,-1 0-1 0 0,1 0 0 0 0,-1 0 1 0 0,0-1-1 0 0,0 0 1 0 0,0 1-1 0 0,0-1 0 0 0,-1-1 1 0 0,1 1-1 0 0,-1-1 1 0 0,1 1-1 0 0,-1-1 1 0 0,0-1-1 0 0,0 1 0 0 0,-2 0 61 0 0,-108 2-5082 0 0,64-14 3789 0 0</inkml:trace>
  <inkml:trace contextRef="#ctx0" brushRef="#br0" timeOffset="12126.343">9614 625 1120 0 0,'-5'0'772'0'0,"5"0"-24"0"0,0 0-28 0 0,5-2-116 0 0,11-5-48 0 0,8 2-108 0 0,5-2-116 0 0,5-1-55 0 0,-1 1-185 0 0,4-1-8 0 0,1 1-368 0 0,6-2-353 0 0,-12 1-643 0 0,3-1 48 0 0,2 2-12 0 0</inkml:trace>
  <inkml:trace contextRef="#ctx0" brushRef="#br0" timeOffset="12747.604">9325 638 1556 0 0,'0'-1'872'0'0,"0"-1"-84"0"0,3 2-212 0 0,-3-1-8 0 0,5 1 16 0 0,-5 0-140 0 0,0 0-39 0 0,19-2-85 0 0,2 5 4 0 0,-13-3-144 0 0,22 8-20 0 0,-9-1-320 0 0,0 2-224 0 0,-5-1-513 0 0,3-4 81 0 0,-5 7-556 0 0,-3-7 20 0 0</inkml:trace>
  <inkml:trace contextRef="#ctx0" brushRef="#br0" timeOffset="8402.111">6700 296 968 0 0,'0'0'507'0'0,"0"0"-48"0"0,3-3-61 0 0,8-8-46 0 0,-9 9-34 0 0,-2 2-15 0 0,5-5 42 0 0,43-64 3596 0 0,-47 69-3912 0 0,-1 1-1 0 0,0-1 0 0 0,0 0 1 0 0,0 0-1 0 0,1 1 0 0 0,-1-1 1 0 0,0 0-1 0 0,0 1 0 0 0,1-1 1 0 0,-1 0-1 0 0,0 0 0 0 0,0 0 1 0 0,1 1-1 0 0,-1-1 0 0 0,0 0 1 0 0,1 0-1 0 0,-1 0 0 0 0,0 0 1 0 0,1 0-1 0 0,-1 0 0 0 0,1 0 1 0 0,-1 1-1 0 0,0-1 0 0 0,1 0 1 0 0,-1 0-1 0 0,0 0 0 0 0,1 0 1 0 0,-1-1-1 0 0,0 1 0 0 0,1 0 1 0 0,-1 0-1 0 0,0 0 0 0 0,1 0 1 0 0,-1 0-1 0 0,0 0 0 0 0,1 0 1 0 0,-1-1-1 0 0,0 1 0 0 0,1 0 0 0 0,-1 0 1 0 0,0 0-1 0 0,0-1 0 0 0,1 1 1 0 0,-1 0-1 0 0,0-1-28 0 0,5 48-25 0 0,-4-41 105 0 0,70 412 728 0 0,-50-309-976 0 0,-21-108-58 0 0,0-1-50 0 0,-2 1 69 0 0,1-1-1 0 0,-1 1 1 0 0,0-1-1 0 0,0 0 0 0 0,0 1 1 0 0,0-1-1 0 0,1 0 0 0 0,-1 0 1 0 0,0-1-1 0 0,0 1 0 0 0,0 0 1 0 0,0 0-1 0 0,1-1 0 0 0,-1 1 1 0 0,0-1-1 0 0,0 0 0 0 0,1 0 1 0 0,-1 1-1 0 0,0-1 0 0 0,1 0 1 0 0,-1 0-1 0 0,1 0 0 0 0,0-1 1 0 0,-1 1-1 0 0,1 0 1 0 0,0 0-1 0 0,-1-1 0 0 0,1 1 1 0 0,0-1-1 0 0,0 1 0 0 0,0-1 208 0 0,-13-13-1310 0 0</inkml:trace>
  <inkml:trace contextRef="#ctx0" brushRef="#br0" timeOffset="8974.627">6838 263 888 0 0,'-19'-84'4226'0'0,"19"79"-4187"0"0,1 0-1 0 0,0 0 0 0 0,0 0 1 0 0,0 0-1 0 0,0 0 0 0 0,1 0 1 0 0,0 0-1 0 0,0 0 0 0 0,0 1 1 0 0,0-1-1 0 0,1 1 0 0 0,0 0 1 0 0,0-1-1 0 0,0 1 0 0 0,0 1 1 0 0,1-1-1 0 0,0 0 0 0 0,-1 1 1 0 0,1 0-1 0 0,1-1 1 0 0,-1 2-1 0 0,0-1 0 0 0,1 0 1 0 0,1 0-39 0 0,-3 4 11 0 0,1-1 0 0 0,0 0 0 0 0,0 1 0 0 0,0 0 0 0 0,-1 0 1 0 0,1 0-1 0 0,0 0 0 0 0,-1 1 0 0 0,1-1 0 0 0,-1 1 1 0 0,1 0-1 0 0,-1 0 0 0 0,0 0 0 0 0,0 0 0 0 0,0 1 0 0 0,0-1 1 0 0,0 1-1 0 0,-1 0 0 0 0,1 0 0 0 0,-1 0 0 0 0,0 0 1 0 0,1 0-1 0 0,-1 1 0 0 0,-1-1 0 0 0,1 1 0 0 0,0-1 0 0 0,-1 1 1 0 0,0-1-1 0 0,0 1 0 0 0,0 0 0 0 0,0 0 0 0 0,-1 0 1 0 0,1-1-1 0 0,-1 1 0 0 0,0 3-11 0 0,3 19 15 0 0,-1 1 0 0 0,-1 0 1 0 0,-1-1-1 0 0,-1 1 0 0 0,-2-1 0 0 0,-1 1 1 0 0,0-1-1 0 0,-5 10-15 0 0,10-31-18 0 0,0-1 0 0 0,0 0 0 0 0,0 1 0 0 0,1-1 0 0 0,0 0 0 0 0,0 0 0 0 0,0 0 1 0 0,0-1-1 0 0,0 1 0 0 0,1 0 0 0 0,0-1 0 0 0,0 0 0 0 0,0 1 0 0 0,0-1 0 0 0,0 0 0 0 0,0-1 0 0 0,1 1 0 0 0,0-1 0 0 0,-1 1 0 0 0,1-1 1 0 0,0 0-1 0 0,0 0 0 0 0,0-1 0 0 0,1 1 0 0 0,-1-1 0 0 0,0 0 0 0 0,0 0 0 0 0,1 0 0 0 0,-1-1 0 0 0,1 1 18 0 0,42 18 93 0 0,-40-15-70 0 0,1 0 0 0 0,-1 0 0 0 0,0 0 0 0 0,0 1 0 0 0,-1 0 0 0 0,1 0 0 0 0,-1 1 0 0 0,0 0 0 0 0,-1 0 0 0 0,1 0 0 0 0,-1 1 0 0 0,-1 0 0 0 0,1 0 0 0 0,-1 0 0 0 0,0 0 0 0 0,-1 1 0 0 0,0-1 0 0 0,0 1 0 0 0,0 0 0 0 0,0 4-23 0 0,-7-4 54 0 0,1 1 1 0 0,-2-1 0 0 0,1 0 0 0 0,-1 0 0 0 0,0-1 0 0 0,-1 1-1 0 0,0-1 1 0 0,0 0 0 0 0,0-1 0 0 0,-1 1 0 0 0,0-2 0 0 0,0 1-1 0 0,-1 0 1 0 0,1-1 0 0 0,-1-1 0 0 0,0 1 0 0 0,-1-1-1 0 0,1-1 1 0 0,-1 0 0 0 0,1 0 0 0 0,-1 0 0 0 0,0-1 0 0 0,0-1-1 0 0,0 1 1 0 0,-1-1 0 0 0,-5-1-55 0 0,9 1-34 0 0,0 0 0 0 0,0-1 0 0 0,0 0 0 0 0,-1 0-1 0 0,1-1 1 0 0,0 0 0 0 0,0 0 0 0 0,0 0 0 0 0,-1-1 0 0 0,1 1 0 0 0,1-2 0 0 0,-1 1-1 0 0,0-1 1 0 0,1 1 0 0 0,-1-2 0 0 0,1 1 0 0 0,0-1 0 0 0,-2-1 34 0 0,5 3-171 0 0,0-1 1 0 0,0 0-1 0 0,0 0 1 0 0,0 0-1 0 0,0 0 1 0 0,1 0-1 0 0,-1 0 1 0 0,1 0-1 0 0,0-1 1 0 0,0 1-1 0 0,0 0 1 0 0,0-1-1 0 0,1 1 1 0 0,-1-1-1 0 0,1 1 1 0 0,0-1-1 0 0,0 1 1 0 0,0-1-1 0 0,1 1 1 0 0,-1-1-1 0 0,1 1 1 0 0,0-1-1 0 0,1-2 171 0 0,9-26-1464 0 0</inkml:trace>
  <inkml:trace contextRef="#ctx0" brushRef="#br0" timeOffset="9703.513">7348 403 1076 0 0,'16'35'3184'0'0,"-14"-29"-3104"0"0,0 1 0 0 0,1-1 0 0 0,0 0-1 0 0,0 0 1 0 0,0 0 0 0 0,1-1 0 0 0,0 1-1 0 0,0-1 1 0 0,0 0 0 0 0,1 0 0 0 0,0 0-1 0 0,0-1 1 0 0,0 1 0 0 0,0-1 0 0 0,1 0-1 0 0,0-1 1 0 0,0 1 0 0 0,0-1 0 0 0,0 0-1 0 0,0-1 1 0 0,0 0 0 0 0,1 0 0 0 0,-1 0-1 0 0,1-1 1 0 0,0 1 0 0 0,1-1-80 0 0,10 0 95 0 0,-1-1 0 0 0,1-1-1 0 0,0 0 1 0 0,0-1 0 0 0,-1-1 0 0 0,1 0 0 0 0,-1-2-1 0 0,0 0 1 0 0,0 0 0 0 0,-1-2 0 0 0,0 0 0 0 0,0-1-1 0 0,0-1 1 0 0,-1 0 0 0 0,13-11-95 0 0,38-68 480 0 0,-66 87-456 0 0,0 1-1 0 0,0-1 1 0 0,0 0-1 0 0,0 1 1 0 0,0-1-1 0 0,0 0 1 0 0,0 1-1 0 0,0-1 1 0 0,0 0-1 0 0,0 1 1 0 0,0-1 0 0 0,0 0-1 0 0,0 1 1 0 0,1-1-1 0 0,-1 0 1 0 0,0 1-1 0 0,0-1 1 0 0,1 1-1 0 0,-1-1 1 0 0,1 0-1 0 0,-1 1 1 0 0,0-1 0 0 0,1 1-1 0 0,-1-1 1 0 0,1 1-1 0 0,-1-1 1 0 0,1 1-1 0 0,-1 0 1 0 0,1-1-1 0 0,0 1 1 0 0,-1 0-1 0 0,1-1 1 0 0,-1 1-1 0 0,1 0 1 0 0,0 0 0 0 0,-1-1-1 0 0,1 1 1 0 0,0 0-1 0 0,-1 0 1 0 0,1 0-1 0 0,0 0 1 0 0,-1 0-1 0 0,1 0 1 0 0,0 0-1 0 0,-1 0 1 0 0,1 0-1 0 0,0 0 1 0 0,-1 1 0 0 0,1-1-1 0 0,0 0 1 0 0,-1 0-1 0 0,1 1 1 0 0,0-1-1 0 0,-1 0 1 0 0,1 1-1 0 0,-1-1 1 0 0,1 0-1 0 0,-1 1 1 0 0,1-1 0 0 0,-1 1-1 0 0,1-1 1 0 0,-1 1-1 0 0,1-1 1 0 0,-1 1-1 0 0,0-1 1 0 0,1 1-1 0 0,-1 0 1 0 0,0-1-24 0 0,7 57-1 0 0,-6-34 125 0 0,55 675 1906 0 0,-56-676-1959 0 0,-1-1-1 0 0,-1 1 0 0 0,-1 0 0 0 0,-1-1 0 0 0,-1 0 0 0 0,0 0 1 0 0,-2 0-1 0 0,-6 15-70 0 0,11-30 15 0 0,0 0 0 0 0,0 0 0 0 0,0 0-1 0 0,-1 0 1 0 0,1 0 0 0 0,-2 0 0 0 0,1 0 0 0 0,0-1 0 0 0,-1 0 0 0 0,0 0 0 0 0,0 0 0 0 0,-1 0 0 0 0,0-1 0 0 0,1 1 0 0 0,-1-1-1 0 0,-1 0 1 0 0,1-1 0 0 0,-1 1 0 0 0,1-1 0 0 0,-1 0 0 0 0,0 0 0 0 0,0-1 0 0 0,0 0 0 0 0,0 0 0 0 0,-1 0 0 0 0,1-1-1 0 0,0 0 1 0 0,-1 0 0 0 0,1-1 0 0 0,-1 0 0 0 0,1 0 0 0 0,-1 0 0 0 0,1-1 0 0 0,-1 0 0 0 0,1 0 0 0 0,0 0 0 0 0,-1-1 0 0 0,-3-2-15 0 0,-6-7-103 0 0,0-1 1 0 0,1-1 0 0 0,0-1 0 0 0,1 0 0 0 0,1 0 0 0 0,0-2-1 0 0,1 1 1 0 0,1-2 0 0 0,0 1 0 0 0,2-2 0 0 0,0 1 0 0 0,0-1 0 0 0,2-1-1 0 0,0 1 1 0 0,1-1 0 0 0,-2-16 102 0 0,6 31-21 0 0,-31-226-1536 0 0,35 215 1221 0 0,1 1 0 0 0,0-1 0 0 0,0 1 0 0 0,2 0 0 0 0,0 1 1 0 0,0-1-1 0 0,1 1 0 0 0,1 0 0 0 0,0 0 0 0 0,1 1 0 0 0,1 0 1 0 0,-1 0-1 0 0,2 1 0 0 0,0 1 0 0 0,0-1 0 0 0,1 1 0 0 0,0 1 1 0 0,0 0-1 0 0,1 1 0 0 0,1 0 336 0 0,22-17-1293 0 0</inkml:trace>
  <inkml:trace contextRef="#ctx0" brushRef="#br0" timeOffset="13542.191">11594 74 1160 0 0,'-5'7'481'0'0,"-2"10"-195"0"0,1 1-1 0 0,1 0 1 0 0,1 1-1 0 0,0-1 1 0 0,2 1-1 0 0,0-1 0 0 0,1 1 1 0 0,1 0-1 0 0,0 0 1 0 0,2 0-1 0 0,0-1 0 0 0,1 1 1 0 0,1-1-1 0 0,0 0 1 0 0,2 0-1 0 0,2 4-285 0 0,-6-12 45 0 0,164 569 3126 0 0,-158-480-4032 0 0,-8-98 776 0 0,0 0 0 0 0,0 0 0 0 0,0 0 0 0 0,0 0 0 0 0,0 0 0 0 0,0 0 0 0 0,0 0 0 0 0,-1 0 0 0 0,1 0 0 0 0,0 0 0 0 0,-1 0 0 0 0,1 0 0 0 0,-1 0 0 0 0,1 0 0 0 0,-1 0 0 0 0,1 0 0 0 0,-1 0 0 0 0,0 0 0 0 0,0 0 0 0 0,1-1 0 0 0,-1 1 0 0 0,0 0 0 0 0,0-1 0 0 0,0 1 0 0 0,0 0 0 0 0,1-1 0 0 0,-1 1 0 0 0,0-1 0 0 0,0 1 0 0 0,0-1 0 0 0,0 0 0 0 0,-1 1 0 0 0,1-1 0 0 0,0 0 0 0 0,0 0 0 0 0,0 0 0 0 0,0 0 0 0 0,0 0 0 0 0,0 0 0 0 0,0 0 0 0 0,0 0 0 0 0,0 0 0 0 0,0 0 0 0 0,0-1 0 0 0,0 1 0 0 0,0 0 0 0 0,0-1 0 0 0,0 1 0 0 0,0-1 0 0 0,0 1 0 0 0,0-1 0 0 0,0 1 0 0 0,0-1 0 0 0,0 0 0 0 0,0 1 0 0 0,1-1 0 0 0,-1 0 0 0 0,0 0 0 0 0,0 0 85 0 0,-13-17-1388 0 0</inkml:trace>
  <inkml:trace contextRef="#ctx0" brushRef="#br0" timeOffset="13837.796">11560 154 2008 0 0,'7'-22'3042'0'0,"50"-16"-1591"0"0,-14 20-1131 0 0,0 2 1 0 0,0 2-1 0 0,2 2 0 0 0,-1 1 0 0 0,1 3 0 0 0,1 1 1 0 0,0 3-1 0 0,45 1-320 0 0,60 36-3305 0 0,-121-4 671 0 0,-25-12 1466 0 0</inkml:trace>
  <inkml:trace contextRef="#ctx0" brushRef="#br0" timeOffset="14115.521">11553 653 1600 0 0,'55'5'3818'0'0,"177"-49"-1441"0"0,50 6-2341 0 0,-94 15-5093 0 0,-151 18 3731 0 0</inkml:trace>
  <inkml:trace contextRef="#ctx0" brushRef="#br0" timeOffset="14737.548">12483 556 1076 0 0,'-15'4'268'0'0,"0"0"0"0"0,1 1 0 0 0,-1 1 1 0 0,1 1-1 0 0,0 0 0 0 0,1 1 0 0 0,0 0 0 0 0,0 1 0 0 0,0 0 0 0 0,1 1 0 0 0,1 0 1 0 0,0 1-1 0 0,0 1 0 0 0,1-1 0 0 0,1 2 0 0 0,0-1 0 0 0,0 1 0 0 0,1 1 0 0 0,1-1 0 0 0,0 2 1 0 0,-4 13-269 0 0,13-25 58 0 0,-1 0 1 0 0,1-1-1 0 0,0 1 1 0 0,0 0-1 0 0,0 0 1 0 0,0-1-1 0 0,1 1 0 0 0,-1-1 1 0 0,1 0-1 0 0,-1 0 1 0 0,1 0-1 0 0,0 0 1 0 0,0 0-1 0 0,-1 0 1 0 0,1-1-1 0 0,1 1 1 0 0,-1-1-1 0 0,0 0 1 0 0,0 0-1 0 0,0 0 1 0 0,1-1-1 0 0,-1 1 1 0 0,0-1-1 0 0,1 1 1 0 0,-1-1-1 0 0,1 0 1 0 0,-1-1-1 0 0,0 1 1 0 0,1 0-1 0 0,-1-1 1 0 0,0 0-1 0 0,0 0 1 0 0,1 0-1 0 0,-1 0 0 0 0,2-1-58 0 0,8-5-35 0 0,-1 0 0 0 0,1 0 0 0 0,-2-1 0 0 0,1-1 0 0 0,-1 0 0 0 0,0 0-1 0 0,-1-1 1 0 0,0-1 0 0 0,-1 0 0 0 0,0 0 0 0 0,0 0 0 0 0,-2-1 0 0 0,1-1-1 0 0,3-8 36 0 0,14-19-32 0 0,-22 37 13 0 0,0-1-1 0 0,0 1 0 0 0,-1 0 0 0 0,2 0 1 0 0,-1 0-1 0 0,0 1 0 0 0,1-1 0 0 0,-1 1 1 0 0,1 0-1 0 0,0-1 0 0 0,0 2 0 0 0,-1-1 1 0 0,1 0-1 0 0,1 1 0 0 0,-1 0 0 0 0,0 0 1 0 0,0 0-1 0 0,0 0 0 0 0,1 1 0 0 0,-1-1 1 0 0,0 1-1 0 0,0 0 0 0 0,1 1 0 0 0,-1-1 1 0 0,0 1-1 0 0,0 0 0 0 0,1 0 0 0 0,-1 0 1 0 0,0 0-1 0 0,0 1 0 0 0,0 0 0 0 0,0 0 1 0 0,-1 0-1 0 0,1 0 0 0 0,0 0 0 0 0,-1 1 20 0 0,8 3-8 0 0,0 1 0 0 0,0 1 0 0 0,-1-1 0 0 0,0 2 0 0 0,-1-1 0 0 0,0 1 0 0 0,0 1 0 0 0,-1 0 0 0 0,0 0 0 0 0,0 1 0 0 0,4 9 8 0 0,2 39 395 0 0,-14-57-192 0 0,-3 8 942 0 0,3-9-1129 0 0,-1-1 0 0 0,1 1 0 0 0,-1-1 0 0 0,1 1 0 0 0,-1 0 1 0 0,1-1-1 0 0,-1 1 0 0 0,1-1 0 0 0,-1 0 0 0 0,0 1 0 0 0,1-1 0 0 0,-1 1 0 0 0,0-1 0 0 0,1 0 1 0 0,-1 0-1 0 0,0 1 0 0 0,1-1 0 0 0,-1 0 0 0 0,0 0 0 0 0,1 0 0 0 0,-1 0 0 0 0,0 0 0 0 0,0 0 1 0 0,1 0-1 0 0,-1 0 0 0 0,0 0 0 0 0,0 0 0 0 0,1 0 0 0 0,-1 0 0 0 0,0 0 0 0 0,1-1 0 0 0,-1 1 1 0 0,0 0-1 0 0,1-1 0 0 0,-1 1 0 0 0,0 0 0 0 0,1-1 0 0 0,-1 1 0 0 0,1-1 0 0 0,-1 1 0 0 0,0-1 1 0 0,1 1-1 0 0,-1-1 0 0 0,1 1 0 0 0,0-1 0 0 0,-1 1 0 0 0,1-1 0 0 0,-1 0 0 0 0,1 1 0 0 0,0-1 1 0 0,0 0-1 0 0,-1 1 0 0 0,1-1 0 0 0,0 0 0 0 0,0 0 0 0 0,0 1 0 0 0,0-1 0 0 0,0 0 0 0 0,0 0 1 0 0,0 1-1 0 0,0-1 0 0 0,0 0 0 0 0,0 1 0 0 0,0-1 0 0 0,0 0 0 0 0,0 0 0 0 0,1 1 1 0 0,-1-1-18 0 0,4-70-78 0 0,2 55-76 0 0,0 0 1 0 0,1 0-1 0 0,1 1 0 0 0,0-1 0 0 0,1 2 1 0 0,1 0-1 0 0,0 0 0 0 0,1 0 1 0 0,8-7 154 0 0,71-70-3875 0 0,-70 72 2354 0 0,0-2 104 0 0</inkml:trace>
  <inkml:trace contextRef="#ctx0" brushRef="#br0" timeOffset="15577.576">13214 488 1164 0 0,'21'63'3479'0'0,"22"272"2375"0"0,-53-312-5138 0 0,14-33 69 0 0,156-286-1375 0 0,-159 294 552 0 0,0 1 1 0 0,0-1-1 0 0,1 1 0 0 0,-1 0 1 0 0,0-1-1 0 0,1 1 1 0 0,-1 0-1 0 0,0 0 0 0 0,1 0 1 0 0,-1 0-1 0 0,1 0 1 0 0,0 1-1 0 0,-1-1 0 0 0,1 0 1 0 0,0 1-1 0 0,0-1 1 0 0,-1 1-1 0 0,1 0 0 0 0,0-1 1 0 0,0 1-1 0 0,-1 0 1 0 0,1 0-1 0 0,0 0 0 0 0,0 0 1 0 0,0 0-1 0 0,-1 1 1 0 0,1-1-1 0 0,0 1 0 0 0,0-1 1 0 0,-1 1-1 0 0,1-1 1 0 0,0 1-1 0 0,-1 0 0 0 0,1 0 1 0 0,-1 0-1 0 0,1 0 1 0 0,-1 0-1 0 0,1 0 0 0 0,-1 0 1 0 0,0 1-1 0 0,0-1 1 0 0,1 0-1 0 0,-1 1 0 0 0,0-1 1 0 0,0 1-1 0 0,0-1 1 0 0,-1 1-1 0 0,1 0 0 0 0,0-1 1 0 0,0 1-1 0 0,-1 0 1 0 0,1-1-1 0 0,-1 1 0 0 0,0 0 1 0 0,1 0-1 0 0,-1 1 38 0 0,6 8-65 0 0,1 1 0 0 0,-2 0 0 0 0,0 1 0 0 0,0-1 0 0 0,-1 1 0 0 0,-1 0 0 0 0,0 0 0 0 0,0 0 0 0 0,-2 0 0 0 0,0 1 0 0 0,0 12 65 0 0,-18-31 347 0 0,90-201-718 0 0,-33 153-269 0 0,-40 52 614 0 0,0 1-19 0 0,0 0-2 0 0,39 68-357 0 0,-28-34 318 0 0,-9-23 86 0 0,0 0-1 0 0,1 0 1 0 0,1-1-1 0 0,0 1 1 0 0,0-1-1 0 0,1 0 1 0 0,0 0-1 0 0,1 0 1 0 0,0-1-1 0 0,1 1 1 0 0,0-2-1 0 0,0 1 1 0 0,1-1-1 0 0,0 0 1 0 0,2 1 0 0 0,-6-8-81 0 0,0 0 0 0 0,0-1 0 0 0,1 1 0 0 0,-1-1 0 0 0,0 0 0 0 0,1 0 0 0 0,-1 0 0 0 0,0 0 0 0 0,1-1 0 0 0,-1 0 0 0 0,0 0 0 0 0,0 0 0 0 0,0 0 0 0 0,0-1 0 0 0,0 0 0 0 0,0 0 0 0 0,0 0 0 0 0,0 0 0 0 0,-1 0 0 0 0,1-1 0 0 0,-1 1 0 0 0,0-1 0 0 0,1 0 0 0 0,-1 0 0 0 0,-1-1 0 0 0,1 1 0 0 0,0 0 0 0 0,-1-1 0 0 0,0 0 0 0 0,1 1 0 0 0,-2-1 0 0 0,2-2 81 0 0,3-4-132 0 0</inkml:trace>
  <inkml:trace contextRef="#ctx0" brushRef="#br0" timeOffset="15967.661">13947 644 4468 0 0,'2'-2'52'0'0,"-1"-1"0"0"0,0 1 0 0 0,0-1-1 0 0,0 1 1 0 0,0-1 0 0 0,0 0 0 0 0,-1 0-1 0 0,1 1 1 0 0,-1-1 0 0 0,0 0 0 0 0,1 0-1 0 0,-1 1 1 0 0,-1-1 0 0 0,1 0-1 0 0,0 0 1 0 0,-1 0 0 0 0,1 1 0 0 0,-1-1-1 0 0,0 0 1 0 0,0 1 0 0 0,0-1 0 0 0,0 1-1 0 0,0-1 1 0 0,-1 1 0 0 0,0-1-52 0 0,-27 39 292 0 0,6 114 123 0 0,24-147-404 0 0,0 1-1 0 0,0-1 1 0 0,1 0-1 0 0,0 1 1 0 0,-1-1 0 0 0,1 0-1 0 0,0 0 1 0 0,0 0-1 0 0,1 0 1 0 0,-1-1-1 0 0,1 1 1 0 0,-1 0-1 0 0,1-1 1 0 0,0 0-1 0 0,0 0 1 0 0,0 0 0 0 0,0 0-1 0 0,0 0 1 0 0,0 0-1 0 0,1-1 1 0 0,-1 0-1 0 0,1 0 1 0 0,-1 0-1 0 0,1 0 1 0 0,-1 0-1 0 0,1 0 1 0 0,-1-1-1 0 0,1 0 1 0 0,0 0 0 0 0,-1 0-1 0 0,1 0 1 0 0,-1-1-1 0 0,1 1 1 0 0,0-1-1 0 0,-1 0 1 0 0,1 0-1 0 0,-1 0 1 0 0,0 0-1 0 0,1-1 1 0 0,-1 1 0 0 0,0-1-1 0 0,0 0 1 0 0,1 0-11 0 0,93-87 210 0 0,-92 69 587 0 0,-6 49-473 0 0,2-24-363 0 0,0 0 1 0 0,0-1-1 0 0,1 1 1 0 0,-1 0-1 0 0,1-1 0 0 0,0 1 1 0 0,0-1-1 0 0,0 0 1 0 0,1 1-1 0 0,0-1 0 0 0,-1 0 1 0 0,2-1-1 0 0,-1 1 0 0 0,0 0 1 0 0,1-1-1 0 0,-1 0 1 0 0,1 0-1 0 0,0 0 0 0 0,0 0 1 0 0,0 0-1 0 0,1-1 0 0 0,-1 0 1 0 0,0 0-1 0 0,1 0 1 0 0,0-1-1 0 0,-1 1 0 0 0,1-1 1 0 0,0 0-1 0 0,0 0 1 0 0,0-1-1 0 0,-1 0 0 0 0,1 1 1 0 0,0-2-1 0 0,0 1 0 0 0,0 0 1 0 0,0-1-1 0 0,0 0 1 0 0,-1 0-1 0 0,1-1 39 0 0,4 0-96 0 0,0-1 1 0 0,-1 0-1 0 0,1 0 1 0 0,-1-1-1 0 0,0 0 0 0 0,0-1 1 0 0,-1 0-1 0 0,1 0 1 0 0,-1-1-1 0 0,0 1 0 0 0,0-2 1 0 0,-1 1-1 0 0,0-1 1 0 0,0 0-1 0 0,-1 0 0 0 0,1 0 1 0 0,-2-1-1 0 0,1 0 1 0 0,-1 0-1 0 0,0 0 1 0 0,-1 0-1 0 0,0-1 0 0 0,0 0 1 0 0,0-2 95 0 0,8-19-198 0 0</inkml:trace>
  <inkml:trace contextRef="#ctx0" brushRef="#br0" timeOffset="16231.482">14464 499 4288 0 0,'14'-66'1435'0'0,"-3"0"0"0"0,-2-1 0 0 0,-4 0 0 0 0,-2-17-1435 0 0,-23 111 604 0 0,7 43-531 0 0,3 1-1 0 0,3 0 1 0 0,3 1-1 0 0,5 49-72 0 0,-1-95-116 0 0,0-12-7 0 0,0 0 0 0 0,1 0 0 0 0,0 0 0 0 0,1-1 0 0 0,1 1 0 0 0,0 0 0 0 0,1-1 0 0 0,0 0 0 0 0,1 0 0 0 0,4 7 123 0 0,-6-16-166 0 0,1 1 0 0 0,-1-1 0 0 0,1 0 0 0 0,0 0 0 0 0,1 0 0 0 0,-1 0 0 0 0,1-1 0 0 0,-1 1 0 0 0,1-1 0 0 0,0 0 0 0 0,0-1 0 0 0,1 1 0 0 0,-1-1 0 0 0,0 0 0 0 0,1-1 0 0 0,-1 1 0 0 0,1-1 0 0 0,0 0 0 0 0,-1 0 0 0 0,1-1 0 0 0,0 0 0 0 0,0 0 0 0 0,-1 0 0 0 0,1 0 0 0 0,0-1 0 0 0,0 0 0 0 0,-1-1 0 0 0,1 1 0 0 0,-1-1 0 0 0,1 0 0 0 0,-1 0 0 0 0,4-3 166 0 0,22-8-472 0 0</inkml:trace>
  <inkml:trace contextRef="#ctx0" brushRef="#br0" timeOffset="16544.009">14855 670 2896 0 0,'8'-7'233'0'0,"-1"1"0"0"0,1-1 0 0 0,-1-1 0 0 0,0 1 0 0 0,0-1 0 0 0,-1-1 0 0 0,-1 1 0 0 0,1-1 0 0 0,-1 0 0 0 0,0 0 0 0 0,-1 0 0 0 0,0-1 0 0 0,-1 0 0 0 0,0 1 0 0 0,0-1 0 0 0,-1 0 0 0 0,0-8-233 0 0,-3 15 43 0 0,0 2 1 0 0,0-1 0 0 0,-1 0-1 0 0,1 0 1 0 0,-1 0 0 0 0,1 1-1 0 0,-1-1 1 0 0,0 0 0 0 0,0 1 0 0 0,0 0-1 0 0,0-1 1 0 0,0 1 0 0 0,0 0-1 0 0,0 0 1 0 0,0 0 0 0 0,0 0-1 0 0,0 1 1 0 0,-1-1 0 0 0,1 1 0 0 0,0-1-1 0 0,-1 1 1 0 0,1 0 0 0 0,0 0-1 0 0,0 0 1 0 0,-1 0 0 0 0,1 0-1 0 0,0 0 1 0 0,-1 1 0 0 0,1-1-1 0 0,0 1 1 0 0,0-1 0 0 0,-1 1 0 0 0,1 0-1 0 0,0 0 1 0 0,0 0 0 0 0,0 0-1 0 0,0 0 1 0 0,0 1 0 0 0,0-1-1 0 0,0 1 1 0 0,1-1 0 0 0,-1 1-1 0 0,0 1-43 0 0,-8 2 49 0 0,1 1-1 0 0,1 0 0 0 0,-1 1 0 0 0,1 0 0 0 0,0 0 0 0 0,0 0 0 0 0,1 1 1 0 0,0 1-1 0 0,1-1 0 0 0,0 1 0 0 0,0 0 0 0 0,1 1 0 0 0,0-1 0 0 0,0 1 1 0 0,1 0-1 0 0,0 0 0 0 0,1 0 0 0 0,0 1 0 0 0,1-1 0 0 0,0 7-48 0 0,4-14 13 0 0,0 0 0 0 0,0 0-1 0 0,1 0 1 0 0,0 0-1 0 0,0 0 1 0 0,-1-1 0 0 0,2 1-1 0 0,-1-1 1 0 0,0 0 0 0 0,0 0-1 0 0,1 0 1 0 0,-1 0 0 0 0,1 0-1 0 0,-1-1 1 0 0,1 0 0 0 0,0 0-1 0 0,0 0 1 0 0,0 0 0 0 0,-1 0-1 0 0,1-1 1 0 0,0 0 0 0 0,0 0-1 0 0,0 0 1 0 0,0 0-1 0 0,0 0 1 0 0,0-1 0 0 0,0 0-1 0 0,-1 0 1 0 0,1 0 0 0 0,0 0-1 0 0,-1 0 1 0 0,1-1 0 0 0,0 0-1 0 0,-1 1 1 0 0,0-1 0 0 0,1-1-13 0 0,130-66 1743 0 0,-64 116-2379 0 0,23 11-7528 0 0,-85-54 6647 0 0</inkml:trace>
  <inkml:trace contextRef="#ctx0" brushRef="#br0" timeOffset="18702.389">362 2071 964 0 0,'0'0'489'0'0,"0"0"-189"0"0,0 0 17 0 0,2 19 1483 0 0,1-16-1767 0 0,1-1-1 0 0,0 1 1 0 0,0-1 0 0 0,0 0 0 0 0,0 0 0 0 0,0 0 0 0 0,1 0 0 0 0,-1-1 0 0 0,0 1 0 0 0,1-1 0 0 0,-1 0-1 0 0,1-1 1 0 0,0 1 0 0 0,-1-1 0 0 0,1 0 0 0 0,-1 0 0 0 0,1 0 0 0 0,0-1 0 0 0,-1 0 0 0 0,1 0-1 0 0,2 0-32 0 0,20-1 135 0 0,169-14 598 0 0,717-29 354 0 0,136-36-638 0 0,306 20-192 0 0,331-58 167 0 0,-649-9 650 0 0,-1008 125-1073 0 0,1762-172 152 0 0,-302 100 156 0 0,-664 32-288 0 0,-472 32-60 0 0,429-32 145 0 0,290 40-169 0 0,-773-20 96 0 0,696 0 219 0 0,-478 4 81 0 0,82-32-333 0 0,-222 16-14 0 0,127-5 1901 0 0,-413 22-835 0 0,-92 9-5746 0 0,-31-9 1935 0 0,27 16 2294 0 0,-19-11-864 0 0,-2 1 86 0 0</inkml:trace>
  <inkml:trace contextRef="#ctx0" brushRef="#br0" timeOffset="227209.497">908 3000 1792 0 0,'31'-78'2646'0'0,"-32"73"-2582"0"0,-1 0 0 0 0,1 0 0 0 0,-1 0 0 0 0,0 0 0 0 0,0 1 0 0 0,0-1 0 0 0,-1 0 0 0 0,1 1 0 0 0,-1 0 0 0 0,0 0 0 0 0,0 0 0 0 0,-1 0 0 0 0,1 0 0 0 0,-1 1 0 0 0,0-1 0 0 0,0 1 0 0 0,0 0 0 0 0,-1 0 0 0 0,1 1 0 0 0,0-1 0 0 0,-1 1 0 0 0,0 0 0 0 0,0 0 0 0 0,1 0 0 0 0,-1 1 0 0 0,0 0 0 0 0,0 0 0 0 0,0 0 0 0 0,-1 1 0 0 0,1-1 0 0 0,-4 1-64 0 0,-160 18 591 0 0,153-13-543 0 0,1 0-1 0 0,0 2 1 0 0,0 0-1 0 0,0 0 1 0 0,1 1-1 0 0,0 1 1 0 0,0 1-1 0 0,1 0 1 0 0,0 0-1 0 0,1 2 1 0 0,0-1-1 0 0,1 1 1 0 0,1 1-1 0 0,-1 0 1 0 0,2 1-1 0 0,0 0 1 0 0,1 0-1 0 0,0 0 1 0 0,1 1-1 0 0,1 1 1 0 0,0-1-1 0 0,-2 11-47 0 0,-4 17 125 0 0,2 0 0 0 0,2 1 1 0 0,1 0-1 0 0,3 1 0 0 0,1 0 0 0 0,3-1 0 0 0,1 1 0 0 0,5 19-125 0 0,21 127 572 0 0,9-1 0 0 0,52 152-572 0 0,5 30 386 0 0,-78-300-258 0 0,-3-1 0 0 0,-4 2 1 0 0,-3-1-1 0 0,-3 12-128 0 0,-1-69 40 0 0,-2 0 0 0 0,0 0 1 0 0,-1 0-1 0 0,-1 0 0 0 0,0 0 1 0 0,-1 0-1 0 0,0-1 0 0 0,-1 1 1 0 0,-1-1-1 0 0,0-1 0 0 0,-1 1 1 0 0,-4 5-41 0 0,7-14-68 0 0,1 1 0 0 0,-1-1 0 0 0,0 0 0 0 0,-1 0 0 0 0,1 0 0 0 0,-1-1 0 0 0,0 1 0 0 0,0-1 0 0 0,-1 0 1 0 0,1-1-1 0 0,-1 1 0 0 0,0-1 0 0 0,0 0 0 0 0,0-1 0 0 0,0 1 0 0 0,0-1 0 0 0,-1 0 0 0 0,1-1 0 0 0,-1 0 0 0 0,1 0 0 0 0,-1 0 0 0 0,1-1 1 0 0,-1 0-1 0 0,-1 0 68 0 0,2-2-236 0 0,0-1 0 0 0,0 1 0 0 0,0-1 0 0 0,0-1 1 0 0,1 1-1 0 0,-1-1 0 0 0,1 0 0 0 0,0 0 0 0 0,1 0 1 0 0,-1-1-1 0 0,1 0 0 0 0,-1 0 0 0 0,1 0 0 0 0,1 0 1 0 0,-1-1-1 0 0,1 0 0 0 0,0 1 0 0 0,0-1 0 0 0,1 0 1 0 0,0 0-1 0 0,0-1 0 0 0,0 1 0 0 0,1 0 0 0 0,-1-3 236 0 0,-8-43-1214 0 0,7-3 28 0 0</inkml:trace>
  <inkml:trace contextRef="#ctx0" brushRef="#br0" timeOffset="228625.071">1138 3579 1112 0 0,'5'-29'3452'0'0,"14"10"-2736"0"0,-16 16-702 0 0,8-9 1378 0 0,-15 23-1233 0 0,-7 281 583 0 0,38-131-336 0 0,-26-148-362 0 0,1 0 0 0 0,0 0 0 0 0,1 1 0 0 0,0-2 0 0 0,1 1 0 0 0,1 0 0 0 0,0-1 0 0 0,0 0 0 0 0,2 0 0 0 0,-1 0 0 0 0,1-1 0 0 0,1 0-1 0 0,0 0 1 0 0,1-1 0 0 0,0 0 0 0 0,0-1 0 0 0,1 1 0 0 0,0-2 0 0 0,0 0 0 0 0,1 0 0 0 0,1-1 0 0 0,-1 0 0 0 0,1-1 0 0 0,0 0 0 0 0,0-1 0 0 0,1 0 0 0 0,0-1 0 0 0,0-1 0 0 0,6 2-44 0 0,-8-9 36 0 0,-1-1 0 0 0,0 0 0 0 0,0-1-1 0 0,0 0 1 0 0,0 0 0 0 0,-1-1 0 0 0,-1 0-1 0 0,1-1 1 0 0,-1 0 0 0 0,0 0 0 0 0,-1 0 0 0 0,0-1-1 0 0,0-1 1 0 0,-1 1 0 0 0,0-1 0 0 0,0 0-1 0 0,-1 0 1 0 0,3-11-36 0 0,19-48 92 0 0,-3-1 0 0 0,-3-1 0 0 0,-4-1 0 0 0,-2-1 0 0 0,-4 0 0 0 0,-3-4-92 0 0,-3-48 362 0 0,-5 124-364 0 0,0 0 1 0 0,0 0 0 0 0,0 0 0 0 0,0 0-1 0 0,-1 0 1 0 0,1 0 0 0 0,0 1 0 0 0,-1-1-1 0 0,1 0 1 0 0,-1 0 0 0 0,1 0 0 0 0,-1 0-1 0 0,1 0 1 0 0,-1 0 0 0 0,1 1 0 0 0,-1-1-1 0 0,0 0 1 0 0,0 1 0 0 0,1-1 0 0 0,-1 0-1 0 0,0 1 1 0 0,0-1 0 0 0,0 1 0 0 0,0-1-1 0 0,0 1 1 0 0,1-1 0 0 0,-1 1 0 0 0,0 0-1 0 0,0-1 1 0 0,0 1 0 0 0,0 0 0 0 0,0 0-1 0 0,0 0 1 0 0,0 0 0 0 0,0 0 0 0 0,0 0-1 0 0,0 0 1 0 0,0 0 0 0 0,0 0 0 0 0,0 0-1 0 0,0 1 1 0 0,0-1 0 0 0,0 0 0 0 0,0 1-1 0 0,0-1 1 0 0,0 1 0 0 0,0-1 0 0 0,0 1 1 0 0,-6 12-5 0 0,0 1 1 0 0,1 0 0 0 0,1 1-1 0 0,0-1 1 0 0,1 1-1 0 0,1 0 1 0 0,0 0 0 0 0,1 0-1 0 0,0 0 1 0 0,2 1 0 0 0,-1-1-1 0 0,2 0 1 0 0,1 7 4 0 0,-2-6-3 0 0,31 155-463 0 0,6-72-741 0 0,4 19-4489 0 0,-38-106 4451 0 0</inkml:trace>
  <inkml:trace contextRef="#ctx0" brushRef="#br0" timeOffset="229834.932">2044 3561 1360 0 0,'0'0'363'0'0,"0"0"-6"0"0,0 0 85 0 0,0 0-38 0 0,0 0-59 0 0,0 0-39 0 0,0 0-32 0 0,0 0-6 0 0,22 1 247 0 0,-14 6-424 0 0,1 0-1 0 0,-1 0 0 0 0,0 1 0 0 0,-1 0 0 0 0,0 1 0 0 0,0-1 0 0 0,-1 1 1 0 0,0 0-1 0 0,-1 1 0 0 0,1 0 0 0 0,-2 0 0 0 0,0 0 0 0 0,0 0 0 0 0,0 1 1 0 0,-2-1-1 0 0,2 7-90 0 0,17 40 322 0 0,189 439 2079 0 0,-165-568-675 0 0,169-540-574 0 0,-192 543-1923 0 0,-21 69 556 0 0,-1 0-51 0 0,0 0-120 0 0,0 0-11 0 0,14 22-609 0 0,13 23-4251 0 0,-22-39 4065 0 0</inkml:trace>
  <inkml:trace contextRef="#ctx0" brushRef="#br0" timeOffset="230943.026">3582 3774 1832 0 0,'20'-55'1663'0'0,"-52"11"-511"0"0,27 40-1102 0 0,0 1 0 0 0,-1 0-1 0 0,1 1 1 0 0,-1 0 0 0 0,0-1 0 0 0,0 2 0 0 0,1-1-1 0 0,-1 1 1 0 0,0 0 0 0 0,0 0 0 0 0,0 0 0 0 0,-1 1-1 0 0,1 0 1 0 0,0 0 0 0 0,0 1 0 0 0,0-1 0 0 0,0 1-1 0 0,0 1 1 0 0,0-1 0 0 0,0 1 0 0 0,1 0 0 0 0,-1 0-1 0 0,0 1 1 0 0,1 0 0 0 0,0 0 0 0 0,0 0-1 0 0,0 1 1 0 0,0-1 0 0 0,0 1 0 0 0,1 0 0 0 0,-1 1-1 0 0,1 0-49 0 0,-7 4 46 0 0,2 1-1 0 0,-1 1 0 0 0,1 0 1 0 0,1 0-1 0 0,0 1 0 0 0,1 0 1 0 0,0 0-1 0 0,1 1 0 0 0,0 0 0 0 0,1 0 1 0 0,0 0-1 0 0,1 1 0 0 0,0 6-45 0 0,2-13 43 0 0,0-1-1 0 0,0 1 0 0 0,1 0 1 0 0,0-1-1 0 0,1 1 0 0 0,0 0 1 0 0,0 0-1 0 0,0-1 0 0 0,1 1 1 0 0,0 0-1 0 0,0-1 0 0 0,0 1 1 0 0,1 0-1 0 0,0-1 0 0 0,1 0 1 0 0,-1 1-1 0 0,1-1 0 0 0,1 0 1 0 0,-1 0-1 0 0,1-1 0 0 0,0 1 1 0 0,0-1-1 0 0,0 0 0 0 0,1 0 0 0 0,0 0 1 0 0,0-1-1 0 0,0 1 0 0 0,0-1 1 0 0,1 0-1 0 0,0-1 0 0 0,-1 1 1 0 0,2-1-1 0 0,-1-1 0 0 0,0 1 1 0 0,3 0-43 0 0,86-29 415 0 0,-76 16-324 0 0,11-12-101 0 0,-1-2-1 0 0,-1-1 1 0 0,-2-1 0 0 0,0-2 0 0 0,-2 0-1 0 0,0-1 1 0 0,-3-2 0 0 0,0 0 0 0 0,-2-1 0 0 0,-1-1-1 0 0,-2-1 1 0 0,-1 0 0 0 0,-2-1 0 0 0,5-22 10 0 0,-8 33 18 0 0,20-59 261 0 0,-3-1-1 0 0,-4-1 1 0 0,-4-1-1 0 0,0-22-278 0 0,-11 23 658 0 0,-3 115-597 0 0,3 140 5 0 0,-7-87-47 0 0,3 0 0 0 0,5 0 0 0 0,3-1 0 0 0,3-1 0 0 0,19 55-19 0 0,32 22-127 0 0,-64-156-21 0 0,0-1 0 0 0,1 0 0 0 0,-1 0 0 0 0,0 1 0 0 0,1-1 1 0 0,-1-1-1 0 0,1 1 0 0 0,-1 0 0 0 0,1-1 0 0 0,-1 1 0 0 0,1-1 0 0 0,-1 0 0 0 0,1 0 0 0 0,0 0 0 0 0,-1 0 0 0 0,1 0 0 0 0,-1-1 1 0 0,1 1-1 0 0,0-1 0 0 0,-1 1 0 0 0,1-1 0 0 0,-1 0 0 0 0,0 0 0 0 0,1 0 0 0 0,-1 0 0 0 0,0-1 0 0 0,0 1 0 0 0,0-1 1 0 0,1 1-1 0 0,-1-1 0 0 0,-1 0 0 0 0,1 0 0 0 0,0 0 0 0 0,0 0 0 0 0,-1 0 0 0 0,1 0 0 0 0,-1 0 0 0 0,0 0 0 0 0,0-1 1 0 0,1 1-1 0 0,-2-1 0 0 0,1 1 0 0 0,0 0 0 0 0,0-1 0 0 0,-1 0 0 0 0,1 1 0 0 0,-1-1 0 0 0,0 1 0 0 0,0-1 0 0 0,0 1 1 0 0,0-1-1 0 0,0 0 148 0 0,7-20-1268 0 0</inkml:trace>
  <inkml:trace contextRef="#ctx0" brushRef="#br0" timeOffset="231395.805">4239 3544 904 0 0,'5'0'106'0'0,"-1"0"0"0"0,0 0 0 0 0,0 0 0 0 0,0 1-1 0 0,0-1 1 0 0,1 1 0 0 0,-1 0 0 0 0,0 0 0 0 0,0 0 0 0 0,0 1 0 0 0,-1 0 0 0 0,1-1-1 0 0,0 1 1 0 0,-1 1 0 0 0,1-1 0 0 0,-1 0 0 0 0,1 1 0 0 0,-1 0 0 0 0,0 0 0 0 0,0 0-1 0 0,0 0 1 0 0,-1 0 0 0 0,1 0 0 0 0,-1 1 0 0 0,0-1 0 0 0,0 1 0 0 0,0 0 0 0 0,0 0-1 0 0,-1 0 1 0 0,1 0-106 0 0,9 15 354 0 0,-2 0 0 0 0,0 1 0 0 0,0 1 0 0 0,-2-1 0 0 0,-1 1 0 0 0,0 0 0 0 0,-2 1 0 0 0,0-1 0 0 0,-2 1 0 0 0,0 0 0 0 0,-1 0 0 0 0,-2 9-354 0 0,1-29 211 0 0,0-2-16 0 0,63-97 77 0 0,56-108-531 0 0,-119 205 259 0 0,-1 1 0 0 0,0-1 0 0 0,1 0-1 0 0,-1 1 1 0 0,0-1 0 0 0,1 0-1 0 0,-1 0 1 0 0,1 0 0 0 0,-1 1-1 0 0,0-1 1 0 0,1 0 0 0 0,-1 0-1 0 0,0 0 1 0 0,0 0 0 0 0,1 0 0 0 0,-1 0-1 0 0,0 0 1 0 0,1 0 0 0 0,-1-1-1 0 0,0 1 1 0 0,1 0 0 0 0,-1 0-1 0 0,1 0 1 0 0,-1-1 0 0 0,0 1-1 0 0,1 0 1 0 0,-1-1 0 0 0,1 1 0 0 0,-1-1-1 0 0,1 1 1 0 0,-1-1 0 0 0,1 1-1 0 0,-1-1 1 0 0,1 1 0 0 0,-1-1-1 0 0,1 1 1 0 0,0-1 0 0 0,-1 1-1 0 0,1-1 1 0 0,0 0 0 0 0,-1 1 0 0 0,1-1-1 0 0,0 1 1 0 0,0-1 0 0 0,0 0-1 0 0,-1 1 1 0 0,1-1 0 0 0,0 0-1 0 0,0 0 1 0 0,0 1 0 0 0,0-1-1 0 0,0 0 1 0 0,1 1 0 0 0,-1-1 0 0 0,0 0-1 0 0,0 1 1 0 0,0-1 0 0 0,1 0 0 0 0,-56 38 42 0 0,51-34-50 0 0,-1-1 0 0 0,1 1 0 0 0,0 0 0 0 0,0 0 0 0 0,0 0 0 0 0,1 1 0 0 0,-1 0 0 0 0,1-1 0 0 0,-1 1 0 0 0,1 0 0 0 0,1 1 0 0 0,-1-1 0 0 0,0 0 0 0 0,1 1 0 0 0,0 0-1 0 0,0-1 1 0 0,1 1 0 0 0,-1 0 0 0 0,1 0 0 0 0,0 0 0 0 0,0 0 0 0 0,1 0 0 0 0,-1 0 0 0 0,1 0 0 0 0,0 0 0 0 0,0 0 0 0 0,1 0 0 0 0,0 0 0 0 0,0 0 0 0 0,0 0 0 0 0,0 0 0 0 0,1 0 0 0 0,0 0 0 0 0,0-1 0 0 0,0 1 0 0 0,0-1 0 0 0,1 1 0 0 0,0-1 0 0 0,0 0-1 0 0,0 0 1 0 0,0 0 0 0 0,1 0 0 0 0,-1-1 0 0 0,1 0 0 0 0,0 1 0 0 0,0-1 0 0 0,0-1 0 0 0,1 1 0 0 0,-1 0 8 0 0,12 1-455 0 0,0 0 0 0 0,0-1 0 0 0,0 0-1 0 0,0-1 1 0 0,0-1 0 0 0,0-1 0 0 0,1 0 0 0 0,-1-1 0 0 0,0-1 0 0 0,0 0-1 0 0,0-2 1 0 0,3 0 455 0 0,21-3-1432 0 0</inkml:trace>
  <inkml:trace contextRef="#ctx0" brushRef="#br0" timeOffset="241772.973">5359 3516 856 0 0,'0'0'189'0'0,"-13"-1"121"0"0,15 5 2385 0 0,60 13-2079 0 0,665-70 1750 0 0,-699 52-2595 0 0,44-3 759 0 0,-32-9-3629 0 0,-39 11 2299 0 0,2 1-366 0 0</inkml:trace>
  <inkml:trace contextRef="#ctx0" brushRef="#br0" timeOffset="242270.461">5419 3873 1824 0 0,'379'0'3923'0'0,"-159"-20"-2749"0"0,-63 10 762 0 0,-155 10-2082 0 0,21 0-5511 0 0,-22 0 4395 0 0</inkml:trace>
  <inkml:trace contextRef="#ctx0" brushRef="#br0" timeOffset="250441.862">7459 3027 924 0 0,'0'0'404'0'0,"0"0"-89"0"0,0 0-67 0 0,0 0-25 0 0,0 0 65 0 0,0 0-22 0 0,0 0-36 0 0,0 0-28 0 0,0 0 39 0 0,0 0-48 0 0,-4-19 2460 0 0,-12 3-2581 0 0,15 82 567 0 0,1 259-127 0 0,24-160-175 0 0,-24-155-281 0 0,1 0 0 0 0,-1-1 0 0 0,2 1 0 0 0,-1 0 0 0 0,2 0 0 0 0,-1-1 0 0 0,1 1 0 0 0,0-1 0 0 0,1 0 0 0 0,0 0 0 0 0,1 0 0 0 0,0-1 0 0 0,0 1 0 0 0,1-1 0 0 0,0 0 0 0 0,0-1 0 0 0,1 0 0 0 0,0 0 0 0 0,0 0 0 0 0,0-1 0 0 0,1 0-1 0 0,0 0 1 0 0,1 0 0 0 0,-1-2 0 0 0,1 1 0 0 0,0-1 0 0 0,0 0 0 0 0,0-1 0 0 0,7 2-56 0 0,-3-7 30 0 0,1-1 0 0 0,-1 0 0 0 0,0-1 1 0 0,-1-1-1 0 0,1 0 0 0 0,-1-1 0 0 0,0 0 0 0 0,0-1 0 0 0,-1 0 0 0 0,1 0 0 0 0,-2-2 0 0 0,1 1 0 0 0,-1-1 0 0 0,-1-1 0 0 0,1 0 0 0 0,-2 0 1 0 0,1-1-1 0 0,0-3-30 0 0,17-30 49 0 0,-2-3 1 0 0,-2 0-1 0 0,-2 0 1 0 0,-2-2 0 0 0,-2-1-1 0 0,-3 0 1 0 0,-2 0-1 0 0,-2-1 1 0 0,-2-1 0 0 0,-2-8-50 0 0,0-25 128 0 0,-21 242-234 0 0,24 179 89 0 0,26-162-2561 0 0,-26-173-2460 0 0,-10-6 3709 0 0</inkml:trace>
  <inkml:trace contextRef="#ctx0" brushRef="#br0" timeOffset="251353.916">8969 2497 888 0 0,'-46'-12'437'0'0,"-31"4"729"0"0,64 12-1087 0 0,0 1 0 0 0,0 0 0 0 0,1 1 0 0 0,0 1 0 0 0,0 0 0 0 0,0 1 1 0 0,1 0-1 0 0,0 0 0 0 0,1 2 0 0 0,0-1 0 0 0,0 1 0 0 0,1 0 0 0 0,0 1 0 0 0,1 0 0 0 0,0 1 0 0 0,1-1 0 0 0,0 2 0 0 0,1-1 1 0 0,0 1-1 0 0,1-1 0 0 0,1 2 0 0 0,-2 6-79 0 0,-6 26 308 0 0,1 0 0 0 0,3 1 0 0 0,2 0 0 0 0,2 1 0 0 0,1-1 0 0 0,3 7-308 0 0,35 203 964 0 0,-4-92-448 0 0,-5-45-88 0 0,-7 2-1 0 0,-4 1 1 0 0,-3 67-428 0 0,-13-164 42 0 0,0 0 0 0 0,-2 0 0 0 0,-1 0 0 0 0,-2 0 0 0 0,0-1 0 0 0,-1 0 0 0 0,-8 14-42 0 0,14-32-8 0 0,0-1 0 0 0,-1 0 1 0 0,0-1-1 0 0,0 1 0 0 0,-1 0 0 0 0,0-1 0 0 0,0 1 0 0 0,0-1 1 0 0,0 0-1 0 0,-1 0 0 0 0,0 0 0 0 0,0 0 0 0 0,0-1 0 0 0,-1 1 1 0 0,1-1-1 0 0,-1 0 0 0 0,0-1 0 0 0,0 1 0 0 0,-1-1 0 0 0,1 0 1 0 0,-1 0-1 0 0,1-1 0 0 0,-1 0 0 0 0,0 0 0 0 0,-1 1 8 0 0,3-5-190 0 0,-1 1-1 0 0,1-1 0 0 0,0 0 1 0 0,0 0-1 0 0,0 0 0 0 0,0-1 1 0 0,0 1-1 0 0,1-1 0 0 0,-1 0 1 0 0,1 0-1 0 0,0 0 1 0 0,0-1-1 0 0,0 1 0 0 0,0-1 1 0 0,0 0-1 0 0,1 1 0 0 0,0-1 1 0 0,0 0-1 0 0,0 0 0 0 0,0-1 1 0 0,0 1-1 0 0,1 0 1 0 0,0-1-1 0 0,0 1 0 0 0,0 0 1 0 0,1-1-1 0 0,-1 1 0 0 0,1-4 191 0 0,-5-28-1270 0 0,3-2-14 0 0</inkml:trace>
  <inkml:trace contextRef="#ctx0" brushRef="#br0" timeOffset="252209.102">8984 3040 1180 0 0,'0'0'285'0'0,"0"0"33"0"0,0 0-49 0 0,0 0 61 0 0,0 0-47 0 0,0 0-64 0 0,0 0-33 0 0,3 6-19 0 0,139 357 2397 0 0,14-42 64 0 0,-120-365-1227 0 0,105-299-405 0 0,-17 73-716 0 0,-122 270-410 0 0,0-1-1 0 0,0 1 0 0 0,0-1 0 0 0,0 1 0 0 0,0 0 1 0 0,0 0-1 0 0,0 0 0 0 0,0 0 0 0 0,0 0 0 0 0,0 1 1 0 0,0-1-1 0 0,0 1 0 0 0,0-1 0 0 0,0 1 0 0 0,0-1 1 0 0,0 1-1 0 0,0 0 0 0 0,0 0 0 0 0,0 0 0 0 0,-1 0 0 0 0,1 0 1 0 0,0 1-1 0 0,-1-1 0 0 0,1 0 0 0 0,-1 1 0 0 0,0-1 1 0 0,1 1-1 0 0,-1 0 0 0 0,0-1 0 0 0,0 1 0 0 0,0 0 1 0 0,0 0-1 0 0,0 0 0 0 0,0 0 0 0 0,-1-1 0 0 0,1 1 1 0 0,0 0-1 0 0,-1 1 131 0 0,21 21-2958 0 0,-12-16 1768 0 0</inkml:trace>
  <inkml:trace contextRef="#ctx0" brushRef="#br0" timeOffset="253172.747">10353 3207 996 0 0,'-2'-5'102'0'0,"-2"0"-1"0"0,1 0 1 0 0,0 0-1 0 0,-1 1 1 0 0,0 0-1 0 0,0 0 1 0 0,0 0-1 0 0,-1 0 1 0 0,1 0-1 0 0,-1 1 1 0 0,0 0-1 0 0,0 0 1 0 0,0 0 0 0 0,0 1-1 0 0,0 0 1 0 0,-1 0-1 0 0,1 0 1 0 0,-1 0-1 0 0,0 1 1 0 0,1 0-1 0 0,-1 0 1 0 0,0 1-1 0 0,1-1 1 0 0,-1 1-1 0 0,-1 1-101 0 0,-5 1 57 0 0,-1 1 0 0 0,1 0 0 0 0,0 1-1 0 0,0 1 1 0 0,0 0 0 0 0,1 0 0 0 0,0 1-1 0 0,0 1 1 0 0,0 0 0 0 0,1 0 0 0 0,0 1-1 0 0,0 0 1 0 0,1 1 0 0 0,0 0 0 0 0,0 0-1 0 0,1 1 1 0 0,-1 3-57 0 0,-1 1 78 0 0,1 0-1 0 0,1 1 0 0 0,0 0 1 0 0,1 1-1 0 0,1 0 1 0 0,1-1-1 0 0,0 2 1 0 0,0-1-1 0 0,2 1 1 0 0,0-1-1 0 0,1 1 0 0 0,1 17-77 0 0,1-28 34 0 0,0-1-1 0 0,1 1 1 0 0,0 0-1 0 0,1 0 0 0 0,-1-1 1 0 0,1 1-1 0 0,0 0 1 0 0,0-1-1 0 0,1 0 0 0 0,-1 1 1 0 0,1-1-1 0 0,1 0 1 0 0,-1 0-1 0 0,1-1 0 0 0,-1 1 1 0 0,1-1-1 0 0,1 0 1 0 0,-1 0-1 0 0,1 0 0 0 0,-1-1 1 0 0,1 1-1 0 0,0-1 1 0 0,0 0-1 0 0,0 0 0 0 0,1-1 1 0 0,-1 0-1 0 0,1 0 1 0 0,-1 0-1 0 0,1 0 0 0 0,0-1 1 0 0,0 0-1 0 0,-1 0 0 0 0,1-1 1 0 0,0 0-1 0 0,3 0-33 0 0,5 0 3 0 0,0-1-1 0 0,0 0 1 0 0,0-1 0 0 0,-1-1-1 0 0,1 0 1 0 0,-1-1-1 0 0,1 0 1 0 0,-1-1 0 0 0,-1-1-1 0 0,1 0 1 0 0,-1-1-1 0 0,0 0 1 0 0,0-1 0 0 0,-1 0-1 0 0,0 0 1 0 0,0-2-1 0 0,-1 1 1 0 0,0-1 0 0 0,-1-1-1 0 0,0 1 1 0 0,-1-2-1 0 0,5-7-2 0 0,14-23 1 0 0,-2-2 1 0 0,-2 0-1 0 0,-1-2 0 0 0,-3 0 0 0 0,9-35-1 0 0,-12 32 246 0 0,-1-1 0 0 0,-3-1 0 0 0,-3 0 0 0 0,-1 0 1 0 0,-3-1-1 0 0,-1-35-246 0 0,-4 85 9 0 0,0 1-1 0 0,1-1 1 0 0,-1 1 0 0 0,0-1 0 0 0,0 1 0 0 0,0-1 0 0 0,-1 1 0 0 0,1-1-1 0 0,0 1 1 0 0,-1-1 0 0 0,1 1 0 0 0,-1-1 0 0 0,1 1 0 0 0,-1 0 0 0 0,0-1-1 0 0,1 1 1 0 0,-1 0 0 0 0,0-1 0 0 0,0 1 0 0 0,0 0 0 0 0,0 0-1 0 0,0 0 1 0 0,0 0 0 0 0,0 0 0 0 0,-1 0 0 0 0,1 0 0 0 0,0 0 0 0 0,0 0-1 0 0,-1 1 1 0 0,1-1 0 0 0,-1 0 0 0 0,1 1 0 0 0,0-1 0 0 0,-1 1 0 0 0,1 0-1 0 0,-1-1 1 0 0,1 1 0 0 0,-1 0 0 0 0,1 0 0 0 0,-2 0-9 0 0,-8 34 17 0 0,2 0 0 0 0,1 1 1 0 0,1 0-1 0 0,2 0 0 0 0,2 0 1 0 0,1 0-1 0 0,2 1 0 0 0,1-1 1 0 0,2 1-1 0 0,1-1 0 0 0,10 34-17 0 0,60 272 186 0 0,-67-309-847 0 0,-6-27-4531 0 0,-2-11 3994 0 0</inkml:trace>
  <inkml:trace contextRef="#ctx0" brushRef="#br0" timeOffset="253790.082">10717 3141 1088 0 0,'7'3'100'0'0,"0"0"0"0"0,-1 1 0 0 0,1 0 0 0 0,-1 0 0 0 0,1 1-1 0 0,-1 0 1 0 0,-1 0 0 0 0,1 0 0 0 0,-1 1 0 0 0,0-1 0 0 0,0 1 0 0 0,0 1 0 0 0,-1-1 0 0 0,0 1 0 0 0,0-1-1 0 0,-1 1 1 0 0,0 0 0 0 0,0 1 0 0 0,0-1 0 0 0,-1 0 0 0 0,0 1 0 0 0,-1-1 0 0 0,0 1 0 0 0,0 1-100 0 0,1-3 154 0 0,-1 1 1 0 0,0-1-1 0 0,-1 1 1 0 0,1 0-1 0 0,-1 0 1 0 0,-1-1-1 0 0,1 1 1 0 0,-1 0 0 0 0,0-1-1 0 0,-1 1 1 0 0,1-1-1 0 0,-1 1 1 0 0,-1-1-1 0 0,1 0 1 0 0,-1 0-1 0 0,0 0 1 0 0,-1 0-1 0 0,1 0 1 0 0,-1-1-1 0 0,0 1 1 0 0,0-1 0 0 0,-1 0-1 0 0,0-1 1 0 0,-1 2-155 0 0,33-43 151 0 0,273-244-1383 0 0,-301 281 1215 0 0,1 0-1 0 0,-1 0 1 0 0,1 0 0 0 0,-1-1 0 0 0,1 1-1 0 0,-1 0 1 0 0,1 0 0 0 0,0 0 0 0 0,-1 0-1 0 0,1-1 1 0 0,-1 1 0 0 0,1 0 0 0 0,0 0-1 0 0,-1-1 1 0 0,1 1 0 0 0,0 0 0 0 0,-1-1-1 0 0,1 1 1 0 0,0 0 0 0 0,0-1 0 0 0,-1 1-1 0 0,1-1 1 0 0,0 1 0 0 0,0 0 0 0 0,0-1-1 0 0,-1 1 18 0 0,-49 29 196 0 0,39-21-148 0 0,1 1 1 0 0,0 0 0 0 0,0 0 0 0 0,1 1 0 0 0,0 1-1 0 0,1-1 1 0 0,0 1 0 0 0,0 0 0 0 0,2 1 0 0 0,-1 0-1 0 0,1 0 1 0 0,1 1 0 0 0,0-1 0 0 0,1 1 0 0 0,0 0-1 0 0,1 0 1 0 0,1 1 0 0 0,0-1 0 0 0,0 0 0 0 0,1 7-49 0 0,2-12 31 0 0,0 0 0 0 0,1 0 0 0 0,0 0 0 0 0,0-1 0 0 0,0 1 0 0 0,1-1 1 0 0,0 0-1 0 0,1 1 0 0 0,-1-1 0 0 0,2-1 0 0 0,-1 1 0 0 0,0-1 0 0 0,1 1 1 0 0,1-1-1 0 0,-1-1 0 0 0,1 1 0 0 0,0-1 0 0 0,0 0 0 0 0,0 0 0 0 0,1-1 1 0 0,-1 1-1 0 0,7 2-31 0 0,165 65 409 0 0,-98-43-1369 0 0,-80-29 685 0 0,1 2 530 0 0,-4 0-4302 0 0,-11 2 2743 0 0</inkml:trace>
  <inkml:trace contextRef="#ctx0" brushRef="#br0" timeOffset="256310.98">11702 3148 904 0 0,'0'0'191'0'0,"-2"3"-12"0"0,-9 8-21 0 0,8-8-2 0 0,3-3-51 0 0,0 0-17 0 0,0 0 60 0 0,0 0-80 0 0,0 0 89 0 0,0 0-44 0 0,0 0 10 0 0,0 0-33 0 0,0 0-16 0 0,0 0 1 0 0,0 0 66 0 0,0 0-67 0 0,0 0 50 0 0,0 0 58 0 0,0 0-60 0 0,0 0-28 0 0,0 0 21 0 0,0 0 7 0 0,0 0-49 0 0,0 0 23 0 0,0 0-43 0 0,0 0 64 0 0,0 0 27 0 0,4 16 630 0 0,126-1 214 0 0,-89-16-771 0 0,495-16 770 0 0,-63-25 750 0 0,-343 42-7639 0 0,-96-3 4419 0 0</inkml:trace>
  <inkml:trace contextRef="#ctx0" brushRef="#br0" timeOffset="263365.234">13774 2312 888 0 0,'-89'-31'1770'0'0,"73"33"-1693"0"0,1 1 0 0 0,0 1 1 0 0,0 1-1 0 0,0 0 0 0 0,1 1 0 0 0,0 0 0 0 0,0 1 0 0 0,0 1 0 0 0,1 0 0 0 0,0 1 0 0 0,0 0 0 0 0,1 1 1 0 0,1 0-1 0 0,0 1 0 0 0,0 0 0 0 0,1 1 0 0 0,0 0 0 0 0,1 1 0 0 0,0 0 0 0 0,1 0 0 0 0,1 1 0 0 0,-5 12-77 0 0,-4 13 243 0 0,2 1-1 0 0,2 1 0 0 0,1 0 1 0 0,2 1-1 0 0,2 0 1 0 0,2 0-1 0 0,1 0 0 0 0,3 1-242 0 0,46 217 852 0 0,-11-145-593 0 0,-5 1 0 0 0,-6 1 0 0 0,-4 1 0 0 0,2 109-259 0 0,-32-17 880 0 0,10-194-800 0 0,-1-1 0 0 0,0 0 0 0 0,-1 0 0 0 0,-1 0 0 0 0,0-1 1 0 0,-1 1-1 0 0,-1-1 0 0 0,0 0 0 0 0,-1 0 0 0 0,-1-1 0 0 0,0 0 0 0 0,0 0 1 0 0,-1-1-1 0 0,-1 0 0 0 0,0 0 0 0 0,-1-1-80 0 0,7-9-140 0 0,-1-1-1 0 0,0 1 1 0 0,0-1-1 0 0,1 0 1 0 0,-1 0 0 0 0,0 0-1 0 0,0-1 1 0 0,0 1 0 0 0,0-1-1 0 0,0 0 1 0 0,0-1 0 0 0,0 1-1 0 0,0-1 1 0 0,1 0-1 0 0,-1 0 1 0 0,0-1 0 0 0,0 0-1 0 0,1 1 1 0 0,-1-1 0 0 0,1-1-1 0 0,0 1 1 0 0,-1-1-1 0 0,1 0 1 0 0,0 0 0 0 0,0 0-1 0 0,1 0 1 0 0,-1 0 0 0 0,1-1-1 0 0,0 0 1 0 0,0 0 0 0 0,0 0-1 0 0,0 0 1 0 0,1 0-1 0 0,-1-1 1 0 0,1 1 0 0 0,0-1-1 0 0,0 1 1 0 0,1-1 0 0 0,0 0-1 0 0,-1 0 1 0 0,2 1 0 0 0,-1-1-1 0 0,0 0 1 0 0,1 0-1 0 0,0 0 1 0 0,0 0 0 0 0,1-5 140 0 0,-4-34-1222 0 0</inkml:trace>
  <inkml:trace contextRef="#ctx0" brushRef="#br0" timeOffset="267444.817">14026 2821 1196 0 0,'0'0'423'0'0,"0"0"-138"0"0,0 0-51 0 0,0 0 4 0 0,0 0 18 0 0,0 0 5 0 0,0 0-15 0 0,0 0-65 0 0,2-15 1505 0 0,0 15-1655 0 0,0 0-1 0 0,0 0 0 0 0,-1 1 1 0 0,1-1-1 0 0,0 0 0 0 0,-1 1 1 0 0,1-1-1 0 0,0 1 0 0 0,-1-1 1 0 0,1 1-1 0 0,-1 0 1 0 0,1 0-1 0 0,-1 0 0 0 0,1 0 1 0 0,-1 0-1 0 0,1 0 0 0 0,-1 0 1 0 0,0 0-1 0 0,0 1 0 0 0,0-1 1 0 0,0 0-1 0 0,0 1 0 0 0,0-1 1 0 0,0 1-1 0 0,0-1 0 0 0,0 1 1 0 0,-1 0-1 0 0,1-1 0 0 0,0 1 1 0 0,-1-1-1 0 0,0 1 0 0 0,1 0 1 0 0,-1 0-1 0 0,0-1 0 0 0,0 1 1 0 0,0 0-1 0 0,0 0 0 0 0,0-1 1 0 0,0 1-1 0 0,-1 0 0 0 0,1-1 1 0 0,0 1-1 0 0,-1 0 0 0 0,0-1 1 0 0,1 1-1 0 0,-1 0-30 0 0,0 19 167 0 0,5 39-13 0 0,2 0 0 0 0,4 0 0 0 0,1-1-1 0 0,3-1 1 0 0,3 0 0 0 0,10 18-154 0 0,-27-71 23 0 0,1-1-1 0 0,0 1 1 0 0,1-1-1 0 0,-1 1 1 0 0,1-1-1 0 0,-1 1 1 0 0,2-1-1 0 0,-1 0 1 0 0,0 0-1 0 0,1 0 1 0 0,-1 0-1 0 0,1-1 1 0 0,0 1-1 0 0,1-1 1 0 0,-1 1 0 0 0,0-1-1 0 0,1 0 1 0 0,0 0-1 0 0,0-1 1 0 0,0 1-1 0 0,0-1 1 0 0,0 0-1 0 0,0 0 1 0 0,1 0-1 0 0,-1-1 1 0 0,1 1-1 0 0,-1-1 1 0 0,1 0-1 0 0,-1 0 1 0 0,1-1-1 0 0,0 1 1 0 0,-1-1 0 0 0,1 0-1 0 0,0-1-22 0 0,10-6 19 0 0,-1-2 0 0 0,0 0 0 0 0,-1-1 0 0 0,0 0 0 0 0,0-1 1 0 0,-1 0-1 0 0,0-1 0 0 0,-1 0 0 0 0,-1-1 0 0 0,0 0 0 0 0,-1-1 0 0 0,0 0 0 0 0,-1-1 0 0 0,-1 1 0 0 0,0-1 0 0 0,-1-1 0 0 0,0 1 0 0 0,-1-1 0 0 0,-1 0 1 0 0,-1 0-1 0 0,0-1 0 0 0,-1 1 0 0 0,-1-12-19 0 0,23-331-8 0 0,-24 358 35 0 0,0 1 6 0 0,-16 4-96 0 0,7 28 20 0 0,2 1-1 0 0,1 0 0 0 0,1 1 1 0 0,2-1-1 0 0,2 1 1 0 0,2 25 43 0 0,2-33-45 0 0,1-1 1 0 0,2 0-1 0 0,0 0 1 0 0,2 0-1 0 0,1-1 1 0 0,0 0-1 0 0,2-1 1 0 0,1 0 0 0 0,0-1-1 0 0,16 20 45 0 0,67 37-4161 0 0,-89-77 2832 0 0,7-2 35 0 0</inkml:trace>
  <inkml:trace contextRef="#ctx0" brushRef="#br0" timeOffset="268085.264">14925 2323 1148 0 0,'-4'9'4281'0'0,"-164"376"-943"0"0,155-356-2913 0 0,8-19-1498 0 0,7-20-3886 0 0,0 3 3643 0 0</inkml:trace>
  <inkml:trace contextRef="#ctx0" brushRef="#br0" timeOffset="282816.468">15791 2278 964 0 0,'-82'50'1120'0'0,"53"-24"-944"0"0,0 1 0 0 0,3 2 0 0 0,0 1-1 0 0,2 0 1 0 0,1 2 0 0 0,1 1 0 0 0,2 0 0 0 0,2 2-1 0 0,1 0 1 0 0,1 1 0 0 0,2 0 0 0 0,2 1 0 0 0,0 6-176 0 0,-4 5 197 0 0,3 0 0 0 0,2 2 0 0 0,2-1 0 0 0,2 1-1 0 0,2 1 1 0 0,2-1 0 0 0,3 1 0 0 0,2-1 0 0 0,2 1 0 0 0,7 27-197 0 0,3-18 148 0 0,3 0 0 0 0,2-2 1 0 0,3 0-1 0 0,2-1 0 0 0,3-1 0 0 0,2-1 0 0 0,2-2 0 0 0,3-1 0 0 0,38 44-148 0 0,-6-10 999 0 0,-60-84-3510 0 0,-15-17-1251 0 0,2 1 2504 0 0</inkml:trace>
  <inkml:trace contextRef="#ctx0" brushRef="#br0" timeOffset="284859.339">16450 2276 1148 0 0,'0'0'345'0'0,"0"0"-78"0"0,0 0-101 0 0,0 0-33 0 0,0 0 50 0 0,0 0 52 0 0,15-1 2056 0 0,-22 0-2279 0 0,1 0 0 0 0,-1 1 0 0 0,1 0 0 0 0,-1 0 0 0 0,1 0 0 0 0,-1 1 0 0 0,1 0 0 0 0,0 0 0 0 0,-1 1-1 0 0,1 0 1 0 0,0 0 0 0 0,0 0 0 0 0,0 1 0 0 0,0 0 0 0 0,0 0 0 0 0,1 0 0 0 0,-1 1 0 0 0,1 0 0 0 0,0 0 0 0 0,0 0 0 0 0,1 1 0 0 0,-4 2-12 0 0,-6 10 39 0 0,1 0 0 0 0,0 0 0 0 0,1 1 0 0 0,1 1 0 0 0,0 0-1 0 0,2 0 1 0 0,0 1 0 0 0,2 0 0 0 0,0 1 0 0 0,1 0 0 0 0,1 0 0 0 0,0 0 0 0 0,2 0-1 0 0,1 1 1 0 0,1-1 0 0 0,0 1 0 0 0,2 0 0 0 0,0-1 0 0 0,2 3-39 0 0,56 212 824 0 0,-43-189-725 0 0,11 23 314 0 0,-4 1 1 0 0,-3 0-1 0 0,-2 2 1 0 0,-5 0-1 0 0,-2 1 1 0 0,0 57-414 0 0,-12-108 81 0 0,-2 0 1 0 0,-1 0 0 0 0,-1 0 0 0 0,0-1 0 0 0,-2 1 0 0 0,-1-1 0 0 0,0-1 0 0 0,-2 0 0 0 0,0 0 0 0 0,-2-1 0 0 0,0 0 0 0 0,-1-1 0 0 0,-1 0 0 0 0,-1-1-1 0 0,0-1 1 0 0,-1 0 0 0 0,-3 0-82 0 0,17-15-35 0 0,1-1 1 0 0,0 1-1 0 0,-1-1 0 0 0,1 0 0 0 0,-1 0 0 0 0,1 0 1 0 0,-1 1-1 0 0,1-1 0 0 0,-1-1 0 0 0,0 1 0 0 0,0 0 0 0 0,1 0 1 0 0,-1-1-1 0 0,0 1 0 0 0,0-1 0 0 0,0 1 0 0 0,0-1 0 0 0,0 0 1 0 0,0 0-1 0 0,0 0 0 0 0,1 0 0 0 0,-1 0 0 0 0,0 0 1 0 0,0 0-1 0 0,0-1 0 0 0,0 1 0 0 0,0-1 0 0 0,0 1 0 0 0,1-1 1 0 0,-1 0-1 0 0,0 0 0 0 0,0 0 0 0 0,1 0 0 0 0,-1 0 0 0 0,1 0 1 0 0,-1 0-1 0 0,1 0 0 0 0,-1-1 0 0 0,1 1 0 0 0,0-1 1 0 0,-1 1-1 0 0,1-1 0 0 0,0 1 0 0 0,0-1 0 0 0,0 0 0 0 0,0 0 35 0 0,-28-93-4217 0 0,25 76 3268 0 0,-3-13-187 0 0,-4-1 30 0 0</inkml:trace>
  <inkml:trace contextRef="#ctx0" brushRef="#br0" timeOffset="286599.226">16587 2721 988 0 0,'0'0'525'0'0,"0"0"24"0"0,0 0-60 0 0,3-15 1186 0 0,2 16-1624 0 0,0 1 0 0 0,0 0 1 0 0,0 0-1 0 0,0 1 0 0 0,-1-1 0 0 0,1 1 1 0 0,-1 0-1 0 0,1 0 0 0 0,-1 1 1 0 0,0-1-1 0 0,-1 1 0 0 0,1 0 0 0 0,-1 0 1 0 0,1 0-1 0 0,-1 1 0 0 0,0-1 1 0 0,-1 1-1 0 0,1-1 0 0 0,-1 1 1 0 0,0 0-1 0 0,0 0 0 0 0,0 0 0 0 0,-1 0 1 0 0,0 1-1 0 0,0-1 0 0 0,0 0 1 0 0,0 4-52 0 0,11 28 283 0 0,132 314 1359 0 0,-75-212-227 0 0,-61-141-380 0 0,27-31-819 0 0,-2 0-1 0 0,-1-3 1 0 0,-2 0 0 0 0,-2-2-1 0 0,22-37-215 0 0,-48 71 5 0 0,168-279 496 0 0,-162 268-712 0 0,8-15 167 0 0,-4 15-6182 0 0,-12 15 4885 0 0,0 0 45 0 0,0 0 4 0 0</inkml:trace>
  <inkml:trace contextRef="#ctx0" brushRef="#br0" timeOffset="287633.741">17882 2922 1160 0 0,'-2'-2'117'0'0,"0"0"1"0"0,0 0-1 0 0,0 0 1 0 0,0 1-1 0 0,-1-1 0 0 0,1 1 1 0 0,-1-1-1 0 0,1 1 0 0 0,-1 0 1 0 0,1 0-1 0 0,-1 0 1 0 0,1 0-1 0 0,-1 1 0 0 0,0-1 1 0 0,0 1-1 0 0,1-1 0 0 0,-1 1 1 0 0,0 0-1 0 0,0 0 1 0 0,1 1-1 0 0,-1-1 0 0 0,0 0 1 0 0,0 1-1 0 0,1 0 1 0 0,-2 0-118 0 0,-6-1 97 0 0,-3 2-5 0 0,1 1 0 0 0,-1 0 0 0 0,1 1 0 0 0,0 1 0 0 0,0 0 0 0 0,0 0 1 0 0,1 1-1 0 0,-1 0 0 0 0,2 1 0 0 0,-1 1 0 0 0,1-1 0 0 0,0 2 0 0 0,0-1 0 0 0,1 2 0 0 0,0-1 1 0 0,1 1-1 0 0,0 0 0 0 0,1 1 0 0 0,-6 9-92 0 0,12-18 14 0 0,0-1 0 0 0,0 1 0 0 0,0-1 0 0 0,0 1 0 0 0,0 0 0 0 0,0 0 0 0 0,1-1 0 0 0,-1 1 0 0 0,1 0 0 0 0,-1 0 0 0 0,1 0 1 0 0,0 0-1 0 0,-1 0 0 0 0,1-1 0 0 0,0 1 0 0 0,0 0 0 0 0,0 0 0 0 0,1 0 0 0 0,-1 0 0 0 0,0 0 0 0 0,1 0 0 0 0,-1 0 0 0 0,1-1 0 0 0,0 1 0 0 0,-1 0 0 0 0,1 0 0 0 0,0-1 0 0 0,0 1 0 0 0,0 0 1 0 0,0-1-1 0 0,1 1 0 0 0,-1-1 0 0 0,0 0 0 0 0,1 1 0 0 0,-1-1 0 0 0,1 0 0 0 0,-1 0 0 0 0,1 0 0 0 0,-1 0 0 0 0,1 0 0 0 0,0 0 0 0 0,0 0 0 0 0,-1-1 0 0 0,1 1 0 0 0,0 0 0 0 0,0-1 0 0 0,0 0 1 0 0,0 1-1 0 0,0-1 0 0 0,0 0 0 0 0,-1 0 0 0 0,1 0 0 0 0,0 0 0 0 0,0 0 0 0 0,0-1 0 0 0,0 1 0 0 0,0-1 0 0 0,0 1 0 0 0,-1-1 0 0 0,1 1 0 0 0,0-1 0 0 0,0 0-14 0 0,16 1-6 0 0,0-1-1 0 0,0 0 0 0 0,-1-2 1 0 0,1 0-1 0 0,-1 0 0 0 0,0-2 1 0 0,0 0-1 0 0,0-1 1 0 0,0-1-1 0 0,-1 0 0 0 0,0-2 1 0 0,-1 1-1 0 0,0-2 0 0 0,0 0 1 0 0,-1-1-1 0 0,0 0 0 0 0,-1-1 1 0 0,-1-1-1 0 0,0 0 1 0 0,0 0-1 0 0,-1-1 0 0 0,-1-1 1 0 0,0 0-1 0 0,7-16 7 0 0,8-24 195 0 0,-2-2 0 0 0,-2-1 0 0 0,-4-1 0 0 0,-1 0 0 0 0,1-25-195 0 0,-12-11 1325 0 0,-21 144-1263 0 0,-2 327 350 0 0,47-188-146 0 0,-3-30 36 0 0,-26-157-310 0 0,0-1-1 0 0,0 0 23 0 0,-3 18-1064 0 0,-18-79-3779 0 0,18 41 4119 0 0</inkml:trace>
  <inkml:trace contextRef="#ctx0" brushRef="#br0" timeOffset="288177.33">18239 2851 1380 0 0,'1'-1'45'0'0,"1"0"0"0"0,-1 0 0 0 0,1 0 0 0 0,-1 0-1 0 0,1 0 1 0 0,0 0 0 0 0,-1 0 0 0 0,1 1 0 0 0,0-1 0 0 0,0 1-1 0 0,0-1 1 0 0,-1 1 0 0 0,1 0 0 0 0,0 0 0 0 0,0 0 0 0 0,0 0 0 0 0,0 0-1 0 0,-1 0 1 0 0,1 0 0 0 0,0 1 0 0 0,0-1 0 0 0,0 0 0 0 0,-1 1-1 0 0,1 0 1 0 0,0-1 0 0 0,0 1 0 0 0,-1 0 0 0 0,1 0 0 0 0,-1 0 0 0 0,1 0-1 0 0,-1 0 1 0 0,1 0 0 0 0,-1 1 0 0 0,0-1 0 0 0,1 0 0 0 0,-1 1 0 0 0,0-1-1 0 0,0 1 1 0 0,0-1 0 0 0,0 1 0 0 0,0 0 0 0 0,0-1 0 0 0,0 3-45 0 0,8 82 634 0 0,-9-73-455 0 0,-17 53 1438 0 0,37-95-1465 0 0,108-150 336 0 0,-103 118 45 0 0,-25 61-492 0 0,0 0-17 0 0,0 0-3 0 0,0 0 34 0 0,-4-3 14 0 0,-11 21-62 0 0,14-6-40 0 0,1-1 1 0 0,1 0-1 0 0,0 0 1 0 0,0 1-1 0 0,1-1 1 0 0,0 0-1 0 0,1 0 1 0 0,1 0-1 0 0,-1-1 1 0 0,2 1 0 0 0,-1-1-1 0 0,2 0 1 0 0,-1 0-1 0 0,1-1 1 0 0,1 1-1 0 0,-1-1 1 0 0,2-1-1 0 0,-1 1 1 0 0,1-1-1 0 0,0-1 1 0 0,1 1-1 0 0,0-1 1 0 0,0-1-1 0 0,1 0 1 0 0,-1 0 0 0 0,4 1 32 0 0,19 25-3531 0 0,-31-31 2317 0 0</inkml:trace>
  <inkml:trace contextRef="#ctx0" brushRef="#br0" timeOffset="288952.59">18834 2077 1292 0 0,'11'6'2773'0'0,"8"26"-2590"0"0,0 1 0 0 0,-3 0 0 0 0,-1 1 0 0 0,-1 0 0 0 0,-2 1 0 0 0,-1 1 0 0 0,-2 0 0 0 0,-2 0 0 0 0,1 18-183 0 0,-4-34 127 0 0,18 97 794 0 0,-6 1-1 0 0,-4 1 1 0 0,-5 75-921 0 0,-41 65 871 0 0,25-207-669 0 0,-2-1-1 0 0,-2-1 1 0 0,-3 0-1 0 0,-2-1 1 0 0,-2-1-1 0 0,-2-1 1 0 0,-2 0-1 0 0,-2-2 1 0 0,-10 11-202 0 0,-19-19-1324 0 0,30-76-2715 0 0,12-6 1599 0 0,10 18 1297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2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460 675 1344 0 0,'0'0'350'0'0,"0"0"16"0"0,0-3-37 0 0,-1 0-288 0 0,1 0 0 0 0,-1 0 0 0 0,0 0 1 0 0,0 1-1 0 0,-1-1 0 0 0,1 0 0 0 0,-1 1 0 0 0,1-1 0 0 0,-1 1 1 0 0,0-1-1 0 0,0 1 0 0 0,0 0 0 0 0,0 0 0 0 0,0 0 0 0 0,0 0 1 0 0,-1 0-1 0 0,1 0 0 0 0,0 0 0 0 0,-1 1 0 0 0,0 0 0 0 0,1-1 1 0 0,-1 1-1 0 0,0 0 0 0 0,0 0 0 0 0,0 0 0 0 0,0 1 1 0 0,0-1-1 0 0,0 1 0 0 0,0-1 0 0 0,0 1 0 0 0,0 0-41 0 0,-107-7 1103 0 0,104 7-1039 0 0,-8 2 16 0 0,-1 2-1 0 0,1 0 0 0 0,0 1 1 0 0,0 0-1 0 0,1 1 0 0 0,-1 0 0 0 0,1 1 1 0 0,0 1-1 0 0,1 0 0 0 0,0 1 1 0 0,0 0-1 0 0,1 1 0 0 0,0 0 0 0 0,1 0 1 0 0,0 2-1 0 0,1-1 0 0 0,0 1 1 0 0,1 0-1 0 0,0 1 0 0 0,1 0 0 0 0,0 0 1 0 0,1 1-1 0 0,0-1 0 0 0,0 8-79 0 0,4-15 35 0 0,0 1-1 0 0,1-1 1 0 0,0 1-1 0 0,1-1 1 0 0,-1 1-1 0 0,1 0 1 0 0,1-1 0 0 0,-1 1-1 0 0,1 0 1 0 0,0-1-1 0 0,1 1 1 0 0,-1-1-1 0 0,1 1 1 0 0,0-1-1 0 0,1 0 1 0 0,0 0-1 0 0,0 0 1 0 0,0 0-1 0 0,1 0 1 0 0,0-1-1 0 0,0 1 1 0 0,0-1-1 0 0,0 0 1 0 0,1-1 0 0 0,0 1-1 0 0,0-1 1 0 0,0 0-1 0 0,1 0 1 0 0,-1 0-1 0 0,1-1 1 0 0,0 0-1 0 0,0 0 1 0 0,0 0-1 0 0,1-1 1 0 0,-1 0-1 0 0,0 0 1 0 0,1-1-1 0 0,0 1 1 0 0,-1-2-1 0 0,1 1 1 0 0,0-1 0 0 0,-1 0-1 0 0,2 0-34 0 0,14-1 22 0 0,0-1 0 0 0,0-1 0 0 0,0 0 0 0 0,0-2 0 0 0,-1-1-1 0 0,1 0 1 0 0,-1-2 0 0 0,-1 0 0 0 0,0-2 0 0 0,0 0 0 0 0,-1-1 0 0 0,0-1 0 0 0,-1-1 0 0 0,0 0-1 0 0,-1-1 1 0 0,-1-1 0 0 0,0-1 0 0 0,-1 0 0 0 0,0-1 0 0 0,-2-1 0 0 0,0 0 0 0 0,-1-1-1 0 0,-1 0 1 0 0,-1-1 0 0 0,0 0 0 0 0,-2 0 0 0 0,0-1 0 0 0,-1 0 0 0 0,-1-1-22 0 0,12-52 288 0 0,-3 0 1 0 0,-3 0-1 0 0,-4-1 1 0 0,-3-1-1 0 0,-4-68-288 0 0,-15 9 740 0 0,14 133-740 0 0,-14 2 46 0 0,-8 60-38 0 0,2 1 0 0 0,3 0 0 0 0,3 2 0 0 0,3-1 0 0 0,2 2 1 0 0,3-1-1 0 0,3 1 0 0 0,5 57-8 0 0,24 65 82 0 0,15 54-1342 0 0,-47-243-2751 0 0,-7-12 2109 0 0,3-3 504 0 0,1 1 7 0 0</inkml:trace>
  <inkml:trace contextRef="#ctx0" brushRef="#br0" timeOffset="584.509">778 628 1180 0 0,'35'35'880'0'0,"41"68"370"0"0,-74-99-1160 0 0,0 1 0 0 0,-1-1-1 0 0,1 1 1 0 0,-1 0 0 0 0,0 0 0 0 0,0 0 0 0 0,0-1 0 0 0,0 1 0 0 0,-1 0 0 0 0,0 0 0 0 0,0 0 0 0 0,-1 0 0 0 0,1 0 0 0 0,-1 0 0 0 0,0 0 0 0 0,0 0 0 0 0,-1-1 0 0 0,1 1 0 0 0,-1 0 0 0 0,0-1 0 0 0,0 0 0 0 0,-1 1 0 0 0,1-1 0 0 0,-1 0-1 0 0,0 0 1 0 0,0 0 0 0 0,-1 0 0 0 0,1-1 0 0 0,-1 0 0 0 0,1 1 0 0 0,-1-1 0 0 0,0 0 0 0 0,0-1 0 0 0,-1 1 0 0 0,1-1 0 0 0,-1 1-90 0 0,6-4 20 0 0,-1 0 0 0 0,0 0 0 0 0,1 1 0 0 0,-1-1 0 0 0,0 0 0 0 0,0 0 0 0 0,1 0 0 0 0,-1 0-1 0 0,0 1 1 0 0,0-1 0 0 0,0 0 0 0 0,0 0 0 0 0,0 0 0 0 0,0 0 0 0 0,0 0 0 0 0,0 1 0 0 0,0-1 0 0 0,-1 0 0 0 0,1 0 0 0 0,0 0 0 0 0,-1 1 0 0 0,1-1 0 0 0,0 0 0 0 0,-1 0 0 0 0,1 1 0 0 0,-1-1 0 0 0,1 0-1 0 0,-1 1 1 0 0,1-1 0 0 0,-1 0 0 0 0,1 1 0 0 0,-1-1 0 0 0,0 1 0 0 0,1-1 0 0 0,-1 1 0 0 0,0-1 0 0 0,0 1 0 0 0,1-1 0 0 0,-1 1 0 0 0,0 0 0 0 0,0 0 0 0 0,0-1 0 0 0,0 1 0 0 0,1 0 0 0 0,-1 0 0 0 0,0 0-1 0 0,0 0 1 0 0,0 0 0 0 0,0 0 0 0 0,1 0 0 0 0,-1 0 0 0 0,0 0 0 0 0,0 0 0 0 0,0 0 0 0 0,0 1 0 0 0,1-1 0 0 0,-1 0 0 0 0,0 1 0 0 0,0-1 0 0 0,0 0 0 0 0,1 1 0 0 0,-1 0-20 0 0,14-28-26 0 0,1 1 0 0 0,1 1 1 0 0,2 0-1 0 0,0 1 0 0 0,1 1 1 0 0,2 0-1 0 0,0 2 0 0 0,2 0 0 0 0,0 2 1 0 0,1 0 25 0 0,8-9-103 0 0,-22 17-53 0 0,-31 25 155 0 0,-32 29 172 0 0,46-36-151 0 0,1 0 0 0 0,0 0 0 0 0,0 1 0 0 0,0 0 0 0 0,1 0-1 0 0,1 1 1 0 0,-1-1 0 0 0,1 1 0 0 0,1 1 0 0 0,0-1 0 0 0,0 1-1 0 0,0-1 1 0 0,2 1 0 0 0,-1 0 0 0 0,1 0 0 0 0,0 1 0 0 0,1-1-1 0 0,1 0 1 0 0,-1 0 0 0 0,2 1 0 0 0,-1-1 0 0 0,1 0 0 0 0,1 0-1 0 0,0 0 1 0 0,0 0 0 0 0,1 0 0 0 0,1 0 0 0 0,0 0-20 0 0,4 1 16 0 0,0 0-1 0 0,1-1 1 0 0,1 0 0 0 0,0-1 0 0 0,0 0 0 0 0,1 0-1 0 0,0-1 1 0 0,0 0 0 0 0,1-1 0 0 0,0-1 0 0 0,0 0-1 0 0,1 0 1 0 0,-1-1 0 0 0,1-1 0 0 0,9 2-16 0 0,121 23-3116 0 0,-74-23 402 0 0,-41-5 1412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44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252 649 1100 0 0,'-21'8'358'0'0,"0"1"0"0"0,1 0 0 0 0,0 2 0 0 0,1 0-1 0 0,0 2 1 0 0,1 0 0 0 0,1 1 0 0 0,0 1 0 0 0,0 0 0 0 0,2 1 0 0 0,0 1 0 0 0,1 0 0 0 0,0 2-358 0 0,13-18 21 0 0,1 1 0 0 0,-1-1 1 0 0,1 0-1 0 0,-1 0 0 0 0,1 0 1 0 0,0 1-1 0 0,-1-1 0 0 0,1 0 1 0 0,0 1-1 0 0,0-1 1 0 0,0 0-1 0 0,0 0 0 0 0,0 1 1 0 0,0-1-1 0 0,0 0 0 0 0,1 0 1 0 0,-1 1-1 0 0,0-1 0 0 0,1 0 1 0 0,-1 0-1 0 0,1 0 1 0 0,-1 1-1 0 0,1-1 0 0 0,0 0 1 0 0,0 0-1 0 0,-1 0 0 0 0,1 0 1 0 0,0 0-1 0 0,0 0 1 0 0,0 0-1 0 0,0-1 0 0 0,0 1 1 0 0,0 0-1 0 0,0 0 0 0 0,0-1 1 0 0,0 1-1 0 0,0-1 0 0 0,1 1 1 0 0,-1-1-1 0 0,0 1 1 0 0,0-1-1 0 0,0 0 0 0 0,1 1 1 0 0,-1-1-1 0 0,0 0 0 0 0,1 0 1 0 0,-1 0-1 0 0,0 0 0 0 0,0 0 1 0 0,1 0-1 0 0,0-1-21 0 0,81 1 40 0 0,265-105-1211 0 0,-272 66 322 0 0,-119 38 671 0 0,-206 54 853 0 0,247-52-685 0 0,33-11-687 0 0,-8 1 458 0 0,12 1 144 0 0,0-2 0 0 0,-1-1 0 0 0,0-2 0 0 0,-1-2-1 0 0,-1 0 1 0 0,0-2 0 0 0,-1-2 0 0 0,-1-1 0 0 0,-1-1 0 0 0,0-1 0 0 0,-2-2 0 0 0,-1-1 0 0 0,-1-1 0 0 0,-1-1 0 0 0,11-17 95 0 0,-28 27 239 0 0,-1 0 1 0 0,-1-1-1 0 0,0 1 1 0 0,-1-1-1 0 0,-1 0 0 0 0,-1 0 1 0 0,-1 0-1 0 0,0 0 1 0 0,-2-1-1 0 0,0 1 1 0 0,0 0-1 0 0,-2 0 0 0 0,0 0 1 0 0,-1 0-1 0 0,-1 1 1 0 0,-1 0-1 0 0,-1 0 0 0 0,0 0 1 0 0,-1 0-1 0 0,0 1 1 0 0,-8-10-240 0 0,-57-30 2368 0 0,67 60-2314 0 0,-1 2-1 0 0,1-1 1 0 0,0 1 0 0 0,0 0-1 0 0,1 0 1 0 0,0 1 0 0 0,0-1-1 0 0,0 1 1 0 0,1 0 0 0 0,0 1-1 0 0,1-1 1 0 0,-1 1 0 0 0,1-1-1 0 0,1 1 1 0 0,-1 0 0 0 0,1 0-1 0 0,1 0 1 0 0,0 0 0 0 0,0 1-1 0 0,0-1 1 0 0,1 0 0 0 0,1 4-54 0 0,11 269 663 0 0,31-51-1522 0 0,9-2-1 0 0,42 96 860 0 0,-64-175-6900 0 0,-30-147 5700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4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522 103 1532 0 0,'-1'-5'97'0'0,"-1"-1"1"0"0,0 1-1 0 0,0-1 0 0 0,0 1 1 0 0,-1 0-1 0 0,1 0 0 0 0,-1 0 0 0 0,-1 0 1 0 0,1 1-1 0 0,-1-1 0 0 0,1 1 0 0 0,-1 0 1 0 0,0 0-1 0 0,-1 0 0 0 0,1 0 1 0 0,-1 1-1 0 0,0 0 0 0 0,1 0 0 0 0,-1 0 1 0 0,-1 1-1 0 0,1-1 0 0 0,0 1 1 0 0,-1 0-1 0 0,1 1 0 0 0,-1-1 0 0 0,1 1 1 0 0,-1 0-1 0 0,0 1 0 0 0,1-1 1 0 0,-1 1-1 0 0,0 0 0 0 0,-2 1-97 0 0,-12 2 155 0 0,1 0 1 0 0,0 2-1 0 0,1 0 0 0 0,-1 1 1 0 0,1 0-1 0 0,0 2 0 0 0,1 0 0 0 0,0 1 1 0 0,0 1-1 0 0,1 1 0 0 0,0 0 1 0 0,1 1-1 0 0,0 0 0 0 0,1 2 1 0 0,0-1-1 0 0,1 2 0 0 0,1 0 0 0 0,0 0 1 0 0,1 1-1 0 0,1 0 0 0 0,0 1 1 0 0,1 1-1 0 0,1-1 0 0 0,1 1 0 0 0,-2 7-155 0 0,8-21 20 0 0,-1 1-1 0 0,1-1 0 0 0,0 1 0 0 0,0 0 1 0 0,1-1-1 0 0,0 1 0 0 0,-1 0 1 0 0,1 0-1 0 0,1-1 0 0 0,-1 1 0 0 0,1 0 1 0 0,0-1-1 0 0,0 1 0 0 0,0 0 0 0 0,1-1 1 0 0,-1 1-1 0 0,1-1 0 0 0,0 0 0 0 0,0 0 1 0 0,1 0-1 0 0,-1 0 0 0 0,1 0 0 0 0,0 0 1 0 0,0 0-1 0 0,0-1 0 0 0,1 0 0 0 0,-1 1 1 0 0,1-1-1 0 0,0-1 0 0 0,0 1 0 0 0,0 0 1 0 0,0-1-1 0 0,0 0 0 0 0,1 0 1 0 0,-1 0-1 0 0,0-1 0 0 0,1 1 0 0 0,0-1 1 0 0,-1 0-1 0 0,1 0 0 0 0,0-1 0 0 0,-1 0 1 0 0,1 1-1 0 0,3-2-19 0 0,17-2 48 0 0,0-1-1 0 0,0-2 1 0 0,-1-1 0 0 0,0 0-1 0 0,0-2 1 0 0,-1-1 0 0 0,0 0-1 0 0,-1-2 1 0 0,0-1 0 0 0,-1 0-1 0 0,0-2 1 0 0,-1 0 0 0 0,-1-2-1 0 0,0 0 1 0 0,-1-1 0 0 0,-1 0-1 0 0,7-12-47 0 0,34-26 232 0 0,-3 128-321 0 0,28 26-1552 0 0,25-32-3445 0 0,-84-57 3881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176 245 1592 0 0,'31'173'4519'0'0,"-23"-75"-3597"0"0,-5-79-749 0 0,2-1-48 0 0,0-1-1 0 0,-2 1 1 0 0,0-1 0 0 0,-1 1 0 0 0,0 0 0 0 0,-2 0-1 0 0,0 0 1 0 0,-1 0 0 0 0,-1-1 0 0 0,-1 1-1 0 0,0 0 1 0 0,-1-1 0 0 0,-1 0 0 0 0,-5 10-125 0 0,9-24-33 0 0,-1-1 1 0 0,1 0-1 0 0,-1 0 1 0 0,0 0-1 0 0,0 0 1 0 0,0-1-1 0 0,0 1 0 0 0,-1 0 1 0 0,1-1-1 0 0,0 0 1 0 0,-1 1-1 0 0,1-1 1 0 0,-1 0-1 0 0,1 0 1 0 0,-1 0-1 0 0,1-1 0 0 0,-1 1 1 0 0,0 0-1 0 0,1-1 1 0 0,-1 0-1 0 0,0 0 1 0 0,1 0-1 0 0,-1 0 1 0 0,0 0-1 0 0,0 0 0 0 0,1-1 1 0 0,-1 1-1 0 0,1-1 1 0 0,-1 0-1 0 0,0 0 1 0 0,1 0-1 0 0,-1 0 1 0 0,1 0-1 0 0,0 0 0 0 0,-1-1 1 0 0,1 1-1 0 0,0-1 1 0 0,0 0-1 0 0,0 0 1 0 0,0 1-1 0 0,0-1 1 0 0,0 0-1 0 0,0-2 33 0 0,-71-99-1518 0 0,65 76 1450 0 0,0 0 1 0 0,2-1 0 0 0,1 0 0 0 0,2 0 0 0 0,0 0 0 0 0,2 0 0 0 0,1-1 0 0 0,1 1 0 0 0,1 0 0 0 0,2 0 0 0 0,1 0 0 0 0,1 1 0 0 0,1-1 0 0 0,3-1 67 0 0,-6 13 106 0 0,1 0 1 0 0,1 0-1 0 0,0 1 1 0 0,1-1 0 0 0,0 2-1 0 0,2-1 1 0 0,-1 1-1 0 0,2 0 1 0 0,0 1-1 0 0,1 0 1 0 0,0 1-1 0 0,1 0 1 0 0,0 1-1 0 0,1 0 1 0 0,0 1-1 0 0,0 0 1 0 0,1 1 0 0 0,1 1-1 0 0,-1 0 1 0 0,1 1-1 0 0,1 0 1 0 0,-1 2-1 0 0,1-1 1 0 0,0 2-1 0 0,15-2-106 0 0,-24 6 27 0 0,-1 1 0 0 0,0 0-1 0 0,1 0 1 0 0,-1 1 0 0 0,0 0-1 0 0,0 0 1 0 0,0 0 0 0 0,0 1-1 0 0,0-1 1 0 0,0 2 0 0 0,-1-1-1 0 0,1 1 1 0 0,-1-1 0 0 0,0 2-1 0 0,0-1 1 0 0,0 0 0 0 0,-1 1-1 0 0,0 0 1 0 0,0 0 0 0 0,0 0-1 0 0,0 1 1 0 0,-1-1 0 0 0,0 1-1 0 0,0 0 1 0 0,0 0 0 0 0,-1 0-1 0 0,0 0 1 0 0,0 0 0 0 0,-1 0-1 0 0,1 1 1 0 0,-1-1 0 0 0,-1 0-1 0 0,1 1 1 0 0,-1-1 0 0 0,0 1-1 0 0,-1-1 1 0 0,1 1 0 0 0,-1-1-1 0 0,-1 1 1 0 0,1-1 0 0 0,-1 0-1 0 0,0 0 1 0 0,0 0 0 0 0,-1 0-1 0 0,-1 2-26 0 0,-13 25 150 0 0,0-1-1 0 0,-3-1 1 0 0,0 0-1 0 0,-2-2 0 0 0,-1 0 1 0 0,-2-2-1 0 0,0 0 0 0 0,-2-2 1 0 0,-1-1-1 0 0,-26 17-149 0 0,50-37 34 0 0,-11 5 99 0 0,15-9-111 0 0,1 0 1 0 0,-1 0 0 0 0,0 0-1 0 0,0 1 1 0 0,0-1-1 0 0,0 0 1 0 0,1 0 0 0 0,-1 0-1 0 0,0 1 1 0 0,0-1 0 0 0,0 0-1 0 0,0 0 1 0 0,0 1 0 0 0,0-1-1 0 0,0 0 1 0 0,0 0-1 0 0,0 0 1 0 0,0 1 0 0 0,0-1-1 0 0,0 0 1 0 0,0 1 0 0 0,0-1-23 0 0,41-2-58 0 0,0 2 0 0 0,0 1 1 0 0,0 2-1 0 0,-1 2 1 0 0,1 2-1 0 0,-1 2 0 0 0,-1 1 1 0 0,0 2-1 0 0,0 2 1 0 0,26 14 57 0 0,136 54-6825 0 0,-189-80 5620 0 0</inkml:trace>
  <inkml:trace contextRef="#ctx0" brushRef="#br0" timeOffset="343.327">1035 110 2104 0 0,'16'32'513'0'0,"-2"0"0"0"0,-1 2 0 0 0,-2-1 0 0 0,-1 2 0 0 0,-2-1 0 0 0,-1 1 0 0 0,-1 1 0 0 0,-1 23-513 0 0,12 59 1096 0 0,6 25 1394 0 0,1-245-452 0 0,-15 63-2066 0 0,2 0 0 0 0,2 1-1 0 0,2 0 1 0 0,1 2 0 0 0,1-1 0 0 0,3 2 0 0 0,0 1 0 0 0,3 0 0 0 0,0 2 0 0 0,2 0-1 0 0,2 2 1 0 0,27-25 28 0 0,1 22-2278 0 0,-54 33 884 0 0,0 22-3553 0 0,-2-17 3724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4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640 374 1336 0 0,'-11'-9'181'0'0,"-2"1"0"0"0,1 0-1 0 0,-1 1 1 0 0,0 1 0 0 0,-1 0 0 0 0,0 0 0 0 0,0 1-1 0 0,0 1 1 0 0,0 1 0 0 0,0 0 0 0 0,-1 1-1 0 0,0 0 1 0 0,1 1 0 0 0,-1 0 0 0 0,0 2-1 0 0,1 0 1 0 0,-1 0 0 0 0,0 1 0 0 0,1 1 0 0 0,0 1-1 0 0,-1 0 1 0 0,1 0 0 0 0,-2 3-181 0 0,-2-3 126 0 0,0 1 0 0 0,1 0 0 0 0,0 2 0 0 0,0 0 0 0 0,0 1 1 0 0,1 0-1 0 0,0 2 0 0 0,0 0 0 0 0,1 0 0 0 0,1 2 0 0 0,0 0 0 0 0,0 0 0 0 0,1 1 0 0 0,1 1 1 0 0,0 0-1 0 0,1 1 0 0 0,1 0 0 0 0,0 0 0 0 0,-2 5-126 0 0,10-14 21 0 0,0-1 0 0 0,0 0 1 0 0,0 1-1 0 0,1 0 0 0 0,-1-1 0 0 0,1 1 0 0 0,1 0 0 0 0,-1-1 1 0 0,1 1-1 0 0,0 0 0 0 0,0 0 0 0 0,1 0 0 0 0,-1-1 0 0 0,1 1 1 0 0,1 0-1 0 0,-1-1 0 0 0,1 1 0 0 0,0-1 0 0 0,0 1 0 0 0,0-1 1 0 0,1 0-1 0 0,0 0 0 0 0,0 0 0 0 0,0 0 0 0 0,1-1 0 0 0,0 1 1 0 0,0-1-1 0 0,0 0 0 0 0,0 0 0 0 0,0 0 0 0 0,1-1 0 0 0,0 1 1 0 0,0-1-1 0 0,0 0 0 0 0,0-1 0 0 0,0 1 0 0 0,0-1 0 0 0,2 0-21 0 0,16 8-37 0 0,1-1-1 0 0,0-1 1 0 0,0-2-1 0 0,0 0 0 0 0,1-2 1 0 0,-1 0-1 0 0,1-2 0 0 0,2 0 38 0 0,6-1-402 0 0,1-2-1 0 0,-1-1 0 0 0,0-1 0 0 0,0-2 0 0 0,0-1 0 0 0,-1-2 0 0 0,9-4 403 0 0,84-27-2552 0 0,-67 20 1287 0 0</inkml:trace>
  <inkml:trace contextRef="#ctx0" brushRef="#br0" timeOffset="576.56">919 406 1036 0 0,'-21'3'250'0'0,"0"2"0"0"0,0 1 0 0 0,0 1 0 0 0,1 0 0 0 0,0 2 0 0 0,1 0-1 0 0,0 1 1 0 0,0 1 0 0 0,1 1 0 0 0,1 0 0 0 0,0 1 0 0 0,1 1 0 0 0,0 1 0 0 0,1 1 0 0 0,0 0 0 0 0,2 0 0 0 0,0 1 0 0 0,-8 14-250 0 0,20-28 41 0 0,0-1 1 0 0,0 1-1 0 0,0 0 1 0 0,1 0 0 0 0,-1 0-1 0 0,0-1 1 0 0,1 1 0 0 0,0 0-1 0 0,0 0 1 0 0,0 0-1 0 0,0 0 1 0 0,0 0 0 0 0,1 0-1 0 0,-1 0 1 0 0,1 0 0 0 0,0-1-1 0 0,0 1 1 0 0,0 0-1 0 0,0 0 1 0 0,0-1 0 0 0,0 1-1 0 0,1-1 1 0 0,0 1 0 0 0,-1-1-1 0 0,1 1 1 0 0,0-1-1 0 0,0 0 1 0 0,0 0 0 0 0,0 0-1 0 0,1 0 1 0 0,-1 0 0 0 0,0-1-1 0 0,1 1 1 0 0,-1-1-1 0 0,1 1 1 0 0,0-1 0 0 0,2 1-42 0 0,117 10 512 0 0,-92-18-561 0 0,1-1 1 0 0,-1-2-1 0 0,-1 0 0 0 0,0-2 0 0 0,0-2 0 0 0,-1 0 0 0 0,0-2 0 0 0,-2-1 0 0 0,0-1 0 0 0,0-1 0 0 0,20-20 49 0 0,-34 85-483 0 0,-12-46 408 0 0,0-1 24 0 0,1 17 851 0 0,1-24-451 0 0,-1-11-360 0 0,0-1 1 0 0,1 2-1 0 0,1-1 0 0 0,1 0 0 0 0,1 0 0 0 0,0 1 0 0 0,1 0 0 0 0,0 0 0 0 0,2 1 1 0 0,0 0-1 0 0,1 0 0 0 0,0 1 0 0 0,2 0 0 0 0,-1 0 0 0 0,2 1 0 0 0,0 1 0 0 0,1 0 1 0 0,0 0-1 0 0,11-7 11 0 0,-21 20-6 0 0,1 0 0 0 0,0 0 1 0 0,-1 0-1 0 0,1 0 1 0 0,-1 0-1 0 0,1 1 0 0 0,-1 0 1 0 0,1-1-1 0 0,-1 1 0 0 0,1 1 1 0 0,-1-1-1 0 0,1 0 1 0 0,-1 1-1 0 0,0 0 0 0 0,0 0 1 0 0,0 0-1 0 0,0 0 0 0 0,0 0 1 0 0,-1 0-1 0 0,1 1 1 0 0,0 0-1 0 0,-1-1 0 0 0,0 1 1 0 0,0 0-1 0 0,0 0 0 0 0,0 0 1 0 0,0 0-1 0 0,-1 1 1 0 0,1-1-1 0 0,-1 0 0 0 0,0 1 1 0 0,0-1-1 0 0,0 1 1 0 0,0-1-1 0 0,-1 1 0 0 0,1-1 1 0 0,-1 1 5 0 0,6 9 10 0 0,28 73 37 0 0,-30-70-89 0 0,1 0-1 0 0,1-1 0 0 0,1 1 1 0 0,0-1-1 0 0,0-1 0 0 0,2 1 1 0 0,0-1-1 0 0,0-1 0 0 0,1 0 0 0 0,1 0 1 0 0,0-1-1 0 0,8 6 43 0 0,23-7-3682 0 0,-30-11 2376 0 0</inkml:trace>
  <inkml:trace contextRef="#ctx0" brushRef="#br0" timeOffset="834.928">1928 46 1924 0 0,'1'-1'82'0'0,"0"0"-1"0"0,0 0 1 0 0,-1 0-1 0 0,1 0 1 0 0,-1 0-1 0 0,1 0 1 0 0,-1 0 0 0 0,1 0-1 0 0,-1 0 1 0 0,1-1-1 0 0,-1 1 1 0 0,0 0-1 0 0,0 0 1 0 0,0 0-1 0 0,1 0 1 0 0,-1 0-1 0 0,0-1 1 0 0,-1 1 0 0 0,1 0-1 0 0,0 0 1 0 0,0 0-1 0 0,0 0 1 0 0,-1 0-1 0 0,1-1 1 0 0,0 1-1 0 0,-1 0 1 0 0,1 0-1 0 0,-1 0 1 0 0,1 0-1 0 0,-1 0 1 0 0,0 0 0 0 0,0 0-1 0 0,1 0 1 0 0,-1 1-1 0 0,0-1 1 0 0,0 0-1 0 0,0 0 1 0 0,0 1-1 0 0,0-1 1 0 0,0 0-1 0 0,0 1 1 0 0,0-1 0 0 0,0 1-1 0 0,0-1 1 0 0,0 1-1 0 0,0 0 1 0 0,0-1-1 0 0,0 1 1 0 0,0 0-1 0 0,-1 0 1 0 0,1 0-1 0 0,0 0 1 0 0,0 0 0 0 0,0 0-1 0 0,0 0 1 0 0,-1 0-1 0 0,1 0 1 0 0,0 1-1 0 0,0-1 1 0 0,0 0-1 0 0,0 1 1 0 0,0-1-1 0 0,0 1 1 0 0,0-1 0 0 0,0 1-1 0 0,0-1 1 0 0,0 1-1 0 0,0 0 1 0 0,-1 0-82 0 0,-9 15 158 0 0,0 1 1 0 0,1 0 0 0 0,1 1-1 0 0,0-1 1 0 0,2 2-1 0 0,0-1 1 0 0,1 1 0 0 0,1 0-1 0 0,0 0 1 0 0,2 1 0 0 0,0-1-1 0 0,1 1 1 0 0,1 9-159 0 0,-4 37 175 0 0,3 0 0 0 0,3 0 0 0 0,3-1 0 0 0,6 32-175 0 0,12 92-2648 0 0,-22-186 2465 0 0,0 0-1 0 0,-1 1 0 0 0,1-1 1 0 0,-1 0-1 0 0,0 1 0 0 0,0-1 1 0 0,0 0-1 0 0,0 0 1 0 0,0 0-1 0 0,-1 0 0 0 0,1 0 1 0 0,-1 0-1 0 0,0 0 0 0 0,0 0 1 0 0,0-1-1 0 0,0 1 0 0 0,0-1 1 0 0,-1 1-1 0 0,1-1 0 0 0,-1 0 1 0 0,0 0-1 0 0,0 0 1 0 0,1 0-1 0 0,-1-1 0 0 0,0 1 1 0 0,0-1-1 0 0,-2 1 184 0 0,-17 3-1055 0 0</inkml:trace>
  <inkml:trace contextRef="#ctx0" brushRef="#br0" timeOffset="1117.013">1575 580 1192 0 0,'22'-13'501'0'0,"0"1"0"0"0,1 1 1 0 0,0 1-1 0 0,1 1 0 0 0,0 1 0 0 0,1 1 0 0 0,-1 1 0 0 0,1 2 1 0 0,0 0-1 0 0,1 2 0 0 0,-1 0 0 0 0,23 3-501 0 0,-35-2 79 0 0,0 2-1 0 0,0 0 1 0 0,0 0-1 0 0,0 1 1 0 0,0 1 0 0 0,-1 0-1 0 0,1 0 1 0 0,-1 2 0 0 0,0-1-1 0 0,0 2 1 0 0,0-1 0 0 0,-1 2-1 0 0,0-1 1 0 0,0 2-1 0 0,-1-1 1 0 0,0 2 0 0 0,0-1-1 0 0,-1 1 1 0 0,0 1 0 0 0,0-1-1 0 0,-1 2 1 0 0,-1-1-1 0 0,1 1 1 0 0,-2 0 0 0 0,1 0-1 0 0,-2 1 1 0 0,0 0 0 0 0,4 11-79 0 0,-8-19-76 0 0,0-1 0 0 0,-1 0 1 0 0,1 1-1 0 0,-1-1 0 0 0,1 1 1 0 0,-1-1-1 0 0,0 1 0 0 0,0-1 1 0 0,-1 1-1 0 0,1-1 0 0 0,-1 0 1 0 0,0 1-1 0 0,1-1 0 0 0,-2 1 1 0 0,1-1-1 0 0,0 0 0 0 0,-1 0 1 0 0,1 0-1 0 0,-1 0 0 0 0,0 0 1 0 0,0 0-1 0 0,0 0 0 0 0,0-1 1 0 0,-1 1-1 0 0,1-1 0 0 0,-1 1 1 0 0,1-1-1 0 0,-1 0 0 0 0,0 0 1 0 0,0 0-1 0 0,0-1 0 0 0,0 1 1 0 0,0-1-1 0 0,0 1 0 0 0,-1-1 1 0 0,1 0-1 0 0,-2 0 76 0 0,-64-51-4162 0 0,53 24 3052 0 0</inkml:trace>
  <inkml:trace contextRef="#ctx0" brushRef="#br0" timeOffset="1379.844">2068 251 968 0 0,'3'-6'1376'0'0,"0"3"-272"0"0,-3-1-192 0 0,0 1-120 0 0,0 0-239 0 0,0-2-157 0 0,0 2-172 0 0,0 2-112 0 0,0-1-152 0 0,0 1 4 0 0,5 1-180 0 0,-2 1-204 0 0,3 1-605 0 0,1-1-231 0 0,-1 2 52 0 0,10 5-20 0 0</inkml:trace>
  <inkml:trace contextRef="#ctx0" brushRef="#br0" timeOffset="1725.111">2330 346 904 0 0,'41'79'3392'0'0,"-32"-58"-3091"0"0,0-2 48 0 0,-1 1 1 0 0,0 0-1 0 0,-1 0 1 0 0,-1 1 0 0 0,-1 0-1 0 0,-1 0 1 0 0,-1 0-1 0 0,0 11-349 0 0,-4-31 34 0 0,0 1 0 0 0,1-1 0 0 0,-1 0 0 0 0,0 1 0 0 0,1-1 0 0 0,-1 0 0 0 0,0 0 0 0 0,0 0 0 0 0,0 0 0 0 0,0 0 0 0 0,0 0 0 0 0,0 0 0 0 0,0 0 0 0 0,0 0 0 0 0,0-1 0 0 0,-1 1 0 0 0,1 0 0 0 0,0-1 0 0 0,-1 1 0 0 0,1-1 0 0 0,0 1 0 0 0,-1-1 0 0 0,1 1 0 0 0,0-1 0 0 0,-1 0 0 0 0,1 0 0 0 0,-1 0 0 0 0,1 0 0 0 0,-1 0 0 0 0,1 0 0 0 0,0 0 0 0 0,-1 0 0 0 0,1-1 0 0 0,-1 1 0 0 0,1-1 0 0 0,0 1 0 0 0,-1-1 0 0 0,1 1 0 0 0,0-1 0 0 0,0 0 0 0 0,-1 1 0 0 0,1-1 0 0 0,0 0 0 0 0,0 0 0 0 0,0 0 0 0 0,0 0 0 0 0,0 0 0 0 0,0 0 0 0 0,0 0 0 0 0,1 0 0 0 0,-1-1 0 0 0,0 1 0 0 0,0-1-34 0 0,-3-7 10 0 0,1 0 0 0 0,-1 0 1 0 0,2 0-1 0 0,-1 0 0 0 0,1 0 1 0 0,1-1-1 0 0,0 1 0 0 0,0-1 1 0 0,1 1-1 0 0,0-1 0 0 0,1 1 1 0 0,0-1-1 0 0,0 1 0 0 0,1-1 1 0 0,0 1-1 0 0,1 0 0 0 0,0 0 1 0 0,0 0-1 0 0,1 0 0 0 0,0 0 1 0 0,1 1-1 0 0,-1 0 0 0 0,2 0 1 0 0,-1 0-1 0 0,1 0 0 0 0,0 1 1 0 0,1 0-1 0 0,0 1 0 0 0,0-1 1 0 0,0 1-1 0 0,1 1 0 0 0,0-1 1 0 0,6-2-11 0 0,-11 6-15 0 0,1 1 1 0 0,0 0-1 0 0,0 0 1 0 0,0 0-1 0 0,-1 0 1 0 0,1 0-1 0 0,0 1 1 0 0,0-1-1 0 0,0 1 1 0 0,0 0-1 0 0,0 1 1 0 0,0-1-1 0 0,0 0 1 0 0,0 1-1 0 0,0 0 1 0 0,0 0 0 0 0,-1 0-1 0 0,1 1 1 0 0,0-1-1 0 0,-1 1 1 0 0,1 0-1 0 0,-1 0 1 0 0,1 0-1 0 0,-1 1 1 0 0,0-1-1 0 0,0 1 1 0 0,0-1-1 0 0,0 1 1 0 0,-1 0-1 0 0,1 0 1 0 0,-1 1-1 0 0,0-1 1 0 0,0 0 0 0 0,0 1-1 0 0,1 2 15 0 0,55 142 67 0 0,-52-125-69 0 0,1 1-46 0 0,19 32-2673 0 0,-4-68 586 0 0,-6 2 943 0 0,0-3 18 0 0</inkml:trace>
  <inkml:trace contextRef="#ctx0" brushRef="#br0" timeOffset="2082.779">2937 400 1260 0 0,'25'-73'3277'0'0,"-25"72"-2761"0"0,0 1 26 0 0,-3-11 770 0 0,1 11-1268 0 0,0 0-1 0 0,1-1 1 0 0,-1 1-1 0 0,0 0 1 0 0,0 1 0 0 0,0-1-1 0 0,0 0 1 0 0,0 0-1 0 0,1 1 1 0 0,-1-1-1 0 0,0 1 1 0 0,0 0-1 0 0,1-1 1 0 0,-1 1-1 0 0,0 0 1 0 0,1 0-1 0 0,-1 0 1 0 0,1 0-1 0 0,-1 0 1 0 0,1 1 0 0 0,-1-1-1 0 0,1 0 1 0 0,0 1-1 0 0,0-1 1 0 0,-1 1-1 0 0,1-1 1 0 0,0 1-1 0 0,1-1 1 0 0,-1 1-1 0 0,0 0 1 0 0,0 0-1 0 0,1-1 1 0 0,-1 1-1 0 0,1 0 1 0 0,-1 0 0 0 0,1 0-1 0 0,0-1 1 0 0,0 1-1 0 0,0 0 1 0 0,0 2-44 0 0,-22 90 484 0 0,20-84-443 0 0,0-1 0 0 0,1 1 0 0 0,1 0 0 0 0,-1 0 1 0 0,2 0-1 0 0,-1 0 0 0 0,1-1 0 0 0,1 1 0 0 0,0 0 0 0 0,0-1 1 0 0,1 1-1 0 0,0-1 0 0 0,1 0 0 0 0,0 0 0 0 0,0 0 0 0 0,1 0 0 0 0,0-1 1 0 0,0 1-1 0 0,1-1 0 0 0,0-1 0 0 0,1 1 0 0 0,6 5-41 0 0,-8-12-1 0 0,1 0 1 0 0,-1-1-1 0 0,1 1 0 0 0,-1-1 0 0 0,1 0 1 0 0,-1-1-1 0 0,1 1 0 0 0,-1-1 0 0 0,0 0 1 0 0,1-1-1 0 0,-1 1 0 0 0,0-1 0 0 0,0 0 1 0 0,0 0-1 0 0,0-1 0 0 0,0 1 0 0 0,0-1 1 0 0,-1 0-1 0 0,1 0 0 0 0,-1-1 0 0 0,0 0 1 0 0,0 1-1 0 0,0-1 1 0 0,6-7-2 0 0,1 0-1 0 0,-1-1 1 0 0,-1 0-1 0 0,0-1 1 0 0,-1 1 0 0 0,0-2-1 0 0,-1 1 1 0 0,0-1-1 0 0,-1 0 1 0 0,-1 0 0 0 0,0-1-1 0 0,-1 0 1 0 0,-1 1-1 0 0,0-2 1 0 0,-1 1 0 0 0,-1 0-1 0 0,0 0 1 0 0,-1 0-1 0 0,0-1 1 0 0,-2 0 2 0 0,-16-21 281 0 0,13 76-90 0 0,8-18-881 0 0,0-1 0 0 0,1 0 0 0 0,2 0 0 0 0,0-1 0 0 0,1 0 0 0 0,0 0 0 0 0,2 0 0 0 0,0-1 0 0 0,1 0 0 0 0,9 10 690 0 0,-8-13-1117 0 0</inkml:trace>
  <inkml:trace contextRef="#ctx0" brushRef="#br0" timeOffset="3044.942">3657 323 1508 0 0,'-9'2'199'0'0,"1"0"0"0"0,-1 0 0 0 0,1 1-1 0 0,0 0 1 0 0,0 0 0 0 0,1 1 0 0 0,-1 0 0 0 0,1 0-1 0 0,-1 1 1 0 0,1 0 0 0 0,1 0 0 0 0,-1 1 0 0 0,1 0-1 0 0,0 0 1 0 0,-3 4-199 0 0,8-9 38 0 0,-117 162 1947 0 0,117-163-1966 0 0,0 1 0 0 0,0 0 1 0 0,0 0-1 0 0,0 0 1 0 0,0 0-1 0 0,0 0 0 0 0,1 0 1 0 0,-1 0-1 0 0,0 0 1 0 0,0 1-1 0 0,1-1 0 0 0,-1 0 1 0 0,1 0-1 0 0,-1 1 1 0 0,1-1-1 0 0,0 0 0 0 0,-1 0 1 0 0,1 1-1 0 0,0-1 1 0 0,0 1-1 0 0,0-1 0 0 0,0 0 1 0 0,0 1-1 0 0,0-1 0 0 0,0 0 1 0 0,0 1-1 0 0,1-1 1 0 0,-1 0-1 0 0,1 1 0 0 0,-1-1 1 0 0,1 0-1 0 0,-1 0 1 0 0,1 0-1 0 0,-1 1 0 0 0,1-1 1 0 0,0 0-1 0 0,0 0 1 0 0,0 0-1 0 0,0 0 0 0 0,0 0 1 0 0,0 0-1 0 0,0 0 1 0 0,0 0-1 0 0,0-1 0 0 0,0 1 1 0 0,0 0-1 0 0,0-1 1 0 0,1 1-1 0 0,-1-1 0 0 0,0 1 1 0 0,0-1-1 0 0,1 1 1 0 0,-1-1-1 0 0,0 0 0 0 0,1 0 1 0 0,-1 0-1 0 0,1 0 1 0 0,-1 0-1 0 0,0 0 0 0 0,1 0 1 0 0,-1 0-1 0 0,0 0 1 0 0,1-1-1 0 0,-1 1 0 0 0,0 0 1 0 0,0-1-1 0 0,1 1-19 0 0,85-38 67 0 0,143-141-187 0 0,-183 147-261 0 0,-21 99 387 0 0,-25-65 13 0 0,-2 5-4 0 0,1 0 0 0 0,1-1 0 0 0,0 1 0 0 0,-1 0 0 0 0,2-1 0 0 0,-1 1 0 0 0,1-1 0 0 0,0 1 0 0 0,1-1 0 0 0,-1 0 0 0 0,1 0 1 0 0,0 0-1 0 0,1 0 0 0 0,-1 0 0 0 0,1-1 0 0 0,1 0 0 0 0,-1 0 0 0 0,1 0 0 0 0,-1 0 0 0 0,1-1 0 0 0,1 1 0 0 0,-1-1 0 0 0,1-1 0 0 0,-1 1 0 0 0,1-1 0 0 0,0 0 0 0 0,0 0 0 0 0,0-1 0 0 0,1 1 0 0 0,-1-1 0 0 0,1-1 0 0 0,5 2-15 0 0,8-5-49 0 0,0-1 0 0 0,0-1 0 0 0,-1 0 0 0 0,1-1 0 0 0,-1-2 0 0 0,0 0 0 0 0,-1 0 0 0 0,1-2 0 0 0,-2 0 0 0 0,1-2 0 0 0,-1 1 0 0 0,-1-2 0 0 0,14-12 49 0 0,13-37-267 0 0,-43 60 248 0 0,0 1 50 0 0,0 0 16 0 0,-26-6 107 0 0,19 12-113 0 0,0 0-1 0 0,1 0 0 0 0,0 1 1 0 0,0 0-1 0 0,1 0 0 0 0,0 0 1 0 0,0 0-1 0 0,0 1 1 0 0,1 0-1 0 0,0 0 0 0 0,1 0 1 0 0,0 0-1 0 0,0 1 0 0 0,1-1 1 0 0,0 1-1 0 0,1 0 0 0 0,-1 3-40 0 0,2-11 104 0 0,12 20 172 0 0,63-35 18 0 0,57-65-182 0 0,-118 67-125 0 0,2 0 0 0 0,0 1 0 0 0,0 1 0 0 0,0 1-1 0 0,1 0 1 0 0,1 1 0 0 0,0 1 0 0 0,0 0-1 0 0,0 2 1 0 0,1 0 0 0 0,-1 1 0 0 0,1 0-1 0 0,1 2 14 0 0,-13 4 2 0 0,-1 1-1 0 0,1 0 1 0 0,-1 0-1 0 0,1 0 1 0 0,-1 1-1 0 0,0 0 1 0 0,0 0-1 0 0,0 1 1 0 0,-1-1-1 0 0,0 1 1 0 0,0 1-1 0 0,0-1 1 0 0,0 1-1 0 0,-1-1 1 0 0,0 1-1 0 0,0 1 1 0 0,-1-1-1 0 0,1 0 1 0 0,-1 1-1 0 0,-1 0 1 0 0,1-1-1 0 0,-1 1 1 0 0,-1 0-1 0 0,1 0 1 0 0,-1 1-1 0 0,0-1 1 0 0,-1 0-1 0 0,1 0 1 0 0,-2 0-1 0 0,1 1 1 0 0,-1-1-1 0 0,0 0 1 0 0,0 0-1 0 0,-1 0 1 0 0,0 0-1 0 0,0 0 0 0 0,-1 0 1 0 0,1-1-1 0 0,-5 6-1 0 0,-71 74-1035 0 0,-27-51-3485 0 0,86-35 3380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41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49 916 0 0,'0'0'325'0'0,"0"0"63"0"0,0 0 53 0 0,0 0-40 0 0,0 0-64 0 0,0 0-73 0 0,0 0-21 0 0,0 0-18 0 0,0 0-42 0 0,0 0-1 0 0,0 0-55 0 0,0 0 6 0 0,0 0 84 0 0,0 0-25 0 0,0 0 5 0 0,0 0-38 0 0,0 0 65 0 0,0 0-6 0 0,0 0-81 0 0,0 0-70 0 0,0 0 23 0 0,0 0 28 0 0,0 0-59 0 0,0 0-22 0 0,0 0 20 0 0,9 8 187 0 0,-7 116 348 0 0,-3-35-239 0 0,-1-12 56 0 0,4 0 0 0 0,2 0-1 0 0,4 0 1 0 0,9 29-409 0 0,-10-58 387 0 0,-7-47-367 0 0,0-1-127 0 0,0 0-35 0 0,-2-34-3441 0 0,-12-19 1111 0 0,8 22 1280 0 0</inkml:trace>
  <inkml:trace contextRef="#ctx0" brushRef="#br0" timeOffset="571.811">0 24 1128 0 0,'1'0'72'0'0,"-1"1"0"0"0,1-1-1 0 0,0 1 1 0 0,-1-1 0 0 0,1 0-1 0 0,0 1 1 0 0,0-1 0 0 0,-1 0-1 0 0,1 1 1 0 0,0-1 0 0 0,0 0 0 0 0,0 0-1 0 0,-1 0 1 0 0,1 1 0 0 0,0-1-1 0 0,0 0 1 0 0,0 0 0 0 0,0 0 0 0 0,-1 0-1 0 0,1-1 1 0 0,0 1 0 0 0,0 0-1 0 0,0 0 1 0 0,-1 0 0 0 0,1-1 0 0 0,0 1-1 0 0,0 0 1 0 0,-1-1 0 0 0,1 1-1 0 0,0-1 1 0 0,-1 1 0 0 0,1-1 0 0 0,0 1-1 0 0,-1-1 1 0 0,1 1 0 0 0,0-1-1 0 0,-1 0 1 0 0,1 1 0 0 0,-1-1 0 0 0,0 0-1 0 0,1 1 1 0 0,-1-1 0 0 0,1 0-1 0 0,-1 0 1 0 0,0 0 0 0 0,0 1-1 0 0,1-1 1 0 0,-1 0 0 0 0,0 0 0 0 0,0 0-1 0 0,0 1 1 0 0,0-1 0 0 0,0 0-1 0 0,0 0 1 0 0,0 0 0 0 0,0 0 0 0 0,0 1-1 0 0,-1-1 1 0 0,1 0 0 0 0,0 0-1 0 0,0 0 1 0 0,-1 1 0 0 0,1-2-72 0 0,24 34 137 0 0,-1 2 1 0 0,-2 0-1 0 0,-1 1 0 0 0,-1 0 1 0 0,-2 2-1 0 0,-2 0 1 0 0,-1 1-1 0 0,6 34-137 0 0,5 1 251 0 0,37 131 1126 0 0,-52-246-782 0 0,3-32-502 0 0,4-1 1 0 0,3 2-1 0 0,4 1 0 0 0,2 0 0 0 0,4 2 1 0 0,11-15-94 0 0,-23 54-38 0 0,-17 31 23 0 0,9 13-36 0 0,18 156 33 0 0,2 256-232 0 0,-29-417-216 0 0,0 15 70 0 0,-5-24-5542 0 0,2-4 4630 0 0</inkml:trace>
  <inkml:trace contextRef="#ctx0" brushRef="#br0" timeOffset="961.174">779 517 1316 0 0,'34'-13'296'0'0,"0"-1"0"0"0,-1-2 0 0 0,-1-1 0 0 0,0-1 0 0 0,-2-2 0 0 0,0-1 0 0 0,-1-2 0 0 0,-1 0 0 0 0,-2-2 0 0 0,18-20-296 0 0,-43 44 1 0 0,0 0 0 0 0,0 0 0 0 0,0 0 0 0 0,0-1-1 0 0,0 1 1 0 0,0 0 0 0 0,-1 0 0 0 0,1 0 0 0 0,0-1-1 0 0,0 1 1 0 0,-1 0 0 0 0,1-1 0 0 0,-1 1 0 0 0,1-1-1 0 0,-1 1 1 0 0,0-1 0 0 0,0 1 0 0 0,0 0 0 0 0,1-1-1 0 0,-1 1 1 0 0,0-1 0 0 0,-1 1 0 0 0,1-1 0 0 0,0 1-1 0 0,0-1 1 0 0,-1 1 0 0 0,1-1 0 0 0,-1 1 0 0 0,1 0-1 0 0,-1-1 1 0 0,1 1 0 0 0,-1 0 0 0 0,0-1 0 0 0,0 1-1 0 0,0 0 1 0 0,1 0 0 0 0,-1 0 0 0 0,-1 0 0 0 0,1 0-1 0 0,0 0 1 0 0,0 0 0 0 0,0 0 0 0 0,0 0 0 0 0,-1 0-1 0 0,1 1 1 0 0,0-1 0 0 0,-1 0 0 0 0,1 1 0 0 0,0-1-1 0 0,-1 1 1 0 0,1 0 0 0 0,-1-1 0 0 0,1 1 0 0 0,-1 0-1 0 0,1 0 1 0 0,-1 0 0 0 0,1 0 0 0 0,-1 0-1 0 0,1 0 1 0 0,0 0-1 0 0,-105 1 635 0 0,96 1-592 0 0,-13 1 109 0 0,1 1 0 0 0,0 1 0 0 0,1 0 0 0 0,-1 2 0 0 0,1 1-1 0 0,1 0 1 0 0,-1 2 0 0 0,1 0 0 0 0,1 1 0 0 0,0 1 0 0 0,1 1 0 0 0,0 1 0 0 0,1 0 0 0 0,-1 2-152 0 0,15-13 20 0 0,1 1 0 0 0,0-1 0 0 0,0 0 0 0 0,0 1 1 0 0,0-1-1 0 0,0 1 0 0 0,0-1 0 0 0,1 1 0 0 0,0 0 1 0 0,0 0-1 0 0,0 0 0 0 0,0 0 0 0 0,1 0 1 0 0,-1 0-1 0 0,1 0 0 0 0,0-1 0 0 0,0 1 0 0 0,0 0 1 0 0,1 0-1 0 0,0 0 0 0 0,-1 0 0 0 0,1 0 0 0 0,1 0 1 0 0,-1 0-1 0 0,0-1 0 0 0,1 1 0 0 0,0 0 0 0 0,0-1 1 0 0,0 0-1 0 0,0 1 0 0 0,1-1 0 0 0,-1 0 0 0 0,1 0 1 0 0,0 0-1 0 0,0-1 0 0 0,0 1 0 0 0,0-1 0 0 0,2 2-20 0 0,4 4 2 0 0,2-1 0 0 0,-1 0 0 0 0,1 0 0 0 0,0-1-1 0 0,0 0 1 0 0,1-1 0 0 0,0 0 0 0 0,0-1-1 0 0,0-1 1 0 0,0 1 0 0 0,10 0-2 0 0,228-17-1525 0 0,-73-31-1366 0 0,-125 28 1683 0 0</inkml:trace>
  <inkml:trace contextRef="#ctx0" brushRef="#br0" timeOffset="1291.17">1680 294 1712 0 0,'-22'1'232'0'0,"-1"2"0"0"0,1 0 1 0 0,0 2-1 0 0,0 0 0 0 0,1 2 0 0 0,-1 0 0 0 0,2 1 0 0 0,-1 2 1 0 0,1 0-1 0 0,0 0 0 0 0,1 2 0 0 0,0 1 0 0 0,1 0 0 0 0,1 1 1 0 0,0 1-1 0 0,1 1 0 0 0,0 0 0 0 0,2 1 0 0 0,-8 11-232 0 0,21-27 18 0 0,0-1 0 0 0,0 1 0 0 0,0 0 0 0 0,0 0 0 0 0,0 0 0 0 0,0 0 0 0 0,0 0 0 0 0,0 0 0 0 0,0 1 0 0 0,1-1 0 0 0,-1 0 0 0 0,0 0 0 0 0,1 1 0 0 0,-1-1-1 0 0,1 0 1 0 0,-1 0 0 0 0,1 1 0 0 0,0-1 0 0 0,0 1 0 0 0,-1-1 0 0 0,1 0 0 0 0,0 1 0 0 0,0-1 0 0 0,0 1 0 0 0,1-1 0 0 0,-1 0 0 0 0,0 1 0 0 0,0-1 0 0 0,1 0 0 0 0,-1 1 0 0 0,1-1 0 0 0,-1 0 0 0 0,1 1-1 0 0,-1-1 1 0 0,1 0 0 0 0,0 0 0 0 0,0 0 0 0 0,0 0 0 0 0,-1 0 0 0 0,1 0 0 0 0,0 0 0 0 0,0 0 0 0 0,1 0 0 0 0,-1 0 0 0 0,0 0 0 0 0,0 0 0 0 0,0-1 0 0 0,0 1 0 0 0,1-1 0 0 0,-1 1 0 0 0,0-1 0 0 0,1 1 0 0 0,-1-1-1 0 0,0 0 1 0 0,1 1 0 0 0,-1-1 0 0 0,1 0 0 0 0,-1 0 0 0 0,0 0 0 0 0,1 0 0 0 0,-1 0 0 0 0,1-1-18 0 0,81-13 191 0 0,-45-2-138 0 0,0-1-1 0 0,-2-2 1 0 0,0-1 0 0 0,-1-2-1 0 0,-1-2 1 0 0,23-20-53 0 0,-49 36 41 0 0,-5 7 86 0 0,-20 39-204 0 0,17-33-126 0 0,0 0 0 0 0,0-1 0 0 0,0 1 0 0 0,0-1 0 0 0,1 1-1 0 0,0 0 1 0 0,0-1 0 0 0,0 1 0 0 0,1-1 0 0 0,0 0 0 0 0,-1 1 0 0 0,1-1 0 0 0,1 0 0 0 0,-1 0 0 0 0,1 0-1 0 0,-1-1 1 0 0,1 1 0 0 0,0-1 0 0 0,0 1 0 0 0,1-1 0 0 0,0 0 203 0 0,1 2-1213 0 0</inkml:trace>
  <inkml:trace contextRef="#ctx0" brushRef="#br0" timeOffset="1681.331">1939 286 2556 0 0,'25'1'3264'0'0,"7"78"-2260"0"0,-1 22 846 0 0,-36-156-878 0 0,5 50-977 0 0,0 0 0 0 0,1 0 0 0 0,-1 0 0 0 0,1 0 0 0 0,0 0 0 0 0,1 1 1 0 0,-1-1-1 0 0,1 0 0 0 0,0 1 0 0 0,0 0 0 0 0,0-1 0 0 0,0 1 0 0 0,1 0 1 0 0,0 0-1 0 0,0 0 0 0 0,0 0 0 0 0,0 1 0 0 0,1-1 0 0 0,-1 1 0 0 0,1 0 1 0 0,0 0-1 0 0,0 0 0 0 0,0 0 0 0 0,1 1 0 0 0,-1 0 0 0 0,0 0 0 0 0,1 0 1 0 0,-1 0-1 0 0,1 1 0 0 0,0-1 0 0 0,0 1 0 0 0,-1 0 0 0 0,1 1 0 0 0,0-1 1 0 0,0 1-1 0 0,0 0 0 0 0,0 0 0 0 0,0 1 0 0 0,0 0 5 0 0,5 4-21 0 0,0 0-1 0 0,-1 1 0 0 0,0 1 1 0 0,0-1-1 0 0,0 1 0 0 0,-1 1 1 0 0,0 0-1 0 0,-1 0 0 0 0,0 1 1 0 0,0-1-1 0 0,-1 1 0 0 0,0 1 1 0 0,0-1-1 0 0,-1 1 0 0 0,0 0 1 0 0,3 11 21 0 0,34 109-5413 0 0,-39-121 4645 0 0,-1 1-461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13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581 515 1172 0 0,'0'0'429'0'0,"0"0"-97"0"0,0 0-55 0 0,0 0-55 0 0,0 0 72 0 0,0 0 0 0 0,0 0-15 0 0,0 0-27 0 0,0 0-32 0 0,0 0-31 0 0,0 0-23 0 0,0 0-18 0 0,0 0-9 0 0,0 0-2 0 0,0 0-13 0 0,0 0-11 0 0,0 0 20 0 0,0 0 96 0 0,0 0 4 0 0,0 0 61 0 0,0 0-24 0 0,0 0-17 0 0,0 0-93 0 0,0 0-1 0 0,0 0 8 0 0,0 0-22 0 0,0 0-52 0 0,0 0-25 0 0,-17-7 102 0 0,-90-25-50 0 0,81 34-131 0 0,-1 0 1 0 0,1 2-1 0 0,0 1 1 0 0,0 0-1 0 0,0 2 1 0 0,1 2-1 0 0,0 0 1 0 0,0 1-1 0 0,1 2 1 0 0,1 0-1 0 0,0 1 1 0 0,1 2 0 0 0,0 0-1 0 0,1 2 1 0 0,1 0-1 0 0,0 1 1 0 0,1 1 10 0 0,16-15 18 0 0,0 0 0 0 0,0-1-1 0 0,0 2 1 0 0,0-1 0 0 0,1 0 0 0 0,0 0 0 0 0,0 1 0 0 0,0-1 0 0 0,0 1 0 0 0,1 0 0 0 0,0 0 0 0 0,0-1 0 0 0,0 1 0 0 0,0 0 0 0 0,1 0 0 0 0,0 0 0 0 0,0 0 0 0 0,0 0 0 0 0,1 0 0 0 0,-1-1 0 0 0,1 1 0 0 0,0 0-1 0 0,1 0 1 0 0,-1-1 0 0 0,1 1 0 0 0,0 0 0 0 0,0-1 0 0 0,0 0 0 0 0,1 1 0 0 0,0-1 0 0 0,0 0 0 0 0,0-1 0 0 0,0 1 0 0 0,0 0 0 0 0,1-1 0 0 0,-1 0 0 0 0,1 1 0 0 0,0-1 0 0 0,0-1 0 0 0,0 1 0 0 0,1-1 0 0 0,-1 0-1 0 0,0 1 1 0 0,1-2 0 0 0,0 1 0 0 0,-1-1 0 0 0,1 1 0 0 0,0-1 0 0 0,0-1 0 0 0,0 1 0 0 0,0-1-18 0 0,210 12-468 0 0,-1-56-3636 0 0,-177 31 2814 0 0</inkml:trace>
  <inkml:trace contextRef="#ctx0" brushRef="#br0" timeOffset="665.928">917 626 956 0 0,'-2'-2'80'0'0,"-1"1"0"0"0,1-1 0 0 0,0 0 0 0 0,-1 1 0 0 0,0-1 0 0 0,1 1 0 0 0,-1 0 0 0 0,0 0-1 0 0,1 0 1 0 0,-1 0 0 0 0,0 0 0 0 0,0 1 0 0 0,0-1 0 0 0,0 1 0 0 0,0 0 0 0 0,1 0 0 0 0,-1 0 0 0 0,0 0 0 0 0,0 1 0 0 0,0-1 0 0 0,0 1-1 0 0,0-1 1 0 0,0 1 0 0 0,1 0 0 0 0,-3 1-80 0 0,-6 0 75 0 0,-1 0-1 0 0,1 1 1 0 0,1 0-1 0 0,-1 1 1 0 0,0 0-1 0 0,1 1 1 0 0,0 0-1 0 0,0 1 1 0 0,0-1-1 0 0,1 2 1 0 0,0 0 0 0 0,0 0-1 0 0,1 0 1 0 0,0 1-1 0 0,0 1 1 0 0,0-1-1 0 0,1 1 1 0 0,1 0-1 0 0,0 1 1 0 0,0-1-1 0 0,0 1 1 0 0,-2 8-75 0 0,8-14 52 0 0,0-1-1 0 0,1 1 1 0 0,-1 0 0 0 0,1-1 0 0 0,0 1 0 0 0,0-1 0 0 0,0 1 0 0 0,0-1 0 0 0,1 1-1 0 0,-1-1 1 0 0,1 0 0 0 0,0 0 0 0 0,0 0 0 0 0,0 0 0 0 0,0 0 0 0 0,0 0-1 0 0,1 0 1 0 0,0-1 0 0 0,-1 1 0 0 0,1-1 0 0 0,0 0 0 0 0,0 0 0 0 0,0 0-1 0 0,0 0 1 0 0,1 0 0 0 0,-1-1 0 0 0,0 1 0 0 0,1-1 0 0 0,-1 0 0 0 0,3 0-52 0 0,102 20 599 0 0,-93-19-558 0 0,-1-2-1 0 0,0 0 1 0 0,1-1 0 0 0,-1 0-1 0 0,0-1 1 0 0,0 0-1 0 0,0-2 1 0 0,0 1 0 0 0,-1-2-1 0 0,1 0 1 0 0,-1 0-1 0 0,0-1 1 0 0,0-1-1 0 0,-1 0 1 0 0,11-9-41 0 0,-20 14-23 0 0,-1 0 1 0 0,0 0-1 0 0,0 0 0 0 0,0 0 1 0 0,0-1-1 0 0,0 1 0 0 0,0-1 1 0 0,-1 1-1 0 0,1-1 0 0 0,-1 0 1 0 0,0 1-1 0 0,0-1 1 0 0,0 0-1 0 0,0 0 0 0 0,0 0 1 0 0,0 0-1 0 0,-1 0 0 0 0,0 0 1 0 0,1 0-1 0 0,-1 0 0 0 0,0 0 1 0 0,-1 0-1 0 0,1 0 0 0 0,0 0 1 0 0,-1 0-1 0 0,0 0 0 0 0,0 0 1 0 0,0 0-1 0 0,0 0 0 0 0,0 0 1 0 0,0 0-1 0 0,-1 1 0 0 0,1-1 1 0 0,-1 1-1 0 0,0-1 1 0 0,-1-1 22 0 0,-82-82-750 0 0,78 80 682 0 0,-15-19-2005 0 0,21 20 1233 0 0</inkml:trace>
  <inkml:trace contextRef="#ctx0" brushRef="#br0" timeOffset="1256.575">1090 529 1672 0 0,'15'10'152'0'0,"-1"1"0"0"0,0 1 0 0 0,-1 0 1 0 0,0 1-1 0 0,-1 0 0 0 0,0 1 0 0 0,-1 1 0 0 0,0 0 0 0 0,-2 0 0 0 0,0 1 0 0 0,0 0 0 0 0,-1 0 0 0 0,-1 1 1 0 0,-1 0-1 0 0,-1 0 0 0 0,0 1-152 0 0,-3-14 74 0 0,0 0 0 0 0,-1 0 0 0 0,1 1 0 0 0,-1-1 1 0 0,0 0-1 0 0,0 1 0 0 0,-1-1 0 0 0,1 1 0 0 0,-1-1 0 0 0,0 1 1 0 0,0-1-1 0 0,-1 1 0 0 0,1-1 0 0 0,-1 1 0 0 0,0-1 0 0 0,0 0 1 0 0,0 1-1 0 0,-1-1 0 0 0,0 0 0 0 0,0 0 0 0 0,0 0 1 0 0,0 0-1 0 0,0 0 0 0 0,-1-1 0 0 0,1 1 0 0 0,-1-1 0 0 0,0 1 1 0 0,-1-1-75 0 0,1-5 41 0 0,-1 0 0 0 0,1 0 0 0 0,-1-1 1 0 0,1 1-1 0 0,0-1 0 0 0,0 0 0 0 0,0 0 1 0 0,0 0-1 0 0,1 0 0 0 0,-1 0 1 0 0,1-1-1 0 0,0 1 0 0 0,0-1 0 0 0,0 1 1 0 0,0-1-1 0 0,1 0 0 0 0,-1 0 0 0 0,1 0 1 0 0,0 0-1 0 0,0-2-41 0 0,-2-6-1 0 0,0 0-1 0 0,0 0 1 0 0,1 0-1 0 0,1 0 1 0 0,0 0 0 0 0,1 0-1 0 0,0-1 1 0 0,1 1 0 0 0,0 0-1 0 0,1 0 1 0 0,0 0-1 0 0,1 0 1 0 0,0 0 0 0 0,1 1-1 0 0,1-1 1 0 0,0 1 0 0 0,0 0-1 0 0,1 1 1 0 0,0-1-1 0 0,1 1 1 0 0,0 0 0 0 0,1 1-1 0 0,0-1 1 0 0,0 2-1 0 0,1-1 1 0 0,0 1 0 0 0,0 0-1 0 0,10-5 2 0 0,-13 14-6 0 0,0-1 0 0 0,0 2 0 0 0,0-1 0 0 0,-1 1 0 0 0,1-1 0 0 0,0 1-1 0 0,-1 1 1 0 0,0-1 0 0 0,1 1 0 0 0,-1 0 0 0 0,0 1 0 0 0,0-1 0 0 0,-1 1-1 0 0,1 0 1 0 0,-1 0 0 0 0,0 0 0 0 0,0 0 0 0 0,0 1 0 0 0,0 0 0 0 0,-1 0 0 0 0,0 0-1 0 0,0 0 1 0 0,0 0 0 0 0,-1 1 0 0 0,1-1 0 0 0,-1 1 0 0 0,-1-1 0 0 0,1 1-1 0 0,-1 0 1 0 0,0 0 0 0 0,0 2 6 0 0,15 28-78 0 0,2 1-162 0 0,-15-28 35 0 0,0 0 1 0 0,1 0-1 0 0,0-1 0 0 0,0 1 1 0 0,1-1-1 0 0,0 0 1 0 0,1 0-1 0 0,0-1 1 0 0,0 0-1 0 0,0 0 0 0 0,1 0 1 0 0,0-1-1 0 0,0 0 1 0 0,0 0-1 0 0,1 0 1 0 0,0-1-1 0 0,1 0 205 0 0,-4-4-1035 0 0</inkml:trace>
  <inkml:trace contextRef="#ctx0" brushRef="#br0" timeOffset="1737.941">1624 499 888 0 0,'22'6'3752'0'0,"-6"48"-3872"0"0,-16-50 318 0 0,6 30 123 0 0,2-1 0 0 0,1 1 0 0 0,1-2 0 0 0,2 1-1 0 0,1-2 1 0 0,1 1 0 0 0,2-2 0 0 0,18 26-321 0 0,-31-56 68 0 0,-1 1 0 0 0,0-1 0 0 0,1 0 0 0 0,-1-1 0 0 0,1 1 0 0 0,-1 0 0 0 0,0-1-1 0 0,1 1 1 0 0,-1-1 0 0 0,0 0 0 0 0,1 0 0 0 0,-1 0 0 0 0,0 0 0 0 0,0 0 0 0 0,0 0 0 0 0,0-1-1 0 0,0 1 1 0 0,0-1 0 0 0,0 1 0 0 0,0-1 0 0 0,-1 0 0 0 0,1 1 0 0 0,0-1 0 0 0,-1 0-1 0 0,0 0 1 0 0,1 0 0 0 0,-1-1 0 0 0,0 1 0 0 0,0 0 0 0 0,0 0 0 0 0,0-1 0 0 0,-1 1 0 0 0,1 0-1 0 0,-1-1 1 0 0,1 0-68 0 0,0 2 75 0 0,106-258 1163 0 0,-100 230-1207 0 0,2-9-887 0 0,1 22-3351 0 0,-10 15 2937 0 0,0 1-30 0 0,0 0-56 0 0</inkml:trace>
  <inkml:trace contextRef="#ctx0" brushRef="#br0" timeOffset="2250.734">2069 737 1128 0 0,'100'-41'3612'0'0,"-78"28"-3156"0"0,-8 6-341 0 0,-8 5-67 0 0,0-1 0 0 0,0 1 0 0 0,0-1 0 0 0,-1 1 1 0 0,1-2-1 0 0,-1 1 0 0 0,0-1 0 0 0,1 0 0 0 0,-2 0 0 0 0,1 0 0 0 0,0 0 0 0 0,-1-1 0 0 0,0 0 1 0 0,0 0-1 0 0,0 0 0 0 0,-1 0 0 0 0,0-1 0 0 0,0 0 0 0 0,0 1 0 0 0,-1-1 0 0 0,1 0 1 0 0,-1 0-1 0 0,-1 0 0 0 0,1-1 0 0 0,-1 0-48 0 0,-3 4-4 0 0,1-1 0 0 0,-1 1 0 0 0,0-1 0 0 0,0 1 1 0 0,0 0-1 0 0,-1 0 0 0 0,1 0 0 0 0,-1 0 0 0 0,1 1 0 0 0,-1-1 0 0 0,0 1 0 0 0,0-1 0 0 0,0 1 1 0 0,-1 0-1 0 0,1 0 0 0 0,0 1 0 0 0,-1-1 0 0 0,1 1 0 0 0,-1-1 0 0 0,0 1 0 0 0,1 0 0 0 0,-1 0 1 0 0,0 1-1 0 0,0-1 0 0 0,1 1 0 0 0,-1 0 0 0 0,0 0 0 0 0,0 0 0 0 0,0 0 0 0 0,0 1 0 0 0,1 0 1 0 0,-1 0-1 0 0,0 0 0 0 0,1 0 0 0 0,-3 1 4 0 0,-2 0-7 0 0,0 0 1 0 0,0 1-1 0 0,1 0 1 0 0,-1 0 0 0 0,1 0-1 0 0,0 1 1 0 0,0 0-1 0 0,0 1 1 0 0,1 0-1 0 0,-1 0 1 0 0,1 0-1 0 0,0 0 1 0 0,1 1-1 0 0,-1 0 1 0 0,1 1-1 0 0,1-1 1 0 0,-1 1-1 0 0,1 0 1 0 0,0 0-1 0 0,0 0 1 0 0,1 0-1 0 0,0 1 1 0 0,0-1-1 0 0,1 1 1 0 0,0 0-1 0 0,0 0 1 0 0,1 0-1 0 0,0 0 1 0 0,1 5 6 0 0,3-4 17 0 0,1-1 0 0 0,0 1 0 0 0,0 0 0 0 0,1-1 1 0 0,1 0-1 0 0,-1 0 0 0 0,1 0 0 0 0,0-1 0 0 0,1 0 0 0 0,0 0 0 0 0,0-1 0 0 0,0 0 1 0 0,1 0-1 0 0,0 0 0 0 0,0-1 0 0 0,1-1 0 0 0,-1 1 0 0 0,1-1 0 0 0,0-1 1 0 0,0 1-1 0 0,0-2 0 0 0,1 1 0 0 0,8 0-17 0 0,204 13-3997 0 0,-195-16 2506 0 0</inkml:trace>
  <inkml:trace contextRef="#ctx0" brushRef="#br0" timeOffset="2764.149">2515 892 1504 0 0,'66'-33'3817'0'0,"-52"22"-3748"0"0,-1 0-1 0 0,-1 0 1 0 0,0-1-1 0 0,0-1 0 0 0,-1 0 1 0 0,-1 0-1 0 0,0-1 1 0 0,-1-1-1 0 0,-1 1 1 0 0,0-2-1 0 0,-1 1 1 0 0,0-1-1 0 0,-1 0 0 0 0,-1 0 1 0 0,-1 0-1 0 0,0-1 1 0 0,-2 0-1 0 0,1 0 1 0 0,-2 0-1 0 0,0 0 1 0 0,-2-8-69 0 0,1 17-26 0 0,-1 1 1 0 0,0-1 0 0 0,-1 1-1 0 0,0 0 1 0 0,0-1-1 0 0,-1 1 1 0 0,1 0 0 0 0,-2 1-1 0 0,1-1 1 0 0,-1 0 0 0 0,0 1-1 0 0,0 0 1 0 0,-1 0 0 0 0,1 0-1 0 0,-1 0 1 0 0,-1 1-1 0 0,1 0 1 0 0,-1 0 0 0 0,0 0-1 0 0,0 1 1 0 0,0 0 0 0 0,-1 0-1 0 0,-1 0 26 0 0,-16 2-893 0 0,141 12 1327 0 0,-112-10-418 0 0,-1 1 0 0 0,1 0 1 0 0,-1 0-1 0 0,0 1 0 0 0,0-1 1 0 0,1 1-1 0 0,-1 0 0 0 0,0 0 0 0 0,0 0 1 0 0,-1 1-1 0 0,1-1 0 0 0,0 1 1 0 0,-1 0-1 0 0,0 0 0 0 0,0 0 1 0 0,0 0-1 0 0,0 1 0 0 0,0-1 0 0 0,0 1 1 0 0,-1 0-1 0 0,0 0 0 0 0,0 0 1 0 0,0 0-1 0 0,0 0 0 0 0,-1 0 0 0 0,1 0 1 0 0,-1 1-1 0 0,0 2-16 0 0,5 138 324 0 0,-7-94-309 0 0,0-30-40 0 0,23 80 76 0 0,-17-99-173 0 0,-1-1 0 0 0,1 0 0 0 0,0 0 0 0 0,0 0-1 0 0,0 0 1 0 0,0-1 0 0 0,0 1 0 0 0,0-1 0 0 0,0-1 0 0 0,-1 1-1 0 0,1-1 1 0 0,0 0 0 0 0,0 0 0 0 0,0 0 0 0 0,0 0 0 0 0,-1-1-1 0 0,1 0 1 0 0,-1 0 0 0 0,1 0 0 0 0,-1-1 0 0 0,0 0 0 0 0,0 1-1 0 0,3-4 123 0 0,0 3-464 0 0,21-12-839 0 0</inkml:trace>
  <inkml:trace contextRef="#ctx0" brushRef="#br0" timeOffset="3415.977">3296 505 1016 0 0,'-1'-3'50'0'0,"1"0"-1"0"0,-1 0 1 0 0,-1 0-1 0 0,1 0 1 0 0,0 0-1 0 0,-1 0 0 0 0,1 1 1 0 0,-1-1-1 0 0,0 0 1 0 0,0 1-1 0 0,0 0 1 0 0,0-1-1 0 0,0 1 1 0 0,-1 0-1 0 0,1 0 1 0 0,-1 0-1 0 0,1 0 1 0 0,-1 1-1 0 0,0-1 1 0 0,0 1-1 0 0,0 0 1 0 0,0 0-1 0 0,0 0 1 0 0,0 0-1 0 0,0 0 1 0 0,0 0-1 0 0,0 1 1 0 0,0-1-1 0 0,0 1 1 0 0,0 0-1 0 0,0 0 1 0 0,-1 0-1 0 0,1 1 1 0 0,0-1-1 0 0,0 1 1 0 0,0 0-1 0 0,0-1 0 0 0,0 1 1 0 0,-1 1-50 0 0,-106 62 272 0 0,68 14 247 0 0,42-76-506 0 0,0 0 0 0 0,1 0-1 0 0,-1 0 1 0 0,0 0-1 0 0,1 0 1 0 0,-1 0 0 0 0,1 0-1 0 0,-1 0 1 0 0,1 0-1 0 0,0 0 1 0 0,0 0 0 0 0,0-1-1 0 0,0 1 1 0 0,0 0-1 0 0,0-1 1 0 0,1 1-1 0 0,-1 0 1 0 0,0-1 0 0 0,1 1-1 0 0,-1-1 1 0 0,1 0-1 0 0,0 0 1 0 0,-1 0 0 0 0,1 1-1 0 0,0-1 1 0 0,0-1-1 0 0,0 1 1 0 0,0 0 0 0 0,0 0-1 0 0,0-1 1 0 0,0 1-1 0 0,0-1 1 0 0,0 0 0 0 0,0 1-1 0 0,0-1 1 0 0,0 0-1 0 0,0 0 1 0 0,0 0-1 0 0,0-1 1 0 0,1 1-13 0 0,13 0 93 0 0,1-1 0 0 0,-1-1 0 0 0,0 0 0 0 0,0-1 0 0 0,0-1 0 0 0,-1 0 0 0 0,1-1 0 0 0,-1-1 0 0 0,0 0 0 0 0,-1-1 0 0 0,1-1 0 0 0,-1 0 0 0 0,-1-1 0 0 0,1 0 0 0 0,-2-1 1 0 0,1-1-1 0 0,9-11-93 0 0,-5-18 369 0 0,-17 38-268 0 0,-16-23 124 0 0,13 25-216 0 0,0 0 0 0 0,0 0-1 0 0,1 1 1 0 0,-1-1 0 0 0,0 1 0 0 0,1 0 0 0 0,-1 0 0 0 0,0 0 0 0 0,1 0-1 0 0,-1 0 1 0 0,1 0 0 0 0,0 1 0 0 0,-1-1 0 0 0,1 1 0 0 0,0-1-1 0 0,0 1 1 0 0,0 0 0 0 0,0 0 0 0 0,0 0 0 0 0,0 0 0 0 0,1 1 0 0 0,-1-1-1 0 0,1 0 1 0 0,-1 1 0 0 0,1-1 0 0 0,0 1 0 0 0,0-1 0 0 0,0 1-1 0 0,0-1 1 0 0,1 1 0 0 0,-1 0 0 0 0,1-1 0 0 0,-1 1 0 0 0,1 0 0 0 0,0 0-1 0 0,0-1 1 0 0,0 1 0 0 0,1 0 0 0 0,-1 0 0 0 0,1 2-9 0 0,-2-1 11 0 0,-4 32 257 0 0,2 0 0 0 0,2 1 0 0 0,0-1 0 0 0,3 0 1 0 0,1 0-1 0 0,2 0 0 0 0,3 9-268 0 0,-6-33 27 0 0,20 371 1984 0 0,-53-216-1161 0 0,29-161-810 0 0,0 1-1 0 0,0-1 1 0 0,-1 0 0 0 0,0-1-1 0 0,0 1 1 0 0,-1-1 0 0 0,1 1-1 0 0,-1-1 1 0 0,-1 0 0 0 0,1 0-1 0 0,-1-1 1 0 0,1 1 0 0 0,-1-1-1 0 0,0 0 1 0 0,-1 0 0 0 0,1-1-1 0 0,-1 1 1 0 0,0-1 0 0 0,1-1-1 0 0,-1 1 1 0 0,-1-1 0 0 0,1 0-1 0 0,0 0 1 0 0,-6 0-40 0 0,5-5-32 0 0,0 0 1 0 0,-1-1-1 0 0,2 0 0 0 0,-1-1 1 0 0,1 0-1 0 0,-1 0 1 0 0,1 0-1 0 0,1-1 0 0 0,-1 1 1 0 0,1-2-1 0 0,0 1 1 0 0,0 0-1 0 0,1-1 0 0 0,-1 0 1 0 0,2 0-1 0 0,-1 0 0 0 0,1 0 1 0 0,0-1-1 0 0,1 0 1 0 0,-1 1-1 0 0,1-1 0 0 0,1 0 1 0 0,0 0-1 0 0,0 0 1 0 0,0 0-1 0 0,1 0 0 0 0,0 0 32 0 0,-4-14-91 0 0,1 1-1 0 0,1-1 1 0 0,1 0-1 0 0,1 0 0 0 0,1 0 1 0 0,0 0-1 0 0,2 1 0 0 0,0-1 1 0 0,2 1-1 0 0,0 0 1 0 0,2 0-1 0 0,0 0 0 0 0,1 1 1 0 0,1 0-1 0 0,1 0 0 0 0,1 1 1 0 0,0 1-1 0 0,2 0 1 0 0,13-15 91 0 0,18-8-445 0 0,1 2 1 0 0,3 2-1 0 0,1 2 1 0 0,1 2-1 0 0,17-6 445 0 0,-60 36-501 0 0,8-11-3880 0 0,-15 11 2896 0 0</inkml:trace>
  <inkml:trace contextRef="#ctx0" brushRef="#br0" timeOffset="3864.663">3480 635 1056 0 0,'176'-42'4372'0'0,"-164"39"-4232"0"0,0-1 0 0 0,0-1 0 0 0,0 0-1 0 0,-1-1 1 0 0,0 0 0 0 0,0-1 0 0 0,0 0 0 0 0,-1 0 0 0 0,0-1 0 0 0,-1-1 0 0 0,5-4-140 0 0,-14 10-7 0 0,0 0-1 0 0,-1 0 1 0 0,1 1 0 0 0,-1-1 0 0 0,1 0 0 0 0,-1 1 0 0 0,0-1 0 0 0,0 0-1 0 0,0 1 1 0 0,0-1 0 0 0,-1 1 0 0 0,1 0 0 0 0,-1-1 0 0 0,0 1 0 0 0,1 0-1 0 0,-1 0 1 0 0,0 0 0 0 0,0 0 0 0 0,0 0 0 0 0,0 0 0 0 0,-1 1 0 0 0,1-1 0 0 0,0 1-1 0 0,-1-1 1 0 0,1 1 0 0 0,-1 0 0 0 0,1 0 0 0 0,-1 0 0 0 0,0 0 0 0 0,0 1-1 0 0,1-1 1 0 0,-1 1 0 0 0,0 0 0 0 0,0-1 0 0 0,1 1 0 0 0,-1 0 0 0 0,0 1 0 0 0,0-1-1 0 0,1 0 1 0 0,-2 1 7 0 0,-12-1-11 0 0,0 1 1 0 0,0 1-1 0 0,0 0 0 0 0,0 1 0 0 0,0 1 0 0 0,0 1 0 0 0,1 0 0 0 0,0 1 1 0 0,0 0-1 0 0,0 1 0 0 0,1 1 0 0 0,0 0 0 0 0,1 1 0 0 0,-1 1 1 0 0,2 0-1 0 0,-1 0 0 0 0,2 1 0 0 0,-1 1 0 0 0,2 0 0 0 0,-1 1 0 0 0,2 0 1 0 0,-8 13 10 0 0,15-20 6 0 0,-1 0 0 0 0,2 0 0 0 0,-1 0 0 0 0,1 1 0 0 0,0-1 0 0 0,0 1 0 0 0,1-1 1 0 0,0 0-1 0 0,0 1 0 0 0,0-1 0 0 0,1 1 0 0 0,0-1 0 0 0,0 0 0 0 0,1 1 0 0 0,0-1 1 0 0,0 0-1 0 0,0 0 0 0 0,1 0 0 0 0,0 0 0 0 0,0-1 0 0 0,0 1 0 0 0,1-1 0 0 0,-1 0 1 0 0,2 0-1 0 0,-1 0 0 0 0,0 0 0 0 0,1-1 0 0 0,0 1 0 0 0,0-1 0 0 0,0-1 0 0 0,0 1 1 0 0,1-1-1 0 0,0 0 0 0 0,-1 0 0 0 0,1 0 0 0 0,0-1 0 0 0,0 0 0 0 0,1 0 0 0 0,-1-1 1 0 0,0 1-1 0 0,1-1 0 0 0,-1-1 0 0 0,5 1-6 0 0,129-21-4098 0 0,-118 10 2638 0 0</inkml:trace>
  <inkml:trace contextRef="#ctx0" brushRef="#br0" timeOffset="4567.635">3831 560 944 0 0,'9'13'312'0'0,"-1"0"0"0"0,0 1-1 0 0,0 0 1 0 0,-1 0 0 0 0,-1 1-1 0 0,-1-1 1 0 0,0 1 0 0 0,-1 1 0 0 0,0-1-1 0 0,-1 1 1 0 0,-1-1 0 0 0,0 1-1 0 0,-2 0 1 0 0,1-1 0 0 0,-3 13-312 0 0,46-85 2579 0 0,17-86-2336 0 0,-41 197-864 0 0,-13-35 548 0 0,-7-16 70 0 0,1 1 0 0 0,0-1 0 0 0,-1 1 0 0 0,1-1 0 0 0,0 0 0 0 0,1 1 0 0 0,-1-1 0 0 0,1 0 0 0 0,-1 0-1 0 0,1 0 1 0 0,0 0 0 0 0,0 0 0 0 0,0 0 0 0 0,1-1 0 0 0,-1 1 0 0 0,1-1 0 0 0,-1 1 0 0 0,1-1 0 0 0,0 0 0 0 0,0 0-1 0 0,0 0 1 0 0,0 0 0 0 0,0-1 0 0 0,0 1 0 0 0,1-1 0 0 0,-1 0 0 0 0,0 0 0 0 0,1 0 0 0 0,3 0 3 0 0,1-1 2 0 0,0-1-1 0 0,0-1 1 0 0,0 1 0 0 0,0-1 0 0 0,-1-1 0 0 0,1 1 0 0 0,0-1-1 0 0,-1-1 1 0 0,0 0 0 0 0,0 0 0 0 0,0 0 0 0 0,0 0 0 0 0,-1-1-1 0 0,0 0 1 0 0,1-1 0 0 0,-2 0 0 0 0,1 0 0 0 0,-1 0 0 0 0,0 0 0 0 0,0-1-1 0 0,-1 1 1 0 0,0-1 0 0 0,0-1 0 0 0,0 1 0 0 0,-1 0 0 0 0,0-2-2 0 0,59-209-402 0 0,-61 215 396 0 0,25-323 624 0 0,-66 244-403 0 0,39 82-216 0 0,0 0 0 0 0,-1 0 0 0 0,1 0 1 0 0,0 1-1 0 0,-1-1 0 0 0,1 0 0 0 0,0 1 0 0 0,0-1 0 0 0,0 1 0 0 0,-1-1 0 0 0,1 1 1 0 0,0-1-1 0 0,0 1 0 0 0,0 0 0 0 0,0 0 0 0 0,0-1 0 0 0,0 1 0 0 0,0 0 0 0 0,0 0 1 0 0,1 0-1 0 0,-1 0 0 0 0,0 0 0 0 0,0 0 0 0 0,1 1 0 0 0,-1-1 0 0 0,1 0 1 0 0,-1 0-1 0 0,1 0 0 0 0,-1 0 0 0 0,1 1 0 0 0,0-1 0 0 0,0 0 0 0 0,-1 1 0 0 0,1-1 1 0 0,0 0-1 0 0,0 0 0 0 0,0 1 0 0 0,0-1 0 0 0,1 0 0 0 0,-1 0 0 0 0,0 1 0 0 0,1-1 1 0 0,9 278 440 0 0,23-114-942 0 0,-5-26-3971 0 0,-24-123 3029 0 0</inkml:trace>
  <inkml:trace contextRef="#ctx0" brushRef="#br0" timeOffset="4786.573">4186 523 1484 0 0,'-3'1'1132'0'0,"1"-1"-160"0"0,0 2-96 0 0,1-2-112 0 0,4 0-135 0 0,3 0-105 0 0,4 0-28 0 0,16 1-16 0 0,-14-1-188 0 0,12 0-152 0 0,5 0-256 0 0,5 0 16 0 0,1 0-440 0 0,4 0-320 0 0,-1 0 67 0 0,-1 0-675 0 0,-2 0 20 0 0,0 0-40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53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1 570 1240 0 0,'74'-23'5421'0'0,"54"-16"-2876"0"0,184-88-3716 0 0,-260 74 475 0 0,-80 39 710 0 0,-96 22 691 0 0,91 0-472 0 0,16-5-131 0 0,0 0 1 0 0,0 2-1 0 0,0 0 1 0 0,1 1 0 0 0,0 0-1 0 0,0 1 1 0 0,1 1-1 0 0,0 1 1 0 0,0 0-1 0 0,1 1 1 0 0,0 0-1 0 0,1 1 1 0 0,0 1 0 0 0,1 0-1 0 0,0 0 1 0 0,1 1-1 0 0,0 1 1 0 0,1 0-1 0 0,1 1 1 0 0,0 0 0 0 0,1 0-1 0 0,1 0 1 0 0,0 1-1 0 0,1 0 1 0 0,0 1-1 0 0,2 0 1 0 0,0-1-1 0 0,1 1 1 0 0,0 2-103 0 0,5-10-29 0 0,0 0 0 0 0,1 0 0 0 0,0 0 0 0 0,0-1-1 0 0,1 1 1 0 0,0-1 0 0 0,0 0 0 0 0,1 0 0 0 0,0 0 0 0 0,0 0 0 0 0,1-1 0 0 0,0 0 0 0 0,0 0-1 0 0,1-1 1 0 0,0 0 0 0 0,0 0 0 0 0,0 0 0 0 0,1-1 0 0 0,0 0 0 0 0,0 0 0 0 0,0-1 0 0 0,1 0-1 0 0,-1-1 1 0 0,1 0 0 0 0,0 0 0 0 0,0-1 0 0 0,0 0 0 0 0,0-1 0 0 0,1 0 0 0 0,2 0 29 0 0,4 2-501 0 0,1-1 1 0 0,-1 0 0 0 0,1-2 0 0 0,0 0 0 0 0,0 0-1 0 0,-1-2 1 0 0,1 0 0 0 0,-1-1 0 0 0,1-1 0 0 0,-1 0 0 0 0,0-1-1 0 0,0-1 1 0 0,-1-1 0 0 0,7-3 500 0 0,12-9-1213 0 0</inkml:trace>
  <inkml:trace contextRef="#ctx0" brushRef="#br0" timeOffset="264.381">1039 346 2284 0 0,'-208'241'7307'0'0,"-20"18"-5768"0"0,107-171-3091 0 0,120-88 521 0 0,-10-42-2297 0 0,31-10 809 0 0,-9 22 1327 0 0</inkml:trace>
  <inkml:trace contextRef="#ctx0" brushRef="#br0" timeOffset="542.852">705 544 1076 0 0,'40'49'3856'0'0,"-32"-33"-3370"0"0,1-4-371 0 0,1 0-1 0 0,0-1 0 0 0,1 0 0 0 0,0 0 0 0 0,1-2 0 0 0,0 1 0 0 0,0-1 1 0 0,1-1-1 0 0,0 0 0 0 0,1-1 0 0 0,0 0 0 0 0,0-1 0 0 0,0-1 0 0 0,1 0 1 0 0,0-1-1 0 0,0 0 0 0 0,8 0-114 0 0,165 13-3304 0 0,-156-20 2139 0 0,18-10 67 0 0</inkml:trace>
  <inkml:trace contextRef="#ctx0" brushRef="#br0" timeOffset="790.088">1409 380 1148 0 0,'0'-1'133'0'0,"1"0"0"0"0,-1-1 0 0 0,1 0 0 0 0,-1 1 0 0 0,0-1 0 0 0,0 1-1 0 0,0-1 1 0 0,1 1 0 0 0,-2-1 0 0 0,1 0 0 0 0,0 1 0 0 0,0-1 0 0 0,0 1 0 0 0,-1-1 0 0 0,1 1 0 0 0,-1-1-1 0 0,1 1 1 0 0,-1-1 0 0 0,1 1 0 0 0,-1-1 0 0 0,0 1 0 0 0,0 0 0 0 0,0-1 0 0 0,0 1 0 0 0,0 0 0 0 0,0 0-1 0 0,0 0 1 0 0,0 0 0 0 0,0 0 0 0 0,-1 0 0 0 0,1 0 0 0 0,0 0 0 0 0,-1 0 0 0 0,1 0 0 0 0,-1 1 0 0 0,1-1-1 0 0,-1 1 1 0 0,1-1 0 0 0,-1 1 0 0 0,1 0 0 0 0,-1-1 0 0 0,1 1 0 0 0,-1 0 0 0 0,0 0 0 0 0,1 0 0 0 0,-1 0-1 0 0,1 0 1 0 0,-1 0 0 0 0,1 1 0 0 0,-1-1 0 0 0,1 1 0 0 0,-1-1 0 0 0,1 1 0 0 0,-2 0-133 0 0,-70 53 1739 0 0,63-41-1602 0 0,1 1 0 0 0,0-1-1 0 0,1 1 1 0 0,1 1 0 0 0,0 0-1 0 0,1 0 1 0 0,1 0-1 0 0,0 0 1 0 0,1 1 0 0 0,1 0-1 0 0,0 0 1 0 0,1 4-137 0 0,-5 123-3769 0 0,17-126-788 0 0,-11-26 3115 0 0</inkml:trace>
  <inkml:trace contextRef="#ctx0" brushRef="#br0" timeOffset="964.003">1300 76 1824 0 0,'1'-9'1440'0'0,"1"3"-180"0"0,0 0-195 0 0,-1 1-149 0 0,1-1-216 0 0,-1 3-208 0 0,-1-1-192 0 0,0 1-208 0 0,4 0-188 0 0,-3 1-64 0 0,2 1-4 0 0,1 2 12 0 0,2 2-916 0 0,-3 0-381 0 0,10 12 85 0 0,-3 0 36 0 0,2 2-4 0 0</inkml:trace>
  <inkml:trace contextRef="#ctx0" brushRef="#br0" timeOffset="1397.431">1428 684 1108 0 0,'17'4'3263'0'0,"20"-25"-2953"0"0,-32 18-10 0 0,47-33-206 0 0,-1-2 0 0 0,-2-2-1 0 0,-2-2 1 0 0,-2-2 0 0 0,-1-2 0 0 0,14-23-94 0 0,-6-24-936 0 0,-52 92 945 0 0,-1 0-1 0 0,0 0 1 0 0,0 0 0 0 0,0 0 0 0 0,-1 0-1 0 0,1 0 1 0 0,0 1 0 0 0,0-1 0 0 0,0 0-1 0 0,-1 0 1 0 0,1 1 0 0 0,0-1 0 0 0,-1 1 0 0 0,1 0-1 0 0,-1-1 1 0 0,1 1 0 0 0,0 0 0 0 0,-1 0-1 0 0,1-1 1 0 0,-1 1 0 0 0,1 0 0 0 0,0 1-1 0 0,-1-1 1 0 0,1 0 0 0 0,-1 0 0 0 0,1 1 0 0 0,0-1-1 0 0,-1 0 1 0 0,1 1 0 0 0,0-1 0 0 0,-1 1-1 0 0,1 0 1 0 0,0 0 0 0 0,0-1 0 0 0,-1 1 0 0 0,1 0-1 0 0,0 0 1 0 0,0 0 0 0 0,0 0 0 0 0,0 0-1 0 0,0 0 1 0 0,1 0 0 0 0,-1 1 0 0 0,0-1-1 0 0,0 0 1 0 0,1 0 0 0 0,-1 1 0 0 0,1-1 0 0 0,-1 0-1 0 0,1 1 1 0 0,-1-1 0 0 0,1 1 0 0 0,0-1-1 0 0,0 0 1 0 0,0 1 0 0 0,0-1 0 0 0,0 1-1 0 0,0 0-8 0 0,2 5 70 0 0,1 0 0 0 0,1 1 0 0 0,-1-1 0 0 0,1-1 0 0 0,1 1 0 0 0,-1 0 0 0 0,1-1 0 0 0,0 0 0 0 0,0 0 0 0 0,1-1 0 0 0,0 1 0 0 0,0-1 0 0 0,0-1-1 0 0,1 1 1 0 0,-1-1 0 0 0,4 1-70 0 0,24 23 308 0 0,-29-24-267 0 0,1 0 0 0 0,-1 0-1 0 0,0 1 1 0 0,0-1 0 0 0,-1 1 0 0 0,1 0-1 0 0,-1 1 1 0 0,0-1 0 0 0,0 1-1 0 0,-1 0 1 0 0,0 0 0 0 0,0 0 0 0 0,0 0-1 0 0,-1 1 1 0 0,0-1 0 0 0,0 1 0 0 0,-1-1-1 0 0,1 1 1 0 0,-1 0 0 0 0,-1-1-1 0 0,1 1 1 0 0,-1 0 0 0 0,-1 0 0 0 0,1-1-1 0 0,-1 1 1 0 0,0 0 0 0 0,0 0-1 0 0,-1-1 1 0 0,0 1 0 0 0,0-1 0 0 0,-1 0-1 0 0,0 0 1 0 0,0 1 0 0 0,0-2 0 0 0,-1 1-1 0 0,0 0 1 0 0,0-1 0 0 0,0 0-1 0 0,-4 4-40 0 0,-12 7-200 0 0,-1-2 0 0 0,-1 0-1 0 0,0-1 1 0 0,-1-1-1 0 0,0-1 1 0 0,0-1 0 0 0,-1-1-1 0 0,-1-2 1 0 0,1 0-1 0 0,-1-1 1 0 0,-1-2 0 0 0,1 0-1 0 0,0-2 1 0 0,-17 0 200 0 0,-27-18-2560 0 0,39 0 1298 0 0</inkml:trace>
  <inkml:trace contextRef="#ctx0" brushRef="#br0" timeOffset="1675.413">2289 32 1612 0 0,'0'-1'149'0'0,"-1"-1"-1"0"0,1 1 0 0 0,0 0 1 0 0,-1-1-1 0 0,1 1 0 0 0,-1-1 1 0 0,1 1-1 0 0,-1 0 0 0 0,0-1 1 0 0,1 1-1 0 0,-1 0 0 0 0,0-1 1 0 0,0 1-1 0 0,0 0 0 0 0,0 0 1 0 0,0 0-1 0 0,0 0 1 0 0,0 0-1 0 0,0 0 0 0 0,-1 0 1 0 0,1 0-1 0 0,0 1 0 0 0,-1-1 1 0 0,1 0-1 0 0,0 1 0 0 0,-1-1 1 0 0,1 1-1 0 0,-1-1 0 0 0,1 1 1 0 0,0 0-1 0 0,-1 0 0 0 0,1 0 1 0 0,-1-1-1 0 0,1 1 1 0 0,-1 1-1 0 0,1-1 0 0 0,-1 0 1 0 0,1 0-1 0 0,-1 0 0 0 0,1 1 1 0 0,-1-1-1 0 0,1 1 0 0 0,-1-1 1 0 0,1 1-1 0 0,0 0 0 0 0,-1-1 1 0 0,1 1-1 0 0,0 0 0 0 0,0 0 1 0 0,0 0-1 0 0,0 0 1 0 0,-1 0-1 0 0,1 1-148 0 0,-6 9 83 0 0,1 0 1 0 0,0 0-1 0 0,1 0 0 0 0,0 1 1 0 0,1 0-1 0 0,0 0 1 0 0,1 0-1 0 0,0 0 0 0 0,1 1 1 0 0,1-1-1 0 0,-1 1 1 0 0,2-1-1 0 0,0 1 0 0 0,1-1 1 0 0,0 1-1 0 0,0-1 1 0 0,2 1-1 0 0,-1-1 0 0 0,2 0 1 0 0,0 0-1 0 0,0 0 1 0 0,1 0-84 0 0,-1 4 38 0 0,40 310-2060 0 0,-43-324 1861 0 0,-1 0 0 0 0,0 0 0 0 0,0 0 0 0 0,0 0 1 0 0,0 0-1 0 0,-1-1 0 0 0,1 1 0 0 0,0 0 0 0 0,-1 0 1 0 0,0 0-1 0 0,1 0 0 0 0,-1-1 0 0 0,0 1 0 0 0,0 0 1 0 0,0-1-1 0 0,0 1 0 0 0,0-1 0 0 0,0 1 0 0 0,0-1 1 0 0,-1 1-1 0 0,1-1 0 0 0,0 0 0 0 0,-1 0 0 0 0,1 1 1 0 0,-1-1-1 0 0,1 0 0 0 0,-1 0 0 0 0,0-1 0 0 0,0 1 1 0 0,1 0-1 0 0,-1-1 0 0 0,0 1 0 0 0,0-1 0 0 0,0 1 1 0 0,1-1-1 0 0,-1 0 0 0 0,0 0 0 0 0,0 1 1 0 0,0-1-1 0 0,0-1 0 0 0,-1 1 161 0 0,-8 0-1229 0 0</inkml:trace>
  <inkml:trace contextRef="#ctx0" brushRef="#br0" timeOffset="1939.196">1933 463 1404 0 0,'0'0'1231'0'0,"0"0"-164"0"0,16-2 1570 0 0,201-41 634 0 0,-27 9-4585 0 0,-5 1-4102 0 0,-154 26 4248 0 0</inkml:trace>
  <inkml:trace contextRef="#ctx0" brushRef="#br0" timeOffset="2187.357">2738 464 1600 0 0,'5'5'1448'0'0,"-2"-3"-252"0"0,1 0-144 0 0,-4 3-167 0 0,3-3-193 0 0,-2-1-152 0 0,-1 2-120 0 0,4 0-248 0 0,-6-1-136 0 0,4-1-92 0 0,1 2 4 0 0,-5-1-560 0 0,1 1-496 0 0,-3 0-281 0 0,3 0 129 0 0,-2 1 40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52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106 356 1452 0 0,'7'5'148'0'0,"1"0"0"0"0,-1 1 0 0 0,0 0 0 0 0,0 0 0 0 0,-1 1 0 0 0,1 0 0 0 0,-2 0 0 0 0,1 0 0 0 0,-1 1 0 0 0,0 0 0 0 0,0 0 0 0 0,-1 0 0 0 0,0 0 0 0 0,-1 1 0 0 0,0 0 0 0 0,0-1 0 0 0,-1 1 0 0 0,0 0 0 0 0,0 0 0 0 0,-1 1 0 0 0,-1-1 0 0 0,1 0 0 0 0,-1 0 0 0 0,-2 9-148 0 0,3-12 94 0 0,1 3 37 0 0,-1-1-1 0 0,0 1 1 0 0,0-1-1 0 0,-1 1 1 0 0,0 0-1 0 0,-1-1 1 0 0,0 1-1 0 0,0 0 1 0 0,-1-1-1 0 0,0 1 1 0 0,0-1-1 0 0,-1 0 1 0 0,0 0-1 0 0,-1 0 1 0 0,0 0-1 0 0,0 0 1 0 0,0-1-1 0 0,-1 0 1 0 0,0 0-1 0 0,-1 0 0 0 0,1 0 1 0 0,-1-1-1 0 0,-1 0 1 0 0,1 0-1 0 0,-1-1 1 0 0,0 0-1 0 0,0 0 1 0 0,-1 0-1 0 0,1-1 1 0 0,-1 0-1 0 0,0-1 1 0 0,0 0-1 0 0,-1 1-130 0 0,5-5 37 0 0,1 0 0 0 0,-1-1 0 0 0,0 1-1 0 0,1-1 1 0 0,-1 1 0 0 0,1-1 0 0 0,0 0-1 0 0,0 0 1 0 0,-1 0 0 0 0,1-1 0 0 0,1 1-1 0 0,-1-1 1 0 0,0 0 0 0 0,1 0 0 0 0,-1 0 0 0 0,1 0-1 0 0,0 0 1 0 0,0 0 0 0 0,0-1 0 0 0,0 1-1 0 0,1-1 1 0 0,-1 1 0 0 0,1-1 0 0 0,0 1 0 0 0,0-1-1 0 0,0 0 1 0 0,1 0 0 0 0,-1 0 0 0 0,1 1-1 0 0,0-1 1 0 0,0 0 0 0 0,0-1-37 0 0,2-14 0 0 0,0 1-1 0 0,2-1 1 0 0,0 1-1 0 0,1-1 1 0 0,0 1-1 0 0,2 1 1 0 0,0-1 0 0 0,1 1-1 0 0,1 1 1 0 0,0-1-1 0 0,1 1 1 0 0,1 1-1 0 0,1 0 1 0 0,0 0 0 0 0,0 2-1 0 0,2-1 1 0 0,0 2-1 0 0,0-1 1 0 0,1 2-1 0 0,1 0 1 0 0,-1 1 0 0 0,9-3 0 0 0,-19 10-15 0 0,1 0 1 0 0,0 1 0 0 0,0-1 0 0 0,0 1 0 0 0,1 1 0 0 0,-1-1-1 0 0,0 1 1 0 0,1 0 0 0 0,-1 1 0 0 0,1-1 0 0 0,-1 1 0 0 0,1 1 0 0 0,-1-1-1 0 0,1 1 1 0 0,-1 0 0 0 0,0 0 0 0 0,1 1 0 0 0,-1 0 0 0 0,0 0-1 0 0,0 1 1 0 0,0-1 0 0 0,0 1 0 0 0,-1 1 0 0 0,1-1 0 0 0,-1 1-1 0 0,0 0 1 0 0,0 0 0 0 0,0 0 0 0 0,0 1 0 0 0,-1-1 0 0 0,0 1-1 0 0,0 1 1 0 0,0-1 0 0 0,-1 0 0 0 0,1 1 0 0 0,-1 0 0 0 0,1 4 14 0 0,63 159-112 0 0,-62-162-93 0 0,1 0 1 0 0,0-1-1 0 0,0 0 1 0 0,0 0-1 0 0,1 0 1 0 0,0-1 0 0 0,0 0-1 0 0,1 0 1 0 0,-1-1-1 0 0,1 0 1 0 0,0 0-1 0 0,0-1 1 0 0,0 0-1 0 0,0-1 1 0 0,1 1 0 0 0,-1-2-1 0 0,1 1 1 0 0,0-1-1 0 0,-1 0 1 0 0,1-1-1 0 0,0 0 1 0 0,-1 0 0 0 0,1-1-1 0 0,1 0 205 0 0,57-16-2260 0 0,-35 7 1163 0 0</inkml:trace>
  <inkml:trace contextRef="#ctx0" brushRef="#br0" timeOffset="338.753">1021 458 1292 0 0,'-12'0'349'0'0,"0"1"0"0"0,1 0 0 0 0,-1 1-1 0 0,0 0 1 0 0,1 0 0 0 0,-1 2 0 0 0,1-1 0 0 0,0 1-1 0 0,0 1 1 0 0,0 0 0 0 0,-8 6-349 0 0,4-6 185 0 0,0 1 0 0 0,1 1-1 0 0,-1 0 1 0 0,1 1 0 0 0,0 1-1 0 0,1 0 1 0 0,0 1 0 0 0,1 0 0 0 0,0 1-1 0 0,0 1 1 0 0,1-1 0 0 0,1 2-1 0 0,0 0 1 0 0,1 0 0 0 0,0 0 0 0 0,1 1-1 0 0,0 1 1 0 0,1-1 0 0 0,1 1-1 0 0,1 0 1 0 0,-2 7-185 0 0,10-18 8 0 0,0 1-1 0 0,0-1 1 0 0,0 0-1 0 0,0 0 1 0 0,1 0 0 0 0,0 0-1 0 0,0 0 1 0 0,0-1-1 0 0,0 0 1 0 0,1 0-1 0 0,-1 0 1 0 0,1 0 0 0 0,0-1-1 0 0,-1 1 1 0 0,1-1-1 0 0,1-1 1 0 0,-1 1-1 0 0,0-1 1 0 0,0 0 0 0 0,0 0-1 0 0,1 0 1 0 0,-1-1-1 0 0,0 1 1 0 0,1-1-1 0 0,-1-1 1 0 0,0 1 0 0 0,1-1-1 0 0,4-1-7 0 0,15 0-147 0 0,-1 0 0 0 0,1-2 1 0 0,-1-1-1 0 0,0-1 0 0 0,0-1 0 0 0,-1-1 0 0 0,0-1 0 0 0,0-1 1 0 0,-1-2-1 0 0,-1 0 0 0 0,0 0 0 0 0,12-11 147 0 0,-31 22-9 0 0,0 0 0 0 0,1-1-1 0 0,-1 1 1 0 0,0-1 0 0 0,0 1 0 0 0,0-1 0 0 0,-1 0-1 0 0,1 0 1 0 0,0 0 0 0 0,-1 0 0 0 0,1 0 0 0 0,-1 0-1 0 0,1 0 1 0 0,-1 0 0 0 0,0-1 0 0 0,0 1 0 0 0,0 0-1 0 0,0-1 1 0 0,0 1 0 0 0,-1-1 0 0 0,1 1 0 0 0,-1-1-1 0 0,0 1 1 0 0,0-1 0 0 0,0 0 0 0 0,0 1 0 0 0,0-1-1 0 0,0 1 1 0 0,-1-1 0 0 0,1 1 0 0 0,-1-1 0 0 0,1 1 0 0 0,-1-1-1 0 0,0 1 1 0 0,0 0 0 0 0,0-1 0 0 0,-1 1 0 0 0,1 0-1 0 0,0 0 1 0 0,-1 0 0 0 0,0 0 0 0 0,1 0 0 0 0,-1 0-1 0 0,0 0 1 0 0,0 1 0 0 0,0-1 0 0 0,0 0 0 0 0,0 1-1 0 0,-1-1 10 0 0,-118-54 438 0 0,-4 16 82 0 0,125 38-587 0 0,0 0 0 0 0,0 0 0 0 0,0 0 0 0 0,0 0 0 0 0,0 0 0 0 0,1 0 0 0 0,-1 1 0 0 0,1-1 0 0 0,0 0 0 0 0,-1 0 0 0 0,1 0 0 0 0,0 1 0 0 0,0-1 0 0 0,0 1 0 0 0,0-1 0 0 0,0 0 0 0 0,0 1 0 0 0,1 0 0 0 0,-1-1 0 0 0,1 1 0 0 0,-1 0 0 0 0,1 0 0 0 0,-1-1 0 0 0,1 1 0 0 0,-1 0 0 0 0,1 1 0 0 0,0-1 0 0 0,0 0 0 0 0,-1 0 0 0 0,1 1 0 0 0,0-1 0 0 0,0 1 0 0 0,0 0 67 0 0,46-21-2376 0 0,-19 13 1102 0 0</inkml:trace>
  <inkml:trace contextRef="#ctx0" brushRef="#br0" timeOffset="601.728">1435 165 1484 0 0,'3'-6'330'0'0,"-1"0"1"0"0,0 0-1 0 0,0-1 0 0 0,-1 1 0 0 0,0-1 0 0 0,0 1 0 0 0,0-1 1 0 0,-1 1-1 0 0,0-1 0 0 0,0 0 0 0 0,-1 1 0 0 0,0-1 1 0 0,0 1-1 0 0,0-1 0 0 0,-1 1 0 0 0,0-1 0 0 0,0 1 1 0 0,-1 0-1 0 0,0 0 0 0 0,0 0 0 0 0,0 1 0 0 0,-1-1 1 0 0,0 1-1 0 0,0-1 0 0 0,-3-2-330 0 0,3 8 81 0 0,1 0 1 0 0,-1 0-1 0 0,1 1 1 0 0,-1 0-1 0 0,0-1 1 0 0,1 1-1 0 0,-1 1 1 0 0,1-1-1 0 0,-1 0 1 0 0,1 1-1 0 0,0-1 1 0 0,0 1-1 0 0,0 0 1 0 0,0 0-1 0 0,0 1 1 0 0,0-1-1 0 0,0 1 1 0 0,1-1-1 0 0,-1 1 1 0 0,1 0-1 0 0,0 0 1 0 0,0 0-1 0 0,0 0 1 0 0,0 0-1 0 0,0 0 0 0 0,1 1 1 0 0,-1-1-1 0 0,1 0 1 0 0,0 1-1 0 0,-1 2-81 0 0,2-6 12 0 0,-9 24 86 0 0,1 1 0 0 0,2-1-1 0 0,0 1 1 0 0,1 0 0 0 0,2 1-1 0 0,0-1 1 0 0,2 1 0 0 0,1-1 0 0 0,3 23-98 0 0,-3-5 104 0 0,30 155-903 0 0,-16-70-2646 0 0,-13-125 3257 0 0,-1-1 0 0 0,0 1 0 0 0,-1-1 0 0 0,1 1 0 0 0,0-1 0 0 0,-1 1 0 0 0,1-1 0 0 0,-1 1 0 0 0,1-1-1 0 0,-1 1 1 0 0,0-1 0 0 0,0 0 0 0 0,-1 0 0 0 0,1 1 0 0 0,0-1 0 0 0,-1 0 0 0 0,1 0 0 0 0,-1 0-1 0 0,0 0 1 0 0,1 0 0 0 0,-1-1 0 0 0,0 1 0 0 0,0-1 0 0 0,0 1 0 0 0,-1-1 0 0 0,1 1 0 0 0,0-1 0 0 0,0 0-1 0 0,-1 0 1 0 0,-1 0 188 0 0,-10 0-1164 0 0</inkml:trace>
  <inkml:trace contextRef="#ctx0" brushRef="#br0" timeOffset="848.455">1133 392 2848 0 0,'21'-13'908'0'0,"6"2"-196"0"0,3 2-76 0 0,6 2-107 0 0,-1-1-41 0 0,2 2-204 0 0,-2 3-184 0 0,8 2-8 0 0,-3-5-936 0 0,-21 6-493 0 0,15 0 17 0 0,-1 0 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3:50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1236 0 0,'41'-6'1274'0'0,"-39"5"-1242"0"0,0 0 1 0 0,1 1 0 0 0,-1-1 0 0 0,0 1-1 0 0,0-1 1 0 0,0 1 0 0 0,1 0 0 0 0,-1 0-1 0 0,0 0 1 0 0,0 0 0 0 0,1 0 0 0 0,-1 0-1 0 0,0 1 1 0 0,0-1 0 0 0,0 1 0 0 0,0 0-1 0 0,1-1 1 0 0,-1 1 0 0 0,0 0 0 0 0,0 0-1 0 0,0 0 1 0 0,-1 1 0 0 0,1-1 0 0 0,0 0-1 0 0,0 1 1 0 0,-1-1 0 0 0,1 1 0 0 0,-1 0-1 0 0,1-1 1 0 0,-1 1 0 0 0,0 0 0 0 0,1 0-1 0 0,0 2-32 0 0,10 12 169 0 0,0 2 0 0 0,0-1 1 0 0,-2 2-1 0 0,0-1 0 0 0,-2 1 0 0 0,0 1 0 0 0,0-1 0 0 0,-2 2 0 0 0,-1-1 0 0 0,0 0 0 0 0,-2 1 0 0 0,0 0 0 0 0,-1 0 0 0 0,-2 2-169 0 0,1-19 58 0 0,-2 0 1 0 0,1 0-1 0 0,0 0 0 0 0,-1 0 1 0 0,0 0-1 0 0,0-1 0 0 0,0 1 0 0 0,0 0 1 0 0,-1-1-1 0 0,1 1 0 0 0,-1-1 0 0 0,0 1 1 0 0,0-1-1 0 0,0 0 0 0 0,-1 0 0 0 0,1 0 1 0 0,-1 0-1 0 0,1 0 0 0 0,-1 0 1 0 0,0-1-1 0 0,0 1 0 0 0,0-1 0 0 0,-3 2-58 0 0,3-6 25 0 0,1-1-1 0 0,0 1 0 0 0,0 0 1 0 0,-1-1-1 0 0,2 1 0 0 0,-1-1 1 0 0,0 0-1 0 0,0 1 0 0 0,1-1 1 0 0,0 0-1 0 0,-1 0 0 0 0,1 0 1 0 0,0 0-1 0 0,1 0 0 0 0,-1 0 0 0 0,0-1 1 0 0,1 1-1 0 0,0 0 0 0 0,0 0 1 0 0,0 0-1 0 0,0-1 0 0 0,0 1 1 0 0,1-3-25 0 0,0-17 11 0 0,0 0 1 0 0,1 1-1 0 0,2-1 1 0 0,0 0-1 0 0,2 1 1 0 0,0 0-1 0 0,2 0 1 0 0,0 1-1 0 0,1 0 1 0 0,1 0 0 0 0,1 1-1 0 0,1 0 1 0 0,1 1-1 0 0,0 0 1 0 0,2 2-1 0 0,0-1 1 0 0,9-6-12 0 0,-21 21-8 0 0,1 1 0 0 0,0 0 1 0 0,-1 0-1 0 0,1 0 0 0 0,0 1 1 0 0,0-1-1 0 0,0 1 1 0 0,0 0-1 0 0,0 0 0 0 0,1 0 1 0 0,-1 1-1 0 0,0 0 0 0 0,0-1 1 0 0,1 2-1 0 0,-1-1 0 0 0,0 0 1 0 0,0 1-1 0 0,0 0 0 0 0,1-1 1 0 0,-1 2-1 0 0,0-1 0 0 0,0 0 1 0 0,0 1-1 0 0,-1 0 0 0 0,1 0 1 0 0,0 0-1 0 0,-1 0 0 0 0,1 1 1 0 0,-1-1-1 0 0,0 1 1 0 0,1 0-1 0 0,-1 0 0 0 0,-1 0 1 0 0,1 1-1 0 0,0-1 0 0 0,0 2 8 0 0,88 136 57 0 0,-52-5 140 0 0,-39-135-186 0 0,-10 12 405 0 0,19-143-436 0 0,-4 104 13 0 0,1 1-1 0 0,1 0 1 0 0,2 0-1 0 0,0 1 1 0 0,1 1-1 0 0,2-1 0 0 0,0 1 1 0 0,2 1-1 0 0,0 1 1 0 0,1 0-1 0 0,6-4 8 0 0,-21 23-1 0 0,1 1 0 0 0,0 0-1 0 0,0 0 1 0 0,0 0 0 0 0,0 0-1 0 0,0 0 1 0 0,0 0-1 0 0,0 1 1 0 0,0-1 0 0 0,1 0-1 0 0,-1 0 1 0 0,0 1-1 0 0,0-1 1 0 0,1 1 0 0 0,-1-1-1 0 0,0 1 1 0 0,1 0 0 0 0,-1-1-1 0 0,1 1 1 0 0,-1 0-1 0 0,0 0 1 0 0,1 0 0 0 0,-1 0-1 0 0,1 0 1 0 0,-1 0 0 0 0,0 0-1 0 0,1 1 1 0 0,-1-1-1 0 0,0 0 1 0 0,1 1 0 0 0,-1-1-1 0 0,0 1 1 0 0,1 0-1 0 0,-1-1 1 0 0,0 1 0 0 0,0 0-1 0 0,0 0 1 0 0,0 0 0 0 0,0-1-1 0 0,0 1 1 0 0,0 0-1 0 0,0 1 1 0 0,0-1 0 0 0,0 0-1 0 0,0 0 1 0 0,-1 0 0 0 0,1 0-1 0 0,0 2 2 0 0,29 72 39 0 0,-25-58-51 0 0,78 256-367 0 0,-45-225-847 0 0,1-38-2494 0 0,-23-10 2497 0 0</inkml:trace>
  <inkml:trace contextRef="#ctx0" brushRef="#br0" timeOffset="400.718">1270 131 924 0 0,'-24'9'459'0'0,"1"1"1"0"0,1 1-1 0 0,0 1 0 0 0,1 1 0 0 0,0 1 0 0 0,1 0 1 0 0,0 2-1 0 0,2 0 0 0 0,0 1 0 0 0,0 1 1 0 0,2 1-1 0 0,0 0 0 0 0,1 2 0 0 0,-8 14-459 0 0,22-33 25 0 0,0-1 0 0 0,0 1 0 0 0,-1-1 0 0 0,2 1 0 0 0,-1-1 0 0 0,0 1 0 0 0,0 0 0 0 0,0-1 0 0 0,1 1 0 0 0,-1 0 0 0 0,1 0 0 0 0,-1-1 0 0 0,1 1 0 0 0,0 0 0 0 0,0 0 0 0 0,0 0 0 0 0,0 0 0 0 0,0-1 0 0 0,0 1 0 0 0,0 0 0 0 0,1 0 0 0 0,-1 0 0 0 0,0-1 0 0 0,1 1 0 0 0,0 0 0 0 0,-1 0 0 0 0,1-1 0 0 0,0 1 0 0 0,0 0 0 0 0,0-1 0 0 0,0 1 0 0 0,0-1 0 0 0,0 0 0 0 0,1 1-1 0 0,-1-1 1 0 0,0 0 0 0 0,1 0 0 0 0,-1 1 0 0 0,1-1 0 0 0,-1 0 0 0 0,1-1 0 0 0,0 1 0 0 0,-1 0 0 0 0,1 0 0 0 0,0-1 0 0 0,0 1 0 0 0,-1-1 0 0 0,1 1 0 0 0,0-1 0 0 0,0 0 0 0 0,0 0 0 0 0,-1 0 0 0 0,1 0 0 0 0,0 0 0 0 0,0 0 0 0 0,0 0 0 0 0,0-1 0 0 0,-1 1 0 0 0,2-1-25 0 0,114-20 4 0 0,91-77-739 0 0,-195 75 733 0 0,15 51 103 0 0,-7-21-583 0 0,1-1-1 0 0,1-1 0 0 0,-1-1 0 0 0,1-1 0 0 0,-1-1 1 0 0,1-1-1 0 0,0-2 0 0 0,4 0 483 0 0,-2 1-1638 0 0,0 0 451 0 0</inkml:trace>
  <inkml:trace contextRef="#ctx0" brushRef="#br0" timeOffset="651.419">1777 1 1688 0 0,'-4'0'170'0'0,"1"0"-1"0"0,0 0 1 0 0,0 1-1 0 0,-1 0 1 0 0,1 0 0 0 0,0 0-1 0 0,0 0 1 0 0,0 0-1 0 0,0 0 1 0 0,0 1 0 0 0,0 0-1 0 0,0-1 1 0 0,0 1-1 0 0,1 0 1 0 0,-1 1-1 0 0,1-1 1 0 0,-1 0 0 0 0,1 1-1 0 0,0-1 1 0 0,0 1-1 0 0,0 0 1 0 0,0-1-1 0 0,1 1 1 0 0,-1 0 0 0 0,1 0-1 0 0,-2 3-169 0 0,1-1 53 0 0,1 0-1 0 0,-1-1 1 0 0,1 1 0 0 0,0 0-1 0 0,0 0 1 0 0,0 0-1 0 0,0 0 1 0 0,1 0 0 0 0,0 0-1 0 0,0 0 1 0 0,1 0-1 0 0,-1 0 1 0 0,1 0 0 0 0,0 0-1 0 0,0 0 1 0 0,1 0-1 0 0,-1 0 1 0 0,1-1 0 0 0,0 1-1 0 0,1-1 1 0 0,-1 1-1 0 0,1-1 1 0 0,-1 0 0 0 0,1 0-1 0 0,1 0 1 0 0,-1 0-1 0 0,1 0 1 0 0,-1-1-1 0 0,1 0 1 0 0,0 1 0 0 0,0-2-1 0 0,0 1 1 0 0,3 1-53 0 0,6 5-83 0 0,0-2 0 0 0,1 1-1 0 0,0-1 1 0 0,0-1 0 0 0,1-1 0 0 0,-1 0 0 0 0,1-1 0 0 0,1 0-1 0 0,-1-1 1 0 0,8 0 83 0 0,7-1-305 0 0,-1-1-1 0 0,0-1 0 0 0,1-2 1 0 0,-1-1-1 0 0,0-1 0 0 0,0-2 0 0 0,0-1 1 0 0,1-1 305 0 0,0-2-184 0 0</inkml:trace>
  <inkml:trace contextRef="#ctx0" brushRef="#br0" timeOffset="902.19">2337 121 4468 0 0,'0'-2'84'0'0,"0"0"-1"0"0,0 1 1 0 0,0-1-1 0 0,0 1 1 0 0,0-1-1 0 0,0 0 1 0 0,-1 1-1 0 0,1-1 0 0 0,0 1 1 0 0,-1-1-1 0 0,1 1 1 0 0,-1-1-1 0 0,0 1 1 0 0,0-1-1 0 0,1 1 1 0 0,-1 0-1 0 0,0-1 0 0 0,0 1 1 0 0,0 0-1 0 0,0 0 1 0 0,0 0-1 0 0,-1 0 1 0 0,1 0-1 0 0,0 0 1 0 0,0 0-1 0 0,-1 0 1 0 0,1 0-1 0 0,-1 0 0 0 0,1 1 1 0 0,-1-1-1 0 0,1 1 1 0 0,-1-1-1 0 0,1 1 1 0 0,-1-1-1 0 0,1 1 1 0 0,-1 0-1 0 0,1 0 0 0 0,-1 0 1 0 0,0 0-1 0 0,1 0 1 0 0,-1 0-1 0 0,1 0 1 0 0,-1 1-1 0 0,0-1 1 0 0,1 0-1 0 0,-1 1 0 0 0,1-1 1 0 0,-1 1-1 0 0,1 0 1 0 0,0 0-1 0 0,-1-1 1 0 0,1 1-1 0 0,0 0 1 0 0,-1 0-1 0 0,1 0 0 0 0,0 1-82 0 0,-15 12 147 0 0,0 2 1 0 0,2 0-1 0 0,0 1 1 0 0,0 0-1 0 0,2 1 1 0 0,0 0 0 0 0,2 1-1 0 0,0 1 1 0 0,0 0-1 0 0,2 0 1 0 0,1 0 0 0 0,0 1-1 0 0,2 0 1 0 0,0 1-1 0 0,0 9-148 0 0,-3-1 122 0 0,-15 56-63 0 0,-50 159-781 0 0,-3-95-2770 0 0,1-81-419 0 0,43-60 2725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 1600 0 0,'-1'0'1156'0'0,"2"-1"-164"0"0,-2-1-188 0 0,-1 1-92 0 0,2-1-111 0 0,-2 1-125 0 0,1 1-108 0 0,-2-2-344 0 0,3 2-4 0 0,0 0-536 0 0,0 0-473 0 0,-2 0-311 0 0,-1 0 56 0 0,3 2 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1688 0 0,'1'5'1368'0'0,"1"1"-212"0"0,-1-3-192 0 0,1 0-175 0 0,-2 0-17 0 0,2-2-168 0 0,-2 2-144 0 0,0-1-148 0 0,1-1-192 0 0,2-1-196 0 0,2-1 4 0 0,2-2-596 0 0,-1 1-628 0 0,5 1 91 0 0,7-7-247 0 0,1 2 80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249 144 1804 0 0,'-10'1'221'0'0,"1"0"0"0"0,-1 1 0 0 0,1 0 0 0 0,-1 1 0 0 0,1 0 0 0 0,0 0 0 0 0,0 1 0 0 0,0 0 0 0 0,1 0 0 0 0,-1 1 0 0 0,1 0 0 0 0,0 1 0 0 0,0 0 0 0 0,1 0 0 0 0,0 1-1 0 0,0 0 1 0 0,1 0 0 0 0,-1 0 0 0 0,2 1 0 0 0,-1 0 0 0 0,1 0 0 0 0,-4 8-221 0 0,-1 1 194 0 0,1 0 0 0 0,1 1-1 0 0,1 0 1 0 0,0 0 0 0 0,1 1-1 0 0,1 0 1 0 0,1 0 0 0 0,1 0-1 0 0,0 1 1 0 0,1 14-194 0 0,2-23 47 0 0,0 1 0 0 0,1-1-1 0 0,1 1 1 0 0,0-1 0 0 0,1 1 0 0 0,0-1-1 0 0,0 0 1 0 0,1 0 0 0 0,1 0 0 0 0,0-1-1 0 0,0 1 1 0 0,1-1 0 0 0,0 0 0 0 0,1-1-1 0 0,0 0 1 0 0,0 0 0 0 0,1 0 0 0 0,1-1-1 0 0,7 7-46 0 0,-6-8-275 0 0,1 0-1 0 0,-1 0 0 0 0,1-1 0 0 0,0-1 0 0 0,1 1 0 0 0,-1-2 1 0 0,1 0-1 0 0,0 0 0 0 0,0-1 0 0 0,0 0 0 0 0,0-1 1 0 0,2-1 275 0 0,46-1-2575 0 0,-19-13 1361 0 0</inkml:trace>
  <inkml:trace contextRef="#ctx0" brushRef="#br0" timeOffset="370.499">450 260 1892 0 0,'81'7'2675'0'0,"-73"-3"-2527"0"0,-1 0 1 0 0,0 0-1 0 0,-1 1 1 0 0,1 1-1 0 0,-1-1 1 0 0,0 1-1 0 0,-1 0 0 0 0,1 0 1 0 0,-1 0-1 0 0,0 1 1 0 0,-1 0-1 0 0,1 0 0 0 0,-1 0 1 0 0,-1 0-1 0 0,0 1 1 0 0,0 0-1 0 0,0-1 1 0 0,-1 1-1 0 0,0 0 0 0 0,0 0 1 0 0,-1 1-1 0 0,0-1 1 0 0,-1 0-1 0 0,1 0 0 0 0,-2 0 1 0 0,1 1-1 0 0,-1-1 1 0 0,0 0-1 0 0,-1 0 0 0 0,-1 3-148 0 0,-3 3 171 0 0,-1-1 0 0 0,0 1-1 0 0,-1-1 1 0 0,0-1-1 0 0,-1 0 1 0 0,-1 0-1 0 0,0 0 1 0 0,0-1-1 0 0,-1-1 1 0 0,-1 0-1 0 0,0 0 1 0 0,0-1-1 0 0,-1-1 1 0 0,0 0-1 0 0,-5 2-170 0 0,18-9-36 0 0,-1-1-1 0 0,0 1 1 0 0,1-1 0 0 0,-1 1-1 0 0,0-1 1 0 0,0 1 0 0 0,0-1-1 0 0,1 1 1 0 0,-1-1-1 0 0,0 0 1 0 0,0 0 0 0 0,0 1-1 0 0,0-1 1 0 0,0 0 0 0 0,0 0-1 0 0,0 0 1 0 0,0 0 0 0 0,0 0-1 0 0,0 0 1 0 0,1 0 0 0 0,-1 0-1 0 0,0 0 1 0 0,0-1-1 0 0,0 1 1 0 0,0 0 0 0 0,0 0-1 0 0,0-1 1 0 0,0 1 0 0 0,1-1-1 0 0,-1 1 1 0 0,0-1 0 0 0,0 1-1 0 0,1-1 1 0 0,-1 1 0 0 0,0-1-1 0 0,0 0 1 0 0,1 1-1 0 0,-1-1 1 0 0,1 0 0 0 0,-1 0-1 0 0,1 1 1 0 0,-1-1 0 0 0,1 0-1 0 0,-1 0 1 0 0,1 0 0 0 0,0 0-1 0 0,0 0 1 0 0,-1 0 0 0 0,1 1-1 0 0,0-1 1 0 0,0 0-1 0 0,0 0 1 0 0,0 0 0 0 0,0 0-1 0 0,0 0 1 0 0,0 0 0 0 0,0 0-1 0 0,0 0 1 0 0,1 0 0 0 0,-1 0-1 0 0,0 0 1 0 0,0 1-1 0 0,1-1 1 0 0,-1 0 0 0 0,1 0-1 0 0,-1 0 1 0 0,1 0 0 0 0,-1 0 36 0 0,22-59-2629 0 0,37-27-1253 0 0,-32 58 2604 0 0</inkml:trace>
  <inkml:trace contextRef="#ctx0" brushRef="#br0" timeOffset="588.92">868 179 1292 0 0,'-8'0'231'0'0,"0"1"-1"0"0,0 0 1 0 0,0 0-1 0 0,-1 1 1 0 0,2 0-1 0 0,-1 0 1 0 0,0 1-1 0 0,0 0 1 0 0,1 0-1 0 0,0 1 1 0 0,0 0-1 0 0,0 1 1 0 0,0-1-1 0 0,0 1 1 0 0,1 0-1 0 0,0 1 1 0 0,0 0-1 0 0,1 0 0 0 0,-1 0 1 0 0,1 0-1 0 0,0 1 1 0 0,1 0-1 0 0,0 0 1 0 0,-2 5-231 0 0,2-5 57 0 0,1 0-1 0 0,0 1 1 0 0,1-1 0 0 0,0 1 0 0 0,0 0-1 0 0,1-1 1 0 0,0 1 0 0 0,0 0 0 0 0,1 0-1 0 0,0 0 1 0 0,0 0 0 0 0,1 0 0 0 0,0-1-1 0 0,0 1 1 0 0,1 0 0 0 0,0-1 0 0 0,0 1-1 0 0,1-1 1 0 0,0 1 0 0 0,0-1-1 0 0,1 0 1 0 0,0 0 0 0 0,0-1 0 0 0,0 1-1 0 0,1-1 1 0 0,0 0 0 0 0,0 0 0 0 0,1-1-1 0 0,4 4-56 0 0,-2-2-130 0 0,1 0 0 0 0,-1 0 0 0 0,1-1 0 0 0,1-1 0 0 0,-1 0 0 0 0,1 0 0 0 0,0-1 0 0 0,0 0-1 0 0,1 0 1 0 0,-1-1 0 0 0,1-1 0 0 0,0 0 0 0 0,10 1 130 0 0,81-20-3911 0 0,-67 1 2512 0 0</inkml:trace>
  <inkml:trace contextRef="#ctx0" brushRef="#br0" timeOffset="850.411">1548 0 928 0 0,'9'15'311'0'0,"-1"0"0"0"0,0 0 0 0 0,-1 1 0 0 0,-1 0 0 0 0,-1 0-1 0 0,0 0 1 0 0,-1 1 0 0 0,-1 0 0 0 0,0 0 0 0 0,-1 0 0 0 0,-1 0 0 0 0,-1 0 0 0 0,0 0 0 0 0,-2 0 0 0 0,1 0 0 0 0,-2 0-1 0 0,0 0 1 0 0,-2-1 0 0 0,1 1 0 0 0,-2-1 0 0 0,0 0 0 0 0,-1-1 0 0 0,-1 1 0 0 0,0-1 0 0 0,-1-1 0 0 0,0 0-1 0 0,-1 0 1 0 0,-1 0 0 0 0,-3 1-311 0 0,7-6 64 0 0,-8 12-14 0 0,0-1 0 0 0,-1-1 0 0 0,-1 0 0 0 0,-1-2 0 0 0,-1 0 0 0 0,0 0 0 0 0,-1-2 0 0 0,-4 2-50 0 0,21-16-958 0 0,-15-16-3275 0 0,27-24 1738 0 0,4 18 1313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681 123 1048 0 0,'-1'-5'179'0'0,"1"-1"1"0"0,-1 1-1 0 0,0 0 0 0 0,0-1 1 0 0,-1 1-1 0 0,0 0 0 0 0,0 0 1 0 0,0 0-1 0 0,0 0 0 0 0,-1 0 1 0 0,0 1-1 0 0,0-1 0 0 0,0 1 1 0 0,0-1-1 0 0,-1 1 0 0 0,0 0 0 0 0,1 0 1 0 0,-2 1-1 0 0,1-1 0 0 0,0 1 1 0 0,-1 0-1 0 0,1 0 0 0 0,-1 1 1 0 0,0-1-1 0 0,-3 0-179 0 0,1 0 87 0 0,0 1 1 0 0,0 0-1 0 0,0 1 1 0 0,0-1-1 0 0,-1 1 1 0 0,1 1-1 0 0,0-1 1 0 0,-1 1-1 0 0,1 0 1 0 0,0 1-1 0 0,-1 0 1 0 0,1 0-1 0 0,0 1 1 0 0,0 0-1 0 0,0 0 0 0 0,0 0 1 0 0,0 1-1 0 0,0 0 1 0 0,1 1-1 0 0,-1-1 1 0 0,1 1-1 0 0,0 0 1 0 0,0 1-1 0 0,0-1 1 0 0,1 1-1 0 0,0 1 1 0 0,0-1-1 0 0,-3 4-87 0 0,-8 23 200 0 0,0 1 0 0 0,3 0 0 0 0,0 1 0 0 0,2 1 0 0 0,2 0-1 0 0,1 0 1 0 0,2 1 0 0 0,1 0 0 0 0,2 0 0 0 0,1 0 0 0 0,2 1 0 0 0,5 33-200 0 0,-5-59 51 0 0,48 315 669 0 0,-8-108-1295 0 0,-38-201 548 0 0,0-7-262 0 0,0 0 0 0 0,0 0 0 0 0,-1 0-1 0 0,0 1 1 0 0,0-1 0 0 0,-1 1 0 0 0,-1-1 0 0 0,0 0 0 0 0,0 1-1 0 0,-1-1 1 0 0,-1 0 0 0 0,1 0 0 0 0,-1 0 0 0 0,-1 0 0 0 0,0-1-1 0 0,-1 1 1 0 0,1-1 0 0 0,-5 5 289 0 0,-33 13-2383 0 0,27-26 1227 0 0</inkml:trace>
  <inkml:trace contextRef="#ctx0" brushRef="#br0" timeOffset="358.863">1 975 1956 0 0,'14'-18'3403'0'0,"29"-1"-2758"0"0,-30 14-166 0 0,85-29 4 0 0,1 3 0 0 0,2 5 0 0 0,41-3-483 0 0,-104 21-171 0 0,329-54-648 0 0,-365 62 870 0 0,0 0-1 0 0,0-1 1 0 0,-1 1 0 0 0,1 0-1 0 0,0 0 1 0 0,0 0 0 0 0,0 1-1 0 0,-1-1 1 0 0,1 0 0 0 0,0 1 0 0 0,-1-1-1 0 0,1 1 1 0 0,0 0 0 0 0,-1-1-1 0 0,1 1 1 0 0,-1 0 0 0 0,1 0-1 0 0,-1 0 1 0 0,1 0 0 0 0,-1 0-1 0 0,0 0 1 0 0,1 0 0 0 0,-1 1-1 0 0,0-1 1 0 0,0 1 0 0 0,0-1-1 0 0,0 0 1 0 0,0 1 0 0 0,0 0 0 0 0,0-1-1 0 0,-1 1 1 0 0,1-1 0 0 0,-1 1-1 0 0,1 0 1 0 0,-1-1 0 0 0,1 1-1 0 0,-1 0 1 0 0,0 0 0 0 0,0 0-1 0 0,0-1 1 0 0,0 1 0 0 0,0 0-1 0 0,0 0 1 0 0,0-1 0 0 0,-1 1 0 0 0,1 0-1 0 0,-1-1 1 0 0,1 1 0 0 0,-1 0-1 0 0,0-1 1 0 0,0 1 0 0 0,1-1-1 0 0,-1 1 1 0 0,0-1 0 0 0,0 1-1 0 0,-1-1 1 0 0,1 1 0 0 0,0-1-1 0 0,0 0-50 0 0,-6 25 200 0 0,-56 295-700 0 0,60-316 233 0 0,1 0 0 0 0,-1 0 0 0 0,0 0 0 0 0,0 0 0 0 0,0 0 0 0 0,-1-1 0 0 0,1 0 0 0 0,-1 1 0 0 0,0-1 0 0 0,-1-1 1 0 0,1 1-1 0 0,-1 0 0 0 0,1-1 0 0 0,-1 0 0 0 0,0 0 0 0 0,0-1 0 0 0,0 1 0 0 0,-1-1 0 0 0,1 0 0 0 0,-1-1 0 0 0,1 1 0 0 0,-1-1 1 0 0,1 0-1 0 0,-5 0 267 0 0,-6-1-1062 0 0</inkml:trace>
  <inkml:trace contextRef="#ctx0" brushRef="#br0" timeOffset="573.014">473 993 3440 0 0,'19'-37'6807'0'0,"64"25"-6388"0"0,-76 12-15 0 0,40 2-230 0 0,-1 2 0 0 0,1 3 0 0 0,-1 1 0 0 0,-1 2 0 0 0,36 14-174 0 0,-40-13-218 0 0,86 32-1517 0 0,55 42-5399 0 0,-158-71 5861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5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733 142 1428 0 0,'24'-22'1153'0'0,"46"-48"1593"0"0,-70 69-2510 0 0,-19-24 253 0 0,5 20-447 0 0,-1 0 0 0 0,0 1 1 0 0,0 1-1 0 0,0 0 0 0 0,0 1 0 0 0,0 1 0 0 0,0 0 1 0 0,-1 1-1 0 0,1 1 0 0 0,0 0 0 0 0,0 1 1 0 0,-1 1-1 0 0,-11 4-42 0 0,26-7 1 0 0,-35 6 74 0 0,0 1 1 0 0,1 2-1 0 0,0 2 0 0 0,0 1 1 0 0,1 1-1 0 0,1 2 1 0 0,0 2-1 0 0,1 0 0 0 0,1 3 1 0 0,1 0-1 0 0,0 2 1 0 0,2 1-1 0 0,0 1 0 0 0,2 2 1 0 0,0 1-76 0 0,17-15 36 0 0,0 1 0 0 0,1-1 0 0 0,0 1-1 0 0,1 1 1 0 0,0-1 0 0 0,1 1 0 0 0,1 0 0 0 0,0 1 0 0 0,1-1 0 0 0,1 1 0 0 0,-1 8-36 0 0,4-19 10 0 0,0-1 0 0 0,0 0-1 0 0,0 0 1 0 0,1 0 0 0 0,-1 0 0 0 0,1 0-1 0 0,0 1 1 0 0,0-1 0 0 0,0 0-1 0 0,0 0 1 0 0,0-1 0 0 0,1 1 0 0 0,-1 0-1 0 0,1 0 1 0 0,0-1 0 0 0,0 1 0 0 0,0-1-1 0 0,0 1 1 0 0,0-1 0 0 0,1 0 0 0 0,-1 0-1 0 0,1 0 1 0 0,-1 0 0 0 0,1-1 0 0 0,0 1-1 0 0,0 0 1 0 0,0-1 0 0 0,-1 0 0 0 0,1 0-1 0 0,1 0 1 0 0,-1 0 0 0 0,0 0-1 0 0,0-1-9 0 0,107 12 104 0 0,122-50 49 0 0,-219 30-204 0 0,-45 14 41 0 0,14 1 29 0 0,0 0 1 0 0,1 0-1 0 0,0 2 1 0 0,1 0 0 0 0,0 1-1 0 0,0 1 1 0 0,1 0-1 0 0,1 1 1 0 0,0 0-1 0 0,0 1 1 0 0,1 1-1 0 0,1 0 1 0 0,1 1-1 0 0,0 1 1 0 0,0-1-1 0 0,-3 11-19 0 0,13-24-9 0 0,0 0 0 0 0,0 0 0 0 0,1 0 0 0 0,0 0 0 0 0,-1 0 0 0 0,1 0 0 0 0,0 0 0 0 0,0 1 0 0 0,0-1 0 0 0,0 0 0 0 0,0 0 0 0 0,0 0 0 0 0,1 0 0 0 0,-1 0 0 0 0,1 1 0 0 0,0-1 0 0 0,-1 0 0 0 0,1 0 0 0 0,0 0 0 0 0,0-1 0 0 0,0 1 0 0 0,1 0 0 0 0,-1 0 0 0 0,0 0 0 0 0,1-1 0 0 0,-1 1 0 0 0,1-1 0 0 0,-1 1 0 0 0,1-1 0 0 0,0 0 0 0 0,-1 1 0 0 0,1-1 0 0 0,0 0 0 0 0,0 0 0 0 0,0 0 0 0 0,0-1 0 0 0,0 1 0 0 0,0 0 0 0 0,0-1 0 0 0,0 1 0 0 0,1-1 9 0 0,99 4-2945 0 0,-27-30 418 0 0,-46 12 1303 0 0</inkml:trace>
  <inkml:trace contextRef="#ctx0" brushRef="#br0" timeOffset="248.322">1015 370 1344 0 0,'25'-20'1880'0'0,"-8"7"2363"0"0,-26 40-2524 0 0,-151 330-2502 0 0,157-352 456 0 0,0 0-1 0 0,0 0 1 0 0,0-1 0 0 0,-1 1-1 0 0,1-1 1 0 0,-1 0-1 0 0,0 0 1 0 0,-1 0-1 0 0,1 0 1 0 0,-1-1-1 0 0,1 1 1 0 0,-1-1-1 0 0,0-1 1 0 0,0 1-1 0 0,-1-1 1 0 0,1 0-1 0 0,0 0 1 0 0,-2 0 327 0 0,-15 3-1185 0 0</inkml:trace>
  <inkml:trace contextRef="#ctx0" brushRef="#br0" timeOffset="494.524">607 507 1280 0 0,'15'-53'7820'0'0,"7"68"-6866"0"0,104 81-79 0 0,102 98-2338 0 0,-225-191 1264 0 0,0 1-1 0 0,0-1 1 0 0,0 1-1 0 0,0 0 1 0 0,-1-1-1 0 0,0 1 1 0 0,1 1-1 0 0,-2-1 0 0 0,1 0 1 0 0,0 0-1 0 0,-1 1 1 0 0,0-1-1 0 0,0 1 1 0 0,0-1-1 0 0,-1 1 1 0 0,1-1-1 0 0,-1 1 1 0 0,0 0-1 0 0,0-1 1 0 0,-1 1-1 0 0,1-1 1 0 0,-1 1-1 0 0,0-1 1 0 0,0 1-1 0 0,-1-1 0 0 0,1 0 1 0 0,-1 1-1 0 0,0-1 1 0 0,0 0-1 0 0,-1 0 1 0 0,1 0-1 0 0,-1-1 1 0 0,0 1-1 0 0,-2 2 200 0 0,-17 17-1166 0 0</inkml:trace>
  <inkml:trace contextRef="#ctx0" brushRef="#br0" timeOffset="743.37">203 1165 1468 0 0,'47'-7'7442'0'0,"171"-17"-5731"0"0,-1 6-1027 0 0,37-3-1659 0 0,-87-4-2544 0 0,-42-16-509 0 0,-93 23 2669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3 3132 0 0,'23'-3'6493'0'0,"-23"24"-4206"0"0,-2-5-2257 0 0,-15 193 1311 0 0,18-159-1947 0 0,1-38 192 0 0,0-1 0 0 0,0 1-1 0 0,-1-1 1 0 0,-1 1-1 0 0,0 0 1 0 0,-1-1-1 0 0,0 1 1 0 0,0-1-1 0 0,-1 1 1 0 0,-1-1-1 0 0,0 0 1 0 0,-1 1 0 0 0,0-2-1 0 0,0 1 1 0 0,-1 0-1 0 0,-1-1 1 0 0,1 0-1 0 0,-2 0 1 0 0,1-1-1 0 0,-2 1 1 0 0,1-1-1 0 0,-1-1 1 0 0,-4 4 414 0 0,-17 2-1181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62 1140 0 0,'0'0'929'0'0,"-3"0"-158"0"0,-103 9 1886 0 0,95-5-2513 0 0,0 2 0 0 0,0-1 0 0 0,0 1 0 0 0,1 1-1 0 0,0 0 1 0 0,0 0 0 0 0,1 1 0 0 0,-1 1 0 0 0,2-1 0 0 0,-1 1-1 0 0,2 1 1 0 0,-1-1 0 0 0,1 1 0 0 0,0 1 0 0 0,1-1 0 0 0,0 1-1 0 0,1 0 1 0 0,1 1 0 0 0,-1-1 0 0 0,2 1 0 0 0,-1 0 0 0 0,2 0 0 0 0,0 0-1 0 0,0 0 1 0 0,1 0 0 0 0,0 0 0 0 0,1 1 0 0 0,1-1 0 0 0,0 0-1 0 0,0 0 1 0 0,1 0 0 0 0,1 0 0 0 0,0 0 0 0 0,1 0 0 0 0,0 0 0 0 0,1-1-1 0 0,0 0 1 0 0,1 0 0 0 0,0 0 0 0 0,0-1 0 0 0,1 0 0 0 0,1 0-1 0 0,0-1 1 0 0,0 0 0 0 0,0 0 0 0 0,1-1 0 0 0,8 6-144 0 0,0-5 17 0 0,0-1 0 0 0,0 0 1 0 0,1-1-1 0 0,-1-1 0 0 0,2-1 1 0 0,-1-1-1 0 0,1 0 0 0 0,-1-1 1 0 0,1-1-1 0 0,0-1 0 0 0,0 0 1 0 0,0-2-1 0 0,0 0 0 0 0,0-1 1 0 0,-1-1-1 0 0,1-1 0 0 0,-1 0 1 0 0,0-2-1 0 0,0 0 0 0 0,2-1-17 0 0,-13 3-71 0 0,0-1 0 0 0,0 1 0 0 0,0-1 0 0 0,-1 0 0 0 0,1-1-1 0 0,-1 1 1 0 0,-1-1 0 0 0,1 0 0 0 0,-1-1 0 0 0,0 1 0 0 0,-1-1-1 0 0,1 0 1 0 0,-1 0 0 0 0,-1-1 0 0 0,1 1 0 0 0,-1-1 0 0 0,0 0-1 0 0,-1 0 1 0 0,0 0 0 0 0,0 0 0 0 0,-1 0 0 0 0,0 0-1 0 0,-1 0 1 0 0,1-1 0 0 0,-2 1 0 0 0,0-8 71 0 0,-1 0-189 0 0,-1 0 1 0 0,0-1 0 0 0,-1 1-1 0 0,-1 1 1 0 0,-1-1-1 0 0,0 1 1 0 0,-1 0-1 0 0,-1 0 1 0 0,0 1-1 0 0,-1 0 1 0 0,0 0 0 0 0,-1 1-1 0 0,-2-1 189 0 0,-143-107-1184 0 0,80 70-1960 0 0,71 47 1892 0 0,3 0-36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2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82 115 1048 0 0,'45'-9'3988'0'0,"-39"12"-3923"0"0,1 1 1 0 0,-1-1-1 0 0,0 1 1 0 0,-1 0-1 0 0,1 0 1 0 0,0 1-1 0 0,-1 0 1 0 0,0-1-1 0 0,0 2 0 0 0,-1-1 1 0 0,1 1-1 0 0,-1-1 1 0 0,-1 1-1 0 0,1 0 1 0 0,-1 1-1 0 0,1 1-65 0 0,-1 3 114 0 0,0-1 0 0 0,-1 1 1 0 0,0 0-1 0 0,-1 0 0 0 0,0-1 0 0 0,-1 1 0 0 0,0 0 0 0 0,-1 0 0 0 0,0 0 0 0 0,-1-1 1 0 0,0 1-1 0 0,-1-1 0 0 0,0 1 0 0 0,0-1 0 0 0,-1 0 0 0 0,-1 0 0 0 0,1 0 0 0 0,-2-1 1 0 0,-5 9-115 0 0,-138 156 1423 0 0,134-159-1358 0 0,1-1-831 0 0,28-27-1305 0 0,19-17-594 0 0,-9 11 1447 0 0,2-1 70 0 0</inkml:trace>
  <inkml:trace contextRef="#ctx0" brushRef="#br0" timeOffset="361.434">439 111 1216 0 0,'-29'12'3060'0'0,"-24"30"-2688"0"0,36-28 71 0 0,1-3-288 0 0,1-1 0 0 0,1 2 0 0 0,0 0 0 0 0,0 1 0 0 0,2 0 0 0 0,-1 1-1 0 0,2 0 1 0 0,0 1 0 0 0,0 0 0 0 0,2 1 0 0 0,0 0 0 0 0,0 1 0 0 0,2 0 0 0 0,0 0 0 0 0,1 0 0 0 0,1 1-1 0 0,0 0 1 0 0,0 11-155 0 0,5-23-6 0 0,1 0 0 0 0,0 0 0 0 0,0 1 0 0 0,0-1-1 0 0,1 0 1 0 0,0 0 0 0 0,0 0 0 0 0,1-1-1 0 0,0 1 1 0 0,0 0 0 0 0,0-1 0 0 0,0 0 0 0 0,1 0-1 0 0,0 0 1 0 0,0 0 0 0 0,0 0 0 0 0,1-1-1 0 0,0 0 1 0 0,0 0 0 0 0,0 0 0 0 0,0-1 0 0 0,0 1-1 0 0,1-1 1 0 0,-1 0 0 0 0,1-1 0 0 0,0 0 0 0 0,0 1-1 0 0,5 0 7 0 0,115 6-5235 0 0,-82-23 4089 0 0</inkml:trace>
  <inkml:trace contextRef="#ctx0" brushRef="#br0" timeOffset="701.797">601 480 1452 0 0,'-29'232'5977'0'0,"28"-229"-5952"0"0,0 0 1 0 0,1 0-1 0 0,-1-1 1 0 0,1 1-1 0 0,0 0 0 0 0,-1 0 1 0 0,1 0-1 0 0,0 0 1 0 0,1-1-1 0 0,-1 1 1 0 0,1 0-1 0 0,-1 0 1 0 0,1 0-1 0 0,0-1 1 0 0,0 1-1 0 0,0 0 0 0 0,0-1 1 0 0,0 1-1 0 0,1-1 1 0 0,-1 1-1 0 0,1-1 1 0 0,-1 0-1 0 0,1 0 1 0 0,0 1-1 0 0,0-1 1 0 0,0 0-1 0 0,0-1 0 0 0,1 1 1 0 0,-1 0-1 0 0,0-1 1 0 0,1 1-1 0 0,-1-1 1 0 0,1 0-1 0 0,0 0 1 0 0,-1 0-1 0 0,1 0 1 0 0,0 0-1 0 0,-1 0 0 0 0,1-1 1 0 0,0 1-1 0 0,0-1 1 0 0,0 0-1 0 0,0 0 1 0 0,1 0-26 0 0,59-75-5340 0 0,-59 50 3951 0 0</inkml:trace>
  <inkml:trace contextRef="#ctx0" brushRef="#br0" timeOffset="997.212">567 280 1196 0 0,'-18'-61'10345'0'0,"-12"69"-9960"0"0,21-5-2490 0 0,15-10-5074 0 0,-1 4 5709 0 0</inkml:trace>
  <inkml:trace contextRef="#ctx0" brushRef="#br0" timeOffset="1324.696">1065 160 1676 0 0,'12'-1'4194'0'0,"-31"11"-3149"0"0,2-1-872 0 0,0 1-1 0 0,0 0 1 0 0,1 1-1 0 0,1 1 0 0 0,0 0 1 0 0,1 1-1 0 0,0 1 1 0 0,1 0-1 0 0,0 1 0 0 0,1 1 1 0 0,1-1-1 0 0,1 2 1 0 0,0-1-1 0 0,1 2 0 0 0,1-1 1 0 0,0 1-1 0 0,1 0 1 0 0,1 1-1 0 0,1 3-172 0 0,4-18 2 0 0,1 0-1 0 0,0 1 1 0 0,1-1 0 0 0,-1 0 0 0 0,1 0-1 0 0,0 1 1 0 0,0-1 0 0 0,0 0-1 0 0,0 0 1 0 0,1 0 0 0 0,-1 0 0 0 0,1-1-1 0 0,0 1 1 0 0,1 0 0 0 0,-1-1 0 0 0,1 1-1 0 0,-1-1 1 0 0,1 0 0 0 0,0 0-1 0 0,0 0 1 0 0,0 0 0 0 0,1 0 0 0 0,-1-1-1 0 0,1 0 1 0 0,-1 1 0 0 0,1-1-1 0 0,0-1 1 0 0,0 1 0 0 0,0 0 0 0 0,0-1-1 0 0,0 0 1 0 0,0 0-2 0 0,136 17-4641 0 0,-67-32 1768 0 0,-43 3 1657 0 0</inkml:trace>
  <inkml:trace contextRef="#ctx0" brushRef="#br0" timeOffset="1806.508">905 451 1600 0 0,'-36'9'4747'0'0,"25"-7"-2491"0"0,27-6-939 0 0,147-22-1003 0 0,-6 2-3274 0 0,-141 15-800 0 0,-16 7 2518 0 0</inkml:trace>
  <inkml:trace contextRef="#ctx0" brushRef="#br0" timeOffset="2599.314">1388 240 1580 0 0,'10'19'6508'0'0,"-15"49"-6540"0"0,2-28 522 0 0,44 193 796 0 0,-37-175-536 0 0,-17-99-699 0 0,13 36-52 0 0,-6-42-150 0 0,1 0-1 0 0,3 0 0 0 0,2 0 0 0 0,2-1 1 0 0,6-30 151 0 0,-3 50-62 0 0,1 0 0 0 0,1 1 0 0 0,1-1 0 0 0,2 2 0 0 0,0-1 0 0 0,2 2 0 0 0,1-1 0 0 0,1 2 0 0 0,1 0 0 0 0,8-10 62 0 0,-20 34-29 0 0,-1 1 1 0 0,0-1 0 0 0,0 1 0 0 0,0 0 0 0 0,0 0 0 0 0,0 0 0 0 0,0 0 0 0 0,0 0 0 0 0,0 0 0 0 0,0 1-1 0 0,0-1 1 0 0,0 0 0 0 0,-1 1 0 0 0,1 0 0 0 0,-1-1 0 0 0,1 1 0 0 0,-1 0 0 0 0,1 0 0 0 0,-1 0 0 0 0,0 0 0 0 0,0 0-1 0 0,0 0 1 0 0,0 0 0 0 0,0 0 0 0 0,-1 0 0 0 0,1 0 0 0 0,-1 0 0 0 0,1 1 0 0 0,-1-1 0 0 0,0 0 0 0 0,0 0 0 0 0,0 1-1 0 0,0-1 1 0 0,0 0 0 0 0,0 0 0 0 0,-1 1 0 0 0,0 1 28 0 0,3 16 33 0 0,-2 0-1 0 0,0 1 1 0 0,-1-1 0 0 0,-1 0-1 0 0,0 0 1 0 0,-2 0 0 0 0,-1 0-1 0 0,0 0 1 0 0,-1-1-1 0 0,-1 0 1 0 0,-1 0 0 0 0,-1-1-1 0 0,0 0 1 0 0,-2-1 0 0 0,0 0-1 0 0,0 0 1 0 0,-2-1 0 0 0,0-1-1 0 0,-5 4-32 0 0,18-18 17 0 0,-1 0 0 0 0,0 0 0 0 0,1-1-1 0 0,-1 1 1 0 0,0 0 0 0 0,1 0 0 0 0,-1 0-1 0 0,1 0 1 0 0,-1 0 0 0 0,1 0 0 0 0,0 0 0 0 0,0 0-1 0 0,-1 1 1 0 0,1-1 0 0 0,0 0 0 0 0,0 0 0 0 0,0 0-1 0 0,0 0 1 0 0,0 0 0 0 0,0 0 0 0 0,0 0-1 0 0,0 1 1 0 0,1-1 0 0 0,-1 0 0 0 0,0 0 0 0 0,1 0-1 0 0,-1 0 1 0 0,1 0 0 0 0,-1 0 0 0 0,1 0 0 0 0,-1 0-1 0 0,1 0 1 0 0,0-1 0 0 0,-1 1 0 0 0,1 0-1 0 0,0 0 1 0 0,0 0 0 0 0,0-1 0 0 0,0 1 0 0 0,-1 0-1 0 0,1-1 1 0 0,0 1 0 0 0,0-1 0 0 0,0 1 0 0 0,0-1-1 0 0,0 1 1 0 0,1-1 0 0 0,-1 0 0 0 0,0 0-1 0 0,0 1 1 0 0,0-1 0 0 0,0 0 0 0 0,0 0 0 0 0,0 0-1 0 0,0 0 1 0 0,0 0 0 0 0,1-1 0 0 0,-1 1 0 0 0,0 0-1 0 0,0 0 1 0 0,0-1 0 0 0,0 1 0 0 0,0 0-1 0 0,0-1 1 0 0,0 0 0 0 0,0 1 0 0 0,0-1 0 0 0,0 0-17 0 0,27 6-38 0 0,182 105-776 0 0,-169-84-1617 0 0,-32-25-1492 0 0,-8-1 2649 0 0</inkml:trace>
  <inkml:trace contextRef="#ctx0" brushRef="#br0" timeOffset="2924.815">1988 433 1508 0 0,'-19'48'6880'0'0,"-20"113"-5301"0"0,38-157-1288 0 0,-4 27-270 0 0,4-29-238 0 0,1 0-1 0 0,-1 0 0 0 0,1-1 0 0 0,-1 1 1 0 0,0 0-1 0 0,1 0 0 0 0,-1-1 0 0 0,0 1 1 0 0,0 0-1 0 0,-1-1 0 0 0,1 1 0 0 0,0-1 0 0 0,0 0 1 0 0,-1 1-1 0 0,1-1 0 0 0,-1 0 0 0 0,1 0 1 0 0,-1 0-1 0 0,1 0 0 0 0,-1 0 0 0 0,0 0 1 0 0,0 0-1 0 0,1 0 0 0 0,-1-1 0 0 0,0 1 1 0 0,0-1-1 0 0,0 1 0 0 0,0-1 0 0 0,0 0 1 0 0,0 0-1 0 0,1 0 0 0 0,-2 0 218 0 0,-13 1-1175 0 0</inkml:trace>
  <inkml:trace contextRef="#ctx0" brushRef="#br0" timeOffset="3203.97">1753 546 2336 0 0,'17'-39'9266'0'0,"46"54"-7698"0"0,-41-6-1230 0 0,187 91-528 0 0,-96-1-4820 0 0,-91-51-634 0 0,-22-42 4328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0 1148 0 0,'4'8'297'0'0,"0"0"1"0"0,0 0-1 0 0,-1 1 0 0 0,0 0 0 0 0,0-1 0 0 0,-1 1 1 0 0,-1 0-1 0 0,1 0 0 0 0,-1 0 0 0 0,-1 0 1 0 0,1 0-1 0 0,-2 0 0 0 0,1 0 0 0 0,-1 0 0 0 0,-1 0 1 0 0,1 0-1 0 0,-2 0 0 0 0,1 0 0 0 0,-1-1 1 0 0,0 1-1 0 0,-1-1 0 0 0,0 0 0 0 0,0 0 0 0 0,-5 6-297 0 0,-9 9 232 0 0,-1 0-1 0 0,0-1 1 0 0,-2-2-1 0 0,-1 0 1 0 0,0-1-1 0 0,-1-1 0 0 0,-16 9-231 0 0,6-3-392 0 0,26-18 22 0 0,-75 37-5559 0 0,73-43 4639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3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8 137 936 0 0,'5'-6'229'0'0,"0"1"0"0"0,0 0-1 0 0,1 0 1 0 0,-1 0 0 0 0,1 1 0 0 0,0 0 0 0 0,1 0 0 0 0,-1 0-1 0 0,1 1 1 0 0,-1 0 0 0 0,1 0 0 0 0,0 1 0 0 0,0-1-1 0 0,1 2 1 0 0,-1-1 0 0 0,0 1 0 0 0,0 0 0 0 0,1 1-1 0 0,4-1-228 0 0,2 2 103 0 0,1 0 0 0 0,0 1-1 0 0,-1 0 1 0 0,1 1 0 0 0,-1 1-1 0 0,0 0 1 0 0,0 1 0 0 0,0 1-1 0 0,-1 0 1 0 0,0 0 0 0 0,0 2-1 0 0,-1-1 1 0 0,1 2 0 0 0,6 6-103 0 0,-17-14 38 0 0,1 1-1 0 0,-1 0 1 0 0,0 0 0 0 0,0 0 0 0 0,0 1 0 0 0,0-1 0 0 0,0 0 0 0 0,0 1 0 0 0,0-1 0 0 0,-1 1 0 0 0,1 0 0 0 0,-1-1 0 0 0,0 1 0 0 0,0 0 0 0 0,0 0-1 0 0,0 0 1 0 0,-1 0 0 0 0,1 0 0 0 0,-1 0 0 0 0,1 0 0 0 0,-1 0 0 0 0,0 0 0 0 0,0 0 0 0 0,-1 0 0 0 0,1 0 0 0 0,-1 0 0 0 0,1 0 0 0 0,-1 0 0 0 0,0 0-1 0 0,0 0 1 0 0,0-1 0 0 0,0 1 0 0 0,-1 0 0 0 0,1-1 0 0 0,-1 1 0 0 0,0 0 0 0 0,0-1 0 0 0,0 0 0 0 0,0 0 0 0 0,0 1 0 0 0,0-1 0 0 0,-1 0-38 0 0,-111 75 1283 0 0,110-75-1275 0 0,-19 10 61 0 0,1-2 1 0 0,-1 0-1 0 0,-1-1 1 0 0,0-1-1 0 0,0-2 1 0 0,0 0-1 0 0,-1-1 1 0 0,-18 0-70 0 0,36-16-1171 0 0,64-32-2645 0 0,1 10 1311 0 0,-25 13 1304 0 0</inkml:trace>
  <inkml:trace contextRef="#ctx0" brushRef="#br0" timeOffset="279.884">896 0 1008 0 0,'-17'1'3558'0'0,"-12"9"-2998"0"0,-1 2 0 0 0,2 1 0 0 0,0 1-1 0 0,0 1 1 0 0,1 2 0 0 0,1 0-1 0 0,1 2 1 0 0,0 1 0 0 0,2 1 0 0 0,-7 8-560 0 0,26-25 28 0 0,0-1 0 0 0,1 1 1 0 0,-1 0-1 0 0,1 1 1 0 0,0-1-1 0 0,0 1 0 0 0,1-1 1 0 0,-1 1-1 0 0,1 0 1 0 0,0 0-1 0 0,0 0 0 0 0,1 0 1 0 0,-1 0-1 0 0,1 0 1 0 0,0 0-1 0 0,1 0 0 0 0,-1 1 1 0 0,1-1-1 0 0,0 0 1 0 0,0 0-1 0 0,1 1 0 0 0,1 4-28 0 0,1-4-90 0 0,1 0-1 0 0,0 0 1 0 0,0-1 0 0 0,0 1-1 0 0,1-1 1 0 0,0 0-1 0 0,0 0 1 0 0,0-1 0 0 0,0 1-1 0 0,1-1 1 0 0,0 0-1 0 0,0-1 1 0 0,0 1-1 0 0,0-1 1 0 0,6 2 90 0 0,174 21-6862 0 0,-160-26 5496 0 0</inkml:trace>
  <inkml:trace contextRef="#ctx0" brushRef="#br0" timeOffset="733.01">1381 12 1312 0 0,'-6'2'1237'0'0,"1"3"4167"0"0,27-1-4984 0 0,337 69 2003 0 0,-226-29-2039 0 0,-132-43-369 0 0,0 0 0 0 0,0 1 1 0 0,0-1-1 0 0,0 0 1 0 0,0 1-1 0 0,-1-1 0 0 0,1 1 1 0 0,0-1-1 0 0,-1 1 1 0 0,1-1-1 0 0,-1 1 0 0 0,1-1 1 0 0,-1 1-1 0 0,0 0 0 0 0,1-1 1 0 0,-1 1-1 0 0,0 0 1 0 0,0-1-1 0 0,0 1 0 0 0,-1 0 1 0 0,1-1-1 0 0,0 1 1 0 0,-1-1-1 0 0,1 1 0 0 0,-1-1 1 0 0,1 1-1 0 0,-1 0 0 0 0,0-1 1 0 0,1 0-1 0 0,-1 1 1 0 0,0-1-1 0 0,0 1 0 0 0,0-1 1 0 0,0 0-1 0 0,0 0 1 0 0,0 0-1 0 0,-1 0 0 0 0,1 1 1 0 0,0-2-1 0 0,-1 1 0 0 0,1 0 1 0 0,0 0-1 0 0,-1 0 1 0 0,1-1-1 0 0,-1 1 0 0 0,0 0 1 0 0,1-1-1 0 0,-1 0 1 0 0,1 1-1 0 0,-1-1 0 0 0,0 0 1 0 0,1 0-1 0 0,-1 0 0 0 0,0 0-15 0 0,-385 144 1035 0 0,358-132-1025 0 0,-1-2-151 0 0,1 2 0 0 0,1 0 1 0 0,0 2-1 0 0,0 1 0 0 0,2 2 0 0 0,0 0 1 0 0,-22 20 140 0 0,31-7-2004 0 0,17-29 642 0 0,31 5-4192 0 0,-9-7 4188 0 0</inkml:trace>
  <inkml:trace contextRef="#ctx0" brushRef="#br0" timeOffset="1015.033">1885 495 1860 0 0,'-44'26'1167'0'0,"0"-2"-1"0"0,-2-2 0 0 0,0-2 1 0 0,-2-2-1 0 0,0-2 0 0 0,-17 2-1166 0 0,-119 43 311 0 0,183-60-717 0 0,-16 4 190 0 0,10-7-4784 0 0,3-10 3805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40 876 0 0,'4'-39'5032'0'0,"0"52"-2962"0"0,-5 27-1947 0 0,2 0-1 0 0,2 1 1 0 0,1-1-1 0 0,2-1 1 0 0,9 30-123 0 0,-13-60 275 0 0,0-6-430 0 0,0 0 0 0 0,0 1 0 0 0,0-1 1 0 0,-1 1-1 0 0,1 0 0 0 0,-1-1 0 0 0,0 1 0 0 0,0 0 0 0 0,0 0 1 0 0,-1-1-1 0 0,1 1 0 0 0,-1 0 0 0 0,0 0 0 0 0,0 0 0 0 0,-1 0 1 0 0,1 0-1 0 0,-1 0 0 0 0,1-1 0 0 0,-1 1 0 0 0,0 0 1 0 0,-1 0-1 0 0,1-1 0 0 0,-1 1 0 0 0,0-1 0 0 0,0 1 0 0 0,0-1 1 0 0,0 0-1 0 0,0 0 0 0 0,-1 0 0 0 0,1 0 0 0 0,-1 0 0 0 0,0 0 1 0 0,0-1-1 0 0,0 1 0 0 0,-2 0 155 0 0,-19 4-1163 0 0</inkml:trace>
  <inkml:trace contextRef="#ctx0" brushRef="#br0" timeOffset="252.656">1 554 2184 0 0,'4'5'4468'0'0,"45"1"-3355"0"0,522-44 872 0 0,-261 10-7117 0 0,-271 25 3877 0 0,-6 0 20 0 0</inkml:trace>
  <inkml:trace contextRef="#ctx0" brushRef="#br0" timeOffset="686.201">82 776 1616 0 0,'155'-39'3717'0'0,"-150"39"-3665"0"0,0-1 0 0 0,0 1 0 0 0,0 1 0 0 0,0-1 0 0 0,0 1 0 0 0,0 0 0 0 0,0 0-1 0 0,-1 0 1 0 0,1 1 0 0 0,0 0 0 0 0,-1 0 0 0 0,1 0 0 0 0,-1 0 0 0 0,1 1 0 0 0,-1-1 0 0 0,0 1-1 0 0,0 0 1 0 0,0 1 0 0 0,-1-1 0 0 0,1 1 0 0 0,-1-1 0 0 0,0 1 0 0 0,0 0 0 0 0,0 0 0 0 0,0 1-1 0 0,-1-1 1 0 0,1 1 0 0 0,-1-1 0 0 0,-1 1 0 0 0,2 1-52 0 0,-4 1 74 0 0,1 0 1 0 0,-1 1-1 0 0,-1-1 0 0 0,1 0 1 0 0,-1 0-1 0 0,0-1 0 0 0,-1 1 0 0 0,0 0 1 0 0,0-1-1 0 0,0 1 0 0 0,-1-1 1 0 0,0 0-1 0 0,0 0 0 0 0,0-1 1 0 0,-1 1-1 0 0,0-1 0 0 0,0 0 1 0 0,0 0-1 0 0,-1 0 0 0 0,1-1 0 0 0,-1 0 1 0 0,-4 2-75 0 0,-29 24 74 0 0,0-2 1 0 0,-2-1 0 0 0,0-3-1 0 0,-2-1 1 0 0,-18 5-75 0 0,172-90-6305 0 0,-83 48 5232 0 0</inkml:trace>
  <inkml:trace contextRef="#ctx0" brushRef="#br0" timeOffset="966.755">572 781 1028 0 0,'-15'2'417'0'0,"0"2"1"0"0,1 0-1 0 0,-1 0 0 0 0,1 1 0 0 0,0 1 0 0 0,1 0 1 0 0,-1 1-1 0 0,1 1 0 0 0,0 0 0 0 0,1 1 0 0 0,0 0 1 0 0,1 1-1 0 0,-1 0 0 0 0,2 0 0 0 0,0 1 0 0 0,-1 2-417 0 0,7-11 40 0 0,-1 1-1 0 0,0 1 0 0 0,1-1 1 0 0,0 1-1 0 0,0 0 0 0 0,0-1 1 0 0,0 2-1 0 0,0-1 1 0 0,1 0-1 0 0,0 1 0 0 0,0 0 1 0 0,0 0-1 0 0,0 0 0 0 0,1 0 1 0 0,0 0-1 0 0,0 0 0 0 0,0 0 1 0 0,1 1-1 0 0,0-1 0 0 0,0 1 1 0 0,0-1-1 0 0,1 1 0 0 0,0-1 1 0 0,0 1-1 0 0,0 0 1 0 0,0-1-1 0 0,1 1 0 0 0,0-1 1 0 0,0 1-1 0 0,1-1 0 0 0,0 0 1 0 0,0 1-1 0 0,0-1 0 0 0,0 0 1 0 0,1 0-1 0 0,-1 0 0 0 0,2-1 1 0 0,-1 1-1 0 0,0-1 0 0 0,1 0 1 0 0,0 1-1 0 0,0-2 0 0 0,0 1 1 0 0,0 0-1 0 0,0-1 1 0 0,1 0-1 0 0,1 1-39 0 0,5 0-494 0 0,0 0 1 0 0,0-1-1 0 0,1 0 1 0 0,-1 0-1 0 0,1-2 1 0 0,-1 1-1 0 0,1-1 1 0 0,0-1-1 0 0,0 0 1 0 0,-1-1-1 0 0,1 0 1 0 0,10-3 493 0 0,27-11-1235 0 0</inkml:trace>
  <inkml:trace contextRef="#ctx0" brushRef="#br0" timeOffset="1321.956">845 689 1856 0 0,'5'1'115'0'0,"0"-1"0"0"0,-1 1 0 0 0,1 0 0 0 0,-1 0 0 0 0,1 1 0 0 0,-1-1 0 0 0,1 1 0 0 0,-1 0 0 0 0,0 0 0 0 0,0 1 0 0 0,0-1 0 0 0,0 1 0 0 0,0 0 0 0 0,-1 0 0 0 0,1 0 0 0 0,-1 0-1 0 0,0 1 1 0 0,0-1 0 0 0,0 1 0 0 0,0 0 0 0 0,-1 0 0 0 0,1 0 0 0 0,-1 0 0 0 0,0 0 0 0 0,0 1 0 0 0,-1-1 0 0 0,1 1 0 0 0,-1-1 0 0 0,0 1 0 0 0,0-1 0 0 0,-1 1 0 0 0,1 0 0 0 0,-1-1 0 0 0,0 1 0 0 0,0 0 0 0 0,-1-1 0 0 0,1 1 0 0 0,-1 0 0 0 0,0-1 0 0 0,0 1-1 0 0,-1-1 1 0 0,1 1 0 0 0,-1-1 0 0 0,0 0 0 0 0,-1 3-115 0 0,-104 111 3174 0 0,76-92-2420 0 0,95-28-1083 0 0,217-120-7604 0 0,-242 101 6826 0 0</inkml:trace>
  <inkml:trace contextRef="#ctx0" brushRef="#br0" timeOffset="1553.077">1625 523 1676 0 0,'7'-2'189'0'0,"0"0"-1"0"0,0 1 1 0 0,0 0-1 0 0,0 1 1 0 0,0 0 0 0 0,0 0-1 0 0,0 0 1 0 0,0 1-1 0 0,1 0 1 0 0,-1 0-1 0 0,0 0 1 0 0,-1 1-1 0 0,1 0 1 0 0,0 1 0 0 0,0 0-1 0 0,-1 0 1 0 0,0 0-1 0 0,1 1 1 0 0,-1 0-1 0 0,-1 0 1 0 0,1 0 0 0 0,0 1-1 0 0,-1 0 1 0 0,0 0-1 0 0,0 0 1 0 0,-1 0-1 0 0,1 1 1 0 0,-1 0-1 0 0,-1 0 1 0 0,1 0 0 0 0,-1 1-1 0 0,0-1 1 0 0,1 4-189 0 0,-3-1 98 0 0,0 0 1 0 0,-1 0 0 0 0,0 0 0 0 0,0 0-1 0 0,-1 0 1 0 0,0 0 0 0 0,0 0-1 0 0,-1 0 1 0 0,-1-1 0 0 0,1 1 0 0 0,-2 0-1 0 0,1-1 1 0 0,-1 0 0 0 0,0 0-1 0 0,0 0 1 0 0,-1-1 0 0 0,-1 1 0 0 0,1-1-1 0 0,-1 0 1 0 0,-4 4-99 0 0,-141 122-1819 0 0,78-103-3400 0 0,62-30 3964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19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0 509 1884 0 0,'66'19'3903'0'0,"41"-13"-2686"0"0,-56-5-608 0 0,61-1 43 0 0,123 17-4741 0 0,-221-12 2804 0 0,-10 1 70 0 0</inkml:trace>
  <inkml:trace contextRef="#ctx0" brushRef="#br0" timeOffset="171.668">88 943 1516 0 0,'2'6'1000'0'0,"6"-2"-120"0"0,2-1-132 0 0,12 0-96 0 0,4 0-40 0 0,-10-3-95 0 0,9 0-53 0 0,10 0-76 0 0,4 0-120 0 0,1 0-100 0 0,43-15-256 0 0,-38 15 4 0 0,-4 0-1252 0 0,-4 0 95 0 0,-5-1 69 0 0,-5-1 36 0 0,-1 1-4 0 0</inkml:trace>
  <inkml:trace contextRef="#ctx0" brushRef="#br0" timeOffset="2174.893">1773 59 1472 0 0,'0'0'622'0'0,"-2"-16"378"0"0,-1 12-954 0 0,0 0 0 0 0,-1 1 0 0 0,0-1 1 0 0,0 1-1 0 0,0 0 0 0 0,0 0 1 0 0,0 0-1 0 0,-1 1 0 0 0,1 0 0 0 0,-1 0 1 0 0,0 0-1 0 0,1 0 0 0 0,-1 0 0 0 0,0 1 1 0 0,0 0-1 0 0,0 0 0 0 0,0 1 1 0 0,0-1-1 0 0,0 1 0 0 0,0 0 0 0 0,0 0 1 0 0,-1 1-1 0 0,1 0 0 0 0,-4 1-46 0 0,-2-2 142 0 0,-11 2-9 0 0,0 1 0 0 0,0 0 0 0 0,0 2 0 0 0,0 1 0 0 0,0 1 0 0 0,1 0 0 0 0,0 2 1 0 0,1 0-1 0 0,0 2 0 0 0,1 0 0 0 0,0 1 0 0 0,0 1 0 0 0,1 0 0 0 0,1 2 0 0 0,1 0 0 0 0,0 1 0 0 0,0 0 1 0 0,2 1-1 0 0,0 1 0 0 0,1 1 0 0 0,1-1 0 0 0,1 2 0 0 0,0 0 0 0 0,2 0 0 0 0,0 1 0 0 0,1 0 0 0 0,-3 16-133 0 0,9-16 83 0 0,1 1-1 0 0,1 0 1 0 0,1 0-1 0 0,1 0 1 0 0,0 0 0 0 0,2 0-1 0 0,1-1 1 0 0,0 1-1 0 0,2-1 1 0 0,0 0-1 0 0,1-1 1 0 0,1 0-1 0 0,1 0 1 0 0,1-1-1 0 0,8 9-82 0 0,-5-4-62 0 0,-1 1 1 0 0,-1 0-1 0 0,-1 1 0 0 0,-1 0 0 0 0,-1 0 0 0 0,-2 1 0 0 0,0 1 1 0 0,-2-1-1 0 0,-1 7 62 0 0,-7-14-27 0 0,-2 0-1 0 0,0-1 1 0 0,-1 0 0 0 0,-1 0 0 0 0,-1 0-1 0 0,0-1 1 0 0,-1 0 0 0 0,-2 0 0 0 0,1-1 0 0 0,-2-1-1 0 0,0 0 1 0 0,-1 0 0 0 0,-1-1 0 0 0,0-1-1 0 0,-1 0 1 0 0,-1-1 0 0 0,0-1 0 0 0,-10 6 27 0 0,-9 8 116 0 0,-2-1 1 0 0,0-1-1 0 0,-2-2 1 0 0,0-2 0 0 0,-2-2-1 0 0,-17 5-116 0 0,9-24-23 0 0,55-2 29 0 0,-1 0 1 0 0,1 0 0 0 0,0 1 0 0 0,0 0-1 0 0,0 0 1 0 0,0 0 0 0 0,1 1-1 0 0,-1 0 1 0 0,0 0 0 0 0,1 0-1 0 0,-1 1 1 0 0,0 0 0 0 0,1 1-1 0 0,-1-1 1 0 0,0 1 0 0 0,1 0-1 0 0,-1 1 1 0 0,0-1 0 0 0,0 1-1 0 0,0 1 1 0 0,0-1 0 0 0,0 1 0 0 0,-1 0-1 0 0,1 0 1 0 0,-1 1 0 0 0,0-1-1 0 0,0 1 1 0 0,4 4-7 0 0,3 2-3 0 0,-1 1 0 0 0,-1 1 0 0 0,1 0 0 0 0,-2 0 0 0 0,0 1 0 0 0,0 0 0 0 0,-1 0 0 0 0,-1 1 0 0 0,0 0 0 0 0,-1 1 0 0 0,0 2 3 0 0,3 22 115 0 0,-1 0 1 0 0,-2 0-1 0 0,-2 1 1 0 0,-2 0-1 0 0,-1 0 1 0 0,-4 29-116 0 0,0-37 21 0 0,1 0 1 0 0,2 0 0 0 0,1 0-1 0 0,2 0 1 0 0,1 0 0 0 0,2 0 0 0 0,1-1-1 0 0,1 0 1 0 0,1 0 0 0 0,6 9-22 0 0,-10-30-142 0 0,1-1 0 0 0,0 0 0 0 0,1 1-1 0 0,0-2 1 0 0,0 1 0 0 0,1-1 0 0 0,0-1 0 0 0,1 1 0 0 0,-1-1 0 0 0,1-1 0 0 0,9 6 142 0 0,-11-8-292 0 0,0-1 0 0 0,1 1 1 0 0,-1-1-1 0 0,0-1 0 0 0,1 1 0 0 0,0-2 1 0 0,-1 1-1 0 0,1-1 0 0 0,0 0 1 0 0,0 0-1 0 0,0-1 0 0 0,0 0 0 0 0,-1 0 1 0 0,1-1-1 0 0,0 0 0 0 0,0-1 1 0 0,0 0-1 0 0,1 0 292 0 0,41-18-1221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27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473 391 1344 0 0,'-1'-6'469'0'0,"-1"3"-406"0"0,0 0 1 0 0,1 0-1 0 0,-1 0 1 0 0,0 0-1 0 0,-1 0 1 0 0,1 0-1 0 0,-1 1 1 0 0,1-1-1 0 0,-1 1 1 0 0,0 0-1 0 0,1 0 1 0 0,-1 0-1 0 0,0 0 1 0 0,-1 0-1 0 0,1 0 1 0 0,0 1-1 0 0,0 0 1 0 0,-1 0-1 0 0,1 0 1 0 0,-1 0-1 0 0,1 0 1 0 0,-1 0-1 0 0,1 1 1 0 0,-1 0-1 0 0,1 0 1 0 0,-1 0-1 0 0,1 0 1 0 0,-5 1-64 0 0,-15-1 345 0 0,-1 1 0 0 0,1 0 0 0 0,0 2 0 0 0,-1 1 0 0 0,1 1 0 0 0,1 1 0 0 0,-1 1 0 0 0,1 1 0 0 0,-5 3-345 0 0,18-8 114 0 0,0 1 0 0 0,0 0 1 0 0,0 1-1 0 0,0 0 0 0 0,1 1 0 0 0,0-1 1 0 0,0 1-1 0 0,0 1 0 0 0,1 0 0 0 0,0 0 1 0 0,0 0-1 0 0,1 1 0 0 0,0 0 0 0 0,0 0 1 0 0,1 0-1 0 0,0 1 0 0 0,1 0 0 0 0,0 0 1 0 0,0 0-1 0 0,1 1 0 0 0,0-1 1 0 0,-1 8-115 0 0,3-13 34 0 0,1 0 1 0 0,0 0 0 0 0,1 0-1 0 0,-1 0 1 0 0,1 0 0 0 0,-1 0-1 0 0,1 0 1 0 0,1 0 0 0 0,-1 0-1 0 0,0 0 1 0 0,1 0 0 0 0,0-1-1 0 0,0 1 1 0 0,0-1 0 0 0,0 1-1 0 0,1-1 1 0 0,-1 0 0 0 0,1 0-1 0 0,0 0 1 0 0,0 0 0 0 0,0 0-1 0 0,0-1 1 0 0,0 1 0 0 0,1-1-1 0 0,-1 0 1 0 0,1 0 0 0 0,0 0-1 0 0,-1 0 1 0 0,1-1 0 0 0,3 1-35 0 0,116 24 245 0 0,70-51-618 0 0,-178 22 279 0 0,-1 0-1 0 0,1-1 1 0 0,-1 0 0 0 0,0-1-1 0 0,0-1 1 0 0,-1 0-1 0 0,0-1 1 0 0,0-1 0 0 0,0 0-1 0 0,-1 0 1 0 0,0-1-1 0 0,-1-1 1 0 0,0 0-1 0 0,-1 0 1 0 0,0-1 0 0 0,0-1-1 0 0,-1 0 1 0 0,0-1 94 0 0,-9 8-25 0 0,-1 0-1 0 0,0 0 1 0 0,0 0 0 0 0,-1 0 0 0 0,1 0 0 0 0,-1 0 0 0 0,0 0 0 0 0,0 1-1 0 0,-1-1 1 0 0,1 1 0 0 0,-1-1 0 0 0,0 1 0 0 0,0 0 0 0 0,0 0 0 0 0,-1 1-1 0 0,0-1 1 0 0,1 0 0 0 0,-1 1 0 0 0,0 0 0 0 0,-1 0 0 0 0,1 0-1 0 0,-1 1 1 0 0,1-1 0 0 0,-1 1 0 0 0,-4-1 25 0 0,-246-59-416 0 0,256 62 355 0 0,-1 0 0 0 0,0 1-1 0 0,1-1 1 0 0,-1 0 0 0 0,1 1 0 0 0,-1-1-1 0 0,1 0 1 0 0,-1 0 0 0 0,1 0 0 0 0,-1 0-1 0 0,1 1 1 0 0,-1-1 0 0 0,1 0 0 0 0,0 0-1 0 0,-1 0 1 0 0,1 0 0 0 0,-1 0 0 0 0,1 0-1 0 0,-1 0 1 0 0,1 0 0 0 0,-1 0 0 0 0,1-1-1 0 0,-1 1 1 0 0,1 0 0 0 0,-1 0 0 0 0,1 0-1 0 0,-1-1 1 0 0,1 1 0 0 0,-1 0 0 0 0,1-1-1 0 0,-1 1 1 0 0,1 0 0 0 0,-1-1 0 0 0,0 1-1 0 0,1 0 1 0 0,-1-1 0 0 0,1 1 0 0 0,-1-1-1 0 0,0 1 1 0 0,0-1 0 0 0,1 1 0 0 0,-1-1 0 0 0,0 1-1 0 0,0-1 1 0 0,0 1 0 0 0,1-1 0 0 0,-1 1-1 0 0,0-1 1 0 0,0 1 0 0 0,0-1 0 0 0,0 1-1 0 0,0-1 1 0 0,0 1 0 0 0,0-1 0 0 0,0 0-1 0 0,0 1 1 0 0,0-1 0 0 0,-1 1 0 0 0,1-1-1 0 0,0 1 1 0 0,0-1 0 0 0,0 1 0 0 0,-1-1-1 0 0,1 1 1 0 0,0-1 61 0 0,3 0-398 0 0,19-5-797 0 0</inkml:trace>
  <inkml:trace contextRef="#ctx0" brushRef="#br0" timeOffset="263.127">1085 88 1756 0 0,'46'-37'8382'0'0,"-45"69"-7119"0"0,-8 36-1069 0 0,3 0 0 0 0,3 0 0 0 0,3 0-1 0 0,5 28-193 0 0,-2-80-531 0 0,-2 1-1 0 0,0-1 1 0 0,-1 1-1 0 0,0 0 1 0 0,-1 0-1 0 0,-1 0 1 0 0,-1 0-1 0 0,-1 0 1 0 0,0-1-1 0 0,-1 1 1 0 0,-1-1-1 0 0,0 1 1 0 0,-1-1-1 0 0,-1 0 1 0 0,0-1-1 0 0,-2 1 1 0 0,-4 7 531 0 0,-5-8-1393 0 0</inkml:trace>
  <inkml:trace contextRef="#ctx0" brushRef="#br0" timeOffset="1101.185">806 376 956 0 0,'9'-9'3753'0'0,"22"4"-3299"0"0,-28 5-263 0 0,127-13 52 0 0,-1-5 0 0 0,-1-7 0 0 0,13-8-243 0 0,-115 27 24 0 0,0 0 0 0 0,-1-2 0 0 0,0-1 0 0 0,0-1 0 0 0,-1-1 0 0 0,0-1 0 0 0,-1-1 0 0 0,-1-1 0 0 0,0-1 0 0 0,0-1 0 0 0,-2-1 0 0 0,0-1 0 0 0,1-3-24 0 0,-2-23 1388 0 0,-19 43-1244 0 0,0 1-26 0 0,-2-26 866 0 0,-2 30-971 0 0,0 0 0 0 0,0 0-1 0 0,0 0 1 0 0,0 1-1 0 0,1 0 1 0 0,-1 0 0 0 0,1 0-1 0 0,1 0 1 0 0,-1 0-1 0 0,1 0 1 0 0,-1 1 0 0 0,2 0-1 0 0,-1-1 1 0 0,1 1-1 0 0,-1 0 1 0 0,2 0 0 0 0,-1 1-13 0 0,0-3 22 0 0,-105 449 1742 0 0,103-423-1767 0 0,17-63-435 0 0,4-9 88 0 0,-11 28 216 0 0,-4 6 61 0 0,0 1 0 0 0,1 0 1 0 0,-1 0-1 0 0,1 0 0 0 0,0 0 0 0 0,1 1 0 0 0,0-1 0 0 0,0 1 0 0 0,0 0 1 0 0,1 1-1 0 0,0-1 0 0 0,0 1 0 0 0,0 0 0 0 0,1 1 0 0 0,-1 0 0 0 0,5-2 73 0 0,-10 5-66 0 0,118 77-264 0 0,-101-66 315 0 0,1 0 0 0 0,1-1-1 0 0,-1-1 1 0 0,1-1-1 0 0,1 0 1 0 0,-1-2 0 0 0,1 0-1 0 0,0-1 1 0 0,0-2 0 0 0,0 0-1 0 0,20-1 16 0 0,-28-2-7 0 0,1-1 0 0 0,0 0 0 0 0,0 0 1 0 0,-1-2-1 0 0,0 0 0 0 0,0 0 0 0 0,0-1 0 0 0,0-1 0 0 0,-1 0 0 0 0,0-1 0 0 0,0 0 0 0 0,0-1 1 0 0,-1 0-1 0 0,0-1 0 0 0,-1 0 0 0 0,0-1 0 0 0,0 0 0 0 0,-1 0 0 0 0,-1-1 0 0 0,1 0 0 0 0,1-5 7 0 0,-9 13 4 0 0,1 0-1 0 0,-1 0 0 0 0,0 0 0 0 0,0-1 0 0 0,0 1 0 0 0,-1 0 1 0 0,1-1-1 0 0,-1 1 0 0 0,0 0 0 0 0,0-1 0 0 0,0 1 0 0 0,0-1 0 0 0,0 1 1 0 0,-1-1-1 0 0,1 1 0 0 0,-1 0 0 0 0,0-1 0 0 0,0 1 0 0 0,-1 0 1 0 0,1 0-1 0 0,-1 0 0 0 0,1 0 0 0 0,-1 0 0 0 0,0 0 0 0 0,0 0 1 0 0,0 1-1 0 0,0-1 0 0 0,-1 0 0 0 0,1 1 0 0 0,-1 0 0 0 0,0 0 0 0 0,1 0 1 0 0,-1 0-1 0 0,0 0 0 0 0,0 0 0 0 0,0 1 0 0 0,0-1 0 0 0,-1 1 1 0 0,1 0-1 0 0,0 0 0 0 0,-1 0 0 0 0,1 1-3 0 0,-8-4 92 0 0,-1 2-1 0 0,0-1 1 0 0,1 2 0 0 0,-1-1 0 0 0,0 2-1 0 0,0-1 1 0 0,0 2 0 0 0,1-1-1 0 0,-1 2 1 0 0,0-1 0 0 0,-7 4-92 0 0,12-5 35 0 0,0 1-1 0 0,0 0 1 0 0,0 0 0 0 0,0 1 0 0 0,0 0-1 0 0,1 0 1 0 0,-1 0 0 0 0,1 1-1 0 0,-1 0 1 0 0,1 0 0 0 0,0 1 0 0 0,0 0-1 0 0,1 0 1 0 0,-1 0 0 0 0,1 1 0 0 0,0 0-1 0 0,0 0 1 0 0,0 0 0 0 0,1 0-1 0 0,0 1 1 0 0,0 0 0 0 0,0 0 0 0 0,1 0-1 0 0,-1 0 1 0 0,2 0 0 0 0,-1 1 0 0 0,1 0-1 0 0,0-1 1 0 0,0 1 0 0 0,1 0-1 0 0,-1 0 1 0 0,2 0 0 0 0,-1 5-35 0 0,5-2-63 0 0,1 1 0 0 0,0-1 1 0 0,1 0-1 0 0,0 0 0 0 0,1 0 1 0 0,0-1-1 0 0,0 0 0 0 0,1 0 0 0 0,0-1 1 0 0,0 0-1 0 0,1-1 0 0 0,0 0 0 0 0,1 0 1 0 0,0-1-1 0 0,0 0 0 0 0,0 0 0 0 0,0-1 1 0 0,1-1-1 0 0,0 0 0 0 0,0 0 0 0 0,0-1 1 0 0,7 1 62 0 0,-5-1-442 0 0,0 0 1 0 0,1-1-1 0 0,0-1 1 0 0,-1 0 0 0 0,1-1-1 0 0,0 0 1 0 0,-1-1-1 0 0,1 0 1 0 0,0-1 0 0 0,-1-1-1 0 0,0 0 1 0 0,4-2 441 0 0,9-9-1226 0 0,-8 2 16 0 0</inkml:trace>
  <inkml:trace contextRef="#ctx0" brushRef="#br0" timeOffset="1365.199">2485 412 1280 0 0,'0'-2'86'0'0,"1"0"0"0"0,0 0 0 0 0,0-1-1 0 0,0 1 1 0 0,0 0 0 0 0,0 1 0 0 0,0-1 0 0 0,0 0-1 0 0,1 0 1 0 0,-1 0 0 0 0,1 1 0 0 0,-1-1 0 0 0,1 1 0 0 0,0-1-1 0 0,-1 1 1 0 0,1-1 0 0 0,0 1 0 0 0,0 0 0 0 0,0 0-1 0 0,0 0 1 0 0,0 0 0 0 0,0 1 0 0 0,1-1 0 0 0,-1 0-1 0 0,0 1 1 0 0,0-1 0 0 0,0 1 0 0 0,1 0 0 0 0,-1 0 0 0 0,0 0-1 0 0,0 0 1 0 0,1 0 0 0 0,-1 0 0 0 0,0 1 0 0 0,0-1-1 0 0,0 1 1 0 0,1 0 0 0 0,-1-1 0 0 0,0 1 0 0 0,0 0 0 0 0,0 0-1 0 0,0 0 1 0 0,0 1 0 0 0,-1-1 0 0 0,1 0 0 0 0,0 1-1 0 0,0-1 1 0 0,-1 1 0 0 0,1 0-86 0 0,67 93 1108 0 0,-68-92-1014 0 0,-1-1-1 0 0,0 1 1 0 0,0-1-1 0 0,0 1 1 0 0,0 0-1 0 0,0-1 1 0 0,0 1-1 0 0,-1-1 1 0 0,1 1-1 0 0,-1-1 0 0 0,0 1 1 0 0,0-1-1 0 0,0 1 1 0 0,0-1-1 0 0,0 0 1 0 0,0 0-1 0 0,-1 1 1 0 0,1-1-1 0 0,-1 0 1 0 0,1 0-1 0 0,-1 0 1 0 0,0-1-1 0 0,0 1 1 0 0,0 0-1 0 0,0-1 1 0 0,0 1-1 0 0,0-1 0 0 0,0 1 1 0 0,-1-1-1 0 0,1 0 1 0 0,0 0-1 0 0,-1 0 1 0 0,1-1-1 0 0,-1 1 1 0 0,1 0-1 0 0,-1-1 1 0 0,1 0-1 0 0,-1 1 1 0 0,1-1-1 0 0,-1 0 1 0 0,0 0-1 0 0,1-1 1 0 0,-1 1-1 0 0,1 0 1 0 0,-1-1-1 0 0,1 0-93 0 0,-1 2 15 0 0,1-1 1 0 0,0 0-1 0 0,-1 0 0 0 0,1 0 1 0 0,0 0-1 0 0,-1 0 0 0 0,1 0 1 0 0,0-1-1 0 0,-1 1 0 0 0,1-1 1 0 0,0 0-1 0 0,0 0 1 0 0,-1 0-1 0 0,1 0 0 0 0,0 0 1 0 0,0 0-1 0 0,0 0 0 0 0,0-1 1 0 0,0 1-1 0 0,1-1 0 0 0,-1 1 1 0 0,0-1-1 0 0,1 0 0 0 0,-1 0 1 0 0,1 0-1 0 0,-1 0 0 0 0,1 0 1 0 0,0 0-1 0 0,0 0 0 0 0,0 0 1 0 0,0 0-1 0 0,0 0 0 0 0,1-1 1 0 0,-1 1-1 0 0,1 0 1 0 0,-1-1-1 0 0,1 1 0 0 0,0 0 1 0 0,0-1-1 0 0,0 1 0 0 0,0 0 1 0 0,0-1-1 0 0,0 1 0 0 0,1 0 1 0 0,-1-1-1 0 0,1 1 0 0 0,0 0 1 0 0,0 0-1 0 0,0-1 0 0 0,1 0-15 0 0,14-20-738 0 0,2 1 0 0 0,0 0-1 0 0,2 2 1 0 0,0 0-1 0 0,1 1 1 0 0,1 2 0 0 0,1 0-1 0 0,0 1 1 0 0,8-3 738 0 0,-11 5-1158 0 0,5-2-75 0 0,-4 2 21 0 0</inkml:trace>
  <inkml:trace contextRef="#ctx0" brushRef="#br0" timeOffset="1894.518">2883 181 1292 0 0,'-6'31'3099'0'0,"-13"179"352"0"0,20-206-3421 0 0,0-1 0 0 0,0 1-1 0 0,1-1 1 0 0,-1 0 0 0 0,1 1 0 0 0,0-1 0 0 0,0 0-1 0 0,1 0 1 0 0,-1 0 0 0 0,0 0 0 0 0,1-1-1 0 0,0 1 1 0 0,0-1 0 0 0,0 1 0 0 0,0-1 0 0 0,0 0-1 0 0,0 0 1 0 0,0-1 0 0 0,1 1 0 0 0,-1-1 0 0 0,0 1-1 0 0,1-1 1 0 0,0 0 0 0 0,-1 0 0 0 0,1-1-1 0 0,0 1 1 0 0,-1-1 0 0 0,1 1 0 0 0,0-1 0 0 0,-1 0-1 0 0,1-1 1 0 0,0 1 0 0 0,-1-1 0 0 0,1 0 0 0 0,0 0-1 0 0,-1 0 1 0 0,1 0 0 0 0,-1 0 0 0 0,1-1-1 0 0,-1 1 1 0 0,0-1 0 0 0,0 0 0 0 0,0 0 0 0 0,0-1-1 0 0,0 1 1 0 0,2-2-30 0 0,129-108-705 0 0,-159 209 1183 0 0,26-95-477 0 0,1-1 0 0 0,0 1 1 0 0,-1 0-1 0 0,1-1 0 0 0,0 1 1 0 0,0-1-1 0 0,0 0 0 0 0,0 0 1 0 0,0 0-1 0 0,0 0 0 0 0,0 0 1 0 0,1 0-1 0 0,-1 0 0 0 0,0-1 1 0 0,0 1-1 0 0,1-1 0 0 0,-1 1 1 0 0,1-1-1 0 0,-1 0 0 0 0,0 0 1 0 0,1 0-1 0 0,-1 0 0 0 0,0-1 1 0 0,1 1-1 0 0,-1-1 0 0 0,0 1 1 0 0,0-1-1 0 0,1 0 0 0 0,-1 0 1 0 0,2-1-2 0 0,16-4-23 0 0,0-1 1 0 0,0-1-1 0 0,-1-1 1 0 0,0 0-1 0 0,0-2 1 0 0,-1 0 0 0 0,-1-1-1 0 0,0-1 1 0 0,-1 0-1 0 0,15-16 23 0 0,23-12 106 0 0,-53 41-85 0 0,-1 0-37 0 0,24 18 34 0 0,-16-10-116 0 0,-1 1 0 0 0,0 0 0 0 0,-1 1 0 0 0,1-1 0 0 0,-2 1 0 0 0,0 0-1 0 0,0 1 1 0 0,0-1 0 0 0,-2 1 0 0 0,1 0 0 0 0,-1 0 0 0 0,-1 0 0 0 0,0 0 0 0 0,0 1 0 0 0,-1-1 0 0 0,-1 8 98 0 0,0-18-90 0 0,-1 1-1 0 0,1-1 1 0 0,-1 1 0 0 0,0-1 0 0 0,1 1-1 0 0,-1-1 1 0 0,0 0 0 0 0,0 0-1 0 0,0 1 1 0 0,0-1 0 0 0,0 0-1 0 0,0 0 1 0 0,0 0 0 0 0,-1 0 0 0 0,1 0-1 0 0,0 0 1 0 0,0 0 0 0 0,-1-1-1 0 0,1 1 1 0 0,-1 0 0 0 0,1-1-1 0 0,0 1 1 0 0,-1-1 0 0 0,1 1 0 0 0,-1-1-1 0 0,1 0 1 0 0,-1 0 0 0 0,0 0-1 0 0,1 0 1 0 0,-1 0 0 0 0,1 0 0 0 0,-1 0-1 0 0,1 0 1 0 0,-1 0 0 0 0,1-1-1 0 0,-1 1 1 0 0,1-1 0 0 0,-1 1-1 0 0,1-1 1 0 0,0 1 0 0 0,-1-1 0 0 0,1 0-1 0 0,0 0 1 0 0,-1 0 90 0 0,-16-7-1091 0 0</inkml:trace>
  <inkml:trace contextRef="#ctx0" brushRef="#br0" timeOffset="2144.913">3472 13 2784 0 0,'2'-3'572'0'0,"-1"-2"-180"0"0,-1 2-96 0 0,3 2-28 0 0,-1 1-368 0 0,1 0-64 0 0,0 0-356 0 0,2 0-700 0 0,0 1-40 0 0</inkml:trace>
  <inkml:trace contextRef="#ctx0" brushRef="#br0" timeOffset="2392.105">3842 121 1632 0 0,'-5'5'183'0'0,"1"0"0"0"0,0 1 0 0 0,0-1 0 0 0,1 1 0 0 0,-1 0 0 0 0,1 0 0 0 0,1 0 0 0 0,-1 0 0 0 0,1 1 0 0 0,0-1 0 0 0,0 1 0 0 0,1-1 0 0 0,0 1 0 0 0,0 0 0 0 0,1 0 0 0 0,-1-1 0 0 0,2 1 0 0 0,-1 0 0 0 0,1 0 0 0 0,0-1 0 0 0,0 1 0 0 0,1-1 0 0 0,-1 1 0 0 0,1-1 0 0 0,1 1 0 0 0,0-1 0 0 0,0 0 0 0 0,0 0 0 0 0,0 0 0 0 0,1-1 0 0 0,0 1 0 0 0,0-1-1 0 0,1 0 1 0 0,-1 0 0 0 0,1 0 0 0 0,1 0-183 0 0,251 163 2255 0 0,-257-167-2256 0 0,1 1 0 0 0,-1-1 0 0 0,0 0 1 0 0,1 0-1 0 0,-1 0 0 0 0,0 0 1 0 0,0 1-1 0 0,0-1 0 0 0,0 0 0 0 0,0 0 1 0 0,0 1-1 0 0,0-1 0 0 0,0 0 0 0 0,-1 0 1 0 0,1 0-1 0 0,0 1 0 0 0,-1-1 1 0 0,1 0-1 0 0,0 0 0 0 0,-1 0 0 0 0,0 0 1 0 0,1 0-1 0 0,-1 0 0 0 0,0 0 1 0 0,1 0-1 0 0,-1 0 0 0 0,0 0 0 0 0,0 0 1 0 0,0 0-1 0 0,0-1 0 0 0,0 1 0 0 0,0 0 1 0 0,0-1-1 0 0,0 1 0 0 0,0-1 1 0 0,0 1-1 0 0,0-1 0 0 0,-1 1 0 0 0,1-1 1 0 0,0 0-1 0 0,0 1 0 0 0,0-1 0 0 0,-1 0 1 0 0,1 0-1 0 0,0 0 0 0 0,0 0 1 0 0,0 0-1 0 0,-1 0 0 0 0,1 0 0 0 0,0-1 1 0 0,0 1-1 0 0,0 0 0 0 0,-1-1 0 0 0,1 1 1 0 0,0-1-1 0 0,0 1 0 0 0,0-1 1 0 0,0 1 0 0 0,-13 1-411 0 0,0 0 0 0 0,0-1 0 0 0,0 0 1 0 0,0-1-1 0 0,0-1 0 0 0,0 0 0 0 0,0-1 1 0 0,1-1-1 0 0,-1 0 0 0 0,1 0 0 0 0,0-1 1 0 0,0-1-1 0 0,1 0 0 0 0,0-1 1 0 0,0-1-1 0 0,0 1 0 0 0,1-2 0 0 0,-4-3 411 0 0,0-6-1118 0 0</inkml:trace>
  <inkml:trace contextRef="#ctx0" brushRef="#br0" timeOffset="2561.782">4115 68 1684 0 0,'-132'78'5244'0'0,"-15"103"-2962"0"0,90-66-2705 0 0,-13 21-5725 0 0,59-122 4901 0 0</inkml:trace>
  <inkml:trace contextRef="#ctx0" brushRef="#br0" timeOffset="2907.342">4053 460 964 0 0,'61'-10'1048'0'0,"0"-2"0"0"0,-1-3 0 0 0,-1-3 0 0 0,0-3 0 0 0,-2-1 0 0 0,49-29-1048 0 0,-102 49 45 0 0,1 0 23 0 0,1 0 0 0 0,-1 0 0 0 0,0-1 0 0 0,-1 0 0 0 0,1 0 0 0 0,0 0-1 0 0,-1-1 1 0 0,0 1 0 0 0,0-1 0 0 0,0 0 0 0 0,0-1 0 0 0,0 1 0 0 0,-1 0 0 0 0,0-1 0 0 0,0 0 0 0 0,0 0 0 0 0,-1 0-1 0 0,2-3-67 0 0,-7 6 47 0 0,1 0-1 0 0,-1 0 1 0 0,1 0-1 0 0,-1 0 1 0 0,0 1-1 0 0,0-1 1 0 0,0 1-1 0 0,0-1 1 0 0,0 1-1 0 0,0 0 1 0 0,0 0-1 0 0,0 1 1 0 0,-1-1-1 0 0,1 1 1 0 0,0-1-1 0 0,0 1 1 0 0,-1 0-1 0 0,1 0 1 0 0,0 1-1 0 0,0-1 1 0 0,-1 1-1 0 0,1-1 1 0 0,-3 2-47 0 0,-8-2 297 0 0,-1 1-174 0 0,0 0 1 0 0,0 1-1 0 0,1 0 1 0 0,-1 2 0 0 0,0-1-1 0 0,1 2 1 0 0,0 0-1 0 0,0 0 1 0 0,0 1 0 0 0,1 1-1 0 0,0 1 1 0 0,0 0-1 0 0,1 0 1 0 0,0 1 0 0 0,0 1-1 0 0,1 0 1 0 0,0 0-1 0 0,1 1 1 0 0,0 0 0 0 0,1 1-1 0 0,-7 11-123 0 0,14-16-48 0 0,0-1 0 0 0,1 1-1 0 0,-1-1 1 0 0,1 1 0 0 0,0-1 0 0 0,1 1-1 0 0,0 0 1 0 0,0-1 0 0 0,0 1-1 0 0,1 0 1 0 0,0-1 0 0 0,0 1 0 0 0,0-1-1 0 0,1 1 1 0 0,0-1 0 0 0,1 0 0 0 0,-1 0-1 0 0,1 0 1 0 0,0 0 0 0 0,1 0 0 0 0,-1 0-1 0 0,1-1 1 0 0,0 0 0 0 0,1 0 0 0 0,-1 0-1 0 0,1 0 1 0 0,0-1 0 0 0,0 1-1 0 0,0-1 1 0 0,1-1 0 0 0,2 2 48 0 0,6 5-669 0 0,2-1 0 0 0,-1 0 0 0 0,1-1 0 0 0,1-1 0 0 0,-1 0 0 0 0,1-1 0 0 0,0-1 0 0 0,0-1 0 0 0,1-1 0 0 0,0 0 0 0 0,3 0 669 0 0,-1-3-1118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5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1036 0 0,'17'27'426'0'0,"0"1"1"0"0,-2 0-1 0 0,-2 1 0 0 0,0 1 0 0 0,-2 0 0 0 0,-1 1 1 0 0,-2 0-1 0 0,-1 0 0 0 0,-1 1 0 0 0,-1 0 0 0 0,-2 0 1 0 0,-2 26-427 0 0,-3-37 48 0 0,-1-1 0 0 0,0 1 1 0 0,-2-1-1 0 0,-1 0 1 0 0,0 0-1 0 0,-2-1 1 0 0,0 0-1 0 0,-1 0 0 0 0,-1-1 1 0 0,0 0-1 0 0,-2-1 1 0 0,-7 10-49 0 0,-100 120-4317 0 0,106-132 2990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56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1976 0 0,'154'-32'4975'0'0,"80"16"-4209"0"0,-209 15-703 0 0,221 1-4029 0 0,-233 2 2705 0 0,-2 8 136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57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54 976 0 0,'-2'2'216'0'0,"2"-2"-110"0"0,1 1 0 0 0,-1-1 0 0 0,1 1 0 0 0,-1-1 0 0 0,1 0 0 0 0,-1 1 0 0 0,1-1 0 0 0,-1 1 0 0 0,0-1 0 0 0,1 1 0 0 0,-1 0 0 0 0,0-1 0 0 0,1 1 0 0 0,-1-1 0 0 0,0 1 0 0 0,0 0 0 0 0,1-1 0 0 0,-1 1 0 0 0,0-1 0 0 0,0 1 0 0 0,0 0 0 0 0,0-1 0 0 0,0 1 0 0 0,0 0 0 0 0,0-1 0 0 0,0 1 0 0 0,0 0 0 0 0,0-1 0 0 0,0 1 0 0 0,0 0 0 0 0,-1-1 0 0 0,1 1 0 0 0,0 0 0 0 0,0-1 0 0 0,-1 1 0 0 0,1-1 0 0 0,0 1 0 0 0,-1-1 0 0 0,1 1 0 0 0,-1-1 0 0 0,1 1 0 0 0,-1-1 0 0 0,1 1 0 0 0,-1-1-1 0 0,1 1 1 0 0,-1-1 0 0 0,1 0 0 0 0,-1 1 0 0 0,1-1 0 0 0,-1 0 0 0 0,0 0 0 0 0,1 1 0 0 0,-1-1 0 0 0,1 0 0 0 0,-1 0 0 0 0,0 0 0 0 0,0 0-106 0 0,292-25 1642 0 0,-128 7-3503 0 0,30-10-2145 0 0,-132 15 2734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5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54 1440 0 0,'-14'-3'850'0'0,"8"-26"2011"0"0,-21 8-550 0 0,-30 224-2074 0 0,38-85 247 0 0,5 2 1 0 0,5-1 0 0 0,6 1 0 0 0,5 8-485 0 0,-2-73 74 0 0,-2-48-46 0 0,1 0-1 0 0,1 0 1 0 0,0 0 0 0 0,0 0-1 0 0,0-1 1 0 0,0 1-1 0 0,1 0 1 0 0,1 0-1 0 0,-1-1 1 0 0,1 1 0 0 0,0 0-1 0 0,0-1 1 0 0,1 0-1 0 0,0 1 1 0 0,0-1-1 0 0,0 0 1 0 0,1-1 0 0 0,0 1-1 0 0,0 0 1 0 0,1-1-1 0 0,-1 0 1 0 0,1 0 0 0 0,0-1-1 0 0,0 1 1 0 0,1-1-1 0 0,-1 0 1 0 0,1 0-1 0 0,0-1 1 0 0,0 0 0 0 0,1 0-1 0 0,-1 0 1 0 0,0-1-1 0 0,2 0-27 0 0,218-26 213 0 0,-112 3-389 0 0,94-5-3166 0 0,-208 26 2767 0 0,0 0-111 0 0,-48-25-2879 0 0,29 15 2258 0 0</inkml:trace>
  <inkml:trace contextRef="#ctx0" brushRef="#br0" timeOffset="251.06">66 553 1648 0 0,'0'-1'110'0'0,"-1"0"-1"0"0,1 0 0 0 0,0 0 1 0 0,0 0-1 0 0,0-1 1 0 0,0 1-1 0 0,0 0 0 0 0,0 0 1 0 0,0 0-1 0 0,0 0 1 0 0,0 0-1 0 0,1-1 0 0 0,-1 1 1 0 0,0 0-1 0 0,1 0 1 0 0,-1 0-1 0 0,1 0 0 0 0,-1 0 1 0 0,1 0-1 0 0,0 0 1 0 0,-1 0-1 0 0,1 0 0 0 0,0 0 1 0 0,0 0-1 0 0,0 1 1 0 0,-1-1-1 0 0,1 0 0 0 0,0 1 1 0 0,0-1-1 0 0,0 0 1 0 0,0 1-1 0 0,0-1 0 0 0,0 1 1 0 0,1-1-1 0 0,-1 1 1 0 0,0 0-1 0 0,0-1 0 0 0,0 1 1 0 0,0 0-1 0 0,0 0 1 0 0,1 0-1 0 0,-1 0 0 0 0,0 0 1 0 0,0 0-1 0 0,0 0 1 0 0,0 0-1 0 0,0 0 0 0 0,1 1 1 0 0,-1-1-1 0 0,0 0 1 0 0,0 1-110 0 0,83-15 175 0 0,-81 14-7 0 0,320-28 963 0 0,-108 23-6263 0 0,-204 5 3814 0 0</inkml:trace>
  <inkml:trace contextRef="#ctx0" brushRef="#br0" timeOffset="519.05">120 76 2296 0 0,'-7'-27'4623'0'0,"46"8"-3353"0"0,260-1-1378 0 0,-237 20-1132 0 0,152 16-2701 0 0,-163-14 2581 0 0</inkml:trace>
  <inkml:trace contextRef="#ctx0" brushRef="#br0" timeOffset="783.649">1820 156 1304 0 0,'-104'204'3337'0'0,"70"-124"-2769"0"0,-51 100 255 0 0,1-81-3197 0 0,63-84 1524 0 0,-2-4-346 0 0</inkml:trace>
  <inkml:trace contextRef="#ctx0" brushRef="#br0" timeOffset="1015.388">1375 303 1480 0 0,'10'-41'6271'0'0,"17"48"-5021"0"0,75 66-622 0 0,-66-51-914 0 0,0 2 0 0 0,-2 2 1 0 0,-1 1-1 0 0,0 1 0 0 0,-3 2 1 0 0,0 1-1 0 0,-2 2 0 0 0,19 28 286 0 0,-23 13-3896 0 0,-24-64 2653 0 0</inkml:trace>
  <inkml:trace contextRef="#ctx0" brushRef="#br0" timeOffset="1310.232">1213 160 2452 0 0,'-15'11'254'0'0,"0"0"-1"0"0,0 2 0 0 0,1-1 0 0 0,1 2 1 0 0,0-1-1 0 0,1 2 0 0 0,1 0 1 0 0,0 0-1 0 0,1 1 0 0 0,0 0 0 0 0,1 1 1 0 0,1 0-1 0 0,1 0 0 0 0,1 1 1 0 0,0 0-1 0 0,1 0 0 0 0,1 1 0 0 0,0-1 1 0 0,2 1-1 0 0,0 8-253 0 0,25 104 712 0 0,-14-105-574 0 0,1 3-183 0 0,2-1 1 0 0,1 0-1 0 0,1-1 0 0 0,2 0 0 0 0,0-1 0 0 0,2-1 1 0 0,1 0-1 0 0,0-2 0 0 0,23 21 45 0 0,-27-30-480 0 0,0-2 0 0 0,0 0-1 0 0,1 0 1 0 0,0-2 0 0 0,1 0-1 0 0,1-1 1 0 0,-1-1 0 0 0,1 0 0 0 0,1-1-1 0 0,8 1 481 0 0,17 0-1342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4:5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644 249 944 0 0,'-9'-2'125'0'0,"0"0"0"0"0,0 0-1 0 0,0 1 1 0 0,0 0 0 0 0,0 1-1 0 0,0 0 1 0 0,0 0 0 0 0,0 1-1 0 0,0 0 1 0 0,0 1 0 0 0,1 0 0 0 0,-1 0-1 0 0,0 1 1 0 0,1 0 0 0 0,-1 1-1 0 0,1-1 1 0 0,0 2 0 0 0,0-1 0 0 0,1 1-1 0 0,-1 0 1 0 0,-5 6-125 0 0,1 2 165 0 0,1 1 0 0 0,1 0 0 0 0,0 1 0 0 0,0 0 0 0 0,2 1 0 0 0,0 0 0 0 0,0 0 0 0 0,2 1-1 0 0,0 0 1 0 0,1 0 0 0 0,1 0 0 0 0,0 1 0 0 0,1-1 0 0 0,1 1 0 0 0,1 0 0 0 0,1 0 0 0 0,0 0 0 0 0,1-1 0 0 0,3 18-165 0 0,-3-8 271 0 0,28 197 697 0 0,14 330 396 0 0,-77-366-1068 0 0,26-163-236 0 0,5-9-107 0 0,-1 0 0 0 0,-1-1 0 0 0,0 1 0 0 0,-1-1 1 0 0,-1 0-1 0 0,0-1 0 0 0,-1 0 0 0 0,0 0 0 0 0,-1-1 1 0 0,-1 0-1 0 0,0 0 0 0 0,-1-1 0 0 0,-1 0 0 0 0,1-1 0 0 0,-2-1 1 0 0,1 0-1 0 0,-2 0 0 0 0,1-1 0 0 0,-1-1 0 0 0,-1 0 1 0 0,1-1-1 0 0,-1-1 0 0 0,0 0 0 0 0,-1-1 0 0 0,-6 1 47 0 0,17-6-248 0 0,1 0-1 0 0,-1 0 0 0 0,1-1 0 0 0,-1 1 0 0 0,1-1 1 0 0,0 0-1 0 0,-1-1 0 0 0,1 1 0 0 0,0-1 0 0 0,0 0 1 0 0,0 0-1 0 0,0 0 0 0 0,0 0 0 0 0,1-1 0 0 0,-1 0 0 0 0,1 1 1 0 0,-1-1-1 0 0,1 0 0 0 0,0-1 0 0 0,0 1 0 0 0,0-1 1 0 0,-1-1 248 0 0,-5-15-1268 0 0</inkml:trace>
  <inkml:trace contextRef="#ctx0" brushRef="#br0" timeOffset="549.888">704 1952 1604 0 0,'0'-22'4558'0'0,"-2"34"-2565"0"0,0 43-1127 0 0,18 207 637 0 0,6-123-839 0 0,-37-157-4167 0 0,-11-55-730 0 0,19 38 2897 0 0</inkml:trace>
  <inkml:trace contextRef="#ctx0" brushRef="#br0" timeOffset="1434.257">1376 0 968 0 0,'3'9'3053'0'0,"-18"32"-2492"0"0,14-39-403 0 0,-16 29 60 0 0,-2-1 0 0 0,-1-1-1 0 0,-1-1 1 0 0,-1-1 0 0 0,-1-1-1 0 0,-2 0 1 0 0,-1-2 0 0 0,0-1-1 0 0,-2-2 1 0 0,0 0 0 0 0,-2-2-1 0 0,0-1 1 0 0,-1-1 0 0 0,-1-2-1 0 0,0-1 1 0 0,-1-2 0 0 0,-18 4-218 0 0,-93 5 966 0 0,138-22-948 0 0,0 0 0 0 0,0 0 1 0 0,0 0-1 0 0,0-1 0 0 0,0 0 1 0 0,0 0-1 0 0,0 0 0 0 0,0-1 0 0 0,1 0 1 0 0,0 0-1 0 0,-1 0 0 0 0,1-1 1 0 0,0 1-1 0 0,1-2 0 0 0,-1 1 0 0 0,1 0 1 0 0,-1-1-1 0 0,1 0 0 0 0,1 1 0 0 0,-1-2 1 0 0,1 1-1 0 0,0 0 0 0 0,0-1 1 0 0,0 1-1 0 0,1-1 0 0 0,0 0 0 0 0,0 0 1 0 0,0 0-1 0 0,1 0 0 0 0,0 0 1 0 0,0 0-1 0 0,0-1 0 0 0,1 1 0 0 0,0 0 1 0 0,1 0-1 0 0,-1 0 0 0 0,1-1 1 0 0,0 1-1 0 0,0 0 0 0 0,1 0 0 0 0,0 0 1 0 0,0 0-1 0 0,0 1 0 0 0,1-1 1 0 0,0 1-1 0 0,0-1 0 0 0,0 1 0 0 0,1 0 1 0 0,0 0-1 0 0,2-3-18 0 0,0 3-18 0 0,-1-1 0 0 0,1 1 1 0 0,0 0-1 0 0,1 0 0 0 0,-1 1 1 0 0,1 0-1 0 0,0 0 0 0 0,0 0 0 0 0,0 1 1 0 0,1 0-1 0 0,-1 1 0 0 0,1 0 0 0 0,0 0 1 0 0,-1 0-1 0 0,1 1 0 0 0,0 0 0 0 0,0 0 1 0 0,0 1-1 0 0,0 0 0 0 0,0 1 0 0 0,-1 0 1 0 0,1 0-1 0 0,4 1 18 0 0,479 38-964 0 0,-467-40 991 0 0,-1-1 0 0 0,1-1 0 0 0,-1-2 0 0 0,1 0 0 0 0,-1-1 0 0 0,0-1-1 0 0,-1-2 1 0 0,14-6-27 0 0,-34 14 11 0 0,0-1-1 0 0,-1 1 0 0 0,1-1 1 0 0,-1 1-1 0 0,1-1 1 0 0,-1 0-1 0 0,1 0 0 0 0,-1 0 1 0 0,1 0-1 0 0,-1 0 1 0 0,0 0-1 0 0,0 0 0 0 0,0 0 1 0 0,1-1-1 0 0,-1 1 1 0 0,0 0-1 0 0,0-1 0 0 0,-1 1 1 0 0,1-1-1 0 0,0 1 1 0 0,0-1-1 0 0,-1 1 0 0 0,1-1 1 0 0,-1 1-1 0 0,1-1 1 0 0,-1 0-1 0 0,0 1 0 0 0,0-1 1 0 0,0 0-1 0 0,1 1 1 0 0,-2-1-1 0 0,1 0 0 0 0,0 1 1 0 0,0-1-1 0 0,0 0 1 0 0,-1 1-1 0 0,1-1 0 0 0,-1 1 1 0 0,1-1-1 0 0,-1 0 1 0 0,0 1-1 0 0,0-1 0 0 0,0 1 1 0 0,1 0-1 0 0,-1-1 1 0 0,0 1-1 0 0,-1 0 0 0 0,1-1 1 0 0,0 1-1 0 0,0 0 1 0 0,-1 0-1 0 0,1 0 0 0 0,-2-1-10 0 0,-80-44 135 0 0,-64 46-1495 0 0,68 52-3714 0 0,72-40 3794 0 0</inkml:trace>
  <inkml:trace contextRef="#ctx0" brushRef="#br0" timeOffset="2101.265">1621 959 1516 0 0,'8'-12'803'0'0,"-6"7"-655"0"0,1-1 0 0 0,0 1-1 0 0,0 0 1 0 0,0-1 0 0 0,0 1 0 0 0,1 0-1 0 0,0 1 1 0 0,0-1 0 0 0,0 1 0 0 0,0 0-1 0 0,1 0 1 0 0,0 0 0 0 0,0 0 0 0 0,0 1-1 0 0,0 0 1 0 0,0 0 0 0 0,1 1 0 0 0,-1-1-1 0 0,1 1 1 0 0,0 0 0 0 0,0 0 0 0 0,-1 1-1 0 0,1 0 1 0 0,0 0 0 0 0,0 0 0 0 0,1 1-1 0 0,-1 0 1 0 0,0 0 0 0 0,0 1 0 0 0,0-1-1 0 0,5 2-147 0 0,-2 2 69 0 0,-1 0 0 0 0,0 0 0 0 0,0 0 0 0 0,0 1 0 0 0,0 0 0 0 0,-1 1 0 0 0,1 0 0 0 0,-2 0-1 0 0,1 0 1 0 0,-1 1 0 0 0,1 0 0 0 0,-2 0 0 0 0,1 1 0 0 0,-1 0 0 0 0,0-1 0 0 0,-1 2 0 0 0,0-1 0 0 0,0 0-1 0 0,-1 1 1 0 0,0 0 0 0 0,-1 0 0 0 0,0 0 0 0 0,0 0-69 0 0,-6 5 110 0 0,-2-1 1 0 0,1 0-1 0 0,-2-1 1 0 0,1 1-1 0 0,-2-1 0 0 0,0 0 1 0 0,0-1-1 0 0,-1 0 1 0 0,0 0-1 0 0,-1-1 0 0 0,0-1 1 0 0,-1 1-1 0 0,0-1 0 0 0,-1-1 1 0 0,1 0-1 0 0,-2-1 1 0 0,1 0-1 0 0,-7 2-110 0 0,-154 87 577 0 0,195-137-3485 0 0,84-36-2590 0 0,-75 54 4228 0 0</inkml:trace>
  <inkml:trace contextRef="#ctx0" brushRef="#br0" timeOffset="2349.695">2111 905 1204 0 0,'-14'2'334'0'0,"0"1"-1"0"0,0 1 1 0 0,1 0 0 0 0,-1 1-1 0 0,1 1 1 0 0,0 0 0 0 0,1 0-1 0 0,-1 1 1 0 0,1 1 0 0 0,1 0-1 0 0,-1 1 1 0 0,2 0 0 0 0,-1 0-1 0 0,1 2 1 0 0,0-1 0 0 0,1 1-1 0 0,1 0 1 0 0,-5 8-334 0 0,9-14 43 0 0,1 0 0 0 0,1 0 0 0 0,-1 1 0 0 0,1-1 0 0 0,0 1 0 0 0,0-1 0 0 0,0 1 0 0 0,1 0 0 0 0,0-1 0 0 0,0 1 0 0 0,0 0 0 0 0,1 0 0 0 0,0 0 0 0 0,0 0 0 0 0,1 0 0 0 0,-1 0 0 0 0,1 0 0 0 0,0-1 0 0 0,1 1 0 0 0,0 0 0 0 0,0-1 0 0 0,0 1 0 0 0,0-1 0 0 0,1 0 0 0 0,0 1 0 0 0,0-1 0 0 0,0 0 0 0 0,1-1 1 0 0,0 1-1 0 0,-1-1 0 0 0,2 0 0 0 0,-1 0 0 0 0,2 2-43 0 0,2 0-245 0 0,0 1 1 0 0,1-1-1 0 0,-1-1 1 0 0,1 0 0 0 0,1 0-1 0 0,-1 0 1 0 0,0-1 0 0 0,1-1-1 0 0,0 0 1 0 0,0 0 0 0 0,0-1-1 0 0,4 1 245 0 0,46 0-2727 0 0,-31-3 1373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21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92 1228 0 0,'0'0'493'0'0,"0"0"59"0"0,-6-19 997 0 0,-68-29 2767 0 0,111 45-3066 0 0,687-15-1188 0 0,-745 16-6276 0 0,-3 1 4938 0 0</inkml:trace>
  <inkml:trace contextRef="#ctx0" brushRef="#br0" timeOffset="395.569">27 59 1128 0 0,'23'-2'4827'0'0,"40"4"-3522"0"0,-13 0-782 0 0,-14-3-316 0 0,1 1 0 0 0,-1 2 1 0 0,1 2-1 0 0,-1 2 0 0 0,0 0 1 0 0,0 3-1 0 0,-1 1 1 0 0,17 8-208 0 0,-49-17 1 0 0,1 0 0 0 0,-1 0 1 0 0,0 0-1 0 0,1 1 0 0 0,-1-1 1 0 0,0 1-1 0 0,0 0 1 0 0,0 0-1 0 0,0 0 0 0 0,-1 0 1 0 0,1 1-1 0 0,0-1 0 0 0,-1 1 1 0 0,0-1-1 0 0,0 1 0 0 0,1 0 1 0 0,-1 0-1 0 0,-1 0 1 0 0,1 0-1 0 0,0 0 0 0 0,-1 0 1 0 0,0 1-1 0 0,0-1 0 0 0,0 0 1 0 0,0 1-1 0 0,0-1 1 0 0,-1 1-1 0 0,1-1 0 0 0,-1 1 1 0 0,0-1-1 0 0,0 1 0 0 0,0-1 1 0 0,-1 1-1 0 0,1-1 1 0 0,-1 1-2 0 0,-13 15-4 0 0,-1 0 0 0 0,-1 0 0 0 0,-1-2 1 0 0,-1 0-1 0 0,0-1 0 0 0,-1-1 0 0 0,0 0 1 0 0,-2-2-1 0 0,1 0 0 0 0,-14 5 4 0 0,-52 38 29 0 0,61-38 6 0 0,-4 0-31 0 0,2 1-1 0 0,0 2 1 0 0,1 1-1 0 0,1 1 1 0 0,1 1-1 0 0,1 1 1 0 0,1 1-1 0 0,-5 10-3 0 0,25-34 24 0 0,1 1 0 0 0,0-1 0 0 0,-1 0 0 0 0,1 0 0 0 0,0 1 0 0 0,0-1 0 0 0,0 0 0 0 0,0 1 0 0 0,1-1 0 0 0,-1 1 0 0 0,1 0 0 0 0,-1-1 0 0 0,1 1 0 0 0,0-1 0 0 0,0 1 0 0 0,0-1 0 0 0,0 1 0 0 0,1 0 0 0 0,-1-1-1 0 0,1 1 1 0 0,-1-1 0 0 0,1 1 0 0 0,0-1 0 0 0,0 0 0 0 0,0 1 0 0 0,0-1 0 0 0,1 0 0 0 0,-1 0 0 0 0,1 0 0 0 0,-1 1 0 0 0,1-2 0 0 0,0 1 0 0 0,-1 0 0 0 0,1 0 0 0 0,0 0 0 0 0,0-1 0 0 0,1 1 0 0 0,-1-1 0 0 0,0 0 0 0 0,0 0 0 0 0,1 1 0 0 0,-1-1 0 0 0,0-1 0 0 0,1 1 0 0 0,-1 0 0 0 0,1-1 0 0 0,-1 1-1 0 0,1-1 1 0 0,0 0 0 0 0,-1 1 0 0 0,1-2 0 0 0,-1 1 0 0 0,1 0 0 0 0,-1 0 0 0 0,1-1 0 0 0,0 1-24 0 0,152-7 567 0 0,-151 6-562 0 0,414-49-1781 0 0,-372 60 528 0 0,-58 15-3652 0 0,-5-15 3470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1 676 2260 0 0,'9'-24'11386'0'0,"-10"18"-10820"0"0,-2 7-4456 0 0,13 4-3684 0 0,-4-7 6106 0 0</inkml:trace>
  <inkml:trace contextRef="#ctx0" brushRef="#br0" timeOffset="342.385">748 187 1816 0 0,'18'-13'5378'0'0,"-13"32"-3605"0"0,-11 42-1238 0 0,-11 34-108 0 0,-33 131-3505 0 0,19-183-923 0 0,18-33 2839 0 0</inkml:trace>
  <inkml:trace contextRef="#ctx0" brushRef="#br0" timeOffset="591.26">241 740 1832 0 0,'31'-7'6600'0'0,"56"-8"-5137"0"0,-10 2-859 0 0,319-27-616 0 0,-131 36-8005 0 0,-241 4 6751 0 0</inkml:trace>
  <inkml:trace contextRef="#ctx0" brushRef="#br0" timeOffset="1041.365">230 1168 856 0 0,'3'-5'103'0'0,"1"0"0"0"0,0 1-1 0 0,0-1 1 0 0,0 1 0 0 0,0 0 0 0 0,1 0 0 0 0,-1 1-1 0 0,1-1 1 0 0,0 1 0 0 0,0 0 0 0 0,1 1-1 0 0,-1-1 1 0 0,0 1 0 0 0,1 0 0 0 0,0 0 0 0 0,-1 0-1 0 0,1 1 1 0 0,0 0 0 0 0,0 0 0 0 0,0 1-1 0 0,0 0 1 0 0,-1 0 0 0 0,1 0 0 0 0,0 0 0 0 0,0 1-1 0 0,0 0 1 0 0,0 0 0 0 0,-1 1 0 0 0,1 0-1 0 0,0 0 1 0 0,-1 0 0 0 0,1 0 0 0 0,-1 1 0 0 0,0 0-1 0 0,0 0 1 0 0,0 1 0 0 0,-1-1 0 0 0,1 1-1 0 0,0 1-102 0 0,-2-1 98 0 0,0-1 0 0 0,0 2 0 0 0,-1-1-1 0 0,1 0 1 0 0,-1 0 0 0 0,0 1 0 0 0,-1 0-1 0 0,1-1 1 0 0,-1 1 0 0 0,1 0 0 0 0,-1 0-1 0 0,-1-1 1 0 0,1 1 0 0 0,-1 0 0 0 0,0 0-1 0 0,0 0 1 0 0,0 0 0 0 0,-1 0 0 0 0,0 0-1 0 0,0-1 1 0 0,0 1 0 0 0,0 0 0 0 0,-1 0-1 0 0,1-1 1 0 0,-1 1 0 0 0,-1-1 0 0 0,1 0-1 0 0,-1 1 1 0 0,1-1 0 0 0,-1 0 0 0 0,0-1-1 0 0,-3 4-97 0 0,-121 109 2033 0 0,123-112-1974 0 0,-109 67 805 0 0,103-67-5539 0 0,48-27 1951 0 0,-15 10 1475 0 0</inkml:trace>
  <inkml:trace contextRef="#ctx0" brushRef="#br0" timeOffset="1276.29">599 1126 2508 0 0,'-9'3'215'0'0,"-1"0"0"0"0,1 1-1 0 0,0 0 1 0 0,0 1 0 0 0,1 0 0 0 0,-1 0-1 0 0,1 1 1 0 0,0 0 0 0 0,1 0 0 0 0,-1 1-1 0 0,1 0 1 0 0,0 1 0 0 0,1-1 0 0 0,0 1-1 0 0,0 0 1 0 0,1 1 0 0 0,0-1-1 0 0,0 1 1 0 0,1 0 0 0 0,0 0 0 0 0,1 1-1 0 0,0-1 1 0 0,0 1 0 0 0,1 0 0 0 0,0-1-1 0 0,1 1 1 0 0,0 0 0 0 0,1 1-215 0 0,1-4-1 0 0,0-1-1 0 0,1 0 1 0 0,0 1 0 0 0,0-1 0 0 0,0 0-1 0 0,1 0 1 0 0,0 0 0 0 0,0 0 0 0 0,1 0 0 0 0,-1-1-1 0 0,1 1 1 0 0,1-1 0 0 0,-1 0 0 0 0,1-1-1 0 0,0 1 1 0 0,0-1 0 0 0,0 0 0 0 0,0 0 0 0 0,1 0-1 0 0,-1-1 1 0 0,1 0 0 0 0,4 2 1 0 0,88 28-4028 0 0,-77-33 2710 0 0,-7 0 6 0 0</inkml:trace>
  <inkml:trace contextRef="#ctx0" brushRef="#br0" timeOffset="1616.252">886 850 924 0 0,'8'-1'175'0'0,"-1"0"0"0"0,1 1 0 0 0,0 0 0 0 0,0 1 0 0 0,0-1 0 0 0,0 2-1 0 0,0-1 1 0 0,-1 1 0 0 0,1 0 0 0 0,-1 1 0 0 0,1-1 0 0 0,-1 1 0 0 0,0 1 0 0 0,0 0 0 0 0,0 0 0 0 0,-1 0 0 0 0,1 1 0 0 0,-1-1-1 0 0,0 2 1 0 0,0-1 0 0 0,-1 1 0 0 0,0 0 0 0 0,0 0 0 0 0,0 0 0 0 0,0 1 0 0 0,-1-1 0 0 0,0 1 0 0 0,-1 0 0 0 0,0 0 0 0 0,0 1-1 0 0,0-1 1 0 0,-1 1 0 0 0,0-1 0 0 0,0 1 0 0 0,-1 0 0 0 0,0 0 0 0 0,-1 0 0 0 0,1 0 0 0 0,-1-1 0 0 0,-1 7-175 0 0,-1-6 141 0 0,0 0 0 0 0,0-1 1 0 0,-1 1-1 0 0,0-1 0 0 0,0 1 1 0 0,-1-1-1 0 0,0 0 0 0 0,0 0 1 0 0,0-1-1 0 0,-1 1 0 0 0,0-1 1 0 0,0 0-1 0 0,-1 0 0 0 0,0-1 1 0 0,0 0-1 0 0,0 0 0 0 0,-1 0 1 0 0,1-1-1 0 0,-1 1 0 0 0,-2-1-141 0 0,-63 61 1616 0 0,71-64-1551 0 0,5-1-115 0 0,172-25-2783 0 0,-134 14 1437 0 0,167-64-4212 0 0,-156 51 4323 0 0</inkml:trace>
  <inkml:trace contextRef="#ctx0" brushRef="#br0" timeOffset="2223.038">2095 395 1388 0 0,'-21'-2'391'0'0,"0"1"0"0"0,0 1 0 0 0,0 1 0 0 0,-1 1-1 0 0,1 1 1 0 0,0 0 0 0 0,1 2 0 0 0,-1 0 0 0 0,1 1 0 0 0,0 2-1 0 0,0 0 1 0 0,1 1 0 0 0,0 0 0 0 0,-12 10-391 0 0,22-15 97 0 0,0 2-1 0 0,0-1 1 0 0,0 1-1 0 0,0 1 1 0 0,1-1 0 0 0,0 1-1 0 0,1 1 1 0 0,-1 0 0 0 0,1 0-1 0 0,1 0 1 0 0,0 1 0 0 0,0 0-1 0 0,1 0 1 0 0,-1 0-1 0 0,2 1 1 0 0,-1 1-97 0 0,5-9 0 0 0,-1-1-1 0 0,1 0 1 0 0,0 1-1 0 0,0-1 1 0 0,0 0 0 0 0,0 1-1 0 0,0-1 1 0 0,0 0-1 0 0,0 1 1 0 0,1-1 0 0 0,-1 0-1 0 0,0 1 1 0 0,1-1-1 0 0,-1 0 1 0 0,1 1 0 0 0,-1-1-1 0 0,1 0 1 0 0,0 0-1 0 0,-1 0 1 0 0,1 0-1 0 0,0 0 1 0 0,0 0 0 0 0,0 0-1 0 0,0 0 1 0 0,0 0-1 0 0,0 0 1 0 0,0 0 0 0 0,0 0-1 0 0,0-1 1 0 0,0 1-1 0 0,0 0 1 0 0,1-1 0 0 0,-1 1-1 0 0,0-1 1 0 0,1 1-1 0 0,-1-1 1 0 0,0 0 0 0 0,1 0-1 0 0,-1 1 1 0 0,0-1-1 0 0,1 0 1 0 0,-1 0-1 0 0,0 0 1 0 0,1 0 0 0 0,-1-1-1 0 0,0 1 1 0 0,2 0 0 0 0,58-9-485 0 0,-50 5 375 0 0,-1-1 0 0 0,0 0 0 0 0,-1-1 0 0 0,1 0-1 0 0,-1 0 1 0 0,0-1 0 0 0,-1-1 0 0 0,0 1 0 0 0,0-1 0 0 0,0 0 0 0 0,-1-1 0 0 0,0 0 0 0 0,-1 0-1 0 0,0-1 1 0 0,0 1 0 0 0,-1-1 0 0 0,0-1 0 0 0,-1 1 0 0 0,2-10 110 0 0,44-215-344 0 0,-47 216 435 0 0,18-189 3724 0 0,-8 250-3186 0 0,-13-32-597 0 0,-2 37 33 0 0,3-1 0 0 0,1 1 0 0 0,3 0 0 0 0,2-1 0 0 0,1 0 1 0 0,7 16-66 0 0,61 124-1065 0 0,-29-118-3656 0 0,-46-66 3437 0 0,-1-2 18 0 0</inkml:trace>
  <inkml:trace contextRef="#ctx0" brushRef="#br0" timeOffset="2614.02">2444 419 1636 0 0,'5'9'228'0'0,"-1"0"0"0"0,-1 0 1 0 0,1 0-1 0 0,-1 1 0 0 0,-1-1 0 0 0,0 1 0 0 0,0-1 0 0 0,-1 1 0 0 0,0 0 0 0 0,-1-1 0 0 0,0 1 1 0 0,-1 0-1 0 0,0 0 0 0 0,0-1 0 0 0,-1 1 0 0 0,0-1 0 0 0,-1 1 0 0 0,0-1 0 0 0,0 0 1 0 0,-1 0-1 0 0,0 0 0 0 0,-1 0 0 0 0,0-1 0 0 0,0 0 0 0 0,-1 0 0 0 0,0 0 0 0 0,0 0-228 0 0,-42 38 2061 0 0,50-77-1805 0 0,8 8-288 0 0,2 1-1 0 0,0 0 0 0 0,2 0 0 0 0,0 1 1 0 0,1 1-1 0 0,2 0 0 0 0,-1 1 0 0 0,2 1 1 0 0,4-2 32 0 0,35-40 296 0 0,-19 142 1040 0 0,-27-69-1512 0 0,0 0-1 0 0,1-1 1 0 0,1 0-1 0 0,0-1 1 0 0,0-1-1 0 0,1 0 1 0 0,0 0-1 0 0,1-2 1 0 0,0 1-1 0 0,1-2 1 0 0,5 2 176 0 0,181 53-7366 0 0,-168-53 6059 0 0</inkml:trace>
  <inkml:trace contextRef="#ctx0" brushRef="#br0" timeOffset="3923.145">2358 422 1196 0 0,'0'0'651'0'0,"0"0"4"0"0,1-19 1412 0 0,-1 16-2019 0 0,1 1 1 0 0,-1 0-1 0 0,1 0 0 0 0,-1 0 0 0 0,1 0 1 0 0,0 1-1 0 0,0-1 0 0 0,0 0 0 0 0,0 0 1 0 0,0 0-1 0 0,0 1 0 0 0,1-1 1 0 0,-1 0-1 0 0,1 1 0 0 0,-1-1 0 0 0,1 1 1 0 0,-1 0-1 0 0,1-1 0 0 0,0 1 0 0 0,-1 0 1 0 0,1 0-1 0 0,0 0 0 0 0,0 0 0 0 0,0 1 1 0 0,0-1-1 0 0,0 0 0 0 0,0 1 0 0 0,0-1 1 0 0,0 1-1 0 0,0 0 0 0 0,0 0 1 0 0,0 0-1 0 0,0 0 0 0 0,1 0 0 0 0,-1 0 1 0 0,0 0-1 0 0,0 1 0 0 0,0-1 0 0 0,0 1 1 0 0,0 0-1 0 0,1 0-48 0 0,3 1 28 0 0,-1 0-1 0 0,1 0 1 0 0,0 1 0 0 0,-1 0 0 0 0,0 0 0 0 0,0 0-1 0 0,0 1 1 0 0,0-1 0 0 0,0 1 0 0 0,-1 1 0 0 0,0-1-1 0 0,0 0 1 0 0,0 1 0 0 0,0 0 0 0 0,-1 0-1 0 0,1 0 1 0 0,-1 1 0 0 0,-1-1 0 0 0,1 0 0 0 0,-1 1-1 0 0,0 0 1 0 0,0 0 0 0 0,0 0 0 0 0,-1 0-1 0 0,0 0 1 0 0,0 0 0 0 0,-1 0 0 0 0,0 0 0 0 0,0 5-28 0 0,-1 2 54 0 0,0 0 1 0 0,-1 0 0 0 0,0 0-1 0 0,-1 0 1 0 0,0-1-1 0 0,-1 1 1 0 0,-1-1 0 0 0,0 0-1 0 0,0 0 1 0 0,-1 0 0 0 0,-1-1-1 0 0,0 0 1 0 0,-7 8-55 0 0,-75 74-318 0 0,14-64-3732 0 0,72-31 2643 0 0,-3-9 6 0 0</inkml:trace>
  <inkml:trace contextRef="#ctx0" brushRef="#br0" timeOffset="4361.78">2788 406 1280 0 0,'-22'2'423'0'0,"-1"1"1"0"0,1 1-1 0 0,-1 2 0 0 0,1 0 0 0 0,1 1 0 0 0,-1 1 0 0 0,1 1 1 0 0,1 1-1 0 0,-1 0 0 0 0,2 2 0 0 0,0 0 0 0 0,0 2 1 0 0,1 0-1 0 0,1 0 0 0 0,-13 15-423 0 0,27-26 35 0 0,0 1-1 0 0,0 0 1 0 0,0-1-1 0 0,1 1 1 0 0,-1 0 0 0 0,1 0-1 0 0,0 0 1 0 0,0 1-1 0 0,0-1 1 0 0,1 0 0 0 0,0 1-1 0 0,0-1 1 0 0,0 1-1 0 0,0 0 1 0 0,1-1-1 0 0,-1 1 1 0 0,1-1 0 0 0,0 1-1 0 0,1 0 1 0 0,-1-1-1 0 0,1 1 1 0 0,0-1 0 0 0,0 1-1 0 0,0-1 1 0 0,1 1-1 0 0,-1-1 1 0 0,1 0 0 0 0,0 1-1 0 0,1-1 1 0 0,-1 0-1 0 0,1-1 1 0 0,-1 1-1 0 0,1 0 1 0 0,0-1 0 0 0,1 1-1 0 0,-1-1 1 0 0,0 0-1 0 0,3 1-34 0 0,5 5-282 0 0,1 0 0 0 0,-1-1-1 0 0,2 0 1 0 0,-1-1 0 0 0,1-1-1 0 0,0 0 1 0 0,1-1-1 0 0,-1 0 1 0 0,1-1 0 0 0,0 0-1 0 0,0-1 1 0 0,3-1 282 0 0,59 1-2609 0 0,-53-3 1324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0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23 1240 0 0,'0'0'749'0'0,"0"0"-13"0"0,-13 0 444 0 0,12 0 1982 0 0,95-4-2052 0 0,-79 2-1041 0 0,42-6-124 0 0,1 3-1 0 0,0 2 1 0 0,-1 3-1 0 0,1 2 1 0 0,0 3-1 0 0,-1 2 0 0 0,35 10 56 0 0,-58 8-4802 0 0,-34-24 3551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0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1540 0 0,'4'10'3287'0'0,"48"0"-2036"0"0,138-1 645 0 0,4-9-3594 0 0,-88-1-1454 0 0,-61 1 1852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0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522 370 948 0 0,'-8'-6'145'0'0,"0"1"0"0"0,-1 1 0 0 0,1-1 0 0 0,-1 1 0 0 0,0 1 0 0 0,0 0 0 0 0,-1 0 0 0 0,1 1 0 0 0,0 0 0 0 0,-1 0 0 0 0,0 1 0 0 0,1 1-1 0 0,-1-1 1 0 0,0 1 0 0 0,1 1 0 0 0,-1 0 0 0 0,1 1 0 0 0,-1-1 0 0 0,1 2 0 0 0,-1-1 0 0 0,1 1 0 0 0,0 1 0 0 0,0 0 0 0 0,1 0 0 0 0,-1 1 0 0 0,1 0 0 0 0,0 0 0 0 0,0 1 0 0 0,0 0 0 0 0,1 0 0 0 0,0 1 0 0 0,0 0 0 0 0,1 0 0 0 0,-4 6-145 0 0,-1 6 151 0 0,2 0 1 0 0,0 1-1 0 0,1 0 1 0 0,0 0-1 0 0,2 0 1 0 0,1 1-1 0 0,0 0 1 0 0,2 0-1 0 0,0 1 1 0 0,2-1-1 0 0,0 1 1 0 0,1-1-1 0 0,1 1 1 0 0,2 1-152 0 0,70 303 1376 0 0,-15-102-678 0 0,-55-216-721 0 0,-1 0 0 0 0,0 0 0 0 0,0 1 0 0 0,-1-1 1 0 0,0 1-1 0 0,-1-1 0 0 0,0 1 0 0 0,0-1 0 0 0,-1 1 0 0 0,0-1 1 0 0,0 1-1 0 0,-1-1 0 0 0,0 1 0 0 0,0-1 0 0 0,-1 0 1 0 0,0 0-1 0 0,-1 0 0 0 0,0-1 0 0 0,0 1 0 0 0,-1-1 1 0 0,1 0-1 0 0,-1 0 0 0 0,-1 0 0 0 0,0-1 0 0 0,0 0 0 0 0,0 0 1 0 0,0 0-1 0 0,-1-1 0 0 0,0 0 0 0 0,0 0 0 0 0,-1-1 1 0 0,1 0-1 0 0,-1 0 0 0 0,0-1 0 0 0,0 0 0 0 0,0 0 1 0 0,-4 0 22 0 0,5-2-340 0 0,1 0 0 0 0,-1 0 0 0 0,0 0 1 0 0,0-1-1 0 0,0 0 0 0 0,1-1 0 0 0,-1 0 1 0 0,0 0-1 0 0,1 0 0 0 0,-1-1 0 0 0,0 1 1 0 0,1-2-1 0 0,0 1 0 0 0,0-1 0 0 0,-1 0 1 0 0,2 0-1 0 0,-1-1 0 0 0,-1 0 340 0 0,-10-11-1296 0 0</inkml:trace>
  <inkml:trace contextRef="#ctx0" brushRef="#br0" timeOffset="1044.27">450 1706 1400 0 0,'0'0'809'0'0,"0"0"-57"0"0,3-13 687 0 0,36-19 1630 0 0,-38 125 380 0 0,1-26-3233 0 0,37 230-1100 0 0,-39-297 780 0 0,1 0 0 0 0,-1 1-1 0 0,1-1 1 0 0,-1 1 0 0 0,1-1 0 0 0,-1 0-1 0 0,1 1 1 0 0,-1-1 0 0 0,0 1 0 0 0,1-1-1 0 0,-1 1 1 0 0,0-1 0 0 0,1 1-1 0 0,-1-1 1 0 0,0 1 0 0 0,0-1 0 0 0,1 1-1 0 0,-1-1 1 0 0,0 1 0 0 0,0-1-1 0 0,0 1 1 0 0,0 0 0 0 0,0-1 0 0 0,0 1-1 0 0,0-1 1 0 0,0 1 0 0 0,0 0 0 0 0,0-1-1 0 0,0 1 1 0 0,0-1 0 0 0,0 1-1 0 0,-1 0 1 0 0,1-1 0 0 0,0 1 0 0 0,0-1-1 0 0,0 1 1 0 0,-1-1 0 0 0,1 1 0 0 0,0-1-1 0 0,-1 1 1 0 0,1-1 0 0 0,-1 1-1 0 0,1-1 1 0 0,0 0 0 0 0,-1 1 0 0 0,1-1-1 0 0,-1 0 1 0 0,1 1 0 0 0,-1-1-1 0 0,1 0 1 0 0,-1 1 0 0 0,0-1 0 0 0,1 0-1 0 0,-1 0 1 0 0,1 0 0 0 0,-1 0 0 0 0,1 0-1 0 0,-1 1 1 0 0,0-1 0 0 0,1 0-1 0 0,-1 0 1 0 0,1 0 0 0 0,-1 0 0 0 0,0-1-1 0 0,1 1 1 0 0,-1 0 0 0 0,1 0-1 0 0,-1 0 1 0 0,1 0 0 0 0,-1-1 104 0 0,-5-15-1371 0 0</inkml:trace>
  <inkml:trace contextRef="#ctx0" brushRef="#br0" timeOffset="2023.261">943 1 1100 0 0,'0'0'430'0'0,"0"0"-79"0"0,0 0 9 0 0,-7 6-12 0 0,-161 204 2029 0 0,145-186-2160 0 0,-1-1 0 0 0,-1 0 1 0 0,-1-3-1 0 0,-1 0 0 0 0,-1-1 1 0 0,-1-2-1 0 0,0-1 0 0 0,-1-1 0 0 0,-1-1 1 0 0,0-2-1 0 0,0-1 0 0 0,-17 2-217 0 0,45-12 18 0 0,0 0 0 0 0,0 0 0 0 0,0 0 1 0 0,0-1-1 0 0,0 1 0 0 0,0-1 0 0 0,0 1 0 0 0,0-1 0 0 0,0 0 0 0 0,0-1 0 0 0,0 1 0 0 0,0 0 0 0 0,-1-1 0 0 0,1 1 0 0 0,0-1 0 0 0,1 0 0 0 0,-1 0 0 0 0,0-1 0 0 0,0 1 0 0 0,0 0 0 0 0,1-1 0 0 0,-1 0 0 0 0,0 1 0 0 0,1-1 0 0 0,0 0 0 0 0,-1 0 0 0 0,1-1 1 0 0,0 1-1 0 0,0 0 0 0 0,0-1 0 0 0,1 1 0 0 0,-1-1 0 0 0,0 0 0 0 0,1 0 0 0 0,0 1 0 0 0,-1-1 0 0 0,1 0 0 0 0,1 0 0 0 0,-1 0 0 0 0,0 0 0 0 0,1 0 0 0 0,-1 0 0 0 0,1 0 0 0 0,0 0 0 0 0,0-1 0 0 0,0 1 0 0 0,0 0 0 0 0,1 0 0 0 0,-1 0 0 0 0,2-2-18 0 0,3-11-9 0 0,0 1 0 0 0,1 0-1 0 0,1 1 1 0 0,1-1 0 0 0,0 1-1 0 0,1 1 1 0 0,0 0 0 0 0,1 0-1 0 0,0 0 1 0 0,1 2 0 0 0,1-1-1 0 0,0 1 1 0 0,0 1 0 0 0,1 0-1 0 0,0 1 1 0 0,1 0 0 0 0,0 1-1 0 0,0 1 1 0 0,16-6 9 0 0,28 33 29 0 0,269 168-21 0 0,-299-178-21 0 0,1-1 0 0 0,-1-1 1 0 0,1-2-1 0 0,1 0 0 0 0,-1-2 1 0 0,1-2-1 0 0,24 0 13 0 0,-47-2-20 0 0,0 0 0 0 0,0 0 0 0 0,-1-1 0 0 0,1 0 0 0 0,0 0 0 0 0,-1-1 0 0 0,1 1 0 0 0,-1-1 0 0 0,1-1 0 0 0,-1 1 0 0 0,0-1 0 0 0,0 0-1 0 0,0-1 1 0 0,0 1 0 0 0,-1-1 0 0 0,1-1 0 0 0,-1 1 0 0 0,0 0 0 0 0,0-1 0 0 0,-1 0 0 0 0,0-1 0 0 0,1 1 0 0 0,-2 0 0 0 0,1-1 0 0 0,-1 0 0 0 0,1 0 0 0 0,-2 0 0 0 0,1-1 0 0 0,0-1 20 0 0,-5 0-20 0 0,0 1 0 0 0,-1-1 1 0 0,0 1-1 0 0,0-1 0 0 0,-1 1 0 0 0,0 0 1 0 0,0 1-1 0 0,-1-1 0 0 0,0 1 1 0 0,0 0-1 0 0,0 0 0 0 0,-1 0 0 0 0,0 1 1 0 0,0 0-1 0 0,0 0 0 0 0,0 0 1 0 0,-1 1-1 0 0,0 0 0 0 0,0 0 0 0 0,0 1 1 0 0,-1 0-1 0 0,1 0 0 0 0,-4-1 20 0 0,-153-21-2479 0 0,145 27 1339 0 0,-9 9 40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4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574 136 1944 0 0,'24'-20'1723'0'0,"45"-37"954"0"0,-91 21-1960 0 0,10 31-696 0 0,-1 1 1 0 0,1 0 0 0 0,-1 1 0 0 0,0 1-1 0 0,0 0 1 0 0,0 1 0 0 0,0 0-1 0 0,0 1 1 0 0,-1 0 0 0 0,1 1 0 0 0,0 1-1 0 0,0 0 1 0 0,-12 4-22 0 0,24-6 0 0 0,-23 3-18 0 0,0 2 0 0 0,0 1 0 0 0,1 1 0 0 0,-1 0 0 0 0,2 2 0 0 0,-1 1 0 0 0,1 1 0 0 0,0 0-1 0 0,1 2 1 0 0,1 1 0 0 0,0 0 0 0 0,1 1 0 0 0,-5 6 18 0 0,21-18 8 0 0,0 0 0 0 0,0 1 0 0 0,0-1 0 0 0,0 1 0 0 0,1 0 0 0 0,0 0 1 0 0,0-1-1 0 0,0 1 0 0 0,0 1 0 0 0,0-1 0 0 0,1 0 0 0 0,-1 0 0 0 0,1 1 0 0 0,1-1 0 0 0,-1 0 0 0 0,0 1 0 0 0,1-1 0 0 0,0 1 0 0 0,0-1 1 0 0,0 1-1 0 0,1-1 0 0 0,0 1 0 0 0,-1-1 0 0 0,2 0 0 0 0,-1 1 0 0 0,0-1 0 0 0,1 0 0 0 0,0 0 0 0 0,0 0 0 0 0,0 0 0 0 0,0 0 0 0 0,1 0 1 0 0,-1-1-1 0 0,1 1 0 0 0,0-1 0 0 0,0 0 0 0 0,0 0 0 0 0,1 0 0 0 0,0 1-8 0 0,152 92 296 0 0,103 31 131 0 0,-257-126-419 0 0,0 0 0 0 0,0 0 0 0 0,0 0 0 0 0,0 0 1 0 0,0 0-1 0 0,-1 0 0 0 0,1 0 0 0 0,0 1 0 0 0,-1-1 0 0 0,1 1 0 0 0,-1-1 0 0 0,1 1 0 0 0,-1-1 0 0 0,0 1 0 0 0,0 0 1 0 0,0 0-1 0 0,0 0 0 0 0,0-1 0 0 0,0 1 0 0 0,0 0 0 0 0,-1 0 0 0 0,1 0 0 0 0,-1 0 0 0 0,1 1 0 0 0,-1-1 0 0 0,0 0 1 0 0,0 0-1 0 0,0 0 0 0 0,0 0 0 0 0,0 0 0 0 0,0 0 0 0 0,-1 0 0 0 0,1 0 0 0 0,-1 0 0 0 0,1 0 0 0 0,-1 0 1 0 0,0 0-1 0 0,0 0 0 0 0,0 0 0 0 0,0 0 0 0 0,0 0 0 0 0,0-1 0 0 0,0 1 0 0 0,-1 0 0 0 0,1-1 0 0 0,-1 1 0 0 0,1-1 1 0 0,-1 1-1 0 0,0-1 0 0 0,1 0 0 0 0,-3 1-8 0 0,-15 8 0 0 0,0-2 1 0 0,0 0-1 0 0,-1-1 1 0 0,0-1-1 0 0,0-1 1 0 0,-1-1-1 0 0,1-1 0 0 0,-1 0 1 0 0,0-2-1 0 0,0 0 1 0 0,0-1-1 0 0,-20-4 0 0 0,-5 4-234 0 0,29 0-127 0 0,0-1-1 0 0,-1 0 1 0 0,1-2 0 0 0,0 1 0 0 0,0-2-1 0 0,1-1 1 0 0,-1 0 0 0 0,1-1-1 0 0,0 0 1 0 0,-8-5 361 0 0,-2-6-1323 0 0,4 0-43 0 0</inkml:trace>
  <inkml:trace contextRef="#ctx0" brushRef="#br0" timeOffset="432.752">830 443 1184 0 0,'-80'136'3626'0'0,"79"-135"-3578"0"0,0 1 1 0 0,0 0-1 0 0,1 0 0 0 0,-1 0 0 0 0,1 0 0 0 0,-1 0 0 0 0,1 0 0 0 0,0 0 0 0 0,0-1 0 0 0,0 1 0 0 0,0 0 0 0 0,0 0 0 0 0,0 0 0 0 0,0 0 0 0 0,1 0 0 0 0,-1 0 0 0 0,1 0 0 0 0,-1 0 0 0 0,1 0 0 0 0,0-1 0 0 0,0 1 0 0 0,0 0 0 0 0,0 0 1 0 0,0-1-1 0 0,0 1 0 0 0,0-1 0 0 0,0 1 0 0 0,1-1 0 0 0,-1 1 0 0 0,1-1 0 0 0,-1 0 0 0 0,1 0 0 0 0,-1 0 0 0 0,1 0 0 0 0,0 0 0 0 0,0 0 0 0 0,-1 0 0 0 0,1 0 0 0 0,0-1 0 0 0,0 1 0 0 0,0-1 0 0 0,0 1 0 0 0,0-1 0 0 0,0 0 0 0 0,0 0 1 0 0,0 0-50 0 0,84-12 800 0 0,-80 11-766 0 0,0-1-1 0 0,0-1 1 0 0,0 1-1 0 0,0-1 1 0 0,-1 0-1 0 0,1 0 1 0 0,-1 0-1 0 0,0-1 1 0 0,0 0-1 0 0,0 0 1 0 0,0 0-1 0 0,-1-1 1 0 0,1 1-1 0 0,-1-1 1 0 0,0 0-1 0 0,-1 0 1 0 0,1-1-1 0 0,-1 1 1 0 0,0-1-1 0 0,-1 1 1 0 0,1-1-1 0 0,-1 0 1 0 0,0 0-1 0 0,-1 0 1 0 0,1-1-1 0 0,-1 1 1 0 0,0 0-1 0 0,-1 0 1 0 0,0-1-1 0 0,0 1 1 0 0,0 0-1 0 0,-1-1 1 0 0,1 1-1 0 0,-1 0 1 0 0,-1 0-1 0 0,0 0 0 0 0,0-2-32 0 0,-4 0-60 0 0,0 0 0 0 0,-1 0 0 0 0,0 1-1 0 0,0 0 1 0 0,0 0 0 0 0,-1 1-1 0 0,0 0 1 0 0,0 0 0 0 0,-1 1-1 0 0,0 0 1 0 0,0 1 0 0 0,0 0-1 0 0,0 0 1 0 0,-1 1 0 0 0,1 0-1 0 0,-1 1 1 0 0,0 0 0 0 0,0 0-1 0 0,0 1 1 0 0,0 0 0 0 0,0 1-1 0 0,0 0 1 0 0,-9 2 60 0 0,-65 21-4964 0 0,77-18 3510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2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1132 0 0,'19'14'388'0'0,"-1"2"0"0"0,0 0 0 0 0,-1 1 0 0 0,-1 1 0 0 0,0 0 0 0 0,-2 1 0 0 0,0 1-1 0 0,-1 0 1 0 0,-1 1 0 0 0,-1 0 0 0 0,-1 1 0 0 0,0 1 0 0 0,-2-1 0 0 0,-1 1 0 0 0,-1 0 0 0 0,-1 1 0 0 0,-1-1 0 0 0,1 23-388 0 0,-7-29 93 0 0,-1-1 0 0 0,0 1 0 0 0,-2-1 0 0 0,0 1 0 0 0,-1-1 0 0 0,-1-1 0 0 0,0 1 1 0 0,-1-1-1 0 0,0 0 0 0 0,-1-1 0 0 0,-1 0 0 0 0,-1-1 0 0 0,0 0 0 0 0,0 0 0 0 0,-1-1 0 0 0,-1-1 0 0 0,0 0 1 0 0,0 0-1 0 0,-1-2 0 0 0,-1 1 0 0 0,1-2 0 0 0,-6 2-93 0 0,18-8-161 0 0,1-1 0 0 0,-1 1 0 0 0,0 0 0 0 0,0-1-1 0 0,0 0 1 0 0,-1 1 0 0 0,1-1 0 0 0,0 0 0 0 0,0 0 0 0 0,-1 0 0 0 0,1-1 0 0 0,0 1 0 0 0,-1 0 0 0 0,1-1-1 0 0,-1 0 1 0 0,1 1 0 0 0,-1-1 0 0 0,1 0 0 0 0,-1 0 0 0 0,1-1 0 0 0,-1 1 0 0 0,1 0 0 0 0,-1-1-1 0 0,1 0 1 0 0,0 1 0 0 0,-1-1 0 0 0,1 0 0 0 0,0 0 0 0 0,-1 0 0 0 0,1-1 0 0 0,0 1 0 0 0,0 0 0 0 0,0-1-1 0 0,0 1 1 0 0,0-1 0 0 0,1 0 0 0 0,-1 0 0 0 0,0 0 0 0 0,1 0 0 0 0,-1 0 0 0 0,1 0 0 0 0,0 0 0 0 0,0 0-1 0 0,0 0 1 0 0,0-1 0 0 0,-1-1 161 0 0,1-9-1164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0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18 152 1612 0 0,'11'-1'3931'0'0,"3"59"-3142"0"0,-27 155 605 0 0,-12 121 319 0 0,20-245-681 0 0,8-86-1005 0 0,0 0 1 0 0,0 0-1 0 0,0-1 1 0 0,0 1-1 0 0,0-1 1 0 0,0 0-1 0 0,1 1 1 0 0,-1-1-1 0 0,1-1 1 0 0,-1 1-1 0 0,1-1 1 0 0,0 1-1 0 0,0-1 1 0 0,0 0-1 0 0,0 0 1 0 0,0-1-1 0 0,0 1 1 0 0,0-1-1 0 0,0 0 1 0 0,0 0-1 0 0,0 0 1 0 0,0 0-1 0 0,0-1 1 0 0,0 0-1 0 0,2 0-27 0 0,2 1 58 0 0,224-25-245 0 0,48-38-1892 0 0,-276 62 1800 0 0,0 0 0 0 0,0 0 1 0 0,0 0-1 0 0,0-1 0 0 0,0 1 0 0 0,0-1 0 0 0,-1 0 0 0 0,1 0 0 0 0,0-1 0 0 0,-1 1 0 0 0,0-1 1 0 0,0 0-1 0 0,0 0 0 0 0,0 0 0 0 0,0 0 0 0 0,0 0 0 0 0,-1 0 0 0 0,1-1 0 0 0,-1 0 0 0 0,0 1 1 0 0,0-2 278 0 0,-2 4-1214 0 0</inkml:trace>
  <inkml:trace contextRef="#ctx0" brushRef="#br0" timeOffset="280.315">37 378 1256 0 0,'25'-6'6365'0'0,"106"-19"-5308"0"0,43 8-330 0 0,-79 10-1720 0 0,-2-5 0 0 0,1-3 1 0 0,33-13 992 0 0,-84 3-3390 0 0,-43 24 2097 0 0</inkml:trace>
  <inkml:trace contextRef="#ctx0" brushRef="#br0" timeOffset="497.281">151 15 1532 0 0,'-4'0'776'0'0,"0"0"-48"0"0,4 0-52 0 0,0 0-72 0 0,1 0-76 0 0,4 0-16 0 0,1 0-71 0 0,18-3-89 0 0,-8 3-16 0 0,10 0-24 0 0,8 0-44 0 0,4 0-176 0 0,7 0-180 0 0,3 0 20 0 0,5 0-688 0 0,1 0-645 0 0,4 0 85 0 0,-1 0-48 0 0</inkml:trace>
  <inkml:trace contextRef="#ctx0" brushRef="#br0" timeOffset="747.822">1554 53 1664 0 0,'4'19'4154'0'0,"-40"51"-3110"0"0,34-67-844 0 0,-172 342 840 0 0,171-338-1352 0 0,-1-1 1 0 0,1 0-1 0 0,-1 1 0 0 0,-1-2 0 0 0,1 1 1 0 0,-1 0-1 0 0,0-1 0 0 0,0 0 1 0 0,-1 0-1 0 0,0 0 0 0 0,0-1 0 0 0,0 0 1 0 0,0 0-1 0 0,0 0 0 0 0,-3 0 312 0 0,-6 1-1054 0 0</inkml:trace>
  <inkml:trace contextRef="#ctx0" brushRef="#br0" timeOffset="996.235">1180 204 2420 0 0,'22'-11'5291'0'0,"28"41"-5163"0"0,-35-18 356 0 0,80 55-697 0 0,-2 4-1 0 0,-4 3 0 0 0,18 27 214 0 0,-93-85-834 0 0,0 2-3685 0 0,-14-18 3234 0 0</inkml:trace>
  <inkml:trace contextRef="#ctx0" brushRef="#br0" timeOffset="1290.03">1068 0 1780 0 0,'-12'6'230'0'0,"0"0"0"0"0,1 1 1 0 0,0 0-1 0 0,1 0 0 0 0,0 2 0 0 0,0-1 0 0 0,0 1 0 0 0,1 0 0 0 0,1 1 1 0 0,0 0-1 0 0,0 1 0 0 0,1-1 0 0 0,0 1 0 0 0,1 1 0 0 0,0-1 0 0 0,0 1 0 0 0,2 0 1 0 0,-1 1-1 0 0,2-1 0 0 0,0 1 0 0 0,0-1 0 0 0,1 1 0 0 0,1 0 0 0 0,0 0 1 0 0,0 0-1 0 0,1 0 0 0 0,1 0 0 0 0,1 0 0 0 0,0 2-230 0 0,6 14 110 0 0,1-1-1 0 0,1 0 1 0 0,1-1 0 0 0,2 0-1 0 0,0-1 1 0 0,2 0-1 0 0,1-1 1 0 0,1-1 0 0 0,1-1-1 0 0,1 0 1 0 0,1-1-1 0 0,1-1 1 0 0,1-1 0 0 0,11 6-110 0 0,-15-12-584 0 0,0-1-1 0 0,1-1 1 0 0,0-1 0 0 0,1 0 0 0 0,1-2 0 0 0,-1 0 0 0 0,2-2 0 0 0,-1 0 0 0 0,1-1 0 0 0,0-1 0 0 0,0-2 0 0 0,14 2 584 0 0,-18-5-1392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4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1 200 976 0 0,'0'0'488'0'0,"1"21"1732"0"0,0-19-2160 0 0,0 1 1 0 0,1 0-1 0 0,-1-1 1 0 0,1 1 0 0 0,0-1-1 0 0,0 1 1 0 0,0-1 0 0 0,0 0-1 0 0,0 0 1 0 0,0 0-1 0 0,0 0 1 0 0,1 0 0 0 0,-1 0-1 0 0,1 0 1 0 0,0-1-1 0 0,-1 0 1 0 0,1 1 0 0 0,0-1-1 0 0,0 0 1 0 0,0 0-1 0 0,0-1 1 0 0,-1 1 0 0 0,1 0-1 0 0,0-1 1 0 0,1 0-1 0 0,-1 0 1 0 0,0 0 0 0 0,0 0-1 0 0,0 0 1 0 0,2-1-61 0 0,270-19 2056 0 0,-255 18-1984 0 0,1-2 0 0 0,-1-1 1 0 0,0 0-1 0 0,0-2 0 0 0,0 0 0 0 0,-1-1 0 0 0,0-1 1 0 0,-1-1-1 0 0,0 0 0 0 0,0-2 0 0 0,-1 0 0 0 0,-1-1 1 0 0,0 0-1 0 0,13-15-72 0 0,-28 26-15 0 0,1 1 0 0 0,-1-1 0 0 0,0 1 0 0 0,0-1 0 0 0,0 1 1 0 0,0-1-1 0 0,0 0 0 0 0,0 0 0 0 0,0 0 0 0 0,-1 1 0 0 0,1-1 0 0 0,-1 0 0 0 0,1 0 0 0 0,-1 0 1 0 0,0 0-1 0 0,0 0 0 0 0,0 0 0 0 0,0 0 0 0 0,0 0 0 0 0,0 0 0 0 0,0 0 0 0 0,-1 0 1 0 0,1 0-1 0 0,-1 0 0 0 0,1 1 0 0 0,-1-1 0 0 0,0 0 0 0 0,0 0 0 0 0,0 0 0 0 0,0 1 0 0 0,0-1 1 0 0,0 1-1 0 0,0-1 0 0 0,0 1 0 0 0,-1-1 0 0 0,1 1 0 0 0,-1-1 0 0 0,1 1 0 0 0,-1 0 1 0 0,1 0-1 0 0,-1 0 0 0 0,0 0 0 0 0,0 0 0 0 0,1 0 0 0 0,-1 1 0 0 0,0-1 0 0 0,0 0 15 0 0,-92-20-202 0 0,68 21 211 0 0,1 1 0 0 0,0 2-1 0 0,0 0 1 0 0,0 2 0 0 0,1 1 0 0 0,-1 1 0 0 0,1 1 0 0 0,1 1 0 0 0,0 0 0 0 0,0 2 0 0 0,1 1 0 0 0,0 1-1 0 0,1 1 1 0 0,0 1 0 0 0,1 0 0 0 0,1 2 0 0 0,-12 13-9 0 0,24-22 8 0 0,1 0 1 0 0,1 0-1 0 0,-1 0 0 0 0,1 1 0 0 0,1-1 1 0 0,-1 1-1 0 0,1 1 0 0 0,1-1 1 0 0,0 0-1 0 0,0 1 0 0 0,1-1 0 0 0,0 1 1 0 0,1 0-1 0 0,0 1-8 0 0,3-3-10 0 0,1 0-1 0 0,0-1 1 0 0,1 1-1 0 0,0-1 1 0 0,0 1-1 0 0,0-1 1 0 0,1 0 0 0 0,0-1-1 0 0,0 1 1 0 0,1-1-1 0 0,0 0 1 0 0,0 0 0 0 0,0-1-1 0 0,1 0 1 0 0,0 0-1 0 0,0 0 1 0 0,0-1-1 0 0,0 0 1 0 0,1 0 0 0 0,-1-1-1 0 0,1 0 1 0 0,0-1-1 0 0,0 1 1 0 0,0-1-1 0 0,8 0 11 0 0,201 18-4603 0 0,-181-20 3145 0 0</inkml:trace>
  <inkml:trace contextRef="#ctx0" brushRef="#br0" timeOffset="356.879">1214 139 1036 0 0,'-226'208'5215'0'0,"167"-146"-4653"0"0,-36 34-282 0 0,27-38-3071 0 0,60-54 1496 0 0,0 0-168 0 0</inkml:trace>
  <inkml:trace contextRef="#ctx0" brushRef="#br0" timeOffset="1180.093">364 212 1096 0 0,'-9'4'205'0'0,"-1"0"0"0"0,1 1-1 0 0,0-1 1 0 0,0 2 0 0 0,1-1 0 0 0,0 1-1 0 0,0 1 1 0 0,0 0 0 0 0,1 0 0 0 0,0 0 0 0 0,0 1-1 0 0,1 0 1 0 0,0 0 0 0 0,0 0 0 0 0,1 1-1 0 0,-3 6-204 0 0,11 2 625 0 0,3-11-564 0 0,-1-1-1 0 0,0 1 1 0 0,1-1-1 0 0,0 0 1 0 0,0 0-1 0 0,1-1 1 0 0,-1 0-1 0 0,1 0 1 0 0,0-1 0 0 0,0 0-1 0 0,0 0 1 0 0,1 0-1 0 0,-1-1 1 0 0,1 0-1 0 0,-1 0 1 0 0,1-1-1 0 0,-1 0 1 0 0,1-1-1 0 0,0 1 1 0 0,0-1-1 0 0,2-1-60 0 0,175-22 380 0 0,-164 19-391 0 0,-6 2-52 0 0,0-1 0 0 0,0 0 0 0 0,-1-1 0 0 0,0-1 0 0 0,0 0 0 0 0,0-1 0 0 0,-1 0 0 0 0,1-1 0 0 0,-1-1 0 0 0,-1 0 0 0 0,0-1 0 0 0,0 0 0 0 0,0 0 0 0 0,-2-2 0 0 0,1 1 0 0 0,-1-1 0 0 0,6-10 63 0 0,-16 19-32 0 0,0 0 0 0 0,0 0 0 0 0,-1-1 0 0 0,0 1 1 0 0,1 0-1 0 0,-1 0 0 0 0,0 0 0 0 0,0 0 0 0 0,0 0 0 0 0,0 0 0 0 0,0 0 1 0 0,-1 1-1 0 0,1-1 0 0 0,0 0 0 0 0,-1 1 0 0 0,1-1 0 0 0,-1 1 0 0 0,0-1 1 0 0,0 1-1 0 0,1 0 0 0 0,-1 0 0 0 0,0-1 0 0 0,0 1 0 0 0,0 1 0 0 0,0-1 1 0 0,0 0-1 0 0,-2 0 32 0 0,-19-8 9 0 0,1 1 0 0 0,-2 1 1 0 0,1 2-1 0 0,-1 0 0 0 0,0 1 0 0 0,0 1 1 0 0,0 2-1 0 0,0 0 0 0 0,0 1 1 0 0,0 2-1 0 0,0 0 0 0 0,0 2 0 0 0,0 1 1 0 0,-5 2-10 0 0,-88 34-122 0 0,160-28-1537 0 0,-35-15 941 0 0,6-5-615 0 0</inkml:trace>
  <inkml:trace contextRef="#ctx0" brushRef="#br0" timeOffset="1692.73">225 214 928 0 0,'-9'7'247'0'0,"-1"-2"-84"0"0,1 0 1 0 0,0 1-1 0 0,1 0 0 0 0,0 1 0 0 0,0 0 0 0 0,0 0 0 0 0,1 0 1 0 0,0 1-1 0 0,0 0 0 0 0,1 1 0 0 0,0 0 0 0 0,0 0 0 0 0,1 0 1 0 0,0 0-1 0 0,1 1 0 0 0,0 0 0 0 0,1 0 0 0 0,-2 9-163 0 0,5-16 44 0 0,1 1 0 0 0,0 0 0 0 0,0-1 0 0 0,0 1-1 0 0,0-1 1 0 0,1 1 0 0 0,-1-1 0 0 0,1 1 0 0 0,0-1-1 0 0,0 0 1 0 0,0 0 0 0 0,1 0 0 0 0,-1 0 0 0 0,1 0-1 0 0,-1-1 1 0 0,1 1 0 0 0,0-1 0 0 0,0 0 0 0 0,0 0-1 0 0,1 0 1 0 0,-1 0 0 0 0,0 0 0 0 0,1-1 0 0 0,-1 1-1 0 0,1-1 1 0 0,-1 0 0 0 0,1 0 0 0 0,0 0 0 0 0,-1-1-1 0 0,3 1-43 0 0,118 12 766 0 0,-78-17-708 0 0,-1-2 0 0 0,0-1 0 0 0,-1-3 0 0 0,0-1 0 0 0,0-2 0 0 0,-1-3 0 0 0,-1-1 0 0 0,38-21-58 0 0,-73 34-19 0 0,1 0 1 0 0,0 0-1 0 0,-1-1 1 0 0,0 0-1 0 0,0 0 1 0 0,0-1-1 0 0,-1 0 1 0 0,0 0-1 0 0,0-1 1 0 0,0 1-1 0 0,-1-1 1 0 0,0 0-1 0 0,-1-1 1 0 0,1 1-1 0 0,-1-1 0 0 0,-1 0 1 0 0,1 0-1 0 0,-1 0 1 0 0,1-6 18 0 0,-6 8-9 0 0,-1 1 0 0 0,1-1 0 0 0,-1 1-1 0 0,0 0 1 0 0,0-1 0 0 0,0 2 0 0 0,-1-1 0 0 0,1 0 0 0 0,-1 1 0 0 0,-1-1 0 0 0,1 1 0 0 0,0 0-1 0 0,-1 0 1 0 0,0 1 0 0 0,0 0 0 0 0,0 0 0 0 0,0 0 0 0 0,-1 0 0 0 0,1 1 0 0 0,-1-1 0 0 0,1 2-1 0 0,-1-1 1 0 0,0 1 0 0 0,0-1 0 0 0,0 1 0 0 0,0 1 0 0 0,-3-1 9 0 0,-18-3 96 0 0,0 1-1 0 0,0 1 1 0 0,-1 2 0 0 0,1 0-1 0 0,0 2 1 0 0,0 1 0 0 0,-1 1 0 0 0,2 1-1 0 0,-1 2 1 0 0,1 1 0 0 0,0 0-1 0 0,0 2 1 0 0,1 1 0 0 0,1 1 0 0 0,0 1-1 0 0,-22 16-95 0 0,43-27 2 0 0,0-1-1 0 0,0 1 1 0 0,0 0-1 0 0,0-1 0 0 0,1 1 1 0 0,-1 1-1 0 0,1-1 0 0 0,-1 0 1 0 0,1 1-1 0 0,0-1 1 0 0,0 1-1 0 0,0-1 0 0 0,0 1 1 0 0,0 0-1 0 0,1 0 1 0 0,-1 0-1 0 0,1 0 0 0 0,0 0 1 0 0,0 0-1 0 0,0 0 0 0 0,0 1 1 0 0,0-1-1 0 0,1 0 1 0 0,0 1-1 0 0,-1-1 0 0 0,1 0 1 0 0,0 0-1 0 0,1 1 1 0 0,-1-1-1 0 0,1 0 0 0 0,-1 1 1 0 0,1-1-1 0 0,0 0 0 0 0,0 0 1 0 0,0 0-1 0 0,1 0 1 0 0,-1 0-1 0 0,1 0 0 0 0,0 0 1 0 0,-1 0-1 0 0,1-1 1 0 0,1 1-1 0 0,-1 0 0 0 0,0-1 1 0 0,1 0-1 0 0,-1 0 0 0 0,1 0 1 0 0,-1 0-1 0 0,1 0 1 0 0,0 0-1 0 0,1 0-1 0 0,19 5-37 0 0,1-2-1 0 0,0 0 1 0 0,1-2-1 0 0,-1 0 1 0 0,1-2 0 0 0,-1-1-1 0 0,1-1 1 0 0,-1-1 0 0 0,1 0-1 0 0,-1-2 1 0 0,0-2-1 0 0,0 0 1 0 0,4-2 37 0 0,-18 7-43 0 0,-1 1-1 0 0,1-1 1 0 0,-1-1-1 0 0,0 0 1 0 0,1 0-1 0 0,-1-1 1 0 0,0 0-1 0 0,-1-1 1 0 0,1 0-1 0 0,0 0 1 0 0,-1-1-1 0 0,0 0 1 0 0,0 0-1 0 0,0-1 1 0 0,-1 0-1 0 0,0 0 1 0 0,0-1-1 0 0,-1 0 1 0 0,0 0-1 0 0,0 0 1 0 0,0-1-1 0 0,-1 0 1 0 0,0 0-1 0 0,-1-1 1 0 0,1 1-1 0 0,-2-1 1 0 0,1-1 43 0 0,-7 3-21 0 0,-1-1-1 0 0,0 1 1 0 0,-1-1 0 0 0,1 1 0 0 0,-1 0-1 0 0,0 1 1 0 0,-1-1 0 0 0,0 1-1 0 0,0 0 1 0 0,0 1 0 0 0,-1-1 0 0 0,0 1-1 0 0,0 1 1 0 0,0-1 0 0 0,0 1 0 0 0,-1 0-1 0 0,0 1 1 0 0,1 0 0 0 0,-6-2 21 0 0,-28-12 112 0 0,0 1 0 0 0,-2 3 0 0 0,1 1 0 0 0,-1 2 0 0 0,-1 2 0 0 0,1 1 0 0 0,-2 3 0 0 0,1 2 0 0 0,-3 1-112 0 0,-17 17-755 0 0,52 10-1800 0 0,22-15 1185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2408 0 0,'5'-22'2386'0'0,"2"5"2207"0"0,5 37-4746 0 0,68 129-6616 0 0,-67-120 5476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6:01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44 264 1496 0 0,'-5'8'3803'0'0,"-11"40"-2918"0"0,7 24-273 0 0,3 1 0 0 0,3-1-1 0 0,3 1 1 0 0,4 0 0 0 0,2-1 0 0 0,10 37-612 0 0,0 127-1210 0 0,-16-232 1003 0 0,0-1 0 0 0,0 0-1 0 0,0 1 1 0 0,0-1-1 0 0,-1 0 1 0 0,1 1-1 0 0,-1-1 1 0 0,0 0 0 0 0,0 1-1 0 0,0-1 1 0 0,0 0-1 0 0,-1 0 1 0 0,1 0-1 0 0,-1 0 1 0 0,0 0 0 0 0,0 0-1 0 0,0-1 1 0 0,0 1-1 0 0,0-1 1 0 0,0 1-1 0 0,-1-1 1 0 0,0 0 0 0 0,1 0-1 0 0,-1 0 1 0 0,-1 1 207 0 0,-5-2-1296 0 0</inkml:trace>
  <inkml:trace contextRef="#ctx0" brushRef="#br0" timeOffset="295.96">162 324 1688 0 0,'8'2'221'0'0,"1"0"1"0"0,-1 1-1 0 0,0 0 0 0 0,0 0 0 0 0,0 1 1 0 0,0 0-1 0 0,-1 1 0 0 0,1 0 0 0 0,-1 0 0 0 0,0 0 1 0 0,-1 1-1 0 0,0 0 0 0 0,1 0 0 0 0,-2 1 1 0 0,1 0-1 0 0,-1 0 0 0 0,0 0 0 0 0,-1 0 0 0 0,1 1 1 0 0,-1 0-1 0 0,2 7-221 0 0,1-2 212 0 0,0 2 1 0 0,-1-1-1 0 0,0 1 1 0 0,-2 0-1 0 0,1 0 1 0 0,-2 0-1 0 0,0 0 1 0 0,-1 1-1 0 0,0-1 1 0 0,-1 1-1 0 0,-2 10-212 0 0,1-23-11 0 0,0 1 0 0 0,0-1 0 0 0,-1 1 0 0 0,0-1-1 0 0,0 0 1 0 0,0 0 0 0 0,0 1 0 0 0,0-1-1 0 0,-1 0 1 0 0,1 0 0 0 0,-1 0 0 0 0,0 0 0 0 0,0 0-1 0 0,0-1 1 0 0,0 1 0 0 0,0-1 0 0 0,-1 1 0 0 0,1-1-1 0 0,-1 0 1 0 0,1 0 0 0 0,-1 0 0 0 0,0 0-1 0 0,0 0 1 0 0,0-1 0 0 0,0 1 0 0 0,0-1 0 0 0,0 0-1 0 0,-1 0 1 0 0,-1 1 11 0 0,4-2-675 0 0,-30-62-4170 0 0,28 41 3599 0 0</inkml:trace>
  <inkml:trace contextRef="#ctx0" brushRef="#br0" timeOffset="543.98">516 400 956 0 0,'2'-2'122'0'0,"1"0"0"0"0,-1 0 0 0 0,1 1 1 0 0,0-1-1 0 0,-1 1 0 0 0,1-1 0 0 0,0 1 0 0 0,0 0 0 0 0,0 0 0 0 0,0 0 0 0 0,0 1 1 0 0,0-1-1 0 0,1 1 0 0 0,-1 0 0 0 0,0-1 0 0 0,0 1 0 0 0,0 1 0 0 0,0-1 0 0 0,0 0 1 0 0,0 1-1 0 0,1 0 0 0 0,-1-1 0 0 0,0 1 0 0 0,0 1 0 0 0,-1-1 0 0 0,1 0 0 0 0,0 1 1 0 0,0-1-1 0 0,-1 1 0 0 0,1 0 0 0 0,0 0 0 0 0,-1 0 0 0 0,0 0 0 0 0,0 0 0 0 0,1 0 0 0 0,-1 1 1 0 0,-1-1-1 0 0,1 1 0 0 0,0 0 0 0 0,0-1 0 0 0,-1 1 0 0 0,1 3-122 0 0,1-2 128 0 0,-1 0-1 0 0,0 0 0 0 0,1 0 1 0 0,-2 1-1 0 0,1-1 1 0 0,-1 1-1 0 0,1-1 0 0 0,-1 1 1 0 0,0-1-1 0 0,-1 1 1 0 0,1 0-1 0 0,-1 0 0 0 0,0-1 1 0 0,0 1-1 0 0,-1 0 1 0 0,1 0-1 0 0,-1-1 0 0 0,0 1 1 0 0,0-1-1 0 0,-1 1 1 0 0,1 0-1 0 0,-1-1 0 0 0,0 0 1 0 0,0 0-1 0 0,-1 1 1 0 0,1-1-1 0 0,-1 0 0 0 0,0-1 1 0 0,0 1-1 0 0,0-1 1 0 0,0 1-1 0 0,-1-1 1 0 0,1 0-1 0 0,-1 0 0 0 0,-2 1-127 0 0,-16 10 1049 0 0,20-24-264 0 0,25-34-781 0 0,-7 26-509 0 0,0 0-1 0 0,2 1 1 0 0,0 0 0 0 0,1 2 0 0 0,1 0-1 0 0,0 1 1 0 0,1 2 0 0 0,0 0 0 0 0,1 0 505 0 0,61-37-4127 0 0,-59 32 2659 0 0</inkml:trace>
  <inkml:trace contextRef="#ctx0" brushRef="#br0" timeOffset="1270.44">1239 364 1180 0 0,'-91'14'6989'0'0,"71"-8"-6837"0"0,-1 1-1 0 0,1 0 1 0 0,0 2-1 0 0,0 1 1 0 0,1 0 0 0 0,1 1-1 0 0,0 1 1 0 0,0 1-1 0 0,1 0 1 0 0,-1 3-152 0 0,17-16 5 0 0,0 1-1 0 0,0-1 1 0 0,1 1-1 0 0,-1-1 1 0 0,0 0 0 0 0,0 1-1 0 0,0 0 1 0 0,1-1-1 0 0,-1 1 1 0 0,0-1 0 0 0,1 1-1 0 0,-1 0 1 0 0,1 0-1 0 0,-1-1 1 0 0,1 1 0 0 0,-1 0-1 0 0,1 0 1 0 0,-1-1 0 0 0,1 1-1 0 0,0 0 1 0 0,-1 0-1 0 0,1 0 1 0 0,0 0 0 0 0,0 0-1 0 0,0 0 1 0 0,0 0-1 0 0,0-1 1 0 0,0 1 0 0 0,0 0-1 0 0,0 0 1 0 0,0 0-1 0 0,0 0 1 0 0,0 0 0 0 0,0 0-1 0 0,1 0 1 0 0,-1 0 0 0 0,0-1-1 0 0,1 1 1 0 0,-1 0-1 0 0,1 0 1 0 0,-1 0 0 0 0,1-1-1 0 0,-1 1 1 0 0,1 0-1 0 0,-1-1 1 0 0,1 1 0 0 0,0 0-1 0 0,-1-1 1 0 0,1 1-1 0 0,0-1 1 0 0,0 1 0 0 0,0-1-1 0 0,-1 1 1 0 0,1-1 0 0 0,0 0-1 0 0,0 1 1 0 0,0-1-1 0 0,0 0 1 0 0,0 0 0 0 0,0 1-5 0 0,68 0-147 0 0,-57-2 46 0 0,0-1 1 0 0,0 0-1 0 0,-1-1 0 0 0,1 0 1 0 0,-1 0-1 0 0,0-2 0 0 0,0 1 0 0 0,0-1 1 0 0,-1-1-1 0 0,1 0 0 0 0,-1 0 1 0 0,-1-1-1 0 0,1 0 0 0 0,-1-1 1 0 0,-1 0-1 0 0,1-1 0 0 0,-1 0 1 0 0,-1 0-1 0 0,0 0 0 0 0,0-1 1 0 0,-1 0-1 0 0,0 0 0 0 0,0-1 1 0 0,-1 0-1 0 0,-1 0 0 0 0,0 0 1 0 0,0 0-1 0 0,0-8 101 0 0,-17-211-827 0 0,12 226 898 0 0,0-1 0 0 0,1 1 0 0 0,0 0 0 0 0,0-1 0 0 0,1 1 0 0 0,-1-1 1 0 0,1 1-1 0 0,0 0 0 0 0,0 0 0 0 0,0-1 0 0 0,0 1 0 0 0,1 0 0 0 0,0 0 1 0 0,0 0-1 0 0,0 0 0 0 0,0 1 0 0 0,0-1 0 0 0,1 0 0 0 0,0 1 0 0 0,1-2-71 0 0,-4 6 8 0 0,-1-1-1 0 0,1 1 1 0 0,0-1-1 0 0,-1 1 1 0 0,1 0-1 0 0,-1-1 1 0 0,1 1-1 0 0,0 0 0 0 0,0 0 1 0 0,-1-1-1 0 0,1 1 1 0 0,0 0-1 0 0,0-1 1 0 0,0 1-1 0 0,0 0 1 0 0,0 0-1 0 0,0 0 1 0 0,0-1-1 0 0,0 1 1 0 0,0 0-1 0 0,0 0 0 0 0,0-1 1 0 0,0 1-1 0 0,1 0 1 0 0,-1 0-1 0 0,0-1 1 0 0,1 1-1 0 0,-1 0 1 0 0,0-1-1 0 0,1 1 1 0 0,-1 0-1 0 0,1-1 1 0 0,-1 1-1 0 0,1-1 0 0 0,-1 1 1 0 0,1-1-1 0 0,-1 1 1 0 0,1-1-1 0 0,0 1 1 0 0,-1-1-1 0 0,1 1 1 0 0,0-1-1 0 0,-1 0 1 0 0,1 0-1 0 0,0 1 1 0 0,-1-1-1 0 0,1 0 0 0 0,0 0 1 0 0,0 0-1 0 0,-1 1 1 0 0,1-1-1 0 0,0 0 1 0 0,0 0-1 0 0,-1 0 1 0 0,1 0-1 0 0,0-1 1 0 0,0 1-1 0 0,0 0 0 0 0,-1 0 1 0 0,1 0-1 0 0,0-1 1 0 0,-1 1-1 0 0,1 0 1 0 0,0-1-1 0 0,-1 1 1 0 0,1 0-1 0 0,0-1 1 0 0,-1 1-1 0 0,1-1 1 0 0,0 1-8 0 0,2 70 110 0 0,24 175 422 0 0,-15 36 1348 0 0,-12-279-1636 0 0,-10 2 130 0 0,84-103-956 0 0,-69 94 493 0 0,-1 1-1 0 0,1-1 0 0 0,-1 1 1 0 0,1 0-1 0 0,0 0 1 0 0,1 1-1 0 0,-1-1 0 0 0,0 1 1 0 0,1 0-1 0 0,0 1 1 0 0,0-1-1 0 0,0 1 0 0 0,0 0 1 0 0,0 1-1 0 0,0 0 0 0 0,1 0 1 0 0,-1 0-1 0 0,0 0 1 0 0,1 1-1 0 0,-1 0 0 0 0,0 1 1 0 0,1-1-1 0 0,-1 1 0 0 0,0 0 1 0 0,0 1-1 0 0,0 0 1 0 0,0 0-1 0 0,0 0 0 0 0,5 3 90 0 0,-11-3 8 0 0,0 1-1 0 0,0-1 0 0 0,0 1 1 0 0,0-1-1 0 0,0 1 0 0 0,-1-1 0 0 0,1 1 1 0 0,-1-1-1 0 0,0 1 0 0 0,0-1 0 0 0,0 0 1 0 0,0 1-1 0 0,0-1 0 0 0,0 0 1 0 0,0 0-1 0 0,-1 0 0 0 0,1 0 0 0 0,-1 0 1 0 0,0 0-1 0 0,0 0 0 0 0,1-1 1 0 0,-1 1-1 0 0,0 0 0 0 0,0-1 0 0 0,-1 0 1 0 0,1 1-1 0 0,0-1 0 0 0,0 0 1 0 0,-1 0-1 0 0,1 0 0 0 0,0-1 0 0 0,-1 1 1 0 0,1 0-1 0 0,-1-1 0 0 0,1 0 0 0 0,-1 0 1 0 0,-1 1-8 0 0,-19 5-116 0 0,0 0 0 0 0,-1-1 0 0 0,1-1 0 0 0,-1-1 0 0 0,0-1 0 0 0,0-2 1 0 0,0 0-1 0 0,0-1 0 0 0,0-2 0 0 0,1 0 0 0 0,-16-5 116 0 0,-23-38-3655 0 0,51 27 2406 0 0</inkml:trace>
  <inkml:trace contextRef="#ctx0" brushRef="#br0" timeOffset="1734.769">1681 52 1956 0 0,'-16'45'909'0'0,"2"1"-1"0"0,3 0 1 0 0,1 1-1 0 0,3 0 1 0 0,2 0-1 0 0,1 1 0 0 0,3 22-908 0 0,1-60 73 0 0,0 0 0 0 0,0-1-1 0 0,1 1 1 0 0,0 0-1 0 0,0-1 1 0 0,1 1 0 0 0,1-1-1 0 0,0 1 1 0 0,0-1-1 0 0,1 0 1 0 0,0 0 0 0 0,0-1-1 0 0,1 1 1 0 0,0-1-1 0 0,0 0 1 0 0,1 0 0 0 0,0 0-1 0 0,1-1 1 0 0,0 0-1 0 0,0-1 1 0 0,0 1-1 0 0,1-1 1 0 0,0-1 0 0 0,0 1-1 0 0,0-1 1 0 0,1-1-1 0 0,0 1 1 0 0,-1-2 0 0 0,2 1-1 0 0,-1-1 1 0 0,0 0-1 0 0,1-1 1 0 0,6 1-73 0 0,-8-4-6 0 0,0-1 1 0 0,0 1-1 0 0,-1-1 0 0 0,1 0 0 0 0,-1-1 1 0 0,1 0-1 0 0,-1 0 0 0 0,0 0 0 0 0,0-1 1 0 0,0 0-1 0 0,-1-1 0 0 0,1 1 0 0 0,-1-1 1 0 0,0-1-1 0 0,-1 1 0 0 0,1-1 1 0 0,-1 0-1 0 0,0 0 0 0 0,-1 0 0 0 0,1-1 1 0 0,-1 1-1 0 0,0-1 0 0 0,-1 0 0 0 0,0-1 1 0 0,0 1-1 0 0,0-1 0 0 0,-1 1 1 0 0,0-1-1 0 0,-1 0 0 0 0,0 1 0 0 0,0-1 1 0 0,0 0-1 0 0,-1 0 0 0 0,0 0 0 0 0,-1 0 1 0 0,0 1-1 0 0,0-1 0 0 0,-1 0 1 0 0,0 0-1 0 0,0 1 0 0 0,0-1 0 0 0,-3-2 6 0 0,1 6 9 0 0,0 0-1 0 0,-1 1 1 0 0,0-1 0 0 0,1 1-1 0 0,-2 0 1 0 0,1 0-1 0 0,0 1 1 0 0,0 0-1 0 0,-1 0 1 0 0,1 0 0 0 0,-1 0-1 0 0,0 1 1 0 0,1 0-1 0 0,-1 0 1 0 0,0 1-1 0 0,0-1 1 0 0,1 1-1 0 0,-1 1 1 0 0,0-1 0 0 0,0 1-1 0 0,0 0 1 0 0,1 0-1 0 0,-1 1 1 0 0,1-1-1 0 0,-1 1 1 0 0,1 0 0 0 0,0 1-1 0 0,-1 0 1 0 0,1-1-1 0 0,0 2 1 0 0,1-1-1 0 0,-1 0 1 0 0,1 1 0 0 0,-1 0-1 0 0,1 0 1 0 0,0 0-1 0 0,0 1 1 0 0,1-1-1 0 0,-1 2-8 0 0,0 0 15 0 0,0 0 1 0 0,1 0-1 0 0,0 0 0 0 0,0 1 0 0 0,1-1 0 0 0,-1 1 0 0 0,1 0 1 0 0,1-1-1 0 0,-1 1 0 0 0,1 0 0 0 0,1 0 0 0 0,-1 0 1 0 0,1 0-1 0 0,0 0 0 0 0,1 0 0 0 0,-1 0 0 0 0,2 0 0 0 0,-1 0 1 0 0,1-1-1 0 0,0 1 0 0 0,0 0 0 0 0,0-1 0 0 0,1 1 0 0 0,0-1 1 0 0,1 0-1 0 0,-1 0 0 0 0,1 0 0 0 0,0-1 0 0 0,5 6-15 0 0,-1-2-135 0 0,0 1 0 0 0,0-1 0 0 0,1 0 1 0 0,1-1-1 0 0,-1 0 0 0 0,1-1 0 0 0,1 0 0 0 0,-1 0 0 0 0,1-1 0 0 0,0-1 0 0 0,1 0 0 0 0,-1 0 0 0 0,1-1 0 0 0,0 0 0 0 0,0-1 1 0 0,6 0 134 0 0,123-24-6053 0 0,-121 9 4668 0 0</inkml:trace>
  <inkml:trace contextRef="#ctx0" brushRef="#br0" timeOffset="2308.595">2308 466 1160 0 0,'10'-10'927'0'0,"-10"11"-857"0"0,0-1-1 0 0,0 1 1 0 0,0 0-1 0 0,0 0 1 0 0,1 0-1 0 0,-1 0 0 0 0,0 0 1 0 0,1-1-1 0 0,-1 1 1 0 0,1 0-1 0 0,-1 0 1 0 0,1 0-1 0 0,-1-1 1 0 0,1 1-1 0 0,-1 0 0 0 0,1-1 1 0 0,0 1-1 0 0,-1 0 1 0 0,1-1-1 0 0,0 1 1 0 0,0-1-1 0 0,-1 1 1 0 0,1-1-1 0 0,0 0 0 0 0,0 1 1 0 0,0-1-1 0 0,0 0 1 0 0,-1 1-1 0 0,1-1 1 0 0,0 0-1 0 0,0 0 1 0 0,0 0-1 0 0,0 0 0 0 0,0 0 1 0 0,0 0-1 0 0,0 0 1 0 0,0 0-1 0 0,0 0 1 0 0,-1-1-1 0 0,1 1 1 0 0,0 0-1 0 0,0 0 0 0 0,0-1 1 0 0,0 1-1 0 0,0-1 1 0 0,-1 1-1 0 0,1 0 1 0 0,0-1-1 0 0,0 0 1 0 0,-1 1-1 0 0,1-1 0 0 0,0 1 1 0 0,-1-1-1 0 0,1 0 1 0 0,-1 0-1 0 0,1 1 1 0 0,-1-1-1 0 0,1 0 1 0 0,-1 0-1 0 0,1 1 0 0 0,-1-1 1 0 0,0 0-1 0 0,1 0 1 0 0,-1 0-1 0 0,0 0-69 0 0,1 19 293 0 0,-2 1-1 0 0,1-1 0 0 0,-2 0 0 0 0,-1 0 1 0 0,0 0-1 0 0,-1 0 0 0 0,-1-1 1 0 0,-1 1-1 0 0,0-1 0 0 0,-2 1-292 0 0,2 0 373 0 0,132-102 1548 0 0,-21 36-2419 0 0,-103 50 491 0 0,0 0 0 0 0,-1 0 0 0 0,1 0 0 0 0,-1 0 0 0 0,0 0 0 0 0,1 1 0 0 0,-1-1 0 0 0,0 0 0 0 0,0 1 0 0 0,-1-1 0 0 0,1 1 0 0 0,0-1 0 0 0,-1 1 0 0 0,1-1 0 0 0,-1 1 0 0 0,0-1 0 0 0,0 1 0 0 0,0 0 0 0 0,0-1 0 0 0,-1 1 1 0 0,1-1-1 0 0,-1 1 0 0 0,1-1 0 0 0,-1 1 0 0 0,0-1 0 0 0,0 1 0 0 0,0-1 0 0 0,0 0 0 0 0,0 0 0 0 0,-1 1 0 0 0,1-1 0 0 0,-1 0 0 0 0,1 0 0 0 0,-1 0 7 0 0,-28 52 199 0 0,52-75-7 0 0,1 0 1 0 0,1 1-1 0 0,0 2 1 0 0,2 1-1 0 0,0 0 1 0 0,1 2-1 0 0,28-11-192 0 0,-52 25 7 0 0,0 1 0 0 0,0-1 0 0 0,0 1-1 0 0,0 0 1 0 0,0 0 0 0 0,0 1 0 0 0,0-1 0 0 0,0 0-1 0 0,0 1 1 0 0,0 0 0 0 0,0 0 0 0 0,0 0 0 0 0,0 0-1 0 0,-1 0 1 0 0,1 0 0 0 0,0 1 0 0 0,-1-1 0 0 0,1 1-1 0 0,-1 0 1 0 0,1 0 0 0 0,-1 0 0 0 0,0 0 0 0 0,0 0-1 0 0,0 1 1 0 0,0-1 0 0 0,0 0 0 0 0,0 1 0 0 0,-1 0-1 0 0,1-1 1 0 0,-1 1 0 0 0,0 0 0 0 0,0 0 0 0 0,1 1-7 0 0,26 104-4 0 0,-57 21-1920 0 0,24-122 1528 0 0,1 0 1 0 0,-1 0 0 0 0,0-1-1 0 0,-1 1 1 0 0,0-1 0 0 0,0 0 0 0 0,0-1-1 0 0,0 1 1 0 0,-1-1 0 0 0,0-1-1 0 0,0 1 1 0 0,0-1 0 0 0,-1 0-1 0 0,1-1 1 0 0,-1 0 0 0 0,0 0-1 0 0,0-1 1 0 0,0 0 0 0 0,0 0 0 0 0,-1-1-1 0 0,-6 1 396 0 0,-5-1-1312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2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1132 0 0,'24'1'4737'0'0,"-19"32"-2825"0"0,-6-18-1766 0 0,17 316 2395 0 0,79 186-289 0 0,-90-484-2002 0 0,-14-38-2480 0 0,-35-130-6292 0 0,39 110 7192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6:0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23 2116 0 0,'-3'5'6305'0'0,"-8"111"-5424"0"0,28 217-846 0 0,-44-217-4639 0 0,20-110 3273 0 0,-5-3 145 0 0</inkml:trace>
  <inkml:trace contextRef="#ctx0" brushRef="#br0" timeOffset="775.291">1 371 1956 0 0,'26'-6'2814'0'0,"16"2"-2349"0"0,27 2-337 0 0,0-4 0 0 0,-1-3 0 0 0,0-3 1 0 0,0-2-1 0 0,-1-4 0 0 0,-1-2 0 0 0,25-14-128 0 0,-77 27 74 0 0,-1 0-1 0 0,-1 0 1 0 0,0-1 0 0 0,0-1-1 0 0,0 0 1 0 0,-1-1-1 0 0,-1 0 1 0 0,0 0 0 0 0,0-1-1 0 0,-1-1 1 0 0,0 0 0 0 0,-1 0-1 0 0,0 0 1 0 0,-1-1 0 0 0,-1 0-1 0 0,0-1 1 0 0,0 1 0 0 0,-1-1-1 0 0,0-6-73 0 0,-1-1 714 0 0,-6 26 174 0 0,-65 461 597 0 0,65-419-1132 0 0,5-58-427 0 0,0 0 0 0 0,1-1 1 0 0,0 2-1 0 0,1-1 0 0 0,0 0 0 0 0,0 1 0 0 0,1 0 0 0 0,1 1 1 0 0,0-1-1 0 0,0 1 0 0 0,1 0 0 0 0,0 1 0 0 0,0 0 0 0 0,1 0 1 0 0,8-5 73 0 0,-11 13-25 0 0,0 0 1 0 0,0 0 0 0 0,1 0 0 0 0,-1 1 0 0 0,0 0 0 0 0,0 1-1 0 0,0-1 1 0 0,0 1 0 0 0,-1 0 0 0 0,1 1 0 0 0,0-1 0 0 0,-1 1-1 0 0,0 0 1 0 0,1 1 0 0 0,-1-1 0 0 0,0 1 0 0 0,-1 0 0 0 0,1 0 0 0 0,-1 0-1 0 0,0 1 1 0 0,0 0 0 0 0,0 0 0 0 0,3 5 24 0 0,10 7-89 0 0,-10-8 48 0 0,1 0 0 0 0,1 0 0 0 0,0-1 0 0 0,0 0 0 0 0,0 0 0 0 0,1-1 0 0 0,0 0 0 0 0,0-1 0 0 0,1 0 0 0 0,-1-1 0 0 0,1 0 0 0 0,1-1 0 0 0,-1 0 0 0 0,1-1 0 0 0,-1 0 0 0 0,1-1 0 0 0,0 0 0 0 0,0 0 1 0 0,0-2-1 0 0,0 1 0 0 0,0-2 0 0 0,0 1 0 0 0,0-2 0 0 0,0 0 0 0 0,6-1 41 0 0,-11 1-48 0 0,0 0 1 0 0,0-1-1 0 0,0 1 0 0 0,0-1 1 0 0,-1-1-1 0 0,1 1 1 0 0,-1-1-1 0 0,0 0 1 0 0,0 0-1 0 0,0-1 0 0 0,0 0 1 0 0,-1 0-1 0 0,0 0 1 0 0,0-1-1 0 0,-1 0 0 0 0,1 0 1 0 0,-1 0-1 0 0,0 0 1 0 0,-1 0-1 0 0,1-1 1 0 0,-1 0-1 0 0,-1 0 0 0 0,1 0 1 0 0,-1 0-1 0 0,-1 0 1 0 0,1 0-1 0 0,-1 0 0 0 0,0-1 1 0 0,-1 1-1 0 0,0-5 48 0 0,1 11 36 0 0,-1-1 0 0 0,0 1-1 0 0,1-1 1 0 0,-1 1 0 0 0,0-1-1 0 0,0 1 1 0 0,0-1 0 0 0,0 1 0 0 0,0-1-1 0 0,0 1 1 0 0,-1-1 0 0 0,1 1-1 0 0,0-1 1 0 0,-1 1 0 0 0,1 0-1 0 0,-1-1 1 0 0,1 1 0 0 0,-1-1-1 0 0,0 1 1 0 0,0 0 0 0 0,0 0 0 0 0,1-1-1 0 0,-1 1 1 0 0,0 0 0 0 0,-1 0-1 0 0,1 0 1 0 0,0 0 0 0 0,0 0-1 0 0,0 0 1 0 0,0 1 0 0 0,-1-1 0 0 0,1 0-1 0 0,0 1 1 0 0,-1-1 0 0 0,1 0-1 0 0,-1 1 1 0 0,1 0 0 0 0,-1-1-1 0 0,1 1 1 0 0,-1 0 0 0 0,1 0-1 0 0,-1 0 1 0 0,1 0 0 0 0,-1 0 0 0 0,1 0-1 0 0,-1 0 1 0 0,1 0 0 0 0,-1 1-1 0 0,1-1 1 0 0,0 0 0 0 0,-1 1-1 0 0,1 0 1 0 0,-1-1 0 0 0,1 1-1 0 0,0 0 1 0 0,0-1 0 0 0,-1 1 0 0 0,1 0-1 0 0,0 0 1 0 0,0 0 0 0 0,0 0-1 0 0,0 0 1 0 0,0 1 0 0 0,0-1-1 0 0,0 0 1 0 0,0 0 0 0 0,1 1-1 0 0,-1-1 1 0 0,0 1-36 0 0,-2 6 49 0 0,1 1 1 0 0,0 0-1 0 0,1 0 0 0 0,0-1 1 0 0,0 1-1 0 0,1 0 0 0 0,0 0 1 0 0,1 0-1 0 0,0 0 0 0 0,0 0 0 0 0,1 0 1 0 0,0 0-1 0 0,0-1 0 0 0,1 1 1 0 0,0-1-1 0 0,1 0 0 0 0,0 0 1 0 0,1 2-50 0 0,21 66-3320 0 0,-26-81-984 0 0,-4-10 2930 0 0</inkml:trace>
  <inkml:trace contextRef="#ctx0" brushRef="#br0" timeOffset="1022.057">1345 38 1700 0 0,'1'-8'1396'0'0,"-4"2"-120"0"0,5 2-292 0 0,-1-1-159 0 0,-1 1-177 0 0,0-1-160 0 0,4 4-104 0 0,-6-2-160 0 0,4 1-136 0 0,-2 2 36 0 0,1 3-148 0 0,-1 2 0 0 0,3 2-460 0 0,5 11-132 0 0,0 5-608 0 0,0 2 95 0 0,2 5-243 0 0,-4-3 16 0 0</inkml:trace>
  <inkml:trace contextRef="#ctx0" brushRef="#br0" timeOffset="1301.434">1430 513 1196 0 0,'9'-11'176'0'0,"0"0"1"0"0,1 1-1 0 0,1 0 0 0 0,-1 1 0 0 0,2 0 0 0 0,-1 1 1 0 0,1 0-1 0 0,0 0 0 0 0,1 2 0 0 0,0-1 1 0 0,0 2-1 0 0,0 0 0 0 0,1 0 0 0 0,-1 1 0 0 0,1 1 1 0 0,0 0-1 0 0,1 1 0 0 0,-1 1 0 0 0,0 0 1 0 0,0 1-1 0 0,1 0 0 0 0,-1 1 0 0 0,0 1 0 0 0,0 0 1 0 0,0 1-1 0 0,0 0 0 0 0,0 1 0 0 0,-1 1 1 0 0,1 1-177 0 0,-8-4 34 0 0,-1 0 1 0 0,1 0 0 0 0,-1 1-1 0 0,0 0 1 0 0,0 0 0 0 0,0 0-1 0 0,-1 0 1 0 0,1 1 0 0 0,-1 0-1 0 0,0 0 1 0 0,0 0 0 0 0,0 1-1 0 0,0-1 1 0 0,-1 1 0 0 0,0 0-1 0 0,0 0 1 0 0,0 0 0 0 0,0 0-1 0 0,-1 0 1 0 0,0 1 0 0 0,0-1-1 0 0,0 1 1 0 0,-1 0 0 0 0,0-1-1 0 0,0 1 1 0 0,-1 0 0 0 0,1 0-1 0 0,-1-1 1 0 0,0 1 0 0 0,-1 0-1 0 0,0 5-34 0 0,-3-4-24 0 0,-1-1 1 0 0,0 1-1 0 0,0-1 0 0 0,0 0 0 0 0,0-1 0 0 0,-1 1 0 0 0,0-1 0 0 0,0 0 0 0 0,-1-1 0 0 0,0 1 0 0 0,1-1 1 0 0,-1-1-1 0 0,0 1 0 0 0,-1-1 0 0 0,1 0 0 0 0,-1-1 0 0 0,1 0 0 0 0,-1 0 0 0 0,0-1 0 0 0,0 0 1 0 0,-1 0 23 0 0,-114 7-4290 0 0,102-8 3072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1480 0 0,'21'56'4265'0'0,"-2"36"-2800"0"0,-8-31-614 0 0,-10-57-827 0 0,10 86 404 0 0,-35-47-3483 0 0,5-43 416 0 0,8-1 1364 0 0</inkml:trace>
  <inkml:trace contextRef="#ctx0" brushRef="#br0" timeOffset="623.242">151 11 1272 0 0,'9'-10'3369'0'0,"29"45"-2377"0"0,-28-17-730 0 0,-1 0 0 0 0,-1 1 0 0 0,-1 0 0 0 0,0 1 0 0 0,-2-1 1 0 0,0 1-1 0 0,-1 0 0 0 0,-1 1 0 0 0,-1-1 0 0 0,-1 0 0 0 0,-1 1 1 0 0,0-1-1 0 0,-2 5-262 0 0,2-23 38 0 0,0 0 1 0 0,1 0-1 0 0,-1 0 0 0 0,0 0 1 0 0,0 0-1 0 0,0 0 0 0 0,-1 0 1 0 0,1 1-1 0 0,0-1 0 0 0,-1 0 1 0 0,0 0-1 0 0,1 0 0 0 0,-1 0 1 0 0,0-1-1 0 0,0 1 0 0 0,0 0 1 0 0,0 0-1 0 0,0 0 0 0 0,0-1 1 0 0,-1 1-1 0 0,1-1 0 0 0,-1 1 1 0 0,1-1-1 0 0,-1 1 0 0 0,1-1 1 0 0,-1 0-1 0 0,0 0 0 0 0,0 1 1 0 0,1-2-1 0 0,-1 1 1 0 0,0 0-1 0 0,0 0 0 0 0,0 0 1 0 0,0-1-1 0 0,0 1 0 0 0,0-1 1 0 0,0 0-1 0 0,0 1 0 0 0,-1-1 1 0 0,1 0-1 0 0,0 0-38 0 0,-1-8 17 0 0,1 1 0 0 0,-1-1 1 0 0,1 1-1 0 0,1-1 0 0 0,0 0 0 0 0,0 0 0 0 0,0 1 0 0 0,1-1 1 0 0,0 0-1 0 0,1 0 0 0 0,0 0 0 0 0,0 0 0 0 0,1 1 0 0 0,-1-1 1 0 0,2 1-1 0 0,-1-1 0 0 0,3-4-17 0 0,1-6-75 0 0,1 1 1 0 0,0-1-1 0 0,2 2 0 0 0,0-1 0 0 0,0 1 1 0 0,2 0-1 0 0,0 1 0 0 0,0 0 0 0 0,2 1 1 0 0,0 1-1 0 0,0 0 0 0 0,4-2 75 0 0,-15 13-22 0 0,0-1 0 0 0,1 1-1 0 0,-1 0 1 0 0,1 0-1 0 0,-1 0 1 0 0,1 0 0 0 0,0 1-1 0 0,0-1 1 0 0,0 1 0 0 0,0-1-1 0 0,0 1 1 0 0,0 0 0 0 0,0 0-1 0 0,1 1 1 0 0,-1-1-1 0 0,0 1 1 0 0,0-1 0 0 0,1 1-1 0 0,-1 0 1 0 0,0 0 0 0 0,1 0-1 0 0,-1 1 1 0 0,0-1 0 0 0,0 1-1 0 0,0 0 1 0 0,1 0 0 0 0,-1 0-1 0 0,0 0 1 0 0,0 0-1 0 0,0 1 1 0 0,0 0 0 0 0,-1-1-1 0 0,1 1 1 0 0,0 0 0 0 0,-1 0-1 0 0,1 0 1 0 0,-1 1 0 0 0,0-1-1 0 0,1 1 1 0 0,-1-1-1 0 0,0 1 1 0 0,0 0 22 0 0,44 132-173 0 0,-44-8-1274 0 0,-3-83-3132 0 0,1-42 3253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7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126 479 1532 0 0,'52'-2'490'0'0,"-1"-3"-1"0"0,0-2 1 0 0,0-2-1 0 0,-1-2 1 0 0,0-3 0 0 0,-1-2-1 0 0,10-6-489 0 0,23-32-145 0 0,-118 36-45 0 0,0 13 432 0 0,-1 1-1 0 0,0 2 0 0 0,0 2 0 0 0,0 1 1 0 0,0 2-1 0 0,0 2 0 0 0,1 1 0 0 0,0 2 1 0 0,0 1-1 0 0,0 2 0 0 0,-17 9-241 0 0,46-19 45 0 0,0 2 0 0 0,0-1-1 0 0,0 1 1 0 0,0 0 0 0 0,1 0 0 0 0,-1 1-1 0 0,1 0 1 0 0,0 0 0 0 0,0 1 0 0 0,0 0 0 0 0,0 0-1 0 0,1 0 1 0 0,0 0 0 0 0,0 1 0 0 0,0 0-1 0 0,1 0 1 0 0,0 0 0 0 0,0 1 0 0 0,0-1-1 0 0,1 1 1 0 0,0 0 0 0 0,1 0 0 0 0,-1 0 0 0 0,1 0-1 0 0,1 1 1 0 0,-1 0-45 0 0,5 0 29 0 0,0 0 0 0 0,0-1 0 0 0,0 1 0 0 0,1-1 0 0 0,0 0 0 0 0,1 0 0 0 0,0 0 0 0 0,0 0 0 0 0,0-1 0 0 0,1 0 0 0 0,0 0 0 0 0,0-1 0 0 0,0 1 0 0 0,1-1 0 0 0,0-1 0 0 0,0 1 0 0 0,0-1 0 0 0,1 0 0 0 0,-1-1 0 0 0,1 0 0 0 0,0 0 0 0 0,0-1 0 0 0,0 0 0 0 0,1 0-29 0 0,26 9-460 0 0,1-1 0 0 0,0-3-1 0 0,0 0 1 0 0,0-3 0 0 0,1-1-1 0 0,0-1 1 0 0,0-3 0 0 0,18-2 460 0 0,90-20-1533 0 0,-96 10 326 0 0</inkml:trace>
  <inkml:trace contextRef="#ctx0" brushRef="#br0" timeOffset="249.403">1053 290 1724 0 0,'-81'112'2617'0'0,"69"-90"-2458"0"0,-1-1 0 0 0,0 0-1 0 0,-2-1 1 0 0,0-1 0 0 0,-2 0-1 0 0,0-1 1 0 0,-1-1 0 0 0,0 0-1 0 0,-2-1 1 0 0,0-2 0 0 0,0 0-1 0 0,-1-1 1 0 0,-1-1 0 0 0,-14 6-159 0 0,-53-27-3404 0 0,67-2 2405 0 0</inkml:trace>
  <inkml:trace contextRef="#ctx0" brushRef="#br0" timeOffset="591.532">567 416 1316 0 0,'5'-2'207'0'0,"0"0"0"0"0,1 1-1 0 0,0 0 1 0 0,-1 0 0 0 0,1 0 0 0 0,0 0 0 0 0,0 1-1 0 0,-1 0 1 0 0,1 0 0 0 0,0 1 0 0 0,-1 0-1 0 0,1 0 1 0 0,0 0 0 0 0,-1 0 0 0 0,1 1 0 0 0,-1 0-1 0 0,1 0 1 0 0,-1 1 0 0 0,0-1 0 0 0,0 1 0 0 0,0 0-1 0 0,1 2-206 0 0,0-2 210 0 0,262 122 1613 0 0,-249-118-1951 0 0,0 0 0 0 0,0-2 1 0 0,1 0-1 0 0,0-1 0 0 0,-1-1 0 0 0,2-1 0 0 0,-1 0 0 0 0,0-2 0 0 0,0 0 1 0 0,0-1-1 0 0,0-1 0 0 0,0-1 0 0 0,0-1 0 0 0,0-1 0 0 0,-1-1 1 0 0,0 0-1 0 0,0-1 0 0 0,0-1 0 0 0,-1-1 0 0 0,10-7 128 0 0,42-80 170 0 0,-55 19 6223 0 0,-15 76-6180 0 0,0-2 266 0 0,8 118-205 0 0,-2-60-1866 0 0,-4 0-3845 0 0,-15-36 2822 0 0,4-17 1321 0 0</inkml:trace>
  <inkml:trace contextRef="#ctx0" brushRef="#br0" timeOffset="867.217">1402 107 1908 0 0,'24'-106'8171'0'0,"10"129"-12345"0"0,-3 3 1340 0 0,-15-12 1523 0 0</inkml:trace>
  <inkml:trace contextRef="#ctx0" brushRef="#br0" timeOffset="1363.854">1683 608 1060 0 0,'2'-5'6428'0'0,"2"-25"-4406"0"0,11-73-2442 0 0,-13 89 341 0 0,1 0 1 0 0,0 1 0 0 0,0-1 0 0 0,2 1 0 0 0,-1 0 0 0 0,2 0 0 0 0,0 0 0 0 0,0 1 0 0 0,1 0 0 0 0,1 0 0 0 0,0 1 0 0 0,0 0 0 0 0,1 1 0 0 0,1-1 0 0 0,0 2-1 0 0,0-1 1 0 0,1 1 0 0 0,0 1 0 0 0,0 0 0 0 0,1 1 0 0 0,0 0 0 0 0,0 0 0 0 0,10-2 78 0 0,-16 10-4 0 0,0 1 0 0 0,-1 0 1 0 0,0 0-1 0 0,1 1 0 0 0,-1-1 0 0 0,0 1 0 0 0,0 0 0 0 0,0 1 1 0 0,-1-1-1 0 0,1 1 0 0 0,-1 0 0 0 0,0 0 0 0 0,0 0 1 0 0,0 1-1 0 0,-1 0 0 0 0,0-1 0 0 0,1 1 0 0 0,-2 0 1 0 0,1 1-1 0 0,-1-1 0 0 0,1 0 0 0 0,-1 1 0 0 0,-1-1 0 0 0,1 1 1 0 0,0 2 3 0 0,2 2 53 0 0,-1-1 1 0 0,0 1-1 0 0,0 0 0 0 0,-1 0 1 0 0,0 0-1 0 0,0 0 1 0 0,-1 0-1 0 0,-1 0 1 0 0,0 0-1 0 0,0 0 0 0 0,-1 1 1 0 0,0-1-1 0 0,0 0 1 0 0,-2 0-1 0 0,1 0 1 0 0,-1-1-1 0 0,0 1 0 0 0,-1-1 1 0 0,0 1-1 0 0,-1-1 1 0 0,0 0-1 0 0,0-1 1 0 0,-1 1-1 0 0,0-1 0 0 0,-1 0 1 0 0,0-1-1 0 0,0 1 1 0 0,0-1-1 0 0,-1-1 1 0 0,0 1-1 0 0,0-1 0 0 0,-1-1 1 0 0,1 0-1 0 0,-1 0 1 0 0,-1 0-1 0 0,1-1 1 0 0,-3 0-54 0 0,9-3-127 0 0,1-1 0 0 0,-1 1 0 0 0,1-1 0 0 0,-1 0 0 0 0,1 0 0 0 0,-1 0 0 0 0,1 0 0 0 0,-1 0 0 0 0,1 0 0 0 0,-1-1 0 0 0,1 1 0 0 0,-1-1 0 0 0,1 0 0 0 0,-1 0 0 0 0,1 0 0 0 0,0 0 0 0 0,-1 0 0 0 0,1 0 0 0 0,0-1 0 0 0,0 1 1 0 0,0-1-1 0 0,0 1 0 0 0,0-1 0 0 0,1 0 0 0 0,-1 0 0 0 0,0 0 0 0 0,1 0 0 0 0,-1 0 0 0 0,1 0 0 0 0,0 0 0 0 0,0-1 0 0 0,-1 1 0 0 0,2 0 0 0 0,-1-1 0 0 0,0 1 0 0 0,0-1 0 0 0,1 1 0 0 0,-1-1 0 0 0,1 1 0 0 0,0-1 1 0 0,0 1-1 0 0,0-1 0 0 0,0 1 0 0 0,0-1 127 0 0,0-12-1474 0 0</inkml:trace>
  <inkml:trace contextRef="#ctx0" brushRef="#br0" timeOffset="1612.09">2256 67 1268 0 0,'10'-7'916'0'0,"-10"8"-787"0"0,0-1-1 0 0,0 1 1 0 0,0-1-1 0 0,0 1 1 0 0,0 0 0 0 0,0-1-1 0 0,0 1 1 0 0,0-1 0 0 0,0 1-1 0 0,1-1 1 0 0,-1 1 0 0 0,0 0-1 0 0,0-1 1 0 0,1 1-1 0 0,-1-1 1 0 0,0 1 0 0 0,1-1-1 0 0,-1 1 1 0 0,0-1 0 0 0,1 1-1 0 0,-1-1 1 0 0,1 0 0 0 0,-1 1-1 0 0,1-1 1 0 0,-1 0 0 0 0,1 1-1 0 0,-1-1 1 0 0,1 0-1 0 0,-1 1 1 0 0,1-1 0 0 0,-1 0-1 0 0,1 0 1 0 0,-1 0 0 0 0,1 0-1 0 0,0 1 1 0 0,-1-1 0 0 0,1 0-1 0 0,-1 0 1 0 0,1 0-1 0 0,0 0 1 0 0,-1 0 0 0 0,1 0-1 0 0,-1-1 1 0 0,1 1 0 0 0,0 0-1 0 0,-1 0 1 0 0,1 0 0 0 0,-1 0-1 0 0,1-1 1 0 0,-1 1 0 0 0,1 0-1 0 0,-1-1 1 0 0,1 1-1 0 0,-1 0 1 0 0,1-1 0 0 0,-1 1-1 0 0,1-1 1 0 0,-1 1 0 0 0,0 0-1 0 0,1-1 1 0 0,-1 0-129 0 0,-5 59 535 0 0,2 0 0 0 0,3 0 1 0 0,2 1-1 0 0,9 49-535 0 0,-8-95-335 0 0,0-1 1 0 0,0 1 0 0 0,-2 0 0 0 0,1 0-1 0 0,-1 0 1 0 0,-1 0 0 0 0,-1 0-1 0 0,0-1 1 0 0,0 1 0 0 0,-1 0-1 0 0,-1 0 1 0 0,0-1 0 0 0,-1 1 0 0 0,0-1-1 0 0,-1 0 1 0 0,0 0 0 0 0,-4 5 334 0 0,-44 3-3827 0 0,38-20 2581 0 0</inkml:trace>
  <inkml:trace contextRef="#ctx0" brushRef="#br0" timeOffset="1860.496">1883 392 908 0 0,'8'-3'1120'0'0,"8"-3"-228"0"0,4 0-176 0 0,5 2-76 0 0,-1-1-72 0 0,7 1-72 0 0,4-2 1 0 0,3 1-193 0 0,4-2-228 0 0,6 1-4 0 0,6 3-456 0 0,-1-3-457 0 0,1-2 65 0 0,4 2-584 0 0,-5-4 12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6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1180 0 0,'26'-6'2727'0'0,"45"53"-1914"0"0,-66-42-710 0 0,0 0 1 0 0,-1 0 0 0 0,0 0 0 0 0,1 1-1 0 0,-2-1 1 0 0,1 1 0 0 0,-1 0-1 0 0,0 0 1 0 0,0 1 0 0 0,-1-1 0 0 0,1 1-1 0 0,-1-1 1 0 0,-1 1 0 0 0,1 0-1 0 0,-1-1 1 0 0,-1 1 0 0 0,1 0 0 0 0,-1 0-1 0 0,0 0 1 0 0,-1 0 0 0 0,1 0-1 0 0,-1-1 1 0 0,-1 1 0 0 0,1 0 0 0 0,-1-1-1 0 0,-1 1 1 0 0,1-1 0 0 0,-1 0-1 0 0,0 1-103 0 0,-1 1 209 0 0,-1 1 0 0 0,1-1-1 0 0,-2 0 1 0 0,1-1-1 0 0,-1 1 1 0 0,0-1-1 0 0,-1 0 1 0 0,1-1 0 0 0,-1 1-1 0 0,-1-2 1 0 0,1 1-1 0 0,-1-1 1 0 0,-4 2-209 0 0,12-6 210 0 0,1-13-220 0 0,1 1 0 0 0,0-1-1 0 0,0 1 1 0 0,2 0 0 0 0,-1 0 0 0 0,2 0 0 0 0,-1 1 0 0 0,1-1 0 0 0,1 1-1 0 0,0 0 1 0 0,0 1 0 0 0,1-1 0 0 0,0 1 0 0 0,1 0 0 0 0,5-3 10 0 0,4-10-105 0 0,1-4-67 0 0,2 2-1 0 0,1 0 0 0 0,1 1 1 0 0,1 1-1 0 0,1 1 1 0 0,1 1-1 0 0,1 2 0 0 0,0 0 1 0 0,20-9 172 0 0,-46 27-10 0 0,1-1 1 0 0,0 1 0 0 0,0-1-1 0 0,0 1 1 0 0,0-1-1 0 0,-1 1 1 0 0,1 0-1 0 0,0-1 1 0 0,0 1 0 0 0,0 0-1 0 0,0 0 1 0 0,0-1-1 0 0,0 1 1 0 0,0 0 0 0 0,0 0-1 0 0,0 0 1 0 0,0 0-1 0 0,0 0 1 0 0,0 1 0 0 0,0-1-1 0 0,0 0 1 0 0,0 0-1 0 0,-1 1 1 0 0,1-1-1 0 0,0 0 1 0 0,0 1 0 0 0,0-1-1 0 0,0 1 1 0 0,0-1-1 0 0,-1 1 1 0 0,1-1 0 0 0,0 1-1 0 0,0 0 1 0 0,-1-1-1 0 0,1 1 1 0 0,0 0-1 0 0,-1 0 1 0 0,1-1 0 0 0,-1 1-1 0 0,1 0 1 0 0,-1 0-1 0 0,0 0 1 0 0,1 0 0 0 0,-1 0-1 0 0,0 0 1 0 0,1 0-1 0 0,-1 0 1 0 0,0 0-1 0 0,0-1 1 0 0,0 1 0 0 0,0 0-1 0 0,0 0 1 0 0,0 0-1 0 0,0 0 1 0 0,0 0 0 0 0,0 0-1 0 0,-1 0 1 0 0,1 0-1 0 0,0 0 10 0 0,-14 70 33 0 0,11-59-68 0 0,-2 6-16 0 0,-11 99-339 0 0,16-113 252 0 0,1-1 0 0 0,0 1 0 0 0,0-1 0 0 0,0 1 0 0 0,0-1 0 0 0,0 0-1 0 0,1 1 1 0 0,-1-1 0 0 0,1 0 0 0 0,0 0 0 0 0,0 0 0 0 0,0 0 0 0 0,1-1 0 0 0,-1 1 0 0 0,1-1 0 0 0,-1 1 0 0 0,1-1 0 0 0,0 0 0 0 0,0 0 0 0 0,0 0 0 0 0,0 0 0 0 0,0 0 0 0 0,0-1 0 0 0,1 0 0 0 0,-1 1 0 0 0,0-1 0 0 0,1 0-1 0 0,-1-1 1 0 0,1 1 0 0 0,-1-1 0 0 0,1 1 0 0 0,0-1 138 0 0,22 3-1358 0 0</inkml:trace>
  <inkml:trace contextRef="#ctx0" brushRef="#br0" timeOffset="326.313">927 485 1260 0 0,'-20'0'383'0'0,"1"0"0"0"0,-1 2 1 0 0,1 0-1 0 0,0 1 0 0 0,0 1 0 0 0,0 1 0 0 0,1 1 0 0 0,-1 0 1 0 0,1 1-1 0 0,1 1 0 0 0,-1 1 0 0 0,1 1 0 0 0,1 0 0 0 0,0 1 1 0 0,0 0-1 0 0,-2 5-383 0 0,16-16 16 0 0,1 1 0 0 0,0-1 0 0 0,0 1 1 0 0,0 0-1 0 0,0 0 0 0 0,0-1 0 0 0,0 1 0 0 0,0 0 1 0 0,0 0-1 0 0,1 0 0 0 0,-1 0 0 0 0,0 0 0 0 0,0 0 1 0 0,1 0-1 0 0,-1 0 0 0 0,0 0 0 0 0,1 0 0 0 0,-1 0 1 0 0,1 0-1 0 0,0 1 0 0 0,-1-1 0 0 0,1 0 0 0 0,0 0 1 0 0,0 0-1 0 0,0 1 0 0 0,0-1 0 0 0,0 0 0 0 0,0 0 1 0 0,0 1-1 0 0,0-1 0 0 0,0 0 0 0 0,1 0 1 0 0,-1 0-1 0 0,0 1 0 0 0,1-1 0 0 0,-1 0 0 0 0,1 0 1 0 0,-1 0-1 0 0,1 0 0 0 0,0 0 0 0 0,-1 0 0 0 0,1 0 1 0 0,0 0-1 0 0,0 0 0 0 0,0 0 0 0 0,-1 0 0 0 0,1 0 1 0 0,0-1-1 0 0,0 1 0 0 0,1 0 0 0 0,-1-1 0 0 0,0 1 1 0 0,0-1-1 0 0,0 1 0 0 0,0-1 0 0 0,0 1 1 0 0,1-1-1 0 0,-1 0 0 0 0,0 0 0 0 0,0 1 0 0 0,0-1 1 0 0,1 0-17 0 0,81 11 106 0 0,-67-11-99 0 0,0 0-1 0 0,1-2 1 0 0,-1 1-1 0 0,0-2 0 0 0,0 0 1 0 0,0-1-1 0 0,0-1 1 0 0,-1 0-1 0 0,0-1 1 0 0,8-5-7 0 0,-22 11 1 0 0,1 0 1 0 0,-1-1-1 0 0,0 1 0 0 0,0-1 1 0 0,0 1-1 0 0,0-1 1 0 0,0 1-1 0 0,0-1 0 0 0,0 0 1 0 0,0 1-1 0 0,0-1 1 0 0,-1 0-1 0 0,1 0 0 0 0,0 0 1 0 0,0 0-1 0 0,-1 0 0 0 0,1 0 1 0 0,0 0-1 0 0,-1 0 1 0 0,1 0-1 0 0,-1 0 0 0 0,1 0 1 0 0,-1 0-1 0 0,0 0 1 0 0,1 0-1 0 0,-1-1 0 0 0,0 1 1 0 0,0 0-1 0 0,0 0 1 0 0,0 0-1 0 0,0 0 0 0 0,0-1 1 0 0,0 1-1 0 0,0 0 1 0 0,-1 0-1 0 0,1 0 0 0 0,0 0 1 0 0,-1 0-1 0 0,1-1 1 0 0,-1 1-1 0 0,1 0 0 0 0,-1 0 1 0 0,1 0-1 0 0,-1 0 0 0 0,0 0 1 0 0,1 1-1 0 0,-1-1 1 0 0,0 0-1 0 0,0 0 0 0 0,0 0 1 0 0,0 1-1 0 0,0-1 1 0 0,0 0-1 0 0,0 1 0 0 0,0-1 1 0 0,0 1-1 0 0,0-1 1 0 0,0 1-1 0 0,-1-1-1 0 0,-68-30 36 0 0,-189-10-406 0 0,271 15-2751 0 0,36-2 433 0 0,-23 13 1354 0 0</inkml:trace>
  <inkml:trace contextRef="#ctx0" brushRef="#br0" timeOffset="576.811">1200 67 1452 0 0,'19'-66'8931'0'0,"33"327"-6740"0"0,-23-106-2892 0 0,-22-50-2639 0 0,-6-103 3148 0 0,-1 1 0 0 0,0-1 0 0 0,0 1-1 0 0,0-1 1 0 0,0 1 0 0 0,0 0-1 0 0,0-1 1 0 0,-1 1 0 0 0,1-1-1 0 0,-1 1 1 0 0,0-1 0 0 0,0 0-1 0 0,0 1 1 0 0,0-1 0 0 0,0 0 0 0 0,0 1-1 0 0,-1-1 1 0 0,1 0 0 0 0,-1 0-1 0 0,1 0 1 0 0,-1 0 0 0 0,0-1-1 0 0,0 1 1 0 0,0 0 0 0 0,0-1-1 0 0,0 1 1 0 0,0-1 0 0 0,-1 0 0 0 0,1 1-1 0 0,-1-1 193 0 0,-10 1-1236 0 0</inkml:trace>
  <inkml:trace contextRef="#ctx0" brushRef="#br0" timeOffset="826.827">922 331 1612 0 0,'0'0'1060'0'0,"0"0"-132"0"0,0 0-128 0 0,0 0-124 0 0,32-27-63 0 0,-3 21-109 0 0,3 0-80 0 0,6 1-172 0 0,0 1-168 0 0,7 2-8 0 0,3-1-608 0 0,3 0-549 0 0,4 0 81 0 0,1-1-368 0 0,0-1-128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5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538 448 1120 0 0,'3'-24'1191'0'0,"-2"21"-1167"0"0,-1 1 0 0 0,1 0 0 0 0,0 0 1 0 0,-1-1-1 0 0,1 1 0 0 0,-1-1 0 0 0,0 1 0 0 0,0 0 1 0 0,0-1-1 0 0,0 1 0 0 0,0-1 0 0 0,0 1 0 0 0,-1 0 1 0 0,1-1-1 0 0,-1 1 0 0 0,1 0 0 0 0,-1 0 0 0 0,0-1 1 0 0,0 1-1 0 0,0 0 0 0 0,0 0 0 0 0,-1 0 0 0 0,1 0 1 0 0,0 0-1 0 0,-1 0 0 0 0,0 0 0 0 0,1 1 0 0 0,-1-1 1 0 0,0 0-1 0 0,0 1 0 0 0,0 0 0 0 0,0-1 0 0 0,0 1 1 0 0,0 0-1 0 0,0 0 0 0 0,0 0 0 0 0,-2 0-24 0 0,-11-6 82 0 0,0 2-1 0 0,-1-1 0 0 0,0 2 0 0 0,0 0 0 0 0,0 1 1 0 0,-1 1-1 0 0,1 0 0 0 0,-1 1 0 0 0,1 1 0 0 0,-1 0 1 0 0,1 2-1 0 0,-1 0 0 0 0,1 0 0 0 0,0 2 1 0 0,0 0-1 0 0,0 1 0 0 0,0 0 0 0 0,1 1 0 0 0,0 1 1 0 0,0 1-1 0 0,1 0 0 0 0,0 0 0 0 0,0 2 1 0 0,1 0-1 0 0,0 0 0 0 0,1 1 0 0 0,0 1 0 0 0,1 0 1 0 0,0 0-1 0 0,1 1 0 0 0,0 1 0 0 0,1 0 1 0 0,-6 11-82 0 0,13-19 37 0 0,-1 1 1 0 0,1-1-1 0 0,0 1 1 0 0,1 0 0 0 0,-1-1-1 0 0,1 1 1 0 0,1 0-1 0 0,-1 0 1 0 0,1 0 0 0 0,0 0-1 0 0,1-1 1 0 0,0 1 0 0 0,0 0-1 0 0,0 0 1 0 0,1-1-1 0 0,0 1 1 0 0,0-1 0 0 0,1 1-1 0 0,-1-1 1 0 0,1 0-1 0 0,1 0 1 0 0,-1 0 0 0 0,1 0-1 0 0,0-1 1 0 0,1 1-1 0 0,-1-1 1 0 0,1 0 0 0 0,0-1-1 0 0,0 1 1 0 0,1-1 0 0 0,-1 0-1 0 0,1 0 1 0 0,0-1-1 0 0,0 1 1 0 0,0-1 0 0 0,0-1-1 0 0,1 1 1 0 0,-1-1-1 0 0,1 0 1 0 0,0-1 0 0 0,5 1-38 0 0,5 3-31 0 0,1-2 0 0 0,-1 0 0 0 0,0-1 0 0 0,1-1 1 0 0,0-1-1 0 0,-1 0 0 0 0,1-1 0 0 0,-1-1 0 0 0,1-1 0 0 0,-1 0 0 0 0,0-1 1 0 0,0-1-1 0 0,0-1 0 0 0,-1 0 0 0 0,0-1 0 0 0,0-1 0 0 0,-1 0 1 0 0,0-1-1 0 0,0-1 0 0 0,-1-1 0 0 0,0 1 0 0 0,-1-2 0 0 0,0 0 1 0 0,-1-1-1 0 0,0 0 0 0 0,-1-1 0 0 0,-1 0 0 0 0,0-1 0 0 0,-1 0 1 0 0,0 0-1 0 0,-1-1 0 0 0,-1 0 0 0 0,-1 0 0 0 0,0-1 0 0 0,-1 0 1 0 0,0-6 30 0 0,65-377 2785 0 0,-72 367-1858 0 0,-18 47-396 0 0,13 3-499 0 0,0 1 0 0 0,2 0 0 0 0,0 0 0 0 0,1 1 0 0 0,1-1 0 0 0,0 1 0 0 0,1 0 0 0 0,2 0 0 0 0,0 0 0 0 0,1 0 0 0 0,0 1-32 0 0,0 22 48 0 0,30 202-737 0 0,-5-126-858 0 0,21-7-3395 0 0,-33-94 3450 0 0,1-5 48 0 0</inkml:trace>
  <inkml:trace contextRef="#ctx0" brushRef="#br0" timeOffset="282.499">1074 343 1060 0 0,'-14'7'285'0'0,"-1"1"0"0"0,1 0 0 0 0,0 1 0 0 0,1 1 0 0 0,0 0 0 0 0,1 1 0 0 0,0 0 0 0 0,1 1 0 0 0,0 0-1 0 0,0 1 1 0 0,2 0 0 0 0,-1 0 0 0 0,2 1 0 0 0,0 1 0 0 0,1-1 0 0 0,0 1 0 0 0,1 0 0 0 0,0 1 0 0 0,-2 15-285 0 0,9-28 29 0 0,0 0 0 0 0,1-1-1 0 0,-1 1 1 0 0,1-1 0 0 0,0 1 0 0 0,-1-1 0 0 0,1 0-1 0 0,1 0 1 0 0,-1 1 0 0 0,0-1 0 0 0,0-1 0 0 0,1 1-1 0 0,-1 0 1 0 0,1-1 0 0 0,-1 1 0 0 0,1-1 0 0 0,0 0-1 0 0,-1 1 1 0 0,1-1 0 0 0,0-1 0 0 0,0 1 0 0 0,0 0-1 0 0,0-1 1 0 0,0 0 0 0 0,0 1 0 0 0,0-1-1 0 0,0 0 1 0 0,0 0 0 0 0,0-1 0 0 0,0 1 0 0 0,0-1-1 0 0,0 1 1 0 0,0-1 0 0 0,-1 0 0 0 0,1 0 0 0 0,2-2-29 0 0,7 0-36 0 0,0-1 0 0 0,0-1 0 0 0,0 0 1 0 0,-1-1-1 0 0,1 0 0 0 0,-1 0 0 0 0,-1-2 1 0 0,0 1-1 0 0,0-1 0 0 0,0-1 0 0 0,-1 1 1 0 0,0-2-1 0 0,-1 1 0 0 0,0-1 0 0 0,0 0 0 0 0,-1-1 1 0 0,0 0-1 0 0,-1 0 0 0 0,-1-1 0 0 0,0 1 1 0 0,0-1-1 0 0,-1 0 0 0 0,0 0 0 0 0,-1-1 1 0 0,1-11 35 0 0,-6 16-81 0 0,0 0 0 0 0,-1 0 0 0 0,0 0 0 0 0,-1 1 0 0 0,1-1 0 0 0,-2 1 0 0 0,1 0 0 0 0,-1 0 0 0 0,0 0 0 0 0,0 1 0 0 0,0 0 0 0 0,-1 0 0 0 0,0 0 0 0 0,-1 1 0 0 0,1 0 0 0 0,-1 0 0 0 0,0 0 0 0 0,0 1 0 0 0,0 0 0 0 0,-1 0 0 0 0,1 1 0 0 0,-1 0 0 0 0,0 1 0 0 0,0-1 0 0 0,0 1 0 0 0,0 1 0 0 0,-1 0 0 0 0,1 0 0 0 0,0 0 0 0 0,-3 1 81 0 0,-14-3-983 0 0</inkml:trace>
  <inkml:trace contextRef="#ctx0" brushRef="#br0" timeOffset="670.807">1430 595 1836 0 0,'63'-22'1086'0'0,"-36"14"-846"0"0,-1 0 1 0 0,1-2 0 0 0,-1-1-1 0 0,-1-1 1 0 0,0-1-1 0 0,-1-1 1 0 0,0-2 0 0 0,-1 0-1 0 0,-1-1 1 0 0,12-13-241 0 0,-35 31 6 0 0,0-1 0 0 0,0 1 0 0 0,0 0 0 0 0,0-1 0 0 0,-1 1 0 0 0,1-1-1 0 0,0 0 1 0 0,0 1 0 0 0,0-1 0 0 0,-1 0 0 0 0,1 0 0 0 0,0 1 0 0 0,0-1 0 0 0,-1 0 0 0 0,1 0 0 0 0,0 0 0 0 0,0-1 0 0 0,0 1 0 0 0,-1 0 0 0 0,1 0 0 0 0,0-1 0 0 0,0 1 0 0 0,0-1 0 0 0,-1 1 0 0 0,1-1 0 0 0,0 1 0 0 0,0-1-1 0 0,0 0 1 0 0,0 1 0 0 0,0-1 0 0 0,0 0 0 0 0,0 0 0 0 0,0 0 0 0 0,1 0 0 0 0,-1 0 0 0 0,0 0 0 0 0,0 0 0 0 0,1 0 0 0 0,-1 0 0 0 0,1 0 0 0 0,-1 0 0 0 0,1 0 0 0 0,-1-1 0 0 0,1 1 0 0 0,0 0 0 0 0,-1 0 0 0 0,1 0 0 0 0,0-1-1 0 0,0 1 1 0 0,0 0 0 0 0,0 0 0 0 0,0-1 0 0 0,0 1 0 0 0,0 0 0 0 0,1 0 0 0 0,-1-1 0 0 0,0 1 0 0 0,1 0 0 0 0,-1 0 0 0 0,1 0 0 0 0,-1 0 0 0 0,1-1 0 0 0,0 1 0 0 0,-1 0 0 0 0,1 0 0 0 0,0 0 0 0 0,0 0 0 0 0,0 1 0 0 0,0-2-6 0 0,-98 16 594 0 0,86-12-511 0 0,-9 1 43 0 0,0 0 1 0 0,1 1-1 0 0,0 1 0 0 0,0 1 0 0 0,0 0 1 0 0,1 2-1 0 0,0 0 0 0 0,0 1 0 0 0,1 0 1 0 0,0 2-1 0 0,1 0 0 0 0,0 1 0 0 0,1 0 1 0 0,0 2-1 0 0,1 0 0 0 0,-5 6-126 0 0,17-17 9 0 0,0 0 0 0 0,0 0 1 0 0,0 1-1 0 0,1-1 0 0 0,-1 0 0 0 0,1 1 0 0 0,0-1 0 0 0,0 1 0 0 0,0-1 0 0 0,0 1 1 0 0,1-1-1 0 0,0 1 0 0 0,0 0 0 0 0,0-1 0 0 0,0 1 0 0 0,0 0 0 0 0,0-1 0 0 0,1 1 1 0 0,0-1-1 0 0,0 1 0 0 0,0-1 0 0 0,0 1 0 0 0,0-1 0 0 0,1 0 0 0 0,0 1 1 0 0,0-1-1 0 0,-1 0 0 0 0,2 0 0 0 0,-1 0 0 0 0,0 0 0 0 0,1-1 0 0 0,-1 1 0 0 0,1-1 1 0 0,0 1-1 0 0,-1-1 0 0 0,1 0 0 0 0,1 0 0 0 0,-1 0 0 0 0,0-1 0 0 0,0 1-9 0 0,143 46-1248 0 0,45-42-3758 0 0,-101-21 3519 0 0</inkml:trace>
  <inkml:trace contextRef="#ctx0" brushRef="#br0" timeOffset="1322.486">1974 834 1648 0 0,'8'-29'3579'0'0,"-3"11"-3305"0"0,39-72 48 0 0,4 1 0 0 0,5 3 0 0 0,24-27-322 0 0,-44 63-318 0 0,92-159-1923 0 0,-125 207 2121 0 0,1 23-94 0 0,7-8 239 0 0,1-1 0 0 0,0 1 0 0 0,1-1 0 0 0,0-1-1 0 0,1 0 1 0 0,0-1 0 0 0,1 0 0 0 0,0 0 0 0 0,0-1-1 0 0,1-1 1 0 0,0 0 0 0 0,1-1 0 0 0,1 1-25 0 0,62 41 157 0 0,-74-47-136 0 0,8 5 115 0 0,-1-1 0 0 0,0 2 0 0 0,-1-1 1 0 0,1 1-1 0 0,-2 0 0 0 0,1 1 0 0 0,-1 0 0 0 0,0 1 1 0 0,-1 0-1 0 0,0 0 0 0 0,-1 0 0 0 0,0 1 0 0 0,0 0 1 0 0,-1 0-1 0 0,0 3-136 0 0,-6-5 49 0 0,-1-1 1 0 0,-1 1 0 0 0,0-1-1 0 0,0 0 1 0 0,0 0-1 0 0,-1 0 1 0 0,0-1-1 0 0,-1 1 1 0 0,1-1-1 0 0,-1 0 1 0 0,-1-1 0 0 0,1 1-1 0 0,-1-1 1 0 0,-1 0-1 0 0,1 0 1 0 0,-1-1-1 0 0,0 0 1 0 0,0 0-1 0 0,0 0 1 0 0,-1-1 0 0 0,0 0-1 0 0,0-1 1 0 0,0 0-1 0 0,-6 2-49 0 0,11-3-13 0 0,-15 6-489 0 0,0 0-1 0 0,-1-1 1 0 0,1-1-1 0 0,-1 0 1 0 0,-1-2-1 0 0,1 0 1 0 0,-1-1-1 0 0,0-1 1 0 0,-3-1 502 0 0,4 0-1356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5:28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6607 3279 1492 0 0,'6'33'3255'0'0,"-39"24"-2839"0"0,26-47-70 0 0,-33 46-29 0 0,-2-1 0 0 0,-2-3 0 0 0,-3-1-1 0 0,-2-2 1 0 0,-2-3 0 0 0,-2-1 0 0 0,-2-4 0 0 0,-2-1-1 0 0,-1-3 1 0 0,-2-3 0 0 0,-1-2 0 0 0,-2-3 0 0 0,-33 9-317 0 0,72-31 83 0 0,1 0 0 0 0,-1-2 1 0 0,0-1-1 0 0,0-1 0 0 0,0-1 1 0 0,0-1-1 0 0,0-1 0 0 0,0-1 1 0 0,-18-3-84 0 0,33 3-8 0 0,1-1 1 0 0,0 1 0 0 0,0-1 0 0 0,-1-1-1 0 0,1 0 1 0 0,0 0 0 0 0,1 0-1 0 0,-1-1 1 0 0,1 0 0 0 0,0-1 0 0 0,0 0-1 0 0,0 0 1 0 0,0 0 0 0 0,1-1 0 0 0,0 0-1 0 0,0 0 1 0 0,0 0 0 0 0,1-1 0 0 0,0 0-1 0 0,1 0 1 0 0,-1 0 0 0 0,1-1 0 0 0,0 1-1 0 0,1-1 1 0 0,0 0 0 0 0,0 0 0 0 0,1 0-1 0 0,-1-9 8 0 0,1 3-22 0 0,1 0-1 0 0,1 0 1 0 0,0-1-1 0 0,1 1 1 0 0,0 0-1 0 0,2 0 0 0 0,-1 0 1 0 0,2 0-1 0 0,0 0 1 0 0,0 1-1 0 0,1-1 1 0 0,1 1-1 0 0,0 1 1 0 0,1-1-1 0 0,0 1 1 0 0,1 0-1 0 0,1 0 0 0 0,0 1 1 0 0,0 0-1 0 0,1 1 1 0 0,0 0-1 0 0,1 1 1 0 0,0 0-1 0 0,0 0 1 0 0,1 1-1 0 0,0 1 0 0 0,1 0 1 0 0,0 1-1 0 0,0 0 1 0 0,0 1-1 0 0,0 0 1 0 0,1 1-1 0 0,1 0 23 0 0,4 8-9 0 0,1 0-1 0 0,-1 1 0 0 0,0 0 1 0 0,0 2-1 0 0,-1 0 0 0 0,0 2 1 0 0,0 0-1 0 0,-1 0 1 0 0,0 2-1 0 0,-1 0 0 0 0,0 1 1 0 0,14 14 9 0 0,-22-20-11 0 0,82 63 85 0 0,3-4-1 0 0,2-4 1 0 0,3-4 0 0 0,2-4-1 0 0,59 19-73 0 0,-129-61 32 0 0,-1-1 1 0 0,1-1-1 0 0,1-2 0 0 0,-1-1 1 0 0,1-2-1 0 0,1-1 0 0 0,-1-1 0 0 0,0-2 1 0 0,0 0-1 0 0,0-3 0 0 0,0 0 1 0 0,0-2-1 0 0,0-2 0 0 0,-1-1 0 0 0,0-1 1 0 0,0-1-1 0 0,3-3-32 0 0,-26 10 22 0 0,1-1 1 0 0,-1 1 0 0 0,0-1-1 0 0,0-1 1 0 0,0 1-1 0 0,-1-1 1 0 0,0 0-1 0 0,0-1 1 0 0,0 1 0 0 0,-1-1-1 0 0,1 0 1 0 0,-1-1-1 0 0,-1 1 1 0 0,1-1-1 0 0,-1 0 1 0 0,0 0-1 0 0,-1 0 1 0 0,0-1 0 0 0,0 1-1 0 0,0-1 1 0 0,-1 0-1 0 0,0 0 1 0 0,-1 0-1 0 0,0 0 1 0 0,0 0-1 0 0,-1 0 1 0 0,0 0 0 0 0,0 0-1 0 0,0 0 1 0 0,-2-6-23 0 0,-7-3-78 0 0,-1 1 1 0 0,0 0 0 0 0,-2 1-1 0 0,1 0 1 0 0,-2 1 0 0 0,0 0 0 0 0,0 1-1 0 0,-1 0 1 0 0,-1 1 0 0 0,0 1-1 0 0,-1 0 1 0 0,0 1 0 0 0,0 1 0 0 0,-1 0-1 0 0,0 2 1 0 0,-1 0 0 0 0,0 0-1 0 0,0 2 1 0 0,0 0 0 0 0,-1 2 0 0 0,1 0-1 0 0,-13-1 78 0 0,-128-46-5613 0 0,130 37 4397 0 0</inkml:trace>
  <inkml:trace contextRef="#ctx0" brushRef="#br0" timeOffset="-17315.942">477 3296 1480 0 0,'0'-5'85'0'0,"0"1"-1"0"0,0 0 1 0 0,0-1-1 0 0,-1 1 1 0 0,0 0 0 0 0,0 0-1 0 0,0 0 1 0 0,0-1-1 0 0,-1 1 1 0 0,1 0-1 0 0,-1 1 1 0 0,0-1 0 0 0,0 0-1 0 0,-1 0 1 0 0,1 1-1 0 0,-1 0 1 0 0,0-1-1 0 0,0 1 1 0 0,0 0 0 0 0,0 0-1 0 0,0 0 1 0 0,-1 1-1 0 0,1-1 1 0 0,-1 1-1 0 0,1 0 1 0 0,-1 0-1 0 0,0 0 1 0 0,0 1 0 0 0,0-1-1 0 0,0 1 1 0 0,-1 0-1 0 0,1 0 1 0 0,0 0-1 0 0,0 1 1 0 0,-1-1 0 0 0,1 1-1 0 0,0 0 1 0 0,-1 0-1 0 0,1 1-84 0 0,-11-1 108 0 0,-1 1-1 0 0,0 1 0 0 0,1 0 1 0 0,0 1-1 0 0,0 1 0 0 0,0 0 1 0 0,0 1-1 0 0,0 1 1 0 0,1 0-1 0 0,-6 4-107 0 0,6-1 117 0 0,0 0 1 0 0,1 2-1 0 0,0-1 1 0 0,0 2-1 0 0,1 0 1 0 0,1 0-1 0 0,0 1 1 0 0,1 0-1 0 0,0 1 1 0 0,1 0-1 0 0,0 1 1 0 0,1 0-1 0 0,1 0 1 0 0,-2 8-118 0 0,7-19 28 0 0,1 0 0 0 0,0 1 0 0 0,0-1 1 0 0,0 0-1 0 0,1 1 0 0 0,-1-1 0 0 0,1 1 0 0 0,0-1 1 0 0,1 1-1 0 0,-1-1 0 0 0,1 0 0 0 0,-1 1 1 0 0,1-1-1 0 0,1 0 0 0 0,-1 1 0 0 0,1-1 0 0 0,-1 0 1 0 0,1 0-1 0 0,0 0 0 0 0,1 0 0 0 0,-1-1 1 0 0,1 1-1 0 0,-1 0 0 0 0,1-1 0 0 0,0 0 0 0 0,0 0 1 0 0,1 0-1 0 0,-1 0 0 0 0,1 0 0 0 0,-1-1 1 0 0,1 1-1 0 0,0-1 0 0 0,3 1-28 0 0,2 2 3 0 0,-1-1 0 0 0,1 1-1 0 0,0-2 1 0 0,1 0 0 0 0,-1 0 0 0 0,1 0-1 0 0,-1-1 1 0 0,1-1 0 0 0,0 0 0 0 0,0 0-1 0 0,0-1 1 0 0,-1 0 0 0 0,1-1 0 0 0,0 0-1 0 0,7-1-2 0 0,0-3-73 0 0,0 0 0 0 0,0-1 0 0 0,-1-1 0 0 0,1 0 0 0 0,-2-2 0 0 0,1 1-1 0 0,-1-2 1 0 0,0 0 0 0 0,-1-1 0 0 0,0 0 0 0 0,-1-1 0 0 0,-1-1 0 0 0,1 0-1 0 0,-2-1 1 0 0,0 0 0 0 0,-1-1 0 0 0,0 0 0 0 0,-1 0 0 0 0,-1-1 0 0 0,3-7 73 0 0,7-22 195 0 0,-1-2 1 0 0,-3 0-1 0 0,-2-1 1 0 0,-1-1-1 0 0,-3 1 1 0 0,-2-1-1 0 0,-1-49-195 0 0,-24 21 887 0 0,8 129-617 0 0,27 246-31 0 0,35 104-2185 0 0,-51-353-3306 0 0,0-47 3959 0 0</inkml:trace>
  <inkml:trace contextRef="#ctx0" brushRef="#br0" timeOffset="-16881.346">751 3233 1036 0 0,'5'-2'93'0'0,"0"1"0"0"0,0 0 0 0 0,0 0 0 0 0,0 1 0 0 0,0 0 0 0 0,0-1 0 0 0,0 2-1 0 0,0-1 1 0 0,0 0 0 0 0,0 1 0 0 0,0 0 0 0 0,0 1 0 0 0,0-1 0 0 0,0 1 0 0 0,0 0 0 0 0,-1 0 0 0 0,1 0 0 0 0,-1 0 0 0 0,1 1 0 0 0,-1 0-1 0 0,0 0 1 0 0,0 0 0 0 0,0 0 0 0 0,-1 1 0 0 0,1 0 0 0 0,-1 0 0 0 0,0 0 0 0 0,0 0 0 0 0,0 0 0 0 0,0 0 0 0 0,-1 1 0 0 0,0-1 0 0 0,0 1-1 0 0,0 0 1 0 0,0 2-93 0 0,-1-2 101 0 0,0-1-1 0 0,0 1 1 0 0,-1 0 0 0 0,0 0-1 0 0,0 0 1 0 0,0 0-1 0 0,0 0 1 0 0,-1 0-1 0 0,0 0 1 0 0,0 0-1 0 0,-1 0 1 0 0,1-1 0 0 0,-1 1-1 0 0,0-1 1 0 0,0 1-1 0 0,0-1 1 0 0,-1 1-1 0 0,0-1 1 0 0,0 0-1 0 0,0 0 1 0 0,0-1-1 0 0,0 1 1 0 0,-1-1 0 0 0,0 1-1 0 0,1-1 1 0 0,-1 0-1 0 0,-5 2-100 0 0,-122 62 1314 0 0,125-71-3977 0 0,37-14 198 0 0,-26 15 2240 0 0,14-9-1015 0 0</inkml:trace>
  <inkml:trace contextRef="#ctx0" brushRef="#br0" timeOffset="-16663.433">1144 3270 848 0 0,'-6'0'415'0'0,"-153"26"4084"0"0,154-25-4436 0 0,0 0 0 0 0,0 0-1 0 0,0 1 1 0 0,0 0 0 0 0,0 0 0 0 0,1 0 0 0 0,-1 0 0 0 0,1 1 0 0 0,-1 0 0 0 0,1 0 0 0 0,0 0-1 0 0,0 1 1 0 0,0-1 0 0 0,0 1 0 0 0,1 0 0 0 0,0 0 0 0 0,0 0 0 0 0,0 0 0 0 0,0 1-1 0 0,0-1 1 0 0,1 1 0 0 0,0-1 0 0 0,0 1 0 0 0,0 0 0 0 0,0 0 0 0 0,1 0 0 0 0,0 0-1 0 0,0 0 1 0 0,0 1 0 0 0,1-1 0 0 0,0 0 0 0 0,0 0 0 0 0,0 0 0 0 0,1 1 0 0 0,-1-1-1 0 0,1 0 1 0 0,0 0 0 0 0,1 0 0 0 0,-1 0-63 0 0,6 4-62 0 0,0-1-1 0 0,0 0 1 0 0,0-1 0 0 0,1 1-1 0 0,0-2 1 0 0,1 1 0 0 0,-1-1-1 0 0,1 0 1 0 0,1-1-1 0 0,-1 0 1 0 0,1 0 0 0 0,-1-1-1 0 0,1 0 1 0 0,4 0 62 0 0,92 14-4389 0 0,-85-18 2953 0 0</inkml:trace>
  <inkml:trace contextRef="#ctx0" brushRef="#br0" timeOffset="-16322.666">0 3803 1744 0 0,'21'11'4787'0'0,"311"-39"-1670"0"0,228-11-2654 0 0,-186 30-7786 0 0,-363 9 6087 0 0</inkml:trace>
  <inkml:trace contextRef="#ctx0" brushRef="#br0" timeOffset="-15792.608">420 4179 1336 0 0,'1'-4'134'0'0,"0"0"0"0"0,1 1 0 0 0,-1-1-1 0 0,1 0 1 0 0,0 1 0 0 0,0-1 0 0 0,0 1 0 0 0,1 0-1 0 0,-1-1 1 0 0,1 1 0 0 0,0 0 0 0 0,0 1 0 0 0,0-1-1 0 0,0 0 1 0 0,0 1 0 0 0,1 0 0 0 0,-1-1 0 0 0,1 2-1 0 0,0-1 1 0 0,-1 0 0 0 0,1 1 0 0 0,0-1 0 0 0,0 1-1 0 0,0 0 1 0 0,0 0 0 0 0,0 1 0 0 0,0-1 0 0 0,0 1-1 0 0,0 0 1 0 0,0 0 0 0 0,4 1-134 0 0,125 32 710 0 0,-128-32-672 0 0,-1 1-1 0 0,1 0 1 0 0,-1 0 0 0 0,0 0-1 0 0,0 0 1 0 0,0 1 0 0 0,0 0 0 0 0,-1 0-1 0 0,1 0 1 0 0,-1 0 0 0 0,1 0-1 0 0,-1 1 1 0 0,0 0 0 0 0,0-1-1 0 0,-1 1 1 0 0,1 0 0 0 0,-1 0 0 0 0,0 0-1 0 0,0 1 1 0 0,0-1 0 0 0,-1 1-1 0 0,1-1 1 0 0,-1 1 0 0 0,0-1-1 0 0,-1 1 1 0 0,1 0 0 0 0,-1-1 0 0 0,1 1-1 0 0,-2 0 1 0 0,1-1 0 0 0,0 1-1 0 0,-1 0 1 0 0,0-1 0 0 0,0 1 0 0 0,0-1-1 0 0,-1 1 1 0 0,1-1 0 0 0,-1 1-1 0 0,0-1 1 0 0,-2 2-38 0 0,-10 8 149 0 0,0-1 0 0 0,-2-1-1 0 0,1 0 1 0 0,-1-2 0 0 0,-1 1-1 0 0,0-2 1 0 0,0 0 0 0 0,-1-1 0 0 0,0-1-1 0 0,0-1 1 0 0,-1 0 0 0 0,0-2 0 0 0,-2 1-149 0 0,-17 6 200 0 0,-73 20-1093 0 0,120-43-2441 0 0,27-7 498 0 0,-15 8 1367 0 0</inkml:trace>
  <inkml:trace contextRef="#ctx0" brushRef="#br0" timeOffset="-15530.328">733 4113 1356 0 0,'-9'1'233'0'0,"0"1"0"0"0,0 0-1 0 0,0 0 1 0 0,0 1 0 0 0,0 0 0 0 0,0 1-1 0 0,1 0 1 0 0,-1 0 0 0 0,1 1 0 0 0,0 0 0 0 0,1 0-1 0 0,-1 0 1 0 0,1 1 0 0 0,0 1 0 0 0,1-1-1 0 0,-1 1 1 0 0,1 0 0 0 0,1 1 0 0 0,-1-1-1 0 0,1 1 1 0 0,0 0 0 0 0,1 0 0 0 0,0 1-1 0 0,0-1 1 0 0,1 1 0 0 0,0 0 0 0 0,1 1-233 0 0,4-1-12 0 0,2-1-1 0 0,-1 1 1 0 0,1-1 0 0 0,0 0 0 0 0,1 0 0 0 0,0-1 0 0 0,0 1-1 0 0,1-1 1 0 0,0 0 0 0 0,0-1 0 0 0,1 1 0 0 0,0-1 0 0 0,0 0-1 0 0,0-1 1 0 0,0 0 0 0 0,1 0 0 0 0,0 0 0 0 0,0-1 0 0 0,1-1-1 0 0,-1 1 1 0 0,1-1 0 0 0,-1-1 0 0 0,1 1 0 0 0,3-1 12 0 0,119 20-4099 0 0,-86-18 2665 0 0</inkml:trace>
  <inkml:trace contextRef="#ctx0" brushRef="#br0" timeOffset="-14572.244">984 4041 1280 0 0,'-11'-7'174'0'0,"-1"1"0"0"0,0 1 0 0 0,-1-1 0 0 0,0 2 0 0 0,1 0 0 0 0,-1 0 0 0 0,-1 1 0 0 0,1 1 0 0 0,0 0 0 0 0,-1 1-1 0 0,1 0 1 0 0,-1 1 0 0 0,1 1 0 0 0,-1 0 0 0 0,1 1 0 0 0,0 0 0 0 0,-1 1 0 0 0,1 0 0 0 0,1 1 0 0 0,-1 1 0 0 0,0 0 0 0 0,1 1 0 0 0,0 0 0 0 0,0 1 0 0 0,1 0 0 0 0,-3 3-174 0 0,10-7-103 0 0,1 0 0 0 0,-1 1 0 0 0,1-1 0 0 0,0 1 1 0 0,0 0-1 0 0,1 0 0 0 0,-1 0 0 0 0,1 0 1 0 0,0 0-1 0 0,0 1 0 0 0,0-1 0 0 0,1 1 0 0 0,-1-1 1 0 0,1 1-1 0 0,0 0 0 0 0,1-1 0 0 0,-1 1 0 0 0,1 0 1 0 0,0 0-1 0 0,0-1 0 0 0,0 1 0 0 0,0 0 1 0 0,1 0-1 0 0,0-1 0 0 0,0 1 0 0 0,1 0 0 0 0,-1-1 1 0 0,1 1-1 0 0,0-1 0 0 0,0 0 0 0 0,0 0 1 0 0,2 3 102 0 0,11 16-1242 0 0</inkml:trace>
  <inkml:trace contextRef="#ctx0" brushRef="#br0" timeOffset="-13656.668">223 4094 1392 0 0,'0'0'629'0'0,"0"0"-105"0"0,3-5 21 0 0,5 0-442 0 0,0 0 0 0 0,0 1-1 0 0,1 0 1 0 0,0 1 0 0 0,0 0-1 0 0,0 0 1 0 0,0 1 0 0 0,0 0-1 0 0,0 0 1 0 0,1 1 0 0 0,-1 0-1 0 0,1 1 1 0 0,-1 0 0 0 0,1 1-1 0 0,-1 0 1 0 0,0 0 0 0 0,1 1-1 0 0,-1 0 1 0 0,0 0 0 0 0,0 1-1 0 0,0 1 1 0 0,-1-1 0 0 0,7 5-103 0 0,-7-6 69 0 0,1 1 0 0 0,-1 0 0 0 0,0 1 0 0 0,1 0 0 0 0,-2 0 0 0 0,1 1 0 0 0,0 0-1 0 0,-1 1 1 0 0,0-1 0 0 0,0 1 0 0 0,-1 1 0 0 0,0-1 0 0 0,0 1 0 0 0,0 0 0 0 0,-1 0 0 0 0,0 1 0 0 0,0 0 0 0 0,-1 0 0 0 0,0 0 0 0 0,0 0 0 0 0,-1 0 0 0 0,0 1 0 0 0,-1 0 0 0 0,0-1 0 0 0,0 1 0 0 0,0 3-69 0 0,-6-3 117 0 0,-1 1-1 0 0,1 0 1 0 0,-2-1 0 0 0,1 0 0 0 0,-1 0 0 0 0,-1-1 0 0 0,1 1 0 0 0,-2-1 0 0 0,1-1 0 0 0,-1 1-1 0 0,0-1 1 0 0,0-1 0 0 0,-1 0 0 0 0,0 0 0 0 0,0 0 0 0 0,-1-1 0 0 0,1-1 0 0 0,-1 1 0 0 0,-5 0-117 0 0,-2 4 135 0 0,-121 55-388 0 0,175-75-4657 0 0,-3 2 3282 0 0,-10 1 430 0 0</inkml:trace>
  <inkml:trace contextRef="#ctx0" brushRef="#br0" timeOffset="-13311.546">904 4092 1452 0 0,'-1'-1'150'0'0,"0"-1"-1"0"0,-1 1 0 0 0,1 0 1 0 0,-1-1-1 0 0,0 1 0 0 0,1 0 1 0 0,-1 0-1 0 0,0 0 0 0 0,0 0 1 0 0,1 1-1 0 0,-1-1 1 0 0,0 0-1 0 0,0 1 0 0 0,0-1 1 0 0,0 1-1 0 0,0 0 0 0 0,0 0 1 0 0,0-1-1 0 0,0 1 1 0 0,0 1-1 0 0,0-1 0 0 0,0 0 1 0 0,0 0-1 0 0,0 1 0 0 0,0-1 1 0 0,0 1-1 0 0,0-1 0 0 0,0 1 1 0 0,1 0-1 0 0,-2 1-149 0 0,-9 0 452 0 0,-1-2-273 0 0,-1 2-1 0 0,1 0 1 0 0,-1 0-1 0 0,1 1 1 0 0,0 1-1 0 0,0 0 1 0 0,0 1-1 0 0,1 0 0 0 0,0 1 1 0 0,0 0-1 0 0,0 1 1 0 0,1 1-1 0 0,0 0 1 0 0,0 0-1 0 0,1 1 1 0 0,0 0-1 0 0,0 1 1 0 0,1 0-1 0 0,0 1 1 0 0,1-1-1 0 0,1 2 1 0 0,-1-1-1 0 0,2 1 1 0 0,0 0-1 0 0,0 1 0 0 0,1-1 1 0 0,0 1-1 0 0,-1 10-178 0 0,9-14-67 0 0,1 0 0 0 0,0-1 0 0 0,1 0 0 0 0,0 0 0 0 0,0 0 0 0 0,1-1 0 0 0,-1 1 0 0 0,2-1 0 0 0,-1-1 0 0 0,1 1 0 0 0,0-1 0 0 0,0 0 0 0 0,1-1 0 0 0,0 0-1 0 0,0 0 1 0 0,0 0 0 0 0,0-1 0 0 0,1-1 0 0 0,0 1 0 0 0,0-1 0 0 0,0-1 0 0 0,0 0 0 0 0,0 0 0 0 0,8 0 67 0 0,1 2-728 0 0,-1-2 1 0 0,1 0 0 0 0,0-1-1 0 0,0 0 1 0 0,-1-2-1 0 0,1 0 1 0 0,0-1 0 0 0,-1-1-1 0 0,10-2 728 0 0,11-3-1250 0 0</inkml:trace>
  <inkml:trace contextRef="#ctx0" brushRef="#br0" timeOffset="-1165.65">1693 4023 928 0 0,'-99'32'2614'0'0,"3"-14"3284"0"0,674-71-4512 0 0,1040-33-535 0 0,-761 84-1193 0 0,-855 2-33 0 0,9-18-6865 0 0,-13 13 6092 0 0</inkml:trace>
  <inkml:trace contextRef="#ctx0" brushRef="#br0" timeOffset="-823.665">4330 3446 1792 0 0,'63'42'3553'0'0,"-43"-25"-3345"0"0,0 1 0 0 0,0 1 0 0 0,-2 1 0 0 0,-1 1 0 0 0,0 0 0 0 0,-2 1 0 0 0,0 1 0 0 0,-1 0 0 0 0,-2 1 0 0 0,0 1 0 0 0,-2 0 0 0 0,-1 0 0 0 0,0 1 0 0 0,-2 0 0 0 0,-1 0 0 0 0,-2 1 0 0 0,0 0 1 0 0,-1 4-210 0 0,-5-17 90 0 0,1 1-1 0 0,-2 0 0 0 0,0 0 0 0 0,-1-1 1 0 0,0 0-1 0 0,-1 0 0 0 0,-1 0 0 0 0,0 0 1 0 0,-1-1-1 0 0,0 0 0 0 0,-1 0 0 0 0,-1-1 1 0 0,0 0-1 0 0,0-1 0 0 0,-1 0 0 0 0,-1 0 1 0 0,0-1-1 0 0,0 0 0 0 0,-6 2-88 0 0,-245 148 956 0 0,102-101-3514 0 0,159-59 2452 0 0,0-1 0 0 0,-1 1 0 0 0,1 0 1 0 0,-1-1-1 0 0,1 1 0 0 0,0-1 1 0 0,-1 1-1 0 0,1-1 0 0 0,0 0 1 0 0,0 1-1 0 0,-1-1 0 0 0,1 0 1 0 0,0 0-1 0 0,0 0 0 0 0,0 0 1 0 0,0 0-1 0 0,0 0 0 0 0,0 0 1 0 0,0-1-1 0 0,1 1 0 0 0,-1 0 0 0 0,0 0 1 0 0,1-1-1 0 0,-1 1 0 0 0,0 0 1 0 0,1-1-1 0 0,0 1 0 0 0,-1-1 1 0 0,1 1-1 0 0,0 0 0 0 0,0-1 1 0 0,0 1-1 0 0,0-1 0 0 0,0 1 1 0 0,0-1-1 0 0,0 1 0 0 0,0 0 1 0 0,1-1-1 0 0,-1 1 0 0 0,0-1 0 0 0,1 1 1 0 0,-1 0-1 0 0,1-1 0 0 0,0 1 1 0 0,-1 0-1 0 0,1 0 0 0 0,0-1 106 0 0,11-21-1174 0 0,4-1 84 0 0</inkml:trace>
  <inkml:trace contextRef="#ctx0" brushRef="#br0" timeOffset="37389.324">1213 3140 1492 0 0,'-24'-1'1604'0'0,"-31"3"1255"0"0,54-2-2545 0 0,1 0-53 0 0,0 0-110 0 0,0 0 34 0 0,-25 5 1978 0 0,32-11-1300 0 0,274-153-152 0 0,7 12 1 0 0,6 13-1 0 0,126-32-711 0 0,-58 42 252 0 0,-285 99-962 0 0,-77 25 308 0 0,0 0-68 0 0,0 0-75 0 0,0 0-446 0 0,0 0-441 0 0,-46-39-3813 0 0,28 27 4034 0 0</inkml:trace>
  <inkml:trace contextRef="#ctx0" brushRef="#br0" timeOffset="37668.715">2684 2097 1404 0 0,'3'-1'163'0'0,"1"0"-1"0"0,-1 0 1 0 0,1 1 0 0 0,-1-1-1 0 0,1 1 1 0 0,-1 0-1 0 0,1 0 1 0 0,-1 0 0 0 0,1 1-1 0 0,-1-1 1 0 0,1 1-1 0 0,-1 0 1 0 0,1 0 0 0 0,-1 0-1 0 0,0 0 1 0 0,1 1-1 0 0,-1-1 1 0 0,0 1 0 0 0,0 0-1 0 0,0 0 1 0 0,0 0-1 0 0,0 0 1 0 0,-1 0 0 0 0,1 1-1 0 0,-1-1 1 0 0,1 1 0 0 0,0 1-163 0 0,9 7 216 0 0,1 1 0 0 0,-2 0 0 0 0,1 1 0 0 0,-2 1 0 0 0,0-1 0 0 0,0 2 1 0 0,-2-1-1 0 0,1 1 0 0 0,-2 1 0 0 0,0-1 0 0 0,-1 1 0 0 0,-1 0 1 0 0,0 1-1 0 0,-1-1 0 0 0,-1 1 0 0 0,0 0 0 0 0,-1 0 0 0 0,-1 0 0 0 0,-1 0 1 0 0,-1 7-217 0 0,-4 4 116 0 0,-1-1 0 0 0,-1 1 0 0 0,-2-1 0 0 0,0-1 0 0 0,-2 1 0 0 0,-1-2 0 0 0,-1 0 0 0 0,-1 0 0 0 0,-1-1 0 0 0,-18 22-116 0 0,16-25-363 0 0,14-28-3938 0 0,38-60 427 0 0,-20 40 2678 0 0</inkml:trace>
  <inkml:trace contextRef="#ctx0" brushRef="#br0" timeOffset="38632.079">3353 1378 1184 0 0,'20'-2'2679'0'0,"48"-48"1873"0"0,-125 55-3623 0 0,44-4-893 0 0,1 0 0 0 0,0 1 0 0 0,0 0 0 0 0,0 1 0 0 0,0 1 0 0 0,0 0 0 0 0,1 1 0 0 0,-1 0 0 0 0,1 0 0 0 0,1 1 0 0 0,-1 1 0 0 0,1 0 0 0 0,0 0 0 0 0,0 1 0 0 0,1 0 1 0 0,0 0-1 0 0,1 1 0 0 0,0 1 0 0 0,0-1 0 0 0,1 1 0 0 0,0 1 0 0 0,1-1 0 0 0,0 1 0 0 0,0 0 0 0 0,2 1 0 0 0,-1-1 0 0 0,1 1 0 0 0,1 0 0 0 0,0 0 0 0 0,1 0 0 0 0,0 0 1 0 0,1 0-1 0 0,0 1 0 0 0,1 11-36 0 0,105 273 956 0 0,-20-84-660 0 0,-63-134-12 0 0,-2 1-1 0 0,-5 1 0 0 0,-3 1 1 0 0,-3 0-1 0 0,-4 1 1 0 0,-4 11-284 0 0,-2-46 197 0 0,16 112 197 0 0,-12-158-401 0 0,0 1 0 0 0,0-1 0 0 0,0 0 0 0 0,1 0-1 0 0,-1 0 1 0 0,1-1 0 0 0,0 1 0 0 0,-1-1 0 0 0,1 0 0 0 0,0 0 0 0 0,0 0 0 0 0,0 0 0 0 0,0-1 0 0 0,-1 1-1 0 0,1-1 1 0 0,0 0 0 0 0,0 0 0 0 0,0-1 0 0 0,0 1 0 0 0,0-1 0 0 0,0 0 0 0 0,0 0 0 0 0,-1 0 0 0 0,1 0-1 0 0,0-1 1 0 0,-1 0 0 0 0,3-1 7 0 0,-4 2-11 0 0,43-16-1167 0 0,-1-3 0 0 0,-1-2 0 0 0,-1-1 1 0 0,-1-2-1 0 0,-1-2 0 0 0,11-12 1178 0 0,46-51-3623 0 0,-70 61 2418 0 0</inkml:trace>
  <inkml:trace contextRef="#ctx0" brushRef="#br0" timeOffset="39301.099">3813 1441 1160 0 0,'9'-9'2444'0'0,"-9"8"-2355"0"0,1 0 0 0 0,-1 0 0 0 0,0 0-1 0 0,1 0 1 0 0,-1 0 0 0 0,1 0 0 0 0,-1 0 0 0 0,1 0 0 0 0,-1 0-1 0 0,1 0 1 0 0,0 0 0 0 0,-1 0 0 0 0,1 0 0 0 0,0 0 0 0 0,0 0-1 0 0,0 1 1 0 0,-1-1 0 0 0,1 0 0 0 0,0 1 0 0 0,0-1 0 0 0,0 0-1 0 0,0 1 1 0 0,1 0 0 0 0,-1-1 0 0 0,0 1 0 0 0,0-1-1 0 0,0 1 1 0 0,0 0 0 0 0,0 0 0 0 0,0 0 0 0 0,1 0 0 0 0,-1 0-1 0 0,0 0 1 0 0,0 0 0 0 0,0 0 0 0 0,0 0 0 0 0,0 0 0 0 0,1 1-1 0 0,-1-1 1 0 0,0 0 0 0 0,0 1 0 0 0,0-1 0 0 0,0 1-1 0 0,0-1 1 0 0,0 1 0 0 0,0-1 0 0 0,0 1 0 0 0,0 0 0 0 0,0 0-1 0 0,-1-1 1 0 0,1 1 0 0 0,0 0 0 0 0,0 0 0 0 0,-1 0 0 0 0,1 0-1 0 0,0 0 1 0 0,-1 0 0 0 0,1 0 0 0 0,-1 0 0 0 0,0 0 0 0 0,1 0-1 0 0,-1 0 1 0 0,1 1-89 0 0,7 37 364 0 0,-1 1 0 0 0,-3 0 0 0 0,0 0 0 0 0,-3 0-1 0 0,-1 0 1 0 0,-4 14-364 0 0,2 38 541 0 0,2-82-477 0 0,-1 5-3 0 0,0 1 0 0 0,1 0-1 0 0,1 0 1 0 0,0-1 0 0 0,1 1 0 0 0,1 0 0 0 0,0-1 0 0 0,1 0 0 0 0,1 0 0 0 0,1 0-1 0 0,0 0 1 0 0,0-1 0 0 0,4 5-61 0 0,-6-15-80 0 0,-1-1 0 0 0,1 1 0 0 0,0-1 0 0 0,0 0 0 0 0,1 0 0 0 0,-1 0 1 0 0,0-1-1 0 0,1 0 0 0 0,0 0 0 0 0,0 0 0 0 0,0 0 0 0 0,-1 0 0 0 0,1-1 0 0 0,1 0 0 0 0,-1 0 0 0 0,0-1 0 0 0,0 1 0 0 0,0-1 0 0 0,0 0 0 0 0,0-1 0 0 0,1 1 0 0 0,-1-1 0 0 0,0 0 0 0 0,0 0 0 0 0,1-1 80 0 0,109-59-7244 0 0,-104 48 6016 0 0</inkml:trace>
  <inkml:trace contextRef="#ctx0" brushRef="#br0" timeOffset="39862.04">4220 1794 2092 0 0,'0'-1'89'0'0,"1"0"0"0"0,0 0 0 0 0,-1 1-1 0 0,1-1 1 0 0,0 0 0 0 0,-1 0 0 0 0,1 1 0 0 0,0-1 0 0 0,0 0-1 0 0,0 1 1 0 0,-1-1 0 0 0,1 1 0 0 0,0-1 0 0 0,0 1 0 0 0,0 0-1 0 0,0-1 1 0 0,0 1 0 0 0,0 0 0 0 0,0-1 0 0 0,0 1-1 0 0,0 0 1 0 0,0 0 0 0 0,0 0 0 0 0,0 0 0 0 0,0 0 0 0 0,0 0-1 0 0,0 0 1 0 0,0 1 0 0 0,0-1 0 0 0,0 0 0 0 0,0 0 0 0 0,0 1-1 0 0,0-1 1 0 0,0 1 0 0 0,0-1 0 0 0,0 1 0 0 0,0-1-1 0 0,0 1 1 0 0,-1 0 0 0 0,1-1 0 0 0,0 1 0 0 0,0 0 0 0 0,-1-1-1 0 0,1 1 1 0 0,-1 0 0 0 0,1 0 0 0 0,0 0 0 0 0,-1 0-1 0 0,1 0 1 0 0,-1-1 0 0 0,0 1 0 0 0,1 0 0 0 0,-1 0 0 0 0,0 0-1 0 0,0 0 1 0 0,1 0 0 0 0,-1 0 0 0 0,0 0 0 0 0,0 0 0 0 0,0 1-1 0 0,0-1 1 0 0,0 0 0 0 0,-1 0-89 0 0,42 81 710 0 0,-40-80-566 0 0,87 252 2267 0 0,-86-234-966 0 0,-11-33-937 0 0,-8-33-441 0 0,16 29-99 0 0,0-1 0 0 0,1 0 0 0 0,1 1 0 0 0,1-1 0 0 0,1 1 0 0 0,0-1 0 0 0,1 1 0 0 0,1 0 0 0 0,1 0 0 0 0,0 1 0 0 0,1 0 0 0 0,1 0 0 0 0,0 0 0 0 0,1 1 0 0 0,1 0 0 0 0,0 1 1 0 0,1 0-1 0 0,1 1 0 0 0,0 0 0 0 0,1 1 0 0 0,0 0 0 0 0,7-5 32 0 0,-15 16-13 0 0,-1-1 0 0 0,1 1 0 0 0,0 0 0 0 0,-1 0 0 0 0,1 0 0 0 0,0 0 0 0 0,0 1-1 0 0,-1 0 1 0 0,1 0 0 0 0,0 0 0 0 0,0 0 0 0 0,0 1 0 0 0,-1 0 0 0 0,1 0 0 0 0,0 0 0 0 0,-1 1 0 0 0,1 0 0 0 0,-1 0 0 0 0,1 0 0 0 0,-1 0 0 0 0,0 0 0 0 0,0 1 0 0 0,0 0 0 0 0,0 0 0 0 0,-1 0 0 0 0,1 0 0 0 0,-1 1 0 0 0,0-1 0 0 0,0 1 0 0 0,0 0 0 0 0,0 0 0 0 0,0 0-1 0 0,-1 0 1 0 0,0 0 0 0 0,0 1 0 0 0,0-1 0 0 0,0 1 0 0 0,-1-1 0 0 0,0 1 0 0 0,0 0 0 0 0,0 0 0 0 0,-1-1 0 0 0,1 1 0 0 0,-1 0 0 0 0,0 0 0 0 0,0 0 0 0 0,-1-1 0 0 0,0 1 0 0 0,1 0 0 0 0,-2 0 0 0 0,1-1 0 0 0,-2 5 13 0 0,-33 67-418 0 0,4-28-2985 0 0,28-44-1960 0 0,7-6 4075 0 0</inkml:trace>
  <inkml:trace contextRef="#ctx0" brushRef="#br0" timeOffset="40235.164">5242 1377 1696 0 0,'0'-12'4376'0'0,"-34"22"-2491"0"0,22 4-1672 0 0,0 0 0 0 0,1 1-1 0 0,0 0 1 0 0,2 0 0 0 0,-1 1 0 0 0,2 1 0 0 0,0-1 0 0 0,1 1 0 0 0,1 1 0 0 0,1-1 0 0 0,0 1 0 0 0,1 0 0 0 0,1 0 0 0 0,1 0 0 0 0,0 6-213 0 0,-5 179-687 0 0,7-182 334 0 0,-1-19 121 0 0,0 1 0 0 0,1 0 0 0 0,-1 0 0 0 0,0-1 0 0 0,0 1 0 0 0,0-1 0 0 0,-1 1 0 0 0,1-1 0 0 0,-1 1 0 0 0,1-1 0 0 0,-1 0 0 0 0,0 0 0 0 0,0 0 0 0 0,0 0 0 0 0,0 0 0 0 0,0 0 0 0 0,0 0 0 0 0,-1-1 0 0 0,1 1 0 0 0,0-1 0 0 0,-1 0 0 0 0,1 1 0 0 0,-1-1 0 0 0,0 0 0 0 0,1-1 0 0 0,-1 1 0 0 0,0 0 0 0 0,0-1 0 0 0,1 1 0 0 0,-1-1 0 0 0,0 0 0 0 0,0 0 0 0 0,0 0 232 0 0,-10 0-1175 0 0</inkml:trace>
  <inkml:trace contextRef="#ctx0" brushRef="#br0" timeOffset="40485.596">4935 1585 1088 0 0,'6'-28'3036'0'0,"8"0"3760"0"0,15 44-5770 0 0,220 135-477 0 0,-141-94-2890 0 0,-86-43 1226 0 0,42 17-5022 0 0,-63-31 4943 0 0</inkml:trace>
  <inkml:trace contextRef="#ctx0" brushRef="#br0" timeOffset="41031.786">5386 1047 1844 0 0,'66'-36'4107'0'0,"-57"33"-4013"0"0,0 0-1 0 0,0 1 0 0 0,0 0 1 0 0,1 1-1 0 0,-1 0 0 0 0,0 0 1 0 0,1 1-1 0 0,-1 0 0 0 0,1 1 1 0 0,-1 0-1 0 0,1 0 0 0 0,-1 1 1 0 0,0 0-1 0 0,0 1 0 0 0,0 0 1 0 0,0 0-1 0 0,0 1 0 0 0,-1 0 1 0 0,0 1-1 0 0,0 0 0 0 0,0 0 1 0 0,0 0-1 0 0,-1 1 0 0 0,0 1 1 0 0,0-1-1 0 0,0 1 0 0 0,-1 0 1 0 0,0 0-1 0 0,0 1 0 0 0,-1 0 1 0 0,2 4-94 0 0,7 20 412 0 0,-1 1 0 0 0,-2 0 0 0 0,-1 1 0 0 0,-2 0 1 0 0,-1 1-1 0 0,0 16-412 0 0,22 96 1069 0 0,21 19-125 0 0,-23-87-547 0 0,-4 1 0 0 0,-3 2 0 0 0,-4 0 0 0 0,-2 13-397 0 0,-13-82 50 0 0,-1-1 0 0 0,0 1 1 0 0,-1 0-1 0 0,0-1 0 0 0,-1 0 0 0 0,0 1 0 0 0,-1-1 0 0 0,-1 0 0 0 0,0 0 0 0 0,0 0 0 0 0,-1-1 0 0 0,-1 1 0 0 0,0-1 0 0 0,0 0 0 0 0,-3 2-50 0 0,5-6-29 0 0,-1 0 0 0 0,1 0 0 0 0,-1 0 1 0 0,0-1-1 0 0,-1 0 0 0 0,0 0 0 0 0,0 0 0 0 0,0-1 0 0 0,0 0 0 0 0,-1 0 0 0 0,0 0 0 0 0,0-1 1 0 0,0 0-1 0 0,-1-1 0 0 0,0 1 0 0 0,1-1 0 0 0,-1-1 0 0 0,0 1 0 0 0,0-2 0 0 0,0 1 0 0 0,-3 0 29 0 0,7-3-141 0 0,1 1-1 0 0,-1 0 0 0 0,0-1 1 0 0,1 0-1 0 0,-1 0 0 0 0,1 0 1 0 0,-1 0-1 0 0,1-1 0 0 0,0 1 1 0 0,-1-1-1 0 0,1 0 0 0 0,0 0 1 0 0,0 0-1 0 0,0 0 0 0 0,0 0 0 0 0,1-1 1 0 0,-1 1-1 0 0,1-1 0 0 0,-1 0 1 0 0,1 0-1 0 0,0 0 0 0 0,0 0 1 0 0,0 0-1 0 0,0 0 0 0 0,1 0 1 0 0,-1-1-1 0 0,1 1 0 0 0,0-1 1 0 0,0 1-1 0 0,0-1 0 0 0,1 0 1 0 0,-1 1-1 0 0,1-1 0 0 0,0 0 142 0 0,-1-5-451 0 0,0-1 1 0 0,0 1-1 0 0,2 0 0 0 0,-1-1 1 0 0,1 1-1 0 0,0 0 0 0 0,1 0 1 0 0,0-1-1 0 0,0 1 0 0 0,1 1 0 0 0,0-1 1 0 0,1 0-1 0 0,2-2 451 0 0,12-17-1239 0 0,1 3 39 0 0</inkml:trace>
  <inkml:trace contextRef="#ctx0" brushRef="#br0" timeOffset="41419.816">6274 1837 1720 0 0,'1'24'6872'0'0,"13"69"-5101"0"0,105 176-495 0 0,-126-277-6855 0 0,-22-34 2945 0 0,13 19 1420 0 0</inkml:trace>
  <inkml:trace contextRef="#ctx0" brushRef="#br0" timeOffset="42198.603">6017 612 2008 0 0,'5'90'4292'0'0,"-11"-68"-4049"0"0,-1-1 1 0 0,0-1-1 0 0,-1 1 0 0 0,-2-1 1 0 0,0-1-1 0 0,-1 0 0 0 0,0 0 0 0 0,-2-1 1 0 0,0-1-1 0 0,-1 0 0 0 0,-1-1 1 0 0,-1 0-1 0 0,0-1 0 0 0,0-1 1 0 0,-2 0-1 0 0,0-2 0 0 0,0 0 1 0 0,-1-1-1 0 0,-4 1-243 0 0,21-11 18 0 0,-1 0 0 0 0,1 0-1 0 0,-1 0 1 0 0,1 0 0 0 0,-1 0 0 0 0,0 0-1 0 0,1-1 1 0 0,-1 1 0 0 0,0-1 0 0 0,0 0-1 0 0,1 0 1 0 0,-1 0 0 0 0,0 0 0 0 0,0-1-1 0 0,1 1 1 0 0,-1-1 0 0 0,0 1 0 0 0,1-1 0 0 0,-1 0-1 0 0,0 0 1 0 0,1 0 0 0 0,-1 0 0 0 0,1-1-1 0 0,0 1 1 0 0,-1-1 0 0 0,1 1 0 0 0,0-1-1 0 0,0 0 1 0 0,0 0 0 0 0,0 0 0 0 0,0 0-1 0 0,1 0 1 0 0,-1-1 0 0 0,0 1 0 0 0,1 0 0 0 0,0-1-1 0 0,0 1 1 0 0,-1-1 0 0 0,1 1 0 0 0,1-1-1 0 0,-1 0 1 0 0,0 1 0 0 0,1-1 0 0 0,-1 0-1 0 0,1 1 1 0 0,0-3-18 0 0,6-124-275 0 0,-5 123 262 0 0,1 1 0 0 0,0 0 0 0 0,0 0 1 0 0,1 0-1 0 0,-1 1 0 0 0,1-1 0 0 0,0 0 0 0 0,0 1 0 0 0,1 0 0 0 0,-1 0 0 0 0,1 0 1 0 0,0 0-1 0 0,0 0 0 0 0,0 1 0 0 0,1 0 0 0 0,-1 0 0 0 0,1 0 0 0 0,-1 0 0 0 0,1 1 1 0 0,0 0-1 0 0,0 0 0 0 0,1 0 0 0 0,-1 0 0 0 0,0 1 0 0 0,0 0 0 0 0,1 0 0 0 0,-1 0 1 0 0,1 1 12 0 0,153 25-164 0 0,-102-11 105 0 0,-31-8 108 0 0,-1-1 0 0 0,1-1 1 0 0,-1-2-1 0 0,1 0 0 0 0,0-2 0 0 0,0-1 1 0 0,0-1-1 0 0,0-1 0 0 0,-1-1 0 0 0,1-1 1 0 0,-1-2-1 0 0,16-6-49 0 0,-39 13 14 0 0,-1 0 0 0 0,0 0 0 0 0,1 0 0 0 0,-1-1 0 0 0,1 1-1 0 0,-1 0 1 0 0,0-1 0 0 0,0 1 0 0 0,1-1 0 0 0,-1 1 0 0 0,0-1 0 0 0,0 1 0 0 0,1-1 0 0 0,-1 0 0 0 0,0 0-1 0 0,0 1 1 0 0,0-1 0 0 0,0 0 0 0 0,0 0 0 0 0,0 0 0 0 0,0 0 0 0 0,-1-1 0 0 0,1 1 0 0 0,0 0 0 0 0,0 0 0 0 0,-1 0-1 0 0,1-1 1 0 0,-1 1 0 0 0,1 0 0 0 0,-1 0 0 0 0,0-1 0 0 0,1 1 0 0 0,-1 0 0 0 0,0-1 0 0 0,0 1 0 0 0,0-1-1 0 0,0 1 1 0 0,0 0 0 0 0,0-1 0 0 0,0 1 0 0 0,-1 0 0 0 0,1-1 0 0 0,0 1 0 0 0,-1 0 0 0 0,1-1 0 0 0,-1 1-1 0 0,1 0 1 0 0,-1 0 0 0 0,0 0 0 0 0,0-1 0 0 0,1 1 0 0 0,-1 0 0 0 0,0 0 0 0 0,0 0 0 0 0,0 0 0 0 0,0 0 0 0 0,0 1-1 0 0,0-1 1 0 0,0 0 0 0 0,-2 0-14 0 0,-77-33-15 0 0,-10 22-1867 0 0,32 10-5532 0 0,57 2 6214 0 0</inkml:trace>
  <inkml:trace contextRef="#ctx0" brushRef="#br0" timeOffset="49513.957">6626 1278 1048 0 0,'0'0'205'0'0,"0"0"-3"0"0,0 0 12 0 0,0 0-45 0 0,0 0-3 0 0,0 0-21 0 0,0 0 50 0 0,0 0-36 0 0,0 0 66 0 0,0 0-5 0 0,0 0-56 0 0,0 0 3 0 0,0 0 119 0 0,0 0 18 0 0,0 0-65 0 0,0 0-31 0 0,0 0-15 0 0,0 0-31 0 0,0 0 43 0 0,0 0-5 0 0,0 0-6 0 0,0 0 24 0 0,-36-2 1356 0 0,36 2-1561 0 0,1 0 0 0 0,-1 0 0 0 0,1 0 0 0 0,-1 1 0 0 0,1-1 0 0 0,0 0 0 0 0,-1 0 0 0 0,1 0 0 0 0,-1 0-1 0 0,1 0 1 0 0,-1-1 0 0 0,1 1 0 0 0,-1 0 0 0 0,1 0 0 0 0,-1 0 0 0 0,1 0 0 0 0,-1-1 0 0 0,1 1 0 0 0,-1 0 0 0 0,1 0 0 0 0,-1-1 0 0 0,1 1 0 0 0,-1 0 0 0 0,1-1 0 0 0,-1 1 0 0 0,1-1 0 0 0,-1 1 0 0 0,0-1-1 0 0,1 1 1 0 0,-1 0 0 0 0,0-1 0 0 0,0 1 0 0 0,1-1 0 0 0,-1 1 0 0 0,0-1 0 0 0,0 1 0 0 0,0-1 0 0 0,1 0 0 0 0,-1 1 0 0 0,0-1 0 0 0,0 1 0 0 0,0-1 0 0 0,0 1 0 0 0,0-1 0 0 0,0 1 0 0 0,0-1 0 0 0,0 0 0 0 0,-1 1-1 0 0,1-1 1 0 0,0 1 0 0 0,0-1 0 0 0,0 1 0 0 0,0-1 0 0 0,-1 1 0 0 0,1-1 0 0 0,0 1 0 0 0,-1-1 0 0 0,1 1 0 0 0,0-1 0 0 0,-1 1 0 0 0,1 0 0 0 0,0-1 0 0 0,-1 1 0 0 0,1-1-13 0 0,15-4-64 0 0,301-117 1119 0 0,-188 78-657 0 0,-78 33-277 0 0,-50 12-3813 0 0,-10 0 1665 0 0,3-2 817 0 0</inkml:trace>
  <inkml:trace contextRef="#ctx0" brushRef="#br0" timeOffset="50460.326">6777 1359 1768 0 0,'0'0'397'0'0,"0"0"118"0"0,11 19 2395 0 0,151-62-1495 0 0,164-38-381 0 0,-318 79-1429 0 0,-6 2 1145 0 0,-12-1-1511 0 0,7-2-4336 0 0,5 0 3873 0 0</inkml:trace>
  <inkml:trace contextRef="#ctx0" brushRef="#br0" timeOffset="58648.447">10491 289 836 0 0,'20'-6'5620'0'0,"-19"21"-3460"0"0,-3 9-2126 0 0,4-3 65 0 0,0 0-1 0 0,2-1 1 0 0,1 0-1 0 0,0 0 1 0 0,1 0-1 0 0,1-1 1 0 0,1 1 0 0 0,8 12-99 0 0,8 24 205 0 0,-23-55-338 0 0,-1 0 0 0 0,0-1 1 0 0,1 1-1 0 0,-1 0 1 0 0,0 0-1 0 0,0 0 1 0 0,0-1-1 0 0,0 1 0 0 0,1 0 1 0 0,-1 0-1 0 0,0-1 1 0 0,0 1-1 0 0,0 0 0 0 0,-1 0 1 0 0,1 0-1 0 0,0-1 1 0 0,0 1-1 0 0,0 0 1 0 0,0 0-1 0 0,-1-1 0 0 0,1 1 1 0 0,0 0-1 0 0,-1 0 1 0 0,1-1-1 0 0,-1 1 1 0 0,1 0-1 0 0,-1-1 0 0 0,1 1 1 0 0,-1-1-1 0 0,1 1 1 0 0,-1-1-1 0 0,0 1 1 0 0,1-1-1 0 0,-1 1 0 0 0,1-1 1 0 0,-1 1-1 0 0,0-1 1 0 0,0 0-1 0 0,1 1 1 0 0,-1-1-1 0 0,0 0 0 0 0,0 0 1 0 0,1 1-1 0 0,-1-1 1 0 0,0 0-1 0 0,0 0 0 0 0,0 0 1 0 0,1 0-1 0 0,-1 0 1 0 0,0 0-1 0 0,0 0 1 0 0,0-1 132 0 0,-5 0-1258 0 0</inkml:trace>
  <inkml:trace contextRef="#ctx0" brushRef="#br0" timeOffset="59284.627">10593 42 1312 0 0,'64'-30'3937'0'0,"-45"26"-3281"0"0,-16 2-605 0 0,0 1-1 0 0,0 0 1 0 0,0 0 0 0 0,1 0 0 0 0,-1 1 0 0 0,0-1 0 0 0,0 1 0 0 0,0-1 0 0 0,1 1 0 0 0,-1 0 0 0 0,0 0 0 0 0,0 1 0 0 0,0-1 0 0 0,1 1 0 0 0,-1 0 0 0 0,0-1 0 0 0,0 1 0 0 0,0 1 0 0 0,0-1 0 0 0,0 0 0 0 0,0 1 0 0 0,-1-1 0 0 0,1 1 0 0 0,0 0 0 0 0,-1 0 0 0 0,1 0 0 0 0,-1 0 0 0 0,0 0 0 0 0,1 1 0 0 0,-1-1 0 0 0,0 1 0 0 0,-1 0-1 0 0,1-1 1 0 0,0 1 0 0 0,-1 0 0 0 0,1 2-51 0 0,11 25 262 0 0,-1 1-1 0 0,-2 0 1 0 0,-1 0-1 0 0,-2 1 1 0 0,-1 0-1 0 0,-1 0 1 0 0,-1 21-262 0 0,4 7 349 0 0,68 321 1964 0 0,-55-194-764 0 0,-23-177-1459 0 0,-1 0-1 0 0,-1 0 0 0 0,0 0 1 0 0,0 0-1 0 0,-1-1 1 0 0,0 0-1 0 0,0 0 0 0 0,-1 0 1 0 0,-1-1-1 0 0,1 0 0 0 0,-1 0 1 0 0,-1 0-1 0 0,1-1 0 0 0,-1 0 1 0 0,0-1-1 0 0,-1 0 1 0 0,0 0-1 0 0,0-1 0 0 0,0 0 1 0 0,-1 0-1 0 0,0-1-89 0 0,-83 16-1447 0 0,89-21 1202 0 0,1 0 1 0 0,-1 0-1 0 0,1 0 0 0 0,-1-1 0 0 0,1 1 0 0 0,0-1 0 0 0,0 0 0 0 0,-1 0 0 0 0,1 0 1 0 0,0 0-1 0 0,1 0 0 0 0,-1-1 0 0 0,0 1 0 0 0,1-1 0 0 0,-1 0 0 0 0,1 0 0 0 0,0 1 0 0 0,0-2 1 0 0,0 1-1 0 0,0 0 0 0 0,1 0 0 0 0,-1-1 0 0 0,1 1 0 0 0,0-1 245 0 0,-28-84-5653 0 0,22 69 4456 0 0</inkml:trace>
  <inkml:trace contextRef="#ctx0" brushRef="#br0" timeOffset="51311.868">7734 618 1192 0 0,'-82'-15'2388'0'0,"81"15"-2192"0"0,-27 12 574 0 0,23-3-607 0 0,0 0 0 0 0,1 1-1 0 0,0-1 1 0 0,0 1-1 0 0,1 0 1 0 0,1 0-1 0 0,-1 0 1 0 0,2 0 0 0 0,-1 1-1 0 0,2-1 1 0 0,-1 1-1 0 0,1-1 1 0 0,1 0-1 0 0,0 1 1 0 0,1 7-163 0 0,0 20 370 0 0,26 286 1302 0 0,-19-217-937 0 0,4-1 0 0 0,5 0 0 0 0,21 67-735 0 0,-38-166 45 0 0,1 0 0 0 0,-1 0 0 0 0,1 0-1 0 0,1 0 1 0 0,-1 0 0 0 0,1-1 0 0 0,0 1-1 0 0,1-1 1 0 0,-1 0 0 0 0,1 0 0 0 0,1 0-1 0 0,-1 0 1 0 0,1-1 0 0 0,0 0-1 0 0,0 0 1 0 0,0 0 0 0 0,1 0 0 0 0,0-1-1 0 0,0 0 1 0 0,0 0 0 0 0,0-1 0 0 0,0 0-1 0 0,1 0 1 0 0,0 0 0 0 0,-1-1 0 0 0,1 0-1 0 0,0 0 1 0 0,0-1 0 0 0,8 1-45 0 0,162-35-1599 0 0,-140-5-6650 0 0,-37 33 7083 0 0</inkml:trace>
  <inkml:trace contextRef="#ctx0" brushRef="#br0" timeOffset="54625.817">7811 799 936 0 0,'0'0'338'0'0,"0"0"-2"0"0,0 0 40 0 0,0 0-130 0 0,0 0 30 0 0,0 0 42 0 0,0 0-84 0 0,0 0-41 0 0,0 0-20 0 0,0 0 13 0 0,0 0 96 0 0,0 0-16 0 0,0 0-16 0 0,0 0-23 0 0,0 0-20 0 0,0 0-49 0 0,0 0 33 0 0,0 0 1 0 0,0 0-10 0 0,0 0-14 0 0,0 0 57 0 0,0 0-66 0 0,0 0-17 0 0,0 0-82 0 0,0 0 91 0 0,0 0-30 0 0,0 0-118 0 0,0 0 8 0 0,0 0 63 0 0,0 0-85 0 0,0 0 24 0 0,0 0 111 0 0,0 0-28 0 0,0 0-23 0 0,0 0 4 0 0,0 0 8 0 0,0 0-84 0 0,0 0 4 0 0,0 0-64 0 0,0 0 49 0 0,0 0 0 0 0,0 0 8 0 0,0 0 4 0 0,0 0 54 0 0,0 0-48 0 0,0 0 22 0 0,0 0 22 0 0,0 0-28 0 0,-3 2 7 0 0,-14 47-286 0 0,17-47 271 0 0,0 31 261 0 0,7 175 454 0 0,-4-201-731 0 0,0 0-1 0 0,0-1 0 0 0,1 1 1 0 0,0-1-1 0 0,0 0 0 0 0,1 0 1 0 0,0 0-1 0 0,0-1 0 0 0,0 1 0 0 0,0-1 1 0 0,1 0-1 0 0,0-1 0 0 0,0 0 1 0 0,0 0-1 0 0,1 0 0 0 0,6 3 1 0 0,-10-6-221 0 0,0 0-1 0 0,0 0 0 0 0,0 0 0 0 0,0 0 1 0 0,0 0-1 0 0,1 0 0 0 0,-1-1 1 0 0,0 0-1 0 0,0 0 0 0 0,1 0 1 0 0,-1 0-1 0 0,0 0 0 0 0,0 0 1 0 0,0-1-1 0 0,1 0 0 0 0,-1 1 0 0 0,0-1 1 0 0,0 0-1 0 0,0-1 0 0 0,0 1 1 0 0,0-1-1 0 0,0 1 0 0 0,-1-1 1 0 0,3-1 221 0 0,3-6-1224 0 0</inkml:trace>
  <inkml:trace contextRef="#ctx0" brushRef="#br0" timeOffset="55461.834">7932 1038 1008 0 0,'12'14'4278'0'0,"43"69"-3183"0"0,-5 22 171 0 0,-50-105-1156 0 0,0 0 15 0 0,-5 20 691 0 0,3-9-100 0 0,-5-27-613 0 0,10-68 152 0 0,-1 68-266 0 0,0-1-1 0 0,1 1 1 0 0,1 0-1 0 0,1 0 1 0 0,1 1-1 0 0,0-1 1 0 0,0 1-1 0 0,2 0 1 0 0,0 1-1 0 0,0 0 1 0 0,2 0-1 0 0,2-2 12 0 0,-8 17-30 0 0,0 0 0 0 0,0 0 0 0 0,0 0-1 0 0,0 1 1 0 0,0 0 0 0 0,-1 0 0 0 0,1 0 0 0 0,0 0-1 0 0,-1 0 1 0 0,0 1 0 0 0,1 0 0 0 0,-1-1 0 0 0,0 1 0 0 0,0 0-1 0 0,-1 1 1 0 0,1-1 0 0 0,-1 0 0 0 0,1 1 0 0 0,-1 0-1 0 0,0-1 1 0 0,-1 1 0 0 0,1 0 0 0 0,0 0 0 0 0,-1 0-1 0 0,0 0 1 0 0,0 2 30 0 0,1-4-43 0 0,47 126-14 0 0,-42-70-4542 0 0,-8-56 3383 0 0,-6 6 26 0 0</inkml:trace>
  <inkml:trace contextRef="#ctx0" brushRef="#br0" timeOffset="56550.067">8582 748 1228 0 0,'2'0'656'0'0,"10"1"2931"0"0,-11 12-2769 0 0,-2-7-870 0 0,-2 13 145 0 0,-1 0 0 0 0,-1-1 1 0 0,0 1-1 0 0,-2-1 0 0 0,0 0 1 0 0,-1 0-1 0 0,-1-1 1 0 0,-1 0-1 0 0,0-1 0 0 0,-1 0 1 0 0,-1 0-1 0 0,0-1 0 0 0,-1-1 1 0 0,-1 0-1 0 0,0-1 1 0 0,-1 0-1 0 0,0-1 0 0 0,-5 2-93 0 0,19-13 15 0 0,1 0 0 0 0,-1 0 0 0 0,0-1 0 0 0,1 1 0 0 0,-1 0 0 0 0,0 0 0 0 0,1-1 0 0 0,-1 1 0 0 0,0 0 0 0 0,0-1 0 0 0,1 1 0 0 0,-1 0 0 0 0,0-1 0 0 0,0 1 0 0 0,0-1 0 0 0,0 0 1 0 0,0 1-1 0 0,0-1 0 0 0,0 0 0 0 0,0 1 0 0 0,0-1 0 0 0,0 0 0 0 0,0 0 0 0 0,0 0 0 0 0,0 0 0 0 0,0 0 0 0 0,0 0 0 0 0,0 0 0 0 0,0 0 0 0 0,0-1 0 0 0,0 1 0 0 0,0 0 0 0 0,0-1 0 0 0,0 1 0 0 0,0 0 0 0 0,0-1 0 0 0,1 1 0 0 0,-1-1 0 0 0,0 1 0 0 0,0-1 0 0 0,0 0 0 0 0,0 1 0 0 0,1-1 0 0 0,-1 0 0 0 0,0 0 0 0 0,1 1 0 0 0,-1-1 0 0 0,1 0 0 0 0,-1 0 0 0 0,1 0 0 0 0,-1 0 0 0 0,1 0 0 0 0,-1 0 0 0 0,1 0 0 0 0,0 0 0 0 0,0 0 0 0 0,-1 0 0 0 0,1 0 0 0 0,0 0 0 0 0,0 0 0 0 0,0 0 0 0 0,0 0 0 0 0,0 0 0 0 0,0 0 0 0 0,1 0 0 0 0,-1 0 0 0 0,0 0 0 0 0,0 0 0 0 0,1 0-15 0 0,12-66 41 0 0,33-23-72 0 0,-44 89 20 0 0,0-1 0 0 0,0 1 0 0 0,0-1 0 0 0,0 1 0 0 0,0 0 0 0 0,0 0 0 0 0,0 0 0 0 0,1 0 0 0 0,-1 1-1 0 0,0-1 1 0 0,1 1 0 0 0,-1-1 0 0 0,1 1 0 0 0,-1 0 0 0 0,0 0 0 0 0,1 0 0 0 0,-1 0 0 0 0,1 0 0 0 0,-1 0-1 0 0,1 1 1 0 0,-1-1 0 0 0,0 1 0 0 0,1 0 0 0 0,-1 0 0 0 0,0 0 0 0 0,0 0 0 0 0,0 0 0 0 0,0 0 0 0 0,1 0-1 0 0,-2 1 1 0 0,1-1 0 0 0,0 1 0 0 0,0 0 0 0 0,0-1 0 0 0,-1 1 0 0 0,1 0 0 0 0,0 0 11 0 0,25 14 43 0 0,-9-7-30 0 0,1-2-1 0 0,1 0 0 0 0,-1-2 1 0 0,1 0-1 0 0,0-1 1 0 0,0-1-1 0 0,1 0 1 0 0,-1-2-1 0 0,1 0 1 0 0,-1-2-1 0 0,0 0 0 0 0,1-1 1 0 0,-1-1-1 0 0,0-1 1 0 0,7-3-13 0 0,-25 6 1 0 0,0 0 0 0 0,0 0 0 0 0,1 0-1 0 0,-1 0 1 0 0,0-1 0 0 0,0 1 0 0 0,0 0 0 0 0,-1-1 0 0 0,1 0 0 0 0,0 1 0 0 0,0-1 0 0 0,-1 0 0 0 0,1 0 0 0 0,-1 0 0 0 0,0 0 0 0 0,0 0-1 0 0,1 0 1 0 0,-1-1 0 0 0,-1 1 0 0 0,1 0 0 0 0,0 0 0 0 0,0-1 0 0 0,-1 1 0 0 0,1 0 0 0 0,-1-1 0 0 0,0 1 0 0 0,0-1 0 0 0,0 1-1 0 0,0-1 1 0 0,0 1 0 0 0,-1 0 0 0 0,1-1 0 0 0,0 1 0 0 0,-1 0 0 0 0,0-1 0 0 0,0 1 0 0 0,0 0 0 0 0,0 0 0 0 0,0-1 0 0 0,0 1 0 0 0,0 0-1 0 0,-1 0 1 0 0,1 0 0 0 0,-1 1 0 0 0,1-1 0 0 0,-1 0 0 0 0,0 0 0 0 0,0 1 0 0 0,0-1 0 0 0,-1 0-1 0 0,-11-8-243 0 0,-1 0 1 0 0,0 1-1 0 0,0 1 1 0 0,0 0 0 0 0,-1 1-1 0 0,0 0 1 0 0,-1 2-1 0 0,0 0 1 0 0,1 1-1 0 0,-1 0 1 0 0,-1 2 0 0 0,-5-1 242 0 0,-9-3-2272 0 0,25 5 1120 0 0</inkml:trace>
  <inkml:trace contextRef="#ctx0" brushRef="#br0" timeOffset="57264.688">9124 775 2568 0 0,'17'-2'3742'0'0,"17"-9"-2579"0"0,12-2-881 0 0,241-55 1935 0 0,-267 61-1734 0 0,-16 5-8088 0 0,-4 2 6343 0 0</inkml:trace>
  <inkml:trace contextRef="#ctx0" brushRef="#br0" timeOffset="57747.485">9742 355 1452 0 0,'28'26'4309'0'0,"37"243"-991"0"0,-65-261-3324 0 0,0 0 0 0 0,1 0 0 0 0,-1 0 0 0 0,2 0 0 0 0,-1 0 0 0 0,1 0-1 0 0,0 0 1 0 0,1 0 0 0 0,0-1 0 0 0,0 1 0 0 0,0-1 0 0 0,1 0 0 0 0,0 0-1 0 0,1 0 1 0 0,0-1 0 0 0,0 1 0 0 0,0-1 0 0 0,1 0 0 0 0,-1 0-1 0 0,2-1 1 0 0,-1 0 0 0 0,1 0 6 0 0,-6-5-890 0 0,8 0-4280 0 0,-2 0 3974 0 0</inkml:trace>
  <inkml:trace contextRef="#ctx0" brushRef="#br0" timeOffset="58306.355">9958 649 1240 0 0,'4'-9'4234'0'0,"15"45"-3159"0"0,9 78 1327 0 0,7-203-1321 0 0,20-15-953 0 0,-54 103-137 0 0,-1 0 1 0 0,1 1 0 0 0,-1-1 0 0 0,1 0-1 0 0,0 1 1 0 0,0-1 0 0 0,-1 1-1 0 0,1-1 1 0 0,0 1 0 0 0,0-1 0 0 0,0 1-1 0 0,-1 0 1 0 0,1-1 0 0 0,0 1 0 0 0,0 0-1 0 0,0 0 1 0 0,0-1 0 0 0,0 1-1 0 0,0 0 1 0 0,0 0 0 0 0,-1 0 0 0 0,1 0-1 0 0,0 0 1 0 0,0 0 0 0 0,0 1 0 0 0,0-1-1 0 0,0 0 1 0 0,0 0 0 0 0,0 1 0 0 0,0-1-1 0 0,-1 0 1 0 0,1 1 0 0 0,0-1-1 0 0,0 1 1 0 0,-1-1 0 0 0,1 1 0 0 0,0-1-1 0 0,0 1 1 0 0,-1 0 0 0 0,1-1 0 0 0,-1 1-1 0 0,1 0 1 0 0,0-1 0 0 0,-1 1-1 0 0,1 0 1 0 0,-1 0 0 0 0,0 0 0 0 0,1 0-1 0 0,-1-1 1 0 0,0 1 0 0 0,1 0 0 0 0,-1 0-1 0 0,0 0 1 0 0,0 0 0 0 0,0 0 0 0 0,0 0-1 0 0,0 0 9 0 0,32 64-95 0 0,-30-58 11 0 0,8 13-359 0 0,6 14-373 0 0,-12-13-3522 0 0,-4-21 3058 0 0,0 0-20 0 0</inkml:trace>
  <inkml:trace contextRef="#ctx0" brushRef="#br0" timeOffset="60594.328">7156 2336 984 0 0,'-21'-7'5200'0'0,"66"-6"-3593"0"0,-26 9-1747 0 0,313-77 247 0 0,-305 86-5127 0 0,-30-1 3838 0 0</inkml:trace>
  <inkml:trace contextRef="#ctx0" brushRef="#br0" timeOffset="60843.688">7209 2496 1580 0 0,'5'3'828'0'0,"1"0"-216"0"0,1-1-152 0 0,1-2 104 0 0,3 0-192 0 0,3 0 68 0 0,10 0-72 0 0,35-17-156 0 0,-23 7-87 0 0,0 1-41 0 0,4-2-12 0 0,4-2-489 0 0,-1-1-491 0 0,0-1-436 0 0,-3-3 128 0 0</inkml:trace>
  <inkml:trace contextRef="#ctx0" brushRef="#br0" timeOffset="61619.366">8329 1991 1164 0 0,'0'0'99'0'0,"0"1"0"0"0,0-1 0 0 0,-1 1 0 0 0,1 0 0 0 0,0-1 0 0 0,0 1 0 0 0,0 0 0 0 0,1 0 0 0 0,-1-1 0 0 0,0 1 0 0 0,0-1 0 0 0,0 1 0 0 0,0 0-1 0 0,0-1 1 0 0,1 1 0 0 0,-1 0 0 0 0,0-1 0 0 0,1 1 0 0 0,-1-1 0 0 0,0 1 0 0 0,1-1 0 0 0,-1 1 0 0 0,1-1 0 0 0,-1 1 0 0 0,1-1 0 0 0,-1 1 0 0 0,1-1 0 0 0,-1 1 0 0 0,1-1 0 0 0,-1 0 0 0 0,1 1 0 0 0,0-1 0 0 0,-1 0 0 0 0,1 0 0 0 0,0 1 0 0 0,-1-1-1 0 0,1 0 1 0 0,0 0 0 0 0,-1 0 0 0 0,1 0 0 0 0,0 0 0 0 0,-1 0 0 0 0,1 0 0 0 0,0 0 0 0 0,-1 0 0 0 0,1 0 0 0 0,0 0 0 0 0,-1 0 0 0 0,1-1 0 0 0,-1 1 0 0 0,1 0 0 0 0,0 0 0 0 0,-1-1 0 0 0,1 1 0 0 0,0-1-99 0 0,-21 70 144 0 0,9-44-23 0 0,-2 0 1 0 0,0-1 0 0 0,-2 0 0 0 0,0-1-1 0 0,-2-1 1 0 0,0 0 0 0 0,-2-2 0 0 0,0 0-1 0 0,-1-1 1 0 0,-1 0 0 0 0,-1-2 0 0 0,-1-1 0 0 0,0-1-1 0 0,-1-1 1 0 0,0 0 0 0 0,-9 1-122 0 0,30-13 16 0 0,0 0 0 0 0,0 0 0 0 0,0 0 0 0 0,0 0 1 0 0,0-1-1 0 0,0 1 0 0 0,-1-1 0 0 0,1 0 0 0 0,0 0 0 0 0,-1-1 1 0 0,1 1-1 0 0,-1-1 0 0 0,1 1 0 0 0,-1-1 0 0 0,1 0 0 0 0,-1 0 0 0 0,1-1 1 0 0,-1 1-1 0 0,1-1 0 0 0,-1 0 0 0 0,1 1 0 0 0,-1-2 0 0 0,1 1 1 0 0,0 0-1 0 0,0-1 0 0 0,-1 1 0 0 0,1-1 0 0 0,0 0 0 0 0,0 0 0 0 0,1 0 1 0 0,-1-1-1 0 0,0 1 0 0 0,1 0 0 0 0,0-1 0 0 0,-1 0 0 0 0,1 0 1 0 0,0 0-1 0 0,0 0 0 0 0,1 0 0 0 0,-1 0 0 0 0,0 0 0 0 0,1 0 0 0 0,0-1 1 0 0,0 1-1 0 0,0 0 0 0 0,0-1 0 0 0,1 1 0 0 0,-1-1 0 0 0,1 1 1 0 0,0-1-1 0 0,0 1 0 0 0,0-1-16 0 0,47-107 73 0 0,-42 100-77 0 0,1 1 1 0 0,1 0 0 0 0,-1 0 0 0 0,2 1 0 0 0,-1-1 0 0 0,2 2 0 0 0,-1-1 0 0 0,1 1 0 0 0,0 0 0 0 0,0 1 0 0 0,11-6 3 0 0,-15 12-5 0 0,1 0 1 0 0,-1 1-1 0 0,1-1 1 0 0,-1 1-1 0 0,1 1 1 0 0,-1-1-1 0 0,0 1 1 0 0,1-1 0 0 0,-1 2-1 0 0,0-1 1 0 0,1 1-1 0 0,-1-1 1 0 0,0 1-1 0 0,0 1 1 0 0,0-1-1 0 0,-1 1 1 0 0,1 0-1 0 0,0 0 1 0 0,3 3 4 0 0,14 7-13 0 0,10 3 39 0 0,0-1 1 0 0,1-1 0 0 0,1-2-1 0 0,0-1 1 0 0,1-2 0 0 0,0-1-1 0 0,0-2 1 0 0,1-1 0 0 0,-1-2-1 0 0,8-1-26 0 0,-40-2-10 0 0,0 0 0 0 0,1 0 1 0 0,-1 0-1 0 0,1 0 0 0 0,-1 0 0 0 0,0-1 0 0 0,1 1 0 0 0,-1-1 0 0 0,0 0 0 0 0,0 0 1 0 0,1 0-1 0 0,-1-1 0 0 0,0 1 0 0 0,0-1 0 0 0,0 1 0 0 0,-1-1 0 0 0,1 0 0 0 0,0 0 1 0 0,-1 0-1 0 0,1-1 0 0 0,-1 1 0 0 0,0-1 0 0 0,1 1 0 0 0,-1-1 0 0 0,0 0 0 0 0,-1 0 1 0 0,1 0-1 0 0,0 0 0 0 0,-1 0 0 0 0,0 0 0 0 0,0 0 0 0 0,0 0 0 0 0,0-1 0 0 0,0 1 1 0 0,-1 0-1 0 0,1-1 0 0 0,-1 1 0 0 0,0 0 0 0 0,0-1 0 0 0,0 1 0 0 0,0 0 0 0 0,-1-1 1 0 0,0 0 9 0 0,-7-6-127 0 0,0 0 1 0 0,-1 0 0 0 0,0 1 0 0 0,-1 1-1 0 0,0-1 1 0 0,-1 1 0 0 0,1 1 0 0 0,-1 0 0 0 0,-1 1-1 0 0,1 0 1 0 0,-1 0 0 0 0,0 1 0 0 0,-1 1-1 0 0,1 0 1 0 0,-1 1 0 0 0,0 0 0 0 0,0 1 0 0 0,0 0-1 0 0,0 1 1 0 0,-1 1 126 0 0,-55-14-3326 0 0,55 11 2191 0 0</inkml:trace>
  <inkml:trace contextRef="#ctx0" brushRef="#br0" timeOffset="61932.873">8791 1981 2628 0 0,'1'10'6711'0'0,"14"-12"-6687"0"0,124-22-688 0 0,-3-23-5459 0 0,-123 38 4903 0 0</inkml:trace>
  <inkml:trace contextRef="#ctx0" brushRef="#br0" timeOffset="62324.132">9297 1846 1056 0 0,'-7'10'867'0'0,"2"-6"-674"0"0,1 0-1 0 0,0 0 1 0 0,0 1 0 0 0,0-1-1 0 0,1 1 1 0 0,-1-1 0 0 0,1 1-1 0 0,0 0 1 0 0,1 0-1 0 0,-1 1 1 0 0,1-1 0 0 0,0 1-1 0 0,0-1 1 0 0,0 1-1 0 0,1-1 1 0 0,0 1 0 0 0,0 0-1 0 0,1 0 1 0 0,0 0-1 0 0,-1-1 1 0 0,2 1 0 0 0,-1 0-1 0 0,1 0 1 0 0,0 0-1 0 0,0-1 1 0 0,1 1 0 0 0,-1-1-1 0 0,1 1 1 0 0,1-1 0 0 0,-1 1-1 0 0,1-1 1 0 0,2 4-193 0 0,4-2 69 0 0,0 0 0 0 0,0-1-1 0 0,1 1 1 0 0,0-2 0 0 0,0 1 0 0 0,0-2 0 0 0,1 1 0 0 0,0-1 0 0 0,0-1 0 0 0,0 0 0 0 0,0 0-1 0 0,0-1 1 0 0,1-1 0 0 0,-1 0 0 0 0,1-1 0 0 0,-1 0 0 0 0,1 0 0 0 0,-1-1 0 0 0,1-1 0 0 0,-1 0 0 0 0,0 0-1 0 0,0-1 1 0 0,0-1 0 0 0,0 0 0 0 0,-1 0 0 0 0,1-1 0 0 0,-1 0 0 0 0,0-1 0 0 0,0 0 0 0 0,1-2-69 0 0,-9 7-2 0 0,0 0 0 0 0,0 0 0 0 0,0 0 0 0 0,-1 0 0 0 0,1-1 0 0 0,0 1 0 0 0,-1 0 0 0 0,1-1 0 0 0,-1 1 0 0 0,1-1 0 0 0,-1 0 0 0 0,0 1 0 0 0,0-1 0 0 0,1 0 1 0 0,-1 0-1 0 0,-1 0 0 0 0,1 0 0 0 0,0 0 0 0 0,0 0 0 0 0,-1 0 0 0 0,1 0 0 0 0,-1 0 0 0 0,1 0 0 0 0,-1 0 0 0 0,0 0 0 0 0,0 0 0 0 0,0 0 0 0 0,0 0 0 0 0,0-1 0 0 0,-1 1 0 0 0,1 0 1 0 0,-1 0-1 0 0,1 0 0 0 0,-1 0 0 0 0,0 0 0 0 0,0 0 0 0 0,0 0 0 0 0,0 1 0 0 0,0-1 0 0 0,0 0 0 0 0,0 0 0 0 0,0 1 0 0 0,-1-1 0 0 0,1 0 0 0 0,-1 1 0 0 0,1 0 0 0 0,-1-1 1 0 0,0 1-1 0 0,0 0 0 0 0,1 0 0 0 0,-1 0 0 0 0,-1-1 2 0 0,-104-46-140 0 0,-18 22-2735 0 0,117 20-986 0 0,8 6 2648 0 0</inkml:trace>
  <inkml:trace contextRef="#ctx0" brushRef="#br0" timeOffset="62808.318">9912 1744 1856 0 0,'9'13'4312'0'0,"46"-16"-2854"0"0,-11-6-1225 0 0,132-26 744 0 0,-58 17-5133 0 0,-113 18 2959 0 0,-4 0 66 0 0</inkml:trace>
  <inkml:trace contextRef="#ctx0" brushRef="#br0" timeOffset="63089.528">9992 1950 2544 0 0,'13'15'3857'0'0,"29"-13"-2511"0"0,-30-3-872 0 0,179-52-9 0 0,-6-24-5929 0 0,-153 63 4250 0 0</inkml:trace>
  <inkml:trace contextRef="#ctx0" brushRef="#br0" timeOffset="63633.157">11126 1480 860 0 0,'-8'20'508'0'0,"0"0"1"0"0,-2-1-1 0 0,0 0 1 0 0,-2-1-1 0 0,1 0 0 0 0,-2-1 1 0 0,-1-1-1 0 0,0 0 0 0 0,-1 0 1 0 0,0-2-1 0 0,-1 0 1 0 0,-9 6-509 0 0,-6 1 434 0 0,-1-1 1 0 0,-1-1-1 0 0,0-2 1 0 0,-2-1-1 0 0,0-2 1 0 0,0-1-1 0 0,-26 4-434 0 0,62-17 4 0 0,0-1-1 0 0,0 0 0 0 0,-1 0 1 0 0,1 0-1 0 0,0 0 1 0 0,-1 0-1 0 0,1 0 1 0 0,-1 0-1 0 0,1 0 0 0 0,-1 0 1 0 0,1 0-1 0 0,-1-1 1 0 0,0 1-1 0 0,1 0 0 0 0,-1 0 1 0 0,0 0-1 0 0,0 0 1 0 0,0-1-1 0 0,0 1 0 0 0,0 0 1 0 0,0 0-1 0 0,0 0 1 0 0,-1-1-1 0 0,1 1 1 0 0,0 0-1 0 0,-1 0 0 0 0,1 0 1 0 0,-1 0-1 0 0,1 0 1 0 0,-1 0-1 0 0,1 0 0 0 0,-1 0 1 0 0,0 0-1 0 0,1 0 1 0 0,-1 0-1 0 0,0 0 0 0 0,0 0 1 0 0,0 0-1 0 0,0 1 1 0 0,0-1-1 0 0,0 0 1 0 0,0 1-1 0 0,0-1 0 0 0,0 1 1 0 0,0-1-1 0 0,0 1 1 0 0,0-1-1 0 0,0 1 0 0 0,-1 0 1 0 0,1-1-1 0 0,0 1 1 0 0,0 0-1 0 0,0 0 0 0 0,0 0 1 0 0,-1 0-1 0 0,1 0 1 0 0,0 0-1 0 0,0 1 1 0 0,0-1-1 0 0,0 0 0 0 0,-1 0 1 0 0,1 1-1 0 0,0-1 1 0 0,0 1-1 0 0,0-1 0 0 0,0 1 1 0 0,0-1-1 0 0,0 1 1 0 0,0 0-1 0 0,0 0-3 0 0,59-77-228 0 0,-54 71 208 0 0,1 0 0 0 0,0 1 1 0 0,1-1-1 0 0,-1 1 0 0 0,1 0 1 0 0,-1 1-1 0 0,1-1 0 0 0,1 1 0 0 0,-1 0 1 0 0,0 1-1 0 0,1-1 0 0 0,-1 1 0 0 0,1 1 1 0 0,-1-1-1 0 0,1 1 0 0 0,0 0 0 0 0,0 1 1 0 0,0 0-1 0 0,-1 0 0 0 0,1 0 0 0 0,0 1 1 0 0,0 0-1 0 0,0 0 0 0 0,-1 0 1 0 0,5 2 19 0 0,21 12-6 0 0,0-1 1 0 0,0-2 0 0 0,2-1 0 0 0,-1-2-1 0 0,1-1 1 0 0,0-2 0 0 0,1-1 0 0 0,0-2-1 0 0,-1-1 1 0 0,1-2 0 0 0,0-2 0 0 0,0 0-1 0 0,-1-3 1 0 0,22-5 5 0 0,-55 10 0 0 0,8-1 18 0 0,-1-1 0 0 0,0 1 0 0 0,0-1-1 0 0,0-1 1 0 0,0 0 0 0 0,0 0 0 0 0,0 0 0 0 0,-1-1-1 0 0,0 0 1 0 0,0 0 0 0 0,0-1 0 0 0,0 0 0 0 0,0 0-1 0 0,-1-1 1 0 0,0 0 0 0 0,0 0 0 0 0,-1 0-1 0 0,0-1 1 0 0,2-2-18 0 0,-9 4 10 0 0,0 0 1 0 0,-1 1-1 0 0,0-1 0 0 0,0 1 0 0 0,0 0 0 0 0,0 0 0 0 0,0 0 0 0 0,-1 0 1 0 0,0 1-1 0 0,0-1 0 0 0,0 1 0 0 0,0 0 0 0 0,0 0 0 0 0,-1 0 1 0 0,1 1-1 0 0,-1 0 0 0 0,1-1 0 0 0,-1 2 0 0 0,0-1 0 0 0,0 0 0 0 0,0 1 1 0 0,-2 0-11 0 0,-247-51-2337 0 0,236 33-3028 0 0,18 19 4135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2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11 1192 0 0,'-119'-10'1322'0'0,"44"38"-789"0"0,9 21-117 0 0,29-8-135 0 0,30-31-222 0 0,-1 0 0 0 0,1 0 0 0 0,1 1-1 0 0,0-1 1 0 0,1 2 0 0 0,0-1-1 0 0,1 0 1 0 0,0 1 0 0 0,0 0 0 0 0,1 0-1 0 0,1 0 1 0 0,0 1 0 0 0,1 2-59 0 0,2-12 35 0 0,1 0 1 0 0,0-1-1 0 0,0 1 1 0 0,0-1-1 0 0,0 0 1 0 0,1 0-1 0 0,-1 0 1 0 0,0 0-1 0 0,1 0 1 0 0,0 0-1 0 0,-1-1 1 0 0,1 1-1 0 0,0-1 1 0 0,0 0-1 0 0,0 0 1 0 0,0 0-1 0 0,0 0 1 0 0,0 0-1 0 0,0-1 1 0 0,0 1-1 0 0,0-1 1 0 0,0 0-1 0 0,0 0 1 0 0,0 0-1 0 0,1 0 1 0 0,-1-1-1 0 0,0 1 1 0 0,0-1-1 0 0,0 0 1 0 0,0 0 0 0 0,1 0-36 0 0,159-76 602 0 0,-114 47 665 0 0,-49 30-1210 0 0,0 0 5 0 0,7 15-51 0 0,25 277 192 0 0,-13-15-37 0 0,-19-269-116 0 0,0 1 0 0 0,-1-1 0 0 0,0 0 0 0 0,-1 0 0 0 0,0 0 1 0 0,0 0-1 0 0,0 0 0 0 0,-1 0 0 0 0,0 0 0 0 0,-1-1 0 0 0,0 0 0 0 0,0 1 1 0 0,-1-2-1 0 0,1 1 0 0 0,-1 0 0 0 0,-1-1 0 0 0,1 0 0 0 0,-1 0 0 0 0,0 0 1 0 0,-1-1-1 0 0,1 0 0 0 0,-1 0 0 0 0,0-1 0 0 0,0 0 0 0 0,-1 0 0 0 0,1-1 1 0 0,-1 0-1 0 0,0 0 0 0 0,0 0 0 0 0,0-1 0 0 0,0-1 0 0 0,0 1 0 0 0,0-1 1 0 0,-8 0-51 0 0,11-2-57 0 0,0 0 1 0 0,-1 0 0 0 0,1-1 0 0 0,0 1 0 0 0,0-1 0 0 0,-1-1 0 0 0,1 1 0 0 0,1-1 0 0 0,-1 1 0 0 0,0-1 0 0 0,1-1 0 0 0,-1 1 0 0 0,1-1 0 0 0,0 1 0 0 0,0-1 0 0 0,1 0 0 0 0,-1-1 0 0 0,1 1-1 0 0,0-1 1 0 0,0 1 0 0 0,0-1 0 0 0,1 0 0 0 0,-1 0 0 0 0,1 0 0 0 0,1-1 0 0 0,-1 1 0 0 0,1 0 0 0 0,-1-1 0 0 0,2 1 0 0 0,-1 0 0 0 0,1-1 0 0 0,-1 1 0 0 0,1-1 0 0 0,1 0 0 0 0,-1 1 0 0 0,1 0-1 0 0,0-1 1 0 0,0 1 0 0 0,2-3 56 0 0,70-120-3923 0 0,-40 86 2403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32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1 964 0 0,'1'1'1088'0'0,"-1"1"-92"0"0,0-2-120 0 0,0 1-72 0 0,-1-1-59 0 0,1 2-93 0 0,1-1-92 0 0,-2 1-36 0 0,2-2-160 0 0,-1 1-80 0 0,0-2-156 0 0,0 1-256 0 0,2 3 16 0 0,-1-3-528 0 0,-1 0-432 0 0,2 1-333 0 0,0-1 65 0 0,-2 2-4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3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366 355 1436 0 0,'0'0'706'0'0,"0"0"-110"0"0,2-21 904 0 0,-2 20-1477 0 0,0 0 0 0 0,0-1 0 0 0,0 1-1 0 0,0 0 1 0 0,-1 0 0 0 0,1 0 0 0 0,0-1 0 0 0,0 1 0 0 0,-1 0 0 0 0,1 0 0 0 0,-1 0 0 0 0,1-1 0 0 0,-1 1 0 0 0,1 0 0 0 0,-1 0 0 0 0,0 0 0 0 0,1 0 0 0 0,-1 0-1 0 0,0 0 1 0 0,0 0 0 0 0,0 1 0 0 0,0-1 0 0 0,0 0 0 0 0,0 0 0 0 0,0 1 0 0 0,0-1 0 0 0,0 0 0 0 0,0 1 0 0 0,0-1 0 0 0,0 1 0 0 0,0-1 0 0 0,-1 1 0 0 0,1 0-1 0 0,0 0 1 0 0,0-1 0 0 0,-1 1 0 0 0,1 0 0 0 0,0 0 0 0 0,0 0 0 0 0,-1 0 0 0 0,1 0 0 0 0,0 1 0 0 0,0-1 0 0 0,0 0 0 0 0,-1 1 0 0 0,1-1 0 0 0,0 0 0 0 0,0 1-1 0 0,0 0 1 0 0,0-1 0 0 0,0 1 0 0 0,0 0 0 0 0,0-1 0 0 0,-1 2-23 0 0,-79 16 641 0 0,64-12-535 0 0,-1 0 0 0 0,1 2 0 0 0,1 0 0 0 0,0 1 0 0 0,0 0 0 0 0,1 2 0 0 0,0 0 0 0 0,0 0 0 0 0,2 1 1 0 0,-1 1-1 0 0,1 0 0 0 0,1 1 0 0 0,1 1 0 0 0,0-1 0 0 0,-2 5-106 0 0,12-17 9 0 0,0 0 0 0 0,0 0 1 0 0,1 0-1 0 0,-1 0 0 0 0,0 0 0 0 0,1 0 0 0 0,-1 0 1 0 0,1 0-1 0 0,0 1 0 0 0,0-1 0 0 0,0 0 0 0 0,0 0 0 0 0,0 0 1 0 0,0 0-1 0 0,0 0 0 0 0,1 0 0 0 0,-1 0 0 0 0,1 0 1 0 0,-1 0-1 0 0,1 0 0 0 0,0 0 0 0 0,0 0 0 0 0,0 0 1 0 0,0 0-1 0 0,0 0 0 0 0,0-1 0 0 0,1 1 0 0 0,-1 0 0 0 0,1-1 1 0 0,-1 1-1 0 0,1-1 0 0 0,-1 0 0 0 0,1 1 0 0 0,0-1 1 0 0,0 0-1 0 0,-1 0 0 0 0,1 0 0 0 0,0 0 0 0 0,0 0 1 0 0,0-1-1 0 0,0 1 0 0 0,0 0 0 0 0,0-1 0 0 0,0 0 0 0 0,2 1-9 0 0,112 1 109 0 0,-95-8-134 0 0,-1-1 1 0 0,0-1-1 0 0,-1-1 0 0 0,1-1 0 0 0,-2 0 1 0 0,1-1-1 0 0,-2-1 0 0 0,0-1 0 0 0,0-1 1 0 0,-1 0-1 0 0,0-1 0 0 0,-2-1 0 0 0,2-3 25 0 0,-9 11-49 0 0,-1 0 0 0 0,0 0 0 0 0,0-1-1 0 0,-1 0 1 0 0,0 0 0 0 0,-1-1-1 0 0,0 1 1 0 0,-1-1 0 0 0,0 0-1 0 0,0 1 1 0 0,-1-2 0 0 0,0 1 0 0 0,-1 0-1 0 0,0 0 1 0 0,0 0 0 0 0,-2-1-1 0 0,1 1 1 0 0,-1 0 0 0 0,0 0-1 0 0,-1-1 1 0 0,0 1 0 0 0,-1 0-1 0 0,0 1 1 0 0,-1-1 0 0 0,0 0 0 0 0,0 1-1 0 0,-1 0 1 0 0,-5-8 49 0 0,4 7-126 0 0,-1 0-1 0 0,0 1 1 0 0,-1 0 0 0 0,0 0-1 0 0,0 0 1 0 0,-1 1 0 0 0,0 1 0 0 0,-1-1-1 0 0,1 1 1 0 0,-1 1 0 0 0,-1 0-1 0 0,1 0 1 0 0,-1 1 0 0 0,0 0-1 0 0,0 1 1 0 0,-1 1 0 0 0,1-1 0 0 0,-1 2-1 0 0,0 0 1 0 0,1 0 0 0 0,-3 1 126 0 0,6 1-796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3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57 362 2160 0 0,'-57'124'3727'0'0,"72"-22"-2953"0"0,-11-91-822 0 0,2 1-3125 0 0,-3-11 1773 0 0</inkml:trace>
  <inkml:trace contextRef="#ctx0" brushRef="#br0" timeOffset="248.426">10 0 1100 0 0,'-1'3'368'0'0,"-1"0"-260"0"0,0 2-20 0 0,2 1-16 0 0,0 1-24 0 0,0 4-120 0 0,5 8-156 0 0</inkml:trace>
  <inkml:trace contextRef="#ctx0" brushRef="#br0" timeOffset="805.512">149 614 1256 0 0,'13'0'4653'0'0,"43"-82"-4214"0"0,25-143-772 0 0,-66 176-300 0 0,-15 49 609 0 0,0 0-44 0 0,0 0 5 0 0,3 13-74 0 0,5 7 138 0 0,1-1-1 0 0,2 0 1 0 0,-1 0-1 0 0,2-1 0 0 0,1-1 1 0 0,0 0-1 0 0,1-1 0 0 0,0 0 1 0 0,8 5-1 0 0,71 90 852 0 0,-91-109-830 0 0,0 0 0 0 0,0-1 0 0 0,-1 1 1 0 0,1 1-1 0 0,-1-1 0 0 0,1 0 0 0 0,-1 0 0 0 0,0 0 0 0 0,0 1 1 0 0,0-1-1 0 0,0 1 0 0 0,0-1 0 0 0,-1 0 0 0 0,1 1 0 0 0,-1 0 0 0 0,1-1 1 0 0,-1 1-1 0 0,0-1 0 0 0,0 1 0 0 0,0-1 0 0 0,0 1 0 0 0,-1 0 1 0 0,1-1-1 0 0,-1 1 0 0 0,1-1 0 0 0,-1 1 0 0 0,0-1 0 0 0,0 0 1 0 0,0 1-1 0 0,0-1 0 0 0,-1 0 0 0 0,1 0 0 0 0,0 0 0 0 0,-1 1 1 0 0,0-2-1 0 0,1 1 0 0 0,-1 0 0 0 0,0 0 0 0 0,0 0 0 0 0,0-1 1 0 0,0 1-1 0 0,-1-1 0 0 0,1 0 0 0 0,0 0 0 0 0,0 1 0 0 0,-1-1 0 0 0,1-1 1 0 0,-1 1-1 0 0,1 0 0 0 0,-3 0-22 0 0,-3 1-49 0 0,-1 0 0 0 0,0 0 0 0 0,0-1 0 0 0,1 0-1 0 0,-1-1 1 0 0,0 0 0 0 0,0 0 0 0 0,0-1 0 0 0,0 0 0 0 0,0 0 0 0 0,1-1 0 0 0,-1 0-1 0 0,-3-2 50 0 0,7 2-165 0 0,1 0-1 0 0,-1 0 1 0 0,1 0-1 0 0,-1-1 0 0 0,1 1 1 0 0,0-1-1 0 0,0 0 0 0 0,1 0 1 0 0,-1-1-1 0 0,0 1 0 0 0,1-1 1 0 0,0 0-1 0 0,0 1 1 0 0,0-2-1 0 0,1 1 0 0 0,-1 0 1 0 0,1 0-1 0 0,0-1 0 0 0,0 1 1 0 0,0-1-1 0 0,1 0 0 0 0,-1 1 1 0 0,1-1-1 0 0,0-3 166 0 0,0-11-1300 0 0</inkml:trace>
  <inkml:trace contextRef="#ctx0" brushRef="#br0" timeOffset="1086.507">745 225 876 0 0,'6'-4'4442'0'0,"-12"21"-3415"0"0,3 24-889 0 0,4 20 197 0 0,4 0-25 0 0,8 30-326 0 0,-4-28-651 0 0,-5-21-208 0 0,-3-25-1661 0 0,-1-11 1042 0 0</inkml:trace>
  <inkml:trace contextRef="#ctx0" brushRef="#br0" timeOffset="1332.438">527 465 848 0 0,'0'-1'1380'0'0,"-2"-1"-200"0"0,1 2-216 0 0,1-3-60 0 0,1 3-131 0 0,3-1-85 0 0,2-4-104 0 0,2 4-132 0 0,14-5-116 0 0,7 1-204 0 0,0 1-236 0 0,3-1 12 0 0,0 1-492 0 0,3-4-360 0 0,4 1 72 0 0,-12-4-653 0 0,0-2-39 0 0,-5-2 96 0 0</inkml:trace>
  <inkml:trace contextRef="#ctx0" brushRef="#br0" timeOffset="1702.613">991 81 1240 0 0,'-2'152'6243'0'0,"2"-154"-5045"0"0,7-10-1118 0 0,1 0-1 0 0,1 1 1 0 0,0 0-1 0 0,0 0 1 0 0,1 1-1 0 0,1 0 0 0 0,-1 1 1 0 0,2 0-1 0 0,-1 1 1 0 0,1 0-1 0 0,0 1 1 0 0,1 0-1 0 0,-1 1 0 0 0,1 1 1 0 0,1 0-1 0 0,7-2-79 0 0,-20 7 39 0 0,10 3 16 0 0,-3 8-135 0 0,-1 0 0 0 0,0 0 1 0 0,-1 1-1 0 0,0 0 1 0 0,-1 0-1 0 0,0 0 1 0 0,-1 1-1 0 0,0 0 0 0 0,-1-1 1 0 0,-1 1-1 0 0,0 0 1 0 0,-1 1-1 0 0,0-1 0 0 0,-1 0 1 0 0,0 0-1 0 0,-1 0 1 0 0,-1 0-1 0 0,-2 8 80 0 0,3 28-2654 0 0,-1-7-375 0 0,-7-15 1511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33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1796 0 0,'3'18'3589'0'0,"-25"17"-2560"0"0,21-34-916 0 0,-158 155 3049 0 0,132-134-2697 0 0,0 0 1 0 0,2 2-1 0 0,1 1 0 0 0,0 1 1 0 0,2 1-1 0 0,-18 29-465 0 0,39-54 26 0 0,-1 1 0 0 0,1 0 0 0 0,0 0 0 0 0,0 0 1 0 0,0 0-1 0 0,0 0 0 0 0,1 0 0 0 0,-1 0 0 0 0,1 0 0 0 0,0 0 0 0 0,0 0 0 0 0,0 0 0 0 0,0 0 0 0 0,0 0 0 0 0,1 0 0 0 0,-1 0 0 0 0,1 0 1 0 0,0 0-1 0 0,0 0 0 0 0,0 0 0 0 0,0 0 0 0 0,1 0 0 0 0,-1 0 0 0 0,1-1 0 0 0,0 1 0 0 0,-1-1 0 0 0,1 1 0 0 0,0-1 0 0 0,1 0 0 0 0,-1 0 1 0 0,0 0-1 0 0,1 0 0 0 0,-1 0 0 0 0,1 0 0 0 0,-1-1 0 0 0,1 1 0 0 0,0-1 0 0 0,0 1-26 0 0,119 50 411 0 0,-110-48-372 0 0,503 145 194 0 0,-483-141-789 0 0,8-49-7326 0 0,-38 37 7825 0 0,20-34-2681 0 0,-8 16 1384 0 0</inkml:trace>
  <inkml:trace contextRef="#ctx0" brushRef="#br0" timeOffset="634.791">1487 99 1612 0 0,'25'9'4099'0'0,"-32"51"-2671"0"0,-9-22-1076 0 0,-2-2 0 0 0,-1 0 0 0 0,-2-1-1 0 0,-2-1 1 0 0,-1-1 0 0 0,-1-2 0 0 0,-2 0 0 0 0,-1-1-1 0 0,-1-2 1 0 0,-1-1 0 0 0,-2-2 0 0 0,-1 0 0 0 0,0-3-1 0 0,-32 16-351 0 0,-23-3 614 0 0,84-36-616 0 0,-1-1-1 0 0,1 1 0 0 0,0-1 0 0 0,0 0 0 0 0,0 0 0 0 0,0-1 0 0 0,0 1 0 0 0,1-1 0 0 0,-1 0 0 0 0,1 0 0 0 0,-1 0 0 0 0,1 0 0 0 0,0-1 0 0 0,0 1 0 0 0,1-1 0 0 0,-1 0 0 0 0,1 1 0 0 0,0-1 0 0 0,0 0 0 0 0,0-1 0 0 0,0 1 0 0 0,1 0 0 0 0,0 0 0 0 0,0-1 0 0 0,0 1 0 0 0,0-1 0 0 0,0 1 0 0 0,1-1 0 0 0,0 1 0 0 0,0-1 0 0 0,0 1 0 0 0,1-1 0 0 0,0-2 3 0 0,1-6-33 0 0,-1 1-1 0 0,2-1 1 0 0,0 1 0 0 0,1 0-1 0 0,0 0 1 0 0,0 0 0 0 0,1 0-1 0 0,1 1 1 0 0,0 0 0 0 0,1 0-1 0 0,0 0 1 0 0,0 1 0 0 0,1 0 0 0 0,1 0-1 0 0,-1 1 1 0 0,2 0 0 0 0,-1 1-1 0 0,1 0 1 0 0,0 0 0 0 0,8-3 33 0 0,-5 10-12 0 0,-1 1 0 0 0,0 0 0 0 0,1 1 1 0 0,-1 0-1 0 0,0 1 0 0 0,0 0 0 0 0,0 1 0 0 0,0 0 1 0 0,0 1-1 0 0,0 0 0 0 0,-1 1 0 0 0,0 1 0 0 0,0 0 1 0 0,0 0-1 0 0,-1 1 0 0 0,0 0 0 0 0,0 1 0 0 0,-1 0 1 0 0,0 0-1 0 0,0 1 0 0 0,-1 0 0 0 0,4 7 12 0 0,37 26 170 0 0,-33-29-145 0 0,1-1 0 0 0,0-1 1 0 0,0 0-1 0 0,1-1 0 0 0,0-1 1 0 0,1-1-1 0 0,0-1 0 0 0,0 0 1 0 0,1-2-1 0 0,0 0 0 0 0,0-1 1 0 0,0-1-1 0 0,0-1 0 0 0,14 0-25 0 0,-23 0 31 0 0,-1 0 0 0 0,1 0 0 0 0,0-1 0 0 0,0-1 0 0 0,0 0-1 0 0,0 0 1 0 0,0-1 0 0 0,0-1 0 0 0,-1 0 0 0 0,1 0 0 0 0,0-1-1 0 0,-1 0 1 0 0,0-1 0 0 0,0 0 0 0 0,0 0 0 0 0,0-1 0 0 0,0-1-1 0 0,-1 0 1 0 0,0 0 0 0 0,0-1 0 0 0,-1 0 0 0 0,0 0 0 0 0,0-1-1 0 0,-1 0 1 0 0,0 0 0 0 0,0-1 0 0 0,-1 0 0 0 0,0 0 0 0 0,2-6-31 0 0,-7 10 4 0 0,0-1 0 0 0,-1 0 0 0 0,0 1 1 0 0,0-1-1 0 0,0 0 0 0 0,-1 0 1 0 0,0 1-1 0 0,0-1 0 0 0,0 1 1 0 0,-1-1-1 0 0,0 1 0 0 0,0-1 0 0 0,0 1 1 0 0,-1 0-1 0 0,1 0 0 0 0,-1 0 1 0 0,0 0-1 0 0,-1 1 0 0 0,1-1 1 0 0,-1 1-1 0 0,0 0 0 0 0,0 0 0 0 0,-1 0 1 0 0,1 0-1 0 0,-1 1 0 0 0,1 0 1 0 0,-1 0-1 0 0,-3-1-4 0 0,-153-62-503 0 0,131 62 112 0 0,-24-7-1278 0 0,30-6-2529 0 0,23 16 2802 0 0,15-22-1161 0 0,1 7 1378 0 0</inkml:trace>
  <inkml:trace contextRef="#ctx0" brushRef="#br0" timeOffset="946.135">2137 243 948 0 0,'37'18'12321'0'0,"-39"-17"-9695"0"0,-3 0-3499 0 0,-26-6-10609 0 0,16-8 10464 0 0,5-2-56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3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47 333 848 0 0,'-7'29'3362'0'0,"-4"7"-2998"0"0,-1 47 616 0 0,2 0 0 0 0,5 1-1 0 0,4 67-979 0 0,24 57 559 0 0,0 8-2463 0 0,-46-201-228 0 0,11-24 1516 0 0</inkml:trace>
  <inkml:trace contextRef="#ctx0" brushRef="#br0" timeOffset="419.893">100 515 2252 0 0,'2'-7'265'0'0,"0"1"-1"0"0,0 0 1 0 0,0 0 0 0 0,1 0-1 0 0,0 0 1 0 0,0 0 0 0 0,1 1-1 0 0,0-1 1 0 0,-1 1-1 0 0,2 0 1 0 0,-1 0 0 0 0,1 1-1 0 0,-1-1 1 0 0,1 1-1 0 0,5-3-264 0 0,-6 4 54 0 0,1 1 0 0 0,-1-1 0 0 0,1 1-1 0 0,0 1 1 0 0,-1-1 0 0 0,1 1-1 0 0,0-1 1 0 0,0 1 0 0 0,0 1 0 0 0,0-1-1 0 0,0 1 1 0 0,0 0 0 0 0,0 0-1 0 0,0 0 1 0 0,0 1 0 0 0,0 0-1 0 0,0 0 1 0 0,0 0 0 0 0,0 0 0 0 0,0 1-1 0 0,-1 0 1 0 0,1 0 0 0 0,0 0-1 0 0,-1 0 1 0 0,0 1 0 0 0,0 0 0 0 0,1 0-1 0 0,-2 0 1 0 0,1 0 0 0 0,2 2-54 0 0,2 4 29 0 0,0 0 0 0 0,-1 0 0 0 0,0 0 0 0 0,0 1 1 0 0,-1 0-1 0 0,0 0 0 0 0,-1 0 0 0 0,0 1 0 0 0,0 0 1 0 0,-1 0-1 0 0,-1 0 0 0 0,0 1 0 0 0,-1-1 0 0 0,0 1 0 0 0,0-1 1 0 0,-1 1-1 0 0,-1 2-29 0 0,0-8-55 0 0,-1-1 1 0 0,0 0-1 0 0,0 1 1 0 0,-1-1 0 0 0,1 0-1 0 0,-1 0 1 0 0,0 0-1 0 0,0 0 1 0 0,-1 0-1 0 0,0-1 1 0 0,1 1-1 0 0,-2-1 1 0 0,1 0 0 0 0,0 1-1 0 0,-1-1 1 0 0,0-1-1 0 0,0 1 1 0 0,0-1-1 0 0,0 1 1 0 0,0-1-1 0 0,-1 0 1 0 0,0-1 0 0 0,1 1-1 0 0,-1-1 1 0 0,0 0-1 0 0,0 0 1 0 0,0 0-1 0 0,-1-1 1 0 0,1 0-1 0 0,0 0 1 0 0,0 0 0 0 0,-2-1 54 0 0,-50-39-3523 0 0,48 21 1967 0 0</inkml:trace>
  <inkml:trace contextRef="#ctx0" brushRef="#br0" timeOffset="746.768">499 348 1332 0 0,'20'20'584'0'0,"-8"-6"-320"0"0,4 7 47 0 0,7 17 104 0 0,9 22 390 0 0,-15-25 36 0 0,-5-14-34 0 0,-16 1 3145 0 0,-23-47-2216 0 0,25 18-1765 0 0,0 0 1 0 0,1-1-1 0 0,0 1 0 0 0,0 0 1 0 0,1-1-1 0 0,0 1 0 0 0,0 0 1 0 0,1-1-1 0 0,-1 1 0 0 0,2 0 0 0 0,-1 0 1 0 0,1-1-1 0 0,0 1 0 0 0,1 0 1 0 0,-1 1-1 0 0,1-1 0 0 0,1 0 1 0 0,-1 1-1 0 0,1 0 0 0 0,0 0 1 0 0,1 0-1 0 0,0 0 0 0 0,-1 1 1 0 0,2-1-1 0 0,-1 1 0 0 0,5-3 29 0 0,8-8-1102 0 0,1 1 1 0 0,0 1-1 0 0,1 1 0 0 0,0 1 0 0 0,1 0 1 0 0,1 2-1 0 0,20-8 1102 0 0,-23 12-1541 0 0</inkml:trace>
  <inkml:trace contextRef="#ctx0" brushRef="#br0" timeOffset="1104.001">1209 353 976 0 0,'-69'12'2678'0'0,"50"-6"-2487"0"0,2 0-1 0 0,-1 1 1 0 0,1 1 0 0 0,0 1 0 0 0,0 1 0 0 0,1 0 0 0 0,0 1-1 0 0,1 0 1 0 0,1 1 0 0 0,-1 1 0 0 0,2 1 0 0 0,0 0 0 0 0,0 1-191 0 0,14-12 16 0 0,1-1 0 0 0,-1 0 0 0 0,1 0 1 0 0,0 1-1 0 0,0-1 0 0 0,0-1 0 0 0,0 1 1 0 0,1 0-1 0 0,-1 0 0 0 0,0-1 0 0 0,1 1 1 0 0,-1-1-1 0 0,1 0 0 0 0,0 0 1 0 0,-1 0-1 0 0,1 0 0 0 0,0 0 0 0 0,-1 0 1 0 0,1-1-1 0 0,0 0 0 0 0,0 1 0 0 0,0-1 1 0 0,0 0-1 0 0,-1 0 0 0 0,1 0 0 0 0,0-1 1 0 0,0 1-1 0 0,0-1 0 0 0,-1 0 0 0 0,4 0-16 0 0,-6 1 3 0 0,18 0-248 0 0,-1-1 1 0 0,0 0 0 0 0,0-1 0 0 0,0-1 0 0 0,0 0 0 0 0,-1-2 0 0 0,1 0-1 0 0,-1 0 1 0 0,0-2 0 0 0,0 0 0 0 0,-1-1 0 0 0,0 0 0 0 0,-1-1 0 0 0,1-1 0 0 0,-2 0-1 0 0,1-1 1 0 0,3-5 244 0 0,0-7-958 0 0</inkml:trace>
  <inkml:trace contextRef="#ctx0" brushRef="#br0" timeOffset="1461.276">1311 32 1108 0 0,'-2'-31'1438'0'0,"3"34"0"0"0,0 256 454 0 0,-20-50-1251 0 0,16-113 1067 0 0,25-110-1204 0 0,-5-3-511 0 0,0 1-1 0 0,2 0 0 0 0,0 2 0 0 0,1 0 0 0 0,0 1 0 0 0,1 1 0 0 0,1 0 0 0 0,0 2 0 0 0,0 1 0 0 0,6-1 8 0 0,-24 10-10 0 0,0 1 1 0 0,0 0-1 0 0,0 0 0 0 0,0 1 1 0 0,0-1-1 0 0,0 1 0 0 0,-1 0 1 0 0,1 0-1 0 0,0 0 0 0 0,-1 1 1 0 0,0-1-1 0 0,0 1 0 0 0,1-1 1 0 0,-1 1-1 0 0,-1 0 0 0 0,1 0 1 0 0,0 1-1 0 0,-1-1 0 0 0,0 1 1 0 0,0-1-1 0 0,0 1 0 0 0,0 0 1 0 0,0-1-1 0 0,-1 1 0 0 0,0 0 1 0 0,1 0-1 0 0,-1 0 0 0 0,-1 0 0 0 0,1 0 1 0 0,-1 0-1 0 0,1 1 0 0 0,-1-1 1 0 0,-1 0-1 0 0,1 0 0 0 0,-1 2 10 0 0,1-1-10 0 0,-1 1 0 0 0,0 0 0 0 0,0-1 0 0 0,-1 1 0 0 0,1-1 0 0 0,-1 1 0 0 0,-1-1 0 0 0,1 0 0 0 0,-1 0 0 0 0,1 0 0 0 0,-2 0 0 0 0,1 0 0 0 0,0-1 0 0 0,-1 1 0 0 0,0-1 0 0 0,0 0 0 0 0,0 0 0 0 0,-1-1 0 0 0,1 1 0 0 0,-1-1 0 0 0,0 0 0 0 0,0 0 0 0 0,0 0 10 0 0,2-1-117 0 0,0 0 0 0 0,0-1 1 0 0,1 1-1 0 0,-1-1 0 0 0,0 0 1 0 0,-1 0-1 0 0,1 0 0 0 0,0 0 1 0 0,0 0-1 0 0,0 0 0 0 0,-1-1 1 0 0,1 0-1 0 0,0 0 0 0 0,0 0 1 0 0,-1 0-1 0 0,1 0 0 0 0,0-1 1 0 0,0 1-1 0 0,-1-1 0 0 0,1 0 1 0 0,0 0-1 0 0,0 0 0 0 0,0 0 0 0 0,0-1 1 0 0,0 1-1 0 0,0-1 0 0 0,1 0 1 0 0,-1 1-1 0 0,0-1 0 0 0,1-1 1 0 0,0 1-1 0 0,-1 0 0 0 0,1-1 1 0 0,0 1-1 0 0,0-1 0 0 0,0 1 1 0 0,0-1-1 0 0,1 0 0 0 0,-2-2 117 0 0,-6-19-1394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29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121 160 916 0 0,'-7'-1'1181'0'0,"-3"1"-232"0"0,2 2-518 0 0,2 0-276 0 0,-2 2 82 0 0,0 1 4 0 0,-5 3 121 0 0,2 0-65 0 0,-11 13 369 0 0,11-4-286 0 0,8-11-319 0 0,0 1 0 0 0,1 0-1 0 0,0-1 1 0 0,0 1-1 0 0,0 0 1 0 0,1 0 0 0 0,0 0-1 0 0,1 1 1 0 0,-1-1 0 0 0,2 0-1 0 0,-1 0 1 0 0,1 0 0 0 0,0 0-1 0 0,0 0 1 0 0,0 0 0 0 0,1 0-1 0 0,1 0 1 0 0,-1 0 0 0 0,1-1-1 0 0,0 1 1 0 0,1 0-61 0 0,-1-3-146 0 0,-1 0-1 0 0,1 0 1 0 0,1-1 0 0 0,-1 0-1 0 0,0 1 1 0 0,1-1 0 0 0,-1 0 0 0 0,1-1-1 0 0,0 1 1 0 0,0-1 0 0 0,0 0-1 0 0,1 0 1 0 0,-1 0 0 0 0,0 0-1 0 0,1-1 1 0 0,-1 1 0 0 0,1-1 0 0 0,-1-1-1 0 0,1 1 1 0 0,0 0 0 0 0,-1-1-1 0 0,5 0 147 0 0,7-3-1388 0 0,9-11-6 0 0</inkml:trace>
  <inkml:trace contextRef="#ctx0" brushRef="#br0" timeOffset="291.279">65 34 1048 0 0,'-1'-6'1224'0'0,"1"0"-428"0"0,-2 1-384 0 0,0 1-160 0 0,2 1-32 0 0,-3-3-976 0 0,3 3-492 0 0</inkml:trace>
  <inkml:trace contextRef="#ctx0" brushRef="#br0" timeOffset="757.238">246 134 1336 0 0,'4'24'1185'0'0,"-5"12"-340"0"0,3 24 11 0 0,20 132 1463 0 0,-19-191-2238 0 0,-1 0-1 0 0,1-1 1 0 0,-1 1-1 0 0,0-1 1 0 0,1 0-1 0 0,-1 1 1 0 0,1-1-1 0 0,-1 0 0 0 0,1 0 1 0 0,-1-1-1 0 0,1 1 1 0 0,-1-1-1 0 0,1 1 1 0 0,-1-1-1 0 0,0 0 1 0 0,1 1-1 0 0,-1-1 1 0 0,0 0-1 0 0,0-1 1 0 0,0 1-1 0 0,1 0 1 0 0,-1-1-1 0 0,-1 1 0 0 0,1-1 1 0 0,0 1-1 0 0,0-1 1 0 0,0 0-1 0 0,-1 0 1 0 0,1 0-1 0 0,-1 0 1 0 0,0 0-1 0 0,1 0 1 0 0,-1-1-1 0 0,0 1 1 0 0,0 0-1 0 0,-1 0 0 0 0,1-1 1 0 0,0 0-81 0 0,7-6 261 0 0,200-220 341 0 0,-180 201-1442 0 0,-28 28 698 0 0,0 0 34 0 0,3 17-18 0 0,-3-7 105 0 0,1 0 0 0 0,0 1 1 0 0,0-1-1 0 0,1 0 0 0 0,0 0 0 0 0,1 0 0 0 0,0 0 0 0 0,0-1 1 0 0,1 1-1 0 0,1-1 0 0 0,-1 0 0 0 0,1 0 0 0 0,1 0 0 0 0,0-1 0 0 0,0 1 1 0 0,1-1-1 0 0,0-1 0 0 0,0 0 0 0 0,0 0 0 0 0,1 0 0 0 0,0-1 0 0 0,1 0 1 0 0,0 0-1 0 0,0-1 0 0 0,0 0 0 0 0,0-1 0 0 0,0 0 0 0 0,1 0 0 0 0,4 0 21 0 0,3-2-9 0 0,1 0-1 0 0,0-1 0 0 0,0-1 0 0 0,0-1 0 0 0,-1 0 0 0 0,1-1 0 0 0,0-1 0 0 0,-1-1 0 0 0,0-1 0 0 0,0 0 0 0 0,0-1 0 0 0,0-1 0 0 0,-1 0 1 0 0,0-1-1 0 0,-1-1 0 0 0,0 0 0 0 0,14-12 10 0 0,-27 18-8 0 0,0 1 0 0 0,1-1 1 0 0,-1 0-1 0 0,0-1 0 0 0,0 1 0 0 0,-1 0 1 0 0,1 0-1 0 0,-1-1 0 0 0,1 1 0 0 0,-1-1 1 0 0,0 0-1 0 0,-1 1 0 0 0,1-1 0 0 0,0 0 1 0 0,-1 1-1 0 0,0-1 0 0 0,0 0 0 0 0,0 1 1 0 0,-1-1-1 0 0,1 0 0 0 0,-1 1 0 0 0,0-1 1 0 0,0 0-1 0 0,0 1 0 0 0,0-1 1 0 0,0 1-1 0 0,-1-1 0 0 0,0 1 0 0 0,0 0 1 0 0,0 0-1 0 0,0 0 0 0 0,0 0 0 0 0,-1 0 1 0 0,1 0-1 0 0,-1 1 0 0 0,1-1 0 0 0,-1 1 1 0 0,0 0-1 0 0,0-1 0 0 0,0 1 0 0 0,-1 1 1 0 0,1-1-1 0 0,0 0 0 0 0,-1 1 0 0 0,1 0 1 0 0,-1 0-1 0 0,1 0 0 0 0,-1 0 0 0 0,0 0 1 0 0,1 1-1 0 0,-1 0 0 0 0,0-1 1 0 0,0 1-1 0 0,1 1 0 0 0,-1-1 0 0 0,0 0 1 0 0,1 1-1 0 0,-1 0 0 0 0,0 0 8 0 0,-6-2 11 0 0,0 1-1 0 0,0 0 0 0 0,0 0 1 0 0,0 1-1 0 0,0 1 1 0 0,0 0-1 0 0,0 0 1 0 0,0 1-1 0 0,0 0 1 0 0,1 0-1 0 0,-1 1 1 0 0,1 1-1 0 0,0-1 1 0 0,0 2-1 0 0,1-1 1 0 0,0 1-1 0 0,0 0 0 0 0,0 1 1 0 0,1 0-1 0 0,-1 0 1 0 0,2 1-1 0 0,-1-1 1 0 0,1 1-1 0 0,0 1 1 0 0,1-1-1 0 0,0 1 1 0 0,0 0-1 0 0,1 1 1 0 0,0-1-1 0 0,1 1 0 0 0,0-1 1 0 0,0 1-1 0 0,0 5-10 0 0,4-9-38 0 0,0 0 0 0 0,0-1-1 0 0,0 1 1 0 0,1 0-1 0 0,-1-1 1 0 0,1 1 0 0 0,0-1-1 0 0,1 0 1 0 0,0 0-1 0 0,0 0 1 0 0,0 0 0 0 0,0 0-1 0 0,1-1 1 0 0,-1 1-1 0 0,1-1 1 0 0,0 0 0 0 0,1 0-1 0 0,-1 0 1 0 0,1-1-1 0 0,-1 1 1 0 0,1-1 0 0 0,0 0-1 0 0,0-1 1 0 0,1 1-1 0 0,-1-1 1 0 0,0 0 0 0 0,4 0 38 0 0,101 19-4970 0 0,-90-21 3619 0 0</inkml:trace>
  <inkml:trace contextRef="#ctx0" brushRef="#br0" timeOffset="1099.86">1203 319 1172 0 0,'48'104'3735'0'0,"-24"-144"-1249"0"0,-10 18-2346 0 0,0 2 0 0 0,2 0 0 0 0,0 0 0 0 0,1 2-1 0 0,1 0 1 0 0,0 1 0 0 0,16-11-140 0 0,-30 29 3 0 0,-1-1 0 0 0,1 1 0 0 0,-1 0-1 0 0,1 1 1 0 0,-1-1 0 0 0,1 0 0 0 0,-1 1 0 0 0,0 0-1 0 0,0-1 1 0 0,0 1 0 0 0,0 1 0 0 0,0-1 0 0 0,0 0 0 0 0,-1 1-1 0 0,1-1 1 0 0,-1 1 0 0 0,0 0 0 0 0,0 0 0 0 0,1 0-1 0 0,-2 0 1 0 0,1 0 0 0 0,0 0 0 0 0,-1 1 0 0 0,1-1-1 0 0,-1 0 1 0 0,0 1 0 0 0,0-1 0 0 0,-1 1 0 0 0,1 0 0 0 0,-1-1-1 0 0,0 1 1 0 0,0 3-3 0 0,10 17-207 0 0,66 86-4421 0 0,-68-101 3241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1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 1672 0 0,'-3'-5'972'0'0,"-2"1"-264"0"0,2-1-232 0 0,-2 5-60 0 0,5-3-552 0 0,-2 0-136 0 0,1 2-140 0 0,2 1-604 0 0,-1 0 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0 948 0 0,'-1'8'168'0'0,"-8"91"1604"0"0,5-1 0 0 0,4 1-1 0 0,9 70-1771 0 0,7 97 2989 0 0,24-293-2311 0 0,-29 15-713 0 0,1 0 0 0 0,0 2 0 0 0,0-1 0 0 0,1 1 0 0 0,1 1 0 0 0,-1 1 0 0 0,2 0 0 0 0,-1 0 0 0 0,1 2 0 0 0,0 0 0 0 0,0 0 0 0 0,1 2 0 0 0,-1 0 0 0 0,1 0 0 0 0,0 2 0 0 0,15-2 35 0 0,-28 4 0 0 0,-1 0 1 0 0,0 0 0 0 0,0 0-1 0 0,1 0 1 0 0,-1 0 0 0 0,0 1 0 0 0,0-1-1 0 0,1 1 1 0 0,-1-1 0 0 0,0 1-1 0 0,0 0 1 0 0,0-1 0 0 0,0 1 0 0 0,0 0-1 0 0,0 1 1 0 0,0-1 0 0 0,0 0-1 0 0,0 1 1 0 0,-1-1 0 0 0,1 1 0 0 0,0-1-1 0 0,-1 1 1 0 0,1 0 0 0 0,-1-1-1 0 0,0 1 1 0 0,0 0 0 0 0,0 0 0 0 0,1 0-1 0 0,-2 0 1 0 0,1 0 0 0 0,0 0-1 0 0,0 1 1 0 0,-1-1 0 0 0,1 0 0 0 0,-1 0-1 0 0,0 0 1 0 0,1 1 0 0 0,-1-1-1 0 0,0 0 1 0 0,0 1 0 0 0,-1 0-1 0 0,-7 4-47 0 0,0 1 1 0 0,-1-1 0 0 0,0-1-1 0 0,0 0 1 0 0,-1 0 0 0 0,0-1-1 0 0,0 0 1 0 0,0-1-1 0 0,0 0 1 0 0,-1 0 0 0 0,1-1-1 0 0,-1 0 1 0 0,0-1 0 0 0,-1-1 46 0 0,-58 6-6004 0 0,69-7 4634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2040 0 0,'3'0'3593'0'0,"13"-2"-344"0"0,-5 3-9723 0 0,-12-1 5074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546 192 996 0 0,'0'0'503'0'0,"3"-17"1780"0"0,0 15-2208 0 0,-1 0-1 0 0,1 0 0 0 0,0-1 0 0 0,-1 1 0 0 0,1-1 1 0 0,-1 1-1 0 0,0-1 0 0 0,0 0 0 0 0,0 0 0 0 0,0 0 1 0 0,0 0-1 0 0,-1 0 0 0 0,0 0 0 0 0,1-1 0 0 0,-1 1 1 0 0,0 0-1 0 0,0-1 0 0 0,-1 1 0 0 0,1-1 0 0 0,-1 1 1 0 0,0-1-1 0 0,0 1 0 0 0,0-1 0 0 0,0 1 1 0 0,0-1-1 0 0,-1 1 0 0 0,0 0 0 0 0,1-1 0 0 0,-1 1 1 0 0,-1-1-1 0 0,1 1 0 0 0,0 0 0 0 0,-1 0 0 0 0,0 0 1 0 0,1 0-1 0 0,-1 0 0 0 0,-1 0 0 0 0,1 0 0 0 0,0 1 1 0 0,-2-2-75 0 0,-6-3 29 0 0,0 1 1 0 0,0 1-1 0 0,0 0 0 0 0,-1 0 1 0 0,0 1-1 0 0,0 0 1 0 0,0 1-1 0 0,0 0 1 0 0,-1 1-1 0 0,1 0 1 0 0,-1 1-1 0 0,0 0 1 0 0,1 1-1 0 0,-1 0 1 0 0,0 1-1 0 0,-3 0-29 0 0,-10-1 25 0 0,8 4 15 0 0,0-1 0 0 0,0 2 0 0 0,1 0 0 0 0,-1 1 0 0 0,1 1 0 0 0,0 0 1 0 0,1 1-1 0 0,0 1 0 0 0,0 1 0 0 0,1 0 0 0 0,0 0 0 0 0,1 1 0 0 0,0 1 0 0 0,1 1 1 0 0,0-1-1 0 0,1 2 0 0 0,1 0 0 0 0,0 0 0 0 0,0 1 0 0 0,2 0 0 0 0,0 0 0 0 0,-1 5-40 0 0,3-11 26 0 0,1 0-1 0 0,1 0 0 0 0,-1 1 1 0 0,2-1-1 0 0,-1 1 1 0 0,1 0-1 0 0,1 0 0 0 0,0 0 1 0 0,0 1-1 0 0,1-1 0 0 0,0 0 1 0 0,1 1-1 0 0,0-1 0 0 0,1 0 1 0 0,0 1-1 0 0,1-1 0 0 0,0 0 1 0 0,0 0-1 0 0,1 0 0 0 0,0 0 1 0 0,1 0-1 0 0,0-1 1 0 0,1 1-1 0 0,0-1 0 0 0,0 0 1 0 0,1 0-1 0 0,0-1 0 0 0,0 0 1 0 0,1 0-1 0 0,0-1 0 0 0,1 1 1 0 0,0-2-1 0 0,0 1 0 0 0,0-1 1 0 0,1 0-1 0 0,0-1 0 0 0,0 0 1 0 0,0 0-1 0 0,1-1 1 0 0,3 1-26 0 0,1-3-80 0 0,1-1 0 0 0,0 0 0 0 0,0-1 0 0 0,-1-1 0 0 0,1 0 0 0 0,0-1 1 0 0,-1-1-1 0 0,1 0 0 0 0,-1-1 0 0 0,0 0 0 0 0,0-1 0 0 0,0-1 1 0 0,-1 0-1 0 0,0-1 0 0 0,0-1 0 0 0,0 0 0 0 0,-1 0 0 0 0,0-1 1 0 0,-1-1-1 0 0,0 0 0 0 0,-1 0 0 0 0,0-1 0 0 0,0-1 0 0 0,-1 0 0 0 0,-1 0 1 0 0,0 0-1 0 0,-1-1 0 0 0,0 0 0 0 0,-1-1 0 0 0,0 1 0 0 0,-1-1 1 0 0,-1-1-1 0 0,0 1 0 0 0,-1 0 0 0 0,0-1 0 0 0,0-13 80 0 0,8-61-8 0 0,-11 90 10 0 0,0 0 1 0 0,-1 0 0 0 0,1 0 0 0 0,-1-1 0 0 0,0 1 0 0 0,1 0-1 0 0,-1 0 1 0 0,1 0 0 0 0,-1-1 0 0 0,0 1 0 0 0,0 0 0 0 0,0-1-1 0 0,1 1 1 0 0,-1-1 0 0 0,0 1 0 0 0,0-1 0 0 0,0 1-1 0 0,0-1 1 0 0,0 0 0 0 0,0 1 0 0 0,0-1 0 0 0,0 0 0 0 0,0 0-1 0 0,0 0 1 0 0,0 1 0 0 0,0-1 0 0 0,0 0 0 0 0,0-1 0 0 0,0 1-1 0 0,0 0 1 0 0,0 0 0 0 0,0 0 0 0 0,0 0 0 0 0,0-1 0 0 0,0 1-1 0 0,1 0 1 0 0,-1-1 0 0 0,0 1 0 0 0,0-1 0 0 0,0 1 0 0 0,0-1-1 0 0,0 0 1 0 0,1 1 0 0 0,-1-1 0 0 0,0 0 0 0 0,0 1 0 0 0,1-1-1 0 0,-1 0 1 0 0,1 0 0 0 0,-1 0 0 0 0,1 0 0 0 0,-1 1 0 0 0,1-1-1 0 0,-1 0 1 0 0,1 0 0 0 0,0 0 0 0 0,-1 0 0 0 0,1 0-1 0 0,0 0 1 0 0,0 0 0 0 0,0 0 0 0 0,0 0 0 0 0,0 0 0 0 0,0 0-1 0 0,0 0 1 0 0,0 0 0 0 0,0 0 0 0 0,1 0 0 0 0,-1 0 0 0 0,0 0-3 0 0,3 23 20 0 0,1-1 0 0 0,1 1 1 0 0,1-1-1 0 0,1 0 1 0 0,1-1-1 0 0,0 1 0 0 0,2-1 1 0 0,0-1-1 0 0,1 0 1 0 0,1 0-1 0 0,1-2 0 0 0,1 1 1 0 0,0-1-1 0 0,1-1 1 0 0,1-1-1 0 0,0 0 0 0 0,10 6-20 0 0,-17-12-353 0 0,1-1 1 0 0,0 0-1 0 0,1 0 0 0 0,0-1 0 0 0,0 0 0 0 0,1-1 1 0 0,0 0-1 0 0,0 0 0 0 0,0-2 0 0 0,0 0 0 0 0,2 0 353 0 0,9 0-1228 0 0</inkml:trace>
  <inkml:trace contextRef="#ctx0" brushRef="#br0" timeOffset="621.995">1477 5 888 0 0,'-5'13'3346'0'0,"-23"54"-2650"0"0,-225 393 3776 0 0,272-561-5410 0 0,3-135-2780 0 0,-25 201 3324 0 0,-16-22 30 0 0</inkml:trace>
  <inkml:trace contextRef="#ctx0" brushRef="#br0" timeOffset="777.469">1128 23 3572 0 0,'-3'-1'24'0'0,"-1"0"0"0"0,0 0-1 0 0,1 1 1 0 0,-1-1 0 0 0,0 1 0 0 0,0 0-1 0 0,0 0 1 0 0,1 0 0 0 0,-1 1-1 0 0,0-1 1 0 0,0 1 0 0 0,1 0-1 0 0,-1 0 1 0 0,0 0 0 0 0,1 0 0 0 0,-1 1-1 0 0,1 0 1 0 0,-1-1 0 0 0,1 1-1 0 0,0 1 1 0 0,0-1 0 0 0,0 0-1 0 0,0 1 1 0 0,0-1 0 0 0,1 1 0 0 0,-1 0-1 0 0,1 0 1 0 0,0 0 0 0 0,-1 0-1 0 0,1 0 1 0 0,1 1 0 0 0,-1-1 0 0 0,0 1-1 0 0,1-1 1 0 0,0 1 0 0 0,0-1-1 0 0,0 1 1 0 0,0 0 0 0 0,0 0-1 0 0,1-1 1 0 0,0 1 0 0 0,0 0 0 0 0,0 0-1 0 0,0 0 1 0 0,0-1 0 0 0,1 1-1 0 0,0 0 1 0 0,0 0 0 0 0,0 1-24 0 0,7 13 101 0 0,0-2 0 0 0,1 1 1 0 0,1-1-1 0 0,1-1 0 0 0,0 0 0 0 0,1 0 1 0 0,0-1-1 0 0,1-1 0 0 0,1 0 0 0 0,0-1 1 0 0,1 0-1 0 0,0-1 0 0 0,0-1 1 0 0,1 0-1 0 0,16 6-101 0 0,167 62-2582 0 0,-164-72 1235 0 0,1-2-13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3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426 507 1004 0 0,'29'-73'2074'0'0,"-30"70"-1992"0"0,0 0 0 0 0,0-1 0 0 0,0 1 0 0 0,-1 0 0 0 0,0 0-1 0 0,1 0 1 0 0,-1 0 0 0 0,0 0 0 0 0,0 0 0 0 0,-1 1 0 0 0,1-1 0 0 0,-1 1-1 0 0,1-1 1 0 0,-1 1 0 0 0,0 0 0 0 0,0 0 0 0 0,0 0 0 0 0,0 0-1 0 0,0 1 1 0 0,0-1 0 0 0,0 1 0 0 0,-1 0 0 0 0,1 0 0 0 0,0 0 0 0 0,-1 0-1 0 0,1 1 1 0 0,-1-1 0 0 0,1 1 0 0 0,-1 0 0 0 0,1 0 0 0 0,-1 0 0 0 0,1 0-1 0 0,-1 1 1 0 0,0 0-82 0 0,-117 35 741 0 0,106-31-660 0 0,1 1 1 0 0,0 0 0 0 0,0 1-1 0 0,1 0 1 0 0,0 1-1 0 0,0 0 1 0 0,1 1-1 0 0,0 1 1 0 0,0 0-1 0 0,1 1 1 0 0,1 0-1 0 0,0 0 1 0 0,0 1 0 0 0,1 0-1 0 0,1 1 1 0 0,0 0-1 0 0,0 0 1 0 0,2 1-1 0 0,0 0 1 0 0,0 0-1 0 0,1 1 1 0 0,1-1-1 0 0,-2 11-81 0 0,10-16-28 0 0,0 1 0 0 0,1 0-1 0 0,0-1 1 0 0,1 0 0 0 0,-1 0-1 0 0,2 0 1 0 0,-1-1-1 0 0,1 0 1 0 0,1 0 0 0 0,-1-1-1 0 0,1 0 1 0 0,1 0-1 0 0,-1-1 1 0 0,1 0 0 0 0,0 0-1 0 0,0-1 1 0 0,1 0-1 0 0,0-1 1 0 0,-1 0 0 0 0,2 0-1 0 0,-1-1 1 0 0,0-1 0 0 0,1 0-1 0 0,-1 0 1 0 0,1-1-1 0 0,7 0 29 0 0,144 9-4483 0 0,-131-10 3191 0 0</inkml:trace>
  <inkml:trace contextRef="#ctx0" brushRef="#br0" timeOffset="961.508">776 578 1228 0 0,'-7'-3'159'0'0,"0"1"-1"0"0,0 0 1 0 0,0 0 0 0 0,-1 1 0 0 0,1 0-1 0 0,-1 0 1 0 0,1 0 0 0 0,-1 1-1 0 0,1 0 1 0 0,-1 1 0 0 0,1 0-1 0 0,-1 0 1 0 0,1 0 0 0 0,0 1-1 0 0,0 0 1 0 0,-1 1 0 0 0,1 0-1 0 0,1 0 1 0 0,-1 0 0 0 0,-3 2-159 0 0,1 0 144 0 0,1-1 1 0 0,-1 1 0 0 0,1 1 0 0 0,-1 0-1 0 0,2 0 1 0 0,-1 0 0 0 0,1 1 0 0 0,0 0-1 0 0,0 1 1 0 0,1-1 0 0 0,0 1 0 0 0,0 0-1 0 0,1 1 1 0 0,0-1 0 0 0,0 1 0 0 0,1 0-1 0 0,0 1 1 0 0,1-1 0 0 0,0 1 0 0 0,1-1-1 0 0,0 1 1 0 0,-1 4-145 0 0,7-12 18 0 0,-1-1 0 0 0,0 1 0 0 0,1-1 0 0 0,-1 0 0 0 0,1 0 0 0 0,-1 0 0 0 0,1 0 0 0 0,-1 0 0 0 0,1-1 0 0 0,0 0 0 0 0,0 0 0 0 0,-1 0 0 0 0,1 0 0 0 0,0 0 0 0 0,-1-1 0 0 0,1 0 0 0 0,-1 0 0 0 0,1 0-1 0 0,-1 0 1 0 0,1 0 0 0 0,-1-1 0 0 0,4-1-18 0 0,8-5-40 0 0,1 0 0 0 0,-1-1-1 0 0,-1-1 1 0 0,0 0-1 0 0,0-1 1 0 0,-1-1 0 0 0,0 0-1 0 0,-1 0 1 0 0,0-1-1 0 0,-1-1 1 0 0,-1 0-1 0 0,0-1 1 0 0,7-13 40 0 0,12-15-184 0 0,-29 43 176 0 0,1-1-1 0 0,0 0 1 0 0,0 0-1 0 0,0 0 1 0 0,0 1-1 0 0,1-1 1 0 0,-1 0-1 0 0,0 1 1 0 0,0-1-1 0 0,0 1 1 0 0,0 0-1 0 0,1-1 1 0 0,-1 1-1 0 0,0 0 1 0 0,0 0-1 0 0,1-1 1 0 0,-1 1-1 0 0,0 0 1 0 0,0 0-1 0 0,1 1 1 0 0,-1-1-1 0 0,0 0 1 0 0,0 0-1 0 0,1 1 1 0 0,-1-1-1 0 0,0 0 1 0 0,0 1-1 0 0,0-1 1 0 0,0 1 0 0 0,1 0-1 0 0,-1-1 1 0 0,0 1-1 0 0,0 0 1 0 0,0 0-1 0 0,0-1 1 0 0,0 1-1 0 0,-1 0 1 0 0,1 0-1 0 0,0 0 1 0 0,0 0-1 0 0,-1 0 1 0 0,1 0-1 0 0,0 1 1 0 0,-1-1-1 0 0,1 0 1 0 0,-1 0-1 0 0,1 0 1 0 0,-1 0-1 0 0,0 2 9 0 0,42 72 9 0 0,-37-64-52 0 0,15 91 513 0 0,-20-102-463 0 0,0-1 0 0 0,0 1-1 0 0,0 0 1 0 0,0-1 0 0 0,0 1 0 0 0,0-1 0 0 0,-1 1 0 0 0,1 0-1 0 0,0-1 1 0 0,0 1 0 0 0,0 0 0 0 0,-1-1 0 0 0,1 1 0 0 0,0 0-1 0 0,-1-1 1 0 0,1 1 0 0 0,0 0 0 0 0,0 0 0 0 0,-1-1-1 0 0,1 1 1 0 0,-1 0 0 0 0,1 0 0 0 0,0 0 0 0 0,-1-1 0 0 0,1 1-1 0 0,0 0 1 0 0,-1 0 0 0 0,1 0 0 0 0,-1 0 0 0 0,1 0 0 0 0,0 0-1 0 0,-1 0 1 0 0,1 0 0 0 0,-1 0 0 0 0,1 0 0 0 0,-1 0-1 0 0,1 0 1 0 0,0 0 0 0 0,-1 0 0 0 0,1 0 0 0 0,-1 0 0 0 0,1 1-1 0 0,0-1 1 0 0,-1 0 0 0 0,1 0 0 0 0,0 0 0 0 0,-1 1-7 0 0,18-48-63 0 0,1 2 0 0 0,2 0-1 0 0,3 1 1 0 0,1 1 0 0 0,15-18 63 0 0,5-4-416 0 0,-27 111 398 0 0,21 153 653 0 0,3-85-126 0 0,-17-130 319 0 0,80-144-671 0 0,-78 111-277 0 0,-24 43 102 0 0,0 0 1 0 0,0 0-1 0 0,1 0 0 0 0,0 0 1 0 0,0 1-1 0 0,0-1 0 0 0,0 1 1 0 0,1 0-1 0 0,0 0 0 0 0,0 0 1 0 0,0 0-1 0 0,1 1 0 0 0,0 0 1 0 0,0 0-1 0 0,0 0 0 0 0,0 0 1 0 0,0 1-1 0 0,1 0 0 0 0,0 0 1 0 0,-1 0-1 0 0,1 1 0 0 0,4-1 18 0 0,-4 4 6 0 0,1 1-1 0 0,-1 0 1 0 0,0 0-1 0 0,0 1 1 0 0,0 0-1 0 0,0 0 0 0 0,0 1 1 0 0,-1-1-1 0 0,1 1 1 0 0,-1 0-1 0 0,0 1 1 0 0,0-1-1 0 0,0 1 0 0 0,-1 0 1 0 0,0 0-1 0 0,0 0 1 0 0,0 1-1 0 0,-1-1 0 0 0,1 1 1 0 0,-1 0-1 0 0,-1 0 1 0 0,1 0-1 0 0,1 7-5 0 0,-3-7 7 0 0,0-1 0 0 0,0 1-1 0 0,0 0 1 0 0,-1 0 0 0 0,0 0 0 0 0,-1-1 0 0 0,1 1-1 0 0,-1 0 1 0 0,0 0 0 0 0,0-1 0 0 0,-1 1-1 0 0,1 0 1 0 0,-1-1 0 0 0,-1 1 0 0 0,1-1 0 0 0,-1 0-1 0 0,0 0 1 0 0,0 0 0 0 0,0 0 0 0 0,-1-1-1 0 0,0 1 1 0 0,0-1 0 0 0,0 0 0 0 0,0 0 0 0 0,0 0-1 0 0,-1-1 1 0 0,0 1 0 0 0,0-1 0 0 0,0 0-1 0 0,0-1 1 0 0,0 1 0 0 0,-1-1 0 0 0,1 0 0 0 0,-1 0-1 0 0,1-1 1 0 0,-1 1 0 0 0,0-1 0 0 0,0-1-1 0 0,1 1 1 0 0,-1-1 0 0 0,0 0 0 0 0,-5-1-7 0 0,9 1-132 0 0,1 1 0 0 0,-1-1 0 0 0,0 0 0 0 0,0 0 0 0 0,1-1 0 0 0,-1 1 0 0 0,0 0 0 0 0,1-1 0 0 0,-1 1 0 0 0,0-1 0 0 0,1 1 0 0 0,-1-1 0 0 0,1 0 0 0 0,-1 0 0 0 0,1 1 0 0 0,-1-1 0 0 0,1 0 0 0 0,-1 0 0 0 0,1-1 0 0 0,0 1 0 0 0,0 0 0 0 0,-1 0 0 0 0,1-1 0 0 0,0 1 0 0 0,0 0 0 0 0,0-1 0 0 0,1 1 0 0 0,-1-1 0 0 0,0 0 0 0 0,0 1 0 0 0,1-1 0 0 0,-1 1 0 0 0,1-1 0 0 0,0 0 0 0 0,-1 0 0 0 0,1 1 0 0 0,0-1 0 0 0,0 0 0 0 0,0 1 0 0 0,0-1 0 0 0,0 0 0 0 0,1 0 0 0 0,-1 1 0 0 0,0-1 0 0 0,1 0 1 0 0,-1 1-1 0 0,1-1 0 0 0,0 1 0 0 0,0-2 132 0 0,8-16-1346 0 0</inkml:trace>
  <inkml:trace contextRef="#ctx0" brushRef="#br0" timeOffset="1242.855">1944 194 1744 0 0,'-5'-16'5406'0'0,"-13"43"-4157"0"0,5 163-80 0 0,36-46-1708 0 0,-20-118-173 0 0,3 27-4342 0 0,-6-45 3763 0 0</inkml:trace>
  <inkml:trace contextRef="#ctx0" brushRef="#br0" timeOffset="2474.396">1674 510 1148 0 0,'-6'-6'4850'0'0,"59"-21"-3903"0"0,77-11-1025 0 0,1 6 0 0 0,1 5-1 0 0,70-2 79 0 0,-195 28-18 0 0,32-10 1591 0 0,-98 9-1540 0 0,45 5-25 0 0,0 1-1 0 0,1 0 1 0 0,0 1-1 0 0,0 0 1 0 0,0 1-1 0 0,1 1 1 0 0,-1 0-1 0 0,2 0 1 0 0,-1 2-1 0 0,1-1 1 0 0,0 1 0 0 0,1 1-1 0 0,0-1 1 0 0,0 2-1 0 0,1 0 1 0 0,1 0-1 0 0,0 0 1 0 0,0 1-1 0 0,1 0 1 0 0,1 1-1 0 0,0-1 1 0 0,0 1-1 0 0,-1 7-7 0 0,7-18 5 0 0,-1-1-1 0 0,1 0 0 0 0,0 1 0 0 0,-1-1 0 0 0,1 0 0 0 0,0 1 0 0 0,0-1 1 0 0,0 1-1 0 0,0-1 0 0 0,0 1 0 0 0,0-1 0 0 0,0 0 0 0 0,1 1 0 0 0,-1-1 1 0 0,0 0-1 0 0,1 1 0 0 0,-1-1 0 0 0,1 0 0 0 0,0 1 0 0 0,-1-1 0 0 0,1 0 1 0 0,0 0-1 0 0,0 0 0 0 0,0 1 0 0 0,0-1 0 0 0,0 0 0 0 0,0 0 0 0 0,0 0 0 0 0,0-1 1 0 0,0 1-1 0 0,0 0 0 0 0,0 0 0 0 0,1-1 0 0 0,-1 1 0 0 0,0 0 0 0 0,0-1 1 0 0,1 1-1 0 0,-1-1 0 0 0,1 0 0 0 0,-1 1 0 0 0,0-1 0 0 0,1 0 0 0 0,-1 0 1 0 0,1 0-1 0 0,-1 0 0 0 0,0 0 0 0 0,1 0 0 0 0,-1 0 0 0 0,1-1 0 0 0,-1 1 1 0 0,0-1-1 0 0,1 1 0 0 0,-1-1 0 0 0,0 1 0 0 0,1-1 0 0 0,-1 1 0 0 0,1-2-4 0 0,86-38-122 0 0,27-77 52 0 0,-114 116 66 0 0,0 0 0 0 0,1 0-1 0 0,-1 0 1 0 0,0 0 0 0 0,1 0-1 0 0,-1 0 1 0 0,1 0 0 0 0,-1 1-1 0 0,1-1 1 0 0,-1 1-1 0 0,1-1 1 0 0,-1 1 0 0 0,1 0-1 0 0,-1-1 1 0 0,1 1 0 0 0,0 0-1 0 0,-1 0 1 0 0,1 0 0 0 0,-1 0-1 0 0,1 0 1 0 0,0 1-1 0 0,-1-1 1 0 0,1 0 0 0 0,-1 1-1 0 0,1-1 1 0 0,-1 1 0 0 0,1 0-1 0 0,-1-1 1 0 0,1 1 0 0 0,-1 0-1 0 0,0 0 1 0 0,1 0-1 0 0,-1 0 1 0 0,0 0 0 0 0,0 0-1 0 0,0 0 1 0 0,0 0 0 0 0,0 1-1 0 0,0-1 1 0 0,0 0 0 0 0,0 1-1 0 0,0-1 1 0 0,0 1-1 0 0,-1-1 1 0 0,1 1 0 0 0,0 0 4 0 0,38 74-378 0 0,-38-75 359 0 0,-2 43 486 0 0,41-148-1271 0 0,-40 103 793 0 0,1 0 1 0 0,-1-1 0 0 0,1 1 0 0 0,0-1 0 0 0,0 1-1 0 0,0 0 1 0 0,-1 0 0 0 0,1-1 0 0 0,0 1 0 0 0,0 0-1 0 0,1 0 1 0 0,-1 0 0 0 0,0 0 0 0 0,0 0-1 0 0,0 0 1 0 0,1 0 0 0 0,-1 1 0 0 0,0-1 0 0 0,1 0-1 0 0,-1 1 1 0 0,1-1 0 0 0,-1 1 0 0 0,1-1 0 0 0,-1 1-1 0 0,1 0 1 0 0,-1 0 0 0 0,1 0 0 0 0,-1 0 0 0 0,1 0-1 0 0,-1 0 1 0 0,1 0 0 0 0,-1 0 0 0 0,1 0-1 0 0,-1 1 1 0 0,1-1 0 0 0,-1 1 0 0 0,1-1 0 0 0,-1 1-1 0 0,1-1 1 0 0,-1 1 0 0 0,0 0 0 0 0,1 0 0 0 0,-1 0-1 0 0,0 0 1 0 0,0 0 0 0 0,0 0 0 0 0,0 0-1 0 0,0 0 1 0 0,0 0 0 0 0,0 0 0 0 0,0 1 0 0 0,0-1-1 0 0,0 0 1 0 0,-1 1 0 0 0,1-1 0 0 0,0 0 0 0 0,-1 1-1 0 0,1-1 1 0 0,-1 1 10 0 0,15 12-47 0 0,-5-4-107 0 0,0-1 0 0 0,0-1 0 0 0,1 0 0 0 0,0 0 0 0 0,1-1-1 0 0,0 0 1 0 0,0-1 0 0 0,0-1 0 0 0,1 0 0 0 0,-1 0 0 0 0,1-2-1 0 0,1 1 1 0 0,-1-2 0 0 0,4 1 154 0 0,-7-6-113 0 0,-1-1 0 0 0,0 0 0 0 0,0-1 0 0 0,0 0-1 0 0,0 0 1 0 0,-1 0 0 0 0,0-1 0 0 0,0-1 0 0 0,-1 1 0 0 0,0-1-1 0 0,0-1 1 0 0,0 1 0 0 0,-1-1 0 0 0,0 0 0 0 0,-1-1 0 0 0,0 1 0 0 0,0-1-1 0 0,-1 0 1 0 0,0 0 0 0 0,0-1 0 0 0,-1 1 0 0 0,0-1 0 0 0,-1 1 0 0 0,1-7 113 0 0,56-303 1806 0 0,-53 265-784 0 0,-7 54-989 0 0,0 1-1 0 0,1-1 0 0 0,-1 0 0 0 0,0 0 0 0 0,1 1 0 0 0,-1-1 0 0 0,0 0 0 0 0,0 0 0 0 0,1 0 0 0 0,-1 0 0 0 0,0 0 0 0 0,1 0 0 0 0,-1 0 0 0 0,0 0 0 0 0,0-1 0 0 0,1 1 0 0 0,-1 0 0 0 0,0 0 1 0 0,1-1-1 0 0,-1 1 0 0 0,0 0 0 0 0,1-1 0 0 0,-1 1 0 0 0,0 0 0 0 0,1-1 0 0 0,-1 1 0 0 0,1-1 0 0 0,-1 1 0 0 0,1-1 0 0 0,-1 1 0 0 0,1-1 0 0 0,-1 0 0 0 0,1 1 0 0 0,0-1 0 0 0,-1 1 1 0 0,1-1-1 0 0,0 0 0 0 0,-1 0 0 0 0,1 1 0 0 0,0-1 0 0 0,0 0 0 0 0,0 1 0 0 0,0-1 0 0 0,0 0 0 0 0,0 0 0 0 0,0 1 0 0 0,0-1 0 0 0,0 0 0 0 0,0 0-32 0 0,-13 36 147 0 0,2 0-1 0 0,2 0 1 0 0,1 1-1 0 0,2 0 1 0 0,1 1-1 0 0,2 0 1 0 0,2-1-1 0 0,1 1 1 0 0,3 18-147 0 0,-3 3 197 0 0,17 54 47 0 0,-15-109-212 0 0,0-2 0 0 0,0 1 0 0 0,0 0 0 0 0,0 0 0 0 0,0-1 0 0 0,0 1 0 0 0,1-1 0 0 0,-1 1 0 0 0,1-1 0 0 0,-1 0 0 0 0,1 0 0 0 0,-1 0 0 0 0,1-1 0 0 0,0 1 0 0 0,-1-1 0 0 0,1 1 0 0 0,0-1 0 0 0,-1 0 0 0 0,1 0 0 0 0,0 0 0 0 0,0 0 0 0 0,-1 0 0 0 0,1-1 0 0 0,0 1 0 0 0,-1-1 0 0 0,1 0 0 0 0,0 0 0 0 0,-1 0 0 0 0,1 0 0 0 0,-1 0 0 0 0,0-1 0 0 0,1 1 0 0 0,-1-1 0 0 0,0 1 0 0 0,0-1 0 0 0,0 0 0 0 0,0 0 0 0 0,0 0 0 0 0,0 0 0 0 0,0 0 0 0 0,-1 0 0 0 0,1-1 0 0 0,-1 0-32 0 0,23-10 97 0 0,78-34 189 0 0,-100 47-284 0 0,22 14 42 0 0,-21-12-77 0 0,0 0 1 0 0,0 0 0 0 0,0 0 0 0 0,-1 1 0 0 0,0-1 0 0 0,1 1-1 0 0,-1-1 1 0 0,0 1 0 0 0,0 0 0 0 0,0 0 0 0 0,-1 0 0 0 0,1 0-1 0 0,-1 0 1 0 0,1 1 0 0 0,-1-1 0 0 0,0 0 0 0 0,0 1 0 0 0,-1-1-1 0 0,1 1 1 0 0,-1-1 0 0 0,0 0 0 0 0,1 1 0 0 0,-2-1 0 0 0,1 1-1 0 0,0-1 1 0 0,-1 1 0 0 0,1-1 0 0 0,-1 1 0 0 0,0-1-1 0 0,0 0 1 0 0,0 1 0 0 0,-1-1 0 0 0,1 0 0 0 0,-1 0 0 0 0,0 0-1 0 0,0 0 1 0 0,0 0 0 0 0,0-1 0 0 0,0 1 0 0 0,-1-1 0 0 0,1 1-1 0 0,-1-1 1 0 0,0 0 0 0 0,1 0 0 0 0,-1 0 0 0 0,0 0 0 0 0,0 0-1 0 0,0-1 1 0 0,-1 1 0 0 0,1-1 0 0 0,0 0 0 0 0,-1 0 32 0 0,-116 8-5573 0 0,60-20 4109 0 0</inkml:trace>
  <inkml:trace contextRef="#ctx0" brushRef="#br0" timeOffset="2741.468">2618 239 2284 0 0,'4'-10'5523'0'0,"37"-9"-4441"0"0,144-12-1824 0 0,-59 29-3801 0 0,-106 2 3423 0 0,15 0-236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11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457 117 1300 0 0,'0'-5'78'0'0,"0"0"-1"0"0,-1 0 1 0 0,1 0 0 0 0,-1 0-1 0 0,0 1 1 0 0,0-1 0 0 0,-1 0-1 0 0,0 0 1 0 0,0 1 0 0 0,0-1-1 0 0,0 1 1 0 0,0 0 0 0 0,-1 0-1 0 0,0 0 1 0 0,0 0 0 0 0,0 0-1 0 0,0 0 1 0 0,-1 1 0 0 0,1-1-1 0 0,-1 1 1 0 0,0 0 0 0 0,0 0-1 0 0,0 1 1 0 0,-1-1 0 0 0,1 1-1 0 0,0 0 1 0 0,-1 0 0 0 0,0 0-1 0 0,1 1 1 0 0,-1-1 0 0 0,0 1-1 0 0,0 0 1 0 0,0 1-1 0 0,0-1 1 0 0,1 1 0 0 0,-1 0-1 0 0,0 0 1 0 0,0 1 0 0 0,0-1-1 0 0,0 1 1 0 0,0 0 0 0 0,-1 1-78 0 0,-10 5 104 0 0,0 1 1 0 0,0 1-1 0 0,1 0 0 0 0,0 1 1 0 0,1 1-1 0 0,0 0 1 0 0,0 1-1 0 0,1 0 1 0 0,1 1-1 0 0,0 1 1 0 0,1 0-1 0 0,1 0 0 0 0,0 1 1 0 0,1 1-1 0 0,0 0 1 0 0,1 0-1 0 0,1 0 1 0 0,1 1-1 0 0,0 0 0 0 0,1 0 1 0 0,1 0-1 0 0,1 1 1 0 0,0 0-1 0 0,1-1 1 0 0,1 4-105 0 0,1-17 7 0 0,1 1 1 0 0,-1-1 0 0 0,1 0-1 0 0,0 0 1 0 0,0 0-1 0 0,0 0 1 0 0,0 0 0 0 0,1 0-1 0 0,0 0 1 0 0,0 0 0 0 0,0-1-1 0 0,0 1 1 0 0,0-1-1 0 0,1 1 1 0 0,-1-1 0 0 0,1 0-1 0 0,0 0 1 0 0,0 0 0 0 0,0 0-1 0 0,1-1 1 0 0,-1 1 0 0 0,1-1-1 0 0,-1 0 1 0 0,1 0-1 0 0,0 0 1 0 0,0 0 0 0 0,0-1-1 0 0,0 0 1 0 0,0 1 0 0 0,0-1-1 0 0,0-1 1 0 0,0 1-1 0 0,0-1 1 0 0,0 1 0 0 0,1-1-1 0 0,-1-1 1 0 0,1 1-8 0 0,156-23-356 0 0,-151 20 323 0 0,0-1 0 0 0,0 0 0 0 0,0 0 0 0 0,0-1 0 0 0,-1 0 0 0 0,1-1 0 0 0,-1 0 0 0 0,-1 0 0 0 0,1-1 1 0 0,-1 0-1 0 0,-1-1 0 0 0,1 0 0 0 0,-1 0 0 0 0,0 0 0 0 0,-1-1 0 0 0,0 0 0 0 0,-1-1 0 0 0,1 1 0 0 0,-2-1 0 0 0,1 0 1 0 0,-2 0-1 0 0,1 0 0 0 0,-1 0 0 0 0,-1-1 0 0 0,0 0 0 0 0,0 1 0 0 0,-1-1 0 0 0,0-4 33 0 0,-5-12 313 0 0,-4 34-226 0 0,2 64 186 0 0,2 0 0 0 0,4 0-1 0 0,3 0 1 0 0,5 14-273 0 0,-6-74 82 0 0,-1 1 1 0 0,0 0-1 0 0,-1 0 0 0 0,0 0 1 0 0,-1 0-1 0 0,-1 0 1 0 0,0 0-1 0 0,0-1 0 0 0,-1 1 1 0 0,-1-1-1 0 0,0 0 0 0 0,0 1 1 0 0,-1-2-1 0 0,-1 2-82 0 0,-2 6 176 0 0,-3 4-62 0 0,-1-1-1 0 0,-2-1 1 0 0,0 0-1 0 0,-1-1 0 0 0,-1-1 1 0 0,0 0-1 0 0,-2-1 0 0 0,0 0 1 0 0,-1-2-1 0 0,0 0 0 0 0,-1-2 1 0 0,-1 0-1 0 0,0-1 0 0 0,-1-1 1 0 0,0-1-1 0 0,-1-1 0 0 0,-12 3-113 0 0,32-9-87 0 0,1-1 0 0 0,-1 0-1 0 0,0-1 1 0 0,1 1-1 0 0,-1 0 1 0 0,0-1 0 0 0,0 0-1 0 0,0 1 1 0 0,0-1-1 0 0,0 0 1 0 0,0-1 0 0 0,-1 1-1 0 0,1 0 1 0 0,0-1-1 0 0,0 0 1 0 0,-1 0-1 0 0,1 0 1 0 0,0 0 0 0 0,0 0-1 0 0,0-1 1 0 0,-1 1-1 0 0,1-1 1 0 0,0 0 0 0 0,0 0-1 0 0,0 0 1 0 0,0 0-1 0 0,0-1 1 0 0,0 1 0 0 0,0-1-1 0 0,1 0 1 0 0,-1 0-1 0 0,0 0 1 0 0,1 0 0 0 0,0 0-1 0 0,-1 0 1 0 0,1-1-1 0 0,0 1 1 0 0,0-1 0 0 0,0 0-1 0 0,1 1 1 0 0,-1-1-1 0 0,1 0 1 0 0,-1 0 0 0 0,1 0-1 0 0,0 0 1 0 0,0 0-1 0 0,0 0 1 0 0,1-1 0 0 0,-1 1-1 0 0,1 0 1 0 0,-1 0-1 0 0,1-1 1 0 0,0 1 0 0 0,1-3 87 0 0,35-79-2567 0 0,-10 44 1425 0 0</inkml:trace>
  <inkml:trace contextRef="#ctx0" brushRef="#br0" timeOffset="265.372">702 61 1756 0 0,'-5'7'267'0'0,"0"0"0"0"0,0 0 0 0 0,1 0 0 0 0,0 1 0 0 0,1-1 0 0 0,0 1 0 0 0,0 0 0 0 0,0 0 0 0 0,1 0 0 0 0,0 0-1 0 0,1 0 1 0 0,0 1 0 0 0,0-1 0 0 0,0 4-267 0 0,2-4 68 0 0,-1 1 0 0 0,1 0-1 0 0,0-1 1 0 0,1 1 0 0 0,0-1-1 0 0,0 1 1 0 0,1-1 0 0 0,0 0-1 0 0,1 0 1 0 0,0 0-1 0 0,0-1 1 0 0,0 1 0 0 0,1-1-1 0 0,0 0 1 0 0,1 0 0 0 0,-1-1-1 0 0,1 1 1 0 0,0-1 0 0 0,1-1-1 0 0,0 1 1 0 0,0 0-68 0 0,-5-5-96 0 0,0 1 0 0 0,0-1-1 0 0,0 1 1 0 0,0-1 0 0 0,0 0 0 0 0,0 0 0 0 0,0 0-1 0 0,1 0 1 0 0,-1 0 0 0 0,0 0 0 0 0,1 0 0 0 0,-1-1 0 0 0,0 1-1 0 0,1-1 1 0 0,-1 0 0 0 0,1 0 0 0 0,-1 0 0 0 0,0 0-1 0 0,1 0 1 0 0,-1 0 0 0 0,1-1 0 0 0,-1 1 0 0 0,0-1-1 0 0,1 0 1 0 0,-1 1 0 0 0,0-1 0 0 0,0 0 0 0 0,1 0-1 0 0,-1-1 1 0 0,0 1 0 0 0,0 0 0 0 0,0-1 0 0 0,0 1 0 0 0,-1-1-1 0 0,1 0 1 0 0,0 1 0 0 0,-1-1 0 0 0,1 0 0 0 0,-1 0-1 0 0,1 0 1 0 0,-1 0 0 0 0,0-1 0 0 0,0 1 0 0 0,0 0-1 0 0,0 0 1 0 0,-1-1 0 0 0,1 1 0 0 0,0 0 96 0 0,7-23-1209 0 0</inkml:trace>
  <inkml:trace contextRef="#ctx0" brushRef="#br0" timeOffset="886.906">980 63 1312 0 0,'32'208'3919'0'0,"-17"-115"-762"0"0,7-113-2151 0 0,-5 0-962 0 0,-1 0 1 0 0,0-2-1 0 0,-2 0 0 0 0,0 0 0 0 0,-2-1 0 0 0,0-1 0 0 0,-2 0 1 0 0,-1-1-1 0 0,0 0 0 0 0,-2 0 0 0 0,1-12-44 0 0,-8 38-62 0 0,1-1 1 0 0,-1 1-1 0 0,0 0 0 0 0,1-1 0 0 0,-1 1 0 0 0,0 0 1 0 0,1-1-1 0 0,-1 1 0 0 0,1-1 0 0 0,-1 1 0 0 0,1-1 1 0 0,-1 1-1 0 0,1-1 0 0 0,-1 1 0 0 0,1-1 0 0 0,-1 1 1 0 0,1-1-1 0 0,0 0 0 0 0,-1 1 0 0 0,1-1 0 0 0,0 0 1 0 0,-1 1-1 0 0,1-1 0 0 0,0 0 0 0 0,0 0 0 0 0,-1 0 1 0 0,1 0-1 0 0,0 0 0 0 0,-1 0 0 0 0,1 0 0 0 0,0 0 0 0 0,0 0 1 0 0,-1 0-1 0 0,1 0 0 0 0,0 0 0 0 0,-1 0 0 0 0,1-1 1 0 0,0 1-1 0 0,-1 0 0 0 0,1-1 0 0 0,0 1 0 0 0,-1 0 1 0 0,1-1-1 0 0,0 1 0 0 0,-1-1 0 0 0,1 1 0 0 0,-1-1 1 0 0,1 1-1 0 0,-1-1 0 0 0,1 1 0 0 0,-1-1 0 0 0,0 1 1 0 0,1-1-1 0 0,-1 0 0 0 0,1 1 0 0 0,-1-1 0 0 0,0 0 1 0 0,0 1-1 0 0,1-1 0 0 0,-1 0 0 0 0,0 0 0 0 0,0 1 1 0 0,0-1-1 0 0,0 0 0 0 0,0 1 0 0 0,0-1 0 0 0,0 0 0 0 0,0 0 62 0 0,12 11-811 0 0,2 1-471 0 0,-1 1-42 0 0</inkml:trace>
  <inkml:trace contextRef="#ctx0" brushRef="#br0" timeOffset="1275.521">1439 192 1424 0 0,'9'-5'234'0'0,"-1"0"0"0"0,1-1-1 0 0,-1 0 1 0 0,-1 0 0 0 0,1 0-1 0 0,-1-1 1 0 0,-1-1 0 0 0,1 1 0 0 0,-1-1-1 0 0,0 0 1 0 0,-1 0 0 0 0,0-1-1 0 0,0 0 1 0 0,-1 1 0 0 0,3-8-234 0 0,-8 14 37 0 0,0 0-1 0 0,0-1 1 0 0,0 1 0 0 0,0 0 0 0 0,-1 0 0 0 0,1-1 0 0 0,-1 1 0 0 0,1 0-1 0 0,-1 0 1 0 0,1 1 0 0 0,-1-1 0 0 0,0 0 0 0 0,0 0 0 0 0,0 1-1 0 0,0-1 1 0 0,0 1 0 0 0,-1 0 0 0 0,1 0 0 0 0,0 0 0 0 0,-1 0-1 0 0,1 0 1 0 0,0 0 0 0 0,-1 0 0 0 0,1 1 0 0 0,-1-1 0 0 0,1 1 0 0 0,-2 0-37 0 0,-8 0 76 0 0,0 0 0 0 0,0 1 1 0 0,0 1-1 0 0,0 0 0 0 0,0 0 1 0 0,0 1-1 0 0,1 1 1 0 0,-1 0-1 0 0,1 1 0 0 0,0 0 1 0 0,0 0-1 0 0,1 1 0 0 0,-1 1 1 0 0,1 0-1 0 0,1 0 1 0 0,-1 1-1 0 0,1 0 0 0 0,1 1 1 0 0,-3 2-77 0 0,6-7 40 0 0,1 1 1 0 0,-1 0 0 0 0,1 0-1 0 0,0 0 1 0 0,0 0 0 0 0,1 1-1 0 0,-1 0 1 0 0,1 0 0 0 0,0 0-1 0 0,1 0 1 0 0,-1 0-1 0 0,1 0 1 0 0,1 0 0 0 0,-1 1-1 0 0,1-1 1 0 0,0 1 0 0 0,0-1-1 0 0,1 1 1 0 0,0 0 0 0 0,0-1-1 0 0,1 1 1 0 0,0-1-1 0 0,0 1 1 0 0,0-1 0 0 0,1 1-1 0 0,0-1 1 0 0,0 0 0 0 0,0 0-1 0 0,1 0 1 0 0,0 0 0 0 0,1 0-1 0 0,-1 0 1 0 0,1-1-1 0 0,0 0 1 0 0,3 4-41 0 0,3 1-78 0 0,1-1-1 0 0,1 0 1 0 0,-1 0-1 0 0,1-1 1 0 0,0-1 0 0 0,1 0-1 0 0,0 0 1 0 0,0-1-1 0 0,1-1 1 0 0,-1 0 0 0 0,1-1-1 0 0,8 1 79 0 0,110-1-4839 0 0,-81-16 3473 0 0</inkml:trace>
  <inkml:trace contextRef="#ctx0" brushRef="#br0" timeOffset="1651.094">1779 267 1152 0 0,'0'9'287'0'0,"1"1"0"0"0,-2-1 0 0 0,1 0 0 0 0,-1 1 1 0 0,0-1-1 0 0,-1 0 0 0 0,0 0 0 0 0,-1 0 0 0 0,0 0 0 0 0,0 0 0 0 0,-1-1 0 0 0,0 1 0 0 0,0-1 0 0 0,-1 0 0 0 0,-5 6-287 0 0,8-15 56 0 0,1 0-1 0 0,-1 0 0 0 0,0 0 1 0 0,1 0-1 0 0,-1 0 0 0 0,0 0 0 0 0,1-1 1 0 0,-1 1-1 0 0,1 0 0 0 0,0-1 1 0 0,0 0-1 0 0,-1 1 0 0 0,1-1 0 0 0,0 0 1 0 0,0 1-1 0 0,0-1 0 0 0,1 0 0 0 0,-1 0 1 0 0,0 0-1 0 0,1 0 0 0 0,-1 0 1 0 0,1 0-1 0 0,0 0 0 0 0,-1 0 0 0 0,1 1 1 0 0,0-1-1 0 0,0 0 0 0 0,1 0 1 0 0,-1 0-1 0 0,0 0 0 0 0,0 0 0 0 0,1 0 1 0 0,0 0-1 0 0,-1 0 0 0 0,1 0 0 0 0,1-2-55 0 0,-2 4 20 0 0,3-15-25 0 0,2 0 1 0 0,0 0-1 0 0,1 0 0 0 0,0 1 0 0 0,1 0 1 0 0,1 1-1 0 0,0-1 0 0 0,1 1 1 0 0,0 1-1 0 0,1 0 0 0 0,1 0 0 0 0,-1 1 1 0 0,2 0-1 0 0,0 1 0 0 0,6-4 5 0 0,-12 12-7 0 0,0 0 0 0 0,0 1-1 0 0,0 0 1 0 0,-1 1 0 0 0,1-1-1 0 0,0 1 1 0 0,0 0 0 0 0,0 1-1 0 0,0-1 1 0 0,0 1 0 0 0,0 0-1 0 0,0 1 1 0 0,-1-1 0 0 0,1 1-1 0 0,-1 0 1 0 0,1 1-1 0 0,-1-1 1 0 0,0 1 0 0 0,0 0-1 0 0,0 1 1 0 0,0-1 0 0 0,0 1-1 0 0,-1 0 1 0 0,1 0 0 0 0,-1 0-1 0 0,0 1 1 0 0,-1-1 0 0 0,1 1-1 0 0,-1 0 1 0 0,0 0 0 0 0,0 0-1 0 0,0 1 1 0 0,-1-1 0 0 0,1 2 7 0 0,-1-4-8 0 0,86 144-1921 0 0,-64-104-560 0 0,-12-24 1191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7:1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8285 264 1272 0 0,'19'-3'9297'0'0,"-32"3"-5251"0"0,-2 2-5297 0 0,8 32-7405 0 0,8-26 8062 0 0,1 1-73 0 0,-2-3 175 0 0,0 0-239 0 0</inkml:trace>
  <inkml:trace contextRef="#ctx0" brushRef="#br0" timeOffset="278.985">8283 732 2356 0 0,'8'12'5687'0'0,"6"-16"-1884"0"0,-13 4-3352 0 0,-4-6 617 0 0,-3-15-5217 0 0,9-67-2587 0 0,7 39 5536 0 0</inkml:trace>
  <inkml:trace contextRef="#ctx0" brushRef="#br0" timeOffset="12433.65">12808 255 1672 0 0,'7'4'3861'0'0,"-9"29"-3471"0"0,1-25-154 0 0,-1 44 124 0 0,1 25 28 0 0,1 0-142 0 0,1 38-44 0 0,0-21-89 0 0,0-32-17 0 0,6 110 1017 0 0,-4-184-1067 0 0,1 0-1 0 0,0 0 0 0 0,1 0 0 0 0,0 1 0 0 0,0 0 0 0 0,1 0 0 0 0,1 0 0 0 0,0 1 0 0 0,0 0 0 0 0,1 0 0 0 0,0 1 0 0 0,1 0 0 0 0,0 1 0 0 0,10-8-45 0 0,-15 12-6 0 0,0 1-1 0 0,0 0 0 0 0,0 0 1 0 0,0 0-1 0 0,0 1 1 0 0,1-1-1 0 0,-1 1 1 0 0,1 0-1 0 0,-1 0 0 0 0,1 1 1 0 0,0-1-1 0 0,0 1 1 0 0,0 0-1 0 0,0 0 1 0 0,0 1-1 0 0,0-1 0 0 0,0 1 1 0 0,0 0-1 0 0,0 1 1 0 0,0-1-1 0 0,0 1 1 0 0,0 0-1 0 0,-1 0 1 0 0,1 1-1 0 0,0-1 0 0 0,0 1 1 0 0,-1 0-1 0 0,1 0 1 0 0,-1 1-1 0 0,1-1 1 0 0,-1 1-1 0 0,0 0 0 0 0,0 0 1 0 0,-1 1-1 0 0,1-1 1 0 0,-1 1-1 0 0,1 0 1 0 0,-1 0-1 0 0,0 0 0 0 0,0 0 1 0 0,-1 0-1 0 0,1 1 1 0 0,-1-1-1 0 0,0 1 1 0 0,0-1-1 0 0,-1 1 0 0 0,1 0 1 0 0,-1 1 6 0 0,0 1-4 0 0,0-1 0 0 0,0 1-1 0 0,0-1 1 0 0,-1 1 0 0 0,0 0 0 0 0,-1-1 0 0 0,1 1 0 0 0,-1 0 0 0 0,-1-1-1 0 0,1 1 1 0 0,-1-1 0 0 0,0 0 0 0 0,-1 1 0 0 0,1-1 0 0 0,-1 0 0 0 0,0-1-1 0 0,-1 1 1 0 0,0 0 0 0 0,0-1 0 0 0,0 0 0 0 0,0 0 0 0 0,-1 0 0 0 0,1 0-1 0 0,-1-1 1 0 0,-1 0 0 0 0,1 0 0 0 0,-1 0 0 0 0,1-1 0 0 0,-1 1 0 0 0,-5 1 4 0 0,-6 4 6 0 0,-1-1-1 0 0,0 0 1 0 0,-1-1 0 0 0,1-1 0 0 0,-1-1 0 0 0,0-1 0 0 0,-1-1 0 0 0,1 0 0 0 0,-1-1 0 0 0,-3-1-6 0 0,20-1-1 0 0,-1 0-1 0 0,0-1 1 0 0,0 1-1 0 0,0-1 1 0 0,0 0 0 0 0,1 0-1 0 0,-1 0 1 0 0,0-1-1 0 0,1 1 1 0 0,-1-1-1 0 0,1 0 1 0 0,0 0-1 0 0,-1 0 1 0 0,1 0 0 0 0,0 0-1 0 0,0-1 1 0 0,0 1-1 0 0,1-1 1 0 0,-1 0-1 0 0,1 0 1 0 0,-1 0-1 0 0,1 0 1 0 0,0-1 0 0 0,0 1-1 0 0,0-2 2 0 0,31-36-121 0 0,-1 25 86 0 0,1 2-1 0 0,0 1 0 0 0,1 1 0 0 0,0 2 0 0 0,1 0 1 0 0,0 2-1 0 0,0 2 0 0 0,1 1 0 0 0,9 0 36 0 0,24-6-278 0 0,19-3 164 0 0,-31 7-16 0 0,0-3 0 0 0,-1-2 1 0 0,-1-1-1 0 0,0-4 0 0 0,-1-1 0 0 0,14-9 130 0 0,-59 25-10 0 0,0-1 1 0 0,0 1-1 0 0,0-1 1 0 0,0 0-1 0 0,-1 0 0 0 0,0 0 1 0 0,0-1-1 0 0,0 0 1 0 0,0 0-1 0 0,0 0 0 0 0,-1 0 1 0 0,1 0-1 0 0,-1-1 0 0 0,0 1 1 0 0,-1-1-1 0 0,1 0 1 0 0,1-4 9 0 0,-4 8-36 0 0,-5-3-46 0 0,-5 1 89 0 0,0-1-1 0 0,0 1 0 0 0,-1 0 1 0 0,1 1-1 0 0,0 1 1 0 0,-1-1-1 0 0,0 2 0 0 0,1-1 1 0 0,-1 1-1 0 0,0 1 0 0 0,1 0 1 0 0,-1 1-1 0 0,1 0 0 0 0,-1 0 1 0 0,1 1-1 0 0,0 0 1 0 0,0 1-1 0 0,0 0 0 0 0,1 1 1 0 0,-1 0-1 0 0,1 1 0 0 0,0-1 1 0 0,1 2-1 0 0,-1-1 0 0 0,1 1 1 0 0,0 1-1 0 0,1-1 1 0 0,0 1-1 0 0,0 0 0 0 0,1 1 1 0 0,0 0-1 0 0,0 0 0 0 0,1 0 1 0 0,0 1-1 0 0,1-1 1 0 0,0 1-1 0 0,0 0 0 0 0,1 1 1 0 0,1-1-1 0 0,-1 2-6 0 0,4-5-29 0 0,-1 1 1 0 0,1-1-1 0 0,1 0 0 0 0,-1 0 1 0 0,1 0-1 0 0,1 0 1 0 0,-1 0-1 0 0,1-1 0 0 0,0 1 1 0 0,1-1-1 0 0,0 1 0 0 0,0-1 1 0 0,0 0-1 0 0,0-1 0 0 0,1 1 1 0 0,0-1-1 0 0,0 0 0 0 0,1 0 1 0 0,-1 0-1 0 0,1-1 1 0 0,0 0-1 0 0,0 0 0 0 0,1 0 1 0 0,-1-1-1 0 0,4 1 29 0 0,171 45-3942 0 0,-152-48 2588 0 0</inkml:trace>
  <inkml:trace contextRef="#ctx0" brushRef="#br0" timeOffset="12944.325">14564 708 1580 0 0,'0'-10'900'0'0,"0"7"-764"0"0,1-1 1 0 0,-1 0-1 0 0,0 0 1 0 0,0 0-1 0 0,0 0 1 0 0,-1 0-1 0 0,1 0 1 0 0,-1 1-1 0 0,0-1 1 0 0,0 0-1 0 0,0 0 1 0 0,-1 1-1 0 0,1-1 1 0 0,-1 1-1 0 0,0-1 1 0 0,0 1-1 0 0,0 0 1 0 0,0-1-1 0 0,-1 1 1 0 0,1 0-1 0 0,-1 1 1 0 0,0-1-1 0 0,-2-2-136 0 0,-1 1 56 0 0,-1 0 0 0 0,0 0 0 0 0,0 1-1 0 0,0 0 1 0 0,-1 0 0 0 0,1 1 0 0 0,-1 0 0 0 0,1 0 0 0 0,-1 0-1 0 0,0 1 1 0 0,0 0 0 0 0,0 1 0 0 0,1 0 0 0 0,-1 0 0 0 0,0 1-1 0 0,0 0 1 0 0,0 0 0 0 0,1 1 0 0 0,-1 0 0 0 0,0 0 0 0 0,1 0-1 0 0,0 1 1 0 0,-6 3-56 0 0,-154 101 572 0 0,74 16-594 0 0,94-120 14 0 0,-1 0 0 0 0,1 0-1 0 0,0 0 1 0 0,-1 0 0 0 0,1-1-1 0 0,1 1 1 0 0,-1 0 0 0 0,0 0-1 0 0,1-1 1 0 0,-1 1 0 0 0,1-1-1 0 0,0 0 1 0 0,0 1 0 0 0,0-1-1 0 0,0 0 1 0 0,0 0 0 0 0,0 0-1 0 0,1 0 1 0 0,-1 0 0 0 0,0-1 0 0 0,1 1-1 0 0,0-1 1 0 0,-1 0 0 0 0,1 1-1 0 0,0-1 1 0 0,0 0 0 0 0,0-1-1 0 0,-1 1 1 0 0,1 0 0 0 0,0-1-1 0 0,0 0 1 0 0,0 0 0 0 0,0 0-1 0 0,0 0 1 0 0,0 0 0 0 0,0 0-1 0 0,0-1 1 0 0,0 1 0 0 0,0-1 8 0 0,178-64-54 0 0,-96 13 1799 0 0,-70 123-1502 0 0,-11-63-562 0 0,0 0 0 0 0,0 0 0 0 0,1 0 0 0 0,0 0 0 0 0,1-1 0 0 0,0 1 0 0 0,0-1 0 0 0,0-1 0 0 0,1 1 0 0 0,0-1 0 0 0,0-1 0 0 0,1 1 0 0 0,-1-1 0 0 0,1 0 0 0 0,0-1 0 0 0,1 0 0 0 0,-1 0 0 0 0,1-1 0 0 0,1 1 319 0 0,14 2-1402 0 0</inkml:trace>
  <inkml:trace contextRef="#ctx0" brushRef="#br0" timeOffset="16816.65">20311 555 1576 0 0,'2'-1'153'0'0,"-1"-1"1"0"0,1 0-1 0 0,-1 0 0 0 0,0 0 1 0 0,0 0-1 0 0,0 0 0 0 0,0 0 0 0 0,0 0 1 0 0,0 0-1 0 0,0-1 0 0 0,-1 1 1 0 0,1 0-1 0 0,-1 0 0 0 0,0-1 0 0 0,0 1 1 0 0,0 0-1 0 0,0 0 0 0 0,0-1 1 0 0,0 1-1 0 0,0 0 0 0 0,-1-1 0 0 0,1 1 1 0 0,-1 0-1 0 0,0 0 0 0 0,0 0 0 0 0,1 0 1 0 0,-1 0-1 0 0,-1-1-153 0 0,0 0 47 0 0,-1 0-1 0 0,0 1 1 0 0,0-1 0 0 0,0 1-1 0 0,-1 0 1 0 0,1 0 0 0 0,-1 0-1 0 0,1 0 1 0 0,-1 0 0 0 0,1 1-1 0 0,-1 0 1 0 0,0 0 0 0 0,0 0-1 0 0,0 0 1 0 0,1 0 0 0 0,-1 1-1 0 0,0 0 1 0 0,0-1 0 0 0,0 1-1 0 0,0 1 1 0 0,0-1 0 0 0,0 1-1 0 0,0-1 1 0 0,0 1 0 0 0,-2 1-47 0 0,-23 9 44 0 0,0 0 0 0 0,1 2 1 0 0,1 1-1 0 0,0 2 1 0 0,1 0-1 0 0,1 2 0 0 0,0 0 1 0 0,2 2-1 0 0,0 0 1 0 0,1 2-1 0 0,1 1 0 0 0,-4 6-44 0 0,-12 36-208 0 0,37-64 152 0 0,24 14-66 0 0,-14-14 116 0 0,-1-1 1 0 0,1 0 0 0 0,0-1-1 0 0,0 0 1 0 0,0 0-1 0 0,-1-1 1 0 0,1 0 0 0 0,-1-1-1 0 0,0 0 1 0 0,1 0 0 0 0,-1-1-1 0 0,0 0 1 0 0,-1-1 0 0 0,3-1 5 0 0,58-24 1835 0 0,-16 51-1615 0 0,64 28-1777 0 0,6-20-3740 0 0,-103-26 3958 0 0</inkml:trace>
  <inkml:trace contextRef="#ctx0" brushRef="#br0" timeOffset="15838.913">18895 324 1100 0 0,'5'15'4268'0'0,"-9"28"-3924"0"0,2-27 116 0 0,9 183 198 0 0,6-147-778 0 0,10 91-3213 0 0,-23-135 2008 0 0</inkml:trace>
  <inkml:trace contextRef="#ctx0" brushRef="#br0" timeOffset="16301.962">18828 570 1256 0 0,'287'-99'4508'0'0,"-280"96"-4438"0"0,1-1 1 0 0,-1 1-1 0 0,0-1 1 0 0,0 0 0 0 0,0-1-1 0 0,-1 0 1 0 0,1 0-1 0 0,-1 0 1 0 0,0-1-1 0 0,-1 0 1 0 0,1 0-1 0 0,-1 0 1 0 0,0-1-1 0 0,-1 0 1 0 0,0 0-1 0 0,0 0 1 0 0,0 0 0 0 0,-1-1-1 0 0,0 1 1 0 0,1-5-71 0 0,-3 8 154 0 0,4-16 402 0 0,-5 29-221 0 0,-13 391 510 0 0,63-509-991 0 0,16-8-587 0 0,-65 117 718 0 0,1 0 0 0 0,-1-1-1 0 0,1 1 1 0 0,0 0 0 0 0,-1 0 0 0 0,1 0-1 0 0,0 1 1 0 0,-1-1 0 0 0,1 0 0 0 0,0 1 0 0 0,-1-1-1 0 0,1 1 1 0 0,-1-1 0 0 0,1 1 0 0 0,-1 0-1 0 0,1-1 1 0 0,-1 1 0 0 0,1 0 0 0 0,-1 0-1 0 0,0 0 1 0 0,0 0 0 0 0,1 0 0 0 0,-1 1-1 0 0,0-1 1 0 0,0 0 0 0 0,0 1 0 0 0,0-1 0 0 0,0 0-1 0 0,0 1 1 0 0,-1-1 0 0 0,1 1 0 0 0,0-1-1 0 0,-1 1 1 0 0,1 0 0 0 0,-1-1 0 0 0,0 1 15 0 0,4 4-53 0 0,140 186-609 0 0,-84-165-3201 0 0,-57-27 2587 0 0</inkml:trace>
  <inkml:trace contextRef="#ctx0" brushRef="#br0" timeOffset="15324.248">17668 345 1060 0 0,'21'-7'2808'0'0,"-12"5"-138"0"0,-8 19-2584 0 0,-3 10 73 0 0,1 13 17 0 0,1 1-61 0 0,1 21-20 0 0,13 143 216 0 0,-8-155-68 0 0,-6-48-209 0 0,0 1-1 0 0,0-1 1 0 0,0 1 0 0 0,0-1 0 0 0,1 0 0 0 0,-1 1 0 0 0,1-1-1 0 0,-1 1 1 0 0,1-1 0 0 0,0 0 0 0 0,0 0 0 0 0,0 1 0 0 0,0-1-1 0 0,0 0 1 0 0,1 0 0 0 0,-1 0 0 0 0,1 0 0 0 0,-1 0 0 0 0,1-1-1 0 0,-1 1 1 0 0,1 0 0 0 0,0-1 0 0 0,0 1 0 0 0,0-1 0 0 0,0 0-1 0 0,0 0 1 0 0,0 1 0 0 0,1-1 0 0 0,-1-1 0 0 0,0 1 0 0 0,0 0-1 0 0,1 0 1 0 0,-1-1 0 0 0,1 0 0 0 0,-1 1 0 0 0,0-1 0 0 0,1 0-1 0 0,-1 0 1 0 0,1 0 0 0 0,-1 0 0 0 0,0-1 0 0 0,1 1 0 0 0,1-1-34 0 0,10-7 16 0 0,-1 0 0 0 0,-1 0 0 0 0,1-2 1 0 0,-2 1-1 0 0,1-1 0 0 0,-1-1 1 0 0,-1 0-1 0 0,0-1 0 0 0,0 0 0 0 0,-1 0 1 0 0,-1-1-1 0 0,0 0 0 0 0,-1-1 1 0 0,0 0-1 0 0,-1 0 0 0 0,3-9-16 0 0,28-53-372 0 0,-36 75 360 0 0,-4 50-297 0 0,3-14 180 0 0,23 154-225 0 0,-21-188 360 0 0,0 1 1 0 0,0-1-1 0 0,1 0 0 0 0,-1 0 0 0 0,0 0 1 0 0,1 0-1 0 0,-1 0 0 0 0,1 0 0 0 0,-1 0 1 0 0,1-1-1 0 0,-1 0 0 0 0,1 1 0 0 0,0-1 1 0 0,-1 0-1 0 0,1 0 0 0 0,-1 0 0 0 0,1-1 1 0 0,-1 1-1 0 0,1-1 0 0 0,-1 1 0 0 0,1-1 0 0 0,-1 0 1 0 0,1 0-1 0 0,-1 0 0 0 0,0 0 0 0 0,1 0 1 0 0,-1-1-1 0 0,0 1 0 0 0,0 0 0 0 0,0-1 1 0 0,0 0-1 0 0,0 0 0 0 0,0 1 0 0 0,-1-1 1 0 0,1 0-1 0 0,0-1 0 0 0,-1 1 0 0 0,0 0 1 0 0,1 0-1 0 0,-1-1 0 0 0,0 1 0 0 0,0 0 1 0 0,-1-1-1 0 0,1 1 0 0 0,0-1 0 0 0,-1 0-6 0 0,7-5 7 0 0,94-172 191 0 0,-53 76-155 0 0,9 14-155 0 0,-56 90 52 0 0,3 3 46 0 0,0-1-1 0 0,0 1 0 0 0,-1 0 0 0 0,1 1 1 0 0,-1-1-1 0 0,1 0 0 0 0,-1 1 0 0 0,0 0 1 0 0,-1 0-1 0 0,1 0 0 0 0,-1 0 0 0 0,1 0 1 0 0,-1 0-1 0 0,0 1 0 0 0,-1-1 0 0 0,1 1 1 0 0,-1-1-1 0 0,0 1 0 0 0,0 1 15 0 0,4 6-20 0 0,28 68-86 0 0,-16-43-34 0 0,-2 0 1 0 0,-1 0-1 0 0,-2 2 0 0 0,-1-1 1 0 0,3 31 139 0 0,-39-48-3947 0 0,10-28 2549 0 0</inkml:trace>
  <inkml:trace contextRef="#ctx0" brushRef="#br0" timeOffset="15589.123">18353 234 1648 0 0,'7'-21'5518'0'0,"22"34"-7208"0"0,-10 0 705 0 0,4-2-462 0 0,0-4-101 0 0</inkml:trace>
  <inkml:trace contextRef="#ctx0" brushRef="#br0" timeOffset="13470.42">15471 278 1504 0 0,'19'76'2845'0'0,"-16"-24"-2590"0"0,3 0 0 0 0,1 0 0 0 0,3 0 0 0 0,2-1-1 0 0,2-1 1 0 0,3 0 0 0 0,7 13-255 0 0,21 120-74 0 0,-60-150-2837 0 0,6-32 1487 0 0</inkml:trace>
  <inkml:trace contextRef="#ctx0" brushRef="#br0" timeOffset="13876.125">15535 122 1292 0 0,'1'-5'75'0'0,"0"1"0"0"0,1 0 0 0 0,-1 0 0 0 0,1 0 0 0 0,0 0 0 0 0,0 1 1 0 0,0-1-1 0 0,1 0 0 0 0,-1 1 0 0 0,1-1 0 0 0,0 1 0 0 0,0 0 0 0 0,0 0 0 0 0,1 0 0 0 0,-1 1 0 0 0,0-1 0 0 0,1 1 0 0 0,0-1 0 0 0,0 1 0 0 0,0 1 0 0 0,0-1 0 0 0,0 0 0 0 0,0 1 1 0 0,0 0-1 0 0,0 0 0 0 0,0 0 0 0 0,1 0 0 0 0,-1 1 0 0 0,0 0 0 0 0,1 0 0 0 0,-1 0 0 0 0,0 0 0 0 0,1 0 0 0 0,-1 1 0 0 0,0 0 0 0 0,0 0 0 0 0,0 0 0 0 0,1 1 0 0 0,-1-1 0 0 0,0 1 1 0 0,-1 0-1 0 0,1 0 0 0 0,0 0 0 0 0,-1 1 0 0 0,3 1-75 0 0,42 69 515 0 0,-27-17-304 0 0,-8 3-13 0 0,-7-22-36 0 0,-3-23-110 0 0,0 0 0 0 0,-1 0 0 0 0,0 0 1 0 0,-1 0-1 0 0,0 0 0 0 0,-1 0 0 0 0,-1 0 0 0 0,0 0 1 0 0,-1 0-1 0 0,-1 0 0 0 0,0 0 0 0 0,0 0 0 0 0,-2-1 1 0 0,0 0-1 0 0,0 0 0 0 0,-1 0 0 0 0,-1 0 0 0 0,0-1 1 0 0,-1 0-1 0 0,0-1 0 0 0,0 0 0 0 0,-2 0 0 0 0,1 0 0 0 0,-1-2 1 0 0,-4 4-53 0 0,13-12 26 0 0,-1 0 1 0 0,1 0-1 0 0,0 0 1 0 0,0 0-1 0 0,-1 0 1 0 0,1 0-1 0 0,-1 0 1 0 0,1-1-1 0 0,-1 1 1 0 0,1 0 0 0 0,-1-1-1 0 0,1 1 1 0 0,-1-1-1 0 0,1 0 1 0 0,-1 1-1 0 0,0-1 1 0 0,1 0-1 0 0,-1 0 1 0 0,0 0-1 0 0,1 0 1 0 0,-1-1-1 0 0,0 1 1 0 0,1 0-1 0 0,-1-1 1 0 0,1 1 0 0 0,-1-1-1 0 0,1 1 1 0 0,-1-1-1 0 0,1 0 1 0 0,-1 1-1 0 0,1-1 1 0 0,0 0-1 0 0,-1 0 1 0 0,1 0-1 0 0,0 0 1 0 0,0-1-1 0 0,0 1 1 0 0,-1 0-1 0 0,1 0 1 0 0,0-1 0 0 0,1 1-1 0 0,-1 0 1 0 0,0-1-1 0 0,0 1 1 0 0,1-1-1 0 0,-1 1 1 0 0,1-1-1 0 0,-1 0 1 0 0,1 1-1 0 0,-1-1 1 0 0,1 1-1 0 0,0-1 1 0 0,0 0-1 0 0,0-1-26 0 0,3 2 4 0 0,0 0 0 0 0,0-1 0 0 0,0 1 0 0 0,0 0-1 0 0,0 1 1 0 0,0-1 0 0 0,0 0 0 0 0,0 1-1 0 0,0 0 1 0 0,1 0 0 0 0,-1 0 0 0 0,0 0 0 0 0,0 0-1 0 0,0 0 1 0 0,0 1 0 0 0,1 0 0 0 0,-1 0-1 0 0,0 0 1 0 0,0 0 0 0 0,0 0 0 0 0,-1 0 0 0 0,1 1-1 0 0,0-1 1 0 0,2 3-4 0 0,299 195-1067 0 0,-125-85-3746 0 0,-159-104 3481 0 0</inkml:trace>
  <inkml:trace contextRef="#ctx0" brushRef="#br0" timeOffset="14249.475">16257 303 1148 0 0,'28'181'1984'0'0,"78"225"798"0"0,-70-282-701 0 0,-25-140 912 0 0,13-63-2694 0 0,-19 62-6 0 0,28-89-104 0 0,4 1 1 0 0,5 1-1 0 0,23-33-189 0 0,-18 33-2145 0 0,-46 103 1530 0 0,-1 1-172 0 0,14 28-4438 0 0,-12-20 3885 0 0</inkml:trace>
  <inkml:trace contextRef="#ctx0" brushRef="#br0" timeOffset="11344.581">11994 387 1228 0 0,'-19'20'239'0'0,"1"0"0"0"0,1 1-1 0 0,1 0 1 0 0,1 2 0 0 0,1 0 0 0 0,1 0-1 0 0,1 1 1 0 0,1 1 0 0 0,1 0 0 0 0,-4 17-239 0 0,-15 44 308 0 0,-90 197-784 0 0,100-258-348 0 0,-2-2-52 0 0</inkml:trace>
  <inkml:trace contextRef="#ctx0" brushRef="#br0" timeOffset="11607.646">11532 404 1496 0 0,'0'-2'140'0'0,"-1"2"-54"0"0,1-1-1 0 0,0 0 0 0 0,-1 0 0 0 0,1 0 0 0 0,0 1 0 0 0,0-1 1 0 0,-1 0-1 0 0,1 0 0 0 0,0 0 0 0 0,0 0 0 0 0,0 0 1 0 0,0 1-1 0 0,0-1 0 0 0,0 0 0 0 0,0 0 0 0 0,1 0 0 0 0,-1 0 1 0 0,0 1-1 0 0,0-1 0 0 0,1 0 0 0 0,-1 0 0 0 0,0 0 0 0 0,1 1 1 0 0,-1-1-1 0 0,1 0 0 0 0,-1 0 0 0 0,1 1 0 0 0,-1-1 1 0 0,1 0-1 0 0,-1 1 0 0 0,1-1 0 0 0,0 1 0 0 0,-1-1 0 0 0,1 1 1 0 0,0-1-1 0 0,0 1 0 0 0,-1 0 0 0 0,1-1 0 0 0,0 1 0 0 0,0 0 1 0 0,0-1-1 0 0,-1 1 0 0 0,1 0 0 0 0,0 0 0 0 0,0 0 0 0 0,0 0 1 0 0,0 0-1 0 0,0 0 0 0 0,-1 0 0 0 0,1 0 0 0 0,0 0 1 0 0,0 0-1 0 0,0 0 0 0 0,0 1 0 0 0,0-1 0 0 0,-1 0 0 0 0,1 0 1 0 0,0 1-1 0 0,0-1 0 0 0,-1 1 0 0 0,1-1 0 0 0,0 1 0 0 0,-1-1 1 0 0,1 1-1 0 0,0-1 0 0 0,-1 1 0 0 0,1 0 0 0 0,-1-1 1 0 0,1 1-1 0 0,0 0-85 0 0,237 214 1442 0 0,-62-88-1679 0 0,144 114-4811 0 0,-296-220 3632 0 0</inkml:trace>
  <inkml:trace contextRef="#ctx0" brushRef="#br0" timeOffset="10660.969">9587 380 1108 0 0,'0'0'309'0'0,"0"0"-55"0"0,0 0-51 0 0,0 0 23 0 0,0 0-50 0 0,0 0 18 0 0,0 0 41 0 0,0 0-98 0 0,0 0 0 0 0,4-2-9 0 0,7-41 998 0 0,-11 43-1081 0 0,0 0 35 0 0,0 0-46 0 0,0 0-30 0 0,-6-21-82 0 0,-26 89 25 0 0,-159 365 1279 0 0,167-383-1067 0 0,-115 190 631 0 0,105-212-264 0 0,33-28-503 0 0,-19-15 73 0 0,16 3-109 0 0,1 0 0 0 0,1-1 1 0 0,0 1-1 0 0,1 0 1 0 0,0-1-1 0 0,1 0 0 0 0,1 1 1 0 0,-1-1-1 0 0,2 1 1 0 0,0 0-1 0 0,0-1 0 0 0,2 1 1 0 0,-1 0-1 0 0,1 0 1 0 0,1 1-1 0 0,0-1 0 0 0,1 1 1 0 0,0 0-1 0 0,0 0 1 0 0,2 1-1 0 0,-1 0 0 0 0,3-2 13 0 0,-6 8-3 0 0,0 0 0 0 0,0 1-1 0 0,0-1 1 0 0,0 1 0 0 0,1 0-1 0 0,-1 1 1 0 0,1-1-1 0 0,0 1 1 0 0,0-1 0 0 0,0 2-1 0 0,0-1 1 0 0,0 0 0 0 0,0 1-1 0 0,0 0 1 0 0,1 0 0 0 0,-1 1-1 0 0,0-1 1 0 0,5 1 3 0 0,150 52-242 0 0,-78-18 98 0 0,-50-22 70 0 0,1-2 1 0 0,0-1 0 0 0,1-1 0 0 0,0-2 0 0 0,0-1 0 0 0,1-2 0 0 0,-1-2 0 0 0,1-1-1 0 0,-1-1 1 0 0,1-2 0 0 0,-1-2 0 0 0,0-1 0 0 0,0-1 73 0 0,-30 5-37 0 0,0 0 0 0 0,0 0 0 0 0,0 0 0 0 0,0 0 0 0 0,0-1 0 0 0,0 0 0 0 0,-1 0 0 0 0,0 0 0 0 0,1 0 0 0 0,-1 0 0 0 0,0-1 0 0 0,0 0 0 0 0,-1 1 0 0 0,1-1 0 0 0,-1 0 0 0 0,0 0 0 0 0,0 0 0 0 0,0 0 0 0 0,-1-1 0 0 0,1 1 0 0 0,-1 0 0 0 0,0-1 0 0 0,0 1 0 0 0,-1-1 0 0 0,1 0 0 0 0,-1 1 0 0 0,0-1 0 0 0,0 1 0 0 0,-1-1 0 0 0,1 1 0 0 0,-1-1 1 0 0,0 1-1 0 0,0-1 0 0 0,0 1 0 0 0,-1 0 0 0 0,0-1 0 0 0,0 1 0 0 0,0 0 0 0 0,0 0 0 0 0,-1 0 0 0 0,1 1 0 0 0,-1-1 0 0 0,0 1 0 0 0,0-1 0 0 0,0 1 0 0 0,0 0 0 0 0,-1 0 0 0 0,0 0 0 0 0,1 0 0 0 0,-1 1 0 0 0,0 0 0 0 0,0 0 0 0 0,0 0 0 0 0,-3-1 37 0 0,1-1 0 0 0,0 1 0 0 0,0 0 1 0 0,0 0-1 0 0,0 1 0 0 0,-1-1 0 0 0,0 1 0 0 0,1 1 0 0 0,-1-1 1 0 0,0 1-1 0 0,0 0 0 0 0,1 1 0 0 0,-1 0 0 0 0,0 0 1 0 0,0 0-1 0 0,0 1 0 0 0,0 0 0 0 0,1 0 0 0 0,-1 1 1 0 0,0 0-1 0 0,1 0 0 0 0,-1 0 0 0 0,1 1 0 0 0,0 0 0 0 0,0 0 1 0 0,0 1-1 0 0,0-1 0 0 0,1 1 0 0 0,-1 1 0 0 0,1-1 1 0 0,0 1-1 0 0,0 0 0 0 0,-1 2 0 0 0,-1 2 8 0 0,0 0-1 0 0,1 0 1 0 0,0 1-1 0 0,1 0 1 0 0,0 0 0 0 0,0 1-1 0 0,1-1 1 0 0,0 1 0 0 0,1 0-1 0 0,0 0 1 0 0,1 0-1 0 0,1 1 1 0 0,-1-1 0 0 0,1 12-8 0 0,4-15 20 0 0,0 0 0 0 0,1 0 0 0 0,-1 0 0 0 0,1 0 0 0 0,1-1 1 0 0,0 1-1 0 0,0-1 0 0 0,0 0 0 0 0,1-1 0 0 0,0 1 0 0 0,0-1 1 0 0,1 0-1 0 0,-1-1 0 0 0,1 0 0 0 0,0 0 0 0 0,1 0 0 0 0,-1-1 0 0 0,1 0 1 0 0,0 0-1 0 0,0-1 0 0 0,1 0 0 0 0,-1 0 0 0 0,0-1 0 0 0,1 0 1 0 0,0-1-1 0 0,-1 0 0 0 0,1 0 0 0 0,0-1 0 0 0,-1 0 0 0 0,6-1-20 0 0,2 0-9 0 0,0 0 0 0 0,0-1 0 0 0,0 0-1 0 0,-1-2 1 0 0,1 0 0 0 0,-1 0-1 0 0,0-2 1 0 0,0 0 0 0 0,-1 0 0 0 0,0-2-1 0 0,0 1 1 0 0,0-2 0 0 0,-1 0 0 0 0,0-1-1 0 0,-1 0 1 0 0,0 0 0 0 0,-1-2-1 0 0,7-7 10 0 0,6-9 48 0 0,-1 0 0 0 0,-2-2-1 0 0,-1-1 1 0 0,-1 0-1 0 0,-1-2 1 0 0,-2 0-1 0 0,6-19-47 0 0,98-335 3971 0 0,-151 449-3232 0 0,24-21-786 0 0,1 0 0 0 0,2 0 0 0 0,2 1-1 0 0,1-1 1 0 0,3 0 0 0 0,1 1 0 0 0,2-1 0 0 0,2 0-1 0 0,1-1 1 0 0,11 28 47 0 0,-15-55-182 0 0,0-2-221 0 0,-1-1 0 0 0,0 1 0 0 0,0 0 0 0 0,-1 1 0 0 0,-1-1 1 0 0,0 0-1 0 0,0 0 0 0 0,-1 1 0 0 0,-1-1 0 0 0,0 0 0 0 0,0 0 0 0 0,-2 6 403 0 0,-17 20-1273 0 0</inkml:trace>
  <inkml:trace contextRef="#ctx0" brushRef="#br0" timeOffset="10923.248">10338 717 2700 0 0,'1'-3'956'0'0,"4"-1"-60"0"0,8-5-116 0 0,3 0-127 0 0,6 0-85 0 0,6 1-56 0 0,-1 1-124 0 0,6-1-112 0 0,4 1-296 0 0,0 1-100 0 0,8 4 12 0 0,-2-4-828 0 0,10-1 64 0 0,-2-2-597 0 0,3-3 89 0 0,-2-2 24 0 0</inkml:trace>
  <inkml:trace contextRef="#ctx0" brushRef="#br0" timeOffset="47665.589">10653 2854 2008 0 0,'28'-4'6002'0'0,"39"-10"-3888"0"0,44-8-2066 0 0,73 0-811 0 0,38-7-6078 0 0,-200 25 5433 0 0</inkml:trace>
  <inkml:trace contextRef="#ctx0" brushRef="#br0" timeOffset="47915.468">10792 3026 1612 0 0,'19'32'4716'0'0,"62"-17"-3540"0"0,-70-14-831 0 0,188 2 358 0 0,-2-24-3385 0 0,-94 4-30 0 0,-57 9 1414 0 0</inkml:trace>
  <inkml:trace contextRef="#ctx0" brushRef="#br0" timeOffset="44695.512">6797 2558 1300 0 0,'-28'5'276'0'0,"0"2"0"0"0,0 0 0 0 0,1 2 0 0 0,0 1 0 0 0,1 1 0 0 0,0 2 0 0 0,1 0 0 0 0,0 2 0 0 0,2 0 0 0 0,-1 2 0 0 0,2 0 0 0 0,0 2 0 0 0,1 0 0 0 0,1 2 0 0 0,1 0 0 0 0,1 1 0 0 0,1 1 0 0 0,1 0 0 0 0,0 2 0 0 0,2 0 0 0 0,1 0 0 0 0,2 1 0 0 0,0 1 0 0 0,1-1 0 0 0,2 2 0 0 0,1-1 0 0 0,1 1-1 0 0,-1 21-275 0 0,6-36 35 0 0,1 0 0 0 0,1 0-1 0 0,0 0 1 0 0,1 0-1 0 0,0-1 1 0 0,1 1-1 0 0,1 0 1 0 0,0-1-1 0 0,0 0 1 0 0,1 0-1 0 0,1 0 1 0 0,0-1-1 0 0,2 2-34 0 0,3 6-100 0 0,0-1-1 0 0,2 0 0 0 0,0-1 1 0 0,1 0-1 0 0,0-1 1 0 0,2-1-1 0 0,0 0 0 0 0,0-1 1 0 0,14 9 100 0 0,-14-13-454 0 0,-1 0 0 0 0,1-1 0 0 0,0-1 0 0 0,1-1 0 0 0,0 0 0 0 0,0-1 0 0 0,0 0 0 0 0,1-2 1 0 0,0 0-1 0 0,0-1 0 0 0,9 0 454 0 0,4-2-1486 0 0</inkml:trace>
  <inkml:trace contextRef="#ctx0" brushRef="#br0" timeOffset="45415.983">7301 3004 888 0 0,'3'-1'210'0'0,"0"0"-1"0"0,0 0 1 0 0,1 0 0 0 0,-1 0-1 0 0,0 0 1 0 0,0 0-1 0 0,0-1 1 0 0,0 0 0 0 0,-1 1-1 0 0,1-1 1 0 0,0 0 0 0 0,-1 0-1 0 0,1-1 1 0 0,-1 1-1 0 0,0 0 1 0 0,0-1 0 0 0,1 0-1 0 0,-2 1 1 0 0,1-1-1 0 0,0 0 1 0 0,-1 0 0 0 0,1 0-1 0 0,-1 0 1 0 0,0 0 0 0 0,0 0-1 0 0,0 0 1 0 0,0-1-1 0 0,-1 1 1 0 0,1 0 0 0 0,-1-1-210 0 0,0-2 53 0 0,0-1 1 0 0,-1 1-1 0 0,1 0 1 0 0,-1 0-1 0 0,-1 0 1 0 0,1 0-1 0 0,-1 0 1 0 0,0 0-1 0 0,0 1 0 0 0,-1-1 1 0 0,0 1-1 0 0,0-1 1 0 0,0 1-1 0 0,-1 0 1 0 0,1 0-1 0 0,-1 0 1 0 0,-1 1-1 0 0,1-1 1 0 0,0 1-1 0 0,-1 0 1 0 0,0 0-1 0 0,0 1 1 0 0,0-1-1 0 0,-2 0-53 0 0,-2 1 18 0 0,0 0-1 0 0,-1 0 0 0 0,1 1 1 0 0,0 0-1 0 0,-1 0 1 0 0,1 1-1 0 0,-1 1 1 0 0,1-1-1 0 0,-1 2 1 0 0,0-1-1 0 0,1 1 0 0 0,-1 1 1 0 0,1-1-1 0 0,0 2 1 0 0,-1-1-1 0 0,1 1 1 0 0,0 1-1 0 0,1 0 1 0 0,-1 0-1 0 0,1 1 1 0 0,-1 0-1 0 0,1 0 0 0 0,1 1 1 0 0,-1 0-1 0 0,1 0 1 0 0,0 0-1 0 0,-3 5-17 0 0,-5 4 94 0 0,1 0 1 0 0,0 1-1 0 0,2 1 0 0 0,-1 0 0 0 0,2 1 0 0 0,1 0 1 0 0,0 0-1 0 0,1 1 0 0 0,1 1 0 0 0,0-1 0 0 0,2 1 1 0 0,-1 6-95 0 0,5-21 33 0 0,0 1 1 0 0,0-1 0 0 0,0 0 0 0 0,1 1-1 0 0,0-1 1 0 0,0 1 0 0 0,0-1 0 0 0,1 1 0 0 0,-1-1-1 0 0,1 1 1 0 0,1-1 0 0 0,-1 1 0 0 0,1 0 0 0 0,0-1-1 0 0,0 1 1 0 0,1-1 0 0 0,-1 0 0 0 0,1 1-1 0 0,0-1 1 0 0,1 0 0 0 0,-1 0 0 0 0,1 0 0 0 0,0-1-1 0 0,0 1 1 0 0,1-1 0 0 0,0 0 0 0 0,-1 1-1 0 0,1-1 1 0 0,0-1 0 0 0,1 1 0 0 0,-1-1 0 0 0,1 0-1 0 0,0 0 1 0 0,-1 0 0 0 0,1 0 0 0 0,0-1-1 0 0,1 0 1 0 0,-1 0 0 0 0,3 1-34 0 0,9-5-25 0 0,-1-1 1 0 0,1 0-1 0 0,-1-1 1 0 0,0 0-1 0 0,0-1 0 0 0,-1-1 1 0 0,1-1-1 0 0,-1 0 0 0 0,-1-1 1 0 0,1-1-1 0 0,-1 0 0 0 0,-1-1 1 0 0,0 0-1 0 0,0-1 1 0 0,-1 0-1 0 0,-1-1 0 0 0,10-13 25 0 0,51-93-511 0 0,-71 172 390 0 0,1-38 72 0 0,2 1 0 0 0,0-1-1 0 0,1 0 1 0 0,0 0-1 0 0,2-1 1 0 0,0 1 0 0 0,0-1-1 0 0,2-1 1 0 0,-1 1 0 0 0,2-2-1 0 0,0 1 1 0 0,1-1-1 0 0,0-1 1 0 0,1 0 0 0 0,0 0-1 0 0,1-1 1 0 0,0-1 0 0 0,1 0-1 0 0,0-1 1 0 0,0 0 0 0 0,3 0 49 0 0,-10-7-315 0 0,-1 1 0 0 0,1-1 0 0 0,0-1 0 0 0,0 1 0 0 0,0-1 0 0 0,0 0 0 0 0,0-1 0 0 0,0 0 0 0 0,0 0 0 0 0,0 0 0 0 0,0-1 0 0 0,-1 0 0 0 0,1 0 0 0 0,0-1 0 0 0,0 0 0 0 0,0 0 0 0 0,-1 0 0 0 0,1-1 0 0 0,-1 0 0 0 0,0-1 0 0 0,0 1 315 0 0,14-14-1361 0 0</inkml:trace>
  <inkml:trace contextRef="#ctx0" brushRef="#br0" timeOffset="45695.502">8013 2800 1080 0 0,'0'0'162'0'0,"0"0"-1"0"0,0 1 1 0 0,0-1-1 0 0,0 0 1 0 0,0 1-1 0 0,1-1 0 0 0,-1 0 1 0 0,0 1-1 0 0,0-1 1 0 0,0 0-1 0 0,1 0 1 0 0,-1 1-1 0 0,0-1 1 0 0,0 0-1 0 0,1 0 1 0 0,-1 1-1 0 0,0-1 1 0 0,0 0-1 0 0,1 0 1 0 0,-1 0-1 0 0,0 1 1 0 0,1-1-1 0 0,-1 0 1 0 0,0 0-1 0 0,1 0 1 0 0,-1 0-1 0 0,0 0 1 0 0,1 0-1 0 0,-1 0 1 0 0,0 0-1 0 0,1 0 1 0 0,-1 0-1 0 0,0 0 0 0 0,1 0 1 0 0,-1 0-162 0 0,-177 541 2721 0 0,148-496-4740 0 0,-5-39-2741 0 0,7-21 3486 0 0</inkml:trace>
  <inkml:trace contextRef="#ctx0" brushRef="#br0" timeOffset="45958.223">7685 2953 1212 0 0,'24'-2'5269'0'0,"4"28"-4825"0"0,2-1 1 0 0,0-2-1 0 0,2 0 0 0 0,1-3 0 0 0,32 16-444 0 0,97 40-3294 0 0,-102-60 701 0 0,-35-7 1346 0 0</inkml:trace>
  <inkml:trace contextRef="#ctx0" brushRef="#br0" timeOffset="46223.677">8566 2744 1076 0 0,'2'-16'6081'0'0,"1"27"-3965"0"0,2 32-1646 0 0,22 134 298 0 0,37 137-1553 0 0,-64-311 568 0 0,0 0-1 0 0,0 0 1 0 0,0 0-1 0 0,0 0 1 0 0,-1 0-1 0 0,1 0 1 0 0,-1 0 0 0 0,0 0-1 0 0,0 0 1 0 0,0 0-1 0 0,-1 0 1 0 0,1 0-1 0 0,-1-1 1 0 0,1 1-1 0 0,-1 0 1 0 0,0-1 0 0 0,0 0-1 0 0,0 1 1 0 0,0-1-1 0 0,-1 0 1 0 0,1 0-1 0 0,0 0 1 0 0,-1 0-1 0 0,0 0 1 0 0,1-1-1 0 0,-1 1 1 0 0,0-1 0 0 0,0 0-1 0 0,0 0 1 0 0,0 0-1 0 0,0 0 1 0 0,0 0-1 0 0,-2 0 218 0 0,-8-1-1234 0 0</inkml:trace>
  <inkml:trace contextRef="#ctx0" brushRef="#br0" timeOffset="46475.922">8317 3062 936 0 0,'-9'-5'2691'0'0,"15"-1"1608"0"0,133-5-3128 0 0,34-4-2767 0 0,-2-14-3724 0 0,-136 20 3979 0 0</inkml:trace>
  <inkml:trace contextRef="#ctx0" brushRef="#br0" timeOffset="46953.388">9064 2651 1216 0 0,'0'0'114'0'0,"0"1"1"0"0,0-1-1 0 0,0 1 1 0 0,-1-1-1 0 0,1 1 0 0 0,0-1 1 0 0,0 1-1 0 0,-1-1 1 0 0,1 0-1 0 0,0 1 0 0 0,-1-1 1 0 0,1 1-1 0 0,0-1 0 0 0,-1 0 1 0 0,1 1-1 0 0,0-1 1 0 0,-1 0-1 0 0,1 0 0 0 0,-1 1 1 0 0,1-1-1 0 0,-1 0 0 0 0,1 0 1 0 0,0 0-1 0 0,-1 1 1 0 0,1-1-1 0 0,-1 0 0 0 0,1 0 1 0 0,-1 0-1 0 0,1 0 1 0 0,-1 0-1 0 0,1 0 0 0 0,-1 0 1 0 0,1 0-1 0 0,-1 0 0 0 0,1 0 1 0 0,-1 0-115 0 0,-2 690 3629 0 0,3-690-3616 0 0,1 1 0 0 0,0-1 0 0 0,0 0 0 0 0,0 0 0 0 0,0 0 0 0 0,0 0 0 0 0,0 0 0 0 0,0 0 0 0 0,0 0 0 0 0,0-1 0 0 0,0 1 0 0 0,0 0 0 0 0,0 0 0 0 0,0-1 0 0 0,0 1 0 0 0,0-1 0 0 0,0 1 0 0 0,-1-1 0 0 0,1 1 0 0 0,0-1 0 0 0,0 1 0 0 0,-1-1 0 0 0,1 0 0 0 0,0 1 0 0 0,0-1 0 0 0,-1 0 0 0 0,1 0 0 0 0,-1 1 0 0 0,1-1 0 0 0,-1 0 0 0 0,1 0 0 0 0,-1 0 0 0 0,0 0 0 0 0,1 0 0 0 0,-1 0 0 0 0,0 0 0 0 0,0 1 0 0 0,1-1 0 0 0,-1 0 0 0 0,0 0 0 0 0,0 0 0 0 0,0 0 0 0 0,0 0 0 0 0,0 0 0 0 0,0 0 0 0 0,-1 0 0 0 0,1-1-13 0 0,23-49 33 0 0,-14 29-35 0 0,0-1 0 0 0,2 1-1 0 0,1 0 1 0 0,0 1 0 0 0,2 1 0 0 0,0 0 0 0 0,1 1 0 0 0,16-15 2 0 0,-13 17-64 0 0,-15 13 56 0 0,0 0 1 0 0,1 0-1 0 0,0 0 0 0 0,-1 1 1 0 0,1-1-1 0 0,1 1 1 0 0,-1 0-1 0 0,0 0 0 0 0,1 1 1 0 0,-1-1-1 0 0,1 1 1 0 0,0 0-1 0 0,0 0 1 0 0,0 1-1 0 0,0-1 0 0 0,0 1 1 0 0,0 0-1 0 0,0 0 1 0 0,0 1-1 0 0,1 0 0 0 0,-1 0 1 0 0,0 0-1 0 0,0 0 1 0 0,0 1-1 0 0,3 0 8 0 0,2 1-8 0 0,-1 1 1 0 0,1 0-1 0 0,-1 0 0 0 0,0 1 0 0 0,0 0 0 0 0,0 0 1 0 0,-1 1-1 0 0,1 0 0 0 0,-1 1 0 0 0,0 0 0 0 0,-1 0 1 0 0,1 0-1 0 0,-1 1 0 0 0,-1 0 0 0 0,1 1 0 0 0,-1 0 1 0 0,0 0-1 0 0,-1 0 0 0 0,0 0 0 0 0,0 1 0 0 0,-1 0 1 0 0,0 0-1 0 0,-1 0 0 0 0,0 0 0 0 0,0 1 0 0 0,-1 0 0 0 0,1 6 9 0 0,-6-1-28 0 0,-1 1 1 0 0,-1-1 0 0 0,0 0 0 0 0,-1 0 0 0 0,0-1-1 0 0,-1 1 1 0 0,-1-1 0 0 0,0-1 0 0 0,-1 0 0 0 0,-1 0-1 0 0,0-1 1 0 0,0 0 0 0 0,-2 0 0 0 0,1-1 0 0 0,-1-1-1 0 0,-1 0 1 0 0,1 0 0 0 0,-2-2 0 0 0,1 1 0 0 0,-1-2-1 0 0,-1 0 1 0 0,1-1 0 0 0,-1 0 0 0 0,-14 3 26 0 0,24-6-297 0 0,-1-1-1 0 0,1 0 1 0 0,-1-1 0 0 0,1 1 0 0 0,-1-1 0 0 0,0 0 0 0 0,0 0-1 0 0,0-1 1 0 0,1 0 0 0 0,-1 0 0 0 0,0 0 0 0 0,0-1 0 0 0,0 1 0 0 0,0-1-1 0 0,1-1 1 0 0,-1 1 0 0 0,0-1 0 0 0,1 0 0 0 0,0 0 0 0 0,-3-2 297 0 0,-9-14-1458 0 0</inkml:trace>
  <inkml:trace contextRef="#ctx0" brushRef="#br0" timeOffset="47231.897">9520 2519 1612 0 0,'9'-7'443'0'0,"-6"3"-305"0"0,1 0 0 0 0,0 0 1 0 0,0 1-1 0 0,0-1 0 0 0,0 1 0 0 0,1 0 0 0 0,-1 0 0 0 0,1 1 0 0 0,0-1 0 0 0,0 1 0 0 0,0 0 0 0 0,0 0 0 0 0,0 1 1 0 0,0 0-1 0 0,1 0 0 0 0,-1 0 0 0 0,0 0 0 0 0,1 1 0 0 0,-1 0 0 0 0,0 0 0 0 0,5 1-138 0 0,11 9 162 0 0,0 2 0 0 0,-1 0-1 0 0,-1 1 1 0 0,0 1 0 0 0,0 1 0 0 0,-2 1-1 0 0,0 0 1 0 0,-1 1 0 0 0,0 1 0 0 0,-2 1-1 0 0,0 0 1 0 0,-1 0 0 0 0,-1 2 0 0 0,-1-1-1 0 0,0 2 1 0 0,-2-1 0 0 0,-1 1 0 0 0,0 0-1 0 0,-2 1 1 0 0,4 21-162 0 0,-5-26 103 0 0,0 1 1 0 0,-1 0-1 0 0,-1 0 0 0 0,-1 0 0 0 0,0 0 0 0 0,-2 0 1 0 0,0 1-1 0 0,-1-1 0 0 0,-1 0 0 0 0,-1 0 0 0 0,0 0 1 0 0,-2 0-1 0 0,0-1 0 0 0,-1 1 0 0 0,-1-1 1 0 0,-2 4-104 0 0,-3 1 13 0 0,-2-1 0 0 0,0 0 1 0 0,-1-1-1 0 0,-1 0 0 0 0,-1-1 1 0 0,-1-1-1 0 0,-1-1 0 0 0,-12 10-13 0 0,22-21-346 0 0,1-1 0 0 0,-1 0-1 0 0,0 0 1 0 0,0-1 0 0 0,-1 0 0 0 0,0-1-1 0 0,1 0 1 0 0,-1-1 0 0 0,-1 1-1 0 0,1-2 1 0 0,0 0 0 0 0,-1 0 0 0 0,-10 0 345 0 0,-41-24-2605 0 0,37 1 1370 0 0</inkml:trace>
  <inkml:trace contextRef="#ctx0" brushRef="#br0" timeOffset="43572.106">4928 2650 996 0 0,'0'0'99'0'0,"0"0"0"0"0,0 1 0 0 0,1-1 0 0 0,-1 0 0 0 0,0 1 0 0 0,0-1 0 0 0,1 0 0 0 0,-1 1 0 0 0,0-1 0 0 0,0 0 0 0 0,1 1 0 0 0,-1-1 0 0 0,0 0 0 0 0,1 0 0 0 0,-1 1 0 0 0,1-1 0 0 0,-1 0 0 0 0,0 0 0 0 0,1 0 0 0 0,-1 0 0 0 0,1 1 0 0 0,-1-1 0 0 0,0 0 0 0 0,1 0 0 0 0,-1 0 0 0 0,1 0 0 0 0,-1 0 0 0 0,0 0 0 0 0,1 0 0 0 0,0 0-99 0 0,-6 535 3469 0 0,5-194-1312 0 0,2-336-2106 0 0,-1-1 0 0 0,1 0-1 0 0,0-1 1 0 0,0 1-1 0 0,0 0 1 0 0,1 0 0 0 0,-1-1-1 0 0,1 1 1 0 0,0-1 0 0 0,0 0-1 0 0,0 0 1 0 0,1 0 0 0 0,-1 0-1 0 0,1-1 1 0 0,-1 1 0 0 0,1-1-1 0 0,0 0 1 0 0,0 0 0 0 0,0 0-1 0 0,0-1 1 0 0,0 1-1 0 0,0-1 1 0 0,0 0 0 0 0,1 0-1 0 0,-1-1 1 0 0,0 1 0 0 0,1-1-1 0 0,-1 0 1 0 0,2 0-51 0 0,182-41 519 0 0,-134 23-517 0 0,178-73-2194 0 0,-227 74-3032 0 0,-21-7 3992 0 0,14 22 844 0 0,-10-13-870 0 0</inkml:trace>
  <inkml:trace contextRef="#ctx0" brushRef="#br0" timeOffset="43867.787">5016 3137 1556 0 0,'-8'-1'1108'0'0,"8"0"-969"0"0,0 1 1 0 0,0 0 0 0 0,0-1 0 0 0,0 1 0 0 0,0-1-1 0 0,0 1 1 0 0,0-1 0 0 0,0 1 0 0 0,0-1-1 0 0,0 1 1 0 0,0 0 0 0 0,0-1 0 0 0,0 1 0 0 0,0-1-1 0 0,-1 1 1 0 0,1-1 0 0 0,0 1 0 0 0,0 0-1 0 0,-1-1 1 0 0,1 1 0 0 0,0 0 0 0 0,0-1 0 0 0,-1 1-1 0 0,1 0 1 0 0,0-1 0 0 0,-1 1 0 0 0,1 0-1 0 0,-1 0 1 0 0,1-1 0 0 0,0 1 0 0 0,-1 0 0 0 0,1 0-1 0 0,-1 0 1 0 0,1-1 0 0 0,0 1 0 0 0,-1 0-1 0 0,1 0 1 0 0,-1 0 0 0 0,1 0 0 0 0,-1 0-140 0 0,357-59 2054 0 0,-129 30-2439 0 0,-194 12-2164 0 0,-33 16 1228 0 0,-3-2-33 0 0,-12-13 92 0 0,-4 2 0 0 0</inkml:trace>
  <inkml:trace contextRef="#ctx0" brushRef="#br0" timeOffset="44163.336">4909 2577 2092 0 0,'1'-6'3807'0'0,"51"-10"-2885"0"0,56-5-505 0 0,0 4 0 0 0,1 6 0 0 0,0 4 0 0 0,8 4-417 0 0,-115 3-234 0 0,17 3-3726 0 0,-12 6 2657 0 0,-6-7 7 0 0</inkml:trace>
  <inkml:trace contextRef="#ctx0" brushRef="#br0" timeOffset="-3343.643">4891 551 1240 0 0,'11'0'221'0'0,"0"1"0"0"0,0 0 0 0 0,0 0 0 0 0,0 1 0 0 0,0 1 0 0 0,0 0 0 0 0,-1 0 1 0 0,1 1-1 0 0,-1 1 0 0 0,0 0 0 0 0,0 0 0 0 0,-1 1 0 0 0,1 0 0 0 0,-1 0 0 0 0,0 1 0 0 0,-1 0 0 0 0,0 1 0 0 0,0 0 0 0 0,-1 0 0 0 0,0 1 0 0 0,0 0 0 0 0,-1 0 0 0 0,0 1 0 0 0,0-1 0 0 0,-1 1 0 0 0,-1 1 1 0 0,0-1-1 0 0,0 0 0 0 0,-1 1 0 0 0,0 0 0 0 0,0 8-221 0 0,-3-16 97 0 0,-1 1 1 0 0,0 0-1 0 0,-1 0 1 0 0,1-1-1 0 0,-1 1 1 0 0,1-1-1 0 0,-1 1 1 0 0,0-1-1 0 0,-1 1 1 0 0,1-1-1 0 0,0 0 1 0 0,-1 0-1 0 0,0 0 1 0 0,0-1-1 0 0,1 1 1 0 0,-2-1-1 0 0,1 1 1 0 0,0-1-1 0 0,0 0 1 0 0,-1 0-1 0 0,1-1 1 0 0,-1 1-1 0 0,0-1 1 0 0,1 1-1 0 0,-1-1 1 0 0,-3 0-98 0 0,6-1 298 0 0,-4-2-44 0 0,0-5-306 0 0,0 1 0 0 0,1 0 0 0 0,-1-1 0 0 0,1 0 1 0 0,1 0-1 0 0,-1 0 0 0 0,1 0 0 0 0,1-1 0 0 0,-1 0 1 0 0,1 1-1 0 0,0-1 0 0 0,1 0 0 0 0,0 0 0 0 0,0 0 0 0 0,1 1 1 0 0,0-1-1 0 0,0 0 0 0 0,1 0 0 0 0,0 0 0 0 0,0 0 1 0 0,1 0-1 0 0,0 1 0 0 0,1-1 0 0 0,-1 1 0 0 0,1-1 0 0 0,1 1 1 0 0,-1 0-1 0 0,1 0 0 0 0,1 1 0 0 0,-1-1 0 0 0,1 1 1 0 0,2-3 51 0 0,123-159-6172 0 0,-112 148 4862 0 0</inkml:trace>
  <inkml:trace contextRef="#ctx0" brushRef="#br0" timeOffset="-2782.251">5598 495 1452 0 0,'-16'10'421'0'0,"-1"1"0"0"0,2 0 0 0 0,0 1 0 0 0,0 1 0 0 0,1 0 0 0 0,0 1 0 0 0,2 1 0 0 0,-1 0 0 0 0,2 0 1 0 0,0 1-1 0 0,1 1 0 0 0,0 0 0 0 0,2 0 0 0 0,-7 18-421 0 0,16-33 26 0 0,0 0-1 0 0,0-1 1 0 0,0 1 0 0 0,0-1 0 0 0,1 1 0 0 0,-1 0 0 0 0,0-1 0 0 0,1 0-1 0 0,-1 1 1 0 0,1-1 0 0 0,0 0 0 0 0,-1 0 0 0 0,1 0 0 0 0,0 0 0 0 0,0 0 0 0 0,-1 0-1 0 0,1-1 1 0 0,0 1 0 0 0,0 0 0 0 0,0-1 0 0 0,0 0 0 0 0,0 1 0 0 0,0-1-1 0 0,0 0 1 0 0,0 0 0 0 0,0 0 0 0 0,0 0 0 0 0,0-1 0 0 0,0 1 0 0 0,0 0-1 0 0,0-1 1 0 0,0 1 0 0 0,0-1 0 0 0,0 0-26 0 0,8-1-35 0 0,0-1 0 0 0,0 0 0 0 0,0 0-1 0 0,-1-1 1 0 0,1 0 0 0 0,-1-1 0 0 0,0 0 0 0 0,0 0 0 0 0,-1-1-1 0 0,1 0 1 0 0,-1 0 0 0 0,0-1 0 0 0,-1 0 0 0 0,0-1 0 0 0,0 0-1 0 0,-1 0 1 0 0,0 0 0 0 0,0-1 0 0 0,-1 0 0 0 0,0 0 0 0 0,0 0-1 0 0,-1 0 1 0 0,0-1 0 0 0,-1 0 0 0 0,0 0 0 0 0,-1 0 0 0 0,0 0-1 0 0,0-5 36 0 0,-1-198 1572 0 0,-1 212-1480 0 0,0 1-67 0 0,0 0 0 0 0,0-1 0 0 0,1 1 0 0 0,-1 0 0 0 0,0 0 0 0 0,0 0 0 0 0,0 0 0 0 0,0 0 1 0 0,1-1-1 0 0,-1 1 0 0 0,0 0 0 0 0,0 0 0 0 0,0 0 0 0 0,0-1 0 0 0,0 1 0 0 0,1 0-25 0 0,22 47 207 0 0,-2 0 0 0 0,-2 2 1 0 0,-1 0-1 0 0,-3 1 1 0 0,-3 1-1 0 0,6 47-207 0 0,-11-68 172 0 0,20 332 1048 0 0,-35-342-2060 0 0,-31-34-7216 0 0,30-3 6790 0 0</inkml:trace>
  <inkml:trace contextRef="#ctx0" brushRef="#br0" timeOffset="-2579.774">5800 468 1460 0 0,'47'-15'1152'0'0,"-16"12"-510"0"0,1 8-180 0 0,7 19 318 0 0,6 54 958 0 0,-41-57-1293 0 0,-6-13-398 0 0,-1-1 1 0 0,1 0 0 0 0,-1 0 0 0 0,0 0 0 0 0,-1 0 0 0 0,0-1 0 0 0,0 0-1 0 0,0 1 1 0 0,-1-1 0 0 0,1-1 0 0 0,-2 1 0 0 0,1-1 0 0 0,-1 0 0 0 0,1 0-1 0 0,-1 0 1 0 0,-1-1 0 0 0,1 0 0 0 0,0 0 0 0 0,-1-1 0 0 0,0 0 0 0 0,0 0-1 0 0,-7 2-47 0 0,-64-10-4057 0 0,63-9 2515 0 0</inkml:trace>
  <inkml:trace contextRef="#ctx0" brushRef="#br0" timeOffset="-1880.318">6070 630 1180 0 0,'23'0'2233'0'0,"37"-8"-1555"0"0,-1-2 1 0 0,0-3-1 0 0,0-3 1 0 0,-2-2-1 0 0,54-24-678 0 0,-111 41 4 0 0,-1 1 0 0 0,1 0 0 0 0,0-1 0 0 0,-1 1 0 0 0,1-1 0 0 0,0 1-1 0 0,-1-1 1 0 0,1 1 0 0 0,0 0 0 0 0,0-1 0 0 0,-1 1 0 0 0,1-1 0 0 0,0 0 0 0 0,0 1-1 0 0,0-1 1 0 0,0 1 0 0 0,0-1 0 0 0,-1 1 0 0 0,1-1 0 0 0,0 1 0 0 0,0-1 0 0 0,0 1-1 0 0,1-1 1 0 0,-1 0 0 0 0,0 1 0 0 0,0-1 0 0 0,0 1 0 0 0,0-1 0 0 0,0 1 0 0 0,1-1-1 0 0,-1 1 1 0 0,0-1 0 0 0,0 1 0 0 0,1-1 0 0 0,-1 1 0 0 0,0 0 0 0 0,1-1 0 0 0,-1 1-1 0 0,1-1 1 0 0,-1 1 0 0 0,0 0 0 0 0,1-1 0 0 0,-1 1 0 0 0,1 0 0 0 0,-1 0 0 0 0,1-1-1 0 0,-1 1 1 0 0,1 0 0 0 0,-1 0 0 0 0,1 0 0 0 0,0-1-4 0 0,-53-2-127 0 0,36 4 128 0 0,1 0-1 0 0,-1 1 1 0 0,1 1-1 0 0,0 1 1 0 0,-1 0-1 0 0,2 1 1 0 0,-1 1 0 0 0,1 0-1 0 0,-1 1 1 0 0,2 0-1 0 0,-1 1 1 0 0,1 1 0 0 0,0 0-1 0 0,1 0 1 0 0,0 2-1 0 0,-2 2 0 0 0,14-9-3 0 0,0 1-1 0 0,0 0 0 0 0,0 0 1 0 0,1-1-1 0 0,-1 1 0 0 0,1 0 1 0 0,0-1-1 0 0,0 1 0 0 0,1-1 1 0 0,-1 1-1 0 0,1-1 0 0 0,0 0 1 0 0,1 0-1 0 0,-1 1 0 0 0,1-2 1 0 0,-1 1-1 0 0,1 0 0 0 0,0 0 1 0 0,1-1-1 0 0,-1 0 0 0 0,0 1 1 0 0,1-1-1 0 0,0-1 0 0 0,0 1 1 0 0,0 0-1 0 0,0-1 0 0 0,0 0 1 0 0,0 0-1 0 0,1 0 0 0 0,-1-1 1 0 0,1 1-1 0 0,2 0 4 0 0,141 28-4234 0 0,-131-30 2808 0 0</inkml:trace>
  <inkml:trace contextRef="#ctx0" brushRef="#br0" timeOffset="-1555.707">6667 522 1036 0 0,'9'2'144'0'0,"-1"-1"0"0"0,1 1 0 0 0,-1 1 0 0 0,0-1 0 0 0,0 1 0 0 0,0 1 0 0 0,0 0 0 0 0,-1 0 0 0 0,1 0 0 0 0,-1 1 0 0 0,0 0-1 0 0,0 0 1 0 0,-1 1 0 0 0,0 0 0 0 0,0 0 0 0 0,0 1 0 0 0,0-1 0 0 0,-1 1 0 0 0,0 0 0 0 0,1 5-144 0 0,-5-9 119 0 0,-1 0 0 0 0,0 0 0 0 0,0 1 0 0 0,0-1 0 0 0,-1 0 0 0 0,1 0 0 0 0,-1 0 0 0 0,0 0 0 0 0,0 0 1 0 0,0 0-1 0 0,0 0 0 0 0,0 0 0 0 0,-1 0 0 0 0,1 0 0 0 0,-1-1 0 0 0,0 1 0 0 0,0 0 0 0 0,0-1 0 0 0,0 0 0 0 0,0 1 0 0 0,0-1 0 0 0,-1 0 0 0 0,1 0 0 0 0,-1 0 0 0 0,1-1 0 0 0,-1 1 0 0 0,0 0 0 0 0,0-1 1 0 0,0 0-1 0 0,0 0 0 0 0,0 0 0 0 0,0 0 0 0 0,0 0 0 0 0,0-1 0 0 0,0 1 0 0 0,0-1 0 0 0,0 0 0 0 0,0 0 0 0 0,-1 0 0 0 0,1 0 0 0 0,-3-1-119 0 0,5 2 30 0 0,-1 1 0 0 0,1-1 0 0 0,-1 0 0 0 0,1-1 0 0 0,-1 1 0 0 0,1 0 1 0 0,-1 0-1 0 0,0-1 0 0 0,1 1 0 0 0,-1-1 0 0 0,0 1 0 0 0,1-1 0 0 0,-1 0 0 0 0,0 1 0 0 0,0-1 0 0 0,1 0 0 0 0,-1 0 0 0 0,0 0 0 0 0,0-1 0 0 0,1 1 0 0 0,-1 0 0 0 0,0-1 1 0 0,0 1-1 0 0,1-1 0 0 0,-1 1 0 0 0,0-1 0 0 0,1 0 0 0 0,-1 0 0 0 0,1 0 0 0 0,-1 0 0 0 0,1 0 0 0 0,0 0 0 0 0,-1 0 0 0 0,1 0 0 0 0,0-1 0 0 0,0 1 0 0 0,-1 0 0 0 0,1-1 0 0 0,0 1 1 0 0,1-1-1 0 0,-1 1 0 0 0,0-1 0 0 0,0 0 0 0 0,1 1 0 0 0,-1-1 0 0 0,1 0 0 0 0,-1 1 0 0 0,1-1 0 0 0,0 0 0 0 0,-1 0 0 0 0,1 1 0 0 0,0-1 0 0 0,0 0 0 0 0,0 0 0 0 0,1 1 0 0 0,-1-1 1 0 0,0 0-1 0 0,1 0 0 0 0,-1 0-30 0 0,10-13-274 0 0,1-1 0 0 0,0 2 0 0 0,1 0 0 0 0,0 0 0 0 0,1 1 0 0 0,0 1 0 0 0,1 0 0 0 0,15-9 274 0 0,-3 0-765 0 0,99-80-4357 0 0,-99 77 3779 0 0</inkml:trace>
  <inkml:trace contextRef="#ctx0" brushRef="#br0" timeOffset="-1291.755">7123 114 876 0 0,'0'2'248'0'0,"0"57"3838"0"0,11 98-3250 0 0,18 166-882 0 0,-55-268-3320 0 0,20-51 2044 0 0</inkml:trace>
  <inkml:trace contextRef="#ctx0" brushRef="#br0" timeOffset="-390.172">7053 504 860 0 0,'38'-15'4593'0'0,"41"36"-4021"0"0,-41-9 32 0 0,-23-8-517 0 0,0-1 0 0 0,0-1-1 0 0,1 0 1 0 0,-1-1 0 0 0,1-1 0 0 0,-1 0-1 0 0,1-1 1 0 0,-1-1 0 0 0,1 0-1 0 0,-1-1 1 0 0,0 0 0 0 0,0-2 0 0 0,0 0-1 0 0,-1 0 1 0 0,0-2 0 0 0,10-5-87 0 0,9-59 2199 0 0,-33 70-2029 0 0,0 1-38 0 0,0 0-4 0 0,5-24 530 0 0,16 120-477 0 0,-21-96-173 0 0,0-1 1 0 0,0 1-1 0 0,0-1 1 0 0,0 1-1 0 0,-1-1 0 0 0,1 1 1 0 0,0 0-1 0 0,0-1 0 0 0,0 1 1 0 0,0-1-1 0 0,0 1 1 0 0,0 0-1 0 0,-1-1 0 0 0,1 1 1 0 0,0-1-1 0 0,0 1 0 0 0,-1 0 1 0 0,1-1-1 0 0,0 1 1 0 0,0 0-1 0 0,-1 0 0 0 0,1-1 1 0 0,0 1-1 0 0,-1 0 0 0 0,1 0 1 0 0,0-1-1 0 0,-1 1 0 0 0,1 0 1 0 0,-1 0-1 0 0,1 0 1 0 0,0 0-1 0 0,-1-1 0 0 0,1 1 1 0 0,-1 0-1 0 0,1 0 0 0 0,-1 0 1 0 0,1 0-1 0 0,0 0 1 0 0,-1 0-1 0 0,1 0 0 0 0,-1 0 1 0 0,1 0-1 0 0,0 0 0 0 0,-1 1 1 0 0,1-1-1 0 0,-1 0 1 0 0,1 0-1 0 0,0 0 0 0 0,-1 0 1 0 0,1 1-1 0 0,-1-1 0 0 0,1 0-8 0 0,-5-22-77 0 0,4 34-61 0 0,5 16 106 0 0,-3-14 25 0 0,0 0 0 0 0,1 0 1 0 0,0 0-1 0 0,1 0 0 0 0,1-1 1 0 0,0 1-1 0 0,1-1 0 0 0,0 0 1 0 0,1 0-1 0 0,0-1 0 0 0,1 1 0 0 0,1-2 1 0 0,0 1-1 0 0,0-1 0 0 0,6 6 7 0 0,-10-15-8 0 0,0 0 0 0 0,0 0 1 0 0,0 0-1 0 0,0 0 0 0 0,0-1 0 0 0,1 1 0 0 0,-1-1 0 0 0,1 0 0 0 0,-1-1 0 0 0,0 1 0 0 0,1-1 0 0 0,-1 0 0 0 0,1 0 0 0 0,-1 0 0 0 0,1 0 0 0 0,-1-1 0 0 0,1 0 0 0 0,-1 0 0 0 0,1 0 0 0 0,-1 0 0 0 0,0-1 0 0 0,0 0 0 0 0,0 0 0 0 0,0 0 0 0 0,0 0 0 0 0,0 0 0 0 0,0-1 1 0 0,-1 0-1 0 0,1 0 0 0 0,-1 0 0 0 0,0 0 0 0 0,1-1 8 0 0,2-2-14 0 0,1-1-1 0 0,-1 0 1 0 0,0-1 0 0 0,-1 1 0 0 0,0-1 0 0 0,0 0-1 0 0,0-1 1 0 0,-1 1 0 0 0,0-1 0 0 0,-1 1 0 0 0,0-1 0 0 0,-1 0-1 0 0,1-1 1 0 0,-2 1 0 0 0,1-1 14 0 0,-5-74 122 0 0,-5 115-183 0 0,35 301 167 0 0,0-112 185 0 0,-24-200-186 0 0,0 0-1 0 0,-1 0 1 0 0,-1 0-1 0 0,-1 1 1 0 0,-1-1-1 0 0,0 0 1 0 0,-2 1-1 0 0,0-1 1 0 0,-1 0 0 0 0,-2-1-1 0 0,0 1 1 0 0,0-1-1 0 0,-2 0 1 0 0,-1-1-1 0 0,0 0 1 0 0,-1 0-1 0 0,-1-1 1 0 0,0 0-1 0 0,-2-1 1 0 0,0 0 0 0 0,0-1-1 0 0,-2-1 1 0 0,0 0-1 0 0,0-1 1 0 0,-1 0-1 0 0,-11 6-104 0 0,21-17-136 0 0,-1 0 0 0 0,1 0-1 0 0,0-1 1 0 0,-1 1 0 0 0,1-1-1 0 0,0-1 1 0 0,-1 1 0 0 0,0-1-1 0 0,1 0 1 0 0,-1-1 0 0 0,1 1-1 0 0,0-1 1 0 0,-1-1 0 0 0,1 1 0 0 0,0-1-1 0 0,-1 0 1 0 0,1-1 0 0 0,0 1-1 0 0,1-1 1 0 0,-1 0 0 0 0,0-1-1 0 0,1 1 1 0 0,0-1 0 0 0,0 0-1 0 0,0-1 1 0 0,0 1 0 0 0,0-1-1 0 0,1 0 1 0 0,0 0 0 0 0,0 0-1 0 0,1 0 1 0 0,-1-1 0 0 0,1 0-1 0 0,0 0 1 0 0,1 0 0 0 0,-1 0-1 0 0,1 0 1 0 0,0 0 0 0 0,0-6 136 0 0,-27-183-5619 0 0,29 157 4233 0 0</inkml:trace>
  <inkml:trace contextRef="#ctx0" brushRef="#br0" timeOffset="-4073.826">4377 294 1496 0 0,'1'-1'98'0'0,"-1"0"0"0"0,0 0 0 0 0,1 0 0 0 0,-1 0-1 0 0,1 0 1 0 0,0 0 0 0 0,-1 0 0 0 0,1 0 0 0 0,0 0 0 0 0,0 0 0 0 0,-1 0 0 0 0,1 0-1 0 0,0 1 1 0 0,0-1 0 0 0,0 0 0 0 0,0 1 0 0 0,0-1 0 0 0,0 0 0 0 0,0 1-1 0 0,0 0 1 0 0,0-1 0 0 0,0 1 0 0 0,0-1 0 0 0,0 1 0 0 0,1 0 0 0 0,-1 0-1 0 0,0 0 1 0 0,0 0 0 0 0,0 0 0 0 0,0 0 0 0 0,1 0 0 0 0,-1 0 0 0 0,0 0 0 0 0,0 0-1 0 0,0 0 1 0 0,0 1 0 0 0,0-1 0 0 0,0 1 0 0 0,1-1 0 0 0,-1 1 0 0 0,0-1-1 0 0,0 1 1 0 0,0-1 0 0 0,-1 1 0 0 0,1 0 0 0 0,0 0 0 0 0,0-1 0 0 0,0 1 0 0 0,0 0-1 0 0,-1 0 1 0 0,2 1-98 0 0,8 18 579 0 0,-4-4-401 0 0,1 9-81 0 0,-6-22-92 0 0,51 169 862 0 0,34 174-1631 0 0,-89-314-3632 0 0,-13-22 3099 0 0</inkml:trace>
  <inkml:trace contextRef="#ctx0" brushRef="#br0" timeOffset="-3730.877">4192 242 1172 0 0,'3'-7'230'0'0,"0"0"0"0"0,0 0 0 0 0,1 0 0 0 0,0 1 0 0 0,1-1-1 0 0,0 1 1 0 0,-1 0 0 0 0,2 1 0 0 0,-1-1 0 0 0,1 1 0 0 0,0 0 0 0 0,0 1 0 0 0,0-1 0 0 0,0 1-1 0 0,1 0 1 0 0,0 1 0 0 0,0-1 0 0 0,0 1 0 0 0,0 1 0 0 0,2-1-230 0 0,7-1 134 0 0,0 0 1 0 0,1 1-1 0 0,0 0 1 0 0,-1 2-1 0 0,1 0 1 0 0,0 1-1 0 0,0 0 1 0 0,0 2-1 0 0,-1 0 1 0 0,1 1-1 0 0,0 0 1 0 0,-1 1-1 0 0,12 5-134 0 0,-19-6 52 0 0,0 1 0 0 0,0-1 0 0 0,0 1 0 0 0,0 1 0 0 0,-1 0 0 0 0,0 0 0 0 0,0 0 0 0 0,0 1 0 0 0,0 0 0 0 0,-1 1 1 0 0,0 0-1 0 0,-1 0 0 0 0,1 0 0 0 0,-1 1 0 0 0,-1 0 0 0 0,1 0 0 0 0,-2 1 0 0 0,1-1 0 0 0,-1 1 0 0 0,0 0 0 0 0,-1 0 0 0 0,0 0 0 0 0,2 10-52 0 0,-5-9-7 0 0,0 0 1 0 0,-1 0-1 0 0,0 0 0 0 0,0-1 1 0 0,-1 1-1 0 0,0 0 0 0 0,-1 0 1 0 0,0-1-1 0 0,-1 0 1 0 0,0 0-1 0 0,0 0 0 0 0,-1 0 1 0 0,0 0-1 0 0,-1-1 1 0 0,0 0-1 0 0,0 0 0 0 0,0-1 1 0 0,-1 1-1 0 0,0-1 0 0 0,-1-1 1 0 0,0 1-1 0 0,0-2 1 0 0,0 1-1 0 0,0-1 0 0 0,-1 0 1 0 0,-6 2 6 0 0,-94 23-6271 0 0,99-30 4835 0 0</inkml:trace>
  <inkml:trace contextRef="#ctx0" brushRef="#br0" timeOffset="-5429.591">2934 257 1256 0 0,'25'11'4257'0'0,"-8"50"-4144"0"0,-14-47 316 0 0,65 390 1331 0 0,-55-312-2732 0 0,-13-91 296 0 0,-15 20-2754 0 0,6-18 2081 0 0</inkml:trace>
  <inkml:trace contextRef="#ctx0" brushRef="#br0" timeOffset="-4539.431">2929 656 1192 0 0,'33'-43'8186'0'0,"68"4"-8875"0"0,-78 32 1304 0 0,167-29-814 0 0,-108 94-17 0 0,-80-57 227 0 0,0 0 0 0 0,0 1 0 0 0,1-1-1 0 0,-1-1 1 0 0,0 1 0 0 0,0 0 0 0 0,1-1-1 0 0,-1 1 1 0 0,1-1 0 0 0,-1 1-1 0 0,0-1 1 0 0,1 0 0 0 0,-1 0 0 0 0,1 0-1 0 0,-1-1 1 0 0,0 1 0 0 0,1 0-1 0 0,-1-1 1 0 0,0 0 0 0 0,1 1 0 0 0,-1-1-1 0 0,0 0 1 0 0,0 0 0 0 0,0 0-1 0 0,1-1 1 0 0,-1 1 0 0 0,0 0 0 0 0,-1-1-1 0 0,1 1 1 0 0,0-1 0 0 0,0 0-1 0 0,0 0-10 0 0,13-7-9 0 0,31-29 53 0 0,-38 95-313 0 0,-8-55 267 0 0,0 1-1 0 0,0-1 0 0 0,0 0 1 0 0,1 1-1 0 0,-1-1 1 0 0,0 0-1 0 0,1 1 0 0 0,-1-1 1 0 0,1 0-1 0 0,0 0 1 0 0,0 0-1 0 0,0 1 0 0 0,0-1 1 0 0,0 0-1 0 0,0 0 1 0 0,1 0-1 0 0,-1-1 0 0 0,1 1 1 0 0,-1 0-1 0 0,1 0 1 0 0,0-1-1 0 0,-1 1 0 0 0,1-1 1 0 0,0 0-1 0 0,0 1 1 0 0,0-1-1 0 0,0 0 0 0 0,0 0 1 0 0,1 0-1 0 0,-1 0 1 0 0,0-1-1 0 0,0 1 0 0 0,1-1 1 0 0,-1 1-1 0 0,0-1 1 0 0,1 0-1 0 0,-1 0 0 0 0,0 0 1 0 0,1 0-1 0 0,-1 0 0 0 0,1 0 3 0 0,96-25-608 0 0,-89 23 608 0 0,0-2 0 0 0,0 1 0 0 0,0-1-1 0 0,0-1 1 0 0,-1 1 0 0 0,0-2 0 0 0,0 1-1 0 0,0-1 1 0 0,-1-1 0 0 0,1 0 0 0 0,-1 0-1 0 0,-1 0 1 0 0,0-1 0 0 0,0 0 0 0 0,0 0-1 0 0,-1-1 1 0 0,0 0 0 0 0,-1 0 0 0 0,4-10 0 0 0,-9 19 82 0 0,0 1 1 0 0,-1-1-1 0 0,1 0 0 0 0,-1 0 1 0 0,1 0-1 0 0,-1 0 1 0 0,1 0-1 0 0,-1 0 0 0 0,1 0 1 0 0,0 0-1 0 0,-1 0 1 0 0,1 0-1 0 0,-1 0 0 0 0,1 0 1 0 0,-1-1-1 0 0,1 1 1 0 0,-1 0-1 0 0,1 0 0 0 0,0 0 1 0 0,-1 0-1 0 0,1-1 1 0 0,-1 1-1 0 0,1 0 0 0 0,0 0 1 0 0,-1-1-1 0 0,1 1 1 0 0,0-1-83 0 0,50 332 459 0 0,2 16 80 0 0,-51-336-498 0 0,-1 0 0 0 0,0 0-1 0 0,-1 0 1 0 0,0 0-1 0 0,0 0 1 0 0,-1-1-1 0 0,-1 1 1 0 0,0-1-1 0 0,0 1 1 0 0,-1-1 0 0 0,0 0-1 0 0,-1 0 1 0 0,0 0-1 0 0,-1-1 1 0 0,0 0-1 0 0,0 0 1 0 0,-1 0 0 0 0,0-1-1 0 0,-1 0 1 0 0,0 0-1 0 0,0-1 1 0 0,0 0-1 0 0,-1-1 1 0 0,0 0 0 0 0,0 0-1 0 0,-1 0 1 0 0,0-2-1 0 0,0 1 1 0 0,0-1-1 0 0,0 0 1 0 0,-1-1 0 0 0,-9 2-41 0 0,9-8-205 0 0,0 0 0 0 0,0-1 1 0 0,1 0-1 0 0,0-1 1 0 0,-1 0-1 0 0,2 0 0 0 0,-1-1 1 0 0,1 0-1 0 0,0-1 1 0 0,0 0-1 0 0,0 0 1 0 0,1-1-1 0 0,1 0 0 0 0,-1-1 1 0 0,1 1-1 0 0,1-2 1 0 0,-1 1-1 0 0,2-1 1 0 0,-1 1-1 0 0,1-2 0 0 0,1 1 1 0 0,0 0-1 0 0,0-1 1 0 0,1 0-1 0 0,-1-9 205 0 0,-24-136-4596 0 0,24 103 3182 0 0</inkml:trace>
  <inkml:trace contextRef="#ctx0" brushRef="#br0" timeOffset="-7322.249">787 519 1120 0 0,'91'168'2016'0'0,"-10"27"905"0"0,-89-297-271 0 0,9 84-2616 0 0,1 0 1 0 0,1 1 0 0 0,0-1-1 0 0,1 1 1 0 0,1 0-1 0 0,1 0 1 0 0,0 0-1 0 0,1 1 1 0 0,1 0 0 0 0,0 1-1 0 0,1-1 1 0 0,1 2-1 0 0,1-1 1 0 0,2-1-35 0 0,37-9-66 0 0,-48 24 85 0 0,21 24-102 0 0,-11-6 40 0 0,-1 1 0 0 0,-1 1 0 0 0,-1-1 0 0 0,0 2 1 0 0,-1-1-1 0 0,-2 1 0 0 0,0 0 0 0 0,-1 1 0 0 0,0-1 0 0 0,-2 1 1 0 0,-1 0-1 0 0,0 14 43 0 0,3 14-1976 0 0,-4-48 737 0 0,-1 6-1319 0 0,0-6 1212 0 0</inkml:trace>
  <inkml:trace contextRef="#ctx0" brushRef="#br0" timeOffset="-6870.824">1312 785 1148 0 0,'81'-36'1252'0'0,"-54"27"-1093"0"0,-2-1 1 0 0,1-1-1 0 0,-2-1 0 0 0,1-2 0 0 0,-2 0 1 0 0,0-1-1 0 0,-1-1 0 0 0,0-2 0 0 0,-1 0 1 0 0,-1-1-1 0 0,-1-1 0 0 0,7-11-159 0 0,-24 30 25 0 0,-1 0 0 0 0,0-1 0 0 0,0 1-1 0 0,0 0 1 0 0,0-1 0 0 0,-1 1 0 0 0,1-1 0 0 0,0 0 0 0 0,0 1 0 0 0,-1-1-1 0 0,1 0 1 0 0,-1 1 0 0 0,0-1 0 0 0,0 0 0 0 0,1 0 0 0 0,-1 1-1 0 0,0-1 1 0 0,0 0 0 0 0,0 1 0 0 0,-1-1 0 0 0,1 0 0 0 0,0 0 0 0 0,-1 1-1 0 0,1-1 1 0 0,-1 0 0 0 0,1 1 0 0 0,-1-1 0 0 0,0 1 0 0 0,0-1-1 0 0,0 1 1 0 0,0-1 0 0 0,0 1 0 0 0,0-1 0 0 0,0 1 0 0 0,0 0 0 0 0,-1 0-1 0 0,1-1 1 0 0,0 1 0 0 0,-1 0 0 0 0,1 0 0 0 0,-1 0 0 0 0,1 1 0 0 0,-1-1-1 0 0,1 0 1 0 0,-1 1 0 0 0,0-1 0 0 0,1 1 0 0 0,-1-1 0 0 0,0 1-1 0 0,0 0 1 0 0,1-1 0 0 0,-1 1 0 0 0,0 0-25 0 0,-104 0 696 0 0,95 4-658 0 0,-4-2 50 0 0,1 1-1 0 0,0 1 0 0 0,0 0 0 0 0,0 1 1 0 0,0 0-1 0 0,1 1 0 0 0,0 1 0 0 0,0 0 0 0 0,1 1 1 0 0,0 0-1 0 0,0 1 0 0 0,1 0 0 0 0,0 1 0 0 0,-4 5-87 0 0,13-11 7 0 0,0 1 0 0 0,0-1 0 0 0,1 0 0 0 0,-1 0 0 0 0,1 0 0 0 0,0 1 0 0 0,1-1 0 0 0,-1 1 0 0 0,1-1-1 0 0,0 0 1 0 0,0 1 0 0 0,0-1 0 0 0,0 1 0 0 0,1-1 0 0 0,0 1 0 0 0,0-1 0 0 0,0 0 0 0 0,0 0 0 0 0,1 0 0 0 0,0 1-1 0 0,0-1 1 0 0,0 0 0 0 0,0-1 0 0 0,0 1 0 0 0,1 0 0 0 0,0-1 0 0 0,0 1 0 0 0,0-1 0 0 0,0 0 0 0 0,0 0 0 0 0,1 0-1 0 0,-1-1 1 0 0,1 1 0 0 0,0-1 0 0 0,-1 0 0 0 0,4 2-7 0 0,152 62-1037 0 0,13-50-3071 0 0,-148-16 2781 0 0</inkml:trace>
  <inkml:trace contextRef="#ctx0" brushRef="#br0" timeOffset="-6378.964">2009 594 1076 0 0,'-2'-1'36'0'0,"1"0"0"0"0,-1 0 0 0 0,0-1 0 0 0,0 1 0 0 0,0 1-1 0 0,0-1 1 0 0,0 0 0 0 0,0 0 0 0 0,0 1 0 0 0,0-1 0 0 0,0 1 0 0 0,0 0 0 0 0,0-1-1 0 0,0 1 1 0 0,0 0 0 0 0,0 0 0 0 0,0 0 0 0 0,0 1 0 0 0,-1-1 0 0 0,1 0 0 0 0,0 1 0 0 0,0 0-1 0 0,0-1 1 0 0,0 1 0 0 0,0 0 0 0 0,1 0 0 0 0,-1 0 0 0 0,0 0 0 0 0,0 0 0 0 0,0 1-1 0 0,1-1 1 0 0,-1 0 0 0 0,1 1 0 0 0,-1-1 0 0 0,1 1 0 0 0,0 0 0 0 0,-1-1 0 0 0,1 1 0 0 0,0 0-36 0 0,-14 12 161 0 0,1 0 1 0 0,0 0 0 0 0,1 1 0 0 0,1 1 0 0 0,0 0 0 0 0,1 1-1 0 0,1 0 1 0 0,1 1 0 0 0,0-1 0 0 0,1 2 0 0 0,-4 15-162 0 0,13-33 25 0 0,0 0 1 0 0,0 0 0 0 0,1 0 0 0 0,-1 0-1 0 0,0-1 1 0 0,0 1 0 0 0,1 0-1 0 0,-1-1 1 0 0,1 1 0 0 0,-1-1-1 0 0,0 1 1 0 0,1-1 0 0 0,-1 1 0 0 0,1-1-1 0 0,-1 0 1 0 0,1 0 0 0 0,-1 0-1 0 0,1 0 1 0 0,-1 0 0 0 0,1 0-1 0 0,-1-1 1 0 0,1 1 0 0 0,-1 0 0 0 0,1-1-1 0 0,-1 1 1 0 0,1-1 0 0 0,-1 1-1 0 0,0-1 1 0 0,1 0 0 0 0,-1 1-1 0 0,0-1 1 0 0,0 0 0 0 0,0 0 0 0 0,1 0-1 0 0,-1 0 1 0 0,0 0 0 0 0,0 0-1 0 0,0-1 1 0 0,0 1 0 0 0,-1 0-1 0 0,1 0 1 0 0,0-2-26 0 0,117-115 713 0 0,-118 117-706 0 0,0 0 0 0 0,0 0 0 0 0,1 0 1 0 0,-1 0-1 0 0,1 0 0 0 0,-1 0 0 0 0,1 0 0 0 0,-1 0 1 0 0,1 1-1 0 0,-1-1 0 0 0,1 0 0 0 0,0 0 0 0 0,-1 0 0 0 0,1 1 1 0 0,0-1-1 0 0,0 0 0 0 0,-1 1 0 0 0,1-1 0 0 0,0 1 1 0 0,0-1-1 0 0,0 1 0 0 0,0-1 0 0 0,0 1 0 0 0,0-1 0 0 0,0 1 1 0 0,0 0-1 0 0,0 0 0 0 0,0 0 0 0 0,0-1 0 0 0,0 1 1 0 0,0 0-1 0 0,0 0 0 0 0,0 0 0 0 0,0 1 0 0 0,0-1 1 0 0,0 0-1 0 0,0 0 0 0 0,0 0 0 0 0,0 1 0 0 0,0-1 0 0 0,0 1 1 0 0,0-1-1 0 0,0 1 0 0 0,0-1 0 0 0,0 1 0 0 0,-1-1 1 0 0,1 1-1 0 0,0 0 0 0 0,0-1 0 0 0,0 1 0 0 0,-1 0 0 0 0,1 0 1 0 0,-1 0-1 0 0,1-1 0 0 0,0 1 0 0 0,-1 0 0 0 0,1 0 1 0 0,-1 0-1 0 0,0 0 0 0 0,1 0 0 0 0,-1 0 0 0 0,0 0 1 0 0,0 0-1 0 0,1 1-7 0 0,18 24 59 0 0,69 58-233 0 0,-41-42-3061 0 0,-41-35 1921 0 0</inkml:trace>
  <inkml:trace contextRef="#ctx0" brushRef="#br0" timeOffset="-5929.628">2272 569 1128 0 0,'14'7'205'0'0,"0"0"-1"0"0,-1 1 1 0 0,1 1 0 0 0,-1 0-1 0 0,-1 1 1 0 0,0 0-1 0 0,0 1 1 0 0,-1 0 0 0 0,-1 1-1 0 0,0 0 1 0 0,0 1-1 0 0,-1 0 1 0 0,-1 1 0 0 0,0 0-1 0 0,-1 0 1 0 0,-1 0 0 0 0,0 1-1 0 0,-1 0 1 0 0,4 14-205 0 0,-10-30 54 0 0,0 1 0 0 0,1-1 1 0 0,-1 1-1 0 0,0-1 0 0 0,0 1 1 0 0,1 0-1 0 0,-1 0 0 0 0,0-1 0 0 0,0 1 1 0 0,0 0-1 0 0,1 0 0 0 0,-1 0 1 0 0,0 0-1 0 0,0 0 0 0 0,0 0 0 0 0,1 0 1 0 0,-1 0-1 0 0,0 0 0 0 0,0 0 1 0 0,0 0-1 0 0,1 1 0 0 0,-1-1 0 0 0,0 0 1 0 0,0 0-1 0 0,1 1 0 0 0,-1-1 1 0 0,0 1-1 0 0,0-1 0 0 0,1 1 0 0 0,-1-1 1 0 0,1 1-1 0 0,-1-1 0 0 0,0 1 1 0 0,1-1-1 0 0,-1 1 0 0 0,1 0 0 0 0,-1-1 1 0 0,1 1-1 0 0,0 0 0 0 0,-1-1 1 0 0,1 1-1 0 0,0 0 0 0 0,-1 0 0 0 0,1 0 1 0 0,0-1-1 0 0,0 1 0 0 0,0 0 1 0 0,0 0-1 0 0,0 0 0 0 0,0-1 0 0 0,0 1 1 0 0,0 0-55 0 0,-2-9 1 0 0,0 0-1 0 0,1 0 1 0 0,0 0 0 0 0,0 0 0 0 0,1-1 0 0 0,0 1 0 0 0,0 0-1 0 0,1 0 1 0 0,0-1 0 0 0,1 1 0 0 0,0 0 0 0 0,0 0-1 0 0,1 1 1 0 0,-1-1 0 0 0,2 0 0 0 0,-1 1 0 0 0,1-1 0 0 0,0 1-1 0 0,1 0 1 0 0,0 1 0 0 0,0-1 0 0 0,0 1 0 0 0,1 0 0 0 0,0 0-1 0 0,0 1 1 0 0,0-1 0 0 0,1 2 0 0 0,0-1 0 0 0,0 1 0 0 0,0-1-1 0 0,0 2 1 0 0,1-1 0 0 0,0 1-1 0 0,-2 4 0 0 0,0 0 0 0 0,1 0 0 0 0,-1 1 0 0 0,0 0 1 0 0,0 0-1 0 0,0 0 0 0 0,0 1 0 0 0,-1-1 0 0 0,1 2 0 0 0,0-1 0 0 0,-1 0 0 0 0,0 1 0 0 0,0 0 0 0 0,0 0 1 0 0,-1 1-1 0 0,1 0 0 0 0,-1-1 0 0 0,0 1 0 0 0,0 0 0 0 0,-1 1 0 0 0,0-1 0 0 0,1 1 0 0 0,-2 0 0 0 0,1-1 1 0 0,-1 1-1 0 0,0 0 0 0 0,0 1 0 0 0,-1-1 0 0 0,1 0 0 0 0,-1 0 0 0 0,-1 1 0 0 0,1-1 0 0 0,-1 5 0 0 0,2 86-1415 0 0,-23-81-2432 0 0,14-20 2544 0 0</inkml:trace>
  <inkml:trace contextRef="#ctx0" brushRef="#br0" timeOffset="-5679.022">2555 390 1556 0 0,'-2'-4'1268'0'0,"2"-1"-224"0"0,-1 1-184 0 0,-1 1-115 0 0,0 0-61 0 0,2-2-120 0 0,-1 2-160 0 0,-1 0-180 0 0,1 0-132 0 0,-1 0-252 0 0,0 2 8 0 0,2-1-592 0 0,-1-1-533 0 0,1 3 93 0 0,0 2-204 0 0,1-2-72 0 0</inkml:trace>
  <inkml:trace contextRef="#ctx0" brushRef="#br0" timeOffset="-8315.409">7 98 1036 0 0,'0'0'483'0'0,"-3"-22"1592"0"0,0-33-82 0 0,15 34-147 0 0,-6 66-1794 0 0,-5-27-11 0 0,14 210 268 0 0,-16 120-44 0 0,-2-135 271 0 0,6-180-503 0 0,-3-31-1 0 0,0 1 0 0 0,1-1 0 0 0,-1 1 0 0 0,1-1 0 0 0,0 1 0 0 0,0-1-1 0 0,0 1 1 0 0,0-1 0 0 0,0 0 0 0 0,1 0 0 0 0,-1 0 0 0 0,1 1-1 0 0,0-1 1 0 0,-1-1 0 0 0,1 1 0 0 0,0 0 0 0 0,0 0 0 0 0,0-1 0 0 0,0 1-1 0 0,0-1 1 0 0,0 1 0 0 0,1-1 0 0 0,-1 0 0 0 0,1 0 0 0 0,-1 0-1 0 0,0 0 1 0 0,1 0 0 0 0,-1-1 0 0 0,1 1 0 0 0,0-1 0 0 0,-1 0-1 0 0,1 0 1 0 0,-1 0 0 0 0,1 0 0 0 0,0 0 0 0 0,-1 0 0 0 0,1-1 0 0 0,1 0-32 0 0,202-56-1525 0 0,-204 57 1357 0 0,26-12-1208 0 0,-18-2-2373 0 0,-9 10 2359 0 0</inkml:trace>
  <inkml:trace contextRef="#ctx0" brushRef="#br0" timeOffset="-8005.383">527 539 1260 0 0,'1'9'2509'0'0,"3"52"-1358"0"0,52 170 716 0 0,-55-215-1898 0 0,-5-11-3366 0 0,-12 0 2126 0 0</inkml:trace>
  <inkml:trace contextRef="#ctx0" brushRef="#br0" timeOffset="-7723.54">374 362 948 0 0,'-2'-45'6017'0'0,"4"26"-6693"0"0,19 7-2656 0 0,-15 11 1803 0 0</inkml:trace>
  <inkml:trace contextRef="#ctx0" brushRef="#br0" timeOffset="42576.736">353 1578 1060 0 0,'492'-19'3204'0'0,"-73"-33"-2670"0"0,-388 52-549 0 0,0 2 1 0 0,0 1 0 0 0,0 1 0 0 0,-1 2-1 0 0,1 1 1 0 0,-1 2 0 0 0,-1 0-1 0 0,1 2 1 0 0,-2 2 0 0 0,5 3 14 0 0,26 8-15 0 0,-30-14 34 0 0,1-1-1 0 0,-1-1 0 0 0,1-2 0 0 0,0-1 0 0 0,0-2 0 0 0,1 0 0 0 0,-1-2 0 0 0,1-2 1 0 0,-1-1-1 0 0,1-1 0 0 0,4-2-18 0 0,364-78-510 0 0,-396 82 512 0 0,14-4-49 0 0,0 0-1 0 0,1 1 1 0 0,-1 1 0 0 0,1 1-1 0 0,0 0 1 0 0,-1 1 0 0 0,1 1-1 0 0,0 1 1 0 0,0 0 0 0 0,-1 1 0 0 0,1 1-1 0 0,-1 1 1 0 0,15 5 47 0 0,-20-3 25 0 0,13 7 54 0 0,0-1 1 0 0,0-1-1 0 0,1-1 1 0 0,0-1-1 0 0,1-2 1 0 0,0 0-1 0 0,1-2 1 0 0,-1-1-1 0 0,26 0-79 0 0,-19-7 39 0 0,-1-1-1 0 0,0-2 1 0 0,0-2 0 0 0,-1 0 0 0 0,0-3-1 0 0,-1 0 1 0 0,21-12-39 0 0,128-38 436 0 0,-171 59-416 0 0,0 1 0 0 0,0 1-1 0 0,-1-1 1 0 0,1 2-1 0 0,0-1 1 0 0,0 1-1 0 0,-1 0 1 0 0,1 1 0 0 0,-1 0-1 0 0,1 0 1 0 0,-1 1-1 0 0,0 0 1 0 0,0 1-1 0 0,0 0 1 0 0,0 0 0 0 0,-1 0-1 0 0,1 1 1 0 0,-1 0-20 0 0,22 11-72 0 0,-7-8 67 0 0,0-1 1 0 0,0-1 0 0 0,0-1 0 0 0,1-1 0 0 0,0-1 0 0 0,0-1 0 0 0,0-2 0 0 0,0 0 0 0 0,0-1-1 0 0,0-1 1 0 0,0-1 0 0 0,0-1 0 0 0,-1-1 0 0 0,1-1 0 0 0,-1-1 0 0 0,10-6 4 0 0,165-27-259 0 0,-184 39 243 0 0,1 0-1 0 0,0 1 1 0 0,0 1 0 0 0,0 0 0 0 0,0 1 0 0 0,0 0-1 0 0,0 1 1 0 0,-1 1 0 0 0,1 0 0 0 0,-1 1-1 0 0,0 0 1 0 0,-1 1 0 0 0,1 0 0 0 0,-1 1 0 0 0,0 1-1 0 0,8 7 17 0 0,-9-6 16 0 0,0 0 0 0 0,1 0-1 0 0,0-2 1 0 0,0 1-1 0 0,1-1 1 0 0,0-1-1 0 0,0 0 1 0 0,0-1-1 0 0,1-1 1 0 0,0 0-1 0 0,0-1 1 0 0,0 0 0 0 0,0-1-1 0 0,0 0 1 0 0,0-1-1 0 0,1-1 1 0 0,-1-1-1 0 0,0 0 1 0 0,0 0-1 0 0,1-1 1 0 0,-1-1-1 0 0,6-3-15 0 0,165-75 277 0 0,-160 67-234 0 0,1 0 1 0 0,-1 2-1 0 0,2 1 1 0 0,0 1-1 0 0,0 1 1 0 0,1 1-1 0 0,0 2 1 0 0,0 0-1 0 0,0 2 1 0 0,7 1-44 0 0,22 4 134 0 0,-2 0-111 0 0,0-2 1 0 0,0-2-1 0 0,0-3 0 0 0,0-2 1 0 0,0-3-24 0 0,248-35-2955 0 0,-288 46 1733 0 0</inkml:trace>
  <inkml:trace contextRef="#ctx0" brushRef="#br0" timeOffset="39549.737">1393 2220 1056 0 0,'0'0'424'0'0,"0"0"-44"0"0,0 0 2 0 0,0 0-15 0 0,0 0-21 0 0,0 0 28 0 0,0 0 3 0 0,0 0 62 0 0,0 0-64 0 0,0 0-53 0 0,0 0-46 0 0,0 0-88 0 0,0 0 46 0 0,0 0 7 0 0,0 0-57 0 0,0 0-94 0 0,0 0 21 0 0,0 0 13 0 0,0 0-19 0 0,3 17 115 0 0,5 201 59 0 0,-8 169 2 0 0,-11-325-682 0 0,-22-42-2812 0 0,25-20 2020 0 0</inkml:trace>
  <inkml:trace contextRef="#ctx0" brushRef="#br0" timeOffset="40542.122">1075 2334 1976 0 0,'68'-34'2100'0'0,"39"7"-1873"0"0,0 4-1 0 0,2 5 1 0 0,1 4-1 0 0,29 4-226 0 0,-25 0-86 0 0,-38-21 2391 0 0,-97 34-1711 0 0,14 16-603 0 0,1 1 0 0 0,1-1 0 0 0,1 1 0 0 0,1 0 0 0 0,0 0 0 0 0,2 1 1 0 0,0-1-1 0 0,2 13 9 0 0,-2-4-17 0 0,1 227 401 0 0,11-118 523 0 0,-29-161-715 0 0,15 6-209 0 0,0 0 0 0 0,1 0 0 0 0,1-1 0 0 0,0 1 0 0 0,1 0 1 0 0,1-1-1 0 0,1 1 0 0 0,1 0 0 0 0,0-1 0 0 0,1 1 0 0 0,1 1 1 0 0,0-1-1 0 0,5-8 17 0 0,-9 23-14 0 0,-1 1 0 0 0,1-1 1 0 0,0 0-1 0 0,-1 1 0 0 0,1-1 0 0 0,0 0 1 0 0,0 1-1 0 0,1-1 0 0 0,-1 1 0 0 0,0-1 0 0 0,0 1 1 0 0,1 0-1 0 0,-1 0 0 0 0,1-1 0 0 0,-1 1 1 0 0,1 0-1 0 0,-1 0 0 0 0,1 1 0 0 0,0-1 1 0 0,0 0-1 0 0,-1 0 0 0 0,1 1 0 0 0,0-1 1 0 0,0 1-1 0 0,0 0 0 0 0,-1-1 0 0 0,1 1 1 0 0,0 0-1 0 0,0 0 0 0 0,0 0 0 0 0,0 0 1 0 0,0 0-1 0 0,0 1 0 0 0,-1-1 0 0 0,1 1 0 0 0,0-1 1 0 0,0 1-1 0 0,0 0 0 0 0,-1-1 0 0 0,1 1 1 0 0,0 0-1 0 0,-1 0 0 0 0,1 0 0 0 0,-1 0 1 0 0,1 1-1 0 0,-1-1 0 0 0,0 0 0 0 0,1 0 1 0 0,0 2 13 0 0,71 71-156 0 0,37 113-108 0 0,-106-183 265 0 0,-1 1-1 0 0,0-1 1 0 0,1 0-1 0 0,0 0 1 0 0,0 0-1 0 0,0 0 0 0 0,0 0 1 0 0,1-1-1 0 0,-1 0 1 0 0,1 0-1 0 0,0 0 1 0 0,0-1-1 0 0,0 0 1 0 0,0 1-1 0 0,1-2 0 0 0,-1 1 1 0 0,1-1-1 0 0,-1 0 1 0 0,1 0-1 0 0,-1 0 1 0 0,1-1-1 0 0,-1 1 0 0 0,1-2 1 0 0,-1 1-1 0 0,1 0 1 0 0,2-2-1 0 0,144-36-626 0 0,-148 38 560 0 0,0-1 0 0 0,1 0 0 0 0,-1 0-1 0 0,0 0 1 0 0,0-1 0 0 0,0 1 0 0 0,0-1-1 0 0,0 0 1 0 0,-1 0 0 0 0,1 0 0 0 0,0-1-1 0 0,-1 1 1 0 0,0-1 0 0 0,1 0 0 0 0,-1 0-1 0 0,0 0 1 0 0,-1 0 0 0 0,1-1 0 0 0,-1 1-1 0 0,1-1 1 0 0,-1 0 0 0 0,0 1-1 0 0,0-1 1 0 0,0 0 0 0 0,-1 0 0 0 0,0 0-1 0 0,0-1 1 0 0,0 1 0 0 0,0 0 0 0 0,0 0-1 0 0,-1-1 1 0 0,0 1 0 0 0,0 0 0 0 0,0 0-1 0 0,-1-5 67 0 0,-2 3 1 0 0,0 0-1 0 0,-1 0 0 0 0,0 0 1 0 0,0 1-1 0 0,0-1 1 0 0,-1 1-1 0 0,0 0 0 0 0,0 0 1 0 0,0 1-1 0 0,-1-1 0 0 0,0 1 1 0 0,1 0-1 0 0,-1 1 0 0 0,-1-1 1 0 0,1 1-1 0 0,0 1 0 0 0,-1-1 1 0 0,0 1-1 0 0,1 0 0 0 0,-1 0 1 0 0,0 1-1 0 0,0 0 0 0 0,0 0 1 0 0,0 1-1 0 0,0 0 0 0 0,0 0 1 0 0,0 1-1 0 0,0 0 0 0 0,0 0 1 0 0,0 0-1 0 0,1 1 0 0 0,-1 0 1 0 0,-5 3-1 0 0,10-4-65 0 0,2 0 1 0 0,-1 0-1 0 0,0 0 1 0 0,0 0-1 0 0,0 1 0 0 0,0-1 1 0 0,1 0-1 0 0,-1 0 1 0 0,1 1-1 0 0,-1-1 1 0 0,1 1-1 0 0,-1-1 1 0 0,1 1-1 0 0,0-1 0 0 0,0 1 1 0 0,0-1-1 0 0,0 0 1 0 0,0 1-1 0 0,0-1 1 0 0,0 1-1 0 0,0-1 1 0 0,0 1-1 0 0,1-1 0 0 0,-1 1 1 0 0,1-1-1 0 0,-1 0 1 0 0,1 1-1 0 0,-1-1 1 0 0,1 0-1 0 0,0 1 1 0 0,0-1-1 0 0,0 0 0 0 0,0 0 1 0 0,0 0-1 0 0,0 0 1 0 0,0 0-1 0 0,0 0 1 0 0,0 0-1 0 0,0 0 1 0 0,1 1 64 0 0,9 6-786 0 0</inkml:trace>
  <inkml:trace contextRef="#ctx0" brushRef="#br0" timeOffset="41038.809">2323 2761 1688 0 0,'29'-16'4409'0'0,"23"-11"-4048"0"0,-35 15-139 0 0,111-96 618 0 0,-128 106-841 0 0,1 0-1 0 0,-1 1 1 0 0,0-1 0 0 0,0 0-1 0 0,0 1 1 0 0,0-1 0 0 0,0 0 0 0 0,0 1-1 0 0,0-1 1 0 0,0 0 0 0 0,-1 1-1 0 0,1-1 1 0 0,-1 0 0 0 0,1 1-1 0 0,-1-1 1 0 0,0 1 0 0 0,0-1-1 0 0,1 1 1 0 0,-1-1 0 0 0,0 1-1 0 0,0-1 1 0 0,0 1 0 0 0,-1 0 0 0 0,1 0-1 0 0,0 0 1 0 0,0-1 0 0 0,-1 1-1 0 0,1 0 1 0 0,-1 1 0 0 0,1-1-1 0 0,-1 0 1 0 0,1 0 0 0 0,-1 1-1 0 0,1-1 1 0 0,-1 1 0 0 0,0-1 0 0 0,1 1-1 0 0,-1-1 1 0 0,0 1 0 0 0,1 0-1 0 0,-1 0 1 0 0,0 0 0 0 0,1 0-1 0 0,-1 0 1 0 0,0 1 0 0 0,1-1-1 0 0,-1 0 1 0 0,0 1 0 0 0,1-1-1 0 0,-1 1 1 0 0,0-1 0 0 0,1 1 0 0 0,-1 0-1 0 0,1 0 1 0 0,-1 0 0 0 0,1 0-1 0 0,0 0 1 0 0,-1 0 0 0 0,0 1 1 0 0,-11 1 29 0 0,1 1 1 0 0,-1-1-1 0 0,1 2 1 0 0,-1 0-1 0 0,2 1 1 0 0,-1 0-1 0 0,0 0 1 0 0,1 1-1 0 0,1 1 1 0 0,-1 0-1 0 0,1 0 0 0 0,0 1 1 0 0,1 0-1 0 0,0 1 1 0 0,1 0-1 0 0,0 1 1 0 0,0-1-1 0 0,1 2 1 0 0,1-1-1 0 0,0 1 1 0 0,0 0-1 0 0,1 0 1 0 0,0 0-1 0 0,1 1 1 0 0,1-1-1 0 0,0 1 1 0 0,0 9-30 0 0,6-14-8 0 0,0 0-1 0 0,1 0 1 0 0,0 0 0 0 0,0-1 0 0 0,0 1-1 0 0,1-1 1 0 0,1 0 0 0 0,-1-1-1 0 0,1 1 1 0 0,0-1 0 0 0,0 0 0 0 0,1 0-1 0 0,0-1 1 0 0,0 0 0 0 0,0 0 0 0 0,1-1-1 0 0,0 1 1 0 0,-1-2 0 0 0,1 1 0 0 0,1-1-1 0 0,-1 0 1 0 0,0-1 0 0 0,1 0 0 0 0,-1-1-1 0 0,1 1 1 0 0,0-1 0 0 0,-1-1 0 0 0,1 0-1 0 0,0 0 1 0 0,0-1 0 0 0,-1 0 0 0 0,1 0 8 0 0,11 0-567 0 0,0-1 0 0 0,-1-1 1 0 0,1-1-1 0 0,-1 0 0 0 0,0-1 0 0 0,0-1 1 0 0,0-1-1 0 0,15-8 567 0 0,-7 2-1277 0 0</inkml:trace>
  <inkml:trace contextRef="#ctx0" brushRef="#br0" timeOffset="41382.374">2785 2728 1436 0 0,'22'-46'3462'0'0,"51"71"-3104"0"0,-32 47 388 0 0,-41-71-462 0 0,-13 25 716 0 0,11-26-972 0 0,0 0-1 0 0,0 1 1 0 0,0-1-1 0 0,0 0 1 0 0,0 0-1 0 0,0-1 1 0 0,0 1-1 0 0,0 0 1 0 0,0-1-1 0 0,0 1 1 0 0,0-1-1 0 0,0 0 1 0 0,0 0-1 0 0,0 1 1 0 0,0-1-1 0 0,0 0 1 0 0,1-1-1 0 0,-1 1 1 0 0,0 0-1 0 0,1 0 1 0 0,-1-1 0 0 0,1 1-1 0 0,-1-1 1 0 0,1 1-1 0 0,0-1 1 0 0,0 0-1 0 0,-1 0 1 0 0,1 1-1 0 0,0-1 1 0 0,1 0-1 0 0,-1 0 1 0 0,0 0-1 0 0,0 0 1 0 0,1 0-1 0 0,-1 0 1 0 0,1 0-1 0 0,0 0 1 0 0,0 0-1 0 0,0-1-27 0 0,-2-3 3 0 0,2-1-1 0 0,-1 1 1 0 0,1 0-1 0 0,-1-1 0 0 0,2 1 1 0 0,-1 0-1 0 0,1-1 0 0 0,0 1 1 0 0,0 0-1 0 0,1 0 0 0 0,0-1 1 0 0,0 1-1 0 0,0 1 1 0 0,1-1-1 0 0,0 0 0 0 0,0 1 1 0 0,0-1-1 0 0,1 1 0 0 0,-1 0 1 0 0,1 0-1 0 0,1 0 0 0 0,-1 1 1 0 0,1-1-1 0 0,-1 1 1 0 0,1 0-1 0 0,1 0 0 0 0,-1 1 1 0 0,0 0-1 0 0,1 0 0 0 0,0 0 1 0 0,0 0-1 0 0,0 1 0 0 0,2 0-2 0 0,77 29 110 0 0,-65-16-181 0 0,-1 0-1 0 0,-1 2 1 0 0,0 0-1 0 0,-1 1 1 0 0,0 1-1 0 0,-1 1 1 0 0,0 0-1 0 0,0 4 72 0 0,35 51-2876 0 0,-54-60 426 0 0,-14 1 1229 0 0</inkml:trace>
  <inkml:trace contextRef="#ctx0" brushRef="#br0" timeOffset="49019.762">12343 2813 1112 0 0,'86'-38'3130'0'0,"-81"37"-3026"0"0,0 0 0 0 0,0-1 0 0 0,0 1 0 0 0,0-1 1 0 0,0 0-1 0 0,0-1 0 0 0,-1 1 0 0 0,1-1 0 0 0,-1 0 1 0 0,1 0-1 0 0,-1-1 0 0 0,0 1 0 0 0,0-1 0 0 0,-1 0 1 0 0,1 0-1 0 0,-1 0 0 0 0,0 0 0 0 0,0 0 0 0 0,0-1 1 0 0,0 0-1 0 0,-1 1 0 0 0,0-1 0 0 0,0 0 0 0 0,0 0 1 0 0,-1 0-1 0 0,0-1 0 0 0,1 1 0 0 0,-2 0 0 0 0,1 0 0 0 0,-1-1 1 0 0,0 1-1 0 0,0 0 0 0 0,-1-5-104 0 0,-2 1 18 0 0,0 0 0 0 0,-1 0 0 0 0,0 0 0 0 0,-1 0 0 0 0,0 1 0 0 0,0 0 0 0 0,-1 0-1 0 0,0 0 1 0 0,0 1 0 0 0,0 0 0 0 0,-1 0 0 0 0,-1 1 0 0 0,1 0 0 0 0,-1 0 0 0 0,0 0 0 0 0,0 1 0 0 0,-1 0 0 0 0,1 1 0 0 0,-1 0 0 0 0,0 0-1 0 0,0 1 1 0 0,-1 0 0 0 0,1 1 0 0 0,0 0 0 0 0,-1 0 0 0 0,0 1 0 0 0,1 0 0 0 0,-1 1 0 0 0,0 0 0 0 0,1 1 0 0 0,-1 0 0 0 0,0 0 0 0 0,1 1 0 0 0,-1 0-1 0 0,-3 2-17 0 0,-10 11 74 0 0,1 1 0 0 0,0 1 0 0 0,1 1 0 0 0,1 1 0 0 0,1 1 0 0 0,0 1 0 0 0,2 0-1 0 0,0 1 1 0 0,2 1 0 0 0,0 1 0 0 0,2 0 0 0 0,1 0 0 0 0,0 1 0 0 0,2 1 0 0 0,0 4-74 0 0,-3 3 118 0 0,3 0 0 0 0,0 1 0 0 0,2 0 1 0 0,2 0-1 0 0,1 1 0 0 0,1 0 1 0 0,2 33-119 0 0,2-64 4 0 0,-1-1 1 0 0,1 0-1 0 0,0 1 1 0 0,0-1-1 0 0,1 0 1 0 0,-1 1-1 0 0,1-1 1 0 0,-1 0-1 0 0,1 0 1 0 0,0 0-1 0 0,0 1 1 0 0,1-1-1 0 0,-1 0 1 0 0,0 0 0 0 0,1-1-1 0 0,0 1 1 0 0,0 0-1 0 0,0 0 1 0 0,0-1-1 0 0,0 1 1 0 0,1-1-1 0 0,-1 0 1 0 0,1 0-1 0 0,-1 0 1 0 0,1 0-1 0 0,0 0 1 0 0,0 0-1 0 0,0-1 1 0 0,0 1-1 0 0,0-1 1 0 0,0 0-1 0 0,0 0 1 0 0,0 0 0 0 0,0 0-1 0 0,1-1 1 0 0,-1 1-1 0 0,0-1 1 0 0,1 0-1 0 0,-1 0 1 0 0,0 0-1 0 0,1 0 1 0 0,-1-1-1 0 0,2 0-4 0 0,16-8-53 0 0,0-1 0 0 0,0-1-1 0 0,-1-2 1 0 0,-1 1 0 0 0,0-2-1 0 0,-1-1 1 0 0,-1 0 0 0 0,0-1-1 0 0,-1-1 1 0 0,0 0 0 0 0,-2-2-1 0 0,0 1 1 0 0,-1-2 0 0 0,6-12 53 0 0,47-57-45 0 0,18-18-244 0 0,-82 105 283 0 0,-1 1 0 0 0,1 0-1 0 0,-1 0 1 0 0,1 0 0 0 0,-1 0 0 0 0,1 0-1 0 0,0 0 1 0 0,-1 1 0 0 0,1-1-1 0 0,0 0 1 0 0,0 1 0 0 0,-1-1 0 0 0,1 1-1 0 0,0 0 1 0 0,0 0 0 0 0,0 0 0 0 0,-1 0-1 0 0,1 0 1 0 0,0 0 0 0 0,0 0 0 0 0,0 0-1 0 0,0 1 1 0 0,-1-1 0 0 0,1 1-1 0 0,0-1 1 0 0,0 1 0 0 0,-1 0 0 0 0,1 0-1 0 0,-1 0 1 0 0,1 0 0 0 0,0 0 0 0 0,-1 0-1 0 0,0 0 1 0 0,1 0 0 0 0,-1 0-1 0 0,0 1 1 0 0,1-1 0 0 0,-1 1 0 0 0,0-1-1 0 0,0 1 1 0 0,0-1 0 0 0,0 1 0 0 0,-1-1-1 0 0,1 1 1 0 0,0 0 0 0 0,-1 0 0 0 0,1-1-1 0 0,-1 1 1 0 0,1 0 0 0 0,-1 0-1 0 0,0 0 1 0 0,0 0 0 0 0,0-1 0 0 0,0 1-1 0 0,0 0 1 0 0,0 0 6 0 0,12 22 69 0 0,196 282 151 0 0,-191-277-359 0 0,-6-9-379 0 0,0-1-1 0 0,1 0 1 0 0,1-1-1 0 0,1 0 1 0 0,0-1-1 0 0,1 0 1 0 0,1-2-1 0 0,1 0 0 0 0,4 3 519 0 0,3-8-1271 0 0,2-5 100 0 0</inkml:trace>
  <inkml:trace contextRef="#ctx0" brushRef="#br0" timeOffset="52190.759">17305 2277 1292 0 0,'-5'-18'3616'0'0,"7"27"-1621"0"0,10 89-1124 0 0,-4 0 0 0 0,-4 1 0 0 0,-7 43-871 0 0,2-26 794 0 0,-11 51-40 0 0,4-72 1189 0 0,60-178-901 0 0,-40 64-1061 0 0,1 1-1 0 0,0 0 0 0 0,2 1 1 0 0,0 0-1 0 0,0 1 1 0 0,2 1-1 0 0,0 0 0 0 0,1 1 1 0 0,0 1-1 0 0,1 1 1 0 0,0 1-1 0 0,1 0 0 0 0,1 2 1 0 0,-1 0-1 0 0,1 1 0 0 0,1 1 1 0 0,0 1-1 0 0,-1 1 1 0 0,4 1 19 0 0,-16 5-6 0 0,0-1 0 0 0,0 2 1 0 0,0-1-1 0 0,0 2 1 0 0,0-1-1 0 0,0 1 1 0 0,-1 0-1 0 0,1 1 1 0 0,-1 0-1 0 0,0 0 0 0 0,0 1 1 0 0,0 0-1 0 0,-1 0 1 0 0,0 1-1 0 0,0 0 1 0 0,0 0-1 0 0,-1 1 1 0 0,1-1-1 0 0,-2 1 0 0 0,1 1 1 0 0,-1-1-1 0 0,0 1 1 0 0,-1 0-1 0 0,1 0 1 0 0,-2 1-1 0 0,1-1 1 0 0,1 8 5 0 0,-6-10 32 0 0,-1 0-1 0 0,1 0 1 0 0,-1 0 0 0 0,-1 0 0 0 0,1-1 0 0 0,-1 1 0 0 0,0-1 0 0 0,0 0 0 0 0,-1 1 0 0 0,1-1 0 0 0,-1-1 0 0 0,0 1 0 0 0,0-1 0 0 0,-1 1 0 0 0,1-1 0 0 0,-1-1 0 0 0,0 1 0 0 0,0-1 0 0 0,-1 1 0 0 0,1-1 0 0 0,-1-1 0 0 0,1 1-1 0 0,-1-1 1 0 0,0 0 0 0 0,0 0 0 0 0,0-1 0 0 0,-2 1-32 0 0,-10 4-194 0 0,0 0-1 0 0,-1-1 0 0 0,0-1 1 0 0,1-1-1 0 0,-2 0 0 0 0,1-2 1 0 0,0 0-1 0 0,0-1 1 0 0,0-1-1 0 0,0-1 0 0 0,0 0 1 0 0,0-2-1 0 0,0 0 0 0 0,0-1 1 0 0,-3-2 194 0 0,17 4-341 0 0,1 1-1 0 0,0-1 1 0 0,0 0 0 0 0,0 0 0 0 0,0 0 0 0 0,0 0 0 0 0,1-1-1 0 0,-1 0 1 0 0,1 0 0 0 0,0 0 0 0 0,0 0 0 0 0,0 0 0 0 0,1 0-1 0 0,-1-1 1 0 0,1 1 0 0 0,0-1 0 0 0,1 0 0 0 0,-1 0 0 0 0,1 0 0 0 0,0 1-1 0 0,0-1 1 0 0,0 0 0 0 0,1 0 0 0 0,0 0 0 0 0,0-1 0 0 0,0-3 341 0 0,0-8-1244 0 0</inkml:trace>
  <inkml:trace contextRef="#ctx0" brushRef="#br0" timeOffset="51429.015">16615 2436 1416 0 0,'12'13'5850'0'0,"2"84"-4384"0"0,33 125 208 0 0,-11-59-2055 0 0,-36-161 245 0 0,0 0-1 0 0,0-1 1 0 0,0 1-1 0 0,0 0 1 0 0,-1 0 0 0 0,1-1-1 0 0,0 1 1 0 0,-1-1 0 0 0,1 1-1 0 0,-1 0 1 0 0,0-1-1 0 0,0 1 1 0 0,0-1 0 0 0,1 1-1 0 0,-1-1 1 0 0,0 0-1 0 0,-1 1 1 0 0,1-1 0 0 0,0 0-1 0 0,0 0 1 0 0,-1 0 0 0 0,1 0-1 0 0,0 0 1 0 0,-1 0-1 0 0,1 0 1 0 0,-1 0 0 0 0,1 0-1 0 0,-1-1 1 0 0,0 1 0 0 0,1-1-1 0 0,-1 1 1 0 0,0-1-1 0 0,1 1 1 0 0,-1-1 0 0 0,0 0-1 0 0,1 0 1 0 0,-1 0 0 0 0,0 0-1 0 0,1 0 1 0 0,-1 0-1 0 0,0-1 1 0 0,0 1 0 0 0,1-1-1 0 0,-1 1 1 0 0,1-1 0 0 0,-1 1-1 0 0,0-1 1 0 0,1 0-1 0 0,-1 0 1 0 0,1 0 0 0 0,-1 0 136 0 0,-26-11-1002 0 0</inkml:trace>
  <inkml:trace contextRef="#ctx0" brushRef="#br0" timeOffset="51648.157">16207 2689 2660 0 0,'35'-6'5402'0'0,"33"-4"-5009"0"0,205 6 145 0 0,115-10-6831 0 0,-325 3 4985 0 0</inkml:trace>
  <inkml:trace contextRef="#ctx0" brushRef="#br0" timeOffset="49502.12">13605 2502 1508 0 0,'0'1'153'0'0,"0"-1"-1"0"0,0 1 0 0 0,-1-1 1 0 0,1 1-1 0 0,0-1 1 0 0,0 0-1 0 0,-1 1 1 0 0,1-1-1 0 0,0 0 0 0 0,-1 1 1 0 0,1-1-1 0 0,-1 0 1 0 0,1 0-1 0 0,0 1 1 0 0,-1-1-1 0 0,1 0 0 0 0,-1 0 1 0 0,1 0-1 0 0,0 1 1 0 0,-1-1-1 0 0,1 0 1 0 0,-1 0-1 0 0,1 0 0 0 0,-1 0 1 0 0,1 0-1 0 0,-1 0 1 0 0,1 0-1 0 0,-1 0 1 0 0,1 0-1 0 0,-1 0 0 0 0,1 0 1 0 0,0 0-1 0 0,-1-1 1 0 0,1 1-1 0 0,-1 0 1 0 0,1 0-1 0 0,-1 0 0 0 0,1 0 1 0 0,-1-1-153 0 0,0 19-134 0 0,-23 372 3151 0 0,23-382-2944 0 0,0 0 1 0 0,1 1-1 0 0,0-1 1 0 0,0 0-1 0 0,1 0 1 0 0,0 0-1 0 0,1 1 1 0 0,-1-1-1 0 0,2 0 1 0 0,-1-1-1 0 0,1 1 1 0 0,0 0-1 0 0,1-1 1 0 0,0 0-1 0 0,0 1 1 0 0,0-2-1 0 0,1 1 1 0 0,0 0-1 0 0,0-1 1 0 0,1 0-1 0 0,0 0 1 0 0,0-1-1 0 0,0 1 1 0 0,1-2-1 0 0,0 1 1 0 0,0 0-1 0 0,0-1 0 0 0,0-1 1 0 0,1 1-1 0 0,3 0-73 0 0,23 0-184 0 0,0-1 0 0 0,0-2 0 0 0,0-2-1 0 0,0-1 1 0 0,0-2 0 0 0,0-1-1 0 0,0-1 1 0 0,-1-2 0 0 0,0-1 0 0 0,-1-2-1 0 0,0-1 1 0 0,6-5 184 0 0,-28 13-515 0 0,1 0-1 0 0,-1-1 1 0 0,-1 0 0 0 0,1-1 0 0 0,-1 0 0 0 0,0 0-1 0 0,0-1 1 0 0,-1 0 0 0 0,0 0 0 0 0,0-1-1 0 0,-1 0 1 0 0,0-1 0 0 0,1 0 515 0 0,-1-6-1447 0 0</inkml:trace>
  <inkml:trace contextRef="#ctx0" brushRef="#br0" timeOffset="49751.037">13712 2747 1768 0 0,'40'-10'5182'0'0,"42"2"-4096"0"0,-19 2-455 0 0,56-5-261 0 0,51-8-868 0 0,-64-9-2743 0 0,-72 10 733 0 0,-28 9 1258 0 0</inkml:trace>
  <inkml:trace contextRef="#ctx0" brushRef="#br0" timeOffset="49969.837">13748 2441 1684 0 0,'89'0'7939'0'0,"30"-1"-6104"0"0,224-1-7193 0 0,-203 16 2588 0 0,-87-10 1464 0 0</inkml:trace>
  <inkml:trace contextRef="#ctx0" brushRef="#br0" timeOffset="50249.59">15439 2444 1892 0 0,'-15'13'586'0'0,"0"0"0"0"0,1 1-1 0 0,0 0 1 0 0,1 2 0 0 0,1-1 0 0 0,0 2-1 0 0,2-1 1 0 0,-1 1 0 0 0,0 5-586 0 0,-6 6 557 0 0,-157 329 760 0 0,173-356-1499 0 0,0 1 0 0 0,-1-1 0 0 0,0 0 0 0 0,1 0 0 0 0,-1 0-1 0 0,0 0 1 0 0,1 0 0 0 0,-1 0 0 0 0,0 0 0 0 0,0-1 0 0 0,0 1 0 0 0,0-1 0 0 0,0 1 0 0 0,0-1-1 0 0,0 0 1 0 0,0 1 0 0 0,0-1 0 0 0,0 0 0 0 0,0 0 0 0 0,0-1 0 0 0,1 1 0 0 0,-1 0 0 0 0,0-1-1 0 0,0 1 1 0 0,0-1 0 0 0,0 0 0 0 0,0 1 0 0 0,0-1 0 0 0,1 0 0 0 0,-1 0 0 0 0,0 0 0 0 0,1 0-1 0 0,-1-1 1 0 0,0 1 0 0 0,0-1 182 0 0,-20-12-1340 0 0</inkml:trace>
  <inkml:trace contextRef="#ctx0" brushRef="#br0" timeOffset="50486.107">14909 2570 1348 0 0,'46'9'3971'0'0,"25"22"-2737"0"0,-28-11-489 0 0,315 162 2251 0 0,-248-106-4351 0 0,-9 9-3279 0 0,-101-84 3375 0 0,-5-1 29 0 0</inkml:trace>
  <inkml:trace contextRef="#ctx0" brushRef="#br0" timeOffset="50778.466">14855 2271 1332 0 0,'-15'17'367'0'0,"1"0"1"0"0,1 1-1 0 0,1 1 0 0 0,0-1 1 0 0,2 2-1 0 0,0 0 0 0 0,1 0 0 0 0,1 1 1 0 0,0 0-1 0 0,2 0 0 0 0,1 0 1 0 0,0 1-1 0 0,2 0 0 0 0,1 0 0 0 0,0 0 1 0 0,1 0-1 0 0,3 22-367 0 0,2-10 136 0 0,2 1 0 0 0,1-1 0 0 0,2 0 0 0 0,1 0 0 0 0,2-1 0 0 0,1-1 0 0 0,1 0 0 0 0,2 0 1 0 0,1-2-1 0 0,2 0 0 0 0,1-1 0 0 0,1-1 0 0 0,1-1 0 0 0,1-1 0 0 0,2-1 0 0 0,3 2-136 0 0,81 48-1013 0 0,-100-70 696 0 0,-1-2 0 0 0,1 1 0 0 0,0-1-1 0 0,-1-1 1 0 0,1 0 0 0 0,1 0 0 0 0,-1 0 0 0 0,0-1-1 0 0,0-1 1 0 0,0 1 0 0 0,1-2 0 0 0,-1 1 0 0 0,0-1 0 0 0,0-1-1 0 0,0 0 1 0 0,1 0 0 0 0,-2 0 0 0 0,1-1 0 0 0,3-2 317 0 0,19-13-1466 0 0</inkml:trace>
  <inkml:trace contextRef="#ctx0" brushRef="#br0" timeOffset="51057.614">15791 2295 1472 0 0,'56'132'3031'0'0,"-45"-91"-2652"0"0,6 24 207 0 0,-2 1-1 0 0,-3 1 1 0 0,-3 0-1 0 0,-3 0 0 0 0,-2 51-585 0 0,-5-102-19 0 0,0 0 0 0 0,0 0-1 0 0,-2 0 1 0 0,0-1-1 0 0,0 1 1 0 0,-2-1 0 0 0,0 0-1 0 0,0 0 1 0 0,-2 0-1 0 0,0 0 20 0 0,-56 56-2555 0 0,48-74-1 0 0,-4-14 1352 0 0</inkml:trace>
  <inkml:trace contextRef="#ctx0" brushRef="#br0" timeOffset="54435.103">4408 2252 904 0 0,'0'0'748'0'0,"0"0"-90"0"0,0 0-69 0 0,0 0-58 0 0,0 0-77 0 0,0 0-123 0 0,-14 3 356 0 0,19 0-679 0 0,0 0 0 0 0,0-1 0 0 0,0 0 0 0 0,1 0 0 0 0,-1 0-1 0 0,0-1 1 0 0,1 0 0 0 0,-1 0 0 0 0,1 0 0 0 0,0-1 0 0 0,-1 0-1 0 0,1 0 1 0 0,-1 0 0 0 0,1-1 0 0 0,0 1 0 0 0,-1-2 0 0 0,1 1-1 0 0,-1 0 1 0 0,2-2-8 0 0,31-1 6 0 0,713-31 177 0 0,385-4 202 0 0,-598 26-503 0 0,-166-8 111 0 0,125 18 7 0 0,-275 4-83 0 0,845-12 337 0 0,160-27-162 0 0,79-40-570 0 0,-631 37 820 0 0,735-7-666 0 0,-589 36 54 0 0,-654 10 217 0 0,58-11 180 0 0,1356-97-397 0 0,-362 82 89 0 0,-974 45 208 0 0,241 15 1103 0 0,-195 16-626 0 0,-282-42-485 0 0,0 0 0 0 0,0 1 1 0 0,0 0-1 0 0,-1 0 0 0 0,0 1 1 0 0,-1 0-1 0 0,0 0 0 0 0,0 1 1 0 0,0 0-1 0 0,-1 0 0 0 0,-1 0 1 0 0,0 1-1 0 0,0 0 0 0 0,-1 0 1 0 0,0 0-1 0 0,0 1 0 0 0,-1-1 0 0 0,-1 1 1 0 0,0 0-1 0 0,0 0 0 0 0,-1 0 1 0 0,-1 0-1 0 0,0 0 0 0 0,0 0 1 0 0,-1 0-1 0 0,0-1 0 0 0,-2 5-19 0 0,5 21 135 0 0,0 390 1202 0 0,-18-141-1141 0 0,-14 133 265 0 0,-58 73-46 0 0,75-471-2336 0 0,4-69-1721 0 0,5 21 2631 0 0,-6-2-441 0 0</inkml:trace>
  <inkml:trace contextRef="#ctx0" brushRef="#br0" timeOffset="56651.247">4366 2295 888 0 0,'0'0'361'0'0,"3"-14"2408"0"0,3 22-2698 0 0,-1-1-1 0 0,0 1 1 0 0,0-1 0 0 0,-1 2 0 0 0,0-1 0 0 0,0 0 0 0 0,-1 1 0 0 0,0-1 0 0 0,-1 1 0 0 0,0 0-1 0 0,0 0 1 0 0,-1 0 0 0 0,0 0 0 0 0,-1 0 0 0 0,0 0 0 0 0,0 4-71 0 0,0-12 8 0 0,90 696 1226 0 0,2 17-839 0 0,-86-655-354 0 0,2 0 0 0 0,3-1 0 0 0,2 0 0 0 0,2 0 0 0 0,4-1 0 0 0,10 21-41 0 0,-25-72 8 0 0,0 0-1 0 0,0 0 1 0 0,1 0-1 0 0,-1-1 1 0 0,1 1-1 0 0,0-1 1 0 0,1 0 0 0 0,-1-1-1 0 0,1 1 1 0 0,0-1-1 0 0,0 0 1 0 0,1-1-1 0 0,-1 1 1 0 0,1-1-1 0 0,-1-1 1 0 0,1 1-1 0 0,0-1 1 0 0,0 0-1 0 0,0-1 1 0 0,0 0-1 0 0,1 0 1 0 0,-1 0-1 0 0,0-1 1 0 0,0 0 0 0 0,1 0-1 0 0,-1-1 1 0 0,0 0-1 0 0,7-2-7 0 0,13 3 27 0 0,351 42 64 0 0,33-61 22 0 0,902-118 231 0 0,562 13-329 0 0,-231-8 534 0 0,-23 39-6 0 0,-88 50 117 0 0,-1119 52-590 0 0,716-4-53 0 0,1693-5 598 0 0,-2679-8-607 0 0,54-14 96 0 0,180 14 160 0 0,-283-16-318 0 0,9 10 110 0 0,-92 8-1590 0 0,-10-9-4480 0 0,-2 4 4662 0 0</inkml:trace>
  <inkml:trace contextRef="#ctx0" brushRef="#br0" timeOffset="57943.212">19950 2178 1228 0 0,'0'0'329'0'0,"0"0"83"0"0,0 0-43 0 0,0 0-55 0 0,0 0-63 0 0,16-2 1442 0 0,-17 0-1655 0 0,1-1 0 0 0,-1 1 0 0 0,0-1-1 0 0,0 1 1 0 0,0-1 0 0 0,0 1 0 0 0,0-1-1 0 0,0 1 1 0 0,-1 0 0 0 0,1 0 0 0 0,-1 0-1 0 0,1 0 1 0 0,-1 0 0 0 0,0 0-1 0 0,0 0 1 0 0,0 0 0 0 0,0 1 0 0 0,0-1-1 0 0,-1 1 1 0 0,1 0 0 0 0,0-1 0 0 0,0 1-1 0 0,-1 0 1 0 0,1 0 0 0 0,-1 1 0 0 0,1-1-1 0 0,-1 0 1 0 0,0 1 0 0 0,1 0-1 0 0,-1-1 1 0 0,1 1 0 0 0,-1 0 0 0 0,0 0-1 0 0,1 1 1 0 0,-1-1 0 0 0,1 0 0 0 0,-1 1-1 0 0,0 0 1 0 0,1-1 0 0 0,-1 1 0 0 0,-1 1-38 0 0,-20-1 113 0 0,14-1-107 0 0,0 0 1 0 0,1 0-1 0 0,-1 1 1 0 0,1 0-1 0 0,-1 1 1 0 0,1 0-1 0 0,-1 0 1 0 0,1 1-1 0 0,0 1 1 0 0,0-1-1 0 0,0 1 1 0 0,1 1-1 0 0,-1 0 1 0 0,1 0 0 0 0,0 0-1 0 0,1 1 1 0 0,-1 0-1 0 0,1 1 1 0 0,0 0-1 0 0,1 0 1 0 0,0 0-1 0 0,0 1 1 0 0,0 0-1 0 0,1 0 1 0 0,0 0-1 0 0,1 1 1 0 0,0 0-1 0 0,0 0 1 0 0,0 1-7 0 0,-8 42 250 0 0,2 0-1 0 0,3 1 1 0 0,2 0 0 0 0,2 0 0 0 0,2 0 0 0 0,3 0-1 0 0,2 0 1 0 0,11 49-250 0 0,-9-38 182 0 0,42 366 1104 0 0,-47-419-1294 0 0,0 0 0 0 0,-1 0-1 0 0,0 0 1 0 0,0 0 0 0 0,-2 0-1 0 0,1-1 1 0 0,-1 1 0 0 0,-1 0-1 0 0,0-1 1 0 0,0 1 0 0 0,-1-1-1 0 0,-1 0 1 0 0,1 0 0 0 0,-2 0-1 0 0,1-1 1 0 0,-1 0 0 0 0,-1 0-1 0 0,0 0 1 0 0,0-1 0 0 0,0 0-1 0 0,-1 0 1 0 0,0-1 0 0 0,-1 0-1 0 0,0-1 1 0 0,0 0 0 0 0,0 0 0 0 0,-1 0-1 0 0,0-2 1 0 0,-4 3 8 0 0,10-9-211 0 0,-1 1 0 0 0,1-1 0 0 0,-1 0 1 0 0,1 0-1 0 0,0 0 0 0 0,0 0 0 0 0,0-1 0 0 0,0 1 1 0 0,1-1-1 0 0,-1 0 0 0 0,1-1 0 0 0,-1 1 0 0 0,1 0 0 0 0,0-1 1 0 0,1 0-1 0 0,-1 0 0 0 0,0 0 0 0 0,1 0 0 0 0,0 0 0 0 0,0 0 1 0 0,0-1-1 0 0,1 1 0 0 0,-1 0 0 0 0,1-1 0 0 0,0 0 1 0 0,0 1-1 0 0,1-1 0 0 0,0 1 0 0 0,-1-1 0 0 0,2-3 211 0 0,-5-25-1266 0 0</inkml:trace>
  <inkml:trace contextRef="#ctx0" brushRef="#br0" timeOffset="58657.668">19284 2953 1516 0 0,'-22'-15'4444'0'0,"80"2"-3512"0"0,-36 9-837 0 0,446-79 721 0 0,-244 22-692 0 0,-225 61-126 0 0,0 0 0 0 0,1 0 0 0 0,-1-1 0 0 0,1 1-1 0 0,-1 0 1 0 0,1-1 0 0 0,-1 1 0 0 0,1 0 0 0 0,-1-1 0 0 0,1 1-1 0 0,-1 0 1 0 0,1-1 0 0 0,0 1 0 0 0,-1-1 0 0 0,1 1-1 0 0,0-1 1 0 0,-1 1 0 0 0,1-1 0 0 0,0 0 0 0 0,0 1-1 0 0,-1-1 1 0 0,1 1 0 0 0,0-1 0 0 0,0 1 0 0 0,0-1-1 0 0,0 0 1 0 0,0 1 0 0 0,0-1 0 0 0,0 1 0 0 0,0-1 0 0 0,0 0-1 0 0,0 1 1 0 0,0-1 0 0 0,0 1 0 0 0,0-1 0 0 0,0 0-1 0 0,1 1 1 0 0,-1-1 0 0 0,0 1 0 0 0,0-1 0 0 0,1 1-1 0 0,-1-1 1 0 0,0 1 0 0 0,1-1 0 0 0,-1 1 0 0 0,1-1 0 0 0,-1 1-1 0 0,0 0 1 0 0,1-1 0 0 0,-1 1 0 0 0,1-1 0 0 0,-1 1-1 0 0,1 0 1 0 0,-1 0 0 0 0,1-1 0 0 0,0 1 0 0 0,-1 0-1 0 0,1 0 1 0 0,-1 0 0 0 0,1-1 0 0 0,0 1 0 0 0,-1 0-1 0 0,1 0 1 0 0,-1 0 0 0 0,1 0 0 0 0,0 0 0 0 0,-1 0 0 0 0,1 0-1 0 0,0 1 3 0 0,-47-11-181 0 0,34 12 175 0 0,0 0-1 0 0,0 1 1 0 0,1 1-1 0 0,-1 0 1 0 0,1 0-1 0 0,0 1 1 0 0,0 0-1 0 0,0 1 1 0 0,1 1-1 0 0,-1-1 1 0 0,2 2-1 0 0,-1-1 1 0 0,1 1-1 0 0,0 1 1 0 0,1 0-1 0 0,0 0 1 0 0,0 0 0 0 0,1 1-1 0 0,-3 5 7 0 0,-20 62 492 0 0,31-76-479 0 0,1 1 0 0 0,0-1 0 0 0,0 1 0 0 0,0-1 0 0 0,0 0 1 0 0,0 1-1 0 0,0-1 0 0 0,1 0 0 0 0,-1 0 0 0 0,0-1 0 0 0,0 1 0 0 0,1 0 0 0 0,-1-1 0 0 0,1 1 0 0 0,-1-1 0 0 0,0 0 0 0 0,1 0 0 0 0,-1 0 0 0 0,1 0 1 0 0,-1 0-1 0 0,1-1 0 0 0,-1 1 0 0 0,0-1 0 0 0,1 1 0 0 0,-1-1 0 0 0,0 0 0 0 0,0 0 0 0 0,3-1-13 0 0,239-119 8 0 0,-241 120-18 0 0,-1 0-1 0 0,1 0 1 0 0,0 1 0 0 0,-1-1-1 0 0,1 1 1 0 0,-1-1 0 0 0,1 1-1 0 0,0 0 1 0 0,-1 0-1 0 0,1 1 1 0 0,0-1 0 0 0,-1 0-1 0 0,1 1 1 0 0,0-1 0 0 0,-1 1-1 0 0,1 0 1 0 0,-1 0-1 0 0,1 0 1 0 0,-1 0 0 0 0,0 1-1 0 0,1-1 1 0 0,-1 1 0 0 0,0-1-1 0 0,0 1 1 0 0,0 0-1 0 0,0-1 1 0 0,0 1 0 0 0,-1 0-1 0 0,1 1 1 0 0,0-1 0 0 0,-1 0-1 0 0,0 0 1 0 0,1 1-1 0 0,-1-1 1 0 0,0 0 0 0 0,0 1-1 0 0,0-1 1 0 0,-1 1 0 0 0,2 2 10 0 0,23 107-101 0 0,-23-55 653 0 0,-9-62-179 0 0,19-19-735 0 0,1 0 1 0 0,1 1-1 0 0,1 1 0 0 0,1 0 0 0 0,1 1 0 0 0,1 1 0 0 0,1 0 1 0 0,0 1-1 0 0,1 2 0 0 0,1 0 0 0 0,1 1 0 0 0,1 1 1 0 0,0 1-1 0 0,1 1 0 0 0,11-4 362 0 0,-8 4-1439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48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391 232 1016 0 0,'37'-32'5456'0'0,"-53"-17"-4065"0"0,-69-31-1185 0 0,80 76-197 0 0,-1 1-1 0 0,0 0 0 0 0,1 1 0 0 0,-1-1 0 0 0,0 1 0 0 0,-1 0 0 0 0,1 0 0 0 0,0 1 1 0 0,0 0-1 0 0,-1 0 0 0 0,1 1 0 0 0,0 0 0 0 0,-1 0 0 0 0,1 0 0 0 0,-1 0 0 0 0,1 1 1 0 0,0 1-1 0 0,-1-1 0 0 0,1 1 0 0 0,0 0 0 0 0,0 0 0 0 0,0 0 0 0 0,1 1 1 0 0,-1 0-1 0 0,0 0 0 0 0,1 1 0 0 0,0 0 0 0 0,0-1 0 0 0,0 2 0 0 0,0-1 0 0 0,0 2-8 0 0,-10 9 29 0 0,1 2-1 0 0,1 0 1 0 0,1 0-1 0 0,0 1 1 0 0,1 0-1 0 0,1 1 1 0 0,1 1-1 0 0,1-1 1 0 0,0 2-1 0 0,2-1 1 0 0,0 1-1 0 0,1-1 1 0 0,2 1-1 0 0,0 1 1 0 0,1-1-1 0 0,1 0 0 0 0,1 4-28 0 0,0-22 9 0 0,0 0-1 0 0,0 0 1 0 0,1 0-1 0 0,-1 0 1 0 0,1 0-1 0 0,0 0 0 0 0,-1-1 1 0 0,1 1-1 0 0,1 0 1 0 0,-1 0-1 0 0,0-1 1 0 0,1 1-1 0 0,-1-1 0 0 0,1 1 1 0 0,0-1-1 0 0,0 0 1 0 0,0 1-1 0 0,0-1 1 0 0,0 0-1 0 0,1 0 1 0 0,-1-1-1 0 0,0 1 0 0 0,1 0 1 0 0,0-1-1 0 0,-1 0 1 0 0,1 1-1 0 0,0-1 1 0 0,-1 0-1 0 0,1 0 0 0 0,0-1 1 0 0,0 1-1 0 0,0 0 1 0 0,0-1-1 0 0,0 0 1 0 0,0 0-1 0 0,0 0 0 0 0,0 0 1 0 0,0 0-1 0 0,0-1 1 0 0,0 1-1 0 0,0-1 1 0 0,0 0-1 0 0,-1 1 0 0 0,1-1 1 0 0,1-1-9 0 0,25-13-3 0 0,0-2 1 0 0,-1 0 0 0 0,-1-2-1 0 0,-1-1 1 0 0,0-2 0 0 0,-2 0-1 0 0,0-1 1 0 0,-2-2 0 0 0,0 0-1 0 0,12-21 3 0 0,-12 19-108 0 0,-14 14-95 0 0,-22 34 53 0 0,9-9 110 0 0,-1-1 0 0 0,1 1 0 0 0,1 1 0 0 0,0-1 0 0 0,1 1 0 0 0,0-1 0 0 0,1 1 0 0 0,0 0 0 0 0,1 0 0 0 0,1 0 0 0 0,0 0 0 0 0,0 0 0 0 0,1 0 0 0 0,1 0 0 0 0,1 0 0 0 0,-1-1 0 0 0,2 1 0 0 0,0-1 0 0 0,0 1 0 0 0,1-2 0 0 0,1 1 0 0 0,0 0 0 0 0,1-1 0 0 0,0 0 0 0 0,0 0 0 0 0,1-1 0 0 0,0 0 0 0 0,1-1 0 0 0,1 0 0 0 0,1 2 40 0 0,66 11-3942 0 0,-62-22 2708 0 0</inkml:trace>
  <inkml:trace contextRef="#ctx0" brushRef="#br0" timeOffset="266.222">778 136 2572 0 0,'10'-5'4153'0'0,"23"6"-3808"0"0,-16 0 148 0 0,197-1-340 0 0,-71 0-4411 0 0,-121 0 3080 0 0</inkml:trace>
  <inkml:trace contextRef="#ctx0" brushRef="#br0" timeOffset="514.269">775 429 2736 0 0,'1'0'84'0'0,"-1"-1"1"0"0,1 1-1 0 0,-1-1 0 0 0,1 1 0 0 0,-1 0 0 0 0,1-1 0 0 0,-1 1 1 0 0,1 0-1 0 0,0-1 0 0 0,-1 1 0 0 0,1 0 0 0 0,-1 0 1 0 0,1 0-1 0 0,0 0 0 0 0,-1 0 0 0 0,1 0 0 0 0,0 0 0 0 0,-1 0 1 0 0,1 0-1 0 0,0 0 0 0 0,-1 0 0 0 0,1 0 0 0 0,-1 0 0 0 0,1 0 1 0 0,0 0-1 0 0,-1 1 0 0 0,1-1 0 0 0,-1 0 0 0 0,1 0 1 0 0,0 1-1 0 0,-1-1 0 0 0,1 1 0 0 0,-1-1 0 0 0,1 0 0 0 0,-1 1 1 0 0,1-1-1 0 0,-1 1 0 0 0,0-1 0 0 0,1 1 0 0 0,-1-1 0 0 0,1 1 1 0 0,-1-1-1 0 0,0 1 0 0 0,0 0 0 0 0,1-1 0 0 0,-1 1 1 0 0,0-1-1 0 0,0 1 0 0 0,0 0 0 0 0,0-1 0 0 0,1 1 0 0 0,-1 0 1 0 0,0-1-1 0 0,0 1 0 0 0,0 0 0 0 0,-1-1 0 0 0,1 1 0 0 0,0 0 1 0 0,0-1-1 0 0,0 1 0 0 0,0-1 0 0 0,-1 1 0 0 0,1 0 1 0 0,0-1-1 0 0,0 1 0 0 0,-1-1 0 0 0,1 1 0 0 0,0-1 0 0 0,-1 1 1 0 0,1 0-85 0 0,67-7 550 0 0,324-78-1265 0 0,-170 19-5217 0 0,-184 50 4520 0 0</inkml:trace>
  <inkml:trace contextRef="#ctx0" brushRef="#br0" timeOffset="763.361">1796 9 1632 0 0,'-12'-9'3449'0'0,"-40"48"-2132"0"0,44-29-1185 0 0,0-1 0 0 0,1 1 0 0 0,0 0 0 0 0,1 1 0 0 0,0 0 0 0 0,1 0 0 0 0,0 0 1 0 0,1 0-1 0 0,0 1 0 0 0,1-1 0 0 0,0 1 0 0 0,1 0 0 0 0,0 0 0 0 0,1 0 0 0 0,0 10-132 0 0,1-16 27 0 0,0 1 0 0 0,0-1 1 0 0,1 0-1 0 0,0 0 0 0 0,0 0 0 0 0,0 0 0 0 0,1 0 0 0 0,0 0 0 0 0,0 0 0 0 0,1 0 1 0 0,-1-1-1 0 0,1 1 0 0 0,1-1 0 0 0,-1 0 0 0 0,1 0 0 0 0,-1 0 0 0 0,2 0 0 0 0,-1-1 1 0 0,0 0-1 0 0,1 1 0 0 0,0-2 0 0 0,0 1 0 0 0,0 0 0 0 0,0-1 0 0 0,1 0 1 0 0,-1 0-1 0 0,1-1 0 0 0,0 0 0 0 0,-1 0 0 0 0,1 0 0 0 0,4 0-27 0 0,5 0 11 0 0,1-1-1 0 0,-1 0 1 0 0,1-2-1 0 0,-1 0 1 0 0,1 0-1 0 0,-1-2 1 0 0,0 0-1 0 0,0 0 0 0 0,0-1 1 0 0,0-1-1 0 0,-1-1 1 0 0,0 0-1 0 0,0-1 1 0 0,13-8-11 0 0,-23 13-8 0 0,1 0-1 0 0,-1-1 1 0 0,1 1 0 0 0,-1-1 0 0 0,0 0-1 0 0,0 0 1 0 0,0-1 0 0 0,0 1 0 0 0,-1-1 0 0 0,1 0-1 0 0,-1 0 1 0 0,0 0 0 0 0,0 0 0 0 0,-1 0-1 0 0,1-1 1 0 0,-1 1 0 0 0,0-1 0 0 0,0 0-1 0 0,0 0 1 0 0,-1 1 0 0 0,1-1 0 0 0,-1 0 0 0 0,-1 0-1 0 0,1-1 1 0 0,-1 1 0 0 0,0 0 0 0 0,0 0-1 0 0,0 0 1 0 0,0 0 0 0 0,-1 0 0 0 0,0 0-1 0 0,0 0 1 0 0,-1 0 0 0 0,1 0 0 0 0,-1 1 0 0 0,0-1-1 0 0,-1 0 1 0 0,1 1 0 0 0,-1-1 0 0 0,1 1-1 0 0,-1 0 1 0 0,-1 0 0 0 0,1 0 0 0 0,0 0-1 0 0,-1 1 1 0 0,0 0 0 0 0,0-1 0 0 0,0 1-1 0 0,-3-1 9 0 0,-12-9-287 0 0,-2 2 0 0 0,0 0 0 0 0,0 1 0 0 0,-1 1 0 0 0,0 1 0 0 0,0 2 0 0 0,-1 0 0 0 0,0 1 0 0 0,0 1 0 0 0,-1 1 287 0 0,-44-11-3457 0 0,48 10 2325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3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1332 0 0,'16'-73'7423'0'0,"-16"72"-7231"0"0,0 1-15 0 0,-6 18 347 0 0,2 14-400 0 0,0-1 0 0 0,3 1 1 0 0,0 0-1 0 0,2 0 0 0 0,1 0 0 0 0,2 0 0 0 0,1-1 0 0 0,4 12-124 0 0,128 458 1295 0 0,-79-287-1875 0 0,-77-230-2683 0 0,-6-67-1580 0 0,19 55 3385 0 0</inkml:trace>
  <inkml:trace contextRef="#ctx0" brushRef="#br0" timeOffset="327.869">93 258 936 0 0,'7'-7'128'0'0,"1"0"0"0"0,0 1 0 0 0,0 0 0 0 0,0 0 0 0 0,1 0 0 0 0,0 1 1 0 0,0 1-1 0 0,0 0 0 0 0,1 0 0 0 0,0 0 0 0 0,-1 1 0 0 0,1 1 0 0 0,0 0 0 0 0,0 0 0 0 0,1 1 0 0 0,-1 0 0 0 0,0 1 0 0 0,0 0 0 0 0,0 1 0 0 0,1 0 0 0 0,-1 0 0 0 0,0 1 1 0 0,0 0-1 0 0,0 1 0 0 0,-1 0 0 0 0,1 1 0 0 0,-1 0 0 0 0,1 0 0 0 0,-1 1 0 0 0,-1 0 0 0 0,1 1 0 0 0,-1 0 0 0 0,0 0 0 0 0,0 1 0 0 0,0 0 0 0 0,-1 0 0 0 0,-1 1 0 0 0,1 0 1 0 0,1 3-129 0 0,-5-5 80 0 0,-1-1 0 0 0,0 1 0 0 0,-1-1 0 0 0,1 1 1 0 0,-1 0-1 0 0,0 0 0 0 0,-1 0 0 0 0,1 0 1 0 0,-1 0-1 0 0,0 0 0 0 0,-1 0 0 0 0,1 0 0 0 0,-1 0 1 0 0,0-1-1 0 0,-1 1 0 0 0,0 0 0 0 0,1 0 1 0 0,-2-1-1 0 0,1 1 0 0 0,-1-1 0 0 0,0 0 0 0 0,0 0 1 0 0,0 0-1 0 0,-1 0 0 0 0,1 0 0 0 0,-1-1 1 0 0,0 0-1 0 0,-1 1 0 0 0,0-1-80 0 0,-145 107 1016 0 0,144-108-985 0 0,-160 78-651 0 0,163-80-233 0 0,12-12-2184 0 0,11 5 1681 0 0,2-1 34 0 0</inkml:trace>
  <inkml:trace contextRef="#ctx0" brushRef="#br0" timeOffset="656.039">795 563 1048 0 0,'12'16'5227'0'0,"-46"62"-3902"0"0,33-76-1091 0 0,-43 82 476 0 0,5 1 0 0 0,3 2 0 0 0,-18 73-710 0 0,53-158-291 0 0,-8 19-1055 0 0,-2-15-4553 0 0,4-6 4619 0 0</inkml:trace>
  <inkml:trace contextRef="#ctx0" brushRef="#br0" timeOffset="918.668">475 687 1984 0 0,'21'-37'8051'0'0,"49"60"-6902"0"0,-58-18-867 0 0,59 31-430 0 0,-1 3 0 0 0,-2 3 0 0 0,-2 3 1 0 0,-2 3-1 0 0,7 9 148 0 0,-66-53-440 0 0,0 0-1 0 0,0 0 1 0 0,-1 1 0 0 0,1-1-1 0 0,-1 1 1 0 0,0 0 0 0 0,0 1-1 0 0,-1-1 1 0 0,1 1-1 0 0,-1-1 1 0 0,0 1 0 0 0,-1 0-1 0 0,1 0 1 0 0,-1 1 0 0 0,1 3 440 0 0,-3-8-1167 0 0,0-2-20 0 0</inkml:trace>
  <inkml:trace contextRef="#ctx0" brushRef="#br0" timeOffset="1340.176">1376 117 1600 0 0,'-6'0'209'0'0,"1"1"-1"0"0,-1 0 1 0 0,0 0-1 0 0,0 0 1 0 0,1 0 0 0 0,-1 1-1 0 0,1 0 1 0 0,0 0-1 0 0,-1 1 1 0 0,1-1 0 0 0,0 1-1 0 0,0 0 1 0 0,1 1-1 0 0,-1-1 1 0 0,0 1-1 0 0,1 0 1 0 0,0 0 0 0 0,0 0-1 0 0,-3 5-208 0 0,-6 6 259 0 0,1 1-1 0 0,0 0 1 0 0,1 1-1 0 0,1 0 1 0 0,0 1-1 0 0,2 0 0 0 0,0 1 1 0 0,1-1-1 0 0,0 2 1 0 0,2-1-1 0 0,0 1 1 0 0,2-1-1 0 0,0 1 1 0 0,1 0-1 0 0,0 15-258 0 0,2-24-1 0 0,0 0 0 0 0,1 0 0 0 0,0 1 0 0 0,0-1 0 0 0,1 0 0 0 0,0 0 0 0 0,1-1 0 0 0,1 1 0 0 0,0 0 0 0 0,0-1 0 0 0,1 0 0 0 0,0 0 0 0 0,1-1 0 0 0,0 1 0 0 0,0-1 0 0 0,1 0 0 0 0,0-1 0 0 0,1 1 0 0 0,0-2 0 0 0,0 1 0 0 0,1-1 0 0 0,-1 0 0 0 0,2-1 0 0 0,-1 0 0 0 0,1 0 0 0 0,0-1 0 0 0,0 0 0 0 0,9 2 1 0 0,-6-2-589 0 0,0-1 1 0 0,1 0-1 0 0,-1-1 0 0 0,1-1 1 0 0,0 0-1 0 0,0-1 0 0 0,0 0 0 0 0,0-1 1 0 0,0-1-1 0 0,0 0 0 0 0,6-2 589 0 0,37-12-1260 0 0</inkml:trace>
  <inkml:trace contextRef="#ctx0" brushRef="#br0" timeOffset="1962.835">1607 219 1108 0 0,'7'-1'136'0'0,"0"0"0"0"0,1 0 0 0 0,-1 0 0 0 0,0 1 0 0 0,1 0-1 0 0,-1 1 1 0 0,1-1 0 0 0,-1 2 0 0 0,0-1 0 0 0,0 1 0 0 0,1 0 0 0 0,-1 0 0 0 0,-1 1 0 0 0,1 0-1 0 0,0 0 1 0 0,-1 1 0 0 0,1 0 0 0 0,-1 0 0 0 0,0 0 0 0 0,0 1 0 0 0,-1 0 0 0 0,1 0 0 0 0,-1 0-1 0 0,0 1 1 0 0,-1 0 0 0 0,1-1 0 0 0,2 7-136 0 0,-4-8 125 0 0,0 0 0 0 0,-1 0 0 0 0,0 1 0 0 0,1-1 0 0 0,-2 1 1 0 0,1-1-1 0 0,0 1 0 0 0,-1 0 0 0 0,0 0 0 0 0,0 0 0 0 0,0-1 0 0 0,-1 1 0 0 0,0 0 0 0 0,0 0 0 0 0,0 0 0 0 0,0 0 0 0 0,-1 0 0 0 0,0 0 1 0 0,0 0-1 0 0,0 0 0 0 0,0-1 0 0 0,-1 1 0 0 0,0 0 0 0 0,0-1 0 0 0,0 0 0 0 0,-1 1 0 0 0,1-1 0 0 0,-1 0 0 0 0,0 0 0 0 0,0 0 0 0 0,0-1 1 0 0,-1 1-1 0 0,0-1 0 0 0,1 1 0 0 0,-1-1 0 0 0,0-1 0 0 0,0 1 0 0 0,-1 0 0 0 0,1-1 0 0 0,-1 0 0 0 0,1 0 0 0 0,-1 0-125 0 0,-148 70 1800 0 0,152-73-1824 0 0,0 0 0 0 0,0 0 1 0 0,-1 0-1 0 0,1 0 0 0 0,0 0 0 0 0,1 0 1 0 0,-1 0-1 0 0,0-1 0 0 0,0 1 1 0 0,0 0-1 0 0,1 0 0 0 0,-1-1 0 0 0,0 1 1 0 0,1-1-1 0 0,-1 1 0 0 0,1 0 1 0 0,0-1-1 0 0,0 1 0 0 0,-1-1 0 0 0,1 1 1 0 0,0-1-1 0 0,0 1 0 0 0,0-1 1 0 0,0 1-1 0 0,1-1 0 0 0,-1 1 0 0 0,0-1 1 0 0,1 1-1 0 0,-1-1 0 0 0,1 1 1 0 0,-1 0-1 0 0,1-1 0 0 0,-1 1 0 0 0,1 0 1 0 0,0 0-1 0 0,0-1 0 0 0,0 1 1 0 0,0 0-1 0 0,0 0 0 0 0,0 0 0 0 0,0 0 1 0 0,0 0-1 0 0,0 0 0 0 0,0 0 1 0 0,1 0-1 0 0,-1 1 0 0 0,0-1 0 0 0,1 0 1 0 0,-1 1-1 0 0,0-1 0 0 0,1 1 24 0 0,198-126-3271 0 0,-115 80 2414 0 0,28-22 1740 0 0,-112 68-717 0 0,-1 0-9 0 0,-60 1 956 0 0,52 1-1068 0 0,-1-1 0 0 0,1 1 0 0 0,0 1 0 0 0,0 0 0 0 0,1 0 0 0 0,-1 0-1 0 0,1 1 1 0 0,-1 0 0 0 0,1 0 0 0 0,0 1 0 0 0,0 0 0 0 0,1 0 0 0 0,0 1-1 0 0,0 0 1 0 0,0 0 0 0 0,1 0 0 0 0,-1 0 0 0 0,1 1 0 0 0,1 0 0 0 0,0 0-1 0 0,0 1 1 0 0,0-1 0 0 0,1 1 0 0 0,0 0 0 0 0,0 0 0 0 0,1 0-1 0 0,0 0 1 0 0,0 0 0 0 0,1 0 0 0 0,0 1 0 0 0,1-1 0 0 0,-1 0 0 0 0,2 1-1 0 0,-1-1 1 0 0,1 0 0 0 0,1 1 0 0 0,-1-1 0 0 0,1 0 0 0 0,1 0 0 0 0,-1 0-1 0 0,1 0 1 0 0,1-1 0 0 0,0 1 0 0 0,2 3-45 0 0,1-4-17 0 0,0 0 0 0 0,1 0 0 0 0,0 0 0 0 0,0-1 0 0 0,0 0 0 0 0,1 0 0 0 0,0-1 0 0 0,0 0 0 0 0,0-1 0 0 0,1 0 0 0 0,-1-1 0 0 0,5 2 17 0 0,3-1-705 0 0,-1-1 1 0 0,1 0-1 0 0,0-1 0 0 0,0-1 0 0 0,0 0 1 0 0,0-1-1 0 0,0-1 0 0 0,-1-1 0 0 0,1 0 1 0 0,15-5 704 0 0,-4-1-1306 0 0</inkml:trace>
  <inkml:trace contextRef="#ctx0" brushRef="#br0" timeOffset="2211.849">2285 452 2392 0 0,'3'13'4914'0'0,"2"68"-3043"0"0,-5-70-1781 0 0,0 0 1 0 0,0 0-1 0 0,1 0 0 0 0,1 0 1 0 0,-1-1-1 0 0,2 1 1 0 0,0-1-1 0 0,0 1 0 0 0,1-1 1 0 0,0 0-1 0 0,1 0 0 0 0,0-1 1 0 0,0 1-1 0 0,1-1 1 0 0,0 0-1 0 0,7 6-90 0 0,-12-14-110 0 0,0 0 0 0 0,-1 0 0 0 0,1 0 0 0 0,0 0 0 0 0,0 0 0 0 0,0 0 0 0 0,1-1 0 0 0,-1 1 0 0 0,0-1 0 0 0,0 1 0 0 0,0 0 0 0 0,0-1 0 0 0,1 0 0 0 0,-1 1 0 0 0,0-1 0 0 0,0 0 0 0 0,1 0 0 0 0,-1 1 0 0 0,0-1 0 0 0,0 0 0 0 0,1 0 0 0 0,-1-1 0 0 0,0 1-1 0 0,1 0 1 0 0,-1 0 0 0 0,0 0 0 0 0,0-1 0 0 0,1 1 0 0 0,-1-1 0 0 0,0 1 0 0 0,0-1 0 0 0,0 0 0 0 0,0 1 0 0 0,0-1 0 0 0,0 0 0 0 0,0 0 0 0 0,0 1 0 0 0,0-1 0 0 0,0 0 0 0 0,0 0 0 0 0,0 0 0 0 0,0 0 0 0 0,-1 0 0 0 0,1-1 0 0 0,0 1 0 0 0,-1 0 0 0 0,1 0 0 0 0,-1 0 0 0 0,0 0 0 0 0,1-1 0 0 0,-1 1 0 0 0,0 0 0 0 0,0-1 0 0 0,1 1 0 0 0,-1 0 0 0 0,0 0 0 0 0,0-1 0 0 0,0 1 0 0 0,-1 0 0 0 0,1-1 0 0 0,0 1 0 0 0,0 0 0 0 0,-1 0 0 0 0,1 0 0 0 0,-1-1 0 0 0,1 1 110 0 0,-1-15-1366 0 0</inkml:trace>
  <inkml:trace contextRef="#ctx0" brushRef="#br0" timeOffset="2519.391">2253 206 1508 0 0,'8'-2'5531'0'0,"-8"2"-5317"0"0,-41-6 4189 0 0,15 6-7142 0 0,56-27-2641 0 0,-14 15 3999 0 0</inkml:trace>
  <inkml:trace contextRef="#ctx0" brushRef="#br0" timeOffset="2768.624">2503 26 1332 0 0,'11'2'315'0'0,"0"2"-1"0"0,1 0 0 0 0,-1 0 1 0 0,-1 1-1 0 0,1 0 0 0 0,-1 1 1 0 0,0 0-1 0 0,0 1 1 0 0,-1 0-1 0 0,1 0 0 0 0,-2 1 1 0 0,1 0-1 0 0,-1 1 1 0 0,0 0-1 0 0,4 8-314 0 0,18 16 367 0 0,-2 1 0 0 0,-2 2 0 0 0,-1 0 0 0 0,-1 2 0 0 0,-3 1 0 0 0,-1 1 0 0 0,-2 0 0 0 0,-1 1 0 0 0,2 19-367 0 0,-15-41 143 0 0,-1 1 0 0 0,-1-1 0 0 0,-1 1 0 0 0,-1 0 1 0 0,0-1-1 0 0,-2 1 0 0 0,0 0 0 0 0,-1-1 0 0 0,-1 0 0 0 0,-1 1-143 0 0,-1-1-18 0 0,0-1 0 0 0,-1 0 0 0 0,-1-1 0 0 0,0 0 0 0 0,-2 0 0 0 0,0-1 0 0 0,0 0 0 0 0,-2 0 0 0 0,0-1 0 0 0,0-1 0 0 0,-2 0 0 0 0,0-1 0 0 0,0-1 0 0 0,-1 0 0 0 0,-1 0 0 0 0,-15 7 18 0 0,27-16-204 0 0,0-1 0 0 0,0 0 0 0 0,0-1 0 0 0,0 1 0 0 0,0-1 0 0 0,0 0 0 0 0,0 0 0 0 0,-1 0 0 0 0,1 0 0 0 0,0-1 0 0 0,-1 1 0 0 0,1-1 0 0 0,0 0 0 0 0,-1-1 1 0 0,1 1-1 0 0,0-1 0 0 0,-1 0 0 0 0,1 0 0 0 0,0 0 0 0 0,0-1 0 0 0,0 1 0 0 0,0-1 0 0 0,0 0 0 0 0,0 0 0 0 0,0 0 0 0 0,1-1 0 0 0,-1 1 0 0 0,1-1 0 0 0,0 0 0 0 0,0 0 0 0 0,0 0 1 0 0,0-1-1 0 0,0 1 0 0 0,-1-3 204 0 0,-12-21-1264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46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1148 0 0,'0'0'375'0'0,"0"0"-10"0"0,14-2 521 0 0,11-44 2029 0 0,-21 37-1505 0 0,-8 22-1228 0 0,-8 65-51 0 0,3-1 0 0 0,3 1 0 0 0,4 1 1 0 0,6 50-132 0 0,-2 2 24 0 0,27 226 505 0 0,-17-154-438 0 0,-12-201-202 0 0,-16-2-2292 0 0,0-32-75 0 0,8 11 1272 0 0</inkml:trace>
  <inkml:trace contextRef="#ctx0" brushRef="#br0" timeOffset="405.793">33 421 1792 0 0,'2'-4'81'0'0,"1"1"1"0"0,0-1-1 0 0,0 0 0 0 0,1 1 1 0 0,-1-1-1 0 0,1 1 0 0 0,-1 0 0 0 0,1 0 1 0 0,0 1-1 0 0,0-1 0 0 0,0 1 0 0 0,1 0 1 0 0,-1 0-1 0 0,0 0 0 0 0,1 0 0 0 0,-1 1 1 0 0,1 0-1 0 0,0 0 0 0 0,0 0 1 0 0,-1 0-1 0 0,1 1 0 0 0,0 0 0 0 0,0 0 1 0 0,-1 0-1 0 0,1 1 0 0 0,0-1 0 0 0,0 1 1 0 0,-1 0-1 0 0,1 1 0 0 0,-1-1 1 0 0,1 1-1 0 0,-1 0 0 0 0,1 0 0 0 0,-1 0 1 0 0,3 2-82 0 0,1 2 47 0 0,0-1 1 0 0,0 1 0 0 0,-1 0-1 0 0,0 1 1 0 0,0 0 0 0 0,-1 0-1 0 0,0 0 1 0 0,0 1 0 0 0,0 0-1 0 0,-1 0 1 0 0,0 0 0 0 0,-1 1-1 0 0,0 0 1 0 0,0 0 0 0 0,-1 0-1 0 0,0 0 1 0 0,1 7-48 0 0,-3-3 31 0 0,-1 0 0 0 0,0 0 0 0 0,-1 0 0 0 0,0 0 0 0 0,-1 0 0 0 0,0 0 0 0 0,-1-1 0 0 0,-1 1 0 0 0,0-1 0 0 0,-1 0 0 0 0,0 0 0 0 0,0 0 1 0 0,-1-1-1 0 0,-1 1 0 0 0,0-2 0 0 0,-1 1 0 0 0,0-1 0 0 0,0 0 0 0 0,-1-1 0 0 0,-1 1 0 0 0,1-2 0 0 0,-1 0 0 0 0,-1 0 0 0 0,0-1 0 0 0,0 0 0 0 0,0 0 0 0 0,0-2 0 0 0,-11 5-31 0 0,21-9-82 0 0,-1-1 0 0 0,0 1 1 0 0,0 0-1 0 0,0 0 0 0 0,0-1 1 0 0,0 1-1 0 0,0-1 0 0 0,0 1 0 0 0,0-1 1 0 0,0 0-1 0 0,0 0 0 0 0,-1 0 0 0 0,1 0 1 0 0,0 0-1 0 0,0 0 0 0 0,0-1 1 0 0,0 1-1 0 0,0-1 0 0 0,0 0 0 0 0,0 1 1 0 0,0-1-1 0 0,0 0 0 0 0,1 0 0 0 0,-1 0 1 0 0,0 0-1 0 0,0 0 0 0 0,1-1 1 0 0,-1 1-1 0 0,1 0 0 0 0,-1-1 0 0 0,1 1 1 0 0,-1-1-1 0 0,1 0 0 0 0,0 1 0 0 0,0-1 1 0 0,0 0-1 0 0,0 0 0 0 0,0-1 82 0 0,-7-12-1210 0 0</inkml:trace>
  <inkml:trace contextRef="#ctx0" brushRef="#br0" timeOffset="1145.46">300 507 1336 0 0,'0'1'99'0'0,"1"-1"1"0"0,-1 1-1 0 0,0 0 0 0 0,1-1 0 0 0,-1 1 0 0 0,1-1 0 0 0,-1 1 1 0 0,1-1-1 0 0,0 1 0 0 0,-1-1 0 0 0,1 1 0 0 0,-1-1 1 0 0,1 1-1 0 0,0-1 0 0 0,-1 0 0 0 0,1 1 0 0 0,0-1 1 0 0,0 0-1 0 0,-1 0 0 0 0,1 1 0 0 0,0-1 0 0 0,0 0 1 0 0,-1 0-1 0 0,1 0 0 0 0,0 0 0 0 0,0 0 0 0 0,-1 0 0 0 0,1 0 1 0 0,0 0-1 0 0,0-1 0 0 0,-1 1 0 0 0,1 0 0 0 0,0 0 1 0 0,0 0-1 0 0,-1-1 0 0 0,1 1 0 0 0,0 0 0 0 0,-1-1 1 0 0,1 1-1 0 0,-1-1 0 0 0,1 1 0 0 0,0-1 0 0 0,-1 1 0 0 0,1-1 1 0 0,-1 1-1 0 0,1-1 0 0 0,-1 0 0 0 0,1 1 0 0 0,-1-1 1 0 0,0 0-1 0 0,1 1 0 0 0,-1-1 0 0 0,0 0 0 0 0,0 1 1 0 0,1-1-1 0 0,-1 0 0 0 0,0 0-99 0 0,3 77 233 0 0,-4-60-214 0 0,1-1 0 0 0,0 1 0 0 0,1-1 0 0 0,1 1 0 0 0,0-1 0 0 0,1 1 0 0 0,1-1 0 0 0,0 0 0 0 0,1 0 0 0 0,0-1 0 0 0,2 0-1 0 0,-1 0 1 0 0,2 1-19 0 0,-5-13 22 0 0,-1 1-1 0 0,0-1 0 0 0,1 0 0 0 0,-1 0 0 0 0,1 0 1 0 0,0 0-1 0 0,-1 0 0 0 0,1-1 0 0 0,0 1 1 0 0,0-1-1 0 0,0 0 0 0 0,1 0 0 0 0,-1 0 0 0 0,0 0 1 0 0,0-1-1 0 0,0 1 0 0 0,1-1 0 0 0,-1 1 0 0 0,0-1 1 0 0,1-1-1 0 0,-1 1 0 0 0,0 0 0 0 0,0-1 1 0 0,1 1-1 0 0,-1-1 0 0 0,0 0 0 0 0,0 0 0 0 0,0 0 1 0 0,0-1-1 0 0,0 1 0 0 0,1-1-21 0 0,90-56 348 0 0,-82 47-343 0 0,0-1-1 0 0,-1 0 1 0 0,0-1 0 0 0,-1 0 0 0 0,-1-1 0 0 0,0 0 0 0 0,-1 0-1 0 0,-1-1 1 0 0,0 0 0 0 0,-1 0 0 0 0,0 0 0 0 0,2-15-5 0 0,-7 29 0 0 0,-2 2-5 0 0,1 0-1 0 0,0-1 1 0 0,-1 1 0 0 0,1-1 0 0 0,-1 1 0 0 0,1-1-1 0 0,-1 1 1 0 0,0-1 0 0 0,1 0 0 0 0,-1 1 0 0 0,1-1-1 0 0,-1 1 1 0 0,0-1 0 0 0,1 0 0 0 0,-1 0 0 0 0,0 0-1 0 0,1 1 1 0 0,-1-1 0 0 0,0 0 0 0 0,0 0 0 0 0,1 0-1 0 0,-1 0 1 0 0,0 0 0 0 0,1 0 0 0 0,-1 0 0 0 0,0 0-1 0 0,0 0 1 0 0,1-1 0 0 0,-1 1 0 0 0,0 0 0 0 0,1 0-1 0 0,-1 0 1 0 0,0-1 0 0 0,1 1 0 0 0,-1-1 0 0 0,1 1-1 0 0,-1 0 1 0 0,1-1 0 0 0,-1 1 0 0 0,0-1 0 0 0,1 1-1 0 0,-1-1 1 0 0,1 1 0 0 0,0-1 0 0 0,-1 0 0 0 0,1 1-1 0 0,0-1 1 0 0,-1 1 0 0 0,1-1 0 0 0,0 0 0 0 0,-1 1-1 0 0,1-1 1 0 0,0 0 0 0 0,0 1 0 0 0,0-1 0 0 0,0 0-1 0 0,0 0 1 0 0,0 1 0 0 0,0-2 5 0 0,-7 10-4 0 0,1 0 0 0 0,1 0 0 0 0,0 1 1 0 0,0 0-1 0 0,0 0 0 0 0,1 0 0 0 0,0 0 0 0 0,1 0 0 0 0,0 1 0 0 0,1 0 0 0 0,0-1 0 0 0,0 1 1 0 0,1 0-1 0 0,0 0 0 0 0,1 0 0 0 0,0 0 0 0 0,0 0 0 0 0,1 0 0 0 0,1 0 0 0 0,0 0 0 0 0,0-1 1 0 0,1 1-1 0 0,0-1 0 0 0,0 1 0 0 0,1-1 0 0 0,1 0 0 0 0,-1 0 0 0 0,1-1 0 0 0,4 5 4 0 0,45 7-90 0 0,-40-23 68 0 0,-1-1-1 0 0,-1 0 1 0 0,1-1-1 0 0,0 0 1 0 0,-1 0-1 0 0,0-2 0 0 0,-1 1 1 0 0,1-2-1 0 0,-1 1 1 0 0,-1-2-1 0 0,1 1 1 0 0,-1-1-1 0 0,-1-1 0 0 0,0 0 1 0 0,0 0-1 0 0,-1-1 1 0 0,0 0-1 0 0,-1 0 1 0 0,0-1-1 0 0,-1 0 0 0 0,0 0 1 0 0,-1-1-1 0 0,0 1 1 0 0,1-8 22 0 0,3 2 15 0 0,23-57 421 0 0,-3-1 0 0 0,-4-1 0 0 0,-2-1 0 0 0,-5-1 0 0 0,9-78-436 0 0,-33 103 891 0 0,6 53-883 0 0,-1 1 1 0 0,1-1-1 0 0,-1 1 0 0 0,1-1 0 0 0,-1 0 0 0 0,0 1 0 0 0,1-1 0 0 0,-1 1 0 0 0,0 0 0 0 0,0-1 1 0 0,1 1-1 0 0,-1-1 0 0 0,0 1 0 0 0,0 0 0 0 0,0 0 0 0 0,0-1 0 0 0,1 1 0 0 0,-1 0 0 0 0,0 0 1 0 0,0 0-1 0 0,0 0 0 0 0,0 0 0 0 0,0 0 0 0 0,1 0 0 0 0,-1 1 0 0 0,0-1 0 0 0,0 0 0 0 0,0 0 1 0 0,0 0-1 0 0,1 1 0 0 0,-1-1 0 0 0,0 1 0 0 0,0-1 0 0 0,1 0 0 0 0,-1 1 0 0 0,0-1 0 0 0,1 1 1 0 0,-1 0-1 0 0,0-1 0 0 0,1 1 0 0 0,-1 0 0 0 0,1-1 0 0 0,-1 1 0 0 0,1 0 0 0 0,-1-1 0 0 0,1 1 0 0 0,0 0 1 0 0,-1 0-1 0 0,1 0 0 0 0,0-1 0 0 0,-1 1 0 0 0,1 0 0 0 0,0 0 0 0 0,0 0 0 0 0,0 0-8 0 0,-10 18 31 0 0,1 2 0 0 0,2-1-1 0 0,-1 1 1 0 0,2 0 0 0 0,1 0-1 0 0,1 1 1 0 0,1 0 0 0 0,0 0-1 0 0,2 0 1 0 0,1 0 0 0 0,0-1-1 0 0,2 4-30 0 0,50 206-1137 0 0,-23-141-900 0 0,-25-12-3323 0 0,-20-55 4092 0 0</inkml:trace>
  <inkml:trace contextRef="#ctx0" brushRef="#br0" timeOffset="1408.369">866 475 1292 0 0,'0'-1'1116'0'0,"4"1"-256"0"0,-1-3-84 0 0,16-3-208 0 0,0 0-72 0 0,4 0-152 0 0,1-2-219 0 0,6 5-57 0 0,5-3-12 0 0,8 5-493 0 0,-4-2-391 0 0,-1 0-460 0 0,4-3 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5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1184 0 0,'40'-3'3889'0'0,"32"-10"-2852"0"0,-9 2-548 0 0,31-3-137 0 0,167-21 85 0 0,-85 26-5233 0 0,-165 9 3708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1120 0 0,'9'28'4127'0'0,"62"-13"-3104"0"0,-68-15-853 0 0,309 11 1536 0 0,-1-41-6371 0 0,-261 21 3248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1784 0 0,'18'27'409'0'0,"-2"1"-1"0"0,0 0 0 0 0,-2 1 1 0 0,-1 0-1 0 0,-2 1 1 0 0,0 1-1 0 0,-2-1 1 0 0,-2 2-1 0 0,0-1 1 0 0,-3 1-1 0 0,0 0 0 0 0,-2 0 1 0 0,-1 0-1 0 0,-2 0 1 0 0,-2 6-409 0 0,3-7-193 0 0,-3 0 0 0 0,0 0 0 0 0,-2-1 0 0 0,-1 1 0 0 0,-2-1 0 0 0,0-1 0 0 0,-2 1 0 0 0,-2-2 0 0 0,0 1 0 0 0,-15 21 193 0 0,-16 1-2406 0 0,20-30 1019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1484 0 0,'13'-3'4035'0'0,"27"3"-2402"0"0,19-2-838 0 0,83-10-162 0 0,153-14-1179 0 0,-100 15-4130 0 0,-161 9 3466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2992 0 0,'14'11'960'0'0,"4"1"-172"0"0,7-3-112 0 0,12-3-31 0 0,-2-2-101 0 0,8 2-120 0 0,5-4 28 0 0,-20-2-216 0 0,15 0-192 0 0,8 0-220 0 0,7 0 12 0 0,63-14-856 0 0,-58 4-257 0 0,-4-5-67 0 0,-2 0 120 0 0,-2-2 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9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1424 0 0,'0'-3'850'0'0,"43"-82"3595"0"0,-36 71-748 0 0,-7 62-3440 0 0,0-33-169 0 0,-8 586 1182 0 0,-7-287-637 0 0,68-434 1270 0 0,-49 103-1945 0 0,1 0 0 0 0,0 1 1 0 0,0 0-1 0 0,2 0 0 0 0,0 0 0 0 0,1 1 0 0 0,1 0 0 0 0,0 1 0 0 0,1-1 0 0 0,0 2 0 0 0,1 0 0 0 0,1 0 0 0 0,0 1 0 0 0,0 0 0 0 0,2 1 0 0 0,-1 0 0 0 0,1 1 0 0 0,1 1 1 0 0,0 1-1 0 0,0 0 0 0 0,0 0 0 0 0,1 2 0 0 0,0 0 0 0 0,1 0 0 0 0,-1 2 0 0 0,1 0 0 0 0,0 1 0 0 0,0 1 0 0 0,0 0 0 0 0,18 1 42 0 0,-24 3-11 0 0,1 0 1 0 0,-1 1-1 0 0,0 0 0 0 0,0 1 0 0 0,0 0 0 0 0,0 1 1 0 0,-1 0-1 0 0,0 0 0 0 0,0 1 0 0 0,0 1 0 0 0,-1-1 1 0 0,0 2-1 0 0,0-1 0 0 0,0 1 0 0 0,-1 1 0 0 0,-1-1 1 0 0,1 1-1 0 0,-1 1 0 0 0,-1-1 0 0 0,0 1 0 0 0,0 0 1 0 0,-1 1-1 0 0,0-1 0 0 0,-1 1 0 0 0,0 0 1 0 0,-1 0-1 0 0,0 1 0 0 0,-1-1 0 0 0,0 0 0 0 0,-1 1 1 0 0,0 1 10 0 0,-5-1 17 0 0,0 0 1 0 0,-1-1 0 0 0,-1 0 0 0 0,0 0 0 0 0,0 0-1 0 0,-1 0 1 0 0,0-1 0 0 0,-1 0 0 0 0,0-1 0 0 0,-1 0 0 0 0,0 0-1 0 0,0 0 1 0 0,-1-2 0 0 0,0 1 0 0 0,0-1 0 0 0,-1 0-1 0 0,0-1 1 0 0,0-1 0 0 0,0 1 0 0 0,-1-2 0 0 0,0 0 0 0 0,0 0-1 0 0,-10 1-17 0 0,19-4 4 0 0,-31 12-73 0 0,0-1 1 0 0,-1-3-1 0 0,-1 0 1 0 0,1-2-1 0 0,-1-2 0 0 0,0-2 1 0 0,-28 0 68 0 0,59-3-129 0 0,0 0-1 0 0,-1 0 1 0 0,1-1 0 0 0,0 1 0 0 0,-1-1 0 0 0,1 0-1 0 0,0-1 1 0 0,0 1 0 0 0,0-1 0 0 0,0 0-1 0 0,0 0 1 0 0,1-1 0 0 0,-1 1 0 0 0,1-1-1 0 0,-1 0 1 0 0,1-1 0 0 0,0 1 0 0 0,0-1 129 0 0,-7-70-4818 0 0,51-14 1894 0 0,-17 53 1476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9:00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4 1080 0 0,'5'0'1608'0'0,"-1"3"-192"0"0,0-2-336 0 0,-3 1-143 0 0,2-2-93 0 0,1 1-196 0 0,-1 1-140 0 0,-2-2-144 0 0,-1 0-288 0 0,4 1-84 0 0,-4 2-4 0 0,-5-1-1000 0 0,0-1 72 0 0,-1-1 76 0 0,-17-1-445 0 0,1-8 49 0 0,-9 0 100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6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23 129 848 0 0,'2'-28'5769'0'0,"0"52"-3813"0"0,8 152-662 0 0,46 208 870 0 0,-53-365-2140 0 0,-3-15 26 0 0,-1 0 0 0 0,1 0-1 0 0,1 0 1 0 0,-1 0-1 0 0,0 0 1 0 0,1 0 0 0 0,0 0-1 0 0,0 0 1 0 0,0 0 0 0 0,1 0-1 0 0,-1 0 1 0 0,1-1 0 0 0,0 1-1 0 0,0 0 1 0 0,0-1 0 0 0,0 0-1 0 0,1 1 1 0 0,-1-1 0 0 0,1 0-1 0 0,0 0 1 0 0,0 0 0 0 0,0-1-1 0 0,0 1 1 0 0,1-1 0 0 0,-1 0-1 0 0,1 0 1 0 0,-1 0 0 0 0,1 0-1 0 0,0 0 1 0 0,0-1 0 0 0,3 1-50 0 0,16 0 34 0 0,1-2 0 0 0,-1-1 0 0 0,1-1 0 0 0,-1 0 0 0 0,1-2 0 0 0,-1-1 0 0 0,0-1 0 0 0,-1-1 0 0 0,19-8-34 0 0,15-2-450 0 0,-55 16 417 0 0,127-50-2015 0 0,-78-11-3652 0 0,-52 44 3228 0 0,-11-10 1170 0 0</inkml:trace>
  <inkml:trace contextRef="#ctx0" brushRef="#br0" timeOffset="247.008">0 371 916 0 0,'4'3'3908'0'0,"26"-4"-2796"0"0,489-86 2050 0 0,-509 86-3271 0 0,94-42-5002 0 0,-106 38 3885 0 0,-13-11-10 0 0</inkml:trace>
  <inkml:trace contextRef="#ctx0" brushRef="#br0" timeOffset="414.349">23 59 1724 0 0,'6'0'1172'0'0,"-1"-2"-180"0"0,3 1-140 0 0,19-5-95 0 0,7 0-137 0 0,3 0-16 0 0,1 1-64 0 0,2 4-80 0 0,5-2-148 0 0,1 1-176 0 0,7 1-200 0 0,-26 1-4 0 0,15 0-592 0 0,6 0-716 0 0,1 0-9 0 0,-1 0 69 0 0,0 0 28 0 0</inkml:trace>
  <inkml:trace contextRef="#ctx0" brushRef="#br0" timeOffset="958.699">1432 126 1184 0 0,'2'8'5228'0'0,"1"12"-3929"0"0,-14 381 1608 0 0,11-399-2667 0 0,0-2-27 0 0,-1 2 332 0 0,202-156 61 0 0,-195 150-613 0 0,1 1-1 0 0,-1-1 0 0 0,1 1 0 0 0,0 0 0 0 0,-1 1 0 0 0,1-1 0 0 0,1 1 0 0 0,-1 1 0 0 0,0-1 0 0 0,0 1 0 0 0,0 1 0 0 0,1-1 0 0 0,-1 1 0 0 0,0 0 0 0 0,1 1 0 0 0,-1 0 1 0 0,0 0-1 0 0,0 1 0 0 0,0-1 0 0 0,0 2 0 0 0,0-1 0 0 0,0 1 0 0 0,0 0 0 0 0,-1 0 0 0 0,1 1 0 0 0,-1 0 0 0 0,0 0 0 0 0,0 0 0 0 0,0 1 0 0 0,-1 0 0 0 0,0 0 0 0 0,5 5 8 0 0,-9-5-6 0 0,0 0 0 0 0,0 0 0 0 0,-1 0 0 0 0,1 0 0 0 0,-1 0 0 0 0,0 0 0 0 0,-1 0 0 0 0,1 0 0 0 0,-1 0 0 0 0,0 0 0 0 0,0 0-1 0 0,0 0 1 0 0,-1 0 0 0 0,0-1 0 0 0,0 1 0 0 0,0 0 0 0 0,-1-1 0 0 0,1 0 0 0 0,-1 1 0 0 0,0-1 0 0 0,0 0 0 0 0,0-1 0 0 0,-1 1-1 0 0,1 0 1 0 0,-1-1 0 0 0,0 0 0 0 0,0 0 0 0 0,0 0 0 0 0,-1 0 0 0 0,1-1 0 0 0,-1 0 0 0 0,1 0 0 0 0,-4 1 6 0 0,-10 6-268 0 0,-1-2 0 0 0,-1 0 0 0 0,1-1 1 0 0,-1-1-1 0 0,0 0 0 0 0,0-2 0 0 0,-1 0 0 0 0,1-2 1 0 0,-8 0 267 0 0,17-1-457 0 0,0-1 1 0 0,0-1-1 0 0,1 0 1 0 0,-1 0-1 0 0,1-1 1 0 0,0-1-1 0 0,0 0 1 0 0,0 0-1 0 0,0 0 1 0 0,1-2-1 0 0,-1 1 1 0 0,1-1-1 0 0,1 0 1 0 0,-8-7 456 0 0,-7-7-1087 0 0</inkml:trace>
  <inkml:trace contextRef="#ctx0" brushRef="#br0" timeOffset="1254.176">1056 0 1184 0 0,'-13'13'278'0'0,"0"0"0"0"0,0 0-1 0 0,1 2 1 0 0,1-1 0 0 0,0 1 0 0 0,1 1-1 0 0,0 0 1 0 0,2 0 0 0 0,0 1 0 0 0,1 0-1 0 0,0 0 1 0 0,2 1 0 0 0,0 0 0 0 0,0 0-1 0 0,2 0 1 0 0,1 1 0 0 0,0-1 0 0 0,1 1-1 0 0,1-1 1 0 0,1 1 0 0 0,0-1 0 0 0,1 0-1 0 0,1 1 1 0 0,2 3-278 0 0,3 9 128 0 0,1 0 0 0 0,1-1-1 0 0,2 0 1 0 0,1-1 0 0 0,1 0 0 0 0,1-1 0 0 0,2 0-1 0 0,1-1 1 0 0,1-1 0 0 0,1-1 0 0 0,1-1 0 0 0,1-1-1 0 0,15 11-127 0 0,-12-12-385 0 0,1-1 0 0 0,1-1 0 0 0,1-2 0 0 0,1 0-1 0 0,0-2 1 0 0,1-1 0 0 0,1-2 0 0 0,5 1 385 0 0,85 6-3712 0 0,-93-20 2606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405 128 1132 0 0,'-41'38'589'0'0,"2"1"0"0"0,2 2 0 0 0,1 2 1 0 0,3 1-1 0 0,1 2 0 0 0,2 1 0 0 0,3 1 0 0 0,1 2 0 0 0,3 0 0 0 0,2 2 0 0 0,2 0 0 0 0,-10 51-589 0 0,25-86 66 0 0,1 0-1 0 0,1 1 0 0 0,0-1 1 0 0,1 1-1 0 0,1-1 0 0 0,1 0 1 0 0,1 1-1 0 0,0-1 0 0 0,1 0 1 0 0,1 1-1 0 0,0-2 0 0 0,2 1 1 0 0,0 0-1 0 0,1-1 0 0 0,0 0 1 0 0,5 7-66 0 0,-5-14-123 0 0,-1-1 0 0 0,1 1 0 0 0,0-1 1 0 0,1 0-1 0 0,0-1 0 0 0,0 0 0 0 0,1 0 0 0 0,0-1 1 0 0,0 0-1 0 0,0-1 0 0 0,1 0 0 0 0,0 0 0 0 0,0-1 1 0 0,0 0-1 0 0,0-1 0 0 0,1 0 0 0 0,5 1 123 0 0,104-11-3835 0 0,-80-6 2643 0 0</inkml:trace>
  <inkml:trace contextRef="#ctx0" brushRef="#br0" timeOffset="482.151">737 366 2116 0 0,'-14'3'236'0'0,"0"1"0"0"0,0 0-1 0 0,1 1 1 0 0,-1 1 0 0 0,1 0 0 0 0,1 0-1 0 0,-1 1 1 0 0,1 1 0 0 0,1 0 0 0 0,-1 1-1 0 0,1 0 1 0 0,1 0 0 0 0,-1 1-1 0 0,2 1 1 0 0,0 0 0 0 0,0 0 0 0 0,1 1-1 0 0,0 0 1 0 0,1 0 0 0 0,0 1 0 0 0,1 0-1 0 0,0 0 1 0 0,1 0 0 0 0,1 1 0 0 0,0 0-1 0 0,1 0 1 0 0,1 0 0 0 0,-1 12-236 0 0,3-20 52 0 0,1 0-1 0 0,-1 0 1 0 0,2-1 0 0 0,-1 1-1 0 0,1 0 1 0 0,0-1 0 0 0,0 1 0 0 0,0-1-1 0 0,1 0 1 0 0,0 1 0 0 0,0-1-1 0 0,0 0 1 0 0,1-1 0 0 0,-1 1 0 0 0,1-1-1 0 0,0 1 1 0 0,1-1 0 0 0,-1 0 0 0 0,1-1-1 0 0,-1 1 1 0 0,1-1 0 0 0,0 0-1 0 0,1 0 1 0 0,-1-1 0 0 0,0 1 0 0 0,1-1-1 0 0,-1 0 1 0 0,2 0-52 0 0,10 3 102 0 0,-1 0 1 0 0,1-1-1 0 0,0-1 0 0 0,0-1 1 0 0,0 0-1 0 0,0-1 0 0 0,0-1 0 0 0,1-1 1 0 0,13-2-103 0 0,-17 3-8 0 0,1-1 0 0 0,-1 0 1 0 0,0-2-1 0 0,0 1 0 0 0,0-2 1 0 0,-1 0-1 0 0,1 0 0 0 0,-1-1 1 0 0,0-1-1 0 0,0 0 0 0 0,-1-1 1 0 0,0 0-1 0 0,0-1 1 0 0,0 0-1 0 0,-1-1 0 0 0,0-1 1 0 0,-1 0-1 0 0,0 0 0 0 0,-1 0 1 0 0,0-1-1 0 0,0-1 0 0 0,-2 0 1 0 0,1 0-1 0 0,-1 0 0 0 0,0-2 8 0 0,-21-55-449 0 0,8 58 388 0 0,0 0 1 0 0,0 1-1 0 0,-1 0 0 0 0,-1 0 1 0 0,1 0-1 0 0,-2 1 0 0 0,1 0 1 0 0,-1 1-1 0 0,0 0 0 0 0,-1 0 1 0 0,0 1-1 0 0,0 0 0 0 0,-1 1 1 0 0,0 0-1 0 0,0 1 1 0 0,0 0-1 0 0,-1 1 0 0 0,1 0 1 0 0,-1 0-1 0 0,0 2 61 0 0,-95-13-3167 0 0,94 23 702 0 0,13-6 1201 0 0</inkml:trace>
  <inkml:trace contextRef="#ctx0" brushRef="#br0" timeOffset="1317.003">1319 464 2508 0 0,'0'0'1059'0'0,"0"0"-96"0"0,0 0-70 0 0,0 0-47 0 0,0 0-21 0 0,0 0-60 0 0,0 0-95 0 0,0 0-68 0 0,0 0 11 0 0,0 0-107 0 0,0 0-70 0 0,0 0-62 0 0,19-1 1048 0 0,-13-2 147 0 0,2-2-5515 0 0,6-3-3730 0 0,-7 5 6355 0 0</inkml:trace>
  <inkml:trace contextRef="#ctx0" brushRef="#br0" timeOffset="1567.273">1938 299 1756 0 0,'-11'5'4842'0'0,"-51"41"-3907"0"0,44-20-869 0 0,2 1 0 0 0,1 0-1 0 0,1 1 1 0 0,2 0-1 0 0,0 1 1 0 0,2 1 0 0 0,1 0-1 0 0,2 0 1 0 0,0 1 0 0 0,3-1-1 0 0,0 1 1 0 0,1 27-66 0 0,3-53-246 0 0,-1-1 0 0 0,0 0 0 0 0,0 0 0 0 0,0 1 1 0 0,-1-1-1 0 0,1 0 0 0 0,-1 0 0 0 0,0 0 0 0 0,0-1 0 0 0,-1 1 1 0 0,1 0-1 0 0,-1-1 0 0 0,1 1 0 0 0,-1-1 0 0 0,0 0 0 0 0,-1 0 1 0 0,1 0-1 0 0,0-1 0 0 0,-1 1 0 0 0,0-1 0 0 0,-1 1 246 0 0,-11 1-1170 0 0</inkml:trace>
  <inkml:trace contextRef="#ctx0" brushRef="#br0" timeOffset="1831.904">1575 437 2260 0 0,'5'-7'1321'0'0,"-5"6"-1195"0"0,1 0 0 0 0,-1 0 0 0 0,0 1 0 0 0,1-1 0 0 0,-1 0 0 0 0,0 0 0 0 0,1 0 0 0 0,-1 1 0 0 0,1-1 0 0 0,-1 0 1 0 0,1 1-1 0 0,-1-1 0 0 0,1 0 0 0 0,0 1 0 0 0,-1-1 0 0 0,1 1 0 0 0,0-1 0 0 0,-1 1 0 0 0,1-1 0 0 0,0 1 0 0 0,0-1 0 0 0,-1 1 0 0 0,1 0 0 0 0,0-1 0 0 0,0 1 0 0 0,0 0 0 0 0,0 0 0 0 0,-1 0 0 0 0,1 0 0 0 0,0 0 0 0 0,0 0 0 0 0,0 0 0 0 0,0 0 0 0 0,0 0 0 0 0,-1 0 0 0 0,1 0 0 0 0,0 0 0 0 0,0 1 1 0 0,0-1-1 0 0,0 0 0 0 0,-1 1 0 0 0,1-1 0 0 0,0 0 0 0 0,0 1 0 0 0,-1-1 0 0 0,1 1 0 0 0,0-1 0 0 0,-1 1 0 0 0,1 0 0 0 0,0 0-126 0 0,63 55 69 0 0,3-2 1 0 0,2-4-1 0 0,2-2 0 0 0,35 15-69 0 0,-85-50-344 0 0,65 47-4514 0 0,-62-48 2311 0 0,-17-10 1364 0 0</inkml:trace>
  <inkml:trace contextRef="#ctx0" brushRef="#br0" timeOffset="2112.624">2535 347 1832 0 0,'24'-15'8148'0'0,"-35"143"-6252"0"0,51 80-2904 0 0,-39-205 787 0 0,1 0 0 0 0,-1 0 1 0 0,0 1-1 0 0,-1-1 0 0 0,1 0 1 0 0,0 0-1 0 0,-1 1 0 0 0,0-1 1 0 0,0 0-1 0 0,0 0 0 0 0,0 1 1 0 0,0-1-1 0 0,-1 0 0 0 0,0 0 1 0 0,1 1-1 0 0,-1-1 0 0 0,0 0 1 0 0,-1 0-1 0 0,1 0 0 0 0,0 0 1 0 0,-1 0-1 0 0,0 0 0 0 0,1-1 1 0 0,-1 1-1 0 0,0 0 0 0 0,-1-1 1 0 0,1 0-1 0 0,0 1 0 0 0,-1-1 1 0 0,1 0-1 0 0,-1 0 0 0 0,0 0 1 0 0,0-1-1 0 0,1 1 0 0 0,-1-1 1 0 0,-1 1 220 0 0,-20 2-1336 0 0</inkml:trace>
  <inkml:trace contextRef="#ctx0" brushRef="#br0" timeOffset="2388.519">2276 605 1132 0 0,'18'-36'7185'0'0,"78"-18"-5188"0"0,158-9-1519 0 0,-50 16-6446 0 0,-177 38 4722 0 0,-4-1 116 0 0</inkml:trace>
  <inkml:trace contextRef="#ctx0" brushRef="#br0" timeOffset="2838.243">3078 128 2260 0 0,'-1'-1'75'0'0,"1"1"-1"0"0,-1-1 0 0 0,0 1 1 0 0,1-1-1 0 0,-1 1 0 0 0,1 0 1 0 0,-1-1-1 0 0,1 1 1 0 0,-1 0-1 0 0,0-1 0 0 0,1 1 1 0 0,-1 0-1 0 0,0 0 1 0 0,0 0-1 0 0,1-1 0 0 0,-1 1 1 0 0,0 0-1 0 0,1 0 0 0 0,-1 0 1 0 0,0 0-1 0 0,1 0 1 0 0,-1 0-1 0 0,0 1 0 0 0,0-1 1 0 0,1 0-1 0 0,-1 0 1 0 0,0 0-1 0 0,1 1 0 0 0,-1-1 1 0 0,0 0-1 0 0,1 1 0 0 0,-1-1 1 0 0,1 0-1 0 0,-1 1 1 0 0,1-1-1 0 0,-1 1 0 0 0,1-1 1 0 0,-1 1-1 0 0,1-1 0 0 0,-1 1 1 0 0,1-1-1 0 0,-1 1 1 0 0,1 0-1 0 0,0-1 0 0 0,-1 1 1 0 0,1 0-1 0 0,0-1 1 0 0,0 1-1 0 0,-1 0 0 0 0,1-1 1 0 0,0 1-1 0 0,0 0 0 0 0,0-1 1 0 0,0 1-1 0 0,0 0 1 0 0,0 0-1 0 0,0-1 0 0 0,0 1 1 0 0,0 0-1 0 0,0-1 0 0 0,1 1 1 0 0,-1 0-1 0 0,0-1 1 0 0,0 1-75 0 0,-15 55 211 0 0,0 269 1261 0 0,17-219-368 0 0,-2-105-921 0 0,72-88 430 0 0,-62 78-643 0 0,-1 2 0 0 0,2-1 0 0 0,-1 2 0 0 0,1-1 0 0 0,0 1 0 0 0,0 1 0 0 0,1 0 0 0 0,0 0-1 0 0,0 1 1 0 0,0 1 0 0 0,0 0 0 0 0,2 1 30 0 0,-9 0-16 0 0,1 1 0 0 0,-1 0 0 0 0,0 1 0 0 0,1-1 0 0 0,-1 1 0 0 0,0 0 0 0 0,1 0 0 0 0,-1 1 0 0 0,0 0 0 0 0,1 0 0 0 0,-1 0-1 0 0,0 0 1 0 0,0 1 0 0 0,0 0 0 0 0,0 0 0 0 0,0 0 0 0 0,0 1 0 0 0,-1 0 0 0 0,1 0 0 0 0,-1 0 0 0 0,0 0 0 0 0,0 1 0 0 0,0-1 0 0 0,0 1 0 0 0,0 0 0 0 0,-1 0 0 0 0,0 0 0 0 0,0 1 0 0 0,1 1 16 0 0,-4 0 5 0 0,-1 0 0 0 0,1 0 1 0 0,-1 0-1 0 0,0 1 0 0 0,0-1 1 0 0,-1 0-1 0 0,0 0 0 0 0,0-1 1 0 0,-1 1-1 0 0,1 0 0 0 0,-1-1 1 0 0,0 1-1 0 0,-1-1 1 0 0,1 0-1 0 0,-1 0 0 0 0,0 0 1 0 0,0-1-1 0 0,-1 1 0 0 0,1-1 1 0 0,-1 0-1 0 0,0 0 0 0 0,0-1 1 0 0,0 0-1 0 0,-1 1 1 0 0,1-2-1 0 0,-1 1 0 0 0,0-1 1 0 0,-5 2-6 0 0,-10 8-247 0 0,0-1 1 0 0,0-1-1 0 0,-1-1 1 0 0,-1-1-1 0 0,1-1 1 0 0,-1-1-1 0 0,0-1 1 0 0,-1-1-1 0 0,1-1 1 0 0,-8-1 246 0 0,28-2-154 0 0,0 0 0 0 0,0 0 0 0 0,0 0 0 0 0,0-1 1 0 0,0 1-1 0 0,0-1 0 0 0,0 1 0 0 0,1-1 0 0 0,-1 0 0 0 0,0 0 1 0 0,0-1-1 0 0,1 1 0 0 0,-1 0 0 0 0,1-1 0 0 0,-1 0 0 0 0,1 1 1 0 0,0-1-1 0 0,0 0 0 0 0,0 0 0 0 0,0 0 0 0 0,0-1 0 0 0,0 1 1 0 0,0 0-1 0 0,1-1 0 0 0,-1 0 154 0 0,-7-16-1125 0 0</inkml:trace>
  <inkml:trace contextRef="#ctx0" brushRef="#br0" timeOffset="3102.82">3470 24 2596 0 0,'2'-2'149'0'0,"0"0"-1"0"0,1 0 0 0 0,0-1 0 0 0,-1 2 1 0 0,1-1-1 0 0,0 0 0 0 0,0 0 1 0 0,0 1-1 0 0,0 0 0 0 0,1 0 0 0 0,-1 0 1 0 0,0 0-1 0 0,0 0 0 0 0,1 0 1 0 0,-1 1-1 0 0,0 0 0 0 0,1 0 0 0 0,-1-1 1 0 0,0 2-1 0 0,1-1 0 0 0,-1 0 1 0 0,0 1-1 0 0,1 0 0 0 0,-1 0 0 0 0,0 0 1 0 0,0 0-1 0 0,0 0 0 0 0,1 0 1 0 0,-1 1-1 0 0,-1 0 0 0 0,1-1 0 0 0,0 1 1 0 0,0 0-1 0 0,-1 1 0 0 0,1-1 1 0 0,-1 0-1 0 0,0 1 0 0 0,1-1 0 0 0,-1 2-148 0 0,18 21 244 0 0,-1 1 0 0 0,-1 0-1 0 0,-1 1 1 0 0,-2 1 0 0 0,-1 1-1 0 0,-1 0 1 0 0,-1 1-1 0 0,-2 0 1 0 0,-1 1 0 0 0,3 21-244 0 0,-7-29 109 0 0,-1 0 0 0 0,-2 0 0 0 0,0 0 0 0 0,-1 1 0 0 0,-2-1 0 0 0,0 0 0 0 0,-1 0 0 0 0,-5 18-109 0 0,-3-7-49 0 0,-1-1 0 0 0,-2-1 0 0 0,-1 0 0 0 0,-2-1 0 0 0,-1-1 0 0 0,-1 0 0 0 0,-1-1 0 0 0,-2-2 0 0 0,-1 0 0 0 0,-1-1 0 0 0,-1-1 0 0 0,-1-1 0 0 0,-1-1 0 0 0,-15 9 49 0 0,38-29-205 0 0,1 0 0 0 0,-1-1 1 0 0,0 1-1 0 0,0-1 0 0 0,0 1 0 0 0,-1-1 1 0 0,1 0-1 0 0,0 0 0 0 0,-1-1 1 0 0,0 1-1 0 0,1-1 0 0 0,-1 1 1 0 0,0-1-1 0 0,1 0 0 0 0,-1-1 0 0 0,0 1 1 0 0,0-1-1 0 0,0 1 0 0 0,0-1 1 0 0,0 0-1 0 0,0-1 0 0 0,1 1 1 0 0,-1-1-1 0 0,0 1 0 0 0,0-1 0 0 0,0-1 1 0 0,1 1-1 0 0,-1 0 0 0 0,0-1 1 0 0,1 0-1 0 0,0 1 0 0 0,-1-1 1 0 0,1-1-1 0 0,0 1 0 0 0,0 0 0 0 0,0-1 1 0 0,0 0-1 0 0,0 0 0 0 0,1 1 1 0 0,-1-2-1 0 0,0 0 205 0 0,-10-23-1373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5:27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1496 0 0,'39'-60'2519'0'0,"-14"4"2741"0"0,-25 56-5181 0 0,0 0-24 0 0,-3 59 297 0 0,27 528 515 0 0,12-347 113 0 0,-16-323-8647 0 0,-19 52 6353 0 0,0-4 3 0 0</inkml:trace>
  <inkml:trace contextRef="#ctx0" brushRef="#br0" timeOffset="482.426">325 234 1336 0 0,'71'-40'4691'0'0,"-66"39"-4658"0"0,-1-1 1 0 0,1 1-1 0 0,0 0 0 0 0,-1 0 0 0 0,1 0 1 0 0,0 1-1 0 0,0 0 0 0 0,-1 0 1 0 0,1 0-1 0 0,0 0 0 0 0,0 1 1 0 0,0 0-1 0 0,-1 0 0 0 0,1 0 0 0 0,-1 0 1 0 0,1 1-1 0 0,-1 0 0 0 0,1 0 1 0 0,-1 0-1 0 0,0 0 0 0 0,0 1 0 0 0,0 0 1 0 0,0 0-1 0 0,0 0 0 0 0,-1 0 1 0 0,1 0-1 0 0,-1 1 0 0 0,0 0 0 0 0,0-1 1 0 0,0 1-1 0 0,-1 0 0 0 0,1 0 1 0 0,-1 1-1 0 0,0-1 0 0 0,0 0 0 0 0,0 1 1 0 0,-1 0-1 0 0,1 0-33 0 0,-1 4 46 0 0,0 0 0 0 0,0-1 0 0 0,-1 1 1 0 0,0 0-1 0 0,-1-1 0 0 0,0 1 0 0 0,0 0 0 0 0,-1-1 0 0 0,0 0 1 0 0,0 1-1 0 0,-1-1 0 0 0,0 0 0 0 0,0 0 0 0 0,-1 0 0 0 0,0 0 1 0 0,-1-1-1 0 0,0 0 0 0 0,0 0 0 0 0,0 0 0 0 0,-6 5-46 0 0,-135 116 560 0 0,100-102-1724 0 0,45-27 1013 0 0,0-1-1 0 0,0 1 1 0 0,0-1-1 0 0,1 1 1 0 0,-1-1-1 0 0,1 1 0 0 0,-1-1 1 0 0,1 1-1 0 0,-1-1 1 0 0,1 0-1 0 0,0 1 1 0 0,0-1-1 0 0,0 0 1 0 0,0 1-1 0 0,0-1 0 0 0,0 0 1 0 0,0 1-1 0 0,0-1 1 0 0,1 1-1 0 0,-1-1 1 0 0,1 0-1 0 0,-1 1 1 0 0,1-1-1 0 0,0 1 0 0 0,0-1 1 0 0,-1 1-1 0 0,1-1 1 0 0,0 1-1 0 0,0 0 1 0 0,0 0-1 0 0,1-1 1 0 0,-1 1 151 0 0,13-21-1370 0 0</inkml:trace>
  <inkml:trace contextRef="#ctx0" brushRef="#br0" timeOffset="855.322">749 99 848 0 0,'-40'46'3546'0'0,"22"-22"-3235"0"0,2 2 0 0 0,1 0 0 0 0,1 0 1 0 0,1 2-1 0 0,2-1 0 0 0,0 1 0 0 0,2 1 1 0 0,2 0-1 0 0,0 0 0 0 0,1 7-311 0 0,6-29-16 0 0,0 1 1 0 0,1-1-1 0 0,0 0 0 0 0,1 0 1 0 0,0 0-1 0 0,0 0 0 0 0,0 0 1 0 0,1 0-1 0 0,0-1 0 0 0,0 1 1 0 0,0-1-1 0 0,1 0 0 0 0,0 0 1 0 0,1 0-1 0 0,-1 0 0 0 0,1-1 0 0 0,0 0 1 0 0,0 0-1 0 0,1 0 0 0 0,-1-1 1 0 0,1 1-1 0 0,0-1 0 0 0,1-1 1 0 0,-1 1-1 0 0,0-1 0 0 0,1 0 1 0 0,0-1-1 0 0,0 1 0 0 0,0-1 1 0 0,0-1-1 0 0,2 1 16 0 0,97 1-4244 0 0,-62-16 2872 0 0</inkml:trace>
  <inkml:trace contextRef="#ctx0" brushRef="#br0" timeOffset="1165.664">1026 437 1004 0 0,'4'42'3469'0'0,"27"56"-1071"0"0,-1-64-2459 0 0,-30-34-1170 0 0,0 0-120 0 0,1-3 21 0 0,3-12 8 0 0</inkml:trace>
  <inkml:trace contextRef="#ctx0" brushRef="#br0" timeOffset="1491.354">965 251 848 0 0,'0'0'778'0'0,"0"0"-684"0"0,1 0-1 0 0,-1 0 0 0 0,0 0 1 0 0,1 0-1 0 0,-1 0 0 0 0,0 0 0 0 0,1 1 1 0 0,-1-1-1 0 0,0 0 0 0 0,0 0 0 0 0,1 0 1 0 0,-1 1-1 0 0,0-1 0 0 0,0 0 1 0 0,1 0-1 0 0,-1 1 0 0 0,0-1 0 0 0,0 0 1 0 0,1 1-1 0 0,-1-1 0 0 0,0 0 0 0 0,0 1 1 0 0,0-1-1 0 0,0 0 0 0 0,0 1 1 0 0,1-1-1 0 0,-1 0 0 0 0,0 1 0 0 0,0-1 1 0 0,0 0-1 0 0,0 1 0 0 0,0-1 0 0 0,0 0 1 0 0,0 1-1 0 0,0-1 0 0 0,0 1 1 0 0,-1-1-1 0 0,1 0 0 0 0,0 1 0 0 0,0-1 1 0 0,0 0-1 0 0,0 1 0 0 0,0-1 1 0 0,-1 0-1 0 0,1 1 0 0 0,0-1 0 0 0,0 0 1 0 0,0 0-1 0 0,-1 1 0 0 0,1-1 0 0 0,0 0 1 0 0,0 0-1 0 0,-1 1 0 0 0,1-1 1 0 0,0 0-1 0 0,-1 0 0 0 0,1 0 0 0 0,0 0 1 0 0,-1 1-1 0 0,1-1 0 0 0,0 0 0 0 0,-1 0 1 0 0,1 0-1 0 0,-1 0-93 0 0,2 0 283 0 0,-1 0 31 0 0,0 0-38 0 0,-24 0 1354 0 0,-3 1-2200 0 0,29-9-3284 0 0,20-14 1008 0 0,-3 5 1641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1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7 135 1372 0 0,'0'1'66'0'0,"0"0"0"0"0,0-1 0 0 0,0 1 1 0 0,0-1-1 0 0,0 1 0 0 0,0 0 0 0 0,0-1 0 0 0,1 1 0 0 0,-1-1 0 0 0,0 1 0 0 0,0-1 0 0 0,1 1 0 0 0,-1 0 1 0 0,0-1-1 0 0,1 1 0 0 0,-1-1 0 0 0,1 0 0 0 0,-1 1 0 0 0,0-1 0 0 0,1 1 0 0 0,-1-1 0 0 0,1 0 0 0 0,-1 1 1 0 0,1-1-1 0 0,0 0 0 0 0,-1 1 0 0 0,1-1 0 0 0,-1 0 0 0 0,1 0 0 0 0,-1 0 0 0 0,1 1 0 0 0,0-1 0 0 0,-1 0 1 0 0,1 0-1 0 0,-1 0 0 0 0,1 0 0 0 0,0 0 0 0 0,-1 0 0 0 0,1 0 0 0 0,0 0 0 0 0,-1 0 0 0 0,1-1 0 0 0,-1 1 1 0 0,1 0-1 0 0,-1 0 0 0 0,1 0 0 0 0,0-1 0 0 0,-1 1 0 0 0,1 0 0 0 0,-1-1 0 0 0,1 1 0 0 0,-1-1 0 0 0,1 1 1 0 0,-1 0-1 0 0,0-1 0 0 0,1 1 0 0 0,-1-1 0 0 0,1 1 0 0 0,-1-1 0 0 0,0 1 0 0 0,0-1 0 0 0,1 1 0 0 0,-1-1 1 0 0,0 0-67 0 0,3 63 653 0 0,-3-55-475 0 0,-13 168 900 0 0,-11 219 1131 0 0,24-343-1859 0 0,35 80 751 0 0,-27-126-1033 0 0,1 1 0 0 0,0-2 0 0 0,0 0 0 0 0,0 0 0 0 0,0 0 0 0 0,1-1 0 0 0,0 0 0 0 0,0-1 0 0 0,0 0 0 0 0,0-1 0 0 0,0 0 0 0 0,0-1 0 0 0,0 0 0 0 0,0 0 0 0 0,0-1 0 0 0,0 0 0 0 0,0-1 0 0 0,0 0 0 0 0,-1-1 0 0 0,1 0 0 0 0,7-3-68 0 0,-15 6-11 0 0,263-72-3025 0 0,-251 58 566 0 0,-8 4-2182 0 0,-6 10 3461 0 0</inkml:trace>
  <inkml:trace contextRef="#ctx0" brushRef="#br0" timeOffset="248.103">45 620 1616 0 0,'7'-11'5613'0'0,"88"-17"-4488"0"0,287-45-886 0 0,-330 58-1585 0 0,-49-4-3019 0 0,-12 3 3147 0 0</inkml:trace>
  <inkml:trace contextRef="#ctx0" brushRef="#br0" timeOffset="496.545">24 111 948 0 0,'-7'-22'6205'0'0,"28"6"-4222"0"0,48-4-2194 0 0,-55 17 944 0 0,222-33-455 0 0,4 26-4460 0 0,-141 8 1410 0 0,-52 0 1486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8:5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69 1036 0 0,'-14'0'930'0'0,"17"5"2314"0"0,116 17-1931 0 0,170-33-727 0 0,-165 10-4761 0 0,-113 1 3033 0 0</inkml:trace>
  <inkml:trace contextRef="#ctx0" brushRef="#br0" timeOffset="267.156">355 9 1356 0 0,'24'-9'2960'0'0,"39"43"-1812"0"0,-50-23-1037 0 0,0 1 0 0 0,-1 0 0 0 0,-1 1 1 0 0,0 0-1 0 0,-1 1 0 0 0,0 0 0 0 0,-1 0 0 0 0,-1 1 0 0 0,0 0 1 0 0,-1 1-1 0 0,0 0 0 0 0,-2 0 0 0 0,0 0 0 0 0,-1 1 0 0 0,0-1 1 0 0,-1 1-1 0 0,-1 0 0 0 0,-1 0 0 0 0,0 5-111 0 0,-4-7 38 0 0,0-1 0 0 0,-1 1 1 0 0,0-1-1 0 0,-1 0 0 0 0,-1 0 0 0 0,0-1 0 0 0,-1 1 1 0 0,0-1-1 0 0,-1-1 0 0 0,0 1 0 0 0,-1-2 0 0 0,-1 1 0 0 0,0-1 1 0 0,0 0-1 0 0,-1-1 0 0 0,0-1 0 0 0,-1 0 0 0 0,-1 1-38 0 0,12-9-90 0 0,1-1 0 0 0,-1 1-1 0 0,1 0 1 0 0,-1 0 0 0 0,1 0 0 0 0,-1-1-1 0 0,1 1 1 0 0,-1 0 0 0 0,0-1-1 0 0,0 1 1 0 0,1-1 0 0 0,-1 1-1 0 0,0-1 1 0 0,0 1 0 0 0,0-1-1 0 0,1 1 1 0 0,-1-1 0 0 0,0 0-1 0 0,0 1 1 0 0,0-1 0 0 0,0 0-1 0 0,0 0 1 0 0,0 0 0 0 0,0 0-1 0 0,0 0 1 0 0,0 0 0 0 0,0 0 0 0 0,0 0-1 0 0,1 0 1 0 0,-1 0 0 0 0,0 0-1 0 0,0-1 1 0 0,0 1 0 0 0,0 0-1 0 0,0-1 1 0 0,0 1 0 0 0,0 0-1 0 0,1-1 1 0 0,-1 1 0 0 0,0-1-1 0 0,0 0 1 0 0,1 1 0 0 0,-1-1-1 0 0,0 0 1 0 0,1 1 0 0 0,-1-1-1 0 0,1 0 1 0 0,-1 1 0 0 0,1-1-1 0 0,-1 0 1 0 0,1 0 0 0 0,-1 0 0 0 0,1 0-1 0 0,0 0 1 0 0,-1 1 0 0 0,1-1-1 0 0,0 0 1 0 0,0-1 90 0 0,0-20-1209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9:1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876 500 1388 0 0,'0'0'566'0'0,"0"0"-18"0"0,0 0-28 0 0,0 0-16 0 0,0 0-14 0 0,0 0-37 0 0,0 0-66 0 0,0 0-29 0 0,0-4-68 0 0,5-22 1735 0 0,-33 427-1075 0 0,27-295-783 0 0,18 275 827 0 0,-17-375-964 0 0,0 0-1 0 0,0 0 1 0 0,1 0-1 0 0,-1 0 0 0 0,1 0 1 0 0,1 0-1 0 0,-1 0 1 0 0,1-1-1 0 0,0 1 1 0 0,0 0-1 0 0,0-1 1 0 0,1 1-1 0 0,0-1 0 0 0,0 0 1 0 0,1 0-1 0 0,-1 0 1 0 0,1-1-1 0 0,0 1 1 0 0,0-1-1 0 0,1 0 1 0 0,-1 0-1 0 0,1 0 0 0 0,0 0 1 0 0,0-1-1 0 0,0 0 1 0 0,0 0-1 0 0,1-1 1 0 0,-1 1-1 0 0,1-1 1 0 0,-1 0-1 0 0,5 0-29 0 0,208-12 331 0 0,-180 5-391 0 0,140-28-1498 0 0,-176 32 1420 0 0,-1 1 0 0 0,0-1 0 0 0,0 0 0 0 0,0 0 0 0 0,0 0 0 0 0,0-1 0 0 0,0 1 0 0 0,0 0 0 0 0,0 0 0 0 0,0 0 0 0 0,0-1 0 0 0,-1 1-1 0 0,1-1 1 0 0,0 1 0 0 0,-1 0 0 0 0,1-1 0 0 0,-1 1 0 0 0,0-1 0 0 0,1 1 0 0 0,-1-1 0 0 0,0 1 0 0 0,0-1 0 0 0,0 1 0 0 0,0-1 0 0 0,0 1 0 0 0,0-1 0 0 0,-1 1 0 0 0,1-1 0 0 0,0 1-1 0 0,-1-1 1 0 0,1 1 0 0 0,-1-1 0 0 0,0 1 0 0 0,1 0 0 0 0,-1-1 0 0 0,0 1 0 0 0,0 0 0 0 0,0 0 0 0 0,0-1 0 0 0,0 1 0 0 0,0 0 0 0 0,0 0 0 0 0,0 0 0 0 0,0 0 0 0 0,-1 0 0 0 0,0 0 138 0 0,-13-18-1192 0 0</inkml:trace>
  <inkml:trace contextRef="#ctx0" brushRef="#br0" timeOffset="277.492">860 952 1896 0 0,'2'-18'4822'0'0,"74"3"-3825"0"0,-75 15-957 0 0,507-11 68 0 0,-461-5-2266 0 0,-43 4 28 0 0,-9 6 955 0 0</inkml:trace>
  <inkml:trace contextRef="#ctx0" brushRef="#br0" timeOffset="543.196">813 466 2716 0 0,'0'-1'63'0'0,"-1"1"0"0"0,1 0 0 0 0,-1 0-1 0 0,1-1 1 0 0,-1 1 0 0 0,1 0 0 0 0,-1-1 0 0 0,1 1-1 0 0,0 0 1 0 0,-1-1 0 0 0,1 1 0 0 0,-1-1-1 0 0,1 1 1 0 0,0-1 0 0 0,-1 1 0 0 0,1-1 0 0 0,0 1-1 0 0,0-1 1 0 0,0 1 0 0 0,-1-1 0 0 0,1 0 0 0 0,0 1-1 0 0,0-1 1 0 0,0 1 0 0 0,0-1 0 0 0,0 1-1 0 0,0-1 1 0 0,0 0 0 0 0,0 1 0 0 0,0-1 0 0 0,0 1-1 0 0,0-1 1 0 0,0 1 0 0 0,0-1 0 0 0,1 0 0 0 0,-1 1-1 0 0,0-1 1 0 0,0 1 0 0 0,1-1 0 0 0,-1 1 0 0 0,0-1-1 0 0,1 1 1 0 0,-1 0 0 0 0,0-1 0 0 0,1 1-1 0 0,-1-1 1 0 0,1 1 0 0 0,-1 0 0 0 0,1-1 0 0 0,-1 1-1 0 0,1 0 1 0 0,-1-1 0 0 0,1 1 0 0 0,-1 0 0 0 0,1 0-1 0 0,-1-1 1 0 0,1 1 0 0 0,-1 0 0 0 0,1 0-1 0 0,0 0 1 0 0,-1 0 0 0 0,1 0 0 0 0,-1 0 0 0 0,1 0-1 0 0,-1 0 1 0 0,1 0 0 0 0,0 0 0 0 0,-1 0 0 0 0,1 0-1 0 0,-1 1-62 0 0,2-2-36 0 0,35-12 354 0 0,2 2-1 0 0,-1 2 1 0 0,1 2-1 0 0,0 1 1 0 0,1 2 0 0 0,-1 1-1 0 0,23 3-317 0 0,-1-2 100 0 0,213 20-2621 0 0,-229-14-1213 0 0,-34-4 2547 0 0</inkml:trace>
  <inkml:trace contextRef="#ctx0" brushRef="#br0" timeOffset="1737.713">2382 518 1100 0 0,'24'-52'6527'0'0,"-22"78"-5657"0"0,-3 621 57 0 0,1-645-788 0 0,10 11 932 0 0,-1-37-1031 0 0,2 1 1 0 0,0 0 0 0 0,2 0 0 0 0,0 1 0 0 0,2 1-1 0 0,0 1 1 0 0,1 0 0 0 0,1 1 0 0 0,1 0-1 0 0,1 1 1 0 0,0 2 0 0 0,2 0 0 0 0,7-5-41 0 0,98-25-196 0 0,-120 49 192 0 0,0 0 0 0 0,0 1 0 0 0,0-1 0 0 0,-1 1 0 0 0,1 1 0 0 0,-1-1 0 0 0,0 1 0 0 0,-1 0 0 0 0,1 0 1 0 0,-1 0-1 0 0,0 1 0 0 0,0 0 0 0 0,0 0 0 0 0,-1 0 0 0 0,0 0 0 0 0,0 0 0 0 0,0 1 0 0 0,-1-1 0 0 0,0 1 0 0 0,-1-1 1 0 0,1 1-1 0 0,-1 4 4 0 0,-4-1-25 0 0,0-1 1 0 0,-1 0 0 0 0,0 0 0 0 0,-1-1-1 0 0,0 1 1 0 0,0-1 0 0 0,-1 0-1 0 0,0-1 1 0 0,0 1 0 0 0,-1-1 0 0 0,1 0-1 0 0,-2-1 1 0 0,1 0 0 0 0,-1 0 0 0 0,0 0-1 0 0,0-1 1 0 0,-1 0 0 0 0,1-1-1 0 0,-1 0 1 0 0,0 0 0 0 0,-1-1 0 0 0,-4 1 24 0 0,-127 30-2112 0 0,3-47-3505 0 0,116 2 4438 0 0</inkml:trace>
  <inkml:trace contextRef="#ctx0" brushRef="#br0" timeOffset="2095.344">2158 337 976 0 0,'-19'8'221'0'0,"1"1"1"0"0,0 1-1 0 0,0 1 0 0 0,1 1 0 0 0,1 0 0 0 0,0 1 1 0 0,1 1-1 0 0,0 0 0 0 0,1 1 0 0 0,1 1 1 0 0,0 0-1 0 0,1 0 0 0 0,1 1 0 0 0,1 1 1 0 0,0 0-1 0 0,1 1 0 0 0,1-1 0 0 0,1 2 1 0 0,1-1-1 0 0,0 1 0 0 0,1 0 0 0 0,2 0 0 0 0,0 0 1 0 0,1 1-1 0 0,1-1 0 0 0,0 1 0 0 0,2-1 1 0 0,1 4-222 0 0,3 7 91 0 0,1 0 1 0 0,1 0 0 0 0,2-1 0 0 0,1 0-1 0 0,1-1 1 0 0,2 0 0 0 0,1-1 0 0 0,1 0-1 0 0,2-1 1 0 0,0-1 0 0 0,2 0 0 0 0,0-1 0 0 0,2-2-1 0 0,1 0 1 0 0,1-1 0 0 0,7 4-92 0 0,188 131-794 0 0,-49-103-3443 0 0,-127-53 3009 0 0</inkml:trace>
  <inkml:trace contextRef="#ctx0" brushRef="#br0" timeOffset="2391.528">3156 316 1844 0 0,'15'12'251'0'0,"-1"0"0"0"0,-1 2 1 0 0,0 0-1 0 0,-1 0 0 0 0,0 1 0 0 0,-1 0 0 0 0,-1 1 0 0 0,0 1 1 0 0,-1-1-1 0 0,-1 1 0 0 0,-1 1 0 0 0,0 0 0 0 0,-1 0 0 0 0,-1 0 0 0 0,-1 0 1 0 0,0 1-1 0 0,-1 9-251 0 0,0-17 132 0 0,4 12 3 0 0,-1 0 1 0 0,-1 0 0 0 0,-2 1-1 0 0,0-1 1 0 0,-1 1-1 0 0,-1 0 1 0 0,-1 0-1 0 0,-2-1 1 0 0,0 1-1 0 0,-1 0 1 0 0,-2-1-1 0 0,0 0 1 0 0,-2 0-1 0 0,0 0 1 0 0,-1-1 0 0 0,-2 0-1 0 0,0-1 1 0 0,-1 0-1 0 0,-1 0 1 0 0,-1-1-1 0 0,-1-1 1 0 0,-1 0-1 0 0,0-1 1 0 0,-4 2-136 0 0,5-7-331 0 0,-1 1 1 0 0,0-2 0 0 0,-1 0-1 0 0,-1-1 1 0 0,0 0-1 0 0,0-2 1 0 0,-1 0 0 0 0,0-1-1 0 0,-9 3 331 0 0,-6-27-3802 0 0,26-3 2739 0 0</inkml:trace>
  <inkml:trace contextRef="#ctx0" brushRef="#br0" timeOffset="4419.555">5123 296 2108 0 0,'27'-59'5550'0'0,"-24"146"-4821"0"0,-29 284-431 0 0,2-47 339 0 0,24-322-431 0 0,0-2-22 0 0,12 0 381 0 0,5-18-537 0 0,1 0 0 0 0,0 1 0 0 0,1 2 1 0 0,1-1-1 0 0,1 2 0 0 0,0 1 0 0 0,1 1 0 0 0,0 0 0 0 0,1 2 1 0 0,0 1-1 0 0,0 0 0 0 0,1 2 0 0 0,0 1 0 0 0,1 0 0 0 0,0 2 1 0 0,-1 1-1 0 0,1 1 0 0 0,0 1 0 0 0,0 1 0 0 0,0 2 0 0 0,0 0 1 0 0,0 1-1 0 0,-1 2 0 0 0,3 1-28 0 0,-22-5 3 0 0,-1 0 0 0 0,0 0 1 0 0,0 1-1 0 0,0 0 0 0 0,1-1 0 0 0,-1 1 1 0 0,-1 1-1 0 0,1-1 0 0 0,0 0 0 0 0,-1 1 0 0 0,1 0 1 0 0,-1 0-1 0 0,0 0 0 0 0,0 0 0 0 0,0 0 0 0 0,0 1 1 0 0,0 0-1 0 0,-1-1 0 0 0,0 1 0 0 0,0 0 1 0 0,0 0-1 0 0,0 0 0 0 0,0 0 0 0 0,-1 0 0 0 0,0 1 1 0 0,0-1-1 0 0,0 0 0 0 0,0 1 0 0 0,-1-1 0 0 0,1 1 1 0 0,-1-1-1 0 0,0 0 0 0 0,-1 1 0 0 0,0 3-3 0 0,-10 5 27 0 0,-1-1 0 0 0,0 0 0 0 0,-1-1 0 0 0,0 0-1 0 0,0-1 1 0 0,-1-1 0 0 0,-1 0 0 0 0,0-1 0 0 0,0 0 0 0 0,0-1-1 0 0,-1-1 1 0 0,0 0 0 0 0,-1-2 0 0 0,1 1 0 0 0,-1-2-1 0 0,1 0 1 0 0,-1-1 0 0 0,0-1 0 0 0,0-1 0 0 0,-14-1-27 0 0,28 1 0 0 0,-169 1-1069 0 0,165-2 766 0 0,0 1-1 0 0,0-1 0 0 0,1 0 0 0 0,-1-1 0 0 0,1 1 0 0 0,-1-2 1 0 0,1 1-1 0 0,0 0 0 0 0,-1-1 0 0 0,1 0 0 0 0,1-1 1 0 0,-1 0-1 0 0,0 1 0 0 0,1-2 0 0 0,0 1 0 0 0,0-1 1 0 0,0 1-1 0 0,0-1 0 0 0,1-1 0 0 0,0 1 0 0 0,0 0 1 0 0,0-1-1 0 0,1 0 0 0 0,0 0 304 0 0,-4-17-1231 0 0</inkml:trace>
  <inkml:trace contextRef="#ctx0" brushRef="#br0" timeOffset="3514.715">3854 676 908 0 0,'0'0'855'0'0,"-18"-3"1562"0"0,-14-24-580 0 0,32 27-1385 0 0,17 1 1076 0 0,365 1 447 0 0,-279-10-2150 0 0,4-1-3171 0 0,-99 12 73 0 0,-14-1 2059 0 0</inkml:trace>
  <inkml:trace contextRef="#ctx0" brushRef="#br0" timeOffset="3782">3980 742 1392 0 0,'-13'18'6045'0'0,"35"-13"-5809"0"0,287 5 787 0 0,-94-30-3770 0 0,-135 11 265 0 0,-42 2 1247 0 0</inkml:trace>
  <inkml:trace contextRef="#ctx0" brushRef="#br0" timeOffset="5876.394">18 62 936 0 0,'0'0'308'0'0,"0"0"19"0"0,0 0 6 0 0,-17 3 1560 0 0,20 1-1882 0 0,0 0 0 0 0,0 0 0 0 0,1 0-1 0 0,-1 0 1 0 0,1 0 0 0 0,0-1 0 0 0,0 0 0 0 0,0 0 0 0 0,1 0 0 0 0,-1 0-1 0 0,1-1 1 0 0,0 1 0 0 0,0-1 0 0 0,0-1 0 0 0,0 1 0 0 0,0 0 0 0 0,0-1-1 0 0,0 0 1 0 0,0-1 0 0 0,0 1 0 0 0,1-1 0 0 0,-1 0 0 0 0,0 0 0 0 0,0 0-1 0 0,1-1 1 0 0,-1 0 0 0 0,0 0 0 0 0,0 0 0 0 0,1-1-11 0 0,16 2 30 0 0,530-15 444 0 0,498-28-284 0 0,-33 17 321 0 0,-959 26-563 0 0,225 14-39 0 0,1746-13-621 0 0,-1488-1 930 0 0,-284-24-232 0 0,148 5 1936 0 0,-329 31-764 0 0,-22 25-1270 0 0,-43-16-3930 0 0,-11-21 2834 0 0</inkml:trace>
  <inkml:trace contextRef="#ctx0" brushRef="#br0" timeOffset="7236.906">132 173 1324 0 0,'16'-2'882'0'0,"-16"1"-854"0"0,0 0 0 0 0,0 1-1 0 0,1-1 1 0 0,-1 0-1 0 0,0 1 1 0 0,1-1 0 0 0,-1 0-1 0 0,0 1 1 0 0,1-1 0 0 0,-1 1-1 0 0,1-1 1 0 0,-1 1 0 0 0,1-1-1 0 0,-1 1 1 0 0,1-1 0 0 0,-1 1-1 0 0,1-1 1 0 0,-1 1 0 0 0,1 0-1 0 0,0-1 1 0 0,-1 1 0 0 0,1 0-1 0 0,0-1 1 0 0,-1 1 0 0 0,1 0-1 0 0,0 0 1 0 0,-1 0 0 0 0,1 0-1 0 0,0 0 1 0 0,0 0 0 0 0,-1 0-1 0 0,1 0 1 0 0,0 0 0 0 0,-1 0-1 0 0,1 0 1 0 0,0 0 0 0 0,-1 0-1 0 0,1 1 1 0 0,0-1 0 0 0,-1 0-1 0 0,1 0 1 0 0,0 1-1 0 0,-1-1 1 0 0,1 0 0 0 0,0 1-1 0 0,-1-1 1 0 0,1 1 0 0 0,-1-1-1 0 0,1 1 1 0 0,-1-1 0 0 0,1 1-1 0 0,-1-1 1 0 0,0 1 0 0 0,1 0-1 0 0,-1-1 1 0 0,1 1 0 0 0,-1 0-1 0 0,0 0-27 0 0,18 116 383 0 0,29 484 658 0 0,43-33-320 0 0,-60-190-649 0 0,-29-375-56 0 0,-2 7 1 0 0,1 0 1 0 0,0 0 0 0 0,1 1-1 0 0,0-1 1 0 0,0-1-1 0 0,1 1 1 0 0,1 0-1 0 0,-1 0 1 0 0,2-1-1 0 0,-1 1 1 0 0,1-1 0 0 0,1 0-1 0 0,0 0 1 0 0,0 0-1 0 0,0-1 1 0 0,1 0-1 0 0,1 0 1 0 0,-1-1 0 0 0,1 1-1 0 0,1-1 1 0 0,-1-1-1 0 0,9 6-17 0 0,55 11 114 0 0,2-3-1 0 0,0-3 1 0 0,2-3-1 0 0,-1-4 1 0 0,1-3-1 0 0,38-2-113 0 0,929 19 405 0 0,-641-4-149 0 0,178-1 865 0 0,241-36-1121 0 0,572-83 461 0 0,-517 12-360 0 0,-564 45-29 0 0,-287 41-45 0 0,-23 3-120 0 0,0-1 0 0 0,0 0-1 0 0,0 0 1 0 0,-1 1 0 0 0,1-1 0 0 0,0 0 0 0 0,0 0 0 0 0,0 0-1 0 0,0 0 1 0 0,0 0 0 0 0,0 0 0 0 0,-1 0 0 0 0,1 0-1 0 0,0 0 1 0 0,0-1 0 0 0,0 1 0 0 0,0 0 0 0 0,0 0 0 0 0,-1-1-1 0 0,1 1 1 0 0,0-1 0 0 0,0 1 0 0 0,-1-1 0 0 0,1 1-1 0 0,0-1 1 0 0,0 1 0 0 0,-1-1 0 0 0,1 0 0 0 0,-1 1 0 0 0,1-1-1 0 0,-1 0 1 0 0,1 1 0 0 0,-1-1 0 0 0,1 0 0 0 0,-1 0-1 0 0,1 1 1 0 0,-1-1 0 0 0,0 0 0 0 0,0 0 0 0 0,1 0-1 0 0,-1 0 1 0 0,0 0 0 0 0,0 1 0 0 0,0-1 0 0 0,0 0 0 0 0,0 0-1 0 0,0 0 1 0 0,0 0 0 0 0,0 0 0 0 0,0 0 0 0 0,-1 1-1 0 0,1-1 1 0 0,0 0 0 0 0,0 0 0 0 0,-1 0 0 0 0,1 0 0 0 0,-1 1-1 0 0,1-1 94 0 0,-3-17-1218 0 0,3 5 12 0 0</inkml:trace>
  <inkml:trace contextRef="#ctx0" brushRef="#br0" timeOffset="8214.914">6435 187 1332 0 0,'2'-4'682'0'0,"16"-25"5439"0"0,-11 53-4762 0 0,-18 132-1203 0 0,-21 260-55 0 0,-53 390 401 0 0,42-582-66 0 0,40-182-276 0 0,2-41-105 0 0,1-1 3 0 0,0 8 24 0 0,0-3-27 0 0,-5 41 1218 0 0,-36-73-7193 0 0,-11-8 2148 0 0,32 25 2576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9:2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606 59 1356 0 0,'0'0'548'0'0,"0"0"26"0"0,0 0-34 0 0,0 0-78 0 0,0 0-42 0 0,0 0-78 0 0,1 24 1035 0 0,-2-13-1282 0 0,-1 1 0 0 0,0 0 0 0 0,-1-1 0 0 0,-1 0 0 0 0,0 0 0 0 0,0 0 0 0 0,-1 0 1 0 0,-1-1-1 0 0,1 1 0 0 0,-2-1 0 0 0,1-1 0 0 0,-1 1 0 0 0,-8 7-95 0 0,-22 38 303 0 0,-217 388 2197 0 0,198-333-3491 0 0,37-96-4563 0 0,19-14 4261 0 0</inkml:trace>
  <inkml:trace contextRef="#ctx0" brushRef="#br0" timeOffset="326.724">221 361 1236 0 0,'13'-26'6076'0'0,"4"37"-4815"0"0,9 25-877 0 0,1 0-1 0 0,2-2 0 0 0,2-1 1 0 0,1-1-1 0 0,17 11-383 0 0,111 123 632 0 0,-131-105-3101 0 0,-76-52-3055 0 0,34-9 4251 0 0</inkml:trace>
  <inkml:trace contextRef="#ctx0" brushRef="#br0" timeOffset="575.477">150 613 1520 0 0,'30'-4'5479'0'0,"20"-12"-3904"0"0,7-1-1019 0 0,-38 13-327 0 0,176-41 125 0 0,-12-30-4780 0 0,-145 45 2369 0 0,-27 15 827 0 0</inkml:trace>
  <inkml:trace contextRef="#ctx0" brushRef="#br0" timeOffset="994.184">427 1 1256 0 0,'-21'3'259'0'0,"0"1"0"0"0,0 2 0 0 0,1 0 0 0 0,-1 1 0 0 0,2 1-1 0 0,-1 1 1 0 0,1 0 0 0 0,0 2 0 0 0,1 0 0 0 0,0 1 0 0 0,1 1 0 0 0,0 1 0 0 0,1 0 0 0 0,1 1 0 0 0,0 0-1 0 0,1 2 1 0 0,1 0 0 0 0,1 0 0 0 0,0 1 0 0 0,1 0 0 0 0,1 1 0 0 0,0 1 0 0 0,2-1 0 0 0,0 1 0 0 0,2 1-1 0 0,-5 19-258 0 0,7-23 94 0 0,0 0-1 0 0,1 0 0 0 0,1 0 1 0 0,1 0-1 0 0,0 1 0 0 0,1-1 1 0 0,1 0-1 0 0,1 0 0 0 0,0 0 1 0 0,2 0-1 0 0,-1 0 1 0 0,2 0-1 0 0,0-1 0 0 0,1 1 1 0 0,1-2-1 0 0,1 1 0 0 0,0-1 1 0 0,1 0-1 0 0,0 0 0 0 0,1-1 1 0 0,1-1-1 0 0,0 0 0 0 0,1 0 1 0 0,0-1-1 0 0,1 0 0 0 0,0-1 1 0 0,1-1-1 0 0,0 0 0 0 0,1-1 1 0 0,0 0-1 0 0,0-2 0 0 0,1 1 1 0 0,0-2-1 0 0,0 0 0 0 0,5 0-93 0 0,3 0 28 0 0,0-2-1 0 0,0-1 1 0 0,0 0-1 0 0,1-2 0 0 0,-1-1 1 0 0,0 0-1 0 0,0-2 1 0 0,1-1-1 0 0,-1-1 0 0 0,-1-1 1 0 0,1-1-1 0 0,-1-1 1 0 0,0-2-1 0 0,0 0 1 0 0,-1-1-1 0 0,0-1 0 0 0,-1-1 1 0 0,-1-1-1 0 0,0 0 1 0 0,0-2-1 0 0,-1 0 0 0 0,-1-2 1 0 0,-1 0-1 0 0,0 0 1 0 0,-1-2-1 0 0,0-2-27 0 0,-6 8-23 0 0,0 0 0 0 0,-1 0 1 0 0,0-1-1 0 0,-2 0 0 0 0,1-1 0 0 0,-2 0 0 0 0,0 0 1 0 0,0 0-1 0 0,-2-1 0 0 0,0 1 0 0 0,0-1 0 0 0,-2 0 0 0 0,0-1 1 0 0,-1 1-1 0 0,0 0 0 0 0,-2 0 0 0 0,0-1 0 0 0,0 1 1 0 0,-2 0-1 0 0,0 0 0 0 0,0 0 0 0 0,-2 1 0 0 0,0-1 0 0 0,-1 1 1 0 0,0 0-1 0 0,-1 0 0 0 0,-1 1 0 0 0,0 0 0 0 0,-1 1 1 0 0,-1-1-1 0 0,0 2 0 0 0,-1-1 0 0 0,0 1 0 0 0,-1 1 0 0 0,0 0 1 0 0,0 1-1 0 0,-1 0 0 0 0,-1 1 0 0 0,0 1 0 0 0,-14-7 23 0 0,18 11-202 0 0,-1 1 0 0 0,0 1-1 0 0,1 0 1 0 0,-1 0 0 0 0,0 1-1 0 0,0 1 1 0 0,0-1 0 0 0,0 2-1 0 0,1-1 1 0 0,-1 2 0 0 0,0-1-1 0 0,0 2 1 0 0,1-1 0 0 0,-1 2 202 0 0,-80 56-5768 0 0,79-45 4586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0:29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23 1088 0 0,'-13'0'1100'0'0,"13"2"1915"0"0,161-10-1186 0 0,151-8-3426 0 0,-248 28-977 0 0,-55-6 1345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0:29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1632 0 0,'26'4'820'0'0,"2"-1"-88"0"0,-13-3-120 0 0,14 0 8 0 0,6 0-140 0 0,6 0-48 0 0,-1 0-155 0 0,8 0-81 0 0,53-12-12 0 0,-45 8-412 0 0,-1-2-585 0 0,4 3-395 0 0,-2-6-32 0 0,-4-2-16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0:3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59 281 1300 0 0,'-3'0'100'0'0,"1"-1"-1"0"0,-1 1 1 0 0,1 0-1 0 0,-1-1 1 0 0,0 0 0 0 0,1 1-1 0 0,0-1 1 0 0,-1 0-1 0 0,1 0 1 0 0,-1 0 0 0 0,1-1-1 0 0,0 1 1 0 0,0-1-1 0 0,0 1 1 0 0,0-1-1 0 0,0 1 1 0 0,0-1 0 0 0,0 0-1 0 0,1 0 1 0 0,-1 0-1 0 0,0 0 1 0 0,1 0 0 0 0,0-1-1 0 0,-1 1 1 0 0,1 0-1 0 0,0-1 1 0 0,0 1 0 0 0,1-1-1 0 0,-1 1 1 0 0,0-1-1 0 0,1 1 1 0 0,0-1-1 0 0,-1 1 1 0 0,1-1 0 0 0,0 0-1 0 0,0 1 1 0 0,0-1-1 0 0,1 1 1 0 0,-1-1 0 0 0,1 1-1 0 0,-1-1 1 0 0,1 1-1 0 0,0-1 1 0 0,0 1-1 0 0,0-1 1 0 0,0 1 0 0 0,0 0-1 0 0,1 0 1 0 0,-1-1-1 0 0,1 1 1 0 0,0 0 0 0 0,0-1-100 0 0,13-13 100 0 0,1 0 1 0 0,0 1 0 0 0,1 0 0 0 0,0 1 0 0 0,1 1 0 0 0,1 1 0 0 0,0 1 0 0 0,1 0-1 0 0,0 2 1 0 0,0 0 0 0 0,1 1 0 0 0,0 1 0 0 0,0 1 0 0 0,1 1 0 0 0,0 1 0 0 0,0 1-1 0 0,0 0 1 0 0,0 2 0 0 0,0 1 0 0 0,4 1-101 0 0,-18-2 11 0 0,1 1-1 0 0,-1 1 0 0 0,1 0 1 0 0,-1 0-1 0 0,1 1 1 0 0,-1 0-1 0 0,0 0 0 0 0,0 1 1 0 0,0 0-1 0 0,0 0 1 0 0,0 1-1 0 0,0 0 1 0 0,-1 0-1 0 0,0 1 0 0 0,0 0 1 0 0,0 0-1 0 0,-1 1 1 0 0,1 0-1 0 0,-1 0 0 0 0,-1 0 1 0 0,1 1-1 0 0,-1 0 1 0 0,0 0-1 0 0,-1 0 1 0 0,0 0-1 0 0,0 1 0 0 0,0 0 1 0 0,-1 0-1 0 0,0 0 1 0 0,-1 0-1 0 0,0 0 0 0 0,0 1 1 0 0,0-1-1 0 0,-1 1 1 0 0,-1-1-1 0 0,0 1 1 0 0,0-1-1 0 0,0 1 0 0 0,-1 0 1 0 0,0 0-11 0 0,-6 14 69 0 0,-1 0-1 0 0,-1-1 1 0 0,-1 0 0 0 0,-1 0 0 0 0,-1-2 0 0 0,0 1-1 0 0,-2-1 1 0 0,0-1 0 0 0,-2 0 0 0 0,0-2 0 0 0,0 1-1 0 0,-2-2 1 0 0,0 0 0 0 0,-1-1-69 0 0,-118 130 760 0 0,135-143-740 0 0,-1-1 0 0 0,1 1-1 0 0,0 0 1 0 0,0-1 0 0 0,0 1-1 0 0,0 0 1 0 0,0 0 0 0 0,1 0-1 0 0,-1 0 1 0 0,0 1 0 0 0,1-1-1 0 0,0 0 1 0 0,-1 1 0 0 0,1-1-1 0 0,0 1 1 0 0,0-1 0 0 0,1 1-1 0 0,-1 0 1 0 0,0-1 0 0 0,1 1-1 0 0,0 0 1 0 0,-1-1 0 0 0,1 1-1 0 0,0 0 1 0 0,0-1 0 0 0,1 1-1 0 0,-1 0 1 0 0,1-1 0 0 0,-1 1-1 0 0,1 0 1 0 0,0-1 0 0 0,0 1-1 0 0,0-1 1 0 0,0 1-1 0 0,0-1 1 0 0,1 1 0 0 0,-1-1-1 0 0,1 0 1 0 0,-1 0 0 0 0,1 0-1 0 0,0 0 1 0 0,0 0 0 0 0,0 0-1 0 0,0 0 1 0 0,0-1 0 0 0,0 1-1 0 0,1-1 1 0 0,-1 1 0 0 0,0-1-1 0 0,1 0 1 0 0,-1 0 0 0 0,1 0-1 0 0,0 0 1 0 0,-1-1 0 0 0,1 1-1 0 0,0-1 1 0 0,-1 1 0 0 0,1-1-1 0 0,0 0-19 0 0,243 8 704 0 0,39-41-501 0 0,-246 18-2019 0 0,-29-12-5689 0 0,-10 15 6327 0 0</inkml:trace>
  <inkml:trace contextRef="#ctx0" brushRef="#br0" timeOffset="250.611">1134 422 3140 0 0,'5'-3'1276'0'0,"-2"1"-211"0"0,0-1-125 0 0,-1 2-76 0 0,1-2-104 0 0,0 1-104 0 0,1-1-264 0 0,-4 2-180 0 0,0 1-360 0 0,0 0 16 0 0,-2 1-1296 0 0,-4-1-44 0 0,-2 3 91 0 0,-18-3 189 0 0,10 0-36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29:3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251 501 1076 0 0,'0'0'443'0'0,"0"0"-119"0"0,0 0 3 0 0,0 0-27 0 0,0 0-52 0 0,0 0-40 0 0,0 0-18 0 0,0 0-10 0 0,0 0 36 0 0,0 0-11 0 0,0 0-22 0 0,0 0 2 0 0,0 0 90 0 0,0 0 63 0 0,0 0-9 0 0,0 0-46 0 0,0 0 10 0 0,0 0-55 0 0,0 0-55 0 0,0 0 14 0 0,0 0 47 0 0,0 0-19 0 0,0 0-16 0 0,0 0 12 0 0,0 0-1 0 0,0 0-57 0 0,0 0-5 0 0,0 0-23 0 0,0 0 50 0 0,0 0-34 0 0,0 0 10 0 0,0 0-59 0 0,0 0 8 0 0,0 0-32 0 0,0 0-16 0 0,0 0-34 0 0,0 0 42 0 0,0 0 32 0 0,0 0-23 0 0,0 0-63 0 0,0 0 0 0 0,0 0-49 0 0,0 0-19 0 0,0 0 64 0 0,-19 0 49 0 0,16 5-60 0 0,0 0 1 0 0,0 0-1 0 0,1 0 0 0 0,-1 1 1 0 0,1-1-1 0 0,1 1 0 0 0,-1-1 1 0 0,1 1-1 0 0,0 0 0 0 0,0 0 1 0 0,1-1-1 0 0,0 1 0 0 0,0 0 1 0 0,0 0-1 0 0,1 0 0 0 0,-1-1 1 0 0,1 1-1 0 0,2 3-1 0 0,-3 14 11 0 0,20 294 439 0 0,-4-199-147 0 0,1 1-111 0 0,-17-118-174 0 0,0-1 2 0 0,0 16-914 0 0,-1-17 788 0 0,1 1 0 0 0,-1 0 0 0 0,1 0 0 0 0,0 0 0 0 0,-1 0 0 0 0,1-1 0 0 0,-1 1 0 0 0,1 0 0 0 0,0 0 0 0 0,-1 0 0 0 0,1 0 1 0 0,-1 0-1 0 0,1 0 0 0 0,0 0 0 0 0,-1 0 0 0 0,1 0 0 0 0,-1 0 0 0 0,1 0 0 0 0,0 0 0 0 0,-1 1 0 0 0,1-1 0 0 0,-1 0 0 0 0,1 0 1 0 0,0 0-1 0 0,-1 1 0 0 0,1-1 0 0 0,0 0 0 0 0,-1 0 106 0 0,-21-33-2667 0 0,10 13 1484 0 0</inkml:trace>
  <inkml:trace contextRef="#ctx0" brushRef="#br0" timeOffset="451.054">155 578 1652 0 0,'3'-13'185'0'0,"2"1"-1"0"0,-1 1 1 0 0,2-1-1 0 0,0 1 1 0 0,0 0 0 0 0,1 0-1 0 0,0 1 1 0 0,1-1-1 0 0,0 2 1 0 0,1-1-1 0 0,0 1 1 0 0,0 1 0 0 0,1-1-1 0 0,0 2 1 0 0,0-1-1 0 0,1 1 1 0 0,0 1 0 0 0,0 0-1 0 0,1 1 1 0 0,-1 0-1 0 0,1 0 1 0 0,0 2-1 0 0,1-1 1 0 0,-1 1 0 0 0,5 0-185 0 0,-8 3 19 0 0,0 0-1 0 0,-1 0 1 0 0,1 1 0 0 0,0 0 0 0 0,-1 0 0 0 0,1 1 0 0 0,-1 0 0 0 0,1 0 0 0 0,-1 1 0 0 0,0 0 0 0 0,0 1 0 0 0,0 0 0 0 0,0 0 0 0 0,-1 1 0 0 0,0-1 0 0 0,0 2 0 0 0,0-1 0 0 0,-1 1 0 0 0,1 0-1 0 0,-1 0 1 0 0,-1 1 0 0 0,1 0 0 0 0,-1 0 0 0 0,0 0 0 0 0,-1 1 0 0 0,0-1 0 0 0,0 1 0 0 0,0 0 0 0 0,-1 0 0 0 0,0 0 0 0 0,-1 1 0 0 0,0-1 0 0 0,0 1 0 0 0,-1-1 0 0 0,0 1 0 0 0,0 4-19 0 0,-1-2 29 0 0,1 0 1 0 0,-2 0 0 0 0,1-1 0 0 0,-2 1 0 0 0,1 0 0 0 0,-1 0 0 0 0,-1-1-1 0 0,0 0 1 0 0,0 1 0 0 0,-1-1 0 0 0,-1 0 0 0 0,1-1 0 0 0,-2 1-1 0 0,1-1 1 0 0,-1 0 0 0 0,-1 0 0 0 0,1-1 0 0 0,-2 0 0 0 0,1 0-1 0 0,-1 0 1 0 0,-7 5-30 0 0,-7 3-106 0 0,0 0 1 0 0,0-2-1 0 0,-2 0 0 0 0,0-2 0 0 0,0 0 0 0 0,-1-2 0 0 0,0 0 1 0 0,-4-1 105 0 0,12-11-3517 0 0,8-13 2249 0 0</inkml:trace>
  <inkml:trace contextRef="#ctx0" brushRef="#br0" timeOffset="832.913">1118 432 1196 0 0,'-25'11'312'0'0,"1"1"-1"0"0,0 2 0 0 0,1 0 1 0 0,0 1-1 0 0,2 1 1 0 0,0 1-1 0 0,0 2 0 0 0,2-1 1 0 0,0 2-1 0 0,2 1 0 0 0,0 0 1 0 0,1 1-1 0 0,1 1 1 0 0,1 0-1 0 0,1 1 0 0 0,1 1 1 0 0,2-1-1 0 0,-3 9-311 0 0,9-22 9 0 0,1 0 0 0 0,0 0 0 0 0,1 0 0 0 0,0 0 0 0 0,0 1 0 0 0,1-1 0 0 0,1 0 0 0 0,0 1 0 0 0,0-1 0 0 0,1 1 0 0 0,1-1 0 0 0,0 0 0 0 0,0 0 0 0 0,1 0 0 0 0,1 0 0 0 0,-1 0 0 0 0,2 0 0 0 0,0-1 0 0 0,0 0 1 0 0,1 0-1 0 0,0 0 0 0 0,0-1 0 0 0,1 0 0 0 0,1 0 0 0 0,-1-1 0 0 0,2 1 0 0 0,-1-2 0 0 0,1 1 0 0 0,0-1 0 0 0,0-1 0 0 0,1 0 0 0 0,0 0 0 0 0,8 3-9 0 0,84 14-3278 0 0,-66-23 2061 0 0</inkml:trace>
  <inkml:trace contextRef="#ctx0" brushRef="#br0" timeOffset="1436.481">1572 521 1832 0 0,'-11'7'2854'0'0,"-24"31"-2105"0"0,-171 238 1516 0 0,91-44-1636 0 0,107-216-792 0 0,-20 10-4476 0 0,26-26 3480 0 0</inkml:trace>
  <inkml:trace contextRef="#ctx0" brushRef="#br0" timeOffset="1745.789">1134 600 2588 0 0,'10'-22'5029'0'0,"12"51"-4245"0"0,-11-12-718 0 0,295 322 1162 0 0,-248-258-2063 0 0,-41-44-3043 0 0,-19-34 1355 0 0,-1-5 1248 0 0</inkml:trace>
  <inkml:trace contextRef="#ctx0" brushRef="#br0" timeOffset="2053.865">1812 684 1744 0 0,'0'0'900'0'0,"19"-5"2593"0"0,331-30-1699 0 0,-315 36-6443 0 0,-23 5 3367 0 0</inkml:trace>
  <inkml:trace contextRef="#ctx0" brushRef="#br0" timeOffset="2304.197">1849 876 1348 0 0,'21'17'5189'0'0,"30"-13"-4360"0"0,-49-4-616 0 0,156-7 104 0 0,-54-10-4540 0 0,-81 13 3058 0 0</inkml:trace>
  <inkml:trace contextRef="#ctx0" brushRef="#br0" timeOffset="2740.121">2496 480 2616 0 0,'41'-35'3244'0'0,"88"13"-1249"0"0,-123 23-1962 0 0,0 0 0 0 0,0 0 0 0 0,0 0-1 0 0,-1 1 1 0 0,1 0 0 0 0,0 0-1 0 0,-1 1 1 0 0,0 0 0 0 0,1 0-1 0 0,-1 0 1 0 0,0 0 0 0 0,0 1 0 0 0,-1 0-1 0 0,1 0 1 0 0,-1 0 0 0 0,0 0-1 0 0,0 1 1 0 0,0-1 0 0 0,-1 1-1 0 0,0 0 1 0 0,0 0 0 0 0,0 1 0 0 0,0-1-1 0 0,-1 1 1 0 0,0-1 0 0 0,0 1-1 0 0,0 0 1 0 0,-1 0 0 0 0,0-1 0 0 0,0 1-1 0 0,0 0 1 0 0,-1 0 0 0 0,0 0-1 0 0,0 0 1 0 0,-1 0 0 0 0,1 0-1 0 0,-1 0 1 0 0,-1 2-33 0 0,-4 11 79 0 0,0 0 0 0 0,-2-1 1 0 0,0 0-1 0 0,-1 0 0 0 0,0-1 0 0 0,-2 0 0 0 0,0 0 0 0 0,-1-1 0 0 0,0-1 0 0 0,-1 0 1 0 0,-1-1-1 0 0,-11 9-79 0 0,-45 54 478 0 0,69-76-473 0 0,0 0 0 0 0,0-1 1 0 0,1 1-1 0 0,-1 0 1 0 0,0-1-1 0 0,1 1 1 0 0,-1 0-1 0 0,1 0 0 0 0,-1 0 1 0 0,1-1-1 0 0,-1 1 1 0 0,1 0-1 0 0,-1 0 0 0 0,1 0 1 0 0,0 0-1 0 0,0 0 1 0 0,-1 0-1 0 0,1 0 1 0 0,0 0-1 0 0,0 0 0 0 0,0 0 1 0 0,0 0-1 0 0,0 0 1 0 0,0 0-1 0 0,0 0 0 0 0,1 0 1 0 0,-1 0-1 0 0,0 0 1 0 0,0 0-1 0 0,1-1 0 0 0,-1 1 1 0 0,1 0-1 0 0,-1 0 1 0 0,1 0-1 0 0,-1 0 1 0 0,1 0-1 0 0,-1-1 0 0 0,1 1 1 0 0,0 0-1 0 0,0-1 1 0 0,-1 1-1 0 0,1 0 0 0 0,0-1 1 0 0,0 1-1 0 0,0-1 1 0 0,-1 1-1 0 0,1-1 1 0 0,0 1-1 0 0,0-1 0 0 0,0 0 1 0 0,0 1-1 0 0,0-1 1 0 0,0 0-1 0 0,0 0 0 0 0,0 0 1 0 0,0 0-1 0 0,0 0 1 0 0,0 0-1 0 0,0 0-5 0 0,73 5-449 0 0,-66-5 326 0 0,233-25-4263 0 0,-162 7 1827 0 0,-44 9 1323 0 0</inkml:trace>
  <inkml:trace contextRef="#ctx0" brushRef="#br0" timeOffset="3250.33">3356 462 2064 0 0,'22'38'518'0'0,"-3"1"0"0"0,-1 0 0 0 0,-1 2 0 0 0,-3 0 0 0 0,-1 0-1 0 0,5 34-517 0 0,-16-63 151 0 0,-1 1 0 0 0,0 0-1 0 0,0-1 1 0 0,-1 1 0 0 0,-1 0-1 0 0,0-1 1 0 0,-1 1 0 0 0,0 0-1 0 0,-1-1 1 0 0,-1 0 0 0 0,0 0-1 0 0,0 0 1 0 0,-1 0 0 0 0,0 0-1 0 0,-1-1 1 0 0,-1 0 0 0 0,0 0-1 0 0,0-1 1 0 0,-1 0 0 0 0,0 0-1 0 0,-1-1 1 0 0,0 0 0 0 0,-1-1-1 0 0,1 1 1 0 0,-4 0-151 0 0,-108 56 500 0 0,99-93-3401 0 0,44-36-1127 0 0,-8 38 2759 0 0</inkml:trace>
  <inkml:trace contextRef="#ctx0" brushRef="#br0" timeOffset="3499.522">3864 572 1332 0 0,'0'0'1024'0'0,"3"0"-212"0"0,5 0-116 0 0,19-2-32 0 0,-14 2-112 0 0,8 0-19 0 0,39-12-117 0 0,-21 9-52 0 0,-1-1-88 0 0,4 1-316 0 0,-1 1-4 0 0,3-1 4 0 0,-6 2-604 0 0,4-2-629 0 0,-7 3 65 0 0,-21 0 28 0 0,1 0-84 0 0</inkml:trace>
  <inkml:trace contextRef="#ctx0" brushRef="#br0" timeOffset="3686.132">3785 795 1404 0 0,'18'13'3564'0'0,"22"-6"-2914"0"0,-29-6-215 0 0,244 5 1229 0 0,-3-48-6251 0 0,-207 30 3305 0 0</inkml:trace>
  <inkml:trace contextRef="#ctx0" brushRef="#br0" timeOffset="4027.504">5051 373 1636 0 0,'23'24'5849'0'0,"-8"48"-5274"0"0,-13-54 18 0 0,44 286 966 0 0,-75-234-2887 0 0,-71-4-5090 0 0,79-58 5084 0 0</inkml:trace>
  <inkml:trace contextRef="#ctx0" brushRef="#br0" timeOffset="4229.574">4833 939 1088 0 0,'7'0'964'0'0,"1"-1"-88"0"0,0 1-92 0 0,1 0-104 0 0,15-2-156 0 0,-9 2 57 0 0,4 0-141 0 0,2 0-40 0 0,4 0-56 0 0,30-9-120 0 0,-30 8-264 0 0,-1-4 16 0 0,0 5 4 0 0,-3-1-544 0 0,-6-2-429 0 0,-1 1 69 0 0,-6-2-472 0 0,-2 1-20 0 0</inkml:trace>
  <inkml:trace contextRef="#ctx0" brushRef="#br0" timeOffset="4600.526">5120 348 1708 0 0,'-33'6'4695'0'0,"-95"105"-3890"0"0,17-12-4881 0 0,88-82 2688 0 0</inkml:trace>
  <inkml:trace contextRef="#ctx0" brushRef="#br0" timeOffset="28672.293">5552 683 1008 0 0,'0'0'412'0'0,"0"0"-8"0"0,0 0-87 0 0,0 0 1 0 0,0 0 8 0 0,0 0-91 0 0,0 0-41 0 0,0 0-1 0 0,0 0 32 0 0,0 0-24 0 0,0 0-16 0 0,0 0 17 0 0,0 0-15 0 0,0 0-15 0 0,0 0-23 0 0,0 0 3 0 0,0 0 56 0 0,0 0 22 0 0,-10-13-1880 0 0,-6 21 490 0 0</inkml:trace>
  <inkml:trace contextRef="#ctx0" brushRef="#br0" timeOffset="31316.634">430 2106 1424 0 0,'0'0'301'0'0,"0"0"-26"0"0,0 0-3 0 0,0 0-27 0 0,0 0 8 0 0,0 0-25 0 0,0 0-74 0 0,0 0 29 0 0,0 0-32 0 0,0 0-33 0 0,0 0 52 0 0,0 0 5 0 0,0 0-50 0 0,0 0 7 0 0,0 0-68 0 0,0 0-47 0 0,0 0 15 0 0,0 0 101 0 0,0 0-4 0 0,0 0-64 0 0,0 0 6 0 0,0 0 66 0 0,0 0 3 0 0,0 0-37 0 0,0 0-33 0 0,0 0 3 0 0,0 0 3 0 0,0 0 11 0 0,0 0 48 0 0,0 0 8 0 0,0 0-76 0 0,0 0 35 0 0,0 0 4 0 0,0 0-7 0 0,-4-12 1223 0 0,-16 84-1424 0 0,-22 200 466 0 0,18 60 1233 0 0,26-330-1583 0 0,0 0 1 0 0,0 1 0 0 0,0-1 0 0 0,0 0 0 0 0,0 0 0 0 0,1 0 0 0 0,-1 0-1 0 0,0-1 1 0 0,1 1 0 0 0,0-1 0 0 0,-1 1 0 0 0,1-1 0 0 0,0 0-1 0 0,0 0 1 0 0,0 0 0 0 0,0 0 0 0 0,-1-1 0 0 0,1 1 0 0 0,0-1 0 0 0,0 0-1 0 0,0 0 1 0 0,0 0 0 0 0,0 0 0 0 0,0 0 0 0 0,1-1-15 0 0,6 2 37 0 0,479 4 285 0 0,-456-11-1708 0 0,-50-7-2038 0 0,-1 1 1540 0 0,6 1 524 0 0</inkml:trace>
  <inkml:trace contextRef="#ctx0" brushRef="#br0" timeOffset="31701.674">433 2385 1468 0 0,'-9'1'4156'0'0,"40"1"-3673"0"0,-20-1-282 0 0,449 15 1540 0 0,-329-4-1802 0 0,-129-12 14 0 0,-2 0-34 0 0,-3-7-2439 0 0,-10 2 139 0 0,-2-1 1206 0 0</inkml:trace>
  <inkml:trace contextRef="#ctx0" brushRef="#br0" timeOffset="32058.349">476 2072 1460 0 0,'78'-17'3002'0'0,"477"7"-551"0"0,-385 28-2148 0 0,-150-7-733 0 0,-38-4-3326 0 0,12-6 2486 0 0</inkml:trace>
  <inkml:trace contextRef="#ctx0" brushRef="#br0" timeOffset="32740.914">2187 2063 868 0 0,'16'-12'3200'0'0,"-37"21"-1357"0"0,2 11-1672 0 0,1 1 1 0 0,1 0-1 0 0,1 1 0 0 0,0 1 0 0 0,2 0 0 0 0,1 2 0 0 0,0-1 0 0 0,2 1 1 0 0,-4 16-172 0 0,-54 104 465 0 0,65-138-749 0 0,0 0 0 0 0,0 0 0 0 0,-1-1 0 0 0,0 1 0 0 0,0-1-1 0 0,0 0 1 0 0,-1 0 0 0 0,0-1 0 0 0,0 0 0 0 0,-1 0 0 0 0,1 0-1 0 0,-1-1 1 0 0,0 0 0 0 0,0 0 0 0 0,0 0 0 0 0,-1-1 0 0 0,1 0-1 0 0,-1-1 1 0 0,-6 2 284 0 0,4-4-1214 0 0</inkml:trace>
  <inkml:trace contextRef="#ctx0" brushRef="#br0" timeOffset="33004.347">1809 2139 1292 0 0,'10'-10'2614'0'0,"22"11"507"0"0,226 181-1561 0 0,-240-170-1561 0 0,116 94-122 0 0,-79-17-2968 0 0,-58-74 334 0 0,-16 6 1378 0 0</inkml:trace>
  <inkml:trace contextRef="#ctx0" brushRef="#br0" timeOffset="33347.224">1572 1986 1048 0 0,'-10'5'169'0'0,"1"1"0"0"0,0 0-1 0 0,0 1 1 0 0,0 0 0 0 0,0 0-1 0 0,1 1 1 0 0,0 0 0 0 0,1 0-1 0 0,0 1 1 0 0,0 0 0 0 0,1 0 0 0 0,0 0-1 0 0,1 1 1 0 0,0 0 0 0 0,0 0-1 0 0,1 0 1 0 0,0 1 0 0 0,1 0 0 0 0,1-1-1 0 0,-1 1 1 0 0,1 0 0 0 0,1 0-1 0 0,0 1 1 0 0,1-1 0 0 0,0 0-1 0 0,1 0 1 0 0,1 9-169 0 0,5 3 74 0 0,0-1-1 0 0,1 0 1 0 0,1 0-1 0 0,1-1 1 0 0,1 0-1 0 0,1-1 1 0 0,1-1-1 0 0,1 1 1 0 0,0-2-1 0 0,2 0 1 0 0,0-1-1 0 0,0-1 1 0 0,10 7-74 0 0,158 118-2638 0 0,-154-123 1780 0 0,0-5-349 0 0</inkml:trace>
  <inkml:trace contextRef="#ctx0" brushRef="#br0" timeOffset="33654.94">2628 1817 1336 0 0,'12'10'223'0'0,"-2"1"1"0"0,1 0-1 0 0,-2 1 1 0 0,1 0-1 0 0,-2 1 0 0 0,0 0 1 0 0,0 0-1 0 0,-1 1 0 0 0,-1 0 1 0 0,0 0-1 0 0,-1 1 0 0 0,0-1 1 0 0,-1 1-1 0 0,-1 0 0 0 0,-1 0 1 0 0,1 5-224 0 0,1 0 206 0 0,34 307 2514 0 0,-39-310-2605 0 0,0 1 0 0 0,-1 0 0 0 0,-1-1 0 0 0,0 0 0 0 0,-2 0 0 0 0,0 0 0 0 0,0 0 0 0 0,-2 0 0 0 0,0-1 0 0 0,-1-1 0 0 0,0 1-115 0 0,-103 134 376 0 0,48-113-4272 0 0,61-37 2562 0 0,-1-3 31 0 0,-11-12 19 0 0</inkml:trace>
  <inkml:trace contextRef="#ctx0" brushRef="#br0" timeOffset="34105.361">3014 2267 968 0 0,'22'-2'892'0'0,"6"1"-180"0"0,-11 1-180 0 0,10 0-84 0 0,42-9 44 0 0,-27 7-128 0 0,7-2-52 0 0,1-1 88 0 0,1 2-11 0 0,2 3-169 0 0,0 0-188 0 0,0-3-8 0 0,-5 2-485 0 0,-5-1-511 0 0,0 1-264 0 0,-13-1 68 0 0</inkml:trace>
  <inkml:trace contextRef="#ctx0" brushRef="#br0" timeOffset="34353.995">3113 2499 1204 0 0,'27'6'984'0'0,"5"-1"-152"0"0,4-2-84 0 0,2-2-80 0 0,5-1-76 0 0,-22 0-87 0 0,8 0-45 0 0,11 0-72 0 0,0 0-144 0 0,3 0-276 0 0,2 0-4 0 0,0 0-748 0 0,-2 0-589 0 0,0 0 109 0 0,-1 0-16 0 0</inkml:trace>
  <inkml:trace contextRef="#ctx0" brushRef="#br0" timeOffset="47427.364">6489 1917 1216 0 0,'13'-6'2639'0'0,"-13"7"-2501"0"0,0-1 1 0 0,0 0 0 0 0,0 1 0 0 0,0-1-1 0 0,0 0 1 0 0,0 1 0 0 0,1-1-1 0 0,-1 0 1 0 0,0 1 0 0 0,0-1 0 0 0,0 0-1 0 0,0 0 1 0 0,0 1 0 0 0,1-1-1 0 0,-1 0 1 0 0,0 0 0 0 0,0 1-1 0 0,1-1 1 0 0,-1 0 0 0 0,0 0 0 0 0,0 1-1 0 0,1-1 1 0 0,-1 0 0 0 0,0 0-1 0 0,1 0 1 0 0,-1 0 0 0 0,0 0 0 0 0,0 1-1 0 0,1-1 1 0 0,-1 0 0 0 0,0 0-1 0 0,1 0 1 0 0,-1 0-139 0 0,-7 16 112 0 0,0 1 1 0 0,1-1-1 0 0,1 1 0 0 0,1 1 0 0 0,0-1 0 0 0,1 1 1 0 0,1-1-1 0 0,0 1 0 0 0,2 0 0 0 0,1 15-112 0 0,-2-13 62 0 0,13 125 234 0 0,-5 33-1666 0 0,-7-176 1219 0 0,0 0 0 0 0,0 0 0 0 0,0 1-1 0 0,0-1 1 0 0,0 0 0 0 0,-1 0 0 0 0,1 0 0 0 0,-1 0-1 0 0,1 0 1 0 0,-1 0 0 0 0,0 0 0 0 0,1 0 0 0 0,-1-1 0 0 0,0 1-1 0 0,0 0 1 0 0,-1 0 0 0 0,1-1 0 0 0,0 1 0 0 0,-1 0-1 0 0,1-1 1 0 0,-1 0 0 0 0,1 1 0 0 0,-1-1 0 0 0,1 0-1 0 0,-1 0 1 0 0,0 0 0 0 0,0 0 0 0 0,0 0 0 0 0,0 0 0 0 0,1 0-1 0 0,-1 0 1 0 0,0-1 0 0 0,-1 1 151 0 0,-4-4-1293 0 0</inkml:trace>
  <inkml:trace contextRef="#ctx0" brushRef="#br0" timeOffset="47676.277">6582 1778 1988 0 0,'11'-7'354'0'0,"63"-14"1358"0"0,-69 24-1656 0 0,0 1 0 0 0,0-1 0 0 0,0 1 0 0 0,0 0 0 0 0,-1 0 0 0 0,0 0 0 0 0,0 0 0 0 0,0 1 0 0 0,-1 0 0 0 0,1 0 0 0 0,-1 0 0 0 0,0 0 0 0 0,0 1 0 0 0,-1-1 0 0 0,0 1 0 0 0,0-1 0 0 0,0 1 0 0 0,-1 0 0 0 0,1 0 0 0 0,-1 0 0 0 0,-1-1-1 0 0,1 1 1 0 0,-1 0 0 0 0,0 0 0 0 0,-1 0 0 0 0,1 0 0 0 0,-1 0 0 0 0,0 0 0 0 0,-1 3-56 0 0,-2 4 48 0 0,1-1-1 0 0,-2 0 0 0 0,1 0 1 0 0,-2 0-1 0 0,1 0 0 0 0,-2-1 1 0 0,0 0-1 0 0,0 0 0 0 0,-1-1 1 0 0,0 0-1 0 0,0 0 1 0 0,-1-1-1 0 0,-1 0 0 0 0,0 0 1 0 0,0-1-1 0 0,0-1 0 0 0,-1 0 1 0 0,0 0-1 0 0,-1-1 0 0 0,1 0 1 0 0,-1-1-1 0 0,0 0 0 0 0,-1-1 1 0 0,1-1-1 0 0,-1 0 1 0 0,0 0-1 0 0,1-2 0 0 0,-1 1 1 0 0,-5-1-48 0 0,17-1-80 0 0,0 0 0 0 0,0 0 0 0 0,0 0 0 0 0,1 0 0 0 0,-1 0 1 0 0,0 0-1 0 0,0 0 0 0 0,1-1 0 0 0,-1 1 0 0 0,0 0 0 0 0,0 0 1 0 0,1-1-1 0 0,-1 1 0 0 0,0 0 0 0 0,0-1 0 0 0,1 1 0 0 0,-1-1 1 0 0,1 1-1 0 0,-1-1 0 0 0,0 1 0 0 0,1-1 0 0 0,-1 1 0 0 0,1-1 0 0 0,-1 0 1 0 0,1 1-1 0 0,-1-1 0 0 0,1 0 0 0 0,0 1 0 0 0,-1-1 0 0 0,1 0 1 0 0,0 1-1 0 0,0-1 0 0 0,-1 0 0 0 0,1 0 0 0 0,0 0 0 0 0,0 1 1 0 0,0-1-1 0 0,0 0 0 0 0,0 0 0 0 0,0 0 0 0 0,0 1 0 0 0,0-1 0 0 0,0 0 1 0 0,0 0-1 0 0,1 1 0 0 0,-1-1 0 0 0,0 0 0 0 0,0 0 0 0 0,1 1 1 0 0,-1-1-1 0 0,1 0 0 0 0,-1 0 80 0 0,11-14-1415 0 0</inkml:trace>
  <inkml:trace contextRef="#ctx0" brushRef="#br0" timeOffset="47923.97">7283 1848 1636 0 0,'-18'8'290'0'0,"0"1"-1"0"0,1 1 1 0 0,0 0-1 0 0,0 1 1 0 0,1 1 0 0 0,1 1-1 0 0,0 0 1 0 0,1 1-1 0 0,0 0 1 0 0,1 1 0 0 0,1 1-1 0 0,0 0 1 0 0,1 1-1 0 0,1 0 1 0 0,1 0-1 0 0,0 1 1 0 0,1 0 0 0 0,1 1-1 0 0,1 0 1 0 0,0 0-1 0 0,-2 16-289 0 0,8-26-29 0 0,0-1 1 0 0,1 0-1 0 0,0 0 0 0 0,0 0 0 0 0,0 0 0 0 0,1 0 0 0 0,0 0 0 0 0,1 0 0 0 0,0 0 0 0 0,0-1 0 0 0,1 0 0 0 0,0 1 0 0 0,0-1 0 0 0,0 0 0 0 0,1-1 0 0 0,0 1 0 0 0,0-1 1 0 0,3 2 28 0 0,85 35-3873 0 0,-75-42 2429 0 0</inkml:trace>
  <inkml:trace contextRef="#ctx0" brushRef="#br0" timeOffset="48170.591">7672 2013 1128 0 0,'-18'19'437'0'0,"2"1"0"0"0,0 1 0 0 0,1 0 0 0 0,2 1 0 0 0,0 1 0 0 0,1 0 0 0 0,1 0 1 0 0,-2 9-438 0 0,0-2 289 0 0,2 3-215 0 0,-28 35-2623 0 0,29-64 1186 0 0</inkml:trace>
  <inkml:trace contextRef="#ctx0" brushRef="#br0" timeOffset="48388.22">7342 2042 1192 0 0,'23'-1'3738'0'0,"15"30"-3016"0"0,-30-22-321 0 0,51 42 270 0 0,93 68 168 0 0,-34-62-5043 0 0,-98-47 2973 0 0</inkml:trace>
  <inkml:trace contextRef="#ctx0" brushRef="#br0" timeOffset="48635.976">8058 2015 1756 0 0,'13'-3'3774'0'0,"17"3"-2984"0"0,-22 0-481 0 0,182-9 415 0 0,-96 9-4760 0 0,-77 0 2979 0 0</inkml:trace>
  <inkml:trace contextRef="#ctx0" brushRef="#br0" timeOffset="48883.533">8027 2222 2324 0 0,'11'0'932'0'0,"17"1"-108"0"0,-16-1-84 0 0,14 0-128 0 0,1 0-31 0 0,40-13-137 0 0,-27 8-116 0 0,0 1-244 0 0,-3-1-164 0 0,-2 2 0 0 0,-6-3-932 0 0,5 5-381 0 0,-9-7 141 0 0,-1 4 24 0 0</inkml:trace>
  <inkml:trace contextRef="#ctx0" brushRef="#br0" timeOffset="49254.884">8709 1901 1480 0 0,'3'-3'233'0'0,"0"0"0"0"0,0 0-1 0 0,0 0 1 0 0,1 1 0 0 0,-1 0 0 0 0,1-1-1 0 0,0 1 1 0 0,0 1 0 0 0,-1-1-1 0 0,1 0 1 0 0,0 1 0 0 0,1 0 0 0 0,-1 0-1 0 0,0 0 1 0 0,0 1 0 0 0,0-1 0 0 0,0 1-1 0 0,1 0 1 0 0,-1 0 0 0 0,0 0 0 0 0,0 1-1 0 0,1 0 1 0 0,-1-1 0 0 0,3 3-233 0 0,-1-1 43 0 0,0 1 1 0 0,0 0-1 0 0,-1 0 0 0 0,0 1 1 0 0,1 0-1 0 0,-1 0 1 0 0,-1 0-1 0 0,1 0 1 0 0,0 1-1 0 0,-1 0 1 0 0,0 0-1 0 0,0 0 0 0 0,-1 0 1 0 0,1 1-1 0 0,-1 0 1 0 0,0-1-1 0 0,-1 1 1 0 0,0 0-1 0 0,1 0 0 0 0,-2 1 1 0 0,1-1-1 0 0,-1 0 1 0 0,0 0-1 0 0,0 3-43 0 0,-25 179 1314 0 0,23-186-1310 0 0,0-1-1 0 0,1 0 1 0 0,0 0-1 0 0,-1 1 1 0 0,1-1-1 0 0,0 0 1 0 0,0 0-1 0 0,0 1 1 0 0,0-1-1 0 0,0 0 1 0 0,0 1-1 0 0,0-1 1 0 0,0 0-1 0 0,0 0 1 0 0,0 1-1 0 0,1-1 0 0 0,-1 0 1 0 0,1 0-1 0 0,-1 1 1 0 0,1-1-1 0 0,-1 0 1 0 0,1 0-1 0 0,0 0 1 0 0,-1 0-1 0 0,1 0 1 0 0,0 0-1 0 0,0 0 1 0 0,0 0-1 0 0,0 0 1 0 0,0 0-1 0 0,0-1 1 0 0,0 1-1 0 0,0 0 1 0 0,0-1-1 0 0,0 1 1 0 0,0 0-1 0 0,1-1 1 0 0,-1 0-1 0 0,0 1 1 0 0,0-1-1 0 0,1 0 1 0 0,-1 1-1 0 0,0-1 1 0 0,1 0-1 0 0,-1 0 1 0 0,0 0-1 0 0,0 0 1 0 0,1 0-1 0 0,-1 0 1 0 0,0-1-1 0 0,0 1 1 0 0,1 0-1 0 0,-1-1 1 0 0,0 1-1 0 0,0-1 1 0 0,1 1-1 0 0,-1-1-3 0 0,79-28-2852 0 0,-8-25-930 0 0,-51 34 2491 0 0</inkml:trace>
  <inkml:trace contextRef="#ctx0" brushRef="#br0" timeOffset="49505.489">9333 1671 988 0 0,'11'3'246'0'0,"1"1"-1"0"0,-1 0 1 0 0,0 1-1 0 0,-1 0 1 0 0,1 1-1 0 0,-1 0 1 0 0,0 1 0 0 0,-1-1-1 0 0,1 2 1 0 0,-1 0-1 0 0,-1 0 1 0 0,1 0-1 0 0,-1 1 1 0 0,-1 0 0 0 0,0 1-1 0 0,0 0 1 0 0,-1 0-1 0 0,0 0 1 0 0,-1 1-1 0 0,0 0 1 0 0,-1 0 0 0 0,0 0-1 0 0,0 0 1 0 0,-1 1-1 0 0,-1 0 1 0 0,0 2-246 0 0,1 4 168 0 0,0 0 1 0 0,-2-1-1 0 0,0 1 0 0 0,-1 0 1 0 0,-1 0-1 0 0,0-1 1 0 0,-2 1-1 0 0,0 0 0 0 0,-1-1 1 0 0,0 0-1 0 0,-2 0 1 0 0,0 0-1 0 0,-1 0 0 0 0,0-1 1 0 0,-1 0-1 0 0,-1-1 1 0 0,-4 4-169 0 0,-17 14-137 0 0,-3-1 0 0 0,-1-2 0 0 0,-1-1 0 0 0,-1-2 0 0 0,-1-1 0 0 0,-2-2 0 0 0,0-2 0 0 0,-19 6 137 0 0,43-19-461 0 0,10-7 74 0 0,2 1 130 0 0,-1-1 0 0 0,1 1-1 0 0,-1-1 1 0 0,0 0 0 0 0,0-1 0 0 0,0 1-1 0 0,0-1 1 0 0,0 1 0 0 0,0-1 0 0 0,0 0-1 0 0,0-1 1 0 0,0 1 0 0 0,-1-1-1 0 0,1 0 1 0 0,0 0 0 0 0,0 0 0 0 0,0 0-1 0 0,-1-1 1 0 0,1 0 0 0 0,0 1 257 0 0,-18-17-1171 0 0</inkml:trace>
  <inkml:trace contextRef="#ctx0" brushRef="#br0" timeOffset="44893.454">4507 2117 1336 0 0,'0'0'433'0'0,"0"0"-63"0"0,0 0-67 0 0,0 0 30 0 0,0 0-29 0 0,0 0-18 0 0,-19-1 2178 0 0,18 2-2444 0 0,-1-1 1 0 0,1 0 0 0 0,0 0 0 0 0,0 0 0 0 0,0-1 0 0 0,0 1 0 0 0,0 0 0 0 0,-1 0 0 0 0,1-1 0 0 0,0 1 0 0 0,0-1 0 0 0,0 1 0 0 0,0-1 0 0 0,0 1 0 0 0,0-1 0 0 0,0 1 0 0 0,0-1 0 0 0,0 0 0 0 0,1 0 0 0 0,-1 1 0 0 0,0-1 0 0 0,0 0 0 0 0,0 0 0 0 0,1 0 0 0 0,-1 0-1 0 0,1 0 1 0 0,-1 0 0 0 0,1 0 0 0 0,-1 0 0 0 0,1 0 0 0 0,-1 0 0 0 0,1 0 0 0 0,0 0 0 0 0,0-1 0 0 0,-1 1 0 0 0,1 0 0 0 0,0 0 0 0 0,0 0 0 0 0,0 0 0 0 0,0 0 0 0 0,0-1 0 0 0,1 1 0 0 0,-1 0 0 0 0,0 0 0 0 0,1 0 0 0 0,-1 0 0 0 0,0 0 0 0 0,1 0 0 0 0,-1 0 0 0 0,1 0-1 0 0,0 0 1 0 0,-1 0 0 0 0,1 0 0 0 0,0 0 0 0 0,0-1-21 0 0,10-13 63 0 0,1 1-1 0 0,0 0 1 0 0,1 0-1 0 0,1 1 1 0 0,0 1 0 0 0,1 0-1 0 0,0 1 1 0 0,0 0-1 0 0,1 2 1 0 0,1-1-1 0 0,0 2 1 0 0,0 1-1 0 0,0 0 1 0 0,1 1-1 0 0,0 0 1 0 0,0 2 0 0 0,1 0-1 0 0,-1 1 1 0 0,1 1-1 0 0,0 1 1 0 0,11 1-63 0 0,-22-1 4 0 0,0 0 1 0 0,-1 1 0 0 0,1 0 0 0 0,0 0-1 0 0,0 0 1 0 0,0 1 0 0 0,0 1 0 0 0,-1-1-1 0 0,1 1 1 0 0,0 0 0 0 0,-1 1-1 0 0,0 0 1 0 0,1 0 0 0 0,-1 1 0 0 0,0 0-1 0 0,-1 0 1 0 0,1 0 0 0 0,-1 1-1 0 0,0 0 1 0 0,0 0 0 0 0,0 1 0 0 0,-1 0-1 0 0,0 0 1 0 0,0 0 0 0 0,0 0-1 0 0,-1 1 1 0 0,0 0 0 0 0,0 0 0 0 0,-1 0-1 0 0,0 0 1 0 0,0 0 0 0 0,0 1 0 0 0,-1 0-1 0 0,-1-1 1 0 0,1 1 0 0 0,-1 0-1 0 0,0 0 1 0 0,-1 1-5 0 0,1 13 24 0 0,-2 1-1 0 0,0-1 1 0 0,-2 1 0 0 0,0-1-1 0 0,-2 0 1 0 0,0 0 0 0 0,-1 0-1 0 0,-1-1 1 0 0,-2 0 0 0 0,0 0-1 0 0,-1-1 1 0 0,-1 0 0 0 0,-7 9-24 0 0,-189 232 1676 0 0,175-225-1360 0 0,31-36-304 0 0,0 1 0 0 0,0-1 0 0 0,1 1 0 0 0,-1 0 0 0 0,0-1 0 0 0,0 1 0 0 0,0 0 0 0 0,0 0 0 0 0,1-1 0 0 0,-1 1 0 0 0,0 0 0 0 0,1 0 0 0 0,-1 0 0 0 0,1 0 0 0 0,-1 0 0 0 0,1 0 0 0 0,-1 0 0 0 0,1 0 0 0 0,-1 0 0 0 0,1 0 0 0 0,0 0 0 0 0,0 0 0 0 0,0 0 0 0 0,0 1 0 0 0,0-1 0 0 0,0 0 0 0 0,0 0 0 0 0,0 0 0 0 0,0 0 0 0 0,0 0 0 0 0,0 0 0 0 0,1 0 0 0 0,-1 0 0 0 0,0 0 0 0 0,1 0 0 0 0,-1 0 0 0 0,1 0 0 0 0,-1 0 0 0 0,1 0 0 0 0,0 0 0 0 0,-1 0 0 0 0,1 0 0 0 0,0 0 0 0 0,0-1 0 0 0,0 1 0 0 0,-1 0 0 0 0,1 0-12 0 0,58 9 386 0 0,314-42 92 0 0,-262 28-1474 0 0,-103 17-330 0 0,-18-16-5211 0 0,7-1 5258 0 0</inkml:trace>
  <inkml:trace contextRef="#ctx0" brushRef="#br0" timeOffset="46668.423">5811 2153 1196 0 0,'0'0'438'0'0,"0"0"-16"0"0,0 0-33 0 0,0 0 13 0 0,0 0 8 0 0,0 0-26 0 0,0 0-15 0 0,0 0-53 0 0,0 0-81 0 0,0 0-52 0 0,0 0 73 0 0,0 0-28 0 0,0 0-78 0 0,-3-27 4211 0 0,-25 55-4346 0 0,2 0 0 0 0,0 2-1 0 0,3 1 1 0 0,0 1 0 0 0,2 1 0 0 0,1 1 0 0 0,2 1 0 0 0,-5 16-15 0 0,23-51-333 0 0,-6 16 468 0 0,5-8-6645 0 0,0-10 5116 0 0</inkml:trace>
  <inkml:trace contextRef="#ctx0" brushRef="#br0" timeOffset="47070.575">5606 2100 1724 0 0,'13'-2'4791'0'0,"23"40"-4579"0"0,-32-33 137 0 0,231 231 980 0 0,-218-208-2998 0 0,-16-27 338 0 0,-1-1-22 0 0,-3 2 51 0 0,-9 7 12 0 0</inkml:trace>
  <inkml:trace contextRef="#ctx0" brushRef="#br0" timeOffset="57409.607">39 193 1268 0 0,'0'0'347'0'0,"0"0"-3"0"0,0 0-10 0 0,0 0-64 0 0,0 0-3 0 0,0 0-90 0 0,0 0-8 0 0,0 0-13 0 0,0 0 24 0 0,0 0-54 0 0,0 0-26 0 0,3-3-20 0 0,3-1-56 0 0,1 1 0 0 0,0-1 1 0 0,0 1-1 0 0,0 0 0 0 0,1 1 0 0 0,-1 0 1 0 0,1 0-1 0 0,-1 0 0 0 0,1 1 1 0 0,-1 0-1 0 0,1 1 0 0 0,0 0 1 0 0,0 0-1 0 0,-1 0 0 0 0,8 2-24 0 0,31-3 100 0 0,422-12 320 0 0,-191-2-362 0 0,603 0 73 0 0,-698 7 25 0 0,142-19-378 0 0,-98 15 149 0 0,20-9 157 0 0,290-5-366 0 0,43 23 282 0 0,-34 2 6 0 0,539 0 144 0 0,-687 44-86 0 0,-306-30-1521 0 0,-92-11 254 0 0,-3-1-31 0 0</inkml:trace>
  <inkml:trace contextRef="#ctx0" brushRef="#br0" timeOffset="59071.811">11 205 1036 0 0,'0'0'283'0'0,"2"-15"1039"0"0,0 16-1306 0 0,0-1 0 0 0,0 0-1 0 0,0 1 1 0 0,-1-1 0 0 0,1 1 0 0 0,0-1 0 0 0,0 1-1 0 0,-1 0 1 0 0,1 0 0 0 0,0 0 0 0 0,-1 0 0 0 0,1 0-1 0 0,-1 0 1 0 0,1 0 0 0 0,-1 0 0 0 0,0 1 0 0 0,1-1-1 0 0,-1 1 1 0 0,0-1 0 0 0,0 1 0 0 0,0-1 0 0 0,0 1-1 0 0,0 0 1 0 0,0-1 0 0 0,-1 1 0 0 0,1 0 0 0 0,0 0-1 0 0,-1-1 1 0 0,0 1 0 0 0,1 0 0 0 0,-1 0 0 0 0,0 0-1 0 0,0 0 1 0 0,0 0 0 0 0,0-1 0 0 0,0 1 0 0 0,0 0 0 0 0,-1 0-1 0 0,1 0 1 0 0,-1 0 0 0 0,1-1 0 0 0,-1 1 0 0 0,1 0-1 0 0,-1 0 1 0 0,0-1 0 0 0,0 1 0 0 0,0 0 0 0 0,0-1-1 0 0,0 1 1 0 0,-1-1 0 0 0,1 0 0 0 0,0 1-16 0 0,-6 24 73 0 0,-8 70 144 0 0,5 0 1 0 0,4 0-1 0 0,5 80-217 0 0,1-149 28 0 0,62 466 236 0 0,-16-238-107 0 0,-46-250-129 0 0,1-1-1 0 0,-1 0 0 0 0,1 1 1 0 0,1-1-1 0 0,-1 0 1 0 0,0 1-1 0 0,1-1 1 0 0,0 0-1 0 0,0 0 0 0 0,0 0 1 0 0,1-1-1 0 0,-1 1 1 0 0,1-1-1 0 0,0 1 1 0 0,0-1-1 0 0,0 0 1 0 0,0 0-1 0 0,1 0 0 0 0,-1 0 1 0 0,1 0-1 0 0,0-1 1 0 0,-1 0-1 0 0,1 0 1 0 0,0 0-1 0 0,1 0 1 0 0,-1-1-1 0 0,0 1 0 0 0,0-1 1 0 0,1 0-1 0 0,-1 0 1 0 0,0-1-1 0 0,1 1-27 0 0,63 6 128 0 0,0-2-1 0 0,0-3 0 0 0,1-3 1 0 0,-1-4-1 0 0,18-4-127 0 0,481-18 115 0 0,964-66-32 0 0,-407-3 248 0 0,17-24-13 0 0,-493 46-173 0 0,-212 23 116 0 0,-419 51-230 0 0,14-4 343 0 0,-37-9-4915 0 0,-9 2 3236 0 0</inkml:trace>
  <inkml:trace contextRef="#ctx0" brushRef="#br0" timeOffset="59996.385">6120 9 1196 0 0,'0'-1'61'0'0,"1"0"0"0"0,0 1 0 0 0,-1-1 0 0 0,1 1 0 0 0,0-1-1 0 0,0 0 1 0 0,0 1 0 0 0,-1-1 0 0 0,1 1 0 0 0,0 0 0 0 0,0-1 0 0 0,0 1 0 0 0,0 0-1 0 0,0-1 1 0 0,0 1 0 0 0,0 0 0 0 0,0 0 0 0 0,-1 0 0 0 0,1 0 0 0 0,0 0 0 0 0,0 0-1 0 0,0 0 1 0 0,0 0 0 0 0,0 0 0 0 0,0 0 0 0 0,0 1 0 0 0,0-1 0 0 0,0 0 0 0 0,0 1 0 0 0,0-1-1 0 0,-1 0 1 0 0,1 1 0 0 0,0-1 0 0 0,0 1 0 0 0,0 0 0 0 0,-1-1 0 0 0,1 1 0 0 0,0 0-1 0 0,-1-1 1 0 0,1 1 0 0 0,0 0 0 0 0,-1-1 0 0 0,1 1 0 0 0,-1 0 0 0 0,1 0 0 0 0,-1 0-1 0 0,0 0 1 0 0,1 0 0 0 0,-1 0 0 0 0,0-1 0 0 0,0 1 0 0 0,1 0 0 0 0,-1 0 0 0 0,0 0-1 0 0,0 0 1 0 0,0 0 0 0 0,0 0 0 0 0,0 0 0 0 0,0 0 0 0 0,-1 0 0 0 0,1 0 0 0 0,0 0-61 0 0,5 71 578 0 0,-5-70-508 0 0,3 1052 3763 0 0,-3-1053-3784 0 0,18 88 301 0 0,-11-66-926 0 0,-21-17-5463 0 0,10-8 4815 0 0</inkml:trace>
  <inkml:trace contextRef="#ctx0" brushRef="#br0" timeOffset="61893.593">6237 651 1120 0 0,'-3'-15'1052'0'0,"-50"-13"1732"0"0,159 13-399 0 0,597-6-1491 0 0,-680 21-1007 0 0,15-1 511 0 0,-50-9-6311 0 0,6 9 4694 0 0</inkml:trace>
  <inkml:trace contextRef="#ctx0" brushRef="#br0" timeOffset="62157.628">6998 448 968 0 0,'1'-2'90'0'0,"1"0"0"0"0,-1 0 0 0 0,0 0 0 0 0,1 0 0 0 0,0 1 0 0 0,-1-1 0 0 0,1 0 0 0 0,0 1 0 0 0,0-1 0 0 0,0 1-1 0 0,0-1 1 0 0,0 1 0 0 0,0 0 0 0 0,0 0 0 0 0,0 0 0 0 0,0 0 0 0 0,1 0 0 0 0,-1 0 0 0 0,0 1 0 0 0,1-1 0 0 0,-1 1 0 0 0,1 0 0 0 0,-1-1 0 0 0,0 1 0 0 0,1 0 0 0 0,-1 1 0 0 0,1-1-1 0 0,-1 0 1 0 0,1 1 0 0 0,-1-1 0 0 0,0 1 0 0 0,0 0 0 0 0,1 0 0 0 0,-1 0 0 0 0,0 0 0 0 0,0 0 0 0 0,0 0 0 0 0,0 0 0 0 0,0 1 0 0 0,0-1 0 0 0,0 1 0 0 0,0 0 0 0 0,-1-1 0 0 0,1 1-1 0 0,0 0 1 0 0,-1 0 0 0 0,0 0 0 0 0,1 0 0 0 0,-1 0 0 0 0,0 1-90 0 0,40 117 623 0 0,-42-107-554 0 0,-1 0 0 0 0,0 1 0 0 0,0-1-1 0 0,-2 0 1 0 0,1 0 0 0 0,-2 0 0 0 0,0-1 0 0 0,0 1 0 0 0,-1-1 0 0 0,-1 0 0 0 0,0-1-1 0 0,0 0 1 0 0,-1 0 0 0 0,-1 0 0 0 0,0-1 0 0 0,0 0 0 0 0,-11 7-69 0 0,-65 94-3097 0 0,83-105 1859 0 0,0-4-38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18 1588 0 0,'7'-17'4830'0'0,"-3"28"-2546"0"0,-73 533-276 0 0,61-481-1465 0 0,8-63-482 0 0,0 0-39 0 0,2-21-26 0 0,5 7-37 0 0,0-1 0 0 0,1 1-1 0 0,1 0 1 0 0,0 1 0 0 0,1 0 0 0 0,1 1-1 0 0,0-1 1 0 0,0 2 0 0 0,1 0-1 0 0,1 0 1 0 0,-1 1 0 0 0,2 1 0 0 0,-1 0-1 0 0,1 1 1 0 0,1 0 0 0 0,9-2 41 0 0,-19 8-19 0 0,0 1 0 0 0,1 0 0 0 0,-1 0 0 0 0,0 1 0 0 0,1 0 0 0 0,-1 0 0 0 0,1 0 0 0 0,-1 0 0 0 0,1 1 0 0 0,-1 0 0 0 0,1 0 0 0 0,-1 0 0 0 0,0 1 0 0 0,0 0 0 0 0,0 0 0 0 0,0 0 0 0 0,0 1 0 0 0,0 0 0 0 0,-1 0 0 0 0,1 0 0 0 0,-1 0 0 0 0,1 0 0 0 0,-1 1 0 0 0,-1 0 0 0 0,1 0 0 0 0,0 0 0 0 0,-1 1 0 0 0,0-1 0 0 0,0 1 0 0 0,0-1 0 0 0,0 1 0 0 0,-1 0 0 0 0,0 0 0 0 0,0 0 0 0 0,0 1 0 0 0,-1-1 0 0 0,0 0 0 0 0,0 1 0 0 0,0-1 0 0 0,-1 1 1 0 0,1-1-1 0 0,-1 0 0 0 0,-1 5 19 0 0,0-4 35 0 0,0 0 1 0 0,0-1-1 0 0,0 1 1 0 0,-1 0-1 0 0,0-1 1 0 0,0 1-1 0 0,-1-1 1 0 0,1 0-1 0 0,-1 0 1 0 0,0 0-1 0 0,-1 0 1 0 0,1 0 0 0 0,-1-1-1 0 0,0 0 1 0 0,0 0-1 0 0,0 0 1 0 0,-1 0-1 0 0,1 0 1 0 0,-1-1-1 0 0,0 0 1 0 0,0 0-1 0 0,0 0 1 0 0,-1-1-1 0 0,1 1 1 0 0,-6 0-36 0 0,-147 37 655 0 0,64-34-309 0 0,86-37-750 0 0,31 15 167 0 0,1 0 0 0 0,1 2 0 0 0,0 0-1 0 0,1 2 1 0 0,0 1 0 0 0,1 1 0 0 0,0 1 0 0 0,0 2 0 0 0,1 0 0 0 0,0 2-1 0 0,18-1 238 0 0,2-3-469 0 0,255-65-1282 0 0,-204 38 2486 0 0,-98 35-716 0 0,-1 0 0 0 0,0-1 1 0 0,0 1-1 0 0,0 0 0 0 0,0-1 0 0 0,0 1 0 0 0,0 0 0 0 0,0 0 0 0 0,0-1 0 0 0,-1 1 0 0 0,1 0 0 0 0,0-1 0 0 0,-1 1 0 0 0,1 0 0 0 0,-1 0 0 0 0,1 0 0 0 0,-1 0 0 0 0,0-1 0 0 0,1 1 1 0 0,-1 0-1 0 0,0 0 0 0 0,0 0 0 0 0,0 0 0 0 0,0 0 0 0 0,0 1 0 0 0,0-1 0 0 0,0 0 0 0 0,0 0 0 0 0,0 1 0 0 0,0-1 0 0 0,0 0 0 0 0,0 1 0 0 0,-1 0 0 0 0,1-1 0 0 0,0 1 0 0 0,0-1 0 0 0,-1 1 1 0 0,1 0-1 0 0,0 0 0 0 0,-1 0 0 0 0,1 0 0 0 0,0 0 0 0 0,-1 0 0 0 0,1 0 0 0 0,0 0 0 0 0,0 1 0 0 0,-1-1 0 0 0,1 0 0 0 0,0 1 0 0 0,0-1 0 0 0,-1 1 0 0 0,1-1 0 0 0,-1 1-19 0 0,-15-3 99 0 0,-1 1 0 0 0,1 1 1 0 0,-1 0-1 0 0,1 1 0 0 0,0 1 0 0 0,-1 0 0 0 0,1 2 0 0 0,0 0 0 0 0,0 0 0 0 0,1 2 0 0 0,-1 0 0 0 0,1 1 0 0 0,1 1 0 0 0,-1 0 0 0 0,-13 10-99 0 0,27-16 0 0 0,0-1 0 0 0,0 0 0 0 0,1 1 1 0 0,-1 0-1 0 0,0-1 0 0 0,1 1 0 0 0,-1 0 0 0 0,1 0 0 0 0,-1 0 0 0 0,1 0 1 0 0,0 0-1 0 0,0 0 0 0 0,0 0 0 0 0,0 0 0 0 0,0 0 0 0 0,0 1 1 0 0,1-1-1 0 0,-1 0 0 0 0,1 1 0 0 0,-1-1 0 0 0,1 1 0 0 0,0-1 0 0 0,0 0 1 0 0,0 1-1 0 0,0-1 0 0 0,1 0 0 0 0,-1 1 0 0 0,1-1 0 0 0,-1 0 1 0 0,1 1-1 0 0,0-1 0 0 0,0 0 0 0 0,0 0 0 0 0,0 0 0 0 0,0 0 1 0 0,0 1-1 0 0,1-2 0 0 0,-1 1 0 0 0,1 0 0 0 0,-1 0 0 0 0,1 0 0 0 0,0-1 1 0 0,0 1-1 0 0,0-1 0 0 0,0 1 0 0 0,0-1 0 0 0,0 0 0 0 0,0 0 1 0 0,1 1-1 0 0,112 50-1156 0 0,48-30-4014 0 0,-122-22 3833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6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442 109 1468 0 0,'0'-4'157'0'0,"-1"-1"0"0"0,1 0 0 0 0,-1 0 0 0 0,0 0 0 0 0,0 1 0 0 0,-1-1 1 0 0,0 0-1 0 0,1 1 0 0 0,-1-1 0 0 0,-1 1 0 0 0,1 0 0 0 0,-1 0 0 0 0,0 0 0 0 0,1 0 0 0 0,-2 0 0 0 0,1 0 0 0 0,0 1 0 0 0,-1 0 0 0 0,0 0 0 0 0,0 0 0 0 0,0 0 0 0 0,0 0 1 0 0,0 1-1 0 0,0-1 0 0 0,-1 1 0 0 0,1 0 0 0 0,-1 1 0 0 0,1-1 0 0 0,-1 1 0 0 0,0 0 0 0 0,0 0 0 0 0,-1 0-157 0 0,-154 6 1483 0 0,140 1-1328 0 0,12-5-107 0 0,0-1 0 0 0,1 1 1 0 0,-1 1-1 0 0,0 0 0 0 0,1 0 0 0 0,0 0 1 0 0,-1 1-1 0 0,1 0 0 0 0,0 0 0 0 0,0 1 1 0 0,1 0-1 0 0,-1 0 0 0 0,1 1 0 0 0,0 0 1 0 0,0 0-1 0 0,0 0 0 0 0,1 0 0 0 0,0 1 1 0 0,0 0-1 0 0,0 0 0 0 0,1 1 0 0 0,0-1 0 0 0,0 1 1 0 0,1 0-1 0 0,0 0 0 0 0,-1 1-48 0 0,8-4-43 0 0,0-1 0 0 0,0 0 0 0 0,0-1 0 0 0,0 1 0 0 0,0-1 0 0 0,0 1 0 0 0,1-1 0 0 0,-1 0 0 0 0,1-1 0 0 0,0 1 0 0 0,-1-1 0 0 0,1 0 0 0 0,0 0 0 0 0,0-1 0 0 0,0 1 0 0 0,0-1 0 0 0,0 0 0 0 0,-1 0-1 0 0,1-1 1 0 0,5 0 43 0 0,17-1-62 0 0,0 0 0 0 0,-1-2 0 0 0,1-1 0 0 0,0-2 0 0 0,-1 0 0 0 0,-1-2 0 0 0,1 0 0 0 0,7-6 62 0 0,-32 14 23 0 0,1 1-1 0 0,-1-1 0 0 0,1 1 0 0 0,-1-1 0 0 0,1 1 0 0 0,-1-1 0 0 0,1 1 0 0 0,-1 0 0 0 0,1 0 0 0 0,0 0 1 0 0,-1 0-1 0 0,1 0 0 0 0,-1 0 0 0 0,1 0 0 0 0,-1 1 0 0 0,1-1 0 0 0,0 0 0 0 0,-1 1 0 0 0,1-1 0 0 0,-1 1 1 0 0,0 0-1 0 0,1 0 0 0 0,-1-1 0 0 0,0 1 0 0 0,1 0 0 0 0,-1 0 0 0 0,0 0 0 0 0,0 0 0 0 0,0 0 0 0 0,1 1 1 0 0,-1-1-1 0 0,-1 0 0 0 0,1 0 0 0 0,0 1 0 0 0,0-1 0 0 0,0 1 0 0 0,-1-1 0 0 0,1 0 0 0 0,0 2-22 0 0,13 16 42 0 0,93 82-1408 0 0,-23-55-3399 0 0,-70-41 3507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36:33.521"/>
    </inkml:context>
    <inkml:brush xml:id="br0">
      <inkml:brushProperty name="width" value="0.05" units="cm"/>
      <inkml:brushProperty name="height" value="0.05" units="cm"/>
    </inkml:brush>
    <inkml:brush xml:id="br1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838 756 1048 0 0,'0'0'344'0'0,"0"0"-30"0"0,35-2 4181 0 0,-33 1-4481 0 0,-1 0 1 0 0,0-1 0 0 0,-1 1-1 0 0,1 0 1 0 0,0-1 0 0 0,0 1-1 0 0,-1-1 1 0 0,1 1 0 0 0,0 0-1 0 0,-1-1 1 0 0,1 0 0 0 0,-1 1-1 0 0,0-1 1 0 0,0 1 0 0 0,1-1-1 0 0,-1 1 1 0 0,0-1 0 0 0,0 0 0 0 0,-1 1-1 0 0,1-1 1 0 0,0 1 0 0 0,0-1-1 0 0,-1 1 1 0 0,1-1 0 0 0,-1 1-1 0 0,1-1 1 0 0,-1 1 0 0 0,0-1-1 0 0,0 1 1 0 0,1 0 0 0 0,-1-1-1 0 0,0 1 1 0 0,0 0 0 0 0,0 0-1 0 0,-1 0 1 0 0,1-1 0 0 0,0 1-1 0 0,0 0 1 0 0,0 1 0 0 0,-1-1 0 0 0,1 0-1 0 0,-1 0 1 0 0,1 0 0 0 0,0 1-1 0 0,-1-1 1 0 0,1 1 0 0 0,-2-1-15 0 0,-8-5 16 0 0,-1 0 1 0 0,0 1-1 0 0,0 1 1 0 0,-1 0 0 0 0,1 0-1 0 0,-1 1 1 0 0,0 1-1 0 0,1 0 1 0 0,-1 0-1 0 0,0 2 1 0 0,0 0 0 0 0,0 0-1 0 0,0 1 1 0 0,0 0-1 0 0,0 2 1 0 0,0-1 0 0 0,1 1-1 0 0,-11 5-16 0 0,1-4 19 0 0,10-4-12 0 0,1 1 0 0 0,-1 0 0 0 0,0 0 0 0 0,0 1 0 0 0,1 1 0 0 0,0 0 0 0 0,-1 0 0 0 0,1 1 0 0 0,0 1 0 0 0,1 0 0 0 0,-1 1 0 0 0,1-1 0 0 0,0 2 0 0 0,0 0 0 0 0,1 0 0 0 0,0 0 0 0 0,0 1 0 0 0,1 1 0 0 0,0-1 0 0 0,1 1 0 0 0,-1 1 0 0 0,2 0 0 0 0,-1-1 0 0 0,2 2 0 0 0,-1-1 0 0 0,1 1 0 0 0,1 0 0 0 0,0 0 0 0 0,0 0 0 0 0,1 1-7 0 0,8 2 47 0 0,1 1 0 0 0,0-1 0 0 0,1 0 0 0 0,0 0 1 0 0,1-1-1 0 0,1 0 0 0 0,0 0 0 0 0,1-1 0 0 0,0-1 0 0 0,1 1 0 0 0,0-2 0 0 0,1 1 0 0 0,0-2 0 0 0,11 8-47 0 0,6 7 142 0 0,-15-15-82 0 0,-1 0 1 0 0,0 1-1 0 0,0 1 0 0 0,-1 0 0 0 0,-1 0 1 0 0,0 1-1 0 0,-1 1 0 0 0,0 0 0 0 0,0 0 1 0 0,-2 1-1 0 0,0 0 0 0 0,0 1 0 0 0,-1-1 1 0 0,-1 1-1 0 0,3 15-60 0 0,-11-23 43 0 0,-1 1-1 0 0,0-1 1 0 0,0 0 0 0 0,-1 0 0 0 0,0 0-1 0 0,0 0 1 0 0,-1-1 0 0 0,0 0 0 0 0,0 0 0 0 0,0 0-1 0 0,-1 0 1 0 0,0-1 0 0 0,0 0 0 0 0,0 0-1 0 0,-1 0 1 0 0,0-1 0 0 0,1 0 0 0 0,-1-1 0 0 0,-1 1-1 0 0,1-1 1 0 0,-1-1 0 0 0,1 1 0 0 0,-1-1-1 0 0,0-1 1 0 0,1 1 0 0 0,-5-1-43 0 0,-3 5-42 0 0,-1-1 0 0 0,-1 0 1 0 0,1-1-1 0 0,0-1 0 0 0,-1-1 0 0 0,0 0 0 0 0,1-1 1 0 0,-1-1-1 0 0,0-1 0 0 0,0 0 0 0 0,1-1 0 0 0,-1-1 0 0 0,1 0 1 0 0,-1-1-1 0 0,1-1 0 0 0,0 0 0 0 0,1-2 0 0 0,0 0 1 0 0,0 0-1 0 0,-2-2 42 0 0,15 6-161 0 0,0 1 0 0 0,0-1 1 0 0,0 0-1 0 0,1 1 0 0 0,-1-1 1 0 0,1 0-1 0 0,-1 0 0 0 0,1 0 1 0 0,0 0-1 0 0,0 0 0 0 0,0 0 0 0 0,1-1 1 0 0,-1 1-1 0 0,1 0 0 0 0,0 0 1 0 0,0 0-1 0 0,0-1 0 0 0,0 1 1 0 0,0 0-1 0 0,1 0 0 0 0,-1 0 1 0 0,1-1-1 0 0,0 1 0 0 0,0 0 0 0 0,0 0 1 0 0,1 0-1 0 0,-1 0 0 0 0,1 1 1 0 0,-1-1-1 0 0,1 0 0 0 0,0 1 1 0 0,0-1-1 0 0,0 1 0 0 0,0-1 0 0 0,1 1 1 0 0,-1 0-1 0 0,1 0 0 0 0,-1 0 1 0 0,1 0-1 0 0,2-1 161 0 0,17-15-1127 0 0</inkml:trace>
  <inkml:trace contextRef="#ctx0" brushRef="#br0" timeOffset="687.911">1131 1065 1240 0 0,'-2'-2'106'0'0,"0"0"-1"0"0,0-1 1 0 0,0 1-1 0 0,0 0 1 0 0,0 0-1 0 0,0 0 1 0 0,-1 0-1 0 0,1 1 1 0 0,0-1-1 0 0,-1 1 1 0 0,0-1 0 0 0,1 1-1 0 0,-1 0 1 0 0,0 0-1 0 0,0 0 1 0 0,1 0-1 0 0,-1 1 1 0 0,0-1-1 0 0,0 1 1 0 0,0-1-1 0 0,0 1 1 0 0,0 0-1 0 0,0 0 1 0 0,0 1-1 0 0,0-1 1 0 0,1 0 0 0 0,-1 1-1 0 0,-1 0-105 0 0,-7-2 121 0 0,0 1-1 0 0,1 0 1 0 0,-1 1-1 0 0,0 0 1 0 0,1 0-1 0 0,-1 1 1 0 0,1 0-1 0 0,0 1 1 0 0,0 0-1 0 0,0 1 1 0 0,0 0-1 0 0,0 1 1 0 0,1 0-1 0 0,0 0 1 0 0,0 1 0 0 0,0 0-1 0 0,1 0 1 0 0,0 1-1 0 0,0 1 1 0 0,0-1-1 0 0,1 1 1 0 0,0 0-1 0 0,1 1 1 0 0,0-1-1 0 0,0 1 1 0 0,1 1-1 0 0,0-1 1 0 0,1 1-1 0 0,0 0 1 0 0,0 0 0 0 0,1 0-1 0 0,-1 4-120 0 0,5-11 27 0 0,-1 1 0 0 0,1-1 1 0 0,-1 1-1 0 0,1-1 0 0 0,0 0 0 0 0,1 1 0 0 0,-1-1 0 0 0,1 0 1 0 0,-1 0-1 0 0,1 0 0 0 0,0 0 0 0 0,0 0 0 0 0,0 0 0 0 0,0 0 1 0 0,1-1-1 0 0,-1 1 0 0 0,1-1 0 0 0,-1 0 0 0 0,1 0 0 0 0,0 0 1 0 0,0 0-1 0 0,0 0 0 0 0,0 0 0 0 0,0-1 0 0 0,1 0 0 0 0,-1 1 1 0 0,0-1-1 0 0,1 0 0 0 0,-1-1 0 0 0,3 1-27 0 0,111 11 359 0 0,-101-11-351 0 0,-1-1 0 0 0,1 0 0 0 0,-1-1 0 0 0,1-1 0 0 0,-1-1 0 0 0,0 0 0 0 0,1-1-1 0 0,-2 0 1 0 0,1-1 0 0 0,0-1 0 0 0,-1 0 0 0 0,0-1 0 0 0,-1-1 0 0 0,1 0 0 0 0,7-7-8 0 0,-20 13-15 0 0,1 0 0 0 0,0 0-1 0 0,-1-1 1 0 0,1 1 0 0 0,-1 0 0 0 0,0-1 0 0 0,0 1 0 0 0,0-1-1 0 0,0 0 1 0 0,0 1 0 0 0,-1-1 0 0 0,1 0 0 0 0,-1 1 0 0 0,1-1 0 0 0,-1 0-1 0 0,0 0 1 0 0,0 1 0 0 0,-1-1 0 0 0,1 0 0 0 0,0 1 0 0 0,-1-1-1 0 0,1 0 1 0 0,-1 1 0 0 0,0-1 0 0 0,0 0 0 0 0,0 1 0 0 0,-1 0 0 0 0,1-1-1 0 0,0 1 1 0 0,-1 0 0 0 0,1-1 0 0 0,-1 1 0 0 0,0 0 0 0 0,0 0 0 0 0,0 0-1 0 0,0 0 1 0 0,0 1 0 0 0,0-1 0 0 0,-1 1 0 0 0,0-1 15 0 0,-104-62-294 0 0,93 58 273 0 0,2 0-124 0 0,8 5 33 0 0,0 0 0 0 0,0 0 0 0 0,0-1 0 0 0,0 0 0 0 0,0 0 0 0 0,1 0 0 0 0,-1 0 0 0 0,0-1 0 0 0,1 1 0 0 0,0-1 0 0 0,-1 0 0 0 0,1 0 0 0 0,0 0 0 0 0,1 0 0 0 0,-1-1 0 0 0,0 1 0 0 0,1-1 0 0 0,0 0 0 0 0,0 0 0 0 0,0 0 112 0 0,2 3-1081 0 0,0 1-5 0 0,4-5 28 0 0,16-16-48 0 0</inkml:trace>
  <inkml:trace contextRef="#ctx0" brushRef="#br0" timeOffset="1670.551">1414 1038 848 0 0,'54'130'2281'0'0,"-26"-41"-152"0"0,-28-67 774 0 0,-3-51-1876 0 0,5 15-1036 0 0,1 1 1 0 0,0 0 0 0 0,1 0-1 0 0,0 0 1 0 0,1 0 0 0 0,1 1 0 0 0,0 0-1 0 0,1 0 1 0 0,0 0 0 0 0,0 1 0 0 0,1 0-1 0 0,1 0 1 0 0,0 1 0 0 0,0 0 0 0 0,1 1-1 0 0,0 0 1 0 0,1 1 0 0 0,0 0 0 0 0,0 0-1 0 0,1 1 1 0 0,3-1 8 0 0,-13 7-15 0 0,-1 0 0 0 0,1 1 0 0 0,0-1 0 0 0,0 0 0 0 0,0 1 0 0 0,0-1 0 0 0,0 1 0 0 0,0 0 0 0 0,1 0 0 0 0,-1 0 0 0 0,0 0 0 0 0,0 0 0 0 0,0 0 0 0 0,0 0 0 0 0,0 1 0 0 0,0-1 0 0 0,0 1 0 0 0,0-1-1 0 0,0 1 1 0 0,0 0 0 0 0,0 0 0 0 0,-1 0 0 0 0,1 0 0 0 0,0 0 0 0 0,0 0 0 0 0,-1 0 0 0 0,1 1 0 0 0,-1-1 0 0 0,1 0 0 0 0,-1 1 0 0 0,1 0 0 0 0,-1-1 0 0 0,0 1 0 0 0,0 0 0 0 0,0 0 0 0 0,0-1 0 0 0,0 1 0 0 0,0 0 0 0 0,-1 0 0 0 0,1 0 0 0 0,0 0 0 0 0,-1 0 0 0 0,0 0 0 0 0,1 2 15 0 0,7 100-23 0 0,-8-91-21 0 0,-44 120 491 0 0,192-349-511 0 0,-147 214 45 0 0,-1 0 0 0 0,2 0-1 0 0,-1 0 1 0 0,0 0-1 0 0,0 0 1 0 0,1 0 0 0 0,-1 1-1 0 0,0-1 1 0 0,1 1-1 0 0,0-1 1 0 0,-1 1-1 0 0,1-1 1 0 0,0 1 0 0 0,0 0-1 0 0,0 0 1 0 0,0 0-1 0 0,0 0 1 0 0,0 0 0 0 0,0 0-1 0 0,0 1 1 0 0,0-1-1 0 0,0 1 1 0 0,1-1 0 0 0,-1 1-1 0 0,0 0 1 0 0,0 0-1 0 0,1 0 1 0 0,-1 0-1 0 0,0 0 1 0 0,0 0 0 0 0,0 1-1 0 0,1-1 1 0 0,-1 1-1 0 0,0 0 1 0 0,0-1 0 0 0,0 1-1 0 0,0 0 1 0 0,0 0-1 0 0,0 0 1 0 0,0 1-1 0 0,-1-1 1 0 0,1 0 0 0 0,0 1-1 0 0,0-1 1 0 0,-1 1-1 0 0,1 0 1 0 0,-1-1 0 0 0,0 1-1 0 0,1 0 1 0 0,-1 0-1 0 0,0 0 1 0 0,0 0-1 0 0,0 0 1 0 0,0 0 0 0 0,-1 0-1 0 0,1 0 1 0 0,0 0-1 0 0,-1 0 1 0 0,1 2 19 0 0,28 84-164 0 0,-28-85 169 0 0,0 0 0 0 0,1 1 0 0 0,-1-1 0 0 0,1 0 1 0 0,-1 0-1 0 0,1 0 0 0 0,0 0 0 0 0,0 0 0 0 0,1-1 0 0 0,-1 1 0 0 0,0-1 0 0 0,1 1 1 0 0,0-1-1 0 0,0 0 0 0 0,-1 0 0 0 0,1 0 0 0 0,0 0 0 0 0,0 0 0 0 0,1-1 0 0 0,-1 0 1 0 0,0 1-1 0 0,0-1 0 0 0,1 0 0 0 0,-1-1 0 0 0,1 1 0 0 0,-1 0 0 0 0,1-1 0 0 0,-1 0 1 0 0,1 0-1 0 0,-1 0 0 0 0,1 0-5 0 0,102-14 72 0 0,109-85-1379 0 0,-214 98 1284 0 0,0 1 0 0 0,1 0 0 0 0,-1-1 0 0 0,0 1 0 0 0,0-1 0 0 0,0 1 0 0 0,0-1 0 0 0,0 0 0 0 0,0 1 0 0 0,0-1 0 0 0,0 0 0 0 0,0 0 1 0 0,0 0-1 0 0,0 0 0 0 0,0 0 0 0 0,0 0 0 0 0,0 0 0 0 0,-1 0 0 0 0,1 0 0 0 0,-1 0 0 0 0,1 0 0 0 0,-1 0 0 0 0,1-1 0 0 0,-1 1 0 0 0,1 0 0 0 0,-1 0 0 0 0,0 0 0 0 0,0-1 0 0 0,0 1 0 0 0,1 0 0 0 0,-1-1 0 0 0,-1 1 0 0 0,1 0 1 0 0,0 0-1 0 0,0-1 0 0 0,0 1 0 0 0,-1 0 0 0 0,1 0 0 0 0,0-1 0 0 0,-1 1 0 0 0,1 0 0 0 0,-1 0 0 0 0,0 0 0 0 0,1 0 0 0 0,-1 0 0 0 0,0 0 0 0 0,0 0 0 0 0,0 0 0 0 0,1 0 0 0 0,-1 0 0 0 0,0 0 0 0 0,0 0 0 0 0,0 1 0 0 0,-1-1 1 0 0,1 0-1 0 0,0 1 0 0 0,0-1 0 0 0,0 1 0 0 0,0-1 0 0 0,-1 1 0 0 0,0-1 23 0 0,-80-18 13 0 0,60 18 148 0 0,-1 2 0 0 0,1 0 0 0 0,0 2 0 0 0,0 0 0 0 0,0 2 0 0 0,1 0 0 0 0,-1 1 0 0 0,1 1 0 0 0,1 2 1 0 0,-1 0-1 0 0,1 0 0 0 0,1 2 0 0 0,-11 8-161 0 0,28-18 5 0 0,0-1 1 0 0,1 1-1 0 0,-1 0 1 0 0,1 0-1 0 0,-1 0 1 0 0,1 0-1 0 0,-1 0 1 0 0,1 0-1 0 0,0 1 1 0 0,0-1-1 0 0,-1 0 1 0 0,1 1 0 0 0,0-1-1 0 0,0 1 1 0 0,0-1-1 0 0,1 1 1 0 0,-1-1-1 0 0,0 1 1 0 0,0 0-1 0 0,1-1 1 0 0,-1 1-1 0 0,1 0 1 0 0,0-1-1 0 0,-1 1 1 0 0,1 0-1 0 0,0 0 1 0 0,0-1-1 0 0,0 1 1 0 0,0 0-1 0 0,0 0 1 0 0,1 0 0 0 0,-1-1-1 0 0,0 1 1 0 0,1 0-1 0 0,-1-1 1 0 0,1 1-1 0 0,0 0 1 0 0,0-1-1 0 0,-1 1 1 0 0,1-1-1 0 0,0 1 1 0 0,0-1-1 0 0,1 1 1 0 0,-1-1-1 0 0,0 0 1 0 0,0 1-1 0 0,1-1 1 0 0,-1 0 0 0 0,2 1-6 0 0,87 27-1558 0 0,-34-29-915 0 0,-32 0 1242 0 0</inkml:trace>
  <inkml:trace contextRef="#ctx0" brushRef="#br0" timeOffset="3018.544">2036 1265 1028 0 0,'0'0'346'0'0,"0"0"52"0"0,0 0-67 0 0,0 0-20 0 0,0 0 82 0 0,0 0 19 0 0,0 0-11 0 0,0 0-66 0 0,0 0 44 0 0,0 0 20 0 0,0 0-74 0 0,0 0-96 0 0,0 0-51 0 0,0 0 4 0 0,0 0 14 0 0,0 0 62 0 0,0 0-26 0 0,0 0 4 0 0,0 0-23 0 0,0 0-36 0 0,0 0 19 0 0,0 0-44 0 0,0 0-13 0 0,0 0 1 0 0,0 0-83 0 0,0 0-55 0 0,0 0 56 0 0,2 4 20 0 0,7 3-63 0 0,0-1 0 0 0,0 0 1 0 0,0-1-1 0 0,1 0 0 0 0,0-1 1 0 0,0 0-1 0 0,0 0 0 0 0,0-1 1 0 0,1 0-1 0 0,0-1 0 0 0,-1 0 1 0 0,1-1-1 0 0,0 0 0 0 0,0-1 1 0 0,-1 0-1 0 0,1 0 0 0 0,0-1 1 0 0,0-1-1 0 0,3-1-15 0 0,19 3-320 0 0,99-20-2250 0 0,-112 10 213 0 0,-16 4 1144 0 0</inkml:trace>
  <inkml:trace contextRef="#ctx0" brushRef="#br0" timeOffset="4108.397">2694 683 1172 0 0,'0'0'395'0'0,"0"0"-64"0"0,0 0 43 0 0,3-14 280 0 0,29 23 1528 0 0,-45 118-1289 0 0,-20 182 510 0 0,33-298-1391 0 0,1 0 0 0 0,0 0 0 0 0,1 0-1 0 0,0 0 1 0 0,0-1 0 0 0,2 1 0 0 0,-1-1 0 0 0,1 0 0 0 0,1 0-1 0 0,-1 0 1 0 0,2 0 0 0 0,0-1 0 0 0,0 0 0 0 0,0 0 0 0 0,1-1-1 0 0,0 1 1 0 0,1-1 0 0 0,0-1 0 0 0,0 0 0 0 0,1 0 0 0 0,6 4-12 0 0,-9-8-190 0 0,0 0 0 0 0,0-1-1 0 0,0 0 1 0 0,0 0 0 0 0,0-1 0 0 0,0 1 0 0 0,1-1 0 0 0,-1-1 0 0 0,0 1 0 0 0,1-1 0 0 0,-1 0 0 0 0,0-1 0 0 0,1 1 0 0 0,-1-1 0 0 0,0 0 0 0 0,7-3 190 0 0,34-15-929 0 0,-15 0-346 0 0</inkml:trace>
  <inkml:trace contextRef="#ctx0" brushRef="#br0" timeOffset="4608.197">2350 1154 1824 0 0,'181'-23'2390'0'0,"-44"-1"-1921"0"0,246-22-1617 0 0,-382 46 412 0 0,-1 0-387 0 0</inkml:trace>
  <inkml:trace contextRef="#ctx0" brushRef="#br0" timeOffset="4886.259">3137 1023 1048 0 0,'23'42'6284'0'0,"-24"33"-7767"0"0,0-50-1477 0 0,1-24 1819 0 0</inkml:trace>
  <inkml:trace contextRef="#ctx0" brushRef="#br0" timeOffset="5133.944">3081 864 2048 0 0,'0'-6'1072'0'0,"0"3"-204"0"0,0 0-68 0 0,2-1-99 0 0,-2-1-185 0 0,0 4-124 0 0,-2-4-176 0 0,2 1-120 0 0,2 2-8 0 0,-2-1-420 0 0,0 3-88 0 0,0-1-32 0 0,0-1-341 0 0,1 1 57 0 0,1 2-716 0 0,-1 2-12 0 0</inkml:trace>
  <inkml:trace contextRef="#ctx0" brushRef="#br0" timeOffset="5769.77">3199 980 1140 0 0,'85'212'2682'0'0,"-74"-110"1251"0"0,-27-110-3183 0 0,17-7-783 0 0,1 1-1 0 0,0 1 1 0 0,1-1 0 0 0,0 0 0 0 0,1 1 0 0 0,1-1-1 0 0,0 1 1 0 0,1 0 0 0 0,0 1 0 0 0,1-1-1 0 0,0 1 1 0 0,1 1 0 0 0,1-1 0 0 0,0 1 0 0 0,0 1-1 0 0,1 0 1 0 0,0 0 0 0 0,0 1 0 0 0,2 0 0 0 0,-1 1-1 0 0,10-6 34 0 0,-18 15-24 0 0,-1-1 0 0 0,1 1-1 0 0,-1-1 1 0 0,1 1 0 0 0,-1 0-1 0 0,1 0 1 0 0,-1 0 0 0 0,0 0-1 0 0,1 0 1 0 0,-1 1 0 0 0,0-1-1 0 0,0 1 1 0 0,0-1 0 0 0,0 1-1 0 0,0 0 1 0 0,0 0 0 0 0,-1 0-1 0 0,1 0 1 0 0,-1 0-1 0 0,1 0 1 0 0,-1 0 0 0 0,0 1-1 0 0,0-1 1 0 0,0 0 0 0 0,0 1-1 0 0,0-1 1 0 0,0 1 0 0 0,-1-1-1 0 0,1 1 1 0 0,-1-1 0 0 0,0 1-1 0 0,1 0 1 0 0,-1-1 0 0 0,-1 1-1 0 0,1-1 1 0 0,0 1 0 0 0,0-1-1 0 0,-1 1 1 0 0,0-1 0 0 0,1 1-1 0 0,-1-1 1 0 0,0 1 0 0 0,0-1-1 0 0,-1 0 1 0 0,0 2 24 0 0,2 12 59 0 0,-21 36 1572 0 0,75-165-876 0 0,57-12-987 0 0,-111 124 228 0 0,1 0 1 0 0,-1 0-1 0 0,1 0 1 0 0,-1 0-1 0 0,1 0 1 0 0,0 1-1 0 0,-1-1 1 0 0,1 0 0 0 0,0 0-1 0 0,0 0 1 0 0,-1 1-1 0 0,1-1 1 0 0,0 0-1 0 0,0 1 1 0 0,0-1-1 0 0,0 1 1 0 0,0-1-1 0 0,0 1 1 0 0,0-1-1 0 0,0 1 1 0 0,0 0-1 0 0,0 0 1 0 0,0-1-1 0 0,1 1 1 0 0,-1 0-1 0 0,0 0 1 0 0,0 0-1 0 0,0 0 1 0 0,0 0-1 0 0,0 0 1 0 0,0 0 0 0 0,0 1-1 0 0,0-1 1 0 0,0 0-1 0 0,0 1 1 0 0,1-1-1 0 0,-1 1 1 0 0,0-1-1 0 0,-1 1 1 0 0,1-1-1 0 0,0 1 1 0 0,0 0-1 0 0,0-1 1 0 0,0 1-1 0 0,0 0 1 0 0,-1 0-1 0 0,1-1 1 0 0,0 1-1 0 0,-1 0 1 0 0,1 0-1 0 0,0 0 1 0 0,-1 0 0 0 0,1 0-1 0 0,-1 0 1 0 0,0 0-1 0 0,1 0 1 0 0,-1 0-1 0 0,0 0 1 0 0,0 0-1 0 0,1 1 1 0 0,-1-1-1 0 0,0 1 4 0 0,11 76-140 0 0,-10-75 112 0 0,2 220-100 0 0,7-178-372 0 0,2-33-2734 0 0,-9-12 1931 0 0,-1-3 31 0 0</inkml:trace>
  <inkml:trace contextRef="#ctx0" brushRef="#br0" timeOffset="6158.379">3838 1247 1260 0 0,'69'-20'3245'0'0,"-41"4"-2968"0"0,-5 5-363 0 0,0-1 0 0 0,-1 0 0 0 0,-1-2 0 0 0,0 0 0 0 0,-1-2 0 0 0,-1 0 0 0 0,0-1 0 0 0,-1-1 0 0 0,-1-1 0 0 0,0-1 0 0 0,3-7 86 0 0,-19 27 2 0 0,-1-1 0 0 0,0 0 1 0 0,1 1-1 0 0,-1-1 0 0 0,1 0 1 0 0,-1 1-1 0 0,0-1 0 0 0,1 0 0 0 0,-1 1 1 0 0,0-1-1 0 0,0 0 0 0 0,0 0 1 0 0,0 1-1 0 0,0-1 0 0 0,1 0 1 0 0,-1 0-1 0 0,0 1 0 0 0,-1-1 1 0 0,1 0-1 0 0,0 0 0 0 0,0 1 1 0 0,0-1-1 0 0,0 0 0 0 0,-1 0 0 0 0,1 1 1 0 0,0-1-1 0 0,0 0 0 0 0,-1 1 1 0 0,1-1-1 0 0,-1 0 0 0 0,1 1 1 0 0,-1-1-1 0 0,1 1 0 0 0,-1-1 1 0 0,1 1-1 0 0,-1-1 0 0 0,1 1 0 0 0,-1-1 1 0 0,0 1-1 0 0,1-1 0 0 0,-1 1 1 0 0,0 0-1 0 0,1-1 0 0 0,-1 1 1 0 0,0 0-1 0 0,0 0 0 0 0,1-1 1 0 0,-1 1-1 0 0,0 0 0 0 0,0 0 1 0 0,1 0-1 0 0,-1 0 0 0 0,0 0 0 0 0,0 0 1 0 0,1 0-1 0 0,-1 0 0 0 0,0 0 1 0 0,0 1-1 0 0,1-1 0 0 0,-1 0 1 0 0,0 0-1 0 0,1 1 0 0 0,-1-1 1 0 0,0 0-1 0 0,0 1-2 0 0,-58 13 367 0 0,55-13-351 0 0,-15 5 202 0 0,0 1-1 0 0,0 0 1 0 0,1 1-1 0 0,0 1 1 0 0,0 1-1 0 0,1 0 1 0 0,0 2-1 0 0,1 0 1 0 0,0 0 0 0 0,-12 15-218 0 0,26-25-26 0 0,0 0 0 0 0,1 1 1 0 0,0-1-1 0 0,-1 1 1 0 0,1-1-1 0 0,0 1 0 0 0,0 0 1 0 0,0-1-1 0 0,1 1 1 0 0,-1 0-1 0 0,1 0 0 0 0,-1 0 1 0 0,1 0-1 0 0,0-1 1 0 0,0 1-1 0 0,0 0 0 0 0,0 0 1 0 0,1 0-1 0 0,-1 0 0 0 0,1-1 1 0 0,0 1-1 0 0,0 0 1 0 0,0 0-1 0 0,0-1 0 0 0,0 1 1 0 0,1-1-1 0 0,-1 1 1 0 0,1-1-1 0 0,-1 0 0 0 0,1 1 1 0 0,0-1-1 0 0,0 0 1 0 0,0 0-1 0 0,0 0 0 0 0,0 0 1 0 0,1-1-1 0 0,-1 1 1 0 0,0-1-1 0 0,1 1 0 0 0,-1-1 1 0 0,1 0-1 0 0,0 0 1 0 0,-1 0-1 0 0,1 0 0 0 0,0 0 1 0 0,0-1-1 0 0,0 1 0 0 0,-1-1 1 0 0,1 0-1 0 0,0 1 1 0 0,0-2-1 0 0,0 1 0 0 0,0 0 1 0 0,0 0-1 0 0,-1-1 1 0 0,1 0-1 0 0,0 1 0 0 0,0-1 1 0 0,1-1 25 0 0,53 0-2543 0 0,-12-8 1268 0 0</inkml:trace>
  <inkml:trace contextRef="#ctx0" brushRef="#br0" timeOffset="6610.52">4251 1256 956 0 0,'16'-22'262'0'0,"-1"0"0"0"0,-1-1 0 0 0,-1-1 0 0 0,-1 0 1 0 0,-1 0-1 0 0,-1-1 0 0 0,-1-1 0 0 0,-2 1 0 0 0,0-1 0 0 0,-2-1 0 0 0,1-9-262 0 0,-39-4 1737 0 0,57 55-1434 0 0,130 68 253 0 0,-149-79-492 0 0,0 0 0 0 0,0 0-1 0 0,0 0 1 0 0,0 1 0 0 0,-1 0 0 0 0,0 0 0 0 0,0 0 0 0 0,0 0 0 0 0,-1 1 0 0 0,1-1 0 0 0,-1 1 0 0 0,-1 0 0 0 0,1 0 0 0 0,-1 0 0 0 0,0 0 0 0 0,0 1 0 0 0,-1-1 0 0 0,0 0 0 0 0,0 1 0 0 0,-1-1 0 0 0,1 1 0 0 0,-1-1 0 0 0,-1 1 0 0 0,1-1 0 0 0,-1 1 0 0 0,-1 4-64 0 0,-1 0 28 0 0,0-1 0 0 0,0 1-1 0 0,-1 0 1 0 0,-1-1 0 0 0,0 1 0 0 0,0-1-1 0 0,-1-1 1 0 0,0 1 0 0 0,0-1 0 0 0,-1 0-1 0 0,-1 0 1 0 0,0-1 0 0 0,0 0 0 0 0,0-1-1 0 0,-1 1 1 0 0,-1 0-28 0 0,-23-18-4890 0 0,30 0 3534 0 0</inkml:trace>
  <inkml:trace contextRef="#ctx0" brushRef="#br0" timeOffset="30587.994">9494 875 1024 0 0,'4'9'228'0'0,"0"0"-1"0"0,-1 0 0 0 0,-1 1 1 0 0,1-1-1 0 0,-1 1 1 0 0,-1 0-1 0 0,0 0 1 0 0,-1 0-1 0 0,1-1 0 0 0,-2 1 1 0 0,0 0-1 0 0,0 0 1 0 0,0 0-1 0 0,-1-1 1 0 0,-1 1-1 0 0,0-1 0 0 0,0 2-227 0 0,2-9 27 0 0,-26 189 2526 0 0,27-190-2549 0 0,0 0 0 0 0,0 0 0 0 0,0 0 0 0 0,1 0 0 0 0,-1 0 0 0 0,0 0 0 0 0,0 1 0 0 0,1-1 0 0 0,-1 0 0 0 0,1 0 0 0 0,-1 0 0 0 0,1 0 0 0 0,-1-1 0 0 0,1 1 0 0 0,0 0 0 0 0,-1 0 0 0 0,1 0 0 0 0,0 0 0 0 0,0-1 0 0 0,0 1 0 0 0,0 0 0 0 0,0-1 1 0 0,-1 1-1 0 0,1 0 0 0 0,0-1 0 0 0,0 1 0 0 0,0-1 0 0 0,1 0 0 0 0,-1 1 0 0 0,0-1 0 0 0,0 0 0 0 0,0 0 0 0 0,0 1 0 0 0,0-1 0 0 0,0 0 0 0 0,0 0 0 0 0,0 0 0 0 0,1-1 0 0 0,-1 1 0 0 0,0 0 0 0 0,0 0 0 0 0,0 0 0 0 0,0-1 0 0 0,0 1 0 0 0,0-1 0 0 0,0 1 0 0 0,0-1 0 0 0,0 1 0 0 0,0-1 0 0 0,0 1 0 0 0,0-1 0 0 0,0-1-4 0 0,54-29-1750 0 0,-15-13-897 0 0,-24 17 1361 0 0</inkml:trace>
  <inkml:trace contextRef="#ctx0" brushRef="#br0" timeOffset="30880.84">9491 635 1128 0 0,'-8'-33'6805'0'0,"8"25"-11942"0"0,0 10 3653 0 0</inkml:trace>
  <inkml:trace contextRef="#ctx0" brushRef="#br0" timeOffset="31532.922">9754 923 860 0 0,'5'1'119'0'0,"0"0"0"0"0,1 1 0 0 0,-1 0 0 0 0,0 0 0 0 0,0 0 0 0 0,0 1 0 0 0,0 0 1 0 0,0-1-1 0 0,-1 2 0 0 0,1-1 0 0 0,-1 1 0 0 0,0-1 0 0 0,0 1 0 0 0,0 0 0 0 0,-1 1 0 0 0,1-1 0 0 0,-1 0 0 0 0,0 1 0 0 0,0 0 0 0 0,-1 0 0 0 0,1 0 0 0 0,-1 0 0 0 0,1 5-119 0 0,4 3 185 0 0,-1-1-1 0 0,0 1 0 0 0,-1 0 0 0 0,-1 0 0 0 0,0 0 1 0 0,-1 1-1 0 0,-1 0 0 0 0,0-1 0 0 0,0 1 0 0 0,-1 12-184 0 0,-2-22 80 0 0,0 0 0 0 0,0 1 0 0 0,0-1 0 0 0,-1 0 0 0 0,1 0 0 0 0,-1 0 0 0 0,0 0 0 0 0,0 0-1 0 0,0 0 1 0 0,-1 0 0 0 0,0-1 0 0 0,1 1 0 0 0,-1-1 0 0 0,0 0 0 0 0,-1 0 0 0 0,1 0 0 0 0,0 0-1 0 0,-1-1 1 0 0,0 1 0 0 0,0-1 0 0 0,1 0 0 0 0,-1 0 0 0 0,0 0 0 0 0,-1-1 0 0 0,1 1-1 0 0,0-1 1 0 0,-2 0-80 0 0,5-1 184 0 0,-20-17-2 0 0,18 11-176 0 0,0 0-1 0 0,1 0 0 0 0,0 0 1 0 0,0-1-1 0 0,0 1 1 0 0,1-1-1 0 0,-1 0 0 0 0,2 1 1 0 0,-1-1-1 0 0,1 0 0 0 0,0 0 1 0 0,0 1-1 0 0,1-1 1 0 0,0 0-1 0 0,0 1 0 0 0,1-1 1 0 0,0 1-1 0 0,0-1 0 0 0,0 1 1 0 0,3-5-6 0 0,0-4-20 0 0,0-1 0 0 0,1 1 0 0 0,0 1 0 0 0,1-1 1 0 0,1 1-1 0 0,0 0 0 0 0,1 1 0 0 0,1 0 0 0 0,0 0 0 0 0,0 1 1 0 0,2 1-1 0 0,-1 0 0 0 0,1 0 0 0 0,1 1 0 0 0,12-8 20 0 0,-23 17-10 0 0,1-1-1 0 0,-1 1 0 0 0,1-1 1 0 0,0 1-1 0 0,0 0 0 0 0,0 0 1 0 0,0 0-1 0 0,0 0 0 0 0,0 1 0 0 0,0-1 1 0 0,0 1-1 0 0,0 0 0 0 0,0-1 1 0 0,0 2-1 0 0,0-1 0 0 0,0 0 1 0 0,0 0-1 0 0,0 1 0 0 0,0 0 0 0 0,0 0 1 0 0,0 0-1 0 0,0 0 0 0 0,0 0 1 0 0,0 0-1 0 0,-1 1 0 0 0,1-1 1 0 0,0 1-1 0 0,-1 0 0 0 0,1 0 1 0 0,-1 0-1 0 0,0 0 0 0 0,0 0 0 0 0,0 0 1 0 0,0 1-1 0 0,0-1 0 0 0,0 1 1 0 0,-1-1-1 0 0,1 1 0 0 0,-1 0 1 0 0,1 0-1 0 0,-1 1 11 0 0,38 123-73 0 0,-27 11-224 0 0,-11-78-3515 0 0,-1-60 2559 0 0</inkml:trace>
  <inkml:trace contextRef="#ctx0" brushRef="#br0" timeOffset="31985.216">10496 614 1240 0 0,'10'7'2822'0'0,"1"53"-2103"0"0,34 392 85 0 0,-76-390-3593 0 0,18-55 1637 0 0</inkml:trace>
  <inkml:trace contextRef="#ctx0" brushRef="#br0" timeOffset="32343.598">10243 900 1152 0 0,'116'-2'5629'0'0,"92"-8"-7057"0"0,-131 6-911 0 0,-46 2 1001 0 0</inkml:trace>
  <inkml:trace contextRef="#ctx0" brushRef="#br0" timeOffset="33149.804">10757 1106 1204 0 0,'12'6'3036'0'0,"28"-8"-2621"0"0,-24 1-216 0 0,280-58 87 0 0,-283 55-321 0 0,-3 3 7 0 0,-1-1 0 0 0,0 0 0 0 0,0 0-1 0 0,0-1 1 0 0,0 0 0 0 0,0 0 0 0 0,-1-1 0 0 0,0 0 0 0 0,1-1 0 0 0,-1 0 0 0 0,-1 0 0 0 0,1-1 0 0 0,-1 0-1 0 0,0 0 1 0 0,0-1 0 0 0,-1 0 0 0 0,6-7 28 0 0,-14 10-18 0 0,0 0 0 0 0,0 1 1 0 0,0-1-1 0 0,0 0 0 0 0,-1 1 0 0 0,1-1 0 0 0,-1 1 0 0 0,0-1 1 0 0,0 1-1 0 0,0 0 0 0 0,0 1 0 0 0,-1-1 0 0 0,1 0 1 0 0,-1 1-1 0 0,0 0 0 0 0,0 0 0 0 0,0 0 0 0 0,0 0 0 0 0,-1 0 18 0 0,-10-2 23 0 0,0 0 0 0 0,0 2 0 0 0,0-1 0 0 0,0 2 0 0 0,-1 0 0 0 0,1 1 0 0 0,0 0 0 0 0,-1 1-1 0 0,1 1 1 0 0,0 1 0 0 0,0 0 0 0 0,0 1 0 0 0,1 0 0 0 0,-1 1 0 0 0,1 1 0 0 0,0 0 0 0 0,1 1-1 0 0,-1 0 1 0 0,1 1 0 0 0,1 1 0 0 0,-1 0 0 0 0,1 1 0 0 0,1 0 0 0 0,0 1 0 0 0,1 0 0 0 0,0 1-1 0 0,-7 10-22 0 0,13-16 1 0 0,1 0 0 0 0,-1 1 0 0 0,1 0 0 0 0,1 0 0 0 0,-1 0 0 0 0,1 0 0 0 0,0 0 0 0 0,1 0 0 0 0,0 0 0 0 0,0 0-1 0 0,1 1 1 0 0,-1-1 0 0 0,2 0 0 0 0,-1 1 0 0 0,1-1 0 0 0,0 0 0 0 0,0 0 0 0 0,1 1 0 0 0,0-1 0 0 0,1 0 0 0 0,-1-1 0 0 0,1 1-1 0 0,0 0 1 0 0,1-1 0 0 0,0 0 0 0 0,0 1 0 0 0,0-2 0 0 0,1 1 0 0 0,0 0 0 0 0,0-1 0 0 0,0 0 0 0 0,0 0 0 0 0,1-1-1 0 0,0 1 1 0 0,0-1 0 0 0,0 0 0 0 0,1-1 0 0 0,-1 1 0 0 0,1-2 0 0 0,0 1 0 0 0,0-1 0 0 0,0 1 0 0 0,0-2 0 0 0,0 1 0 0 0,1-1-1 0 0,0 0 0 0 0,122 3-2402 0 0,-72-16 1028 0 0</inkml:trace>
  <inkml:trace contextRef="#ctx0" brushRef="#br0" timeOffset="33459.527">11474 993 860 0 0,'15'24'468'0'0,"0"0"0"0"0,-1 1 0 0 0,-2 0-1 0 0,0 1 1 0 0,-2 0 0 0 0,-1 1 0 0 0,2 14-468 0 0,-11-39 77 0 0,0 0 0 0 0,0 0-1 0 0,-1 0 1 0 0,1 0 0 0 0,-1 0 0 0 0,0-1 0 0 0,0 1-1 0 0,1 0 1 0 0,-1-1 0 0 0,0 1 0 0 0,0 0-1 0 0,-1-1 1 0 0,1 1 0 0 0,0-1 0 0 0,0 1 0 0 0,-1-1-1 0 0,1 0 1 0 0,-1 0 0 0 0,1 1 0 0 0,-1-1-1 0 0,0 0 1 0 0,1 0 0 0 0,-1-1 0 0 0,0 1 0 0 0,0 0-1 0 0,1-1 1 0 0,-1 1 0 0 0,0-1 0 0 0,0 1-1 0 0,0-1 1 0 0,0 0 0 0 0,0 0 0 0 0,0 0 0 0 0,0 0-1 0 0,0 0 1 0 0,1 0 0 0 0,-1 0 0 0 0,0-1 0 0 0,0 1-1 0 0,0-1 1 0 0,0 1 0 0 0,0-1 0 0 0,1 0-1 0 0,-1 0 1 0 0,0 0 0 0 0,1 0 0 0 0,-1 0 0 0 0,0 0-1 0 0,1 0 1 0 0,0 0 0 0 0,-1-1 0 0 0,1 1-1 0 0,0 0 1 0 0,-1-1 0 0 0,1 0 0 0 0,0 1 0 0 0,0-1-1 0 0,0 1 1 0 0,0-1 0 0 0,1 0 0 0 0,-1 0-1 0 0,0 0-76 0 0,-3-2 13 0 0,-1-1 0 0 0,1 1 0 0 0,0-1 0 0 0,1 0 0 0 0,-1-1 0 0 0,1 1-1 0 0,0-1 1 0 0,0 1 0 0 0,1-1 0 0 0,0 0 0 0 0,0 0 0 0 0,0 0 0 0 0,0 0-1 0 0,1 0 1 0 0,0-1 0 0 0,1 1 0 0 0,-1 0 0 0 0,1 0 0 0 0,0-1 0 0 0,1 1-1 0 0,-1 0 1 0 0,1 0 0 0 0,1-1 0 0 0,-1 1 0 0 0,1 0 0 0 0,0 0-1 0 0,0 0 1 0 0,1 1 0 0 0,0-1 0 0 0,0 1-13 0 0,80-96-2642 0 0,-11 44-1395 0 0,-45 43 2807 0 0</inkml:trace>
  <inkml:trace contextRef="#ctx0" brushRef="#br0" timeOffset="33866.02">11797 1071 1336 0 0,'51'-8'717'0'0,"-1"-2"-1"0"0,0-3 1 0 0,-1-2-1 0 0,0-2 1 0 0,32-16-717 0 0,-65 26 59 0 0,-16 7-57 0 0,0-1 0 0 0,-1 1 0 0 0,1-1 0 0 0,0 1 0 0 0,-1 0 0 0 0,1-1 0 0 0,0 1 0 0 0,0-1 0 0 0,-1 1 0 0 0,1-1 0 0 0,0 1 0 0 0,0-1 0 0 0,0 1 0 0 0,0-1 0 0 0,-1 1 0 0 0,1-1 0 0 0,0 1 0 0 0,0-1 0 0 0,0 1 0 0 0,0-1 0 0 0,0 1 0 0 0,0-1 0 0 0,1 1 0 0 0,-1-1 0 0 0,0 1 0 0 0,0-1 0 0 0,0 1 0 0 0,0-1 0 0 0,1 1 0 0 0,-1-1 0 0 0,0 1 0 0 0,0-1 0 0 0,1 1 0 0 0,-1 0 0 0 0,0-1 0 0 0,1 1 0 0 0,-1-1 0 0 0,0 1 0 0 0,1 0 0 0 0,-1-1 0 0 0,1 1 0 0 0,-1 0 0 0 0,0-1 0 0 0,1 1 0 0 0,-1 0 0 0 0,1 0 0 0 0,-1 0 0 0 0,1-1-2 0 0,-55-2-31 0 0,29 7 133 0 0,-1 0 0 0 0,1 2-1 0 0,0 2 1 0 0,0 0 0 0 0,1 1-1 0 0,0 1 1 0 0,1 2 0 0 0,0 0-1 0 0,0 2 1 0 0,2 0 0 0 0,-17 14-102 0 0,31-23 18 0 0,-1 1 1 0 0,1 0-1 0 0,1 0 1 0 0,-1 0-1 0 0,1 1 1 0 0,0 0-1 0 0,1 1 1 0 0,-1-1-1 0 0,1 1 0 0 0,1 0 1 0 0,0 0-1 0 0,0 0 1 0 0,0 1-1 0 0,1-1 1 0 0,0 1-1 0 0,0 2-18 0 0,5-6-88 0 0,1 0 0 0 0,-1-1 0 0 0,0 1 0 0 0,1-1 0 0 0,0 0 0 0 0,0 0 0 0 0,0 0 0 0 0,1 0 0 0 0,0 0-1 0 0,-1-1 1 0 0,1 0 0 0 0,0 1 0 0 0,0-1 0 0 0,1-1 0 0 0,-1 1 0 0 0,1-1 0 0 0,-1 0 0 0 0,1 0 0 0 0,0 0 0 0 0,0 0 0 0 0,0-1 0 0 0,0 0-1 0 0,0 0 1 0 0,0 0 0 0 0,0-1 0 0 0,0 1 0 0 0,0-1 0 0 0,0-1 0 0 0,2 1 88 0 0,16 0-1297 0 0,5 0-5 0 0</inkml:trace>
  <inkml:trace contextRef="#ctx0" brushRef="#br0" timeOffset="34283.08">11282 920 1100 0 0,'8'0'552'0'0,"14"3"-76"0"0,2-3-124 0 0,-13 0-48 0 0,26 9 28 0 0,-11-5-44 0 0,-1 8-196 0 0,3 2-216 0 0,-6-1-260 0 0,0 4-768 0 0</inkml:trace>
  <inkml:trace contextRef="#ctx0" brushRef="#br0" timeOffset="35435.044">12160 1283 1120 0 0,'0'0'422'0'0,"0"0"-48"0"0,0 0-12 0 0,0 0 116 0 0,0 0-17 0 0,0 0-38 0 0,0 0-99 0 0,0 0 6 0 0,0 0-36 0 0,0 0-19 0 0,0 0-2 0 0,0 0-78 0 0,0 0 36 0 0,0 0 20 0 0,0 0-9 0 0,0 13 1904 0 0,74-123-2074 0 0,125-209-1682 0 0,-187 282 854 0 0,-50 35 322 0 0,37 4 428 0 0,-1 1 0 0 0,0-1 0 0 0,0 0 0 0 0,1 1 0 0 0,0-1 0 0 0,-1 1-1 0 0,1-1 1 0 0,0 1 0 0 0,0 0 0 0 0,0-1 0 0 0,1 1 0 0 0,-1 0 0 0 0,1 0 0 0 0,-1 0 0 0 0,1 0 0 0 0,0-1-1 0 0,0 1 1 0 0,0 0 0 0 0,1 0 0 0 0,-1 0 0 0 0,1 0 0 0 0,-1-1 0 0 0,1 1 0 0 0,0 0 0 0 0,0-1-1 0 0,0 1 1 0 0,0 0 0 0 0,1-1 0 0 0,-1 1 0 0 0,1-1 0 0 0,-1 0 0 0 0,1 1 0 0 0,0-1 0 0 0,0 0 0 0 0,0 0-1 0 0,0 0 1 0 0,0-1 0 0 0,1 1 0 0 0,1 1 6 0 0,102 70-129 0 0,-101-71 126 0 0,3 3 15 0 0,4 0 54 0 0,0 0 0 0 0,0 1 0 0 0,-1 1-1 0 0,0 0 1 0 0,0 1 0 0 0,-1 0-1 0 0,0 0 1 0 0,0 1 0 0 0,-1 0-1 0 0,0 1 1 0 0,0 0 0 0 0,-1 1-1 0 0,-1-1 1 0 0,0 1 0 0 0,0 1 0 0 0,0 2-66 0 0,-9-8 41 0 0,0 1 1 0 0,0-2-1 0 0,-1 1 1 0 0,0 0 0 0 0,0 0-1 0 0,0-1 1 0 0,-1 1 0 0 0,0-1-1 0 0,0 0 1 0 0,0-1 0 0 0,0 1-1 0 0,-1 0 1 0 0,0-1 0 0 0,0 0-1 0 0,0 0 1 0 0,-1-1-1 0 0,1 0 1 0 0,-1 0 0 0 0,0 0-1 0 0,1 0 1 0 0,-1-1 0 0 0,-1 0-1 0 0,1 0 1 0 0,-5 0-42 0 0,6 1-117 0 0,-1 0 0 0 0,0 0 0 0 0,1-1 0 0 0,-1 0 0 0 0,0 0 0 0 0,0-1 0 0 0,0 1-1 0 0,0-1 1 0 0,-1-1 0 0 0,1 1 0 0 0,0-1 0 0 0,0 0 0 0 0,-1-1 0 0 0,1 1 0 0 0,0-1 0 0 0,0 0 0 0 0,0-1 0 0 0,0 1 0 0 0,0-1 0 0 0,0-1 0 0 0,0 1 0 0 0,1-1 0 0 0,-1 0-1 0 0,1 0 1 0 0,0 0 0 0 0,0-1 0 0 0,0 0 0 0 0,0 0 0 0 0,1 0 0 0 0,-1-1 0 0 0,-1-1 117 0 0,-3-18-1485 0 0</inkml:trace>
  <inkml:trace contextRef="#ctx0" brushRef="#br0" timeOffset="35730.897">13074 567 1360 0 0,'-17'8'4965'0'0,"9"15"-4802"0"0,2-1 0 0 0,1 1 0 0 0,1 0 0 0 0,1 0 0 0 0,0 0 0 0 0,2 1 0 0 0,1-1 0 0 0,2 12-163 0 0,-2-3 161 0 0,39 217-1231 0 0,-39-246 906 0 0,0 0 1 0 0,-1 0-1 0 0,1 0 0 0 0,-1-1 1 0 0,0 1-1 0 0,0 0 0 0 0,0 0 1 0 0,0 0-1 0 0,0-1 0 0 0,-1 1 1 0 0,1-1-1 0 0,-1 1 0 0 0,1-1 1 0 0,-1 1-1 0 0,0-1 0 0 0,0 0 1 0 0,0 0-1 0 0,-1 0 0 0 0,1 0 1 0 0,0 0-1 0 0,-1-1 0 0 0,1 1 1 0 0,-1-1-1 0 0,0 1 0 0 0,1-1 1 0 0,-1 0-1 0 0,0 0 164 0 0,-23 11-1397 0 0</inkml:trace>
  <inkml:trace contextRef="#ctx0" brushRef="#br0" timeOffset="36009.321">12679 998 928 0 0,'3'0'1368'0'0,"-3"-2"-292"0"0,3 1-132 0 0,0-2-136 0 0,2 1-111 0 0,1-1-129 0 0,18-3 8 0 0,7-1-120 0 0,-1-2-48 0 0,5-2-288 0 0,4-2-152 0 0,2-1-168 0 0,4 7 24 0 0,0-7-816 0 0,0 5 72 0 0,-2 3-501 0 0,-5 0-79 0 0,1-1 72 0 0</inkml:trace>
  <inkml:trace contextRef="#ctx0" brushRef="#br0" timeOffset="36812.073">13208 1019 1036 0 0,'10'2'265'0'0,"0"-1"0"0"0,0 1 0 0 0,0-2 0 0 0,0 1 0 0 0,0-1 0 0 0,0-1 0 0 0,0 0 0 0 0,0 0 0 0 0,-1-1 0 0 0,1 0 0 0 0,0-1 0 0 0,-1 0 0 0 0,1-1-265 0 0,-1 2 114 0 0,74-20 531 0 0,-46 15-480 0 0,-1-2 0 0 0,0-1 0 0 0,-1-2 0 0 0,0-2 0 0 0,-1-1 0 0 0,-1-1 0 0 0,0-2 0 0 0,-2-1 0 0 0,1-2-165 0 0,22-54 209 0 0,-54 74-187 0 0,-27-17-37 0 0,11 14 6 0 0,-1 1 1 0 0,0 0 0 0 0,0 1 0 0 0,0 1 0 0 0,0 1-1 0 0,0 0 1 0 0,0 1 0 0 0,0 1 0 0 0,0 1-1 0 0,0 0 1 0 0,0 1 0 0 0,-7 3 8 0 0,4-5 7 0 0,0 2 0 0 0,0 0 0 0 0,1 1-1 0 0,-1 1 1 0 0,1 1 0 0 0,0 0 0 0 0,1 2 0 0 0,-1 0 0 0 0,2 1-1 0 0,0 1 1 0 0,0 0 0 0 0,1 1 0 0 0,0 1 0 0 0,1 1 0 0 0,0 0 0 0 0,1 1-1 0 0,1 0 1 0 0,-10 15-7 0 0,23-27 4 0 0,-1 0-1 0 0,0-1 0 0 0,0 1 0 0 0,1 0 0 0 0,0-1 0 0 0,0 1 1 0 0,-1 0-1 0 0,1 0 0 0 0,1-1 0 0 0,-1 1 0 0 0,0 0 1 0 0,1 0-1 0 0,-1-1 0 0 0,1 1 0 0 0,0 0 0 0 0,0-1 1 0 0,0 1-1 0 0,0-1 0 0 0,1 1 0 0 0,-1-1 0 0 0,1 1 1 0 0,-1-1-1 0 0,1 0 0 0 0,0 0 0 0 0,0 0 0 0 0,0 0 1 0 0,0 0-1 0 0,0 0 0 0 0,0-1 0 0 0,0 1 0 0 0,1-1 1 0 0,-1 1-1 0 0,0-1 0 0 0,1 0 0 0 0,0 0 0 0 0,-1 0 1 0 0,1 0-1 0 0,0 0 0 0 0,-1-1 0 0 0,1 1 0 0 0,0-1 1 0 0,1 0-4 0 0,118 16-99 0 0,124-43-41 0 0,89-21-1430 0 0,-359 72 2518 0 0,-243 90 412 0 0,254-102-1293 0 0,38-20-186 0 0,-20 6 133 0 0,20-7-75 0 0,0-1 0 0 0,-2-1 0 0 0,1-1 0 0 0,-1-2 0 0 0,-1 0 0 0 0,0-1 0 0 0,-2-1 0 0 0,1-1 0 0 0,-2 0 0 0 0,0-2 0 0 0,-1 0 0 0 0,-1-2 0 0 0,-1 1 0 0 0,-1-2 0 0 0,-1 0 0 0 0,-1-1 0 0 0,-1 0 0 0 0,0-1 0 0 0,-2 0 0 0 0,-1-1-1 0 0,-1 0 1 0 0,-1-1 0 0 0,-2 1 0 0 0,0-1 0 0 0,-2 0 0 0 0,0-1 0 0 0,-2-7 61 0 0,0 23 139 0 0,-2-1-1 0 0,1 0 1 0 0,-1 1-1 0 0,-1 0 1 0 0,0-1-1 0 0,-1 1 1 0 0,0 0 0 0 0,-1 0-1 0 0,0 0 1 0 0,0 0-1 0 0,-1 1 1 0 0,-1 0-1 0 0,0 0 1 0 0,0 0-1 0 0,-2-1-138 0 0,6 11 25 0 0,0 1 0 0 0,0-1 0 0 0,0 1 0 0 0,0 0 0 0 0,0 0 0 0 0,0 0 0 0 0,1 0 0 0 0,-1 0 0 0 0,0 0 0 0 0,1 0 0 0 0,-1 0 0 0 0,0 1 0 0 0,1-1 0 0 0,0 1 0 0 0,-1-1 0 0 0,1 1 0 0 0,0 0 0 0 0,0-1 0 0 0,0 1 0 0 0,0 0 0 0 0,0 0 0 0 0,0 0 0 0 0,0 0 0 0 0,0 0 0 0 0,1-1-1 0 0,-1 2 1 0 0,1-1 0 0 0,0 0 0 0 0,0 0 0 0 0,-1 0 0 0 0,1 0 0 0 0,0 0 0 0 0,1 0 0 0 0,-1 0 0 0 0,0 0 0 0 0,1 0-25 0 0,-7 43-41 0 0,3 1 0 0 0,2-1 0 0 0,1 1 0 0 0,3-1 0 0 0,1 1 0 0 0,3-1 0 0 0,5 15 41 0 0,32 201-5867 0 0,-40-222 4627 0 0</inkml:trace>
  <inkml:trace contextRef="#ctx0" brushRef="#br0" timeOffset="28939.851">7681 1110 948 0 0,'7'-3'546'0'0,"14"-10"-77"0"0,-13 10-317 0 0,1-1 0 0 0,-1 1 1 0 0,0-2-1 0 0,-1 1 1 0 0,1-1-1 0 0,-1 0 0 0 0,0-1 1 0 0,0 0-1 0 0,-1 0 0 0 0,1 0 1 0 0,-1-1-1 0 0,-1 0 0 0 0,1 0 1 0 0,-1-1-1 0 0,0 1 1 0 0,-1-1-1 0 0,0 0 0 0 0,0 0 1 0 0,-1-1-1 0 0,0 1 0 0 0,1-6-152 0 0,-5 9 21 0 0,1 0-1 0 0,-1 1 0 0 0,0-1 0 0 0,-1 0 0 0 0,1 1 0 0 0,-1-1 0 0 0,0 1 0 0 0,0 0 0 0 0,0-1 1 0 0,-1 1-1 0 0,1 0 0 0 0,-1 0 0 0 0,0 1 0 0 0,0-1 0 0 0,-1 0 0 0 0,1 1 0 0 0,-1 0 0 0 0,1 0 1 0 0,-1 0-1 0 0,0 0 0 0 0,0 1 0 0 0,-1-1 0 0 0,1 1 0 0 0,0 0 0 0 0,-1 1 0 0 0,1-1 0 0 0,-1 1 1 0 0,0-1-1 0 0,1 1 0 0 0,-1 1 0 0 0,0-1 0 0 0,-4 1-20 0 0,-155 7 272 0 0,148-2-242 0 0,1 0 1 0 0,-1 1 0 0 0,1 0-1 0 0,1 2 1 0 0,-1-1-1 0 0,1 2 1 0 0,1 0 0 0 0,0 1-1 0 0,0 0 1 0 0,1 1-1 0 0,0 0 1 0 0,1 1-1 0 0,0 0 1 0 0,1 1 0 0 0,0 0-1 0 0,1 1 1 0 0,0 0-1 0 0,1 0 1 0 0,1 1-1 0 0,1-1 1 0 0,0 2 0 0 0,0-1-1 0 0,2 1 1 0 0,0 0-1 0 0,1 0 1 0 0,0 0-1 0 0,2 0 1 0 0,-1 0 0 0 0,2 16-31 0 0,0-27 23 0 0,0-1 0 0 0,1 1 1 0 0,-1-1-1 0 0,1 1 0 0 0,0-1 1 0 0,0 1-1 0 0,0-1 0 0 0,0 0 0 0 0,1 1 1 0 0,0-1-1 0 0,0 0 0 0 0,0 0 1 0 0,0 0-1 0 0,1 0 0 0 0,-1-1 1 0 0,1 1-1 0 0,0-1 0 0 0,0 1 1 0 0,0-1-1 0 0,1 0 0 0 0,-1 0 0 0 0,1 0 1 0 0,0-1-1 0 0,0 0 0 0 0,-1 1 1 0 0,2-1-1 0 0,-1 0 0 0 0,0-1 1 0 0,0 1-1 0 0,1-1 0 0 0,-1 0 1 0 0,0 0-1 0 0,1 0 0 0 0,-1-1 1 0 0,1 1-1 0 0,0-1 0 0 0,-1 0 0 0 0,1 0 1 0 0,1-1-24 0 0,11 1 40 0 0,1-2 1 0 0,-1 0-1 0 0,1-1 0 0 0,-1 0 1 0 0,0-2-1 0 0,0 0 1 0 0,-1 0-1 0 0,1-2 0 0 0,12-7-40 0 0,-20 10 8 0 0,0-1-1 0 0,-1 1 0 0 0,1-2 0 0 0,-1 1 0 0 0,0-1 1 0 0,-1-1-1 0 0,0 1 0 0 0,0-1 0 0 0,0 0 0 0 0,-1-1 1 0 0,0 1-1 0 0,0-1 0 0 0,-1-1 0 0 0,0 1 0 0 0,0-1 1 0 0,-1 0-1 0 0,0 0 0 0 0,-1 0 0 0 0,0 0 0 0 0,0-1 1 0 0,-1 1-1 0 0,0-1 0 0 0,-1 0 0 0 0,0 0 0 0 0,-1-4-7 0 0,0 12-2 0 0,0 2-8 0 0,-12 0-8 0 0,12 7-44 0 0,0 0-1 0 0,0-1 0 0 0,1 1 0 0 0,0 0 0 0 0,0 0 0 0 0,1-1 0 0 0,0 1 0 0 0,0-1 0 0 0,0 1 0 0 0,1-1 0 0 0,0 0 0 0 0,0 0 0 0 0,1 0 0 0 0,0 0 1 0 0,0-1-1 0 0,0 1 0 0 0,0-1 0 0 0,1 0 0 0 0,0-1 0 0 0,0 1 0 0 0,0-1 0 0 0,1 0 0 0 0,0 0 0 0 0,-1 0 0 0 0,1-1 0 0 0,5 2 63 0 0,82 29-3560 0 0,-73-33 2249 0 0</inkml:trace>
  <inkml:trace contextRef="#ctx0" brushRef="#br0" timeOffset="29388.128">8061 846 1316 0 0,'88'68'1473'0'0,"-75"-56"-1338"0"0,0 1 1 0 0,-2 1-1 0 0,0 0 1 0 0,0 0-1 0 0,-1 1 1 0 0,-1 0-1 0 0,-1 1 1 0 0,0 0-1 0 0,-1 0 1 0 0,0 1-1 0 0,-2 0 1 0 0,0 0-1 0 0,-1 0 1 0 0,0 1-1 0 0,-2-1 0 0 0,1 11-135 0 0,-4-23 75 0 0,1 0 0 0 0,-1-1-1 0 0,0 1 1 0 0,0-1-1 0 0,0 1 1 0 0,-1-1-1 0 0,0 0 1 0 0,0 0-1 0 0,0 1 1 0 0,0-1 0 0 0,-1 0-1 0 0,1-1 1 0 0,-1 1-1 0 0,0 0 1 0 0,0-1-1 0 0,0 0 1 0 0,-1 1-1 0 0,1-1 1 0 0,-1-1 0 0 0,0 1-1 0 0,0 0 1 0 0,0-1-1 0 0,0 0 1 0 0,0 0-1 0 0,0 0 1 0 0,-1 0-1 0 0,1-1 1 0 0,-1 0 0 0 0,1 0-1 0 0,-1 0 1 0 0,1 0-1 0 0,-1-1 1 0 0,0 0-1 0 0,0 0-74 0 0,0-2-1 0 0,0 0 0 0 0,0-1 0 0 0,1 0 0 0 0,-1 0-1 0 0,1 0 1 0 0,0-1 0 0 0,0 1 0 0 0,0-1 0 0 0,0 0-1 0 0,1 0 1 0 0,0 0 0 0 0,0-1 0 0 0,0 1 0 0 0,0-1-1 0 0,0 1 1 0 0,1-1 0 0 0,0 0 0 0 0,0 0 0 0 0,1 0-1 0 0,-1-1 1 0 0,1 1 0 0 0,0 0 0 0 0,0 0 0 0 0,1-1-1 0 0,-1 1 1 0 0,1 0 0 0 0,1-1 0 0 0,-1 1 0 0 0,1 0-1 0 0,0-1 1 0 0,0 1 0 0 0,0 0 0 0 0,1 0 0 0 0,0-1 1 0 0,5-10-377 0 0,1 1 0 0 0,1 0 0 0 0,0 0 1 0 0,1 1-1 0 0,1 1 0 0 0,0-1 0 0 0,0 2 1 0 0,2 0-1 0 0,-1 0 0 0 0,2 1 0 0 0,-1 1 1 0 0,11-7 376 0 0,0 4-1478 0 0</inkml:trace>
  <inkml:trace contextRef="#ctx0" brushRef="#br0" timeOffset="29916.776">8419 1076 968 0 0,'66'-19'2412'0'0,"114"-68"-1540"0"0,-149 44-103 0 0,-98 21-614 0 0,52 21-101 0 0,0 2-1 0 0,0-1 0 0 0,0 2 0 0 0,0 0 0 0 0,0 1 0 0 0,1 0 0 0 0,-1 1 0 0 0,1 1 0 0 0,0 0 0 0 0,0 1 0 0 0,0 1 0 0 0,1 0 0 0 0,0 0 0 0 0,1 2 0 0 0,-1-1 0 0 0,2 2 0 0 0,-1 0 0 0 0,1 0 0 0 0,1 1 0 0 0,0 0 0 0 0,0 0 1 0 0,1 1-1 0 0,-5 9-53 0 0,12-17 1 0 0,1 0 1 0 0,-1-1 0 0 0,1 1-1 0 0,0 0 1 0 0,0 0 0 0 0,0 0 0 0 0,1 0-1 0 0,-1 0 1 0 0,1 0 0 0 0,0 0-1 0 0,0 0 1 0 0,0 0 0 0 0,1 0 0 0 0,-1 0-1 0 0,1 0 1 0 0,0 0 0 0 0,0 0-1 0 0,0-1 1 0 0,1 1 0 0 0,-1 0 0 0 0,1 0-1 0 0,0-1 1 0 0,0 1 0 0 0,0-1-1 0 0,1 0 1 0 0,-1 0 0 0 0,1 0 0 0 0,0 0-1 0 0,0 0 1 0 0,0 0 0 0 0,0-1-1 0 0,0 1 1 0 0,1-1 0 0 0,-1 0 0 0 0,1 0-1 0 0,-1 0 1 0 0,1-1 0 0 0,0 1-1 0 0,2 0-1 0 0,157 30-2576 0 0,-124-32 1329 0 0,-16 0 7 0 0</inkml:trace>
  <inkml:trace contextRef="#ctx0" brushRef="#br0" timeOffset="27109.47">5588 995 928 0 0,'0'-18'1705'0'0,"5"-32"2153"0"0,-6 90-3626 0 0,2 0-1 0 0,2 0 1 0 0,2-1-1 0 0,1 1 0 0 0,2-1 1 0 0,2-1-1 0 0,1 1 1 0 0,16 32-232 0 0,-26-68 37 0 0,0 0 0 0 0,0 0 1 0 0,1 1-1 0 0,-1-1 0 0 0,1 0 1 0 0,0-1-1 0 0,0 1 0 0 0,0 0 1 0 0,0-1-1 0 0,1 1 0 0 0,-1-1 1 0 0,1 1-1 0 0,-1-1 0 0 0,1 0 0 0 0,0 0 1 0 0,0 0-1 0 0,0-1 0 0 0,0 1 1 0 0,0-1-1 0 0,0 1 0 0 0,0-1 1 0 0,1 0-1 0 0,-1 0 0 0 0,0-1 1 0 0,1 1-1 0 0,-1-1 0 0 0,1 1 1 0 0,-1-1-1 0 0,3 0-37 0 0,6-9 30 0 0,0 0 0 0 0,0-1 0 0 0,-1 0 0 0 0,0-1 0 0 0,-1 0 0 0 0,0 0 0 0 0,-1-1 0 0 0,0-1 0 0 0,-1 1 0 0 0,0-1 0 0 0,-1-1 0 0 0,0 0-30 0 0,20-32 81 0 0,-27 46-84 0 0,1 1 0 0 0,-1 0 0 0 0,0-1 0 0 0,1 1 0 0 0,-1-1 0 0 0,0 1 0 0 0,1-1 1 0 0,-1 1-1 0 0,1-1 0 0 0,-1 0 0 0 0,1 1 0 0 0,-1-1 0 0 0,1 1 0 0 0,-1-1 0 0 0,1 0 1 0 0,-1 1-1 0 0,1-1 0 0 0,0 0 0 0 0,-1 0 0 0 0,1 0 0 0 0,-1 1 0 0 0,1-1 0 0 0,0 0 0 0 0,-1 0 1 0 0,1 0-1 0 0,0 0 0 0 0,-1 0 0 0 0,1 0 0 0 0,0 0 0 0 0,-1 0 0 0 0,1 0 0 0 0,0 0 1 0 0,-1-1-1 0 0,1 1 0 0 0,-1 0 0 0 0,1 0 0 0 0,0-1 0 0 0,-1 1 0 0 0,1 0 0 0 0,-1-1 1 0 0,1 1-1 0 0,-1 0 0 0 0,1-1 0 0 0,-1 1 0 0 0,1-1 0 0 0,-1 1 3 0 0,5 28 19 0 0,-5-24-18 0 0,1 1 0 0 0,0-1-1 0 0,0 1 1 0 0,0-1 0 0 0,0 1 0 0 0,1-1-1 0 0,-1 0 1 0 0,1 1 0 0 0,0-1-1 0 0,1 0 1 0 0,-1 0 0 0 0,1-1 0 0 0,0 1-1 0 0,0 0 1 0 0,0-1 0 0 0,0 0-1 0 0,0 0 1 0 0,1 0 0 0 0,0 0 0 0 0,-1 0-1 0 0,1-1 1 0 0,0 1 0 0 0,0-1-1 0 0,0 0 1 0 0,1 0 0 0 0,-1-1 0 0 0,0 1-1 0 0,1-1 1 0 0,-1 0 0 0 0,1 0-1 0 0,-1-1 1 0 0,1 1 0 0 0,0-1 0 0 0,-1 0-1 0 0,1 0 1 0 0,-1-1 0 0 0,1 1-1 0 0,0-1 1 0 0,2-1-1 0 0,4 0 5 0 0,1-1-1 0 0,-1 0 1 0 0,0-1-1 0 0,0-1 0 0 0,0 1 1 0 0,0-2-1 0 0,-1 0 1 0 0,0 0-1 0 0,0 0 1 0 0,0-2-1 0 0,-1 1 0 0 0,0-1 1 0 0,0 0-1 0 0,-1-1 1 0 0,-1 0-1 0 0,1 0 1 0 0,-1-1-1 0 0,-1 0 0 0 0,0 0 1 0 0,3-6-5 0 0,-10 10-21 0 0,0 1 0 0 0,-1-1 0 0 0,0 1 0 0 0,0 0 0 0 0,0 0 0 0 0,0 0 1 0 0,-1 0-1 0 0,0 0 0 0 0,0 1 0 0 0,0-1 0 0 0,-1 1 0 0 0,1 0 0 0 0,-1 0 0 0 0,0 0 0 0 0,0 1 0 0 0,-1-1 0 0 0,1 1 0 0 0,-1 0 1 0 0,1 0-1 0 0,-1 0 0 0 0,0 1 0 0 0,0 0 0 0 0,0 0 0 0 0,-1 0 0 0 0,1 0 21 0 0,3 2-15 0 0,-49-18-180 0 0,-1-1-3090 0 0,45 13 696 0 0,7 2 1383 0 0</inkml:trace>
  <inkml:trace contextRef="#ctx0" brushRef="#br0" timeOffset="27976.112">6323 1167 836 0 0,'-2'11'3258'0'0,"10"-6"-3178"0"0,-1-1 1 0 0,1 1-1 0 0,0-1 1 0 0,0-1 0 0 0,0 0-1 0 0,1 0 1 0 0,-1 0-1 0 0,1-1 1 0 0,0 0 0 0 0,-1-1-1 0 0,1 0 1 0 0,0 0-1 0 0,0-1 1 0 0,0 0-1 0 0,0 0 1 0 0,0-1 0 0 0,-1-1-1 0 0,1 1 1 0 0,0-1-1 0 0,5-3-80 0 0,181-68 794 0 0,-189 71-776 0 0,0 0 0 0 0,-1-1 0 0 0,1 1 0 0 0,-1-1 1 0 0,0-1-1 0 0,0 1 0 0 0,0-1 0 0 0,0 0 1 0 0,0 0-1 0 0,-1 0 0 0 0,0-1 0 0 0,0 1 1 0 0,0-1-1 0 0,0 0 0 0 0,-1 0 0 0 0,0-1 0 0 0,0 1 1 0 0,0-1-19 0 0,-3 4-21 0 0,-28-24 104 0 0,10 25-73 0 0,1 0 1 0 0,0 1 0 0 0,0 1 0 0 0,-1 1 0 0 0,1 0-1 0 0,0 1 1 0 0,1 1 0 0 0,-1 0 0 0 0,0 2 0 0 0,1 0-1 0 0,0 0 1 0 0,1 2 0 0 0,-1 0 0 0 0,2 0 0 0 0,-1 2-1 0 0,-3 3-10 0 0,8-8 4 0 0,1 1-1 0 0,-1 0 1 0 0,1 0-1 0 0,1 1 1 0 0,-1 0-1 0 0,1 1 1 0 0,1 0-1 0 0,-1 0 1 0 0,1 0-1 0 0,1 1 1 0 0,-1 0-1 0 0,2 1 1 0 0,-1-1-1 0 0,1 1 1 0 0,1 0-1 0 0,0 0 1 0 0,0 1-1 0 0,1-1 1 0 0,0 1-1 0 0,1 0 1 0 0,-1 7-4 0 0,6-11-12 0 0,0-1 1 0 0,0 0 0 0 0,0 0 0 0 0,1 0 0 0 0,0 0-1 0 0,0-1 1 0 0,1 1 0 0 0,-1-1 0 0 0,1 0-1 0 0,0 0 1 0 0,1-1 0 0 0,-1 1 0 0 0,1-1 0 0 0,0-1-1 0 0,0 1 1 0 0,0-1 0 0 0,0 0 0 0 0,1 0 0 0 0,-1-1-1 0 0,1 1 1 0 0,0-2 0 0 0,0 1 0 0 0,-1-1-1 0 0,1 0 1 0 0,0 0 0 0 0,0-1 0 0 0,0 0 0 0 0,3 0 11 0 0,15 2-477 0 0,1 0 1 0 0,-1-2-1 0 0,1 0 1 0 0,-1-2 0 0 0,1-1-1 0 0,-1-1 1 0 0,0-2-1 0 0,0 0 1 0 0,5-3 476 0 0,8-4-1261 0 0</inkml:trace>
  <inkml:trace contextRef="#ctx0" brushRef="#br0" timeOffset="164956.446">15567 50 1468 0 0,'9'-15'776'0'0,"-2"6"-156"0"0,-2-2-88 0 0,1 5-284 0 0,-1 2 32 0 0,0 2-36 0 0,-2-1-232 0 0,3 6-128 0 0,-1-1-124 0 0,0 2-136 0 0,8 11-676 0 0,-2-1 4 0 0</inkml:trace>
  <inkml:trace contextRef="#ctx0" brushRef="#br0" timeOffset="151268.537">15328 360 904 0 0,'0'0'509'0'0,"0"0"-70"0"0,0 0-61 0 0,0 0-53 0 0,0 0-38 0 0,0 0-10 0 0,0 0 82 0 0,0 0 42 0 0,0 0-128 0 0,0 0-58 0 0,0 0 29 0 0,0 0-32 0 0,0 0-59 0 0,0 0 91 0 0,0 0-34 0 0,0 0-23 0 0,0 0-59 0 0,0 0 6 0 0,0 0 6 0 0,0 0-26 0 0,0 0 22 0 0,0 0-58 0 0,0 0 2 0 0,-2 3-26 0 0,-3 5-38 0 0,0 1 1 0 0,1 1 0 0 0,0-1-1 0 0,1 0 1 0 0,0 1 0 0 0,1 0-1 0 0,-1 0 1 0 0,2 0 0 0 0,0 0 0 0 0,0 0-1 0 0,0 0 1 0 0,2 5-17 0 0,-5 25 150 0 0,-34 332 388 0 0,37-362-603 0 0,0 0 0 0 0,1-1-1 0 0,0 1 1 0 0,1 0 0 0 0,0-1-1 0 0,0 1 1 0 0,1-1 0 0 0,1 1-1 0 0,0-1 1 0 0,0 0 0 0 0,0 0-1 0 0,1 0 1 0 0,1 0 0 0 0,-1-1-1 0 0,1 1 1 0 0,1-1 0 0 0,0 0-1 0 0,0-1 1 0 0,0 0 0 0 0,1 0-1 0 0,0 0 1 0 0,0-1 0 0 0,1 0-1 0 0,0 0 1 0 0,0 0 0 0 0,0-1-1 0 0,1-1 1 0 0,0 0 0 0 0,-1 0-1 0 0,1 0 1 0 0,1-1-1 0 0,-1-1 1 0 0,8 2 65 0 0,38-23-2097 0 0,-34 4 905 0 0</inkml:trace>
  <inkml:trace contextRef="#ctx0" brushRef="#br0" timeOffset="151701.567">14970 792 1224 0 0,'-11'2'3968'0'0,"32"1"-2811"0"0,34 1-805 0 0,357-18-2102 0 0,-338 9-337 0 0,-41 5 943 0 0</inkml:trace>
  <inkml:trace contextRef="#ctx0" brushRef="#br0" timeOffset="152015.649">15725 771 1108 0 0,'-142'120'3230'0'0,"138"-116"-3147"0"0,-3 3 38 0 0,0 1 0 0 0,0 0 0 0 0,1 0 0 0 0,0 0-1 0 0,1 0 1 0 0,0 1 0 0 0,0 0 0 0 0,0 0 0 0 0,2 1-1 0 0,-1-1 1 0 0,1 1 0 0 0,0 0 0 0 0,-1 9-121 0 0,5-16 27 0 0,-1-1 0 0 0,1 1 1 0 0,0 0-1 0 0,0-1 0 0 0,0 1 0 0 0,1-1 1 0 0,-1 1-1 0 0,0-1 0 0 0,1 0 0 0 0,0 0 1 0 0,-1 1-1 0 0,1-1 0 0 0,0 0 0 0 0,0 0 1 0 0,0-1-1 0 0,0 1 0 0 0,0 0 0 0 0,1-1 1 0 0,-1 1-1 0 0,1-1 0 0 0,-1 0 1 0 0,1 0-1 0 0,-1 0 0 0 0,1 0 0 0 0,-1 0 1 0 0,1 0-1 0 0,0-1 0 0 0,0 0 0 0 0,-1 1 1 0 0,1-1-1 0 0,0 0 0 0 0,0 0 0 0 0,-1 0 1 0 0,1-1-1 0 0,0 1 0 0 0,0-1 0 0 0,0 0-27 0 0,101-14 291 0 0,-93 11-293 0 0,1 3 19 0 0,0-1-1 0 0,0 0 1 0 0,-1-1 0 0 0,1-1 0 0 0,-1 1-1 0 0,1-2 1 0 0,-2 0 0 0 0,1 0-1 0 0,0-1 1 0 0,-1 0 0 0 0,0-1 0 0 0,0 0-1 0 0,-1-1 1 0 0,0 1 0 0 0,0-2-1 0 0,-1 1 1 0 0,0-2 0 0 0,-1 1 0 0 0,0-1-1 0 0,0 0 1 0 0,2-6-17 0 0,-11 9-9 0 0,-1 1 0 0 0,-1-1 0 0 0,1 1 0 0 0,-1 0 0 0 0,0-1 0 0 0,0 2 0 0 0,-1-1 0 0 0,0 0 0 0 0,0 1 0 0 0,0 0 0 0 0,-1 0 0 0 0,1 1 0 0 0,-1-1 0 0 0,0 1 0 0 0,-1 1 0 0 0,1-1 0 0 0,-1 1 0 0 0,1 0 0 0 0,-1 0 0 0 0,0 1 0 0 0,0 0 0 0 0,0 0 0 0 0,-1 1 0 0 0,1 0 0 0 0,0 0 0 0 0,0 1 0 0 0,-1-1 9 0 0,-30-4-165 0 0,-53-20-4091 0 0,80 18 2980 0 0</inkml:trace>
  <inkml:trace contextRef="#ctx0" brushRef="#br0" timeOffset="164123.543">15439 656 896 0 0,'-13'-5'101'0'0,"1"0"0"0"0,-1 1-1 0 0,0 1 1 0 0,0 0 0 0 0,-1 1 0 0 0,1 0-1 0 0,0 1 1 0 0,-1 0 0 0 0,1 1 0 0 0,-1 1-1 0 0,1 0 1 0 0,0 1 0 0 0,-1 1 0 0 0,1 0-1 0 0,0 0 1 0 0,1 1 0 0 0,-1 1 0 0 0,1 0-1 0 0,-1 1 1 0 0,2 0 0 0 0,-1 1 0 0 0,1 0-1 0 0,0 1 1 0 0,0 0 0 0 0,1 1 0 0 0,0 0-1 0 0,1 1 1 0 0,0 0 0 0 0,0 0 0 0 0,1 1-1 0 0,0 0 1 0 0,1 0 0 0 0,0 1 0 0 0,1 0-1 0 0,1 0 1 0 0,0 1 0 0 0,0-1 0 0 0,1 1-1 0 0,1 0 1 0 0,0 0 0 0 0,1 0 0 0 0,0 1-1 0 0,0 9-100 0 0,2-17 24 0 0,1-1 0 0 0,-1 1 0 0 0,1 0 0 0 0,0 0 0 0 0,0-1 0 0 0,1 1 0 0 0,-1 0 0 0 0,1-1 0 0 0,1 0-1 0 0,-1 1 1 0 0,1-1 0 0 0,0 0 0 0 0,0 0 0 0 0,0 0 0 0 0,1-1 0 0 0,0 1 0 0 0,0-1 0 0 0,0 0 0 0 0,0 0-1 0 0,0 0 1 0 0,1-1 0 0 0,0 1 0 0 0,0-1 0 0 0,0 0 0 0 0,0-1 0 0 0,0 1 0 0 0,1-1 0 0 0,-1 0-1 0 0,1 0 1 0 0,-1-1 0 0 0,1 1 0 0 0,0-1 0 0 0,-1-1 0 0 0,3 1-24 0 0,10 1 71 0 0,1 0 1 0 0,0-1 0 0 0,0-1-1 0 0,0-1 1 0 0,0-1-1 0 0,-1-1 1 0 0,1 0-1 0 0,-1-1 1 0 0,15-6-72 0 0,-23 8-29 0 0,-1-1 0 0 0,1 0 0 0 0,-1-1 1 0 0,0 0-1 0 0,0-1 0 0 0,0 1 1 0 0,-1-2-1 0 0,1 1 0 0 0,-1-1 0 0 0,-1-1 1 0 0,1 1-1 0 0,-1-1 0 0 0,0 0 0 0 0,-1-1 1 0 0,1 0-1 0 0,-1 0 0 0 0,-1 0 1 0 0,0-1-1 0 0,0 0 0 0 0,-1 0 0 0 0,0 0 1 0 0,0 0-1 0 0,-1-1 0 0 0,0 1 1 0 0,1-10 28 0 0,-4 7-42 0 0,0-1-1 0 0,-1 1 1 0 0,0-1 0 0 0,-1 1 0 0 0,0 0 0 0 0,-1-1 0 0 0,0 1 0 0 0,-1 0 0 0 0,-1 1 0 0 0,0-1 0 0 0,0 1 0 0 0,-1 0 0 0 0,0 0 0 0 0,-1 0 0 0 0,-1 1 0 0 0,1 0 0 0 0,-2 1 0 0 0,1 0 0 0 0,-1 0 0 0 0,0 0 0 0 0,-1 1 0 0 0,0 1-1 0 0,-1 0 1 0 0,1 0 0 0 0,-1 1 0 0 0,0 0 0 0 0,-1 1 0 0 0,1 0 0 0 0,-1 1 0 0 0,0 1 0 0 0,-12-3 42 0 0,3 1 21 0 0,-1 1 0 0 0,0 1 0 0 0,0 1-1 0 0,0 1 1 0 0,0 1 0 0 0,0 1 0 0 0,0 0 0 0 0,0 2-1 0 0,-14 4-20 0 0,28-6 3 0 0,-1 1-1 0 0,1 1 1 0 0,0 0-1 0 0,0 0 0 0 0,0 0 1 0 0,1 1-1 0 0,-1 0 0 0 0,1 0 1 0 0,0 1-1 0 0,0 0 0 0 0,1 0 1 0 0,-1 1-1 0 0,1 0 0 0 0,0 0 1 0 0,1 0-1 0 0,-1 1 1 0 0,1 0-1 0 0,1 0 0 0 0,-1 0 1 0 0,1 1-1 0 0,0-1 0 0 0,1 1 1 0 0,0 0-1 0 0,0 0 0 0 0,1 0 1 0 0,-2 8-3 0 0,3-3 41 0 0,0 0-1 0 0,0 0 1 0 0,1 0 0 0 0,1 0 0 0 0,0 0 0 0 0,1 0 0 0 0,0 0-1 0 0,1 0 1 0 0,1 0 0 0 0,0-1 0 0 0,0 0 0 0 0,1 0 0 0 0,1 0-1 0 0,0 0 1 0 0,1-1 0 0 0,0 0 0 0 0,0 0 0 0 0,1-1 0 0 0,1 0-1 0 0,0-1 1 0 0,0 1 0 0 0,1-2 0 0 0,0 1 0 0 0,0-1-1 0 0,1-1 1 0 0,0 0 0 0 0,0-1 0 0 0,1 0 0 0 0,0 0 0 0 0,0-1-1 0 0,0-1 1 0 0,1 0 0 0 0,-1-1 0 0 0,1 0 0 0 0,0-1 0 0 0,0 0-1 0 0,0-1 1 0 0,8-1-41 0 0,6 3 64 0 0,1-2 0 0 0,-1-1 0 0 0,1-1 0 0 0,-1-2 0 0 0,1 0 0 0 0,-1-2 0 0 0,0-1 0 0 0,21-8-64 0 0,-41 12-26 0 0,0-1 0 0 0,0 1 0 0 0,-1-1 0 0 0,1-1 0 0 0,0 1 0 0 0,-1-1 0 0 0,0 0 0 0 0,0-1 0 0 0,0 1 0 0 0,-1-1 0 0 0,1 0 0 0 0,-1-1 0 0 0,0 1 0 0 0,-1-1 0 0 0,1 0 0 0 0,-1 0 0 0 0,-1-1 0 0 0,1 1 0 0 0,-1-1 0 0 0,0 0 0 0 0,0 0 0 0 0,-1 0 0 0 0,0 0 0 0 0,0 0 0 0 0,-1 0 0 0 0,0 0 0 0 0,0-1 0 0 0,0 1 0 0 0,-1-1 0 0 0,0 1 0 0 0,-1 0 0 0 0,0-1 0 0 0,0 1 0 0 0,0 0 0 0 0,-1-1 0 0 0,0 1 0 0 0,-2-2 26 0 0,0 3-11 0 0,-2 0-1 0 0,1 0 1 0 0,0 1 0 0 0,-1-1-1 0 0,0 1 1 0 0,-1 1-1 0 0,1-1 1 0 0,-1 1-1 0 0,1 0 1 0 0,-1 1 0 0 0,-1 0-1 0 0,1 0 1 0 0,0 0-1 0 0,-1 1 1 0 0,1 0-1 0 0,-1 0 1 0 0,0 1 0 0 0,1 0-1 0 0,-1 0 1 0 0,0 1-1 0 0,0 0 1 0 0,0 0-1 0 0,1 1 1 0 0,-1 0 0 0 0,0 1-1 0 0,1-1 1 0 0,-1 2-1 0 0,1-1 1 0 0,-1 1-1 0 0,1 0 1 0 0,0 0 0 0 0,0 1-1 0 0,0 0 1 0 0,1 0-1 0 0,-1 1 1 0 0,-4 3 11 0 0,-5 2 16 0 0,0-1 0 0 0,1 2 0 0 0,0 0 0 0 0,0 1 0 0 0,2 0 0 0 0,-1 1 0 0 0,1 1 0 0 0,1 0 0 0 0,1 0 0 0 0,0 1 0 0 0,0 1 0 0 0,2 0 0 0 0,0 0 0 0 0,1 1 0 0 0,1 0 0 0 0,0 1 0 0 0,1-1 0 0 0,1 1 0 0 0,1 0 0 0 0,-2 17-16 0 0,5-30 15 0 0,1 0-1 0 0,0 0 1 0 0,0 0 0 0 0,0-1 0 0 0,1 1 0 0 0,0 0 0 0 0,0 0-1 0 0,0 0 1 0 0,0-1 0 0 0,1 1 0 0 0,0-1 0 0 0,-1 1-1 0 0,2-1 1 0 0,-1 0 0 0 0,1 0 0 0 0,-1 0 0 0 0,1 0-1 0 0,0 0 1 0 0,0 0 0 0 0,1-1 0 0 0,-1 0 0 0 0,1 1-1 0 0,0-1 1 0 0,0 0 0 0 0,0-1 0 0 0,0 1 0 0 0,0-1-1 0 0,1 0 1 0 0,-1 0 0 0 0,1 0 0 0 0,-1-1 0 0 0,1 1-1 0 0,-1-1 1 0 0,1 0 0 0 0,0-1 0 0 0,0 1 0 0 0,0-1-1 0 0,0 0-14 0 0,14 1 45 0 0,0-1 0 0 0,-1-1-1 0 0,1-1 1 0 0,0-1-1 0 0,-1 0 1 0 0,1-1-1 0 0,-1-1 1 0 0,-1-1-1 0 0,7-3-44 0 0,-17 7 8 0 0,1 0 0 0 0,-1-1-1 0 0,0 0 1 0 0,0 0 0 0 0,0-1-1 0 0,0 0 1 0 0,-1 0 0 0 0,0 0-1 0 0,1-1 1 0 0,-1 0-1 0 0,-1 0 1 0 0,1-1 0 0 0,-1 0-1 0 0,0 0 1 0 0,0 0 0 0 0,-1 0-1 0 0,0-1 1 0 0,0 1 0 0 0,0-1-1 0 0,-1 0 1 0 0,0 0 0 0 0,-1-1-1 0 0,1 1 1 0 0,-1-1 0 0 0,0 0-8 0 0,-4 1-38 0 0,0 0 0 0 0,0 1 0 0 0,0-1 0 0 0,-1 1 0 0 0,0 0 0 0 0,0 0 0 0 0,0 0 0 0 0,-1 0 0 0 0,0 1 0 0 0,0-1 0 0 0,-1 1 0 0 0,1 0 0 0 0,-1 0 0 0 0,0 0 0 0 0,-1 1 0 0 0,1 0 0 0 0,-1 0 0 0 0,0 0 0 0 0,1 1 0 0 0,-2 0 0 0 0,1 0 0 0 0,0 0 0 0 0,-1 1 0 0 0,1 0 0 0 0,-1 0 0 0 0,0 1 0 0 0,1-1 0 0 0,-1 2 0 0 0,0-1 0 0 0,0 1 0 0 0,0 0 0 0 0,1 0 0 0 0,-1 1 0 0 0,-1 0 38 0 0,-119 39-3103 0 0,103-26 1825 0 0</inkml:trace>
  <inkml:trace contextRef="#ctx0" brushRef="#br0" timeOffset="164788.274">15794 333 1172 0 0,'3'27'3919'0'0,"20"91"-3256"0"0,4-22-987 0 0,-59-56-2911 0 0,8-36 1944 0 0</inkml:trace>
  <inkml:trace contextRef="#ctx0" brushRef="#br0" timeOffset="165422.427">15935 371 996 0 0,'14'156'1614'0'0,"-6"-43"1121"0"0,-8-112-2714 0 0,0 0 0 0 0,-1 0 0 0 0,1 0-1 0 0,-1-1 1 0 0,1 1 0 0 0,-1 0 0 0 0,1-1-1 0 0,-1 1 1 0 0,1 0 0 0 0,-1-1 0 0 0,0 1 0 0 0,1-1-1 0 0,-1 1 1 0 0,0-1 0 0 0,0 1 0 0 0,1-1 0 0 0,-1 0-1 0 0,0 1 1 0 0,0-1 0 0 0,0 0 0 0 0,1 1 0 0 0,-1-1-1 0 0,0 0 1 0 0,0 0 0 0 0,0 0 0 0 0,0 0 0 0 0,1 0-1 0 0,-1 0 1 0 0,0 0 0 0 0,0 0 0 0 0,0 0-1 0 0,0 0 1 0 0,0-1 0 0 0,1 1 0 0 0,-1 0 0 0 0,0 0-1 0 0,0-1 1 0 0,0 1 0 0 0,1-1 0 0 0,-1 1 0 0 0,0-1-1 0 0,1 1 1 0 0,-1-1 0 0 0,0 1 0 0 0,1-1 0 0 0,-1 1-1 0 0,0-1 1 0 0,1 0 0 0 0,-1 0 0 0 0,1 1-1 0 0,0-1 1 0 0,-1 0 0 0 0,1 0 0 0 0,-1 1 0 0 0,1-1-1 0 0,0 0 1 0 0,0 0 0 0 0,-1 0 0 0 0,1 1 0 0 0,0-2-21 0 0,-2-7 31 0 0,-1 0 1 0 0,2-1 0 0 0,-1 1 0 0 0,1-1 0 0 0,1 1-1 0 0,-1-1 1 0 0,2 1 0 0 0,-1-1 0 0 0,2 1-1 0 0,-1-1 1 0 0,1 1 0 0 0,0-1 0 0 0,1 1 0 0 0,0 0-1 0 0,1 0 1 0 0,0 0 0 0 0,0 1 0 0 0,1 0-1 0 0,0-1 1 0 0,0 1 0 0 0,1 1 0 0 0,0-1 0 0 0,0 1-1 0 0,1 0 1 0 0,0 1 0 0 0,0-1 0 0 0,5-2-32 0 0,-4 3 4 0 0,-1 0 0 0 0,1 1 1 0 0,0 0-1 0 0,0 0 0 0 0,0 0 1 0 0,1 1-1 0 0,0 1 0 0 0,-1-1 1 0 0,1 1-1 0 0,1 1 0 0 0,-1 0 1 0 0,0 0-1 0 0,1 1 0 0 0,3 0-4 0 0,-4 4-13 0 0,-1 2-1 0 0,0-1 1 0 0,-1 1-1 0 0,1 0 1 0 0,-1 1-1 0 0,0 0 1 0 0,0 0-1 0 0,-1 0 1 0 0,0 1-1 0 0,0 0 1 0 0,0 0-1 0 0,-1 0 1 0 0,0 1-1 0 0,-1 0 1 0 0,1 0-1 0 0,-1 0 1 0 0,-1 1-1 0 0,0-1 1 0 0,0 1-1 0 0,-1 0 1 0 0,0 0-1 0 0,0-1 1 0 0,-1 1-1 0 0,0 1 1 0 0,-1-1-1 0 0,0 1 14 0 0,1-9-17 0 0,27 138-4510 0 0,-24-127 3271 0 0</inkml:trace>
  <inkml:trace contextRef="#ctx0" brushRef="#br0" timeOffset="171360.394">25348 498 1312 0 0,'-4'-4'102'0'0,"-1"1"0"0"0,0-1 0 0 0,0 1 0 0 0,-1 0 0 0 0,1 0 0 0 0,-1 0 0 0 0,1 1 0 0 0,-1 0 0 0 0,0 0 0 0 0,0 0 0 0 0,0 1 0 0 0,0 0 0 0 0,0 0 0 0 0,0 1 0 0 0,0-1 0 0 0,0 1 0 0 0,0 1 0 0 0,0-1 0 0 0,0 1 0 0 0,0 0 0 0 0,0 0 0 0 0,0 1 0 0 0,0 0 0 0 0,0 0 0 0 0,1 0 0 0 0,-1 1 0 0 0,1 0 0 0 0,-1 0 0 0 0,1 0 0 0 0,0 0 0 0 0,0 1 0 0 0,1 0 0 0 0,-1 0 0 0 0,1 1 0 0 0,0-1 0 0 0,0 1 0 0 0,0 0 0 0 0,1 0 0 0 0,-1 0 0 0 0,1 0 0 0 0,0 0 0 0 0,1 1 0 0 0,-1 0-102 0 0,4 1 47 0 0,0 1 0 0 0,1-1-1 0 0,-1 0 1 0 0,1 0 0 0 0,1 0 0 0 0,-1 0 0 0 0,1 0 0 0 0,1-1 0 0 0,-1 1 0 0 0,1-1 0 0 0,0 0-1 0 0,0 0 1 0 0,1 0 0 0 0,0-1 0 0 0,0 1 0 0 0,0-1 0 0 0,1 0 0 0 0,-1-1 0 0 0,5 3-47 0 0,13 16 130 0 0,-14-14-85 0 0,-1-1 0 0 0,0 1-1 0 0,0 1 1 0 0,-1-1 0 0 0,-1 1-1 0 0,0 1 1 0 0,0-1 0 0 0,-1 1-1 0 0,0 0 1 0 0,-1 0 0 0 0,0 0-1 0 0,2 11-44 0 0,-8-16-1 0 0,-1-1-1 0 0,0 0 1 0 0,0 1-1 0 0,0-1 1 0 0,0 0-1 0 0,-1-1 1 0 0,0 1-1 0 0,0-1 1 0 0,0 1-1 0 0,-1-1 1 0 0,1 0-1 0 0,-1-1 1 0 0,0 1-1 0 0,0-1 0 0 0,0 0 1 0 0,-1 0-1 0 0,1-1 1 0 0,-1 1-1 0 0,1-1 1 0 0,-1 0-1 0 0,0-1 1 0 0,0 0-1 0 0,0 0 1 0 0,0 0-1 0 0,0 0 1 0 0,0-1-1 0 0,0 0 1 0 0,0 0 1 0 0,-1 2-161 0 0,1 0 1 0 0,0-1-1 0 0,0 1 1 0 0,-1-1-1 0 0,1-1 1 0 0,0 1-1 0 0,-1-1 1 0 0,1 0-1 0 0,-1-1 1 0 0,1 1-1 0 0,0-1 1 0 0,-1 0-1 0 0,1-1 1 0 0,0 0-1 0 0,0 0 1 0 0,0 0-1 0 0,0-1 1 0 0,0 1-1 0 0,0-2 1 0 0,1 1-1 0 0,0 0 1 0 0,-1-1-1 0 0,1 0 1 0 0,0 0-1 0 0,1-1 1 0 0,-1 1-1 0 0,1-1 1 0 0,0 0-1 0 0,0 0 1 0 0,0-2 160 0 0,-3-22-1330 0 0</inkml:trace>
  <inkml:trace contextRef="#ctx0" brushRef="#br0" timeOffset="168440.32">22835 480 916 0 0,'-5'-3'112'0'0,"0"1"1"0"0,0-1-1 0 0,0 1 0 0 0,-1 0 0 0 0,1 0 1 0 0,-1 1-1 0 0,1 0 0 0 0,-1 0 1 0 0,1 0-1 0 0,-1 0 0 0 0,1 1 0 0 0,-1 0 1 0 0,0 0-1 0 0,1 1 0 0 0,-1-1 1 0 0,1 1-1 0 0,-1 0 0 0 0,1 1 0 0 0,-1-1 1 0 0,1 1-1 0 0,0 0 0 0 0,-1 1-112 0 0,-5 0 88 0 0,0 0 0 0 0,0 1-1 0 0,0 0 1 0 0,1 0-1 0 0,-1 1 1 0 0,1 1 0 0 0,0 0-1 0 0,1 0 1 0 0,0 1 0 0 0,0 0-1 0 0,0 0 1 0 0,1 1-1 0 0,0 0 1 0 0,0 1 0 0 0,1 0-1 0 0,0 0 1 0 0,1 0-1 0 0,0 1 1 0 0,0 0 0 0 0,1 0-1 0 0,0 1 1 0 0,1 0 0 0 0,1-1-1 0 0,-1 1-87 0 0,47 60 610 0 0,165 78 558 0 0,-208-145-1178 0 0,-1-1-1 0 0,1 1 0 0 0,-1 0 0 0 0,1-1 1 0 0,-1 1-1 0 0,0 0 0 0 0,-1-1 0 0 0,1 1 1 0 0,-1-1-1 0 0,1 1 0 0 0,-1-1 0 0 0,0 0 1 0 0,0 0-1 0 0,0 0 0 0 0,-1 0 0 0 0,1 0 1 0 0,-1 0-1 0 0,0 0 0 0 0,1-1 0 0 0,-1 0 1 0 0,0 1-1 0 0,-1-1 0 0 0,1 0 0 0 0,0 0 1 0 0,0-1-1 0 0,-1 1 0 0 0,1-1 1 0 0,-1 0-1 0 0,0 0 0 0 0,1 0 0 0 0,-1 0 1 0 0,0 0-1 0 0,0-1 0 0 0,1 0 0 0 0,-2 0 11 0 0,-8 4-335 0 0,-2-1-1 0 0,1 0 1 0 0,0-1-1 0 0,0 0 1 0 0,-1-1-1 0 0,1-1 1 0 0,-1-1 0 0 0,1 0-1 0 0,0 0 1 0 0,-1-2-1 0 0,1 0 1 0 0,0 0-1 0 0,-12-6 336 0 0,-3-8-1218 0 0</inkml:trace>
  <inkml:trace contextRef="#ctx0" brushRef="#br0" timeOffset="168733.342">22982 513 1428 0 0,'-19'-10'3327'0'0,"-25"30"-2655"0"0,43-19-562 0 0,-34 25 280 0 0,2 1-1 0 0,1 1 1 0 0,1 1-1 0 0,1 2 1 0 0,2 2-1 0 0,-22 32-389 0 0,15-22 160 0 0,-50 71 360 0 0,-59 66-2889 0 0,105-150-331 0 0,24-26 1419 0 0</inkml:trace>
  <inkml:trace contextRef="#ctx0" brushRef="#br0" timeOffset="169959.61">23409 600 1436 0 0,'-81'-6'1936'0'0,"64"8"-1808"0"0,-1 1 1 0 0,1 0-1 0 0,1 1 0 0 0,-1 1 0 0 0,1 0 0 0 0,-1 2 0 0 0,1-1 0 0 0,1 2 1 0 0,0 0-1 0 0,0 1 0 0 0,0 1 0 0 0,1 0 0 0 0,1 1 0 0 0,0 0 0 0 0,0 1 0 0 0,1 0 1 0 0,1 1-1 0 0,0 1 0 0 0,1 0 0 0 0,0 0 0 0 0,1 1 0 0 0,-7 15-128 0 0,15-27 9 0 0,1-1 0 0 0,0 1 0 0 0,0-1-1 0 0,0 1 1 0 0,0-1 0 0 0,0 1 0 0 0,0 0-1 0 0,0-1 1 0 0,1 1 0 0 0,0-1 0 0 0,-1 1 0 0 0,1-1-1 0 0,0 1 1 0 0,0-1 0 0 0,0 0 0 0 0,1 1-1 0 0,-1-1 1 0 0,0 0 0 0 0,1 0 0 0 0,0 0 0 0 0,-1 0-1 0 0,1 0 1 0 0,0 0 0 0 0,0-1 0 0 0,0 1-1 0 0,0 0 1 0 0,0-1 0 0 0,1 0 0 0 0,-1 1 0 0 0,0-1-1 0 0,1 0 1 0 0,-1 0 0 0 0,1 0 0 0 0,-1-1-1 0 0,1 1 1 0 0,-1-1 0 0 0,1 1 0 0 0,0-1-9 0 0,110 3-66 0 0,-95-7 54 0 0,0 0 1 0 0,-1-1-1 0 0,1 0 0 0 0,-1-2 0 0 0,-1 0 0 0 0,1-1 0 0 0,-1 0 1 0 0,0-1-1 0 0,-1-1 0 0 0,0-1 0 0 0,-1 0 0 0 0,0-1 0 0 0,-1 0 1 0 0,0-1-1 0 0,-1-1 0 0 0,1-2 12 0 0,45-68-8 0 0,-55 83-17 0 0,1 0 0 0 0,0 0 0 0 0,-1 1 1 0 0,1 0-1 0 0,0 0 0 0 0,-1 0 0 0 0,1 0 0 0 0,0 0 1 0 0,-1 1-1 0 0,1-1 0 0 0,-1 1 0 0 0,1 0 0 0 0,-1 0 0 0 0,1 1 1 0 0,-1-1-1 0 0,1 1 0 0 0,-1 0 0 0 0,0-1 0 0 0,0 1 1 0 0,0 1-1 0 0,0-1 0 0 0,0 0 0 0 0,-1 1 0 0 0,1-1 0 0 0,-1 1 1 0 0,1 0-1 0 0,-1 0 0 0 0,0 0 0 0 0,0 0 0 0 0,0 0 1 0 0,0 3 24 0 0,22 117 682 0 0,-36-97-498 0 0,7-16 82 0 0,19-25-150 0 0,4-8-234 0 0,1 0 0 0 0,1 0 1 0 0,1 2-1 0 0,1 1 0 0 0,1 0 1 0 0,1 2-1 0 0,0 1 0 0 0,2 0 1 0 0,16-7 117 0 0,-40 23-26 0 0,-1 0 0 0 0,1 0 0 0 0,0 0 0 0 0,0 0 0 0 0,-1 0 0 0 0,1 0 1 0 0,0 0-1 0 0,0 0 0 0 0,0 1 0 0 0,0-1 0 0 0,0 1 0 0 0,0-1 0 0 0,0 1 0 0 0,0 0 0 0 0,0 0 1 0 0,0 0-1 0 0,0 0 0 0 0,0 0 0 0 0,1 1 0 0 0,-1-1 0 0 0,0 0 0 0 0,0 1 0 0 0,0 0 0 0 0,-1-1 0 0 0,1 1 1 0 0,0 0-1 0 0,0 0 0 0 0,0 0 0 0 0,0 0 0 0 0,-1 0 0 0 0,1 1 0 0 0,-1-1 0 0 0,1 0 0 0 0,-1 1 1 0 0,1-1-1 0 0,-1 1 0 0 0,0 0 0 0 0,0-1 0 0 0,1 1 0 0 0,-1 0 0 0 0,0 0 0 0 0,-1 0 0 0 0,1 0 0 0 0,0 0 1 0 0,-1-1-1 0 0,1 1 0 0 0,-1 1 0 0 0,1-1 0 0 0,-1 0 0 0 0,0 1 26 0 0,2 8 40 0 0,-2-1-1 0 0,1 1 1 0 0,-1-1-1 0 0,-1 1 1 0 0,0 0-1 0 0,0-1 1 0 0,-1 1 0 0 0,0-1-1 0 0,-1 0 1 0 0,0 1-1 0 0,-1-1 1 0 0,0-1-1 0 0,-1 1 1 0 0,1-1 0 0 0,-2 1-1 0 0,0-1 1 0 0,0 0-40 0 0,-5 10 224 0 0,94-136-443 0 0,-71 110 87 0 0,-13 21 13 0 0,1-13 83 0 0,-6-2-1988 0 0,6-1 738 0 0</inkml:trace>
  <inkml:trace contextRef="#ctx0" brushRef="#br0" timeOffset="170303.734">23923 788 1280 0 0,'15'-22'414'0'0,"1"1"1"0"0,0 0-1 0 0,2 1 0 0 0,1 2 0 0 0,0-1 0 0 0,1 2 1 0 0,1 1-1 0 0,18-11-414 0 0,-37 28 25 0 0,0 0 1 0 0,0 1-1 0 0,0-1 1 0 0,0 1-1 0 0,0 0 1 0 0,0-1-1 0 0,-1 1 0 0 0,1 0 1 0 0,0 0-1 0 0,-1 0 1 0 0,0 0-1 0 0,1 0 1 0 0,-1 1-1 0 0,0-1 1 0 0,0 0-1 0 0,0 0 1 0 0,0 1-1 0 0,-1-1 1 0 0,1 1-1 0 0,-1-1 1 0 0,1 1-1 0 0,-1-1 1 0 0,0 1-1 0 0,0-1 0 0 0,0 1 1 0 0,0-1-1 0 0,0 1 1 0 0,-1-1-1 0 0,1 0 1 0 0,-1 1-1 0 0,0-1 1 0 0,0 1-26 0 0,2 3 47 0 0,0 135-882 0 0,9-126-760 0 0,-2-13 393 0 0</inkml:trace>
  <inkml:trace contextRef="#ctx0" brushRef="#br0" timeOffset="170644.67">24403 716 1228 0 0,'13'-7'190'0'0,"2"2"-34"0"0,0-2-1 0 0,0 0 1 0 0,-1 0 0 0 0,0-2-1 0 0,0 1 1 0 0,-1-2-1 0 0,0 0 1 0 0,-1-1-1 0 0,0 0 1 0 0,0 0 0 0 0,2-6-156 0 0,-55-8 1193 0 0,19 25-934 0 0,0 1 1 0 0,0 0-1 0 0,-1 2 0 0 0,2 1 1 0 0,-1 1-1 0 0,0 1 0 0 0,1 0 1 0 0,0 2-1 0 0,-11 5-259 0 0,23-9 115 0 0,6-3-82 0 0,-1 0 1 0 0,0 0-1 0 0,1 0 1 0 0,-1 1-1 0 0,1-1 1 0 0,-1 1-1 0 0,1 0 1 0 0,0 0-1 0 0,0 0 0 0 0,0 1 1 0 0,0-1-1 0 0,0 1 1 0 0,0 0-1 0 0,1-1 1 0 0,-1 1-1 0 0,1 0 1 0 0,0 1-1 0 0,0-1 0 0 0,0 0 1 0 0,0 1-1 0 0,1-1 1 0 0,-1 1-1 0 0,1-1 1 0 0,0 1-34 0 0,45 37-271 0 0,116-15-3913 0 0,-107-25 2880 0 0</inkml:trace>
  <inkml:trace contextRef="#ctx0" brushRef="#br0" timeOffset="176610.317">455 2562 1288 0 0,'32'-12'3841'0'0,"-8"-10"-3217"0"0,-28 16-561 0 0,-1 0 0 0 0,0 0 0 0 0,-1 1 0 0 0,1 0 0 0 0,-1 0 0 0 0,0 0 0 0 0,0 1 0 0 0,-1 0 0 0 0,1 0 0 0 0,-1 0 0 0 0,0 1 0 0 0,0 0 0 0 0,0 0 1 0 0,-1 1-1 0 0,1 0 0 0 0,0 0 0 0 0,-1 1 0 0 0,1 0 0 0 0,-3 0-63 0 0,-7 0-5 0 0,1 0 1 0 0,-1 0 0 0 0,0 2 0 0 0,0 0 0 0 0,1 1 0 0 0,-1 1-1 0 0,1 0 1 0 0,0 2 0 0 0,0-1 0 0 0,0 2 0 0 0,1 0 0 0 0,0 1-1 0 0,0 1 1 0 0,0 0 0 0 0,1 1 0 0 0,0 0 0 0 0,1 1 0 0 0,0 1-1 0 0,0 0 1 0 0,1 0 0 0 0,1 2 0 0 0,0-1 0 0 0,-3 7 4 0 0,11-15 2 0 0,0-1 1 0 0,1 1-1 0 0,0 0 1 0 0,-1 0 0 0 0,2 0-1 0 0,-1 0 1 0 0,0 0-1 0 0,1 0 1 0 0,0 0 0 0 0,0 0-1 0 0,0 0 1 0 0,0 1 0 0 0,1-1-1 0 0,-1 0 1 0 0,1 1-1 0 0,0-1 1 0 0,1 0 0 0 0,-1 1-1 0 0,1-1 1 0 0,0 0-1 0 0,0 1 1 0 0,0-1 0 0 0,1 0-1 0 0,-1 0 1 0 0,1 0-1 0 0,0 0 1 0 0,0 0 0 0 0,0-1-1 0 0,1 1 1 0 0,-1 0-1 0 0,1-1 1 0 0,0 0 0 0 0,0 0-1 0 0,0 0 1 0 0,0 0-1 0 0,1 0 1 0 0,-1-1 0 0 0,1 1-1 0 0,0-1 1 0 0,0 0-1 0 0,-1 0 1 0 0,1 0 0 0 0,0-1-1 0 0,2 1-2 0 0,23 4-1 0 0,0-1-1 0 0,0-2 1 0 0,0-1 0 0 0,1-2-1 0 0,-1 0 1 0 0,0-2-1 0 0,0-1 1 0 0,0-2-1 0 0,0 0 1 0 0,0-2 0 0 0,-1-1-1 0 0,0-2 1 0 0,-1 0-1 0 0,18-11 2 0 0,0-15-246 0 0,-44 34 115 0 0,-29-14 48 0 0,-169 1 86 0 0,264-19 50 0 0,-8 10-175 0 0,-1-3 1 0 0,-1-2 0 0 0,-2-2 0 0 0,0-3-1 0 0,-3-3 1 0 0,29-26 121 0 0,-73 56 19 0 0,0 0-1 0 0,-1-1 1 0 0,0 0 0 0 0,0 0-1 0 0,-1 0 1 0 0,0-1-1 0 0,0 0 1 0 0,-1 0-1 0 0,0 0 1 0 0,-1-1 0 0 0,0 1-1 0 0,0-1 1 0 0,-1 0-1 0 0,-1 0 1 0 0,1-1 0 0 0,-2 1-1 0 0,1 0 1 0 0,-2-1-1 0 0,1 1 1 0 0,-1-1-1 0 0,-1 1 1 0 0,0-1 0 0 0,0 1-1 0 0,-1-1-18 0 0,-2-1 100 0 0,0 1 0 0 0,0 0-1 0 0,-1 0 1 0 0,-1 0 0 0 0,1 1-1 0 0,-2 0 1 0 0,0 0 0 0 0,0 0-1 0 0,0 1 1 0 0,-1 0 0 0 0,-1 1-1 0 0,1 0 1 0 0,-1 0 0 0 0,-1 0-1 0 0,0 1 1 0 0,0 1 0 0 0,0 0-1 0 0,0 0 1 0 0,-1 1 0 0 0,0 0-1 0 0,0 1 1 0 0,-1 0 0 0 0,1 1-1 0 0,-1 1 1 0 0,0-1 0 0 0,-7 1-100 0 0,11 2 27 0 0,1 1 0 0 0,0 0 0 0 0,0 1 0 0 0,-1 0 0 0 0,1 0 0 0 0,0 0 0 0 0,1 1 0 0 0,-1 0 0 0 0,0 0 0 0 0,1 1 0 0 0,0 0 0 0 0,0 0 0 0 0,0 0 0 0 0,0 1 0 0 0,0 0 0 0 0,1 0 0 0 0,0 0 0 0 0,0 1 0 0 0,1-1 0 0 0,-1 1 0 0 0,1 1 0 0 0,1-1 0 0 0,-1 0 0 0 0,1 1 0 0 0,0 0 0 0 0,-1 3-27 0 0,-46 193 253 0 0,60 164-10 0 0,133 484 140 0 0,-141-842-650 0 0,3 17 341 0 0,-10-34-4856 0 0,-10-49 2146 0 0,8 23 1435 0 0</inkml:trace>
  <inkml:trace contextRef="#ctx0" brushRef="#br0" timeOffset="177107.536">1417 2508 956 0 0,'-5'7'3078'0'0,"-17"50"-2059"0"0,-7 169 1597 0 0,29-223-2632 0 0,0 0 0 0 0,0 0-1 0 0,0 0 1 0 0,0-1 0 0 0,0 1-1 0 0,1 0 1 0 0,-1-1 0 0 0,1 1-1 0 0,0 0 1 0 0,0-1 0 0 0,0 1-1 0 0,0-1 1 0 0,0 1-1 0 0,1-1 1 0 0,-1 0 0 0 0,1 1-1 0 0,0-1 1 0 0,-1 0 0 0 0,1 0-1 0 0,0 0 1 0 0,0 0 0 0 0,0 0-1 0 0,0-1 1 0 0,1 1 0 0 0,-1-1-1 0 0,0 1 1 0 0,1-1 0 0 0,-1 0-1 0 0,1 0 1 0 0,0 0 0 0 0,-1 0-1 0 0,1 0 1 0 0,0-1-1 0 0,-1 1 1 0 0,1-1 0 0 0,0 0-1 0 0,-1 0 1 0 0,1 0 0 0 0,0 0-1 0 0,0 0 1 0 0,-1 0 0 0 0,1-1 16 0 0,50-67-3751 0 0,-50 41 2575 0 0</inkml:trace>
  <inkml:trace contextRef="#ctx0" brushRef="#br0" timeOffset="177276.064">1257 2277 1368 0 0,'-6'-10'912'0'0,"4"2"-192"0"0,2 1-112 0 0,-3 2-192 0 0,4-1-32 0 0,-1 2-128 0 0,2-1-24 0 0,0 2-304 0 0,4 0-136 0 0,-3 2-168 0 0,4-2-116 0 0,1 3-776 0 0,1 0-40 0 0</inkml:trace>
  <inkml:trace contextRef="#ctx0" brushRef="#br0" timeOffset="177682.19">1601 2457 956 0 0,'15'49'950'0'0,"-3"-1"0"0"0,-1 2 0 0 0,-3-1 0 0 0,-1 2 0 0 0,-3-1 0 0 0,-3 0 0 0 0,-1 11-950 0 0,0-59 299 0 0,-5-7 433 0 0,7-13-761 0 0,1 0-1 0 0,0 1 1 0 0,1-1 0 0 0,2 1 0 0 0,-1-1 0 0 0,2 2-1 0 0,0-1 1 0 0,1 1 0 0 0,1 0 0 0 0,1 0-1 0 0,0 1 1 0 0,0 1 0 0 0,2 0 0 0 0,0 0 0 0 0,0 1-1 0 0,2 0 30 0 0,-11 11-26 0 0,-1 0-1 0 0,1 0 1 0 0,0 1-1 0 0,-1-1 1 0 0,1 1-1 0 0,0 0 0 0 0,0 0 1 0 0,0 0-1 0 0,0 0 1 0 0,0 1-1 0 0,0-1 1 0 0,0 1-1 0 0,1-1 1 0 0,-1 1-1 0 0,0 0 0 0 0,0 1 1 0 0,0-1-1 0 0,0 0 1 0 0,0 1-1 0 0,0 0 1 0 0,0-1-1 0 0,0 1 0 0 0,0 1 1 0 0,0-1-1 0 0,0 0 1 0 0,0 1-1 0 0,-1-1 1 0 0,1 1-1 0 0,0 0 1 0 0,-1 0-1 0 0,0 0 0 0 0,1 0 1 0 0,-1 0-1 0 0,0 0 1 0 0,0 1-1 0 0,0-1 1 0 0,0 1-1 0 0,-1 0 0 0 0,1-1 1 0 0,-1 1-1 0 0,1 0 1 0 0,-1 0-1 0 0,0 0 1 0 0,0 0 26 0 0,51 221-474 0 0,-50-221 333 0 0,-1-1 1 0 0,1 1-1 0 0,1 0 0 0 0,-1-1 0 0 0,0 0 0 0 0,0 1 0 0 0,1-1 0 0 0,0 0 1 0 0,-1 0-1 0 0,1-1 0 0 0,0 1 0 0 0,0-1 0 0 0,0 1 0 0 0,0-1 0 0 0,0 0 1 0 0,0 0-1 0 0,0 0 0 0 0,0 0 0 0 0,1-1 0 0 0,-1 1 0 0 0,0-1 0 0 0,0 0 1 0 0,1 0-1 0 0,-1 0 0 0 0,0 0 0 0 0,0-1 0 0 0,1 1 0 0 0,-1-1 0 0 0,0 0 1 0 0,2-1 140 0 0,32-8-1266 0 0</inkml:trace>
  <inkml:trace contextRef="#ctx0" brushRef="#br0" timeOffset="177961.098">2569 2123 1612 0 0,'-9'-2'178'0'0,"-1"1"0"0"0,0 0 0 0 0,1 1 0 0 0,-1 0 0 0 0,0 1 0 0 0,1 0 0 0 0,-1 0 0 0 0,1 1 0 0 0,-1 0 0 0 0,1 1 0 0 0,0 0 0 0 0,0 0 0 0 0,0 1 0 0 0,0 0 0 0 0,1 1 0 0 0,-1 0 0 0 0,1 0 0 0 0,0 0 0 0 0,1 1 0 0 0,-1 1 0 0 0,1-1 0 0 0,1 1-1 0 0,-1 0 1 0 0,1 1 0 0 0,0 0 0 0 0,1 0 0 0 0,0 0 0 0 0,0 0 0 0 0,1 1 0 0 0,-3 7-178 0 0,-2 21 174 0 0,2 0 0 0 0,2 1 0 0 0,1 0 0 0 0,2 0 0 0 0,1 0-1 0 0,3 0 1 0 0,1 0 0 0 0,1 0 0 0 0,2 0 0 0 0,2-1 0 0 0,2 0 0 0 0,1 0 0 0 0,1-1-1 0 0,9 14-173 0 0,15 72 291 0 0,4 108 35 0 0,-40-219-420 0 0,-1 1 0 0 0,0-1 0 0 0,-1 0 0 0 0,0 1 0 0 0,-1-1 0 0 0,0-1 1 0 0,-1 1-1 0 0,0 0 0 0 0,-1-1 0 0 0,0 0 0 0 0,-1 0 0 0 0,-1 2 94 0 0,-72 43-3624 0 0,18-54 1037 0 0,11-19 1391 0 0</inkml:trace>
  <inkml:trace contextRef="#ctx0" brushRef="#br0" timeOffset="178957.927">2028 2804 876 0 0,'-15'-3'2223'0'0,"15"3"-2140"0"0,0-1 0 0 0,1 0 0 0 0,-1 1 0 0 0,0-1 0 0 0,0 1 0 0 0,0-1 0 0 0,0 1 0 0 0,0-1 0 0 0,0 1 0 0 0,0-1 0 0 0,0 0 0 0 0,0 1 0 0 0,0-1 0 0 0,0 1 0 0 0,0-1 0 0 0,0 1 0 0 0,-1-1 0 0 0,1 1 1 0 0,0-1-1 0 0,0 1 0 0 0,-1-1 0 0 0,1 1 0 0 0,0-1 0 0 0,-1 1 0 0 0,1-1 0 0 0,0 1 0 0 0,-1-1 0 0 0,1 1 0 0 0,0 0 0 0 0,-1-1 0 0 0,1 1 0 0 0,-1 0 0 0 0,1-1 0 0 0,-1 1 0 0 0,1 0 0 0 0,-1 0 0 0 0,1-1 0 0 0,-1 1 0 0 0,1 0 1 0 0,-1 0-1 0 0,0 0 0 0 0,1 0 0 0 0,-1 0 0 0 0,1 0 0 0 0,-1 0 0 0 0,1 0 0 0 0,-1 0 0 0 0,0 0 0 0 0,1 0 0 0 0,-1 0 0 0 0,1 0 0 0 0,-1 0 0 0 0,1 0 0 0 0,-1 1 0 0 0,1-1 0 0 0,-1 0 0 0 0,1 0 0 0 0,-1 1-83 0 0,69-25 93 0 0,2 3-1 0 0,0 3 1 0 0,1 3-1 0 0,41-2-92 0 0,408-55-2863 0 0,-461 55 4560 0 0,-76-2-1814 0 0,10 18 112 0 0,0 1 0 0 0,1-1-1 0 0,-1 1 1 0 0,0 0 0 0 0,1 1 0 0 0,-1 0 0 0 0,0 0 0 0 0,1 0 0 0 0,-1 1-1 0 0,1 0 1 0 0,0 0 0 0 0,0 1 0 0 0,-1 0 0 0 0,1 0 0 0 0,1 0-1 0 0,-1 0 1 0 0,0 1 0 0 0,1 0 0 0 0,-3 3 5 0 0,0-2-10 0 0,1 0 1 0 0,0 0-1 0 0,0 0 1 0 0,0 1-1 0 0,1 0 1 0 0,-1 1-1 0 0,1-1 1 0 0,1 1-1 0 0,0 0 0 0 0,0 1 1 0 0,0-1-1 0 0,1 1 1 0 0,0 0-1 0 0,0 0 1 0 0,1 0-1 0 0,0 1 1 0 0,0-1-1 0 0,1 1 0 0 0,0-1 1 0 0,1 1-1 0 0,-1 6 10 0 0,4-11 10 0 0,0-1 1 0 0,0 0-1 0 0,1 0 0 0 0,-1 0 0 0 0,1 0 0 0 0,0 0 0 0 0,-1 0 0 0 0,1-1 0 0 0,0 0 1 0 0,1 1-1 0 0,-1-1 0 0 0,0 0 0 0 0,1-1 0 0 0,-1 1 0 0 0,1 0 0 0 0,-1-1 0 0 0,1 0 1 0 0,0 0-1 0 0,-1 0 0 0 0,1 0 0 0 0,0-1 0 0 0,0 0 0 0 0,0 1 0 0 0,0-1 1 0 0,0-1-1 0 0,-1 1 0 0 0,1 0 0 0 0,0-1 0 0 0,0 0 0 0 0,-1 0 0 0 0,4-1-10 0 0,11-6-38 0 0,-1 0 1 0 0,0-1-1 0 0,0-1 0 0 0,-1 0 0 0 0,0-2 0 0 0,-1 0 0 0 0,-1 0 0 0 0,0-1 1 0 0,2-3 37 0 0,105-79-543 0 0,-119 94 523 0 0,0 1 0 0 0,1-1 0 0 0,-1 1 0 0 0,0-1 1 0 0,0 1-1 0 0,1 0 0 0 0,-1 0 0 0 0,0-1 0 0 0,0 2 0 0 0,1-1 0 0 0,-1 0 0 0 0,0 0 0 0 0,0 1 1 0 0,1-1-1 0 0,-1 1 0 0 0,0 0 0 0 0,0 0 0 0 0,0 0 0 0 0,0 0 0 0 0,0 0 0 0 0,0 0 1 0 0,0 0-1 0 0,0 1 0 0 0,-1-1 0 0 0,1 1 0 0 0,0-1 0 0 0,-1 1 0 0 0,1 0 0 0 0,-1-1 1 0 0,1 1-1 0 0,-1 0 0 0 0,0 0 0 0 0,0 0 0 0 0,0 0 0 0 0,0 0 0 0 0,0 0 0 0 0,0 2 20 0 0,27 84 491 0 0,-28-83-378 0 0,-1 0 1 0 0,0-1-1 0 0,0 1 0 0 0,0 0 1 0 0,0-1-1 0 0,-1 1 1 0 0,0-1-1 0 0,0 1 1 0 0,0-1-1 0 0,0 0 1 0 0,-1 0-1 0 0,1 0 1 0 0,-1 0-1 0 0,0-1 1 0 0,0 1-1 0 0,-1-1 1 0 0,1 1-1 0 0,-1-1 1 0 0,0 0-1 0 0,0-1 1 0 0,0 1-1 0 0,0-1 1 0 0,0 1-1 0 0,0-1 1 0 0,-1-1-1 0 0,1 1 1 0 0,-1 0-1 0 0,1-1 1 0 0,-1 0-1 0 0,0 0 1 0 0,1-1-1 0 0,-3 1-113 0 0,5-1 171 0 0,-7-3-103 0 0,9-2-146 0 0,-1 0 1 0 0,1-1-1 0 0,1 1 1 0 0,-1 0-1 0 0,1 0 1 0 0,0-1-1 0 0,0 1 1 0 0,0 0-1 0 0,1 0 1 0 0,-1 0-1 0 0,1 0 1 0 0,1 1-1 0 0,-1-1 1 0 0,1 0-1 0 0,-1 1 1 0 0,1-1-1 0 0,1 1 1 0 0,-1 0-1 0 0,1 0 0 0 0,-1 1 1 0 0,1-1-1 0 0,0 1 1 0 0,0-1-1 0 0,1 1 1 0 0,-1 0-1 0 0,5-2 78 0 0,123-86-5085 0 0,-102 70 3843 0 0</inkml:trace>
  <inkml:trace contextRef="#ctx0" brushRef="#br0" timeOffset="179672.402">3555 2508 1160 0 0,'17'241'3924'0'0,"-34"-107"-2029"0"0,70-203-781 0 0,83-163-1757 0 0,-135 231 623 0 0,-1 1 1 0 0,1-1-1 0 0,0 0 0 0 0,0 1 0 0 0,0-1 1 0 0,-1 0-1 0 0,1 1 0 0 0,0-1 0 0 0,0 1 1 0 0,0 0-1 0 0,0-1 0 0 0,0 1 0 0 0,0 0 1 0 0,0-1-1 0 0,0 1 0 0 0,0 0 1 0 0,0 0-1 0 0,0 0 0 0 0,0 0 0 0 0,0 0 1 0 0,0 0-1 0 0,0 0 0 0 0,0 0 0 0 0,0 0 1 0 0,0 1-1 0 0,0-1 0 0 0,0 0 0 0 0,0 1 1 0 0,0-1-1 0 0,0 0 0 0 0,0 1 1 0 0,0-1-1 0 0,0 1 0 0 0,0 0 0 0 0,-1-1 1 0 0,1 1-1 0 0,0 0 0 0 0,0-1 0 0 0,-1 1 1 0 0,1 0-1 0 0,0 0 0 0 0,-1 0 0 0 0,1 0 1 0 0,-1-1-1 0 0,1 1 0 0 0,-1 0 1 0 0,0 0-1 0 0,1 0 0 0 0,-1 0 0 0 0,0 0 1 0 0,0 0-1 0 0,1 0 0 0 0,-1 0 0 0 0,0 0 1 0 0,0 1 19 0 0,26 60-138 0 0,-32 59 684 0 0,-3-93 123 0 0,10-34 388 0 0,4-10-1153 0 0,0 1 0 0 0,1 0 0 0 0,0-1 1 0 0,1 2-1 0 0,1-1 0 0 0,0 1 0 0 0,1 0 1 0 0,1 1-1 0 0,0 0 0 0 0,0 1 0 0 0,1 0 1 0 0,1 0-1 0 0,0 1 0 0 0,1 1 0 0 0,0 0 0 0 0,1 1 1 0 0,6-4 95 0 0,-18 12-31 0 0,0 0 0 0 0,0 0 0 0 0,0 1 0 0 0,0-1 0 0 0,0 0 0 0 0,0 1 0 0 0,0-1 0 0 0,0 1 0 0 0,0 0 0 0 0,0 0 0 0 0,0 0 0 0 0,1 0 1 0 0,-1 0-1 0 0,0 0 0 0 0,0 0 0 0 0,0 1 0 0 0,0-1 0 0 0,0 1 0 0 0,0 0 0 0 0,0-1 0 0 0,0 1 0 0 0,0 0 0 0 0,0 0 0 0 0,0 0 0 0 0,0 1 0 0 0,-1-1 1 0 0,1 0-1 0 0,0 1 0 0 0,-1-1 0 0 0,1 1 0 0 0,-1-1 0 0 0,1 1 0 0 0,-1 0 0 0 0,0-1 0 0 0,0 1 0 0 0,0 0 0 0 0,0 0 0 0 0,1 2 31 0 0,24 93-52 0 0,-16-50-268 0 0,-8-41 170 0 0,0 0-1 0 0,0 0 1 0 0,1-1 0 0 0,-1 1-1 0 0,1-1 1 0 0,0 0-1 0 0,1 0 1 0 0,-1 0 0 0 0,1 0-1 0 0,0-1 1 0 0,0 1-1 0 0,1-1 1 0 0,-1 0 0 0 0,1 0-1 0 0,0-1 1 0 0,0 1-1 0 0,0-1 1 0 0,1 0 0 0 0,2 1 150 0 0,8 0-1230 0 0</inkml:trace>
  <inkml:trace contextRef="#ctx0" brushRef="#br0" timeOffset="180047.629">4420 2652 1228 0 0,'-11'-2'230'0'0,"0"0"0"0"0,-1 1 0 0 0,1 0 0 0 0,-1 1-1 0 0,1 0 1 0 0,-1 1 0 0 0,1 0 0 0 0,-1 0 0 0 0,1 2 0 0 0,0-1 0 0 0,0 1 0 0 0,0 1-1 0 0,0 0 1 0 0,0 1 0 0 0,1 0 0 0 0,0 0 0 0 0,0 1 0 0 0,0 0 0 0 0,1 1 0 0 0,0 0-1 0 0,0 1 1 0 0,-7 8-230 0 0,15-15 12 0 0,1 0 0 0 0,-1 0-1 0 0,1 0 1 0 0,-1 0 0 0 0,1 0-1 0 0,0 0 1 0 0,-1 0 0 0 0,1 1-1 0 0,0-1 1 0 0,0 0 0 0 0,-1 0 0 0 0,1 0-1 0 0,0 1 1 0 0,0-1 0 0 0,1 0-1 0 0,-1 0 1 0 0,0 0 0 0 0,0 0-1 0 0,0 1 1 0 0,1-1 0 0 0,-1 0-1 0 0,1 0 1 0 0,-1 0 0 0 0,1 0 0 0 0,-1 0-1 0 0,1 0 1 0 0,0 0 0 0 0,-1 0-1 0 0,1 0 1 0 0,0 0 0 0 0,0 0-1 0 0,0 0 1 0 0,0-1 0 0 0,0 1-1 0 0,-1 0 1 0 0,1-1 0 0 0,1 1 0 0 0,-1 0-1 0 0,0-1 1 0 0,0 1 0 0 0,0-1-1 0 0,0 0 1 0 0,0 1 0 0 0,0-1-1 0 0,1 0 1 0 0,-1 0 0 0 0,0 0 0 0 0,0 0-1 0 0,0 0 1 0 0,0 0 0 0 0,1 0-1 0 0,-1 0 1 0 0,1 0-12 0 0,77 5-41 0 0,-72-5 22 0 0,98-20 159 0 0,-105 20-28 0 0,0 0-47 0 0,0 0 70 0 0,0 22 107 0 0,-1-21-251 0 0,-1 0 1 0 0,1 0 0 0 0,-1 1-1 0 0,1-1 1 0 0,0 1-1 0 0,-1-1 1 0 0,1 1 0 0 0,0 0-1 0 0,0-1 1 0 0,0 1 0 0 0,0 0-1 0 0,0 0 1 0 0,1 0-1 0 0,-1 0 1 0 0,0-1 0 0 0,1 1-1 0 0,0 0 1 0 0,-1 0 0 0 0,1 0-1 0 0,0 0 1 0 0,0 0 0 0 0,0 0-1 0 0,0 0 1 0 0,0 0-1 0 0,1 0 1 0 0,-1 0 0 0 0,1 0-1 0 0,-1 0 1 0 0,1 0 0 0 0,0 0-1 0 0,-1 0 1 0 0,1-1-1 0 0,0 1 1 0 0,0 0 0 0 0,0 0-1 0 0,1-1 1 0 0,-1 1 0 0 0,0-1-1 0 0,1 1 1 0 0,-1-1-1 0 0,0 0 1 0 0,1 1 0 0 0,0-1-1 0 0,-1 0 1 0 0,1 0 0 0 0,0 0-1 0 0,0 0 1 0 0,-1 0-1 0 0,1-1 1 0 0,0 1 0 0 0,0-1-1 0 0,0 1 1 0 0,0-1 0 0 0,0 1-1 0 0,0-1 1 0 0,0 0-1 0 0,0 0 1 0 0,1 0 8 0 0,106-12-1460 0 0,-12-45-239 0 0,-64 30 1453 0 0</inkml:trace>
  <inkml:trace contextRef="#ctx0" brushRef="#br0" timeOffset="180438.434">4739 2679 3620 0 0,'20'-34'277'0'0,"-2"-1"-1"0"0,-1-1 0 0 0,-2-1 1 0 0,-2-1-1 0 0,-1 0 1 0 0,-2 0-1 0 0,-1-1 0 0 0,-2 0 1 0 0,-2 0-1 0 0,-2-1 1 0 0,-1-27-277 0 0,-2 62 91 0 0,0 0-1 0 0,0-1 1 0 0,0 1 0 0 0,-1 0 0 0 0,0 0 0 0 0,0-1 0 0 0,-1 1 0 0 0,1 0 0 0 0,-1 0 0 0 0,0 0 0 0 0,0 1 0 0 0,-1-1 0 0 0,1 0-1 0 0,-1 1 1 0 0,0 0 0 0 0,0-1 0 0 0,-1 1 0 0 0,1 0 0 0 0,-4-2-91 0 0,-34 48 822 0 0,34-13-775 0 0,1-1-1 0 0,2 1 0 0 0,0 0 1 0 0,2 1-1 0 0,2-1 1 0 0,0 0-1 0 0,2 0 0 0 0,1 0 1 0 0,2 0-1 0 0,0 0 1 0 0,2-1-1 0 0,2 2-46 0 0,5 38 50 0 0,21 225 195 0 0,-35-289-258 0 0,1 0 0 0 0,-1 0 0 0 0,0 0 0 0 0,0 0 0 0 0,-1 0 0 0 0,1 0 0 0 0,-1 0 0 0 0,0 0 0 0 0,0 0 0 0 0,-1 0 0 0 0,1 0 0 0 0,-1 0 1 0 0,1-1-1 0 0,-1 1 0 0 0,0-1 0 0 0,-1 1 0 0 0,1-1 0 0 0,-1 0 0 0 0,1 0 0 0 0,-1 0 0 0 0,0 0 0 0 0,0 0 0 0 0,0-1 0 0 0,0 1 0 0 0,-1-1 0 0 0,1 0 0 0 0,-1 0 0 0 0,0 0 0 0 0,1 0 0 0 0,-1-1 0 0 0,0 0 0 0 0,-2 1 13 0 0,1-5-18 0 0,0 0 0 0 0,0 0 1 0 0,0-1-1 0 0,1 1 0 0 0,-1-1 0 0 0,1 0 0 0 0,0-1 1 0 0,0 1-1 0 0,0-1 0 0 0,1 1 0 0 0,0-1 1 0 0,-1 0-1 0 0,2 0 0 0 0,-1-1 0 0 0,1 1 0 0 0,-1-1 1 0 0,1 1-1 0 0,1-1 0 0 0,-1 0 0 0 0,1 1 1 0 0,0-1-1 0 0,1 0 0 0 0,-1 0 0 0 0,1-5 18 0 0,-2-2-25 0 0,1 0 0 0 0,1 0-1 0 0,0 0 1 0 0,1-1 0 0 0,0 1 0 0 0,1 0-1 0 0,0 0 1 0 0,1 0 0 0 0,1 0-1 0 0,0 1 1 0 0,1-1 0 0 0,0 1 0 0 0,1 0-1 0 0,0 0 1 0 0,1 1 0 0 0,0 0-1 0 0,1 0 1 0 0,0 1 0 0 0,0 0 0 0 0,2 0-1 0 0,-1 1 1 0 0,1 0 0 0 0,0 0 0 0 0,1 2-1 0 0,0-1 1 0 0,0 1 0 0 0,0 1-1 0 0,1 0 1 0 0,0 0 0 0 0,1 1 0 0 0,-1 1-1 0 0,1 0 1 0 0,0 1 0 0 0,1-1 25 0 0,-4 6-5 0 0,-1-1 1 0 0,1 2-1 0 0,-1-1 1 0 0,0 1-1 0 0,0 0 1 0 0,-1 1-1 0 0,1 0 1 0 0,-1 1-1 0 0,1-1 1 0 0,-1 2-1 0 0,-1-1 0 0 0,1 1 1 0 0,-1 0-1 0 0,0 0 1 0 0,0 1-1 0 0,-1 0 1 0 0,0 1-1 0 0,0-1 1 0 0,-1 1-1 0 0,0 0 1 0 0,0 0-1 0 0,-1 1 1 0 0,0-1-1 0 0,0 1 1 0 0,-1 0-1 0 0,0 0 1 0 0,-1 0-1 0 0,0 1 1 0 0,0-1-1 0 0,-1 1 1 0 0,0 2 4 0 0,0-5-245 0 0,-1 1 0 0 0,0-1 0 0 0,0 1 0 0 0,-1-1 0 0 0,0 1 0 0 0,0-1 0 0 0,-1 0 0 0 0,0 1 1 0 0,0-1-1 0 0,-1 0 0 0 0,0 0 0 0 0,0-1 0 0 0,0 1 0 0 0,-1 0 0 0 0,0-1 0 0 0,-2 2 245 0 0,-8 6-1251 0 0,-2-4 24 0 0</inkml:trace>
  <inkml:trace contextRef="#ctx0" brushRef="#br0" timeOffset="180686.469">5028 2255 1460 0 0,'-6'-14'1340'0'0,"3"5"-304"0"0,1 3-120 0 0,-1 0-119 0 0,1 2-129 0 0,1-2-164 0 0,-1 4-172 0 0,2-2-284 0 0,0 2 4 0 0,0 2-444 0 0,0 2-88 0 0,0 2-421 0 0,0-1-359 0 0,2 3 48 0 0,-2-3 24 0 0</inkml:trace>
  <inkml:trace contextRef="#ctx0" brushRef="#br0" timeOffset="181372.181">5502 2636 836 0 0,'0'-1'83'0'0,"1"-1"-1"0"0,-1 1 1 0 0,0 0 0 0 0,1 0-1 0 0,-1-1 1 0 0,0 1 0 0 0,0 0 0 0 0,0-1-1 0 0,0 1 1 0 0,0 0 0 0 0,0 0-1 0 0,-1-1 1 0 0,1 1 0 0 0,0 0-1 0 0,-1-1 1 0 0,1 1 0 0 0,-1 0-1 0 0,1 0 1 0 0,-1 0 0 0 0,0 0-1 0 0,1 0 1 0 0,-1-1 0 0 0,0 1-1 0 0,0 0 1 0 0,0 1 0 0 0,0-1 0 0 0,0 0-1 0 0,0 0 1 0 0,0 0 0 0 0,0 0-1 0 0,0 1 1 0 0,0-1 0 0 0,0 0-1 0 0,0 1 1 0 0,-1-1 0 0 0,1 1-1 0 0,0 0 1 0 0,0-1 0 0 0,-1 1-1 0 0,1 0 1 0 0,0 0 0 0 0,-1 0-1 0 0,1 0 1 0 0,0 0 0 0 0,0 0-1 0 0,-1 0 1 0 0,1 0 0 0 0,-1 1-83 0 0,-83 0 493 0 0,71 2-444 0 0,-1-1 0 0 0,1 2 0 0 0,0 0 1 0 0,0 1-1 0 0,1 0 0 0 0,-1 1 0 0 0,1 1 0 0 0,0 0 0 0 0,1 1 1 0 0,0 0-1 0 0,0 1 0 0 0,1 0 0 0 0,0 1 0 0 0,0 0 0 0 0,1 1 1 0 0,1 0-1 0 0,0 0 0 0 0,0 1 0 0 0,1 0 0 0 0,-2 6-49 0 0,10-15 8 0 0,1 0 0 0 0,0-1-1 0 0,0 1 1 0 0,0 0 0 0 0,1-1-1 0 0,-1 1 1 0 0,0-1 0 0 0,1 1 0 0 0,0-1-1 0 0,0 0 1 0 0,-1 0 0 0 0,1 0-1 0 0,1 0 1 0 0,-1 0 0 0 0,0 0 0 0 0,0 0-1 0 0,1-1 1 0 0,-1 1 0 0 0,1-1-1 0 0,-1 0 1 0 0,1 1 0 0 0,0-1 0 0 0,-1-1-1 0 0,1 1 1 0 0,0 0 0 0 0,0-1-1 0 0,0 1 1 0 0,0-1 0 0 0,-1 0-1 0 0,1 0 1 0 0,0 0 0 0 0,0 0 0 0 0,0 0-1 0 0,0-1 1 0 0,-1 1 0 0 0,1-1-1 0 0,0 0 1 0 0,0 0 0 0 0,0 0-8 0 0,-2 1 5 0 0,186-51 154 0 0,-139 33-100 0 0,120-67-105 0 0,-166 86 34 0 0,0-1 1 0 0,1 1 0 0 0,-1 1 0 0 0,0-1-1 0 0,-1 0 1 0 0,1 0 0 0 0,0 1 0 0 0,0-1 0 0 0,-1 1-1 0 0,1 0 1 0 0,0-1 0 0 0,-1 1 0 0 0,0 0-1 0 0,1 0 1 0 0,-1 0 0 0 0,0 0 0 0 0,0 0 0 0 0,0 0-1 0 0,0 0 1 0 0,-1 0 0 0 0,1 1 0 0 0,0-1-1 0 0,-1 0 1 0 0,0 0 0 0 0,1 1 0 0 0,-1-1-1 0 0,0 0 1 0 0,0 1 0 0 0,0-1 0 0 0,-1 0 0 0 0,1 1 11 0 0,0-3 33 0 0,1 10 166 0 0,0-11-196 0 0,-1 1 0 0 0,0 0 0 0 0,0 0 1 0 0,1 0-1 0 0,-1-1 0 0 0,0 1 0 0 0,1 0 0 0 0,-1 0 0 0 0,0 0 0 0 0,1 0 1 0 0,-1-1-1 0 0,0 1 0 0 0,1 0 0 0 0,-1 0 0 0 0,0 0 0 0 0,1 0 0 0 0,-1 0 1 0 0,1 0-1 0 0,-1 0 0 0 0,0 0 0 0 0,1 0 0 0 0,-1 0 0 0 0,0 0 1 0 0,1 0-1 0 0,-1 0 0 0 0,0 1 0 0 0,1-1 0 0 0,-1 0 0 0 0,0 0 0 0 0,1 0 1 0 0,-1 0-1 0 0,0 1 0 0 0,1-1 0 0 0,-1 0 0 0 0,0 0 0 0 0,0 1 0 0 0,1-1 1 0 0,-1 0-1 0 0,0 0 0 0 0,0 1 0 0 0,1-1 0 0 0,-1 0 0 0 0,0 1 0 0 0,0-1 1 0 0,0 0-1 0 0,0 1 0 0 0,0-1 0 0 0,1 0 0 0 0,-1 1 0 0 0,0-1 0 0 0,0 0 1 0 0,0 1-4 0 0,20-22-26 0 0,-9 8-7 0 0,0-1-1 0 0,2 1 1 0 0,0 1-1 0 0,0 1 0 0 0,1-1 1 0 0,0 2-1 0 0,1 0 1 0 0,0 1-1 0 0,1 0 1 0 0,0 2-1 0 0,0 0 1 0 0,15-5 33 0 0,-30 12 7 0 0,10 6-18 0 0,0 0 1 0 0,0 1-1 0 0,-1 0 1 0 0,0 0-1 0 0,-1 1 1 0 0,1 1-1 0 0,-2-1 1 0 0,1 2-1 0 0,-1-1 1 0 0,0 1-1 0 0,-1 0 1 0 0,-1 1-1 0 0,1-1 1 0 0,2 9 10 0 0,24 63-2883 0 0,-30-63 1595 0 0</inkml:trace>
  <inkml:trace contextRef="#ctx0" brushRef="#br0" timeOffset="181913.06">7371 2216 880 0 0,'-2'-5'110'0'0,"0"0"-1"0"0,0 0 1 0 0,0 0-1 0 0,-1 0 1 0 0,1 0-1 0 0,-1 1 0 0 0,-1-1 1 0 0,1 1-1 0 0,0 0 1 0 0,-1 0-1 0 0,0 0 1 0 0,0 1-1 0 0,0-1 1 0 0,-1 1-1 0 0,1 0 1 0 0,-1 0-1 0 0,1 0 1 0 0,-1 1-1 0 0,0 0 1 0 0,0-1-1 0 0,0 2 1 0 0,-1-1-1 0 0,1 1 1 0 0,0 0-1 0 0,-1 0 1 0 0,1 0-1 0 0,0 1 1 0 0,-1-1-1 0 0,1 2 1 0 0,-1-1-1 0 0,1 0 1 0 0,0 1-1 0 0,-1 0 1 0 0,1 0-1 0 0,0 1 1 0 0,-1 0-1 0 0,-3 1-109 0 0,-5 8 171 0 0,0 1-1 0 0,0 1 1 0 0,1 0 0 0 0,1 1-1 0 0,0 0 1 0 0,1 0-1 0 0,0 2 1 0 0,1-1 0 0 0,1 1-1 0 0,1 1 1 0 0,0-1 0 0 0,1 1-1 0 0,1 1 1 0 0,0-1-1 0 0,2 1 1 0 0,0 0 0 0 0,1 0-1 0 0,0 1 1 0 0,2-1-1 0 0,0 1 1 0 0,1 9-171 0 0,15 202 1176 0 0,63 189-173 0 0,-77-411-1117 0 0,0 1 0 0 0,-1 0 0 0 0,1 0 0 0 0,-2 0 0 0 0,1 0 0 0 0,-1 0 0 0 0,-1 0 0 0 0,0 0 0 0 0,0 0 0 0 0,0-1 0 0 0,-1 1 0 0 0,-1-1 0 0 0,1 0 0 0 0,-6 8 114 0 0,7-12-225 0 0,-1-1 0 0 0,0 0 0 0 0,-1 0 1 0 0,1 0-1 0 0,0 0 0 0 0,-1 0 0 0 0,0-1 1 0 0,1 0-1 0 0,-1 1 0 0 0,0-1 0 0 0,0-1 1 0 0,-1 1-1 0 0,1-1 0 0 0,0 1 0 0 0,0-1 1 0 0,-1 0-1 0 0,1-1 0 0 0,-1 1 1 0 0,1-1-1 0 0,0 0 0 0 0,-4 0 225 0 0,-21-4-1440 0 0,-26-14 11 0 0</inkml:trace>
  <inkml:trace contextRef="#ctx0" brushRef="#br0" timeOffset="182581.194">6611 2628 1132 0 0,'0'0'92'0'0,"1"-1"1"0"0,-1 1-1 0 0,0-1 0 0 0,1 1 0 0 0,-1-1 0 0 0,0 1 1 0 0,0-1-1 0 0,1 0 0 0 0,-1 1 0 0 0,0-1 1 0 0,0 1-1 0 0,0-1 0 0 0,0 0 0 0 0,0 1 1 0 0,0-1-1 0 0,0 0 0 0 0,0 1 0 0 0,0-1 0 0 0,0 1 1 0 0,0-1-1 0 0,-1 0 0 0 0,1 1 0 0 0,0-1 1 0 0,0 0-1 0 0,0 1 0 0 0,-1-1 0 0 0,1 1 1 0 0,0-1-1 0 0,-1 1 0 0 0,1-1 0 0 0,-1 1 0 0 0,1-1 1 0 0,-1 1-1 0 0,1-1 0 0 0,0 1 0 0 0,-1 0 1 0 0,0-1-1 0 0,1 1 0 0 0,-1 0 0 0 0,1-1 1 0 0,-1 1-1 0 0,1 0 0 0 0,-1 0 0 0 0,0-1 0 0 0,1 1 1 0 0,-1 0-1 0 0,1 0 0 0 0,-1 0 0 0 0,0 0 1 0 0,1 0-1 0 0,-1 0 0 0 0,0 0 0 0 0,1 0 1 0 0,-1 0-1 0 0,1 0 0 0 0,-1 0 0 0 0,0 1 0 0 0,1-1 1 0 0,-1 0-1 0 0,1 0 0 0 0,-1 1 0 0 0,0-1 1 0 0,1 0-93 0 0,410-77 1425 0 0,-366 71-1380 0 0,379-69 37 0 0,-383 49 234 0 0,-99 18-292 0 0,49 10-19 0 0,0 0 0 0 0,0 0 0 0 0,1 1 0 0 0,-1 0 0 0 0,1 1 1 0 0,-1 0-1 0 0,1 1 0 0 0,0-1 0 0 0,1 2 0 0 0,-1-1 0 0 0,1 1 0 0 0,0 1 0 0 0,1-1 0 0 0,-1 1 1 0 0,1 1-1 0 0,1-1 0 0 0,-1 1 0 0 0,1 0 0 0 0,1 1 0 0 0,-1-1 0 0 0,2 1 0 0 0,-1 0 1 0 0,1 1-1 0 0,0-1 0 0 0,-2 10-5 0 0,6-18 7 0 0,0 1 1 0 0,-1-1-1 0 0,1 1 1 0 0,0-1-1 0 0,0 1 0 0 0,0 0 1 0 0,0-1-1 0 0,0 1 1 0 0,0-1-1 0 0,0 1 1 0 0,1-1-1 0 0,-1 1 0 0 0,0-1 1 0 0,1 1-1 0 0,-1-1 1 0 0,1 1-1 0 0,0-1 1 0 0,0 1-1 0 0,-1-1 0 0 0,1 0 1 0 0,0 1-1 0 0,0-1 1 0 0,0 0-1 0 0,0 0 1 0 0,0 0-1 0 0,1 0 0 0 0,-1 0 1 0 0,0 0-1 0 0,0 0 1 0 0,1 0-1 0 0,-1 0 0 0 0,1-1 1 0 0,-1 1-1 0 0,0 0 1 0 0,1-1-1 0 0,-1 0 1 0 0,1 1-1 0 0,0-1 0 0 0,-1 0 1 0 0,1 1-1 0 0,-1-1 1 0 0,1 0-1 0 0,-1 0 1 0 0,1 0-1 0 0,0-1 0 0 0,-1 1 1 0 0,1 0-1 0 0,-1-1 1 0 0,2 1-8 0 0,74-11 112 0 0,105-47-89 0 0,-181 58-75 0 0,4 2 63 0 0,0 1-1 0 0,0-1 0 0 0,0 1 1 0 0,0 1-1 0 0,0-1 0 0 0,-1 0 1 0 0,1 1-1 0 0,-1 0 1 0 0,0 0-1 0 0,0 1 0 0 0,-1-1 1 0 0,1 1-1 0 0,-1-1 0 0 0,0 1 1 0 0,0 0-1 0 0,-1 0 1 0 0,1 1-1 0 0,-1-1 0 0 0,0 0 1 0 0,-1 1-1 0 0,1-1 0 0 0,-1 1 1 0 0,0 0-1 0 0,-1-1 0 0 0,1 1 1 0 0,-1 0-1 0 0,0 2-10 0 0,0-8 17 0 0,-1-1-1 0 0,1 1 1 0 0,0 0-1 0 0,0-1 1 0 0,0 1-1 0 0,-1-1 1 0 0,1 1 0 0 0,0 0-1 0 0,0-1 1 0 0,-1 1-1 0 0,1 0 1 0 0,0-1-1 0 0,-1 1 1 0 0,1 0-1 0 0,0 0 1 0 0,-1-1-1 0 0,1 1 1 0 0,-1 0-1 0 0,1 0 1 0 0,0 0 0 0 0,-1-1-1 0 0,1 1 1 0 0,-1 0-1 0 0,1 0 1 0 0,-1 0-1 0 0,1 0 1 0 0,0 0-1 0 0,-1 0 1 0 0,1 0-1 0 0,-1 0 1 0 0,1 0-1 0 0,-1 0 1 0 0,1 0 0 0 0,-1 0-1 0 0,1 0 1 0 0,0 0-1 0 0,-1 0 1 0 0,1 1-1 0 0,-1-1 1 0 0,1 0-1 0 0,0 0 1 0 0,-1 0-1 0 0,1 1 1 0 0,-1-1 0 0 0,1 0-1 0 0,0 1 1 0 0,-1-1-1 0 0,1 0 1 0 0,0 1-1 0 0,0-1 1 0 0,-1 0-1 0 0,1 1 1 0 0,0-1-1 0 0,0 0 1 0 0,-1 1-1 0 0,1-1 1 0 0,0 1 0 0 0,0-1-1 0 0,0 0 1 0 0,0 1-1 0 0,0-1 1 0 0,0 1-17 0 0,10-15-248 0 0,1 0 1 0 0,1 1 0 0 0,0 1-1 0 0,1-1 1 0 0,0 2 0 0 0,1 0-1 0 0,0 1 1 0 0,1 0 0 0 0,0 1 0 0 0,0 1-1 0 0,1 0 1 0 0,0 1 0 0 0,1 1-1 0 0,-1 0 1 0 0,1 1 0 0 0,7 0 247 0 0,67-28-4379 0 0,-70 23 2915 0 0</inkml:trace>
  <inkml:trace contextRef="#ctx0" brushRef="#br0" timeOffset="183140.426">8794 2381 1184 0 0,'1'0'66'0'0,"0"0"-1"0"0,0-1 0 0 0,0 1 1 0 0,0 0-1 0 0,0 0 1 0 0,0-1-1 0 0,-1 1 1 0 0,1-1-1 0 0,0 1 0 0 0,0-1 1 0 0,0 1-1 0 0,0-1 1 0 0,0 0-1 0 0,-1 1 1 0 0,1-1-1 0 0,0 0 0 0 0,0 0 1 0 0,-1 0-1 0 0,1 1 1 0 0,-1-1-1 0 0,1 0 1 0 0,-1 0-1 0 0,1 0 0 0 0,-1 0 1 0 0,1 0-1 0 0,-1 0 1 0 0,0 0-1 0 0,0 0 1 0 0,1 0-1 0 0,-1 0 0 0 0,0 0 1 0 0,0 0-1 0 0,0 0 1 0 0,0 0-1 0 0,0 0 1 0 0,0 0-1 0 0,0 0 1 0 0,-1 0-1 0 0,1 0 0 0 0,0 0 1 0 0,-1 0-1 0 0,1 0 1 0 0,0 0-1 0 0,-1 0 1 0 0,1 0-1 0 0,-1 0 0 0 0,0 0 1 0 0,1 0-1 0 0,-1 1 1 0 0,1-1-1 0 0,-1 0 1 0 0,0 0-1 0 0,0 1 0 0 0,0-1 1 0 0,1 1-1 0 0,-1-1 1 0 0,0 0-1 0 0,0 1 1 0 0,0 0-1 0 0,0-1 0 0 0,0 1 1 0 0,0-1-1 0 0,0 1 1 0 0,0 0-1 0 0,0 0 1 0 0,0 0-1 0 0,0-1 0 0 0,0 1 1 0 0,-1 0-66 0 0,-77-11 822 0 0,58 15-700 0 0,0 0 1 0 0,1 1 0 0 0,0 2 0 0 0,0 0 0 0 0,1 0 0 0 0,0 2 0 0 0,0 1-1 0 0,-15 10-122 0 0,14-10 118 0 0,2 1 0 0 0,-1 1 1 0 0,2 0-1 0 0,-1 1 0 0 0,2 1 0 0 0,0 1 0 0 0,1 0 0 0 0,0 1 0 0 0,1 1 0 0 0,1 0 0 0 0,1 1 0 0 0,-10 18-118 0 0,21-34 4 0 0,0 0 0 0 0,0 0 0 0 0,0 0 0 0 0,0 1 0 0 0,1-1 0 0 0,-1 0 0 0 0,1 0 0 0 0,0 1 0 0 0,0-1 0 0 0,0 0 0 0 0,0 1 1 0 0,0-1-1 0 0,0 0 0 0 0,0 0 0 0 0,1 1 0 0 0,-1-1 0 0 0,1 0 0 0 0,0 0 0 0 0,0 0 0 0 0,0 0 0 0 0,0 0 0 0 0,0 0 0 0 0,0 0 0 0 0,0 0 0 0 0,0 0 0 0 0,1 0 0 0 0,-1 0 0 0 0,1-1 0 0 0,0 1 0 0 0,-1-1 0 0 0,1 1 0 0 0,0-1 0 0 0,0 1 0 0 0,0-1 0 0 0,0 0 0 0 0,0 0 0 0 0,0 0 0 0 0,0 0 0 0 0,0-1 0 0 0,1 1 0 0 0,-1 0 0 0 0,0-1 0 0 0,0 0 1 0 0,1 1-1 0 0,-1-1 0 0 0,0 0 0 0 0,0 0 0 0 0,1 0 0 0 0,-1-1 0 0 0,0 1 0 0 0,1 0 0 0 0,-1-1 0 0 0,1 0-4 0 0,122-14 19 0 0,59-52 754 0 0,-179 66-741 0 0,-1 1-1 0 0,1-1 1 0 0,0 1-1 0 0,0 0 0 0 0,0 0 1 0 0,-1 1-1 0 0,1-1 1 0 0,0 1-1 0 0,0 0 1 0 0,-1 1-1 0 0,1-1 1 0 0,-1 1-1 0 0,1 0 1 0 0,-1 0-1 0 0,0 0 0 0 0,1 0 1 0 0,-1 1-1 0 0,-1 0 1 0 0,1 0-1 0 0,0 0 1 0 0,-1 0-1 0 0,4 4-31 0 0,26 16-482 0 0,165 80-6954 0 0,-174-93 6208 0 0</inkml:trace>
  <inkml:trace contextRef="#ctx0" brushRef="#br0" timeOffset="183841.92">9808 2273 1016 0 0,'0'-7'103'0'0,"0"1"-1"0"0,0-1 1 0 0,-1 1-1 0 0,1-1 0 0 0,-2 1 1 0 0,1 0-1 0 0,-1-1 1 0 0,0 1-1 0 0,0 0 1 0 0,0 0-1 0 0,-1 0 1 0 0,0 0-1 0 0,0 1 1 0 0,-1-1-1 0 0,0 1 1 0 0,0-1-1 0 0,0 1 1 0 0,0 1-1 0 0,-1-1 1 0 0,0 1-1 0 0,0-1 1 0 0,0 1-1 0 0,0 1 1 0 0,-1-1-1 0 0,1 1 1 0 0,-1 0-1 0 0,0 0 1 0 0,0 1-1 0 0,0-1 0 0 0,0 1 1 0 0,-1 1-1 0 0,1-1 1 0 0,0 1-1 0 0,-1 0 1 0 0,1 1-1 0 0,-1-1 1 0 0,1 1-1 0 0,-1 1 1 0 0,1-1-1 0 0,-1 1 1 0 0,1 0-1 0 0,-1 1 1 0 0,1-1-1 0 0,-6 3-102 0 0,-13 1 99 0 0,0 0 0 0 0,1 1 0 0 0,0 1 1 0 0,0 2-1 0 0,0 0 0 0 0,1 2 0 0 0,1 0 0 0 0,0 2 0 0 0,0 0 0 0 0,1 1 0 0 0,1 2 0 0 0,1 0 0 0 0,0 1 0 0 0,1 0 0 0 0,1 2 1 0 0,0 0-1 0 0,2 1 0 0 0,0 1-99 0 0,13-19 3 0 0,1 0 0 0 0,0 1 1 0 0,0-1-1 0 0,0 0 0 0 0,0 1 1 0 0,1-1-1 0 0,-1 1 0 0 0,1 0 1 0 0,-1-1-1 0 0,1 1 0 0 0,0-1 1 0 0,0 1-1 0 0,0 0 1 0 0,0-1-1 0 0,1 1 0 0 0,-1-1 1 0 0,1 1-1 0 0,-1 0 0 0 0,1-1 1 0 0,0 1-1 0 0,0-1 0 0 0,0 0 1 0 0,0 1-1 0 0,0-1 0 0 0,1 0 1 0 0,-1 0-1 0 0,1 0 0 0 0,0 0 1 0 0,-1 0-1 0 0,1 0 0 0 0,0 0 1 0 0,0 0-1 0 0,0-1 0 0 0,0 1 1 0 0,0-1-1 0 0,1 1 0 0 0,-1-1 1 0 0,0 0-1 0 0,1 0 0 0 0,-1 0 1 0 0,1 0-1 0 0,-1-1 1 0 0,1 1-1 0 0,-1-1 0 0 0,1 1 1 0 0,0-1-1 0 0,-1 0 0 0 0,1 0 1 0 0,-1 0-1 0 0,1 0 0 0 0,0-1 1 0 0,-1 1-1 0 0,1-1 0 0 0,-1 1 1 0 0,2-1-4 0 0,28 0-45 0 0,1-1 0 0 0,-1-2 0 0 0,0-1 0 0 0,0-2 0 0 0,0-1 0 0 0,-1-1 0 0 0,19-9 45 0 0,-39 15-16 0 0,103-57 106 0 0,-114 61-73 0 0,0-1 0 0 0,-1 0-1 0 0,1 0 1 0 0,0 0 0 0 0,-1 0 0 0 0,1 0 0 0 0,0 0-1 0 0,-1 0 1 0 0,1 0 0 0 0,0 0 0 0 0,-1 0 0 0 0,1 0-1 0 0,0 0 1 0 0,-1-1 0 0 0,1 1 0 0 0,0 0-1 0 0,-1 0 1 0 0,1 0 0 0 0,0 0 0 0 0,-1 0 0 0 0,1-1-1 0 0,0 1 1 0 0,0 0 0 0 0,-1 0 0 0 0,1 0 0 0 0,0-1-1 0 0,0 1 1 0 0,-1 0 0 0 0,1-1 0 0 0,0 1 0 0 0,0 0-1 0 0,0-1-16 0 0,-11 27 62 0 0,1 0 1 0 0,1 0-1 0 0,2 0 0 0 0,0 1 0 0 0,2 0 0 0 0,1 1 0 0 0,2-1 0 0 0,0 1 0 0 0,2 0 0 0 0,1-1 0 0 0,1 1 0 0 0,1-1 0 0 0,5 19-62 0 0,-7-36 1 0 0,9 182 529 0 0,-9-177-482 0 0,-2-1 1 0 0,0 0-1 0 0,0 1 1 0 0,-2-1-1 0 0,0 0 1 0 0,0 0-1 0 0,-1 0 1 0 0,-1 0-1 0 0,0-1 1 0 0,-1 0 0 0 0,-1 0-1 0 0,0 0 1 0 0,0-1-1 0 0,-1 0 1 0 0,-1-1-1 0 0,0 1 1 0 0,0-2-1 0 0,-2 1 1 0 0,1-1-1 0 0,-1-1 1 0 0,0 0-1 0 0,-1 0 1 0 0,0-1-1 0 0,0-1 1 0 0,-1 0-1 0 0,0-1 1 0 0,0 0-1 0 0,-1-1 1 0 0,1 0-1 0 0,-8 0-48 0 0,15-4-55 0 0,1 0 1 0 0,-1 0-1 0 0,1-1 0 0 0,-1 1 0 0 0,0-1 0 0 0,1-1 0 0 0,-1 1 0 0 0,0-1 0 0 0,1 0 0 0 0,-1 0 1 0 0,1-1-1 0 0,0 0 0 0 0,-1 0 0 0 0,1 0 0 0 0,0 0 0 0 0,0-1 0 0 0,0 0 0 0 0,1 0 0 0 0,-1 0 0 0 0,1-1 1 0 0,-1 1-1 0 0,1-1 0 0 0,-1-2 55 0 0,1 1-248 0 0,0-1 0 0 0,1 0 0 0 0,0 0 0 0 0,0 0 0 0 0,0-1 0 0 0,1 1 0 0 0,-1-1 0 0 0,2 1 0 0 0,-1-1 0 0 0,1 0 1 0 0,0 0-1 0 0,0 0 0 0 0,1 1 0 0 0,0-1 0 0 0,0 0 0 0 0,1 0 0 0 0,0 0 0 0 0,0 0 0 0 0,0 1 0 0 0,2-3 248 0 0,15-53-1271 0 0,5 6 29 0 0</inkml:trace>
  <inkml:trace contextRef="#ctx0" brushRef="#br0" timeOffset="184122.83">10138 2241 1028 0 0,'-7'4'228'0'0,"1"0"0"0"0,0 0 1 0 0,0 0-1 0 0,0 1 0 0 0,1 0 0 0 0,-1 0 0 0 0,1 0 1 0 0,0 1-1 0 0,1-1 0 0 0,-1 1 0 0 0,1 1 0 0 0,0-1 0 0 0,1 0 1 0 0,0 1-1 0 0,0 0 0 0 0,0-1 0 0 0,1 1 0 0 0,0 1 1 0 0,0-1-1 0 0,0 0 0 0 0,1 2-228 0 0,1-5 30 0 0,1 0 0 0 0,-1 0-1 0 0,1 0 1 0 0,0-1 0 0 0,0 1 0 0 0,0 0 0 0 0,1-1 0 0 0,-1 1-1 0 0,1-1 1 0 0,0 0 0 0 0,0 1 0 0 0,0-1 0 0 0,0 0 0 0 0,1 0 0 0 0,-1 0-1 0 0,1 0 1 0 0,-1-1 0 0 0,1 1 0 0 0,0-1 0 0 0,0 0 0 0 0,1 1-1 0 0,-1-1 1 0 0,0-1 0 0 0,1 1 0 0 0,-1 0 0 0 0,1-1 0 0 0,-1 0 0 0 0,1 0-1 0 0,0 0 1 0 0,0 0 0 0 0,-1 0 0 0 0,1-1 0 0 0,0 0-30 0 0,2 1-139 0 0,-1 0 1 0 0,1 0-1 0 0,0-1 1 0 0,0 0-1 0 0,-1 0 1 0 0,1-1-1 0 0,0 1 1 0 0,-1-1 0 0 0,1 0-1 0 0,-1-1 1 0 0,1 0-1 0 0,-1 1 1 0 0,1-2-1 0 0,-1 1 1 0 0,0-1-1 0 0,0 1 1 0 0,0-1-1 0 0,0-1 1 0 0,-1 1-1 0 0,1-1 1 0 0,2-2 138 0 0,6-16-1290 0 0,-3-1 39 0 0</inkml:trace>
  <inkml:trace contextRef="#ctx0" brushRef="#br0" timeOffset="184369.115">10061 2037 1436 0 0,'-11'-15'1148'0'0,"1"8"-196"0"0,4 1-116 0 0,-1-2-220 0 0,4 5-256 0 0,-2-1-163 0 0,2 1-69 0 0,1 1-16 0 0,2 2-364 0 0,2 2-157 0 0,0-1-143 0 0,1 1-628 0 0,0 2-76 0 0,2 1-32 0 0</inkml:trace>
  <inkml:trace contextRef="#ctx0" brushRef="#br0" timeOffset="184884.534">10288 2253 996 0 0,'8'122'3810'0'0,"18"-22"-1305"0"0,44-122-1579 0 0,62-111-236 0 0,-99 90-75 0 0,30 114-245 0 0,-45-61-368 0 0,0-1 1 0 0,0 0 0 0 0,1-2-1 0 0,0 0 1 0 0,0-1 0 0 0,0 0 0 0 0,1-2-1 0 0,0-1 1 0 0,0 0 0 0 0,0-1-1 0 0,0-1 1 0 0,1-1 0 0 0,-1-1-1 0 0,8-2-2 0 0,-4 3-4 0 0,-11 1-15 0 0,-1-1-1 0 0,1-1 1 0 0,-1 0 0 0 0,0 0-1 0 0,1-1 1 0 0,-1-1 0 0 0,0 0 0 0 0,0-1-1 0 0,-1 0 1 0 0,1-1 0 0 0,-1 0-1 0 0,0-1 1 0 0,0 0 0 0 0,-1 0 0 0 0,2-2 19 0 0,-11 7-9 0 0,0 0 0 0 0,0-1 0 0 0,0 1 1 0 0,0 0-1 0 0,0 0 0 0 0,-1 0 1 0 0,1-1-1 0 0,0 1 0 0 0,-1 0 0 0 0,1-1 1 0 0,-1 1-1 0 0,1-1 0 0 0,-1 1 0 0 0,1 0 1 0 0,-1-1-1 0 0,0 1 0 0 0,0-1 1 0 0,0 1-1 0 0,0-1 0 0 0,0 1 0 0 0,0-1 1 0 0,0 1-1 0 0,-1-1 0 0 0,1 1 1 0 0,0-1-1 0 0,-1 1 0 0 0,1 0 0 0 0,-1-1 1 0 0,0 1-1 0 0,1 0 0 0 0,-1-1 0 0 0,0 1 1 0 0,0 0-1 0 0,0 0 0 0 0,0 0 1 0 0,0-1-1 0 0,0 1 0 0 0,0 0 0 0 0,0 1 1 0 0,0-1-1 0 0,0 0 0 0 0,-1 0 1 0 0,1 0-1 0 0,0 1 0 0 0,-1-1 0 0 0,1 0 1 0 0,0 1-1 0 0,-2-1 9 0 0,-71-18 132 0 0,58 18-116 0 0,0 1 0 0 0,1 0 0 0 0,-1 1 0 0 0,0 1 0 0 0,1 0 0 0 0,-1 1 0 0 0,1 1 0 0 0,0 1 0 0 0,0 0 0 0 0,0 0 0 0 0,0 2 0 0 0,1 0 0 0 0,0 0 1 0 0,1 2-1 0 0,-13 9-16 0 0,24-17-2 0 0,0 1 1 0 0,0-1-1 0 0,0 1 1 0 0,0 0 0 0 0,0 0-1 0 0,1 0 1 0 0,-1 0-1 0 0,0 0 1 0 0,1 0-1 0 0,0 1 1 0 0,-1-1 0 0 0,1 0-1 0 0,0 1 1 0 0,0-1-1 0 0,1 1 1 0 0,-1-1 0 0 0,0 1-1 0 0,1-1 1 0 0,0 1-1 0 0,-1-1 1 0 0,1 1 0 0 0,0 0-1 0 0,0-1 1 0 0,0 1-1 0 0,1-1 1 0 0,-1 1 0 0 0,1 0-1 0 0,-1-1 1 0 0,1 1-1 0 0,0-1 1 0 0,0 0 0 0 0,0 1-1 0 0,0-1 1 0 0,1 0-1 0 0,-1 1 1 0 0,1-1 0 0 0,-1 0-1 0 0,1 0 1 0 0,0 0-1 0 0,-1 0 1 0 0,1-1-1 0 0,0 1 1 0 0,0 0 0 0 0,0-1-1 0 0,1 1 1 0 0,-1-1-1 0 0,2 1 2 0 0,116 54-694 0 0,103-31-4903 0 0,-205-25 4329 0 0</inkml:trace>
  <inkml:trace contextRef="#ctx0" brushRef="#br0" timeOffset="185258.076">11322 2420 1564 0 0,'33'-70'5243'0'0,"4"130"-4547"0"0,-48 19 749 0 0,45-143-844 0 0,-18 37-552 0 0,0 1 0 0 0,2 1 0 0 0,1 0 0 0 0,1 1-1 0 0,0 1 1 0 0,2 1 0 0 0,1 1 0 0 0,3-1-49 0 0,-20 22-15 0 0,-1 0 0 0 0,0 1 0 0 0,0-1 0 0 0,1 1 0 0 0,-1 0 0 0 0,0 1 0 0 0,0-1 0 0 0,0 1 0 0 0,0 0 0 0 0,0 0-1 0 0,-1 0 1 0 0,1 1 0 0 0,-1 0 0 0 0,1 0 0 0 0,-1 0 0 0 0,0 0 0 0 0,0 1 0 0 0,0-1 0 0 0,-1 1 0 0 0,1 0 0 0 0,-1 0 0 0 0,0 1 0 0 0,0-1 0 0 0,0 1 0 0 0,-1-1-1 0 0,1 1 1 0 0,-1 0 0 0 0,0 0 0 0 0,-1 0 0 0 0,1 0 0 0 0,-1 0 0 0 0,0 1 15 0 0,3 2-177 0 0,22 57-2255 0 0,-17-35-1102 0 0,-7-25 2299 0 0</inkml:trace>
  <inkml:trace contextRef="#ctx0" brushRef="#br0" timeOffset="154252.851">17314 728 956 0 0,'0'0'455'0'0,"0"0"-33"0"0,0 0-57 0 0,20-3 683 0 0,-19 2-1024 0 0,0 0 0 0 0,0 0 0 0 0,0 0 0 0 0,0 0 0 0 0,0-1 0 0 0,-1 1 0 0 0,1 0 0 0 0,0 0 0 0 0,0-1 1 0 0,-1 1-1 0 0,1-1 0 0 0,-1 1 0 0 0,0 0 0 0 0,1-1 0 0 0,-1 1 0 0 0,0-1 0 0 0,0 1 0 0 0,1-1 0 0 0,-1 1 0 0 0,-1-1 1 0 0,1 1-1 0 0,0-1 0 0 0,0 1 0 0 0,0-1 0 0 0,-1 1 0 0 0,1 0 0 0 0,-1-1 0 0 0,1 1 0 0 0,-1-1 0 0 0,0 1 0 0 0,1 0 1 0 0,-1-1-1 0 0,0 1 0 0 0,0 0 0 0 0,0 0 0 0 0,0 0 0 0 0,0 0 0 0 0,0 0 0 0 0,0 0 0 0 0,0 0 0 0 0,0 0 0 0 0,-1 0 1 0 0,1 0-1 0 0,0 1 0 0 0,0-1 0 0 0,-1 1 0 0 0,1-1 0 0 0,-1 1 0 0 0,1-1 0 0 0,-1 1 0 0 0,1 0 0 0 0,-2-1-24 0 0,-17-4 21 0 0,-1 1-1 0 0,1 1 1 0 0,-1 1-1 0 0,0 0 1 0 0,0 2-1 0 0,0 0 1 0 0,0 2-1 0 0,0 0 1 0 0,0 1-1 0 0,0 1 1 0 0,1 1-1 0 0,-9 4-20 0 0,12-6 63 0 0,1 1 0 0 0,-1 1 0 0 0,1 1 0 0 0,0 0-1 0 0,0 0 1 0 0,1 2 0 0 0,0 0 0 0 0,0 1 0 0 0,1 0-1 0 0,0 1 1 0 0,1 1 0 0 0,0 0 0 0 0,1 1 0 0 0,0 0-1 0 0,0 1 1 0 0,2 0 0 0 0,-1 1 0 0 0,2 0 0 0 0,0 1-1 0 0,1 0 1 0 0,0 0 0 0 0,1 0 0 0 0,1 1 0 0 0,0 0-1 0 0,1 1 1 0 0,0 5-63 0 0,5-18 9 0 0,1 1 0 0 0,0 0 0 0 0,0-1 0 0 0,0 1-1 0 0,0-1 1 0 0,1 1 0 0 0,-1-1 0 0 0,1 0 0 0 0,1 0 0 0 0,-1 0-1 0 0,0 0 1 0 0,1 0 0 0 0,0 0 0 0 0,0-1 0 0 0,0 1 0 0 0,0-1 0 0 0,0 0-1 0 0,1 0 1 0 0,0 0 0 0 0,-1 0 0 0 0,1 0 0 0 0,0-1 0 0 0,1 0-1 0 0,-1 0 1 0 0,0 0 0 0 0,0 0 0 0 0,1-1 0 0 0,-1 0 0 0 0,4 1-9 0 0,129 18-857 0 0,23-46-2322 0 0,-105 10 1929 0 0</inkml:trace>
  <inkml:trace contextRef="#ctx0" brushRef="#br0" timeOffset="155221.203">17617 746 948 0 0,'-24'0'226'0'0,"0"2"0"0"0,0 0 1 0 0,1 2-1 0 0,0 0 0 0 0,-1 2 0 0 0,2 0 0 0 0,-1 2 0 0 0,1 1 0 0 0,0 0 1 0 0,1 2-1 0 0,-2 1-226 0 0,14-7 85 0 0,0 0 0 0 0,1 1 1 0 0,-1 0-1 0 0,1 1 1 0 0,1 0-1 0 0,-1 0 0 0 0,1 0 1 0 0,1 1-1 0 0,-1 0 1 0 0,1 0-1 0 0,1 1 0 0 0,-1 0 1 0 0,1 0-1 0 0,-2 6-85 0 0,7-11 36 0 0,1-1 0 0 0,0 1-1 0 0,0-1 1 0 0,0 0 0 0 0,0 1 0 0 0,0-1-1 0 0,1 0 1 0 0,0 0 0 0 0,-1 0 0 0 0,1 0-1 0 0,0 0 1 0 0,0 0 0 0 0,1-1-1 0 0,-1 1 1 0 0,1-1 0 0 0,-1 0 0 0 0,1 1-1 0 0,0-1 1 0 0,-1 0 0 0 0,1 0 0 0 0,0-1-1 0 0,1 1 1 0 0,-1-1 0 0 0,0 1 0 0 0,0-1-1 0 0,1 0 1 0 0,-1 0 0 0 0,3 0-36 0 0,10 1 36 0 0,0 0 0 0 0,0-1 1 0 0,0 0-1 0 0,1-2 0 0 0,-1 0 0 0 0,0 0 1 0 0,0-2-1 0 0,0 0 0 0 0,0-1 1 0 0,0 0-1 0 0,-1-1 0 0 0,0-1 0 0 0,0 0 1 0 0,0-2-1 0 0,-1 1 0 0 0,0-2 0 0 0,0 0 1 0 0,-1 0-1 0 0,-1-1 0 0 0,8-8-36 0 0,-12 10 6 0 0,0-1 0 0 0,0-1 0 0 0,0 0 0 0 0,-2 0-1 0 0,1 0 1 0 0,-1-1 0 0 0,-1 0 0 0 0,0 0 0 0 0,0 0 0 0 0,-1-1 0 0 0,0-3-6 0 0,16-35 372 0 0,-20 49-376 0 0,1 0 0 0 0,-1 0 0 0 0,1 0 0 0 0,-1 0-1 0 0,1 0 1 0 0,0 0 0 0 0,0 0 0 0 0,-1 0 0 0 0,1 0 0 0 0,0 0 0 0 0,0 0 0 0 0,0 1-1 0 0,0-1 1 0 0,0 0 0 0 0,0 1 0 0 0,0-1 0 0 0,0 1 0 0 0,1-1 0 0 0,-1 1 0 0 0,0 0 0 0 0,0-1-1 0 0,0 1 1 0 0,0 0 0 0 0,1 0 0 0 0,-1 0 0 0 0,0 0 0 0 0,0 0 0 0 0,0 0 0 0 0,1 0 0 0 0,-1 0-1 0 0,0 0 1 0 0,0 0 0 0 0,0 1 0 0 0,0-1 0 0 0,1 1 0 0 0,-1-1 0 0 0,0 1 0 0 0,0-1 0 0 0,0 1-1 0 0,0-1 1 0 0,0 1 0 0 0,0 0 0 0 0,0 0 0 0 0,0 0 0 0 0,-1-1 0 0 0,1 1 0 0 0,0 0 0 0 0,0 0-1 0 0,-1 0 1 0 0,1 0 0 0 0,0 0 0 0 0,-1 1 4 0 0,45 55-80 0 0,-38-45 136 0 0,-1-1 0 0 0,0 2 0 0 0,-1-1 0 0 0,-1 0 1 0 0,0 1-1 0 0,0 0 0 0 0,-1 0 0 0 0,-1 0 0 0 0,0 0 0 0 0,-1 0 0 0 0,0 5-56 0 0,-1-17 196 0 0,0-1-38 0 0,4 8 825 0 0,2-22-967 0 0,0-1 0 0 0,2 1 0 0 0,0 1 0 0 0,0-1 0 0 0,1 1 0 0 0,1 1-1 0 0,0 0 1 0 0,1 0 0 0 0,0 1 0 0 0,1 0 0 0 0,0 1 0 0 0,1 0 0 0 0,10-6-16 0 0,77-25-395 0 0,-95 45 381 0 0,-1 0-1 0 0,0 0 0 0 0,0 1 1 0 0,0-1-1 0 0,-1 1 1 0 0,1 0-1 0 0,-1 0 0 0 0,0 0 1 0 0,-1 0-1 0 0,1 0 1 0 0,-1 1-1 0 0,0-1 0 0 0,0 1 1 0 0,-1 0-1 0 0,1-1 1 0 0,-1 1-1 0 0,-1 0 1 0 0,1 0-1 0 0,-1 0 0 0 0,0 0 1 0 0,0 0-1 0 0,-1-1 1 0 0,0 1-1 0 0,-1 4 15 0 0,2-10-3 0 0,-12 86 138 0 0,12-86-127 0 0,0 0 1 0 0,0 0-1 0 0,0-1 0 0 0,-1 1 0 0 0,1 0 1 0 0,0-1-1 0 0,0 1 0 0 0,0 0 1 0 0,-1 0-1 0 0,1-1 0 0 0,0 1 0 0 0,0 0 1 0 0,-1 0-1 0 0,1 0 0 0 0,0-1 0 0 0,-1 1 1 0 0,1 0-1 0 0,0 0 0 0 0,-1 0 1 0 0,1 0-1 0 0,0 0 0 0 0,-1 0 0 0 0,1 0 1 0 0,0 0-1 0 0,-1-1 0 0 0,1 1 0 0 0,-1 0-8 0 0,10-24-69 0 0,0 0 0 0 0,1 0 0 0 0,1 1 0 0 0,1 1 0 0 0,1 0 0 0 0,1 0 0 0 0,1 1 0 0 0,14-13 69 0 0,-27 34-28 0 0,0 1 0 0 0,0-1 0 0 0,0 1 0 0 0,0-1-1 0 0,0 1 1 0 0,0 0 0 0 0,0-1 0 0 0,-1 1-1 0 0,1 0 1 0 0,0 1 0 0 0,0-1 0 0 0,-1 0 0 0 0,1 0-1 0 0,0 1 1 0 0,-1-1 0 0 0,1 1 0 0 0,-1-1-1 0 0,0 1 1 0 0,0 0 0 0 0,1-1 0 0 0,-1 1 0 0 0,0 0-1 0 0,0 0 1 0 0,-1 0 0 0 0,1 0 0 0 0,0 0-1 0 0,-1 0 1 0 0,1 0 0 0 0,-1 0 0 0 0,1 0 0 0 0,-1 1 28 0 0,54 142-1238 0 0,-21-138 442 0 0,-1-23 665 0 0</inkml:trace>
  <inkml:trace contextRef="#ctx0" brushRef="#br0" timeOffset="155483.891">18577 785 4080 0 0,'104'-130'4400'0'0,"-90"203"-3381"0"0,47 443-286 0 0,-43-307-2172 0 0,-18-205 1265 0 0,0 0 0 0 0,0 0 0 0 0,0 0-1 0 0,0 0 1 0 0,0 1 0 0 0,-1-1 0 0 0,0 0 0 0 0,0 0 0 0 0,0 0 0 0 0,0 0 0 0 0,-1-1 0 0 0,1 1 0 0 0,-1 0 0 0 0,0 0 0 0 0,0-1 0 0 0,-1 1-1 0 0,1-1 1 0 0,-1 0 0 0 0,1 0 0 0 0,-1 0 0 0 0,0 0 0 0 0,0 0 0 0 0,0-1 0 0 0,-1 1 0 0 0,1-1 0 0 0,-1 0 0 0 0,1 0 0 0 0,-1 0 0 0 0,0 0-1 0 0,0-1 1 0 0,1 1 0 0 0,-2-1 174 0 0,-7-1-1278 0 0</inkml:trace>
  <inkml:trace contextRef="#ctx0" brushRef="#br0" timeOffset="155733.551">18639 836 1076 0 0,'9'-10'198'0'0,"0"0"0"0"0,1 1 1 0 0,0 1-1 0 0,0 0 0 0 0,1 0 0 0 0,0 1 0 0 0,0 0 0 0 0,0 0 1 0 0,1 2-1 0 0,0-1 0 0 0,1 2 0 0 0,-1 0 0 0 0,1 0 0 0 0,0 1 1 0 0,0 0-1 0 0,0 2 0 0 0,0-1 0 0 0,8 1-198 0 0,-16 1 58 0 0,-1 0 0 0 0,1 0 0 0 0,-1 0 0 0 0,1 1 0 0 0,-1-1 0 0 0,0 1 0 0 0,1 0 0 0 0,-1 1 0 0 0,0-1 0 0 0,0 1 0 0 0,0 0 0 0 0,0 0 0 0 0,0 0 0 0 0,0 0 0 0 0,0 0 0 0 0,-1 1 0 0 0,1 0 0 0 0,-1 0 0 0 0,1 0 0 0 0,-1 0 0 0 0,0 1 0 0 0,-1-1 0 0 0,1 1 0 0 0,-1-1 0 0 0,1 1 0 0 0,-1 0 0 0 0,0 0 0 0 0,0 0 0 0 0,-1 0 0 0 0,1 1 0 0 0,-1-1 0 0 0,0 0 0 0 0,0 1 0 0 0,-1-1 0 0 0,1 1 0 0 0,-1-1 0 0 0,0 0 0 0 0,0 4-58 0 0,-5 3 20 0 0,-1 0-1 0 0,0 0 1 0 0,-1 0-1 0 0,0-1 0 0 0,0 0 1 0 0,-1 0-1 0 0,-1-1 1 0 0,0 0-1 0 0,0 0 1 0 0,0-1-1 0 0,-1 0 1 0 0,-1-1-1 0 0,1 0 0 0 0,-1-1 1 0 0,0 0-1 0 0,0-1 1 0 0,-1 0-1 0 0,-7 2-19 0 0,-140 26-3788 0 0,136-33 2515 0 0</inkml:trace>
  <inkml:trace contextRef="#ctx0" brushRef="#br0" timeOffset="161194.516">19161 797 1216 0 0,'0'0'359'0'0,"0"0"-16"0"0,0 0-70 0 0,0 0-70 0 0,0 0-29 0 0,0 0-4 0 0,0 0 60 0 0,0 0 38 0 0,0 0-4 0 0,0 0 5 0 0,0 0-20 0 0,0 0-28 0 0,0 0 48 0 0,0 0 23 0 0,0 0 17 0 0,0 0-70 0 0,0 0-62 0 0,2-15 1821 0 0,-10 118-1958 0 0,5-94-30 0 0,1-1 0 0 0,1 1 0 0 0,-1 0 0 0 0,1 0 1 0 0,1-1-1 0 0,0 1 0 0 0,0 0 0 0 0,1 0 0 0 0,0 0 1 0 0,0-1-1 0 0,1 1 0 0 0,0 0 0 0 0,1-1 0 0 0,0 0 1 0 0,0 1-1 0 0,1-1 0 0 0,0-1 0 0 0,0 1 0 0 0,1 0 1 0 0,0-1-1 0 0,0 0 0 0 0,1 0 0 0 0,0-1 0 0 0,0 1 1 0 0,0-1-1 0 0,1 0 0 0 0,0-1 0 0 0,0 0 0 0 0,0 0 1 0 0,1 0-1 0 0,2 0-10 0 0,1-4-39 0 0,0-1-1 0 0,0 0 1 0 0,-1 0 0 0 0,1-1 0 0 0,0 0 0 0 0,0-1 0 0 0,0 0-1 0 0,-1-1 1 0 0,1 0 0 0 0,-1-1 0 0 0,0 0 0 0 0,0-1 0 0 0,0 0-1 0 0,-1 0 1 0 0,0-1 0 0 0,0 0 0 0 0,0-1 0 0 0,0 0 0 0 0,-1 0 0 0 0,-1-1-1 0 0,1 0 1 0 0,-1 0 0 0 0,0-1 0 0 0,-1 1 0 0 0,0-2 0 0 0,-1 1-1 0 0,1-1 1 0 0,-2 0 0 0 0,0 0 0 0 0,2-6 39 0 0,8-161 56 0 0,-14 177-62 0 0,0 1 0 0 0,0-1 0 0 0,0 1 0 0 0,0-1 0 0 0,0 0-1 0 0,0 1 1 0 0,-1-1 0 0 0,1 1 0 0 0,0-1 0 0 0,0 1 0 0 0,0-1 0 0 0,0 0 0 0 0,-1 1 0 0 0,1-1 0 0 0,0 1 0 0 0,-1-1-1 0 0,1 0 1 0 0,0 1 0 0 0,0-1 0 0 0,-1 0 0 0 0,1 0 0 0 0,-1 1 0 0 0,1-1 0 0 0,0 0 0 0 0,-1 0 0 0 0,1 1 0 0 0,-1-1-1 0 0,1 0 1 0 0,0 0 0 0 0,-1 0 0 0 0,1 0 0 0 0,-1 0 0 0 0,1 1 0 0 0,-1-1 0 0 0,1 0 0 0 0,-1 0 0 0 0,1 0 0 0 0,0 0-1 0 0,-1 0 1 0 0,1-1 0 0 0,-1 1 0 0 0,1 0 0 0 0,-1 0 0 0 0,1 0 0 0 0,-1 0 0 0 0,1 0 0 0 0,0-1 0 0 0,-1 1 0 0 0,1 0-1 0 0,-1 0 1 0 0,1-1 0 0 0,0 1 0 0 0,-1 0 0 0 0,1 0 0 0 0,0-1 0 0 0,-1 1 0 0 0,1 0 0 0 0,0-1 0 0 0,0 1 0 0 0,-1-1-1 0 0,1 1 1 0 0,0 0 0 0 0,0-1 0 0 0,0 1 0 0 0,-1-1 0 0 0,1 1 0 0 0,0-1 6 0 0,-3 16-19 0 0,0 0 0 0 0,2-1 0 0 0,-1 1 0 0 0,2 0 0 0 0,0 0 0 0 0,1 0 0 0 0,0 0 0 0 0,1 0 1 0 0,1 0-1 0 0,0-1 0 0 0,1 1 0 0 0,0-1 0 0 0,2 0 0 0 0,-1 0 0 0 0,2 0 19 0 0,-4-9-50 0 0,0-1 0 0 0,1 1 1 0 0,-1-1-1 0 0,1 0 0 0 0,0-1 0 0 0,0 1 0 0 0,0 0 1 0 0,0-1-1 0 0,1 0 0 0 0,-1 0 0 0 0,1-1 1 0 0,0 1-1 0 0,0-1 0 0 0,0 0 0 0 0,0 0 0 0 0,0 0 1 0 0,0-1-1 0 0,1 0 0 0 0,-1 0 0 0 0,0 0 0 0 0,1-1 1 0 0,-1 0-1 0 0,1 0 0 0 0,-1 0 0 0 0,0 0 1 0 0,1-1-1 0 0,-1 0 0 0 0,0 0 0 0 0,1-1 0 0 0,-1 1 1 0 0,0-1-1 0 0,0 0 0 0 0,0-1 0 0 0,0 1 1 0 0,-1-1 49 0 0,15-6-123 0 0,0 0 0 0 0,-1-1 1 0 0,-1-2-1 0 0,0 1 0 0 0,0-2 1 0 0,-1 0-1 0 0,-1-1 0 0 0,12-15 123 0 0,9-23 323 0 0,-2-2 0 0 0,-2-2 0 0 0,-4-1 0 0 0,-1-1 0 0 0,-3-2 0 0 0,-3 0 0 0 0,-3-1 0 0 0,-2-1 0 0 0,7-54-323 0 0,-10 59 724 0 0,0-44 768 0 0,-13 100-1330 0 0,-17 28 379 0 0,6 11-483 0 0,2 0 1 0 0,2 0-1 0 0,1 1 1 0 0,2 0-1 0 0,2 0 1 0 0,1 0-1 0 0,2 0 1 0 0,2 0-1 0 0,2 0 1 0 0,1 0-1 0 0,2-1 1 0 0,1 0-1 0 0,4 5-58 0 0,84 142-408 0 0,-96-184 378 0 0,0 1 0 0 0,0 0-1 0 0,0-1 1 0 0,1 1 0 0 0,-1-1 0 0 0,0 1-1 0 0,1-1 1 0 0,-1 0 0 0 0,1 1 0 0 0,0-1-1 0 0,-1 0 1 0 0,1 0 0 0 0,0 0 0 0 0,0 0-1 0 0,-1-1 1 0 0,1 1 0 0 0,0 0 0 0 0,0-1-1 0 0,0 1 1 0 0,0-1 0 0 0,0 0 0 0 0,0 0-1 0 0,0 1 1 0 0,0-1 0 0 0,0-1 0 0 0,0 1-1 0 0,0 0 1 0 0,0 0 0 0 0,0-1 0 0 0,0 1-1 0 0,0-1 1 0 0,0 0 0 0 0,0 1 0 0 0,0-1-1 0 0,-1 0 1 0 0,1 0 0 0 0,0 0 0 0 0,-1 0-1 0 0,1-1 1 0 0,0 1 0 0 0,-1 0-1 0 0,0-1 1 0 0,1 1 0 0 0,-1-1 0 0 0,0 1-1 0 0,0-1 1 0 0,1-1 30 0 0,54-85-913 0 0,-14-43 607 0 0,-82 125 218 0 0,36 8 82 0 0,1 0 1 0 0,0 0-1 0 0,0 0 1 0 0,0 1-1 0 0,0-1 1 0 0,0 1 0 0 0,0 0-1 0 0,1 0 1 0 0,-1 0-1 0 0,1 0 1 0 0,0 1-1 0 0,0-1 1 0 0,0 1 0 0 0,1-1-1 0 0,-1 1 1 0 0,1-1-1 0 0,0 1 1 0 0,0 0-1 0 0,0 0 1 0 0,0 0 0 0 0,0 0-1 0 0,1-1 1 0 0,0 1-1 0 0,0 0 1 0 0,0 0-1 0 0,0 0 1 0 0,1 0 0 0 0,-1 0-1 0 0,1 0 1 0 0,0-1-1 0 0,0 1 1 0 0,1 0-1 0 0,-1 0 1 0 0,1-1-1 0 0,0 1 1 0 0,0-1 0 0 0,0 0-1 0 0,0 1 1 0 0,0-1-1 0 0,1 0 1 0 0,-1 0-1 0 0,1-1 1 0 0,0 1 0 0 0,0 0-1 0 0,0-1 1 0 0,0 0-1 0 0,1 1 6 0 0,8 4-283 0 0,0-1-1 0 0,0 0 0 0 0,1 0 0 0 0,-1-1 1 0 0,1-1-1 0 0,1 0 0 0 0,-1-1 0 0 0,0 0 1 0 0,1-1-1 0 0,-1-1 0 0 0,5 0 284 0 0,22 1-1280 0 0</inkml:trace>
  <inkml:trace contextRef="#ctx0" brushRef="#br0" timeOffset="161476.122">19702 533 868 0 0,'-12'0'1028'0'0,"4"1"-168"0"0,2 1-176 0 0,1 1-64 0 0,2-2-80 0 0,3 2-68 0 0,3-1-51 0 0,5-1-133 0 0,19 4-36 0 0,13-4-56 0 0,-19-1-36 0 0,16 0-220 0 0,9 0 8 0 0,9 0-540 0 0,71-18-685 0 0,-55 9-75 0 0,-1 0 20 0 0</inkml:trace>
  <inkml:trace contextRef="#ctx0" brushRef="#br0" timeOffset="166356.669">20426 414 1372 0 0,'0'0'1087'0'0,"-2"-18"1507"0"0,-50-34 946 0 0,68 50-9165 0 0,-13 4 4417 0 0</inkml:trace>
  <inkml:trace contextRef="#ctx0" brushRef="#br0" timeOffset="167759.145">20670 617 1192 0 0,'9'16'492'0'0,"0"0"0"0"0,-1 1 1 0 0,-1 0-1 0 0,0 0 0 0 0,-1 1 0 0 0,-1-1 0 0 0,-1 1 1 0 0,-1 1-1 0 0,1 9-492 0 0,-4-27 36 0 0,-1 0-1 0 0,1 1 1 0 0,-1-1 0 0 0,0 0-1 0 0,1 1 1 0 0,-1-1 0 0 0,0 0-1 0 0,0 0 1 0 0,1 0 0 0 0,-1 0-1 0 0,0 0 1 0 0,0 0 0 0 0,0 0-1 0 0,-1 0 1 0 0,1 0 0 0 0,0 0-1 0 0,0-1 1 0 0,0 1 0 0 0,-1 0-1 0 0,1-1 1 0 0,0 1 0 0 0,-1-1-1 0 0,1 1 1 0 0,0-1 0 0 0,-1 0-1 0 0,1 0 1 0 0,0 1 0 0 0,-1-1-1 0 0,1 0 1 0 0,-1 0 0 0 0,1 0 0 0 0,0-1-1 0 0,-1 1 1 0 0,1 0 0 0 0,-1 0-1 0 0,1-1 1 0 0,0 1 0 0 0,-1-1-1 0 0,1 1 1 0 0,0-1 0 0 0,0 0-1 0 0,-1 1 1 0 0,1-1 0 0 0,0 0-1 0 0,0 0 1 0 0,0 0 0 0 0,-1 0-36 0 0,1-8-7 0 0,-1 1 1 0 0,1-1 0 0 0,0 1 0 0 0,1-1 0 0 0,0 0-1 0 0,0 1 1 0 0,1-1 0 0 0,0 1 0 0 0,1-1 0 0 0,0 1-1 0 0,0 0 1 0 0,0-1 0 0 0,1 1 0 0 0,1 0 0 0 0,-1 1-1 0 0,1-1 1 0 0,1 0 0 0 0,-1 1 0 0 0,1 0-1 0 0,0 0 1 0 0,1 1 0 0 0,0-1 0 0 0,0 1 0 0 0,0 1-1 0 0,1-1 1 0 0,0 1 0 0 0,0 0 0 0 0,0 0 0 0 0,1 1-1 0 0,-1 0 1 0 0,1 0 0 0 0,8-2 6 0 0,-12 4-27 0 0,-3 1 14 0 0,1 0 1 0 0,-1 0-1 0 0,1 0 0 0 0,-1 0 0 0 0,1 0 1 0 0,-1 0-1 0 0,1 0 0 0 0,-1 0 0 0 0,1 1 1 0 0,0-1-1 0 0,0 1 0 0 0,-1-1 0 0 0,1 1 1 0 0,0 0-1 0 0,0 0 0 0 0,-1-1 0 0 0,1 1 1 0 0,0 0-1 0 0,0 1 0 0 0,0-1 0 0 0,-1 0 1 0 0,1 0-1 0 0,0 1 0 0 0,0-1 0 0 0,-1 1 1 0 0,1 0-1 0 0,0-1 0 0 0,-1 1 0 0 0,1 0 1 0 0,-1 0-1 0 0,1 0 0 0 0,-1 0 0 0 0,1 0 1 0 0,-1 0-1 0 0,0 1 0 0 0,1-1 1 0 0,-1 0-1 0 0,0 1 0 0 0,0-1 0 0 0,1 2 13 0 0,45 160-179 0 0,-42-159 103 0 0,-1-1 0 0 0,1 1 1 0 0,0-1-1 0 0,-1 0 0 0 0,1 0 1 0 0,1 0-1 0 0,-1-1 0 0 0,0 0 0 0 0,1 0 1 0 0,-1 0-1 0 0,1 0 0 0 0,0-1 0 0 0,-1 0 1 0 0,1 0-1 0 0,0-1 0 0 0,0 0 1 0 0,-1 0-1 0 0,1 0 0 0 0,0 0 0 0 0,0-1 1 0 0,-1 0-1 0 0,1 0 0 0 0,0-1 0 0 0,0 0 76 0 0,345-81-1686 0 0,-461 68 3786 0 0,44 15-1369 0 0,64 0-725 0 0,-10 3-80 0 0,111-22-391 0 0,-98 19 467 0 0,-1 0 12 0 0,26-11 1655 0 0,86-71-6032 0 0,-40 33 4573 0 0,-111 32 946 0 0,24 17-1084 0 0,-1 1 0 0 0,1 1-1 0 0,0 0 1 0 0,-1 1 0 0 0,1 1-1 0 0,1 0 1 0 0,-1 1-1 0 0,1 1 1 0 0,-1 0 0 0 0,1 1-1 0 0,1 1 1 0 0,0 0 0 0 0,0 0-1 0 0,0 1 1 0 0,1 1-1 0 0,1 0 1 0 0,-1 1 0 0 0,2 0-1 0 0,0 1 1 0 0,0 0 0 0 0,1 0-1 0 0,0 1 1 0 0,1 0 0 0 0,1 1-1 0 0,-6 13-71 0 0,15-23 18 0 0,-1-1 0 0 0,1 1 0 0 0,0-1 0 0 0,0 1 0 0 0,0-1 0 0 0,1 0 0 0 0,-1 1 0 0 0,1-1 0 0 0,0 0 0 0 0,0-1 0 0 0,0 1 0 0 0,0-1 0 0 0,0 1 0 0 0,0-1 0 0 0,1 0 0 0 0,0 0 0 0 0,-1 0 0 0 0,1-1 0 0 0,0 1 0 0 0,-1-1 0 0 0,1 0 0 0 0,0 0 0 0 0,0 0 0 0 0,0-1 0 0 0,0 1 0 0 0,0-1 0 0 0,0 0 0 0 0,0 0 0 0 0,0 0 0 0 0,2-1-18 0 0,162-32 236 0 0,-145 27-192 0 0,-17 5-21 0 0,-1 1 0 0 0,0-1 1 0 0,0 0-1 0 0,0 0 0 0 0,0-1 1 0 0,0 1-1 0 0,0-1 0 0 0,0-1 1 0 0,0 1-1 0 0,-1 0 1 0 0,1-1-1 0 0,-1 0 0 0 0,0 0 1 0 0,0-1-1 0 0,0 1 0 0 0,0-1 1 0 0,0 1-1 0 0,-1-1 0 0 0,1-1 1 0 0,-1 1-1 0 0,0 0 1 0 0,-1-1-1 0 0,1 1 0 0 0,0-2-23 0 0,-13-20 838 0 0,-3 55-768 0 0,2 218 539 0 0,22 144 103 0 0,-16-350-650 0 0,-2 0 0 0 0,-2-1 0 0 0,-1 0 0 0 0,-2-1-1 0 0,-1 0 1 0 0,-8 12-62 0 0,16-40 50 0 0,0 0 0 0 0,0-1-1 0 0,-1 1 1 0 0,0-1 0 0 0,-1 0-1 0 0,0 0 1 0 0,-1-1 0 0 0,0 0-1 0 0,0-1 1 0 0,-1 1 0 0 0,0-2-1 0 0,0 1 1 0 0,-1-1 0 0 0,0-1 0 0 0,0 1-1 0 0,-1-2 1 0 0,0 0 0 0 0,0 0-1 0 0,0-1 1 0 0,0 0 0 0 0,-1-1-1 0 0,1 0 1 0 0,-1-1 0 0 0,-6 1-50 0 0,9-5 15 0 0,0 0 1 0 0,1 0-1 0 0,0-1 0 0 0,-1 0 1 0 0,1 0-1 0 0,0-1 1 0 0,0 0-1 0 0,1-1 1 0 0,-1 0-1 0 0,1 0 1 0 0,0 0-1 0 0,1-1 0 0 0,-1 0 1 0 0,1 0-1 0 0,0-1 1 0 0,0 1-1 0 0,1-2 1 0 0,0 1-1 0 0,1 0 0 0 0,-1-1 1 0 0,1 0-1 0 0,1 0 1 0 0,-1 0-1 0 0,1 0 1 0 0,1-1-16 0 0,-6-16-123 0 0,1 0 0 0 0,1-1 0 0 0,1 1 0 0 0,2-1 0 0 0,1 0 0 0 0,0 0 1 0 0,2 0-1 0 0,1 0 0 0 0,2 0 0 0 0,0 0 0 0 0,1 0 0 0 0,2 1 0 0 0,0 0 1 0 0,10-23 122 0 0,-2 16-554 0 0,1 1 1 0 0,1 0-1 0 0,1 1 1 0 0,2 0 0 0 0,1 2-1 0 0,2 0 1 0 0,0 2-1 0 0,2 0 1 0 0,1 2 0 0 0,0 0-1 0 0,16-9 554 0 0,16-11-1316 0 0</inkml:trace>
  <inkml:trace contextRef="#ctx0" brushRef="#br0" timeOffset="189705.403">16561 1971 1228 0 0,'86'98'2780'0'0,"63"104"980"0"0,-100-253-1447 0 0,114-241-2808 0 0,-145 257 179 0 0,3-6-1053 0 0,-5 20-3722 0 0,-13 19 3809 0 0</inkml:trace>
  <inkml:trace contextRef="#ctx0" brushRef="#br0" timeOffset="190189.566">17545 2012 1088 0 0,'-1'-3'64'0'0,"1"1"0"0"0,0-1 0 0 0,-1 0 0 0 0,1 1 0 0 0,-1-1 1 0 0,0 1-1 0 0,0-1 0 0 0,0 1 0 0 0,0-1 0 0 0,0 1 0 0 0,-1 0 0 0 0,1 0 0 0 0,-1-1 0 0 0,1 1 0 0 0,-1 0 0 0 0,0 0 0 0 0,0 1 0 0 0,0-1 0 0 0,0 0 0 0 0,0 0 1 0 0,0 1-1 0 0,0 0 0 0 0,-1-1 0 0 0,1 1 0 0 0,0 0 0 0 0,-1 0 0 0 0,1 0 0 0 0,-1 0 0 0 0,1 1 0 0 0,-1-1 0 0 0,0 1 0 0 0,1-1 0 0 0,-1 1 0 0 0,0 0 1 0 0,1 0-1 0 0,-1 0 0 0 0,0 1 0 0 0,-2-1-64 0 0,-93 17 737 0 0,82-12-586 0 0,-1 1 0 0 0,1 1 0 0 0,1 0-1 0 0,-1 1 1 0 0,1 0 0 0 0,0 2-1 0 0,1 0 1 0 0,0 0 0 0 0,1 1 0 0 0,0 1-1 0 0,0 0 1 0 0,2 1 0 0 0,-1 0 0 0 0,2 1-1 0 0,-4 5-150 0 0,13-18 16 0 0,0 1-1 0 0,1 0 0 0 0,-1-1 1 0 0,0 1-1 0 0,1 0 1 0 0,-1-1-1 0 0,1 1 0 0 0,0 0 1 0 0,-1 0-1 0 0,1-1 1 0 0,0 1-1 0 0,0 0 0 0 0,0 0 1 0 0,0-1-1 0 0,0 1 1 0 0,1 0-1 0 0,-1 0 0 0 0,0-1 1 0 0,1 1-1 0 0,0 0 1 0 0,-1-1-1 0 0,1 1 0 0 0,0 0 1 0 0,0-1-1 0 0,0 1 1 0 0,0-1-1 0 0,0 1 1 0 0,0-1-1 0 0,0 0 0 0 0,0 1 1 0 0,1-1-1 0 0,-1 0 1 0 0,0 0-1 0 0,1 0 0 0 0,-1 0 1 0 0,1 0-1 0 0,-1 0 1 0 0,1 0-1 0 0,0-1 0 0 0,-1 1 1 0 0,1 0-1 0 0,0-1 1 0 0,-1 0-1 0 0,1 1 0 0 0,0-1 1 0 0,0 0-1 0 0,0 0-15 0 0,91 9 76 0 0,-87-9-84 0 0,3 1-11 0 0,1 0 1 0 0,-1 0 0 0 0,1-1 0 0 0,-1-1-1 0 0,0 1 1 0 0,1-1 0 0 0,-1-1 0 0 0,1 0-1 0 0,-1 0 1 0 0,0-1 0 0 0,0 0-1 0 0,0-1 1 0 0,-1 0 0 0 0,1 0 0 0 0,-1-1-1 0 0,0 0 1 0 0,0 0 0 0 0,0-1 0 0 0,-1 0-1 0 0,0 0 1 0 0,0-1 0 0 0,-1 0 0 0 0,0 0-1 0 0,0 0 1 0 0,0-1 0 0 0,-1 0 0 0 0,0 0-1 0 0,-1 0 1 0 0,1-1 0 0 0,-2 0-1 0 0,1 0 1 0 0,-1 0 0 0 0,1-9 18 0 0,-21-28 583 0 0,31 84-368 0 0,74 57-846 0 0,-29-36-2700 0 0,-48-46 2125 0 0</inkml:trace>
  <inkml:trace contextRef="#ctx0" brushRef="#br0" timeOffset="190825.938">17695 2015 1768 0 0,'1'-2'175'0'0,"-1"0"-106"0"0,1 1-1 0 0,-1-1 1 0 0,1 0 0 0 0,-1 0 0 0 0,1 1 0 0 0,0-1 0 0 0,0 0-1 0 0,0 1 1 0 0,0-1 0 0 0,0 1 0 0 0,0-1 0 0 0,0 1 0 0 0,1-1-1 0 0,-1 1 1 0 0,0 0 0 0 0,1-1 0 0 0,-1 1 0 0 0,1 0-1 0 0,-1 0 1 0 0,1 0 0 0 0,0 1 0 0 0,-1-1 0 0 0,1 0 0 0 0,0 0-1 0 0,0 1 1 0 0,0-1 0 0 0,-1 1 0 0 0,1 0 0 0 0,0 0-1 0 0,0-1 1 0 0,0 1 0 0 0,0 0 0 0 0,0 0 0 0 0,0 1 0 0 0,-1-1-1 0 0,1 0 1 0 0,0 1 0 0 0,0-1 0 0 0,0 1 0 0 0,-1-1 0 0 0,1 1-1 0 0,0 0 1 0 0,0 0 0 0 0,-1 0 0 0 0,1 0-69 0 0,8 5 111 0 0,1 1 1 0 0,-1 0-1 0 0,-1 1 1 0 0,1 0-1 0 0,-1 0 1 0 0,-1 1-1 0 0,0 0 1 0 0,0 1-1 0 0,0 0 0 0 0,-1 0 1 0 0,-1 1-1 0 0,0-1 1 0 0,0 1-1 0 0,-1 1 1 0 0,-1-1-1 0 0,1 2-111 0 0,-6-10 97 0 0,0 0 0 0 0,0 0-1 0 0,-1 0 1 0 0,1 0 0 0 0,-1 0 0 0 0,1 0-1 0 0,-1-1 1 0 0,0 1 0 0 0,0 0 0 0 0,0-1-1 0 0,0 0 1 0 0,0 1 0 0 0,-1-1 0 0 0,1 0-1 0 0,-1 0 1 0 0,1-1 0 0 0,-1 1-1 0 0,0 0 1 0 0,0-1 0 0 0,0 0 0 0 0,0 1-1 0 0,0-1 1 0 0,0 0 0 0 0,0-1 0 0 0,0 1-1 0 0,0 0 1 0 0,0-1 0 0 0,-1 0 0 0 0,1 0-1 0 0,0 0 1 0 0,0 0 0 0 0,0 0-1 0 0,-1-1 1 0 0,1 1 0 0 0,0-1-97 0 0,0-1 8 0 0,0 0 0 0 0,1 0-1 0 0,-1 0 1 0 0,1 0 0 0 0,0 0 0 0 0,-1-1 0 0 0,1 1 0 0 0,0-1-1 0 0,1 0 1 0 0,-1 0 0 0 0,0 1 0 0 0,1-1 0 0 0,-1 0 0 0 0,1 0 0 0 0,0 0-1 0 0,0 0 1 0 0,0-1 0 0 0,1 1 0 0 0,-1 0 0 0 0,1 0 0 0 0,0-1-1 0 0,-1 1 1 0 0,2 0 0 0 0,-1 0 0 0 0,0-1 0 0 0,0 1 0 0 0,1 0-1 0 0,0 0 1 0 0,0 0 0 0 0,0 0 0 0 0,0-1 0 0 0,0 1 0 0 0,1 1-1 0 0,-1-1 1 0 0,1 0 0 0 0,0 0 0 0 0,-1 0-8 0 0,12-16-140 0 0,1 0 0 0 0,0 1 0 0 0,1 0 0 0 0,1 1 0 0 0,0 1 0 0 0,2 0 0 0 0,0 1 0 0 0,0 1 0 0 0,1 1 0 0 0,1 1 0 0 0,0 0 0 0 0,1 2 0 0 0,0 0 0 0 0,1 1 0 0 0,0 1 0 0 0,1 1 140 0 0,97-26-950 0 0,-117 35 964 0 0,-1 1 0 0 0,1-1 1 0 0,-1 1-1 0 0,0 0 0 0 0,0-1 1 0 0,0 1-1 0 0,0 0 1 0 0,0 0-1 0 0,-1 1 0 0 0,1-1 1 0 0,-1 0-1 0 0,0 0 0 0 0,0 1 1 0 0,0-1-1 0 0,0 1 1 0 0,-1-1-1 0 0,1 1 0 0 0,-1-1 1 0 0,0 1-1 0 0,0-1 0 0 0,0 1 1 0 0,-1-1-1 0 0,1 1 0 0 0,-1-1 1 0 0,0 1-1 0 0,0-1 1 0 0,0 1-1 0 0,0-1 0 0 0,0 0 1 0 0,-1 0-1 0 0,0 0 0 0 0,0 0 1 0 0,-1 3-15 0 0,-37 189 932 0 0,40-191-968 0 0,0-1 1 0 0,0 0-1 0 0,1 1 1 0 0,0-1-1 0 0,0 0 1 0 0,0 1-1 0 0,0-1 1 0 0,0 0-1 0 0,0 0 1 0 0,1 0-1 0 0,0 0 0 0 0,-1 0 1 0 0,1-1-1 0 0,0 1 1 0 0,1 0-1 0 0,-1-1 1 0 0,0 1-1 0 0,1-1 1 0 0,-1 0-1 0 0,1 0 1 0 0,0 0-1 0 0,-1 0 1 0 0,1-1-1 0 0,0 1 1 0 0,0-1-1 0 0,0 1 1 0 0,1-1-1 0 0,-1 0 1 0 0,0 0-1 0 0,0 0 0 0 0,1-1 1 0 0,-1 1-1 0 0,0-1 1 0 0,1 0-1 0 0,-1 0 1 0 0,0 0-1 0 0,1 0 1 0 0,-1-1-1 0 0,0 1 1 0 0,1-1-1 0 0,-1 0 1 0 0,2-1 35 0 0,70-47-4070 0 0,-60 31 2761 0 0</inkml:trace>
  <inkml:trace contextRef="#ctx0" brushRef="#br0" timeOffset="191072.195">18225 1632 1412 0 0,'-10'-13'1228'0'0,"2"1"-212"0"0,5 3-172 0 0,-2 3-84 0 0,2 0-119 0 0,1 1-105 0 0,-1 2-172 0 0,1-1-224 0 0,-1 2-80 0 0,2 2-88 0 0,1 2 0 0 0,0 2-364 0 0,0 1-236 0 0,0 1-701 0 0,1 0 69 0 0,2 3 28 0 0</inkml:trace>
  <inkml:trace contextRef="#ctx0" brushRef="#br0" timeOffset="191783.434">18815 1898 1268 0 0,'4'-5'441'0'0,"-3"4"-402"0"0,-1 1 0 0 0,1 0 0 0 0,-1-1 0 0 0,1 1 0 0 0,0 0 0 0 0,-1-1 0 0 0,1 1 0 0 0,-1-1 0 0 0,1 1 0 0 0,-1-1 0 0 0,1 1 0 0 0,-1-1 0 0 0,1 1 0 0 0,-1-1 0 0 0,0 0 0 0 0,1 1 0 0 0,-1-1 0 0 0,0 1 0 0 0,1-1 0 0 0,-1 0 0 0 0,0 0 0 0 0,0 1 0 0 0,0-1 0 0 0,0 0 0 0 0,1 1 0 0 0,-1-1 0 0 0,0 0 0 0 0,0 1 0 0 0,-1-1 0 0 0,1 0 0 0 0,0 0 0 0 0,0 1 0 0 0,0-1 0 0 0,0 0 0 0 0,0 1 0 0 0,-1-1 0 0 0,1 0 0 0 0,0 1 0 0 0,-1-1 0 0 0,1 1 0 0 0,0-1 0 0 0,-1 0 0 0 0,1 1 0 0 0,-1-1 0 0 0,1 1 0 0 0,-1-1 0 0 0,1 1 0 0 0,-1-1 0 0 0,1 1 0 0 0,-1 0 0 0 0,0-1 0 0 0,1 1 0 0 0,-1 0 1 0 0,0-1-1 0 0,1 1 0 0 0,-1 0 0 0 0,0 0 0 0 0,1-1 0 0 0,-1 1 0 0 0,0 0 0 0 0,1 0 0 0 0,-1 0 0 0 0,0 0 0 0 0,0 0 0 0 0,1 0 0 0 0,-1 0 0 0 0,0 0 0 0 0,1 0 0 0 0,-1 1 0 0 0,0-1-39 0 0,-16-1 97 0 0,-1 1 0 0 0,1 1 0 0 0,0 1 0 0 0,0 0 0 0 0,0 1 0 0 0,0 1 0 0 0,0 1-1 0 0,0 0 1 0 0,1 1 0 0 0,0 1 0 0 0,0 0 0 0 0,1 1 0 0 0,0 1 0 0 0,1 1 0 0 0,-1 0 0 0 0,-5 6-97 0 0,13-12 61 0 0,0 1-1 0 0,1 1 0 0 0,-1-1 1 0 0,1 1-1 0 0,1 0 0 0 0,-1 0 1 0 0,1 0-1 0 0,0 1 1 0 0,0 0-1 0 0,1 0 0 0 0,0 0 1 0 0,0 1-1 0 0,1 0 1 0 0,-1-1-1 0 0,2 1 0 0 0,-3 8-60 0 0,29 5 159 0 0,-16-18-147 0 0,0 0 1 0 0,1 0-1 0 0,0-1 1 0 0,-1-1-1 0 0,1 1 1 0 0,0-1-1 0 0,0-1 1 0 0,0 0-1 0 0,-1 0 1 0 0,1 0-1 0 0,0-1 1 0 0,0-1-1 0 0,0 1 1 0 0,-1-2-1 0 0,1 1 1 0 0,-1-1-1 0 0,0 0 1 0 0,0-1-1 0 0,5-2-12 0 0,-5 4-61 0 0,0-1 1 0 0,-1 0-1 0 0,1 0 0 0 0,-1-1 0 0 0,0 1 0 0 0,0-2 0 0 0,0 1 1 0 0,0-1-1 0 0,-1 0 0 0 0,1 0 0 0 0,-1-1 0 0 0,-1 0 0 0 0,1 0 0 0 0,-1 0 1 0 0,0-1-1 0 0,-1 1 0 0 0,1-1 0 0 0,-1-1 0 0 0,1-1 61 0 0,-5 8 22 0 0,-3 2-25 0 0,1 0 0 0 0,0 0 0 0 0,0 0 1 0 0,1 1-1 0 0,-1-1 0 0 0,0 1 0 0 0,0-1 0 0 0,1 1 0 0 0,-1-1 0 0 0,1 1 0 0 0,-1 0 0 0 0,1 0 0 0 0,0 0 0 0 0,0 0 1 0 0,0 0-1 0 0,0 0 0 0 0,0 0 0 0 0,0 0 0 0 0,0 1 0 0 0,1-1 0 0 0,-1 0 0 0 0,1 0 0 0 0,0 1 0 0 0,-1-1 0 0 0,1 0 0 0 0,0 0 1 0 0,0 1-1 0 0,1-1 0 0 0,-1 0 0 0 0,0 1 0 0 0,1-1 0 0 0,-1 0 0 0 0,1 0 0 0 0,0 0 0 0 0,0 0 0 0 0,0 1 0 0 0,0-1 0 0 0,0 0 1 0 0,0 0-1 0 0,1-1 0 0 0,-1 1 0 0 0,1 0 0 0 0,-1 0 0 0 0,1-1 0 0 0,-1 1 0 0 0,1-1 0 0 0,0 1 0 0 0,0-1 0 0 0,0 0 0 0 0,0 0 1 0 0,0 0 2 0 0,9 7-102 0 0,1-2 1 0 0,0 1-1 0 0,0-2 1 0 0,0 1 0 0 0,0-2-1 0 0,1 0 1 0 0,0 0-1 0 0,0-1 1 0 0,0-1 0 0 0,1 0-1 0 0,-1-1 1 0 0,0 0 0 0 0,1-1-1 0 0,-1-1 1 0 0,8-1 101 0 0,-10 2-145 0 0,2 0-38 0 0,0-1 0 0 0,0 0 0 0 0,0-1 0 0 0,-1 0 0 0 0,1-1 1 0 0,-1 0-1 0 0,0-2 0 0 0,0 1 0 0 0,0-1 0 0 0,0-1 0 0 0,8-5 183 0 0,0-5-629 0 0,-3-3 25 0 0</inkml:trace>
  <inkml:trace contextRef="#ctx0" brushRef="#br0" timeOffset="192187.736">19225 1568 1088 0 0,'-13'-116'1635'0'0,"6"91"-832"0"0,6 26-119 0 0,-3 16-630 0 0,-10 227 817 0 0,16-161-273 0 0,-2 193 1370 0 0,0-275-1812 0 0,24 8 145 0 0,89-53-607 0 0,-110 43 289 0 0,0 0-1 0 0,0 0 1 0 0,1 0 0 0 0,-1 0-1 0 0,0 1 1 0 0,1 0 0 0 0,-1-1 0 0 0,0 1-1 0 0,1 0 1 0 0,-1 1 0 0 0,0-1 0 0 0,0 1-1 0 0,1-1 1 0 0,-1 1 0 0 0,0 0-1 0 0,0 0 1 0 0,0 1 0 0 0,0-1 0 0 0,0 0-1 0 0,0 1 1 0 0,0 0 0 0 0,0 0 0 0 0,-1 0-1 0 0,1 0 1 0 0,-1 0 0 0 0,1 0 0 0 0,-1 1-1 0 0,0-1 1 0 0,0 1 0 0 0,0 0-1 0 0,0-1 1 0 0,0 1 0 0 0,-1 0 0 0 0,1 0-1 0 0,-1 1 18 0 0,-2 2 36 0 0,0 0 0 0 0,0 0 0 0 0,-1 0 0 0 0,0 0 0 0 0,0-1 0 0 0,-1 1 0 0 0,0 0-1 0 0,0-1 1 0 0,0 0 0 0 0,0 1 0 0 0,-1-1 0 0 0,0-1 0 0 0,0 1 0 0 0,0 0 0 0 0,-1-1 0 0 0,0 0 0 0 0,1 0-1 0 0,-1-1 1 0 0,-1 1 0 0 0,1-1 0 0 0,0 0 0 0 0,-1 0 0 0 0,0-1 0 0 0,1 0 0 0 0,-1 0 0 0 0,0 0-1 0 0,0 0 1 0 0,0-1 0 0 0,-1 0 0 0 0,-3 0-36 0 0,-8 4 6 0 0,0-1 0 0 0,0 0 0 0 0,-1-1 0 0 0,0-1 0 0 0,1-1 0 0 0,-1 0 1 0 0,0-2-1 0 0,0 0 0 0 0,1-1 0 0 0,-1-1 0 0 0,-17-4-6 0 0,34 5-131 0 0,0 0 1 0 0,0 0 0 0 0,0 0-1 0 0,0 0 1 0 0,0 0 0 0 0,1-1-1 0 0,-1 1 1 0 0,1-1 0 0 0,-1 1-1 0 0,1-1 1 0 0,0 1 0 0 0,0-1-1 0 0,0 0 1 0 0,0 1 0 0 0,1-1-1 0 0,-1 0 1 0 0,1 0 0 0 0,-1 0-1 0 0,1 1 1 0 0,0-1 0 0 0,0 0-1 0 0,1 0 1 0 0,-1 0 0 0 0,0 1-1 0 0,1-1 1 0 0,0 0 0 0 0,-1 0-1 0 0,1 1 1 0 0,0-1 0 0 0,1 0-1 0 0,-1 1 1 0 0,0-1 0 0 0,1 1-1 0 0,-1 0 1 0 0,1-1 0 0 0,0 1-1 0 0,0 0 1 0 0,0 0 0 0 0,0 0-1 0 0,0 0 1 0 0,0 0 0 0 0,0 1-1 0 0,2-1 131 0 0,17-26-1358 0 0</inkml:trace>
  <inkml:trace contextRef="#ctx0" brushRef="#br0" timeOffset="192701.667">19690 1526 944 0 0,'-38'135'3488'0'0,"30"-111"-3204"0"0,1 1-1 0 0,1 1 0 0 0,1-1 0 0 0,1 1 0 0 0,1-1 0 0 0,2 1 0 0 0,1 0 0 0 0,0 0 1 0 0,2 0-1 0 0,1 0 0 0 0,1-1 0 0 0,2 1 0 0 0,0-1 0 0 0,1-1 0 0 0,2 1 0 0 0,1-1 1 0 0,11 21-284 0 0,-17-39 15 0 0,1 1 0 0 0,0-1 0 0 0,1 0 0 0 0,-1-1 0 0 0,1 1 0 0 0,0-1 1 0 0,0 0-1 0 0,1-1 0 0 0,-1 1 0 0 0,1-2 0 0 0,0 1 0 0 0,0 0 1 0 0,1-1-1 0 0,-1-1 0 0 0,1 1 0 0 0,-1-1 0 0 0,1 0 0 0 0,0-1 0 0 0,0 0 1 0 0,0 0-1 0 0,0-1 0 0 0,-1 0 0 0 0,1 0 0 0 0,0-1 0 0 0,0 0 1 0 0,0 0-1 0 0,0-1 0 0 0,-1 0 0 0 0,1 0 0 0 0,-1-1 0 0 0,1 0 0 0 0,-1 0 1 0 0,0-1-1 0 0,0 0 0 0 0,0 0 0 0 0,-1 0 0 0 0,0-1 0 0 0,0 0 1 0 0,0-1-1 0 0,0 1 0 0 0,-1-1 0 0 0,0 0 0 0 0,0 0 0 0 0,0-1 0 0 0,-1 0 1 0 0,0 1-1 0 0,0-1 0 0 0,-1-1 0 0 0,0 1 0 0 0,0 0 0 0 0,-1-1 1 0 0,2-4-16 0 0,-3 5-17 0 0,0-1 0 0 0,-1 1-1 0 0,0 0 1 0 0,0 0 0 0 0,0 0 0 0 0,-1 0 0 0 0,0 0 0 0 0,-1 0 0 0 0,1 0 0 0 0,-1 0 0 0 0,-1 0 0 0 0,1 0 0 0 0,-1 1 0 0 0,0-1 0 0 0,-1 1 0 0 0,0 0 0 0 0,0 0 0 0 0,0 0 0 0 0,0 1 0 0 0,-1-1 0 0 0,0 1 0 0 0,0 0 0 0 0,-1 1 0 0 0,1-1 0 0 0,-1 1-1 0 0,0 0 1 0 0,0 0 0 0 0,0 1 0 0 0,-1 0 0 0 0,1 0 0 0 0,-1 0 0 0 0,0 1 0 0 0,0 0 0 0 0,1 0 0 0 0,-1 1 0 0 0,-1 0 0 0 0,1 0 0 0 0,0 0 0 0 0,0 1 0 0 0,0 0 0 0 0,-1 1 17 0 0,2-1 24 0 0,-1 1 0 0 0,1 0 0 0 0,-1 0 0 0 0,1 1 0 0 0,-1 0 0 0 0,1 0 0 0 0,0 0 0 0 0,0 1 1 0 0,0 0-1 0 0,0 0 0 0 0,1 1 0 0 0,-1 0 0 0 0,1-1 0 0 0,0 2 0 0 0,0-1 0 0 0,0 1 0 0 0,0-1 0 0 0,1 1 0 0 0,0 1 0 0 0,0-1 1 0 0,0 0-1 0 0,1 1 0 0 0,0 0 0 0 0,0 0 0 0 0,0 0 0 0 0,1 0 0 0 0,0 0 0 0 0,0 1 0 0 0,0-1 0 0 0,1 1 0 0 0,0-1 0 0 0,0 1 1 0 0,1 0-1 0 0,0-1 0 0 0,0 1 0 0 0,0-1 0 0 0,1 1 0 0 0,0-1 0 0 0,1 1 0 0 0,-1-1 0 0 0,1 1 0 0 0,0-1 0 0 0,1 0 0 0 0,-1 0 0 0 0,1 0 1 0 0,1 0-1 0 0,-1 0 0 0 0,1-1 0 0 0,0 0 0 0 0,0 1 0 0 0,4 3-24 0 0,7 3-62 0 0,0-1 0 0 0,1 0 0 0 0,0-1-1 0 0,1 0 1 0 0,0-2 0 0 0,0 0 0 0 0,1-1 0 0 0,0-1 0 0 0,0 0-1 0 0,0-1 1 0 0,7 0 62 0 0,131 10-3972 0 0,-78-26 1253 0 0,-48 0 1415 0 0</inkml:trace>
  <inkml:trace contextRef="#ctx0" brushRef="#br0" timeOffset="192952.494">20290 2099 2372 0 0,'5'-14'6625'0'0,"0"0"-4203"0"0,-1-2-3677 0 0,0-10-5593 0 0,-2 18 5756 0 0</inkml:trace>
  <inkml:trace contextRef="#ctx0" brushRef="#br0" timeOffset="186454.57">12351 2139 1612 0 0,'-3'-26'1126'0'0,"2"25"-1094"0"0,1 0 1 0 0,-1-1-1 0 0,1 1 1 0 0,-1 0 0 0 0,1-1-1 0 0,-1 1 1 0 0,1-1-1 0 0,0 1 1 0 0,0-1 0 0 0,0 1-1 0 0,0-1 1 0 0,0 1 0 0 0,0-1-1 0 0,0 1 1 0 0,1 0-1 0 0,-1-1 1 0 0,0 1 0 0 0,1-1-1 0 0,-1 1 1 0 0,1 0-1 0 0,0-1 1 0 0,-1 1 0 0 0,1 0-1 0 0,0-1 1 0 0,0 1 0 0 0,0 0-1 0 0,0 0 1 0 0,0 0-1 0 0,0 0 1 0 0,0 0 0 0 0,0 0-1 0 0,0 0 1 0 0,0 0-1 0 0,1 0 1 0 0,-1 1 0 0 0,0-1-1 0 0,0 0 1 0 0,1 1-1 0 0,-1-1 1 0 0,1 1 0 0 0,-1-1-1 0 0,1 1 1 0 0,-1 0 0 0 0,0 0-1 0 0,1 0 1 0 0,-1 0-1 0 0,2 0-32 0 0,12 2 77 0 0,-1 2 0 0 0,0 0 0 0 0,0 1-1 0 0,0 0 1 0 0,0 1 0 0 0,-1 0 0 0 0,0 2 0 0 0,0-1-1 0 0,-1 1 1 0 0,0 1 0 0 0,0 0 0 0 0,-1 1-1 0 0,0 0 1 0 0,-1 1 0 0 0,0 0 0 0 0,-1 1-1 0 0,0 0 1 0 0,-1 0 0 0 0,0 1 0 0 0,-1-1 0 0 0,1 4-77 0 0,-2-6 65 0 0,0-1 0 0 0,-1 1 0 0 0,-1 0 0 0 0,1 0 0 0 0,-1 0 0 0 0,-1 0 0 0 0,0 1 0 0 0,-1 0 0 0 0,0-1 0 0 0,0 1 0 0 0,-1 0 0 0 0,-1 9-65 0 0,0-16 52 0 0,0 0-1 0 0,-1 1 0 0 0,0-1 1 0 0,0 0-1 0 0,0 0 1 0 0,0 0-1 0 0,-1 0 1 0 0,0 0-1 0 0,1 0 1 0 0,-1 0-1 0 0,-1 0 1 0 0,1-1-1 0 0,-1 1 0 0 0,1-1 1 0 0,-1 1-1 0 0,0-1 1 0 0,0 0-1 0 0,-1 0 1 0 0,1-1-1 0 0,0 1 1 0 0,-1-1-1 0 0,0 1 0 0 0,1-1 1 0 0,-1 0-1 0 0,0 0 1 0 0,0-1-1 0 0,0 1 1 0 0,-1-1-1 0 0,1 0 1 0 0,0 0-1 0 0,0-1 0 0 0,-5 1-51 0 0,6 0 19 0 0,-1-1 0 0 0,0 0-1 0 0,1 0 1 0 0,-1 0-1 0 0,0 0 1 0 0,0-1-1 0 0,1 0 1 0 0,-1 0-1 0 0,1 0 1 0 0,-1 0 0 0 0,0 0-1 0 0,1 0 1 0 0,0-1-1 0 0,-1 0 1 0 0,1 0-1 0 0,0 0 1 0 0,0 0-1 0 0,0 0 1 0 0,0-1 0 0 0,0 1-1 0 0,1-1 1 0 0,-1 0-1 0 0,1 1 1 0 0,0-1-1 0 0,0 0 1 0 0,0-1-1 0 0,0 1 1 0 0,0 0 0 0 0,0-1-1 0 0,1 1 1 0 0,0-1-1 0 0,0 1 1 0 0,0-1-1 0 0,0 1 1 0 0,0-1-1 0 0,1 0 1 0 0,0 0 0 0 0,0 1-1 0 0,0-1 1 0 0,0 0-1 0 0,0 1 1 0 0,1-1-1 0 0,-1 0 1 0 0,1 1-1 0 0,0-1 1 0 0,0 0 0 0 0,1 1-1 0 0,-1-1-18 0 0,11-22-220 0 0,1 1 0 0 0,1 0 0 0 0,1 1 0 0 0,1 1-1 0 0,0 1 1 0 0,2 0 0 0 0,1 1 0 0 0,1 1 0 0 0,1 0 0 0 0,0 2 0 0 0,1 1-1 0 0,1 0 1 0 0,1 2 0 0 0,0 1 0 0 0,1 0 0 0 0,23-7 220 0 0,18-6-2394 0 0,-38 16 1186 0 0</inkml:trace>
  <inkml:trace contextRef="#ctx0" brushRef="#br0" timeOffset="186937.275">13418 2087 1532 0 0,'-20'5'254'0'0,"1"2"0"0"0,-1 0 0 0 0,2 1 0 0 0,-1 1 0 0 0,1 1 1 0 0,0 0-1 0 0,1 1 0 0 0,1 1 0 0 0,-1 1 0 0 0,2 0 0 0 0,0 1 0 0 0,1 1 0 0 0,0 0 0 0 0,1 1 0 0 0,1 0 0 0 0,0 1 0 0 0,-7 16-254 0 0,17-31 33 0 0,0 0-1 0 0,1 0 1 0 0,0 0 0 0 0,-1 1-1 0 0,1-1 1 0 0,0 0 0 0 0,0 1-1 0 0,1-1 1 0 0,-1 0 0 0 0,0 1-1 0 0,1-1 1 0 0,-1 1 0 0 0,1-1-1 0 0,0 1 1 0 0,0 0 0 0 0,0-1-1 0 0,0 1 1 0 0,0-1 0 0 0,1 1-1 0 0,-1-1 1 0 0,1 1-1 0 0,-1-1 1 0 0,1 1 0 0 0,0-1-1 0 0,0 0 1 0 0,0 1 0 0 0,1-1-1 0 0,-1 0 1 0 0,0 0 0 0 0,1 0-1 0 0,-1 0 1 0 0,1 0 0 0 0,0 0-1 0 0,0 0 1 0 0,0-1 0 0 0,0 1-1 0 0,0 0 1 0 0,0-1-1 0 0,0 0 1 0 0,0 1 0 0 0,1-1-1 0 0,-1 0 1 0 0,0 0 0 0 0,1 0-1 0 0,-1-1 1 0 0,1 1 0 0 0,-1-1-1 0 0,1 1 1 0 0,-1-1 0 0 0,1 0-1 0 0,-1 0 1 0 0,1 0 0 0 0,-1 0-1 0 0,3 0-32 0 0,142-17 501 0 0,-140 15-486 0 0,11-1 23 0 0,1-1 0 0 0,-1 0 0 0 0,-1-2 0 0 0,1 0 0 0 0,-1-1 1 0 0,0-1-1 0 0,0-1 0 0 0,-1 0 0 0 0,-1-1 0 0 0,1-1 0 0 0,-1 0-38 0 0,-10-19 36 0 0,2 54-674 0 0,106 43-3737 0 0,-91-65 3171 0 0</inkml:trace>
  <inkml:trace contextRef="#ctx0" brushRef="#br0" timeOffset="187401.076">13776 2289 1756 0 0,'5'82'4855'0'0,"-5"-81"-4516"0"0,-14 9 587 0 0,14-16-862 0 0,0-1 1 0 0,0 0-1 0 0,1 1 1 0 0,0-1-1 0 0,0 1 0 0 0,0 0 1 0 0,1-1-1 0 0,0 1 0 0 0,1 0 1 0 0,-1 0-1 0 0,1 0 1 0 0,0 0-1 0 0,1 1 0 0 0,-1-1 1 0 0,5-4-65 0 0,-2-1 94 0 0,4-6-105 0 0,1 0 0 0 0,1 0-1 0 0,0 1 1 0 0,1 0 0 0 0,1 1 0 0 0,0 1 0 0 0,1 0-1 0 0,1 1 1 0 0,0 1 0 0 0,1 1 0 0 0,0 0-1 0 0,0 1 1 0 0,7-3 11 0 0,-23 13-125 0 0,23 15-26 0 0,58 214-351 0 0,-76-225 252 0 0,0 0 1 0 0,0 0-1 0 0,1-1 0 0 0,-1 0 0 0 0,1 0 1 0 0,0-1-1 0 0,0 0 0 0 0,0 0 0 0 0,0 0 1 0 0,0-1-1 0 0,0 0 0 0 0,0-1 0 0 0,0 0 1 0 0,1 0-1 0 0,-1 0 0 0 0,0-1 0 0 0,0 0 1 0 0,0 0-1 0 0,0-1 0 0 0,0 0 0 0 0,0 0 1 0 0,5-3 249 0 0,19-6-1258 0 0</inkml:trace>
  <inkml:trace contextRef="#ctx0" brushRef="#br0" timeOffset="187820.174">14540 2148 1044 0 0,'-19'-1'318'0'0,"0"1"-1"0"0,0 0 1 0 0,0 1-1 0 0,0 1 1 0 0,0 1 0 0 0,1 1-1 0 0,-1 0 1 0 0,1 1-1 0 0,0 2 1 0 0,1-1 0 0 0,-1 2-1 0 0,1 0 1 0 0,1 1-1 0 0,-1 1 1 0 0,2 1-1 0 0,-1 0 1 0 0,2 1 0 0 0,-1 0-1 0 0,2 1 1 0 0,-1 1-1 0 0,-7 11-317 0 0,21-25 3 0 0,1-1 0 0 0,-1 1-1 0 0,1 0 1 0 0,-1-1 0 0 0,1 1-1 0 0,-1 0 1 0 0,1-1-1 0 0,-1 1 1 0 0,1 0 0 0 0,-1 0-1 0 0,1 0 1 0 0,-1 0 0 0 0,1 0-1 0 0,-1-1 1 0 0,1 1 0 0 0,-1 0-1 0 0,1 0 1 0 0,0 0 0 0 0,-1 0-1 0 0,1 0 1 0 0,-1 1-1 0 0,1-1 1 0 0,-1 0 0 0 0,1 0-1 0 0,-1 0 1 0 0,1 0 0 0 0,-1 1-1 0 0,1-1 1 0 0,-1 0 0 0 0,1 0-1 0 0,-1 1 1 0 0,1-1 0 0 0,-1 0-1 0 0,0 1 1 0 0,1-1-1 0 0,-1 1 1 0 0,1-1 0 0 0,-1 0-1 0 0,0 1 1 0 0,1-1 0 0 0,-1 1-1 0 0,0-1 1 0 0,0 1 0 0 0,1-1-1 0 0,-1 1 1 0 0,0-1-1 0 0,0 1 1 0 0,0-1 0 0 0,0 1-1 0 0,0-1 1 0 0,0 1 0 0 0,0 0-1 0 0,0-1 1 0 0,0 1 0 0 0,0-1-1 0 0,0 1 1 0 0,0-1 0 0 0,0 1-1 0 0,0-1 1 0 0,0 1-1 0 0,0-1 1 0 0,-1 1 0 0 0,1-1-1 0 0,0 1 1 0 0,-1 0-3 0 0,51-11-124 0 0,-29 3 3 0 0,-1 0 1 0 0,0-1 0 0 0,0-1 0 0 0,-1-1-1 0 0,-1-1 1 0 0,0-1 0 0 0,0 0 0 0 0,-1-2-1 0 0,0 1 1 0 0,-2-2 0 0 0,1 0 0 0 0,-2-1-1 0 0,0-1 1 0 0,-1 0 0 0 0,-1-1-1 0 0,0 0 1 0 0,-1 0 0 0 0,-2-2 0 0 0,0 1-1 0 0,0-1 1 0 0,1-9 120 0 0,-3 11 210 0 0,-1-1 0 0 0,-1 1 0 0 0,-1-1-1 0 0,-1 0 1 0 0,0 1 0 0 0,-1-2 0 0 0,-1 1 0 0 0,-1 0-1 0 0,-1 0 1 0 0,0 0 0 0 0,-2 0 0 0 0,0 0 0 0 0,-1 0-1 0 0,-1 1 1 0 0,0-1 0 0 0,-2 1 0 0 0,0 1 0 0 0,-1-1-1 0 0,0 1 1 0 0,-2 0 0 0 0,0 1 0 0 0,-7-8-210 0 0,16 23 23 0 0,1 1 0 0 0,-1-1 0 0 0,0 0 0 0 0,1 1 0 0 0,-1 0 0 0 0,0-1 0 0 0,0 1 0 0 0,1-1 0 0 0,-1 1 1 0 0,0 0-1 0 0,0-1 0 0 0,0 1 0 0 0,0 0 0 0 0,1 0 0 0 0,-1 0 0 0 0,0 0 0 0 0,0-1 0 0 0,0 1 0 0 0,0 0 0 0 0,0 1 0 0 0,1-1 0 0 0,-1 0 0 0 0,0 0 0 0 0,0 0 1 0 0,0 0-1 0 0,0 1 0 0 0,1-1 0 0 0,-1 0 0 0 0,0 1 0 0 0,0-1 0 0 0,1 1 0 0 0,-1-1 0 0 0,0 1 0 0 0,1-1 0 0 0,-1 1 0 0 0,0-1 0 0 0,1 1 0 0 0,-1 0 0 0 0,1-1 1 0 0,-1 1-1 0 0,1 0 0 0 0,-1-1 0 0 0,1 1 0 0 0,-1 0 0 0 0,1 0 0 0 0,0-1 0 0 0,-1 1 0 0 0,1 0 0 0 0,0 0 0 0 0,0 0 0 0 0,0 0 0 0 0,0-1 0 0 0,-1 1 0 0 0,1 0 1 0 0,0 0-1 0 0,1 0-23 0 0,-10 58 242 0 0,12-28-331 0 0,3 1 0 0 0,0-1-1 0 0,2-1 1 0 0,2 1 0 0 0,0-1-1 0 0,2-1 1 0 0,3 3 89 0 0,15 45-666 0 0,82 232-6907 0 0,-104-268 6184 0 0</inkml:trace>
  <inkml:trace contextRef="#ctx0" brushRef="#br0" timeOffset="189066.439">15301 2000 904 0 0,'-13'-5'201'0'0,"0"1"0"0"0,-1 0 1 0 0,0 1-1 0 0,1 0 0 0 0,-1 1 0 0 0,0 1 0 0 0,0 0 0 0 0,0 1 1 0 0,0 0-1 0 0,0 2 0 0 0,0-1 0 0 0,0 2 0 0 0,0 0 1 0 0,0 0-1 0 0,1 1 0 0 0,0 1 0 0 0,0 0 0 0 0,0 1 0 0 0,-8 5-201 0 0,8-7 125 0 0,1 0 0 0 0,0 1 0 0 0,1 0 0 0 0,-1 1 0 0 0,1 0 0 0 0,0 1 0 0 0,1 0 0 0 0,0 0 0 0 0,0 1 0 0 0,0 1-1 0 0,1 0 1 0 0,0 0 0 0 0,1 1 0 0 0,0 0 0 0 0,0 0 0 0 0,1 1 0 0 0,1 0 0 0 0,0 0 0 0 0,0 1 0 0 0,1 1-125 0 0,4-11 17 0 0,1 1 1 0 0,0-1 0 0 0,1 1 0 0 0,-1-1-1 0 0,0 1 1 0 0,1-1 0 0 0,-1 0 0 0 0,1 1-1 0 0,0-1 1 0 0,0 1 0 0 0,0-1 0 0 0,0 0-1 0 0,0 0 1 0 0,0 0 0 0 0,1 1 0 0 0,-1-1-1 0 0,1 0 1 0 0,-1-1 0 0 0,1 1 0 0 0,0 0-1 0 0,0 0 1 0 0,0-1 0 0 0,0 1 0 0 0,0-1-1 0 0,0 0 1 0 0,0 1 0 0 0,0-1 0 0 0,1 0-1 0 0,-1 0 1 0 0,0-1 0 0 0,1 1 0 0 0,-1 0-1 0 0,1-1 1 0 0,-1 1 0 0 0,1-1 0 0 0,1 0-18 0 0,98 2 17 0 0,-87-6-97 0 0,-1-2 1 0 0,1 1 0 0 0,-1-2 0 0 0,0 0-1 0 0,-1 0 1 0 0,0-2 0 0 0,0 1 0 0 0,-1-2-1 0 0,0 0 1 0 0,-1 0 0 0 0,0-1-1 0 0,0 0 1 0 0,-1-1 0 0 0,-1 0 0 0 0,0-1-1 0 0,0 0 1 0 0,-2 0 0 0 0,1-1 0 0 0,-2 1-1 0 0,1-4 80 0 0,57-108-576 0 0,-63 124 572 0 0,-1 0 1 0 0,1 0 0 0 0,0 0 0 0 0,-1 0-1 0 0,1 1 1 0 0,0-1 0 0 0,0 0 0 0 0,0 0 0 0 0,0 1-1 0 0,0-1 1 0 0,-1 0 0 0 0,1 1 0 0 0,0-1-1 0 0,1 1 1 0 0,-1 0 0 0 0,0-1 0 0 0,0 1 0 0 0,0 0-1 0 0,0-1 1 0 0,0 1 0 0 0,0 0 0 0 0,0 0 0 0 0,0 0-1 0 0,1 0 1 0 0,-1 0 0 0 0,0 0 0 0 0,0 0-1 0 0,0 1 1 0 0,0-1 0 0 0,0 0 0 0 0,0 1 0 0 0,0-1-1 0 0,0 0 1 0 0,0 1 0 0 0,0-1 0 0 0,0 1 0 0 0,0 0-1 0 0,0-1 1 0 0,0 1 0 0 0,0 0 0 0 0,0 0-1 0 0,-1-1 1 0 0,1 1 0 0 0,0 0 0 0 0,0 0 0 0 0,-1 0-1 0 0,1 0 1 0 0,-1 0 0 0 0,1 0 0 0 0,-1 0-1 0 0,1 0 1 0 0,-1 0 0 0 0,0 0 0 0 0,1 0 3 0 0,41 61-249 0 0,-32-43 395 0 0,-2 1 0 0 0,-1 0 0 0 0,0 1 1 0 0,-1-1-1 0 0,-2 1 0 0 0,0 0 0 0 0,-1 1 0 0 0,-1-1 1 0 0,-1 1-1 0 0,-1-1 0 0 0,-1 11-146 0 0,1-30 8 0 0,6 3-1 0 0,5-15-47 0 0,159-168-386 0 0,-79 139-1173 0 0,-89 40 1607 0 0,0 0-1 0 0,1 0 0 0 0,-1 0 0 0 0,0 0 0 0 0,0 0 0 0 0,0 1 1 0 0,-1-1-1 0 0,1 1 0 0 0,0 0 0 0 0,0-1 0 0 0,-1 1 1 0 0,1 0-1 0 0,-1 0 0 0 0,0 0 0 0 0,1 0 0 0 0,-1 0 0 0 0,0 0 1 0 0,0 0-1 0 0,0 1 0 0 0,-1-1 0 0 0,1 0 0 0 0,0 0 0 0 0,-1 1 1 0 0,0-1-1 0 0,1 0 0 0 0,-1 1 0 0 0,0-1 0 0 0,0 1 0 0 0,-1 0-7 0 0,1-2 149 0 0,-14 40 631 0 0,39-82-288 0 0,-20 34-519 0 0,0 0 0 0 0,1 1 1 0 0,-1 0-1 0 0,1-1 0 0 0,0 2 0 0 0,1-1 0 0 0,-1 1 0 0 0,1 0 0 0 0,0 0 0 0 0,1 1 0 0 0,-1 0 0 0 0,1 0 0 0 0,-1 1 0 0 0,1 0 0 0 0,0 0 1 0 0,8-1 26 0 0,51 63 28 0 0,29 52-2836 0 0,-86-96 1507 0 0</inkml:trace>
  <inkml:trace contextRef="#ctx0" brushRef="#br0" timeOffset="171891.273">25700 416 1392 0 0,'-27'60'3268'0'0,"10"-33"-2954"0"0,-9 134 705 0 0,27-154-997 0 0,0-1 0 0 0,1 1 0 0 0,0-1 0 0 0,0 0 0 0 0,1 0 0 0 0,-1 0 0 0 0,1 0 0 0 0,1 0 0 0 0,-1 0 0 0 0,1-1 0 0 0,0 1 0 0 0,0-1 0 0 0,0 0 0 0 0,1-1 1 0 0,0 1-1 0 0,0-1 0 0 0,0 0 0 0 0,0 0 0 0 0,1 0 0 0 0,-1-1 0 0 0,1 0 0 0 0,0 0 0 0 0,0 0 0 0 0,1-1 0 0 0,-1 0 0 0 0,0 0 0 0 0,1 0 0 0 0,-1-1 0 0 0,1 0 1 0 0,-1 0-1 0 0,1-1-22 0 0,3-2 64 0 0,0 0 1 0 0,0 0 0 0 0,0-1-1 0 0,0 0 1 0 0,0-1 0 0 0,-1 0-1 0 0,0-1 1 0 0,0 0-1 0 0,0 0 1 0 0,0-1 0 0 0,-1 0-1 0 0,0 0 1 0 0,0-1 0 0 0,-1 0-1 0 0,0-1 1 0 0,0 1 0 0 0,0-1-1 0 0,-1-1 1 0 0,0 1 0 0 0,-1-1-1 0 0,0 0 1 0 0,-1 0 0 0 0,1-1-1 0 0,-2 1 1 0 0,1-1 0 0 0,-2 0-1 0 0,1 0 1 0 0,-1 0 0 0 0,0 0-1 0 0,-1 0 1 0 0,-1-1-1 0 0,0-6-64 0 0,5 43-276 0 0,2-1-1 0 0,0 1 0 0 0,1-1 0 0 0,1-1 0 0 0,2 0 0 0 0,0 0 0 0 0,2-1 0 0 0,0-1 277 0 0,19 33-2946 0 0,-24-38 1734 0 0</inkml:trace>
  <inkml:trace contextRef="#ctx0" brushRef="#br0" timeOffset="172586.998">26200 561 1248 0 0,'19'178'4079'0'0,"-20"-178"-4012"0"0,1-1-1 0 0,-1 1 1 0 0,1 0-1 0 0,-1-1 1 0 0,1 1-1 0 0,-1-1 0 0 0,1 1 1 0 0,-1 0-1 0 0,0-1 1 0 0,1 1-1 0 0,-1 0 1 0 0,1 0-1 0 0,-1-1 1 0 0,0 1-1 0 0,1 0 1 0 0,-1 0-1 0 0,0 0 1 0 0,0 0-1 0 0,1 0 1 0 0,-1 0-1 0 0,0 0 0 0 0,1 0 1 0 0,-1 0-1 0 0,0 0 1 0 0,1 0-1 0 0,-1 1 1 0 0,0-1-1 0 0,1 0 1 0 0,-1 0-1 0 0,1 1 1 0 0,-1-1-1 0 0,0 0 1 0 0,1 1-1 0 0,-1-1 1 0 0,1 1-1 0 0,-1-1 1 0 0,1 1-1 0 0,-1-1 0 0 0,1 1 1 0 0,-1-1-1 0 0,1 1 1 0 0,0-1-1 0 0,-1 1 1 0 0,1-1-1 0 0,0 1 1 0 0,-1 0-67 0 0,7-19-37 0 0,0 0 1 0 0,1 1-1 0 0,1 0 1 0 0,1 0-1 0 0,0 1 0 0 0,1 0 1 0 0,1 0-1 0 0,0 1 1 0 0,1 1-1 0 0,1 0 1 0 0,0 1-1 0 0,2-1 37 0 0,-12 13-25 0 0,1 1 0 0 0,-1 0 0 0 0,0 0 0 0 0,0 0-1 0 0,0 1 1 0 0,1-1 0 0 0,-1 1 0 0 0,0 0 0 0 0,0-1 0 0 0,0 1 0 0 0,0 1-1 0 0,0-1 1 0 0,0 0 0 0 0,0 1 0 0 0,0 0 0 0 0,-1-1 0 0 0,1 1 0 0 0,-1 0 0 0 0,1 0-1 0 0,-1 1 1 0 0,0-1 0 0 0,1 0 0 0 0,-1 1 0 0 0,0 0 0 0 0,-1-1 0 0 0,1 1-1 0 0,0 0 1 0 0,-1 0 0 0 0,0 0 0 0 0,1 0 0 0 0,-1 0 25 0 0,3 4-74 0 0,24 98 10 0 0,-28-103 206 0 0,0-2-120 0 0,-1 0 1 0 0,1 0-1 0 0,0 0 0 0 0,0 0 0 0 0,-1 0 0 0 0,1 0 0 0 0,0 0 0 0 0,-1 0 1 0 0,1 0-1 0 0,0 0 0 0 0,0 0 0 0 0,-1 0 0 0 0,1 0 0 0 0,0 0 0 0 0,0 0 1 0 0,-1 0-1 0 0,1 1 0 0 0,0-1 0 0 0,0 0 0 0 0,-1 0 0 0 0,1 0 1 0 0,0 0-1 0 0,0 1 0 0 0,0-1 0 0 0,-1 0 0 0 0,1 0 0 0 0,0 0 0 0 0,0 1-22 0 0,111-222 13 0 0,-88 188-404 0 0,-22 33 323 0 0,-1 0-38 0 0,23 35-98 0 0,29 146 332 0 0,-24-65-5063 0 0,-25-110 3751 0 0</inkml:trace>
  <inkml:trace contextRef="#ctx0" brushRef="#br0" timeOffset="173269.747">26726 545 1428 0 0,'35'32'2327'0'0,"-6"92"-327"0"0,-29-123-1816 0 0,-1 23 1572 0 0,34-111-837 0 0,-29 77-979 0 0,1 1-1 0 0,0-1 1 0 0,0 1 0 0 0,1 0-1 0 0,0 0 1 0 0,0 1-1 0 0,1 0 1 0 0,0 0 0 0 0,1 1-1 0 0,0-1 1 0 0,0 2-1 0 0,0-1 1 0 0,1 1 0 0 0,0 0-1 0 0,0 1 1 0 0,1 0-1 0 0,-1 1 1 0 0,1 0 0 0 0,2 0 60 0 0,-11 4-88 0 0,19 3-24 0 0,-15 1 120 0 0,1 0 0 0 0,-1 0 0 0 0,0 0 0 0 0,0 0 0 0 0,0 1 0 0 0,-1 0-1 0 0,1 0 1 0 0,-1 0 0 0 0,-1 1 0 0 0,1-1 0 0 0,-1 1 0 0 0,0 0 0 0 0,0 0-1 0 0,0 0 1 0 0,-1 0 0 0 0,0 1 0 0 0,0-1 0 0 0,-1 1 0 0 0,0-1 0 0 0,0 1 0 0 0,0-1-1 0 0,-1 1 1 0 0,0 0 0 0 0,0-1 0 0 0,-2 6-8 0 0,-33 53 1095 0 0,98-159-1079 0 0,2 17-354 0 0,-28 114 165 0 0,-3 110-386 0 0,-33-142 293 0 0,1 1-1 0 0,-1-1 1 0 0,1 1 0 0 0,1-1 0 0 0,-1 0 0 0 0,1 1 0 0 0,-1-1-1 0 0,1-1 1 0 0,1 1 0 0 0,-1 0 0 0 0,1-1 0 0 0,0 0 0 0 0,0 1-1 0 0,0-1 1 0 0,0-1 0 0 0,1 1 0 0 0,0-1 0 0 0,-1 0 0 0 0,4 2 266 0 0,5-2-1268 0 0</inkml:trace>
  <inkml:trace contextRef="#ctx0" brushRef="#br0" timeOffset="173703.239">27553 692 848 0 0,'2'-17'1505'0'0,"-1"16"-1457"0"0,-1 0-1 0 0,1 1 1 0 0,-1-1 0 0 0,1 0 0 0 0,-1 0-1 0 0,0 0 1 0 0,1 0 0 0 0,-1 0 0 0 0,0 0-1 0 0,0 0 1 0 0,0 0 0 0 0,0 0 0 0 0,0 0-1 0 0,0 0 1 0 0,0 0 0 0 0,0 0 0 0 0,0 0-1 0 0,0 0 1 0 0,-1 0 0 0 0,1 0 0 0 0,0 0-1 0 0,-1 0 1 0 0,1 0 0 0 0,0 0 0 0 0,-1 0-1 0 0,1 1 1 0 0,-1-1 0 0 0,0 0 0 0 0,1 0-1 0 0,-1 0 1 0 0,0 1 0 0 0,1-1 0 0 0,-1 0-1 0 0,0 1 1 0 0,0-1 0 0 0,0 1 0 0 0,0-1-1 0 0,1 1 1 0 0,-1-1 0 0 0,0 1 0 0 0,0-1-1 0 0,0 1 1 0 0,0 0 0 0 0,0 0 0 0 0,0 0-1 0 0,0-1 1 0 0,0 1 0 0 0,0 0 0 0 0,0 0-1 0 0,0 0 1 0 0,0 0 0 0 0,0 0 0 0 0,0 1-1 0 0,0-1 1 0 0,0 0 0 0 0,0 0 0 0 0,0 1-1 0 0,0-1-47 0 0,-14 3 66 0 0,1 0 0 0 0,0 1-1 0 0,0 0 1 0 0,0 1-1 0 0,0 1 1 0 0,0 0-1 0 0,1 1 1 0 0,0 0 0 0 0,1 1-1 0 0,0 1 1 0 0,0-1-1 0 0,1 2 1 0 0,0 0-1 0 0,0 0 1 0 0,1 1-1 0 0,1 1 1 0 0,0-1 0 0 0,-1 3-66 0 0,9-13 4 0 0,1 0 0 0 0,-1 0 0 0 0,1 0 0 0 0,-1-1 0 0 0,1 1 0 0 0,0 0 0 0 0,-1 0 0 0 0,1 0 0 0 0,0 0 0 0 0,0 0 0 0 0,0 0 0 0 0,0 0 0 0 0,-1-1 0 0 0,1 1 0 0 0,1 0 0 0 0,-1 0 0 0 0,0 0 0 0 0,0 0 0 0 0,0 0 0 0 0,0 0 0 0 0,1 0 0 0 0,-1 0 0 0 0,0-1 0 0 0,1 1 0 0 0,-1 0 0 0 0,0 0 0 0 0,1 0 0 0 0,-1-1 0 0 0,1 1 0 0 0,0 0 0 0 0,-1 0 0 0 0,1-1 0 0 0,-1 1 0 0 0,1-1 0 0 0,0 1 0 0 0,0 0 0 0 0,-1-1 0 0 0,1 1 0 0 0,0-1 0 0 0,0 0 0 0 0,0 1 0 0 0,0-1 0 0 0,-1 0 0 0 0,1 1 0 0 0,0-1 0 0 0,0 0 0 0 0,0 0 0 0 0,0 0 0 0 0,0 0 0 0 0,0 0 0 0 0,0 0 0 0 0,0 0 0 0 0,0 0 0 0 0,-1 0 0 0 0,1 0 0 0 0,0-1 0 0 0,0 1 0 0 0,0 0 0 0 0,0 0 0 0 0,0-1 0 0 0,0 1 0 0 0,-1-1 0 0 0,1 1 0 0 0,0-1 0 0 0,0 1 0 0 0,0-1-4 0 0,68-18 138 0 0,-63 16-27 0 0,0 0-1 0 0,0-1 1 0 0,-1 0-1 0 0,1 0 0 0 0,-1 0 1 0 0,0 0-1 0 0,0-1 1 0 0,0 0-1 0 0,-1 0 0 0 0,0 0 1 0 0,0-1-1 0 0,0 1 1 0 0,0-1-1 0 0,-1 0 1 0 0,0 0-1 0 0,0 0 0 0 0,-1-1 1 0 0,1-2-111 0 0,57 63-905 0 0,26 5-3133 0 0,-83-56 3424 0 0</inkml:trace>
  <inkml:trace contextRef="#ctx0" brushRef="#br0" timeOffset="174095.902">27621 573 1664 0 0,'3'-1'95'0'0,"1"0"0"0"0,0 1 0 0 0,0-1-1 0 0,0 1 1 0 0,0 0 0 0 0,0 0 0 0 0,0 0-1 0 0,0 1 1 0 0,0-1 0 0 0,0 1 0 0 0,0 0 0 0 0,0 0-1 0 0,-1 0 1 0 0,1 1 0 0 0,0-1 0 0 0,-1 1 0 0 0,1 0-1 0 0,-1 0 1 0 0,1 0 0 0 0,-1 0 0 0 0,0 1 0 0 0,0-1-1 0 0,0 1 1 0 0,0 0 0 0 0,-1 0 0 0 0,1 0 0 0 0,-1 0-1 0 0,1 0 1 0 0,-1 1 0 0 0,0-1 0 0 0,-1 1 0 0 0,1 0-1 0 0,0-1 1 0 0,-1 2-95 0 0,4 1 121 0 0,-1 1-1 0 0,0-1 1 0 0,0 1 0 0 0,0 0-1 0 0,-1 1 1 0 0,0-1 0 0 0,-1 0-1 0 0,0 1 1 0 0,0 0 0 0 0,0-1-1 0 0,-1 1 1 0 0,0 0 0 0 0,0 0-1 0 0,-1 0 1 0 0,0 0-1 0 0,-1 0 1 0 0,0-1 0 0 0,0 1-1 0 0,0 0 1 0 0,-1 0 0 0 0,-3 6-121 0 0,-48 45 2449 0 0,52-59-2271 0 0,1 0-40 0 0,0-16-117 0 0,4 4-231 0 0,1 0 0 0 0,0-1 0 0 0,0 2 0 0 0,2-1-1 0 0,-1 1 1 0 0,1 0 0 0 0,1 0 0 0 0,0 1 0 0 0,1 0 0 0 0,0 0 0 0 0,0 1 0 0 0,1 0 0 0 0,0 0 0 0 0,1 1 210 0 0,6-7-671 0 0,52-46-2236 0 0,-47 44 2031 0 0</inkml:trace>
  <inkml:trace contextRef="#ctx0" brushRef="#br0" timeOffset="174530.531">28045 510 1720 0 0,'-1'30'3143'0'0,"-1"48"-2700"0"0,6-73-408 0 0,0 0-1 0 0,1 0 1 0 0,-1 0-1 0 0,1-1 0 0 0,0 1 1 0 0,0-1-1 0 0,0 0 1 0 0,1-1-1 0 0,-1 1 0 0 0,1-1 1 0 0,0 0-1 0 0,0 0 1 0 0,0-1-1 0 0,1 0 0 0 0,-1 0 1 0 0,0-1-1 0 0,1 1 1 0 0,-1-1-1 0 0,1-1 0 0 0,-1 1 1 0 0,1-1-1 0 0,0 0 1 0 0,-1-1-1 0 0,6 0-34 0 0,161-33 173 0 0,-73-16 2367 0 0,-100 50-2505 0 0,-1 1 0 0 0,1-1 0 0 0,0 1 0 0 0,0 0 0 0 0,0-1 0 0 0,0 1 0 0 0,0-1 0 0 0,0 1 0 0 0,0-1-1 0 0,0 1 1 0 0,0-1 0 0 0,0 1 0 0 0,0-1 0 0 0,0 1 0 0 0,0-1 0 0 0,0 1 0 0 0,1-1 0 0 0,-1 1 0 0 0,0-1 0 0 0,0 1-1 0 0,1-1 1 0 0,-1 1 0 0 0,0-1 0 0 0,0 1 0 0 0,1-1 0 0 0,-1 0 0 0 0,1 1 0 0 0,-1-1 0 0 0,0 1 0 0 0,1-1-1 0 0,-1 0 1 0 0,1 1 0 0 0,-1-1 0 0 0,1 0 0 0 0,-1 0 0 0 0,1 0 0 0 0,-1 1 0 0 0,1-1 0 0 0,-1 0 0 0 0,1 0-1 0 0,-1 0 1 0 0,1 0 0 0 0,-1 0 0 0 0,1 0 0 0 0,-1 0 0 0 0,1 0 0 0 0,-1 0 0 0 0,1 0 0 0 0,-1 0 0 0 0,1 0-1 0 0,-1 0 1 0 0,1 0 0 0 0,0 0 0 0 0,-1-1 0 0 0,0 1 0 0 0,1 0 0 0 0,-1 0 0 0 0,1-1 0 0 0,0 1-35 0 0,-3 17 5 0 0,-7 547 855 0 0,6-539-772 0 0,0 0 0 0 0,-2 0-1 0 0,-1-1 1 0 0,-1 0-1 0 0,-1 0 1 0 0,-1 0-1 0 0,-1-1 1 0 0,-1 0-1 0 0,-11 17-87 0 0,20-36 19 0 0,1-1-1 0 0,0 0 0 0 0,-1 0 1 0 0,0 0-1 0 0,0 0 0 0 0,0 0 1 0 0,0 0-1 0 0,0 0 0 0 0,0-1 1 0 0,-1 1-1 0 0,1-1 0 0 0,-1 0 0 0 0,0 0 1 0 0,0 0-1 0 0,0 0 0 0 0,0 0 1 0 0,0 0-1 0 0,0-1 0 0 0,0 1 1 0 0,-1-1-1 0 0,1 0 0 0 0,0 0 0 0 0,-1-1 1 0 0,1 1-1 0 0,-1 0 0 0 0,1-1 1 0 0,-1 0-1 0 0,1 0 0 0 0,-1 0 1 0 0,1 0-1 0 0,-1-1 0 0 0,1 1 0 0 0,-1-1 1 0 0,1 0-1 0 0,0 0 0 0 0,-1 0 1 0 0,1-1-1 0 0,0 1 0 0 0,0-1 1 0 0,0 0-1 0 0,0 1 0 0 0,0-1 1 0 0,0-1-1 0 0,1 1 0 0 0,-1 0 0 0 0,0-1 1 0 0,1 1-1 0 0,0-1 0 0 0,0 0 1 0 0,0 0-1 0 0,0 1 0 0 0,0-1 1 0 0,0-1-1 0 0,1 1 0 0 0,0 0 0 0 0,-1 0 1 0 0,1-1-1 0 0,0 1 0 0 0,1 0 1 0 0,-1-1-1 0 0,1 1 0 0 0,-1-4-18 0 0,-1-17-183 0 0,1-1 0 0 0,1 0 0 0 0,2 0-1 0 0,0 0 1 0 0,2 1 0 0 0,0-1 0 0 0,2 1 0 0 0,0 0-1 0 0,2 0 1 0 0,1 1 0 0 0,1 0 0 0 0,0 1 0 0 0,5-5 183 0 0,11-25-1604 0 0,3 2 1 0 0,1 1 0 0 0,3 1 0 0 0,2 2 0 0 0,39-40 1603 0 0,-29 39-1160 0 0</inkml:trace>
  <inkml:trace contextRef="#ctx0" brushRef="#br0" timeOffset="221074.197">25646 1947 1684 0 0,'10'1'226'0'0,"1"1"0"0"0,-1 0 0 0 0,0 0 1 0 0,0 1-1 0 0,0 0 0 0 0,0 0 0 0 0,-1 1 0 0 0,1 1 0 0 0,-1 0 0 0 0,0 0 0 0 0,0 0 0 0 0,-1 1 0 0 0,0 1 0 0 0,0-1 0 0 0,0 1 1 0 0,-1 1-1 0 0,0-1 0 0 0,0 1 0 0 0,-1 1 0 0 0,0 0-226 0 0,-4-8 22 0 0,5 6 178 0 0,-1 0-1 0 0,1 0 0 0 0,-1 0 1 0 0,0 0-1 0 0,-1 1 0 0 0,0 0 1 0 0,0 0-1 0 0,-1 1 0 0 0,0-1 1 0 0,0 1-1 0 0,-1 0 0 0 0,0 0 0 0 0,0 0 1 0 0,-1 5-200 0 0,-4-11 84 0 0,0 0 1 0 0,0 1-1 0 0,-1-1 1 0 0,1-1-1 0 0,-1 1 1 0 0,0 0-1 0 0,0-1 1 0 0,0 1-1 0 0,0-1 1 0 0,0 0-1 0 0,-1 0 1 0 0,1 0-1 0 0,-1 0 1 0 0,1-1-1 0 0,-1 1 1 0 0,1-1-1 0 0,-1 0 1 0 0,0 0-1 0 0,0-1 1 0 0,0 1-1 0 0,0-1 1 0 0,1 1 0 0 0,-1-1-1 0 0,0-1 1 0 0,0 1-1 0 0,0 0 1 0 0,0-1-1 0 0,0 0 1 0 0,1 0-1 0 0,-1 0 1 0 0,0 0-1 0 0,1-1 1 0 0,-1 1-1 0 0,1-1 1 0 0,-1 0-1 0 0,0 0-84 0 0,-1-2 8 0 0,0 0 0 0 0,0-1-1 0 0,1 1 1 0 0,-1-1 0 0 0,1 0 0 0 0,0 0 0 0 0,0-1-1 0 0,1 1 1 0 0,0-1 0 0 0,0 0 0 0 0,0 1 0 0 0,0-1-1 0 0,1-1 1 0 0,0 1 0 0 0,0 0 0 0 0,1 0 0 0 0,0-1-1 0 0,0 1 1 0 0,0-1 0 0 0,1 1 0 0 0,0-1 0 0 0,0 1-1 0 0,1-1 1 0 0,0 1 0 0 0,0-1 0 0 0,0 1 0 0 0,1 0-1 0 0,0-1 1 0 0,0 1 0 0 0,0 0 0 0 0,1 0 0 0 0,0 1-1 0 0,0-1 1 0 0,1 0 0 0 0,0 1 0 0 0,-1 0 0 0 0,2 0-1 0 0,-1 0 1 0 0,1 0 0 0 0,-1 1 0 0 0,1 0-1 0 0,5-3-7 0 0,9-11-577 0 0,0 2 0 0 0,1 0 0 0 0,1 1-1 0 0,0 1 1 0 0,1 2 0 0 0,1 0-1 0 0,0 1 1 0 0,0 1 0 0 0,1 1 0 0 0,1 1 577 0 0,44-20-2994 0 0,-41 15 1548 0 0</inkml:trace>
  <inkml:trace contextRef="#ctx0" brushRef="#br0" timeOffset="221886.354">26307 2063 1492 0 0,'29'-5'438'0'0,"0"0"-1"0"0,0-2 0 0 0,-1-1 1 0 0,0-2-1 0 0,0 0 1 0 0,-1-2-1 0 0,0-1 1 0 0,-1-1-1 0 0,-1-2 1 0 0,9-7-438 0 0,-35 23 10 0 0,0 0 1 0 0,0 0 0 0 0,0 0 0 0 0,1 0-1 0 0,-1-1 1 0 0,0 1 0 0 0,0 0 0 0 0,0-1 0 0 0,0 1-1 0 0,1-1 1 0 0,-1 1 0 0 0,0 0 0 0 0,1-1 0 0 0,-1 0-1 0 0,0 1 1 0 0,1-1 0 0 0,-1 1 0 0 0,0-1 0 0 0,1 0-1 0 0,-1 0 1 0 0,1 1 0 0 0,0-1 0 0 0,-1 0 0 0 0,1 0-1 0 0,-1 1 1 0 0,1-1 0 0 0,0 0 0 0 0,0 0 0 0 0,-1 0-1 0 0,1 0 1 0 0,0 1 0 0 0,0-1 0 0 0,0 0-1 0 0,0 0 1 0 0,0 0 0 0 0,0 0 0 0 0,0 0 0 0 0,1 0-1 0 0,-1 1 1 0 0,0-1 0 0 0,0 0 0 0 0,0 0 0 0 0,1 0-1 0 0,-1 0 1 0 0,1 1 0 0 0,-1-1 0 0 0,1 0 0 0 0,-1 0-1 0 0,1 1 1 0 0,-1-1 0 0 0,1 0 0 0 0,-1 1 0 0 0,1-1-1 0 0,0 1 1 0 0,-1-1 0 0 0,1 1 0 0 0,0-1-1 0 0,0 1 1 0 0,-1-1 0 0 0,1 1 0 0 0,0 0 0 0 0,0-1-1 0 0,0 1 1 0 0,-1 0 0 0 0,1 0 0 0 0,1-1-11 0 0,-78-4 593 0 0,73 5-554 0 0,-18 1 110 0 0,0 0-1 0 0,0 2 0 0 0,1 0 0 0 0,-1 1 1 0 0,1 2-1 0 0,0 0 0 0 0,0 1 0 0 0,1 1 1 0 0,0 0-1 0 0,0 2 0 0 0,-8 6-148 0 0,25-16 8 0 0,0 1 1 0 0,1-1-1 0 0,-1 1 0 0 0,0 0 1 0 0,1 0-1 0 0,0 0 0 0 0,-1 0 1 0 0,1 0-1 0 0,-1 0 0 0 0,1 0 1 0 0,0 0-1 0 0,0 1 0 0 0,0-1 1 0 0,0 0-1 0 0,0 1 0 0 0,0-1 1 0 0,0 1-1 0 0,0-1 0 0 0,0 1 1 0 0,0-1-1 0 0,1 1 0 0 0,-1 0 1 0 0,1-1-1 0 0,0 1 0 0 0,-1 0 0 0 0,1-1 1 0 0,0 1-1 0 0,0 0 0 0 0,0 0 1 0 0,0-1-1 0 0,0 1 0 0 0,0 0 1 0 0,1 0-1 0 0,-1-1 0 0 0,0 1 1 0 0,1 0-1 0 0,-1-1 0 0 0,1 1 1 0 0,0-1-1 0 0,0 1 0 0 0,-1-1 1 0 0,1 1-1 0 0,0-1 0 0 0,0 1 1 0 0,1-1-1 0 0,-1 0 0 0 0,0 1 1 0 0,0-1-1 0 0,1 0 0 0 0,-1 0 1 0 0,0 0-1 0 0,1 0 0 0 0,-1 0 0 0 0,1 0-7 0 0,96 28-355 0 0,191-46-1885 0 0,-50-56 614 0 0,-227 57 1902 0 0,-46 18 49 0 0,14 2-195 0 0,1 0-1 0 0,0 2 1 0 0,-1 0-1 0 0,2 2 1 0 0,-1 0 0 0 0,1 0-1 0 0,0 2 1 0 0,1 0-1 0 0,0 1 1 0 0,1 1-1 0 0,0 1 1 0 0,-6 6-131 0 0,73-11-355 0 0,-42-9 342 0 0,1-1 0 0 0,-1 0 0 0 0,0 0 0 0 0,0-1 0 0 0,0 0 0 0 0,0-1 0 0 0,-1 0 0 0 0,0 0 0 0 0,1-1 0 0 0,-1 0 0 0 0,-1-1 0 0 0,1 1 0 0 0,-1-1 0 0 0,0-1 0 0 0,0 1 0 0 0,-1-1 0 0 0,0 0 0 0 0,0-1 0 0 0,-1 0 0 0 0,0 0 0 0 0,1-2 13 0 0,-6 9 185 0 0,0 1 13 0 0,-18 4 628 0 0,8 13-706 0 0,1 0 1 0 0,1 0-1 0 0,1 1 1 0 0,1 0-1 0 0,0 1 1 0 0,1 0-1 0 0,1-1 0 0 0,1 1 1 0 0,0 1-1 0 0,2-1 1 0 0,0 0-1 0 0,1 0 1 0 0,1 1-1 0 0,2 10-120 0 0,-2 9 187 0 0,-8 359 1202 0 0,6-392-1356 0 0,0 0 1 0 0,-1 0-1 0 0,0 0 0 0 0,0 0 0 0 0,-1-1 1 0 0,0 1-1 0 0,0-1 0 0 0,0 1 0 0 0,0-1 1 0 0,-1 0-1 0 0,0 0 0 0 0,0-1 1 0 0,-1 1-1 0 0,1-1 0 0 0,-1 0 0 0 0,0 0 1 0 0,0 0-1 0 0,0-1 0 0 0,0 0 0 0 0,-1 0 1 0 0,1 0-1 0 0,-1 0 0 0 0,0-1 0 0 0,0 0 1 0 0,0 0-1 0 0,0-1 0 0 0,0 0 1 0 0,0 0-1 0 0,0 0 0 0 0,-3-1-33 0 0,2-1-8 0 0,-1-1 0 0 0,0 0 1 0 0,1 0-1 0 0,-1 0 0 0 0,1-1 0 0 0,0-1 0 0 0,0 1 0 0 0,0-1 1 0 0,1 0-1 0 0,-1 0 0 0 0,1-1 0 0 0,0 0 0 0 0,0 0 0 0 0,0-1 1 0 0,1 0-1 0 0,0 1 0 0 0,0-2 0 0 0,1 1 0 0 0,-1-1 0 0 0,1 1 1 0 0,1-1-1 0 0,-1 0 0 0 0,1 0 0 0 0,-2-7 8 0 0,1-1-186 0 0,1-1 0 0 0,0 0 0 0 0,1 0 0 0 0,0 0 0 0 0,2 0 0 0 0,-1 0 0 0 0,2 0 0 0 0,1 0 0 0 0,0 0 0 0 0,0 0 0 0 0,2 0 0 0 0,0 0 0 0 0,1 1 0 0 0,0 0 0 0 0,1 0 0 0 0,1 0 0 0 0,1 1 0 0 0,0 0 0 0 0,0 0 0 0 0,10-11 186 0 0,10-11-407 0 0,1 0 1 0 0,1 2-1 0 0,2 1 0 0 0,1 2 0 0 0,2 1 1 0 0,34-23 406 0 0,114-63-1125 0 0,-143 93 881 0 0</inkml:trace>
  <inkml:trace contextRef="#ctx0" brushRef="#br0" timeOffset="222196.673">27225 1868 4244 0 0,'41'-54'706'0'0,"-99"42"160"0"0,40 15-734 0 0,1 2-1 0 0,0 1 1 0 0,0 0-1 0 0,0 1 1 0 0,0 0 0 0 0,1 1-1 0 0,1 1 1 0 0,-1 1 0 0 0,2 0-1 0 0,-1 1 1 0 0,-3 5-132 0 0,4-5 107 0 0,-1-1 11 0 0,0 1-1 0 0,1 0 0 0 0,0 1 1 0 0,1 1-1 0 0,0 0 0 0 0,1 0 1 0 0,1 1-1 0 0,0 1 0 0 0,1 0 1 0 0,1 1-1 0 0,-5 10-117 0 0,13-25 19 0 0,1 1 0 0 0,0-1-1 0 0,0 1 1 0 0,0-1 0 0 0,0 0-1 0 0,0 1 1 0 0,0-1 0 0 0,1 0 0 0 0,-1 1-1 0 0,0-1 1 0 0,1 0 0 0 0,-1 0 0 0 0,1 1-1 0 0,-1-1 1 0 0,1 0 0 0 0,-1 0-1 0 0,1 0 1 0 0,0 1 0 0 0,0-1 0 0 0,0 0-1 0 0,0 0 1 0 0,0 0 0 0 0,0 0 0 0 0,0-1-1 0 0,0 1 1 0 0,0 0 0 0 0,0 0-1 0 0,0-1 1 0 0,0 1 0 0 0,0 0 0 0 0,1-1-1 0 0,-1 1 1 0 0,0-1 0 0 0,1 0-1 0 0,-1 1 1 0 0,0-1 0 0 0,1 0 0 0 0,-1 0-1 0 0,0 0 1 0 0,1 0 0 0 0,-1 0 0 0 0,0 0-1 0 0,1 0 1 0 0,-1 0 0 0 0,0-1-1 0 0,1 1 1 0 0,-1 0 0 0 0,0-1 0 0 0,0 1-1 0 0,1-1 1 0 0,-1 0-19 0 0,75-13 168 0 0,-74 14-173 0 0,212-76 545 0 0,-213 75-470 0 0,-1 1-33 0 0,0 0-13 0 0,0 8-45 0 0,0 0-1 0 0,1 0 1 0 0,0 0 0 0 0,1 0-1 0 0,0-1 1 0 0,0 1 0 0 0,1-1-1 0 0,-1 1 1 0 0,2-1 0 0 0,-1 0-1 0 0,1 0 1 0 0,0 0 0 0 0,0 0-1 0 0,5 4 22 0 0,55 41-5088 0 0,-58-46 2552 0 0,-2-6 1192 0 0</inkml:trace>
  <inkml:trace contextRef="#ctx0" brushRef="#br0" timeOffset="222521.364">27366 2007 1248 0 0,'7'-1'185'0'0,"1"0"1"0"0,-1 1-1 0 0,0 0 0 0 0,1 0 0 0 0,-1 0 1 0 0,0 1-1 0 0,0 0 0 0 0,1 1 0 0 0,-1-1 0 0 0,0 1 1 0 0,0 1-1 0 0,-1-1 0 0 0,1 1 0 0 0,0 1 1 0 0,-1-1-1 0 0,0 1 0 0 0,0 0 0 0 0,0 0 1 0 0,0 1-1 0 0,-1 0 0 0 0,1 0 0 0 0,-1 0 1 0 0,3 5-186 0 0,-6-9 80 0 0,0 0 0 0 0,1 1 1 0 0,-1-1-1 0 0,0 1 1 0 0,0-1-1 0 0,-1 1 1 0 0,1 0-1 0 0,0 0 1 0 0,-1 0-1 0 0,1 0 1 0 0,-1 0-1 0 0,1 0 1 0 0,-1 0-1 0 0,0 1 1 0 0,0-1-1 0 0,0 0 0 0 0,0 1 1 0 0,0-1-1 0 0,-1 1 1 0 0,1-1-1 0 0,-1 1 1 0 0,0-1-1 0 0,0 1 1 0 0,1-1-1 0 0,-2 1 1 0 0,1-1-1 0 0,0 1 1 0 0,0 0-1 0 0,-1-1 1 0 0,1 1-1 0 0,-1-1 0 0 0,0 0 1 0 0,0 1-1 0 0,0-1 1 0 0,0 0-1 0 0,0 1 1 0 0,-1-1-1 0 0,1 0 1 0 0,0 0-1 0 0,-1 0 1 0 0,0 0-1 0 0,0 0 1 0 0,1 0-1 0 0,-1-1 1 0 0,0 1-1 0 0,0-1 0 0 0,0 1 1 0 0,-1-1-1 0 0,1 0 1 0 0,0 0-1 0 0,0 0 1 0 0,-1 0-1 0 0,1 0 1 0 0,-1 0-1 0 0,-1 0-80 0 0,3 0 39 0 0,0 0-1 0 0,0-1 1 0 0,-1 1 0 0 0,1 0-1 0 0,0-1 1 0 0,0 1-1 0 0,0-1 1 0 0,-1 1-1 0 0,1-1 1 0 0,0 1 0 0 0,-1-1-1 0 0,1 0 1 0 0,-1 0-1 0 0,1 0 1 0 0,0 0 0 0 0,-1 0-1 0 0,1 0 1 0 0,0 0-1 0 0,-1 0 1 0 0,1 0-1 0 0,0-1 1 0 0,-1 1 0 0 0,1-1-1 0 0,0 1 1 0 0,-1-1-1 0 0,1 1 1 0 0,0-1 0 0 0,0 0-1 0 0,0 1 1 0 0,-1-1-1 0 0,1 0 1 0 0,0 0-1 0 0,0 0 1 0 0,0 0 0 0 0,1 0-1 0 0,-1 0 1 0 0,0 0-1 0 0,0 0 1 0 0,0 0-1 0 0,1-1 1 0 0,-1 1 0 0 0,1 0-1 0 0,-1 0 1 0 0,1-1-1 0 0,-1 1 1 0 0,1 0 0 0 0,0-1-1 0 0,-1 1 1 0 0,1 0-1 0 0,0-1 1 0 0,0 1-1 0 0,0-1 1 0 0,0 1 0 0 0,0 0-1 0 0,1-1 1 0 0,-1 1-1 0 0,0 0 1 0 0,1-1 0 0 0,-1 1-40 0 0,21-88-184 0 0,-10 67-107 0 0,2 0 1 0 0,0 1-1 0 0,1 0 0 0 0,0 1 0 0 0,2 0 0 0 0,1 1 1 0 0,0 1-1 0 0,1 1 0 0 0,5-3 292 0 0,110-84-6987 0 0,-107 87 5443 0 0</inkml:trace>
  <inkml:trace contextRef="#ctx0" brushRef="#br0" timeOffset="223004.542">28041 1890 1248 0 0,'0'0'122'0'0,"-1"0"0"0"0,1-1-1 0 0,-1 1 1 0 0,1 0 0 0 0,-1-1 0 0 0,1 1-1 0 0,-1-1 1 0 0,1 1 0 0 0,-1-1 0 0 0,1 1-1 0 0,-1-1 1 0 0,1 1 0 0 0,0-1 0 0 0,-1 1-1 0 0,1-1 1 0 0,0 0 0 0 0,0 1 0 0 0,-1-1-1 0 0,1 0 1 0 0,0 1 0 0 0,0-1 0 0 0,0 0-1 0 0,0 1 1 0 0,0-1 0 0 0,0 0 0 0 0,0 1-1 0 0,0-1 1 0 0,0 1 0 0 0,0-1 0 0 0,0 0-1 0 0,0 1 1 0 0,0-1 0 0 0,1 0 0 0 0,-1 1-1 0 0,0-1 1 0 0,0 0 0 0 0,1 1 0 0 0,-1-1-1 0 0,0 1 1 0 0,1-1 0 0 0,-1 1 0 0 0,1-1-1 0 0,-1 1 1 0 0,1-1 0 0 0,-1 1 0 0 0,1-1-1 0 0,-1 1 1 0 0,1 0 0 0 0,0-1-122 0 0,-23 6 186 0 0,1 1 0 0 0,0 1 1 0 0,0 1-1 0 0,0 0 0 0 0,1 2 0 0 0,1 0 1 0 0,0 2-1 0 0,0 0 0 0 0,1 1 0 0 0,1 0 0 0 0,0 2 1 0 0,1 0-1 0 0,0 1 0 0 0,1 0 0 0 0,1 1 1 0 0,-6 10-187 0 0,19-25-2 0 0,0-1 1 0 0,0 0 0 0 0,0 1-1 0 0,0 0 1 0 0,0-1-1 0 0,0 1 1 0 0,1 0 0 0 0,-1-1-1 0 0,0 1 1 0 0,1 0 0 0 0,0 0-1 0 0,-1-1 1 0 0,1 1 0 0 0,0 0-1 0 0,0 0 1 0 0,0 0-1 0 0,0-1 1 0 0,0 1 0 0 0,0 0-1 0 0,0 0 1 0 0,1 0 0 0 0,-1 0-1 0 0,1-1 1 0 0,-1 1-1 0 0,1 0 1 0 0,0-1 0 0 0,0 1-1 0 0,0 0 1 0 0,0-1 0 0 0,0 1-1 0 0,0-1 1 0 0,0 1 0 0 0,0-1-1 0 0,0 0 1 0 0,1 0-1 0 0,-1 1 1 0 0,1-1 0 0 0,-1 0-1 0 0,1 0 1 0 0,-1 0 0 0 0,1 0-1 0 0,-1-1 1 0 0,1 1 0 0 0,0 0-1 0 0,0-1 1 0 0,-1 1-1 0 0,1-1 1 0 0,0 1 0 0 0,0-1-1 0 0,0 0 1 0 0,-1 0 0 0 0,1 0-1 0 0,0 0 1 0 0,0 0 0 0 0,0 0-1 0 0,1-1 2 0 0,98-15-440 0 0,-85 11 470 0 0,0-1 1 0 0,0-1-1 0 0,-1 0 0 0 0,0-1 1 0 0,0 0-1 0 0,-1-2 0 0 0,0 1 1 0 0,-1-2-1 0 0,0 0 0 0 0,0 0 1 0 0,-1-1-1 0 0,-1-1 0 0 0,0 0 1 0 0,-1 0-1 0 0,0-1 0 0 0,-1-1 1 0 0,-1 1-1 0 0,0-2 0 0 0,-1 1 1 0 0,0-1-1 0 0,-2 0 0 0 0,1 0 1 0 0,-2 0-1 0 0,-1-1 0 0 0,0 0 1 0 0,-1 1-1 0 0,0-1 0 0 0,-1 0 1 0 0,-1 0-1 0 0,-3-16-30 0 0,2 16 265 0 0,0-1 1 0 0,-2 1-1 0 0,0 0 0 0 0,-1 0 0 0 0,-1 0 1 0 0,0 1-1 0 0,-1-1 0 0 0,-1 1 0 0 0,-1 1 1 0 0,0-1-1 0 0,-1 1 0 0 0,0 1 1 0 0,-1-1-1 0 0,-1 2 0 0 0,-1 0 0 0 0,-12-12-265 0 0,23 25 23 0 0,-1-1-1 0 0,0 1 1 0 0,0-1-1 0 0,1 1 1 0 0,-1 0-1 0 0,0 0 1 0 0,0 0-1 0 0,1 0 1 0 0,-1 0-1 0 0,0 1 1 0 0,0-1-1 0 0,1 0 1 0 0,-1 1-1 0 0,0 0 1 0 0,0-1-1 0 0,1 1 0 0 0,-1 0 1 0 0,1 0-1 0 0,-1-1 1 0 0,1 1-1 0 0,-1 0 1 0 0,1 1-1 0 0,-1-1 1 0 0,1 0-1 0 0,0 0 1 0 0,0 1-1 0 0,0-1 1 0 0,0 0-1 0 0,0 1 1 0 0,0-1-1 0 0,0 1 1 0 0,0 0-1 0 0,0-1 1 0 0,1 1-1 0 0,-1 0 1 0 0,0-1-1 0 0,1 1 0 0 0,0 0 1 0 0,-1 0-1 0 0,1-1 1 0 0,0 1-1 0 0,0 0 1 0 0,0 0-1 0 0,0-1 1 0 0,0 1-1 0 0,1 0 1 0 0,-1 0-1 0 0,0 0 1 0 0,1-1-1 0 0,-1 1 1 0 0,1 0-1 0 0,0-1 1 0 0,0 1-1 0 0,-1-1 1 0 0,1 1-1 0 0,0-1 1 0 0,0 1-1 0 0,1-1 0 0 0,0 2-22 0 0,63 181-2564 0 0,-50-153 1222 0 0,-1 1-1 0 0,-2 0 1 0 0,-2 1 0 0 0,-1 1-1 0 0,-1-1 1 0 0,-2 1 0 0 0,-1 1-1 0 0,-2 3 1343 0 0,-3-18-1182 0 0</inkml:trace>
  <inkml:trace contextRef="#ctx0" brushRef="#br0" timeOffset="219304.765">23665 1818 928 0 0,'7'8'5907'0'0,"34"356"-2969"0"0,-7-167-4532 0 0,-69-184-3687 0 0,15-17 4055 0 0</inkml:trace>
  <inkml:trace contextRef="#ctx0" brushRef="#br0" timeOffset="220127.546">23398 2099 836 0 0,'17'-33'4862'0'0,"61"11"-4184"0"0,-68 20-313 0 0,130-19 332 0 0,-90 16-813 0 0,-1-3 1 0 0,0-1-1 0 0,-1-2 0 0 0,0-3 0 0 0,-1-1 0 0 0,-1-3 0 0 0,19-11 116 0 0,-59 26 118 0 0,1-1 0 0 0,-1 1 0 0 0,-1-1-1 0 0,1-1 1 0 0,-1 1 0 0 0,1-1 0 0 0,-1 0-1 0 0,-1-1 1 0 0,1 1 0 0 0,-1-1 0 0 0,0 0 0 0 0,0 0-1 0 0,0 0 1 0 0,-1 0 0 0 0,0-1 0 0 0,0 1-1 0 0,-1-1 1 0 0,0 0 0 0 0,0 1 0 0 0,0-1-1 0 0,-1 0 1 0 0,0 0 0 0 0,-1-1 0 0 0,1 1 0 0 0,-1-1-118 0 0,0 7 15 0 0,0 0 0 0 0,0 0 0 0 0,-1 0 0 0 0,1 0 0 0 0,0-1 0 0 0,0 1 0 0 0,0 0 0 0 0,-1 0 0 0 0,1 0 0 0 0,-1 0 0 0 0,1 0 0 0 0,-1 0 0 0 0,1 0 0 0 0,-1 0 0 0 0,0 0 0 0 0,1 0 0 0 0,-1 0 0 0 0,0 0 0 0 0,0 0 0 0 0,1 1 0 0 0,-1-1 0 0 0,0 0 0 0 0,0 1 0 0 0,0-1 0 0 0,0 0 0 0 0,0 1 0 0 0,0-1 0 0 0,0 1 0 0 0,0 0 0 0 0,-1-1 0 0 0,1 1 0 0 0,0 0 0 0 0,0-1 0 0 0,0 1 0 0 0,0 0 0 0 0,0 0 0 0 0,-1 0 0 0 0,1 0 0 0 0,0 0 0 0 0,0 1 0 0 0,0-1 0 0 0,0 0 0 0 0,0 0 0 0 0,0 1 0 0 0,-1-1 0 0 0,1 0 0 0 0,0 1 0 0 0,0 0 0 0 0,0-1 0 0 0,0 1 0 0 0,0-1 0 0 0,0 1 0 0 0,0 1-15 0 0,-9 19 30 0 0,2 1-1 0 0,0 0 1 0 0,1 1-1 0 0,2 0 1 0 0,0 0 0 0 0,1 0-1 0 0,2 1 1 0 0,0-1 0 0 0,2 1-1 0 0,1 13-29 0 0,-4 33 15 0 0,-5 200 330 0 0,48-328-603 0 0,71-129-825 0 0,-80 203 782 0 0,14 30 356 0 0,-38-37-57 0 0,1 0 0 0 0,0 0 1 0 0,0-1-1 0 0,1 0 0 0 0,0-1 1 0 0,1 0-1 0 0,-1 0 0 0 0,1-1 0 0 0,1 0 1 0 0,-1 0-1 0 0,1-2 0 0 0,0 1 1 0 0,0-1-1 0 0,0-1 0 0 0,5 1 2 0 0,-5-2-104 0 0,1 0 0 0 0,-1-1 1 0 0,0-1-1 0 0,1 0 0 0 0,-1 0 0 0 0,1-1 0 0 0,-1 0 0 0 0,0-1 1 0 0,0-1-1 0 0,1 0 0 0 0,-2 0 0 0 0,1-1 0 0 0,0 0 0 0 0,-1-1 0 0 0,0 0 1 0 0,0-1-1 0 0,0 0 0 0 0,-1-1 0 0 0,0 1 0 0 0,0-2 0 0 0,0 1 0 0 0,-1-1 1 0 0,0-1-1 0 0,-1 0 0 0 0,0 0 0 0 0,0 0 0 0 0,-1-1 0 0 0,0 1 0 0 0,-1-2 1 0 0,1-3 103 0 0,-6 16 67 0 0,0-1 0 0 0,-1 0 0 0 0,1 1 1 0 0,-1-1-1 0 0,1 0 0 0 0,-1 1 1 0 0,0-1-1 0 0,0 0 0 0 0,1 0 0 0 0,-1 0 1 0 0,0 0-1 0 0,0 1 0 0 0,0-1 0 0 0,0 0 1 0 0,0-1-1 0 0,0 1 0 0 0,-1 0 1 0 0,1 0-1 0 0,0 0 0 0 0,0-1 0 0 0,-1 1 1 0 0,1-1-1 0 0,0 1 0 0 0,-1-1 1 0 0,1 1-1 0 0,-1-1 0 0 0,1 0 0 0 0,0 0 1 0 0,-1 1-1 0 0,1-1 0 0 0,-1 0 0 0 0,1 0 1 0 0,-1-1-1 0 0,1 1 0 0 0,0 0 1 0 0,-1 0-1 0 0,1-1 0 0 0,-1 1 0 0 0,1-1 1 0 0,0 1-1 0 0,-1-1 0 0 0,1 1 0 0 0,0-1 1 0 0,0 0-1 0 0,-1 0 0 0 0,1 0 1 0 0,0 0-1 0 0,0 0 0 0 0,0 0 0 0 0,0 0 1 0 0,0 0-1 0 0,0 0 0 0 0,1 0 1 0 0,-1 0-1 0 0,0-1 0 0 0,0 1 0 0 0,1 0 1 0 0,-1-1-1 0 0,1 1 0 0 0,-1 0 0 0 0,1-1 1 0 0,0 1-1 0 0,-1 0 0 0 0,1-2-67 0 0,-1 10 47 0 0,0 0-1 0 0,1 0 0 0 0,-1 0 0 0 0,2 0 1 0 0,-1-1-1 0 0,1 1 0 0 0,0 0 0 0 0,0 0 1 0 0,1-1-1 0 0,-1 1 0 0 0,2 0 0 0 0,-1-1 0 0 0,1 0 1 0 0,0 0-1 0 0,0 0 0 0 0,0 0 0 0 0,1 0 1 0 0,3 4-47 0 0,51 54-3026 0 0,-53-62-2419 0 0,-7-5 4203 0 0</inkml:trace>
  <inkml:trace contextRef="#ctx0" brushRef="#br0" timeOffset="220391.863">24654 1926 2352 0 0,'-21'-143'8833'0'0,"74"240"-16790"0"0,-42-73 6477 0 0</inkml:trace>
  <inkml:trace contextRef="#ctx0" brushRef="#br0" timeOffset="220639.969">24708 2231 1028 0 0,'-3'-18'3538'0'0,"17"-20"-2825"0"0,-13 35-477 0 0,4-6-156 0 0,0 0 1 0 0,1 1-1 0 0,0-1 1 0 0,0 1-1 0 0,1 0 1 0 0,0 1-1 0 0,0-1 1 0 0,1 1-1 0 0,0 1 1 0 0,0 0-1 0 0,1 0 1 0 0,0 0-1 0 0,-1 1 1 0 0,2 1 0 0 0,-1-1-1 0 0,1 2 1 0 0,-1-1-1 0 0,1 1 1 0 0,0 0-1 0 0,0 1 1 0 0,0 1-1 0 0,1-1 1 0 0,-1 2-1 0 0,0-1 1 0 0,1 1-1 0 0,-1 1 1 0 0,0 0 0 0 0,0 0-1 0 0,0 1 1 0 0,0 0-1 0 0,0 1 1 0 0,0 0-1 0 0,0 1 1 0 0,-1 0-1 0 0,1 0 1 0 0,-1 1-1 0 0,0 1 1 0 0,-1-1-1 0 0,1 1 1 0 0,-1 0 0 0 0,0 1-1 0 0,-1 0 1 0 0,0 1-1 0 0,0-1 1 0 0,0 1-1 0 0,-1 0 1 0 0,0 1-1 0 0,-1 0 1 0 0,4 7-81 0 0,-6-12 12 0 0,0-1 1 0 0,0 1-1 0 0,-1 0 0 0 0,1 0 1 0 0,-1 0-1 0 0,0 1 1 0 0,0-1-1 0 0,-1 0 0 0 0,1 1 1 0 0,-1-1-1 0 0,0 1 1 0 0,0-1-1 0 0,-1 1 0 0 0,1 0 1 0 0,-1-1-1 0 0,0 1 1 0 0,0 0-1 0 0,-1-1 0 0 0,1 1 1 0 0,-1 0-1 0 0,0-1 1 0 0,0 1-1 0 0,-1-1 0 0 0,0 1 1 0 0,1-1-1 0 0,-1 0 1 0 0,0 0-1 0 0,-1 0 0 0 0,1 0 1 0 0,-1 0-1 0 0,0 0 1 0 0,0-1-1 0 0,0 1 0 0 0,0-1 1 0 0,-1 0-1 0 0,1 0 1 0 0,-3 2-13 0 0,-3 0-231 0 0,1 0 0 0 0,-1-1 1 0 0,0 0-1 0 0,0-1 1 0 0,0 1-1 0 0,-1-2 1 0 0,1 1-1 0 0,-1-1 1 0 0,1-1-1 0 0,-1 0 0 0 0,0 0 1 0 0,0-1-1 0 0,1 0 1 0 0,-1 0-1 0 0,0-1 1 0 0,-7-2 230 0 0,-56-30-2658 0 0,46 15 1421 0 0</inkml:trace>
  <inkml:trace contextRef="#ctx0" brushRef="#br0" timeOffset="218355.75">22348 1950 1636 0 0,'20'-74'2099'0'0,"-21"69"-2037"0"0,0 0 1 0 0,0 0-1 0 0,0 0 1 0 0,0 1-1 0 0,-1-1 1 0 0,0 1-1 0 0,0-1 0 0 0,0 1 1 0 0,-1 0-1 0 0,1 0 1 0 0,-1 0-1 0 0,0 0 0 0 0,0 0 1 0 0,-1 0-1 0 0,1 1 1 0 0,-1 0-1 0 0,1 0 1 0 0,-1 0-1 0 0,0 0 0 0 0,-1 0 1 0 0,1 1-1 0 0,0 0 1 0 0,-1 0-1 0 0,1 0 0 0 0,-1 0 1 0 0,1 1-1 0 0,-1-1 1 0 0,0 1-1 0 0,0 0 1 0 0,1 1-1 0 0,-1-1 0 0 0,0 1 1 0 0,0 0-1 0 0,0 0 1 0 0,0 1-63 0 0,-167 40 869 0 0,158-35-783 0 0,0 0 1 0 0,1 1-1 0 0,0 0 0 0 0,1 1 1 0 0,-1 0-1 0 0,2 1 1 0 0,-1 1-1 0 0,1-1 1 0 0,0 2-1 0 0,1 0 1 0 0,1 0-1 0 0,0 1 1 0 0,0 0-1 0 0,1 0 1 0 0,0 1-1 0 0,0 2-86 0 0,9-12 20 0 0,-1 0-1 0 0,1 1 1 0 0,-1-1 0 0 0,1 0-1 0 0,0 1 1 0 0,0-1-1 0 0,1 0 1 0 0,-1 0 0 0 0,1 0-1 0 0,-1 0 1 0 0,1 0 0 0 0,0 0-1 0 0,0-1 1 0 0,0 1-1 0 0,1 0 1 0 0,-1-1 0 0 0,0 0-1 0 0,1 1 1 0 0,0-1 0 0 0,0 0-1 0 0,-1-1 1 0 0,1 1-1 0 0,0 0 1 0 0,0-1 0 0 0,1 0-1 0 0,-1 1 1 0 0,0-1 0 0 0,0 0-1 0 0,1-1 1 0 0,-1 1 0 0 0,0-1-1 0 0,3 1-19 0 0,15 3 12 0 0,0-1-1 0 0,1 0 1 0 0,-1-2-1 0 0,1 0 0 0 0,-1-2 1 0 0,1 0-1 0 0,-1-1 1 0 0,0-1-1 0 0,0-2 1 0 0,0 0-1 0 0,4-2-11 0 0,-17 4-3 0 0,1-1 0 0 0,-1 0 0 0 0,0 0 0 0 0,0-1 0 0 0,0 0 0 0 0,0 0 0 0 0,-1-1 0 0 0,0 0 0 0 0,0 0 0 0 0,-1-1 0 0 0,0 0 0 0 0,0 0 0 0 0,0-1 0 0 0,-1 1 0 0 0,0-1 0 0 0,0 0 0 0 0,-1 0 0 0 0,0-1 0 0 0,-1 0 0 0 0,0 1 0 0 0,0-1 0 0 0,-1 0 0 0 0,0-1 3 0 0,-2 9 92 0 0,0 1 24 0 0,0-37 359 0 0,34 136-153 0 0,-28-79-201 0 0,-2 0-1 0 0,0 1 0 0 0,-2 0 1 0 0,0 0-1 0 0,-1 0 0 0 0,-1 0 1 0 0,-1 0-1 0 0,-1 0 0 0 0,-1-1 1 0 0,-1 1-1 0 0,-1-1 1 0 0,0 1-1 0 0,-2-1 0 0 0,0-1 1 0 0,-1 1-1 0 0,-1-1 0 0 0,-1-1 1 0 0,0 0-1 0 0,-2 0 0 0 0,0-1 1 0 0,-1 0-1 0 0,0-1 0 0 0,-1-1 1 0 0,-1 0-1 0 0,-1-1 1 0 0,0-1-1 0 0,-9 6-120 0 0,18-13-36 0 0,1-1 0 0 0,-1 1 0 0 0,-1-1 0 0 0,1-1 0 0 0,-1 1 0 0 0,1-1 0 0 0,-1-1 0 0 0,0 1 0 0 0,-1-1 0 0 0,1-1 0 0 0,-1 0 0 0 0,1 0 1 0 0,-1 0-1 0 0,1-1 0 0 0,-1-1 0 0 0,0 1 0 0 0,0-1 0 0 0,1-1 0 0 0,-1 1 0 0 0,0-2 0 0 0,1 1 0 0 0,-1-1 0 0 0,1 0 0 0 0,-7-4 36 0 0,13 4-121 0 0,1-1 0 0 0,0 0 0 0 0,-1 1 0 0 0,1-1 0 0 0,0 0-1 0 0,1 0 1 0 0,-1 0 0 0 0,0 0 0 0 0,1 0 0 0 0,0 0 0 0 0,-1 0 0 0 0,1 0 0 0 0,1 0 0 0 0,-1 0-1 0 0,0 0 1 0 0,1 0 0 0 0,-1 0 0 0 0,1 0 0 0 0,0 0 0 0 0,0 0 0 0 0,0 0 0 0 0,0 0 0 0 0,1 1-1 0 0,-1-1 1 0 0,1 1 0 0 0,0-1 0 0 0,-1 1 0 0 0,1-1 0 0 0,0 1 0 0 0,0 0 0 0 0,1 0 121 0 0,-3 1-19 0 0,101-95-5598 0 0,-68 72 4346 0 0</inkml:trace>
  <inkml:trace contextRef="#ctx0" brushRef="#br0" timeOffset="218853.997">22503 2112 916 0 0,'0'-1'78'0'0,"1"0"1"0"0,-1 0-1 0 0,0-1 1 0 0,0 1-1 0 0,0 0 0 0 0,1 0 1 0 0,-1 0-1 0 0,1-1 0 0 0,-1 1 1 0 0,1 0-1 0 0,-1 0 0 0 0,1 0 1 0 0,0 0-1 0 0,-1 0 1 0 0,1 0-1 0 0,0 0 0 0 0,0 0 1 0 0,0 0-1 0 0,0 1 0 0 0,0-1 1 0 0,0 0-1 0 0,0 0 1 0 0,0 1-1 0 0,0-1 0 0 0,0 1 1 0 0,0-1-1 0 0,0 1 0 0 0,0-1 1 0 0,1 1-1 0 0,-1 0 0 0 0,0-1 1 0 0,0 1-1 0 0,1 0 1 0 0,-1 0-1 0 0,0 0 0 0 0,0 0 1 0 0,0 0-1 0 0,1 0 0 0 0,-1 0 1 0 0,0 1-1 0 0,0-1 1 0 0,1 0-1 0 0,-1 1 0 0 0,0-1 1 0 0,0 1-1 0 0,0-1 0 0 0,0 1 1 0 0,0-1-1 0 0,0 1 0 0 0,1 0-78 0 0,8 11 161 0 0,0 0 0 0 0,-1 1 0 0 0,0 0 0 0 0,-1 0-1 0 0,0 1 1 0 0,-1 0 0 0 0,-1 1 0 0 0,0 0 0 0 0,-1 0-1 0 0,0 0 1 0 0,-1 0 0 0 0,-1 1 0 0 0,-1-1-1 0 0,0 1 1 0 0,-1 0 0 0 0,-1-1 0 0 0,0 1 0 0 0,-1 0-1 0 0,-2 10-160 0 0,3-20 94 0 0,1 1 0 0 0,-2-1-1 0 0,1 1 1 0 0,-1-1-1 0 0,0 1 1 0 0,0-1-1 0 0,-1 0 1 0 0,0 1-1 0 0,0-1 1 0 0,0 0 0 0 0,-1 0-1 0 0,0 0 1 0 0,0-1-1 0 0,0 1 1 0 0,-1-1-1 0 0,0 0 1 0 0,0 1 0 0 0,0-2-1 0 0,-1 1 1 0 0,1 0-1 0 0,-1-1 1 0 0,0 0-1 0 0,-1 0 1 0 0,-1 1-94 0 0,4-6 22 0 0,0 1 0 0 0,0-1 0 0 0,1 0 0 0 0,-1 0 0 0 0,1 0 0 0 0,-1 0 0 0 0,1 0 0 0 0,-1-1 0 0 0,1 1 1 0 0,-1-1-1 0 0,1 1 0 0 0,0-1 0 0 0,0 0 0 0 0,0 0 0 0 0,0 0 0 0 0,0 0 0 0 0,1 0 0 0 0,-1-1 0 0 0,1 1 0 0 0,-1-1 0 0 0,1 1 0 0 0,0-1 0 0 0,0 1 0 0 0,0-1 0 0 0,0 1 0 0 0,0-1 0 0 0,0 0 1 0 0,1 1-1 0 0,0-1 0 0 0,-1 0 0 0 0,1 0 0 0 0,0 0 0 0 0,0 1 0 0 0,1-1 0 0 0,-1 0 0 0 0,1-1-22 0 0,22-150-250 0 0,-18 135 203 0 0,1 1 0 0 0,1-1 0 0 0,1 1 0 0 0,0 1 0 0 0,2-1 0 0 0,0 2 0 0 0,0-1 0 0 0,2 1 0 0 0,0 1 0 0 0,1 0-1 0 0,0 1 1 0 0,1 0 0 0 0,1 1 0 0 0,0 1 0 0 0,0 0 0 0 0,14-7 47 0 0,-22 17-10 0 0,-1 1-1 0 0,0-1 1 0 0,1 1-1 0 0,-1 1 1 0 0,1-1-1 0 0,-1 1 1 0 0,1 0-1 0 0,-1 1 1 0 0,1-1-1 0 0,-1 1 0 0 0,1 1 1 0 0,-1-1-1 0 0,0 1 1 0 0,0 0-1 0 0,0 0 1 0 0,0 1-1 0 0,0 0 1 0 0,0 0-1 0 0,0 0 1 0 0,-1 1-1 0 0,0 0 1 0 0,0 0-1 0 0,0 0 1 0 0,0 1-1 0 0,1 1 11 0 0,5 5-9 0 0,0 0 0 0 0,-1 1-1 0 0,0 0 1 0 0,-1 1 0 0 0,0 0-1 0 0,-1 0 1 0 0,-1 1 0 0 0,0 0-1 0 0,0 0 1 0 0,0 5 9 0 0,31 170-1139 0 0,-26-147-4640 0 0,-11-40 4555 0 0</inkml:trace>
  <inkml:trace contextRef="#ctx0" brushRef="#br0" timeOffset="233627.72">13711 3887 888 0 0,'-4'2'235'0'0,"-25"12"2520"0"0,42-1 157 0 0,19-12-2655 0 0,-1 0 0 0 0,1-2 0 0 0,-1-2 0 0 0,0-1 0 0 0,0-1 0 0 0,0-2 0 0 0,-1-1 0 0 0,0-1 0 0 0,0-1 0 0 0,3-4-257 0 0,-32 14 1 0 0,3-1 12 0 0,0 0-1 0 0,-1-1 1 0 0,1 1 0 0 0,0-1-1 0 0,-1 1 1 0 0,1-1-1 0 0,-1 0 1 0 0,1-1-1 0 0,-1 1 1 0 0,0 0 0 0 0,0-1-1 0 0,0 0 1 0 0,0 0-1 0 0,-1 0 1 0 0,1 0 0 0 0,-1 0-1 0 0,1 0 1 0 0,-1-1-1 0 0,0 1 1 0 0,-1-1 0 0 0,2-1-13 0 0,-7 1 2 0 0,1 1 0 0 0,0-1 0 0 0,-1 1 0 0 0,0 0 0 0 0,0 0 0 0 0,0 0 0 0 0,0 1 0 0 0,0-1 0 0 0,0 1 0 0 0,-1 0 0 0 0,1 0 0 0 0,-1 0 0 0 0,0 1 0 0 0,1 0 0 0 0,-1 0 0 0 0,0 0 0 0 0,0 0 0 0 0,0 1 0 0 0,0 0 0 0 0,1 0 0 0 0,-1 0 0 0 0,0 0 0 0 0,0 1 1 0 0,-4 1-3 0 0,-1-2 25 0 0,-17 2 74 0 0,0 0 0 0 0,1 3 0 0 0,-1 0 0 0 0,1 1 1 0 0,1 2-1 0 0,-1 0 0 0 0,1 2 0 0 0,1 1 1 0 0,0 0-1 0 0,0 2 0 0 0,-2 3-99 0 0,21-13 29 0 0,-1 0 0 0 0,1 0-1 0 0,0 1 1 0 0,0 0 0 0 0,0 0 0 0 0,1 0 0 0 0,-1 1-1 0 0,1-1 1 0 0,0 1 0 0 0,0 0 0 0 0,1 0 0 0 0,-1 0 0 0 0,1 1-1 0 0,1-1 1 0 0,-1 1 0 0 0,1 0 0 0 0,-1-1 0 0 0,2 1-1 0 0,-2 4-28 0 0,4-6 19 0 0,0 0-1 0 0,1 0 1 0 0,-1 0-1 0 0,1 0 1 0 0,0 0-1 0 0,0 0 0 0 0,1-1 1 0 0,-1 1-1 0 0,1-1 1 0 0,-1 0-1 0 0,1 0 1 0 0,0 0-1 0 0,0 0 1 0 0,0 0-1 0 0,1 0 1 0 0,-1-1-1 0 0,1 0 0 0 0,0 1 1 0 0,-1-1-1 0 0,1-1 1 0 0,0 1-1 0 0,0 0 1 0 0,0-1-1 0 0,1 0-18 0 0,27 7-296 0 0,0-2 0 0 0,0-1 0 0 0,0-1 0 0 0,1-2 0 0 0,0-2 0 0 0,-1 0 0 0 0,1-2 0 0 0,-1-2 0 0 0,0-1 0 0 0,0-1 0 0 0,2-3 296 0 0,106-37-5463 0 0,-114 36 4185 0 0</inkml:trace>
  <inkml:trace contextRef="#ctx0" brushRef="#br0" timeOffset="233905.844">14284 3908 1016 0 0,'-4'-74'6032'0'0,"4"73"-5755"0"0,10-9 175 0 0,100 249 1967 0 0,-89-198-521 0 0,3-56-1411 0 0,-8-1-459 0 0,0 0-1 0 0,-1-1 1 0 0,-1-1-1 0 0,-1 0 1 0 0,0-1-1 0 0,-2 0 1 0 0,0-1-1 0 0,2-7-27 0 0,6-8-201 0 0,36-50-466 0 0,34-75-3902 0 0,-78 138 308 0 0,-6 19 2890 0 0</inkml:trace>
  <inkml:trace contextRef="#ctx0" brushRef="#br0" timeOffset="235570.988">15175 3766 1112 0 0,'9'-14'4233'0'0,"-41"4"-2110"0"0,5 14-1892 0 0,1 1 1 0 0,0 1-1 0 0,0 2 0 0 0,1 0 1 0 0,0 2-1 0 0,0 1 1 0 0,1 0-1 0 0,1 2 0 0 0,0 1 1 0 0,0 1-1 0 0,-12 11-231 0 0,-13 30 493 0 0,48-54-431 0 0,27 5-19 0 0,9-13-33 0 0,0-2 0 0 0,-1-2 1 0 0,-1 0-1 0 0,1-3 0 0 0,-2-1 0 0 0,0-1 0 0 0,0-2-10 0 0,-35 18 10 0 0,1 0 0 0 0,0 1-1 0 0,-1-1 1 0 0,1 0 0 0 0,0 1 0 0 0,0-1-1 0 0,0 1 1 0 0,0-1 0 0 0,0 1 0 0 0,0 0-1 0 0,0-1 1 0 0,0 1 0 0 0,1 0 0 0 0,-1-1-1 0 0,1 1 1 0 0,-1 0 0 0 0,1 0-1 0 0,0 0 1 0 0,0 0 0 0 0,-1-1 0 0 0,1 1-1 0 0,1 0 1 0 0,-1 0 0 0 0,0 0 0 0 0,0 0-1 0 0,1-1 1 0 0,-1 1 0 0 0,1 0-1 0 0,-1 0 1 0 0,1-1 0 0 0,0 1 0 0 0,0 0-1 0 0,0-1 1 0 0,0 1 0 0 0,0-1 0 0 0,0 1-1 0 0,0-1 1 0 0,0 1 0 0 0,1-1-1 0 0,-1 0 1 0 0,0 0 0 0 0,1 0 0 0 0,-1 0-1 0 0,1 0 1 0 0,-1 0 0 0 0,1 0 0 0 0,0 0-1 0 0,0 0 1 0 0,0 0-10 0 0,10 0-101 0 0,-1 1 0 0 0,1-1 0 0 0,0-1 0 0 0,-1 0 1 0 0,1-1-1 0 0,0 0 0 0 0,-1-1 0 0 0,1 0 0 0 0,-1-1 0 0 0,1 0 0 0 0,-1-1 0 0 0,0 0 0 0 0,-1-1 0 0 0,1 0 1 0 0,-1-1-1 0 0,0 0 0 0 0,0 0 0 0 0,6-6 101 0 0,-3 2-147 0 0,-1-1 1 0 0,0 0 0 0 0,0-2-1 0 0,-1 1 1 0 0,0-1 0 0 0,-1 0-1 0 0,-1-1 1 0 0,0-1-1 0 0,-1 1 1 0 0,-1-1 0 0 0,0 0-1 0 0,-1-1 1 0 0,0 0 0 0 0,-2 0-1 0 0,0 0 1 0 0,2-13 146 0 0,13-274 2420 0 0,-19 263-1411 0 0,0 40-990 0 0,-1 1 0 0 0,1-1 0 0 0,-1 0 0 0 0,1 0 0 0 0,0 0 0 0 0,-1 1 0 0 0,1-1 0 0 0,-1 0 0 0 0,1 0 0 0 0,-1 0 0 0 0,1 0 0 0 0,-1 0 0 0 0,1 0 0 0 0,-1 0 0 0 0,0 0 0 0 0,1 0 0 0 0,-1 0 0 0 0,1 0 0 0 0,0 0 0 0 0,-1-1 0 0 0,1 1 0 0 0,-1 0-1 0 0,1 0 1 0 0,-1 0 0 0 0,1-1 0 0 0,-1 1 0 0 0,1 0 0 0 0,-1 0 0 0 0,1-1 0 0 0,0 1 0 0 0,-1-1 0 0 0,1 1 0 0 0,0 0 0 0 0,-1-1 0 0 0,1 1 0 0 0,0-1 0 0 0,-1 1 0 0 0,1 0 0 0 0,0-1 0 0 0,0 1 0 0 0,0-1 0 0 0,0 1 0 0 0,-1-1 0 0 0,1 1 0 0 0,0-1 0 0 0,0 1 0 0 0,0-1 0 0 0,0 1 0 0 0,0-1 0 0 0,0 1-1 0 0,0-1 1 0 0,0 1 0 0 0,0-1 0 0 0,0 1 0 0 0,0-1 0 0 0,1 1 0 0 0,-1-1 0 0 0,0 1 0 0 0,0-1 0 0 0,1 1-19 0 0,-23 37 224 0 0,10-1-46 0 0,2 1-1 0 0,2 1 1 0 0,1 0 0 0 0,2 0-1 0 0,2 1 1 0 0,1-1-1 0 0,2 11-177 0 0,38 111 434 0 0,-36-152-436 0 0,-1-1 1 0 0,2 1-1 0 0,-1 0 0 0 0,1-1 0 0 0,0 0 0 0 0,1 0 0 0 0,-1 0 0 0 0,2 0 1 0 0,-1-1-1 0 0,1 1 0 0 0,-1-1 0 0 0,2 0 0 0 0,-1 0 0 0 0,1-1 0 0 0,0 0 0 0 0,0 0 1 0 0,0 0-1 0 0,1-1 0 0 0,-1 0 0 0 0,1 0 0 0 0,0 0 0 0 0,1-1 0 0 0,-1 0 1 0 0,0-1-1 0 0,1 0 0 0 0,0 0 0 0 0,-1 0 0 0 0,1-1 0 0 0,0 0 0 0 0,0-1 1 0 0,0 1-1 0 0,0-2 0 0 0,0 1 2 0 0,3-3-10 0 0,0-1 0 0 0,0 0 0 0 0,0-1 0 0 0,0 0 0 0 0,-1-1 0 0 0,0 0 0 0 0,0-1-1 0 0,-1 1 1 0 0,0-2 0 0 0,0 0 0 0 0,0 0 0 0 0,-1 0 0 0 0,0-1 0 0 0,-1 0 0 0 0,0-1 0 0 0,-1 1 0 0 0,1-1 0 0 0,-2-1 0 0 0,0 1 0 0 0,0-1 0 0 0,-1 0 0 0 0,0 0 0 0 0,0 0 0 0 0,0-11 10 0 0,-1 90-367 0 0,-1-61 330 0 0,0 0-1 0 0,0 0 1 0 0,1 0-1 0 0,0-1 1 0 0,0 1 0 0 0,0-1-1 0 0,1 0 1 0 0,0 0 0 0 0,0 0-1 0 0,1 0 1 0 0,-1-1 0 0 0,1 0-1 0 0,1 0 1 0 0,-1 0 0 0 0,1-1-1 0 0,-1 1 1 0 0,1-1 0 0 0,0-1-1 0 0,1 1 1 0 0,-1-1 0 0 0,1 0-1 0 0,-1 0 1 0 0,1-1 0 0 0,0 0-1 0 0,0 0 1 0 0,0-1 0 0 0,0 0-1 0 0,0 0 1 0 0,1 0 0 0 0,-1-1-1 0 0,0 0 1 0 0,0-1 0 0 0,0 0-1 0 0,0 0 1 0 0,1 0 37 0 0,0-2-4 0 0,1 0-1 0 0,0 0 1 0 0,-1-1-1 0 0,0 0 1 0 0,0 0-1 0 0,0-1 1 0 0,0 0-1 0 0,-1 0 1 0 0,0-1-1 0 0,0 0 1 0 0,0 0-1 0 0,-1-1 1 0 0,0 0-1 0 0,0 0 1 0 0,0 0-1 0 0,-1-1 1 0 0,0 0-1 0 0,-1 0 1 0 0,0 0-1 0 0,0-1 1 0 0,-1 1-1 0 0,0-1 1 0 0,0 0-1 0 0,-1 0 1 0 0,0 0-1 0 0,-1 0 1 0 0,0 0 0 0 0,0 0-1 0 0,-1-3 5 0 0,0 11 3 0 0,0 1 1 0 0,0-1-1 0 0,0 0 1 0 0,0 0-1 0 0,0 0 1 0 0,0 0-1 0 0,0 0 0 0 0,0 0 1 0 0,0 0-1 0 0,0 0 1 0 0,-1 0-1 0 0,1 1 0 0 0,0-1 1 0 0,0 0-1 0 0,-1 0 1 0 0,1 0-1 0 0,-1 0 0 0 0,1 1 1 0 0,-1-1-1 0 0,1 0 1 0 0,-1 1-1 0 0,0-1 1 0 0,1 0-1 0 0,-1 1 0 0 0,0-1 1 0 0,1 0-1 0 0,-1 1 1 0 0,0-1-1 0 0,0 1 0 0 0,0 0 1 0 0,1-1-1 0 0,-1 1 1 0 0,0 0-1 0 0,0-1 0 0 0,0 1 1 0 0,0 0-1 0 0,0 0 1 0 0,0 0-1 0 0,0 0 1 0 0,0 0-1 0 0,1 0 0 0 0,-1 0 1 0 0,0 0-1 0 0,0 0 1 0 0,0 0-1 0 0,0 0 0 0 0,0 1 1 0 0,0-1-1 0 0,0 0 1 0 0,1 1-1 0 0,-1-1 1 0 0,0 0-1 0 0,0 1 0 0 0,0-1 1 0 0,1 1-1 0 0,-1-1 1 0 0,0 1-1 0 0,1 0 0 0 0,-1-1 1 0 0,0 1-1 0 0,1 0 1 0 0,-1-1-1 0 0,1 1 0 0 0,-1 0 1 0 0,1 0-1 0 0,-1 0 1 0 0,1 0-4 0 0,-2 10-60 0 0,1 1 0 0 0,1-1 0 0 0,0 1 0 0 0,1-1 0 0 0,0 1 0 0 0,0-1 0 0 0,1 1 0 0 0,1-1 1 0 0,0 0-1 0 0,0 0 0 0 0,1 0 0 0 0,1 0 0 0 0,0-1 0 0 0,0 0 0 0 0,1 0 0 0 0,0 0 0 0 0,1 0 0 0 0,0-1 0 0 0,0 0 0 0 0,1-1 1 0 0,0 0-1 0 0,1 0 0 0 0,0 0 0 0 0,0-1 0 0 0,0-1 0 0 0,1 0 0 0 0,0 0 0 0 0,0-1 0 0 0,8 3 60 0 0,-6-3-142 0 0,0 0 0 0 0,0-2-1 0 0,1 1 1 0 0,0-2 0 0 0,0 1 0 0 0,0-2-1 0 0,0 0 1 0 0,0 0 0 0 0,0-1-1 0 0,0-1 1 0 0,0 0 0 0 0,0-1 0 0 0,0 0-1 0 0,-1-1 1 0 0,1 0 0 0 0,0-1-1 0 0,-1-1 1 0 0,0 0 0 0 0,0 0 0 0 0,-1-2-1 0 0,0 1 1 0 0,0-1 0 0 0,0-1 0 0 0,-1 0-1 0 0,2-2 143 0 0,-5 5 101 0 0,-1-1 1 0 0,0-1-1 0 0,-1 1 0 0 0,1-1 0 0 0,-1 0 0 0 0,-1 0 1 0 0,1 0-1 0 0,-1-1 0 0 0,0 0 0 0 0,-1 1 0 0 0,0-1 1 0 0,0-1-1 0 0,-1 1 0 0 0,0 0 0 0 0,0-1 0 0 0,-1 1 1 0 0,0-1-1 0 0,0 1 0 0 0,-1-2-101 0 0,-1 8 35 0 0,-1 1 0 0 0,1-1 0 0 0,-1 0 1 0 0,0 1-1 0 0,1-1 0 0 0,-1 1 0 0 0,0-1 0 0 0,0 1 0 0 0,0 0 0 0 0,0 0 1 0 0,0 0-1 0 0,0 0 0 0 0,0 0 0 0 0,0 0 0 0 0,0 1 0 0 0,-1-1 0 0 0,1 1 1 0 0,0-1-1 0 0,0 1 0 0 0,-1 0 0 0 0,1 0 0 0 0,0 0 0 0 0,0 0 0 0 0,-1 0 1 0 0,1 1-1 0 0,0-1 0 0 0,0 1 0 0 0,0-1 0 0 0,-1 1 0 0 0,1 0 0 0 0,0 0 0 0 0,0 0 1 0 0,0 0-1 0 0,0 0 0 0 0,0 1 0 0 0,0-1 0 0 0,1 0 0 0 0,-1 1 0 0 0,0-1 1 0 0,0 2-36 0 0,-5 0 33 0 0,0 0 1 0 0,1 0 0 0 0,-1 1 0 0 0,1 0 0 0 0,0 0 0 0 0,0 0 0 0 0,0 1 0 0 0,1 0-1 0 0,0 0 1 0 0,0 1 0 0 0,0-1 0 0 0,0 1 0 0 0,1 0 0 0 0,0 1 0 0 0,0-1-1 0 0,1 0 1 0 0,-1 1 0 0 0,2 0 0 0 0,-1 0 0 0 0,0 4-34 0 0,2-10 29 0 0,15 20-7 0 0,61-23 41 0 0,39-43 177 0 0,-168 123 233 0 0,54-76-487 0 0,-1-1 0 0 0,1 0 0 0 0,0 0-1 0 0,-1 1 1 0 0,1-1 0 0 0,0 0 0 0 0,0 0 0 0 0,-1 1-1 0 0,1-1 1 0 0,0 0 0 0 0,1 1 0 0 0,-1-1-1 0 0,0 0 1 0 0,0 1 0 0 0,0-1 0 0 0,1 0 0 0 0,-1 0-1 0 0,1 1 1 0 0,-1-1 0 0 0,1 0 0 0 0,-1 0-1 0 0,1 0 1 0 0,0 0 0 0 0,-1 0 0 0 0,1 0 0 0 0,0 0-1 0 0,0 0 1 0 0,0 0 0 0 0,0 0 0 0 0,0 0-1 0 0,0 0 1 0 0,0 0 0 0 0,0-1 0 0 0,0 1 0 0 0,0-1-1 0 0,1 1 1 0 0,-1-1 0 0 0,0 1 0 0 0,0-1 0 0 0,1 1-1 0 0,-1-1 1 0 0,0 0 0 0 0,0 0 0 0 0,1 0-1 0 0,-1 0 1 0 0,0 0 0 0 0,1 0 0 0 0,-1 0 0 0 0,0 0-1 0 0,1 0 1 0 0,-1-1 0 0 0,0 1 0 0 0,0 0-1 0 0,1-1 1 0 0,-1 1 0 0 0,0-1 0 0 0,0 1 0 0 0,0-1 14 0 0,76-16-664 0 0,-57 8 578 0 0,0-1-1 0 0,0 0 0 0 0,-1-1 0 0 0,-1-1 1 0 0,0-1-1 0 0,-1-1 0 0 0,0 0 1 0 0,-1-1-1 0 0,0-1 0 0 0,-2 0 0 0 0,0-1 1 0 0,0-1-1 0 0,-2 0 0 0 0,0-1 1 0 0,-1 0-1 0 0,-1-1 0 0 0,3-8 87 0 0,4-17 252 0 0,-2 0 0 0 0,-1-1 0 0 0,-3-1 1 0 0,-1 0-1 0 0,-3 0 0 0 0,-2-1 0 0 0,-1-23-252 0 0,-2 62 137 0 0,-2 0 0 0 0,1-1 0 0 0,-1 1 1 0 0,-1 0-1 0 0,0-1 0 0 0,0 1 0 0 0,0 0 0 0 0,-2 0 0 0 0,1 0 1 0 0,-1 0-1 0 0,0 0 0 0 0,-1 1 0 0 0,0-1 0 0 0,0 1 0 0 0,-1-1-137 0 0,4 8 27 0 0,0 0 0 0 0,0 0 0 0 0,1 0-1 0 0,-1 0 1 0 0,0 1 0 0 0,0-1-1 0 0,0 0 1 0 0,0 0 0 0 0,0 1 0 0 0,-1-1-1 0 0,1 0 1 0 0,0 1 0 0 0,0-1-1 0 0,0 1 1 0 0,-1 0 0 0 0,1-1 0 0 0,0 1-1 0 0,0 0 1 0 0,-1 0 0 0 0,1-1-1 0 0,0 1 1 0 0,-1 0 0 0 0,1 1-1 0 0,0-1 1 0 0,0 0 0 0 0,-1 0 0 0 0,1 0-1 0 0,0 1 1 0 0,0-1 0 0 0,-1 1-1 0 0,1-1 1 0 0,0 1 0 0 0,0-1 0 0 0,0 1-1 0 0,0 0 1 0 0,0-1 0 0 0,0 1-1 0 0,0 0 1 0 0,0 0 0 0 0,0 0 0 0 0,0 0-1 0 0,0 0 1 0 0,0 0 0 0 0,1 0-1 0 0,-1 0 1 0 0,0 0 0 0 0,1 0 0 0 0,-1 0-1 0 0,1 1 1 0 0,-1-1 0 0 0,1 1-27 0 0,-30 65 261 0 0,26-30-251 0 0,2 1 0 0 0,1-1 0 0 0,2 1 0 0 0,2-1 0 0 0,2 1 0 0 0,1-1 0 0 0,1 0 0 0 0,2-1 1 0 0,2 0-1 0 0,14 32-10 0 0,11 51-1377 0 0,-33-115 1130 0 0,-1 0 1 0 0,-1-1-1 0 0,1 1 0 0 0,-1 0 0 0 0,1 0 0 0 0,-1 0 0 0 0,0 0 0 0 0,0 0 0 0 0,-1 1 0 0 0,1-1 0 0 0,-1 0 0 0 0,0 0 0 0 0,0 0 0 0 0,-1 1 0 0 0,1-1 0 0 0,-1 0 0 0 0,0 0 0 0 0,0 0 0 0 0,0 0 0 0 0,0 0 0 0 0,-1 0 0 0 0,0 0 0 0 0,1-1 0 0 0,-2 1 0 0 0,1 0 0 0 0,0-1 0 0 0,-1 0 0 0 0,1 1 0 0 0,-1-1 0 0 0,0 0 0 0 0,0 0 1 0 0,0-1-1 0 0,-1 1 0 0 0,1-1 0 0 0,0 1 0 0 0,-3 0 247 0 0,-7-3-1076 0 0</inkml:trace>
  <inkml:trace contextRef="#ctx0" brushRef="#br0" timeOffset="235757.73">16831 3452 3172 0 0,'6'-11'6996'0'0,"44"8"-7598"0"0,-44 4 938 0 0,193 19-5296 0 0,-137-5 2461 0 0,-35-8 1292 0 0</inkml:trace>
  <inkml:trace contextRef="#ctx0" brushRef="#br0" timeOffset="236099.08">17186 3724 1576 0 0,'58'-3'4349'0'0,"320"-123"-1440"0"0,-328 93-2617 0 0,-49 33-186 0 0,-5-1 42 0 0,-19 3 85 0 0,0 1 1 0 0,0 1-1 0 0,0 1 0 0 0,1 0 1 0 0,0 2-1 0 0,0 1 0 0 0,1 1 0 0 0,-1 1 1 0 0,-11 7-234 0 0,28-15 53 0 0,-3 1 19 0 0,0 0 0 0 0,0 0-1 0 0,1 0 1 0 0,-1 1 0 0 0,0 0 0 0 0,1 1 0 0 0,0-1-1 0 0,0 2 1 0 0,1-1 0 0 0,-1 1 0 0 0,1 0 0 0 0,0 0-1 0 0,1 0 1 0 0,0 1 0 0 0,0 0 0 0 0,0 0 0 0 0,0 0-1 0 0,1 1 1 0 0,1-1 0 0 0,-1 1 0 0 0,1 0 0 0 0,1 0-1 0 0,-1 0 1 0 0,1 1 0 0 0,0 7-72 0 0,2-12-11 0 0,1 0 0 0 0,-1 0 1 0 0,1 0-1 0 0,0 0 0 0 0,1 0 1 0 0,-1 0-1 0 0,1 0 0 0 0,-1-1 0 0 0,1 1 1 0 0,0 0-1 0 0,1-1 0 0 0,-1 0 1 0 0,1 1-1 0 0,-1-1 0 0 0,1 0 0 0 0,0 0 1 0 0,0 0-1 0 0,0-1 0 0 0,1 1 0 0 0,-1-1 1 0 0,1 0-1 0 0,-1 0 0 0 0,1 0 1 0 0,0 0-1 0 0,0 0 0 0 0,-1-1 0 0 0,1 0 1 0 0,0 0-1 0 0,1 0 0 0 0,1 0 11 0 0,132 14-3411 0 0,-114-14 2828 0 0,0-2-1 0 0,0 0 1 0 0,-1-2 0 0 0,1 0 0 0 0,-1-2-1 0 0,0 0 1 0 0,0-2 0 0 0,-1-1 0 0 0,6-2 583 0 0,11-11-1239 0 0,-3 0 12 0 0</inkml:trace>
  <inkml:trace contextRef="#ctx0" brushRef="#br0" timeOffset="232587.253">11927 3644 2252 0 0,'-1'-16'4620'0'0,"-3"28"-2348"0"0,1 3-2323 0 0,-3 23 261 0 0,2 0 1 0 0,1-1 0 0 0,2 1-1 0 0,1 0 1 0 0,2 0-1 0 0,2 0 1 0 0,1 0-1 0 0,7 21-210 0 0,-6-23-111 0 0,-2-18 386 0 0,-2-12-585 0 0,0 0 0 0 0,0-1 1 0 0,0 1-1 0 0,-1 0 0 0 0,0 1 0 0 0,0-1 0 0 0,0 0 0 0 0,-1 0 1 0 0,0 0-1 0 0,0 0 0 0 0,-1 1 0 0 0,1-1 0 0 0,-1 0 0 0 0,-1 0 0 0 0,1 0 1 0 0,-1 0-1 0 0,0 0 0 0 0,0-1 0 0 0,-1 1 0 0 0,0 0 0 0 0,0-1 0 0 0,0 0 1 0 0,0 0-1 0 0,-1 0 0 0 0,0 0 310 0 0,-8-1-1195 0 0</inkml:trace>
  <inkml:trace contextRef="#ctx0" brushRef="#br0" timeOffset="233004.78">11538 3967 1484 0 0,'-1'-21'3901'0'0,"53"-18"-2628"0"0,-23 27-1051 0 0,0 3 0 0 0,1 0 1 0 0,0 2-1 0 0,0 1 0 0 0,0 1 0 0 0,1 1 1 0 0,-1 2-1 0 0,1 2 0 0 0,14 1-222 0 0,-12 3 103 0 0,-1 2-1 0 0,-1 1 1 0 0,1 2-1 0 0,-1 1 1 0 0,-1 1-1 0 0,0 1 1 0 0,0 2-1 0 0,-1 1 1 0 0,-1 2 0 0 0,-1 0-1 0 0,11 10-102 0 0,-35-25 21 0 0,8 5-44 0 0,-8-4 87 0 0,1 1 0 0 0,1-1 0 0 0,-1 1 1 0 0,0-1-1 0 0,1-1 0 0 0,0 1 0 0 0,-1-1 0 0 0,1 0 1 0 0,0 0-1 0 0,0 0 0 0 0,0 0 0 0 0,0-1 1 0 0,1 0-1 0 0,-1 0 0 0 0,0-1 0 0 0,1 1 1 0 0,-1-1-1 0 0,0 0 0 0 0,1-1 0 0 0,-1 1 1 0 0,0-1-1 0 0,0 0 0 0 0,0 0 0 0 0,1-1 0 0 0,-1 1 1 0 0,1-2-65 0 0,-4 3 12 0 0,1-1 1 0 0,-1 0 0 0 0,1 0 0 0 0,0-1 0 0 0,-1 1-1 0 0,0 0 1 0 0,1-1 0 0 0,-1 1 0 0 0,0-1-1 0 0,0 0 1 0 0,0 0 0 0 0,0 0 0 0 0,0 0-1 0 0,0 0 1 0 0,-1 0 0 0 0,1-1 0 0 0,-1 1 0 0 0,1 0-1 0 0,-1-1 1 0 0,0 1 0 0 0,0-1 0 0 0,0 0-1 0 0,0 1 1 0 0,-1-1 0 0 0,1 0 0 0 0,-1 1-1 0 0,1-1 1 0 0,-1 0 0 0 0,0 0 0 0 0,0 1-1 0 0,0-1 1 0 0,-1 0 0 0 0,1 0 0 0 0,-1 1 0 0 0,1-1-1 0 0,-1 0 1 0 0,0 1 0 0 0,0-1 0 0 0,0 1-1 0 0,0-1 1 0 0,0 1 0 0 0,-1-1 0 0 0,1 1-1 0 0,-1 0 1 0 0,0 0 0 0 0,0-1 0 0 0,0 1-1 0 0,0 0 1 0 0,0 1 0 0 0,0-1 0 0 0,0 0 0 0 0,0 1-1 0 0,-1-1 1 0 0,0 0-13 0 0,-9-5-73 0 0,-1 1 0 0 0,0 0 0 0 0,0 1 0 0 0,-1 0 0 0 0,1 1 0 0 0,-1 0 0 0 0,0 1 0 0 0,0 1 0 0 0,0 0 0 0 0,0 1 0 0 0,0 0 0 0 0,-1 1 1 0 0,1 1-1 0 0,-1 1 73 0 0,-6-2-666 0 0,-21 11-1639 0 0,45-12-3356 0 0,14-3 4355 0 0</inkml:trace>
  <inkml:trace contextRef="#ctx0" brushRef="#br0" timeOffset="231502.418">9086 3785 1224 0 0,'26'-75'6391'0'0,"-18"109"-5300"0"0,47 542 1765 0 0,-54-564-2839 0 0,1 15 847 0 0,6-38-5 0 0,6-40-836 0 0,74-198-563 0 0,-84 241 456 0 0,-1 1 0 0 0,1-1 1 0 0,1 0-1 0 0,-1 1 0 0 0,1 0 1 0 0,0 0-1 0 0,1 0 0 0 0,0 1 1 0 0,0 0-1 0 0,0 0 0 0 0,1 0 1 0 0,0 1-1 0 0,0 0 0 0 0,0 0 1 0 0,1 1-1 0 0,-1 0 0 0 0,1 0 1 0 0,0 1-1 0 0,0 0 0 0 0,1 1 1 0 0,4-2 83 0 0,-4 8-10 0 0,0 0 0 0 0,-1 1 0 0 0,1 0 0 0 0,-1 1 0 0 0,-1 0 0 0 0,1 0 0 0 0,-1 0 0 0 0,0 1 0 0 0,0 0 0 0 0,-1 0 0 0 0,0 1 0 0 0,0 0 0 0 0,-1 0 0 0 0,0 0 1 0 0,0 1-1 0 0,-1 0 0 0 0,0 0 0 0 0,-1 0 0 0 0,1 0 0 0 0,-2 0 0 0 0,0 1 0 0 0,0-1 0 0 0,1 10 10 0 0,5 12 111 0 0,-8-24-166 0 0,1 0 1 0 0,0-1 0 0 0,0 1 0 0 0,0 0-1 0 0,1-1 1 0 0,0 1 0 0 0,0-1 0 0 0,1 0-1 0 0,-1 0 1 0 0,1 0 0 0 0,1 0 0 0 0,-1 0-1 0 0,1-1 1 0 0,0 1 0 0 0,0-1 0 0 0,1 0-1 0 0,-1 0 1 0 0,1-1 0 0 0,0 0 0 0 0,1 1-1 0 0,-1-1 1 0 0,1-1 0 0 0,0 1 0 0 0,0-1-1 0 0,0 0 1 0 0,0-1 0 0 0,0 1 0 0 0,0-1-1 0 0,1-1 1 0 0,6 2 54 0 0,2-3-486 0 0,1 0 1 0 0,0-1-1 0 0,-1-1 0 0 0,1-1 0 0 0,-1 0 0 0 0,1-1 0 0 0,-1-1 0 0 0,-1 0 1 0 0,1-1-1 0 0,-1 0 0 0 0,0-1 0 0 0,0-1 0 0 0,3-3 486 0 0,11-6-1070 0 0</inkml:trace>
  <inkml:trace contextRef="#ctx0" brushRef="#br0" timeOffset="232183.374">10157 4073 1356 0 0,'54'-57'3012'0'0,"-54"56"-2700"0"0,0 1-60 0 0,0 0 45 0 0,-26-8 520 0 0,10 15-630 0 0,0 2 1 0 0,1 0 0 0 0,1 0-1 0 0,-1 1 1 0 0,1 1 0 0 0,1 0-1 0 0,0 1 1 0 0,1 1-1 0 0,0 0 1 0 0,1 0 0 0 0,0 1-1 0 0,2 1 1 0 0,-1 0-1 0 0,2 0 1 0 0,0 1 0 0 0,0 0-1 0 0,2 0 1 0 0,-3 8-188 0 0,9-22 19 0 0,-1 0 0 0 0,1 1 0 0 0,0-1-1 0 0,-1 0 1 0 0,1 0 0 0 0,0 0 0 0 0,0 0 0 0 0,1 1 0 0 0,-1-1 0 0 0,0 0 0 0 0,1 0 0 0 0,-1 0 0 0 0,1 0 0 0 0,0 0-1 0 0,-1 0 1 0 0,1 0 0 0 0,0 0 0 0 0,0 0 0 0 0,1 0 0 0 0,-1 0 0 0 0,0-1 0 0 0,1 1 0 0 0,-1 0 0 0 0,1-1 0 0 0,-1 1-1 0 0,1-1 1 0 0,-1 0 0 0 0,1 1 0 0 0,0-1 0 0 0,0 0 0 0 0,0 0 0 0 0,0 0 0 0 0,0 0 0 0 0,0-1 0 0 0,0 1 0 0 0,0 0-1 0 0,0-1 1 0 0,0 0 0 0 0,0 1 0 0 0,1-1 0 0 0,-1 0 0 0 0,1 0-19 0 0,89-17 19 0 0,-82 12-126 0 0,1-1 0 0 0,-1 0 0 0 0,0-1 1 0 0,-1 0-1 0 0,1-1 0 0 0,-2 0 1 0 0,1 0-1 0 0,-1-1 0 0 0,0 0 0 0 0,-1-1 1 0 0,0 1-1 0 0,0-1 0 0 0,-1-1 1 0 0,-1 1-1 0 0,1-1 0 0 0,-2 0 0 0 0,0 0 1 0 0,0-2 106 0 0,44-164-1007 0 0,-7 131 735 0 0,-23 61 467 0 0,13 108 322 0 0,-29-96-338 0 0,21 152 1005 0 0,-21-177-1152 0 0,1-1 0 0 0,-1 1 0 0 0,1-1 0 0 0,-1 0 0 0 0,1 0 0 0 0,-1 0 0 0 0,1 0 0 0 0,0 0-1 0 0,0-1 1 0 0,-1 1 0 0 0,1-1 0 0 0,0 0 0 0 0,0 0 0 0 0,0 0 0 0 0,-1 0 0 0 0,1 0 0 0 0,0-1 0 0 0,0 1 0 0 0,-1-1 0 0 0,1 0 0 0 0,0 0 0 0 0,-1 0 0 0 0,1 0 0 0 0,-1 0 0 0 0,1 0 0 0 0,-1-1 0 0 0,1 1 0 0 0,-1-1 0 0 0,0 0 0 0 0,0 1 0 0 0,0-1 0 0 0,0 0 0 0 0,0 0-1 0 0,0-1 1 0 0,0 1-32 0 0,7-4 95 0 0,205-176 942 0 0,-216 186-1021 0 0,1 1 0 0 0,0-1-1 0 0,-1 1 1 0 0,1 0 0 0 0,1-1-1 0 0,-1 1 1 0 0,1 0 0 0 0,0 0 0 0 0,0 0-1 0 0,0-1 1 0 0,1 1 0 0 0,-1 0 0 0 0,1-1-1 0 0,0 1 1 0 0,1 0 0 0 0,-1-1 0 0 0,1 1-1 0 0,0-1 1 0 0,0 0 0 0 0,2 4-16 0 0,3 1-20 0 0,1-1 0 0 0,-1 0 1 0 0,1 0-1 0 0,1-1 0 0 0,0 0 1 0 0,0 0-1 0 0,0-1 1 0 0,1 0-1 0 0,-1-1 0 0 0,1 0 1 0 0,1-1-1 0 0,-1 0 0 0 0,1 0 1 0 0,-1-1-1 0 0,1 0 0 0 0,0-1 1 0 0,0-1-1 0 0,0 1 0 0 0,0-2 1 0 0,1 1-1 0 0,-1-2 0 0 0,0 1 1 0 0,0-2-1 0 0,0 1 1 0 0,0-2-1 0 0,0 1 0 0 0,-1-2 1 0 0,1 1-1 0 0,-1-1 0 0 0,1-1 1 0 0,-1 0-1 0 0,-1 0 0 0 0,1-1 1 0 0,3-3 19 0 0,-9 6-1 0 0,1 1 0 0 0,-1-1 1 0 0,0-1-1 0 0,1 1 0 0 0,-2-1 1 0 0,1 0-1 0 0,0 0 0 0 0,-1 0 0 0 0,0 0 1 0 0,0 0-1 0 0,0-1 0 0 0,0 1 1 0 0,-1-1-1 0 0,1 0 0 0 0,-1 0 1 0 0,-1 0-1 0 0,1 0 0 0 0,-1 0 0 0 0,0 0 1 0 0,0-1-1 0 0,0 1 0 0 0,-1 0 1 0 0,1-1-1 0 0,-1 1 0 0 0,-1 0 1 0 0,1-1-1 0 0,-1 1 0 0 0,0 0 1 0 0,0 0-1 0 0,0 0 0 0 0,-1-1 0 0 0,0 1 1 0 0,0 1-1 0 0,0-1 0 0 0,-1 0 1 0 0,1 0-1 0 0,-1 1 0 0 0,0 0 1 0 0,-1-1-1 0 0,1 1 0 0 0,-1 0 0 0 0,1 1 1 0 0,-1-1-1 0 0,-1 1 0 0 0,1-1 1 0 0,0 1-1 0 0,-4-2 1 0 0,-249-132-1035 0 0,255 136 827 0 0,-22-18-1420 0 0,21-1-3029 0 0,15-2 3346 0 0</inkml:trace>
  <inkml:trace contextRef="#ctx0" brushRef="#br0" timeOffset="228575.703">5406 4312 944 0 0,'1'-2'80'0'0,"1"1"-1"0"0,-1-1 0 0 0,0 1 1 0 0,0-1-1 0 0,0 1 1 0 0,0-1-1 0 0,-1 1 0 0 0,1-1 1 0 0,0 0-1 0 0,-1 0 1 0 0,1 1-1 0 0,-1-1 1 0 0,1 0-1 0 0,-1 0 0 0 0,0 0 1 0 0,0 0-1 0 0,0 1 1 0 0,0-1-1 0 0,0 0 1 0 0,0 0-1 0 0,-1 0 0 0 0,1 0 1 0 0,0 1-1 0 0,-1-1 1 0 0,1 0-1 0 0,-1 0 1 0 0,0 1-1 0 0,0-1 0 0 0,0 1 1 0 0,0-1-1 0 0,0 0 1 0 0,0 1-1 0 0,0 0 1 0 0,0-1-1 0 0,0 1 0 0 0,-1 0 1 0 0,1-1-1 0 0,-1 1 1 0 0,1 0-1 0 0,-1 0 1 0 0,1 0-1 0 0,-1 0 0 0 0,0 0 1 0 0,1 1-1 0 0,-1-1 1 0 0,0 1-1 0 0,0-1-79 0 0,-12-4 109 0 0,-1 2 0 0 0,0 0 1 0 0,0 0-1 0 0,0 1 0 0 0,0 1 0 0 0,0 1 0 0 0,-1 0 1 0 0,1 0-1 0 0,0 2 0 0 0,0 0 0 0 0,0 1 0 0 0,0 0 1 0 0,1 1-1 0 0,-1 1 0 0 0,1 0 0 0 0,0 1 0 0 0,1 1 1 0 0,-1 0-1 0 0,1 1 0 0 0,0 0 0 0 0,1 1 0 0 0,0 0 1 0 0,0 1-1 0 0,1 0 0 0 0,1 1 0 0 0,0 1 0 0 0,0-1 0 0 0,1 1 1 0 0,0 1-1 0 0,1 0 0 0 0,-2 5-109 0 0,9-16 16 0 0,-1 0-1 0 0,1 0 1 0 0,-1 0-1 0 0,1 1 1 0 0,0-1-1 0 0,0 0 1 0 0,0 1-1 0 0,0-1 1 0 0,0 1-1 0 0,0-1 1 0 0,1 1 0 0 0,0-1-1 0 0,-1 1 1 0 0,1 0-1 0 0,0-1 1 0 0,0 1-1 0 0,0-1 1 0 0,0 1-1 0 0,1-1 1 0 0,-1 1-1 0 0,1 0 1 0 0,0-1 0 0 0,-1 0-1 0 0,1 1 1 0 0,0-1-1 0 0,1 1 1 0 0,-1-1-1 0 0,0 0 1 0 0,1 0-1 0 0,-1 0 1 0 0,1 0-1 0 0,-1 0 1 0 0,1 0-1 0 0,0 0 1 0 0,0 0 0 0 0,0-1-1 0 0,0 1 1 0 0,0-1-1 0 0,0 1 1 0 0,1-1-1 0 0,-1 0 1 0 0,0 0-1 0 0,1 0 1 0 0,-1 0-1 0 0,1 0 1 0 0,1 0-16 0 0,133 3 23 0 0,-114-9-91 0 0,1-1 0 0 0,-1-1 0 0 0,0-1 0 0 0,-1-1 0 0 0,0-1 0 0 0,0-1 0 0 0,-1-1 0 0 0,0-1-1 0 0,-1-1 1 0 0,-1 0 0 0 0,0-2 0 0 0,-1 0 0 0 0,-1-1 0 0 0,0-1 0 0 0,-2 0 0 0 0,0-1 0 0 0,-1-1 0 0 0,0 0 0 0 0,-2-1 0 0 0,10-22 68 0 0,59-227 284 0 0,-80 200 64 0 0,-2 69-344 0 0,0 0 0 0 0,-1 0 0 0 0,1 0 0 0 0,0 1 0 0 0,0-1 0 0 0,-1 0 0 0 0,1 1 0 0 0,0-1 0 0 0,-1 0 0 0 0,1 1 0 0 0,0 0 0 0 0,-1-1 0 0 0,1 1 1 0 0,-1 0-1 0 0,1 0 0 0 0,0 0 0 0 0,-1 0 0 0 0,1 0 0 0 0,-1 0 0 0 0,1 0 0 0 0,-1 0 0 0 0,1 0 0 0 0,0 1 0 0 0,-1-1 0 0 0,1 1 0 0 0,-1-1 0 0 0,1 1 0 0 0,0-1 0 0 0,0 1 0 0 0,-1 0 1 0 0,1 0-1 0 0,0 0 0 0 0,0 0 0 0 0,0-1 0 0 0,0 1 0 0 0,0 1 0 0 0,0-1 0 0 0,0 0 0 0 0,0 0 0 0 0,0 0 0 0 0,0 0 0 0 0,1 1 0 0 0,-1-1 0 0 0,1 0 0 0 0,-1 1 0 0 0,1-1 0 0 0,-1 2-4 0 0,-9 10 50 0 0,2 1-1 0 0,-1 1 0 0 0,2 0 0 0 0,0 0 0 0 0,0 0 0 0 0,2 1 0 0 0,0 0 0 0 0,1 0 0 0 0,0 0 0 0 0,1 1 0 0 0,1-1 0 0 0,1 1 0 0 0,0 0 0 0 0,1-1 1 0 0,1 1-1 0 0,1-1 0 0 0,0 1 0 0 0,1-1 0 0 0,1 1 0 0 0,0-1 0 0 0,1 0 0 0 0,1-1 0 0 0,1 2-49 0 0,0-6 19 0 0,0-1 1 0 0,0 0-1 0 0,1 0 0 0 0,0-1 0 0 0,1 0 0 0 0,0 0 1 0 0,0-1-1 0 0,1 0 0 0 0,0-1 0 0 0,1 0 0 0 0,0 0 1 0 0,0-1-1 0 0,0-1 0 0 0,0 0 0 0 0,1 0 0 0 0,0-1 1 0 0,0-1-1 0 0,0 0 0 0 0,0-1 0 0 0,1 0 1 0 0,-1 0-1 0 0,1-2 0 0 0,-1 1 0 0 0,1-2 0 0 0,-1 0 1 0 0,1 0-1 0 0,-1-1 0 0 0,1 0 0 0 0,-1-2 0 0 0,0 1 1 0 0,4-3-20 0 0,0 1-31 0 0,0-1 1 0 0,0-1-1 0 0,-1 0 1 0 0,1-1-1 0 0,-2-1 0 0 0,1 0 1 0 0,-1-1-1 0 0,-1-1 1 0 0,0 0-1 0 0,0 0 1 0 0,-1-1-1 0 0,-1-1 1 0 0,9-12 30 0 0,-20 26 27 0 0,0 0 0 0 0,-1 0 1 0 0,1 0-1 0 0,0 0 0 0 0,-1 0 0 0 0,1 0 1 0 0,-1 0-1 0 0,0 0 0 0 0,1 0 1 0 0,-1 0-1 0 0,1 0 0 0 0,-1-1 0 0 0,0 1 1 0 0,0 0-1 0 0,0 0 0 0 0,1-1 0 0 0,-1 1 1 0 0,0 0-1 0 0,0-1 0 0 0,0 1 0 0 0,0-1 1 0 0,0 1-1 0 0,0-1 0 0 0,0 0 1 0 0,0 1-1 0 0,0-1 0 0 0,-1 0 0 0 0,1 0 1 0 0,0 1-1 0 0,0-1 0 0 0,0 0 0 0 0,0 0 1 0 0,0 0-1 0 0,0-1 0 0 0,0 1 0 0 0,0 0 1 0 0,-1 0-1 0 0,1 0 0 0 0,0-1 1 0 0,0 1-1 0 0,0-1 0 0 0,0 1 0 0 0,0-1 1 0 0,0 1-1 0 0,0-1 0 0 0,1 0 0 0 0,-1 1 1 0 0,0-1-1 0 0,0 0 0 0 0,0 0 0 0 0,1 1 1 0 0,-1-1-1 0 0,0 0 0 0 0,1 0 0 0 0,-1 0 1 0 0,1 0-1 0 0,-1 0 0 0 0,1 0 1 0 0,-1 0-1 0 0,1 0 0 0 0,0 0 0 0 0,-1 0 1 0 0,1 0-1 0 0,0 0 0 0 0,0 0 0 0 0,0-1 1 0 0,0 1-28 0 0,-1 5-165 0 0,1 0-1 0 0,0 0 1 0 0,1 0 0 0 0,-1 0 0 0 0,1 0 0 0 0,-1 0-1 0 0,1-1 1 0 0,0 1 0 0 0,1 0 0 0 0,-1 0 0 0 0,0-1-1 0 0,1 1 1 0 0,0-1 0 0 0,0 1 0 0 0,0-1 0 0 0,1 0-1 0 0,-1 0 1 0 0,1 0 0 0 0,-1 0 0 0 0,1 0 0 0 0,0-1-1 0 0,1 2 166 0 0,16-20-5190 0 0,-22 8 4067 0 0</inkml:trace>
  <inkml:trace contextRef="#ctx0" brushRef="#br0" timeOffset="228840.084">6005 3745 2184 0 0,'-4'-11'1352'0'0,"1"2"-188"0"0,5 2-123 0 0,-4 2-257 0 0,4-1-128 0 0,-4 2-164 0 0,2-1-144 0 0,0 2-152 0 0,-1-1-304 0 0,2 1 4 0 0,2 1 12 0 0,1 4-324 0 0,0-1-148 0 0,1 5-416 0 0,11 11-381 0 0,2 1 149 0 0,-2-2-36 0 0</inkml:trace>
  <inkml:trace contextRef="#ctx0" brushRef="#br0" timeOffset="229368.097">6139 4460 1896 0 0,'18'-4'4155'0'0,"5"-24"-3542"0"0,-17 20-218 0 0,109-216 478 0 0,-75 131-1437 0 0,-7 16-231 0 0,6 129-87 0 0,30 8 1248 0 0,-60-55-242 0 0,0 1 0 0 0,0 0 1 0 0,-1 1-1 0 0,0 0 0 0 0,0 0 0 0 0,0 1 0 0 0,-1 0 0 0 0,0 0 0 0 0,-1 1 0 0 0,0 0 0 0 0,0 0 0 0 0,-1 0 0 0 0,0 1 0 0 0,-1 0 0 0 0,0 0 0 0 0,1 3-124 0 0,-7-5 86 0 0,-1 0 0 0 0,0 0 0 0 0,0 0 1 0 0,-1-1-1 0 0,0 1 0 0 0,0-1 0 0 0,-1 0 0 0 0,0 0 0 0 0,0 0 0 0 0,0-1 1 0 0,-1 0-1 0 0,0 0 0 0 0,0 0 0 0 0,-1-1 0 0 0,0 0 0 0 0,0 0 0 0 0,0-1 0 0 0,0 0 1 0 0,-1 0-1 0 0,1-1 0 0 0,-5 2-86 0 0,-117 33-2714 0 0,130-66-1638 0 0,17 14 3063 0 0</inkml:trace>
  <inkml:trace contextRef="#ctx0" brushRef="#br0" timeOffset="229651.642">6952 4142 880 0 0,'-30'-24'5020'0'0,"-41"39"-3756"0"0,70-14-1204 0 0,-7 1 25 0 0,-1 0 1 0 0,1 0-1 0 0,0 1 0 0 0,1 1 1 0 0,-1-1-1 0 0,0 1 0 0 0,1 0 1 0 0,0 1-1 0 0,0 0 0 0 0,0 0 0 0 0,1 0 1 0 0,-1 1-1 0 0,1 0 0 0 0,1 0 1 0 0,-1 1-1 0 0,1 0 0 0 0,0-1 1 0 0,1 2-1 0 0,-1-1 0 0 0,1 0 1 0 0,1 1-1 0 0,0 0 0 0 0,0 0 1 0 0,-2 8-86 0 0,7-12-26 0 0,0-1 0 0 0,0 1 0 0 0,1-1 0 0 0,-1 0 1 0 0,1 0-1 0 0,0 0 0 0 0,0 0 0 0 0,0 0 1 0 0,0 0-1 0 0,0-1 0 0 0,1 0 0 0 0,-1 1 1 0 0,1-1-1 0 0,-1-1 0 0 0,1 1 0 0 0,0 0 1 0 0,0-1-1 0 0,0 0 0 0 0,0 0 0 0 0,0 0 1 0 0,0 0-1 0 0,3-1 26 0 0,11 3-553 0 0,1-2 0 0 0,-1 0 1 0 0,1-1-1 0 0,0-1 0 0 0,-1 0 0 0 0,1-2 1 0 0,-1 0-1 0 0,0-1 0 0 0,0-1 1 0 0,13-5 552 0 0,-1 0-1222 0 0</inkml:trace>
  <inkml:trace contextRef="#ctx0" brushRef="#br0" timeOffset="230069.442">7179 4165 1172 0 0,'21'-71'6653'0'0,"-21"71"-6372"0"0,0 0-24 0 0,-18 12 391 0 0,12-5-613 0 0,1 0 0 0 0,-1 1 0 0 0,1 0-1 0 0,1 0 1 0 0,-1 0 0 0 0,1 1 0 0 0,1-1-1 0 0,0 1 1 0 0,0 0 0 0 0,0 0 0 0 0,1 0-1 0 0,1 1 1 0 0,0-1 0 0 0,0 0 0 0 0,1 0-1 0 0,0 1 1 0 0,0-1 0 0 0,1 0 0 0 0,0 1-1 0 0,1-1 1 0 0,0 0 0 0 0,0 0 0 0 0,1 0-1 0 0,0 0 1 0 0,5 7-35 0 0,-2-13-5 0 0,0 1-1 0 0,1-2 0 0 0,0 1 0 0 0,-1-1 1 0 0,1 0-1 0 0,0-1 0 0 0,0 1 0 0 0,0-2 1 0 0,0 1-1 0 0,1-1 0 0 0,-1 0 1 0 0,0 0-1 0 0,0 0 0 0 0,0-1 0 0 0,0-1 1 0 0,0 1-1 0 0,0-1 0 0 0,0 0 1 0 0,-1-1-1 0 0,1 1 0 0 0,-1-1 0 0 0,1-1 1 0 0,-1 1-1 0 0,4-4 6 0 0,2 2 30 0 0,1-2 1 0 0,-2 1-1 0 0,1-1 0 0 0,-1-1 1 0 0,0 0-1 0 0,-1-1 0 0 0,0 0 1 0 0,0 0-1 0 0,-1-1 1 0 0,0-1-1 0 0,-1 1 0 0 0,0-1 1 0 0,0-1-1 0 0,-2 1 0 0 0,1-1 1 0 0,-1-1-1 0 0,-1 1 1 0 0,0-1-1 0 0,-1 0 0 0 0,1-7-30 0 0,-5 19 212 0 0,-15-26 579 0 0,-14 72-442 0 0,27-33-352 0 0,0 0 0 0 0,1 0 0 0 0,0 1 0 0 0,1-1 0 0 0,1 0-1 0 0,-1 1 1 0 0,2-1 0 0 0,0 0 0 0 0,0 0 0 0 0,1 0-1 0 0,1 0 1 0 0,3 7 3 0 0,37 85-3054 0 0,-27-83-2185 0 0,-17-20 4004 0 0</inkml:trace>
  <inkml:trace contextRef="#ctx0" brushRef="#br0" timeOffset="230379.548">7803 3967 2000 0 0,'-4'3'192'0'0,"1"1"0"0"0,-1 0 0 0 0,1 0 0 0 0,0 0 0 0 0,0 0-1 0 0,0 0 1 0 0,0 1 0 0 0,1-1 0 0 0,0 1 0 0 0,0 0 0 0 0,0 0 0 0 0,1 0 0 0 0,-1 0-1 0 0,1 0 1 0 0,0 0 0 0 0,1 0 0 0 0,-1 0 0 0 0,1 0 0 0 0,0 0 0 0 0,0 1 0 0 0,1-1 0 0 0,0 0-1 0 0,0 0 1 0 0,1 3-192 0 0,51 71 1033 0 0,-45-71-886 0 0,-1 1 0 0 0,1 0 0 0 0,-2 0 0 0 0,1 1-1 0 0,-1 0 1 0 0,-1 0 0 0 0,0 0 0 0 0,0 1 0 0 0,-1-1-1 0 0,0 1 1 0 0,-1 0 0 0 0,0 1 0 0 0,1 10-147 0 0,-5-18 27 0 0,0 1 0 0 0,0-1 0 0 0,0 0 0 0 0,-1 0 0 0 0,0 0 0 0 0,0 0 0 0 0,0 0 1 0 0,0 0-1 0 0,0 0 0 0 0,-1 0 0 0 0,0-1 0 0 0,0 1 0 0 0,0-1 0 0 0,0 0 0 0 0,0 0 0 0 0,0 0 0 0 0,-1-1 0 0 0,0 1 0 0 0,1-1 0 0 0,-1 1 1 0 0,0-1-1 0 0,0-1 0 0 0,0 1 0 0 0,-2 0-27 0 0,-66 16-2667 0 0,23-52-1254 0 0,45 15 2752 0 0</inkml:trace>
  <inkml:trace contextRef="#ctx0" brushRef="#br0" timeOffset="230676.033">8168 3976 2188 0 0,'-11'6'512'0'0,"3"-2"-272"0"0,0-1 1 0 0,1 1-1 0 0,-1 1 1 0 0,1-1-1 0 0,0 1 1 0 0,0 1-1 0 0,0-1 1 0 0,1 1-1 0 0,0 0 1 0 0,0 0-1 0 0,1 1 1 0 0,0 0-1 0 0,0 0 1 0 0,0 0 0 0 0,1 1-1 0 0,0-1 1 0 0,0 1-1 0 0,1 0 1 0 0,0 0-1 0 0,0 0 1 0 0,1 3-241 0 0,6-2 78 0 0,0 0 0 0 0,1 0 1 0 0,0 0-1 0 0,1-1 1 0 0,0 0-1 0 0,0 0 0 0 0,1 0 1 0 0,0-1-1 0 0,0 0 0 0 0,0 0 1 0 0,1-1-1 0 0,0 0 1 0 0,1 0-1 0 0,-1-1 0 0 0,1 0 1 0 0,0 0-1 0 0,6 1-78 0 0,15 12 162 0 0,-21-13-99 0 0,0 0 1 0 0,-1 1-1 0 0,1 0 0 0 0,-1 0 1 0 0,0 0-1 0 0,0 1 0 0 0,-1 1 1 0 0,0-1-1 0 0,0 1 0 0 0,-1 0 1 0 0,0 1-1 0 0,0-1 0 0 0,-1 1 1 0 0,0 0-1 0 0,-1 1 0 0 0,1 2-63 0 0,-7-5 11 0 0,0 0 0 0 0,-1 0 0 0 0,0 0 0 0 0,0 0 0 0 0,-1 0 0 0 0,0-1-1 0 0,0 1 1 0 0,0-1 0 0 0,-1 0 0 0 0,0-1 0 0 0,0 1 0 0 0,0-1 0 0 0,-1 0 0 0 0,0 0-1 0 0,0 0 1 0 0,0-1 0 0 0,0 0 0 0 0,-1 0 0 0 0,1-1 0 0 0,-1 0 0 0 0,0 0 0 0 0,0 0-1 0 0,-1-1 1 0 0,1 0 0 0 0,0-1 0 0 0,-1 0 0 0 0,1 0 0 0 0,-1 0 0 0 0,-4-1-11 0 0,3 3-316 0 0,0 0 0 0 0,0 0 0 0 0,0-1 0 0 0,0 0 0 0 0,0-1 1 0 0,0 0-1 0 0,0-1 0 0 0,0 0 0 0 0,0 0 0 0 0,-1-1 0 0 0,1 0 0 0 0,0 0 1 0 0,0-1-1 0 0,0-1 0 0 0,1 1 0 0 0,-1-1 0 0 0,0-1 0 0 0,1 1 0 0 0,0-2 1 0 0,0 1-1 0 0,0-1 0 0 0,0 0 0 0 0,1-1 0 0 0,0 0 0 0 0,0 0 1 0 0,-1-2 315 0 0,-4-18-1274 0 0</inkml:trace>
  <inkml:trace contextRef="#ctx0" brushRef="#br0" timeOffset="227186.911">3113 4291 1700 0 0,'-9'-41'7153'0'0,"9"42"-6330"0"0,-1 25-745 0 0,0-11-27 0 0,0 0 0 0 0,0 1 1 0 0,2-1-1 0 0,0 1 0 0 0,1-1 0 0 0,0 0 0 0 0,1 1 0 0 0,1-1 0 0 0,0-1 1 0 0,1 1-1 0 0,1-1 0 0 0,0 1 0 0 0,4 3-51 0 0,-8-16 23 0 0,0 1 0 0 0,1-1 0 0 0,-1 0 0 0 0,1 0 1 0 0,-1 0-1 0 0,1 0 0 0 0,0-1 0 0 0,-1 1 0 0 0,1-1 0 0 0,0 1 0 0 0,0-1 0 0 0,0 0 0 0 0,1 0 1 0 0,-1-1-1 0 0,0 1 0 0 0,0-1 0 0 0,0 1 0 0 0,1-1 0 0 0,-1 0 0 0 0,0 0 0 0 0,0 0 0 0 0,1-1 1 0 0,-1 1-1 0 0,0-1 0 0 0,0 0 0 0 0,0 0 0 0 0,0 0 0 0 0,0 0 0 0 0,0 0 0 0 0,0-1 1 0 0,0 1-1 0 0,0-1 0 0 0,-1 0 0 0 0,1 0 0 0 0,1-1-23 0 0,89-79-255 0 0,-51 33-120 0 0,-42 94 162 0 0,0-41 212 0 0,1 1 1 0 0,0-1 0 0 0,0 0-1 0 0,0 1 1 0 0,0-1-1 0 0,0 0 1 0 0,1 0-1 0 0,0 0 1 0 0,0 0-1 0 0,0 0 1 0 0,0-1-1 0 0,1 1 1 0 0,-1 0-1 0 0,1-1 1 0 0,0 0-1 0 0,0 0 1 0 0,0 0-1 0 0,1 0 1 0 0,-1 0 0 0 0,1-1-1 0 0,-1 1 1 0 0,1-1-1 0 0,0 0 1 0 0,0 0-1 0 0,0 0 1 0 0,0-1-1 0 0,0 1 1 0 0,0-1-1 0 0,3 0 1 0 0,130 17 138 0 0,-108-19-120 0 0,0-1 1 0 0,0-2-1 0 0,0-1 0 0 0,0-1 1 0 0,0-2-1 0 0,-1 0 1 0 0,-1-2-1 0 0,1-1 0 0 0,2-3-18 0 0,-28 13 7 0 0,0 0 0 0 0,0 1 0 0 0,0-1 0 0 0,0 0 0 0 0,0 0 0 0 0,-1 0 0 0 0,1 0 0 0 0,0-1 0 0 0,-1 1 0 0 0,1 0 0 0 0,-1-1 0 0 0,1 1-1 0 0,-1-1 1 0 0,1 0 0 0 0,-1 1 0 0 0,0-1 0 0 0,0 0 0 0 0,0 0 0 0 0,0 0 0 0 0,0 0 0 0 0,0 1 0 0 0,-1-1 0 0 0,1 0 0 0 0,-1-1 0 0 0,1 1 0 0 0,-1 0 0 0 0,0 0 0 0 0,0 0-1 0 0,0 0 1 0 0,0 0 0 0 0,0 0 0 0 0,0 0 0 0 0,0 0 0 0 0,-1 0 0 0 0,1 0 0 0 0,-1 0 0 0 0,0 0 0 0 0,1 0 0 0 0,-1 0 0 0 0,0 0 0 0 0,0 0 0 0 0,0 0 0 0 0,-1 1-1 0 0,1-1 1 0 0,0 0 0 0 0,0 1 0 0 0,-1-1 0 0 0,1 1 0 0 0,-1-1 0 0 0,0 1 0 0 0,1 0 0 0 0,-2-1-7 0 0,-91-61 38 0 0,-47 7-837 0 0,140 56 685 0 0,1-1 0 0 0,-1 1 0 0 0,1-1 0 0 0,-1 0 0 0 0,1 1 0 0 0,0-1 0 0 0,0 0 0 0 0,-1 1 0 0 0,1-1 0 0 0,0 0 1 0 0,0 0-1 0 0,0 1 0 0 0,0-1 0 0 0,0 0 0 0 0,-1 0 0 0 0,2 1 0 0 0,-1-1 0 0 0,0 0 0 0 0,0 0 0 0 0,0 1 0 0 0,0-1 0 0 0,0 0 1 0 0,1 0-1 0 0,-1 1 0 0 0,0-1 0 0 0,0 0 0 0 0,1 1 0 0 0,-1-1 0 0 0,1 0 0 0 0,-1 1 0 0 0,1-1 0 0 0,-1 1 0 0 0,1-1 0 0 0,-1 1 1 0 0,1-1-1 0 0,-1 1 0 0 0,1-1 0 0 0,-1 1 0 0 0,1-1 0 0 0,0 1 0 0 0,-1 0 0 0 0,1-1 0 0 0,0 1 0 0 0,0 0 0 0 0,-1 0 0 0 0,1 0 1 0 0,0-1-1 0 0,-1 1 0 0 0,1 0 0 0 0,0 0 0 0 0,0 0 0 0 0,-1 0 0 0 0,1 0 0 0 0,0 0 0 0 0,0 0 0 0 0,-1 1 0 0 0,1-1 0 0 0,0 0 1 0 0,0 0 113 0 0,0 0 254 0 0,24-6-1566 0 0,-1 2 45 0 0</inkml:trace>
  <inkml:trace contextRef="#ctx0" brushRef="#br0" timeOffset="227544.997">4075 4424 1468 0 0,'25'16'6059'0'0,"46"-45"-5673"0"0,-61 23 148 0 0,171-92 1124 0 0,-179 98-1644 0 0,0-1 0 0 0,0 0 0 0 0,0 0 0 0 0,-1 0 0 0 0,1 0 0 0 0,0 0 0 0 0,-1 0 0 0 0,1 0 0 0 0,-1 0 0 0 0,1-1 0 0 0,-1 1 0 0 0,1 0 0 0 0,-1-1 0 0 0,0 0 0 0 0,0 1 0 0 0,0-1 0 0 0,0 1 0 0 0,0-1 0 0 0,0 0 0 0 0,0 0 0 0 0,-1 0 0 0 0,1 0 0 0 0,-1 1 0 0 0,1-1 0 0 0,-1 0 0 0 0,0 0 0 0 0,1 0 0 0 0,-1 0 0 0 0,0 0 0 0 0,0 0 0 0 0,-1 0 0 0 0,1 0 0 0 0,0 0 0 0 0,-1 0 0 0 0,1 0 0 0 0,-1 0 0 0 0,1 0 0 0 0,-1 1 0 0 0,0-1 0 0 0,0 0 0 0 0,0 0 0 0 0,0 1 0 0 0,0-1 0 0 0,0 1 0 0 0,-1-1 0 0 0,1 1 0 0 0,0-1 0 0 0,-1 1 0 0 0,1 0 0 0 0,-1-1 0 0 0,1 1 0 0 0,-1 0 0 0 0,0 0 0 0 0,0 0 0 0 0,0 0-14 0 0,-23-5 79 0 0,-1 0 0 0 0,0 2 0 0 0,1 1 1 0 0,-1 1-1 0 0,0 1 0 0 0,0 2 0 0 0,0 0 0 0 0,0 2 0 0 0,0 0 0 0 0,0 2 0 0 0,1 1 1 0 0,0 1-1 0 0,-23 10-79 0 0,41-15 13 0 0,3-2-10 0 0,-1 1 0 0 0,1 0 0 0 0,-1 0 0 0 0,0 0 0 0 0,1 0 0 0 0,0 1 0 0 0,-1 0 0 0 0,1 0 0 0 0,0 0 0 0 0,0 0 0 0 0,0 1 0 0 0,0-1 0 0 0,0 1 0 0 0,1 0 0 0 0,-1 0 0 0 0,1 0 0 0 0,0 1-1 0 0,0 0 1 0 0,0-1 0 0 0,1 1 0 0 0,-1 0 0 0 0,1 0 0 0 0,0 0 0 0 0,-2 3-3 0 0,56 42-292 0 0,-15-33-494 0 0,1-2 0 0 0,1-2 0 0 0,0-2 0 0 0,1-1 0 0 0,0-2 0 0 0,35 1 786 0 0,-21-1-1710 0 0,33 1-1022 0 0,-46-6 1566 0 0</inkml:trace>
  <inkml:trace contextRef="#ctx0" brushRef="#br0" timeOffset="224811.888">463 4193 1324 0 0,'4'-3'470'0'0,"98"-87"3985"0"0,-72 44 220 0 0,-30 46-4525 0 0,0 0-2 0 0,0 0-48 0 0,-6 52 402 0 0,-7 130-196 0 0,13 127-2176 0 0,-19-251-2143 0 0,2-62 1321 0 0,3-4 1409 0 0</inkml:trace>
  <inkml:trace contextRef="#ctx0" brushRef="#br0" timeOffset="225219.095">481 4379 1544 0 0,'19'4'255'0'0,"1"0"0"0"0,-1-2-1 0 0,1 0 1 0 0,0-2 0 0 0,0 0-1 0 0,-1-1 1 0 0,1-1 0 0 0,0 0-1 0 0,-1-2 1 0 0,1 0 0 0 0,-1-1-1 0 0,0-2 1 0 0,-1 1 0 0 0,0-2-1 0 0,0-1 1 0 0,0 0 0 0 0,-1-1 0 0 0,12-10-255 0 0,-24 18 182 0 0,0 0 0 0 0,-1 0 1 0 0,0-1-1 0 0,1 0 1 0 0,-1 0-1 0 0,0 0 0 0 0,0 0 1 0 0,-1-1-1 0 0,1 1 1 0 0,-1-1-1 0 0,0 0 1 0 0,0 0-1 0 0,0 0 0 0 0,0-1 1 0 0,-1 1-1 0 0,1-1 1 0 0,-1 1-1 0 0,0-1 0 0 0,-1 0 1 0 0,1 0-1 0 0,-1 1 1 0 0,0-1-1 0 0,0 0 0 0 0,-1 0 1 0 0,1 0-1 0 0,-1-1 1 0 0,0-1-183 0 0,-1 5 51 0 0,1-1-1 0 0,-1 1 1 0 0,0 0 0 0 0,0 0 0 0 0,0-1 0 0 0,0 1 0 0 0,0 0-1 0 0,0 0 1 0 0,-1 0 0 0 0,1 0 0 0 0,-1 0 0 0 0,1 1 0 0 0,-1-1 0 0 0,0 0-1 0 0,1 1 1 0 0,-1-1 0 0 0,0 1 0 0 0,0-1 0 0 0,0 1 0 0 0,-1 0-1 0 0,1 0 1 0 0,0 0 0 0 0,0 0 0 0 0,0 0 0 0 0,-1 1 0 0 0,1-1 0 0 0,0 1-1 0 0,-1-1 1 0 0,1 1 0 0 0,-1 0 0 0 0,1 0 0 0 0,-1 0 0 0 0,1 0 0 0 0,-2 1-51 0 0,-2 10 30 0 0,0 0 1 0 0,0 1 0 0 0,1 0 0 0 0,0 0 0 0 0,1 0 0 0 0,1 1-1 0 0,0-1 1 0 0,0 1 0 0 0,2 0 0 0 0,-1-1 0 0 0,2 1 0 0 0,0 0-1 0 0,0 0 1 0 0,2 10-31 0 0,-2-6 13 0 0,32 138-1479 0 0,-28-136 1198 0 0,2 12-1929 0 0,-3 1-3358 0 0,-3-24 4354 0 0</inkml:trace>
  <inkml:trace contextRef="#ctx0" brushRef="#br0" timeOffset="225577.065">879 4562 2196 0 0,'87'-36'3541'0'0,"53"-29"-2240"0"0,-126 57-1134 0 0,76-72 1151 0 0,-89 79-1192 0 0,-1 1 0 0 0,-28-13 186 0 0,13 12-264 0 0,1 1 0 0 0,0 1-1 0 0,0 0 1 0 0,-1 1 0 0 0,1 0 0 0 0,0 1 0 0 0,1 1 0 0 0,-1 0 0 0 0,0 1 0 0 0,1 1-1 0 0,0 0 1 0 0,1 0 0 0 0,-1 2 0 0 0,1-1 0 0 0,0 1 0 0 0,1 1 0 0 0,0 0 0 0 0,0 1 0 0 0,1 0-1 0 0,1 1 1 0 0,-1 0-48 0 0,10-9-8 0 0,-1 0 0 0 0,0 1 1 0 0,1-1-1 0 0,-1 0 0 0 0,1 1 0 0 0,0-1 0 0 0,0 1 0 0 0,0-1 0 0 0,0 1 0 0 0,0-1 1 0 0,0 0-1 0 0,1 1 0 0 0,-1-1 0 0 0,1 1 0 0 0,0-1 0 0 0,-1 0 0 0 0,1 0 0 0 0,0 1 0 0 0,1-1 1 0 0,-1 0-1 0 0,0 0 0 0 0,0 0 0 0 0,1 0 0 0 0,0 0 0 0 0,-1 0 0 0 0,1-1 0 0 0,0 1 0 0 0,0 0 1 0 0,0-1-1 0 0,0 0 0 0 0,0 1 0 0 0,0-1 0 0 0,0 0 0 0 0,0 0 0 0 0,0 0 0 0 0,1 0 1 0 0,-1 0-1 0 0,0-1 0 0 0,2 1 8 0 0,96 25-815 0 0,74-35-4665 0 0,-139 3 4190 0 0</inkml:trace>
  <inkml:trace contextRef="#ctx0" brushRef="#br0" timeOffset="225884.824">1399 4415 1672 0 0,'9'0'182'0'0,"0"1"1"0"0,0-1-1 0 0,0 1 0 0 0,0 1 0 0 0,0 0 0 0 0,0 0 0 0 0,-1 1 1 0 0,1 0-1 0 0,-1 0 0 0 0,0 1 0 0 0,0 0 0 0 0,0 1 1 0 0,-1 0-1 0 0,1 0 0 0 0,-1 0 0 0 0,0 1 0 0 0,0 0 0 0 0,-1 1 1 0 0,0-1-1 0 0,0 1 0 0 0,-1 0 0 0 0,0 1 0 0 0,0-1 1 0 0,0 1-1 0 0,-1 0 0 0 0,0 0 0 0 0,-1 0 0 0 0,2 5-182 0 0,-6-9 159 0 0,-1 1 1 0 0,1-1-1 0 0,-1 0 0 0 0,1 0 0 0 0,-1 0 0 0 0,0 0 0 0 0,-1 0 0 0 0,1 0 0 0 0,-1-1 0 0 0,1 1 1 0 0,-1-1-1 0 0,0 0 0 0 0,-1 0 0 0 0,1 0 0 0 0,0 0 0 0 0,-1 0 0 0 0,0-1 0 0 0,1 1 1 0 0,-1-1-1 0 0,0 0 0 0 0,0 0 0 0 0,-1-1 0 0 0,1 1 0 0 0,0-1 0 0 0,0 0 0 0 0,-1 0 1 0 0,1 0-1 0 0,-1-1 0 0 0,1 1 0 0 0,0-1 0 0 0,-1 0 0 0 0,1-1 0 0 0,-1 1 0 0 0,1-1 0 0 0,-2 0-159 0 0,4 0-10 0 0,-1 0-1 0 0,1-1 0 0 0,-1 1 0 0 0,1-1 0 0 0,0 1 0 0 0,0-1 0 0 0,0 0 0 0 0,0 0 0 0 0,0 0 0 0 0,1 0 0 0 0,-1 0 0 0 0,0-1 0 0 0,1 1 0 0 0,-1 0 0 0 0,1-1 0 0 0,0 1 0 0 0,0-1 0 0 0,0 1 0 0 0,0-1 0 0 0,1 0 0 0 0,-1 1 0 0 0,1-1 1 0 0,-1 0-1 0 0,1 1 0 0 0,0-1 0 0 0,0 0 0 0 0,0 0 0 0 0,0 1 0 0 0,1-1 0 0 0,-1 0 0 0 0,1 1 0 0 0,0-1 0 0 0,0 0 0 0 0,-1 1 0 0 0,2-1 0 0 0,-1 1 0 0 0,0-1 0 0 0,0 1 0 0 0,1 0 0 0 0,-1-1 0 0 0,1 1 0 0 0,0 0 11 0 0,131-129-4419 0 0,-72 81 173 0 0,-47 36 2873 0 0</inkml:trace>
  <inkml:trace contextRef="#ctx0" brushRef="#br0" timeOffset="226223.115">1974 4444 1480 0 0,'162'-99'4577'0'0,"-161"98"-4520"0"0,-1 0 1 0 0,0-1 0 0 0,0 1 0 0 0,0 0-1 0 0,-1 0 1 0 0,1-1 0 0 0,0 1 0 0 0,0 0-1 0 0,-1 0 1 0 0,1 0 0 0 0,-1 0 0 0 0,1-1 0 0 0,-1 1-1 0 0,1 0 1 0 0,-1 0 0 0 0,0 0 0 0 0,1 0-1 0 0,-1 0 1 0 0,0 0 0 0 0,0 0 0 0 0,0 0-1 0 0,0 1 1 0 0,0-1 0 0 0,0 0 0 0 0,0 0 0 0 0,0 1-1 0 0,0-1 1 0 0,0 1 0 0 0,0-1 0 0 0,0 1-1 0 0,-1-1 1 0 0,1 1 0 0 0,0 0 0 0 0,0-1-1 0 0,-1 1 1 0 0,1 0 0 0 0,0 0 0 0 0,0 0-1 0 0,-1 0 1 0 0,1 0 0 0 0,0 0 0 0 0,0 1 0 0 0,0-1-1 0 0,-1 0 1 0 0,1 1 0 0 0,0-1 0 0 0,0 0-1 0 0,0 1 1 0 0,0-1 0 0 0,-1 1 0 0 0,1 0-1 0 0,0-1 1 0 0,0 1 0 0 0,0 0 0 0 0,0 0 0 0 0,0 0-58 0 0,-25 4 244 0 0,0 1 0 0 0,1 1 1 0 0,0 1-1 0 0,0 1 1 0 0,1 1-1 0 0,0 1 1 0 0,1 1-1 0 0,0 2 1 0 0,1 0-1 0 0,0 1 0 0 0,-1 3-244 0 0,21-17-4 0 0,1 0-1 0 0,-1 0 0 0 0,1 0 0 0 0,0 0 0 0 0,-1 1 0 0 0,1-1 0 0 0,0 0 0 0 0,0 0 1 0 0,0 1-1 0 0,0-1 0 0 0,0 1 0 0 0,0-1 0 0 0,1 1 0 0 0,-1-1 0 0 0,0 1 0 0 0,1-1 0 0 0,-1 1 1 0 0,1 0-1 0 0,-1-1 0 0 0,1 1 0 0 0,0 0 0 0 0,0-1 0 0 0,0 1 0 0 0,0 0 0 0 0,0-1 1 0 0,0 1-1 0 0,0 0 0 0 0,1-1 0 0 0,-1 1 0 0 0,0 0 0 0 0,1-1 0 0 0,-1 1 0 0 0,1-1 0 0 0,0 1 1 0 0,0-1-1 0 0,0 1 0 0 0,-1-1 0 0 0,1 1 0 0 0,1-1 0 0 0,-1 0 0 0 0,0 1 0 0 0,0-1 1 0 0,0 0-1 0 0,1 0 0 0 0,-1 0 0 0 0,0 0 0 0 0,1 0 0 0 0,-1 0 0 0 0,1 0 0 0 0,1 0 5 0 0,88 23-1062 0 0,159-38-6786 0 0,-208 5 6674 0 0</inkml:trace>
  <inkml:trace contextRef="#ctx0" brushRef="#br0" timeOffset="249557.826">2147 5612 936 0 0,'-8'-55'4949'0'0,"8"53"-4576"0"0,3-15 248 0 0,-2 14-592 0 0,1 0 0 0 0,0 0 0 0 0,0 0 0 0 0,0 0 0 0 0,0 0 0 0 0,0 1-1 0 0,1-1 1 0 0,-1 1 0 0 0,1-1 0 0 0,0 1 0 0 0,-1 0 0 0 0,1 0 0 0 0,0 0 0 0 0,0 0-1 0 0,1 1 1 0 0,-1-1 0 0 0,0 1 0 0 0,0 0 0 0 0,1 0 0 0 0,-1 0 0 0 0,1 0 0 0 0,-1 1-1 0 0,1-1 1 0 0,-1 1 0 0 0,1 0 0 0 0,-1 0 0 0 0,1 0 0 0 0,-1 0 0 0 0,1 1 0 0 0,-1 0-1 0 0,1-1 1 0 0,-1 1 0 0 0,1 0 0 0 0,-1 1 0 0 0,0-1 0 0 0,0 1 0 0 0,0-1 0 0 0,0 1-1 0 0,0 0 1 0 0,0 0 0 0 0,0 0 0 0 0,0 1 0 0 0,-1-1 0 0 0,1 0 0 0 0,-1 1 0 0 0,0 0-1 0 0,0 0 1 0 0,0 0 0 0 0,0 0 0 0 0,0 0 0 0 0,0 0 0 0 0,-1 1-29 0 0,15 18 250 0 0,-2 2 1 0 0,-1 0 0 0 0,-1 0-1 0 0,-1 2 1 0 0,-1-1 0 0 0,-1 1-1 0 0,-2 0 1 0 0,0 1 0 0 0,-2 0-1 0 0,-1 0 1 0 0,-1 0-1 0 0,-1 1 1 0 0,-1-1 0 0 0,-2 11-251 0 0,-11-121 512 0 0,13 56-565 0 0,1 1-1 0 0,0-1 1 0 0,2 1-1 0 0,2-1 0 0 0,0 2 1 0 0,1-1-1 0 0,2 1 0 0 0,0 0 1 0 0,2 0-1 0 0,1 1 0 0 0,1 1 54 0 0,-11 18-29 0 0,1 1 0 0 0,0 1 0 0 0,1-1 0 0 0,-1 0 0 0 0,0 1 0 0 0,1 0 0 0 0,0-1 0 0 0,0 1 0 0 0,0 1 0 0 0,0-1 0 0 0,0 1 0 0 0,1-1 0 0 0,-1 1 0 0 0,1 1 0 0 0,0-1 0 0 0,-1 1 0 0 0,1-1 0 0 0,0 1 0 0 0,0 1 0 0 0,0-1 0 0 0,0 1 0 0 0,0-1 0 0 0,-1 2 0 0 0,1-1 0 0 0,0 0 0 0 0,0 1-1 0 0,0 0 1 0 0,0 0 0 0 0,0 0 0 0 0,-1 1 0 0 0,1 0 0 0 0,-1 0 0 0 0,1 0 0 0 0,-1 0 0 0 0,0 1 0 0 0,0-1 0 0 0,0 1 0 0 0,0 0 0 0 0,0 0 0 0 0,0 1 0 0 0,-1-1 0 0 0,3 4 29 0 0,4 1 2 0 0,0 1 0 0 0,-1 0 0 0 0,0 1 0 0 0,-1-1 0 0 0,1 2 0 0 0,-2-1 0 0 0,0 1 0 0 0,0 1 0 0 0,-1-1 0 0 0,0 1 0 0 0,-1 0 0 0 0,0 0 0 0 0,-1 1 0 0 0,-1-1 0 0 0,0 1 0 0 0,0 0 0 0 0,0 11-2 0 0,-4-21 37 0 0,1 0-1 0 0,-1 0 1 0 0,1 0 0 0 0,-1-1 0 0 0,0 1 0 0 0,0 0-1 0 0,0 0 1 0 0,-1-1 0 0 0,1 1 0 0 0,0-1-1 0 0,-1 1 1 0 0,0-1 0 0 0,0 0 0 0 0,1 1-1 0 0,-1-1 1 0 0,-1 0 0 0 0,1 0 0 0 0,0-1-1 0 0,0 1 1 0 0,-1 0 0 0 0,1-1 0 0 0,-1 1-1 0 0,1-1 1 0 0,-1 0 0 0 0,0 0 0 0 0,0 0 0 0 0,1 0-1 0 0,-1 0 1 0 0,-2 0-37 0 0,1-5 1 0 0,-1 1 0 0 0,1-1-1 0 0,0 1 1 0 0,0-1 0 0 0,1 0 0 0 0,-1-1-1 0 0,1 1 1 0 0,0-1 0 0 0,0 1 0 0 0,0-1 0 0 0,0 0-1 0 0,1 0 1 0 0,0 0 0 0 0,0-1 0 0 0,0 1-1 0 0,1 0 1 0 0,0-1 0 0 0,0 1 0 0 0,0-1-1 0 0,-1-4-31 0 0,0 0 0 0 0,0 0 1 0 0,1 0-1 0 0,0 0 1 0 0,1 0-1 0 0,0 0 0 0 0,1-1 1 0 0,0 1-1 0 0,1 0 0 0 0,0 0 1 0 0,0 0-1 0 0,1 1 1 0 0,0-1-1 0 0,1 1 0 0 0,0-1 1 0 0,0 1-1 0 0,1 0 0 0 0,4-5 31 0 0,-6 8-20 0 0,1 0 1 0 0,-1 1-1 0 0,1-1 0 0 0,0 1 0 0 0,0 0 0 0 0,1 0 0 0 0,-1 0 0 0 0,1 1 0 0 0,0-1 0 0 0,1 1 1 0 0,-1 1-1 0 0,1-1 0 0 0,-1 1 0 0 0,1 0 0 0 0,0 0 0 0 0,0 0 0 0 0,1 1 0 0 0,-1 0 0 0 0,0 0 1 0 0,1 1-1 0 0,-1-1 0 0 0,1 1 0 0 0,0 1 0 0 0,-1 0 0 0 0,1 0 0 0 0,0 0 0 0 0,-1 0 0 0 0,1 1 1 0 0,-1 0-1 0 0,1 1 0 0 0,-1-1 0 0 0,1 1 0 0 0,-1 1 0 0 0,0-1 0 0 0,2 2 20 0 0,8 7-23 0 0,-1 1 0 0 0,0 0 0 0 0,-1 1-1 0 0,0 0 1 0 0,-1 1 0 0 0,-1 1 0 0 0,0 0 0 0 0,-1 1-1 0 0,-1 0 1 0 0,0 1 0 0 0,-1 0 0 0 0,-1 0-1 0 0,0 1 1 0 0,3 16 23 0 0,20 87-4170 0 0,-30-104 1546 0 0,0-13 1339 0 0</inkml:trace>
  <inkml:trace contextRef="#ctx0" brushRef="#br0" timeOffset="250629.029">3408 5588 1240 0 0,'-1'-2'134'0'0,"1"-1"0"0"0,0 0 0 0 0,-1 1 0 0 0,1-1-1 0 0,-1 0 1 0 0,0 1 0 0 0,0-1 0 0 0,0 1 0 0 0,0-1 0 0 0,-1 1 0 0 0,1 0 0 0 0,0-1-1 0 0,-1 1 1 0 0,0 0 0 0 0,0 0 0 0 0,1 0 0 0 0,-1 0 0 0 0,0 0 0 0 0,-1 1 0 0 0,1-1-1 0 0,0 0 1 0 0,0 1 0 0 0,-1 0 0 0 0,1-1 0 0 0,-1 1 0 0 0,1 0 0 0 0,-1 0-1 0 0,1 1 1 0 0,-1-1 0 0 0,0 0 0 0 0,1 1 0 0 0,-1 0 0 0 0,0 0 0 0 0,1-1 0 0 0,-1 2-1 0 0,0-1 1 0 0,1 0 0 0 0,-3 1-134 0 0,-104 23 1076 0 0,98-18-993 0 0,0 0-1 0 0,0 0 1 0 0,1 2-1 0 0,0-1 0 0 0,0 1 1 0 0,1 1-1 0 0,0-1 0 0 0,0 2 1 0 0,1-1-1 0 0,0 1 1 0 0,1 0-1 0 0,0 1 0 0 0,1 0 1 0 0,0 0-1 0 0,1 0 1 0 0,0 1-1 0 0,0-1 0 0 0,2 1 1 0 0,-1 0-1 0 0,1 1 1 0 0,-1 11-83 0 0,5-22 3 0 0,-1 1 0 0 0,1-1 1 0 0,-1 0-1 0 0,1 0 1 0 0,0 1-1 0 0,-1-1 1 0 0,1 0-1 0 0,0 0 0 0 0,1 0 1 0 0,-1 0-1 0 0,0 0 1 0 0,1 0-1 0 0,-1 0 1 0 0,1-1-1 0 0,-1 1 0 0 0,1 0 1 0 0,0-1-1 0 0,-1 1 1 0 0,1-1-1 0 0,0 0 1 0 0,0 0-1 0 0,0 0 0 0 0,0 0 1 0 0,1 0-1 0 0,-1 0 1 0 0,0 0-1 0 0,0 0 1 0 0,0-1-1 0 0,1 1 0 0 0,-1-1 1 0 0,0 0-1 0 0,1 0 1 0 0,-1 0-1 0 0,0 0 1 0 0,1 0-1 0 0,-1 0 0 0 0,2-1-3 0 0,82-12-174 0 0,-67 9 23 0 0,-1-2 1 0 0,1 0 0 0 0,-1-1 0 0 0,-1-1 0 0 0,1-1 0 0 0,-1 0 0 0 0,-1-1 0 0 0,0-1-1 0 0,0-1 1 0 0,-1 0 0 0 0,-1-1 0 0 0,0 0 0 0 0,-1-1 0 0 0,0-1 0 0 0,-1 0 0 0 0,-1-1 0 0 0,0 0-1 0 0,-1-1 1 0 0,-1 0 0 0 0,0-1 150 0 0,32-47 253 0 0,-36 68-231 0 0,1 1 0 0 0,-1 0 0 0 0,0 0 0 0 0,0 1 0 0 0,0-1 0 0 0,0 1 0 0 0,-1 0 0 0 0,0 0 0 0 0,0 1 0 0 0,0-1 0 0 0,-1 1-1 0 0,0 0 1 0 0,0 0 0 0 0,0 0 0 0 0,-1 0 0 0 0,0 0 0 0 0,0 1 0 0 0,1 5-22 0 0,20 115 2082 0 0,-23-127-1842 0 0,0 0-11 0 0,-3 24 929 0 0,5-36-836 0 0,3-10-433 0 0,2 0-1 0 0,1 1 1 0 0,0 0 0 0 0,2 0-1 0 0,0 1 1 0 0,2 1-1 0 0,0-1 1 0 0,1 2 0 0 0,8-10 111 0 0,-17 26-18 0 0,0 0 0 0 0,0 0 1 0 0,0 0-1 0 0,0 1 1 0 0,0-1-1 0 0,1 1 1 0 0,-1 0-1 0 0,0 0 1 0 0,1 1-1 0 0,-1-1 0 0 0,1 1 1 0 0,-1 0-1 0 0,0 0 1 0 0,1 1-1 0 0,-1-1 1 0 0,0 1-1 0 0,1 0 1 0 0,-1 0-1 0 0,0 0 0 0 0,0 1 1 0 0,0 0-1 0 0,0-1 1 0 0,0 1-1 0 0,0 1 1 0 0,0-1-1 0 0,-1 1 1 0 0,1-1-1 0 0,-1 1 0 0 0,1 0 1 0 0,-1 0-1 0 0,0 0 1 0 0,-1 1-1 0 0,1-1 1 0 0,0 1-1 0 0,-1 0 1 0 0,0-1-1 0 0,0 1 0 0 0,0 0 1 0 0,0 0-1 0 0,-1 0 1 0 0,1 1-1 0 0,-1-1 1 0 0,0 0-1 0 0,0 1 0 0 0,-1-1 1 0 0,1 0-1 0 0,-1 1 1 0 0,0 0 17 0 0,-40 50 1759 0 0,39-56-1762 0 0,0-1 0 0 0,0 1 0 0 0,0-1 0 0 0,0 1 1 0 0,0-1-1 0 0,1 0 0 0 0,-1 1 0 0 0,0-1 0 0 0,1 0 0 0 0,-1 0 0 0 0,1 1 0 0 0,0-1 0 0 0,0 0 0 0 0,0 0 0 0 0,0 0 0 0 0,0 0 0 0 0,0 1 0 0 0,0-1 0 0 0,0 0 0 0 0,1 0 0 0 0,-1 0 0 0 0,0 1 0 0 0,1-1 0 0 0,0 0 0 0 0,-1 1 0 0 0,1-1 0 0 0,0 0 0 0 0,0 1 1 0 0,0-1-1 0 0,0 1 0 0 0,0-1 0 0 0,1 0 3 0 0,-1-1-9 0 0,0-1 0 0 0,0 1 0 0 0,0 0 0 0 0,0 0 0 0 0,1 0 0 0 0,-1 0 0 0 0,1 0 0 0 0,0 0 0 0 0,-1 0 0 0 0,1 0 0 0 0,1 0 0 0 0,-1 1 0 0 0,0-1 0 0 0,1 1 0 0 0,-1 0 0 0 0,1 0 0 0 0,0 0 0 0 0,0 0 0 0 0,-1 0 0 0 0,1 0 0 0 0,1 1 0 0 0,-1-1 0 0 0,0 1 0 0 0,0 0 0 0 0,0 0 0 0 0,1 0 0 0 0,-1 1 0 0 0,0-1 0 0 0,1 1 0 0 0,-1-1 0 0 0,1 1 0 0 0,-1 0 0 0 0,1 1 0 0 0,-1-1 1 0 0,0 1-1 0 0,1-1 0 0 0,-1 1 0 0 0,0 0 0 0 0,0 0 0 0 0,1 0 0 0 0,-1 1 0 0 0,0-1 0 0 0,0 1 0 0 0,0 0 0 0 0,0 0 0 0 0,-1 0 0 0 0,1 0 0 0 0,0 0 0 0 0,-1 0 0 0 0,0 1 0 0 0,1-1 0 0 0,-1 2 9 0 0,4 3-38 0 0,-1 1 0 0 0,0 0 0 0 0,0-1 0 0 0,-1 2 1 0 0,0-1-1 0 0,0 1 0 0 0,-1-1 0 0 0,0 1 0 0 0,-1 0 0 0 0,0 0 0 0 0,0 0 0 0 0,-1 0 1 0 0,0 0-1 0 0,-1 1 0 0 0,0-1 0 0 0,0 7 38 0 0,-47 58-4327 0 0,42-72 2865 0 0,-1-2 34 0 0</inkml:trace>
  <inkml:trace contextRef="#ctx0" brushRef="#br0" timeOffset="251016.867">4209 5668 1588 0 0,'58'-16'1112'0'0,"-2"-1"0"0"0,0-4 0 0 0,-1-2-1 0 0,-1-2 1 0 0,31-21-1112 0 0,-8-19 1088 0 0,-76 63-982 0 0,-28-9 205 0 0,1 13-223 0 0,1 1 0 0 0,-1 1 0 0 0,1 1 0 0 0,0 2 0 0 0,1 0 0 0 0,0 2 1 0 0,0 0-1 0 0,0 2 0 0 0,2 1 0 0 0,-1 0 0 0 0,1 2 0 0 0,1 0 0 0 0,1 2 0 0 0,-10 9-88 0 0,26-23-5 0 0,0 0-1 0 0,1 1 1 0 0,-1-1 0 0 0,1 1 0 0 0,0 0-1 0 0,-1 0 1 0 0,2 0 0 0 0,-1 0 0 0 0,0 1-1 0 0,0-1 1 0 0,1 1 0 0 0,0-1-1 0 0,0 1 1 0 0,0 0 0 0 0,0 0 0 0 0,1 0-1 0 0,-1 0 1 0 0,1 0 0 0 0,0 0 0 0 0,0 1-1 0 0,0-1 1 0 0,1 0 0 0 0,0 1 0 0 0,0-1-1 0 0,0 0 1 0 0,0 1 0 0 0,1-1-1 0 0,-1 0 1 0 0,1 0 0 0 0,0 1 0 0 0,0-1-1 0 0,1 0 1 0 0,-1 0 0 0 0,1 0 0 0 0,0 0-1 0 0,0 0 1 0 0,0-1 0 0 0,1 1 0 0 0,-1-1-1 0 0,1 1 1 0 0,0-1 0 0 0,0 0-1 0 0,0 0 1 0 0,0 0 0 0 0,1 0 0 0 0,-1-1-1 0 0,1 0 1 0 0,-1 1 0 0 0,5 1 5 0 0,9 1-502 0 0,0 0 0 0 0,1-1-1 0 0,-1-1 1 0 0,1-1 0 0 0,0 0 0 0 0,0-1 0 0 0,0-1-1 0 0,0-1 1 0 0,-1 0 0 0 0,1-1 0 0 0,0-1 0 0 0,-1-1-1 0 0,1-1 1 0 0,9-4 502 0 0,0 1-1384 0 0</inkml:trace>
  <inkml:trace contextRef="#ctx0" brushRef="#br0" timeOffset="251776.64">4675 5536 1196 0 0,'0'0'78'0'0,"1"1"1"0"0,-1-1-1 0 0,1 1 0 0 0,-1-1 1 0 0,1 1-1 0 0,-1-1 0 0 0,1 0 1 0 0,0 1-1 0 0,-1-1 0 0 0,1 0 0 0 0,-1 1 1 0 0,1-1-1 0 0,0 0 0 0 0,-1 0 1 0 0,1 0-1 0 0,0 0 0 0 0,-1 0 1 0 0,1 1-1 0 0,0-1 0 0 0,-1 0 0 0 0,1-1 1 0 0,0 1-1 0 0,0 0 0 0 0,-1 0 1 0 0,1 0-1 0 0,0 0 0 0 0,-1 0 0 0 0,1-1 1 0 0,-1 1-1 0 0,1 0 0 0 0,0-1 1 0 0,-1 1-1 0 0,1 0 0 0 0,-1-1 1 0 0,1 1-1 0 0,-1-1 0 0 0,1 1 0 0 0,-1-1 1 0 0,1 1-1 0 0,-1-1 0 0 0,1 1 1 0 0,-1-1-1 0 0,0 1 0 0 0,1-1 1 0 0,-1 1-1 0 0,0-1 0 0 0,1 0 0 0 0,-1 1 1 0 0,0-1-1 0 0,0 0 0 0 0,0 1 1 0 0,0-1-1 0 0,1 0 0 0 0,-1 1 1 0 0,0-1-1 0 0,0 0 0 0 0,0 0-78 0 0,45 305 3072 0 0,-12-425-1670 0 0,65-99-1943 0 0,-98 220 535 0 0,0 1 1 0 0,1-1 0 0 0,-1 1 0 0 0,0-1 0 0 0,0 1-1 0 0,1-1 1 0 0,-1 1 0 0 0,0-1 0 0 0,1 0 0 0 0,-1 1-1 0 0,0-1 1 0 0,1 0 0 0 0,-1 1 0 0 0,0-1 0 0 0,1 0-1 0 0,-1 1 1 0 0,1-1 0 0 0,-1 0 0 0 0,1 0 0 0 0,-1 1-1 0 0,1-1 1 0 0,-1 0 0 0 0,1 0 0 0 0,-1 0 0 0 0,1 0 0 0 0,-1 0-1 0 0,1 0 1 0 0,-1 0 0 0 0,1 0 0 0 0,-1 0 0 0 0,1 0-1 0 0,-1 0 1 0 0,1 0 0 0 0,-1 0 0 0 0,1 0 0 0 0,-1 0-1 0 0,1-1 1 0 0,-1 1 0 0 0,1 0 0 0 0,-1 0 0 0 0,1 0-1 0 0,-1-1 1 0 0,0 1 0 0 0,1 0 0 0 0,-1-1 0 0 0,1 1-1 0 0,-1 0 1 0 0,0-1 0 0 0,1 1 0 0 0,-1-1 0 0 0,0 1 0 0 0,0 0-1 0 0,1-1 1 0 0,-1 1 5 0 0,3 59 199 0 0,-3-53-189 0 0,15 208 208 0 0,-12-208-277 0 0,1 0 0 0 0,-1-1 1 0 0,1 0-1 0 0,0 1 0 0 0,0-1 0 0 0,1 0 0 0 0,-1-1 0 0 0,1 1 0 0 0,0-1 0 0 0,0 0 1 0 0,1 0-1 0 0,-1-1 0 0 0,1 0 0 0 0,0 0 0 0 0,-1 0 0 0 0,2 0 0 0 0,-1-1 0 0 0,0 0 1 0 0,0 0-1 0 0,1-1 0 0 0,-1 0 0 0 0,1 0 0 0 0,-1 0 0 0 0,1-1 0 0 0,-1 0 0 0 0,1 0 1 0 0,-1-1-1 0 0,1 0 0 0 0,-1 0 0 0 0,1 0 0 0 0,-1-1 0 0 0,0 0 0 0 0,0 0 0 0 0,0-1 1 0 0,0 0-1 0 0,0 0 0 0 0,0 0 0 0 0,-1 0 0 0 0,1-1 0 0 0,-1 0 0 0 0,0 0 0 0 0,0-1 1 0 0,-1 1-1 0 0,1-1 0 0 0,-1 0 0 0 0,0 0 0 0 0,0-1 0 0 0,-1 1 0 0 0,3-6 59 0 0,12-19 58 0 0,-2-1-1 0 0,-1-1 1 0 0,-2 0-1 0 0,-1-1 1 0 0,-1 0 0 0 0,-2-1-1 0 0,-1 0 1 0 0,-2-1-1 0 0,-1 0 1 0 0,-1-33-58 0 0,-1-72 3322 0 0,-2 138-3268 0 0,-1 0 0 0 0,0 1-1 0 0,0-1 1 0 0,0 0 0 0 0,0 1 0 0 0,0-1-1 0 0,0 0 1 0 0,0 0 0 0 0,0 1 0 0 0,-1-1 0 0 0,1 0-1 0 0,-1 1 1 0 0,1-1 0 0 0,-1 1 0 0 0,0-1 0 0 0,0 1-1 0 0,0-1 1 0 0,0 1 0 0 0,0-1 0 0 0,0 1 0 0 0,0 0-1 0 0,0-1 1 0 0,0 1 0 0 0,-1 0 0 0 0,1 0-1 0 0,0 0 1 0 0,-1 0 0 0 0,1 0 0 0 0,-1 0 0 0 0,1 0-1 0 0,-1 1 1 0 0,1-1 0 0 0,-1 1 0 0 0,0-1 0 0 0,1 1-1 0 0,-1-1 1 0 0,0 1 0 0 0,1 0 0 0 0,-1 0-1 0 0,0 0 1 0 0,0 0 0 0 0,1 0 0 0 0,-1 0 0 0 0,0 0-1 0 0,1 1 1 0 0,-1-1 0 0 0,0 0 0 0 0,1 1 0 0 0,-1 0-1 0 0,0-1 1 0 0,1 1 0 0 0,-1 0 0 0 0,1 0-1 0 0,0 0 1 0 0,-1 0 0 0 0,1 0 0 0 0,-1 0 0 0 0,1 0-1 0 0,0 0 1 0 0,0 1 0 0 0,-1 0-54 0 0,-4 11 44 0 0,1 1 1 0 0,0 0-1 0 0,1 0 1 0 0,1 1-1 0 0,0-1 1 0 0,1 1-1 0 0,0 0 0 0 0,1-1 1 0 0,1 1-1 0 0,0 0 1 0 0,2 0-1 0 0,-1 0 1 0 0,2-1-1 0 0,-1 1 0 0 0,2-1 1 0 0,0 0-1 0 0,4 8-44 0 0,22 78-487 0 0,9 44-1094 0 0,-29-43-2547 0 0,-10-95 3867 0 0,-1 0 1 0 0,1 0-1 0 0,-1-1 1 0 0,-1 1 0 0 0,1 0-1 0 0,-1-1 1 0 0,0 1-1 0 0,0 0 1 0 0,0-1-1 0 0,-1 0 1 0 0,0 0-1 0 0,0 0 1 0 0,-1 0 0 0 0,1 0-1 0 0,-1-1 1 0 0,0 1-1 0 0,0-1 1 0 0,0 0-1 0 0,-1 0 1 0 0,1 0-1 0 0,-1-1 1 0 0,-4 2 260 0 0,-17 6-1365 0 0</inkml:trace>
  <inkml:trace contextRef="#ctx0" brushRef="#br0" timeOffset="252040.787">4982 5599 2188 0 0,'27'-71'5940'0'0,"37"19"-3389"0"0,90 0-1694 0 0,181 31-9591 0 0,-297 20 7544 0 0</inkml:trace>
  <inkml:trace contextRef="#ctx0" brushRef="#br0" timeOffset="247646.417">599 5680 1088 0 0,'0'0'488'0'0,"0"0"-30"0"0,0 0 34 0 0,4 2-67 0 0,-2-1-286 0 0,0 0 0 0 0,0 0 0 0 0,0 0 0 0 0,0 0 1 0 0,0-1-1 0 0,0 1 0 0 0,0-1 0 0 0,0 1 0 0 0,1-1 0 0 0,-1 0 0 0 0,0 0 1 0 0,0 0-1 0 0,0 0 0 0 0,1 0 0 0 0,-1-1 0 0 0,0 1 0 0 0,0-1 0 0 0,0 1 0 0 0,0-1 1 0 0,0 0-1 0 0,0 0 0 0 0,0 0 0 0 0,0 0 0 0 0,0 0 0 0 0,0 0 0 0 0,0-1 0 0 0,-1 1 1 0 0,1 0-1 0 0,0-1 0 0 0,-1 0 0 0 0,2 0-139 0 0,-58-54 678 0 0,41 48-603 0 0,1 2 0 0 0,-2 0 0 0 0,1 0 0 0 0,-1 1 0 0 0,1 1 0 0 0,-1 0 0 0 0,0 1 0 0 0,-1 1-1 0 0,1 0 1 0 0,0 2 0 0 0,-1-1 0 0 0,1 2 0 0 0,-2 0-75 0 0,5 2 22 0 0,0 1 0 0 0,0 0 0 0 0,1 1 0 0 0,-1 0 0 0 0,1 1 0 0 0,0 0 0 0 0,1 1 0 0 0,0 0 0 0 0,0 0 0 0 0,0 1-1 0 0,1 1 1 0 0,0 0 0 0 0,1 0 0 0 0,0 0 0 0 0,0 1 0 0 0,1 1 0 0 0,0-1 0 0 0,1 1 0 0 0,0 0 0 0 0,1 0 0 0 0,0 1 0 0 0,1-1 0 0 0,0 1 0 0 0,1 0 0 0 0,0 1 0 0 0,1-1-1 0 0,0 0 1 0 0,1 1 0 0 0,0-1 0 0 0,1 1 0 0 0,1 6-22 0 0,0-12 26 0 0,-1 0-1 0 0,1 1 1 0 0,1-1-1 0 0,-1 0 1 0 0,1 0-1 0 0,0 0 1 0 0,1 0-1 0 0,-1-1 1 0 0,2 1-1 0 0,-1-1 1 0 0,1 1-1 0 0,-1-1 0 0 0,2 0 1 0 0,-1 0-1 0 0,1-1 1 0 0,0 1-1 0 0,0-1 1 0 0,0 0-1 0 0,1-1 1 0 0,-1 1-1 0 0,1-1 1 0 0,0 0-1 0 0,1-1 1 0 0,-1 1-1 0 0,1-1 1 0 0,0 0-1 0 0,-1-1 1 0 0,1 0-1 0 0,0 0 1 0 0,0 0-1 0 0,1-1 1 0 0,-1 0-1 0 0,0 0 1 0 0,0-1-1 0 0,1 0 1 0 0,2-1-26 0 0,2-4 19 0 0,0-1 0 0 0,0 0 0 0 0,0-1 1 0 0,-1 0-1 0 0,0-1 0 0 0,-1-1 1 0 0,0 1-1 0 0,0-2 0 0 0,0 1 0 0 0,-1-1 1 0 0,-1-1-1 0 0,0 1 0 0 0,0-2 1 0 0,-1 1-1 0 0,-1-1 0 0 0,0 0 0 0 0,0 0 1 0 0,-1 0-1 0 0,-1-1 0 0 0,3-13-19 0 0,-2 14-28 0 0,28-38-385 0 0,-32 50 393 0 0,-1 0 8 0 0,2 3-3 0 0,70 144-147 0 0,-33-48-872 0 0,-20-55-2410 0 0,-19-43 2120 0 0,-1 0 63 0 0,-4 1 31 0 0</inkml:trace>
  <inkml:trace contextRef="#ctx0" brushRef="#br0" timeOffset="248440.252">799 5675 1056 0 0,'1'-1'52'0'0,"1"0"1"0"0,-1 0-1 0 0,0 0 1 0 0,0 0-1 0 0,1 0 0 0 0,-1 0 1 0 0,0 0-1 0 0,1 0 0 0 0,-1 0 1 0 0,1 1-1 0 0,-1-1 1 0 0,1 1-1 0 0,-1-1 0 0 0,1 1 1 0 0,0 0-1 0 0,-1-1 0 0 0,1 1 1 0 0,-1 0-1 0 0,1 0 1 0 0,0 0-1 0 0,-1 0 0 0 0,1 0 1 0 0,0 1-1 0 0,-1-1 0 0 0,1 0 1 0 0,-1 1-1 0 0,1-1 1 0 0,-1 1-1 0 0,1 0 0 0 0,-1-1 1 0 0,1 1-1 0 0,-1 0 0 0 0,1 0 1 0 0,-1 0-1 0 0,0 0 0 0 0,0 0 1 0 0,1 0-1 0 0,-1 0 1 0 0,0 1-1 0 0,0-1 0 0 0,0 0 1 0 0,0 0-1 0 0,0 1 0 0 0,-1-1 1 0 0,1 1-1 0 0,0 1-52 0 0,41 75 766 0 0,-40-74-691 0 0,28 169 3732 0 0,-30-171-3768 0 0,0-1 0 0 0,-1 1 0 0 0,1-1 0 0 0,0 0 1 0 0,-1 1-1 0 0,1-1 0 0 0,-1 1 0 0 0,0-1 0 0 0,1 0 0 0 0,-1 0 1 0 0,0 1-1 0 0,0-1 0 0 0,0 0 0 0 0,0 0 0 0 0,0 0 0 0 0,0 0 1 0 0,0 0-1 0 0,0 0 0 0 0,0 0 0 0 0,0 0 0 0 0,0 0 0 0 0,-1-1 1 0 0,1 1-1 0 0,0 0 0 0 0,-1-1 0 0 0,1 1 0 0 0,-1-1 1 0 0,1 1-1 0 0,0-1 0 0 0,-1 0 0 0 0,1 0 0 0 0,-1 0 0 0 0,1 1 1 0 0,-1-1-1 0 0,1-1 0 0 0,-1 1 0 0 0,1 0 0 0 0,-1 0 0 0 0,1 0 1 0 0,-1-1-1 0 0,1 1 0 0 0,0-1 0 0 0,-1 1 0 0 0,1-1 0 0 0,0 0 1 0 0,-1 1-1 0 0,1-1 0 0 0,0 0 0 0 0,0 0 0 0 0,0 0 0 0 0,0 0 1 0 0,0 0-1 0 0,0 0 0 0 0,0 0 0 0 0,0 0 0 0 0,0-1 0 0 0,0 1 1 0 0,0 0-1 0 0,1-1 0 0 0,-1 1 0 0 0,1 0 0 0 0,-1-1 0 0 0,1 1 1 0 0,-1-2-40 0 0,-2-12-68 0 0,1 0 1 0 0,0-1-1 0 0,1 1 1 0 0,1-1 0 0 0,0 0-1 0 0,1 1 1 0 0,1-1-1 0 0,0 1 1 0 0,1 0-1 0 0,1 0 1 0 0,0 0 0 0 0,1 0-1 0 0,1 1 1 0 0,0-1-1 0 0,1 1 1 0 0,1 1 0 0 0,0-1-1 0 0,4-4 68 0 0,35-37-482 0 0,-19 89 375 0 0,42 191-521 0 0,-65-221 586 0 0,-1-1 1 0 0,1 1 0 0 0,0-1-1 0 0,0 0 1 0 0,0 0-1 0 0,0-1 1 0 0,1 1 0 0 0,-1-1-1 0 0,1 0 1 0 0,-1-1 0 0 0,1 1-1 0 0,0-1 1 0 0,-1 0-1 0 0,1-1 1 0 0,0 1 0 0 0,0-1-1 0 0,0 0 1 0 0,-1-1 0 0 0,1 0-1 0 0,0 1 1 0 0,0-2-1 0 0,-1 1 1 0 0,1-1 0 0 0,-1 0-1 0 0,1 0 1 0 0,-1 0-1 0 0,0-1 1 0 0,0 1 0 0 0,0-2-1 0 0,0 1 1 0 0,4-3 41 0 0,18-9-255 0 0,0 0 0 0 0,-1-2 1 0 0,0-1-1 0 0,-2-1 0 0 0,0-1 0 0 0,-1-2 0 0 0,15-17 255 0 0,-115 79 2092 0 0,-94 142-793 0 0,143-132-981 0 0,28-49-304 0 0,0-1 42 0 0,39 6 4 0 0,-20-14-79 0 0,-1-1-1 0 0,-1-1 1 0 0,1-1-1 0 0,-2 0 1 0 0,1-1-1 0 0,-2-1 1 0 0,0 0-1 0 0,0-1 1 0 0,-1-1-1 0 0,-1 0 1 0 0,0-1-1 0 0,-1 0 1 0 0,-1-1-1 0 0,-1-1 1 0 0,0 0-1 0 0,-2 0 1 0 0,0 0-1 0 0,0-1 1 0 0,-2 0-1 0 0,0-1 1 0 0,-2 1-1 0 0,0-1 0 0 0,-1 0 1 0 0,-1 0-1 0 0,0-21 20 0 0,-1 16 201 0 0,-1 0-1 0 0,-1 0 1 0 0,-2-1-1 0 0,0 1 1 0 0,-1 1-1 0 0,-2-1 1 0 0,0 1-1 0 0,-2-1 1 0 0,-1 2-1 0 0,-2-5-200 0 0,7 21 125 0 0,1 2 0 0 0,0-1-1 0 0,-1 0 1 0 0,0 1 0 0 0,-1-1 0 0 0,1 1-1 0 0,-1 0 1 0 0,0 1 0 0 0,0-1 0 0 0,0 1-1 0 0,-1 0 1 0 0,0 1 0 0 0,0-1-1 0 0,0 1 1 0 0,-5-2-125 0 0,10 4 143 0 0,-12 5 120 0 0,7 5-266 0 0,1 0 0 0 0,0 1 1 0 0,0 0-1 0 0,1 0 1 0 0,0 0-1 0 0,1 1 1 0 0,0-1-1 0 0,0 1 1 0 0,1 0-1 0 0,1 0 1 0 0,0 0-1 0 0,0-1 0 0 0,1 1 1 0 0,0 0-1 0 0,1 0 1 0 0,1 0-1 0 0,-1 0 1 0 0,2 0-1 0 0,-1-1 1 0 0,2 1-1 0 0,1 3 3 0 0,-4-6-41 0 0,37 171-1139 0 0,35 236-7268 0 0,-68-364 7348 0 0</inkml:trace>
  <inkml:trace contextRef="#ctx0" brushRef="#br0" timeOffset="252706.855">6659 5549 1720 0 0,'45'-19'2536'0'0,"-36"16"-2270"0"0,0 0-1 0 0,-1 0 1 0 0,0-1-1 0 0,1 0 1 0 0,-1 0-1 0 0,-1-1 1 0 0,1 0 0 0 0,-1 0-1 0 0,0-1 1 0 0,0 0-1 0 0,0 0 1 0 0,-1-1 0 0 0,0 0-1 0 0,0 0 1 0 0,-1 0-1 0 0,5-8-265 0 0,-25-28 442 0 0,8 37-420 0 0,0 0-1 0 0,0 0 0 0 0,-1 1 0 0 0,0 0 0 0 0,1 1 0 0 0,-1-1 0 0 0,-1 2 0 0 0,1-1 0 0 0,-1 1 0 0 0,1 0 0 0 0,-1 1 1 0 0,0 0-1 0 0,0 0 0 0 0,0 1 0 0 0,0 0 0 0 0,0 1 0 0 0,0 0 0 0 0,0 0 0 0 0,-2 1-21 0 0,-8 3 8 0 0,-1 0-1 0 0,0 2 0 0 0,1 0 1 0 0,0 1-1 0 0,1 0 0 0 0,-1 2 1 0 0,1 0-1 0 0,1 1 0 0 0,0 1 1 0 0,0 1-1 0 0,-7 7-7 0 0,18-14-17 0 0,1 0 0 0 0,-1 0 0 0 0,1 1 0 0 0,0-1 0 0 0,1 1 0 0 0,-1 1 0 0 0,1-1 0 0 0,0 1 0 0 0,1-1 0 0 0,0 1 0 0 0,0 0 0 0 0,0 0 0 0 0,1 0 0 0 0,0 1 0 0 0,0 0 17 0 0,1-5-7 0 0,1 0 0 0 0,0 0 1 0 0,0 0-1 0 0,0 0 1 0 0,0 0-1 0 0,0-1 1 0 0,1 1-1 0 0,-1 0 0 0 0,1 0 1 0 0,0 0-1 0 0,0 0 1 0 0,0-1-1 0 0,0 1 0 0 0,0 0 1 0 0,1-1-1 0 0,-1 1 1 0 0,1-1-1 0 0,0 1 0 0 0,0-1 1 0 0,0 0-1 0 0,0 0 1 0 0,0 0-1 0 0,0 0 1 0 0,0 0-1 0 0,1 0 0 0 0,-1 0 1 0 0,0-1-1 0 0,1 1 1 0 0,0-1-1 0 0,-1 0 0 0 0,1 0 1 0 0,0 0-1 0 0,0 0 1 0 0,0 0-1 0 0,-1-1 1 0 0,1 1-1 0 0,0-1 0 0 0,0 0 1 0 0,0 0-1 0 0,1 0 7 0 0,22 1-54 0 0,1-1 0 0 0,-1-1 0 0 0,0-1 0 0 0,1-2 0 0 0,-1-1 0 0 0,-1 0 1 0 0,1-2-1 0 0,-1-1 0 0 0,0-1 0 0 0,-1-1 0 0 0,0-2 0 0 0,6-4 54 0 0,-24 14 93 0 0,0 0-1 0 0,-1 0 1 0 0,0-1 0 0 0,1 0 0 0 0,-1 0 0 0 0,0-1-1 0 0,-1 1 1 0 0,1-1 0 0 0,-1 0 0 0 0,1-1-1 0 0,-1 1 1 0 0,0 0 0 0 0,-1-1 0 0 0,1 0 0 0 0,-1 0-1 0 0,0 0 1 0 0,1-3-93 0 0,-21 36 508 0 0,11 2-369 0 0,1 0 1 0 0,1 0 0 0 0,2 0-1 0 0,1 1 1 0 0,1-1 0 0 0,2 1-1 0 0,1-1 1 0 0,1 0 0 0 0,4 13-140 0 0,-2-8 87 0 0,14 99 459 0 0,23 267 1143 0 0,-42-393-1660 0 0,0 0 0 0 0,-1-1 1 0 0,0 1-1 0 0,-1-1 0 0 0,1 1 0 0 0,-1-1 0 0 0,-1 1 0 0 0,0-1 0 0 0,0 1 0 0 0,0-1 0 0 0,-1 0 1 0 0,0 0-1 0 0,0 0 0 0 0,-1 0 0 0 0,0-1 0 0 0,0 0 0 0 0,0 1 0 0 0,-1-1 0 0 0,0-1 0 0 0,0 1 1 0 0,-1-1-1 0 0,1 0 0 0 0,-1 0 0 0 0,0 0 0 0 0,-1-1 0 0 0,1 0 0 0 0,-1-1 0 0 0,0 1 0 0 0,1-1 0 0 0,-2 0 1 0 0,1-1-1 0 0,-7 2-29 0 0,4-4-29 0 0,0-1 1 0 0,1 0-1 0 0,-1-1 1 0 0,0 0-1 0 0,1 0 0 0 0,-1-1 1 0 0,1 0-1 0 0,0-1 1 0 0,0 0-1 0 0,0 0 1 0 0,0-1-1 0 0,1 0 1 0 0,0-1-1 0 0,0 0 1 0 0,0 0-1 0 0,1 0 0 0 0,0-1 1 0 0,0 0-1 0 0,0-1 1 0 0,1 0-1 0 0,0 0 1 0 0,-3-7 28 0 0,-4-4-162 0 0,2-1 0 0 0,0 1 0 0 0,2-2 0 0 0,0 1 0 0 0,1-1 0 0 0,1-1 0 0 0,1 0 0 0 0,1 1 0 0 0,-2-19 162 0 0,5 19-173 0 0,2-1 0 0 0,0 1 1 0 0,1 0-1 0 0,1 0 1 0 0,1 0-1 0 0,1 0 1 0 0,0 1-1 0 0,2-1 1 0 0,1 1-1 0 0,0 0 1 0 0,1 1-1 0 0,5-7 173 0 0,9-10-375 0 0,1 2 0 0 0,2 0 0 0 0,2 2 0 0 0,1 1 0 0 0,1 1 0 0 0,1 2 0 0 0,12-8 375 0 0,61-60-5132 0 0,-86 77 3835 0 0</inkml:trace>
  <inkml:trace contextRef="#ctx0" brushRef="#br0" timeOffset="253052.371">6905 5566 1636 0 0,'36'5'3890'0'0,"24"-14"-3168"0"0,0-2 1 0 0,-1-2-1 0 0,0-3 0 0 0,-2-3 1 0 0,56-26-723 0 0,-56 0 336 0 0,-57 43-276 0 0,-21-5 8 0 0,4 6-22 0 0,1 1 0 0 0,-1 1-1 0 0,1 1 1 0 0,0 0 0 0 0,-1 1-1 0 0,1 0 1 0 0,1 2 0 0 0,-1 0-1 0 0,0 0 1 0 0,1 2 0 0 0,0 0 0 0 0,1 0-1 0 0,-3 4-45 0 0,3-7 39 0 0,1 1 0 0 0,-1 0 0 0 0,1 1 0 0 0,1 1 0 0 0,-1 0 0 0 0,1 1 0 0 0,0 0 0 0 0,1 0 0 0 0,0 2 0 0 0,1-1 0 0 0,-1 1 0 0 0,2 1 0 0 0,-1 0 0 0 0,2 0 0 0 0,0 1 0 0 0,0 0 0 0 0,1 0 0 0 0,0 1 0 0 0,1 0 0 0 0,0 0 0 0 0,-2 12-39 0 0,11-18 1 0 0,-1 0 0 0 0,2-1 0 0 0,-1 1 1 0 0,1 0-1 0 0,0-1 0 0 0,0 0 0 0 0,1 0 0 0 0,-1 0 0 0 0,1-1 1 0 0,1 1-1 0 0,-1-1 0 0 0,1 0 0 0 0,0-1 0 0 0,0 0 0 0 0,0 0 1 0 0,1 0-1 0 0,-1 0 0 0 0,1-1 0 0 0,0 0 0 0 0,0-1 0 0 0,0 1 1 0 0,0-1-1 0 0,1-1 0 0 0,-1 1 0 0 0,1-1 0 0 0,-1-1 0 0 0,1 1-1 0 0,17 3-590 0 0,0-1 0 0 0,1-1 0 0 0,0-1 0 0 0,-1-1 0 0 0,1-1 0 0 0,-1-1-1 0 0,0-2 1 0 0,1 0 0 0 0,21-8 590 0 0,9-17-2578 0 0,-33 13 1345 0 0</inkml:trace>
  <inkml:trace contextRef="#ctx0" brushRef="#br0" timeOffset="253955.964">7509 5476 1336 0 0,'0'-3'109'0'0,"0"0"-1"0"0,0 0 1 0 0,1 0 0 0 0,0 0-1 0 0,-1 1 1 0 0,1-1 0 0 0,0 0-1 0 0,0 0 1 0 0,1 1 0 0 0,-1-1-1 0 0,1 1 1 0 0,-1-1 0 0 0,1 1-1 0 0,0-1 1 0 0,0 1 0 0 0,-1 0-1 0 0,2 0 1 0 0,-1 0 0 0 0,0 0-1 0 0,0 0 1 0 0,1 1 0 0 0,-1-1-1 0 0,1 1 1 0 0,-1-1 0 0 0,1 1-1 0 0,0 0 1 0 0,-1 0 0 0 0,1 0-1 0 0,0 1 1 0 0,0-1 0 0 0,0 0-1 0 0,0 1 1 0 0,0 0 0 0 0,0 0-1 0 0,-1 0 1 0 0,1 0 0 0 0,0 0-1 0 0,0 1 1 0 0,0-1 0 0 0,1 1-109 0 0,6 5 138 0 0,-1 1 1 0 0,0 0 0 0 0,-1 1-1 0 0,1 0 1 0 0,-1 0 0 0 0,-1 1-1 0 0,0 0 1 0 0,0 0 0 0 0,0 1-1 0 0,-2-1 1 0 0,1 1 0 0 0,-1 1-1 0 0,0-1 1 0 0,-1 1 0 0 0,-1 0-1 0 0,1 0 1 0 0,-2 0 0 0 0,1 0-1 0 0,-2 1 1 0 0,1-1 0 0 0,-2 0-1 0 0,1 1 1 0 0,-2-1 0 0 0,1 1 0 0 0,-2 3-139 0 0,-35 78 2200 0 0,30-121-1280 0 0,10 12-945 0 0,1-1 0 0 0,1 1-1 0 0,0 0 1 0 0,1 0 0 0 0,1 1 0 0 0,1 0 0 0 0,0 0 0 0 0,1 0 0 0 0,0 1 0 0 0,1 1 0 0 0,1-1-1 0 0,0 2 1 0 0,0-1 0 0 0,2 2 0 0 0,-1 0 0 0 0,1 0 0 0 0,1 1 0 0 0,5-2 25 0 0,-18 11-4 0 0,1 0-1 0 0,-1 0 1 0 0,1 0 0 0 0,0 0 0 0 0,-1 1-1 0 0,1-1 1 0 0,0 0 0 0 0,0 1 0 0 0,0 0-1 0 0,-1-1 1 0 0,1 1 0 0 0,0 0 0 0 0,0 0 0 0 0,0 0-1 0 0,0 0 1 0 0,-1 0 0 0 0,1 0 0 0 0,0 1-1 0 0,0-1 1 0 0,0 1 0 0 0,-1-1 0 0 0,1 1-1 0 0,0-1 1 0 0,0 1 0 0 0,-1 0 0 0 0,1 0 0 0 0,-1 0-1 0 0,1 0 1 0 0,-1 0 0 0 0,1 0 0 0 0,-1 1-1 0 0,0-1 1 0 0,1 0 0 0 0,-1 1 0 0 0,0-1-1 0 0,0 1 1 0 0,0-1 0 0 0,0 1 0 0 0,0 0-1 0 0,-1-1 1 0 0,1 1 4 0 0,32 85 115 0 0,-24-57-51 0 0,-7-24-57 0 0,-1 0 0 0 0,1 0 1 0 0,0-1-1 0 0,0 1 0 0 0,1-1 0 0 0,-1 0 0 0 0,1 0 0 0 0,1 0 1 0 0,-1 0-1 0 0,1 0 0 0 0,-1-1 0 0 0,1 1 0 0 0,1-1 0 0 0,-1 0 1 0 0,0 0-1 0 0,1-1 0 0 0,0 1 0 0 0,0-1 0 0 0,0 0 0 0 0,0 0 1 0 0,1-1-1 0 0,-1 1 0 0 0,1-1 0 0 0,-1-1 0 0 0,1 1 0 0 0,0-1 1 0 0,0 0-1 0 0,0 0 0 0 0,-1 0 0 0 0,1-1 0 0 0,0 0 0 0 0,0 0 1 0 0,0-1-1 0 0,0 0 0 0 0,0 0 0 0 0,3-1-7 0 0,21-4-96 0 0,0-1 0 0 0,-1-2 0 0 0,0-1 0 0 0,0-1-1 0 0,-1-2 1 0 0,-1 0 0 0 0,0-2 0 0 0,-1-1 0 0 0,0-1 0 0 0,5-7 96 0 0,-25 19-6 0 0,0-1 1 0 0,-1 0-1 0 0,0 0 1 0 0,0 0-1 0 0,0 0 1 0 0,-1-1 0 0 0,0 0-1 0 0,0 0 1 0 0,-1 0-1 0 0,0 0 1 0 0,0-1-1 0 0,-1 1 1 0 0,0-1 0 0 0,0 0-1 0 0,0 1 1 0 0,-1-1-1 0 0,-1 0 1 0 0,1 0-1 0 0,-1-1 6 0 0,-2 3 31 0 0,-1 0-1 0 0,0 1 0 0 0,1-1 0 0 0,-2 1 1 0 0,1 0-1 0 0,-1 0 0 0 0,0 0 0 0 0,0 0 1 0 0,0 1-1 0 0,0-1 0 0 0,-1 1 0 0 0,0 0 1 0 0,0 1-1 0 0,0-1 0 0 0,0 1 0 0 0,-1 0 1 0 0,1 0-1 0 0,-1 1 0 0 0,0-1 0 0 0,0 1 0 0 0,1 1 1 0 0,-1-1-1 0 0,-1 1 0 0 0,1 0 0 0 0,0 0 1 0 0,0 1-1 0 0,0 0 0 0 0,0 0 0 0 0,-1 0 1 0 0,1 1-1 0 0,0 0 0 0 0,0 0 0 0 0,0 0-30 0 0,0 1 8 0 0,0-1-1 0 0,0 1 1 0 0,0 0-1 0 0,0 0 1 0 0,1 1-1 0 0,-1 0 0 0 0,1 0 1 0 0,-1 0-1 0 0,1 1 1 0 0,0-1-1 0 0,1 1 0 0 0,-1 1 1 0 0,1-1-1 0 0,-1 0 1 0 0,1 1-1 0 0,1 0 0 0 0,-1 0 1 0 0,1 0-1 0 0,-1 1 1 0 0,2-1-1 0 0,-1 1 1 0 0,1-1-1 0 0,-1 1 0 0 0,1 0 1 0 0,1 0-1 0 0,-1 0 1 0 0,1 0-1 0 0,0 0 0 0 0,1 1 1 0 0,0-1-1 0 0,0 0 1 0 0,0 0-1 0 0,0 1-7 0 0,3 4-1 0 0,-1-1 0 0 0,2 1 1 0 0,-1-1-1 0 0,1 0 0 0 0,1 0 0 0 0,0 0 0 0 0,0-1 0 0 0,1 1 0 0 0,0-1 0 0 0,1-1 1 0 0,0 1-1 0 0,0-1 0 0 0,1 0 0 0 0,0-1 0 0 0,0 0 0 0 0,0 0 0 0 0,1-1 1 0 0,1 0-1 0 0,-1 0 0 0 0,1-1 0 0 0,-1 0 0 0 0,2-1 0 0 0,-1 0 0 0 0,0-1 0 0 0,1 0 1 0 0,-1 0-1 0 0,1-1 0 0 0,0-1 0 0 0,0 0 0 0 0,5 0 1 0 0,-13-1-18 0 0,0 1 0 0 0,0-1 0 0 0,0 0 0 0 0,1 0 1 0 0,-1 0-1 0 0,0 0 0 0 0,0-1 0 0 0,0 1 0 0 0,0-1 0 0 0,0 0 0 0 0,0 0 0 0 0,0 0 0 0 0,0 0 0 0 0,0-1 0 0 0,0 1 1 0 0,0-1-1 0 0,0 0 0 0 0,-1 0 0 0 0,1 0 0 0 0,-1 0 0 0 0,0 0 0 0 0,1 0 0 0 0,-1-1 0 0 0,0 1 0 0 0,0-1 0 0 0,0 1 1 0 0,-1-1-1 0 0,1 0 0 0 0,-1 0 0 0 0,1 1 0 0 0,-1-1 0 0 0,0 0 0 0 0,0-1 0 0 0,0 1 0 0 0,-1 0 0 0 0,1-2 18 0 0,57-170-281 0 0,-55 168 268 0 0,0 0-1 0 0,1 0 0 0 0,0 0 1 0 0,0 1-1 0 0,1 0 0 0 0,0 0 1 0 0,0 0-1 0 0,0 0 0 0 0,1 1 1 0 0,0 0-1 0 0,0 0 1 0 0,0 0-1 0 0,1 1 0 0 0,0 0 1 0 0,-1 0-1 0 0,1 1 0 0 0,1 0 1 0 0,-1 0-1 0 0,0 0 0 0 0,1 1 1 0 0,-1 0-1 0 0,2 1 14 0 0,-5 0-2 0 0,0 1 0 0 0,0 0 0 0 0,0 0 0 0 0,0 0-1 0 0,0 1 1 0 0,1-1 0 0 0,-1 1 0 0 0,0 0 0 0 0,0 0 0 0 0,-1 1 0 0 0,1-1 0 0 0,0 1 0 0 0,0 0 0 0 0,-1 0-1 0 0,1 0 1 0 0,-1 0 0 0 0,1 1 0 0 0,-1-1 0 0 0,0 1 0 0 0,0 0 0 0 0,0 0 0 0 0,-1 0 0 0 0,1 0-1 0 0,-1 1 1 0 0,1-1 0 0 0,-1 1 0 0 0,0-1 0 0 0,-1 1 0 0 0,1 0 0 0 0,0 0 0 0 0,-1 0 0 0 0,0 0 0 0 0,0 2 2 0 0,17 136 816 0 0,-53-40 130 0 0,64-165-2396 0 0,-22 53 1103 0 0,24-56-8144 0 0,-29 58 7251 0 0</inkml:trace>
  <inkml:trace contextRef="#ctx0" brushRef="#br0" timeOffset="255043.236">8805 5639 1204 0 0,'0'0'836'0'0,"0"0"-82"0"0,0 0-72 0 0,0 0-40 0 0,3-2-104 0 0,15-12-144 0 0,-1-1 0 0 0,-1-1-1 0 0,0-1 1 0 0,-1 0 0 0 0,-1-1 0 0 0,-1 0 0 0 0,0-1 0 0 0,-2-1 0 0 0,2-4-394 0 0,-10 21 15 0 0,-1-1 1 0 0,0 1-1 0 0,1-1 1 0 0,-1 0-1 0 0,-1 0 1 0 0,1 0-1 0 0,-1 0 1 0 0,1 0 0 0 0,-1 0-1 0 0,0 0 1 0 0,0 0-1 0 0,-1 0 1 0 0,0-1-1 0 0,1 1 1 0 0,-1 0-1 0 0,0 0 1 0 0,-1-1-1 0 0,1 1 1 0 0,-1 0-1 0 0,0 0 1 0 0,0 0-1 0 0,0 0 1 0 0,-1 0-1 0 0,1 0 1 0 0,-1 0 0 0 0,0 0-1 0 0,0 0 1 0 0,-1 1-1 0 0,1-1 1 0 0,-1 1-1 0 0,1 0 1 0 0,-1 0-1 0 0,0 0 1 0 0,0 0-1 0 0,-1 0 1 0 0,1 0-1 0 0,0 1 1 0 0,-1 0-1 0 0,0-1 1 0 0,1 2-1 0 0,-1-1 1 0 0,0 0-1 0 0,0 1 1 0 0,0-1 0 0 0,0 1-1 0 0,-1 0 1 0 0,1 1-1 0 0,-1-1-15 0 0,-9 0-8 0 0,0 0 0 0 0,0 1 0 0 0,0 1 0 0 0,1 1 0 0 0,-1 0 0 0 0,0 0 0 0 0,1 1 0 0 0,-1 1 1 0 0,1 0-1 0 0,0 1 0 0 0,0 1 0 0 0,1 0 0 0 0,-1 0 0 0 0,1 1 0 0 0,-10 8 8 0 0,21-15 1 0 0,0 0 1 0 0,0 1-1 0 0,1-1 0 0 0,-1 0 1 0 0,0 0-1 0 0,0 0 1 0 0,0 1-1 0 0,0-1 0 0 0,0 0 1 0 0,0 1-1 0 0,0-1 1 0 0,1 1-1 0 0,-1-1 0 0 0,0 1 1 0 0,0 0-1 0 0,1-1 1 0 0,-1 1-1 0 0,0 0 1 0 0,1-1-1 0 0,-1 1 0 0 0,0 0 1 0 0,1 0-1 0 0,-1-1 1 0 0,1 1-1 0 0,0 0 0 0 0,-1 0 1 0 0,1 0-1 0 0,-1 0 1 0 0,1 0-1 0 0,0 0 0 0 0,0 0 1 0 0,0 0-1 0 0,0 0 1 0 0,0-1-1 0 0,0 1 0 0 0,0 0 1 0 0,0 0-1 0 0,0 0 1 0 0,0 0-1 0 0,0 0 0 0 0,0 0 1 0 0,1 0-1 0 0,-1 0 1 0 0,0 0-1 0 0,1 0 0 0 0,-1 0 1 0 0,1-1-1 0 0,-1 1 1 0 0,1 0-1 0 0,-1 0 1 0 0,1 0-1 0 0,-1-1 0 0 0,1 1 1 0 0,0 0-1 0 0,-1-1 1 0 0,1 1-1 0 0,0-1 0 0 0,0 1 1 0 0,0-1-1 0 0,-1 1 1 0 0,1-1-1 0 0,0 1 0 0 0,0-1 1 0 0,0 0-2 0 0,14 2-23 0 0,1-2 0 0 0,-1 0 0 0 0,1 0 0 0 0,-1-1 0 0 0,0-1 0 0 0,0-1 0 0 0,0 0 1 0 0,0-1-1 0 0,12-5 23 0 0,38-8-47 0 0,134-4-108 0 0,-195 21 170 0 0,0 0 1 0 0,0 0-1 0 0,0 1 1 0 0,0 0-1 0 0,0 0 1 0 0,0 0-1 0 0,0 0 1 0 0,0 0-1 0 0,-1 1 1 0 0,1-1-1 0 0,0 1 1 0 0,-1 0-1 0 0,0 1 1 0 0,1-1-1 0 0,-1 0 1 0 0,0 1-1 0 0,0 0 1 0 0,0-1-1 0 0,-1 1 1 0 0,1 0-1 0 0,-1 1 1 0 0,1-1-1 0 0,-1 0 1 0 0,0 1-1 0 0,0-1 1 0 0,-1 1-1 0 0,1 0 1 0 0,-1-1-1 0 0,0 1 1 0 0,0 0-1 0 0,0 0 1 0 0,0 2-16 0 0,8 140 1041 0 0,-10-110-820 0 0,0-27-166 0 0,1-7-54 0 0,-1 0 0 0 0,0 0 0 0 0,1 0 0 0 0,-1 0 0 0 0,1 0 0 0 0,0 0-1 0 0,-1 0 1 0 0,1 0 0 0 0,0 0 0 0 0,0 0 0 0 0,1 0 0 0 0,-1 0 0 0 0,0 0 0 0 0,1 0 0 0 0,-1 0 0 0 0,1 0 0 0 0,-1 0 0 0 0,1 0 0 0 0,0-1 0 0 0,0 1 0 0 0,0 0 0 0 0,0 0 0 0 0,0-1 0 0 0,0 1 0 0 0,1 0 0 0 0,-1-1 0 0 0,1 1 0 0 0,-1-1 0 0 0,1 0 0 0 0,-1 1 0 0 0,1-1 0 0 0,0 0 0 0 0,-1 0 0 0 0,2 0-1 0 0,15-6-680 0 0,-1-1 0 0 0,0 0 0 0 0,-1-1 0 0 0,1-1 0 0 0,-1-1 0 0 0,-1 0 0 0 0,0-2 0 0 0,0 1 0 0 0,-1-2 0 0 0,5-5 680 0 0,5-2-1227 0 0</inkml:trace>
  <inkml:trace contextRef="#ctx0" brushRef="#br0" timeOffset="255820.224">9613 5381 1652 0 0,'31'-37'3265'0'0,"-30"36"-3231"0"0,-1 0 1 0 0,1 1-1 0 0,-1-1 0 0 0,0 0 1 0 0,1 1-1 0 0,-1-1 0 0 0,0 0 0 0 0,0 1 1 0 0,1-1-1 0 0,-1 0 0 0 0,0 1 1 0 0,0-1-1 0 0,0 0 0 0 0,0 1 1 0 0,0-1-1 0 0,0 0 0 0 0,0 0 1 0 0,0 1-1 0 0,0-1 0 0 0,-1 0 0 0 0,1 1 1 0 0,0-1-1 0 0,0 0 0 0 0,0 0 1 0 0,-1 1-1 0 0,1-1 0 0 0,0 1 1 0 0,-1-1-1 0 0,1 0 0 0 0,-1 1 0 0 0,1-1 1 0 0,-1 1-1 0 0,1-1 0 0 0,-1 1 1 0 0,1-1-1 0 0,-1 1 0 0 0,1-1 1 0 0,-1 1-1 0 0,0 0 0 0 0,1-1 0 0 0,-1 1 1 0 0,0 0-1 0 0,1 0 0 0 0,-1-1 1 0 0,0 1-1 0 0,1 0 0 0 0,-1 0 1 0 0,0 0-1 0 0,0 0 0 0 0,1 0 1 0 0,-1 0-1 0 0,0 0 0 0 0,1 0 0 0 0,-1 0 1 0 0,0 0-1 0 0,0 0 0 0 0,1 0 1 0 0,-1 1-1 0 0,0-1 0 0 0,1 0 1 0 0,-1 0-1 0 0,0 1 0 0 0,1-1 0 0 0,-1 1 1 0 0,1-1-1 0 0,-1 0 0 0 0,0 1 1 0 0,1-1-1 0 0,-1 1-34 0 0,-16 2 107 0 0,1 1-1 0 0,0 1 1 0 0,-1 0-1 0 0,2 1 1 0 0,-1 1-1 0 0,1 1 1 0 0,0 0-1 0 0,0 0 1 0 0,1 2 0 0 0,0 0-1 0 0,1 0 1 0 0,0 1-1 0 0,1 1 1 0 0,0 0-1 0 0,1 1 1 0 0,0 0 0 0 0,1 1-1 0 0,0 0 1 0 0,1 0-1 0 0,1 1 1 0 0,0 0-1 0 0,1 1 1 0 0,1 0-107 0 0,5-14 9 0 0,0 0 1 0 0,1 0 0 0 0,-1 0-1 0 0,1 0 1 0 0,-1 0-1 0 0,1 0 1 0 0,-1 0-1 0 0,1 0 1 0 0,0 1-1 0 0,0-1 1 0 0,0 0-1 0 0,1 0 1 0 0,-1 0 0 0 0,0 0-1 0 0,1 0 1 0 0,-1 0-1 0 0,1 0 1 0 0,0 0-1 0 0,-1 0 1 0 0,1 0-1 0 0,0 0 1 0 0,0 0-1 0 0,1 0 1 0 0,-1 0 0 0 0,0-1-1 0 0,1 1 1 0 0,-1 0-1 0 0,1-1 1 0 0,-1 1-1 0 0,1-1 1 0 0,-1 0-1 0 0,1 0 1 0 0,0 1-1 0 0,0-1 1 0 0,0 0 0 0 0,0 0-1 0 0,0-1 1 0 0,0 1-1 0 0,0 0 1 0 0,0-1-1 0 0,0 1 1 0 0,0-1-1 0 0,0 0 1 0 0,0 1-1 0 0,1-1 1 0 0,-1 0 0 0 0,0-1-1 0 0,0 1 1 0 0,1 0-10 0 0,112-17-7 0 0,-102 14 0 0 0,0-1-1 0 0,-1-1 1 0 0,0 1-1 0 0,0-2 0 0 0,0 0 1 0 0,0 0-1 0 0,-1-1 1 0 0,0-1-1 0 0,-1 1 1 0 0,1-2-1 0 0,-2 0 1 0 0,1 0-1 0 0,-1 0 0 0 0,0-1 1 0 0,1-4 7 0 0,-28 15 481 0 0,16 3-488 0 0,-1 1-1 0 0,1 0 1 0 0,0 0-1 0 0,1 0 1 0 0,-1 0-1 0 0,1 0 1 0 0,0 1-1 0 0,0-1 0 0 0,0 0 1 0 0,1 1-1 0 0,0-1 1 0 0,0 0-1 0 0,0 1 1 0 0,1-1-1 0 0,0 0 1 0 0,0 0-1 0 0,0 1 1 0 0,0-1-1 0 0,1 0 1 0 0,0 0-1 0 0,0 0 1 0 0,0 0-1 0 0,1-1 0 0 0,0 1 1 0 0,0-1-1 0 0,0 1 1 0 0,0-1-1 0 0,1 0 1 0 0,-1 0-1 0 0,1 0 1 0 0,0-1-1 0 0,1 0 1 0 0,-1 1-1 0 0,0-1 1 0 0,1-1-1 0 0,0 1 1 0 0,-1-1-1 0 0,1 1 0 0 0,0-2 1 0 0,0 1-1 0 0,0 0 1 0 0,1-1-1 0 0,-1 0 1 0 0,0 0-1 0 0,0-1 1 0 0,1 1-1 0 0,-1-1 1 0 0,1 0-1 0 0,-1 0 1 0 0,1-1 7 0 0,9 0-43 0 0,-1 0 1 0 0,1-1 0 0 0,-1 0 0 0 0,0-1 0 0 0,0-1 0 0 0,0 0 0 0 0,0-1 0 0 0,-1-1-1 0 0,1 0 1 0 0,-1 0 0 0 0,-1-1 0 0 0,1-1 0 0 0,-1 0 0 0 0,-1-1 0 0 0,0-1-1 0 0,0 1 1 0 0,0-2 0 0 0,-1 1 0 0 0,-1-1 0 0 0,0-1 0 0 0,-1 0 0 0 0,0 0-1 0 0,0-1 1 0 0,-2 1 0 0 0,1-2 0 0 0,-2 1 0 0 0,0-1 0 0 0,0 0 0 0 0,-1 0-1 0 0,2-14 43 0 0,16-285 1674 0 0,-56 199-753 0 0,32 113-893 0 0,-1-1-1 0 0,1 1 1 0 0,-1 0 0 0 0,1 0 0 0 0,-1 0 0 0 0,0 1-1 0 0,1-1 1 0 0,-1 1 0 0 0,0-1 0 0 0,0 1 0 0 0,1 0 0 0 0,-1 0-1 0 0,0 0 1 0 0,0 0 0 0 0,1 1 0 0 0,-1-1 0 0 0,0 1-1 0 0,1 0 1 0 0,-1 0 0 0 0,0 0 0 0 0,1 0 0 0 0,-1 0 0 0 0,1 0-1 0 0,-1 1 1 0 0,1-1 0 0 0,0 1 0 0 0,0-1 0 0 0,-1 1-1 0 0,1 0 1 0 0,0 0 0 0 0,1 0 0 0 0,-1 0 0 0 0,0 0-1 0 0,1 1 1 0 0,-1-1 0 0 0,1 1 0 0 0,0-1 0 0 0,-1 1 0 0 0,1-1-1 0 0,0 1 1 0 0,1-1 0 0 0,-1 1 0 0 0,0 2-28 0 0,-8 18-53 0 0,1-1 0 0 0,2 1 1 0 0,0 0-1 0 0,1 1 0 0 0,1-1 0 0 0,2 1 0 0 0,0 0 1 0 0,1 0-1 0 0,2 0 0 0 0,0 0 0 0 0,2-1 1 0 0,0 1-1 0 0,2-1 0 0 0,0 1 0 0 0,2-1 0 0 0,1-1 1 0 0,0 1-1 0 0,2-1 0 0 0,6 9 53 0 0,23 68-4338 0 0,-37-80 289 0 0,-2-18 2901 0 0</inkml:trace>
  <inkml:trace contextRef="#ctx0" brushRef="#br0" timeOffset="256145.791">9827 5414 2584 0 0,'10'-14'3311'0'0,"21"2"-2757"0"0,-23 9-258 0 0,48-15 185 0 0,0 2 0 0 0,2 3 0 0 0,0 2 0 0 0,0 3 0 0 0,30 0-481 0 0,-82 8 36 0 0,0 0 0 0 0,0 0 1 0 0,0 1-1 0 0,1-1 0 0 0,-1 1 1 0 0,0 1-1 0 0,-1-1 0 0 0,1 1 1 0 0,0 0-1 0 0,0 1 0 0 0,-1-1 1 0 0,1 1-1 0 0,-1 0 0 0 0,0 0 1 0 0,0 1-1 0 0,0 0 0 0 0,0 0 0 0 0,-1 0 1 0 0,1 0-1 0 0,-1 1 0 0 0,0-1 1 0 0,0 1-1 0 0,-1 0 0 0 0,0 0 1 0 0,0 1-1 0 0,0-1 0 0 0,0 1 1 0 0,-1-1-1 0 0,0 1-36 0 0,34 173 999 0 0,-34-163-1305 0 0,0-5-2010 0 0,-2-11-3874 0 0,-3-4 5040 0 0</inkml:trace>
  <inkml:trace contextRef="#ctx0" brushRef="#br0" timeOffset="256424.517">10325 5111 2596 0 0,'-8'-12'1508'0'0,"1"2"-208"0"0,6 2-263 0 0,-2-1-113 0 0,3 0-100 0 0,-2 5-84 0 0,0-1-164 0 0,2 2-196 0 0,-1 0-180 0 0,-1-1-188 0 0,2 1-244 0 0,0 1 24 0 0,-1 2-520 0 0,-1 2-580 0 0,2-1-172 0 0,0 2 247 0 0,-2 2 41 0 0,1-1 56 0 0</inkml:trace>
  <inkml:trace contextRef="#ctx0" brushRef="#br0" timeOffset="257433.893">10544 5372 1612 0 0,'3'-2'118'0'0,"1"0"0"0"0,-1 1 0 0 0,1-1-1 0 0,-1 1 1 0 0,1 0 0 0 0,0 0 0 0 0,0 0 0 0 0,-1 0-1 0 0,1 0 1 0 0,0 1 0 0 0,0 0 0 0 0,0 0-1 0 0,0 0 1 0 0,-1 0 0 0 0,1 0 0 0 0,0 1 0 0 0,0 0-1 0 0,0 0 1 0 0,-1 0 0 0 0,1 0 0 0 0,0 1 0 0 0,-1-1-1 0 0,1 1 1 0 0,-1 0 0 0 0,0 0 0 0 0,0 0 0 0 0,1 0-1 0 0,-1 1 1 0 0,-1-1 0 0 0,1 1 0 0 0,0 0 0 0 0,-1 0-1 0 0,1 0 1 0 0,1 3-118 0 0,4 4 289 0 0,0 1 0 0 0,-1 0 0 0 0,-1 1 0 0 0,0 0 0 0 0,0 0 0 0 0,-1 0 0 0 0,0 1 0 0 0,-1-1 0 0 0,-1 1 0 0 0,0 0 0 0 0,-1 0 0 0 0,0 1 1 0 0,-1-1-1 0 0,-1 0 0 0 0,0 0 0 0 0,-1 5-289 0 0,1-16 286 0 0,1-3-273 0 0,-1 1 1 0 0,1-1-1 0 0,-1 1 1 0 0,1-1-1 0 0,-1 1 1 0 0,0-1 0 0 0,1 1-1 0 0,-1-1 1 0 0,0 0-1 0 0,0 1 1 0 0,1-1-1 0 0,-1 1 1 0 0,0-1-1 0 0,0 0 1 0 0,0 1 0 0 0,0-1-1 0 0,1 0 1 0 0,-1 1-1 0 0,0-1 1 0 0,-1 0-1 0 0,1 0 1 0 0,0 1-1 0 0,0-1 1 0 0,0 0 0 0 0,0 1-1 0 0,0-1 1 0 0,-1 1-1 0 0,1-1 1 0 0,0 0-1 0 0,0 1 1 0 0,-1-1-1 0 0,1 1 1 0 0,0-1 0 0 0,-1 0-1 0 0,1 1 1 0 0,-1-1-1 0 0,1 1 1 0 0,-1 0-1 0 0,1-1 1 0 0,-1 1-1 0 0,1-1 1 0 0,-1 1 0 0 0,0 0-1 0 0,1-1 1 0 0,-1 1-1 0 0,1 0 1 0 0,-1 0-1 0 0,0-1 1 0 0,1 1-1 0 0,-1 0 1 0 0,0 0 0 0 0,1 0-1 0 0,-1 0 1 0 0,0 0-1 0 0,1 0 1 0 0,-1 0-1 0 0,0 0 1 0 0,1 0 0 0 0,-1 0-1 0 0,0 0 1 0 0,1 0-1 0 0,-1 1 1 0 0,0-1-1 0 0,1 0-13 0 0,13-62-241 0 0,-5 38 115 0 0,1 1-1 0 0,1 0 1 0 0,1 0 0 0 0,1 1 0 0 0,1 1 0 0 0,1 0 0 0 0,1 0 0 0 0,1 2-1 0 0,0 0 1 0 0,15-12 126 0 0,-30 29-14 0 0,1 1 0 0 0,-1-1 0 0 0,1 1 0 0 0,-1 0 0 0 0,1 0-1 0 0,0 0 1 0 0,-1 0 0 0 0,1 0 0 0 0,0 0 0 0 0,0 0 0 0 0,0 0 0 0 0,-1 1 0 0 0,1-1-1 0 0,0 1 1 0 0,0-1 0 0 0,0 1 0 0 0,0 0 0 0 0,0 0 0 0 0,0 0 0 0 0,0 0 0 0 0,0 0-1 0 0,0 0 1 0 0,0 0 0 0 0,0 1 0 0 0,0-1 0 0 0,0 1 0 0 0,0-1 0 0 0,0 1 0 0 0,0 0-1 0 0,-1 0 1 0 0,1 0 0 0 0,0 0 0 0 0,0 0 0 0 0,-1 0 0 0 0,1 0 0 0 0,-1 1 0 0 0,1-1-1 0 0,-1 1 1 0 0,0-1 0 0 0,1 1 0 0 0,-1-1 0 0 0,0 1 0 0 0,0 0 0 0 0,0-1 0 0 0,0 1-1 0 0,0 1 15 0 0,37 94-64 0 0,-33-80-55 0 0,-3-10 97 0 0,1 0 0 0 0,-1 0-1 0 0,2-1 1 0 0,-1 1-1 0 0,1-1 1 0 0,0 0 0 0 0,0 0-1 0 0,0 0 1 0 0,1-1-1 0 0,0 0 1 0 0,0 1 0 0 0,1-2-1 0 0,-1 1 1 0 0,1-1-1 0 0,0 1 1 0 0,0-2-1 0 0,0 1 1 0 0,1-1 0 0 0,-1 0-1 0 0,1 0 1 0 0,0 0-1 0 0,0-1 1 0 0,0-1 0 0 0,0 1-1 0 0,0-1 1 0 0,1 0-1 0 0,-1 0 1 0 0,6-1 22 0 0,6 0-143 0 0,1-1 0 0 0,-1-1 1 0 0,0 0-1 0 0,1-2 0 0 0,-1 0 1 0 0,0-1-1 0 0,-1-1 0 0 0,1-1 0 0 0,-1 0 1 0 0,5-4 142 0 0,70-70-155 0 0,-93 79 197 0 0,0-1 1 0 0,0 1-1 0 0,-1 0 0 0 0,1 0 1 0 0,-1-1-1 0 0,1 1 0 0 0,-1 0 1 0 0,0 0-1 0 0,0 0 0 0 0,0 0 0 0 0,0 0 1 0 0,0 0-1 0 0,0 0 0 0 0,-1 0 1 0 0,1 0-1 0 0,-1 1 0 0 0,1-1 1 0 0,-1 0-1 0 0,1 1 0 0 0,-1-1 1 0 0,0 1-1 0 0,0 0 0 0 0,0 0 1 0 0,0-1-1 0 0,0 1 0 0 0,0 0 1 0 0,0 1-1 0 0,0-1 0 0 0,0 0 1 0 0,-1 1-1 0 0,1-1 0 0 0,0 1 1 0 0,0 0-1 0 0,-1-1 0 0 0,1 1 1 0 0,0 0-1 0 0,0 1 0 0 0,-1-1 0 0 0,1 0 1 0 0,0 1-1 0 0,0-1 0 0 0,-2 1-42 0 0,-5 0 43 0 0,0-1-1 0 0,0 1 1 0 0,1 1-1 0 0,-1-1 1 0 0,1 2-1 0 0,-1-1 1 0 0,1 1-1 0 0,0 0 1 0 0,0 1-1 0 0,0 0 1 0 0,0 0-1 0 0,1 1 1 0 0,-1 0-1 0 0,1 0 1 0 0,1 0-1 0 0,-1 1 1 0 0,1 0-1 0 0,0 1 1 0 0,0 0-43 0 0,5-6 2 0 0,0 0 0 0 0,1 0 0 0 0,-1 0-1 0 0,0 0 1 0 0,1 1 0 0 0,0-1 0 0 0,-1 0 0 0 0,1 0 0 0 0,0 1 0 0 0,-1-1 0 0 0,1 0 0 0 0,0 1 0 0 0,0-1-1 0 0,0 0 1 0 0,0 1 0 0 0,0-1 0 0 0,0 0 0 0 0,1 1 0 0 0,-1-1 0 0 0,0 0 0 0 0,1 0 0 0 0,-1 1 0 0 0,1-1-1 0 0,-1 0 1 0 0,1 0 0 0 0,0 0 0 0 0,-1 0 0 0 0,1 1 0 0 0,0-1 0 0 0,0 0 0 0 0,0 0 0 0 0,0-1 0 0 0,0 1 0 0 0,0 0-1 0 0,0 0 1 0 0,0 0 0 0 0,0-1 0 0 0,0 1 0 0 0,0 0 0 0 0,1-1 0 0 0,-1 1 0 0 0,0-1 0 0 0,0 1 0 0 0,1-1-1 0 0,-1 0 1 0 0,0 0 0 0 0,1 0 0 0 0,-1 1 0 0 0,0-1 0 0 0,1 0-2 0 0,76 6 7 0 0,-72-6-16 0 0,114-17 1231 0 0,-110 88-65 0 0,43 548-554 0 0,-56-485-452 0 0,2-123-109 0 0,0 0 0 0 0,0 0 0 0 0,-2 1 0 0 0,1-2 0 0 0,-1 1 0 0 0,-1 0 0 0 0,0-1-1 0 0,0 1 1 0 0,-1-1 0 0 0,0 0 0 0 0,-1 0 0 0 0,0-1 0 0 0,-1 0 0 0 0,0 0 0 0 0,0-1 0 0 0,-1 1 0 0 0,0-1 0 0 0,0-1 0 0 0,-1 0-1 0 0,0 0 1 0 0,0-1 0 0 0,0 0 0 0 0,-9 3-42 0 0,12-10 17 0 0,0-1 1 0 0,-1 0-1 0 0,1-1 0 0 0,0 1 0 0 0,0-1 1 0 0,1 0-1 0 0,-1-1 0 0 0,0 1 0 0 0,1-1 1 0 0,0 0-1 0 0,0-1 0 0 0,0 1 0 0 0,1-1 0 0 0,-1 0 1 0 0,1 0-1 0 0,0-1 0 0 0,1 1 0 0 0,-1-1 1 0 0,1 0-1 0 0,0 1 0 0 0,1-2 0 0 0,-1 1 1 0 0,1 0-1 0 0,0 0 0 0 0,1-1 0 0 0,-1-3-17 0 0,-7-27-353 0 0,1-1 0 0 0,2 0 0 0 0,2-1-1 0 0,2 1 1 0 0,1-1 0 0 0,2 1 0 0 0,1-1 0 0 0,3 1-1 0 0,0 0 1 0 0,3 0 0 0 0,1 0 0 0 0,14-35 353 0 0,-12 43-1052 0 0,1 1-1 0 0,1 1 1 0 0,1-1-1 0 0,2 2 1 0 0,1 0 0 0 0,1 1-1 0 0,21-23 1053 0 0,-8 14-1288 0 0</inkml:trace>
  <inkml:trace contextRef="#ctx0" brushRef="#br0" timeOffset="258013.27">12693 4981 1684 0 0,'-1'-3'116'0'0,"1"0"-1"0"0,-1 1 0 0 0,0-1 1 0 0,0 1-1 0 0,-1-1 0 0 0,1 1 1 0 0,0-1-1 0 0,-1 1 1 0 0,0 0-1 0 0,1 0 0 0 0,-1-1 1 0 0,0 1-1 0 0,0 1 1 0 0,0-1-1 0 0,0 0 0 0 0,-1 0 1 0 0,1 1-1 0 0,0-1 0 0 0,-1 1 1 0 0,1 0-1 0 0,-1 0 1 0 0,1 0-1 0 0,-1 0 0 0 0,0 0 1 0 0,1 0-1 0 0,-1 1 0 0 0,0-1 1 0 0,0 1-1 0 0,1 0 1 0 0,-1 0-1 0 0,0 0 0 0 0,0 0 1 0 0,1 0-1 0 0,-1 1 1 0 0,0-1-116 0 0,-16 11 287 0 0,1 0 1 0 0,0 1-1 0 0,0 0 1 0 0,2 2 0 0 0,-1 0-1 0 0,2 1 1 0 0,0 0 0 0 0,1 2-1 0 0,0-1 1 0 0,1 2 0 0 0,1 0-1 0 0,1 0 1 0 0,1 1 0 0 0,0 0-1 0 0,2 1 1 0 0,-5 13-288 0 0,5-7 196 0 0,1 1 1 0 0,1 1-1 0 0,1-1 0 0 0,2 1 1 0 0,1-1-1 0 0,1 1 0 0 0,1 0 1 0 0,1 0-1 0 0,2 0 0 0 0,0-1 1 0 0,2 1-1 0 0,2-1 0 0 0,4 11-196 0 0,115 349-1551 0 0,-126-384 1378 0 0,-1-1 0 0 0,1 0 1 0 0,-1 1-1 0 0,0-1 1 0 0,0 0-1 0 0,0 1 0 0 0,0-1 1 0 0,0 0-1 0 0,0 0 0 0 0,-1 0 1 0 0,1 0-1 0 0,-1 0 1 0 0,1 0-1 0 0,-1 0 0 0 0,0 0 1 0 0,0-1-1 0 0,0 1 0 0 0,0-1 1 0 0,0 1-1 0 0,0-1 1 0 0,0 0-1 0 0,0 0 0 0 0,0 0 1 0 0,-1 0-1 0 0,1 0 0 0 0,0 0 1 0 0,-1-1-1 0 0,1 1 0 0 0,-1-1 1 0 0,1 0-1 0 0,-1 1 1 0 0,1-1-1 0 0,-1 0 0 0 0,1-1 1 0 0,0 1-1 0 0,-1 0 0 0 0,1-1 1 0 0,-1 1-1 0 0,1-1 1 0 0,0 0-1 0 0,-1 0 0 0 0,1 0 1 0 0,0 0-1 0 0,0 0 0 0 0,-1 0 1 0 0,1 0-1 0 0,0-1 1 0 0,0 1-1 0 0,0-1 173 0 0,-1 1-119 0 0,-34-10-1109 0 0</inkml:trace>
  <inkml:trace contextRef="#ctx0" brushRef="#br0" timeOffset="258457.925">12103 5437 1756 0 0,'29'-21'501'0'0,"1"1"1"0"0,1 2-1 0 0,0 0 0 0 0,2 3 0 0 0,0 0 0 0 0,0 3 0 0 0,2 0 1 0 0,-1 3-1 0 0,1 0 0 0 0,1 2 0 0 0,-1 2 0 0 0,1 2 1 0 0,0 0-1 0 0,20 3-501 0 0,-51 2 55 0 0,0 0 1 0 0,1 1 0 0 0,-2 0-1 0 0,1-1 1 0 0,0 1 0 0 0,-1 1-1 0 0,1-1 1 0 0,-1 1 0 0 0,0 0-1 0 0,0 0 1 0 0,0 0-1 0 0,-1 0 1 0 0,1 1 0 0 0,-1-1-1 0 0,0 1 1 0 0,0 0 0 0 0,-1 0-1 0 0,0 0 1 0 0,0 0 0 0 0,0 0-1 0 0,0 1 1 0 0,-1-1-1 0 0,0 1 1 0 0,0-1 0 0 0,0 1-1 0 0,0 3-55 0 0,11 29 214 0 0,-10-32-193 0 0,1 0 1 0 0,0-1-1 0 0,0 0 0 0 0,0 1 1 0 0,1-1-1 0 0,0-1 1 0 0,0 1-1 0 0,0 0 0 0 0,1-1 1 0 0,-1 0-1 0 0,1 0 0 0 0,0 0 1 0 0,0-1-1 0 0,1 0 0 0 0,-1 0 1 0 0,1 0-1 0 0,-1 0 1 0 0,1-1-1 0 0,0 0 0 0 0,0 0 1 0 0,0-1-1 0 0,0 1 0 0 0,0-1 1 0 0,0-1-1 0 0,0 1 0 0 0,1-1 1 0 0,-1 0-1 0 0,5-1-21 0 0,4 0-8 0 0,-1-1 1 0 0,1 0-1 0 0,-1-1 0 0 0,0-1 1 0 0,0 0-1 0 0,-1-1 0 0 0,1 0 1 0 0,-1-1-1 0 0,0-1 0 0 0,0 0 1 0 0,-1-1-1 0 0,1-1 8 0 0,-5 2-15 0 0,-1 0 1 0 0,0-1-1 0 0,0 0 1 0 0,-1-1-1 0 0,0 1 1 0 0,0-1-1 0 0,-1 0 1 0 0,0 0-1 0 0,-1-1 0 0 0,0 0 1 0 0,-1 1-1 0 0,1-4 15 0 0,9-20 515 0 0,-12 31-357 0 0,-1 2-23 0 0,-4 4-134 0 0,0-1-1 0 0,0 1 0 0 0,0 0 0 0 0,1 0 0 0 0,0 0 1 0 0,0 1-1 0 0,0-1 0 0 0,0 1 0 0 0,1-1 1 0 0,0 1-1 0 0,0 0 0 0 0,0 0 0 0 0,0 0 0 0 0,1 0 1 0 0,0 0-1 0 0,0 1 0 0 0,0-1 0 0 0,1 0 0 0 0,0 0 1 0 0,0 1-1 0 0,0-1 0 0 0,0 0 0 0 0,1 1 1 0 0,0-1-1 0 0,0 0 0 0 0,0 0 0 0 0,1 0 0 0 0,0 0 1 0 0,0 0-1 0 0,0 0 0 0 0,1-1 0 0 0,-1 1 1 0 0,1-1-1 0 0,1 2 0 0 0,31 26-1593 0 0,7-17-4870 0 0,-38-15 5223 0 0</inkml:trace>
  <inkml:trace contextRef="#ctx0" brushRef="#br0" timeOffset="258848.342">13344 5239 1504 0 0,'11'26'1093'0'0,"-2"1"1"0"0,-1 1-1 0 0,-1-1 0 0 0,-2 1 1 0 0,0 1-1 0 0,-2-1 1 0 0,-1 6-1094 0 0,-16-7 1208 0 0,14-47-158 0 0,10 0-1062 0 0,0 1 0 0 0,0 0 0 0 0,2 0 0 0 0,1 1 0 0 0,0 1 0 0 0,1 0 0 0 0,1 1 0 0 0,0 1 0 0 0,1 0 0 0 0,1 1 0 0 0,0 1 0 0 0,1 0 0 0 0,1 1 0 0 0,0 1 0 0 0,3 0 12 0 0,-19 9-7 0 0,1 1 0 0 0,-1-1 0 0 0,0 1 0 0 0,1 0 0 0 0,-1 1 0 0 0,0-1 0 0 0,1 0 0 0 0,-1 1 0 0 0,1 0 0 0 0,-1 0 0 0 0,1 0 0 0 0,-1 0 0 0 0,1 1 0 0 0,-1-1 0 0 0,1 1 0 0 0,-1 0 0 0 0,0 0 0 0 0,1 0 0 0 0,-1 0 0 0 0,0 0 0 0 0,0 1 0 0 0,0 0 0 0 0,0 0 0 0 0,0-1 0 0 0,0 2 0 0 0,0-1 0 0 0,-1 0 0 0 0,1 1 0 0 0,-1-1 0 0 0,0 1 0 0 0,0-1 0 0 0,1 1 0 0 0,-2 0 0 0 0,1 0 0 0 0,0 0 0 0 0,-1 0 0 0 0,1 1 0 0 0,-1-1 0 0 0,0 0 0 0 0,0 0 0 0 0,0 1 0 0 0,0 0 7 0 0,12 159-413 0 0,-13-136 46 0 0,-9 2-613 0 0,-1 1-4847 0 0,10-30 4536 0 0</inkml:trace>
  <inkml:trace contextRef="#ctx0" brushRef="#br0" timeOffset="259127.059">14114 5078 1612 0 0,'-13'4'373'0'0,"0"0"-1"0"0,1 1 1 0 0,-1 0-1 0 0,1 1 1 0 0,0 0-1 0 0,1 1 0 0 0,-1 1 1 0 0,1-1-1 0 0,1 2 1 0 0,0 0-1 0 0,0 0 1 0 0,0 0-1 0 0,2 1 1 0 0,-1 1-1 0 0,1 0 1 0 0,0 0-1 0 0,1 0 1 0 0,1 1-1 0 0,0 0 1 0 0,0 0-1 0 0,0 5-372 0 0,5-14 16 0 0,1 1-1 0 0,0 0 1 0 0,0 0 0 0 0,0 0-1 0 0,0 0 1 0 0,1 0-1 0 0,-1 0 1 0 0,1 0-1 0 0,0 0 1 0 0,0-1 0 0 0,1 1-1 0 0,-1 0 1 0 0,1-1-1 0 0,0 1 1 0 0,0-1 0 0 0,0 1-1 0 0,0-1 1 0 0,0 0-1 0 0,1 0 1 0 0,0 0-1 0 0,-1 0 1 0 0,1-1 0 0 0,0 1-1 0 0,1-1 1 0 0,-1 1-1 0 0,0-1 1 0 0,1 0-1 0 0,-1 0 1 0 0,1-1 0 0 0,-1 1-1 0 0,1-1 1 0 0,0 0-1 0 0,3 1-15 0 0,136 11-5512 0 0,-100-23 4240 0 0,-10 0-12 0 0</inkml:trace>
  <inkml:trace contextRef="#ctx0" brushRef="#br0" timeOffset="259778.221">14367 4892 1696 0 0,'9'14'3709'0'0,"-6"29"-3172"0"0,-3-37-236 0 0,24 332 2767 0 0,26-46-1989 0 0,-50-290-1119 0 0,0 0 0 0 0,0 0 0 0 0,0 0 0 0 0,0 0 0 0 0,0 0 0 0 0,-1 0 0 0 0,1 0 0 0 0,-1 0-1 0 0,1-1 1 0 0,-1 1 0 0 0,0 0 0 0 0,1 0 0 0 0,-1 0 0 0 0,0 0 0 0 0,-1-1 0 0 0,1 1 0 0 0,0-1 0 0 0,0 1-1 0 0,-1-1 1 0 0,1 1 0 0 0,-1-1 0 0 0,1 0 0 0 0,-1 1 0 0 0,1-1 0 0 0,-1 0 0 0 0,0 0 0 0 0,0 0 0 0 0,1 0 0 0 0,-1-1-1 0 0,0 1 1 0 0,0 0 0 0 0,0-1 0 0 0,0 1 0 0 0,0-1 0 0 0,0 0 0 0 0,0 0 0 0 0,0 0 0 0 0,0 0 0 0 0,0 0 0 0 0,0 0-1 0 0,0 0 1 0 0,0 0 0 0 0,0-1 0 0 0,0 1 0 0 0,0-1 0 0 0,0 0 0 0 0,0 0 0 0 0,1 1 0 0 0,-1-1 0 0 0,0 0-1 0 0,0 0 1 0 0,1-1 0 0 0,-1 1 0 0 0,1 0 0 0 0,-1-1 0 0 0,1 1 0 0 0,-1 0 0 0 0,1-1 0 0 0,0 0 40 0 0,-4-2-73 0 0,0-1 0 0 0,1 0 0 0 0,-1 0 0 0 0,1 0 0 0 0,0 0 0 0 0,1-1 0 0 0,0 1 0 0 0,-1-1 1 0 0,2 0-1 0 0,-1 0 0 0 0,1 0 0 0 0,0-1 0 0 0,0 1 0 0 0,0 0 0 0 0,1-1 0 0 0,0 1 0 0 0,1-1 0 0 0,-1 1 0 0 0,1-1 0 0 0,0 0 1 0 0,1 1-1 0 0,0-1 0 0 0,0 1 0 0 0,0-1 0 0 0,2-2 73 0 0,5-5 66 0 0,0 0 0 0 0,2 0 0 0 0,0 1 0 0 0,0 0 1 0 0,1 1-1 0 0,1 0 0 0 0,0 1 0 0 0,0 0 0 0 0,1 1 0 0 0,1 0 0 0 0,-1 1 1 0 0,2 1-1 0 0,-1 0 0 0 0,1 1 0 0 0,0 0 0 0 0,1 1 0 0 0,-1 1 0 0 0,1 1 1 0 0,0 0-1 0 0,1 1 0 0 0,-1 0 0 0 0,0 2 0 0 0,1 0 0 0 0,-1 1 1 0 0,1 0-1 0 0,-1 1 0 0 0,1 1 0 0 0,-1 1 0 0 0,12 3-66 0 0,-21-3 57 0 0,0 0 0 0 0,0 0 0 0 0,0 0-1 0 0,-1 1 1 0 0,1 0 0 0 0,-1 0 0 0 0,0 1 0 0 0,0-1 0 0 0,-1 1-1 0 0,1 1 1 0 0,-1-1 0 0 0,0 1 0 0 0,-1 0 0 0 0,1 0 0 0 0,-1 0-1 0 0,0 1 1 0 0,-1-1 0 0 0,1 1 0 0 0,-1 0 0 0 0,-1 0 0 0 0,1 0 0 0 0,-1 0-1 0 0,-1 1 1 0 0,1-1 0 0 0,-1 1 0 0 0,0-1 0 0 0,-1 1 0 0 0,0 0-57 0 0,-50 65-590 0 0,-5-52-2784 0 0,25-43 884 0 0,18 4 1280 0 0</inkml:trace>
  <inkml:trace contextRef="#ctx0" brushRef="#br0" timeOffset="260057.734">14832 4969 3024 0 0,'-4'-8'1124'0'0,"0"2"-176"0"0,1 2-135 0 0,3-2-137 0 0,-3 3-100 0 0,1 0-160 0 0,-1-2-184 0 0,2 2-96 0 0,-1 0-48 0 0,2 5-12 0 0,3-1-484 0 0,0 1-212 0 0,4 2-788 0 0,12 4 103 0 0,-3-1 57 0 0,3 2-12 0 0</inkml:trace>
  <inkml:trace contextRef="#ctx0" brushRef="#br0" timeOffset="260618.195">15420 5179 1160 0 0,'-3'-5'186'0'0,"0"1"1"0"0,0 0-1 0 0,0-1 0 0 0,-1 1 1 0 0,0 1-1 0 0,1-1 0 0 0,-1 0 1 0 0,-1 1-1 0 0,1 0 0 0 0,0 0 1 0 0,-1 0-1 0 0,1 0 1 0 0,-1 1-1 0 0,0 0 0 0 0,0 0 1 0 0,0 0-1 0 0,0 1 0 0 0,0 0 1 0 0,0-1-1 0 0,-1 2 0 0 0,1-1 1 0 0,0 1-1 0 0,-1 0 0 0 0,1 0 1 0 0,0 0-1 0 0,0 0 0 0 0,-6 2-186 0 0,-4-1 114 0 0,1 1 1 0 0,-1 0-1 0 0,0 1 0 0 0,1 1 0 0 0,0 0 0 0 0,0 1 0 0 0,0 0 0 0 0,0 1 1 0 0,1 1-1 0 0,0 0 0 0 0,0 0 0 0 0,1 2 0 0 0,0-1 0 0 0,0 2 0 0 0,1-1 1 0 0,1 2-1 0 0,-1-1 0 0 0,2 2 0 0 0,-1-1 0 0 0,2 1 0 0 0,-1 1 0 0 0,2-1 1 0 0,-1 1-1 0 0,2 1 0 0 0,-2 4-114 0 0,9-14 12 0 0,1 0-1 0 0,0 0 1 0 0,-1 0 0 0 0,1 0 0 0 0,1 0 0 0 0,-1 0 0 0 0,1-1-1 0 0,-1 1 1 0 0,1-1 0 0 0,0 0 0 0 0,0 0 0 0 0,0 0-1 0 0,1 0 1 0 0,-1 0 0 0 0,1-1 0 0 0,0 1 0 0 0,-1-1 0 0 0,1 0-1 0 0,0 0 1 0 0,0-1 0 0 0,0 1 0 0 0,1-1 0 0 0,-1 0-1 0 0,0 0 1 0 0,0 0 0 0 0,1-1 0 0 0,-1 1 0 0 0,1-1 0 0 0,-1 0-1 0 0,0 0 1 0 0,1-1 0 0 0,-1 1 0 0 0,0-1 0 0 0,1 0-1 0 0,-1 0 1 0 0,2-1-12 0 0,-3 2 9 0 0,23-3-86 0 0,-1-2-1 0 0,-1 0 1 0 0,1-2 0 0 0,-1 0 0 0 0,0-2-1 0 0,0-1 1 0 0,-1 0 0 0 0,19-13 77 0 0,75-78 174 0 0,-116 101-178 0 0,-1 0 35 0 0,0 0-7 0 0,22 58 62 0 0,-21-40-56 0 0,-1-17-27 0 0,-1 0 1 0 0,1 0-1 0 0,0 0 0 0 0,-1 0 1 0 0,1 0-1 0 0,0 0 0 0 0,0 0 1 0 0,0 0-1 0 0,0 0 0 0 0,0 0 1 0 0,0 0-1 0 0,0 0 0 0 0,0 0 1 0 0,0 0-1 0 0,1 0 0 0 0,-1 0 1 0 0,0 0-1 0 0,1 0 0 0 0,-1 0 1 0 0,0 0-1 0 0,1-1 0 0 0,-1 1 1 0 0,1 0-1 0 0,0 0 0 0 0,-1 0 1 0 0,1 0-1 0 0,-1-1 0 0 0,1 1 1 0 0,0 0-1 0 0,0-1 0 0 0,0 1 1 0 0,-1-1-1 0 0,1 1 0 0 0,0-1 1 0 0,0 1-1 0 0,0-1 0 0 0,0 1 1 0 0,0-1-1 0 0,0 0 0 0 0,0 1 1 0 0,0-1-1 0 0,0 0 0 0 0,0 0 1 0 0,0 0-1 0 0,0 0 0 0 0,0 0 1 0 0,0 0-1 0 0,0 0 0 0 0,0 0 1 0 0,0 0-1 0 0,0-1 0 0 0,0 1 1 0 0,0 0-1 0 0,0-1 0 0 0,-1 1 1 0 0,1 0-1 0 0,0-1 1 0 0,0 1-1 0 0,0-1 0 0 0,0 0-3 0 0,267-107 574 0 0,-263 109-552 0 0,0 0 1 0 0,0 1 0 0 0,0 0 0 0 0,0 1-1 0 0,-1-1 1 0 0,1 1 0 0 0,-1-1-1 0 0,0 1 1 0 0,1 1 0 0 0,-1-1 0 0 0,-1 0-1 0 0,1 1 1 0 0,-1 0 0 0 0,1 0 0 0 0,-1 0-1 0 0,0 0 1 0 0,0 1 0 0 0,-1-1 0 0 0,2 3-23 0 0,32 66 10 0 0,-17-30-1524 0 0,4-4-3681 0 0,-23-38 4430 0 0</inkml:trace>
  <inkml:trace contextRef="#ctx0" brushRef="#br0" timeOffset="262126.697">17212 5147 1748 0 0,'0'0'501'0'0,"21"-2"955"0"0,-17-1-1385 0 0,0-1 1 0 0,1 0-1 0 0,-2 0 0 0 0,1 0 0 0 0,0-1 1 0 0,-1 1-1 0 0,0-1 0 0 0,0 0 0 0 0,0 1 1 0 0,-1-2-1 0 0,0 1 0 0 0,0 0 1 0 0,0 0-1 0 0,0-1 0 0 0,-1 1 0 0 0,0-1 1 0 0,0 1-1 0 0,0-1 0 0 0,-1 1 0 0 0,0-1 1 0 0,0 0-1 0 0,0 1 0 0 0,-1-1 1 0 0,0 1-1 0 0,0-1 0 0 0,0 1 0 0 0,-1-1 1 0 0,0 1-1 0 0,0 0 0 0 0,0 0 0 0 0,0 0 1 0 0,-1 0-1 0 0,0 0 0 0 0,0 0 1 0 0,0 1-1 0 0,-1-1 0 0 0,0 1 0 0 0,0 0 1 0 0,0 0-1 0 0,0 0 0 0 0,0 1 0 0 0,-1 0 1 0 0,0-1-1 0 0,1 1 0 0 0,-1 1 1 0 0,0-1-1 0 0,0 1 0 0 0,-1 0 0 0 0,0 0-71 0 0,-2 1 46 0 0,-1 0-1 0 0,1 1 0 0 0,-1 0 0 0 0,1 1 0 0 0,-1 0 1 0 0,1 0-1 0 0,-1 0 0 0 0,1 1 0 0 0,0 1 0 0 0,0-1 1 0 0,0 1-1 0 0,0 1 0 0 0,0 0 0 0 0,1 0 0 0 0,0 0 1 0 0,-1 1-1 0 0,2 0 0 0 0,-1 0 0 0 0,0 0 0 0 0,1 1 1 0 0,-4 5-46 0 0,-106 149 706 0 0,109-146-623 0 0,0-1 0 0 0,1 2 0 0 0,1-1 0 0 0,0 0 0 0 0,1 1 0 0 0,0 0 0 0 0,1 0 0 0 0,1 0 0 0 0,0 0 0 0 0,2 2-83 0 0,0-14 14 0 0,0 1 0 0 0,1-1 0 0 0,-1 1 0 0 0,1-1 0 0 0,0 0 0 0 0,0 1 0 0 0,1-1 0 0 0,-1 0 0 0 0,1 1 0 0 0,-1-1 0 0 0,1 0 1 0 0,0 0-1 0 0,0 0 0 0 0,0-1 0 0 0,1 1 0 0 0,-1 0 0 0 0,1-1 0 0 0,-1 0 0 0 0,1 1 0 0 0,0-1 0 0 0,0 0 0 0 0,0 0 0 0 0,0-1 0 0 0,0 1 0 0 0,1-1 0 0 0,-1 1 0 0 0,0-1 0 0 0,1 0 0 0 0,-1 0 0 0 0,1-1 1 0 0,-1 1-1 0 0,1-1 0 0 0,0 0-14 0 0,119-6 80 0 0,-105 0-109 0 0,0-1-1 0 0,-1 0 1 0 0,1-2-1 0 0,-1 0 1 0 0,-1-1-1 0 0,0 0 1 0 0,0-1 0 0 0,-1-1-1 0 0,-1-1 1 0 0,0 0-1 0 0,-1-1 1 0 0,0 0 0 0 0,-1-1-1 0 0,0 0 1 0 0,-2-1-1 0 0,0-1 1 0 0,0 0 29 0 0,12 6 302 0 0,-10 54-369 0 0,-5-16-219 0 0,22 26-1383 0 0,-6-23-3626 0 0,-20-27 3983 0 0</inkml:trace>
  <inkml:trace contextRef="#ctx0" brushRef="#br0" timeOffset="262515.429">17713 4990 1016 0 0,'0'-1'79'0'0,"1"0"-1"0"0,0 1 1 0 0,-1-1-1 0 0,1 0 1 0 0,-1 0-1 0 0,1 1 1 0 0,-1-1-1 0 0,1 0 1 0 0,-1 0-1 0 0,1 0 1 0 0,-1 0-1 0 0,0 0 1 0 0,0 1-1 0 0,1-1 1 0 0,-1 0-1 0 0,0 0 1 0 0,0 0-1 0 0,0 0 1 0 0,0 0-1 0 0,0 0 1 0 0,0 0 0 0 0,0 0-1 0 0,0 0 1 0 0,-1 0-1 0 0,1 0 1 0 0,0 0-1 0 0,0 0 1 0 0,-1 0-1 0 0,1 1 1 0 0,-1-1-1 0 0,1 0 1 0 0,-1 0-1 0 0,1 0 1 0 0,-1 1-1 0 0,1-1 1 0 0,-1 0-1 0 0,0 0 1 0 0,1 1-1 0 0,-1-1 1 0 0,0 1-1 0 0,0-1 1 0 0,1 1-1 0 0,-1-1 1 0 0,0 1-1 0 0,0-1 1 0 0,0 1 0 0 0,0 0-1 0 0,0-1 1 0 0,0 1-1 0 0,0 0 1 0 0,1 0-1 0 0,-1 0 1 0 0,0-1-1 0 0,0 1 1 0 0,0 0-1 0 0,0 0 1 0 0,0 1-1 0 0,0-1 1 0 0,0 0-1 0 0,0 0 1 0 0,0 0-1 0 0,0 1 1 0 0,0-1-79 0 0,-57 14 1147 0 0,55-13-1091 0 0,0 1-1 0 0,0-1 1 0 0,0 0 0 0 0,0 1 0 0 0,1 0-1 0 0,-1-1 1 0 0,0 1 0 0 0,1 0 0 0 0,-1 1-1 0 0,1-1 1 0 0,0 0 0 0 0,0 1 0 0 0,0-1-1 0 0,0 1 1 0 0,0 0 0 0 0,0-1-1 0 0,1 1 1 0 0,-1 0 0 0 0,1 0 0 0 0,0 0-1 0 0,0 0 1 0 0,0 1 0 0 0,0-1 0 0 0,0 0-1 0 0,1 0 1 0 0,0 0 0 0 0,-1 1 0 0 0,1-1-1 0 0,0 0 1 0 0,1 0 0 0 0,-1 1-1 0 0,1 2-55 0 0,84 83 670 0 0,-77-83-623 0 0,0-1 0 0 0,0 1 0 0 0,0 1 0 0 0,-1-1 0 0 0,0 1 0 0 0,0 1 0 0 0,-1-1 0 0 0,0 1 0 0 0,0 0 1 0 0,-1 1-1 0 0,0-1 0 0 0,3 7-47 0 0,-34 37 151 0 0,19-45-289 0 0,-2-1 1 0 0,1 0-1 0 0,-1 0 0 0 0,0 0 1 0 0,0-1-1 0 0,-1-1 0 0 0,0 1 1 0 0,1-1-1 0 0,-2-1 1 0 0,1 0-1 0 0,0-1 0 0 0,0 0 1 0 0,-1 0-1 0 0,1-1 0 0 0,-1 0 1 0 0,-8-1 137 0 0,15 0-211 0 0,0-1 1 0 0,-1 1 0 0 0,1-1-1 0 0,0 1 1 0 0,-1-1-1 0 0,1-1 1 0 0,0 1 0 0 0,0-1-1 0 0,0 1 1 0 0,0-1 0 0 0,0 0-1 0 0,1-1 1 0 0,-1 1-1 0 0,1 0 1 0 0,-1-1 0 0 0,1 0-1 0 0,0 0 1 0 0,0 0 0 0 0,0 0-1 0 0,0-1 1 0 0,1 1-1 0 0,-1-1 1 0 0,1 0 0 0 0,-1 0 210 0 0,-3-17-1272 0 0</inkml:trace>
  <inkml:trace contextRef="#ctx0" brushRef="#br0" timeOffset="262799.846">17972 4949 840 0 0,'-1'-1'162'0'0,"-1"-1"1"0"0,1 1-1 0 0,-1 0 0 0 0,1-1 1 0 0,-1 1-1 0 0,0 0 0 0 0,1 0 1 0 0,-1 0-1 0 0,0 0 0 0 0,0 0 1 0 0,0 1-1 0 0,0-1 0 0 0,0 0 1 0 0,0 1-1 0 0,1 0 1 0 0,-1-1-1 0 0,0 1 0 0 0,0 0 1 0 0,-1 0-1 0 0,1 0 0 0 0,0 0 1 0 0,0 0-1 0 0,0 1 0 0 0,1-1 1 0 0,-1 0-1 0 0,0 1 0 0 0,0 0 1 0 0,0-1-1 0 0,0 1 0 0 0,0 0 1 0 0,0 0-1 0 0,1 0 0 0 0,-1 0 1 0 0,0 0-1 0 0,1 1 0 0 0,-1-1 1 0 0,1 1-163 0 0,-1-2 38 0 0,0 1 0 0 0,-1 1 0 0 0,1-1 0 0 0,0 0 0 0 0,0 0 0 0 0,1 1 0 0 0,-1-1 0 0 0,0 1 0 0 0,0 0 0 0 0,1-1 0 0 0,-1 1 0 0 0,1 0 0 0 0,-1 0 0 0 0,1 0 0 0 0,0 0 0 0 0,0 0 0 0 0,0 0 0 0 0,0 0 0 0 0,0 1 0 0 0,1-1 0 0 0,-1 0 0 0 0,0 1 0 0 0,1-1 0 0 0,0 0 0 0 0,-1 1 0 0 0,1-1 0 0 0,0 0 0 0 0,0 1 0 0 0,1-1 0 0 0,-1 0 0 0 0,0 1 0 0 0,1-1 0 0 0,0 0 0 0 0,-1 1 0 0 0,1-1 0 0 0,0 0 0 0 0,0 0 0 0 0,0 0 0 0 0,0 0 0 0 0,1 0 0 0 0,-1 0 0 0 0,0 0 0 0 0,1 0 0 0 0,0 0 0 0 0,-1-1 0 0 0,2 2-38 0 0,85 76 603 0 0,-86-78-592 0 0,16 11 51 0 0,-12-9-11 0 0,0 1 1 0 0,0-1 0 0 0,-1 1 0 0 0,1 0 0 0 0,-1 0 0 0 0,0 1-1 0 0,0-1 1 0 0,0 1 0 0 0,-1 0 0 0 0,0 1 0 0 0,0-1 0 0 0,0 1 0 0 0,0-1-1 0 0,-1 1 1 0 0,0 0 0 0 0,0 1 0 0 0,-1-1 0 0 0,0 0 0 0 0,1 4-52 0 0,-5-4 15 0 0,-1 1 0 0 0,0-1 1 0 0,0 0-1 0 0,0 0 1 0 0,-1 0-1 0 0,1-1 0 0 0,-1 1 1 0 0,-1-1-1 0 0,1 0 1 0 0,-1 0-1 0 0,0 0 0 0 0,0-1 1 0 0,-1 1-1 0 0,1-2 1 0 0,-1 1-1 0 0,0 0 0 0 0,0-1 1 0 0,0 0-1 0 0,0 0 1 0 0,-5 1-16 0 0,-149 28-3455 0 0,158-32 3323 0 0,0 0-1 0 0,0 0 1 0 0,0 0 0 0 0,0-1 0 0 0,-1 1 0 0 0,1-1 0 0 0,0 1 0 0 0,0-1 0 0 0,0 0 0 0 0,0 0 0 0 0,0 0-1 0 0,0 0 1 0 0,0 0 0 0 0,1 0 0 0 0,-1 0 0 0 0,0 0 0 0 0,0-1 0 0 0,1 1 0 0 0,-1-1 0 0 0,1 0 0 0 0,0 1-1 0 0,-1-1 1 0 0,1 0 0 0 0,0 0 0 0 0,0 0 0 0 0,0 1 0 0 0,0-1 0 0 0,0-1 0 0 0,0 1 0 0 0,1 0 132 0 0,-6-18-1214 0 0</inkml:trace>
  <inkml:trace contextRef="#ctx0" brushRef="#br0" timeOffset="239434.233">21567 3485 1240 0 0,'46'32'4045'0'0,"-4"-4"-3649"0"0,7 9 168 0 0,-34-27-371 0 0,1 1 0 0 0,-1 0 0 0 0,-1 1 0 0 0,0 1 0 0 0,-1 0 0 0 0,0 1-1 0 0,-1 1 1 0 0,0-1 0 0 0,4 10-193 0 0,-17-25 37 0 0,1 1-1 0 0,0 0 0 0 0,-1-1 0 0 0,1 1 0 0 0,0-1 0 0 0,-1 1 1 0 0,1 0-1 0 0,0-1 0 0 0,-1 1 0 0 0,1 0 0 0 0,-1-1 0 0 0,1 1 1 0 0,-1 0-1 0 0,1 0 0 0 0,-1 0 0 0 0,1-1 0 0 0,-1 1 1 0 0,1 0-1 0 0,-1 0 0 0 0,1 0 0 0 0,-1 0 0 0 0,1 0 0 0 0,-1 0 1 0 0,1 0-1 0 0,-1 0 0 0 0,1 0 0 0 0,-1 0 0 0 0,1 0 0 0 0,-1 0 1 0 0,1 0-1 0 0,-1 0 0 0 0,1 1 0 0 0,-1-1 0 0 0,1 0 0 0 0,-1 0 1 0 0,1 1-1 0 0,-1-1 0 0 0,1 0 0 0 0,0 1 0 0 0,-1-1 0 0 0,1 0 1 0 0,-1 1-1 0 0,1-1 0 0 0,0 0 0 0 0,0 1 0 0 0,-1-1 1 0 0,1 1-1 0 0,0-1 0 0 0,-1 1 0 0 0,1-1 0 0 0,0 1 0 0 0,0-1 1 0 0,0 1-1 0 0,0-1 0 0 0,-1 1 0 0 0,1-1 0 0 0,0 1 0 0 0,0-1 1 0 0,0 1-1 0 0,0-1 0 0 0,0 1 0 0 0,0-1 0 0 0,0 1-36 0 0,-1-7 16 0 0,0-1-1 0 0,0 1 1 0 0,0 0-1 0 0,0-1 1 0 0,1 1 0 0 0,0-1-1 0 0,1 1 1 0 0,-1 0-1 0 0,1-1 1 0 0,0 1-1 0 0,1 0 1 0 0,0-1-1 0 0,0 1 1 0 0,0 0-1 0 0,1 0 1 0 0,-1 1-1 0 0,1-1 1 0 0,1 1 0 0 0,-1-1-1 0 0,1 1 1 0 0,0 0-1 0 0,0 0 1 0 0,5-3-16 0 0,117-101-1947 0 0,-118 103 1685 0 0,100-64-4945 0 0,-82 54 4069 0 0</inkml:trace>
  <inkml:trace contextRef="#ctx0" brushRef="#br0" timeOffset="239896.529">22635 3553 1552 0 0,'0'-1'49'0'0,"1"0"-1"0"0,-1 1 1 0 0,1-1 0 0 0,0 1-1 0 0,-1-1 1 0 0,1 0 0 0 0,-1 0 0 0 0,1 1-1 0 0,-1-1 1 0 0,0 0 0 0 0,1 0-1 0 0,-1 1 1 0 0,0-1 0 0 0,0 0-1 0 0,1 0 1 0 0,-1 0 0 0 0,0 0-1 0 0,0 1 1 0 0,0-1 0 0 0,0 0-1 0 0,0 0 1 0 0,0 0 0 0 0,0 0-1 0 0,-1 0 1 0 0,1 1 0 0 0,0-1-1 0 0,0 0 1 0 0,0 0 0 0 0,-1 0-1 0 0,1 1 1 0 0,-1-1 0 0 0,1 0-1 0 0,0 0 1 0 0,-1 1 0 0 0,1-1-1 0 0,-1 0 1 0 0,0 1 0 0 0,1-1-1 0 0,-1 1 1 0 0,0-1 0 0 0,1 0-1 0 0,-1 1 1 0 0,0 0 0 0 0,1-1-1 0 0,-1 1 1 0 0,0-1 0 0 0,0 1-1 0 0,1 0 1 0 0,-1-1 0 0 0,0 1-1 0 0,0 0 1 0 0,0 0 0 0 0,0 0-1 0 0,0 0 1 0 0,1 0 0 0 0,-1 0-1 0 0,0 0 1 0 0,0 0 0 0 0,0 0-1 0 0,0 0 1 0 0,1 0 0 0 0,-1 1-1 0 0,0-1 1 0 0,0 0 0 0 0,0 1-49 0 0,-66-6 701 0 0,66 5-644 0 0,-24 5 135 0 0,1 1 0 0 0,-1 1 0 0 0,1 1 1 0 0,0 1-1 0 0,1 1 0 0 0,0 1 0 0 0,1 1 0 0 0,0 1 0 0 0,1 1 1 0 0,1 0-1 0 0,0 2 0 0 0,-6 7-192 0 0,26-23 24 0 0,1 1-1 0 0,-1-1 1 0 0,1 1 0 0 0,0-1-1 0 0,-1 1 1 0 0,1-1 0 0 0,-1 1-1 0 0,1-1 1 0 0,-1 1-1 0 0,1-1 1 0 0,-1 1 0 0 0,0-1-1 0 0,1 1 1 0 0,-1 0 0 0 0,0-1-1 0 0,1 1 1 0 0,-1 0 0 0 0,0-1-1 0 0,0 1 1 0 0,0 0-1 0 0,1-1 1 0 0,-1 1 0 0 0,0 0-1 0 0,0 0 1 0 0,0-1 0 0 0,0 1-1 0 0,0 0 1 0 0,0-1 0 0 0,-1 1-1 0 0,1 0 1 0 0,0 0-1 0 0,0-1 1 0 0,0 1 0 0 0,-1 0-1 0 0,1-1 1 0 0,0 1 0 0 0,-1 0-1 0 0,1-1 1 0 0,0 1 0 0 0,-1-1-1 0 0,1 1 1 0 0,-1-1 0 0 0,0 1-24 0 0,71-24 179 0 0,174-99-11 0 0,-244 124-194 0 0,-1 0 0 0 0,1 0 0 0 0,0 0 1 0 0,0 1-1 0 0,0-1 0 0 0,0 0 0 0 0,0 0 0 0 0,0 0 0 0 0,1 0 0 0 0,-1 0 0 0 0,1 0 0 0 0,-1 0 1 0 0,1 0-1 0 0,0 0 0 0 0,0-1 0 0 0,-1 1 0 0 0,2 0 0 0 0,-1 0 0 0 0,0-1 0 0 0,0 1 0 0 0,0 0 0 0 0,1-1 1 0 0,-1 1-1 0 0,1-1 0 0 0,-1 0 0 0 0,1 1 0 0 0,0-1 0 0 0,-1 0 0 0 0,1 0 0 0 0,0 0 0 0 0,0 0 1 0 0,0 0-1 0 0,0-1 0 0 0,0 1 0 0 0,0 0 0 0 0,0-1 0 0 0,0 0 26 0 0,78 11-4872 0 0,-68-11 3506 0 0</inkml:trace>
  <inkml:trace contextRef="#ctx0" brushRef="#br0" timeOffset="240845.236">22931 3101 848 0 0,'1'-22'5321'0'0,"2"32"-3208"0"0,2 41-1453 0 0,-13 98 308 0 0,10 109 370 0 0,6-211-1127 0 0,-8-35-165 0 0,2-1-1 0 0,-1 0 1 0 0,1 0 0 0 0,1 0 0 0 0,0 0 0 0 0,0 0-1 0 0,1 0 1 0 0,1-1 0 0 0,-1 1 0 0 0,2-1 0 0 0,0-1 0 0 0,0 1-1 0 0,6 7-45 0 0,-9-17 1 0 0,1 1 0 0 0,-1-1-1 0 0,1 0 1 0 0,-1 0-1 0 0,1 0 1 0 0,-1 0-1 0 0,1 0 1 0 0,-1-1 0 0 0,0 0-1 0 0,1 1 1 0 0,-1-1-1 0 0,0-1 1 0 0,1 1-1 0 0,-1 0 1 0 0,0-1-1 0 0,0 0 1 0 0,0 1 0 0 0,0-1-1 0 0,0 0 1 0 0,-1-1-1 0 0,1 1 1 0 0,-1 0-1 0 0,1-1 1 0 0,-1 0 0 0 0,0 1-1 0 0,0-1 1 0 0,0 0-1 0 0,0 0 1 0 0,0 0-1 0 0,-1 0 1 0 0,1 0 0 0 0,-1-1-1 0 0,0 1 0 0 0,122-225-771 0 0,-97 172 907 0 0,-26 55-144 0 0,0 1 2 0 0,-2 53 98 0 0,0-45-86 0 0,1 0 0 0 0,0 0 0 0 0,0 0 0 0 0,0 0 0 0 0,1 1 0 0 0,0-1 0 0 0,1 0-1 0 0,-1 0 1 0 0,2 0 0 0 0,-1 0 0 0 0,1 0 0 0 0,0 0 0 0 0,1-1 0 0 0,0 1 0 0 0,0-1-1 0 0,1 1 1 0 0,-1-1 0 0 0,2 0 0 0 0,-1 0 0 0 0,1-1 0 0 0,0 1 0 0 0,0-1 0 0 0,1 0-1 0 0,0-1 1 0 0,0 1 0 0 0,0-1 0 0 0,1 0 0 0 0,-1-1 0 0 0,1 0 0 0 0,0 0 0 0 0,1 0-1 0 0,-1-1 1 0 0,1 0 0 0 0,-1 0 0 0 0,1-1 0 0 0,0 0 0 0 0,4 1-6 0 0,0-6-11 0 0,0 0 0 0 0,0-1 0 0 0,0 0 1 0 0,-1-1-1 0 0,0 0 0 0 0,0-1 0 0 0,0 0 0 0 0,-1-1 1 0 0,0 0-1 0 0,0 0 0 0 0,-1-1 0 0 0,1 0 0 0 0,-2-1 1 0 0,1 0-1 0 0,-2-1 0 0 0,1 1 0 0 0,-1-2 0 0 0,0 1 1 0 0,-1-1-1 0 0,4-9 11 0 0,-13-9 203 0 0,-6 63-226 0 0,11-28 6 0 0,0-1 0 0 0,1 1 0 0 0,0 0-1 0 0,0-1 1 0 0,0 1 0 0 0,1-1 0 0 0,0 0 0 0 0,-1 0 0 0 0,2-1 0 0 0,-1 1 0 0 0,1-1 0 0 0,-1 0 0 0 0,1 0 0 0 0,0 0 0 0 0,1-1 0 0 0,-1 1 0 0 0,1-2-1 0 0,-1 1 1 0 0,1 0 0 0 0,0-1 0 0 0,0 0 0 0 0,0 0 0 0 0,0-1 0 0 0,0 0 0 0 0,0 0 0 0 0,1 0 0 0 0,-1-1 0 0 0,0 0 0 0 0,6 0 17 0 0,188-38-270 0 0,-194 37 269 0 0,0-1 0 0 0,-1 1 0 0 0,1-1 0 0 0,0 0 0 0 0,-1-1 0 0 0,1 1 0 0 0,-1-1 0 0 0,0 0 1 0 0,1-1-1 0 0,-2 1 0 0 0,1-1 0 0 0,0 0 0 0 0,-1 0 0 0 0,0 0 0 0 0,1-1 0 0 0,-2 0 0 0 0,1 1 0 0 0,-1-1 0 0 0,1-1 0 0 0,-1 1 0 0 0,-1 0 0 0 0,1-1 0 0 0,-1 1 0 0 0,0-1 0 0 0,0 0 0 0 0,-1 0 1 0 0,1 0-1 0 0,-1 0 0 0 0,-1 0 0 0 0,1 0 0 0 0,-1 0 0 0 0,0 0 0 0 0,0 0 0 0 0,-1 0 0 0 0,0 0 0 0 0,0 0 0 0 0,0 0 0 0 0,-1 0 0 0 0,0 1 0 0 0,0-1 0 0 0,-1 0 0 0 0,1 1 0 0 0,-1 0 1 0 0,0-1-1 0 0,0 1 0 0 0,-3-2 1 0 0,3 3 19 0 0,1 1 1 0 0,-1 0-1 0 0,-1 0 1 0 0,1 0-1 0 0,0 0 1 0 0,-1 0-1 0 0,0 1 0 0 0,1-1 1 0 0,-1 1-1 0 0,0 0 1 0 0,0 0-1 0 0,0 1 1 0 0,0-1-1 0 0,-1 1 1 0 0,1 0-1 0 0,0 0 1 0 0,-1 0-1 0 0,1 0 1 0 0,0 1-1 0 0,-1 0 1 0 0,1 0-1 0 0,-1 0 1 0 0,1 1-1 0 0,0-1 1 0 0,-1 1-1 0 0,1 0 1 0 0,0 0-1 0 0,-1 1 0 0 0,1-1 1 0 0,0 1-1 0 0,0 0 1 0 0,0 0-1 0 0,0 0 1 0 0,1 0-1 0 0,-1 1 1 0 0,1 0-1 0 0,-1 0 1 0 0,1 0-1 0 0,0 0 1 0 0,0 0-1 0 0,0 0 1 0 0,0 1-1 0 0,1 0 1 0 0,-1-1-1 0 0,1 1 1 0 0,0 0-1 0 0,-1 3-19 0 0,0 0 26 0 0,1 1 1 0 0,-1 0-1 0 0,2 0 0 0 0,-1 0 1 0 0,1 0-1 0 0,0 0 0 0 0,0 0 0 0 0,1 0 1 0 0,0 1-1 0 0,1-1 0 0 0,0 0 1 0 0,0 0-1 0 0,0 0 0 0 0,1 0 0 0 0,1 0 1 0 0,-1 0-1 0 0,1-1 0 0 0,0 1 1 0 0,1-1-1 0 0,0 0 0 0 0,0 0 0 0 0,1 0 1 0 0,0 0-1 0 0,0-1 0 0 0,0 0 1 0 0,1 0-1 0 0,0 0 0 0 0,0-1 0 0 0,0 0 1 0 0,1 0-27 0 0,10 9-151 0 0,0-2 1 0 0,0 0 0 0 0,1-1 0 0 0,0-1-1 0 0,1-1 1 0 0,0 0 0 0 0,1-1-1 0 0,0-2 1 0 0,0 0 0 0 0,1-1-1 0 0,8 1 151 0 0,-9-4-752 0 0,-1 0 0 0 0,1-1 0 0 0,-1-2 0 0 0,1 0-1 0 0,-1-1 1 0 0,0 0 0 0 0,1-2 0 0 0,-1-1 0 0 0,0 0-1 0 0,3-2 753 0 0,0-4-1330 0 0</inkml:trace>
  <inkml:trace contextRef="#ctx0" brushRef="#br0" timeOffset="241126.408">24544 3710 1068 0 0,'-7'29'1024'0'0,"2"-1"-160"0"0,-1 4-164 0 0,-5-1-88 0 0,3 1-100 0 0,-2-2-16 0 0,-3-5-43 0 0,-3 2-89 0 0,-3-4-128 0 0,0-2-28 0 0,-3-3-604 0 0,-6-3-541 0 0,0-3-267 0 0,-1-8-64 0 0,0-1 188 0 0</inkml:trace>
  <inkml:trace contextRef="#ctx0" brushRef="#br0" timeOffset="237705.444">18577 3602 1440 0 0,'0'0'712'0'0,"0"0"-60"0"0,0 0-73 0 0,0 0-124 0 0,5-2-19 0 0,30-18 170 0 0,-32 17-548 0 0,0 0 0 0 0,1 1 0 0 0,-1-1 0 0 0,0 1 0 0 0,1 0 0 0 0,0-1 1 0 0,-1 2-1 0 0,1-1 0 0 0,0 0 0 0 0,0 1 0 0 0,0 0 0 0 0,0 0 0 0 0,0 0 0 0 0,0 0 0 0 0,0 1 0 0 0,1-1 1 0 0,-1 1-1 0 0,0 0 0 0 0,0 0 0 0 0,0 1 0 0 0,1-1 0 0 0,-1 1 0 0 0,0 0 0 0 0,0 0 0 0 0,0 0 0 0 0,0 1 0 0 0,0 0 1 0 0,2 1-59 0 0,6 9 48 0 0,1 1 1 0 0,-2 0-1 0 0,1 1 1 0 0,-2 1-1 0 0,0-1 1 0 0,-1 2-1 0 0,0-1 1 0 0,-1 1-1 0 0,0 3-48 0 0,10 17 50 0 0,-12-29 19 0 0,-1 1 1 0 0,0 0 0 0 0,0 0-1 0 0,0 1 1 0 0,-1-1-1 0 0,-1 1 1 0 0,1 0 0 0 0,-1 0-1 0 0,-1 0 1 0 0,0 1 0 0 0,0-1-1 0 0,-1 0 1 0 0,0 1-1 0 0,-1-1 1 0 0,1 1 0 0 0,-2-1-1 0 0,0 1 1 0 0,0-1 0 0 0,0 1-1 0 0,-2-1 1 0 0,1 0-1 0 0,-1 0 1 0 0,-1 4-70 0 0,3-12 21 0 0,1-1 0 0 0,-1 1 0 0 0,0 0 0 0 0,1 0 0 0 0,-1 0 0 0 0,0 0 0 0 0,1-1 0 0 0,-1 1 1 0 0,0 0-1 0 0,0-1 0 0 0,0 1 0 0 0,0-1 0 0 0,0 1 0 0 0,1-1 0 0 0,-1 1 0 0 0,0-1 0 0 0,0 1 0 0 0,0-1 0 0 0,0 0 0 0 0,0 0 0 0 0,-1 1 0 0 0,1-1 0 0 0,0 0 0 0 0,0 0 0 0 0,0 0 0 0 0,0 0 0 0 0,0 0 0 0 0,0-1 0 0 0,0 1 0 0 0,0 0 0 0 0,0 0 0 0 0,0-1 1 0 0,0 1-1 0 0,0 0 0 0 0,0-1 0 0 0,0 1 0 0 0,0-1 0 0 0,0 0 0 0 0,1 1 0 0 0,-1-1 0 0 0,0 0 0 0 0,0 1 0 0 0,0-1 0 0 0,1 0 0 0 0,-1 0 0 0 0,0 1 0 0 0,1-1 0 0 0,-1 0 0 0 0,1 0 0 0 0,-1 0 0 0 0,1 0 0 0 0,0 0 0 0 0,-1 0 0 0 0,1 0 0 0 0,0 0 0 0 0,-1 0 1 0 0,1-1-22 0 0,-20-60 202 0 0,21 40-225 0 0,1 1 1 0 0,1-1 0 0 0,1 1-1 0 0,1 0 1 0 0,1 0 0 0 0,1 0 0 0 0,1 1-1 0 0,0 0 1 0 0,2 1 0 0 0,0 0-1 0 0,1 0 1 0 0,1 1 0 0 0,1 1 0 0 0,0 0-1 0 0,12-12 23 0 0,-24 28-3 0 0,0-1-18 0 0,0 0 0 0 0,0-1 0 0 0,1 1 0 0 0,-1 0 0 0 0,1 0 1 0 0,-1 0-1 0 0,1 0 0 0 0,0 0 0 0 0,0 1 0 0 0,-1-1 0 0 0,1 0 1 0 0,0 1-1 0 0,1-1 0 0 0,-1 1 0 0 0,0 0 0 0 0,0 0 0 0 0,1 0 1 0 0,-1 0-1 0 0,0 0 0 0 0,1 0 0 0 0,-1 1 0 0 0,1-1 0 0 0,-1 1 1 0 0,1-1-1 0 0,-1 1 0 0 0,1 0 0 0 0,-1 0 0 0 0,1 0 0 0 0,0 1 1 0 0,-1-1-1 0 0,1 1 0 0 0,-1-1 0 0 0,0 1 0 0 0,1 0 0 0 0,-1 0 1 0 0,1 0-1 0 0,-1 0 0 0 0,0 0 0 0 0,0 0 0 0 0,0 1 0 0 0,0-1 1 0 0,0 1-1 0 0,0 0 0 0 0,0-1 0 0 0,0 1 0 0 0,0 0 0 0 0,-1 0 1 0 0,1 0-1 0 0,0 1 21 0 0,13 13-7 0 0,0 1 1 0 0,-1 1 0 0 0,-1 0 0 0 0,0 1-1 0 0,-2 1 1 0 0,0 0 0 0 0,-1 0-1 0 0,-1 1 1 0 0,-1 0 0 0 0,-1 0-1 0 0,-1 1 1 0 0,0 0 0 0 0,1 19 6 0 0,-7-39 22 0 0,1 0 1 0 0,-1-1 0 0 0,1 1 0 0 0,-1 0-1 0 0,0 0 1 0 0,1-1 0 0 0,-1 1-1 0 0,0 0 1 0 0,0 0 0 0 0,-1-1-1 0 0,1 1 1 0 0,0 0 0 0 0,0 0-1 0 0,-1-1 1 0 0,1 1 0 0 0,-1 0 0 0 0,0-1-1 0 0,1 1 1 0 0,-1 0 0 0 0,0-1-1 0 0,0 1 1 0 0,0-1 0 0 0,0 0-1 0 0,0 1 1 0 0,0-1 0 0 0,-1 0-1 0 0,1 1 1 0 0,0-1 0 0 0,-1 0-1 0 0,1 0 1 0 0,-1 0 0 0 0,0 0-23 0 0,1-64 270 0 0,12 30-283 0 0,2 0 1 0 0,1 1-1 0 0,1 1 1 0 0,2 0-1 0 0,1 1 1 0 0,1 1 0 0 0,8-8 12 0 0,-26 36-9 0 0,-1-1 0 0 0,1 1 0 0 0,0 0 0 0 0,-1 0 0 0 0,1-1 0 0 0,0 1 0 0 0,0 0 0 0 0,0 0 0 0 0,0 0 0 0 0,0 0 0 0 0,0 0 0 0 0,0 0 0 0 0,1 1 1 0 0,-1-1-1 0 0,0 0 0 0 0,0 0 0 0 0,1 1 0 0 0,-1-1 0 0 0,0 1 0 0 0,1-1 0 0 0,-1 1 0 0 0,0 0 0 0 0,1 0 0 0 0,-1-1 0 0 0,1 1 0 0 0,-1 0 0 0 0,1 0 1 0 0,-1 0-1 0 0,0 0 0 0 0,1 1 0 0 0,-1-1 0 0 0,1 0 0 0 0,-1 1 0 0 0,0-1 0 0 0,1 1 0 0 0,-1-1 0 0 0,0 1 0 0 0,1-1 0 0 0,-1 1 0 0 0,0 0 0 0 0,0 0 1 0 0,0 0-1 0 0,0 0 0 0 0,1 0 0 0 0,-1 0 0 0 0,-1 0 0 0 0,1 0 0 0 0,0 0 0 0 0,0 0 0 0 0,0 0 0 0 0,-1 1 0 0 0,1-1 0 0 0,0 0 0 0 0,-1 1 0 0 0,1-1 1 0 0,-1 0-1 0 0,1 2 9 0 0,30 83-112 0 0,11 131-792 0 0,-15-161-4217 0 0,-25-52 3847 0 0</inkml:trace>
  <inkml:trace contextRef="#ctx0" brushRef="#br0" timeOffset="238144.963">19596 3914 1748 0 0,'85'-51'1217'0'0,"-1"-3"0"0"0,-4-4 0 0 0,-2-3 0 0 0,21-25-1217 0 0,-98 85 10 0 0,0 1-1 0 0,0 0 1 0 0,0 0-1 0 0,-1-1 1 0 0,1 1 0 0 0,0 0-1 0 0,0-1 1 0 0,-1 1-1 0 0,1-1 1 0 0,0 1 0 0 0,0-1-1 0 0,-1 1 1 0 0,1-1-1 0 0,-1 1 1 0 0,1-1 0 0 0,-1 0-1 0 0,1 1 1 0 0,-1-1-1 0 0,1 0 1 0 0,-1 1 0 0 0,1-1-1 0 0,-1 0 1 0 0,0 0-1 0 0,1 0 1 0 0,-1 1 0 0 0,0-1-1 0 0,0 0 1 0 0,0 0-1 0 0,0 0 1 0 0,1 1 0 0 0,-1-1-1 0 0,0 0 1 0 0,-1 0-1 0 0,1 0 1 0 0,0 0 0 0 0,0 1-1 0 0,0-1 1 0 0,0 0-1 0 0,-1 0 1 0 0,1 0 0 0 0,0 1-1 0 0,-1-1 1 0 0,1 0-1 0 0,0 0 1 0 0,-1 1 0 0 0,1-1-1 0 0,-1 0 1 0 0,1 1-1 0 0,-1-1 1 0 0,0 0 0 0 0,1 1-1 0 0,-1-1 1 0 0,0 1-1 0 0,0-1-9 0 0,-51-4 260 0 0,47 5-257 0 0,-24 2 138 0 0,-1 2-1 0 0,1 1 1 0 0,0 1 0 0 0,1 1-1 0 0,0 1 1 0 0,0 2-1 0 0,1 1 1 0 0,0 1-1 0 0,0 2 1 0 0,2 0 0 0 0,0 2-1 0 0,-5 4-140 0 0,25-16 22 0 0,0-1 0 0 0,1 0-1 0 0,0 1 1 0 0,0 0 0 0 0,0 0-1 0 0,0 0 1 0 0,1 1 0 0 0,0-1-1 0 0,0 1 1 0 0,0 0 0 0 0,0 0-1 0 0,1 0 1 0 0,-1 0 0 0 0,1 0-1 0 0,1 1 1 0 0,-1-1 0 0 0,1 0-1 0 0,0 1 1 0 0,0 0 0 0 0,0 2-22 0 0,3-4-3 0 0,0 0 0 0 0,1 0 0 0 0,-1 0 0 0 0,1 0 0 0 0,0 0 0 0 0,0-1 0 0 0,0 1 0 0 0,0-1 0 0 0,1 0 0 0 0,-1 0 0 0 0,1 0 0 0 0,0 0 0 0 0,0-1 0 0 0,0 1 0 0 0,0-1 0 0 0,0 0 0 0 0,1-1 0 0 0,-1 1 0 0 0,0-1 0 0 0,1 1 0 0 0,0-1 0 0 0,-1-1 0 0 0,1 1 0 0 0,3 0 3 0 0,245 13-1527 0 0,-172-16 627 0 0,187-28-1103 0 0,-182 13 1442 0 0,-51 10 478 0 0</inkml:trace>
  <inkml:trace contextRef="#ctx0" brushRef="#br0" timeOffset="238471.546">20454 3785 4500 0 0,'89'-60'1848'0'0,"-90"58"-1804"0"0,0 0 0 0 0,0 0 0 0 0,0 0 0 0 0,0 0 0 0 0,0 0 0 0 0,-1 1 1 0 0,1-1-1 0 0,-1 0 0 0 0,1 1 0 0 0,-1-1 0 0 0,1 1 0 0 0,-1-1 0 0 0,0 1 0 0 0,0 0 0 0 0,0 0 0 0 0,1 0 0 0 0,-1 0 0 0 0,0 0 1 0 0,-1 0-1 0 0,1 0 0 0 0,0 1 0 0 0,0-1 0 0 0,0 1 0 0 0,0-1 0 0 0,0 1 0 0 0,-1 0 0 0 0,1 0 0 0 0,0 0 0 0 0,0 0 0 0 0,0 0 1 0 0,-1 1-1 0 0,1-1 0 0 0,0 1 0 0 0,0-1 0 0 0,0 1 0 0 0,-2 1-44 0 0,1-2 89 0 0,-17 4-30 0 0,0 1 0 0 0,1 1 0 0 0,-1 1 0 0 0,1 1 0 0 0,1 1 0 0 0,0 0 1 0 0,0 1-1 0 0,1 1 0 0 0,0 1 0 0 0,-11 10-59 0 0,11-10 73 0 0,-74 60 393 0 0,90-72-395 0 0,16 1 56 0 0,11-7-100 0 0,0 0 1 0 0,0-2-1 0 0,-1-1 0 0 0,0-1 0 0 0,-1-1 0 0 0,0-1 1 0 0,-1-1-1 0 0,4-3-27 0 0,41-21 48 0 0,-54 34 395 0 0,-14 37-501 0 0,83 31-1822 0 0,-14-47-3569 0 0,-61-18 4075 0 0</inkml:trace>
  <inkml:trace contextRef="#ctx0" brushRef="#br0" timeOffset="238890.234">20754 3598 996 0 0,'2'2'274'0'0,"0"1"1"0"0,-1 0-1 0 0,0 0 0 0 0,0 0 0 0 0,0 0 1 0 0,0 0-1 0 0,0 1 0 0 0,-1-1 1 0 0,1 0-1 0 0,-1 0 0 0 0,0 0 0 0 0,0 1 1 0 0,0-1-1 0 0,0 0 0 0 0,0 0 0 0 0,-1 1 1 0 0,0-1-1 0 0,0 0 0 0 0,0 0 0 0 0,0 0 1 0 0,0 0-1 0 0,0 0 0 0 0,-1 0 1 0 0,1 0-1 0 0,-1-1 0 0 0,0 1 0 0 0,0 0 1 0 0,0-1-1 0 0,0 0 0 0 0,-3 3-274 0 0,16-15 211 0 0,0 0 0 0 0,1 1 0 0 0,0 0 0 0 0,1 1 0 0 0,-1 0-1 0 0,1 1 1 0 0,1 0 0 0 0,-1 1 0 0 0,1 1 0 0 0,0 0 0 0 0,1 1 0 0 0,-1 1 0 0 0,1 0-1 0 0,7 0-210 0 0,-15 4-1 0 0,-1 1-1 0 0,1 0 1 0 0,-1 1-1 0 0,1 0 0 0 0,-1 0 1 0 0,0 0-1 0 0,0 1 0 0 0,0-1 1 0 0,-1 2-1 0 0,1-1 0 0 0,-1 0 1 0 0,0 1-1 0 0,0 0 1 0 0,-1 0-1 0 0,1 1 0 0 0,-1-1 1 0 0,-1 1-1 0 0,1 0 0 0 0,-1 0 1 0 0,1 1 1 0 0,25 44-4089 0 0,-27-33-1448 0 0,-2-15 4255 0 0</inkml:trace>
  <inkml:trace contextRef="#ctx0" brushRef="#br0" timeOffset="242837.023">26560 3215 2176 0 0,'1'-10'1284'0'0,"-1"-1"-128"0"0,4 2-183 0 0,0-9-145 0 0,1 6-76 0 0,-2 2-116 0 0,-3 2-188 0 0,0 2-216 0 0,4 2-160 0 0,-3-2-144 0 0,2 3-160 0 0,1 1 20 0 0,-1 2-708 0 0,0 2 68 0 0,2-1 68 0 0,-4 4-549 0 0,1-2 57 0 0,-2 1 12 0 0</inkml:trace>
  <inkml:trace contextRef="#ctx0" brushRef="#br0" timeOffset="241657.869">25038 3548 1204 0 0,'221'264'6347'0'0,"-188"-225"-4080"0"0,-16-65-1772 0 0,130-225-78 0 0,-124 217-775 0 0,11-17-1096 0 0,-6 16-2499 0 0,-13 16 1366 0 0,-8 12 1309 0 0</inkml:trace>
  <inkml:trace contextRef="#ctx0" brushRef="#br0" timeOffset="242152.088">26054 3595 1368 0 0,'1'-2'78'0'0,"-1"1"1"0"0,1 0-1 0 0,0 0 0 0 0,-1-1 0 0 0,1 1 1 0 0,-1 0-1 0 0,0-1 0 0 0,0 1 0 0 0,1 0 1 0 0,-1-1-1 0 0,0 1 0 0 0,0 0 0 0 0,0-1 1 0 0,0 1-1 0 0,0-1 0 0 0,-1 1 0 0 0,1 0 1 0 0,0-1-1 0 0,-1 1 0 0 0,1 0 0 0 0,-1-1 1 0 0,1 1-1 0 0,-1 0 0 0 0,1 0 0 0 0,-1 0 1 0 0,0-1-1 0 0,0 1 0 0 0,0 0 0 0 0,1 0 1 0 0,-1 0-1 0 0,0 0 0 0 0,0 0 0 0 0,-1 1 1 0 0,1-1-1 0 0,0 0 0 0 0,0 0 1 0 0,0 1-1 0 0,0-1 0 0 0,-1 0 0 0 0,1 1 1 0 0,0 0-1 0 0,-1-1 0 0 0,1 1 0 0 0,0 0 1 0 0,-1-1-1 0 0,1 1 0 0 0,0 0 0 0 0,-1 0 1 0 0,1 0-1 0 0,-1 0-78 0 0,-82-3 1406 0 0,65 8-1204 0 0,-1 1 0 0 0,1 1-1 0 0,0 0 1 0 0,0 1 0 0 0,1 1-1 0 0,0 1 1 0 0,0 1 0 0 0,1 0-1 0 0,1 1 1 0 0,0 1 0 0 0,1 1 0 0 0,-6 6-202 0 0,20-19 18 0 0,-1 0 1 0 0,1 1 0 0 0,-1-1 0 0 0,1 1 0 0 0,0-1-1 0 0,0 1 1 0 0,0 0 0 0 0,0-1 0 0 0,0 1 0 0 0,0 0-1 0 0,1 0 1 0 0,-1-1 0 0 0,0 1 0 0 0,1 0 0 0 0,-1 0-1 0 0,1 0 1 0 0,0 0 0 0 0,0 0 0 0 0,0 0 0 0 0,0 0-1 0 0,0 0 1 0 0,0 0 0 0 0,0 0 0 0 0,1-1 0 0 0,-1 1 0 0 0,1 0-1 0 0,-1 0 1 0 0,1 0 0 0 0,0 0 0 0 0,-1-1 0 0 0,1 1-1 0 0,0 0 1 0 0,0-1 0 0 0,1 1 0 0 0,-1 0 0 0 0,0-1-1 0 0,0 0 1 0 0,1 1 0 0 0,-1-1 0 0 0,1 0 0 0 0,-1 1-1 0 0,1-1 1 0 0,0 0 0 0 0,-1 0 0 0 0,1-1 0 0 0,0 1-1 0 0,0 0 1 0 0,-1 0 0 0 0,1-1 0 0 0,0 1 0 0 0,0-1-19 0 0,111 7 315 0 0,-106-7-302 0 0,0-1 0 0 0,0-1-1 0 0,0 1 1 0 0,0-1 0 0 0,0 0 0 0 0,0-1-1 0 0,0 0 1 0 0,-1 0 0 0 0,1 0 0 0 0,-1-1-1 0 0,0 0 1 0 0,0 0 0 0 0,0 0-1 0 0,0-1 1 0 0,-1 0 0 0 0,0 0 0 0 0,0-1-1 0 0,0 1 1 0 0,-1-1 0 0 0,0 0-1 0 0,0 0 1 0 0,0 0 0 0 0,-1-1 0 0 0,1-2-13 0 0,-4 8 72 0 0,-2-29 387 0 0,2 30-461 0 0,-1-1-1 0 0,0 1 1 0 0,1 0 0 0 0,-1-1-1 0 0,1 1 1 0 0,-1-1 0 0 0,0 1 0 0 0,1-1-1 0 0,-1 1 1 0 0,1-1 0 0 0,-1 1-1 0 0,1-1 1 0 0,0 1 0 0 0,-1-1-1 0 0,1 0 1 0 0,-1 1 0 0 0,1-1-1 0 0,0 0 1 0 0,0 1 0 0 0,-1-1 0 0 0,1 0-1 0 0,0 1 1 0 0,0-1 0 0 0,0 0-1 0 0,0 1 1 0 0,0-1 0 0 0,0 0-1 0 0,0 0 1 0 0,0 1 0 0 0,0-1-1 0 0,0 0 1 0 0,0 1 0 0 0,0-1 0 0 0,0 0-1 0 0,1 0 1 0 0,-1 1 0 0 0,0-1-1 0 0,1 1 1 0 0,-1-1 0 0 0,0 0-1 0 0,1 1 1 0 0,-1-1 0 0 0,1 1-1 0 0,-1-1 1 0 0,1 0 0 0 0,-1 1 0 0 0,1 0-1 0 0,-1-1 1 0 0,1 1 0 0 0,-1-1-1 0 0,1 1 1 0 0,0 0 0 0 0,-1-1-1 0 0,1 1 1 0 0,0 0 0 0 0,-1-1-1 0 0,1 1 1 0 0,0 0 0 0 0,0 0 0 0 0,-1 0-1 0 0,1 0 1 0 0,0 0 0 0 0,-1 0-1 0 0,1 0 1 0 0,0 0 0 0 0,0 0-1 0 0,-1 0 3 0 0,39 12-413 0 0,76 38-4363 0 0,-105-37 2171 0 0,-8-10 1351 0 0</inkml:trace>
  <inkml:trace contextRef="#ctx0" brushRef="#br0" timeOffset="242585.761">26180 3479 1544 0 0,'54'-1'3851'0'0,"-45"7"-3625"0"0,0 0 0 0 0,0 0 0 0 0,-1 1-1 0 0,1 0 1 0 0,-1 1 0 0 0,-1 0 0 0 0,0 0-1 0 0,0 0 1 0 0,0 1 0 0 0,-1 0 0 0 0,0 0 0 0 0,-1 1-1 0 0,0 0 1 0 0,-1 0 0 0 0,0 0 0 0 0,0 0 0 0 0,-1 1-1 0 0,0-1 1 0 0,-1 1 0 0 0,-1 0 0 0 0,1 0 0 0 0,-2 0-1 0 0,1 1-225 0 0,-2-13 33 0 0,1 0 0 0 0,-1 0 0 0 0,1 1 0 0 0,-1-1 0 0 0,1 0 0 0 0,-1 0 0 0 0,0 0-1 0 0,1 0 1 0 0,-1 1 0 0 0,0-1 0 0 0,0 0 0 0 0,0 1 0 0 0,0-1 0 0 0,0 0 0 0 0,1 1 0 0 0,-1-1 0 0 0,0 1-1 0 0,0 0 1 0 0,0-1 0 0 0,0 1 0 0 0,0 0 0 0 0,0-1 0 0 0,-1 1 0 0 0,1 0 0 0 0,0 0 0 0 0,0 0-1 0 0,0 0 1 0 0,0 0 0 0 0,0 0 0 0 0,0 0 0 0 0,0 0 0 0 0,0 1 0 0 0,0-1 0 0 0,0 0 0 0 0,0 1 0 0 0,0-1-1 0 0,0 1 1 0 0,0-1 0 0 0,0 1 0 0 0,0-1 0 0 0,0 1 0 0 0,0-1 0 0 0,1 1 0 0 0,-1 0 0 0 0,0 0-1 0 0,0-1 1 0 0,1 1 0 0 0,-1 0 0 0 0,0 0 0 0 0,1 0 0 0 0,-1 0 0 0 0,1 0 0 0 0,-1 0 0 0 0,1 0 0 0 0,0 0-1 0 0,-1 0 1 0 0,1 0 0 0 0,0 0 0 0 0,0 0 0 0 0,0 0 0 0 0,-1 0 0 0 0,1 0 0 0 0,0 0 0 0 0,1 0 0 0 0,-1 1-34 0 0,5-17-29 0 0,1 0 0 0 0,0 0 0 0 0,1 0 0 0 0,1 1-1 0 0,1 0 1 0 0,-1 1 0 0 0,2 0 0 0 0,0 0 0 0 0,1 1-1 0 0,0 0 1 0 0,1 1 0 0 0,0 0 0 0 0,0 1 0 0 0,2 0-1 0 0,-1 1 1 0 0,10-5 30 0 0,-20 13-4 0 0,0-1 0 0 0,0 1 0 0 0,0 0 0 0 0,0-1 0 0 0,0 2 0 0 0,0-1 0 0 0,0 0 0 0 0,1 0 0 0 0,-1 1 0 0 0,0 0 0 0 0,0 0 0 0 0,1 0 0 0 0,-1 0 0 0 0,0 0 0 0 0,0 0 0 0 0,1 1-1 0 0,-1 0 1 0 0,0 0 0 0 0,0 0 0 0 0,0 0 0 0 0,0 0 0 0 0,0 0 0 0 0,0 1 0 0 0,0 0 0 0 0,-1-1 0 0 0,1 1 0 0 0,0 0 0 0 0,-1 0 0 0 0,1 0 0 0 0,-1 1 0 0 0,0-1 0 0 0,0 1 0 0 0,0-1 0 0 0,0 1 0 0 0,0 0 0 0 0,-1 0 0 0 0,1-1 0 0 0,0 3 4 0 0,40 117-276 0 0,-42-120-165 0 0,-14 10-4619 0 0,-27-51 1338 0 0,33 18 2559 0 0</inkml:trace>
  <inkml:trace contextRef="#ctx0" brushRef="#br0" timeOffset="243320.938">27061 3578 888 0 0,'1'0'96'0'0,"0"-1"0"0"0,0 0 0 0 0,0 1 0 0 0,1-1 0 0 0,-1 0 0 0 0,0 0-1 0 0,0 0 1 0 0,0 0 0 0 0,0 0 0 0 0,0 0 0 0 0,-1 0 0 0 0,1 0 0 0 0,0 0 0 0 0,0 0 0 0 0,-1 0 0 0 0,1 0 0 0 0,0-1-1 0 0,-1 1 1 0 0,0 0 0 0 0,1 0 0 0 0,-1-1 0 0 0,0 1 0 0 0,1 0 0 0 0,-1-1 0 0 0,0 1 0 0 0,0-1 0 0 0,0 1-1 0 0,0 0 1 0 0,0-1 0 0 0,0 1 0 0 0,-1 0 0 0 0,1-1 0 0 0,0 1 0 0 0,-1 0 0 0 0,1 0 0 0 0,-1-1 0 0 0,1 1 0 0 0,-1 0-1 0 0,0 0 1 0 0,0 0 0 0 0,1-1 0 0 0,-1 1 0 0 0,0 0 0 0 0,0 0 0 0 0,0 0 0 0 0,0 1 0 0 0,0-1 0 0 0,0 0 0 0 0,0 0-1 0 0,0 0 1 0 0,-1 1 0 0 0,1-1 0 0 0,0 1 0 0 0,0-1 0 0 0,-1 1 0 0 0,1-1 0 0 0,0 1 0 0 0,-1 0 0 0 0,0-1-96 0 0,-12-2 108 0 0,-1 1 0 0 0,1 0 0 0 0,-1 1 0 0 0,1 1 0 0 0,-1 0 0 0 0,1 1 1 0 0,-1 0-1 0 0,1 1 0 0 0,-1 1 0 0 0,1 0 0 0 0,0 1 0 0 0,0 1 0 0 0,1 0 1 0 0,-1 0-1 0 0,1 2 0 0 0,0 0 0 0 0,1 0 0 0 0,0 1 0 0 0,0 0 0 0 0,-3 5-108 0 0,-47 65 804 0 0,62-77-681 0 0,26 16 191 0 0,16-17-240 0 0,0-1 0 0 0,0-3 1 0 0,-1-1-1 0 0,0-1 1 0 0,37-13-75 0 0,-64 17 16 0 0,31-5 227 0 0,-45 7-254 0 0,0 0 41 0 0,0 0 4 0 0,0 0-20 0 0,0 0-16 0 0,28 51-664 0 0,26-13-1574 0 0,-12-24-2483 0 0,-38-13 3478 0 0</inkml:trace>
  <inkml:trace contextRef="#ctx0" brushRef="#br0" timeOffset="243803.203">27241 3545 948 0 0,'18'31'7072'0'0,"-10"-4"-3716"0"0,41-55-2996 0 0,96-51-354 0 0,-142 80-16 0 0,0 1 0 0 0,0-1 0 0 0,-1 1-1 0 0,1 0 1 0 0,0 0 0 0 0,-1 0 0 0 0,1 0 0 0 0,-1 0 0 0 0,1 0 0 0 0,-1 1 0 0 0,0-1 0 0 0,0 1 0 0 0,0 0 0 0 0,0 0 0 0 0,-1-1 0 0 0,1 1-1 0 0,-1 0 1 0 0,0 0 0 0 0,1 1 0 0 0,-1-1 0 0 0,-1 0 0 0 0,1 0 0 0 0,0 0 0 0 0,-1 1 0 0 0,0-1 0 0 0,0 0 0 0 0,0 1 0 0 0,0-1 0 0 0,0 0 0 0 0,-1 0-1 0 0,1 2 11 0 0,3 13-207 0 0,-1-12-13 0 0,0-1 0 0 0,1 0 0 0 0,-1 0 0 0 0,1 0 0 0 0,0-1 0 0 0,0 1 0 0 0,1-1 0 0 0,-1 1 1 0 0,1-1-1 0 0,0 0 0 0 0,0-1 0 0 0,1 1 0 0 0,-1-1 0 0 0,1 1 0 0 0,0-1 0 0 0,0-1 0 0 0,0 1 0 0 0,0-1 0 0 0,0 0 0 0 0,0 0 0 0 0,1 0 0 0 0,-1-1 0 0 0,0 0 0 0 0,1 0 0 0 0,0 0 0 0 0,-1-1 0 0 0,1 1 0 0 0,-1-1 0 0 0,1-1 0 0 0,0 1 0 0 0,-1-1 0 0 0,1 0 0 0 0,-1 0 0 0 0,1-1 0 0 0,-1 0 0 0 0,0 0 0 0 0,1 0 220 0 0,45-10-1139 0 0</inkml:trace>
  <inkml:trace contextRef="#ctx0" brushRef="#br0" timeOffset="244196.029">28057 3494 984 0 0,'-9'-11'3501'0'0,"-37"23"-2577"0"0,44-11-752 0 0,-10 2-25 0 0,1 0 0 0 0,0 1 0 0 0,0 1 0 0 0,0-1 0 0 0,1 2 1 0 0,0 0-1 0 0,0 0 0 0 0,0 1 0 0 0,1 0 0 0 0,0 0 0 0 0,0 1 1 0 0,1 1-1 0 0,0-1 0 0 0,0 1 0 0 0,1 1 0 0 0,0-1 0 0 0,1 1 1 0 0,0 0-1 0 0,1 1 0 0 0,0-1 0 0 0,0 1 0 0 0,1 0 0 0 0,1 0 1 0 0,-1 1-1 0 0,2-1 0 0 0,0 2-147 0 0,2-9 21 0 0,1 0 0 0 0,0-1-1 0 0,0 1 1 0 0,0-1 0 0 0,1 1 0 0 0,0-1 0 0 0,-1 1 0 0 0,1-1 0 0 0,0 0-1 0 0,0 0 1 0 0,1 0 0 0 0,-1 0 0 0 0,1 0 0 0 0,-1 0 0 0 0,1-1-1 0 0,0 1 1 0 0,0-1 0 0 0,0 0 0 0 0,0 0 0 0 0,1 0 0 0 0,-1 0 0 0 0,0 0-1 0 0,1-1 1 0 0,-1 0 0 0 0,1 1 0 0 0,0-1 0 0 0,-1-1 0 0 0,4 1-21 0 0,106 15 156 0 0,135-44-206 0 0,-234 26 25 0 0,0-1 0 0 0,0 0 1 0 0,0-1-1 0 0,0-1 0 0 0,-1 0 0 0 0,0-1 1 0 0,0 0-1 0 0,0-1 0 0 0,-1-1 0 0 0,0 0 1 0 0,0 0-1 0 0,-1-1 0 0 0,0-1 0 0 0,9-9 25 0 0,-19 18 7 0 0,-1-1 0 0 0,1 1 0 0 0,-1-1 0 0 0,1 1 0 0 0,-1 0 0 0 0,1-1 1 0 0,-1 1-1 0 0,0-1 0 0 0,0 1 0 0 0,1-1 0 0 0,-1 1 0 0 0,0-1 0 0 0,-1 1 0 0 0,1-1 0 0 0,0 1 0 0 0,0-1 0 0 0,-1 1 0 0 0,1-1 0 0 0,0 1 0 0 0,-1-1 0 0 0,0 1 0 0 0,1 0 0 0 0,-1-1 0 0 0,0 1 0 0 0,0 0 0 0 0,0 0 0 0 0,1-1 0 0 0,-1 1 0 0 0,-1 0 0 0 0,1 0 1 0 0,0 0-1 0 0,0 0 0 0 0,0 0 0 0 0,0 0 0 0 0,-1 1 0 0 0,1-1 0 0 0,0 0 0 0 0,-1 1 0 0 0,1-1 0 0 0,-1 1 0 0 0,1-1 0 0 0,0 1 0 0 0,-1 0 0 0 0,1-1 0 0 0,-1 1 0 0 0,1 0 0 0 0,-1 0-7 0 0,-71-13 511 0 0,56 12-414 0 0,-1 1-1 0 0,0 0 0 0 0,0 2 0 0 0,1 0 0 0 0,-1 0 1 0 0,1 2-1 0 0,-1 0 0 0 0,1 1 0 0 0,0 1 1 0 0,1 1-1 0 0,0 0 0 0 0,-7 5-96 0 0,20-11 12 0 0,0 0 0 0 0,0 0 1 0 0,1 0-1 0 0,-1 1 0 0 0,0-1 0 0 0,1 1 0 0 0,-1 0 1 0 0,1 0-1 0 0,-1 0 0 0 0,1 0 0 0 0,0 0 1 0 0,0 0-1 0 0,0 1 0 0 0,0-1 0 0 0,1 1 0 0 0,-1-1 1 0 0,0 1-1 0 0,1 0 0 0 0,0-1 0 0 0,0 1 0 0 0,0 0 1 0 0,0 0-1 0 0,0 0 0 0 0,0 0 0 0 0,1 0 0 0 0,0 0 1 0 0,-1 0-1 0 0,1 0 0 0 0,0 0 0 0 0,0 0 0 0 0,1 0 1 0 0,-1 0-1 0 0,1 2-12 0 0,16 13-296 0 0,1 0 0 0 0,1-1 0 0 0,0-1 0 0 0,1-1 0 0 0,1 0 0 0 0,0-2 1 0 0,1 0-1 0 0,0-2 0 0 0,1 0 0 0 0,0-1 0 0 0,1-2 0 0 0,0 0 0 0 0,0-2 0 0 0,1-1 0 0 0,17 2 296 0 0,118 9-4352 0 0,-131-16 3149 0 0</inkml:trace>
  <inkml:trace contextRef="#ctx0" brushRef="#br0" timeOffset="245925.058">28821 3988 888 0 0,'0'0'878'0'0,"0"0"-161"0"0,0 0-88 0 0,0 0-83 0 0,0 0-114 0 0,0 0-75 0 0,0 0-4 0 0,-1 7-11 0 0,-3 12-253 0 0,0 1 0 0 0,-2-1-1 0 0,0 0 1 0 0,-1-1 0 0 0,-1 1 0 0 0,-1-1 0 0 0,0-1 0 0 0,-2 0 0 0 0,0 0 0 0 0,0-1-1 0 0,-2 0 1 0 0,-9 8-89 0 0,-120 91-2988 0 0,89-90 1776 0 0,-2-5 60 0 0</inkml:trace>
  <inkml:trace contextRef="#ctx0" brushRef="#br0" timeOffset="263216.696">18524 4948 888 0 0,'-27'41'3812'0'0,"22"-35"-3342"0"0,-6 6-165 0 0,2 1 1 0 0,-1 0 0 0 0,2 1-1 0 0,-1 0 1 0 0,2 1 0 0 0,0-1-1 0 0,1 1 1 0 0,0 0 0 0 0,1 1-1 0 0,1-1 1 0 0,1 1 0 0 0,0 0 0 0 0,0 10-306 0 0,6-21 24 0 0,0-1 0 0 0,0 1 0 0 0,1-1 0 0 0,0 0 0 0 0,0 0 0 0 0,0 0 0 0 0,1 0 0 0 0,-1-1 0 0 0,1 1 0 0 0,0-1 0 0 0,-1-1 0 0 0,1 1 0 0 0,1-1 0 0 0,-1 1 0 0 0,0-2 0 0 0,1 1 0 0 0,-1 0 0 0 0,1-1 1 0 0,-1 0-1 0 0,1 0 0 0 0,0-1 0 0 0,-1 0 0 0 0,1 0 0 0 0,0 0 0 0 0,-1-1 0 0 0,6 0-24 0 0,4 0-69 0 0,1-1 0 0 0,-1-1 0 0 0,1 0 1 0 0,-1 0-1 0 0,0-2 0 0 0,0 0 0 0 0,0-1 0 0 0,-1 0 0 0 0,0-1 0 0 0,0-1 1 0 0,-1 0-1 0 0,1-1 69 0 0,-12 7-29 0 0,0 1 0 0 0,0-1-1 0 0,0 0 1 0 0,0 1 0 0 0,0-1 0 0 0,0 0 0 0 0,0 0 0 0 0,-1 0-1 0 0,1 0 1 0 0,-1-1 0 0 0,1 1 0 0 0,-1 0 0 0 0,0-1 0 0 0,0 1-1 0 0,0-1 1 0 0,0 1 0 0 0,-1-1 0 0 0,1 1 0 0 0,-1-1 0 0 0,1 0-1 0 0,-1 1 1 0 0,0-1 0 0 0,0 0 0 0 0,0 1 0 0 0,0-1 0 0 0,-1 0 0 0 0,1 1-1 0 0,-1-1 1 0 0,1 1 0 0 0,-1-1 0 0 0,0 1 0 0 0,0-1 0 0 0,0 1-1 0 0,0-1 1 0 0,-1 1 0 0 0,1 0 0 0 0,-1 0 0 0 0,1 0 0 0 0,-1 0-1 0 0,0 0 1 0 0,0 0 0 0 0,0 0 0 0 0,0 0 0 0 0,0 1 0 0 0,0-1 0 0 0,0 1-1 0 0,-1-1 1 0 0,0 1 29 0 0,-118-63-391 0 0,11 31 141 0 0,142 14-1940 0 0,-12 9 1073 0 0,2 0-122 0 0</inkml:trace>
  <inkml:trace contextRef="#ctx0" brushRef="#br0" timeOffset="263577.457">19030 4871 2116 0 0,'-33'62'4171'0'0,"20"-48"-3895"0"0,1 0 1 0 0,0 0-1 0 0,1 2 1 0 0,1-1-1 0 0,1 1 1 0 0,0 1-1 0 0,0 0 1 0 0,2 0 0 0 0,0 0-1 0 0,1 1 1 0 0,1 0-1 0 0,1 0 1 0 0,0 1-1 0 0,1 4-276 0 0,5-17 36 0 0,1 0 0 0 0,0-1 1 0 0,1 1-1 0 0,-1-1 0 0 0,1 1 0 0 0,0-1 0 0 0,0 0 0 0 0,1-1 0 0 0,0 1 0 0 0,-1-1 0 0 0,1 0 0 0 0,1 0 1 0 0,-1 0-1 0 0,1-1 0 0 0,-1 1 0 0 0,1-1 0 0 0,0-1 0 0 0,0 1 0 0 0,0-1 0 0 0,1 0 0 0 0,-1-1 0 0 0,0 1 0 0 0,1-1 1 0 0,-1-1-1 0 0,1 1 0 0 0,-1-1 0 0 0,1 0 0 0 0,-1 0 0 0 0,5-2-36 0 0,16 3-37 0 0,1-2 1 0 0,-1-1-1 0 0,1-1 0 0 0,-1-2 1 0 0,0 0-1 0 0,-1-2 0 0 0,1-1 1 0 0,-2-1-1 0 0,1-1 0 0 0,4-3 37 0 0,109-79 374 0 0,-139 91-226 0 0,0 1 48 0 0,-1-1-168 0 0,-1 0-1 0 0,1 0 1 0 0,-1 0-1 0 0,1 1 0 0 0,-1-1 1 0 0,0 0-1 0 0,1 1 1 0 0,-1-1-1 0 0,0 1 1 0 0,1 0-1 0 0,-1 0 0 0 0,0-1 1 0 0,0 1-1 0 0,1 0 1 0 0,-1 1-1 0 0,0-1 0 0 0,0 0 1 0 0,1 0-1 0 0,-1 1 1 0 0,0-1-1 0 0,1 1 1 0 0,-1-1-1 0 0,0 1 0 0 0,1 0 1 0 0,-1 0-1 0 0,1 0 1 0 0,-1 0-1 0 0,1 0 0 0 0,-1 0 1 0 0,1 0-1 0 0,0 0 1 0 0,0 0-1 0 0,-1 1 1 0 0,1-1-1 0 0,0 0 0 0 0,0 1 1 0 0,0-1-1 0 0,0 1 1 0 0,1-1-1 0 0,-1 1 0 0 0,0 0 1 0 0,0 0-28 0 0,3 12-1095 0 0,28-17-7648 0 0,-28 1 7497 0 0</inkml:trace>
  <inkml:trace contextRef="#ctx0" brushRef="#br0" timeOffset="263857.609">19433 4855 1756 0 0,'-15'-128'8683'0'0,"9"109"-9388"0"0,12 31-5792 0 0,-4-8 5224 0 0</inkml:trace>
  <inkml:trace contextRef="#ctx0" brushRef="#br0" timeOffset="264775.925">19910 4984 924 0 0,'1'-3'508'0'0,"0"3"-433"0"0,0 0 0 0 0,0-1 1 0 0,0 1-1 0 0,0-1 0 0 0,-1 1 0 0 0,1 0 1 0 0,0-1-1 0 0,0 1 0 0 0,-1-1 0 0 0,1 0 1 0 0,0 1-1 0 0,-1-1 0 0 0,1 0 1 0 0,0 1-1 0 0,-1-1 0 0 0,1 0 0 0 0,-1 0 1 0 0,0 1-1 0 0,1-1 0 0 0,-1 0 0 0 0,1 0 1 0 0,-1 0-1 0 0,0 0 0 0 0,0 0 0 0 0,1 1 1 0 0,-1-1-1 0 0,0 0 0 0 0,0 0 0 0 0,0 0 1 0 0,0 0-1 0 0,0 0 0 0 0,0 0 1 0 0,-1 0-1 0 0,1 0 0 0 0,0 1 0 0 0,0-1 1 0 0,0 0-1 0 0,-1 0 0 0 0,1 0 0 0 0,-1 0 1 0 0,1 1-1 0 0,-1-1 0 0 0,1 0 0 0 0,-1 0 1 0 0,1 1-1 0 0,-1-1 0 0 0,1 0 0 0 0,-1 1 1 0 0,0-1-1 0 0,1 0 0 0 0,-1 1 1 0 0,0-1-1 0 0,0 1 0 0 0,0 0 0 0 0,1-1 1 0 0,-1 1-1 0 0,0-1 0 0 0,0 1 0 0 0,0 0 1 0 0,0 0-1 0 0,0 0 0 0 0,1-1 0 0 0,-1 1 1 0 0,0 0-1 0 0,-1 0-75 0 0,-16 2 175 0 0,-1 0 0 0 0,1 1 0 0 0,0 1 0 0 0,0 0 0 0 0,0 2 0 0 0,0 0 0 0 0,1 1 0 0 0,0 1-1 0 0,1 0 1 0 0,-1 1 0 0 0,2 1 0 0 0,-1 1 0 0 0,1 0 0 0 0,1 1 0 0 0,-7 7-175 0 0,20-19 12 0 0,0 1-1 0 0,0-1 1 0 0,0 1 0 0 0,0-1-1 0 0,0 1 1 0 0,0 0-1 0 0,0-1 1 0 0,0 1 0 0 0,0 0-1 0 0,0 0 1 0 0,1 0-1 0 0,-1 0 1 0 0,0 0 0 0 0,0 0-1 0 0,1 0 1 0 0,-1 0-1 0 0,1 0 1 0 0,-1 0 0 0 0,1 0-1 0 0,-1 0 1 0 0,1 0-1 0 0,0 0 1 0 0,0 1 0 0 0,-1-1-1 0 0,1 0 1 0 0,0 0-1 0 0,0 0 1 0 0,0 0 0 0 0,0 1-1 0 0,0-1 1 0 0,0 0-1 0 0,1 0 1 0 0,-1 0-1 0 0,0 0 1 0 0,1 1 0 0 0,-1-1-1 0 0,1 0 1 0 0,-1 0-1 0 0,1 0 1 0 0,-1 0 0 0 0,1 0-1 0 0,0 0 1 0 0,-1 0-1 0 0,1 0 1 0 0,0-1 0 0 0,0 1-1 0 0,0 0 1 0 0,0 0-1 0 0,0 0 1 0 0,0-1 0 0 0,0 1-1 0 0,0-1 1 0 0,0 1-1 0 0,0-1 1 0 0,0 1 0 0 0,0-1-1 0 0,0 1 1 0 0,0-1-1 0 0,0 0 1 0 0,1 0-12 0 0,85 0 274 0 0,225-106-63 0 0,-288 88-214 0 0,-35 27 215 0 0,8-8-212 0 0,1 1 0 0 0,0 0 0 0 0,0 1 0 0 0,0-1 0 0 0,0 0 0 0 0,0 1 0 0 0,0-1 0 0 0,1 1 0 0 0,-1-1 0 0 0,1 1 0 0 0,0 0 0 0 0,0-1 0 0 0,0 1 0 0 0,0 0 0 0 0,0 0 0 0 0,0 0 1 0 0,1 0-1 0 0,0 0 0 0 0,-1 0 0 0 0,1 0 0 0 0,0 0 0 0 0,0 0 0 0 0,1 0 0 0 0,-1 0 0 0 0,1 2 0 0 0,7 2-49 0 0,1-1-1 0 0,0 1 1 0 0,0-2-1 0 0,1 1 1 0 0,-1-1-1 0 0,1-1 1 0 0,0 1-1 0 0,0-2 1 0 0,1 0 0 0 0,-1 0-1 0 0,1 0 1 0 0,-1-1-1 0 0,1-1 1 0 0,0 0-1 0 0,0-1 1 0 0,0 0-1 0 0,0 0 1 0 0,-1-1 0 0 0,1-1-1 0 0,0 1 1 0 0,-1-2-1 0 0,1 0 1 0 0,-1 0-1 0 0,1-1 1 0 0,-1 0-1 0 0,4-3 50 0 0,3 3-129 0 0,0-1 0 0 0,0-1 0 0 0,-1-1 0 0 0,0 0 0 0 0,0-1 0 0 0,0 0 0 0 0,-1-2 0 0 0,-1 0 0 0 0,0 0 0 0 0,0-1 0 0 0,-1-1 0 0 0,0 0 0 0 0,-1-1 0 0 0,0-1 129 0 0,5-11 95 0 0,-1 0 0 0 0,-1-1 0 0 0,-1-1-1 0 0,-1 0 1 0 0,-2-1 0 0 0,-1 0 0 0 0,-1-1-1 0 0,4-23-94 0 0,12-127 2833 0 0,-25 175-2734 0 0,0 0 1 0 0,0 0 0 0 0,-1 0 0 0 0,0 0-1 0 0,0 0 1 0 0,0 0 0 0 0,0 0 0 0 0,-1 1-1 0 0,1-1 1 0 0,-1 0 0 0 0,0 1 0 0 0,0-1 0 0 0,-1 1-1 0 0,1 0 1 0 0,-1 0 0 0 0,1 0 0 0 0,-1 0-1 0 0,0 0 1 0 0,0 0 0 0 0,0 1 0 0 0,0-1-1 0 0,-1 1 1 0 0,1 0 0 0 0,-1 0 0 0 0,1 1-1 0 0,-1-1 1 0 0,0 0 0 0 0,0 1 0 0 0,0 0-1 0 0,0 0 1 0 0,0 0 0 0 0,-3 0-100 0 0,0 5 35 0 0,0-1 1 0 0,1 1-1 0 0,0 0 0 0 0,0 0 1 0 0,0 1-1 0 0,0-1 0 0 0,1 1 0 0 0,-1 1 1 0 0,1-1-1 0 0,1 1 0 0 0,-1 0 1 0 0,1 0-1 0 0,0 0 0 0 0,0 0 1 0 0,1 1-1 0 0,0 0 0 0 0,0 0 1 0 0,0 0-1 0 0,1 0 0 0 0,0 0 1 0 0,0 0-1 0 0,1 0 0 0 0,0 1 1 0 0,1-1-1 0 0,-1 1 0 0 0,1-1 0 0 0,1 5-35 0 0,40 214-381 0 0,-29-185-28 0 0,16 47-883 0 0,14 102-8294 0 0,-42-183 8467 0 0</inkml:trace>
  <inkml:trace contextRef="#ctx0" brushRef="#br0" timeOffset="265057.885">20382 4915 3016 0 0,'3'1'908'0'0,"3"-2"-88"0"0,-1-1-120 0 0,17-1-111 0 0,2-4-97 0 0,5-2-188 0 0,5-2-188 0 0,3 2-8 0 0,-1-3-572 0 0,0 2-560 0 0,2-2 87 0 0,0 0 49 0 0,-4 0-432 0 0,0-2 48 0 0</inkml:trace>
  <inkml:trace contextRef="#ctx0" brushRef="#br0" timeOffset="265692.276">20898 4898 1160 0 0,'10'9'3132'0'0,"16"-8"-2593"0"0,-24-1-368 0 0,56-9 368 0 0,0-2-1 0 0,0-2 1 0 0,-2-3 0 0 0,0-3 0 0 0,0-2-1 0 0,5-5-538 0 0,-9 5 109 0 0,17-22-62 0 0,-69 43-90 0 0,-74-2 147 0 0,32 14 103 0 0,1 3 0 0 0,0 1-1 0 0,1 2 1 0 0,1 1 0 0 0,1 2 0 0 0,0 2-1 0 0,2 2 1 0 0,-21 18-207 0 0,54-42 12 0 0,0 1 1 0 0,0-1 0 0 0,0 1-1 0 0,0 0 1 0 0,0-1-1 0 0,1 1 1 0 0,-1 1-1 0 0,0-1 1 0 0,1 0-1 0 0,-1 1 1 0 0,1-1-1 0 0,0 1 1 0 0,0 0-1 0 0,0-1 1 0 0,0 1-1 0 0,1 0 1 0 0,-1 0-1 0 0,1 1 1 0 0,-1-1-1 0 0,1 0 1 0 0,0 0-1 0 0,1 1 1 0 0,-1-1 0 0 0,0 0-1 0 0,1 1 1 0 0,0-1-1 0 0,0 1 1 0 0,0-1-1 0 0,0 0 1 0 0,0 1-1 0 0,1-1 1 0 0,-1 1-1 0 0,1-1 1 0 0,0 0-1 0 0,0 0 1 0 0,0 1-1 0 0,1-1 1 0 0,-1 0-1 0 0,1 0 1 0 0,0 0-1 0 0,0 0 1 0 0,0-1 0 0 0,0 1-1 0 0,0 0 1 0 0,0-1-1 0 0,1 1 1 0 0,0-1-13 0 0,14 3-40 0 0,0 0 1 0 0,0-2-1 0 0,1 0 1 0 0,-1-1-1 0 0,1-1 0 0 0,0 0 1 0 0,-1-2-1 0 0,1 0 1 0 0,0-1-1 0 0,-1 0 1 0 0,0-2-1 0 0,1 0 1 0 0,4-2 39 0 0,11-1-104 0 0,335-115-985 0 0,-362 120 1075 0 0,16-6 227 0 0,-28 17 185 0 0,-125 112 378 0 0,85-55-476 0 0,46-65-280 0 0,3 1-28 0 0,6-2-56 0 0,0 1 0 0 0,-1-1 1 0 0,1-1-1 0 0,0 0 1 0 0,0 0-1 0 0,0 0 0 0 0,-1-1 1 0 0,1-1-1 0 0,-1 1 0 0 0,0-2 1 0 0,0 1-1 0 0,0-1 1 0 0,0 0-1 0 0,0 0 0 0 0,-1-1 1 0 0,1 0-1 0 0,-1-1 1 0 0,2-2 63 0 0,-5 6-33 0 0,26-17-57 0 0,0-1 0 0 0,-1-2 0 0 0,-1 0 1 0 0,-1-2-1 0 0,-1-1 0 0 0,-1-1 0 0 0,-1-1 0 0 0,-2-1 0 0 0,-1-1 0 0 0,-1-1 0 0 0,-1-1 0 0 0,-2 0 0 0 0,3-11 90 0 0,-17 35 52 0 0,0-1-1 0 0,0 0 1 0 0,-1 0-1 0 0,0 0 1 0 0,0-1-1 0 0,-1 1 0 0 0,0 0 1 0 0,-1-1-1 0 0,1 1 1 0 0,-2-1-1 0 0,1 1 0 0 0,-1 0 1 0 0,-1 0-1 0 0,1-1 1 0 0,-1 1-1 0 0,-1 0 1 0 0,1 0-1 0 0,-2 0 0 0 0,1 1 1 0 0,-1-1-1 0 0,0 1 1 0 0,0 0-1 0 0,-1 0 1 0 0,0 0-1 0 0,0 1 0 0 0,-1-1 1 0 0,0 1-1 0 0,0 0 1 0 0,0 1-1 0 0,-1 0 0 0 0,1 0 1 0 0,-6-2-52 0 0,-2-1 172 0 0,0 1 0 0 0,-1 1 1 0 0,0 0-1 0 0,0 1 0 0 0,0 1 1 0 0,-1 0-1 0 0,1 2 0 0 0,-1-1 0 0 0,0 2 1 0 0,-16 0-173 0 0,26 2-18 0 0,-1 0 1 0 0,0 1-1 0 0,1-1 1 0 0,-1 2-1 0 0,1-1 1 0 0,0 1-1 0 0,0 0 1 0 0,0 0-1 0 0,0 0 1 0 0,0 1-1 0 0,1 0 1 0 0,-1 0-1 0 0,1 1 1 0 0,0-1-1 0 0,1 1 1 0 0,-1 0-1 0 0,1 1 1 0 0,0-1-1 0 0,0 1 1 0 0,0 0-1 0 0,1 0 1 0 0,0 0-1 0 0,0 0 1 0 0,1 0 0 0 0,-1 1-1 0 0,2-1 1 0 0,-1 1-1 0 0,0-1 1 0 0,1 1-1 0 0,1 0 1 0 0,-1 0-1 0 0,1-1 1 0 0,0 1-1 0 0,0 0 1 0 0,1 0-1 0 0,0 0 1 0 0,0-1-1 0 0,1 1 1 0 0,1 4 17 0 0,104 337-7582 0 0,-97-307 6352 0 0</inkml:trace>
  <inkml:trace contextRef="#ctx0" brushRef="#br0" timeOffset="266421.26">19409 4937 2428 0 0,'0'0'572'0'0,"8"33"16"0"0,-11-12-108 0 0,3-10 72 0 0,0 5-132 0 0,0 4-40 0 0,0 1 21 0 0,0 1-77 0 0,17 25-28 0 0,-6-25-96 0 0,4-1-72 0 0,4-1-88 0 0,3-2 0 0 0,6-5-492 0 0,-1-2-476 0 0,0-5-449 0 0,3-5 101 0 0,-14-1 16 0 0</inkml:trace>
  <inkml:trace contextRef="#ctx0" brushRef="#br0" timeOffset="267786.804">22641 4841 1516 0 0,'16'-14'2268'0'0,"4"8"-1392"0"0,32-52 2246 0 0,-55 81-1869 0 0,-26 180-366 0 0,30-196-859 0 0,-1 0 0 0 0,2 0 0 0 0,-1 0 0 0 0,1 0 0 0 0,0-1 0 0 0,0 1 0 0 0,1 0 0 0 0,0-1 0 0 0,0 0 1 0 0,0 0-1 0 0,1 0 0 0 0,0 0 0 0 0,0 0 0 0 0,1-1 0 0 0,0 1 0 0 0,0-1 0 0 0,0-1 0 0 0,0 1 0 0 0,1-1 1 0 0,-1 0-1 0 0,1 0 0 0 0,0 0 0 0 0,1-1 0 0 0,-1 0 0 0 0,0 0 0 0 0,1-1 0 0 0,0 1 0 0 0,-1-2 0 0 0,1 1 1 0 0,0-1-1 0 0,0 0 0 0 0,0 0 0 0 0,0-1 0 0 0,5 0-28 0 0,-1 1-36 0 0,-1 0 0 0 0,1-1 1 0 0,-1 0-1 0 0,1-1 0 0 0,-1 0 0 0 0,1-1 0 0 0,-1 0 0 0 0,0-1 1 0 0,0 0-1 0 0,0 0 0 0 0,0-1 0 0 0,0-1 0 0 0,-1 1 1 0 0,0-2-1 0 0,0 1 0 0 0,0-1 0 0 0,-1 0 0 0 0,1-1 0 0 0,-2 0 1 0 0,1-1-1 0 0,-1 1 0 0 0,0-1 0 0 0,0-1 0 0 0,-1 1 1 0 0,0-1-1 0 0,-1 0 0 0 0,0 0 0 0 0,-1-1 0 0 0,1 0 1 0 0,-2 1-1 0 0,1-2 0 0 0,-1-1 36 0 0,-3 11-23 0 0,0 1-64 0 0,-22-5 10 0 0,19 7 73 0 0,0 0 1 0 0,0 1 0 0 0,0 0 0 0 0,0 0 0 0 0,1 0 0 0 0,0 0-1 0 0,-1 0 1 0 0,1 0 0 0 0,0 0 0 0 0,0 1 0 0 0,1-1 0 0 0,-1 1-1 0 0,1 0 1 0 0,0-1 0 0 0,0 1 0 0 0,0 0 0 0 0,0 0 0 0 0,1 0-1 0 0,-1 0 1 0 0,1 0 0 0 0,0-1 0 0 0,0 1 0 0 0,0 0 0 0 0,1 0 0 0 0,0 0-1 0 0,-1 0 1 0 0,2 0 3 0 0,2 2 6 0 0,1 0 0 0 0,0-1-1 0 0,0 0 1 0 0,1 0 0 0 0,0 0-1 0 0,0-1 1 0 0,0 1 0 0 0,0-1-1 0 0,1-1 1 0 0,-1 1 0 0 0,1-1-1 0 0,0-1 1 0 0,0 1 0 0 0,0-1-1 0 0,0 0 1 0 0,1-1 0 0 0,-1 0-1 0 0,1 0 1 0 0,-1 0 0 0 0,0-1-1 0 0,1 0 1 0 0,-1 0 0 0 0,1-1-1 0 0,-1 0 1 0 0,0-1 0 0 0,1 1-1 0 0,-1-1 1 0 0,0-1 0 0 0,0 1-1 0 0,0-1 1 0 0,-1-1 0 0 0,1 1-1 0 0,-1-1 1 0 0,0 0 0 0 0,1 0-1 0 0,-2-1 1 0 0,1 0 0 0 0,-1 0-1 0 0,1 0 1 0 0,-1-1 0 0 0,-1 0-1 0 0,1 0 1 0 0,-1 0 0 0 0,0 0-1 0 0,-1-1 1 0 0,3-5-6 0 0,11-43 47 0 0,62-136-343 0 0,-23 151 84 0 0,-55 40 163 0 0,21 14-191 0 0,-16-2 258 0 0,-1 0 1 0 0,0 1-1 0 0,-1 0 0 0 0,-1 0 1 0 0,0 0-1 0 0,0 0 1 0 0,-1 0-1 0 0,-1 0 0 0 0,0 1 1 0 0,-1-1-1 0 0,0 0 1 0 0,-2 3-19 0 0,2-7 4 0 0,-1 3-105 0 0,0 1-1 0 0,-1-1 0 0 0,-1 0 1 0 0,0 0-1 0 0,0 0 0 0 0,-1-1 1 0 0,-1 1-1 0 0,0-1 1 0 0,0 0-1 0 0,-2 0 0 0 0,1-1 1 0 0,-6 8 101 0 0,-17-7-5611 0 0,13-24 4151 0 0</inkml:trace>
  <inkml:trace contextRef="#ctx0" brushRef="#br0" timeOffset="268033.913">23427 4499 2292 0 0,'-26'-49'6443'0'0,"68"68"-10279"0"0,-20-6 2490 0 0,0 0-35 0 0</inkml:trace>
  <inkml:trace contextRef="#ctx0" brushRef="#br0" timeOffset="268702.393">23905 4577 1388 0 0,'-14'2'3635'0'0,"-17"36"-2110"0"0,23-15-1149 0 0,0-1 1 0 0,2 1-1 0 0,1 0 1 0 0,0 0-1 0 0,2 1 1 0 0,0-1-1 0 0,2 1 0 0 0,1 0 1 0 0,2 22-377 0 0,-1-4 322 0 0,34 203-280 0 0,-35-243-332 0 0,-14 15-420 0 0,10-15 626 0 0,-1 0 0 0 0,1-1 0 0 0,-1 0 0 0 0,0 0 0 0 0,1 0 1 0 0,-1 0-1 0 0,0-1 0 0 0,0 0 0 0 0,0 0 0 0 0,1 0 0 0 0,-1 0 0 0 0,0-1 1 0 0,0 0-1 0 0,1 0 0 0 0,-1 0 0 0 0,1-1 0 0 0,-1 1 0 0 0,1-1 1 0 0,-1 0-1 0 0,1 0 0 0 0,0-1 0 0 0,0 1 0 0 0,0-1 0 0 0,0 0 1 0 0,1 0-1 0 0,-1 0 0 0 0,1-1 0 0 0,0 1 0 0 0,-1-1 0 0 0,2 0 1 0 0,-1 0-1 0 0,0 0 0 0 0,1 0 0 0 0,0 0 0 0 0,-1-3 84 0 0,0-1 28 0 0,1 1 0 0 0,1 0 0 0 0,0-1 0 0 0,0 1 0 0 0,0-1 0 0 0,1 0 0 0 0,0 1 0 0 0,1-1 0 0 0,-1 1 0 0 0,1-1 0 0 0,1 1 0 0 0,0-1 0 0 0,0 1 0 0 0,0 0 0 0 0,1 0 0 0 0,0 0 0 0 0,0 0 0 0 0,0 0 0 0 0,1 1 0 0 0,1 0 0 0 0,-1-1 0 0 0,1 2 0 0 0,0-1 0 0 0,0 0 0 0 0,0 1 0 0 0,1 0-28 0 0,165-125 770 0 0,-155 119-716 0 0,223-127 1335 0 0,-197 78 1348 0 0,-42 60-2640 0 0,0 0-2 0 0,0 0-18 0 0,-2 17 128 0 0,-12 58-53 0 0,-3 0 1 0 0,-4-2-1 0 0,-3-1 0 0 0,-13 22-152 0 0,10-28-1 0 0,100-111-228 0 0,-40 30-5 0 0,18 66 184 0 0,42 37-1986 0 0,-17-55-4914 0 0,-69-32 5692 0 0</inkml:trace>
  <inkml:trace contextRef="#ctx0" brushRef="#br0" timeOffset="269557.9">25014 4753 1652 0 0,'74'-47'2315'0'0,"-107"34"-1078"0"0,7 16-1073 0 0,-1 0-1 0 0,1 2 1 0 0,0 1-1 0 0,1 2 1 0 0,-1 0-1 0 0,1 1 1 0 0,1 2-1 0 0,0 0 0 0 0,0 2 1 0 0,2 1-1 0 0,-1 0 1 0 0,2 2-1 0 0,0 0 1 0 0,-11 12-164 0 0,30-27 17 0 0,0 0-1 0 0,0 0 1 0 0,0 0 0 0 0,0 0 0 0 0,0 0 0 0 0,0 0 0 0 0,0 1-1 0 0,1-1 1 0 0,-1 1 0 0 0,0-1 0 0 0,1 1 0 0 0,-1 0 0 0 0,1 0-1 0 0,0-1 1 0 0,0 1 0 0 0,-1 0 0 0 0,1 0 0 0 0,0 0 0 0 0,0 0 0 0 0,1 1-1 0 0,-1-1 1 0 0,0 0 0 0 0,1 0 0 0 0,0 0 0 0 0,-1 1 0 0 0,1-1-1 0 0,0 0 1 0 0,0 0 0 0 0,0 1 0 0 0,0-1 0 0 0,1 0 0 0 0,-1 0-1 0 0,0 1 1 0 0,1-1 0 0 0,0 0 0 0 0,-1 0 0 0 0,1 0 0 0 0,0 0-1 0 0,0 0 1 0 0,0 0 0 0 0,1 0 0 0 0,-1 0 0 0 0,0 0 0 0 0,1 0 0 0 0,-1-1-1 0 0,1 1 1 0 0,0-1 0 0 0,-1 1 0 0 0,1-1 0 0 0,0 1 0 0 0,0-1-1 0 0,0 0 1 0 0,0 0 0 0 0,0 0-17 0 0,17 1-5 0 0,1 0 0 0 0,-1-1-1 0 0,1-2 1 0 0,-1 0 0 0 0,1 0 0 0 0,-1-2 0 0 0,0-1-1 0 0,0 0 1 0 0,0-1 0 0 0,0-1 0 0 0,5-4 5 0 0,97-21-65 0 0,-94 36 1083 0 0,-28-4-927 0 0,0 47 287 0 0,6-40-499 0 0,0 1-1 0 0,1 0 1 0 0,1-1 0 0 0,-1 0 0 0 0,1-1-1 0 0,1 1 1 0 0,-1-1 0 0 0,1-1-1 0 0,0 1 1 0 0,1-1 0 0 0,0-1 0 0 0,0 0-1 0 0,4 2 122 0 0,137 32-5355 0 0,-123-39 4108 0 0</inkml:trace>
  <inkml:trace contextRef="#ctx0" brushRef="#br0" timeOffset="270055.728">25891 4664 1720 0 0,'-1'-23'6260'0'0,"-1"35"-3467"0"0,-3 16-2754 0 0,-13 297 1679 0 0,66-55-3844 0 0,-48-268 1047 0 0,0-2-94 0 0,-38-12-4836 0 0,28-3 4734 0 0</inkml:trace>
  <inkml:trace contextRef="#ctx0" brushRef="#br0" timeOffset="270415.598">25860 4493 1324 0 0,'8'-9'190'0'0,"1"-1"0"0"0,-1 1 1 0 0,1 1-1 0 0,1 0 0 0 0,-1 0 0 0 0,1 1 0 0 0,1 0 0 0 0,0 1 0 0 0,-1 0 0 0 0,2 0 1 0 0,-1 1-1 0 0,1 1 0 0 0,-1 0 0 0 0,1 1 0 0 0,0 0 0 0 0,1 1 0 0 0,4-1-190 0 0,-13 3 27 0 0,0 0 0 0 0,-1 1 0 0 0,1-1 0 0 0,0 1 0 0 0,0 0 0 0 0,0 0 0 0 0,0 0 0 0 0,-1 1-1 0 0,1-1 1 0 0,0 1 0 0 0,-1 0 0 0 0,1 0 0 0 0,-1 0 0 0 0,0 1 0 0 0,0-1 0 0 0,0 1 0 0 0,0-1 0 0 0,0 1-1 0 0,-1 0 1 0 0,1 0 0 0 0,-1 0 0 0 0,1 1 0 0 0,-1-1 0 0 0,0 0 0 0 0,-1 1 0 0 0,1 0 0 0 0,-1-1-1 0 0,1 1 1 0 0,-1 0 0 0 0,0 0 0 0 0,0 0 0 0 0,-1-1 0 0 0,1 1 0 0 0,-1 1-27 0 0,1 5 88 0 0,0 0 0 0 0,0 0 0 0 0,-1 0 1 0 0,-1 0-1 0 0,1 0 0 0 0,-2 0 0 0 0,1 0 0 0 0,-2-1 1 0 0,1 1-1 0 0,-1 0 0 0 0,-1-1 0 0 0,-3 8-88 0 0,-3-1 183 0 0,0 0 0 0 0,-1-1 0 0 0,0-1 0 0 0,-1 0 0 0 0,-1 0 0 0 0,0-2 0 0 0,-1 1 0 0 0,0-2 0 0 0,-1 0 0 0 0,0 0 0 0 0,-1-2 0 0 0,0 0 0 0 0,-1 0 0 0 0,1-2 0 0 0,-7 2-183 0 0,191 86 959 0 0,-154-85-877 0 0,46 33-336 0 0,99 64-488 0 0,-46-62-4451 0 0,-110-44 3911 0 0,4-1 30 0 0</inkml:trace>
  <inkml:trace contextRef="#ctx0" brushRef="#br0" timeOffset="270803.5">26504 4475 1508 0 0,'25'148'3967'0'0,"90"337"1558"0"0,-94-417-3085 0 0,-8-87-1919 0 0,150-249 243 0 0,14 12-1425 0 0,-164 204-367 0 0,-12 15-6866 0 0,-11 28 5350 0 0,9 8 1262 0 0</inkml:trace>
  <inkml:trace contextRef="#ctx0" brushRef="#br0" timeOffset="271114.338">27145 5002 1732 0 0,'0'0'1310'0'0,"0"0"-113"0"0,0 0-18 0 0,0 0 83 0 0,0 0-111 0 0,0 0-147 0 0,0 0-61 0 0,-1-1 5525 0 0,-1-1-4074 0 0,0 0-3679 0 0,-1 1-3287 0 0,-19-20-2684 0 0,-7-16 4503 0 0,28 35 2431 0 0,-11-15-926 0 0</inkml:trace>
  <inkml:trace contextRef="#ctx0" brushRef="#br0" timeOffset="308134.074">7656 7176 860 0 0,'-132'-23'1551'0'0,"118"21"-1412"0"0,-1 0-1 0 0,0 1 1 0 0,0 1 0 0 0,0 0 0 0 0,0 1-1 0 0,0 0 1 0 0,1 2 0 0 0,-1-1 0 0 0,1 2-1 0 0,-1 0 1 0 0,1 1 0 0 0,0 0 0 0 0,0 1-1 0 0,1 1 1 0 0,0 0 0 0 0,0 0 0 0 0,1 2-1 0 0,0-1 1 0 0,0 2 0 0 0,1-1 0 0 0,0 2-1 0 0,1-1 1 0 0,0 2 0 0 0,0-1 0 0 0,1 1-1 0 0,1 1 1 0 0,0 1-139 0 0,-5 19 246 0 0,3 1 0 0 0,0 1-1 0 0,3 0 1 0 0,0 0 0 0 0,3 1-1 0 0,0 5-245 0 0,-4 26 261 0 0,-31 172 1458 0 0,-10-2 0 0 0,-11 0-1719 0 0,50-166 664 0 0,34-48-542 0 0,94-11-1273 0 0,162-51-5812 0 0,-242 31 5684 0 0,-5-2 24 0 0</inkml:trace>
  <inkml:trace contextRef="#ctx0" brushRef="#br0" timeOffset="309052.345">8125 7462 1216 0 0,'67'-66'7059'0'0,"-66"98"-4858"0"0,-1 54-2140 0 0,16 198 206 0 0,5-78-1162 0 0,-30-211-4232 0 0,-16-31 2651 0 0,11 12 1178 0 0</inkml:trace>
  <inkml:trace contextRef="#ctx0" brushRef="#br0" timeOffset="309425.186">8083 7398 1440 0 0,'-5'-30'4361'0'0,"77"-19"-3055"0"0,-57 46-1214 0 0,-1 1 0 0 0,1 0 1 0 0,0 1-1 0 0,-1 1 0 0 0,1 0 1 0 0,0 1-1 0 0,-1 1 0 0 0,1 0 0 0 0,-1 1 1 0 0,0 1-1 0 0,3 0-92 0 0,0 2 64 0 0,1 0 0 0 0,0 1 0 0 0,-1 1 0 0 0,-1 1 0 0 0,1 0 0 0 0,-1 1 0 0 0,-1 0 0 0 0,0 2 0 0 0,0 0 0 0 0,-2 0 0 0 0,1 1 0 0 0,-1 1-1 0 0,-1 0 1 0 0,-1 1 0 0 0,0 1 0 0 0,-1-1 0 0 0,0 1 0 0 0,-1 1 0 0 0,-1 0 0 0 0,-1 0 0 0 0,0 1 0 0 0,-2 0 0 0 0,0 0 0 0 0,0 0 0 0 0,-2 1 0 0 0,0 0-64 0 0,-5-7 91 0 0,1 1-1 0 0,-2-1 1 0 0,0 0-1 0 0,0 1 1 0 0,-1-1 0 0 0,0-1-1 0 0,-1 1 1 0 0,-1-1-1 0 0,0 0 1 0 0,0 0 0 0 0,-1 0-1 0 0,0-1 1 0 0,-1 0 0 0 0,0-1-1 0 0,-1 0 1 0 0,0 0-1 0 0,0 0 1 0 0,-4 1-91 0 0,-12 11 165 0 0,-2-2-1 0 0,0 0 1 0 0,-1-2-1 0 0,0 0 1 0 0,-2-2-1 0 0,-16 5-164 0 0,-159 24-551 0 0,204-43 461 0 0,-1-1 0 0 0,0 0 0 0 0,1 1 0 0 0,-1-1 0 0 0,0 0 0 0 0,1 0-1 0 0,-1 0 1 0 0,0 0 0 0 0,1 0 0 0 0,-1-1 0 0 0,0 1 0 0 0,1 0 0 0 0,-1-1 0 0 0,0 1-1 0 0,1-1 1 0 0,-1 0 0 0 0,1 1 0 0 0,-1-1 0 0 0,1 0 0 0 0,-1 0 0 0 0,1 0-1 0 0,0 0 1 0 0,-1 0 0 0 0,1 0 0 0 0,0-1 0 0 0,0 1 0 0 0,0 0 0 0 0,0-1 0 0 0,0 1-1 0 0,0-1 1 0 0,0 1 0 0 0,0-1 0 0 0,1 1 0 0 0,-1-1 0 0 0,0 1 0 0 0,1-1-1 0 0,-1 0 1 0 0,1 1 0 0 0,0-1 0 0 0,0 0 0 0 0,0 1 0 0 0,0-1 0 0 0,0 0 0 0 0,0 0-1 0 0,0 1 1 0 0,0-1 0 0 0,1 0 0 0 0,-1 1 0 0 0,0-1 0 0 0,1-1 90 0 0,45-74-4404 0 0,-23 50 3098 0 0</inkml:trace>
  <inkml:trace contextRef="#ctx0" brushRef="#br0" timeOffset="309734.804">8896 7624 1672 0 0,'27'8'6711'0'0,"-16"27"-5001"0"0,-10-27-1575 0 0,24 221 169 0 0,-28-216-5680 0 0,-23-20 3174 0 0,10-7 996 0 0</inkml:trace>
  <inkml:trace contextRef="#ctx0" brushRef="#br0" timeOffset="310075.511">8877 7332 924 0 0,'13'-40'11268'0'0,"-15"21"-10311"0"0,-14 37-6937 0 0,16-2 1864 0 0,2-9 2699 0 0</inkml:trace>
  <inkml:trace contextRef="#ctx0" brushRef="#br0" timeOffset="310479.993">9491 7570 1148 0 0,'-9'-10'4543'0'0,"-48"16"-3031"0"0,49-5-1408 0 0,0 0 0 0 0,0 0 0 0 0,1 1 1 0 0,-1 0-1 0 0,1 0 0 0 0,-1 1 0 0 0,1 0 1 0 0,0 1-1 0 0,0-1 0 0 0,0 1 1 0 0,1 0-1 0 0,-1 1 0 0 0,1 0 0 0 0,0 0 1 0 0,0 0-1 0 0,1 1 0 0 0,0 0 0 0 0,0 0 1 0 0,0 0-1 0 0,0 0 0 0 0,1 1 0 0 0,0 0 1 0 0,1 0-1 0 0,-1 0-104 0 0,7 0 36 0 0,-1-1 0 0 0,1 0 0 0 0,1 1 0 0 0,-1-1 0 0 0,1-1 0 0 0,0 1 0 0 0,0-1 0 0 0,1 1 0 0 0,-1-1 1 0 0,1 0-1 0 0,0-1 0 0 0,1 1 0 0 0,-1-1 0 0 0,1 0 0 0 0,0-1 0 0 0,3 3-36 0 0,-3-2 48 0 0,15 10 57 0 0,-13-10-71 0 0,0 1 1 0 0,0 0-1 0 0,-1 0 1 0 0,0 1-1 0 0,0 0 1 0 0,0 0-1 0 0,0 0 1 0 0,-1 1-1 0 0,0 0 1 0 0,-1 1-1 0 0,1-1 0 0 0,-1 1 1 0 0,-1 0-1 0 0,0 0 1 0 0,0 0-1 0 0,1 3-34 0 0,-8-4 13 0 0,1 0 0 0 0,-1 0 0 0 0,-1 0-1 0 0,1-1 1 0 0,-1 1 0 0 0,0-1-1 0 0,-1 0 1 0 0,1 0 0 0 0,-1 0 0 0 0,-1-1-1 0 0,1 0 1 0 0,-1 0 0 0 0,1 0 0 0 0,-1-1-1 0 0,-1 0 1 0 0,1 0 0 0 0,-1 0-1 0 0,1-1 1 0 0,-1 0 0 0 0,0 0 0 0 0,0-1-1 0 0,-1 0 1 0 0,1 0-13 0 0,-3 3-210 0 0,0 0-1 0 0,0-1 1 0 0,0 0 0 0 0,0-1-1 0 0,0 0 1 0 0,-1-1 0 0 0,0 0 0 0 0,1-1-1 0 0,-1 0 1 0 0,0 0 0 0 0,1-1-1 0 0,-1-1 1 0 0,0 0 0 0 0,0 0-1 0 0,1-1 1 0 0,-1 0 0 0 0,1-1-1 0 0,0 0 1 0 0,0-1 0 0 0,0 0-1 0 0,0-1 1 0 0,0 0 0 0 0,1 0 0 0 0,0-1-1 0 0,-6-5 211 0 0,-5-36-2682 0 0,19 32 1279 0 0</inkml:trace>
  <inkml:trace contextRef="#ctx0" brushRef="#br0" timeOffset="310820.815">9822 7632 1324 0 0,'-1'0'108'0'0,"0"-1"-1"0"0,-1 1 0 0 0,1 0 1 0 0,0 0-1 0 0,0-1 1 0 0,-1 1-1 0 0,1 0 1 0 0,0-1-1 0 0,0 1 1 0 0,-1-1-1 0 0,1 0 1 0 0,0 1-1 0 0,0-1 0 0 0,0 0 1 0 0,0 0-1 0 0,0 0 1 0 0,0 0-1 0 0,0 0 1 0 0,0 0-1 0 0,0 0 1 0 0,1 0-1 0 0,-1 0 0 0 0,0 0 1 0 0,1 0-1 0 0,-1 0 1 0 0,0-1-1 0 0,1 1 1 0 0,0 0-1 0 0,-1 0 1 0 0,1-1-1 0 0,0 1 0 0 0,-1 0 1 0 0,1-1-1 0 0,0 1 1 0 0,0 0-1 0 0,0-1 1 0 0,0 1-1 0 0,1 0 1 0 0,-1-1-1 0 0,0 1 1 0 0,0 0-1 0 0,1 0 0 0 0,-1-1 1 0 0,1 1-1 0 0,-1 0 1 0 0,1 0-1 0 0,-1-1 1 0 0,1 1-1 0 0,0 0 1 0 0,0 0-1 0 0,0 0 0 0 0,-1 0 1 0 0,1 0-1 0 0,0 0 1 0 0,0 0-1 0 0,0 1 1 0 0,1-1-1 0 0,-1 0 1 0 0,0 0-1 0 0,0 1 1 0 0,0-1-1 0 0,0 1 0 0 0,1-1-107 0 0,-21 1 198 0 0,-1 1-1 0 0,1 1 0 0 0,0 0 0 0 0,0 2 0 0 0,0 0 0 0 0,0 1 0 0 0,1 1 1 0 0,0 0-1 0 0,0 2 0 0 0,0 0 0 0 0,-14 10-197 0 0,22-14 52 0 0,1 2 0 0 0,1-1-1 0 0,-1 1 1 0 0,1 0 0 0 0,0 1 0 0 0,0 0-1 0 0,1 0 1 0 0,0 1 0 0 0,0 0 0 0 0,1 0 0 0 0,0 0-1 0 0,0 1 1 0 0,1 0 0 0 0,0 0 0 0 0,1 1-1 0 0,0-1 1 0 0,0 1 0 0 0,1 0 0 0 0,0 0-1 0 0,1 0 1 0 0,0 0 0 0 0,0 9-52 0 0,5-12-65 0 0,0 1-1 0 0,1-1 1 0 0,0 0-1 0 0,0 0 1 0 0,1 0-1 0 0,-1 0 1 0 0,2-1-1 0 0,-1 0 1 0 0,1 0-1 0 0,0 0 1 0 0,0-1-1 0 0,0 0 1 0 0,1 0-1 0 0,0-1 1 0 0,0 1-1 0 0,0-2 1 0 0,0 1-1 0 0,1-1 1 0 0,0 0-1 0 0,-1 0 1 0 0,1-1 0 0 0,0 0-1 0 0,0-1 1 0 0,0 0-1 0 0,1 0 1 0 0,-1 0-1 0 0,0-1 1 0 0,0 0-1 0 0,8-2 66 0 0,-6 3-449 0 0,0-1-1 0 0,0 0 1 0 0,0 0-1 0 0,0-1 1 0 0,0-1-1 0 0,0 0 1 0 0,-1 0-1 0 0,1-1 1 0 0,0 0-1 0 0,-1 0 1 0 0,0-1-1 0 0,0-1 1 0 0,0 1-1 0 0,0-1 1 0 0,2-3 449 0 0,10-9-1168 0 0</inkml:trace>
  <inkml:trace contextRef="#ctx0" brushRef="#br0" timeOffset="311226.809">9955 7551 1180 0 0,'43'-8'3593'0'0,"29"62"-3298"0"0,-70-52-179 0 0,11 8 114 0 0,-1 1 0 0 0,-1 0 1 0 0,1 1-1 0 0,-2 0 0 0 0,0 1 1 0 0,0 0-1 0 0,-1 0 0 0 0,-1 1 1 0 0,0 0-1 0 0,-1 1 0 0 0,-1 0 1 0 0,0 0-1 0 0,-1 0 0 0 0,0 1 1 0 0,1 9-231 0 0,-7-20 171 0 0,0 1 0 0 0,1 0 0 0 0,-2-1 0 0 0,1 0 0 0 0,-1 1 0 0 0,0-1 0 0 0,0 0-1 0 0,0 0 1 0 0,0 0 0 0 0,-1 0 0 0 0,0 0 0 0 0,0-1 0 0 0,-1 1 0 0 0,1-1 0 0 0,-1 0 0 0 0,0 0 0 0 0,0 0 0 0 0,0 0 0 0 0,-1-1 0 0 0,1 0 0 0 0,-1 0 0 0 0,0 0 0 0 0,0 0 0 0 0,-5 1-171 0 0,9-3 299 0 0,1-1-72 0 0,-9-58-140 0 0,15 42-258 0 0,0 0-1 0 0,2 0 0 0 0,0 1 1 0 0,0 0-1 0 0,2 0 1 0 0,-1 1-1 0 0,2 0 1 0 0,0 1-1 0 0,1 0 0 0 0,1 0 172 0 0,82-123-3758 0 0,-83 77-1594 0 0,-12 52 4103 0 0</inkml:trace>
  <inkml:trace contextRef="#ctx0" brushRef="#br0" timeOffset="312094.2">10565 7671 1468 0 0,'114'10'6035'0'0,"-115"-10"-6005"0"0,0-1 0 0 0,1 0 0 0 0,-1 0 0 0 0,0 1 0 0 0,0-1 0 0 0,1 0-1 0 0,-1 0 1 0 0,1 0 0 0 0,-1 1 0 0 0,1-1 0 0 0,-1 0 0 0 0,1 0 0 0 0,-1 0 0 0 0,1 0-1 0 0,0 0 1 0 0,0 0 0 0 0,-1 0 0 0 0,1 0 0 0 0,0 0 0 0 0,0 0 0 0 0,0 0 0 0 0,0 0-1 0 0,0 0 1 0 0,0 0 0 0 0,0 0 0 0 0,1 0 0 0 0,-1 0 0 0 0,0 0 0 0 0,1 0 0 0 0,-1 0-1 0 0,0 0 1 0 0,1 0 0 0 0,-1 0 0 0 0,1 0 0 0 0,-1 0 0 0 0,1 0 0 0 0,0 1-1 0 0,-1-1 1 0 0,1 0 0 0 0,0 0 0 0 0,0 1 0 0 0,-1-1 0 0 0,1 0 0 0 0,0 1 0 0 0,0-1-1 0 0,0 1 1 0 0,0-1 0 0 0,0 1 0 0 0,0 0 0 0 0,0-1 0 0 0,0 1 0 0 0,0 0 0 0 0,0 0-1 0 0,0-1 1 0 0,0 1 0 0 0,0 0 0 0 0,0 0 0 0 0,0 0 0 0 0,0 0 0 0 0,0 0 0 0 0,0 1-1 0 0,0-1 1 0 0,0 0 0 0 0,0 0 0 0 0,0 1 0 0 0,0-1-30 0 0,-178-11 46 0 0,165 17-89 0 0,12-5 30 0 0,0-1-1 0 0,-1 1 1 0 0,1 0 0 0 0,0-1 0 0 0,-1 1-1 0 0,1 0 1 0 0,-1-1 0 0 0,1 1 0 0 0,-1-1-1 0 0,1 1 1 0 0,-1 0 0 0 0,0-1 0 0 0,1 1 0 0 0,-1-1-1 0 0,1 0 1 0 0,-1 1 0 0 0,0-1 0 0 0,0 1-1 0 0,1-1 1 0 0,-1 0 0 0 0,0 0 0 0 0,0 1-1 0 0,1-1 1 0 0,-1 0 0 0 0,0 0 0 0 0,0 0-1 0 0,0 0 1 0 0,1 0 0 0 0,-1 0 0 0 0,0 0 0 0 0,0 0-1 0 0,1 0 1 0 0,-1 0 0 0 0,0-1 0 0 0,0 1-1 0 0,1 0 1 0 0,-1 0 0 0 0,0-1 0 0 0,0 1-1 0 0,1-1 1 0 0,-1 1 0 0 0,0 0 0 0 0,1-1-1 0 0,-1 1 1 0 0,1-1 0 0 0,-1 1 0 0 0,0-1 0 0 0,1 0-1 0 0,-1 1 1 0 0,1-1 0 0 0,0 0 0 0 0,-1 1-1 0 0,1-1 1 0 0,-1 0 0 0 0,1 1 0 0 0,0-1-1 0 0,-1-1 14 0 0,1 2-98 0 0,4 14-825 0 0,5-9 1001 0 0,1-1 1 0 0,-1 0-1 0 0,1 0 1 0 0,0-1-1 0 0,0 0 0 0 0,0-1 1 0 0,0 0-1 0 0,1 0 0 0 0,-1-1 1 0 0,0-1-1 0 0,1 0 1 0 0,-1 0-1 0 0,1-1 0 0 0,-1 0 1 0 0,0-1-1 0 0,1 0 0 0 0,-1 0 1 0 0,6-3-79 0 0,-11 4 20 0 0,0 0 1 0 0,0-1-1 0 0,0 0 1 0 0,0 1-1 0 0,0-1 1 0 0,0-1-1 0 0,-1 1 0 0 0,1-1 1 0 0,-1 0-1 0 0,1 0 1 0 0,-1 0-1 0 0,0 0 1 0 0,0-1-1 0 0,-1 0 1 0 0,1 0-1 0 0,-1 0 0 0 0,0 0 1 0 0,1 0-1 0 0,-2-1 1 0 0,1 1-1 0 0,0-2-20 0 0,-8 1 4 0 0,1-1 0 0 0,-1 1 0 0 0,0-1 0 0 0,0 1 0 0 0,-1 1-1 0 0,1-1 1 0 0,-1 1 0 0 0,0 0 0 0 0,0 0 0 0 0,-1 1 0 0 0,1-1 0 0 0,-1 2-1 0 0,1-1 1 0 0,-1 1 0 0 0,0 0 0 0 0,0 0 0 0 0,0 0 0 0 0,0 1 0 0 0,-1 1 0 0 0,1-1-1 0 0,0 1 1 0 0,0 0 0 0 0,0 1 0 0 0,-1-1 0 0 0,-4 3-4 0 0,-2-2 30 0 0,-1 1 1 0 0,1 0 0 0 0,0 1-1 0 0,0 1 1 0 0,1 0-1 0 0,-1 1 1 0 0,1 1-1 0 0,0 0 1 0 0,0 0-1 0 0,1 1 1 0 0,-1 1 0 0 0,2 0-1 0 0,-1 1 1 0 0,1 0-1 0 0,1 1 1 0 0,-1 0-1 0 0,2 1 1 0 0,-1 0-1 0 0,2 0 1 0 0,-1 1 0 0 0,2 0-1 0 0,-1 1 1 0 0,2-1-1 0 0,-3 6-30 0 0,8-8-40 0 0,1-1-1 0 0,0 1 1 0 0,0 0-1 0 0,1-1 1 0 0,0 1 0 0 0,0-1-1 0 0,1 1 1 0 0,1-1-1 0 0,-1 0 1 0 0,1 0-1 0 0,1 0 1 0 0,0 0-1 0 0,0-1 1 0 0,1 1-1 0 0,0-1 1 0 0,0 0-1 0 0,1-1 1 0 0,0 1 0 0 0,0-1-1 0 0,1 0 1 0 0,0-1-1 0 0,0 1 1 0 0,1-1-1 0 0,0-1 1 0 0,0 0-1 0 0,0 0 1 0 0,0 0-1 0 0,1-1 1 0 0,0 0 0 0 0,0-1-1 0 0,0 0 1 0 0,0 0-1 0 0,0-1 1 0 0,1 0-1 0 0,-1-1 1 0 0,1 0-1 0 0,-1 0 1 0 0,1-1-1 0 0,-1 0 1 0 0,1-1-1 0 0,7-1 41 0 0,-4 2-514 0 0,0 1 0 0 0,0-2 1 0 0,-1 0-1 0 0,1 0 0 0 0,0-2 0 0 0,0 1 0 0 0,-1-1 0 0 0,1-1 0 0 0,-1 0 0 0 0,0-1 0 0 0,5-3 514 0 0,9-9-1304 0 0</inkml:trace>
  <inkml:trace contextRef="#ctx0" brushRef="#br0" timeOffset="312359.726">10947 7174 1324 0 0,'0'-15'7454'0'0,"-10"58"-6183"0"0,6-2-967 0 0,2 0-1 0 0,2 0 1 0 0,2 0 0 0 0,1 0 0 0 0,2 0-1 0 0,2 0 1 0 0,7 19-304 0 0,47 195-2469 0 0,-69-170-4494 0 0,-2-80 5704 0 0</inkml:trace>
  <inkml:trace contextRef="#ctx0" brushRef="#br0" timeOffset="312624.503">10688 7497 1216 0 0,'4'-7'7670'0'0,"18"1"-7372"0"0,-20 5 184 0 0,249-34 1502 0 0,22-6-11363 0 0,-250 35 8124 0 0</inkml:trace>
  <inkml:trace contextRef="#ctx0" brushRef="#br0" timeOffset="313321.005">11109 7689 1196 0 0,'10'-4'5305'0'0,"21"-1"-5021"0"0,-26 4 138 0 0,399-63 1908 0 0,-340 34-2677 0 0,-64 29 205 0 0,-56-17-78 0 0,25 18 274 0 0,0 0 1 0 0,0 2-1 0 0,0 1 0 0 0,0 2 0 0 0,1 1 1 0 0,-1 1-1 0 0,2 1 0 0 0,-1 2 0 0 0,1 1 1 0 0,1 2-1 0 0,-27 15-54 0 0,49-25 50 0 0,-1 1 1 0 0,1 0 0 0 0,0 0-1 0 0,0 1 1 0 0,1-1-1 0 0,-1 1 1 0 0,1 1-1 0 0,0-1 1 0 0,1 1-1 0 0,-1 0 1 0 0,1 0 0 0 0,0 0-1 0 0,1 0 1 0 0,-1 1-1 0 0,1-1 1 0 0,0 1-1 0 0,-1 6-50 0 0,6-6 32 0 0,-1-1-1 0 0,2 1 1 0 0,-1-1-1 0 0,1 0 0 0 0,0 0 1 0 0,0 0-1 0 0,0 0 1 0 0,1 0-1 0 0,0-1 0 0 0,0 0 1 0 0,1 1-1 0 0,-1-2 1 0 0,1 1-1 0 0,0 0 0 0 0,1-1 1 0 0,-1 0-1 0 0,1 0 1 0 0,0-1-1 0 0,-1 0 0 0 0,2 1 1 0 0,-1-2-1 0 0,0 1 1 0 0,0-1-1 0 0,1 0 1 0 0,-1-1-1 0 0,1 1 0 0 0,2-1-31 0 0,268 49-1391 0 0,-87-44-3835 0 0,-148-9 3917 0 0,24-12 35 0 0</inkml:trace>
  <inkml:trace contextRef="#ctx0" brushRef="#br0" timeOffset="316039.929">12925 7368 1008 0 0,'16'-3'1182'0'0,"21"-50"528"0"0,-39 49-1667 0 0,0 1 0 0 0,0 0 0 0 0,0-1 0 0 0,0 1 0 0 0,0 0 1 0 0,0 0-1 0 0,-1 0 0 0 0,0 1 0 0 0,1-1 0 0 0,-1 0 0 0 0,0 1 0 0 0,0 0 1 0 0,-1 0-1 0 0,1 0 0 0 0,0 0 0 0 0,-1 0 0 0 0,1 1 0 0 0,-1-1 0 0 0,1 1 1 0 0,-1 0-1 0 0,0 0 0 0 0,0 1 0 0 0,1-1 0 0 0,-1 1 0 0 0,0-1 0 0 0,0 1 1 0 0,0 1-1 0 0,1-1 0 0 0,-1 0 0 0 0,0 1 0 0 0,-2 0-43 0 0,-1-1 73 0 0,-15-2 24 0 0,0 1 1 0 0,0 1-1 0 0,0 1 0 0 0,0 1 1 0 0,0 1-1 0 0,1 1 0 0 0,-1 1 1 0 0,1 1-1 0 0,0 1 1 0 0,0 1-1 0 0,1 0 0 0 0,0 2 1 0 0,1 0-1 0 0,0 1 0 0 0,0 1 1 0 0,1 1-1 0 0,1 0 0 0 0,0 1 1 0 0,1 1-1 0 0,0 1 1 0 0,1 0-1 0 0,1 1 0 0 0,1 1 1 0 0,1 0-1 0 0,-3 6-97 0 0,12-19 31 0 0,1 1 0 0 0,0 0 0 0 0,1-1 0 0 0,-1 1 0 0 0,1 0 0 0 0,0 0-1 0 0,0 0 1 0 0,1 0 0 0 0,0 1 0 0 0,0-1 0 0 0,0 0 0 0 0,1 0 0 0 0,0 0 0 0 0,0 0 0 0 0,0 0 0 0 0,1-1 0 0 0,0 1-1 0 0,0 0 1 0 0,0 0 0 0 0,1-1 0 0 0,0 0 0 0 0,0 1 0 0 0,1-1 0 0 0,-1 0 0 0 0,1-1 0 0 0,0 1 0 0 0,0-1 0 0 0,0 1 0 0 0,1-1-1 0 0,0-1 1 0 0,0 1 0 0 0,0-1 0 0 0,0 1 0 0 0,0-1 0 0 0,6 2-31 0 0,8 4-102 0 0,1-1-1 0 0,1 0 1 0 0,-1-1 0 0 0,1-1 0 0 0,0-2-1 0 0,0 0 1 0 0,1-1 0 0 0,-1 0-1 0 0,10-2 103 0 0,186-22-4927 0 0,-165 14 3585 0 0</inkml:trace>
  <inkml:trace contextRef="#ctx0" brushRef="#br0" timeOffset="316503.735">13343 7492 996 0 0,'3'-18'3093'0'0,"-3"16"-2993"0"0,1 1 0 0 0,0-1 0 0 0,0 1-1 0 0,0 0 1 0 0,-1-1 0 0 0,1 0 0 0 0,-1 1 0 0 0,1-1 0 0 0,-1 1 0 0 0,0-1 0 0 0,1 1 0 0 0,-1-1 0 0 0,0 0 0 0 0,0 1 0 0 0,0-1 0 0 0,0 0 0 0 0,-1 1 0 0 0,1-1 0 0 0,0 1 0 0 0,-1-1 0 0 0,1 0 0 0 0,-1 1 0 0 0,1-1 0 0 0,-1 1 0 0 0,0-1 0 0 0,1 1 0 0 0,-1 0 0 0 0,0-1 0 0 0,0 1 0 0 0,0 0 0 0 0,0-1 0 0 0,-1 1 0 0 0,1 0 0 0 0,0 0 0 0 0,0 0 0 0 0,-1 0 0 0 0,1 0 0 0 0,0 0 0 0 0,-1 1 0 0 0,1-1 0 0 0,-1 0 0 0 0,0 1-100 0 0,-13 2 44 0 0,0 1 0 0 0,0 1 0 0 0,0 0 0 0 0,1 2 0 0 0,0-1 0 0 0,0 2 0 0 0,0-1 0 0 0,1 2 0 0 0,0 0 1 0 0,0 1-1 0 0,1 0 0 0 0,0 1 0 0 0,1 0 0 0 0,0 0 0 0 0,0 2 0 0 0,1-1 0 0 0,1 1 0 0 0,-8 13-44 0 0,-6 25 249 0 0,23-48-143 0 0,0-2 9 0 0,4 1-33 0 0,7 1-56 0 0,0-2 0 0 0,0 1 0 0 0,0-1 0 0 0,0-1 0 0 0,0 0 0 0 0,0-1 0 0 0,0 0 0 0 0,0-1 0 0 0,0 0 0 0 0,-1 0 0 0 0,1-1 0 0 0,-1-1 0 0 0,0 0 0 0 0,0 0 1 0 0,-1-1-1 0 0,0 0 0 0 0,1-1-26 0 0,66-48 152 0 0,-66 77-323 0 0,-2-15-257 0 0,1 0 1 0 0,0-1 0 0 0,0-1-1 0 0,1 1 1 0 0,-1-2-1 0 0,1 1 1 0 0,0-1-1 0 0,1-1 1 0 0,-1 0-1 0 0,0 0 1 0 0,1-1-1 0 0,0 0 1 0 0,0-1-1 0 0,-1 0 1 0 0,8-1 427 0 0,-5 0-1469 0 0</inkml:trace>
  <inkml:trace contextRef="#ctx0" brushRef="#br0" timeOffset="316801.375">13738 7261 1280 0 0,'-6'-1'157'0'0,"0"0"-1"0"0,0 0 1 0 0,0 0-1 0 0,0 1 1 0 0,0 0-1 0 0,0 0 1 0 0,0 0-1 0 0,-1 1 1 0 0,1 0-1 0 0,0 0 1 0 0,1 1-1 0 0,-1-1 1 0 0,0 1-1 0 0,0 1 1 0 0,1-1 0 0 0,-1 1-1 0 0,1 0 1 0 0,0 0-1 0 0,0 0 1 0 0,0 1-1 0 0,0 0 1 0 0,1 0-1 0 0,-1 0 1 0 0,1 1-1 0 0,0-1 1 0 0,0 1-1 0 0,1 0 1 0 0,-1 0-1 0 0,1 0 1 0 0,-2 6-157 0 0,20 38 845 0 0,44 24 32 0 0,-53-68-787 0 0,0 0-1 0 0,0 0 0 0 0,-1 0 0 0 0,0 1 0 0 0,0 0 0 0 0,0 0 0 0 0,-1 1 1 0 0,0-1-1 0 0,0 1 0 0 0,-1 0 0 0 0,0 0 0 0 0,0 0 0 0 0,0 0 1 0 0,-1 0-1 0 0,0 1 0 0 0,1 6-89 0 0,-6-8 35 0 0,0 0 0 0 0,0-1 0 0 0,0 0 0 0 0,-1 0 0 0 0,0 0 1 0 0,0 0-1 0 0,0 0 0 0 0,0-1 0 0 0,-1 1 0 0 0,0-1 0 0 0,1-1 0 0 0,-2 1 0 0 0,1-1 0 0 0,0 1 1 0 0,-1-1-1 0 0,1-1 0 0 0,-1 1 0 0 0,0-1 0 0 0,0 0 0 0 0,0-1 0 0 0,0 1 0 0 0,0-1 0 0 0,-1 0 1 0 0,1-1-1 0 0,-5 1-35 0 0,6 0-39 0 0,-96-4-1732 0 0,97 2 1515 0 0,0 0 1 0 0,-1 0 0 0 0,1 0 0 0 0,0-1-1 0 0,0 0 1 0 0,0 0 0 0 0,0 0 0 0 0,0 0-1 0 0,0-1 1 0 0,0 1 0 0 0,1-1 0 0 0,-1 0-1 0 0,1 0 1 0 0,0 0 0 0 0,0-1 0 0 0,0 1-1 0 0,0-1 1 0 0,1 1 0 0 0,-1-1 0 0 0,1 0-1 0 0,-1-3 256 0 0,-1-11-1180 0 0</inkml:trace>
  <inkml:trace contextRef="#ctx0" brushRef="#br0" timeOffset="317051.056">13685 7344 1792 0 0,'-135'91'6249'0'0,"119"-75"-5991"0"0,1 1 1 0 0,1 1 0 0 0,0 0-1 0 0,2 0 1 0 0,0 1-1 0 0,0 1 1 0 0,2 0 0 0 0,1 1-1 0 0,-6 16-258 0 0,-5 38-970 0 0,18-42-5014 0 0,2-31 4770 0 0</inkml:trace>
  <inkml:trace contextRef="#ctx0" brushRef="#br0" timeOffset="317435.986">13925 7591 1836 0 0,'39'-7'711'0'0,"0"-1"-1"0"0,-1-2 1 0 0,0-2 0 0 0,-1-2-1 0 0,0-1 1 0 0,-1-2 0 0 0,-1-1-1 0 0,14-10-710 0 0,-8-26 512 0 0,-66 37-316 0 0,18 15-116 0 0,0 0 0 0 0,-1 0 0 0 0,1 1 0 0 0,-1 0-1 0 0,0 0 1 0 0,1 0 0 0 0,-1 1 0 0 0,1 1 0 0 0,-1-1 0 0 0,1 1 0 0 0,-1 1 0 0 0,1-1 0 0 0,-1 1 0 0 0,1 1 0 0 0,-6 1-80 0 0,-2 1 45 0 0,1-4 56 0 0,0 1 0 0 0,0 1 0 0 0,1 0 0 0 0,-1 1 1 0 0,1 1-1 0 0,-1 0 0 0 0,1 1 0 0 0,1 0 0 0 0,-1 1 0 0 0,1 0 1 0 0,0 1-1 0 0,1 1 0 0 0,0-1 0 0 0,0 2 0 0 0,1 0 0 0 0,0 0 0 0 0,1 0 1 0 0,0 2-1 0 0,1-1 0 0 0,0 1 0 0 0,-5 10-101 0 0,13-17 10 0 0,0 0 0 0 0,0 0-1 0 0,1-1 1 0 0,0 1 0 0 0,0 0 0 0 0,0-1-1 0 0,0 1 1 0 0,1 0 0 0 0,0-1-1 0 0,0 0 1 0 0,0 1 0 0 0,0-1 0 0 0,1 0-1 0 0,0 0 1 0 0,0 0 0 0 0,0-1 0 0 0,0 1-1 0 0,0-1 1 0 0,1 1 0 0 0,0-1 0 0 0,-1 0-1 0 0,1-1 1 0 0,0 1 0 0 0,1-1 0 0 0,-1 1-1 0 0,4 0-9 0 0,121 44-875 0 0,-95-40-355 0 0,1-1 0 0 0,0-2 0 0 0,0-1 0 0 0,0-2-1 0 0,0-2 1 0 0,24-3 1230 0 0,8-6-1390 0 0</inkml:trace>
  <inkml:trace contextRef="#ctx0" brushRef="#br0" timeOffset="321327.28">14637 6903 1440 0 0,'-17'-14'2135'0'0,"17"11"-1680"0"0,-21-1 1156 0 0,-4-19-655 0 0,58 2 218 0 0,23 1-930 0 0,1 3 0 0 0,1 2 0 0 0,0 3 0 0 0,43-3-244 0 0,-98 14 4 0 0,0 0 0 0 0,0 0 0 0 0,0 0 0 0 0,0 0 0 0 0,0 1-1 0 0,0 0 1 0 0,0-1 0 0 0,0 1 0 0 0,0 0 0 0 0,1 0 0 0 0,-1 1 0 0 0,0-1 0 0 0,0 1 0 0 0,0-1 0 0 0,0 1 0 0 0,0 0 0 0 0,0 0 0 0 0,0 0 0 0 0,-1 1 0 0 0,1-1 0 0 0,0 1 0 0 0,-1-1 0 0 0,1 1-1 0 0,-1 0 1 0 0,1 0 0 0 0,-1 0 0 0 0,0 1 0 0 0,0-1 0 0 0,0 0 0 0 0,0 1 0 0 0,0-1 0 0 0,0 1 0 0 0,-1 0 0 0 0,1-1 0 0 0,-1 1 0 0 0,0 0 0 0 0,0 0 0 0 0,0 0 0 0 0,0 0 0 0 0,-1 0 0 0 0,1 0-1 0 0,-1 0 1 0 0,1 0 0 0 0,-1 0 0 0 0,0 1 0 0 0,-1-1 0 0 0,1 0 0 0 0,0 1-4 0 0,28 518 1225 0 0,36-142 130 0 0,-63-374-1308 0 0,0 1 0 0 0,-1-1 0 0 0,0 0 1 0 0,0 1-1 0 0,0-1 0 0 0,-1 0 0 0 0,0 1 0 0 0,0-1 0 0 0,-1 0 0 0 0,0 0 0 0 0,0 0 0 0 0,0 0 0 0 0,-1 0 0 0 0,1-1 0 0 0,-2 1 0 0 0,1-1 0 0 0,0 1 0 0 0,-1-1 0 0 0,0 0 0 0 0,0-1 0 0 0,-1 1 0 0 0,1-1 0 0 0,-1 0 0 0 0,0 0 0 0 0,0 0 0 0 0,-1 0 0 0 0,1-1 0 0 0,-1 0 0 0 0,1 0 0 0 0,-1-1 0 0 0,0 0 0 0 0,0 0 0 0 0,0 0 0 0 0,-3 0-47 0 0,-217 31 203 0 0,118-65-2087 0 0,106 30 1701 0 0,-1 0 1 0 0,1 0-1 0 0,0 0 0 0 0,0 0 1 0 0,0 0-1 0 0,1-1 0 0 0,-1 1 1 0 0,0 0-1 0 0,1-1 0 0 0,0 1 1 0 0,-1-1-1 0 0,1 0 0 0 0,0 1 1 0 0,0-1-1 0 0,0 0 0 0 0,1 0 1 0 0,-1 1-1 0 0,1-1 1 0 0,0 0-1 0 0,-1 0 0 0 0,1 0 1 0 0,1 0-1 0 0,-1 0 0 0 0,0 1 1 0 0,1-1-1 0 0,-1 0 0 0 0,1 0 1 0 0,0 0-1 0 0,0 1 0 0 0,0-1 1 0 0,0 0-1 0 0,0 1 0 0 0,1-1 1 0 0,-1 1-1 0 0,2-2 183 0 0,38-41-2655 0 0,-17 26 1381 0 0</inkml:trace>
  <inkml:trace contextRef="#ctx0" brushRef="#br0" timeOffset="299715.096">330 7555 1164 0 0,'0'0'605'0'0,"0"0"-80"0"0,-4-22 2207 0 0,-12-1-1937 0 0,6 1 2836 0 0,-18 83-2253 0 0,-2 38-1255 0 0,4 1 1 0 0,4 1 0 0 0,5 1 0 0 0,4 1 0 0 0,3 46-124 0 0,-12 69 294 0 0,19-198-278 0 0,2-18-1 0 0,0 0 0 0 0,0 0-1 0 0,0 0 1 0 0,0 0 0 0 0,1 0 0 0 0,-1 0-1 0 0,1 0 1 0 0,-1 0 0 0 0,1 0 0 0 0,0 0-1 0 0,0 0 1 0 0,0 0 0 0 0,0 0 0 0 0,0 1-1 0 0,0-1 1 0 0,0 0 0 0 0,1 0 0 0 0,-1 0-1 0 0,1 0 1 0 0,0 0 0 0 0,-1 0 0 0 0,1 0-1 0 0,0 0 1 0 0,0 0 0 0 0,0-1-1 0 0,0 1 1 0 0,1 0 0 0 0,-1 0 0 0 0,0-1-1 0 0,1 1 1 0 0,-1-1 0 0 0,1 1 0 0 0,0-1-1 0 0,-1 0 1 0 0,1 0 0 0 0,0 0 0 0 0,0 1-1 0 0,0-2 1 0 0,0 1 0 0 0,0 0 0 0 0,0 0-1 0 0,0-1 1 0 0,2 1-15 0 0,44 2 64 0 0,1-2 0 0 0,0-3 0 0 0,0-1 1 0 0,0-3-1 0 0,11-4-64 0 0,84-9-20 0 0,4 7-755 0 0,-174-27-3519 0 0,1-8-86 0 0,18 28 3015 0 0</inkml:trace>
  <inkml:trace contextRef="#ctx0" brushRef="#br0" timeOffset="300039.256">383 7990 1044 0 0,'-38'-8'5339'0'0,"63"-1"-2347"0"0,535-56-1738 0 0,-553 61-6041 0 0,-36-2 1554 0 0,10-4 1984 0 0</inkml:trace>
  <inkml:trace contextRef="#ctx0" brushRef="#br0" timeOffset="300366.819">346 7552 1424 0 0,'0'-10'5001'0'0,"33"-2"-3753"0"0,46-8-801 0 0,386-44 1955 0 0,-449 67-2317 0 0,-46 9-731 0 0,4-1-131 0 0,-5 21-4005 0 0,31-30 3578 0 0,0-2 86 0 0</inkml:trace>
  <inkml:trace contextRef="#ctx0" brushRef="#br0" timeOffset="300784.16">1499 7864 2412 0 0,'0'1'151'0'0,"0"-1"0"0"0,0 0 0 0 0,0 1 0 0 0,0-1 0 0 0,0 0 0 0 0,0 1 0 0 0,0-1 0 0 0,0 1 0 0 0,0-1-1 0 0,0 0 1 0 0,0 1 0 0 0,1-1 0 0 0,-1 0 0 0 0,0 1 0 0 0,0-1 0 0 0,1 0 0 0 0,-1 1 0 0 0,0-1 0 0 0,0 0 0 0 0,1 0 0 0 0,-1 1 0 0 0,0-1-1 0 0,1 0 1 0 0,-1 0 0 0 0,0 0 0 0 0,1 1 0 0 0,-1-1 0 0 0,0 0 0 0 0,1 0 0 0 0,-1 0 0 0 0,0 0 0 0 0,1 0 0 0 0,-1 0 0 0 0,0 0-1 0 0,1 0 1 0 0,-1 0-151 0 0,-3 7-102 0 0,-344 454 3138 0 0,340-451-3276 0 0,-43 50-372 0 0,7-41-4343 0 0,18-41 2501 0 0,16 11 1204 0 0</inkml:trace>
  <inkml:trace contextRef="#ctx0" brushRef="#br0" timeOffset="301062.08">1022 7885 1824 0 0,'0'-57'8754'0'0,"30"70"-7940"0"0,197 248-20 0 0,-87-80-4688 0 0,-102-123-1554 0 0,-35-53 4204 0 0</inkml:trace>
  <inkml:trace contextRef="#ctx0" brushRef="#br0" timeOffset="301418.932">1724 7906 1496 0 0,'11'-16'3309'0'0,"5"-7"732"0"0,-8 37-1793 0 0,-20 242-726 0 0,-3-86-1064 0 0,8 0-1 0 0,9 59-457 0 0,0-56-2830 0 0,-28-176-1369 0 0,-20-64 326 0 0,32 40 2632 0 0</inkml:trace>
  <inkml:trace contextRef="#ctx0" brushRef="#br0" timeOffset="301683.323">1625 8071 1224 0 0,'8'-15'299'0'0,"1"1"-1"0"0,0 0 1 0 0,1 1-1 0 0,1-1 1 0 0,0 2-1 0 0,1 0 1 0 0,0 0-1 0 0,1 1 0 0 0,0 1 1 0 0,0 0-1 0 0,1 0 1 0 0,1 2-1 0 0,0 0 1 0 0,0 0-1 0 0,0 1 1 0 0,7-1-299 0 0,-12 9 94 0 0,-1-1 0 0 0,1 2-1 0 0,-1-1 1 0 0,1 1 0 0 0,-1 1 0 0 0,0 0 0 0 0,0 0 0 0 0,0 0 0 0 0,0 1-1 0 0,-1 1 1 0 0,1 0 0 0 0,-1 0 0 0 0,0 0 0 0 0,-1 1 0 0 0,1 0 0 0 0,-1 1-1 0 0,-1-1 1 0 0,1 1 0 0 0,-1 1 0 0 0,0-1 0 0 0,0 1 0 0 0,-1 0 0 0 0,0 0-1 0 0,-1 1 1 0 0,0 0 0 0 0,0 0 0 0 0,-1 0 0 0 0,0 0 0 0 0,0 0 0 0 0,-1 0-1 0 0,0 2-93 0 0,-2-2 107 0 0,0 0 0 0 0,-1 0 0 0 0,1 0 0 0 0,-2 0 0 0 0,1 0 0 0 0,-1 0 0 0 0,-1 0 0 0 0,1-1 0 0 0,-2 1 0 0 0,1-1 0 0 0,-1 0 0 0 0,0 0 0 0 0,-1 0 0 0 0,0-1 0 0 0,0 1 0 0 0,-1-1 0 0 0,1 0 0 0 0,-2-1 0 0 0,1 1 0 0 0,-1-1 0 0 0,0-1 0 0 0,-6 5-107 0 0,-180 97 977 0 0,72-82-1613 0 0,118-24 451 0 0,0-1 0 0 0,-1 0 0 0 0,1-1 0 0 0,0 1 0 0 0,-1 0 0 0 0,1-1 0 0 0,0 0 0 0 0,0 0 0 0 0,0 0 0 0 0,-1 0 0 0 0,1 0 0 0 0,0-1 0 0 0,0 1 0 0 0,0-1 0 0 0,1 0 0 0 0,-1 0 0 0 0,0 0 0 0 0,1 0 0 0 0,-1 0 0 0 0,1 0 0 0 0,0-1 0 0 0,0 1 0 0 0,0-1 0 0 0,0 0 0 0 0,0 0 0 0 0,0 0 0 0 0,1 0 0 0 0,-1 0 0 0 0,1 0 0 0 0,0 0 0 0 0,0 0 0 0 0,0 0 0 0 0,1-1 0 0 0,-1-2 185 0 0,14-49-2729 0 0,3 25 1328 0 0</inkml:trace>
  <inkml:trace contextRef="#ctx0" brushRef="#br0" timeOffset="302535.293">2137 8049 1468 0 0,'11'0'5491'0'0,"17"0"-4878"0"0,197-13 254 0 0,-221 13-854 0 0,34-3 8 0 0,0-2 0 0 0,-1-2 0 0 0,0-1 0 0 0,0-1 0 0 0,-1-2 0 0 0,0-2 0 0 0,-1-2 0 0 0,-1-1 0 0 0,22-14-21 0 0,-53 30-4 0 0,-1-1 1 0 0,1-1-1 0 0,-1 1 1 0 0,0 0-1 0 0,1 0 0 0 0,-1-1 1 0 0,0 1-1 0 0,0-1 1 0 0,0 0-1 0 0,0 0 1 0 0,0 0-1 0 0,-1 0 0 0 0,1 0 1 0 0,0 0-1 0 0,-1 0 1 0 0,0 0-1 0 0,1-1 1 0 0,-1 1-1 0 0,0 0 0 0 0,0-1 1 0 0,0 1-1 0 0,-1-1 1 0 0,1 1-1 0 0,-1-1 1 0 0,1 0-1 0 0,-1 1 0 0 0,0-1 1 0 0,0 0-1 0 0,0 1 1 0 0,0-1-1 0 0,0 1 1 0 0,-1-1-1 0 0,1 0 0 0 0,-1 1 1 0 0,0-1-1 0 0,1 1 1 0 0,-1-1-1 0 0,-1 1 1 0 0,1 0-1 0 0,0-1 0 0 0,0 1 1 0 0,-1 0-1 0 0,1 0 1 0 0,-1 0-1 0 0,0 0 1 0 0,0 0-1 0 0,0 0 0 0 0,0 0 1 0 0,0 1-1 0 0,0-1 1 0 0,0 1-1 0 0,0-1 1 0 0,-1 1-1 0 0,1 0 0 0 0,0 0 1 0 0,-1 0-1 0 0,1 0 1 0 0,-1 0-1 0 0,0 1 1 0 0,1-1-1 0 0,-1 1 0 0 0,0-1 4 0 0,-13-3 30 0 0,1 1-1 0 0,-1 0 0 0 0,0 1 0 0 0,0 1 1 0 0,1 0-1 0 0,-1 1 0 0 0,0 1 0 0 0,0 0 1 0 0,0 1-1 0 0,0 1 0 0 0,1 0 0 0 0,0 1 0 0 0,-1 1 1 0 0,1 1-1 0 0,1 0 0 0 0,-1 0 0 0 0,1 2 1 0 0,0 0-1 0 0,1 0 0 0 0,0 1 0 0 0,0 1 1 0 0,1 0-1 0 0,0 1 0 0 0,1 0 0 0 0,0 1 1 0 0,-1 4-30 0 0,9-10-11 0 0,0 1 0 0 0,0 0 0 0 0,1 0 1 0 0,1 0-1 0 0,-1 1 0 0 0,1-1 0 0 0,0 0 1 0 0,1 0-1 0 0,-1 1 0 0 0,2-1 0 0 0,-1 0 1 0 0,1 1-1 0 0,0-1 0 0 0,0 0 0 0 0,1 0 1 0 0,0 0-1 0 0,0 0 0 0 0,1 0 0 0 0,0 0 1 0 0,0 0-1 0 0,1-1 0 0 0,-1 0 0 0 0,1 0 1 0 0,1 0-1 0 0,-1 0 0 0 0,1 0 0 0 0,0-1 1 0 0,0 0-1 0 0,1 0 0 0 0,0 0 0 0 0,0-1 1 0 0,0 0-1 0 0,0 0 0 0 0,0-1 0 0 0,1 1 1 0 0,0-1-1 0 0,-1-1 0 0 0,1 1 0 0 0,0-1 1 0 0,1 0-1 0 0,0-1 11 0 0,24 13-929 0 0,0-2 0 0 0,1-1 0 0 0,0-2 0 0 0,0-1 0 0 0,1-1 0 0 0,0-3 0 0 0,4 0 929 0 0,-4-1-1400 0 0</inkml:trace>
  <inkml:trace contextRef="#ctx0" brushRef="#br0" timeOffset="302852.009">3329 7846 948 0 0,'0'-1'147'0'0,"0"-1"0"0"0,-1 1-1 0 0,1-1 1 0 0,0 1 0 0 0,-1 0 0 0 0,1-1-1 0 0,-1 1 1 0 0,0 0 0 0 0,1-1 0 0 0,-1 1-1 0 0,0 0 1 0 0,0 0 0 0 0,0 0 0 0 0,0-1-1 0 0,0 1 1 0 0,0 0 0 0 0,0 0 0 0 0,0 0 0 0 0,0 1-1 0 0,0-1 1 0 0,0 0 0 0 0,-1 0 0 0 0,1 1-1 0 0,0-1 1 0 0,-1 1 0 0 0,1-1 0 0 0,-1 1-1 0 0,1-1 1 0 0,0 1 0 0 0,-1 0 0 0 0,1 0-1 0 0,-1 0 1 0 0,1-1 0 0 0,-1 2 0 0 0,1-1-1 0 0,-1 0 1 0 0,1 0-147 0 0,-91 16 1497 0 0,82-13-1408 0 0,-1 0 0 0 0,1 1 0 0 0,-1 0 0 0 0,1 0 0 0 0,1 1 0 0 0,-1 1 0 0 0,1-1-1 0 0,0 2 1 0 0,0-1 0 0 0,0 1 0 0 0,1 1 0 0 0,0-1 0 0 0,1 1 0 0 0,0 1 0 0 0,0-1-1 0 0,1 1 1 0 0,0 1 0 0 0,0-1 0 0 0,1 1 0 0 0,0 0 0 0 0,1 0 0 0 0,0 0 0 0 0,1 1 0 0 0,0-1-1 0 0,0 1 1 0 0,0 10-89 0 0,3-16-8 0 0,1 0 1 0 0,0 0-1 0 0,0 0 0 0 0,0-1 0 0 0,0 1 1 0 0,1 0-1 0 0,0-1 0 0 0,0 1 0 0 0,0-1 1 0 0,0 0-1 0 0,1 0 0 0 0,0 0 0 0 0,0 0 0 0 0,0 0 1 0 0,0 0-1 0 0,0-1 0 0 0,1 1 0 0 0,0-1 1 0 0,0 0-1 0 0,0 0 0 0 0,0-1 0 0 0,0 1 1 0 0,0-1-1 0 0,1 0 0 0 0,-1 0 0 0 0,1 0 0 0 0,-1 0 1 0 0,5 0 7 0 0,143 20-4246 0 0,-60-39 1547 0 0,-53 4 1431 0 0</inkml:trace>
  <inkml:trace contextRef="#ctx0" brushRef="#br0" timeOffset="303176.322">3732 7405 1872 0 0,'0'0'176'0'0,"0"1"0"0"0,0-1 0 0 0,0 1 0 0 0,0-1-1 0 0,1 0 1 0 0,-1 1 0 0 0,0-1 0 0 0,0 0 0 0 0,0 1 0 0 0,0-1-1 0 0,0 0 1 0 0,0 1 0 0 0,1-1 0 0 0,-1 0 0 0 0,0 1 0 0 0,0-1-1 0 0,1 0 1 0 0,-1 0 0 0 0,0 1 0 0 0,0-1 0 0 0,1 0 0 0 0,-1 0-1 0 0,0 1 1 0 0,1-1 0 0 0,-1 0 0 0 0,0 0 0 0 0,1 0 0 0 0,-1 0-1 0 0,0 0 1 0 0,1 1 0 0 0,-1-1 0 0 0,0 0 0 0 0,1 0 0 0 0,-1 0-1 0 0,0 0 1 0 0,1 0 0 0 0,-1 0 0 0 0,1 0 0 0 0,-1 0-176 0 0,-4 14 19 0 0,-8 120 982 0 0,22 81-221 0 0,46 112-2873 0 0,-66-241-3214 0 0,0-71 4153 0 0</inkml:trace>
  <inkml:trace contextRef="#ctx0" brushRef="#br0" timeOffset="303423.374">3468 7855 1484 0 0,'13'-8'7781'0'0,"70"-12"-7019"0"0,231-31-1050 0 0,3 16-5867 0 0,-303 34 5699 0 0,21-2-604 0 0</inkml:trace>
  <inkml:trace contextRef="#ctx0" brushRef="#br0" timeOffset="304032.454">4316 7731 2340 0 0,'60'-12'5252'0'0,"-107"20"-3729"0"0,33-1-1495 0 0,1 0 1 0 0,1 1-1 0 0,0 1 1 0 0,0 0-1 0 0,0 1 0 0 0,1 0 1 0 0,1 1-1 0 0,0 0 1 0 0,0 1-1 0 0,1-1 1 0 0,0 2-1 0 0,1 0 0 0 0,1 0 1 0 0,0 0-1 0 0,1 1 1 0 0,0-1-1 0 0,1 2 1 0 0,1-1-1 0 0,0 0 0 0 0,1 1 1 0 0,0 0-1 0 0,1 1-28 0 0,2-14-3 0 0,0 1 0 0 0,0 0 0 0 0,1-1 0 0 0,-1 1 0 0 0,0 0 0 0 0,1-1 0 0 0,0 1 0 0 0,-1 0 0 0 0,1-1 0 0 0,0 1 0 0 0,0-1 0 0 0,1 1 0 0 0,-1-1 0 0 0,0 0 0 0 0,1 0 0 0 0,0 1 0 0 0,-1-1 0 0 0,1 0 0 0 0,0 0 0 0 0,0 0 0 0 0,0-1 0 0 0,0 1 0 0 0,0-1 0 0 0,1 1 0 0 0,-1-1 0 0 0,0 1 0 0 0,1-1-1 0 0,-1 0 1 0 0,1 0 0 0 0,-1 0 0 0 0,1-1 0 0 0,0 1 0 0 0,-1-1 0 0 0,1 1 0 0 0,0-1 0 0 0,-1 0 0 0 0,1 0 0 0 0,0 0 0 0 0,0 0 0 0 0,-1 0 0 0 0,1-1 0 0 0,1 0 3 0 0,110-34-256 0 0,-106 32 256 0 0,0-1 0 0 0,-1 0 0 0 0,1 0 0 0 0,-1-1 0 0 0,0 0 0 0 0,0 0 0 0 0,-1-1 0 0 0,0 0 1 0 0,0 0-1 0 0,0-1 0 0 0,0 1 0 0 0,-1-1 0 0 0,0 0 0 0 0,-1-1 0 0 0,0 1 0 0 0,0-1 0 0 0,0 0 0 0 0,-1 0 0 0 0,0 0 0 0 0,-1 0 0 0 0,1-1 1 0 0,-2 1-1 0 0,1-1 0 0 0,-1 1 0 0 0,-1-1 0 0 0,1-1 0 0 0,-24-53 1282 0 0,20 65-1257 0 0,1-1 0 0 0,-1 1 0 0 0,1 0 0 0 0,-1 0 0 0 0,1 0 0 0 0,0 0 0 0 0,-1 0 0 0 0,1 1 0 0 0,0-1 0 0 0,1 1 0 0 0,-1-1 0 0 0,0 1 1 0 0,1 0-1 0 0,-1-1 0 0 0,1 1 0 0 0,0 0 0 0 0,0 0 0 0 0,0 0 0 0 0,0 0 0 0 0,1 0 0 0 0,-1 0 0 0 0,1 0 0 0 0,0 1 0 0 0,0 0-25 0 0,-2 0 40 0 0,1 4-89 0 0,-1-1 1 0 0,1 1-1 0 0,0 0 1 0 0,1-1 0 0 0,0 1-1 0 0,0 0 1 0 0,1 0-1 0 0,0-1 1 0 0,0 1-1 0 0,0 0 1 0 0,1-1 0 0 0,1 1-1 0 0,-1-1 1 0 0,1 0-1 0 0,0 0 1 0 0,1 0-1 0 0,-1 0 1 0 0,2 0-1 0 0,-1-1 1 0 0,1 0 0 0 0,-1 0-1 0 0,2 0 1 0 0,-1 0-1 0 0,1-1 1 0 0,0 0-1 0 0,0 0 1 0 0,0-1 0 0 0,0 1-1 0 0,1-2 1 0 0,0 1-1 0 0,0 0 1 0 0,0-1-1 0 0,0-1 1 0 0,1 1 0 0 0,-1-1-1 0 0,1 0 1 0 0,-1-1-1 0 0,1 0 1 0 0,0 0-1 0 0,0-1 1 0 0,-1 0 0 0 0,2 0 48 0 0,0 0-117 0 0,0 0 1 0 0,0-1 0 0 0,-1 0 0 0 0,1-1 0 0 0,-1 1 0 0 0,1-2 0 0 0,-1 1 0 0 0,0-1 0 0 0,0-1 0 0 0,0 1 0 0 0,0-1 0 0 0,-1-1-1 0 0,1 1 1 0 0,-1-1 0 0 0,0-1 0 0 0,0 1 0 0 0,-1-1 0 0 0,0 0 0 0 0,0-1 0 0 0,0 1 0 0 0,-1-1 0 0 0,0 0 0 0 0,0-1 0 0 0,-1 1 0 0 0,0-1-1 0 0,0 0 1 0 0,-1 0 0 0 0,0 0 0 0 0,0-1 0 0 0,-1 1 116 0 0,8-29 4 0 0,-2 0 0 0 0,-2 0-1 0 0,-1-1 1 0 0,-2 1 0 0 0,-2-1 0 0 0,-1-11-4 0 0,-21-278 4909 0 0,14 271-2819 0 0,-3 123-1304 0 0,11-1-738 0 0,4 1 0 0 0,2-1 0 0 0,3 0-1 0 0,3-1 1 0 0,13 36-48 0 0,23 124-3999 0 0,-42-116-1733 0 0,-11-99 4355 0 0,-12 3 229 0 0</inkml:trace>
  <inkml:trace contextRef="#ctx0" brushRef="#br0" timeOffset="304655.735">4675 7683 1268 0 0,'3'-8'4185'0'0,"21"-8"-3633"0"0,20 0-231 0 0,0 2-1 0 0,0 2 0 0 0,1 1 1 0 0,1 3-1 0 0,0 2 0 0 0,0 1 1 0 0,0 3-1 0 0,22 2-320 0 0,5-3 181 0 0,153 2 472 0 0,-222 0-582 0 0,0 0 1 0 0,0 1-1 0 0,0-1 1 0 0,0 1 0 0 0,0 0-1 0 0,0 1 1 0 0,0-1-1 0 0,0 1 1 0 0,0-1 0 0 0,0 1-1 0 0,-1 0 1 0 0,1 1-1 0 0,0-1 1 0 0,0 1 0 0 0,-1-1-1 0 0,1 1 1 0 0,-1 0-1 0 0,1 1 1 0 0,-1-1 0 0 0,0 0-1 0 0,0 1 1 0 0,0 0-1 0 0,0 0 1 0 0,-1 0 0 0 0,1 0-1 0 0,-1 0 1 0 0,0 0-1 0 0,1 1 1 0 0,-1-1 0 0 0,-1 1-1 0 0,1-1 1 0 0,-1 1-1 0 0,1 1-71 0 0,16 78 424 0 0,3 15-1324 0 0,-16-31-3394 0 0,-28-27 298 0 0,14-36 2742 0 0</inkml:trace>
  <inkml:trace contextRef="#ctx0" brushRef="#br0" timeOffset="304902.841">5441 7380 2480 0 0,'-13'-76'6503'0'0,"13"75"-6698"0"0,0 1-60 0 0,64 9-5286 0 0,-46 0 4269 0 0</inkml:trace>
  <inkml:trace contextRef="#ctx0" brushRef="#br0" timeOffset="305496.679">6035 7495 1172 0 0,'-31'-1'3161'0'0,"-46"33"-1493"0"0,64-25-1521 0 0,1 1-1 0 0,0 1 1 0 0,1 0 0 0 0,0 0-1 0 0,0 1 1 0 0,1 1-1 0 0,0 0 1 0 0,1 0 0 0 0,0 1-1 0 0,1 0 1 0 0,0 0-1 0 0,1 1 1 0 0,0 0 0 0 0,1 1-1 0 0,1-1 1 0 0,0 1-1 0 0,1 0 1 0 0,0 0-1 0 0,1 0 1 0 0,1 1 0 0 0,0-1-1 0 0,1 1 1 0 0,0 9-147 0 0,3-20 4 0 0,-1 0 0 0 0,0-1 0 0 0,1 1 0 0 0,0-1 0 0 0,0 1 0 0 0,0-1 1 0 0,0 0-1 0 0,1 0 0 0 0,-1 0 0 0 0,1 0 0 0 0,-1 0 0 0 0,1-1 0 0 0,0 1 0 0 0,0-1 0 0 0,1 1 0 0 0,-1-1 0 0 0,0 0 1 0 0,1 0-1 0 0,-1-1 0 0 0,1 1 0 0 0,0-1 0 0 0,-1 0 0 0 0,1 0 0 0 0,0 0 0 0 0,0 0 0 0 0,0-1 0 0 0,-1 1 1 0 0,1-1-1 0 0,0 0 0 0 0,0 0 0 0 0,0-1 0 0 0,0 1 0 0 0,0-1 0 0 0,0 0 0 0 0,-1 0 0 0 0,1 0 0 0 0,0 0 0 0 0,-1-1 1 0 0,1 1-1 0 0,-1-1 0 0 0,1 0 0 0 0,-1 0 0 0 0,0 0 0 0 0,0-1 0 0 0,0 1 0 0 0,0-1 0 0 0,0 0 0 0 0,0 1 1 0 0,1-4-5 0 0,12-6-53 0 0,-1-1 1 0 0,-1-1 0 0 0,0-1 0 0 0,-1 1 0 0 0,-1-2 0 0 0,0 0-1 0 0,-1-1 1 0 0,-1 1 0 0 0,0-2 0 0 0,-1 0 0 0 0,-1 0-1 0 0,4-15 53 0 0,26 0-38 0 0,-37 33 13 0 0,-1 0 17 0 0,24 11-149 0 0,8 79 621 0 0,-32-89-342 0 0,-1 15 459 0 0,8-17-290 0 0,3-17-284 0 0,1 0 0 0 0,1 1 0 0 0,0 1-1 0 0,1 0 1 0 0,1 0 0 0 0,1 2 0 0 0,0-1 0 0 0,1 2 0 0 0,0 0 0 0 0,1 1 0 0 0,0 1-1 0 0,1 1 1 0 0,4-2-7 0 0,-17 11-1 0 0,1 0-1 0 0,-1 1 0 0 0,1-1 0 0 0,-1 1 1 0 0,1 0-1 0 0,0 0 0 0 0,-1 1 0 0 0,1-1 1 0 0,-1 1-1 0 0,1 1 0 0 0,-1-1 0 0 0,0 1 1 0 0,1 0-1 0 0,-1 0 0 0 0,0 0 0 0 0,0 1 1 0 0,0 0-1 0 0,-1 0 0 0 0,1 0 0 0 0,-1 1 1 0 0,1-1-1 0 0,-1 1 0 0 0,0 0 0 0 0,-1 0 1 0 0,1 0-1 0 0,-1 1 0 0 0,1 0 0 0 0,-1-1 1 0 0,1 4 1 0 0,5 5-33 0 0,-1 0 1 0 0,0 1-1 0 0,-1-1 1 0 0,-1 2 0 0 0,0-1-1 0 0,-1 1 1 0 0,0-1-1 0 0,-1 1 1 0 0,-1 1 0 0 0,1 8 32 0 0,-2-6-25 0 0,-4 61-6209 0 0,-10-62 4813 0 0</inkml:trace>
  <inkml:trace contextRef="#ctx0" brushRef="#br0" timeOffset="326510.067">346 9157 1260 0 0,'0'0'369'0'0,"0"0"-56"0"0,0 0 37 0 0,0 0-63 0 0,0 0-76 0 0,0 0 16 0 0,0 0-34 0 0,0 0-61 0 0,0 0-9 0 0,0 0-21 0 0,0 0-25 0 0,0 0 59 0 0,0 0 41 0 0,0 0-9 0 0,0 0-19 0 0,0 0-18 0 0,0 0-18 0 0,0 0-15 0 0,0 0-7 0 0,0 0-8 0 0,0 0-1 0 0,0 0 28 0 0,0 0-13 0 0,0 0-50 0 0,0 0-53 0 0,0 0-2 0 0,0 0 30 0 0,0 0-1 0 0,0 0-7 0 0,0 0-57 0 0,2 5-11 0 0,38 20-73 0 0,-31-24 111 0 0,446 21 678 0 0,-391-22-632 0 0,167-21 182 0 0,876-67 756 0 0,-34-13-583 0 0,-149-22-108 0 0,-617 80 448 0 0,-2-14-1 0 0,196-65-724 0 0,4 0 2011 0 0,-483 118-705 0 0,-3 0-1384 0 0,-41 14-1913 0 0,-137 25-5129 0 0,122-33 5864 0 0</inkml:trace>
  <inkml:trace contextRef="#ctx0" brushRef="#br0" timeOffset="327892.579">15669 7173 880 0 0,'0'0'728'0'0,"-14"-3"707"0"0,-1-11 2936 0 0,12 14-4126 0 0,3 0-50 0 0,-3-4-63 0 0,-21-37 2411 0 0,24 4-854 0 0,0 41-4231 0 0,-33 55-3651 0 0,24-41 4950 0 0</inkml:trace>
  <inkml:trace contextRef="#ctx0" brushRef="#br0" timeOffset="328247.814">15599 7554 1924 0 0,'33'19'6925'0'0,"-35"-19"-5017"0"0,-16-6-1447 0 0,-14-3-584 0 0,22 8-8190 0 0,8 1 7059 0 0</inkml:trace>
  <inkml:trace contextRef="#ctx0" brushRef="#br0" timeOffset="332905.553">20025 6704 1936 0 0,'0'1'101'0'0,"0"-1"0"0"0,0 0 0 0 0,1 1 0 0 0,-1-1-1 0 0,0 0 1 0 0,1 1 0 0 0,-1-1 0 0 0,0 0 0 0 0,1 0 0 0 0,-1 1-1 0 0,0-1 1 0 0,1 0 0 0 0,-1 0 0 0 0,0 0 0 0 0,1 0 0 0 0,-1 1-1 0 0,0-1 1 0 0,1 0 0 0 0,-1 0 0 0 0,1 0 0 0 0,-1 0 0 0 0,0 0-1 0 0,1 0 1 0 0,-1 0 0 0 0,1 0 0 0 0,-1 0 0 0 0,0 0 0 0 0,1 0 0 0 0,-1 0-1 0 0,1 0 1 0 0,-1-1 0 0 0,0 1 0 0 0,1 0 0 0 0,-1 0 0 0 0,1 0-1 0 0,-1-1 1 0 0,0 1 0 0 0,0 0 0 0 0,1 0 0 0 0,-1-1 0 0 0,0 1-1 0 0,1 0 1 0 0,-1 0 0 0 0,0-1 0 0 0,0 1 0 0 0,1 0-101 0 0,3 45 787 0 0,-3-42-754 0 0,67 567 4017 0 0,-64-528-3473 0 0,-4-41-472 0 0,0-1-4 0 0,-5-27 211 0 0,10 14-344 0 0,-1 0 0 0 0,2 1 0 0 0,0 0-1 0 0,0 0 1 0 0,1 0 0 0 0,1 1 0 0 0,0 0 0 0 0,0 1 0 0 0,1 0 0 0 0,0 0 0 0 0,1 0 0 0 0,0 2 0 0 0,0-1-1 0 0,1 1 1 0 0,1 1 0 0 0,-1 0 0 0 0,1 0 0 0 0,1 0 32 0 0,-5 3-36 0 0,0 0-1 0 0,0 0 1 0 0,0 1-1 0 0,0 0 1 0 0,0 1-1 0 0,1-1 1 0 0,-1 2-1 0 0,1-1 1 0 0,0 1-1 0 0,-1 0 1 0 0,1 1-1 0 0,0 0 1 0 0,0 0 0 0 0,-1 1-1 0 0,1 0 1 0 0,0 1-1 0 0,-1 0 1 0 0,1 0-1 0 0,-1 1 1 0 0,0 0-1 0 0,0 0 1 0 0,0 1-1 0 0,0 0 1 0 0,0 1-1 0 0,-1-1 1 0 0,0 1-1 0 0,0 1 1 0 0,2 2 36 0 0,-8-7 10 0 0,1 1 1 0 0,-1 0-1 0 0,1 0 1 0 0,-1-1-1 0 0,0 1 1 0 0,0 0-1 0 0,0 0 0 0 0,0 0 1 0 0,0 1-1 0 0,-1-1 1 0 0,1 0-1 0 0,-1 0 0 0 0,1 0 1 0 0,-1 0-1 0 0,0 1 1 0 0,0-1-1 0 0,0 0 1 0 0,0 0-1 0 0,0 1 0 0 0,0-1 1 0 0,0 0-1 0 0,-1 0 1 0 0,1 0-1 0 0,-1 1 0 0 0,0-1 1 0 0,0 0-1 0 0,0 0 1 0 0,0 0-1 0 0,0 0 1 0 0,0 0-1 0 0,0 0 0 0 0,-1-1 1 0 0,1 1-1 0 0,-1 0 1 0 0,1-1-1 0 0,-1 1 0 0 0,1-1 1 0 0,-1 1-1 0 0,0-1 1 0 0,0 0-1 0 0,0 0-10 0 0,-83 51 587 0 0,50-40-397 0 0,1-3 1 0 0,-1 0-1 0 0,-1-2 0 0 0,0-2 0 0 0,0-1 0 0 0,0-2 1 0 0,-3-1-191 0 0,36-1 0 0 0,-5-23-229 0 0,19 13 173 0 0,-1 1 0 0 0,1 0 0 0 0,1 1 0 0 0,0 0 0 0 0,0 0 0 0 0,1 2 0 0 0,-1-1 0 0 0,2 2 0 0 0,-1 0 0 0 0,0 0 0 0 0,1 1 0 0 0,0 1 0 0 0,2 0 56 0 0,-1-1-68 0 0,249-56-887 0 0,-191 48 666 0 0,-2-3-1 0 0,0-4 0 0 0,0-2 0 0 0,-2-3 0 0 0,62-32 290 0 0,-82 9 210 0 0,-73 41-54 0 0,-136 44 554 0 0,149-36-673 0 0,1 0 1 0 0,0 0 0 0 0,0 1-1 0 0,0 0 1 0 0,0 1 0 0 0,0 0-1 0 0,1 1 1 0 0,0 0 0 0 0,0 0-1 0 0,0 1 1 0 0,1 0 0 0 0,-1 1-1 0 0,2 0 1 0 0,-1 0 0 0 0,1 0-1 0 0,0 1 1 0 0,0 0 0 0 0,1 1-1 0 0,0-1 1 0 0,1 1 0 0 0,0 1-1 0 0,0-1 1 0 0,1 1 0 0 0,-4 9-38 0 0,11-13-12 0 0,0 0 0 0 0,0-1 0 0 0,1 1 0 0 0,-1-1 0 0 0,1 0 0 0 0,0 0 0 0 0,1 0-1 0 0,-1 0 1 0 0,1-1 0 0 0,0 0 0 0 0,0 0 0 0 0,0 0 0 0 0,1-1 0 0 0,-1 1 0 0 0,1-1 0 0 0,0-1 0 0 0,0 1 0 0 0,0-1 0 0 0,0 0 0 0 0,0 0 0 0 0,1-1 0 0 0,-1 1 12 0 0,30 7-692 0 0,0-2 0 0 0,1-1 0 0 0,0-1-1 0 0,0-2 1 0 0,0-2 0 0 0,5-2 692 0 0,118-22-4025 0 0,-118 15 2818 0 0</inkml:trace>
  <inkml:trace contextRef="#ctx0" brushRef="#br0" timeOffset="333496.036">22020 6951 1936 0 0,'4'-2'240'0'0,"0"1"0"0"0,0 0-1 0 0,0-1 1 0 0,-1 0 0 0 0,1 1 0 0 0,-1-2-1 0 0,1 1 1 0 0,-1 0 0 0 0,1-1 0 0 0,-1 1-1 0 0,0-1 1 0 0,0 0 0 0 0,-1 0 0 0 0,1 0-1 0 0,-1 0 1 0 0,1-1 0 0 0,-1 1 0 0 0,0-1-1 0 0,0 0 1 0 0,-1 1 0 0 0,1-1 0 0 0,-1 0-1 0 0,1 0 1 0 0,-1-1-240 0 0,-1 4 288 0 0,-4-15 255 0 0,0 11-493 0 0,-1 0 0 0 0,1 0-1 0 0,-1 1 1 0 0,0-1 0 0 0,-1 1 0 0 0,1 0 0 0 0,0 1 0 0 0,-1-1 0 0 0,0 1-1 0 0,0 0 1 0 0,0 1 0 0 0,0-1 0 0 0,0 1 0 0 0,-1 1 0 0 0,1-1 0 0 0,-1 1 0 0 0,1 0-1 0 0,-1 0 1 0 0,1 1 0 0 0,-1 0 0 0 0,0 0 0 0 0,1 0 0 0 0,-1 1 0 0 0,-5 2-50 0 0,-157 57 904 0 0,157-55-829 0 0,1 2 0 0 0,0-1 0 0 0,0 2 0 0 0,1-1 0 0 0,0 2 0 0 0,1-1 0 0 0,0 1 0 0 0,0 1 0 0 0,0-1 0 0 0,2 1 0 0 0,-1 1 0 0 0,1 0 0 0 0,1 0-1 0 0,0 0 1 0 0,0 1 0 0 0,1-1 0 0 0,0 1 0 0 0,1 1 0 0 0,1-1 0 0 0,-1 7-75 0 0,6-15 2 0 0,0 1 0 0 0,1 0 0 0 0,0-1 0 0 0,0 1 0 0 0,0-1 0 0 0,0 0 0 0 0,1 0 0 0 0,-1 0 0 0 0,1 0 0 0 0,0-1 0 0 0,0 1 0 0 0,1-1 0 0 0,-1 0 0 0 0,1-1 0 0 0,-1 1 0 0 0,1-1 0 0 0,0 0 0 0 0,0 0 0 0 0,0 0 0 0 0,0-1 0 0 0,0 1 0 0 0,0-1 0 0 0,1 0 0 0 0,-1-1 0 0 0,0 0 0 0 0,1 1 0 0 0,-1-2 0 0 0,0 1 0 0 0,1 0 0 0 0,-1-1 0 0 0,0 0 0 0 0,0-1 0 0 0,5-1-2 0 0,8 3-53 0 0,-6-1 58 0 0,-1 0-1 0 0,1-1 0 0 0,0-1 0 0 0,-1 0 0 0 0,1 0 0 0 0,-1-1 0 0 0,0-1 0 0 0,0 0 0 0 0,-1 0 1 0 0,1-1-1 0 0,-1-1 0 0 0,1 0-4 0 0,5-8 789 0 0,-15 13-752 0 0,1 1 0 0 0,-1-1 0 0 0,1 1 0 0 0,-1-1 0 0 0,1 1 0 0 0,0-1 0 0 0,0 1 0 0 0,-1 0 0 0 0,1 0-1 0 0,0 0 1 0 0,0 0 0 0 0,0 0 0 0 0,0 0 0 0 0,1 1 0 0 0,-1-1 0 0 0,0 1 0 0 0,0-1 0 0 0,0 1 0 0 0,0 0 0 0 0,1 0 0 0 0,-1 0 0 0 0,0 0 0 0 0,0 0 0 0 0,0 1 0 0 0,1-1 0 0 0,-1 0 0 0 0,0 1 0 0 0,0 0 0 0 0,0 0-37 0 0,95 33-954 0 0,0 1-2489 0 0,-31-25-3217 0 0,-65-10 5428 0 0</inkml:trace>
  <inkml:trace contextRef="#ctx0" brushRef="#br0" timeOffset="337719.057">26974 6686 1880 0 0,'9'-7'897'0'0,"-9"8"-810"0"0,0 0 0 0 0,0-1 0 0 0,0 1-1 0 0,0-1 1 0 0,0 1 0 0 0,0 0 0 0 0,0-1 0 0 0,0 1-1 0 0,0-1 1 0 0,0 1 0 0 0,1-1 0 0 0,-1 1 0 0 0,0 0 0 0 0,0-1-1 0 0,1 1 1 0 0,-1-1 0 0 0,0 1 0 0 0,0-1 0 0 0,1 1-1 0 0,-1-1 1 0 0,1 1 0 0 0,-1-1 0 0 0,0 0 0 0 0,1 1-1 0 0,-1-1 1 0 0,1 0 0 0 0,-1 1 0 0 0,1-1 0 0 0,-1 0 0 0 0,1 1-1 0 0,-1-1 1 0 0,1 0 0 0 0,0 0 0 0 0,-1 0 0 0 0,1 1-1 0 0,-1-1 1 0 0,1 0 0 0 0,-1 0 0 0 0,1 0 0 0 0,0 0-1 0 0,-1 0 1 0 0,1 0 0 0 0,-1 0 0 0 0,1 0 0 0 0,0 0 0 0 0,-1-1-1 0 0,1 1 1 0 0,-1 0 0 0 0,1 0 0 0 0,-1 0 0 0 0,1-1-1 0 0,-1 1 1 0 0,1 0 0 0 0,-1-1 0 0 0,1 1 0 0 0,-1 0-1 0 0,1-1 1 0 0,-1 1 0 0 0,1-1 0 0 0,-1 1 0 0 0,1-1-87 0 0,-1 32 585 0 0,-2 40 64 0 0,4 0 0 0 0,3 0 0 0 0,2 0 0 0 0,15 57-649 0 0,-1-42-3003 0 0,-20-84 1589 0 0,-1-2 37 0 0,-9 8-1150 0 0,3-10 1318 0 0</inkml:trace>
  <inkml:trace contextRef="#ctx0" brushRef="#br0" timeOffset="338091.697">27201 6530 1256 0 0,'22'-18'757'0'0,"-16"10"-526"0"0,1 1 0 0 0,1 0-1 0 0,-1 1 1 0 0,1-1 0 0 0,0 1-1 0 0,1 1 1 0 0,-1 0 0 0 0,1 0-1 0 0,0 1 1 0 0,0 0 0 0 0,1 0-1 0 0,-1 1 1 0 0,1 0 0 0 0,0 1-1 0 0,8-1-230 0 0,-14 5 50 0 0,0 0 0 0 0,-1 1 0 0 0,1-1 0 0 0,0 1 0 0 0,-1 0 0 0 0,1 0 0 0 0,-1 0 0 0 0,0 0 0 0 0,0 0 0 0 0,-1 1 0 0 0,1-1-1 0 0,0 1 1 0 0,-1 0 0 0 0,0 0 0 0 0,0 0 0 0 0,0 0 0 0 0,-1 0 0 0 0,1 0 0 0 0,-1 1 0 0 0,0-1 0 0 0,0 0 0 0 0,-1 1 0 0 0,1-1 0 0 0,-1 1 0 0 0,0-1 0 0 0,0 1 0 0 0,0-1 0 0 0,-1 1 0 0 0,0-1-1 0 0,0 0 1 0 0,0 1 0 0 0,0-1 0 0 0,-1 2-50 0 0,-12 21 91 0 0,0 0 0 0 0,-2 0 0 0 0,-1-2 0 0 0,-1 0 0 0 0,-2-1 0 0 0,0-1 0 0 0,-1 0 0 0 0,-1-2 0 0 0,-1-1 0 0 0,-1-1 0 0 0,-1 0 0 0 0,-13 5-91 0 0,21-10 143 0 0,17-14-130 0 0,1 0-1 0 0,-1 0 0 0 0,0 0 1 0 0,1 0-1 0 0,-1 0 1 0 0,1 0-1 0 0,-1 1 1 0 0,1-1-1 0 0,-1 0 1 0 0,1 0-1 0 0,-1 0 0 0 0,0 1 1 0 0,1-1-1 0 0,-1 0 1 0 0,0 1-1 0 0,1-1 1 0 0,-1 0-1 0 0,0 1 0 0 0,1-1 1 0 0,-1 0-1 0 0,0 1 1 0 0,0-1-1 0 0,1 1 1 0 0,-1-1-1 0 0,0 0 1 0 0,0 1-1 0 0,0-1 0 0 0,0 1 1 0 0,1-1-1 0 0,-1 1 1 0 0,0-1-1 0 0,0 1 1 0 0,0-1-1 0 0,0 0 1 0 0,0 1-1 0 0,0-1 0 0 0,0 1 1 0 0,0-1-1 0 0,0 1 1 0 0,-1-1-1 0 0,1 1 1 0 0,0-1-1 0 0,0 1 1 0 0,0-1-1 0 0,0 0 0 0 0,-1 1 1 0 0,1-1-1 0 0,0 1 1 0 0,0-1-1 0 0,-1 0 1 0 0,1 1-1 0 0,0-1 1 0 0,-1 0-1 0 0,1 1 0 0 0,0-1 1 0 0,-1 0-1 0 0,1 0 1 0 0,-1 1-1 0 0,1-1 1 0 0,-1 0-13 0 0,20 6 4 0 0,344 195-2048 0 0,-316-187-1525 0 0,-38-14 2471 0 0</inkml:trace>
  <inkml:trace contextRef="#ctx0" brushRef="#br0" timeOffset="338526.65">27656 6577 1744 0 0,'26'96'3806'0'0,"-19"-50"-2988"0"0,65 325 4948 0 0,-69-372-5650 0 0,1 0 0 0 0,-1 1 1 0 0,0-1-1 0 0,0 0 0 0 0,0 0 0 0 0,0-1 1 0 0,0 1-1 0 0,0-1 0 0 0,0 1 1 0 0,-1-1-1 0 0,1 0 0 0 0,-1 0 0 0 0,1 0 1 0 0,-1 0-1 0 0,1-1 0 0 0,-1 1 0 0 0,0-1 1 0 0,0 1-1 0 0,0-1 0 0 0,-1 0 1 0 0,1 0-1 0 0,-1 1 0 0 0,1-1 0 0 0,-1 0 1 0 0,1-3-117 0 0,228-312 857 0 0,-192 259-1566 0 0,-20 17-2542 0 0,-18 41 1927 0 0,0 1-226 0 0,0 0 13 0 0,0 0-35 0 0,0 0 103 0 0,-1-2 221 0 0,-3-8 58 0 0</inkml:trace>
  <inkml:trace contextRef="#ctx0" brushRef="#br0" timeOffset="334658.998">23227 6979 1484 0 0,'2'0'94'0'0,"1"-1"-1"0"0,-1 0 1 0 0,1 0-1 0 0,-1 0 1 0 0,0 0-1 0 0,1 0 1 0 0,-1 0-1 0 0,0 0 1 0 0,0-1-1 0 0,1 1 1 0 0,-1-1-1 0 0,0 0 1 0 0,-1 0-1 0 0,1 1 1 0 0,0-1-1 0 0,0 0 1 0 0,-1 0-1 0 0,1-1 1 0 0,-1 1-1 0 0,0 0 1 0 0,0 0-1 0 0,0-1 1 0 0,0 1-1 0 0,0-1 1 0 0,0 1-1 0 0,-1-1 1 0 0,1 1-1 0 0,-1-1 1 0 0,1 1-1 0 0,-1-1 1 0 0,0 0 0 0 0,0 1-1 0 0,0-1 1 0 0,-1 1-1 0 0,1-1 1 0 0,-1 0-1 0 0,1 1 1 0 0,-1-1-1 0 0,0 1 1 0 0,0 0-1 0 0,0-1 1 0 0,0 1-1 0 0,0 0 1 0 0,-1-1-1 0 0,1 1 1 0 0,-1 0-1 0 0,1 0 1 0 0,-1 0-1 0 0,0 0 1 0 0,0 0-1 0 0,0 0-93 0 0,-8-8 76 0 0,0 1-1 0 0,-1 1 0 0 0,0-1 1 0 0,0 2-1 0 0,-1-1 0 0 0,0 2 1 0 0,0-1-1 0 0,-1 2 0 0 0,0 0 1 0 0,1 0-1 0 0,-2 1 0 0 0,1 1 1 0 0,0 0-1 0 0,-1 1 0 0 0,0 0 1 0 0,1 1-1 0 0,-1 0 0 0 0,-5 2-75 0 0,6 0 56 0 0,0 0 0 0 0,0 1 0 0 0,0 1 0 0 0,0 0 0 0 0,1 1 1 0 0,-1 0-1 0 0,1 1 0 0 0,0 1 0 0 0,0 0 0 0 0,1 0 0 0 0,0 1 0 0 0,0 0 0 0 0,0 1 0 0 0,1 1 0 0 0,0-1 0 0 0,1 2 0 0 0,0-1 0 0 0,0 1 0 0 0,1 1 0 0 0,0-1 0 0 0,1 1 0 0 0,0 1 0 0 0,1-1 0 0 0,1 1 0 0 0,-1 0 0 0 0,2 0 0 0 0,0 1 0 0 0,0 0 0 0 0,1-1 0 0 0,1 1 0 0 0,0 0 0 0 0,0 0 0 0 0,2 1 0 0 0,-1 2-56 0 0,2-11 13 0 0,-1 0-1 0 0,1 1 1 0 0,0-1-1 0 0,0 1 1 0 0,1-1-1 0 0,-1 0 1 0 0,1 0 0 0 0,0 0-1 0 0,1 0 1 0 0,-1 0-1 0 0,1 0 1 0 0,0-1-1 0 0,0 1 1 0 0,0-1-1 0 0,1 0 1 0 0,0 0-1 0 0,-1 0 1 0 0,1 0 0 0 0,1-1-1 0 0,-1 1 1 0 0,1-1-1 0 0,-1 0 1 0 0,1-1-1 0 0,0 1 1 0 0,0-1-1 0 0,0 0 1 0 0,0 0-1 0 0,0 0 1 0 0,0-1 0 0 0,1 0-1 0 0,-1 0 1 0 0,1 0-1 0 0,2-1-12 0 0,9 3-46 0 0,1-1-1 0 0,0-1 1 0 0,0-1-1 0 0,0-1 1 0 0,-1 0-1 0 0,1-1 1 0 0,0-1-1 0 0,-1-1 1 0 0,12-3 46 0 0,-7-2-103 0 0,-1-1 0 0 0,0-1 0 0 0,0-1 0 0 0,-1 0 0 0 0,-1-2 0 0 0,0 0 0 0 0,-1-1 1 0 0,0-1-1 0 0,-2-1 0 0 0,1 0 0 0 0,-2-1 0 0 0,-1-1 0 0 0,0 0 0 0 0,5-12 103 0 0,9-17-32 0 0,-2-1 0 0 0,-2-2-1 0 0,-3 0 1 0 0,-1-2-1 0 0,5-31 33 0 0,-3-115 1027 0 0,-21 197-1011 0 0,-1 0-1 0 0,0 0 1 0 0,0 0 0 0 0,0 0 0 0 0,0 0-1 0 0,0 0 1 0 0,-1 0 0 0 0,1 0-1 0 0,0 0 1 0 0,-1 1 0 0 0,0-1-1 0 0,1 0 1 0 0,-1 0 0 0 0,0 0-1 0 0,0 1 1 0 0,0-1 0 0 0,0 0-1 0 0,0 1 1 0 0,0-1 0 0 0,-1 1-1 0 0,1-1 1 0 0,0 1 0 0 0,-1 0-1 0 0,1-1 1 0 0,-1 1 0 0 0,0 0-1 0 0,1 0 1 0 0,-1 0 0 0 0,0 0-1 0 0,0 0 1 0 0,1 1 0 0 0,-1-1-1 0 0,0 0 1 0 0,0 1 0 0 0,0 0-1 0 0,0-1 1 0 0,0 1 0 0 0,0 0-1 0 0,0 0 1 0 0,0 0 0 0 0,0 0-1 0 0,0 0 1 0 0,0 0 0 0 0,0 1-1 0 0,0-1 1 0 0,1 1 0 0 0,-1-1-1 0 0,0 1 1 0 0,0 0 0 0 0,0 0-1 0 0,1 0 1 0 0,-1 0 0 0 0,0 0 0 0 0,1 0-1 0 0,-1 0 1 0 0,1 1 0 0 0,-1-1-1 0 0,1 0 1 0 0,0 1 0 0 0,-1-1-1 0 0,1 1 1 0 0,0 0 0 0 0,0-1-1 0 0,0 1 1 0 0,0 1-16 0 0,-5 6 58 0 0,1 1 0 0 0,1 0 0 0 0,-1 0 0 0 0,2 0 0 0 0,-1 0 0 0 0,2 1 0 0 0,-1-1 0 0 0,1 1 0 0 0,1 0 0 0 0,0 0 0 0 0,1 0 0 0 0,0-1 0 0 0,0 1 0 0 0,1 2-58 0 0,-1-12 13 0 0,5 21 54 0 0,0-1 0 0 0,1 0 1 0 0,2-1-1 0 0,0 1 0 0 0,1-2 0 0 0,0 1 1 0 0,2-1-1 0 0,0-1 0 0 0,2 0 1 0 0,0 0-1 0 0,1-1 0 0 0,0-1 0 0 0,1 0 1 0 0,3 0-68 0 0,-6-3-10 0 0,1 0-1 0 0,1-1 1 0 0,0 0 0 0 0,1-1 0 0 0,0-1-1 0 0,0-1 1 0 0,1 0 0 0 0,0-1 0 0 0,1 0 0 0 0,0-2-1 0 0,0 0 1 0 0,0 0 0 0 0,1-2 0 0 0,0 0 0 0 0,0-1-1 0 0,17 0 11 0 0,-30-4 2 0 0,0 0 0 0 0,1 0 0 0 0,-1 0 0 0 0,0-1 0 0 0,0 1 0 0 0,0-1 0 0 0,0-1 0 0 0,0 1 0 0 0,-1-1 0 0 0,1 1 0 0 0,-1-2 0 0 0,0 1 0 0 0,0 0 0 0 0,0-1-1 0 0,0 1 1 0 0,0-1 0 0 0,-1 0 0 0 0,1-1 0 0 0,-1 1 0 0 0,0 0 0 0 0,-1-1 0 0 0,1 0 0 0 0,-1 0 0 0 0,0 0 0 0 0,0 0 0 0 0,0 0 0 0 0,-1 0 0 0 0,0 0 0 0 0,0 0 0 0 0,0-1 0 0 0,-1 1-1 0 0,1 0 1 0 0,-1-6-2 0 0,-83-50 1120 0 0,82 61-1047 0 0,49 98-1553 0 0,-21-61-3127 0 0,-33-35 553 0 0,1-6 2730 0 0</inkml:trace>
  <inkml:trace contextRef="#ctx0" brushRef="#br0" timeOffset="334925">23920 6470 2240 0 0,'0'-12'1428'0'0,"1"3"-284"0"0,1 0-55 0 0,1 3-169 0 0,-3-1-128 0 0,0 2-112 0 0,0-1-200 0 0,2 2-104 0 0,-2 4-228 0 0,0 0-196 0 0,0 0-108 0 0,4-9 8 0 0,1 13-352 0 0,-3 2-444 0 0,6 11-500 0 0,1 1 127 0 0,-4 4 25 0 0,3 4 76 0 0</inkml:trace>
  <inkml:trace contextRef="#ctx0" brushRef="#br0" timeOffset="335326.722">23892 7036 2000 0 0,'7'-8'2314'0'0,"8"-13"-2136"0"0,1 0 1 0 0,1 2 0 0 0,0 0 0 0 0,2 1-1 0 0,0 1 1 0 0,1 1 0 0 0,1 0-1 0 0,0 2 1 0 0,1 0 0 0 0,1 2 0 0 0,0 0-1 0 0,1 2 1 0 0,-1 0 0 0 0,2 2 0 0 0,0 0-1 0 0,0 2 1 0 0,0 1 0 0 0,24-2-179 0 0,-42 9 25 0 0,0 0 1 0 0,0 0-1 0 0,0 1 1 0 0,0 0-1 0 0,-1 0 1 0 0,1 1 0 0 0,-1 0-1 0 0,0 0 1 0 0,0 0-1 0 0,0 1 1 0 0,-1 0-1 0 0,0 0 1 0 0,0 0-1 0 0,0 1 1 0 0,0 0-1 0 0,-1 0 1 0 0,0 0 0 0 0,0 0-1 0 0,-1 1 1 0 0,1-1-1 0 0,-2 1 1 0 0,1 0-1 0 0,-1 0 1 0 0,0 0-1 0 0,0 0 1 0 0,-1 0 0 0 0,0 1-1 0 0,0-1 1 0 0,-1 0-1 0 0,1 1 1 0 0,-2-1-1 0 0,1 0 1 0 0,-1 1-1 0 0,0-1 1 0 0,-1 0-1 0 0,0 0 1 0 0,0 0 0 0 0,0 0-1 0 0,-1 0 1 0 0,0 0-1 0 0,0-1 1 0 0,-1 1-1 0 0,0-1 1 0 0,0 0-1 0 0,0 0 1 0 0,-1-1-1 0 0,-1 2-25 0 0,-5 3-42 0 0,-1-1 0 0 0,0 0 0 0 0,-1 0 0 0 0,0-1 0 0 0,0-1 0 0 0,0-1 0 0 0,-1 1-1 0 0,0-2 1 0 0,-1 0 0 0 0,1-1 0 0 0,-1 0 0 0 0,0-1 0 0 0,0-1 0 0 0,0-1 0 0 0,0 0-1 0 0,-12 0 43 0 0,25-1-170 0 0,-1-1 0 0 0,0 1 0 0 0,1 0 0 0 0,-1-1 0 0 0,0 0 0 0 0,1 1 0 0 0,-1-1 0 0 0,1 0 0 0 0,-1 0 0 0 0,1 0-1 0 0,-1-1 1 0 0,1 1 0 0 0,0-1 0 0 0,-1 1 0 0 0,1-1 0 0 0,0 0 0 0 0,0 0 0 0 0,0 0 0 0 0,1 0 0 0 0,-1 0 0 0 0,0 0 0 0 0,1 0-1 0 0,-1-1 1 0 0,1 1 0 0 0,0 0 0 0 0,0-1 0 0 0,0 1 0 0 0,0-1 0 0 0,-1-2 170 0 0,2-6-1269 0 0</inkml:trace>
  <inkml:trace contextRef="#ctx0" brushRef="#br0" timeOffset="335638.237">24881 6763 1648 0 0,'1'-10'3748'0'0,"-49"14"-2094"0"0,40-3-1548 0 0,0 1 0 0 0,1 0 0 0 0,-1 0 0 0 0,0 1 1 0 0,1 0-1 0 0,0 0 0 0 0,0 1 0 0 0,0 0 0 0 0,0 0 0 0 0,0 0 0 0 0,1 1 0 0 0,0 0 1 0 0,0 0-1 0 0,0 1 0 0 0,1 0 0 0 0,-1 0 0 0 0,2 0 0 0 0,-1 1 0 0 0,1-1 0 0 0,0 1 1 0 0,0 0-1 0 0,0 1 0 0 0,1-1 0 0 0,0 0 0 0 0,1 1 0 0 0,0 0 0 0 0,0-1 0 0 0,1 1 1 0 0,-1 4-107 0 0,5-6-76 0 0,-1 1-1 0 0,2-1 1 0 0,-1 0 0 0 0,1 0 0 0 0,0-1 0 0 0,0 1 0 0 0,0-1 0 0 0,1 0 0 0 0,0 0 0 0 0,0 0 0 0 0,0-1 0 0 0,0 1 0 0 0,1-1 0 0 0,0-1 0 0 0,0 1 0 0 0,0-1-1 0 0,0 0 1 0 0,0 0 0 0 0,1-1 0 0 0,-1 0 0 0 0,1 0 0 0 0,0-1 0 0 0,0 1 0 0 0,-1-1 0 0 0,1-1 0 0 0,0 1 0 0 0,0-1 0 0 0,0-1 0 0 0,0 1 0 0 0,0-1-1 0 0,-1 0 1 0 0,1-1 0 0 0,3 0 76 0 0,123-59-5020 0 0,-111 43 3543 0 0</inkml:trace>
  <inkml:trace contextRef="#ctx0" brushRef="#br0" timeOffset="335959.968">25136 6731 1044 0 0,'8'4'264'0'0,"0"1"1"0"0,-1-1-1 0 0,1 1 0 0 0,-1 1 1 0 0,0-1-1 0 0,0 1 0 0 0,-1 1 1 0 0,0-1-1 0 0,0 1 0 0 0,0 0 1 0 0,-1 0-1 0 0,0 1 0 0 0,0-1 0 0 0,-1 1 1 0 0,0 0-1 0 0,0 0 0 0 0,1 8-264 0 0,10 15 1418 0 0,-30 10 541 0 0,9-36-1751 0 0,0 1 0 0 0,0-1 0 0 0,-1 0 0 0 0,0-1 0 0 0,0 0 0 0 0,0 0 0 0 0,0 0 0 0 0,-1-1 0 0 0,1 0-1 0 0,-1-1 1 0 0,0 1 0 0 0,0-2 0 0 0,0 1 0 0 0,0-1 0 0 0,0 0 0 0 0,0-1 0 0 0,-8 0-208 0 0,2 2 422 0 0,13-3-405 0 0,-1 0 1 0 0,1 0 0 0 0,0 0 0 0 0,0 1 0 0 0,0-1 0 0 0,0-1 0 0 0,-1 1 0 0 0,1 0 0 0 0,1 0 0 0 0,-1 0 0 0 0,0 0 0 0 0,0-1 0 0 0,0 1 0 0 0,1 0 0 0 0,-1-1 0 0 0,0 1 0 0 0,1-1 0 0 0,0 1 0 0 0,-1-1 0 0 0,1 1 0 0 0,0-1-1 0 0,0 1 1 0 0,-1-1 0 0 0,1 1 0 0 0,0-1 0 0 0,1 1 0 0 0,-1-1 0 0 0,0 1 0 0 0,0-1 0 0 0,1 1 0 0 0,-1-1 0 0 0,1 1 0 0 0,-1 0 0 0 0,1-1 0 0 0,-1 1 0 0 0,1-1 0 0 0,0 1 0 0 0,0 0 0 0 0,0 0 0 0 0,0 0 0 0 0,0-1 0 0 0,0 1-18 0 0,10-14-261 0 0,1 0 1 0 0,0 0-1 0 0,1 1 1 0 0,1 1-1 0 0,0 0 1 0 0,1 1 0 0 0,0 0-1 0 0,1 2 1 0 0,1-1-1 0 0,6-2 261 0 0,42-29-2103 0 0,62-56-4274 0 0,-115 80 5241 0 0</inkml:trace>
  <inkml:trace contextRef="#ctx0" brushRef="#br0" timeOffset="336317.517">25476 6781 1612 0 0,'21'1'511'0'0,"0"-1"0"0"0,0-1 0 0 0,-1-1 0 0 0,1-1 0 0 0,-1-1 0 0 0,1 0 0 0 0,-1-2 0 0 0,-1 0 0 0 0,12-5-511 0 0,1 0 547 0 0,-103 7 850 0 0,57 5-1315 0 0,0 1 0 0 0,0 0-1 0 0,0 1 1 0 0,1 0-1 0 0,-1 2 1 0 0,1-1 0 0 0,0 2-1 0 0,0-1 1 0 0,1 2-1 0 0,-1 0 1 0 0,1 0 0 0 0,1 1-1 0 0,0 1 1 0 0,0 0-1 0 0,0 0 1 0 0,1 1 0 0 0,1 0-1 0 0,0 1 1 0 0,0 0-1 0 0,1 1 1 0 0,-2 3-82 0 0,11-11-22 0 0,1 0 1 0 0,-1 0-1 0 0,1 1 0 0 0,0-1 0 0 0,0 0 1 0 0,0 0-1 0 0,1-1 0 0 0,0 1 1 0 0,-1 0-1 0 0,1-1 0 0 0,0 1 1 0 0,0-1-1 0 0,1 0 0 0 0,-1 0 1 0 0,1-1-1 0 0,0 1 0 0 0,-1-1 0 0 0,1 1 1 0 0,0-1-1 0 0,0 0 0 0 0,1-1 1 0 0,-1 1-1 0 0,0-1 0 0 0,1 0 1 0 0,-1 0-1 0 0,0 0 0 0 0,1 0 1 0 0,-1-1-1 0 0,1 0 0 0 0,0 0 1 0 0,-1 0-1 0 0,4-1 22 0 0,17 3-599 0 0,0-2 0 0 0,0-1-1 0 0,0 0 1 0 0,0-2 0 0 0,0-1 0 0 0,0-1 0 0 0,-1-2 0 0 0,0 0 0 0 0,0-1-1 0 0,-1-1 1 0 0,7-5 599 0 0,9-6-1116 0 0</inkml:trace>
  <inkml:trace contextRef="#ctx0" brushRef="#br0" timeOffset="336567.313">26046 6493 1756 0 0,'-2'-18'1569'0'0,"-5"-7"4734"0"0,-9 43-5115 0 0,8-4-1059 0 0,1 1-1 0 0,1-1 1 0 0,0 1-1 0 0,1 1 1 0 0,0-1 0 0 0,2 1-1 0 0,0 0 1 0 0,0 0-1 0 0,2 0 1 0 0,0 0-1 0 0,0 0 1 0 0,2 1-1 0 0,0-1 1 0 0,1 0-1 0 0,1 1-128 0 0,16 91-2182 0 0,-8-49-995 0 0,-11-57 1711 0 0,0-2-31 0 0,0 0 28 0 0,0 0 12 0 0</inkml:trace>
  <inkml:trace contextRef="#ctx0" brushRef="#br0" timeOffset="336816.488">25806 6713 1932 0 0,'0'-1'1308'0'0,"3"-2"-212"0"0,0 1-128 0 0,4 1-187 0 0,-1-1-37 0 0,2 2-156 0 0,16-1-88 0 0,2-4-112 0 0,3 2-224 0 0,3 0-248 0 0,0 2-144 0 0,-15 1 16 0 0,6 0-752 0 0,4 0-496 0 0,0 0 151 0 0,0 0 53 0 0,-3 0 36 0 0</inkml:trace>
  <inkml:trace contextRef="#ctx0" brushRef="#br0" timeOffset="337140.366">26184 6901 1324 0 0,'37'8'4014'0'0,"27"-21"-3492"0"0,-56 11-235 0 0,292-105 1923 0 0,-260 74-1943 0 0,-78 23 42 0 0,11 8-32 0 0,-1 2 0 0 0,0 0 0 0 0,1 2 0 0 0,0 2 0 0 0,-1 0 0 0 0,1 1 0 0 0,0 2 0 0 0,1 1 0 0 0,-20 9-277 0 0,40-15 43 0 0,0 0 0 0 0,0 1 0 0 0,0 0 0 0 0,0 0 0 0 0,0 1 0 0 0,1-1 0 0 0,-1 1 0 0 0,1 1 0 0 0,0-1 0 0 0,0 1 0 0 0,1-1 0 0 0,-1 1 0 0 0,1 1 0 0 0,0-1 0 0 0,0 1 0 0 0,1-1 0 0 0,0 1 0 0 0,0 0 0 0 0,0 0 0 0 0,1 0 0 0 0,0 1 0 0 0,0-1 0 0 0,0 1 0 0 0,1-1 0 0 0,0 1 0 0 0,0-1 0 0 0,1 1 0 0 0,0 0 0 0 0,0-1 0 0 0,0 1 0 0 0,1 0 0 0 0,0-1 0 0 0,0 1 0 0 0,1-1 0 0 0,0 1 0 0 0,1 1-43 0 0,6 8-170 0 0,1 0 0 0 0,1-1 0 0 0,0-1 0 0 0,1 1 1 0 0,0-2-1 0 0,1 0 0 0 0,1 0 0 0 0,0-2 0 0 0,1 1 0 0 0,0-2 0 0 0,0 0 1 0 0,1-1-1 0 0,1 0 0 0 0,-1-1 0 0 0,1-1 0 0 0,1-1 0 0 0,0 0 170 0 0,76 8-5426 0 0,-82-18 4180 0 0,6-12 44 0 0</inkml:trace>
  <inkml:trace contextRef="#ctx0" brushRef="#br0" timeOffset="331618.094">19332 6801 2036 0 0,'-13'24'5792'0'0,"-44"61"-5042"0"0,32-49 100 0 0,-136 253 1201 0 0,102-152-3948 0 0,58-136 1571 0 0,-11 17-1386 0 0,-3-19-3226 0 0,-5-15 3824 0 0</inkml:trace>
  <inkml:trace contextRef="#ctx0" brushRef="#br0" timeOffset="331899.193">18818 6895 2040 0 0,'3'-30'7723'0'0,"24"54"-5691"0"0,-16-12-2190 0 0,268 238 1942 0 0,-231-202-1874 0 0,86 90-618 0 0,-57-39-4285 0 0,-78-100 816 0 0,-1-3 2896 0 0</inkml:trace>
  <inkml:trace contextRef="#ctx0" brushRef="#br0" timeOffset="331023.771">17101 6847 1152 0 0,'7'-1'240'0'0,"0"-1"-1"0"0,-1 1 0 0 0,1-1 1 0 0,-1-1-1 0 0,1 1 1 0 0,-1-1-1 0 0,0 0 1 0 0,0-1-1 0 0,-1 1 1 0 0,1-1-1 0 0,-1 0 1 0 0,1-1-1 0 0,-1 1 1 0 0,0-1-1 0 0,-1 0 0 0 0,1 0 1 0 0,-1-1-1 0 0,0 1 1 0 0,2-6-240 0 0,-7 12 29 0 0,1-1 0 0 0,-1 1 0 0 0,0-1 0 0 0,0 1 0 0 0,0-1 0 0 0,0 0 0 0 0,0 1 0 0 0,0-1 0 0 0,0 0 0 0 0,0 0 0 0 0,0 0 0 0 0,1 0 0 0 0,-1 1 0 0 0,0-1 0 0 0,0 0 0 0 0,0-1 0 0 0,0 1 0 0 0,0 0 0 0 0,0 0 1 0 0,0 0-1 0 0,0-1 0 0 0,0 1 0 0 0,0 0 0 0 0,0-1 0 0 0,0 1 0 0 0,0 0 0 0 0,1-1 0 0 0,-1 0 0 0 0,0 1 0 0 0,0-1 0 0 0,0 1 0 0 0,1-1 0 0 0,-1 0 0 0 0,0 0 0 0 0,1 1 0 0 0,-1-1 0 0 0,1 0 0 0 0,-1 0 0 0 0,1 0 0 0 0,-1 1 0 0 0,1-1 0 0 0,0 0 0 0 0,-1 0 0 0 0,1 0 0 0 0,0 0 0 0 0,0 0 0 0 0,-1 0 0 0 0,1 0 0 0 0,0 0 0 0 0,0 0 1 0 0,0 0-1 0 0,0 0 0 0 0,1 0 0 0 0,-1 0 0 0 0,0 0 0 0 0,0 0 0 0 0,0 0 0 0 0,1 0 0 0 0,-1 1 0 0 0,0-1 0 0 0,1 0 0 0 0,-1 0 0 0 0,1 0 0 0 0,-1 0 0 0 0,1 1 0 0 0,0-2-29 0 0,-24 20 25 0 0,0 0-1 0 0,2 1 1 0 0,0 1-1 0 0,1 1 1 0 0,1 1 0 0 0,1 1-1 0 0,-4 9-24 0 0,-62 69 67 0 0,43-59-50 0 0,-2-2 0 0 0,-2-1 1 0 0,-2-3-1 0 0,-1-2 0 0 0,-22 10-17 0 0,70-43 4 0 0,-1-1 0 0 0,0 1-1 0 0,0-1 1 0 0,1 1-1 0 0,-1-1 1 0 0,0 1 0 0 0,0-1-1 0 0,0 0 1 0 0,0 0-1 0 0,1 1 1 0 0,-1-1-1 0 0,0 0 1 0 0,0 0 0 0 0,0 0-1 0 0,0 0 1 0 0,0 0-1 0 0,0 0 1 0 0,1 0 0 0 0,-1 0-1 0 0,0 0 1 0 0,0 0-1 0 0,0 0 1 0 0,0-1-1 0 0,0 1 1 0 0,0 0 0 0 0,1-1-1 0 0,-1 1 1 0 0,0 0-1 0 0,0-1 1 0 0,1 1 0 0 0,-1-1-1 0 0,0 1 1 0 0,0-1-1 0 0,1 0 1 0 0,-1 1 0 0 0,1-1-1 0 0,-1 0 1 0 0,1 1-1 0 0,-1-1 1 0 0,1 0-1 0 0,-1 0 1 0 0,1 1 0 0 0,-1-1-1 0 0,1 0 1 0 0,0 0-1 0 0,0 0 1 0 0,-1 0 0 0 0,1 0-1 0 0,0 1 1 0 0,0-1-1 0 0,0 0 1 0 0,0 0 0 0 0,0 0-1 0 0,0 0 1 0 0,0 0-1 0 0,0 0 1 0 0,0 0-1 0 0,1 1 1 0 0,-1-1 0 0 0,0 0-1 0 0,0 0 1 0 0,1 0-1 0 0,-1 0 1 0 0,1 1 0 0 0,-1-1-1 0 0,1 0 1 0 0,-1 0-4 0 0,1-2-17 0 0,-1 0 0 0 0,1 1 0 0 0,0-1 0 0 0,0 0 1 0 0,0 1-1 0 0,0-1 0 0 0,0 0 0 0 0,0 1 0 0 0,1-1 0 0 0,-1 1 0 0 0,1 0 1 0 0,-1-1-1 0 0,1 1 0 0 0,0 0 0 0 0,0 0 0 0 0,0 0 0 0 0,1 1 1 0 0,-1-1-1 0 0,0 0 0 0 0,1 1 0 0 0,-1-1 0 0 0,1 1 0 0 0,-1 0 1 0 0,1 0-1 0 0,1-1 17 0 0,10 4-34 0 0,0 1 1 0 0,0 0-1 0 0,-1 0 1 0 0,1 2-1 0 0,-1-1 1 0 0,0 2-1 0 0,0 0 1 0 0,-1 0-1 0 0,0 1 1 0 0,4 4 33 0 0,9 2-23 0 0,1 1 4 0 0,1-2-1 0 0,0-1 1 0 0,1-1-1 0 0,1-1 0 0 0,-1-1 1 0 0,1-2-1 0 0,0-1 1 0 0,1-1-1 0 0,-1-2 1 0 0,1 0-1 0 0,-1-2 0 0 0,1-2 1 0 0,0 0-1 0 0,21-6 20 0 0,17-2 21 0 0,85-33-614 0 0,-152 43 571 0 0,0-1 1 0 0,0 1 0 0 0,0-1 0 0 0,0 1 0 0 0,0-1-1 0 0,0 0 1 0 0,0 1 0 0 0,0-1 0 0 0,-1 0-1 0 0,1 0 1 0 0,0 0 0 0 0,0 0 0 0 0,-1 0 0 0 0,1 1-1 0 0,0-1 1 0 0,-1 0 0 0 0,1 0 0 0 0,-1 0-1 0 0,1-1 1 0 0,-1 1 0 0 0,0 0 0 0 0,0 0 0 0 0,1 0-1 0 0,-1 0 1 0 0,0 0 0 0 0,0 0 0 0 0,0-1-1 0 0,0 1 1 0 0,0 0 0 0 0,0 0 0 0 0,0 0 0 0 0,-1 0-1 0 0,1 0 1 0 0,0 0 0 0 0,0 0 0 0 0,-1-1-1 0 0,1 1 1 0 0,-1 0 0 0 0,1 0 0 0 0,-1 0 0 0 0,0 0-1 0 0,1 1 1 0 0,-1-1 0 0 0,0 0 0 0 0,0 0 0 0 0,1 0-1 0 0,-1 0 1 0 0,0 1 0 0 0,0-1 0 0 0,0 0-1 0 0,0 1 1 0 0,0-1 0 0 0,0 1 0 0 0,0-1 0 0 0,0 1-1 0 0,0 0 1 0 0,0-1 0 0 0,-1 1 21 0 0,-65-26-176 0 0,58 24 201 0 0,1 0 0 0 0,-1 1 0 0 0,0 0 0 0 0,0 1-1 0 0,0 0 1 0 0,0 0 0 0 0,0 1 0 0 0,0 0-1 0 0,1 1 1 0 0,-1 0 0 0 0,0 0 0 0 0,1 0-1 0 0,-1 1 1 0 0,1 1 0 0 0,0 0 0 0 0,0 0-1 0 0,0 0 1 0 0,0 1 0 0 0,1 0 0 0 0,0 0-1 0 0,0 1 1 0 0,1 0 0 0 0,-1 0 0 0 0,1 1-1 0 0,0 0 1 0 0,1 0 0 0 0,0 0 0 0 0,0 1 0 0 0,0 0-25 0 0,6-5 12 0 0,-1 1 0 0 0,1 0 1 0 0,0 0-1 0 0,0-1 1 0 0,0 1-1 0 0,1 0 0 0 0,-1-1 1 0 0,1 1-1 0 0,0-1 1 0 0,0 0-1 0 0,0 0 1 0 0,0 0-1 0 0,1 0 0 0 0,-1 0 1 0 0,1 0-1 0 0,0 0 1 0 0,0-1-1 0 0,0 1 0 0 0,0-1 1 0 0,0 0-1 0 0,0 0 1 0 0,1 0-1 0 0,-1-1 1 0 0,2 1-13 0 0,12 5 54 0 0,1-1 1 0 0,1-1-1 0 0,-1-1 1 0 0,0 0-1 0 0,1-2 1 0 0,0 0-1 0 0,0-1 1 0 0,-1-1-1 0 0,1 0 1 0 0,8-2-55 0 0,25 1-357 0 0,-24 0 193 0 0,0-1 1 0 0,0-1-1 0 0,0-2 0 0 0,-1 0 0 0 0,0-2 0 0 0,0-1 0 0 0,0-1 1 0 0,-1-1-1 0 0,-1-1 0 0 0,1-2 0 0 0,-2-1 0 0 0,0 0 1 0 0,-1-2-1 0 0,16-14 164 0 0,-23 10 76 0 0,-1-1 0 0 0,-1-1 0 0 0,-2 0 0 0 0,0-1 0 0 0,-1 0 0 0 0,-1-1 0 0 0,-1 0 0 0 0,-1 0 0 0 0,1-12-76 0 0,22-194 2989 0 0,-31 227-2935 0 0,0 0 1 0 0,-1-1 0 0 0,0 1-1 0 0,0 0 1 0 0,1 0-1 0 0,-2 0 1 0 0,1 0 0 0 0,0 0-1 0 0,-1 0 1 0 0,1 0 0 0 0,-1 1-1 0 0,0-1 1 0 0,0 1-1 0 0,0-1 1 0 0,0 1 0 0 0,0-1-1 0 0,-1 1 1 0 0,1 0 0 0 0,-1 0-1 0 0,1 0 1 0 0,-1 1-1 0 0,0-1 1 0 0,0 0 0 0 0,0 1-1 0 0,0 0 1 0 0,0 0 0 0 0,0 0-1 0 0,-2-1-54 0 0,1 5 34 0 0,0-1-1 0 0,0 0 1 0 0,0 1 0 0 0,1 0-1 0 0,-1 0 1 0 0,1 0-1 0 0,-1 0 1 0 0,1 0-1 0 0,0 1 1 0 0,1-1 0 0 0,-1 1-1 0 0,0 0 1 0 0,1 0-1 0 0,0 0 1 0 0,0 0-1 0 0,0 0 1 0 0,1 1 0 0 0,-1-1-1 0 0,0 5-33 0 0,-3 22 29 0 0,2 1-1 0 0,0 0 1 0 0,3 0-1 0 0,0 0 1 0 0,2 0 0 0 0,2 0-1 0 0,1 0 1 0 0,1 0-1 0 0,1-1 1 0 0,2 0-1 0 0,2-1 1 0 0,0 0-1 0 0,6 7-28 0 0,20 74-2140 0 0,-27-73-436 0 0,-9-36 1156 0 0,-1-2 147 0 0,0 0-5 0 0</inkml:trace>
  <inkml:trace contextRef="#ctx0" brushRef="#br0" timeOffset="331227.862">17873 7054 2148 0 0,'-1'-2'365'0'0,"-6"-17"4599"0"0,30 12-3842 0 0,318-51-6269 0 0,-294 48 3991 0 0</inkml:trace>
  <inkml:trace contextRef="#ctx0" brushRef="#br0" timeOffset="356483.261">3441 10137 988 0 0,'3'-1'175'0'0,"6"0"141"0"0,-1-1 0 0 0,1 0-1 0 0,-1-1 1 0 0,0 0-1 0 0,0 0 1 0 0,0 0-1 0 0,0-1 1 0 0,0 0 0 0 0,-1-1-1 0 0,1 0 1 0 0,-1 0-1 0 0,-1-1 1 0 0,1 1 0 0 0,-1-1-1 0 0,0-1 1 0 0,0 1-1 0 0,-1-1 1 0 0,5-8-316 0 0,-11 11 41 0 0,0 0 1 0 0,-1 0-1 0 0,1 0 1 0 0,-1 0-1 0 0,0 0 0 0 0,0 0 1 0 0,-1 1-1 0 0,1-1 1 0 0,-1 1-1 0 0,0-1 0 0 0,0 1 1 0 0,0 0-1 0 0,0 0 0 0 0,0 0 1 0 0,-1 1-1 0 0,1-1 1 0 0,-1 1-1 0 0,0 0 0 0 0,0 0 1 0 0,0 0-1 0 0,0 0 1 0 0,0 1-1 0 0,0-1 0 0 0,0 1 1 0 0,0 0-1 0 0,-1 1 1 0 0,1-1-1 0 0,0 1 0 0 0,-1 0 1 0 0,1 0-1 0 0,0 0 1 0 0,-1 0-1 0 0,1 1 0 0 0,0-1 1 0 0,-2 2-42 0 0,-11-1 28 0 0,1 1 0 0 0,0 1 0 0 0,0 0 0 0 0,0 1 1 0 0,0 1-1 0 0,1 1 0 0 0,-1 0 0 0 0,2 0 0 0 0,-1 2 0 0 0,1 0 1 0 0,0 1-1 0 0,0 0 0 0 0,1 1 0 0 0,0 0 0 0 0,1 1 0 0 0,1 0 1 0 0,-1 1-1 0 0,2 1 0 0 0,0 0 0 0 0,0 0 0 0 0,1 1-28 0 0,7-12 14 0 0,1 0-1 0 0,-1 0 1 0 0,1 0 0 0 0,-1 1-1 0 0,1-1 1 0 0,0 0 0 0 0,0 1-1 0 0,0-1 1 0 0,1 1-1 0 0,-1-1 1 0 0,0 1 0 0 0,1-1-1 0 0,0 1 1 0 0,-1-1 0 0 0,1 1-1 0 0,0-1 1 0 0,0 1-1 0 0,1-1 1 0 0,-1 1 0 0 0,0 0-1 0 0,1-1 1 0 0,0 1 0 0 0,-1-1-1 0 0,1 0 1 0 0,0 1 0 0 0,0-1-1 0 0,1 0 1 0 0,-1 1-1 0 0,0-1 1 0 0,1 0 0 0 0,-1 0-1 0 0,1 0 1 0 0,0 0 0 0 0,0 0-1 0 0,-1-1 1 0 0,1 1-1 0 0,0 0 1 0 0,1-1 0 0 0,-1 0-1 0 0,0 1 1 0 0,0-1 0 0 0,1 0-1 0 0,-1 0 1 0 0,0 0 0 0 0,1 0-1 0 0,-1-1 1 0 0,1 1-1 0 0,-1-1 1 0 0,1 1 0 0 0,-1-1-1 0 0,1 0 1 0 0,0 0 0 0 0,-1 0-1 0 0,3-1-13 0 0,15 1 66 0 0,1-1-1 0 0,-1 0 1 0 0,0-2-1 0 0,1 0 1 0 0,-1-2-1 0 0,-1 0 1 0 0,1-1 0 0 0,-1-1-1 0 0,0-1 1 0 0,0 0-1 0 0,-1-2 1 0 0,0 0-1 0 0,7-6-65 0 0,-20 12 174 0 0,9 2 282 0 0,1 23-822 0 0,2-7-551 0 0,2-1 1 0 0,-1 0-1 0 0,1-2 0 0 0,1 0 0 0 0,0-1 0 0 0,1-1 1 0 0,-1-1-1 0 0,2-1 0 0 0,4 1 917 0 0,1-2-1337 0 0</inkml:trace>
  <inkml:trace contextRef="#ctx0" brushRef="#br0" timeOffset="357733.633">5139 9676 1076 0 0,'-3'-7'1448'0'0,"-1"1"-272"0"0,1 1-244 0 0,2 1-176 0 0,-3-1-211 0 0,1 2-261 0 0,2 2-212 0 0,-3-1-12 0 0,4 2-404 0 0,0 0-297 0 0,0 2 57 0 0,2 1-920 0 0,1-2 60 0 0</inkml:trace>
  <inkml:trace contextRef="#ctx0" brushRef="#br0" timeOffset="353815.839">1052 10123 1932 0 0,'3'-13'1113'0'0,"14"-6"451"0"0,27-38 2395 0 0,-37 122-2986 0 0,-8-46-965 0 0,-1-8 31 0 0,0 0-1 0 0,0-1 0 0 0,1 1 1 0 0,0 0-1 0 0,1 0 0 0 0,0 0 1 0 0,0-1-1 0 0,2 1 0 0 0,-1 0 1 0 0,1 0-1 0 0,1-1 0 0 0,0 1 1 0 0,0-1-1 0 0,1 0 0 0 0,0 0 1 0 0,1 0-1 0 0,0-1 0 0 0,1 1 1 0 0,0-1-1 0 0,0 0 0 0 0,1-1 1 0 0,0 0-1 0 0,1 0 0 0 0,-1 0 1 0 0,1-1-1 0 0,1 0 0 0 0,0-1 1 0 0,0 0-1 0 0,0 0 0 0 0,0-1 1 0 0,1 0-39 0 0,5-3 38 0 0,-1 0 0 0 0,0-2 0 0 0,1 1 0 0 0,-1-2 0 0 0,1 0 0 0 0,-1-1 0 0 0,0 0 1 0 0,0-1-1 0 0,0-1 0 0 0,0 0 0 0 0,0-1 0 0 0,-1 0 0 0 0,0-1 0 0 0,0 0 0 0 0,0-2 0 0 0,-1 1 1 0 0,0-1-1 0 0,-1-1 0 0 0,0 0 0 0 0,0-1 0 0 0,-1 0 0 0 0,0 0 0 0 0,0-1 0 0 0,-1-1-38 0 0,30-71-250 0 0,-39 82 152 0 0,0 1-4 0 0,0 0 54 0 0,-20-5-100 0 0,17 9 131 0 0,-1-1 0 0 0,1 1 0 0 0,-1 0 0 0 0,1 0 1 0 0,0 0-1 0 0,1 0 0 0 0,-1 0 0 0 0,1 0 0 0 0,0 1 0 0 0,0-1 0 0 0,0 1 1 0 0,0 0-1 0 0,1 0 0 0 0,0-1 0 0 0,0 1 0 0 0,0 0 0 0 0,1 0 1 0 0,0 0-1 0 0,-1 0 0 0 0,2 0 0 0 0,-1 0 0 0 0,1 0 0 0 0,-1 0 1 0 0,3 4 16 0 0,3-1-9 0 0,1-1 1 0 0,1 0-1 0 0,-1 0 1 0 0,1-1 0 0 0,0 0-1 0 0,1 0 1 0 0,-1-1 0 0 0,1 0-1 0 0,0 0 1 0 0,1-1-1 0 0,-1 0 1 0 0,1-1 0 0 0,-1 0-1 0 0,1-1 1 0 0,0 0 0 0 0,0 0-1 0 0,0-1 1 0 0,0-1-1 0 0,0 1 1 0 0,1-1 0 0 0,-1-1-1 0 0,0 0 1 0 0,0-1-1 0 0,0 0 1 0 0,0 0 0 0 0,-1-1-1 0 0,1 0 1 0 0,-1-1 0 0 0,1 0-1 0 0,-1 0 1 0 0,0-1-1 0 0,-1 0 1 0 0,1-1 0 0 0,-1 0-1 0 0,7-7 9 0 0,-14 10-10 0 0,-1 0 1 0 0,0 0-1 0 0,0 0 0 0 0,0 0 0 0 0,-1 0 0 0 0,1 0 1 0 0,-1 0-1 0 0,1 0 0 0 0,-1 0 0 0 0,0 0 0 0 0,0 0 1 0 0,-1 0-1 0 0,1 0 0 0 0,0 1 0 0 0,-1-1 0 0 0,0 0 1 0 0,0 1-1 0 0,1-1 0 0 0,-2 1 0 0 0,1 0 0 0 0,0 0 0 0 0,0 0 1 0 0,-1 0-1 0 0,1 0 0 0 0,-1 0 0 0 0,1 0 0 0 0,-1 1 1 0 0,0 0-1 0 0,0-1 0 0 0,0 1 0 0 0,1 0 0 0 0,-1 0 1 0 0,0 0-1 0 0,0 1 0 0 0,-1-1 0 0 0,1 1 0 0 0,0 0 1 0 0,-1 0 9 0 0,-38-14-356 0 0,-24-9-605 0 0,25 4-3890 0 0,37 15 3485 0 0,2 0-20 0 0</inkml:trace>
  <inkml:trace contextRef="#ctx0" brushRef="#br0" timeOffset="354199.854">2049 10228 1636 0 0,'2'-15'6626'0'0,"-4"27"-4766"0"0,-2 5-2103 0 0,-22 4-7030 0 0,19-21 6071 0 0</inkml:trace>
  <inkml:trace contextRef="#ctx0" brushRef="#br0" timeOffset="354451.776">1940 9886 1260 0 0,'5'-58'6919'0'0,"-5"56"-6171"0"0,0 2-135 0 0,0-15 193 0 0,6 11-3379 0 0,17 35-1925 0 0,-14-20 3019 0 0</inkml:trace>
  <inkml:trace contextRef="#ctx0" brushRef="#br0" timeOffset="354700.005">2276 9921 1004 0 0,'-5'0'5004'0'0,"-16"49"-4180"0"0,13-16-647 0 0,2 0 0 0 0,2 0 1 0 0,0 1-1 0 0,3-1 0 0 0,1 1 0 0 0,1 0 0 0 0,2-1 0 0 0,6 32-177 0 0,2 33-694 0 0,-11-94 483 0 0,1 0 0 0 0,-1-1 0 0 0,-1 1 0 0 0,1 0 0 0 0,0 0 0 0 0,-1 0 0 0 0,0-1 0 0 0,0 1 0 0 0,0 0 0 0 0,-1-1 0 0 0,1 1 0 0 0,-1-1 0 0 0,1 1 0 0 0,-1-1 0 0 0,-1 0 0 0 0,1 1 0 0 0,0-1 0 0 0,-1 0 0 0 0,1-1 0 0 0,-1 1 0 0 0,-1 1 211 0 0,-12 4-1460 0 0</inkml:trace>
  <inkml:trace contextRef="#ctx0" brushRef="#br0" timeOffset="355212.246">2089 10258 1128 0 0,'253'-103'5360'0'0,"-211"90"-4903"0"0,-14 4-166 0 0,-21 9-239 0 0,0-1 1 0 0,0-1-1 0 0,0 1 1 0 0,0-1-1 0 0,0 0 1 0 0,-1-1-1 0 0,1 0 1 0 0,-1 0-1 0 0,1 0 1 0 0,-1-1-1 0 0,0 0 1 0 0,-1 0-1 0 0,1 0 1 0 0,0-1-1 0 0,-1 0 1 0 0,0 0-1 0 0,-1 0 1 0 0,1-1-1 0 0,-1 0 1 0 0,0 0-1 0 0,0 0 1 0 0,0 0-1 0 0,2-6-52 0 0,-6 10 56 0 0,-3-26 295 0 0,-60-51 377 0 0,63 78-721 0 0,0 1-2 0 0,-10 4-8 0 0,3 6-1 0 0,0 1-1 0 0,0 0 1 0 0,1 0 0 0 0,0 1 0 0 0,1-1 0 0 0,0 1-1 0 0,1 1 1 0 0,1-1 0 0 0,-1 0 0 0 0,2 1 0 0 0,0-1-1 0 0,0 14 5 0 0,-5 10 12 0 0,-67 294 267 0 0,136-460 1552 0 0,-60 130-1850 0 0,1 0 0 0 0,0-1 0 0 0,-1 2 0 0 0,1-1 0 0 0,0 0 0 0 0,0 0 0 0 0,-1 1 0 0 0,1 0 0 0 0,-1-1 0 0 0,1 1 0 0 0,0 0 0 0 0,-1 0 1 0 0,1 1-1 0 0,-1-1 0 0 0,0 0 0 0 0,0 1 0 0 0,1-1 0 0 0,-1 1 0 0 0,0 0 0 0 0,0 0 0 0 0,0 0 0 0 0,-1 0 0 0 0,1 0 0 0 0,0 0 0 0 0,-1 0 0 0 0,1 1 0 0 0,-1-1 19 0 0,3 2-47 0 0,125 108-1011 0 0,-37-45-4143 0 0,-91-66 4014 0 0,-1-1-14 0 0</inkml:trace>
  <inkml:trace contextRef="#ctx0" brushRef="#br0" timeOffset="355645.781">1916 10177 2336 0 0,'40'-58'5281'0'0,"-32"87"-4249"0"0,50 114-270 0 0,-44-150-6618 0 0,-14-1 4397 0 0</inkml:trace>
  <inkml:trace contextRef="#ctx0" brushRef="#br0" timeOffset="360537.176">9243 9549 1460 0 0,'11'-14'929'0'0,"14"-13"2285"0"0,-13 49-339 0 0,9 396-436 0 0,-16-274-3284 0 0,-23-99-1930 0 0,-14-41-2234 0 0,16-13 3729 0 0</inkml:trace>
  <inkml:trace contextRef="#ctx0" brushRef="#br0" timeOffset="360788.129">9278 9486 928 0 0,'154'-125'6398'0'0,"-138"116"-6162"0"0,0 2 1 0 0,0 0-1 0 0,1 1 1 0 0,-1 1-1 0 0,1 0 1 0 0,1 1-1 0 0,-1 1 1 0 0,1 1-1 0 0,-1 0 1 0 0,6 1-237 0 0,-20 2-73 0 0,-1-1 0 0 0,1 1 0 0 0,0-1 1 0 0,-1 1-1 0 0,1 0 0 0 0,0 0 0 0 0,-1 0 0 0 0,1 0 1 0 0,-1 0-1 0 0,0 1 0 0 0,1-1 0 0 0,-1 1 0 0 0,0 0 1 0 0,0 0-1 0 0,0-1 0 0 0,0 1 0 0 0,0 0 0 0 0,0 1 0 0 0,-1-1 1 0 0,1 0-1 0 0,-1 1 0 0 0,1-1 0 0 0,-1 0 0 0 0,0 1 1 0 0,1 1 72 0 0,-1 49-4937 0 0,-11-29 3647 0 0</inkml:trace>
  <inkml:trace contextRef="#ctx0" brushRef="#br0" timeOffset="360955.835">9312 9727 1896 0 0,'11'8'5911'0'0,"23"-4"-3992"0"0,-26-4-1499 0 0,176 37 1654 0 0,-63-2-11042 0 0,-114-33 7616 0 0</inkml:trace>
  <inkml:trace contextRef="#ctx0" brushRef="#br0" timeOffset="359792.114">8181 9594 1128 0 0,'6'-11'2667'0'0,"5"-11"1986"0"0,-4 35-2201 0 0,20 358-2509 0 0,-23-329-892 0 0,-13 5-5877 0 0,3-45 5658 0 0</inkml:trace>
  <inkml:trace contextRef="#ctx0" brushRef="#br0" timeOffset="360290.106">8259 9483 1356 0 0,'4'0'123'0'0,"-1"0"0"0"0,0 0-1 0 0,1 1 1 0 0,-1-1 0 0 0,1 1-1 0 0,-1 0 1 0 0,0 0 0 0 0,0 0 0 0 0,1 1-1 0 0,-1-1 1 0 0,0 1 0 0 0,0-1-1 0 0,0 1 1 0 0,-1 0 0 0 0,1 0-1 0 0,0 0 1 0 0,-1 1 0 0 0,1-1 0 0 0,-1 1-1 0 0,0-1 1 0 0,0 1 0 0 0,0 0-1 0 0,0 0 1 0 0,0 0 0 0 0,0 0 0 0 0,-1 0-1 0 0,0 0 1 0 0,0 0 0 0 0,1 1-1 0 0,-2-1 1 0 0,1 0 0 0 0,0 1 0 0 0,-1-1-1 0 0,1 1 1 0 0,-1 2-123 0 0,3 1 274 0 0,68 258 1966 0 0,-70-264-2222 0 0,-1 1 0 0 0,1 0-1 0 0,-1 0 1 0 0,1-1 0 0 0,0 1 0 0 0,0-1-1 0 0,0 1 1 0 0,0 0 0 0 0,0-1-1 0 0,0 0 1 0 0,0 1 0 0 0,0-1-1 0 0,1 0 1 0 0,-1 1 0 0 0,1-1-1 0 0,-1 0 1 0 0,1 0 0 0 0,-1 0-1 0 0,1 0 1 0 0,-1-1 0 0 0,1 1-1 0 0,0 0 1 0 0,-1-1 0 0 0,1 1-1 0 0,0-1 1 0 0,0 1 0 0 0,-1-1-1 0 0,1 0 1 0 0,0 0 0 0 0,0 0 0 0 0,0 0-1 0 0,0 0 1 0 0,-1 0 0 0 0,1 0-1 0 0,0-1 1 0 0,0 1 0 0 0,-1 0-1 0 0,1-1 1 0 0,0 0 0 0 0,0 1-1 0 0,-1-1 1 0 0,1 0 0 0 0,-1 0-1 0 0,1 0 1 0 0,-1 0 0 0 0,1 0-1 0 0,-1 0 1 0 0,0-1 0 0 0,2 0-18 0 0,74-64-256 0 0,-77 66 255 0 0,178-188-180 0 0,-139 142 730 0 0,-31 91 87 0 0,8 195 477 0 0,43-27-917 0 0,-30-126-3525 0 0,-29-86 2861 0 0,2 3-88 0 0,0-3-2763 0 0,-1-1 1903 0 0</inkml:trace>
  <inkml:trace contextRef="#ctx0" brushRef="#br0" timeOffset="359200.682">7512 9532 1920 0 0,'5'-4'953'0'0,"-5"3"-831"0"0,0 0 0 0 0,0 0 0 0 0,0 0 0 0 0,0 0-1 0 0,0 1 1 0 0,0-1 0 0 0,0 0 0 0 0,1 0 0 0 0,-1 0 0 0 0,0 0 0 0 0,1 1 0 0 0,-1-1 0 0 0,0 0-1 0 0,1 0 1 0 0,-1 1 0 0 0,1-1 0 0 0,-1 0 0 0 0,1 1 0 0 0,0-1 0 0 0,-1 0 0 0 0,1 1-1 0 0,0-1 1 0 0,-1 1 0 0 0,1-1 0 0 0,0 1 0 0 0,0 0 0 0 0,-1-1 0 0 0,1 1 0 0 0,0 0 0 0 0,0-1-1 0 0,0 1 1 0 0,0 0 0 0 0,-1 0 0 0 0,1 0 0 0 0,0 0 0 0 0,0 0 0 0 0,0 0 0 0 0,0 0-1 0 0,0 0 1 0 0,0 0 0 0 0,-1 0 0 0 0,1 0 0 0 0,0 0 0 0 0,0 1 0 0 0,0-1 0 0 0,0 0 0 0 0,-1 1-1 0 0,1-1 1 0 0,0 1 0 0 0,0-1 0 0 0,-1 0 0 0 0,1 1 0 0 0,0 0 0 0 0,-1-1 0 0 0,1 1-1 0 0,-1-1 1 0 0,1 1 0 0 0,0 0 0 0 0,-1 0 0 0 0,0-1 0 0 0,1 1 0 0 0,-1 0 0 0 0,1 0 0 0 0,-1-1-1 0 0,0 1 1 0 0,1 0 0 0 0,-1 0 0 0 0,0 0-122 0 0,3 72 294 0 0,4-1 1 0 0,3 0-1 0 0,2 0 0 0 0,4-1 0 0 0,3-1 1 0 0,7 10-295 0 0,0 13-2827 0 0,-26-91 1302 0 0,0-2-18 0 0,-30-9-2449 0 0,17-6 2744 0 0</inkml:trace>
  <inkml:trace contextRef="#ctx0" brushRef="#br0" timeOffset="359465.31">7637 9439 916 0 0,'5'-7'296'0'0,"1"0"0"0"0,0 0 1 0 0,0 0-1 0 0,1 1 0 0 0,0 0 0 0 0,0 0 0 0 0,1 1 0 0 0,-1-1 1 0 0,1 2-1 0 0,0-1 0 0 0,1 1 0 0 0,-1 0 0 0 0,1 1 1 0 0,-1 0-1 0 0,1 1 0 0 0,0-1 0 0 0,0 2 0 0 0,3-1-296 0 0,-6 3 63 0 0,-1 1-1 0 0,1 0 1 0 0,-1 0-1 0 0,0 0 1 0 0,0 1-1 0 0,0 0 1 0 0,0 0 0 0 0,0 0-1 0 0,-1 0 1 0 0,1 1-1 0 0,-1 0 1 0 0,0 0-1 0 0,0 0 1 0 0,0 0-1 0 0,-1 1 1 0 0,1-1-1 0 0,-1 1 1 0 0,0 0-1 0 0,0 0 1 0 0,-1 0 0 0 0,0 0-1 0 0,0 1 1 0 0,0-1-1 0 0,0 1 1 0 0,-1-1-1 0 0,0 1 1 0 0,0 0-1 0 0,-1-1 1 0 0,1 1-1 0 0,-1 0 1 0 0,0-1-1 0 0,-1 1 1 0 0,1 0 0 0 0,-1-1-1 0 0,-2 6-62 0 0,-9 9-15 0 0,-1 0-1 0 0,-1-1 0 0 0,0-1 1 0 0,-2-1-1 0 0,0 0 1 0 0,-1 0-1 0 0,0-2 0 0 0,-1 0 1 0 0,-1-1-1 0 0,-1-1 1 0 0,0-1-1 0 0,0-1 0 0 0,-1 0 1 0 0,-1-2-1 0 0,1 0 1 0 0,-4-1 15 0 0,17-4-250 0 0,8 0-4902 0 0,8-7 3875 0 0</inkml:trace>
  <inkml:trace contextRef="#ctx0" brushRef="#br0" timeOffset="357240.443">4771 10056 1544 0 0,'4'-8'325'0'0,"0"-1"0"0"0,-1 1 0 0 0,0-1-1 0 0,-1 0 1 0 0,1 0 0 0 0,-2 0 0 0 0,1 0 0 0 0,-1-1 0 0 0,-1 1-1 0 0,0 0 1 0 0,0 0 0 0 0,0 0 0 0 0,-1-1 0 0 0,-1 1 0 0 0,0 0-325 0 0,-1 2 53 0 0,0 1-1 0 0,-1-1 1 0 0,0 1 0 0 0,-1 0 0 0 0,1 0 0 0 0,-1 0 0 0 0,0 1 0 0 0,0-1 0 0 0,-1 1 0 0 0,0 1 0 0 0,0-1 0 0 0,0 1 0 0 0,0 0 0 0 0,-1 0 0 0 0,1 1-1 0 0,-1 0 1 0 0,0 0 0 0 0,0 0 0 0 0,0 1 0 0 0,0 0 0 0 0,-1 1 0 0 0,1-1 0 0 0,-1 2 0 0 0,1-1 0 0 0,-1 1 0 0 0,1 0 0 0 0,0 0 0 0 0,-1 1 0 0 0,1 0 0 0 0,-1 0-1 0 0,1 1 1 0 0,0 0 0 0 0,0 0 0 0 0,0 1 0 0 0,0 0 0 0 0,-4 2-53 0 0,1-1 35 0 0,-1 2-1 0 0,1-1 0 0 0,1 1 1 0 0,-1 0-1 0 0,1 1 1 0 0,0 0-1 0 0,1 1 1 0 0,-1-1-1 0 0,1 2 0 0 0,1-1 1 0 0,0 1-1 0 0,0 0 1 0 0,1 1-1 0 0,0 0 1 0 0,0 0-1 0 0,1 0 1 0 0,1 0-1 0 0,-1 1 0 0 0,2 0 1 0 0,-1 0-1 0 0,2 0 1 0 0,0 0-1 0 0,-1 11-34 0 0,6-17 14 0 0,0 0-1 0 0,1 1 0 0 0,-1-1 1 0 0,1-1-1 0 0,0 1 0 0 0,1 0 1 0 0,-1-1-1 0 0,1 0 0 0 0,0 0 1 0 0,0-1-1 0 0,0 1 0 0 0,1-1 1 0 0,-1 0-1 0 0,1 0 1 0 0,0-1-1 0 0,0 0 0 0 0,0 0 1 0 0,0 0-1 0 0,0-1 0 0 0,0 1 1 0 0,0-2-1 0 0,0 1 0 0 0,0-1 1 0 0,1 0-1 0 0,-1 0 0 0 0,0 0 1 0 0,0-1-1 0 0,1 0-13 0 0,2 1 16 0 0,0-1 0 0 0,1 0 0 0 0,-1-1 0 0 0,0 0 0 0 0,0 0 0 0 0,0-1-1 0 0,0 0 1 0 0,0 0 0 0 0,-1-1 0 0 0,1 0 0 0 0,-1-1 0 0 0,0 0 0 0 0,-1 0 0 0 0,1-1 0 0 0,-1 0 0 0 0,0 0-1 0 0,0 0 1 0 0,-1-1 0 0 0,0 0 0 0 0,0-1 0 0 0,0 1 0 0 0,-1-1 0 0 0,0 0 0 0 0,-1 0 0 0 0,0-1-1 0 0,0 0 1 0 0,-1 1 0 0 0,0-1 0 0 0,0 0 0 0 0,-1 0 0 0 0,0-3-16 0 0,-22 16-19 0 0,15 16 58 0 0,0 1 0 0 0,1 0 0 0 0,1 0 0 0 0,1 0 0 0 0,1 0 0 0 0,0 0 0 0 0,2 0 0 0 0,1 0 0 0 0,3 18-39 0 0,18 232 687 0 0,-23-262-597 0 0,0 0 0 0 0,0 0-1 0 0,-1 0 1 0 0,-1 0-1 0 0,0 0 1 0 0,0-1-1 0 0,0 1 1 0 0,-1-1 0 0 0,0 1-1 0 0,-1-1 1 0 0,0 0-1 0 0,0 0 1 0 0,-1-1 0 0 0,0 1-1 0 0,0-1 1 0 0,-1 0-1 0 0,0 0 1 0 0,0-1 0 0 0,0 0-1 0 0,-1 0 1 0 0,0 0-1 0 0,0-1 1 0 0,-1 0-1 0 0,0 0 1 0 0,1-1 0 0 0,-1 0-1 0 0,-1 0 1 0 0,1-1-1 0 0,0 0 1 0 0,-1-1 0 0 0,0 0-1 0 0,0 0 1 0 0,1-1-1 0 0,-1 0 1 0 0,-6 0-90 0 0,5-3-46 0 0,0-1 0 0 0,1 0-1 0 0,0 0 1 0 0,0-1 0 0 0,0 0 0 0 0,0-1 0 0 0,1 0-1 0 0,-1 0 1 0 0,1-1 0 0 0,0 0 0 0 0,1 0 0 0 0,0-1-1 0 0,0 0 1 0 0,0 0 0 0 0,1-1 0 0 0,0 0-1 0 0,0 0 1 0 0,1 0 0 0 0,0-1 0 0 0,0 1 0 0 0,1-1-1 0 0,1-1 1 0 0,-1 1 0 0 0,1 0 0 0 0,1-1 0 0 0,0 1-1 0 0,0-1 1 0 0,1 0 0 0 0,0 0 0 0 0,1-8 46 0 0,25-70-1400 0 0,-10 60 513 0 0,1 2 0 0 0,1-1 0 0 0,2 2 0 0 0,0 1-1 0 0,2 0 1 0 0,1 1 0 0 0,0 2 0 0 0,2 0 0 0 0,13-8 887 0 0,8-6-1314 0 0</inkml:trace>
  <inkml:trace contextRef="#ctx0" brushRef="#br0" timeOffset="357486.524">5035 9837 1632 0 0,'-5'5'205'0'0,"0"-1"-1"0"0,0 2 1 0 0,0-1-1 0 0,1 0 1 0 0,0 1-1 0 0,0 0 1 0 0,0 0-1 0 0,1 0 1 0 0,0 0-1 0 0,0 1 1 0 0,0-1-1 0 0,1 1 1 0 0,0 0-1 0 0,1 0 1 0 0,-1-1-1 0 0,1 1 1 0 0,0 0-1 0 0,1 0 1 0 0,0 0 0 0 0,0 0-1 0 0,1 0 1 0 0,-1 0-1 0 0,1 0 1 0 0,1 0-1 0 0,0 0 1 0 0,0 0-1 0 0,0-1 1 0 0,0 1-1 0 0,1-1 1 0 0,0 1-1 0 0,1-1 1 0 0,0 0-205 0 0,2 1-47 0 0,1-1 1 0 0,0 1 0 0 0,0-1 0 0 0,0-1-1 0 0,1 0 1 0 0,0 0 0 0 0,0 0-1 0 0,0-1 1 0 0,1 0 0 0 0,-1 0 0 0 0,1-1-1 0 0,0 0 1 0 0,4 0 46 0 0,81 0-4501 0 0,-47-15 3195 0 0</inkml:trace>
  <inkml:trace contextRef="#ctx0" brushRef="#br0" timeOffset="358279.124">5348 9849 1280 0 0,'35'109'3995'0'0,"30"113"62"0"0,-11-241-2109 0 0,-29-6-1773 0 0,0-1 1 0 0,-2-1-1 0 0,-1-2 1 0 0,-2 0 0 0 0,0-1-1 0 0,1-8-175 0 0,28-38 273 0 0,-49 76-275 0 0,0 1 0 0 0,1-1 0 0 0,-1 0-1 0 0,0 1 1 0 0,1-1 0 0 0,-1 1 0 0 0,0-1 0 0 0,1 0 0 0 0,-1 0 0 0 0,1 1 0 0 0,-1-1 0 0 0,1 0 0 0 0,-1 0-1 0 0,1 0 1 0 0,-1 1 0 0 0,1-1 0 0 0,-1 0 0 0 0,1 0 0 0 0,-1 0 0 0 0,1 0 0 0 0,-1 0 0 0 0,1 0 0 0 0,-1 0-1 0 0,1 0 1 0 0,-1 0 0 0 0,1 0 0 0 0,-1 0 0 0 0,1 0 0 0 0,-1-1 0 0 0,1 1 0 0 0,-1 0 0 0 0,0 0 0 0 0,1 0-1 0 0,-1-1 1 0 0,1 1 0 0 0,-1 0 0 0 0,1-1 0 0 0,-1 1 0 0 0,0 0 0 0 0,1-1 0 0 0,-1 1 0 0 0,0 0 0 0 0,1-1-1 0 0,-1 1 1 0 0,0-1 0 0 0,0 1 0 0 0,1-1 0 0 0,-1 1 2 0 0,4 20-17 0 0,-1-10 17 0 0,1 1-1 0 0,0-1 1 0 0,0 0-1 0 0,1 0 1 0 0,0 0-1 0 0,1-1 1 0 0,0 0-1 0 0,0 0 1 0 0,1-1-1 0 0,0 1 1 0 0,1-1-1 0 0,0-1 1 0 0,0 0-1 0 0,1 0 1 0 0,-1 0-1 0 0,1-1 0 0 0,1 0 1 0 0,-1-1-1 0 0,1 0 1 0 0,0-1-1 0 0,0 0 1 0 0,7 2 0 0 0,17 3-98 0 0,0-1 0 0 0,1-2 0 0 0,-1-1 0 0 0,1-2 1 0 0,0-1-1 0 0,17-3 98 0 0,-42 1-53 0 0,0-1 1 0 0,0 0 0 0 0,-1-1-1 0 0,1 0 1 0 0,0-1 0 0 0,-1 0-1 0 0,0 0 1 0 0,1-1 0 0 0,-2 0-1 0 0,1-1 1 0 0,0 0 0 0 0,-1 0-1 0 0,5-5 54 0 0,-10 8-33 0 0,0 0 0 0 0,0 0 0 0 0,-1-1 0 0 0,1 1 1 0 0,-1-1-1 0 0,1 1 0 0 0,-1-1 0 0 0,0 0 0 0 0,0 0 1 0 0,0 0-1 0 0,-1 0 0 0 0,1-1 0 0 0,-1 1 1 0 0,0 0-1 0 0,0-1 0 0 0,0 1 0 0 0,0-1 0 0 0,0 1 1 0 0,-1-1-1 0 0,1 1 0 0 0,-1-1 0 0 0,0 1 1 0 0,0-1-1 0 0,-1 1 0 0 0,1-1 0 0 0,-1 0 0 0 0,0 1 1 0 0,1 0-1 0 0,-1-1 0 0 0,-1 1 0 0 0,1-1 1 0 0,-1 1-1 0 0,1 0 0 0 0,-1 0 0 0 0,0 0 0 0 0,0 0 1 0 0,-2-2 31 0 0,-4-4 2 0 0,-1 1 1 0 0,0 1 0 0 0,0-1 0 0 0,-1 2-1 0 0,0-1 1 0 0,0 1 0 0 0,0 1-1 0 0,-1 0 1 0 0,0 0 0 0 0,0 1 0 0 0,0 0-1 0 0,0 1 1 0 0,-1 1 0 0 0,1-1 0 0 0,-1 2-1 0 0,0 0 1 0 0,1 0 0 0 0,-1 1 0 0 0,0 0-1 0 0,0 1 1 0 0,-6 2-3 0 0,16-3 9 0 0,-5 0 6 0 0,1-1 0 0 0,0 2 1 0 0,0-1-1 0 0,0 1 0 0 0,0 0 1 0 0,0 0-1 0 0,0 1 0 0 0,0-1 1 0 0,0 1-1 0 0,0 1 0 0 0,1-1 1 0 0,-1 1-1 0 0,1 0 0 0 0,-1 0 1 0 0,1 1-1 0 0,0-1 0 0 0,1 1 1 0 0,-1 0-1 0 0,0 1 0 0 0,1-1 1 0 0,0 1-1 0 0,0 0 0 0 0,1 0 1 0 0,-1 0-1 0 0,1 0 0 0 0,0 0 1 0 0,1 1-1 0 0,-1 0 0 0 0,0 1-15 0 0,6 0 9 0 0,0 1-1 0 0,1 0 0 0 0,0-1 0 0 0,0 0 1 0 0,0 0-1 0 0,1 0 0 0 0,0 0 1 0 0,0-1-1 0 0,1 0 0 0 0,0 0 0 0 0,0 0 1 0 0,0-1-1 0 0,1 0 0 0 0,0 0 1 0 0,-1 0-1 0 0,2-1 0 0 0,-1 0 0 0 0,1-1 1 0 0,-1 1-1 0 0,1-1 0 0 0,7 1-8 0 0,179 55-1740 0 0,-64-46-4127 0 0,-127-13 4624 0 0</inkml:trace>
  <inkml:trace contextRef="#ctx0" brushRef="#br0" timeOffset="358732.169">6419 9868 860 0 0,'16'-19'5007'0'0,"5"40"-3952"0"0,-21-21-1070 0 0,71 120 2256 0 0,-70-119-1888 0 0,-4 15 1399 0 0,3-17-1729 0 0,0 1 0 0 0,0-1 0 0 0,1 1 0 0 0,-1-1 0 0 0,0 0 0 0 0,0 1 1 0 0,0-1-1 0 0,0 1 0 0 0,-1-1 0 0 0,1 1 0 0 0,0-1 0 0 0,0 1 0 0 0,0-1 0 0 0,0 1 0 0 0,0-1 0 0 0,-1 1 0 0 0,1-1 0 0 0,0 1 0 0 0,-1-1 1 0 0,1 1-1 0 0,0-1 0 0 0,-1 1 0 0 0,1-1 0 0 0,0 1 0 0 0,-1 0 0 0 0,1-1 0 0 0,-1 1 0 0 0,1 0 0 0 0,0-1 0 0 0,-1 1 0 0 0,1 0 0 0 0,-1 0 1 0 0,1-1-1 0 0,-1 1 0 0 0,0 0 0 0 0,1 0 0 0 0,-1 0 0 0 0,1 0 0 0 0,-1 0 0 0 0,1-1 0 0 0,-1 1 0 0 0,1 0 0 0 0,-1 0 0 0 0,1 1 0 0 0,-1-1 1 0 0,0 0-1 0 0,1 0 0 0 0,-1 0 0 0 0,1 0 0 0 0,-1 0 0 0 0,1 1 0 0 0,-1-1 0 0 0,1 0 0 0 0,-1 0 0 0 0,1 1 0 0 0,-1-1 0 0 0,1 0 0 0 0,0 1 0 0 0,-1-1 1 0 0,1 0-1 0 0,-1 1 0 0 0,1-1-23 0 0,9-50 199 0 0,-3 40-206 0 0,0 0 1 0 0,0 0-1 0 0,0 1 0 0 0,2 0 1 0 0,-1 0-1 0 0,1 1 0 0 0,0 0 1 0 0,1 0-1 0 0,0 1 0 0 0,0 0 1 0 0,0 1-1 0 0,1 0 0 0 0,0 0 0 0 0,0 1 1 0 0,1 0-1 0 0,-1 1 0 0 0,1 0 1 0 0,0 1-1 0 0,0 0 0 0 0,0 0 1 0 0,1 2-1 0 0,-1-1 0 0 0,1 1 0 0 0,2 1 7 0 0,-7 2-33 0 0,-1 0-1 0 0,0 1 0 0 0,0 0 0 0 0,0 0 0 0 0,-1 0 1 0 0,1 0-1 0 0,-1 1 0 0 0,0 0 0 0 0,0 1 0 0 0,0-1 1 0 0,-1 1-1 0 0,1 0 0 0 0,-1 0 0 0 0,0 0 0 0 0,0 0 1 0 0,-1 1-1 0 0,0-1 0 0 0,0 1 0 0 0,0 0 0 0 0,-1 0 1 0 0,1 0-1 0 0,-2 1 0 0 0,1-1 0 0 0,-1 0 0 0 0,1 1 1 0 0,-2-1-1 0 0,1 1 0 0 0,-1-1 0 0 0,0 1 0 0 0,0-1 1 0 0,-1 1-1 0 0,0 2 34 0 0,6 27-936 0 0,0 24-7249 0 0,-3-58 6709 0 0</inkml:trace>
  <inkml:trace contextRef="#ctx0" brushRef="#br0" timeOffset="369581.067">17132 8877 1552 0 0,'-5'-4'249'0'0,"1"0"0"0"0,-1 0 0 0 0,0 0 0 0 0,0 1 0 0 0,0 0 0 0 0,0 0 0 0 0,0 0 0 0 0,-1 1 0 0 0,1-1 0 0 0,-1 1 0 0 0,0 1 0 0 0,0-1 0 0 0,0 1-1 0 0,0 0 1 0 0,0 0 0 0 0,0 1 0 0 0,0 0 0 0 0,0 0 0 0 0,0 0 0 0 0,0 1 0 0 0,0 0 0 0 0,-1 0-249 0 0,-11-1 633 0 0,3 0-385 0 0,-1 1 0 0 0,0 1 0 0 0,1 0 0 0 0,0 1 0 0 0,0 1 0 0 0,0 0 0 0 0,0 1-1 0 0,0 0 1 0 0,1 1 0 0 0,0 1 0 0 0,0 1 0 0 0,1 0 0 0 0,0 0 0 0 0,0 1 0 0 0,1 1 0 0 0,0 0 0 0 0,1 1 0 0 0,0 0 0 0 0,1 0 0 0 0,0 1 0 0 0,0 1 0 0 0,-6 12-248 0 0,14-18 49 0 0,0 0 0 0 0,1-1 0 0 0,0 1 0 0 0,0 0 1 0 0,1 0-1 0 0,0 0 0 0 0,0 0 0 0 0,0-1 0 0 0,1 1 1 0 0,0 0-1 0 0,0 0 0 0 0,1 0 0 0 0,0-1 0 0 0,0 1 1 0 0,1-1-1 0 0,0 0 0 0 0,0 1 0 0 0,0-1 0 0 0,1-1 1 0 0,-1 1-1 0 0,1 0 0 0 0,1-1 0 0 0,-1 0 0 0 0,1 0 1 0 0,0 0-1 0 0,0-1 0 0 0,1 1 0 0 0,-1-1 0 0 0,1 0 1 0 0,0-1-1 0 0,5 3-49 0 0,13 8-313 0 0,1-1 1 0 0,1-1-1 0 0,-1-2 0 0 0,2 0 0 0 0,-1-2 1 0 0,1 0-1 0 0,13 0 313 0 0,76-1-6244 0 0,-85-25 3646 0 0,-26 6 1451 0 0</inkml:trace>
  <inkml:trace contextRef="#ctx0" brushRef="#br0" timeOffset="369891.395">16823 9048 2540 0 0,'-14'2'6344'0'0,"31"2"-4362"0"0,34 4-1246 0 0,221 6-435 0 0,-91-12-8270 0 0,-158-5 6695 0 0,10-11-14 0 0</inkml:trace>
  <inkml:trace contextRef="#ctx0" brushRef="#br0" timeOffset="370138.863">17617 8920 876 0 0,'4'58'5111'0'0,"15"26"-4069"0"0,-17-75-840 0 0,13 88 466 0 0,-14-56-4310 0 0,-3-38 2405 0 0,-10 10-59 0 0</inkml:trace>
  <inkml:trace contextRef="#ctx0" brushRef="#br0" timeOffset="370636.634">17641 9070 1372 0 0,'0'-18'460'0'0,"2"0"-1"0"0,0 0 0 0 0,1 0 1 0 0,1 1-1 0 0,0-1 0 0 0,2 1 1 0 0,0 0-1 0 0,0 0 1 0 0,2 0-1 0 0,5-7-459 0 0,-1 3 148 0 0,1 1 1 0 0,1 1-1 0 0,0 0 1 0 0,2 1-1 0 0,0 1 1 0 0,1 0-1 0 0,1 1 1 0 0,0 1-1 0 0,1 1 0 0 0,1 0 1 0 0,0 1-1 0 0,6-1-148 0 0,47-2 155 0 0,-71 18-149 0 0,-1-1 0 0 0,1 1 0 0 0,0 0 0 0 0,-1-1 0 0 0,1 1-1 0 0,-1 0 1 0 0,0 0 0 0 0,0 0 0 0 0,0 0 0 0 0,0 0 0 0 0,0 0 0 0 0,0 0 0 0 0,0 1 0 0 0,0-1-1 0 0,-1 0 1 0 0,0 0 0 0 0,1 1 0 0 0,-1-1 0 0 0,0 0 0 0 0,0 1 0 0 0,0-1 0 0 0,0 0 0 0 0,0 1-1 0 0,-1-1 1 0 0,1 0 0 0 0,-1 0 0 0 0,1 1 0 0 0,-1-1 0 0 0,0 0 0 0 0,0 0 0 0 0,0 0 0 0 0,0 0 0 0 0,0 0-1 0 0,-1 0 1 0 0,1 0 0 0 0,-1 0 0 0 0,1 0-6 0 0,-13 20 187 0 0,-1-1-1 0 0,-1 0 1 0 0,-1-1 0 0 0,-1 0-1 0 0,-1-2 1 0 0,0 0-1 0 0,-1-1 1 0 0,-1-1 0 0 0,0-1-1 0 0,-22 11-186 0 0,-60 49 695 0 0,102-73-673 0 0,1 0 0 0 0,0 1 0 0 0,0-1 0 0 0,0 1 0 0 0,0-1 0 0 0,0 1 0 0 0,1-1 0 0 0,-1 1 0 0 0,1-1 0 0 0,-1 0 0 0 0,1 1 0 0 0,0-1 0 0 0,0 0 1 0 0,0 1-1 0 0,0-1 0 0 0,0 0 0 0 0,1 0 0 0 0,-1 0 0 0 0,1 0 0 0 0,-1 0 0 0 0,1 0 0 0 0,0-1 0 0 0,0 1 0 0 0,0-1 0 0 0,0 1 0 0 0,0-1 0 0 0,0 1 0 0 0,0-1 0 0 0,0 0 0 0 0,0 0 0 0 0,1 0 0 0 0,-1 0 0 0 0,0-1 0 0 0,1 1 0 0 0,-1 0 0 0 0,1-1 0 0 0,-1 0 0 0 0,1 0 0 0 0,-1 0 1 0 0,1 0-1 0 0,-1 0 0 0 0,1 0 0 0 0,-1 0-22 0 0,28 13 88 0 0,224 174-778 0 0,-158-98-4120 0 0,-80-84 2567 0 0,-16-5 1209 0 0</inkml:trace>
  <inkml:trace contextRef="#ctx0" brushRef="#br0" timeOffset="370913.693">18473 8989 2632 0 0,'-38'19'5184'0'0,"-12"38"-3576"0"0,42-47-1000 0 0,-95 188 2171 0 0,68-116-3824 0 0,18-60-669 0 0,-26-15-5811 0 0,15-21 6302 0 0</inkml:trace>
  <inkml:trace contextRef="#ctx0" brushRef="#br0" timeOffset="371133.019">18143 9049 1300 0 0,'18'0'7755'0'0,"18"35"-6381"0"0,-25-22-442 0 0,148 122 2236 0 0,-15-13-4070 0 0,-132-110 14 0 0,-1 0 0 0 0,0 1 0 0 0,-1 0 0 0 0,-1 1 0 0 0,0 0 0 0 0,0 0 0 0 0,-1 1 0 0 0,-1 0 0 0 0,-1 1 1 0 0,0 0-1 0 0,1 7 888 0 0,-6-19-1201 0 0,-1 4 50 0 0</inkml:trace>
  <inkml:trace contextRef="#ctx0" brushRef="#br0" timeOffset="368280.916">15263 9042 1280 0 0,'8'-31'6209'0'0,"12"21"-3533"0"0,-16 11-2635 0 0,1 0 1 0 0,-1 0-1 0 0,0 0 1 0 0,0 0-1 0 0,0 0 1 0 0,-1 1-1 0 0,1 0 1 0 0,0 0-1 0 0,0 0 1 0 0,-1 0-1 0 0,0 0 1 0 0,1 1-1 0 0,-1 0 1 0 0,0 0-1 0 0,0 0 1 0 0,0 0-1 0 0,-1 0 1 0 0,1 0-1 0 0,-1 1 1 0 0,1 0-42 0 0,3 8 83 0 0,-2 0-1 0 0,1 0 1 0 0,-2 1-1 0 0,0 0 1 0 0,0-1-1 0 0,-1 1 1 0 0,-1 0-1 0 0,0 0 1 0 0,0 0-1 0 0,-2 0 1 0 0,1 0 0 0 0,-2 0-1 0 0,0-1 1 0 0,0 1-1 0 0,-1 0 1 0 0,-1-1-1 0 0,0 1 1 0 0,-1-1-1 0 0,0-1 1 0 0,-1 1-1 0 0,0 0 1 0 0,0-1 0 0 0,-2-1-1 0 0,1 1 1 0 0,-1-1-1 0 0,-1 0 1 0 0,0-1-1 0 0,0 0 1 0 0,-1 0-1 0 0,0-1 1 0 0,-1 0-83 0 0,-27 23-1173 0 0,50-45-4936 0 0,51-29 2230 0 0,-38 27 2594 0 0</inkml:trace>
  <inkml:trace contextRef="#ctx0" brushRef="#br0" timeOffset="368573.225">15791 9088 1532 0 0,'-56'-9'4401'0'0,"-25"29"-2743"0"0,79-20-1628 0 0,-11 3 170 0 0,-1 1-1 0 0,1 0 1 0 0,0 0 0 0 0,0 2 0 0 0,0 0 0 0 0,1 0-1 0 0,-1 1 1 0 0,2 0 0 0 0,-1 1 0 0 0,1 1 0 0 0,0 0-1 0 0,1 0 1 0 0,0 1 0 0 0,0 0 0 0 0,1 1 0 0 0,1 0-1 0 0,0 1 1 0 0,0-1 0 0 0,1 1 0 0 0,0 1 0 0 0,2-1-1 0 0,-4 8-199 0 0,9-15 18 0 0,0 0 0 0 0,0 0 0 0 0,1 0-1 0 0,0 0 1 0 0,-1 0 0 0 0,2 0-1 0 0,-1 0 1 0 0,0 0 0 0 0,1-1 0 0 0,0 1-1 0 0,0 0 1 0 0,0-1 0 0 0,1 0-1 0 0,0 1 1 0 0,0-1 0 0 0,0 0 0 0 0,0-1-1 0 0,0 1 1 0 0,1 0 0 0 0,0-1-1 0 0,-1 0 1 0 0,1 0 0 0 0,0 0-1 0 0,1 0 1 0 0,-1-1 0 0 0,3 2-18 0 0,121 47-1039 0 0,104-24-6862 0 0,-216-27 6748 0 0</inkml:trace>
  <inkml:trace contextRef="#ctx0" brushRef="#br0" timeOffset="368867.685">16056 9324 2944 0 0,'0'8'3538'0'0,"-14"28"-2133"0"0,6-19-964 0 0,1 1 1 0 0,1 0 0 0 0,0 0 0 0 0,1 0-1 0 0,1 1 1 0 0,1 0 0 0 0,1-1 0 0 0,1 1-1 0 0,0 12-441 0 0,46 45 421 0 0,13-68-3504 0 0,4-87-2655 0 0,-59 55 4476 0 0</inkml:trace>
  <inkml:trace contextRef="#ctx0" brushRef="#br0" timeOffset="369165.256">16039 9091 2828 0 0,'-8'-22'6789'0'0,"-11"-5"-2649"0"0,-54 9-2908 0 0,72 18-1454 0 0,1 0-72 0 0,8 4-2995 0 0,98-1-4927 0 0,-79-3 7016 0 0</inkml:trace>
  <inkml:trace contextRef="#ctx0" brushRef="#br0" timeOffset="364341.693">11091 9229 1480 0 0,'44'-45'2227'0'0,"11"-15"2889"0"0,-44 77-1348 0 0,-10 72-3584 0 0,-1-65 199 0 0,7 68 18 0 0,4 0 0 0 0,4-1-1 0 0,4 0 1 0 0,4-2 0 0 0,17 38-401 0 0,-18-52 128 0 0,-7-16-958 0 0,-41-84-2570 0 0,-49-142-4701 0 0,65 136 6958 0 0</inkml:trace>
  <inkml:trace contextRef="#ctx0" brushRef="#br0" timeOffset="364639.076">11234 9318 1496 0 0,'1'-9'273'0'0,"1"1"-1"0"0,1 0 1 0 0,-1 0-1 0 0,2 0 1 0 0,-1 0-1 0 0,1 0 1 0 0,0 1-1 0 0,0-1 1 0 0,1 1-1 0 0,0 0 1 0 0,0 1-1 0 0,1-1 1 0 0,0 1-1 0 0,0 0 1 0 0,1 0-1 0 0,-1 1 1 0 0,1 0-1 0 0,0 0 1 0 0,1 1-1 0 0,-1 0 1 0 0,1 0-1 0 0,0 0 1 0 0,-1 1-1 0 0,2 0 1 0 0,-1 1-1 0 0,4-1-272 0 0,8-2 155 0 0,0 0 0 0 0,0 2 0 0 0,0 0 0 0 0,0 1 0 0 0,0 1 0 0 0,1 1 0 0 0,-1 1-1 0 0,0 0 1 0 0,0 2 0 0 0,14 3-155 0 0,-30-6 31 0 0,-1 0-1 0 0,1 0 1 0 0,-1 1 0 0 0,0-1-1 0 0,1 1 1 0 0,-1 0-1 0 0,1 0 1 0 0,-1 0-1 0 0,0 0 1 0 0,0 0 0 0 0,1 1-1 0 0,-1-1 1 0 0,0 1-1 0 0,-1 0 1 0 0,1 0-1 0 0,0 0 1 0 0,0 1 0 0 0,-1-1-1 0 0,1 1 1 0 0,-1-1-1 0 0,0 1 1 0 0,0 0-1 0 0,0 0 1 0 0,0 0 0 0 0,0 0-1 0 0,-1 0 1 0 0,1 0-1 0 0,-1 0 1 0 0,0 0-1 0 0,0 1 1 0 0,0-1 0 0 0,0 1-1 0 0,-1-1 1 0 0,1 1-1 0 0,-1-1 1 0 0,0 1-1 0 0,0-1 1 0 0,0 0 0 0 0,-1 1-1 0 0,1-1 1 0 0,-1 3-31 0 0,-17 12 54 0 0,-1-1 1 0 0,0 0 0 0 0,-1-1 0 0 0,-1-2 0 0 0,0 0-1 0 0,-1-1 1 0 0,-1-1 0 0 0,0-1 0 0 0,0-1-1 0 0,-1-1 1 0 0,0-1 0 0 0,-1-1 0 0 0,-21 3-55 0 0,-10 3-1833 0 0,60-15-3128 0 0,21-5 2956 0 0,0 1 656 0 0</inkml:trace>
  <inkml:trace contextRef="#ctx0" brushRef="#br0" timeOffset="364979.619">12053 9399 1744 0 0,'28'16'5548'0'0,"-46"20"-3858"0"0,14-29-1730 0 0,-60 94 1389 0 0,5 3 0 0 0,5 3 0 0 0,-4 20-1349 0 0,13-46-2357 0 0,-6-138-4363 0 0,40 35 5255 0 0,0-1-18 0 0</inkml:trace>
  <inkml:trace contextRef="#ctx0" brushRef="#br0" timeOffset="365244.222">11695 9441 1588 0 0,'22'-63'9146'0'0,"17"93"-7283"0"0,81 74-348 0 0,96 91-4097 0 0,-96-71-6604 0 0,-114-118 7970 0 0</inkml:trace>
  <inkml:trace contextRef="#ctx0" brushRef="#br0" timeOffset="365679.894">12781 9151 1644 0 0,'-80'-2'4046'0'0,"67"4"-3753"0"0,0 1-1 0 0,0 0 0 0 0,1 1 1 0 0,0 1-1 0 0,0 0 0 0 0,0 0 0 0 0,0 2 1 0 0,1-1-1 0 0,0 1 0 0 0,0 1 1 0 0,1 0-1 0 0,0 0 0 0 0,-2 3-292 0 0,5-4 84 0 0,-1 0 0 0 0,1 1 0 0 0,1 0 0 0 0,-1 0 1 0 0,1 1-1 0 0,1-1 0 0 0,0 1 0 0 0,0 1 0 0 0,0-1 0 0 0,1 0 0 0 0,1 1 0 0 0,0 0 0 0 0,0 0 0 0 0,1 0 0 0 0,0 0 0 0 0,0 1 0 0 0,2-1 0 0 0,-1 0 0 0 0,1 1 0 0 0,1-1 0 0 0,-1 0 1 0 0,2 1-1 0 0,0-1 0 0 0,0 0 0 0 0,0 0 0 0 0,2 0 0 0 0,-1 0 0 0 0,1-1 0 0 0,0 1 0 0 0,1-1 0 0 0,0 0 0 0 0,1 0 0 0 0,0-1 0 0 0,0 0 0 0 0,1 0 0 0 0,0 0 0 0 0,0-1 0 0 0,1 1-84 0 0,145 91-2265 0 0,-34-75-3260 0 0,-93-26 4059 0 0,19-11 14 0 0</inkml:trace>
  <inkml:trace contextRef="#ctx0" brushRef="#br0" timeOffset="366067.184">13008 9180 1504 0 0,'20'-25'5078'0'0,"66"40"-4032"0"0,-79-13-972 0 0,-1 0 1 0 0,0 0-1 0 0,0 1 0 0 0,0-1 1 0 0,0 2-1 0 0,0-1 0 0 0,-1 1 1 0 0,1-1-1 0 0,-1 1 0 0 0,0 1 1 0 0,0-1-1 0 0,-1 1 0 0 0,1 0 1 0 0,-1 0-1 0 0,0 0 0 0 0,0 1 1 0 0,-1-1-1 0 0,0 1 1 0 0,0 0-1 0 0,0 0 0 0 0,-1 0 1 0 0,1 0-1 0 0,-1 1 0 0 0,-1-1 1 0 0,1 1-1 0 0,-1-1 0 0 0,-1 1 1 0 0,1-1-1 0 0,-1 1 0 0 0,0-1 1 0 0,0 1-1 0 0,-2 4-74 0 0,-11 11 247 0 0,-1 0 0 0 0,-1-1-1 0 0,-1-1 1 0 0,-1-1 0 0 0,-1 0 0 0 0,0-1 0 0 0,-2-1-1 0 0,0-1 1 0 0,0 0 0 0 0,-2-2 0 0 0,1 0 0 0 0,-2-2 0 0 0,0 0-1 0 0,-1-2 1 0 0,-12 4-247 0 0,4-8-1042 0 0,40-24-2740 0 0,87-44-1839 0 0,-69 44 4213 0 0</inkml:trace>
  <inkml:trace contextRef="#ctx0" brushRef="#br0" timeOffset="366333.353">13387 9225 1648 0 0,'-19'-16'6277'0'0,"-36"30"-5157"0"0,48-12-711 0 0,0 0-334 0 0,1-1 0 0 0,-1 1 0 0 0,1 0 0 0 0,0 1 0 0 0,0 0 0 0 0,0 0 0 0 0,0 0 0 0 0,0 0 0 0 0,1 1 0 0 0,-1 0 0 0 0,1 0 0 0 0,0 1 1 0 0,0-1-1 0 0,1 1 0 0 0,-1 0 0 0 0,1 0 0 0 0,0 1 0 0 0,0-1 0 0 0,1 1 0 0 0,0 0 0 0 0,0 0 0 0 0,0 0 0 0 0,1 0 0 0 0,0 1 0 0 0,0-1 0 0 0,0 1 0 0 0,1-1 0 0 0,0 1 0 0 0,0 0 0 0 0,1-1 0 0 0,0 1 0 0 0,0 0 0 0 0,0-1 0 0 0,1 1 0 0 0,0 0 0 0 0,1-1 0 0 0,-1 1 0 0 0,1-1 0 0 0,0 0 0 0 0,1 1-75 0 0,4 7-125 0 0,1-1 0 0 0,1 0-1 0 0,0 0 1 0 0,1-1 0 0 0,0-1 0 0 0,1 0 0 0 0,0 0-1 0 0,1-1 1 0 0,0 0 0 0 0,0-1 0 0 0,9 5 125 0 0,154 63-7267 0 0,-153-73 5922 0 0,-7-4 63 0 0</inkml:trace>
  <inkml:trace contextRef="#ctx0" brushRef="#br0" timeOffset="366642.696">13724 9379 1004 0 0,'-47'243'8966'0'0,"47"-237"-8936"0"0,0 0 1 0 0,0 0 0 0 0,1 1 0 0 0,0-1 0 0 0,0 0 0 0 0,1 0 0 0 0,-1 0 0 0 0,1-1 0 0 0,1 1 0 0 0,-1 0 0 0 0,1-1 0 0 0,0 1-1 0 0,0-1 1 0 0,1 0 0 0 0,-1 0 0 0 0,1 0 0 0 0,0 0 0 0 0,0-1 0 0 0,1 0 0 0 0,-1 1 0 0 0,1-2 0 0 0,0 1 0 0 0,0 0 0 0 0,1-1-1 0 0,-1 0 1 0 0,1-1 0 0 0,-1 1 0 0 0,1-1 0 0 0,0 0 0 0 0,0 0 0 0 0,0-1 0 0 0,0 1 0 0 0,0-1 0 0 0,0-1 0 0 0,0 1 0 0 0,0-1-1 0 0,1 0 1 0 0,4-1-31 0 0,-4-2-357 0 0,0-1 0 0 0,-1 0 0 0 0,1 0 0 0 0,-1 0 0 0 0,0 0-1 0 0,0-1 1 0 0,-1 0 0 0 0,1-1 0 0 0,-1 1 0 0 0,0-1 0 0 0,-1 0 0 0 0,1 0-1 0 0,-1 0 1 0 0,-1-1 0 0 0,1 1 0 0 0,-1-1 0 0 0,0 0 0 0 0,0 0-1 0 0,-1 0 1 0 0,0 0 0 0 0,0-1 0 0 0,0-5 357 0 0,-1-3-1367 0 0</inkml:trace>
  <inkml:trace contextRef="#ctx0" brushRef="#br0" timeOffset="366922.617">13804 9195 1700 0 0,'0'0'430'0'0,"0"0"-1"0"0,0 1 1 0 0,0-1 0 0 0,0 0-1 0 0,0 1 1 0 0,0-1 0 0 0,0 0-1 0 0,0 1 1 0 0,0-1-1 0 0,0 1 1 0 0,0-1 0 0 0,0 0-1 0 0,0 1 1 0 0,0-1 0 0 0,0 0-1 0 0,0 1 1 0 0,0-1-1 0 0,0 0 1 0 0,0 1 0 0 0,-1-1-1 0 0,1 0-429 0 0,-55-20 2513 0 0,-3 12-3744 0 0,65 5-3667 0 0,12-9 2446 0 0,-3 3 1236 0 0,3-2-46 0 0</inkml:trace>
  <inkml:trace contextRef="#ctx0" brushRef="#br0" timeOffset="367203.582">14053 9001 3124 0 0,'10'1'246'0'0,"0"1"-1"0"0,0-1 1 0 0,0 2-1 0 0,0-1 1 0 0,0 1-1 0 0,0 1 0 0 0,-1 0 1 0 0,0 0-1 0 0,0 1 1 0 0,0 0-1 0 0,0 0 1 0 0,-1 1-1 0 0,0 0 1 0 0,0 1-1 0 0,-1 0 1 0 0,1 0-1 0 0,-2 1 1 0 0,1 0-1 0 0,-1 0 0 0 0,0 0 1 0 0,-1 1-1 0 0,1-1 1 0 0,-2 1-1 0 0,1 1 1 0 0,-2-1-1 0 0,1 2-245 0 0,8 12 326 0 0,-2 1 1 0 0,-1 0-1 0 0,-1 1 0 0 0,-1-1 0 0 0,-1 2 1 0 0,-1-1-1 0 0,-1 1 0 0 0,-2-1 0 0 0,0 1 1 0 0,-2 19-327 0 0,-5-8 179 0 0,-2-1 0 0 0,-1 0 0 0 0,-1 0 0 0 0,-3-1 1 0 0,0-1-1 0 0,-2 0 0 0 0,-2-1 0 0 0,-1 0 1 0 0,-2-1-1 0 0,0-1 0 0 0,-3-1 0 0 0,0-1 1 0 0,-24 23-180 0 0,-13 5-913 0 0,14-35-3090 0 0,25-42 873 0 0,13-40-566 0 0,7 40 2483 0 0</inkml:trace>
  <inkml:trace contextRef="#ctx0" brushRef="#br0" timeOffset="367640.131">14775 9469 1996 0 0,'4'2'145'0'0,"0"1"0"0"0,-1-1 0 0 0,1 1 0 0 0,0 0 0 0 0,-1-1 1 0 0,0 2-1 0 0,0-1 0 0 0,0 0 0 0 0,0 1 0 0 0,0-1 0 0 0,0 1 0 0 0,-1 0 0 0 0,0 0 0 0 0,0 0 0 0 0,0 0 0 0 0,0 0 0 0 0,-1 0 0 0 0,1 0 0 0 0,-1 1 0 0 0,0-1 0 0 0,-1 1 1 0 0,1-1-1 0 0,-1 0 0 0 0,0 1 0 0 0,0-1 0 0 0,0 1 0 0 0,0-1 0 0 0,-1 3-145 0 0,-6 6 153 0 0,0 1 1 0 0,-1-1-1 0 0,0 0 0 0 0,-1 0 1 0 0,0-1-1 0 0,-1-1 1 0 0,-1 0-1 0 0,1 0 0 0 0,-2-1 1 0 0,0 0-1 0 0,0-1 0 0 0,0 0 1 0 0,-1-1-1 0 0,-1 0 1 0 0,1-1-1 0 0,-1-1 0 0 0,-4 1-153 0 0,-160 44-4058 0 0,149-50 2729 0 0,13-1 35 0 0</inkml:trace>
  <inkml:trace contextRef="#ctx0" brushRef="#br0" timeOffset="374357.146">18927 9055 1424 0 0,'0'0'976'0'0,"0"0"-74"0"0,0 0-157 0 0,0 0-36 0 0,0 0-57 0 0,0 0-103 0 0,0 0-29 0 0,0 0-94 0 0,0 0-42 0 0,0 0-51 0 0,0 12 75 0 0,5-7 2726 0 0,23 2-2172 0 0,-69-29 1779 0 0,42 18-4867 0 0,-2-3-6042 0 0,-8 6 6416 0 0,4 1 489 0 0</inkml:trace>
  <inkml:trace contextRef="#ctx0" brushRef="#br0" timeOffset="389395.422">27560 8542 1856 0 0,'8'21'3157'0'0,"156"229"1064"0"0,-127-201-1494 0 0,-21-78-2074 0 0,-7 10-871 0 0,0 2 0 0 0,1-1 0 0 0,1 1 0 0 0,1 0 0 0 0,0 1-1 0 0,1 1 1 0 0,0 0 0 0 0,2 1 0 0 0,-1 0 0 0 0,2 1-1 0 0,0 1 1 0 0,13-8 218 0 0,76-60-6556 0 0,-91 67 5348 0 0</inkml:trace>
  <inkml:trace contextRef="#ctx0" brushRef="#br0" timeOffset="389891.166">28425 8686 1932 0 0,'-12'-4'265'0'0,"-1"1"0"0"0,-1 0 0 0 0,1 1-1 0 0,0 0 1 0 0,-1 1 0 0 0,1 1 0 0 0,0 0 0 0 0,-1 1-1 0 0,1 0 1 0 0,-1 1 0 0 0,1 0 0 0 0,0 1-1 0 0,0 1 1 0 0,0 0 0 0 0,1 1 0 0 0,-1 0 0 0 0,1 1-1 0 0,0 0 1 0 0,1 1 0 0 0,0 0 0 0 0,0 1 0 0 0,0 1-1 0 0,1-1 1 0 0,0 2 0 0 0,1-1 0 0 0,-1 2-265 0 0,9-10 22 0 0,0 0 1 0 0,0 0 0 0 0,0 0 0 0 0,0 0-1 0 0,1 1 1 0 0,-1-1 0 0 0,0 0-1 0 0,0 1 1 0 0,1-1 0 0 0,-1 1-1 0 0,1-1 1 0 0,-1 1 0 0 0,1-1-1 0 0,0 1 1 0 0,0-1 0 0 0,-1 1-1 0 0,1-1 1 0 0,0 1 0 0 0,0-1-1 0 0,1 1 1 0 0,-1-1 0 0 0,0 1-1 0 0,0-1 1 0 0,1 1 0 0 0,-1-1-1 0 0,1 1 1 0 0,-1-1 0 0 0,1 1-1 0 0,0-1 1 0 0,-1 0 0 0 0,1 0-1 0 0,0 1 1 0 0,0-1 0 0 0,0 0-1 0 0,0 0 1 0 0,0 0 0 0 0,0 0-1 0 0,1 0 1 0 0,-1 0 0 0 0,0 0-1 0 0,0 0 1 0 0,1 0 0 0 0,-1 0 0 0 0,0-1-1 0 0,1 1 1 0 0,-1-1 0 0 0,1 1-1 0 0,-1-1 1 0 0,1 0 0 0 0,-1 1-1 0 0,2-1-22 0 0,85 4 18 0 0,-77-5-24 0 0,-1-1 0 0 0,0 0 1 0 0,0 0-1 0 0,0-1 0 0 0,0-1 0 0 0,0 1 0 0 0,-1-1 1 0 0,1-1-1 0 0,-1 0 0 0 0,0-1 0 0 0,-1 1 1 0 0,1-1-1 0 0,-1-1 0 0 0,0 0 0 0 0,-1 0 0 0 0,0-1 1 0 0,0 1-1 0 0,2-4 6 0 0,-9 12 5 0 0,0-1 0 0 0,0 1 0 0 0,0-1 0 0 0,0 1 0 0 0,0-1 0 0 0,-1 1 1 0 0,1-1-1 0 0,0 1 0 0 0,0 0 0 0 0,0-1 0 0 0,0 1 0 0 0,-1-1 0 0 0,1 1 0 0 0,0-1 0 0 0,-1 1 0 0 0,1-1 1 0 0,0 1-1 0 0,-1-1 0 0 0,1 0 0 0 0,0 1 0 0 0,-1-1 0 0 0,1 0 0 0 0,-1 1 0 0 0,1-1 0 0 0,-1 0 0 0 0,1 1 1 0 0,-1-1-1 0 0,1 0 0 0 0,-1 0 0 0 0,1 1 0 0 0,-1-1 0 0 0,1 0 0 0 0,-1 0 0 0 0,1 0 0 0 0,-1 0 0 0 0,1 0 1 0 0,-1 0-1 0 0,0 0 0 0 0,1 0 0 0 0,-1 0 0 0 0,1 0 0 0 0,-1 0 0 0 0,1 0 0 0 0,-1 0 0 0 0,1 0 0 0 0,-1-1 1 0 0,0 1-1 0 0,1 0 0 0 0,-1 0 0 0 0,1-1 0 0 0,-1 1-5 0 0,2 5-41 0 0,1 0-1 0 0,0 1 1 0 0,0-1-1 0 0,0 0 1 0 0,0 0 0 0 0,1-1-1 0 0,0 1 1 0 0,0 0-1 0 0,0-1 1 0 0,0 0-1 0 0,1 1 1 0 0,0-1 0 0 0,0-1-1 0 0,0 1 1 0 0,0-1-1 0 0,0 1 1 0 0,4 1 41 0 0,63-3-5427 0 0,-41-19 4159 0 0,-8 3 52 0 0</inkml:trace>
  <inkml:trace contextRef="#ctx0" brushRef="#br0" timeOffset="390760.693">28693 8307 1028 0 0,'-21'-69'8312'0'0,"-16"106"-6729"0"0,26-12-1392 0 0,0 1 0 0 0,2 0-1 0 0,2 0 1 0 0,0 1 0 0 0,1 0 0 0 0,2 1 0 0 0,1-1 0 0 0,1 1-1 0 0,1-1 1 0 0,3 20-191 0 0,-1-23 73 0 0,2 1 0 0 0,0-1 0 0 0,2 0-1 0 0,1 0 1 0 0,1 0 0 0 0,0-1 0 0 0,2 0 0 0 0,1-1-1 0 0,0 0 1 0 0,6 7-73 0 0,-14-26-15 0 0,-1 0-1 0 0,1 1 0 0 0,0-1 1 0 0,0 0-1 0 0,0 0 1 0 0,1 0-1 0 0,-1 0 0 0 0,1 0 1 0 0,0-1-1 0 0,0 1 1 0 0,0-1-1 0 0,0 0 0 0 0,0 0 1 0 0,0 0-1 0 0,1 0 1 0 0,-1 0-1 0 0,0-1 0 0 0,1 1 1 0 0,0-1-1 0 0,-1 0 1 0 0,1 0-1 0 0,0-1 0 0 0,-1 1 1 0 0,1-1-1 0 0,0 1 1 0 0,0-1-1 0 0,0 0 0 0 0,-1-1 1 0 0,1 1-1 0 0,1-1 16 0 0,12-14-136 0 0,-1 0 1 0 0,0-1-1 0 0,-1 0 0 0 0,0-2 0 0 0,-2 0 0 0 0,0 0 0 0 0,-1-1 1 0 0,-1-1-1 0 0,0-1 136 0 0,1 2-64 0 0,25-97 635 0 0,-66 162-92 0 0,26-39-469 0 0,0 0 0 0 0,1 1 0 0 0,0-1 0 0 0,0 1 0 0 0,1-1 0 0 0,0 1 0 0 0,0-1 0 0 0,0 1 0 0 0,1 0 0 0 0,1-1 0 0 0,-1 1 0 0 0,1 0 0 0 0,1-1 0 0 0,-1 1 0 0 0,1-1 0 0 0,0 1 0 0 0,1-1 0 0 0,0 0 0 0 0,0 0 0 0 0,1 0 0 0 0,0 0 0 0 0,0-1 0 0 0,0 0 0 0 0,1 1 0 0 0,0-2 0 0 0,0 1 0 0 0,0 0 0 0 0,1-1 0 0 0,0 0 0 0 0,0 0 0 0 0,0-1 0 0 0,6 3-10 0 0,-5-3-5 0 0,0-1 1 0 0,0-1-1 0 0,1 1 0 0 0,-1-1 0 0 0,1 0 0 0 0,0-1 1 0 0,0 0-1 0 0,-1 0 0 0 0,1 0 0 0 0,0-1 1 0 0,0-1-1 0 0,0 1 0 0 0,0-1 0 0 0,-1-1 0 0 0,1 1 1 0 0,0-1-1 0 0,-1 0 0 0 0,0-1 0 0 0,1 0 0 0 0,-1 0 1 0 0,0-1-1 0 0,0 0 0 0 0,-1 0 0 0 0,1 0 1 0 0,-1-1-1 0 0,0 0 0 0 0,0 0 0 0 0,0-1 0 0 0,-1 1 1 0 0,0-1-1 0 0,0 0 0 0 0,-1-1 0 0 0,1 1 0 0 0,-1-1 1 0 0,-1 0-1 0 0,1 0 0 0 0,-1 0 0 0 0,0-1 1 0 0,1-7 4 0 0,-4 16 15 0 0,0-1 0 0 0,-1 1 0 0 0,1-1 1 0 0,0 0-1 0 0,-1 1 0 0 0,1-1 0 0 0,-1 0 1 0 0,1 1-1 0 0,0-1 0 0 0,-1 0 0 0 0,1 1 1 0 0,-1-1-1 0 0,1 0 0 0 0,-1 0 0 0 0,1 0 1 0 0,-1 1-1 0 0,1-1 0 0 0,-1 0 1 0 0,1 0-1 0 0,-1 0 0 0 0,1 0 0 0 0,-1 0 1 0 0,1 0-1 0 0,-1 0 0 0 0,1 0 0 0 0,-1 0 1 0 0,1 0-1 0 0,-1 0-15 0 0,8 7-13 0 0,0-1 0 0 0,0 0 0 0 0,1 0 0 0 0,0 0 1 0 0,0-1-1 0 0,0 0 0 0 0,1-1 0 0 0,0 0 0 0 0,0 0 0 0 0,0 0 0 0 0,0-2 1 0 0,0 1-1 0 0,1-1 0 0 0,-1 0 0 0 0,1-1 0 0 0,-1 0 0 0 0,1-1 0 0 0,0 0 1 0 0,-1 0-1 0 0,1-1 0 0 0,9-2 13 0 0,-5 3-43 0 0,-3 1-22 0 0,-1-1 0 0 0,0 0 0 0 0,0-1 0 0 0,0 0 0 0 0,0-1 0 0 0,1 0 0 0 0,-2-1 0 0 0,1 0 0 0 0,0 0 0 0 0,-1-1 0 0 0,1 0 0 0 0,-1-1-1 0 0,0 0 1 0 0,-1 0 0 0 0,1-1 0 0 0,-1 0 0 0 0,0-1 0 0 0,0 0 0 0 0,-1 0 0 0 0,0 0 0 0 0,0-1 0 0 0,-1 0 0 0 0,0 0 0 0 0,-1-1 0 0 0,1 0 0 0 0,-2 0 0 0 0,1 0 0 0 0,-1 0 0 0 0,-1-1-1 0 0,1 0 1 0 0,-2 0 0 0 0,1 0 0 0 0,0-8 65 0 0,-6 13 18 0 0,0 0 0 0 0,0 1 0 0 0,-1-1 0 0 0,1 1 0 0 0,-1 0 0 0 0,0 0 0 0 0,0 1 0 0 0,0-1 0 0 0,-1 1 0 0 0,1 0 0 0 0,-1 0 0 0 0,0 0 0 0 0,0 0 0 0 0,0 1 0 0 0,0 0 0 0 0,0 0 0 0 0,0 1 0 0 0,0-1 0 0 0,-1 1 0 0 0,1 0 0 0 0,-1 0 0 0 0,1 1 0 0 0,-1 0 0 0 0,1 0 0 0 0,-1 0 0 0 0,1 1 0 0 0,-5 0-18 0 0,4-2 39 0 0,1 1-1 0 0,-1 0 1 0 0,0 0 0 0 0,1 0-1 0 0,-1 0 1 0 0,1 1-1 0 0,-1 0 1 0 0,1 0-1 0 0,0 0 1 0 0,-1 1-1 0 0,1 0 1 0 0,0 0-1 0 0,0 0 1 0 0,0 0-1 0 0,0 1 1 0 0,0 0-1 0 0,1 0 1 0 0,-1 1-1 0 0,1-1 1 0 0,0 1 0 0 0,0 0-1 0 0,0 0 1 0 0,1 0-1 0 0,-1 0 1 0 0,1 1-1 0 0,0-1 1 0 0,0 1-1 0 0,0 0 1 0 0,1 0-1 0 0,0 0 1 0 0,0 0-1 0 0,0 1 1 0 0,1-1-1 0 0,-1 0 1 0 0,1 1 0 0 0,1-1-1 0 0,-1 1 1 0 0,1-1-1 0 0,0 1 1 0 0,0-1-1 0 0,0 1 1 0 0,1-1-1 0 0,0 1 1 0 0,0-1-1 0 0,0 1 1 0 0,1-1-1 0 0,0 0 1 0 0,1 3-39 0 0,10 8-166 0 0,1 0-1 0 0,0-2 1 0 0,1 1 0 0 0,1-2-1 0 0,0 0 1 0 0,1 0 0 0 0,0-2-1 0 0,1 0 1 0 0,0-1 0 0 0,1-1-1 0 0,0-1 1 0 0,1 0 0 0 0,-1-2-1 0 0,1 0 1 0 0,19 3 166 0 0,236 30-8145 0 0,-236-38 6973 0 0</inkml:trace>
  <inkml:trace contextRef="#ctx0" brushRef="#br0" timeOffset="385499.41">22836 8764 836 0 0,'6'1'4617'0'0,"14"-1"-3374"0"0,281-74 1493 0 0,-291 72-2741 0 0,-1 1 0 0 0,1-2 0 0 0,0 1 0 0 0,-1-1-1 0 0,1 0 1 0 0,-1-1 0 0 0,0 0 0 0 0,0-1 0 0 0,-1 0 0 0 0,1 0-1 0 0,-1-1 1 0 0,0 0 0 0 0,-1 0 0 0 0,1-1 0 0 0,-1 0 0 0 0,-1 0-1 0 0,1-1 1 0 0,-1 0 0 0 0,0 0 0 0 0,-1 0 0 0 0,0-1 0 0 0,0 0 0 0 0,2-7 5 0 0,-12 10-143 0 0,-10-1 165 0 0,-1 1 1 0 0,0 1-1 0 0,-1 0 0 0 0,1 1 1 0 0,-1 1-1 0 0,0 0 0 0 0,0 1 1 0 0,0 1-1 0 0,0 1 0 0 0,0 0 1 0 0,0 1-1 0 0,0 1 0 0 0,0 1 1 0 0,0 0-1 0 0,1 1 0 0 0,-1 1 1 0 0,1 0-1 0 0,0 2 1 0 0,1 0-1 0 0,-1 0 0 0 0,-4 4-22 0 0,14-10 21 0 0,0 1 0 0 0,0 0 1 0 0,0 0-1 0 0,0 0 0 0 0,0 0 0 0 0,0 1 0 0 0,1 0 0 0 0,-1 0 0 0 0,1 1 1 0 0,0-1-1 0 0,0 1 0 0 0,0 0 0 0 0,0 1 0 0 0,1-1 0 0 0,0 1 0 0 0,0 0 1 0 0,0 0-1 0 0,0 0 0 0 0,1 1 0 0 0,0-1 0 0 0,0 1 0 0 0,0 0 0 0 0,1-1 1 0 0,0 1-1 0 0,0 0 0 0 0,0 1 0 0 0,1-1 0 0 0,0 0 0 0 0,0 0 0 0 0,1 1 1 0 0,-1-1-1 0 0,2 0 0 0 0,-1 1 0 0 0,0-1 0 0 0,1 0 0 0 0,1 1 0 0 0,-1-1 1 0 0,1 0-22 0 0,8 5-60 0 0,1 0 0 0 0,1-1 0 0 0,0 0 1 0 0,0-1-1 0 0,1 0 0 0 0,0-1 0 0 0,1-1 0 0 0,0 0 1 0 0,0-1-1 0 0,0 0 0 0 0,1-1 0 0 0,0 0 0 0 0,0-2 1 0 0,0 0-1 0 0,0 0 0 0 0,14-1 60 0 0,-28-1-14 0 0,201 12-6354 0 0,-175-13 5123 0 0</inkml:trace>
  <inkml:trace contextRef="#ctx0" brushRef="#br0" timeOffset="385809.929">23904 8650 1804 0 0,'-202'104'5498'0'0,"34"48"-3593"0"0,155-134-2174 0 0,-10 14-961 0 0,4-23-3664 0 0,19-9 3624 0 0</inkml:trace>
  <inkml:trace contextRef="#ctx0" brushRef="#br0" timeOffset="386075.439">23457 8662 1372 0 0,'10'-20'5610'0'0,"13"26"-3641"0"0,30 36-1927 0 0,-45-34 455 0 0,236 164-351 0 0,-71-73-6643 0 0,-151-88 5282 0 0</inkml:trace>
  <inkml:trace contextRef="#ctx0" brushRef="#br0" timeOffset="386337.764">24284 8668 1720 0 0,'4'-63'3446'0'0,"-3"20"2373"0"0,-27 74-4428 0 0,20-7-1203 0 0,2 0 0 0 0,0 1 0 0 0,1 0 0 0 0,2 0 0 0 0,0 0 0 0 0,2-1 0 0 0,1 1 0 0 0,1 0 0 0 0,1 0 0 0 0,0-1 0 0 0,3 1-188 0 0,6 56 216 0 0,25 235-1758 0 0,-37-315 1443 0 0,-1 0 1 0 0,1 0-1 0 0,-1 0 0 0 0,0 1 1 0 0,0-1-1 0 0,0 0 0 0 0,1 0 1 0 0,-1 0-1 0 0,0 1 0 0 0,0-1 1 0 0,-1 0-1 0 0,1 0 1 0 0,0 1-1 0 0,0-1 0 0 0,-1 0 1 0 0,1 0-1 0 0,0 0 0 0 0,-1 0 1 0 0,1 0-1 0 0,-1 0 0 0 0,0 0 1 0 0,1 0-1 0 0,-1 0 0 0 0,0 0 1 0 0,0 0-1 0 0,1 0 0 0 0,-1 0 1 0 0,0 0-1 0 0,0 0 1 0 0,0-1-1 0 0,0 1 0 0 0,0 0 1 0 0,0-1-1 0 0,0 1 0 0 0,0-1 1 0 0,0 1-1 0 0,-1-1 0 0 0,1 1 1 0 0,0-1-1 0 0,0 0 0 0 0,0 0 1 0 0,-1 1-1 0 0,1-1 1 0 0,0 0-1 0 0,0 0 0 0 0,0 0 1 0 0,-1-1-1 0 0,1 1 0 0 0,0 0 1 0 0,0 0-1 0 0,0-1 0 0 0,0 1 1 0 0,-1 0 98 0 0,-49-48-4789 0 0,39 23 3696 0 0</inkml:trace>
  <inkml:trace contextRef="#ctx0" brushRef="#br0" timeOffset="386601.877">24323 8644 1392 0 0,'7'-7'247'0'0,"0"-1"0"0"0,1 2 0 0 0,0-1-1 0 0,0 1 1 0 0,0 0 0 0 0,1 0 0 0 0,0 1 0 0 0,0 0-1 0 0,0 1 1 0 0,1 0 0 0 0,-1 1 0 0 0,1 0 0 0 0,0 0-1 0 0,0 1 1 0 0,0 0 0 0 0,1 1 0 0 0,3 0-247 0 0,-10 1 66 0 0,0 1 0 0 0,0 0 1 0 0,1 0-1 0 0,-1 1 0 0 0,0-1 1 0 0,0 1-1 0 0,0 0 0 0 0,-1 0 1 0 0,1 0-1 0 0,0 1 0 0 0,-1-1 1 0 0,1 1-1 0 0,-1 0 0 0 0,0 0 0 0 0,0 0 1 0 0,0 0-1 0 0,0 0 0 0 0,-1 1 1 0 0,1 0-1 0 0,-1-1 0 0 0,0 1 1 0 0,0 0-1 0 0,0 0 0 0 0,-1 0 1 0 0,1 0-1 0 0,-1 0 0 0 0,0 0 0 0 0,0 1 1 0 0,-1-1-1 0 0,1 0 0 0 0,-1 0 1 0 0,0 1-1 0 0,0 0-66 0 0,-2 0 107 0 0,0 1 0 0 0,0-1 1 0 0,-1 0-1 0 0,1 0 0 0 0,-1 0 0 0 0,-1 0 0 0 0,1 0 1 0 0,-1 0-1 0 0,1-1 0 0 0,-2 0 0 0 0,1 0 0 0 0,0 0 0 0 0,-1 0 1 0 0,1-1-1 0 0,-1 1 0 0 0,0-1 0 0 0,-2 0-107 0 0,-8 6 206 0 0,-1 0 0 0 0,0-1 0 0 0,-1-1-1 0 0,1-1 1 0 0,-1 0 0 0 0,-1-1 0 0 0,1-1-1 0 0,-1 0 1 0 0,-10 0-206 0 0,-98 2-2767 0 0,125-23-1487 0 0,18 7 3088 0 0,7 0 59 0 0</inkml:trace>
  <inkml:trace contextRef="#ctx0" brushRef="#br0" timeOffset="387390.98">24678 8652 1648 0 0,'0'0'631'0'0,"0"0"-90"0"0,0 0-57 0 0,0 0-54 0 0,0 0 17 0 0,0 0-64 0 0,26 1 2412 0 0,14 0-2478 0 0,0-2 1 0 0,0-2 0 0 0,0-1-1 0 0,-1-2 1 0 0,0-2 0 0 0,35-12-318 0 0,13-35 259 0 0,-86 54-271 0 0,-17-17-3 0 0,3 12 35 0 0,0 0-1 0 0,0 1 1 0 0,0 0 0 0 0,-1 1 0 0 0,1 1-1 0 0,-1 0 1 0 0,0 1 0 0 0,0 0-1 0 0,-1 1 1 0 0,-9 1-20 0 0,16 0 11 0 0,-150 22 228 0 0,153-20-233 0 0,1-1 0 0 0,-1 1 0 0 0,1 0 0 0 0,-1 0 0 0 0,1 0 0 0 0,0 1 0 0 0,-1-1 0 0 0,1 1 0 0 0,1 0 0 0 0,-1 0 0 0 0,0 0 0 0 0,1 1 0 0 0,-1-1 0 0 0,1 1 0 0 0,0 0 1 0 0,1 0-1 0 0,-1 0 0 0 0,0 0 0 0 0,1 1 0 0 0,0-1 0 0 0,0 1 0 0 0,-1 3-6 0 0,5-2 2 0 0,0-1 0 0 0,0 1 0 0 0,0-1-1 0 0,1 1 1 0 0,0-1 0 0 0,0 0 0 0 0,0 0 0 0 0,1 0 0 0 0,-1 0 0 0 0,1 0 0 0 0,1-1 0 0 0,-1 0-1 0 0,0 0 1 0 0,1 0 0 0 0,0 0 0 0 0,0-1 0 0 0,0 0 0 0 0,4 2-2 0 0,168 66-1689 0 0,13-42-3706 0 0,-150-27 4160 0 0</inkml:trace>
  <inkml:trace contextRef="#ctx0" brushRef="#br0" timeOffset="387655.2">25729 8574 1392 0 0,'-111'-15'4532'0'0,"97"17"-4354"0"0,0 0-1 0 0,1 1 0 0 0,-1 1 0 0 0,1 0 0 0 0,0 1 1 0 0,0 0-1 0 0,1 1 0 0 0,-1 0 0 0 0,1 1 1 0 0,1 0-1 0 0,-1 1 0 0 0,1 1 0 0 0,1 0 0 0 0,0 0 1 0 0,0 1-1 0 0,0 0 0 0 0,2 1 0 0 0,-1 0 1 0 0,1 1-178 0 0,6-9 21 0 0,-1 1 1 0 0,1 0-1 0 0,0 0 1 0 0,1 0 0 0 0,-1 0-1 0 0,1 0 1 0 0,0 1 0 0 0,0-1-1 0 0,0 0 1 0 0,1 0-1 0 0,-1 1 1 0 0,1-1 0 0 0,0 1-1 0 0,0-1 1 0 0,1 0 0 0 0,-1 1-1 0 0,1-1 1 0 0,0 0-1 0 0,0 1 1 0 0,0-1 0 0 0,1 0-1 0 0,0 0 1 0 0,-1 0 0 0 0,1 0-1 0 0,1 0 1 0 0,-1-1 0 0 0,1 1-1 0 0,-1-1 1 0 0,1 1-1 0 0,0-1 1 0 0,0 0 0 0 0,0 0-1 0 0,1 0 1 0 0,-1 0 0 0 0,1-1-1 0 0,0 0 1 0 0,-1 1-1 0 0,1-1 1 0 0,3 1-22 0 0,8 4-368 0 0,0 0 1 0 0,1-1-1 0 0,-1 0 0 0 0,1-2 1 0 0,0 0-1 0 0,1 0 0 0 0,-1-2 1 0 0,0 0-1 0 0,14 0 368 0 0,76-20-4032 0 0,-70 6 2770 0 0</inkml:trace>
  <inkml:trace contextRef="#ctx0" brushRef="#br0" timeOffset="387906.183">26124 8427 1816 0 0,'6'-40'4761'0'0,"-6"41"-4678"0"0,0-1 0 0 0,-1 0 0 0 0,1 1 0 0 0,0-1 0 0 0,0 1 0 0 0,-1-1 0 0 0,1 1 0 0 0,0-1 0 0 0,0 0 0 0 0,-1 1 0 0 0,1-1 1 0 0,0 0-1 0 0,-1 1 0 0 0,1-1 0 0 0,-1 0 0 0 0,1 1 0 0 0,0-1 0 0 0,-1 0 0 0 0,1 0 0 0 0,-1 1 0 0 0,1-1 0 0 0,-1 0 0 0 0,1 0 0 0 0,-1 0 0 0 0,1 0 0 0 0,0 0 0 0 0,-1 0 0 0 0,1 1 1 0 0,-1-1-1 0 0,1 0 0 0 0,-1-1 0 0 0,1 1 0 0 0,-1 0 0 0 0,1 0 0 0 0,-1 0 0 0 0,1 0 0 0 0,-1 0 0 0 0,1 0 0 0 0,-1 0 0 0 0,1-1 0 0 0,-1 1 0 0 0,1 0 0 0 0,0 0 0 0 0,-1-1 0 0 0,1 1 0 0 0,-1 0 1 0 0,1-1-1 0 0,0 1 0 0 0,-1 0 0 0 0,1-1 0 0 0,0 1 0 0 0,-1-1 0 0 0,1 1 0 0 0,0 0 0 0 0,0-1 0 0 0,0 1 0 0 0,-1-1 0 0 0,1 1 0 0 0,0-1 0 0 0,0 1 0 0 0,0-1 0 0 0,0 0-83 0 0,-9 15 179 0 0,1 0-1 0 0,1 1 0 0 0,0-1 0 0 0,1 1 0 0 0,0 1 0 0 0,2-1 0 0 0,0 1 0 0 0,0 0 0 0 0,1 0 0 0 0,1 0 1 0 0,1 0-1 0 0,1 0 0 0 0,0 0 0 0 0,1 1 0 0 0,0 0-178 0 0,21 118-1402 0 0,-17-115 1302 0 0,-4-19-169 0 0,0 0 0 0 0,-1 1 1 0 0,1-1-1 0 0,0 0 0 0 0,-1 1 0 0 0,1-1 0 0 0,-1 1 1 0 0,1-1-1 0 0,-1 1 0 0 0,0-1 0 0 0,0 1 0 0 0,1-1 0 0 0,-1 1 1 0 0,0-1-1 0 0,0 1 0 0 0,0-1 0 0 0,-1 1 0 0 0,1-1 1 0 0,0 1-1 0 0,-1-1 0 0 0,1 1 0 0 0,-1-1 0 0 0,1 0 1 0 0,-1 1-1 0 0,1-1 0 0 0,-1 0 0 0 0,0 1 0 0 0,0-1 1 0 0,0 0-1 0 0,0 0 0 0 0,0 1 0 0 0,0-1 0 0 0,0 0 0 0 0,0 0 1 0 0,-1 0 268 0 0,-4-1-1196 0 0</inkml:trace>
  <inkml:trace contextRef="#ctx0" brushRef="#br0" timeOffset="388140.675">25926 8643 3932 0 0,'0'-3'1220'0'0,"2"1"-115"0"0,2-2-221 0 0,1 1-32 0 0,18-5-184 0 0,4 2-28 0 0,2-1-20 0 0,4-2-192 0 0,1 4-220 0 0,-2-2-348 0 0,1-1-276 0 0,6 4 40 0 0,-7-1-848 0 0,2 2-272 0 0,-4 0 108 0 0,-6-1 11 0 0,-5 4 145 0 0,-6-2 36 0 0</inkml:trace>
  <inkml:trace contextRef="#ctx0" brushRef="#br0" timeOffset="388836.407">26345 8680 1792 0 0,'6'10'4357'0'0,"49"-12"-2831"0"0,344-63 728 0 0,-400 65-2261 0 0,1 0 1 0 0,-1-1-1 0 0,0 1 1 0 0,1-1-1 0 0,-1 1 1 0 0,0-1-1 0 0,1 0 1 0 0,-1 1-1 0 0,1-1 1 0 0,-1 0-1 0 0,1 1 0 0 0,-1-1 1 0 0,1 0-1 0 0,0 0 1 0 0,-1 1-1 0 0,1-1 1 0 0,0 0-1 0 0,0 0 1 0 0,0 0-1 0 0,-1 1 1 0 0,1-1-1 0 0,0 0 1 0 0,0 0-1 0 0,0 0 0 0 0,0 0 1 0 0,0 1-1 0 0,0-1 1 0 0,1 0-1 0 0,-1 0 1 0 0,0 0-1 0 0,0 0 1 0 0,0 1-1 0 0,1-1 1 0 0,-1 0-1 0 0,1 0 1 0 0,-1 1-1 0 0,0-1 1 0 0,1 0-1 0 0,-1 1 0 0 0,1-1 1 0 0,0 0-1 0 0,-1 1 1 0 0,1-1-1 0 0,-1 1 1 0 0,1-1-1 0 0,0 1 1 0 0,-1-1-1 0 0,1 1 1 0 0,0-1-1 0 0,0 1 1 0 0,-1 0-1 0 0,1-1 0 0 0,0 1 1 0 0,0 0-1 0 0,0 0 1 0 0,0 0 6 0 0,-74-17-139 0 0,42 14 245 0 0,-1 2 0 0 0,1 1 1 0 0,-1 1-1 0 0,1 2 1 0 0,0 1-1 0 0,0 2 1 0 0,0 1-1 0 0,0 1 1 0 0,1 2-1 0 0,1 0 1 0 0,0 2-1 0 0,-14 9-106 0 0,39-20 9 0 0,0 0 1 0 0,0 0-1 0 0,1 0 1 0 0,-1 1-1 0 0,0-1 1 0 0,1 1-1 0 0,-1 0 1 0 0,1 0-1 0 0,0 0 1 0 0,0 0-1 0 0,0 1 1 0 0,0-1-1 0 0,0 1 1 0 0,0 0-1 0 0,1 0 1 0 0,-1 0-1 0 0,1 0 1 0 0,0 0-1 0 0,0 1 1 0 0,0-1-1 0 0,0 1 1 0 0,1-1-1 0 0,-1 1 1 0 0,1 0-1 0 0,0-1 1 0 0,0 1-1 0 0,0 0 1 0 0,1 0-1 0 0,-1 0 1 0 0,1 0-1 0 0,0 0 1 0 0,0-1-1 0 0,0 1 1 0 0,1 0-1 0 0,-1 0 0 0 0,1 0 1 0 0,0 0-1 0 0,0-1 1 0 0,0 1-1 0 0,1 0 1 0 0,-1-1-1 0 0,1 1 1 0 0,0-1-1 0 0,0 1 1 0 0,0-1-1 0 0,0 0 1 0 0,1 0-1 0 0,-1 0 1 0 0,1 0-1 0 0,0-1 1 0 0,0 1-1 0 0,0-1 1 0 0,0 1-1 0 0,0-1 1 0 0,1 0-1 0 0,-1 0 1 0 0,1 0-10 0 0,20 6-12 0 0,0-1 0 0 0,1-2 0 0 0,0 0 0 0 0,0-1 0 0 0,0-2 0 0 0,0 0 1 0 0,0-2-1 0 0,1-1 0 0 0,3-1 12 0 0,24 1-127 0 0,158-26-184 0 0,-195 24 331 0 0,1 0-1 0 0,-1-1 1 0 0,0-1 0 0 0,0-1 0 0 0,0 0-1 0 0,-1-1 1 0 0,0 0 0 0 0,-1-1 0 0 0,1-1-1 0 0,2-3-19 0 0,-17 10 24 0 0,0 0 0 0 0,0-1-1 0 0,-1 1 1 0 0,1 0-1 0 0,-1 0 1 0 0,0 0 0 0 0,1 0-1 0 0,-1 0 1 0 0,0 0-1 0 0,0 1 1 0 0,0-1 0 0 0,0 0-1 0 0,-1 0 1 0 0,1 1-1 0 0,0-1 1 0 0,-1 0 0 0 0,1 1-1 0 0,-1 0 1 0 0,0-1-1 0 0,1 1 1 0 0,-1 0 0 0 0,0 0-1 0 0,0 0 1 0 0,0 0-1 0 0,0 0 1 0 0,0 0 0 0 0,0 0-1 0 0,0 1 1 0 0,0-1 0 0 0,0 1-1 0 0,0 0 1 0 0,0-1-1 0 0,0 1 1 0 0,0 0 0 0 0,0 0-1 0 0,0 0 1 0 0,-1 0-1 0 0,1 1 1 0 0,0-1 0 0 0,0 1-1 0 0,0-1 1 0 0,-1 1-24 0 0,-4-1 19 0 0,0 0 0 0 0,0 1 1 0 0,0 0-1 0 0,0 0 1 0 0,0 1-1 0 0,0-1 0 0 0,0 2 1 0 0,0-1-1 0 0,1 1 0 0 0,-1 0 1 0 0,1 0-1 0 0,-1 1 0 0 0,1-1 1 0 0,0 1-1 0 0,1 1 0 0 0,-1-1 1 0 0,1 1-1 0 0,0 0 1 0 0,0 0-1 0 0,0 1 0 0 0,1 0 1 0 0,0-1-1 0 0,0 1 0 0 0,0 1 1 0 0,1-1-1 0 0,0 0 0 0 0,0 1 1 0 0,-1 5-20 0 0,6-8-13 0 0,1 0 1 0 0,0-1 0 0 0,0 1-1 0 0,0-1 1 0 0,0 0 0 0 0,0 0-1 0 0,1 0 1 0 0,-1 0 0 0 0,1 0-1 0 0,0-1 1 0 0,0 0 0 0 0,0 1-1 0 0,0-2 1 0 0,0 1 0 0 0,0 0-1 0 0,1-1 1 0 0,-1 0 0 0 0,1 0-1 0 0,-1 0 1 0 0,1 0 0 0 0,-1-1-1 0 0,1 0 1 0 0,-1 0-1 0 0,1 0 1 0 0,-1 0 0 0 0,1-1-1 0 0,-1 0 1 0 0,1 0 0 0 0,1 0 12 0 0,6-1-107 0 0,0-1 0 0 0,0 0 1 0 0,0 0-1 0 0,0-1 0 0 0,0-1 0 0 0,-1 0 1 0 0,0-1-1 0 0,0 0 0 0 0,0 0 1 0 0,-1-1-1 0 0,0-1 0 0 0,0 0 0 0 0,-1 0 1 0 0,0-1-1 0 0,0 0 0 0 0,-1 0 0 0 0,0-1 1 0 0,-1 0-1 0 0,0-1 0 0 0,-1 1 1 0 0,0-1-1 0 0,0-1 0 0 0,-1 1 0 0 0,-1-1 1 0 0,0 0-1 0 0,-1 0 0 0 0,0 0 1 0 0,0 0-1 0 0,-1-10 107 0 0,1 4 120 0 0,-1 1 1 0 0,-1-1-1 0 0,-1 0 1 0 0,0 0-1 0 0,-2 0 0 0 0,0 0 1 0 0,0 0-1 0 0,-2 1 1 0 0,0-1-1 0 0,-2 1 1 0 0,1 0-1 0 0,-2 0 1 0 0,0 1-1 0 0,-1 0 0 0 0,-1 0 1 0 0,0 1-1 0 0,-1 0 1 0 0,-1 1-1 0 0,-1 0 1 0 0,-3-4-121 0 0,-52-15 1258 0 0,64 34-1228 0 0,-1 0 1 0 0,1 0-1 0 0,0 0 1 0 0,-1 1-1 0 0,1-1 1 0 0,0 1-1 0 0,0 0 1 0 0,0 0-1 0 0,1 0 1 0 0,-1 1-1 0 0,0-1 1 0 0,1 1-1 0 0,0-1 1 0 0,-1 1-1 0 0,1 0 1 0 0,0 0-1 0 0,0 0 1 0 0,1 0-1 0 0,-1 0 1 0 0,0 0-1 0 0,1 0 1 0 0,0 1-1 0 0,0-1 1 0 0,0 0-1 0 0,0 1 1 0 0,1-1-1 0 0,-1 1 1 0 0,1 0-31 0 0,-1 18 13 0 0,1 1 0 0 0,1 0 1 0 0,1-1-1 0 0,1 1 0 0 0,1-1 0 0 0,0 0 1 0 0,2 0-1 0 0,1-1 0 0 0,1 1 0 0 0,0-1 1 0 0,2-1-1 0 0,0 0 0 0 0,2 0 0 0 0,5 6-13 0 0,-8-9-234 0 0,50 90-1548 0 0,30 60-6219 0 0,-82-148 6809 0 0</inkml:trace>
  <inkml:trace contextRef="#ctx0" brushRef="#br0" timeOffset="383274.739">20225 8569 1344 0 0,'31'-16'4487'0'0,"-29"16"-3909"0"0,2-4-58 0 0,3-4-664 0 0,-7 8 209 0 0,0 1 0 0 0,1-1 0 0 0,-1 1 0 0 0,0 0 1 0 0,0-1-1 0 0,0 1 0 0 0,1-1 0 0 0,-1 1 0 0 0,0-1 0 0 0,1 1 0 0 0,-1-1 0 0 0,0 1 0 0 0,1-1 0 0 0,-1 0 0 0 0,1 1 0 0 0,-1-1 0 0 0,1 1 0 0 0,-1-1 0 0 0,1 0 0 0 0,-1 1 0 0 0,1-1 0 0 0,-1 0 0 0 0,1 0 0 0 0,-1 1 0 0 0,1-1 0 0 0,0 0 0 0 0,-1 0 0 0 0,1 0 0 0 0,-1 0 0 0 0,1 0 0 0 0,0 0 0 0 0,-1 0 0 0 0,1 0 0 0 0,-1 0 1 0 0,1 0-1 0 0,0 0 0 0 0,-1 0 0 0 0,1 0 0 0 0,-1 0 0 0 0,1-1 0 0 0,-1 1 0 0 0,1 0 0 0 0,0 0 0 0 0,-1-1 0 0 0,1 1 0 0 0,-1 0 0 0 0,1-1 0 0 0,-1 1 0 0 0,0-1 0 0 0,1 1 0 0 0,-1 0 0 0 0,1-1 0 0 0,-1 1 0 0 0,0-1 0 0 0,1 1 0 0 0,-1-1 0 0 0,0 1 0 0 0,1-1 0 0 0,-1 0-65 0 0,41 165 686 0 0,29 107-107 0 0,-71-268-756 0 0,0 0 0 0 0,0 0 0 0 0,0 0 0 0 0,0 0 0 0 0,0 0 0 0 0,-1 0 0 0 0,1 0 0 0 0,-1-1 1 0 0,0 1-1 0 0,0-1 0 0 0,0 1 0 0 0,0-1 0 0 0,0 0 0 0 0,0 1 0 0 0,-1-1 0 0 0,1 0 0 0 0,-1-1 0 0 0,1 1 0 0 0,-1 0 0 0 0,0-1 0 0 0,0 1 0 0 0,0-1 0 0 0,0 0 0 0 0,0 0 0 0 0,0 0 0 0 0,0 0 0 0 0,0-1 0 0 0,0 1 0 0 0,0-1 1 0 0,0 0-1 0 0,0 0 0 0 0,-1 0 0 0 0,1 0 0 0 0,0-1 0 0 0,0 1 0 0 0,0-1 0 0 0,0 0 0 0 0,0 0 0 0 0,0 0 0 0 0,0 0 0 0 0,0 0 0 0 0,0-1 0 0 0,0 1 0 0 0,1-1 0 0 0,-1 0 0 0 0,1 1 0 0 0,-1-1 0 0 0,1-1 0 0 0,0 1 0 0 0,-1 0 1 0 0,1 0-1 0 0,0-2 177 0 0,-17-11-1190 0 0</inkml:trace>
  <inkml:trace contextRef="#ctx0" brushRef="#br0" timeOffset="384269.177">19913 8652 1332 0 0,'-21'-3'1841'0'0,"-9"-1"1096"0"0,45 0-119 0 0,207-10-1410 0 0,348-2-1288 0 0,-420 7 619 0 0,-120-23 273 0 0,-30 40-492 0 0,-1-4-535 0 0,-18 84 120 0 0,4 1 1 0 0,4 0 0 0 0,1 85-106 0 0,43-334 244 0 0,9 76-1003 0 0,-42 84 685 0 0,0 0 6 0 0,12 4-72 0 0,45 55-13 0 0,-54-53 144 0 0,1 0 1 0 0,0-1-1 0 0,1 1 0 0 0,0-1 0 0 0,0 1 1 0 0,0-1-1 0 0,0-1 0 0 0,1 1 0 0 0,-1-1 0 0 0,1 0 1 0 0,0 0-1 0 0,1-1 0 0 0,-1 0 0 0 0,1 0 1 0 0,-1 0-1 0 0,1-1 0 0 0,0 0 0 0 0,0 0 1 0 0,0-1-1 0 0,0 0 9 0 0,16 1-95 0 0,0-1 0 0 0,0-1 1 0 0,1-1-1 0 0,-1-1 0 0 0,0-1 1 0 0,-1-1-1 0 0,1-1 0 0 0,-1-1 1 0 0,0-1-1 0 0,0-1 0 0 0,-1-1 1 0 0,0-1-1 0 0,0-1 0 0 0,6-5 95 0 0,8-28-680 0 0,-34 43 614 0 0,-1 1-4 0 0,-41-20-116 0 0,23 16 232 0 0,0 2 1 0 0,0 1-1 0 0,0 0 1 0 0,0 1-1 0 0,-1 1 1 0 0,1 1-1 0 0,0 0 1 0 0,0 2 0 0 0,1 0-1 0 0,-1 1 1 0 0,1 0-1 0 0,-13 7-46 0 0,28-12 9 0 0,1 0 1 0 0,0 1-1 0 0,-1-1 0 0 0,1 0 0 0 0,0 1 1 0 0,0-1-1 0 0,-1 1 0 0 0,1-1 0 0 0,0 1 1 0 0,0 0-1 0 0,0-1 0 0 0,-1 1 0 0 0,1 0 1 0 0,0 0-1 0 0,0 0 0 0 0,0 0 0 0 0,1 0 1 0 0,-1 0-1 0 0,0 0 0 0 0,0 0 0 0 0,0 0 0 0 0,1 0 1 0 0,-1 1-1 0 0,1-1 0 0 0,-1 0 0 0 0,1 0 1 0 0,-1 1-1 0 0,1-1 0 0 0,0 0 0 0 0,-1 1 1 0 0,1-1-1 0 0,0 0 0 0 0,0 1 0 0 0,0-1 1 0 0,0 0-1 0 0,0 1 0 0 0,0-1 0 0 0,1 1 1 0 0,-1-1-1 0 0,0 0 0 0 0,1 0 0 0 0,-1 1 0 0 0,1-1 1 0 0,-1 0-1 0 0,1 0 0 0 0,0 1 0 0 0,-1-1 1 0 0,1 0-1 0 0,0 0 0 0 0,0 0 0 0 0,0 0 1 0 0,0 0-1 0 0,0 0 0 0 0,0 0-9 0 0,66 41-223 0 0,65-8-1737 0 0,-42-27-2880 0 0,-78-7 3582 0 0</inkml:trace>
  <inkml:trace contextRef="#ctx0" brushRef="#br0" timeOffset="384675.976">21571 8821 2240 0 0,'0'2'79'0'0,"0"-1"0"0"0,0 0 0 0 0,1 0 0 0 0,-1 0 0 0 0,1 1 0 0 0,-1-1 1 0 0,1 0-1 0 0,-1 0 0 0 0,1 0 0 0 0,0 0 0 0 0,-1 0 0 0 0,1 0 0 0 0,0 0 0 0 0,0 0 0 0 0,0 0 0 0 0,0 0 0 0 0,0 0 0 0 0,0-1 0 0 0,0 1 0 0 0,0 0 0 0 0,0-1 0 0 0,0 1 0 0 0,1 0 0 0 0,-1-1 0 0 0,0 0 0 0 0,0 1 0 0 0,0-1 0 0 0,1 0 1 0 0,-1 0-1 0 0,0 1 0 0 0,0-1 0 0 0,1 0 0 0 0,-1 0 0 0 0,0 0 0 0 0,1-1 0 0 0,-1 1 0 0 0,0 0 0 0 0,0 0 0 0 0,1-1 0 0 0,-1 1 0 0 0,0-1 0 0 0,0 1 0 0 0,0-1 0 0 0,0 1 0 0 0,1-1 0 0 0,-1 0 0 0 0,0 1 0 0 0,0-1 0 0 0,0 0 0 0 0,0 0 1 0 0,-1 0-1 0 0,1 0 0 0 0,0 0 0 0 0,0 0 0 0 0,0 0 0 0 0,-1 0 0 0 0,1 0 0 0 0,-1 0 0 0 0,1-1 0 0 0,-1 1 0 0 0,1 0 0 0 0,-1 0 0 0 0,0 0 0 0 0,1-1 0 0 0,-1 1 0 0 0,0 0 0 0 0,0 0 0 0 0,0-1 0 0 0,0 1 0 0 0,0 0-79 0 0,1 5 117 0 0,1 0 1 0 0,-1 1-1 0 0,0-1 0 0 0,0 1 0 0 0,-1-1 0 0 0,0 1 0 0 0,1-1 0 0 0,-1 1 0 0 0,-1-1 0 0 0,1 1 0 0 0,-1-1 1 0 0,0 1-1 0 0,0-1 0 0 0,0 1 0 0 0,0-1 0 0 0,-1 0 0 0 0,0 1 0 0 0,0-1 0 0 0,0 0 0 0 0,0 0 0 0 0,-1-1 1 0 0,1 1-1 0 0,-1 0 0 0 0,0-1 0 0 0,0 1 0 0 0,-1-1 0 0 0,1 0 0 0 0,-1 0 0 0 0,1-1 0 0 0,-4 3-117 0 0,6-5 25 0 0,1-1-1 0 0,-1 1 1 0 0,0 0-1 0 0,0-1 1 0 0,0 1 0 0 0,1-1-1 0 0,-1 1 1 0 0,0-1-1 0 0,1 1 1 0 0,-1-1-1 0 0,0 1 1 0 0,1-1-1 0 0,-1 0 1 0 0,1 1-1 0 0,-1-1 1 0 0,1 0-1 0 0,-1 1 1 0 0,1-1-1 0 0,-1 0 1 0 0,1 0-1 0 0,0 0 1 0 0,0 1-1 0 0,-1-1 1 0 0,1 0 0 0 0,0 0-1 0 0,0 0 1 0 0,0 0-1 0 0,0 0 1 0 0,0 1-1 0 0,0-1 1 0 0,0 0-1 0 0,0 0 1 0 0,0 0-1 0 0,0 0 1 0 0,0 1-1 0 0,1-1 1 0 0,-1 0-1 0 0,0 0 1 0 0,1 0-1 0 0,-1 1 1 0 0,0-1-1 0 0,1 0 1 0 0,-1 0 0 0 0,1 1-1 0 0,-1-1 1 0 0,1 0-1 0 0,0 1-24 0 0,3-16 25 0 0,1 1-1 0 0,0 1 1 0 0,1-1-1 0 0,1 1 1 0 0,0 0 0 0 0,1 0-1 0 0,1 1 1 0 0,0 0-1 0 0,1 1 1 0 0,0 0-1 0 0,1 0 1 0 0,0 1-1 0 0,1 1 1 0 0,0 0 0 0 0,0 0-1 0 0,1 1 1 0 0,1 1-1 0 0,-1 0 1 0 0,9-2-25 0 0,-19 8-4 0 0,1 1 1 0 0,0-1-1 0 0,0 1 1 0 0,0 1 0 0 0,-1-1-1 0 0,1 0 1 0 0,0 1-1 0 0,0 0 1 0 0,0 0-1 0 0,0 0 1 0 0,0 0-1 0 0,0 1 1 0 0,0 0-1 0 0,0-1 1 0 0,0 1 0 0 0,0 1-1 0 0,-1-1 1 0 0,1 1-1 0 0,0-1 1 0 0,-1 1-1 0 0,0 0 1 0 0,1 0-1 0 0,-1 0 1 0 0,0 1-1 0 0,0-1 1 0 0,0 1 0 0 0,0 0-1 0 0,0 0 1 0 0,-1 0-1 0 0,1 0 1 0 0,-1 0-1 0 0,0 1 1 0 0,0-1-1 0 0,0 1 1 0 0,0-1-1 0 0,-1 1 1 0 0,1 0 3 0 0,38 144-492 0 0,-39-139 348 0 0,8 51-2205 0 0,4-25-4700 0 0,-12-32 5821 0 0</inkml:trace>
  <inkml:trace contextRef="#ctx0" brushRef="#br0" timeOffset="392411.256">1295 11402 1100 0 0,'4'-22'1686'0'0,"-3"21"-1645"0"0,0 0-1 0 0,0 0 1 0 0,0 0 0 0 0,-1 0-1 0 0,1 0 1 0 0,0 0-1 0 0,0 0 1 0 0,-1-1 0 0 0,1 1-1 0 0,-1 0 1 0 0,1 0-1 0 0,-1-1 1 0 0,0 1 0 0 0,1 0-1 0 0,-1-1 1 0 0,0 1-1 0 0,0-1 1 0 0,0 1 0 0 0,0 0-1 0 0,0-1 1 0 0,0 1 0 0 0,0 0-1 0 0,0-1 1 0 0,-1 1-1 0 0,1-1 1 0 0,-1 1 0 0 0,1 0-1 0 0,-1 0 1 0 0,1-1-1 0 0,-1 1 1 0 0,0 0 0 0 0,1 0-1 0 0,-1 0 1 0 0,0 0-1 0 0,0 0 1 0 0,0 0 0 0 0,0 0-1 0 0,0 0 1 0 0,0 0-1 0 0,0 0 1 0 0,0 0 0 0 0,0 0-1 0 0,-1 1 1 0 0,1-1-1 0 0,0 1 1 0 0,0-1 0 0 0,-1 1-1 0 0,1-1 1 0 0,0 1-1 0 0,-1 0 1 0 0,1-1 0 0 0,-1 1-1 0 0,1 0 1 0 0,0 0-1 0 0,-1 0 1 0 0,1 0 0 0 0,0 0-1 0 0,-1 1 1 0 0,0-1-41 0 0,-15 0 129 0 0,1 0 0 0 0,0 1 0 0 0,0 1 1 0 0,0 1-1 0 0,0 0 0 0 0,0 1 0 0 0,0 1 0 0 0,1 0 1 0 0,0 1-1 0 0,0 1 0 0 0,0 0 0 0 0,1 1 0 0 0,0 0 1 0 0,1 1-1 0 0,-1 1 0 0 0,2 0 0 0 0,0 1 0 0 0,0 1 0 0 0,1-1 1 0 0,0 2-1 0 0,1-1 0 0 0,-8 14-129 0 0,16-24 18 0 0,0 0 1 0 0,0 1-1 0 0,0-1 0 0 0,1 1 0 0 0,-1-1 1 0 0,1 1-1 0 0,-1 0 0 0 0,1 0 0 0 0,0-1 1 0 0,0 1-1 0 0,0 0 0 0 0,1 0 0 0 0,-1 0 1 0 0,1 0-1 0 0,-1 0 0 0 0,1 0 0 0 0,0 0 1 0 0,0 0-1 0 0,0 0 0 0 0,1 0 0 0 0,-1 0 0 0 0,1 0 1 0 0,0 0-1 0 0,-1 0 0 0 0,1 0 0 0 0,1 0 1 0 0,-1 0-1 0 0,0 0 0 0 0,1-1 0 0 0,-1 1 1 0 0,1-1-1 0 0,0 1 0 0 0,0-1 0 0 0,0 0 1 0 0,0 1-1 0 0,0-1 0 0 0,0 0 0 0 0,1 0 1 0 0,-1-1-1 0 0,1 1 0 0 0,-1 0 0 0 0,1-1 1 0 0,0 0-1 0 0,0 1 0 0 0,0-1-18 0 0,140 25-150 0 0,124-58-1505 0 0,-173-10 194 0 0,-94 41 1249 0 0,-120-26 202 0 0,102 26 132 0 0,-213-2 1596 0 0,254-28-2043 0 0,252-116-2229 0 0,-226 121 2264 0 0</inkml:trace>
  <inkml:trace contextRef="#ctx0" brushRef="#br0" timeOffset="392689.732">1625 11210 3848 0 0,'4'-3'95'0'0,"0"0"1"0"0,-1 0-1 0 0,1-1 0 0 0,-1 1 0 0 0,0-1 0 0 0,0 1 0 0 0,0-1 0 0 0,0 0 0 0 0,-1 0 0 0 0,1 0 0 0 0,-1-1 1 0 0,0 1-1 0 0,-1-1 0 0 0,1 1 0 0 0,-1-1 0 0 0,1 1 0 0 0,-1-1 0 0 0,-1 0 0 0 0,1 0 0 0 0,-1 1 1 0 0,0-1-1 0 0,0 0 0 0 0,0 0 0 0 0,-1 1 0 0 0,1-1 0 0 0,-1 0 0 0 0,0 0 0 0 0,-1 1 0 0 0,1-1 0 0 0,-1 1 1 0 0,0-1-1 0 0,0 1 0 0 0,0 0 0 0 0,-1 0 0 0 0,1 0 0 0 0,-1 0 0 0 0,0 0 0 0 0,0 0 0 0 0,0 1 1 0 0,-1 0-1 0 0,0-1 0 0 0,-2-1-95 0 0,1 3 95 0 0,0-1 0 0 0,1 1 0 0 0,-1 0 0 0 0,0 1 0 0 0,0-1 0 0 0,0 1 0 0 0,0 0 0 0 0,-1 0 0 0 0,1 1 0 0 0,0-1 1 0 0,0 1-1 0 0,0 1 0 0 0,0-1 0 0 0,-1 1 0 0 0,1-1 0 0 0,0 1 0 0 0,0 1 0 0 0,0-1 0 0 0,0 1 0 0 0,0 0 0 0 0,1 0 0 0 0,-1 0 0 0 0,0 1 1 0 0,1-1-1 0 0,0 1 0 0 0,-1 0 0 0 0,1 1 0 0 0,1-1 0 0 0,-1 1 0 0 0,-2 2-95 0 0,-4 5 89 0 0,1 0-1 0 0,0 0 1 0 0,1 0-1 0 0,0 1 1 0 0,1 0 0 0 0,0 1-1 0 0,1 0 1 0 0,1 0-1 0 0,0 0 1 0 0,-3 11-89 0 0,1 26 190 0 0,1 0 0 0 0,3 1 0 0 0,2-1 0 0 0,2 1 0 0 0,3 0 0 0 0,1-1 1 0 0,3 0-1 0 0,2 0 0 0 0,2-1 0 0 0,3 0 0 0 0,8 18-190 0 0,30 134 469 0 0,-49-189-652 0 0,0 0 0 0 0,-1 1-1 0 0,0 0 1 0 0,-1 0 0 0 0,0 0-1 0 0,-2-1 1 0 0,1 1-1 0 0,-1 0 1 0 0,-1 0 0 0 0,0 0-1 0 0,-1 0 1 0 0,-1 0 0 0 0,0 0-1 0 0,0-1 1 0 0,-2 0 0 0 0,1 1-1 0 0,-6 8 184 0 0,8-19-232 0 0,0 0-1 0 0,0-1 1 0 0,-1 1-1 0 0,1 0 1 0 0,-1-1-1 0 0,1 0 1 0 0,-1 1 0 0 0,1-1-1 0 0,-1 0 1 0 0,0-1-1 0 0,0 1 1 0 0,1 0-1 0 0,-1-1 1 0 0,0 1-1 0 0,0-1 1 0 0,0 0-1 0 0,0 0 1 0 0,0 0-1 0 0,1-1 1 0 0,-1 1-1 0 0,0 0 1 0 0,0-1-1 0 0,0 0 1 0 0,1 0-1 0 0,-1 0 1 0 0,0 0-1 0 0,1 0 1 0 0,-1 0-1 0 0,1-1 1 0 0,-1 1-1 0 0,1-1 1 0 0,-1 0 232 0 0,-13-12-1465 0 0</inkml:trace>
  <inkml:trace contextRef="#ctx0" brushRef="#br0" timeOffset="392939.26">1215 11913 1316 0 0,'0'-5'5888'0'0,"25"-14"-4384"0"0,129-26 450 0 0,8 28-3999 0 0,-29 3-2946 0 0,-98 8 3493 0 0</inkml:trace>
  <inkml:trace contextRef="#ctx0" brushRef="#br0" timeOffset="397186.118">5318 11394 1056 0 0,'-53'-20'2344'0'0,"31"18"-2113"0"0,0 0 1 0 0,0 1-1 0 0,0 2 0 0 0,0 0 1 0 0,0 1-1 0 0,0 1 1 0 0,0 2-1 0 0,1 0 1 0 0,-1 1-1 0 0,1 1 0 0 0,1 0 1 0 0,-1 2-1 0 0,2 1 1 0 0,-1 0-1 0 0,1 1 1 0 0,1 2-1 0 0,0 0 0 0 0,-3 3-231 0 0,20-16 11 0 0,0 1-1 0 0,0-1 1 0 0,0 0-1 0 0,0 1 1 0 0,0-1-1 0 0,0 1 1 0 0,0-1 0 0 0,0 1-1 0 0,0 0 1 0 0,1-1-1 0 0,-1 1 1 0 0,0 0-1 0 0,0-1 1 0 0,1 1-1 0 0,-1 0 1 0 0,0 0-1 0 0,1 0 1 0 0,-1 0-1 0 0,1 0 1 0 0,-1 0-1 0 0,1 0 1 0 0,0 0-1 0 0,-1 0 1 0 0,1 0-1 0 0,0 0 1 0 0,0 0-1 0 0,-1 0 1 0 0,1 0-1 0 0,0 0 1 0 0,0 0-1 0 0,0 0 1 0 0,0 0-1 0 0,0 0 1 0 0,1 0-1 0 0,-1 0 1 0 0,0 0 0 0 0,0 0-1 0 0,1 0 1 0 0,-1 0-1 0 0,1 0 1 0 0,-1 0-1 0 0,1 0 1 0 0,-1 0-1 0 0,1-1 1 0 0,-1 1-1 0 0,1 0 1 0 0,0 0-1 0 0,-1 0 1 0 0,1-1-1 0 0,0 1 1 0 0,0 0-1 0 0,0-1 1 0 0,0 1-1 0 0,-1-1 1 0 0,1 1-1 0 0,0-1 1 0 0,0 1-1 0 0,0-1 1 0 0,0 0-1 0 0,0 1 1 0 0,0-1-1 0 0,0 0 1 0 0,0 0 0 0 0,1 0-11 0 0,72 9-241 0 0,-46-11 6 0 0,1-2 0 0 0,-1-1 0 0 0,0-1-1 0 0,-1-1 1 0 0,0-2 0 0 0,0-1 0 0 0,0 0 0 0 0,-2-3 0 0 0,1 0 0 0 0,8-7 235 0 0,-20 7 40 0 0,0 0 1 0 0,-1-1-1 0 0,-1-1 1 0 0,0 0 0 0 0,-2 0-1 0 0,1-1 1 0 0,-2-1-1 0 0,0 0 1 0 0,-1 0 0 0 0,-1-1-1 0 0,0 0 1 0 0,-1 0-1 0 0,-1 0 1 0 0,-1-1 0 0 0,-1 1-1 0 0,0-1 1 0 0,-2 0-1 0 0,0 0 1 0 0,-1 0 0 0 0,0 0-1 0 0,-4-15-40 0 0,-15-81 2566 0 0,-2 161-1033 0 0,18-15-1455 0 0,2 1 0 0 0,1-1 0 0 0,2 0 0 0 0,1 0 0 0 0,1 0 0 0 0,2 0 0 0 0,1-1 0 0 0,1 0 0 0 0,4 8-78 0 0,27 128-3279 0 0,-36-102-2324 0 0,-3-56 4345 0 0</inkml:trace>
  <inkml:trace contextRef="#ctx0" brushRef="#br0" timeOffset="397559.777">5552 11432 1268 0 0,'54'-23'697'0'0,"-1"-1"0"0"0,-1-3 0 0 0,-1-2 0 0 0,-2-3 0 0 0,-1-1 0 0 0,16-17-697 0 0,-27-1-116 0 0,-85 40 509 0 0,34 13-281 0 0,-1-1 1 0 0,1 2 0 0 0,0 0 0 0 0,1 1 0 0 0,-1 0 0 0 0,0 1 0 0 0,1 0-1 0 0,0 1 1 0 0,0 1 0 0 0,1 0 0 0 0,0 1 0 0 0,0 0 0 0 0,1 1 0 0 0,0 0-1 0 0,0 0 1 0 0,1 2 0 0 0,0-1 0 0 0,1 1 0 0 0,0 0 0 0 0,1 1 0 0 0,1 0-1 0 0,-1 1 1 0 0,2-1 0 0 0,0 1 0 0 0,0 1 0 0 0,1-1-113 0 0,4-6 34 0 0,1 0 1 0 0,-1-1-1 0 0,1 1 0 0 0,1 0 1 0 0,-1-1-1 0 0,1 1 0 0 0,0-1 1 0 0,1 1-1 0 0,0-1 0 0 0,0 1 1 0 0,0-1-1 0 0,0 0 1 0 0,1 0-1 0 0,0 0 0 0 0,1 0 1 0 0,-1 0-1 0 0,1-1 0 0 0,0 0 1 0 0,1 0-1 0 0,-1 0 0 0 0,1 0 1 0 0,0 0-1 0 0,0-1 1 0 0,0 0-1 0 0,1 0 0 0 0,-1-1 1 0 0,1 1-1 0 0,0-1 0 0 0,2 0-34 0 0,188 60-1343 0 0,-179-60 769 0 0,0-2 0 0 0,0 0 0 0 0,0-1-1 0 0,-1-1 1 0 0,1-1 0 0 0,0 0 0 0 0,0-1 0 0 0,-1-1-1 0 0,0 0 1 0 0,10-5 574 0 0,4-4-1312 0 0</inkml:trace>
  <inkml:trace contextRef="#ctx0" brushRef="#br0" timeOffset="397840.196">6281 10950 1240 0 0,'-2'-1'170'0'0,"0"-1"0"0"0,0 1-1 0 0,0 0 1 0 0,0 0 0 0 0,0 0-1 0 0,0 0 1 0 0,-1 0 0 0 0,1 0 0 0 0,0 1-1 0 0,-1-1 1 0 0,1 1 0 0 0,-1 0-1 0 0,1-1 1 0 0,0 1 0 0 0,-1 0 0 0 0,1 1-1 0 0,-1-1 1 0 0,1 0 0 0 0,0 1-1 0 0,-1-1 1 0 0,1 1 0 0 0,0 0 0 0 0,-1-1-1 0 0,1 1 1 0 0,0 0 0 0 0,0 1-1 0 0,0-1 1 0 0,0 0 0 0 0,0 1 0 0 0,0-1-1 0 0,0 1 1 0 0,0-1 0 0 0,0 1-1 0 0,1 0 1 0 0,-1 0 0 0 0,1 0 0 0 0,-1 0-170 0 0,-51 81 1932 0 0,49-55-1663 0 0,2-1 0 0 0,0 1 0 0 0,2 0 0 0 0,1 0 0 0 0,1 0 0 0 0,1-1 1 0 0,2 1-1 0 0,0-1 0 0 0,2 0 0 0 0,1-1 0 0 0,1 1 0 0 0,2-1 0 0 0,0-1 0 0 0,4 3-269 0 0,7 30 340 0 0,-10-29-240 0 0,-2 0-1 0 0,-1 1 1 0 0,-1 0 0 0 0,-1 1-1 0 0,-2 0 1 0 0,-1 0 0 0 0,-1 11-100 0 0,-3-35-106 0 0,-1 0 1 0 0,0-1 0 0 0,0 1 0 0 0,0-1-1 0 0,-1 1 1 0 0,0-1 0 0 0,0 0 0 0 0,0 1-1 0 0,-1-1 1 0 0,0 0 0 0 0,0-1 0 0 0,0 1-1 0 0,-1 0 1 0 0,0-1 0 0 0,0 0 0 0 0,-1 0-1 0 0,1 0 1 0 0,-1-1 0 0 0,0 1-1 0 0,0-1 1 0 0,-1 0 0 0 0,-1 1 105 0 0,-1-1-406 0 0,1 0 1 0 0,-1 0-1 0 0,0 0 0 0 0,0-1 1 0 0,-1-1-1 0 0,1 1 1 0 0,-1-1-1 0 0,1 0 0 0 0,-1-1 1 0 0,0 0-1 0 0,1-1 0 0 0,-1 1 1 0 0,0-2-1 0 0,0 1 0 0 0,1-1 1 0 0,-1-1-1 0 0,-3 0 406 0 0,-99-44-2680 0 0,70 20 1427 0 0</inkml:trace>
  <inkml:trace contextRef="#ctx0" brushRef="#br0" timeOffset="398447.071">5913 11369 1016 0 0,'-13'10'5546'0'0,"32"-12"-3535"0"0,10-4-1675 0 0,698-65-17 0 0,-664 60 610 0 0,-62 11-674 0 0,-10 4 1931 0 0,-4 15-743 0 0,13-19-1445 0 0,27 78-78 0 0,-19-23-3415 0 0,-9-52 3238 0 0,1-1-1 0 0,-1 1 1 0 0,1 0-1 0 0,-1-1 1 0 0,0 0 0 0 0,0 1-1 0 0,0-1 1 0 0,0 0-1 0 0,-1 1 1 0 0,1-1-1 0 0,0 0 1 0 0,-1 0-1 0 0,0 0 1 0 0,1 0 0 0 0,-1 0-1 0 0,0-1 1 0 0,0 1-1 0 0,0 0 1 0 0,0-1-1 0 0,0 1 1 0 0,-1-1-1 0 0,1 0 1 0 0,0 0-1 0 0,-1 0 1 0 0,1 0 0 0 0,-1 0-1 0 0,1-1 1 0 0,-1 1 257 0 0,-8 0-1332 0 0</inkml:trace>
  <inkml:trace contextRef="#ctx0" brushRef="#br0" timeOffset="398723.181">6689 11054 1600 0 0,'5'-13'3299'0'0,"5"-7"-119"0"0,8 42-6693 0 0,-14-14 2381 0 0,4 5-182 0 0</inkml:trace>
  <inkml:trace contextRef="#ctx0" brushRef="#br0" timeOffset="399189.902">6961 11202 1544 0 0,'5'3'206'0'0,"0"1"0"0"0,0-1 0 0 0,-1 1 1 0 0,0 0-1 0 0,0 1 0 0 0,0-1 0 0 0,0 0 0 0 0,-1 1 0 0 0,1 0 0 0 0,-1 0 0 0 0,0 0 0 0 0,-1 0 1 0 0,1 1-1 0 0,-1-1 0 0 0,0 1 0 0 0,-1-1 0 0 0,1 1 0 0 0,-1 0 0 0 0,0 3-206 0 0,7 16 479 0 0,7 181 3254 0 0,-24-189-2786 0 0,8-27 168 0 0,131-259-1447 0 0,-68 218 130 0 0,-61 51 206 0 0,-1 0-14 0 0,23 12 76 0 0,-16 0-28 0 0,0 0 0 0 0,-1 0 1 0 0,0 1-1 0 0,-1-1 0 0 0,0 2 1 0 0,-1-1-1 0 0,-1 0 0 0 0,0 1 1 0 0,0-1-1 0 0,-2 1 0 0 0,0 0 1 0 0,0 1-39 0 0,10 59-592 0 0,-6-42-1651 0 0,-5-23-4179 0 0,1-10 5131 0 0</inkml:trace>
  <inkml:trace contextRef="#ctx0" brushRef="#br0" timeOffset="399994.489">7401 11412 1600 0 0,'170'-57'5148'0'0,"-12"5"-4231"0"0,-154 51-910 0 0,0-1-1 0 0,0 0 1 0 0,0 0 0 0 0,0 0-1 0 0,0 0 1 0 0,0 0-1 0 0,-1-1 1 0 0,1 1-1 0 0,-1-1 1 0 0,0 0-1 0 0,0 0 1 0 0,0 0-1 0 0,0-1 1 0 0,0 1-1 0 0,-1-1 1 0 0,0 1-1 0 0,1-1 1 0 0,-1 0 0 0 0,-1 0-1 0 0,1 0 1 0 0,-1 0-1 0 0,1 0 1 0 0,-1-1-1 0 0,0 1 1 0 0,0-2-7 0 0,-5 1-19 0 0,-1 1 1 0 0,1 0 0 0 0,-1 0 0 0 0,0 0-1 0 0,0 0 1 0 0,-1 1 0 0 0,1 0-1 0 0,0 0 1 0 0,-1 0 0 0 0,0 1-1 0 0,0 0 1 0 0,0 0 0 0 0,0 0-1 0 0,0 1 1 0 0,0 0 0 0 0,0 0 0 0 0,0 1-1 0 0,-1 0 1 0 0,1 0 0 0 0,-6 0 18 0 0,-10-1 59 0 0,1 1 1 0 0,-1 1 0 0 0,0 0 0 0 0,1 2 0 0 0,-1 0 0 0 0,1 2-1 0 0,0 0 1 0 0,0 2 0 0 0,0 0 0 0 0,1 1 0 0 0,0 1-1 0 0,1 1 1 0 0,0 0 0 0 0,-10 9-60 0 0,26-18 18 0 0,1 0 1 0 0,0 1-1 0 0,0-1 0 0 0,0 0 0 0 0,0 1 1 0 0,0-1-1 0 0,1 1 0 0 0,-1-1 0 0 0,0 1 1 0 0,1 0-1 0 0,-1 0 0 0 0,1 0 0 0 0,0 0 1 0 0,-1 0-1 0 0,1 0 0 0 0,0 0 0 0 0,0 0 0 0 0,1 1 1 0 0,-1-1-1 0 0,0 0 0 0 0,1 0 0 0 0,-1 1 1 0 0,1-1-1 0 0,0 1 0 0 0,0-1 0 0 0,0 0 1 0 0,0 1-1 0 0,0-1 0 0 0,0 0 0 0 0,0 1 1 0 0,1-1-1 0 0,0 0 0 0 0,-1 1 0 0 0,1-1 1 0 0,0 0-1 0 0,0 0 0 0 0,0 0 0 0 0,0 1 1 0 0,0-1-1 0 0,1-1 0 0 0,-1 1 0 0 0,1 0 1 0 0,-1 0-1 0 0,1 0 0 0 0,0-1 0 0 0,0 1 1 0 0,0 0-19 0 0,109 43 344 0 0,186-61-901 0 0,-1-33 385 0 0,-294 49 320 0 0,-2 0 9 0 0,5 12 636 0 0,-110 57 1268 0 0,105-68-2041 0 0,0 0 0 0 0,0 0 1 0 0,0 0-1 0 0,0 0 0 0 0,0 0 1 0 0,0 0-1 0 0,0 0 0 0 0,0 0 1 0 0,1 0-1 0 0,-1 0 0 0 0,0 0 1 0 0,1 0-1 0 0,-1 0 0 0 0,1 0 1 0 0,-1 0-1 0 0,1 0 0 0 0,-1 0 1 0 0,1-1-1 0 0,0 1 0 0 0,-1 0 1 0 0,1 0-1 0 0,0-1 0 0 0,0 1 1 0 0,-1 0-1 0 0,1-1 0 0 0,0 1 1 0 0,0-1-1 0 0,0 1 0 0 0,0-1 1 0 0,0 1-1 0 0,0-1 0 0 0,0 0 1 0 0,0 0-1 0 0,0 1 0 0 0,0-1 1 0 0,0 0-1 0 0,0 0 0 0 0,0 0 1 0 0,0 0-1 0 0,0 0 0 0 0,0 0-20 0 0,10 1 4 0 0,-1-1-1 0 0,0 0 0 0 0,1 0 1 0 0,-1-1-1 0 0,0 0 0 0 0,1-1 1 0 0,-1 0-1 0 0,0-1 0 0 0,0 0 1 0 0,-1-1-1 0 0,1 1 0 0 0,-1-2 1 0 0,0 0-1 0 0,0 0 0 0 0,0 0 1 0 0,0-1-1 0 0,6-7-3 0 0,-6 7-8 0 0,0 0 0 0 0,0-1 0 0 0,-1 0 0 0 0,0-1 0 0 0,-1 0 0 0 0,0 0-1 0 0,0 0 1 0 0,0-1 0 0 0,-1 0 0 0 0,-1-1 0 0 0,1 1 0 0 0,-2-1 0 0 0,1 0 0 0 0,-1 0 0 0 0,-1 0 0 0 0,0-1 0 0 0,0 0 0 0 0,-1 1 0 0 0,0-1 0 0 0,-1 0 0 0 0,-1 0 0 0 0,1 0 0 0 0,-2 0-1 0 0,0-1 9 0 0,0-9 147 0 0,-1 1-1 0 0,0 0 0 0 0,-2-1 0 0 0,-1 1 0 0 0,0 0 0 0 0,-2 1 0 0 0,0-1 0 0 0,-1 1 0 0 0,-7-10-146 0 0,-23-29 2028 0 0,38 58-1854 0 0,0 0-16 0 0,-10 63 224 0 0,63 177-1774 0 0,-46-214 258 0 0,-1 1 0 0 0,-2 0-1 0 0,0 0 1 0 0,-2 0-1 0 0,-1 0 1 0 0,-1 0 0 0 0,-1 0-1 0 0,-2 0 1 0 0,-1 0-1 0 0,0 0 1 0 0,-9 25 1134 0 0,1-23-1499 0 0</inkml:trace>
  <inkml:trace contextRef="#ctx0" brushRef="#br0" timeOffset="395723.847">3849 11348 1976 0 0,'11'10'8213'0'0,"-1"71"-7644"0"0,-6-43-64 0 0,6 7-368 0 0,3 14-582 0 0,-10-19-4245 0 0,-35-44 711 0 0,18-9 2681 0 0</inkml:trace>
  <inkml:trace contextRef="#ctx0" brushRef="#br0" timeOffset="395911.631">3782 11180 1496 0 0,'-1'-30'5522'0'0,"1"10"-3410"0"0,12 47-4893 0 0,11 37-392 0 0,-15-42 1781 0 0</inkml:trace>
  <inkml:trace contextRef="#ctx0" brushRef="#br0" timeOffset="396422.105">3995 11618 1288 0 0,'9'19'1227'0'0,"9"-2"5862"0"0,-5-34-6586 0 0,164-315-663 0 0,-175 331 129 0 0,0 1-1 0 0,0 0 1 0 0,0 0-1 0 0,0 0 1 0 0,0 0 0 0 0,0 1-1 0 0,0-1 1 0 0,0 0 0 0 0,0 1-1 0 0,0 0 1 0 0,0-1-1 0 0,0 1 1 0 0,0 0 0 0 0,-1 0-1 0 0,1 0 1 0 0,0 0 0 0 0,0 0-1 0 0,-1 0 1 0 0,1 1-1 0 0,-1-1 1 0 0,1 1 0 0 0,-1-1-1 0 0,0 1 1 0 0,1-1 0 0 0,-1 1-1 0 0,0 0 1 0 0,0-1-1 0 0,0 1 1 0 0,0 0 0 0 0,-1 0-1 0 0,1 0 1 0 0,0 0 0 0 0,-1 0-1 0 0,1 0 1 0 0,-1 1 31 0 0,6 7-170 0 0,38 46-21 0 0,-34-47 278 0 0,-2 0 0 0 0,1 1 1 0 0,-2 0-1 0 0,1 0 0 0 0,-1 1 1 0 0,-1 0-1 0 0,0 0 0 0 0,0 1 1 0 0,-1 0-1 0 0,-1 0 0 0 0,0 0 1 0 0,0 0-1 0 0,-1 0 0 0 0,-1 1 1 0 0,0 1-88 0 0,-3-7-19 0 0,-1-1 1 0 0,0 0 0 0 0,0 0-1 0 0,0 0 1 0 0,-1-1 0 0 0,0 1-1 0 0,0 0 1 0 0,0-1 0 0 0,0 0-1 0 0,-1 0 1 0 0,0 0 0 0 0,0 0-1 0 0,-1-1 1 0 0,1 1 0 0 0,-1-1 0 0 0,0 0-1 0 0,0 0 1 0 0,-1-1 0 0 0,1 0-1 0 0,-1 0 1 0 0,1 0 0 0 0,-1 0-1 0 0,0-1 1 0 0,0 0 0 0 0,-6 1 18 0 0,8-2-220 0 0,0 0 1 0 0,1 0-1 0 0,-1 0 1 0 0,0 0 0 0 0,0-1-1 0 0,0 1 1 0 0,0-1-1 0 0,0 0 1 0 0,0-1 0 0 0,1 1-1 0 0,-1 0 1 0 0,0-1-1 0 0,0 0 1 0 0,0 0 0 0 0,0 0-1 0 0,1-1 1 0 0,-1 1-1 0 0,1-1 1 0 0,-1 0 0 0 0,1 0-1 0 0,0 0 1 0 0,-1 0-1 0 0,1-1 1 0 0,0 1-1 0 0,0-1 1 0 0,1 0 0 0 0,-1 0 219 0 0,-11-14-1440 0 0</inkml:trace>
  <inkml:trace contextRef="#ctx0" brushRef="#br0" timeOffset="395117.625">3049 11243 1336 0 0,'0'0'438'0'0,"0"0"-62"0"0,0 0-95 0 0,3-13 215 0 0,29-11 875 0 0,-162 178 3170 0 0,-34 120-2965 0 0,155-251-1980 0 0,-30 58 54 0 0,-5-56-6589 0 0,35-25 5621 0 0</inkml:trace>
  <inkml:trace contextRef="#ctx0" brushRef="#br0" timeOffset="395399.408">2673 11334 1400 0 0,'17'-58'8563'0'0,"20"68"-7055"0"0,18 23-1398 0 0,-2 3 0 0 0,-2 2 0 0 0,-2 2 1 0 0,-1 3-1 0 0,11 15-110 0 0,44 86-6339 0 0,-97-122 3614 0 0,-4-14 1403 0 0</inkml:trace>
  <inkml:trace contextRef="#ctx0" brushRef="#br0" timeOffset="410012.168">13109 11195 1096 0 0,'-55'-25'3330'0'0,"-5"12"2487"0"0,96 1-4071 0 0,371-43 113 0 0,-135 49-4039 0 0,-270 6 1732 0 0,2-3-3511 0 0,-50 12-167 0 0,24-5 2851 0 0</inkml:trace>
  <inkml:trace contextRef="#ctx0" brushRef="#br0" timeOffset="410290.916">12991 11403 1836 0 0,'0'0'92'0'0,"1"0"1"0"0,-1 0-1 0 0,1 0 0 0 0,-1 0 0 0 0,0 1 0 0 0,1-1 1 0 0,-1 0-1 0 0,1 0 0 0 0,-1 0 0 0 0,1 1 0 0 0,-1-1 1 0 0,0 0-1 0 0,1 0 0 0 0,-1 1 0 0 0,1-1 0 0 0,-1 0 1 0 0,0 1-1 0 0,1-1 0 0 0,-1 0 0 0 0,0 1 0 0 0,0-1 1 0 0,1 1-1 0 0,-1-1 0 0 0,0 0 0 0 0,0 1 0 0 0,0-1 1 0 0,1 1-1 0 0,-1-1 0 0 0,0 1 0 0 0,0-1 0 0 0,0 1 1 0 0,0-1-1 0 0,0 1 0 0 0,0-1 0 0 0,0 1 0 0 0,0-1 1 0 0,0 1-1 0 0,0-1 0 0 0,0 0 0 0 0,0 1 0 0 0,0-1 1 0 0,-1 1-1 0 0,1-1 0 0 0,0 1 0 0 0,0-1 0 0 0,0 1 1 0 0,-1-1-1 0 0,1 0 0 0 0,0 1 0 0 0,-1-1 0 0 0,1 0 1 0 0,0 1-1 0 0,-1-1 0 0 0,1 0 0 0 0,0 1 0 0 0,-1-1 1 0 0,1 0-1 0 0,0 1 0 0 0,-1-1 0 0 0,1 0-92 0 0,44 8 1309 0 0,510 28 2282 0 0,-493-28-3822 0 0,10 1-768 0 0,-26-7-5721 0 0,-45-4 5244 0 0,3-8 22 0 0</inkml:trace>
  <inkml:trace contextRef="#ctx0" brushRef="#br0" timeOffset="406969.744">10306 11106 836 0 0,'2'-3'641'0'0,"9"-8"2"0"0,-8 9-67 0 0,27-19 363 0 0,51-18 5690 0 0,-80 39-6486 0 0,-1 0-18 0 0,0 0-23 0 0,0 0-2 0 0,0 0 3 0 0,0 0-15 0 0,0 0-7 0 0,0 0-17 0 0,0 0-28 0 0,0 0 11 0 0,0 0 2 0 0,0 0-12 0 0,9 17 81 0 0,-38 69 119 0 0,3 2-1 0 0,5 1 1 0 0,3 0-1 0 0,-4 85-236 0 0,13 4 1816 0 0,13-174-1767 0 0,-1 0 0 0 0,1 0 0 0 0,-1 0 0 0 0,1 0 0 0 0,0-1 0 0 0,0 0 0 0 0,1 0 0 0 0,-1 0 0 0 0,1 0 0 0 0,-1-1 0 0 0,1 1 0 0 0,0-1 0 0 0,0-1 0 0 0,0 1 0 0 0,0-1 0 0 0,0 1 0 0 0,0-1 0 0 0,1-1 0 0 0,-1 1 0 0 0,0-1 0 0 0,0 0 0 0 0,1 0 0 0 0,-1-1 0 0 0,0 1 0 0 0,0-1 0 0 0,1 0-49 0 0,235-35 656 0 0,43 3-939 0 0,-281 33 146 0 0,8 18-319 0 0,-30-8-266 0 0,5-31-7168 0 0,10 9 4634 0 0,1 8 1907 0 0</inkml:trace>
  <inkml:trace contextRef="#ctx0" brushRef="#br0" timeOffset="407340.706">10579 11336 1932 0 0,'2'-17'8375'0'0,"87"-17"-6965"0"0,-26 18-1064 0 0,0 4 0 0 0,2 2 0 0 0,-1 3 0 0 0,1 3 0 0 0,24 3-346 0 0,-88 1-144 0 0,-1 0-45 0 0,0 0-76 0 0,-14-9-9357 0 0,9 5 8371 0 0</inkml:trace>
  <inkml:trace contextRef="#ctx0" brushRef="#br0" timeOffset="407714.638">10552 10994 916 0 0,'-8'-1'1034'0'0,"-14"-2"2687"0"0,29-3-672 0 0,124-12-1841 0 0,1 6 1 0 0,0 5-1 0 0,75 8-1208 0 0,-99 0 394 0 0,-93 8-1024 0 0,-1 0-3609 0 0,16-8-1317 0 0,-19 1 4210 0 0</inkml:trace>
  <inkml:trace contextRef="#ctx0" brushRef="#br0" timeOffset="408071.187">12152 11039 1648 0 0,'0'18'6604'0'0,"-56"34"-6337"0"0,46-43 333 0 0,6-5-545 0 0,-23 17 248 0 0,2 1 0 0 0,1 2 1 0 0,0 0-1 0 0,2 2 0 0 0,1 0 1 0 0,-11 20-304 0 0,-108 157-1456 0 0,85-164-4944 0 0,54-39 5118 0 0</inkml:trace>
  <inkml:trace contextRef="#ctx0" brushRef="#br0" timeOffset="408382.109">11703 11133 1960 0 0,'11'-29'6996'0'0,"10"47"-5056"0"0,-11-6-2034 0 0,121 118 1269 0 0,-102-105-1095 0 0,0 2-1 0 0,-1 1 1 0 0,-2 0 0 0 0,-1 2 0 0 0,-2 1 0 0 0,0 1-1 0 0,-2 1 1 0 0,7 18-80 0 0,-29-52-131 0 0,0 1 1 0 0,1-1-1 0 0,-1 0 0 0 0,0 0 1 0 0,0 1-1 0 0,0-1 0 0 0,0 1 0 0 0,1-1 1 0 0,-1 1-1 0 0,0-1 0 0 0,0 1 1 0 0,0-1-1 0 0,0 1 0 0 0,0 0 0 0 0,0 0 1 0 0,-1 0-1 0 0,1-1 0 0 0,0 1 1 0 0,0 0-1 0 0,0 0 0 0 0,0 0 0 0 0,0 0 1 0 0,0 1-1 0 0,0-1 0 0 0,0 0 0 0 0,0 0 1 0 0,0 1-1 0 0,0-1 0 0 0,0 0 1 0 0,0 1-1 0 0,0-1 0 0 0,0 1 0 0 0,0 0 1 0 0,0-1-1 0 0,1 1 0 0 0,-1 0 1 0 0,0-1-1 0 0,0 1 0 0 0,0 0 0 0 0,1 0 1 0 0,-1 0-1 0 0,1-1 0 0 0,-1 1 1 0 0,1 0-1 0 0,-1 0 0 0 0,1 0 0 0 0,-1 0 1 0 0,1 0-1 0 0,0 0 0 0 0,-1 0 1 0 0,1 0-1 0 0,0 0 0 0 0,0 0 0 0 0,0 0 1 0 0,0 1-1 0 0,0-1 0 0 0,0 0 0 0 0,0 0 1 0 0,0 0-1 0 0,0 0 0 0 0,0 0 1 0 0,1 0-1 0 0,-1 0 0 0 0,0 0 0 0 0,1 0 1 0 0,-1 0 130 0 0,-17-17-1331 0 0,-2-3 10 0 0</inkml:trace>
  <inkml:trace contextRef="#ctx0" brushRef="#br0" timeOffset="408784.474">11498 10964 848 0 0,'-12'8'341'0'0,"0"2"0"0"0,1-1 0 0 0,1 2 0 0 0,-1-1 0 0 0,2 1 0 0 0,-1 1 0 0 0,2 0-1 0 0,0 0 1 0 0,0 1 0 0 0,1 0 0 0 0,0 0 0 0 0,1 1 0 0 0,1-1 0 0 0,0 1 0 0 0,1 1 0 0 0,1-1 0 0 0,0 0 0 0 0,1 1 0 0 0,0 0-1 0 0,1-1 1 0 0,1 1 0 0 0,0 0 0 0 0,1 0 0 0 0,3 10-341 0 0,1 8 61 0 0,2-1 1 0 0,2 1-1 0 0,0-1 0 0 0,3-1 0 0 0,0 0 0 0 0,2-1 0 0 0,1 0 1 0 0,2-1-1 0 0,1-1 0 0 0,1 0 0 0 0,1-2 0 0 0,1 0 1 0 0,2-1-1 0 0,0-2 0 0 0,2 0 0 0 0,0-1 0 0 0,1-2 1 0 0,4 1-62 0 0,83 7-5535 0 0,-90-33 4035 0 0,18-20 15 0 0</inkml:trace>
  <inkml:trace contextRef="#ctx0" brushRef="#br0" timeOffset="409077.325">12323 10983 1416 0 0,'2'-1'146'0'0,"0"1"-1"0"0,-1-1 1 0 0,1 1-1 0 0,0-1 1 0 0,0 1-1 0 0,0 0 1 0 0,-1 0 0 0 0,1-1-1 0 0,0 1 1 0 0,0 1-1 0 0,0-1 1 0 0,-1 0-1 0 0,1 0 1 0 0,0 1 0 0 0,0-1-1 0 0,-1 1 1 0 0,1-1-1 0 0,0 1 1 0 0,-1 0-1 0 0,1-1 1 0 0,0 1-1 0 0,-1 0 1 0 0,1 0 0 0 0,-1 0-1 0 0,0 1 1 0 0,1-1-1 0 0,-1 0 1 0 0,0 0-1 0 0,0 1 1 0 0,1-1-1 0 0,0 2-145 0 0,42 92 1704 0 0,-42-88-1473 0 0,10 24 109 0 0,-1 1-1 0 0,-2 0 0 0 0,-2 0 0 0 0,0 1 0 0 0,-2 0 0 0 0,-2 0 1 0 0,-1 1-1 0 0,-1-1 0 0 0,-2 0 0 0 0,-2 1 0 0 0,0-1 0 0 0,-3 0 1 0 0,0 0-1 0 0,-2-1 0 0 0,-2 0 0 0 0,-1-1 0 0 0,-1 1 1 0 0,-2-2-1 0 0,-1 0 0 0 0,-1-1 0 0 0,-4 4-339 0 0,-49 51-480 0 0,13-41-4442 0 0,54-42 3294 0 0,-17-25-2720 0 0,19 12 3160 0 0,0-6 68 0 0</inkml:trace>
  <inkml:trace contextRef="#ctx0" brushRef="#br0" timeOffset="412186.181">15119 10616 1484 0 0,'0'0'550'0'0,"-16"-3"707"0"0,-8-26 71 0 0,4 26 1840 0 0,56-4 402 0 0,8-1-3349 0 0,437-39 1688 0 0,-443 43-4149 0 0,-64 5-6005 0 0,18-1 6771 0 0</inkml:trace>
  <inkml:trace contextRef="#ctx0" brushRef="#br0" timeOffset="412857.982">15096 10664 1076 0 0,'-12'4'1634'0'0,"12"-4"-1536"0"0,1 0 1 0 0,-1 1-1 0 0,1-1 0 0 0,-1 0 1 0 0,0 0-1 0 0,1 1 1 0 0,-1-1-1 0 0,0 0 0 0 0,1 1 1 0 0,-1-1-1 0 0,0 0 1 0 0,1 1-1 0 0,-1-1 1 0 0,0 1-1 0 0,0-1 0 0 0,0 0 1 0 0,1 1-1 0 0,-1-1 1 0 0,0 1-1 0 0,0-1 0 0 0,0 1 1 0 0,0-1-1 0 0,0 1 1 0 0,0-1-1 0 0,0 1 1 0 0,0-1-1 0 0,0 1 0 0 0,0-1 1 0 0,0 0-1 0 0,0 1 1 0 0,0-1-1 0 0,0 1 0 0 0,0-1 1 0 0,0 1-1 0 0,0-1 1 0 0,-1 1-1 0 0,1-1 1 0 0,0 0-1 0 0,0 1 0 0 0,-1-1 1 0 0,1 1-1 0 0,0-1 1 0 0,-1 0-1 0 0,1 1 0 0 0,0-1 1 0 0,-1 0-1 0 0,1 1 1 0 0,0-1-1 0 0,-1 0 1 0 0,1 0-1 0 0,-1 1 0 0 0,1-1 1 0 0,0 0-1 0 0,-1 0 1 0 0,1 0-1 0 0,-1 0 0 0 0,1 1-98 0 0,147 65 2355 0 0,-118-56-2134 0 0,0 1 1 0 0,-1 2-1 0 0,-1 1 0 0 0,0 1 1 0 0,0 1-1 0 0,-2 1 0 0 0,6 7-221 0 0,-19-14 95 0 0,-8-8-65 0 0,-1 1 0 0 0,1 0 0 0 0,0 0 0 0 0,-1 0 0 0 0,0 0 0 0 0,1 0 0 0 0,-1 1 0 0 0,-1 0 0 0 0,1-1-1 0 0,0 1 1 0 0,-1 0 0 0 0,0 1 0 0 0,0-1 0 0 0,0 0 0 0 0,-1 0 0 0 0,1 1 0 0 0,-1-1 0 0 0,0 1 0 0 0,0 0-30 0 0,-81 74 32 0 0,44-54 24 0 0,2 2 0 0 0,1 1 0 0 0,2 1 0 0 0,0 2 0 0 0,2 0 0 0 0,-21 32-56 0 0,37-45 128 0 0,2-6-15 0 0,1 1 0 0 0,0 0-1 0 0,1 1 1 0 0,0-1 0 0 0,1 2 0 0 0,1-1 0 0 0,0 1-1 0 0,1 0 1 0 0,1 1 0 0 0,0-1 0 0 0,2 1 0 0 0,-1 0-1 0 0,1 2-112 0 0,88 14 420 0 0,357-31 348 0 0,-418-20-1804 0 0,97-76-10469 0 0,-108 82 10233 0 0</inkml:trace>
  <inkml:trace contextRef="#ctx0" brushRef="#br0" timeOffset="413543.638">16103 10755 2632 0 0,'37'-37'4066'0'0,"-30"33"-3994"0"0,-1 0 1 0 0,1 1-1 0 0,-1-1 1 0 0,1 1-1 0 0,0 1 0 0 0,1 0 1 0 0,-1 0-1 0 0,0 0 0 0 0,1 1 1 0 0,-1 0-1 0 0,0 0 1 0 0,1 1-1 0 0,-1 0 0 0 0,1 0 1 0 0,-1 1-1 0 0,1 0 1 0 0,-1 0-1 0 0,0 1 0 0 0,1-1 1 0 0,-1 2-1 0 0,0-1 1 0 0,0 1-1 0 0,0 0 0 0 0,-1 1 1 0 0,1-1-1 0 0,-1 1 1 0 0,0 1-1 0 0,0-1 0 0 0,0 1 1 0 0,0 0-1 0 0,-1 0 1 0 0,0 1-1 0 0,0 0 0 0 0,-1 0 1 0 0,1 0-1 0 0,-1 0 1 0 0,-1 1-1 0 0,1-1 0 0 0,-1 1 1 0 0,0 0-1 0 0,0 0 1 0 0,-1 0-1 0 0,0 3-72 0 0,-4 1 111 0 0,-2-1 1 0 0,1 0 0 0 0,-2 0-1 0 0,1-1 1 0 0,-1 1-1 0 0,-1-1 1 0 0,1 0-1 0 0,-2 0 1 0 0,1-1-1 0 0,-1 1 1 0 0,0-2-1 0 0,-1 1 1 0 0,0-1-1 0 0,0 0 1 0 0,-1-1 0 0 0,0 0-1 0 0,0 0 1 0 0,0-1-1 0 0,-1 1-111 0 0,4-2 69 0 0,-218 136 72 0 0,299-162-5896 0 0,13-18 1638 0 0,-57 28 2777 0 0</inkml:trace>
  <inkml:trace contextRef="#ctx0" brushRef="#br0" timeOffset="413854.075">16741 10707 1008 0 0,'-132'-14'5427'0'0,"120"15"-5238"0"0,-1 2 0 0 0,1-1 0 0 0,-1 2 1 0 0,1 0-1 0 0,0 0 0 0 0,0 1 0 0 0,1 1 0 0 0,-1 0 0 0 0,1 0 0 0 0,0 1 0 0 0,1 0 0 0 0,0 1 0 0 0,0 0 0 0 0,1 1 1 0 0,-3 3-190 0 0,9-8 42 0 0,0 0 0 0 0,0-1 1 0 0,0 2-1 0 0,1-1 1 0 0,-1 0-1 0 0,1 0 0 0 0,0 1 1 0 0,0-1-1 0 0,1 1 1 0 0,-1 0-1 0 0,1 0 0 0 0,0-1 1 0 0,1 1-1 0 0,-1 0 1 0 0,1 0-1 0 0,0 0 0 0 0,0 0 1 0 0,0 0-1 0 0,1 0 1 0 0,-1-1-1 0 0,1 1 0 0 0,0 0 1 0 0,1 0-1 0 0,-1-1 1 0 0,1 1-1 0 0,0-1 0 0 0,0 1 1 0 0,1-1-1 0 0,-1 0 1 0 0,1 0-1 0 0,0 0 0 0 0,0 0 1 0 0,0 0-1 0 0,1-1 1 0 0,-1 0-1 0 0,1 1 0 0 0,3 1-42 0 0,161 91-1975 0 0,-52-65-3714 0 0,-97-29 4349 0 0</inkml:trace>
  <inkml:trace contextRef="#ctx0" brushRef="#br0" timeOffset="414242.491">16967 10970 948 0 0,'-59'178'6725'0'0,"57"-174"-6644"0"0,0 0 0 0 0,0 0 1 0 0,0 1-1 0 0,0-1 1 0 0,1 1-1 0 0,0-1 0 0 0,0 1 1 0 0,0 0-1 0 0,0-1 0 0 0,1 1 1 0 0,0 0-1 0 0,0-1 1 0 0,0 1-1 0 0,1 0 0 0 0,-1 0 1 0 0,1-1-1 0 0,0 1 0 0 0,1-1 1 0 0,-1 1-1 0 0,1-1 1 0 0,0 1-1 0 0,0-1 0 0 0,0 0 1 0 0,0 0-1 0 0,1 0 0 0 0,0 0 1 0 0,0 0-1 0 0,0-1 1 0 0,0 1-1 0 0,0-1 0 0 0,1 0 1 0 0,0 0-1 0 0,-1 0 0 0 0,1 0 1 0 0,0-1-1 0 0,0 1 0 0 0,1-1 1 0 0,-1 0-1 0 0,0 0 1 0 0,1-1-1 0 0,-1 0 0 0 0,4 1-81 0 0,87-15-1852 0 0,-91 11 1564 0 0,0-1-1 0 0,0 1 1 0 0,0 0 0 0 0,0-1 0 0 0,-1 0 0 0 0,1 0-1 0 0,-1 0 1 0 0,0-1 0 0 0,0 1 0 0 0,0-1 0 0 0,0 1-1 0 0,0-1 1 0 0,-1 0 0 0 0,0 0 0 0 0,0 0 0 0 0,0-1-1 0 0,0 1 1 0 0,-1 0 0 0 0,1-1 0 0 0,-1-1 288 0 0,2-17-1298 0 0</inkml:trace>
  <inkml:trace contextRef="#ctx0" brushRef="#br0" timeOffset="414585.471">17028 10791 2876 0 0,'-60'-15'7676'0'0,"119"6"-5517"0"0,-58 9-1674 0 0,-1 0-40 0 0,-34-11 1759 0 0,27 14-4608 0 0,14 1-3706 0 0,16-1 1747 0 0,-4 1 2891 0 0</inkml:trace>
  <inkml:trace contextRef="#ctx0" brushRef="#br0" timeOffset="416212.383">17535 10518 1184 0 0,'0'0'931'0'0,"16"-2"2967"0"0,-3-10 510 0 0,-10 12-4081 0 0,-3 0-22 0 0,0 0-36 0 0,0 0 2 0 0,0 0 14 0 0,3-3-25 0 0,-3 3-202 0 0,1 1 0 0 0,-1-1-1 0 0,0 1 1 0 0,0-1 0 0 0,0 1 0 0 0,0-1-1 0 0,0 1 1 0 0,0-1 0 0 0,0 1-1 0 0,1-1 1 0 0,-1 1 0 0 0,0-1-1 0 0,0 0 1 0 0,1 1 0 0 0,-1-1-1 0 0,0 1 1 0 0,1-1 0 0 0,-1 0-1 0 0,0 1 1 0 0,1-1 0 0 0,-1 0-1 0 0,1 1 1 0 0,-1-1 0 0 0,0 0-1 0 0,1 0 1 0 0,-1 1 0 0 0,1-1-1 0 0,-1 0 1 0 0,1 0 0 0 0,-1 0-1 0 0,1 0 1 0 0,-1 0 0 0 0,1 0-1 0 0,-1 1 1 0 0,1-1 0 0 0,-1 0-1 0 0,1 0 1 0 0,-1-1 0 0 0,1 1 0 0 0,-1 0-1 0 0,1 0 1 0 0,-1 0 0 0 0,1 0-1 0 0,-1 0-57 0 0,-1 30-289 0 0,9 521 1923 0 0,5-423-870 0 0,-2 18 599 0 0,-1-148-4004 0 0,-11-66-5957 0 0,1 0 4461 0 0,0 49 2905 0 0</inkml:trace>
  <inkml:trace contextRef="#ctx0" brushRef="#br0" timeOffset="416786.074">17602 10598 1660 0 0,'-11'-63'5933'0'0,"51"13"-4178"0"0,87-2-968 0 0,-119 51-758 0 0,0 0 0 0 0,0 0-1 0 0,0 1 1 0 0,0 0 0 0 0,0 1 0 0 0,0 0 0 0 0,0 0-1 0 0,0 0 1 0 0,0 1 0 0 0,0 1 0 0 0,0-1 0 0 0,-1 1-1 0 0,1 0 1 0 0,-1 1 0 0 0,0 0 0 0 0,0 0 0 0 0,0 1-1 0 0,-1-1 1 0 0,1 1 0 0 0,-1 1 0 0 0,-1-1 0 0 0,1 1-1 0 0,-1 0 1 0 0,1 1 0 0 0,-2-1 0 0 0,1 1 0 0 0,-1 0 0 0 0,0 0-1 0 0,0 0 1 0 0,-1 0 0 0 0,0 1 0 0 0,-1 0 0 0 0,1-1-1 0 0,0 7-28 0 0,-5-4 74 0 0,-1 1 0 0 0,0 0-1 0 0,-1 0 1 0 0,0-1-1 0 0,0 0 1 0 0,-1 1 0 0 0,0-2-1 0 0,-1 1 1 0 0,0-1-1 0 0,0 0 1 0 0,-1 0 0 0 0,-1 0-1 0 0,1-1 1 0 0,-1 0-1 0 0,-1-1 1 0 0,1 0 0 0 0,-1 0-1 0 0,-1-1 1 0 0,1 0-1 0 0,-1-1 1 0 0,0 0 0 0 0,0 0-1 0 0,-6 1-73 0 0,-182 72-66 0 0,196-77-512 0 0,0-19-3764 0 0,95-42-937 0 0,-56 45 4069 0 0</inkml:trace>
  <inkml:trace contextRef="#ctx0" brushRef="#br0" timeOffset="417233.764">18429 10474 1504 0 0,'-18'4'426'0'0,"-1"0"0"0"0,1 1 0 0 0,0 0 1 0 0,0 2-1 0 0,1 0 0 0 0,0 1 0 0 0,0 1 0 0 0,1 0 0 0 0,0 1 0 0 0,0 1 0 0 0,1 1 1 0 0,1 0-1 0 0,0 1 0 0 0,0 0 0 0 0,1 1 0 0 0,1 1 0 0 0,-3 5-426 0 0,1-6 219 0 0,0 2-1 0 0,1 0 1 0 0,0 0-1 0 0,2 1 1 0 0,0 1-1 0 0,1 0 1 0 0,0 0-1 0 0,2 1 1 0 0,0 0-1 0 0,1 0 1 0 0,1 1-1 0 0,1 0 1 0 0,1 0-1 0 0,0 0 1 0 0,1 14-219 0 0,4-24-19 0 0,0 1 1 0 0,1-1 0 0 0,1 0-1 0 0,0 0 1 0 0,0 0 0 0 0,1 0 0 0 0,0-1-1 0 0,1 0 1 0 0,0 1 0 0 0,0-2-1 0 0,1 1 1 0 0,0 0 0 0 0,0-1-1 0 0,1 0 1 0 0,0-1 0 0 0,1 0-1 0 0,0 0 1 0 0,0 0 0 0 0,0-1-1 0 0,1 0 1 0 0,3 1 18 0 0,-1 0-455 0 0,0-1 0 0 0,1 0 0 0 0,-1 0 1 0 0,1-1-1 0 0,0-1 0 0 0,1 0 0 0 0,-1-1 0 0 0,0 0 0 0 0,1-1 0 0 0,0 0 0 0 0,1-1 455 0 0,53-14-2903 0 0,-35-1 1441 0 0</inkml:trace>
  <inkml:trace contextRef="#ctx0" brushRef="#br0" timeOffset="417575.507">18887 10677 1688 0 0,'-51'29'4343'0'0,"44"-23"-3953"0"0,-21 21 127 0 0,1 1 0 0 0,2 2 0 0 0,0 0 1 0 0,2 2-1 0 0,2 1 0 0 0,1 0 0 0 0,1 1 0 0 0,2 2 1 0 0,1 1-518 0 0,3-7-292 0 0,-16 32-361 0 0,3-37-5107 0 0,22-24 4441 0 0,3-1 23 0 0</inkml:trace>
  <inkml:trace contextRef="#ctx0" brushRef="#br0" timeOffset="417838.842">18505 10817 1228 0 0,'6'-34'7385'0'0,"11"44"-5295"0"0,145 176-318 0 0,-85-109-2933 0 0,-9 5-3656 0 0,-63-74 808 0 0,-4-9 2781 0 0</inkml:trace>
  <inkml:trace contextRef="#ctx0" brushRef="#br0" timeOffset="418165.829">19135 10746 1016 0 0,'51'-2'7800'0'0,"5"-3"-5526"0"0,80-4-2230 0 0,-120 9-502 0 0,19 2-1193 0 0,-19-7-4681 0 0,-19 5 4995 0 0</inkml:trace>
  <inkml:trace contextRef="#ctx0" brushRef="#br0" timeOffset="418415.61">19145 10895 1048 0 0,'14'13'8209'0'0,"49"2"-6022"0"0,-55-14-2107 0 0,131 14-846 0 0,-46-11-5650 0 0,-72-7 4938 0 0,12-9 134 0 0</inkml:trace>
  <inkml:trace contextRef="#ctx0" brushRef="#br0" timeOffset="419053.646">19658 10623 904 0 0,'13'-7'391'0'0,"0"0"1"0"0,0 0-1 0 0,1 2 1 0 0,-1 0-1 0 0,1 0 0 0 0,0 1 1 0 0,0 1-1 0 0,1 0 0 0 0,-1 1 1 0 0,1 1-1 0 0,-1 0 1 0 0,13 2-392 0 0,-20-2 86 0 0,-1 2 1 0 0,0-1 0 0 0,1 1 0 0 0,-1 0 0 0 0,0 0-1 0 0,0 1 1 0 0,0-1 0 0 0,0 2 0 0 0,0-1 0 0 0,0 0 0 0 0,-1 1-1 0 0,1 0 1 0 0,-1 1 0 0 0,0-1 0 0 0,0 1 0 0 0,0 0-1 0 0,0 0 1 0 0,-1 1 0 0 0,1-1 0 0 0,-1 1 0 0 0,0 0 0 0 0,-1 0-1 0 0,1 0 1 0 0,-1 1 0 0 0,0-1 0 0 0,0 1 0 0 0,-1 0 0 0 0,1 0-1 0 0,-1-1 1 0 0,-1 2 0 0 0,1-1 0 0 0,-1 0 0 0 0,0 0-1 0 0,-1 0 1 0 0,1 1 0 0 0,-1-1 0 0 0,0 0 0 0 0,-1 1 0 0 0,0-1-1 0 0,0 0 1 0 0,0 0 0 0 0,0 0 0 0 0,-1 0 0 0 0,0 0 0 0 0,-2 4-87 0 0,-8 5 216 0 0,-1 0 1 0 0,0-1 0 0 0,-1 0-1 0 0,0-1 1 0 0,-1 0 0 0 0,-1-1-1 0 0,0-1 1 0 0,0-1 0 0 0,-1 0 0 0 0,-1-1-1 0 0,-2 0-216 0 0,-2 3 145 0 0,-142 68-105 0 0,203-121-6668 0 0,6 8 3906 0 0,-20 14 1400 0 0</inkml:trace>
  <inkml:trace contextRef="#ctx0" brushRef="#br0" timeOffset="419336.159">20114 10568 1172 0 0,'-126'74'6868'0'0,"117"-68"-6717"0"0,1 0 0 0 0,0 0 0 0 0,0 1 0 0 0,1 0 0 0 0,0 1 0 0 0,0 0 0 0 0,0 0 0 0 0,1 0 0 0 0,1 1 0 0 0,-1 0 0 0 0,1 0 0 0 0,1 0 0 0 0,-1 0 0 0 0,2 1 0 0 0,-1 0 0 0 0,2 0 0 0 0,-1 0 0 0 0,1 0 0 0 0,1 0 0 0 0,-1 4-151 0 0,3-7-1 0 0,0 0 0 0 0,0 0 0 0 0,1-1-1 0 0,0 1 1 0 0,0 0 0 0 0,0-1 0 0 0,1 0-1 0 0,0 0 1 0 0,1 0 0 0 0,-1 0 0 0 0,1 0 0 0 0,0 0-1 0 0,0-1 1 0 0,1 0 0 0 0,-1 0 0 0 0,1 0-1 0 0,1 0 1 0 0,-1-1 0 0 0,0 0 0 0 0,1 0-1 0 0,0-1 1 0 0,0 1 0 0 0,3 0 1 0 0,154 51-5286 0 0,-96-51 2531 0 0,-33-4 1428 0 0</inkml:trace>
  <inkml:trace contextRef="#ctx0" brushRef="#br0" timeOffset="419615.063">20506 10877 1160 0 0,'-36'48'4651'0'0,"32"-44"-4523"0"0,0 0 1 0 0,0 1-1 0 0,1 0 0 0 0,0 0 0 0 0,0 0 0 0 0,0 0 0 0 0,0 0 0 0 0,1 1 1 0 0,0-1-1 0 0,0 1 0 0 0,0 0 0 0 0,1 0 0 0 0,0-1 0 0 0,0 1 1 0 0,0 0-1 0 0,1 0 0 0 0,0 0 0 0 0,0 0 0 0 0,1 0 0 0 0,-1 0 1 0 0,1 0-1 0 0,1-1 0 0 0,-1 1 0 0 0,1 0 0 0 0,0-1 0 0 0,0 1 1 0 0,0-1-1 0 0,1 1 0 0 0,0-1 0 0 0,0 0 0 0 0,0 0 0 0 0,1 0 0 0 0,0-1 1 0 0,0 1-1 0 0,0-1 0 0 0,4 3-128 0 0,76 23-1616 0 0,-81-30 1418 0 0,0 0-1 0 0,-1 0 0 0 0,1-1 1 0 0,0 1-1 0 0,-1-1 1 0 0,1 1-1 0 0,0-1 0 0 0,-1 0 1 0 0,1 0-1 0 0,-1 0 0 0 0,1 0 1 0 0,-1 0-1 0 0,1-1 0 0 0,-1 1 1 0 0,0-1-1 0 0,0 1 1 0 0,0-1-1 0 0,1 0 0 0 0,-2 0 1 0 0,1 0-1 0 0,0 0 0 0 0,0 0 1 0 0,-1-1-1 0 0,1 1 0 0 0,-1 0 1 0 0,0-1-1 0 0,0 1 0 0 0,0-1 1 0 0,0 1-1 0 0,0-1 1 0 0,0-2 198 0 0,3-14-1304 0 0</inkml:trace>
  <inkml:trace contextRef="#ctx0" brushRef="#br0" timeOffset="419941.943">20551 10688 1440 0 0,'-32'-15'9127'0'0,"19"10"-7438"0"0,-147-38-784 0 0,184 30-4358 0 0,82-26-3362 0 0,-82 32 5438 0 0</inkml:trace>
  <inkml:trace contextRef="#ctx0" brushRef="#br0" timeOffset="420237.763">20911 10423 916 0 0,'5'3'284'0'0,"1"-1"0"0"0,-1 0 0 0 0,-1 1 0 0 0,1 0 0 0 0,0 0 0 0 0,-1 1 0 0 0,0-1 1 0 0,1 1-1 0 0,-1 0 0 0 0,-1 0 0 0 0,1 0 0 0 0,-1 1 0 0 0,1-1 0 0 0,-1 1 0 0 0,0 0 0 0 0,-1 0 0 0 0,2 2-284 0 0,36 151 2636 0 0,-39-125-2278 0 0,-1 1 0 0 0,-1-1 0 0 0,-2 1 0 0 0,-2-1 0 0 0,0 0 0 0 0,-3 0 0 0 0,0-1-1 0 0,-3 0 1 0 0,0 0 0 0 0,-3 1-358 0 0,-104 193 846 0 0,4-102-5205 0 0,40-88-1153 0 0,60-36 4333 0 0</inkml:trace>
  <inkml:trace contextRef="#ctx0" brushRef="#br0" timeOffset="421717.088">14524 11958 1164 0 0,'0'0'720'0'0,"2"-35"3158"0"0,5 31-3825 0 0,1 1-1 0 0,0-1 1 0 0,0 1 0 0 0,0 1 0 0 0,0 0-1 0 0,0 0 1 0 0,0 0 0 0 0,1 1 0 0 0,-1 0-1 0 0,0 1 1 0 0,1 0 0 0 0,-1 0 0 0 0,1 1-1 0 0,-1 0 1 0 0,0 0 0 0 0,0 1 0 0 0,1 0-1 0 0,-1 1 1 0 0,0 0 0 0 0,-1 0 0 0 0,1 0-1 0 0,0 1 1 0 0,-1 0 0 0 0,1 1-53 0 0,-1-2 68 0 0,1-1 0 0 0,-1 1 0 0 0,0 1 1 0 0,0 0-1 0 0,0 0 0 0 0,0 0 0 0 0,0 1 0 0 0,-1-1 1 0 0,0 2-1 0 0,0-1 0 0 0,0 1 0 0 0,-1 0 0 0 0,0 0 0 0 0,0 0 1 0 0,0 1-1 0 0,-1-1 0 0 0,0 1 0 0 0,0 1 0 0 0,-1-1 0 0 0,0 0 1 0 0,0 1-1 0 0,-1-1 0 0 0,0 1 0 0 0,0 0 0 0 0,-1 0 0 0 0,0 0 1 0 0,0 0-1 0 0,-1 0 0 0 0,0 0 0 0 0,0 0 0 0 0,-1 0 0 0 0,0 0 1 0 0,0 0-1 0 0,-1-1 0 0 0,0 1 0 0 0,0 0 0 0 0,-1-1 0 0 0,0 1 1 0 0,-1-1-1 0 0,1 0 0 0 0,-1 0 0 0 0,-1 0 0 0 0,1-1 0 0 0,-1 1 1 0 0,-1 0-69 0 0,-24 19 192 0 0,-1-1 0 0 0,0-2 1 0 0,-2-1-1 0 0,-1-1 0 0 0,-1-2 0 0 0,0-1 1 0 0,-1-2-1 0 0,-1-2 0 0 0,-5 0-192 0 0,5-4-826 0 0,35-10-114 0 0,1-14-1789 0 0,58-35-1883 0 0,-33 31 3273 0 0</inkml:trace>
  <inkml:trace contextRef="#ctx0" brushRef="#br0" timeOffset="422109.769">15160 11946 1216 0 0,'-61'11'4517'0'0,"-73"64"-1700"0"0,123-67-2683 0 0,1 0-1 0 0,0 0 0 0 0,1 1 1 0 0,0 0-1 0 0,0 1 1 0 0,1 0-1 0 0,0 0 1 0 0,1 1-1 0 0,0 0 1 0 0,1 0-1 0 0,0 1 1 0 0,1 0-1 0 0,0 0 0 0 0,0 0 1 0 0,2 0-1 0 0,0 1 1 0 0,0 0-1 0 0,1-1 1 0 0,0 2-134 0 0,3-6-45 0 0,1 1 1 0 0,-1-1-1 0 0,1 0 1 0 0,1 0-1 0 0,0 0 0 0 0,0-1 1 0 0,0 1-1 0 0,1-1 1 0 0,0 0-1 0 0,0 0 1 0 0,1 0-1 0 0,0 0 1 0 0,0-1-1 0 0,1 1 1 0 0,0-2-1 0 0,0 1 1 0 0,0 0-1 0 0,1-1 0 0 0,-1-1 1 0 0,7 4 44 0 0,90 42-4185 0 0,-51-41 1213 0 0,-35-8 1618 0 0</inkml:trace>
  <inkml:trace contextRef="#ctx0" brushRef="#br0" timeOffset="422452.013">15328 12263 1452 0 0,'-82'115'6092'0'0,"81"-111"-6010"0"0,-1 0 0 0 0,1 0 0 0 0,0 0-1 0 0,1 0 1 0 0,-1 0 0 0 0,1 0 0 0 0,-1 0 0 0 0,1 0 0 0 0,0 0 0 0 0,1 0-1 0 0,-1 0 1 0 0,1 0 0 0 0,0 0 0 0 0,0 0 0 0 0,0 0 0 0 0,0 0-1 0 0,1 0 1 0 0,0 0 0 0 0,-1-1 0 0 0,1 1 0 0 0,1-1 0 0 0,-1 1-1 0 0,0-1 1 0 0,1 0 0 0 0,0 0 0 0 0,-1 0 0 0 0,1 0 0 0 0,1-1 0 0 0,-1 1-1 0 0,0-1 1 0 0,1 1 0 0 0,-1-1 0 0 0,2 1-82 0 0,103 16-970 0 0,-106-19 778 0 0,0-1 0 0 0,0 0 0 0 0,0 1 0 0 0,0-1 0 0 0,0 0 0 0 0,0 0 0 0 0,0-1 0 0 0,0 1 0 0 0,0 0 0 0 0,-1-1 0 0 0,1 1 0 0 0,0-1 0 0 0,-1 1 0 0 0,1-1 0 0 0,-1 0 0 0 0,0 0 1 0 0,0 1-1 0 0,1-1 0 0 0,-1 0 0 0 0,0 0 0 0 0,-1 0 0 0 0,1 0 0 0 0,0 0 0 0 0,0-1 0 0 0,-1 1 0 0 0,0 0 0 0 0,1 0 0 0 0,-1 0 0 0 0,0-1 0 0 0,0 1 0 0 0,0-2 192 0 0,0-9-1380 0 0</inkml:trace>
  <inkml:trace contextRef="#ctx0" brushRef="#br0" timeOffset="422821.037">15312 12066 916 0 0,'10'-7'5163'0'0,"-11"9"-1070"0"0,-26-12 0 0 0,-13-5-4894 0 0,56 13-5894 0 0,10-3 3634 0 0,-19 4 2228 0 0,2 0-670 0 0</inkml:trace>
  <inkml:trace contextRef="#ctx0" brushRef="#br0" timeOffset="423535.964">15869 11982 1184 0 0,'-13'4'4595'0'0,"-109"33"-2053"0"0,108-32-2404 0 0,0 1 1 0 0,0 0-1 0 0,0 1 0 0 0,1 0 1 0 0,1 1-1 0 0,-1 0 0 0 0,1 1 1 0 0,0 1-1 0 0,1 0 1 0 0,0 0-1 0 0,1 1 0 0 0,0 1 1 0 0,1 0-1 0 0,0 0 0 0 0,1 0 1 0 0,0 1-1 0 0,1 1 0 0 0,1-1 1 0 0,0 1-1 0 0,0 0 1 0 0,2 0-1 0 0,-1 1 0 0 0,2-1 1 0 0,0 4-139 0 0,5-10-10 0 0,2 0 0 0 0,-1-1 0 0 0,1 0 0 0 0,0 0 0 0 0,0 0 0 0 0,1-1 0 0 0,0 1 0 0 0,0-1 0 0 0,1 0 0 0 0,-1-1 0 0 0,1 1 0 0 0,1-1 0 0 0,-1 0 0 0 0,1 0 0 0 0,0-1 0 0 0,0 0 0 0 0,0 0 0 0 0,0-1 0 0 0,1 0 0 0 0,-1 0 0 0 0,1-1 0 0 0,0 0 0 0 0,0 0 0 0 0,0-1 0 0 0,0 0 0 0 0,0 0 0 0 0,0-1 0 0 0,0 0 0 0 0,5-1 10 0 0,5 3-750 0 0,-1-1 1 0 0,1-1 0 0 0,0-1 0 0 0,-1 0-1 0 0,1-2 1 0 0,-1 0 0 0 0,0-1 0 0 0,0 0-1 0 0,4-3 750 0 0,3-1-1528 0 0,-7 1-8 0 0</inkml:trace>
  <inkml:trace contextRef="#ctx0" brushRef="#br0" timeOffset="423845.067">15629 12195 856 0 0,'-13'2'2430'0'0,"-11"1"2411"0"0,39 0-2064 0 0,263-17-2287 0 0,-232 13-1243 0 0,25-3-772 0 0,-28-10-2719 0 0,-40 12 2989 0 0,-4-1 46 0 0</inkml:trace>
  <inkml:trace contextRef="#ctx0" brushRef="#br0" timeOffset="424219.053">16237 12048 2160 0 0,'-1'41'4290'0'0,"-3"-21"-3569"0"0,-11 252 1733 0 0,15-256-2494 0 0,-3 31-7077 0 0,-1-45 5897 0 0</inkml:trace>
  <inkml:trace contextRef="#ctx0" brushRef="#br0" timeOffset="424779.064">16231 12153 1216 0 0,'-3'-4'181'0'0,"0"-1"-1"0"0,0 0 1 0 0,0 0-1 0 0,1 0 1 0 0,0 0-1 0 0,0 0 1 0 0,0-1-1 0 0,1 1 1 0 0,0-1-1 0 0,0 1 1 0 0,0-1-1 0 0,1 1 1 0 0,0-1-1 0 0,0 1 1 0 0,0-1-1 0 0,0 1 1 0 0,1-1-1 0 0,0 1 1 0 0,0-1-1 0 0,1 1 1 0 0,0-1-1 0 0,-1 1 1 0 0,2 0-1 0 0,-1 0 1 0 0,1 0-1 0 0,-1 0 1 0 0,1 1-1 0 0,1-1 1 0 0,-1 1-1 0 0,1-1 1 0 0,-1 1-1 0 0,3-2-180 0 0,2-3 106 0 0,1 1-1 0 0,-1-1 1 0 0,1 1-1 0 0,1 0 1 0 0,-1 1-1 0 0,1 0 1 0 0,1 1-1 0 0,-1 0 0 0 0,1 1 1 0 0,0 0-1 0 0,0 0 1 0 0,1 1-1 0 0,-1 1 1 0 0,9-2-106 0 0,-15 5 19 0 0,0 0 0 0 0,0 0 0 0 0,0 0 0 0 0,0 1 0 0 0,0 0 1 0 0,0 0-1 0 0,-1 0 0 0 0,1 0 0 0 0,0 1 0 0 0,-1 0 0 0 0,1 0 0 0 0,-1 0 0 0 0,1 1 1 0 0,-1-1-1 0 0,0 1 0 0 0,0 0 0 0 0,0 0 0 0 0,0 1 0 0 0,-1-1 0 0 0,0 1 0 0 0,1 0 1 0 0,-1 0-1 0 0,0 0 0 0 0,-1 0 0 0 0,1 0 0 0 0,-1 1 0 0 0,0-1 0 0 0,0 1 1 0 0,0-1-1 0 0,-1 1 0 0 0,1 0 0 0 0,-1 0 0 0 0,0 0 0 0 0,-1 0 0 0 0,1 0 0 0 0,-1 0 1 0 0,0-1-1 0 0,0 1 0 0 0,0 0 0 0 0,-1 0 0 0 0,0 0 0 0 0,0 2-19 0 0,-10 13 102 0 0,-1-1-1 0 0,0-1 1 0 0,-2 0 0 0 0,0 0-1 0 0,0-1 1 0 0,-2-1-1 0 0,0-1 1 0 0,-1 0 0 0 0,-1-1-1 0 0,0-1 1 0 0,0 0-1 0 0,-2-1 1 0 0,-4 1-102 0 0,15 10 597 0 0,50-14-319 0 0,-26-7-286 0 0,3 2-38 0 0,0 1 0 0 0,0 0 1 0 0,-1 2-1 0 0,0 0 0 0 0,0 1 0 0 0,0 0 0 0 0,-1 1 0 0 0,0 1 0 0 0,-1 1 0 0 0,0 0 0 0 0,-1 1 0 0 0,0 1 0 0 0,0 0 46 0 0,-11-10-78 0 0,23 19-2389 0 0,-7-13-2941 0 0,-15-8 4102 0 0</inkml:trace>
  <inkml:trace contextRef="#ctx0" brushRef="#br0" timeOffset="425076.346">16988 12252 1160 0 0,'-54'16'4585'0'0,"-57"72"-1726"0"0,21 38-2060 0 0,63-107-7139 0 0,26-19 5381 0 0</inkml:trace>
  <inkml:trace contextRef="#ctx0" brushRef="#br0" timeOffset="425339.484">16628 12320 2828 0 0,'9'-26'8262'0'0,"14"23"-5037"0"0,37 31-3036 0 0,-42-17 625 0 0,11 5-717 0 0,0 2 0 0 0,-2 1 0 0 0,0 1-1 0 0,-1 2 1 0 0,-2 0 0 0 0,0 2 0 0 0,-1 0 0 0 0,-2 2-1 0 0,1 2-96 0 0,27 90-3108 0 0,-44-64-3186 0 0,-23-39 1770 0 0,13-19 3337 0 0</inkml:trace>
  <inkml:trace contextRef="#ctx0" brushRef="#br0" timeOffset="428586.76">21521 10779 1128 0 0,'-16'-15'4606'0'0,"-23"-1"-2925"0"0,13 9 618 0 0,35 1 243 0 0,63-8-2018 0 0,16-6-65 0 0,1 5-1 0 0,1 4 1 0 0,51 1-459 0 0,-109 5-317 0 0,-44 4-7235 0 0,-20 4 4545 0 0,17-3 1563 0 0</inkml:trace>
  <inkml:trace contextRef="#ctx0" brushRef="#br0" timeOffset="428869.239">21566 10914 1080 0 0,'13'10'6007'0'0,"28"-10"-4700"0"0,-26-1-461 0 0,179-25 1512 0 0,24 8-1345 0 0,-194 15-10595 0 0,-11-8 8297 0 0</inkml:trace>
  <inkml:trace contextRef="#ctx0" brushRef="#br0" timeOffset="429787.771">22529 10503 876 0 0,'-41'-4'4284'0'0,"15"-18"-2178"0"0,79 5 273 0 0,494-77-60 0 0,-482 81-3171 0 0,-109 20-6659 0 0,37-8 6322 0 0</inkml:trace>
  <inkml:trace contextRef="#ctx0" brushRef="#br0" timeOffset="430442.805">22443 10565 2296 0 0,'-14'20'5638'0'0,"49"-10"-3350"0"0,-21-8-2347 0 0,53 13 722 0 0,-47-13-521 0 0,0 2-1 0 0,0 0 1 0 0,0 2-1 0 0,0 0 1 0 0,-1 1-1 0 0,0 1 1 0 0,-1 1-1 0 0,0 0 1 0 0,13 10-142 0 0,-28-17 1 0 0,0-1 1 0 0,0 1 0 0 0,-1 0 0 0 0,1 0-1 0 0,-1 0 1 0 0,1 1 0 0 0,-1-1-1 0 0,0 0 1 0 0,0 1 0 0 0,0 0 0 0 0,0-1-1 0 0,0 1 1 0 0,-1 0 0 0 0,1 0-1 0 0,-1 0 1 0 0,0 0 0 0 0,0 0 0 0 0,0 0-1 0 0,0 0 1 0 0,0 1 0 0 0,-1-1-1 0 0,1 0 1 0 0,-1 1 0 0 0,0-1-1 0 0,0 0 1 0 0,0 0 0 0 0,-1 1 0 0 0,1-1-1 0 0,-1 0 1 0 0,0 0 0 0 0,0 0-1 0 0,0 1 1 0 0,0-1 0 0 0,0 0 0 0 0,-1 0-1 0 0,1 0 1 0 0,-1-1 0 0 0,0 1-1 0 0,0 0 1 0 0,0-1 0 0 0,0 1 0 0 0,0-1-1 0 0,0 0 1 0 0,-1 1 0 0 0,0-1-1 0 0,1 0 1 0 0,-1-1 0 0 0,-2 3-2 0 0,-107 78 28 0 0,-65 68 210 0 0,149-120-157 0 0,-34 65 763 0 0,62-94-613 0 0,3 9 187 0 0,2-7-375 0 0,1 0 0 0 0,-1-1 0 0 0,1 1 0 0 0,-1-1 0 0 0,1 0-1 0 0,0-1 1 0 0,0 1 0 0 0,0-1 0 0 0,0 0 0 0 0,0-1 0 0 0,0 1 0 0 0,0-1 0 0 0,0 0 0 0 0,0-1 0 0 0,0 0 0 0 0,3 0-43 0 0,16 0 184 0 0,313-32-268 0 0,-202 23-558 0 0,-135 10 636 0 0,-1 0-32 0 0,0 0 17 0 0,38-17-11361 0 0,-34 14 10130 0 0</inkml:trace>
  <inkml:trace contextRef="#ctx0" brushRef="#br0" timeOffset="431466.697">22255 11609 1016 0 0,'0'0'861'0'0,"0"0"-16"0"0,0 0-141 0 0,0 0-91 0 0,3-20 1438 0 0,0 18-1971 0 0,0-1 0 0 0,1 0 0 0 0,-1 1 0 0 0,1-1 0 0 0,-1 1-1 0 0,1 0 1 0 0,0 0 0 0 0,-1 1 0 0 0,1-1 0 0 0,0 1 0 0 0,0 0 0 0 0,1 0 0 0 0,-1 0 0 0 0,0 1 0 0 0,0-1 0 0 0,0 1 0 0 0,0 0 0 0 0,1 0-1 0 0,-1 0 1 0 0,0 1 0 0 0,0-1 0 0 0,0 1 0 0 0,0 0 0 0 0,0 1 0 0 0,0-1 0 0 0,0 0 0 0 0,0 1 0 0 0,0 0 0 0 0,-1 0 0 0 0,1 0 0 0 0,-1 1-1 0 0,1-1 1 0 0,-1 1 0 0 0,0 0 0 0 0,0 0 0 0 0,0 0 0 0 0,0 0 0 0 0,-1 0 0 0 0,1 1 0 0 0,-1-1 0 0 0,0 1 0 0 0,0-1 0 0 0,0 1 0 0 0,0 0-1 0 0,-1 0 1 0 0,1 0 0 0 0,-1 0 0 0 0,0 3-80 0 0,-5 3 162 0 0,0 0 0 0 0,-1 0 1 0 0,0-1-1 0 0,0 1 0 0 0,-1-1 0 0 0,-1 0 0 0 0,1-1 0 0 0,-1 1 0 0 0,-1-1 0 0 0,0-1 0 0 0,0 0 0 0 0,0 0 0 0 0,-1 0 1 0 0,0-1-1 0 0,0 0 0 0 0,-1-1 0 0 0,-8 4-162 0 0,-173 78 281 0 0,322-146-9810 0 0,-104 45 8199 0 0</inkml:trace>
  <inkml:trace contextRef="#ctx0" brushRef="#br0" timeOffset="431823.164">22711 11553 976 0 0,'-5'-6'4386'0'0,"-37"5"-3342"0"0,39 1-773 0 0,-14 1-36 0 0,0 1-1 0 0,0 1 1 0 0,0 0-1 0 0,0 1 1 0 0,1 1-1 0 0,-1 1 0 0 0,1 0 1 0 0,1 1-1 0 0,-1 1 1 0 0,1 0-1 0 0,0 1 1 0 0,1 1-1 0 0,0 0 1 0 0,1 1-1 0 0,0 1 1 0 0,1 0-1 0 0,-10 12-234 0 0,18-19 17 0 0,0 0 1 0 0,1 0-1 0 0,0 0 0 0 0,1 1 0 0 0,-1-1 1 0 0,1 1-1 0 0,0-1 0 0 0,0 1 0 0 0,0 0 1 0 0,1 0-1 0 0,0 0 0 0 0,0 0 0 0 0,1 0 1 0 0,0 0-1 0 0,0 0 0 0 0,0 0 0 0 0,1 0 1 0 0,-1 0-1 0 0,2 0 0 0 0,-1 0 1 0 0,0 0-1 0 0,1-1 0 0 0,0 1 0 0 0,1 0 1 0 0,-1-1-1 0 0,1 0 0 0 0,0 1 0 0 0,1-1 1 0 0,-1 0-1 0 0,1-1 0 0 0,0 1 0 0 0,0-1 1 0 0,0 1-1 0 0,1-1 0 0 0,-1 0 0 0 0,1-1 1 0 0,0 1-1 0 0,0-1 0 0 0,3 1-17 0 0,11 8-838 0 0,1-1 0 0 0,0-1-1 0 0,1-1 1 0 0,-1 0 0 0 0,2-2 0 0 0,-1 0-1 0 0,1-2 1 0 0,0 0 0 0 0,0-2 0 0 0,2 0 838 0 0,-7-2-1410 0 0</inkml:trace>
  <inkml:trace contextRef="#ctx0" brushRef="#br0" timeOffset="432134.803">22855 11862 1700 0 0,'-7'10'567'0'0,"0"0"0"0"0,0 1-1 0 0,1 0 1 0 0,0 0 0 0 0,1 0-1 0 0,0 1 1 0 0,1-1 0 0 0,0 1 0 0 0,1 0-1 0 0,0 1 1 0 0,1-1 0 0 0,0 0-1 0 0,1 6-566 0 0,50 50 997 0 0,10-60-4527 0 0,-18-33 710 0 0,-35 14 1362 0 0</inkml:trace>
  <inkml:trace contextRef="#ctx0" brushRef="#br0" timeOffset="432475.119">22950 11714 1024 0 0,'-6'-5'4445'0'0,"-19"-12"111"0"0,0-3-32 0 0,17 20-3382 0 0,-1 0-3289 0 0,8-9-8340 0 0,4 6 9238 0 0</inkml:trace>
  <inkml:trace contextRef="#ctx0" brushRef="#br0" timeOffset="433065.186">23347 11628 988 0 0,'-7'-6'4691'0'0,"-60"7"-3001"0"0,-147 74 817 0 0,206-71-2408 0 0,0 1 0 0 0,0 0-1 0 0,0 0 1 0 0,1 0 0 0 0,0 1-1 0 0,0 0 1 0 0,0 0 0 0 0,1 1 0 0 0,0 0-1 0 0,0 0 1 0 0,1 0 0 0 0,0 1 0 0 0,0 0-1 0 0,1 0 1 0 0,0 0 0 0 0,0 0 0 0 0,1 1-1 0 0,0 0 1 0 0,0-1 0 0 0,1 1 0 0 0,0 0-1 0 0,1 0 1 0 0,0 7-99 0 0,5-6 11 0 0,1 0-1 0 0,0 0 1 0 0,1-1-1 0 0,0 0 1 0 0,0 0-1 0 0,1-1 1 0 0,0 0-1 0 0,1 0 1 0 0,0 0-1 0 0,0-1 1 0 0,0 0-1 0 0,1-1 1 0 0,0 0-1 0 0,1 0 1 0 0,-1-1-1 0 0,1 0 1 0 0,0-1-1 0 0,0 0 1 0 0,0-1-1 0 0,1 0 1 0 0,-1 0-1 0 0,9 0-10 0 0,113 19-2156 0 0,-41-19-2083 0 0,-32-19 1376 0 0,-45 6 1539 0 0</inkml:trace>
  <inkml:trace contextRef="#ctx0" brushRef="#br0" timeOffset="433362.208">23103 11828 1856 0 0,'-13'-2'6023'0'0,"34"-1"-3826"0"0,51-4-2377 0 0,-55 6 807 0 0,64-5-463 0 0,63-8-2259 0 0,-56-18-3266 0 0,-74 23 4126 0 0</inkml:trace>
  <inkml:trace contextRef="#ctx0" brushRef="#br0" timeOffset="434000.484">23660 11664 888 0 0,'9'14'5177'0'0,"0"25"-3863"0"0,-8-33-1016 0 0,30 229 2584 0 0,-31-233-2779 0 0,0 40 537 0 0,-17-31-76 0 0,12-22-551 0 0,0-1 0 0 0,0 0 0 0 0,1 0 0 0 0,1-1 0 0 0,0 1 0 0 0,1-1 0 0 0,0 0 0 0 0,0 0 0 0 0,2 0 0 0 0,0 0 0 0 0,0-3-13 0 0,0 9-7 0 0,19-188-626 0 0,-16 177 570 0 0,1-1-1 0 0,1 1 1 0 0,0 1-1 0 0,1-1 1 0 0,1 1-1 0 0,1 0 1 0 0,0 0-1 0 0,1 1 1 0 0,1 0-1 0 0,1 0 1 0 0,0 1 0 0 0,1 1-1 0 0,0 0 1 0 0,1 1-1 0 0,1 0 1 0 0,0 1-1 0 0,10-7 64 0 0,-22 20-20 0 0,-1-1 1 0 0,1 1-1 0 0,-1-1 0 0 0,1 1 0 0 0,-1 0 0 0 0,1-1 1 0 0,-1 1-1 0 0,0 0 0 0 0,1 0 0 0 0,-1 0 0 0 0,0 0 1 0 0,0 0-1 0 0,1 1 0 0 0,-1-1 0 0 0,0 0 0 0 0,0 0 1 0 0,0 1-1 0 0,-1-1 0 0 0,1 0 0 0 0,0 1 0 0 0,0-1 0 0 0,-1 1 1 0 0,1-1-1 0 0,-1 1 0 0 0,1 0 0 0 0,-1-1 0 0 0,0 1 1 0 0,0-1-1 0 0,1 1 0 0 0,-1 0 0 0 0,0-1 0 0 0,-1 1 1 0 0,1 0-1 0 0,0-1 0 0 0,0 1 0 0 0,-1-1 0 0 0,1 1 1 0 0,-1 0 19 0 0,-2 10 56 0 0,-1 0 1 0 0,0 0 0 0 0,-1 0-1 0 0,0-1 1 0 0,-1 1 0 0 0,-1-1 0 0 0,1-1-1 0 0,-2 1 1 0 0,1-1 0 0 0,-2 0 0 0 0,1-1-1 0 0,-2 1-56 0 0,-7 10 202 0 0,-7 5 97 0 0,-27 53 762 0 0,55-70-1019 0 0,0-1 0 0 0,1 0 0 0 0,0 0 0 0 0,0-1 0 0 0,1 1-1 0 0,0-1 1 0 0,0 0 0 0 0,0-1 0 0 0,1 0 0 0 0,0 0 0 0 0,0 0 0 0 0,0 0-1 0 0,0-1 1 0 0,1-1 0 0 0,0 1-42 0 0,3 2 7 0 0,37 24-378 0 0,67 41-809 0 0,-42-18-4248 0 0,-60-44 2497 0 0,-8-6 1474 0 0</inkml:trace>
  <inkml:trace contextRef="#ctx0" brushRef="#br0" timeOffset="434312.109">24484 11831 1644 0 0,'-21'1'5451'0'0,"-13"28"-4180"0"0,26-22-869 0 0,-174 224 1713 0 0,148-208-4348 0 0,4-19-2901 0 0,21-4 3842 0 0</inkml:trace>
  <inkml:trace contextRef="#ctx0" brushRef="#br0" timeOffset="434589.637">24131 11900 3276 0 0,'20'-11'5591'0'0,"14"17"-3510"0"0,217 146-1211 0 0,-117-12-10412 0 0,-128-129 8250 0 0</inkml:trace>
  <inkml:trace contextRef="#ctx0" brushRef="#br0" timeOffset="438332.67">25040 10560 876 0 0,'75'-59'7844'0'0,"-54"27"-1181"0"0,-24 1-6549 0 0,-4-50 616 0 0,7 80-720 0 0,0 1 20 0 0,0 0 1 0 0,-6-1-108 0 0,-6 343 980 0 0,43-143-169 0 0,24 126 733 0 0,-45-272-2029 0 0,-10-53-46 0 0,0 0-168 0 0,1-3-182 0 0,59-212-12529 0 0,-57 192 12369 0 0</inkml:trace>
  <inkml:trace contextRef="#ctx0" brushRef="#br0" timeOffset="438659.671">25196 10659 1592 0 0,'35'-53'3370'0'0,"-28"47"-3208"0"0,0 0 0 0 0,1 1 1 0 0,0-1-1 0 0,0 1 0 0 0,1 1 0 0 0,-1 0 1 0 0,1 0-1 0 0,0 0 0 0 0,0 1 1 0 0,0 1-1 0 0,0-1 0 0 0,1 1 0 0 0,8 0-162 0 0,-11 0 66 0 0,0 0 0 0 0,0 1-1 0 0,0-1 1 0 0,0 2-1 0 0,1-1 1 0 0,-1 1 0 0 0,0 0-1 0 0,0 0 1 0 0,0 1 0 0 0,0 0-1 0 0,0 0 1 0 0,0 1 0 0 0,0 0-1 0 0,0 0 1 0 0,0 0-1 0 0,0 1 1 0 0,-1 0 0 0 0,0 1-1 0 0,1-1 1 0 0,-1 1 0 0 0,-1 0-1 0 0,1 1 1 0 0,0-1-1 0 0,-1 1 1 0 0,0 0 0 0 0,0 1-1 0 0,-1-1 1 0 0,1 1 0 0 0,-1 0-1 0 0,-1 0 1 0 0,1 0 0 0 0,1 4-66 0 0,-8-2 111 0 0,1-1 0 0 0,-1 1 0 0 0,0 0 0 0 0,-1-1 1 0 0,0 0-1 0 0,0 0 0 0 0,-1 0 0 0 0,1 0 0 0 0,-2-1 1 0 0,1 0-1 0 0,-1 0 0 0 0,1 0 0 0 0,-2-1 0 0 0,1 0 1 0 0,-1 0-1 0 0,1 0 0 0 0,-1-1 0 0 0,-1 0 1 0 0,1 0-1 0 0,-5 1-111 0 0,-282 108 468 0 0,361-111-8124 0 0,-44-2 6355 0 0,4 0-6 0 0</inkml:trace>
  <inkml:trace contextRef="#ctx0" brushRef="#br0" timeOffset="439001.298">25724 10877 1772 0 0,'23'6'7103'0'0,"-38"12"-4984"0"0,0-1-2077 0 0,-117 261 1889 0 0,129-273-2393 0 0,-24 32 276 0 0,-1-31-7423 0 0,5-16 6289 0 0,3 1 46 0 0</inkml:trace>
  <inkml:trace contextRef="#ctx0" brushRef="#br0" timeOffset="439248.924">25392 10940 1324 0 0,'-1'-40'10654'0'0,"20"45"-8911"0"0,156 166-483 0 0,-150-143-1888 0 0,42 39-2783 0 0,-18-35-3471 0 0,-42-30 5577 0 0,-4-2 162 0 0</inkml:trace>
  <inkml:trace contextRef="#ctx0" brushRef="#br0" timeOffset="439886.652">26224 10357 1896 0 0,'-16'5'311'0'0,"1"0"-1"0"0,0 1 1 0 0,1 1 0 0 0,-1 0-1 0 0,1 1 1 0 0,1 0 0 0 0,-1 1-1 0 0,1 1 1 0 0,1 0 0 0 0,0 1-1 0 0,0 0 1 0 0,1 1 0 0 0,1 0-1 0 0,0 0 1 0 0,1 1-1 0 0,0 1 1 0 0,0 0 0 0 0,2 0-1 0 0,0 0 1 0 0,1 1 0 0 0,0 0-1 0 0,1 0 1 0 0,0 1 0 0 0,2-1-1 0 0,0 1 1 0 0,-1 14-311 0 0,5-21 43 0 0,1 1-1 0 0,0 0 1 0 0,0-1 0 0 0,1 0 0 0 0,1 0-1 0 0,-1 0 1 0 0,1 0 0 0 0,1 0 0 0 0,0-1 0 0 0,0 1-1 0 0,0-1 1 0 0,1-1 0 0 0,1 1 0 0 0,-1-1-1 0 0,1 0 1 0 0,0-1 0 0 0,1 1 0 0 0,-1-1-1 0 0,1-1 1 0 0,0 1 0 0 0,1-2 0 0 0,5 4-43 0 0,126 44-3533 0 0,-37-45-739 0 0,-88-7 2947 0 0</inkml:trace>
  <inkml:trace contextRef="#ctx0" brushRef="#br0" timeOffset="440338.917">26446 10449 1324 0 0,'46'-31'3920'0'0,"36"61"-2757"0"0,-79-26-1076 0 0,-1-1 0 0 0,0 1 0 0 0,0 0 0 0 0,0 0 0 0 0,0 0 0 0 0,-1 0 0 0 0,0 0 1 0 0,0 0-1 0 0,0 0 0 0 0,0 0 0 0 0,0 0 0 0 0,-1 0 0 0 0,0 1 0 0 0,0-1 0 0 0,0 0 0 0 0,0 0 1 0 0,-1 0-1 0 0,1 1 0 0 0,-1-1 0 0 0,0 0 0 0 0,0 0 0 0 0,-1 0 0 0 0,1 0 0 0 0,-1 0 1 0 0,0-1-1 0 0,0 1 0 0 0,0 0 0 0 0,-1-1 0 0 0,1 1 0 0 0,-1-1 0 0 0,0 0-87 0 0,-106 97 1638 0 0,82-79-1154 0 0,-36 19-267 0 0,98-78-4495 0 0,18-14 238 0 0,-31 36 2772 0 0</inkml:trace>
  <inkml:trace contextRef="#ctx0" brushRef="#br0" timeOffset="440635.05">26811 10392 1348 0 0,'-80'-8'6023'0'0,"71"11"-5870"0"0,-1 0-1 0 0,1 0 0 0 0,0 1 0 0 0,0 0 0 0 0,0 1 0 0 0,1 0 1 0 0,-1 0-1 0 0,1 1 0 0 0,0 0 0 0 0,1 1 0 0 0,-1-1 1 0 0,2 2-1 0 0,-1-1 0 0 0,1 1 0 0 0,0-1 0 0 0,0 2 1 0 0,1-1-1 0 0,0 1 0 0 0,0-1 0 0 0,1 1 0 0 0,0 1 0 0 0,1-1 1 0 0,0 0-1 0 0,1 1 0 0 0,0 0 0 0 0,0-1 0 0 0,0 9-152 0 0,4-8-48 0 0,0-1 0 0 0,1 1 0 0 0,0-1 0 0 0,0 1 1 0 0,1-1-1 0 0,1 0 0 0 0,-1 0 0 0 0,1-1 0 0 0,1 1 0 0 0,0-1 0 0 0,0 0 0 0 0,0-1 0 0 0,1 0 0 0 0,0 0 0 0 0,1 0 0 0 0,-1-1 0 0 0,1 0 0 0 0,0 0 0 0 0,1-1 0 0 0,0 0 0 0 0,0 0 0 0 0,8 2 48 0 0,129 30-7492 0 0,-137-37 6207 0 0</inkml:trace>
  <inkml:trace contextRef="#ctx0" brushRef="#br0" timeOffset="440962.078">27096 10727 1676 0 0,'-38'85'5777'0'0,"-4"49"-2170"0"0,43-130-3638 0 0,0-1 0 0 0,0 1 0 0 0,0-1 0 0 0,1 1 0 0 0,-1-1 0 0 0,1 0 0 0 0,0 1 0 0 0,0-1 0 0 0,0 0 0 0 0,1 0 0 0 0,-1-1 0 0 0,1 1 0 0 0,-1 0 0 0 0,1-1 0 0 0,0 0 0 0 0,0 1 0 0 0,0-1 0 0 0,0 0 0 0 0,1-1 0 0 0,-1 1 0 0 0,0 0 0 0 0,1-1 0 0 0,-1 0 0 0 0,1 0 0 0 0,0 0 0 0 0,-1 0 0 0 0,1-1-1 0 0,0 1 1 0 0,-1-1 0 0 0,1 0 0 0 0,0 0 0 0 0,0 0 0 0 0,-1 0 0 0 0,1-1 0 0 0,0 0 0 0 0,-1 0 0 0 0,2 0 31 0 0,-1-1-285 0 0,0 0 1 0 0,0 0-1 0 0,-1 0 0 0 0,1 0 0 0 0,-1 0 1 0 0,0-1-1 0 0,0 0 0 0 0,1 1 0 0 0,-2-1 0 0 0,1 0 1 0 0,0-1-1 0 0,-1 1 0 0 0,1 0 0 0 0,-1-1 0 0 0,0 1 1 0 0,0-1-1 0 0,0 0 0 0 0,-1 0 0 0 0,0 0 1 0 0,1 0-1 0 0,-1 0 0 0 0,0-3 285 0 0,-1-8-1407 0 0</inkml:trace>
  <inkml:trace contextRef="#ctx0" brushRef="#br0" timeOffset="441303.159">27158 10507 1664 0 0,'-5'-6'4611'0'0,"-20"2"-2196"0"0,9 1-889 0 0,26-3-700 0 0,-10 6-759 0 0,0 0 1 0 0,-1-1-1 0 0,1 1 0 0 0,0 0 1 0 0,0-1-1 0 0,0 1 1 0 0,0 0-1 0 0,0-1 0 0 0,0 1 1 0 0,0-1-1 0 0,0 1 1 0 0,-1 0-1 0 0,1-1 0 0 0,0 1 1 0 0,1-1-1 0 0,-1 1 1 0 0,0 0-1 0 0,0-1 0 0 0,0 1 1 0 0,0-1-1 0 0,0 1 1 0 0,0 0-1 0 0,0-1 1 0 0,1 1-1 0 0,-1 0 0 0 0,0-1 1 0 0,0 1-1 0 0,0 0 1 0 0,1-1-68 0 0,-15 3 1020 0 0,-18 0-4354 0 0,52-12-2610 0 0,-9 6 4592 0 0,-2-1 69 0 0</inkml:trace>
  <inkml:trace contextRef="#ctx0" brushRef="#br0" timeOffset="441632.605">27427 10273 1316 0 0,'3'0'285'0'0,"1"-1"1"0"0,-1 1-1 0 0,0-1 0 0 0,1 1 1 0 0,-1 0-1 0 0,0 0 0 0 0,1 1 1 0 0,-1-1-1 0 0,0 1 0 0 0,1-1 0 0 0,-1 1 1 0 0,0 0-1 0 0,0 0 0 0 0,0 1 1 0 0,0-1-1 0 0,0 1 0 0 0,0-1 1 0 0,0 1-1 0 0,0 0 0 0 0,-1 0 1 0 0,1 0-1 0 0,-1 0 0 0 0,2 2-285 0 0,69 104 2416 0 0,-62-84-2164 0 0,-1 0 1 0 0,-1 1-1 0 0,-1-1 1 0 0,-1 2 0 0 0,-1-1-1 0 0,-1 1 1 0 0,-2 0-1 0 0,-1 0 1 0 0,0 0 0 0 0,-2 0-1 0 0,-1 0 1 0 0,-1 0-1 0 0,-2 0 1 0 0,0-1 0 0 0,-2 1-1 0 0,0-1 1 0 0,-2 0-1 0 0,-1-1 1 0 0,-1 1-1 0 0,-1-2 1 0 0,-11 19-253 0 0,-73 85-1391 0 0,88-119 902 0 0,0-1 0 0 0,-1-1 0 0 0,0 1 0 0 0,0-1 0 0 0,0-1 0 0 0,-1 1 0 0 0,0-2 1 0 0,0 1-1 0 0,0-1 0 0 0,-1 0 0 0 0,1-1 0 0 0,-1 0 0 0 0,0-1 0 0 0,-2 0 489 0 0,-54-28-4043 0 0,50 7 2712 0 0</inkml:trace>
  <inkml:trace contextRef="#ctx0" brushRef="#br0" timeOffset="436109.814">23771 10554 1164 0 0,'-1'-6'1036'0'0,"1"-33"7548"0"0,4 23-8698 0 0,93 0 419 0 0,-91 18-293 0 0,-1 0 0 0 0,1 0 0 0 0,0 0-1 0 0,-1 1 1 0 0,1 0 0 0 0,-1 0 0 0 0,0 0 0 0 0,0 1 0 0 0,0 0-1 0 0,0 0 1 0 0,-1 0 0 0 0,1 0 0 0 0,-1 1 0 0 0,0-1 0 0 0,-1 1-1 0 0,1 0 1 0 0,-1 0 0 0 0,0 1 0 0 0,0-1 0 0 0,0 1 0 0 0,-1-1-1 0 0,0 1 1 0 0,0 0 0 0 0,-1 0 0 0 0,1 0 0 0 0,-1 0 0 0 0,-1 0 0 0 0,1 0-1 0 0,-1 6-11 0 0,-3-3 23 0 0,0-1 0 0 0,0 1-1 0 0,-1-1 1 0 0,-1 0-1 0 0,1 0 1 0 0,-1-1 0 0 0,0 0-1 0 0,-1 1 1 0 0,0-2 0 0 0,0 1-1 0 0,0-1 1 0 0,-1 0-1 0 0,0 0 1 0 0,0 0 0 0 0,-5 2-23 0 0,-98 48-1226 0 0,93-76-5624 0 0,28 7 5424 0 0</inkml:trace>
  <inkml:trace contextRef="#ctx0" brushRef="#br0" timeOffset="436436.551">24340 10537 1404 0 0,'-147'21'4872'0'0,"133"-18"-4665"0"0,1 1 0 0 0,0 1 0 0 0,0 0-1 0 0,0 1 1 0 0,0 0 0 0 0,1 0 0 0 0,0 2 0 0 0,1 0-1 0 0,-1 0 1 0 0,2 1 0 0 0,-1 0 0 0 0,1 0 0 0 0,0 2-1 0 0,1-1 1 0 0,-1 3-207 0 0,7-10 32 0 0,1 1-1 0 0,-1 0 1 0 0,1 0-1 0 0,0 0 1 0 0,0 1 0 0 0,1-1-1 0 0,-1 0 1 0 0,1 1-1 0 0,0-1 1 0 0,0 1 0 0 0,0-1-1 0 0,1 1 1 0 0,0-1-1 0 0,-1 1 1 0 0,2-1-1 0 0,-1 1 1 0 0,0 0 0 0 0,1-1-1 0 0,0 1 1 0 0,0-1-1 0 0,0 0 1 0 0,1 1-1 0 0,0-1 1 0 0,0 0 0 0 0,0 0-1 0 0,0 0 1 0 0,0 0-1 0 0,1 0 1 0 0,-1 0-1 0 0,1-1 1 0 0,0 1 0 0 0,1-1-1 0 0,-1 0 1 0 0,0 0-1 0 0,1 0 1 0 0,0 0-1 0 0,-1-1 1 0 0,4 2-32 0 0,165 67-4320 0 0,-104-62 1474 0 0,-37-9 1474 0 0</inkml:trace>
  <inkml:trace contextRef="#ctx0" brushRef="#br0" timeOffset="436809.082">24451 10817 1532 0 0,'-15'59'3161'0'0,"11"-53"-3020"0"0,1 0 1 0 0,0-1-1 0 0,0 1 1 0 0,1 0-1 0 0,-1 0 0 0 0,1 1 1 0 0,1-1-1 0 0,-1 0 1 0 0,1 1-1 0 0,0-1 1 0 0,0 1-1 0 0,1-1 1 0 0,0 1-1 0 0,0-1 0 0 0,1 1 1 0 0,-1-1-1 0 0,2 1 1 0 0,-1-1-1 0 0,1 1 1 0 0,-1-1-1 0 0,2 0 1 0 0,-1 0-1 0 0,1 0 0 0 0,0 0 1 0 0,0 0-1 0 0,0-1 1 0 0,1 1-1 0 0,0-1 1 0 0,0 0-1 0 0,1 0 1 0 0,-1-1-1 0 0,1 1 0 0 0,0-1 1 0 0,0 0-1 0 0,1 0 1 0 0,-1 0-1 0 0,1-1 1 0 0,0 0-142 0 0,68 12-1491 0 0,-71-15 1257 0 0,0 0 0 0 0,0 0 0 0 0,-1 0 0 0 0,1 0 0 0 0,0-1 0 0 0,0 1 0 0 0,-1-1 0 0 0,1 0 0 0 0,0 1 0 0 0,-1-1 0 0 0,1-1 0 0 0,0 1 0 0 0,-1 0 0 0 0,0 0 0 0 0,1-1 0 0 0,-1 0 0 0 0,0 1-1 0 0,0-1 1 0 0,1 0 0 0 0,-2 0 0 0 0,1 0 0 0 0,0 0 0 0 0,0-1 0 0 0,-1 1 0 0 0,1-1 234 0 0,2-6-1414 0 0</inkml:trace>
  <inkml:trace contextRef="#ctx0" brushRef="#br0" timeOffset="437226.78">24526 10718 836 0 0,'-27'-15'8163'0'0,"43"7"-5682"0"0,7 7-1823 0 0,-36-3 1785 0 0,-13-3-1236 0 0,37-3-7563 0 0,24 2-480 0 0,-28 7 5564 0 0</inkml:trace>
  <inkml:trace contextRef="#ctx0" brushRef="#br1" timeOffset="1.11695E6">3446 10641 848 0 0,'-3'-15'1919'0'0,"2"15"-1891"0"0,0-1 0 0 0,1 0 0 0 0,-1 1 0 0 0,0-1 0 0 0,0 1 0 0 0,1-1 0 0 0,-1 0 0 0 0,0 0 0 0 0,1 1 0 0 0,-1-1 0 0 0,1 0 0 0 0,-1 0 0 0 0,1 0 0 0 0,-1 0 0 0 0,1 0 0 0 0,0 1 0 0 0,-1-1 0 0 0,1 0 0 0 0,0 0 0 0 0,0 0 0 0 0,0 0 0 0 0,0 0 0 0 0,-1 0 0 0 0,1 0 0 0 0,1 0 1 0 0,-1 0-1 0 0,0 0 0 0 0,0 0 0 0 0,0 0 0 0 0,0 0 0 0 0,1 0 0 0 0,-1 0 0 0 0,0 0 0 0 0,1 0 0 0 0,-1 1 0 0 0,1-1 0 0 0,-1 0 0 0 0,1 0 0 0 0,-1 0 0 0 0,1 1 0 0 0,0-1 0 0 0,-1 0 0 0 0,1 1 0 0 0,0-1 0 0 0,0 0 0 0 0,0 1 0 0 0,-1-1 0 0 0,1 1 0 0 0,0-1 0 0 0,0 1 0 0 0,0 0 0 0 0,0-1 0 0 0,0 1 0 0 0,0 0 0 0 0,0 0 0 0 0,0-1 0 0 0,0 1 0 0 0,0 0 0 0 0,-1 0 0 0 0,1 0 0 0 0,0 0 0 0 0,0 0 0 0 0,0 0 0 0 0,0 1 0 0 0,0-1 0 0 0,0 0 0 0 0,1 1-28 0 0,185-25 86 0 0,222 13-178 0 0,-206 23 92 0 0,183 39-126 0 0,-315-44-50 0 0,0-3 1 0 0,0-3-1 0 0,1-3 1 0 0,31-7 175 0 0,355-4-795 0 0,169-3 511 0 0,106-11-13 0 0,-436 4 466 0 0,259-6 460 0 0,-359 9-565 0 0,318-54 564 0 0,-60 26-150 0 0,-56 15 124 0 0,-315 8-430 0 0,40-14 837 0 0,-115 34-1085 0 0,-7 3-3581 0 0,-2 2 3625 0 0,0 0-1492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2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1187 115 860 0 0,'0'0'196'0'0,"0"0"-42"0"0,0 0 103 0 0,0 0-67 0 0,0 0 1 0 0,0 0-13 0 0,0 0 7 0 0,0 0-68 0 0,0 0 7 0 0,0 0 9 0 0,0 0 19 0 0,0 0 10 0 0,0 0 12 0 0,0 0-17 0 0,0 0-86 0 0,11 0-62 0 0,-3-1 3005 0 0,12-11-2467 0 0,-24 9-295 0 0,4 2-220 0 0,0 1-8 0 0,0 0-25 0 0,0 0-52 0 0,0 0 8 0 0,0 0-18 0 0,0 0 85 0 0,0 0-5 0 0,0 0-52 0 0,0 0 102 0 0,0 0 1 0 0,0 0-25 0 0,0 0-117 0 0,0 0-20 0 0,0 0 44 0 0,0 0 81 0 0,0 0 31 0 0,0 0-94 0 0,0 0 45 0 0,0 0 30 0 0,0 0-26 0 0,0 0 11 0 0,0 0-56 0 0,0 0 42 0 0,0 0-5 0 0,0 0 18 0 0,0 0-31 0 0,0 0-7 0 0,0 0-34 0 0,0 0 57 0 0,0 0-30 0 0,0 0-54 0 0,0 0 82 0 0,0 0-26 0 0,0 0-78 0 0,0 0 7 0 0,0 0 27 0 0,0 0 93 0 0,0 0 3 0 0,0 0-73 0 0,0 0 33 0 0,0 0-35 0 0,0 0 85 0 0,0 0-6 0 0,0 0-52 0 0,0 0 31 0 0,0 0 37 0 0,0 0 4 0 0,0 0-79 0 0,0 0 3 0 0,0 0 13 0 0,0 0-10 0 0,0 0 26 0 0,0 0 20 0 0,0 0 14 0 0,0 0 5 0 0,0 0-75 0 0,0 0 21 0 0,0 0-72 0 0,0 0-4 0 0,0 0 72 0 0,0 0 74 0 0,0 0-23 0 0,0 0-17 0 0,0 0 39 0 0,0 0-61 0 0,0 0 50 0 0,0 0 13 0 0,0 0-82 0 0,0 0-68 0 0,0 0 63 0 0,0 0 51 0 0,0 0-51 0 0,0 0-40 0 0,0 0 80 0 0,0 0 12 0 0,0 0-16 0 0,0 0 46 0 0,0 0-51 0 0,0 0-5 0 0,0 0-5 0 0,0 0-17 0 0,0 0 6 0 0,0 0-37 0 0,0 0-30 0 0,0 0 97 0 0,0 0 25 0 0,0 0 9 0 0,0 0 7 0 0,0 0-51 0 0,0 0 8 0 0,0 0 8 0 0,0 0-49 0 0,0 0 38 0 0,0 0 43 0 0,0 0-7 0 0,0 0-2 0 0,0 0-21 0 0,0 0-60 0 0,0 0-75 0 0,0 0 51 0 0,0 0 51 0 0,0 0 9 0 0,0 0 0 0 0,0 0-80 0 0,0 0 80 0 0,0 0 11 0 0,0 0-36 0 0,0 0-20 0 0,0 0-35 0 0,0 0 87 0 0,0 0 36 0 0,0 0-59 0 0,0 0-10 0 0,0 0-43 0 0,0 0 80 0 0,0 0-48 0 0,0 0 73 0 0,0 0-5 0 0,0 0-11 0 0,0 0 28 0 0,0 0-15 0 0,0 0-88 0 0,0 0 60 0 0,0 0 5 0 0,0 0-15 0 0,0 0-45 0 0,0 0 62 0 0,0 0 30 0 0,0 0 0 0 0,0 0-70 0 0,0 0 16 0 0,0 0-77 0 0,0 0-9 0 0,0 0 76 0 0,0 0-15 0 0,0 0-20 0 0,0 0-23 0 0,0 0 26 0 0,0 0-24 0 0,0 0-6 0 0,0 0-8 0 0,0 0-52 0 0,0 0-251 0 0,0 0-224 0 0,0 0-476 0 0,0 0-116 0 0,0 0 93 0 0,0 0 27 0 0</inkml:trace>
  <inkml:trace contextRef="#ctx0" brushRef="#br0" timeOffset="18757.028">298 235 908 0 0,'0'0'372'0'0,"0"0"4"0"0,0 0 17 0 0,0 0-18 0 0,0 0-107 0 0,0 0-76 0 0,0 0 3 0 0,0 0 119 0 0,0 0 26 0 0,-2-4-25 0 0,7-41 2866 0 0,4 165-1932 0 0,6 244-182 0 0,12-163-450 0 0,-22-170-1104 0 0,-10-47-3171 0 0,-2-30 1171 0 0,6 20 1365 0 0</inkml:trace>
  <inkml:trace contextRef="#ctx0" brushRef="#br0" timeOffset="19726.088">264 238 1868 0 0,'-1'-16'2607'0'0,"2"16"-2546"0"0,-1 0 0 0 0,1 0 0 0 0,-1 0 0 0 0,1 1 0 0 0,0-1 0 0 0,-1 0 0 0 0,1 0 0 0 0,-1 0 0 0 0,1 0 0 0 0,0 0 0 0 0,-1 0 0 0 0,1 0 1 0 0,0 0-1 0 0,-1 0 0 0 0,1-1 0 0 0,-1 1 0 0 0,1 0 0 0 0,0 0 0 0 0,-1 0 0 0 0,1-1 0 0 0,-1 1 0 0 0,1 0 0 0 0,-1-1 0 0 0,1 1 1 0 0,-1 0-1 0 0,1-1 0 0 0,-1 1 0 0 0,1-1 0 0 0,-1 1 0 0 0,0-1 0 0 0,1 1 0 0 0,-1-1 0 0 0,1 1 0 0 0,-1-1 0 0 0,0 1 0 0 0,0-1 0 0 0,1 0 1 0 0,-1 1-1 0 0,0-1 0 0 0,0 1 0 0 0,0-1 0 0 0,0 0 0 0 0,0 1 0 0 0,0-1 0 0 0,0 0 0 0 0,0 1 0 0 0,0-1 0 0 0,0 1 0 0 0,0-1 1 0 0,0 0-1 0 0,0 1 0 0 0,0-1 0 0 0,0 1 0 0 0,-1-1 0 0 0,1 0 0 0 0,0 1 0 0 0,-1-1 0 0 0,1 1 0 0 0,0-1 0 0 0,-1 1 0 0 0,1-1 1 0 0,0 1-1 0 0,-1-1 0 0 0,1 1 0 0 0,-1 0 0 0 0,1-1 0 0 0,-1 1 0 0 0,1-1 0 0 0,-1 1 0 0 0,0 0-61 0 0,48 28 1249 0 0,-44-41-1258 0 0,1 0 1 0 0,1 1-1 0 0,0 0 1 0 0,1 0-1 0 0,0 0 1 0 0,1 1-1 0 0,0 0 0 0 0,1 0 1 0 0,0 1-1 0 0,0 0 1 0 0,1 0-1 0 0,1 1 1 0 0,0 0-1 0 0,0 1 1 0 0,0 0-1 0 0,1 0 0 0 0,1 1 1 0 0,-1 1-1 0 0,1 0 1 0 0,0 0-1 0 0,0 1 1 0 0,1 1-1 0 0,-1 0 0 0 0,1 1 1 0 0,0 0 8 0 0,-7 6-2 0 0,-1 1 0 0 0,0 0 0 0 0,0 0 0 0 0,0 0 0 0 0,-1 1 0 0 0,1-1 0 0 0,-1 1 0 0 0,0 0 0 0 0,0 0 0 0 0,-1 1 0 0 0,0-1 0 0 0,0 1 0 0 0,0-1 0 0 0,0 1 0 0 0,-1 0 0 0 0,0 0 0 0 0,-1 1 0 0 0,1-1 0 0 0,-1 0 0 0 0,0 0 0 0 0,0 1 0 0 0,-1-1 0 0 0,0 0 0 0 0,0 1 0 0 0,-1-1 0 0 0,0 1 0 0 0,0-1 0 0 0,-1 6 2 0 0,-3 14 30 0 0,-1 0 0 0 0,-1-1 1 0 0,-2 1-1 0 0,0-1 0 0 0,-1-1 1 0 0,-2 0-1 0 0,0 0 0 0 0,-2-1 0 0 0,0-1 1 0 0,-2 0-1 0 0,0-1 0 0 0,-14 12-30 0 0,25-25 69 0 0,0 0-1 0 0,-1-1 1 0 0,0 0-1 0 0,0 0 1 0 0,0-1-1 0 0,-1 0 1 0 0,0 0-1 0 0,-1 0 1 0 0,1-1-1 0 0,-1 0 1 0 0,0-1-1 0 0,0 1 1 0 0,0-2-1 0 0,-1 1 1 0 0,1-1 0 0 0,-1 0-1 0 0,-5 0-68 0 0,13-3 80 0 0,-26-24 303 0 0,26 22-378 0 0,1 0-1 0 0,0 0 1 0 0,0 0 0 0 0,0-1-1 0 0,0 1 1 0 0,0 0-1 0 0,1 0 1 0 0,-1 0-1 0 0,1 0 1 0 0,-1 0-1 0 0,1 0 1 0 0,0 0-1 0 0,-1 0 1 0 0,1 0 0 0 0,0 0-1 0 0,0 1 1 0 0,1-1-1 0 0,-1 0 1 0 0,0 1-1 0 0,1-1 1 0 0,-1 0-1 0 0,1 1 1 0 0,-1 0-1 0 0,1-1 1 0 0,-1 1 0 0 0,1 0-1 0 0,0 0 1 0 0,0 0-1 0 0,0 0 1 0 0,0 0-1 0 0,0 0 1 0 0,0 1-1 0 0,0-1 1 0 0,0 0-1 0 0,0 1 1 0 0,0 0 0 0 0,0-1-1 0 0,0 1 1 0 0,0 0-1 0 0,0 0 1 0 0,0 0-1 0 0,0 1 1 0 0,1-1-1 0 0,-1 0 1 0 0,0 1-1 0 0,0-1 1 0 0,0 1 0 0 0,0 0-1 0 0,0 0 1 0 0,-1 0-1 0 0,1 0 1 0 0,0 0-1 0 0,0 0 1 0 0,0 0-1 0 0,-1 1 1 0 0,1-1-1 0 0,-1 0 1 0 0,1 1 0 0 0,-1-1-1 0 0,1 2-4 0 0,353 184-1454 0 0,-333-179 967 0 0,46 14-1669 0 0,-24-16-3156 0 0,-42-6 4008 0 0</inkml:trace>
  <inkml:trace contextRef="#ctx0" brushRef="#br0" timeOffset="20642.37">798 524 916 0 0,'7'12'6891'0'0,"14"-2"-6834"0"0,0-2 1 0 0,1-1-1 0 0,0 0 0 0 0,1-2 1 0 0,0 0-1 0 0,-1-1 1 0 0,1-2-1 0 0,0 0 1 0 0,0-2-1 0 0,1 0 0 0 0,-1-2 1 0 0,0 0-1 0 0,-1-2 1 0 0,1 0-1 0 0,-1-2 1 0 0,1 0-1 0 0,-1-1 1 0 0,-1-2-1 0 0,0 0 0 0 0,0-1 1 0 0,12-9-58 0 0,-30 19-10 0 0,-1 0 0 0 0,0 0 1 0 0,0-1-1 0 0,0 1 0 0 0,0 0 0 0 0,0-1 0 0 0,0 0 1 0 0,-1 1-1 0 0,1-1 0 0 0,0 0 0 0 0,0 0 1 0 0,0 0-1 0 0,-1 0 0 0 0,1 0 0 0 0,0-1 0 0 0,-1 1 1 0 0,1 0-1 0 0,-1-1 0 0 0,1 1 0 0 0,-1-1 1 0 0,0 0-1 0 0,0 1 0 0 0,0-1 0 0 0,0 0 1 0 0,0 0-1 0 0,0 1 0 0 0,0-1 0 0 0,0 0 0 0 0,-1 0 1 0 0,1 0-1 0 0,-1 0 0 0 0,0 0 0 0 0,1 0 1 0 0,-1 0-1 0 0,0 0 0 0 0,0 0 0 0 0,0 0 0 0 0,0 0 1 0 0,-1 0-1 0 0,1-1 0 0 0,-1 2 0 0 0,1-1 1 0 0,-1 0-1 0 0,0 0 0 0 0,1 0 0 0 0,-1 0 1 0 0,0 0-1 0 0,0 0 0 0 0,0 1 0 0 0,-1-1 0 0 0,1 0 1 0 0,0 1-1 0 0,-1-1 0 0 0,1 1 0 0 0,-1 0 1 0 0,1-1-1 0 0,-1 1 0 0 0,1 0 0 0 0,-1 0 0 0 0,0 0 1 0 0,0 0-1 0 0,0 0 0 0 0,0 0 0 0 0,0 0 10 0 0,-17-3-19 0 0,0 1 0 0 0,0 0 1 0 0,-1 1-1 0 0,1 1 0 0 0,0 1 0 0 0,-1 1 0 0 0,1 0 0 0 0,0 2 0 0 0,-1 0 0 0 0,1 1 0 0 0,1 1 0 0 0,-1 0 0 0 0,1 2 0 0 0,0 0 0 0 0,0 1 0 0 0,1 1 0 0 0,0 1 0 0 0,0 0 0 0 0,1 1 0 0 0,1 1 0 0 0,0 0 0 0 0,0 1 0 0 0,1 1 0 0 0,1 0 0 0 0,1 1 0 0 0,0 0 0 0 0,0 1 0 0 0,-1 5 19 0 0,9-15 13 0 0,0-1 1 0 0,0 0-1 0 0,1 1 1 0 0,0 0-1 0 0,0-1 0 0 0,0 1 1 0 0,1 0-1 0 0,0 1 1 0 0,0-1-1 0 0,1 0 0 0 0,-1 1 1 0 0,1-1-1 0 0,1 0 0 0 0,-1 1 1 0 0,1-1-1 0 0,0 1 1 0 0,1-1-1 0 0,0 1 0 0 0,0-1 1 0 0,0 1-1 0 0,0-1 1 0 0,1 0-1 0 0,0 0 0 0 0,1 0 1 0 0,-1 0-1 0 0,1 0 1 0 0,1 0-1 0 0,-1-1 0 0 0,1 1 1 0 0,-1-1-1 0 0,2 0 0 0 0,-1 0 1 0 0,0 0-1 0 0,1-1 1 0 0,0 0-1 0 0,0 0 0 0 0,0 0 1 0 0,5 3-14 0 0,10 3-69 0 0,0-1 0 0 0,0-1 0 0 0,0-1 0 0 0,1 0 0 0 0,0-2 0 0 0,0 0 1 0 0,1-1-1 0 0,0-1 0 0 0,-1-2 0 0 0,1 0 0 0 0,0-1 0 0 0,2-1 69 0 0,157-39-4329 0 0,-152 26 3012 0 0</inkml:trace>
  <inkml:trace contextRef="#ctx0" brushRef="#br0" timeOffset="21403.693">1522 509 1088 0 0,'0'1'79'0'0,"0"-1"-1"0"0,1 0 1 0 0,-1 0-1 0 0,0 1 1 0 0,0-1-1 0 0,1 0 1 0 0,-1 0 0 0 0,1 0-1 0 0,-1 0 1 0 0,0 1-1 0 0,1-1 1 0 0,-1 0-1 0 0,0 0 1 0 0,1 0-1 0 0,-1 0 1 0 0,0 0 0 0 0,1 0-1 0 0,-1 0 1 0 0,1 0-1 0 0,-1 0 1 0 0,0 0-1 0 0,1 0 1 0 0,-1 0-1 0 0,0 0 1 0 0,1-1 0 0 0,-1 1-1 0 0,0 0 1 0 0,1 0-1 0 0,-1 0 1 0 0,0 0-1 0 0,1-1 1 0 0,-1 1-1 0 0,0 0 1 0 0,1 0 0 0 0,-1-1-1 0 0,0 1 1 0 0,0 0-1 0 0,1 0 1 0 0,-1-1-1 0 0,0 1 1 0 0,0 0-1 0 0,0-1 1 0 0,1 1 0 0 0,-1-1-79 0 0,16 36 409 0 0,-16-35-406 0 0,51 176 1807 0 0,-49-196 994 0 0,3-71-2715 0 0,-3 82-82 0 0,3-14 6 0 0,0 1 0 0 0,2 0 0 0 0,1 1 0 0 0,0-1 0 0 0,2 2 0 0 0,0-1 0 0 0,1 1 1 0 0,4-4-14 0 0,-12 23-6 0 0,0 0 1 0 0,-1 0 0 0 0,1 0-1 0 0,0 1 1 0 0,-1-1 0 0 0,1 1-1 0 0,0-1 1 0 0,0 1 0 0 0,0 0-1 0 0,-1 0 1 0 0,1 1 0 0 0,0-1-1 0 0,0 0 1 0 0,-1 1 0 0 0,1 0-1 0 0,0 0 1 0 0,-1-1 0 0 0,1 2-1 0 0,0-1 1 0 0,-1 0 0 0 0,1 0-1 0 0,-1 1 1 0 0,0-1 0 0 0,0 1-1 0 0,1 0 1 0 0,-1 0 0 0 0,0 0-1 0 0,0 0 1 0 0,-1 0 0 0 0,1 0-1 0 0,0 0 1 0 0,-1 1 0 0 0,1-1-1 0 0,-1 1 1 0 0,0-1 5 0 0,7 11 12 0 0,0 0 0 0 0,-1 0 1 0 0,-1 0-1 0 0,-1 1 0 0 0,1-1 0 0 0,-2 1 1 0 0,0 1-1 0 0,-1-1 0 0 0,0 1 0 0 0,-1-1 1 0 0,-1 1-1 0 0,0-1 0 0 0,-1 1 0 0 0,-2 11-12 0 0,-15 25 424 0 0,17-49-334 0 0,-3 11 188 0 0,5-30-332 0 0,1 0 1 0 0,0 1 0 0 0,2-1-1 0 0,0 1 1 0 0,0 0 0 0 0,2 0-1 0 0,0 1 1 0 0,0 0 0 0 0,2 0-1 0 0,0 0 1 0 0,0 1 0 0 0,2 1-1 0 0,-1 0 1 0 0,2 0 0 0 0,0 1-1 0 0,0 0 1 0 0,1 1 0 0 0,1 1-1 0 0,3-3 54 0 0,35-1-519 0 0,-51 14 437 0 0,9 4 14 0 0,-3 5 27 0 0,-1 1 0 0 0,0 0 0 0 0,-1 0 0 0 0,0 1 1 0 0,0-1-1 0 0,-1 1 0 0 0,0 0 0 0 0,-1 0 0 0 0,-1 1 0 0 0,0-1 1 0 0,0 1-1 0 0,-1-1 0 0 0,0 1 0 0 0,-1-1 0 0 0,-1 1 0 0 0,0 0 1 0 0,-2 10 40 0 0,3 14-1303 0 0,19-17-2175 0 0,-14-20 2220 0 0</inkml:trace>
  <inkml:trace contextRef="#ctx0" brushRef="#br0" timeOffset="21809.145">2520 374 888 0 0,'-94'15'2094'0'0,"77"-7"-1900"0"0,1 0 0 0 0,0 2 0 0 0,1 0 1 0 0,-1 0-1 0 0,2 1 0 0 0,0 1 0 0 0,0 1 1 0 0,1 0-1 0 0,1 0 0 0 0,0 1 0 0 0,1 1 0 0 0,1 0 1 0 0,0 1-1 0 0,1 0 0 0 0,0 0 0 0 0,2 1 1 0 0,0 0-1 0 0,-1 4-194 0 0,7-20 23 0 0,1 0 0 0 0,-1 1 0 0 0,0-1 0 0 0,1 1 0 0 0,-1-1 0 0 0,1 1 0 0 0,-1-1 0 0 0,1 0 0 0 0,0 1 0 0 0,0 0 0 0 0,0-1 0 0 0,-1 1 0 0 0,2-1 0 0 0,-1 1 0 0 0,0-1 0 0 0,0 1 0 0 0,0-1 0 0 0,1 1 0 0 0,-1-1 0 0 0,1 1 0 0 0,-1-1 0 0 0,1 0 0 0 0,-1 1 0 0 0,1-1 0 0 0,0 1 0 0 0,0-1 0 0 0,0 0 0 0 0,0 0 0 0 0,0 0 0 0 0,0 1 0 0 0,0-1 0 0 0,0 0 0 0 0,0 0 0 0 0,0 0 0 0 0,1-1 0 0 0,-1 1 0 0 0,0 0 0 0 0,1 0 0 0 0,-1-1 0 0 0,0 1 0 0 0,1-1 0 0 0,-1 1 0 0 0,1-1 0 0 0,-1 0 0 0 0,1 1 0 0 0,-1-1 0 0 0,1 0 0 0 0,-1 0 0 0 0,1 0 0 0 0,-1 0-1 0 0,1 0 1 0 0,-1 0 0 0 0,2-1-23 0 0,85-27 305 0 0,-83 26-292 0 0,130-61 294 0 0,-142 83-91 0 0,-15 60-3296 0 0,40-66 1431 0 0,-13-14 513 0 0</inkml:trace>
  <inkml:trace contextRef="#ctx0" brushRef="#br0" timeOffset="22194.744">2568 428 1884 0 0,'2'-2'90'0'0,"0"0"0"0"0,0 0 0 0 0,0 0 0 0 0,0 1 0 0 0,0-1 1 0 0,0 0-1 0 0,0 1 0 0 0,1 0 0 0 0,-1-1 0 0 0,1 1 0 0 0,-1 0 0 0 0,1 0 0 0 0,-1 0 0 0 0,1 0 0 0 0,0 1 0 0 0,-1-1 0 0 0,1 1 0 0 0,0 0 0 0 0,0-1 0 0 0,-1 1 0 0 0,1 1 0 0 0,0-1 1 0 0,-1 0-1 0 0,1 1 0 0 0,0-1 0 0 0,0 1 0 0 0,-1 0 0 0 0,1-1 0 0 0,-1 1 0 0 0,1 1 0 0 0,-1-1 0 0 0,1 0 0 0 0,-1 1 0 0 0,0-1 0 0 0,0 1 0 0 0,0 0 0 0 0,2 1-90 0 0,87 79 192 0 0,-82-72 54 0 0,58 102 757 0 0,-66-109-944 0 0,0 0 1 0 0,0 0-1 0 0,0 0 0 0 0,0 0 0 0 0,0 0 1 0 0,-1 0-1 0 0,1 0 0 0 0,-1 0 0 0 0,0 1 1 0 0,0-1-1 0 0,0 0 0 0 0,0 0 0 0 0,-1 0 1 0 0,1 0-1 0 0,-1 0 0 0 0,0 0 0 0 0,0 0 1 0 0,0 0-1 0 0,0 0 0 0 0,0 0 0 0 0,-1 0 1 0 0,1 0-1 0 0,-1-1 0 0 0,0 1 0 0 0,0 0 1 0 0,0-1-1 0 0,0 0 0 0 0,0 1 0 0 0,0-1 1 0 0,-1 0-1 0 0,1 0 0 0 0,-1-1 1 0 0,0 1-1 0 0,1 0 0 0 0,-1-1 0 0 0,0 1 1 0 0,0-1-1 0 0,-3 1-59 0 0,4-2 35 0 0,0 1 0 0 0,0 0 0 0 0,0-1 1 0 0,0 0-1 0 0,0 1 0 0 0,0-1 0 0 0,0 0 0 0 0,0 0 1 0 0,0 0-1 0 0,0 0 0 0 0,0 0 0 0 0,0-1 0 0 0,0 1 0 0 0,0-1 1 0 0,0 1-1 0 0,0-1 0 0 0,0 0 0 0 0,0 0 0 0 0,0 0 1 0 0,1 0-1 0 0,-1 0 0 0 0,0 0 0 0 0,0 0 0 0 0,1-1 1 0 0,-1 1-1 0 0,1 0 0 0 0,-1-1 0 0 0,1 1 0 0 0,0-1 0 0 0,0 0 1 0 0,0 0-1 0 0,0 1 0 0 0,0-1 0 0 0,0 0 0 0 0,0 0 1 0 0,0 0-1 0 0,1 0 0 0 0,-1 0 0 0 0,1 0 0 0 0,-1 0 1 0 0,1 0-1 0 0,0 0 0 0 0,0 0 0 0 0,0 0 0 0 0,0 0 1 0 0,0 0-36 0 0,6-92 118 0 0,1 79-226 0 0,0 1 0 0 0,0 0 0 0 0,2 0 0 0 0,0 0 1 0 0,0 1-1 0 0,2 1 0 0 0,-1-1 0 0 0,1 2 0 0 0,1-1 0 0 0,0 2 1 0 0,1 0-1 0 0,0 0 0 0 0,2 0 108 0 0,75-68-5098 0 0,-83 69 3834 0 0,-4 1-54 0 0</inkml:trace>
  <inkml:trace contextRef="#ctx0" brushRef="#br0" timeOffset="22444.286">3189 88 1760 0 0,'0'0'81'0'0,"-1"1"-1"0"0,1-1 0 0 0,0 1 1 0 0,0-1-1 0 0,-1 1 0 0 0,1-1 1 0 0,0 1-1 0 0,0 0 1 0 0,0-1-1 0 0,-1 1 0 0 0,1-1 1 0 0,0 1-1 0 0,0-1 1 0 0,0 1-1 0 0,0 0 0 0 0,0-1 1 0 0,0 1-1 0 0,0-1 0 0 0,0 1 1 0 0,1-1-1 0 0,-1 1 1 0 0,0-1-1 0 0,0 1 0 0 0,0 0 1 0 0,1-1-1 0 0,-1 1 1 0 0,0-1-1 0 0,1 1 0 0 0,-1-1 1 0 0,0 0-1 0 0,1 1 0 0 0,-1-1 1 0 0,0 1-1 0 0,1-1 1 0 0,-1 0-1 0 0,1 1 0 0 0,-1-1 1 0 0,1 0-1 0 0,-1 1 0 0 0,1-1 1 0 0,-1 0-1 0 0,1 0 1 0 0,-1 1-1 0 0,1-1 0 0 0,-1 0 1 0 0,1 0-1 0 0,0 0 1 0 0,-1 0-1 0 0,1 0 0 0 0,-1 0 1 0 0,1 0-1 0 0,-1 0 0 0 0,1 0 1 0 0,0 0-1 0 0,-1 0 1 0 0,1 0-1 0 0,-1 0 0 0 0,1 0 1 0 0,-1-1-1 0 0,1 1 1 0 0,-1 0-1 0 0,1 0 0 0 0,-1-1 1 0 0,1 1-1 0 0,-1 0 0 0 0,1-1 1 0 0,-1 1-81 0 0,0 2-37 0 0,13 238 1293 0 0,38 65-2908 0 0,-51-300 1439 0 0,0 0-2997 0 0,0-5 1944 0 0</inkml:trace>
  <inkml:trace contextRef="#ctx0" brushRef="#br0" timeOffset="22709.638">3594 176 1836 0 0,'-28'10'679'0'0,"0"1"-1"0"0,1 2 0 0 0,1 0 1 0 0,0 2-1 0 0,1 0 0 0 0,1 2 1 0 0,-23 19-679 0 0,44-33 58 0 0,-1-1 1 0 0,0 0 0 0 0,1 1 0 0 0,-1-1 0 0 0,1 1-1 0 0,0 0 1 0 0,0 0 0 0 0,0 1 0 0 0,0-1-1 0 0,1 1 1 0 0,-1-1 0 0 0,1 1 0 0 0,0 0 0 0 0,0 0-1 0 0,0 0 1 0 0,0 0 0 0 0,1 0 0 0 0,0 0 0 0 0,0 0-1 0 0,0 0 1 0 0,0 1 0 0 0,1-1 0 0 0,-1 0-1 0 0,1 1 1 0 0,0-1 0 0 0,0 1 0 0 0,1-1 0 0 0,0 0-1 0 0,0 2-58 0 0,10 6 41 0 0,1 0 0 0 0,0-1-1 0 0,1-1 1 0 0,0 0 0 0 0,1-1-1 0 0,0 0 1 0 0,1-1 0 0 0,-1-1-1 0 0,1 0 1 0 0,1-1 0 0 0,0 0-1 0 0,-1-1 1 0 0,1-1 0 0 0,1-1-1 0 0,-1 0 1 0 0,0-1 0 0 0,8-1-41 0 0,-2 3-155 0 0,115 11-5488 0 0,-134-15 4460 0 0</inkml:trace>
  <inkml:trace contextRef="#ctx0" brushRef="#br0" timeOffset="23417.389">173 1180 848 0 0,'-173'56'4970'0'0,"220"-31"-3938"0"0,26-21-558 0 0,-1-3 0 0 0,0-4 0 0 0,71-11-474 0 0,-111 11 25 0 0,2450-249 1678 0 0,-1405 164-117 0 0,-1076 88-1575 0 0,52-12-192 0 0,-56-22-3444 0 0,-19-52-1509 0 0,18 57 3865 0 0</inkml:trace>
  <inkml:trace contextRef="#ctx0" brushRef="#br0" timeOffset="23760.183">4250 65 928 0 0,'-4'15'5821'0'0,"27"-19"-3027"0"0,30-26-705 0 0,-73 24-3645 0 0,-3 13-5880 0 0,23-7 6244 0 0</inkml:trace>
  <inkml:trace contextRef="#ctx0" brushRef="#br0" timeOffset="24009.27">4253 503 1600 0 0,'-13'50'7924'0'0,"17"-54"-6337"0"0,4 6-3499 0 0,-14-1-4337 0 0,-1-3 5091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41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23 238 1344 0 0,'4'10'4326'0'0,"-9"4"-4148"0"0,0 0 1 0 0,1 1 0 0 0,0-1-1 0 0,1 1 1 0 0,0 0-1 0 0,2-1 1 0 0,0 1 0 0 0,0 0-1 0 0,1 0 1 0 0,1 0-1 0 0,1 0 1 0 0,0 0-1 0 0,1 0 1 0 0,0-1 0 0 0,1 1-1 0 0,1-1 1 0 0,0 0-1 0 0,1 0 1 0 0,1-1 0 0 0,1 2-179 0 0,-5-11 37 0 0,0-1 0 0 0,0 0 1 0 0,1 1-1 0 0,0-1 1 0 0,-1-1-1 0 0,1 1 1 0 0,0 0-1 0 0,0-1 0 0 0,1 0 1 0 0,-1 0-1 0 0,0 0 1 0 0,1-1-1 0 0,-1 1 1 0 0,1-1-1 0 0,0 0 0 0 0,-1 0 1 0 0,1-1-1 0 0,0 1 1 0 0,0-1-1 0 0,-1 0 1 0 0,1-1-1 0 0,0 1 1 0 0,-1-1-1 0 0,1 0 0 0 0,0 0 1 0 0,-1 0-1 0 0,1 0 1 0 0,-1-1-1 0 0,1 0 1 0 0,-1 0-1 0 0,0 0 0 0 0,0-1 1 0 0,4-2-38 0 0,1 0-44 0 0,-1-1 1 0 0,1 0-1 0 0,-1 0 1 0 0,-1-1-1 0 0,1 0 1 0 0,-1 0-1 0 0,0-1 1 0 0,-1 0-1 0 0,1 0 1 0 0,-2-1-1 0 0,1 0 1 0 0,-1 0-1 0 0,-1 0 1 0 0,1 0-1 0 0,1-8 44 0 0,-6 17-10 0 0,1-1-1 0 0,0 0 1 0 0,-1 0-1 0 0,1 0 1 0 0,-1 0-1 0 0,0 0 1 0 0,1 0-1 0 0,-1 0 1 0 0,0 0-1 0 0,0 0 1 0 0,1 0-1 0 0,-1 0 1 0 0,0 0-1 0 0,0 0 1 0 0,0 0-1 0 0,0-1 1 0 0,0 1-1 0 0,-1 0 1 0 0,1 0-1 0 0,0 0 1 0 0,0 0-1 0 0,-1 0 1 0 0,1 0-1 0 0,0 0 1 0 0,-1 0-1 0 0,1 0 1 0 0,-1 0-1 0 0,0 1 1 0 0,1-1-1 0 0,-1 0 1 0 0,0 0-1 0 0,1 0 1 0 0,-1 1-1 0 0,0-1 1 0 0,0 0-1 0 0,0 1 1 0 0,0-1-1 0 0,1 0 1 0 0,-1 1-1 0 0,0-1 1 0 0,0 1-1 0 0,0 0 1 0 0,0-1-1 0 0,0 1 1 0 0,0 0-1 0 0,0 0 1 0 0,0-1-1 0 0,-1 1 11 0 0,-25 67-34 0 0,27-60 26 0 0,1 0 0 0 0,0 0 0 0 0,0 0 0 0 0,0 0 1 0 0,1 0-1 0 0,-1-1 0 0 0,2 1 0 0 0,-1 0 1 0 0,1-1-1 0 0,0 0 0 0 0,0 0 0 0 0,1 0 1 0 0,0 0-1 0 0,0 0 0 0 0,0-1 0 0 0,1 0 1 0 0,0 0-1 0 0,0 0 0 0 0,0 0 0 0 0,0-1 0 0 0,1 0 1 0 0,0 0-1 0 0,0 0 0 0 0,0-1 0 0 0,0 0 1 0 0,0 0-1 0 0,1 0 0 0 0,-1-1 0 0 0,1 0 1 0 0,0 0-1 0 0,0-1 8 0 0,3-4 5 0 0,-1 0 0 0 0,1-1 0 0 0,-1 0 0 0 0,0-1 0 0 0,0 0 0 0 0,-1 0 0 0 0,1-1-1 0 0,-1 0 1 0 0,0 0 0 0 0,-1-1 0 0 0,1 0 0 0 0,-1 0 0 0 0,-1-1 0 0 0,2-2-5 0 0,128-165 84 0 0,-101 133 254 0 0,-34 42-313 0 0,-1 0 33 0 0,28 79 1 0 0,1 134-1784 0 0,-29-211 469 0 0,-17 1-2565 0 0,4-15 2577 0 0</inkml:trace>
  <inkml:trace contextRef="#ctx0" brushRef="#br0" timeOffset="186.631">766 9 888 0 0,'3'-9'5553'0'0,"-1"35"-4745"0"0,66 73-4440 0 0,-50-82 2239 0 0</inkml:trace>
  <inkml:trace contextRef="#ctx0" brushRef="#br0" timeOffset="449.388">1017 186 1160 0 0,'-18'11'3501'0'0,"-12"44"-2282"0"0,21-21-874 0 0,1 1-1 0 0,2 0 1 0 0,1 0 0 0 0,2 1 0 0 0,2-1-1 0 0,1 1 1 0 0,2 12-345 0 0,-1 16 44 0 0,-16 4-518 0 0,-27-58-4084 0 0,22-23 3229 0 0</inkml:trace>
  <inkml:trace contextRef="#ctx0" brushRef="#br0" timeOffset="915.605">825 400 1248 0 0,'17'-10'399'0'0,"1"1"-1"0"0,0 0 1 0 0,0 1 0 0 0,1 1-1 0 0,0 1 1 0 0,1 1 0 0 0,-1 0 0 0 0,1 1-1 0 0,0 2 1 0 0,5-1-399 0 0,89-19 1080 0 0,-110 22-1034 0 0,-1 0 0 0 0,1-1 1 0 0,-1 0-1 0 0,0 0 0 0 0,1 0 1 0 0,-1 0-1 0 0,0 0 0 0 0,0 0 1 0 0,0-1-1 0 0,0 0 0 0 0,0 1 0 0 0,0-1 1 0 0,-1 0-1 0 0,1 0 0 0 0,0-1 1 0 0,-1 1-1 0 0,0-1 0 0 0,1 1 1 0 0,-1-1-1 0 0,0 0 0 0 0,0 0 1 0 0,-1 1-1 0 0,1-1 0 0 0,-1-1 1 0 0,1 1-1 0 0,-1 0 0 0 0,0 0 1 0 0,0 0-1 0 0,0-1-46 0 0,-1 3 199 0 0,0 1-171 0 0,1-1-1 0 0,0 1 0 0 0,-1-1 0 0 0,1 1 0 0 0,-1-1 0 0 0,1 1 0 0 0,-1-1 1 0 0,1 0-1 0 0,-1 1 0 0 0,0-1 0 0 0,1 0 0 0 0,-1 1 0 0 0,0-1 1 0 0,0 0-1 0 0,1 0 0 0 0,-1 1 0 0 0,0-1 0 0 0,0 0 0 0 0,0 0 0 0 0,0 1 1 0 0,0-1-1 0 0,0 0 0 0 0,0 0 0 0 0,0 0 0 0 0,0 1 0 0 0,0-1 0 0 0,0 0 1 0 0,-1 0-1 0 0,1 1 0 0 0,0-1 0 0 0,0 0 0 0 0,-1 1 0 0 0,1-1 1 0 0,-1 0-1 0 0,1 1 0 0 0,-1-1 0 0 0,1 0 0 0 0,-1 1 0 0 0,1-1 0 0 0,-1 1 1 0 0,1-1-1 0 0,-1 1 0 0 0,1-1 0 0 0,-1 1 0 0 0,0-1 0 0 0,1 1 1 0 0,-1 0-1 0 0,0-1 0 0 0,0 1 0 0 0,1 0 0 0 0,-1 0 0 0 0,0 0 0 0 0,0-1 1 0 0,1 1-1 0 0,-1 0 0 0 0,0 0 0 0 0,0 0 0 0 0,1 0 0 0 0,-1 0 0 0 0,0 0 1 0 0,0 0-1 0 0,0 1 0 0 0,1-1 0 0 0,-1 0 0 0 0,0 0-27 0 0,-83 318 980 0 0,31-126-556 0 0,98-280-915 0 0,-7 114 372 0 0,74 87-1516 0 0,-14-73-3503 0 0,-71-36 3895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1496 0 0,'12'84'4784'0'0,"33"273"-2226"0"0,-32-293-2710 0 0,-27-21-6041 0 0,6-43 4940 0 0</inkml:trace>
  <inkml:trace contextRef="#ctx0" brushRef="#br0" timeOffset="369.843">72 134 1856 0 0,'7'-11'264'0'0,"1"1"0"0"0,0 0 0 0 0,0 0 1 0 0,1 1-1 0 0,1 0 0 0 0,-1 1 0 0 0,1 0 0 0 0,0 0 0 0 0,1 1 0 0 0,0 0 0 0 0,0 1 0 0 0,1 1 0 0 0,-1-1 1 0 0,1 2-1 0 0,0 0 0 0 0,1 0 0 0 0,-1 1 0 0 0,12-1-264 0 0,-19 5 28 0 0,1 0 1 0 0,-1 1-1 0 0,0 0 0 0 0,0 0 0 0 0,0 1 1 0 0,0-1-1 0 0,-1 1 0 0 0,1 0 1 0 0,-1 0-1 0 0,1 1 0 0 0,-1-1 0 0 0,0 1 1 0 0,0 0-1 0 0,-1 0 0 0 0,1 0 1 0 0,-1 1-1 0 0,0-1 0 0 0,0 1 0 0 0,0 0 1 0 0,-1 0-1 0 0,0-1 0 0 0,0 2 1 0 0,0-1-1 0 0,0 0 0 0 0,-1 0 0 0 0,0 1 1 0 0,0-1-1 0 0,0 0 0 0 0,-1 1 1 0 0,0-1-1 0 0,0 1 0 0 0,0-1 0 0 0,-1 1 1 0 0,0-1-1 0 0,0 1 0 0 0,0-1 1 0 0,-1 0-1 0 0,1 0 0 0 0,-1 0 0 0 0,0 0 1 0 0,-1 0-1 0 0,1 0-28 0 0,-2 6 62 0 0,1-2 0 0 0,-1 1 0 0 0,-1 0 0 0 0,1-1 1 0 0,-2 0-1 0 0,1 0 0 0 0,-1 0 0 0 0,-1-1 0 0 0,0 1 0 0 0,0-2 0 0 0,0 1 0 0 0,-1-1 0 0 0,0 0 0 0 0,0-1 0 0 0,-1 0 1 0 0,0 0-1 0 0,0 0 0 0 0,0-2 0 0 0,-1 1 0 0 0,0-1 0 0 0,1 0 0 0 0,-8 1-62 0 0,16-5 226 0 0,1 0-24 0 0,0 0-17 0 0,0 0 12 0 0,-3-7 171 0 0,17-1 72 0 0,1 11-413 0 0,-1 1-1 0 0,0 0 0 0 0,0 1 0 0 0,-1 0 1 0 0,1 1-1 0 0,-1 1 0 0 0,0 0 0 0 0,-1 1 1 0 0,0 0-1 0 0,0 1 0 0 0,-1 0 0 0 0,5 5-26 0 0,-7-7-14 0 0,174 145-3668 0 0,-159-144-361 0 0,-24-8 2789 0 0</inkml:trace>
  <inkml:trace contextRef="#ctx0" brushRef="#br0" timeOffset="711.538">709 153 1784 0 0,'35'106'2956'0'0,"65"161"968"0"0,-101-266-3858 0 0,1-1 1 0 0,0 1-1 0 0,0 0 0 0 0,0-1 0 0 0,0 1 1 0 0,0 0-1 0 0,0-1 0 0 0,1 1 0 0 0,-1 0 1 0 0,0-1-1 0 0,0 1 0 0 0,0 0 0 0 0,1-1 1 0 0,-1 1-1 0 0,0-1 0 0 0,1 1 1 0 0,-1-1-1 0 0,0 1 0 0 0,1 0 0 0 0,-1-1 1 0 0,1 1-1 0 0,-1-1 0 0 0,0 1 0 0 0,1-1 1 0 0,0 0-1 0 0,-1 1 0 0 0,1-1 0 0 0,-1 0 1 0 0,1 1-1 0 0,-1-1 0 0 0,1 0 0 0 0,0 1 1 0 0,-1-1-1 0 0,1 0 0 0 0,0 0 0 0 0,-1 0 1 0 0,1 0-1 0 0,0 0 0 0 0,-1 0 0 0 0,1 0 1 0 0,0 0-1 0 0,-1 0 0 0 0,1 0 0 0 0,0 0 1 0 0,-1 0-1 0 0,1 0 0 0 0,0 0 1 0 0,-1-1-1 0 0,1 1 0 0 0,-1 0 0 0 0,1-1 1 0 0,0 1-1 0 0,-1 0 0 0 0,1-1 0 0 0,-1 1 1 0 0,1 0-1 0 0,-1-1 0 0 0,1 1 0 0 0,-1-1 1 0 0,1 0-67 0 0,27-45 344 0 0,-16 23 108 0 0,171-240-36 0 0,-115 169-5106 0 0,-68 93 3856 0 0,3-2-153 0 0,-1 2-3854 0 0,-2 1 3601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433 306 860 0 0,'-6'-6'178'0'0,"1"0"0"0"0,-1 1 0 0 0,0 0 0 0 0,-1 0 0 0 0,1 0 0 0 0,-1 1 0 0 0,0 0 0 0 0,0 0 0 0 0,-1 1 0 0 0,1 0 0 0 0,-1 0 1 0 0,1 1-1 0 0,-1 0 0 0 0,0 0 0 0 0,0 1 0 0 0,0-1 0 0 0,0 2 0 0 0,0-1 0 0 0,0 1 0 0 0,0 1 0 0 0,0 0 0 0 0,0 0 0 0 0,0 0 0 0 0,0 1 0 0 0,0 0 0 0 0,1 0 0 0 0,-1 1 0 0 0,1 0 0 0 0,-7 4-178 0 0,-3 1 143 0 0,1 0-1 0 0,0 1 1 0 0,0 1-1 0 0,1 0 1 0 0,0 1 0 0 0,1 1-1 0 0,0 0 1 0 0,1 1-1 0 0,1 0 1 0 0,0 1-1 0 0,0 1 1 0 0,-8 14-143 0 0,18-27 7 0 0,1 0 0 0 0,0 0-1 0 0,-1 0 1 0 0,1 1 0 0 0,0-1 0 0 0,0 0-1 0 0,0 0 1 0 0,0 1 0 0 0,1-1 0 0 0,-1 0-1 0 0,1 1 1 0 0,-1-1 0 0 0,1 0 0 0 0,0 1-1 0 0,0-1 1 0 0,0 1 0 0 0,0-1 0 0 0,0 1-1 0 0,0-1 1 0 0,1 0 0 0 0,-1 1 0 0 0,1-1-1 0 0,0 0 1 0 0,0 1 0 0 0,0-1 0 0 0,0 0-1 0 0,0 0 1 0 0,0 0 0 0 0,1 0 0 0 0,-1 0-1 0 0,1 0 1 0 0,-1 0 0 0 0,1 0 0 0 0,0 0-1 0 0,-1-1 1 0 0,1 1 0 0 0,0-1 0 0 0,0 1 0 0 0,0-1-1 0 0,1 0 1 0 0,-1 0 0 0 0,0 0 0 0 0,0 0-1 0 0,1 0 1 0 0,-1 0 0 0 0,0-1 0 0 0,1 1-1 0 0,-1-1 1 0 0,0 0 0 0 0,1 0-7 0 0,130 13-217 0 0,-129-13 195 0 0,23-2-110 0 0,0-2-1 0 0,0-1 0 0 0,-1-2 1 0 0,0 0-1 0 0,0-2 0 0 0,0 0 1 0 0,-1-2-1 0 0,-1-1 0 0 0,0-1 1 0 0,-1-1-1 0 0,0-1 0 0 0,17-15 133 0 0,-25 18 34 0 0,-1 0 0 0 0,-1-1 0 0 0,0 0 0 0 0,-1-2 0 0 0,0 1 0 0 0,-1-1 0 0 0,-1-1 0 0 0,0 0 0 0 0,-1 0 0 0 0,-1-1 0 0 0,0 0 0 0 0,-2 0 0 0 0,0-1 0 0 0,-1 0 0 0 0,0 0 0 0 0,-2 0 0 0 0,0-3-34 0 0,-3 19 15 0 0,-1 0 0 0 0,0 0 0 0 0,0 0 0 0 0,1 1 0 0 0,-2-1 0 0 0,1 0 0 0 0,0 0 0 0 0,0 0 1 0 0,0 1-1 0 0,-1-1 0 0 0,1 1 0 0 0,-1-1 0 0 0,0 1 0 0 0,1-1 0 0 0,-1 1 0 0 0,0 0 0 0 0,0 0 1 0 0,1 0-1 0 0,-1 0 0 0 0,0 0 0 0 0,0 0 0 0 0,0 1 0 0 0,0-1 0 0 0,0 1 0 0 0,-1-1 0 0 0,1 1 1 0 0,0 0-1 0 0,0 0 0 0 0,0 0 0 0 0,0 0 0 0 0,0 0 0 0 0,0 0 0 0 0,-1 0 0 0 0,1 1 0 0 0,0-1 1 0 0,0 1-1 0 0,0 0 0 0 0,0 0 0 0 0,0-1 0 0 0,0 1 0 0 0,1 0 0 0 0,-1 1 0 0 0,0-1 0 0 0,0 0 1 0 0,1 0-1 0 0,-1 1 0 0 0,1-1 0 0 0,-1 1 0 0 0,1-1 0 0 0,-1 1 0 0 0,1 0 0 0 0,0 0 0 0 0,0 0-15 0 0,-8 6 53 0 0,1 0 0 0 0,0 0 0 0 0,1 1 0 0 0,0 0 0 0 0,0 0 0 0 0,1 1 0 0 0,0-1 0 0 0,0 2 0 0 0,1-1 0 0 0,1 0 0 0 0,0 1 0 0 0,0 0 0 0 0,1 0 0 0 0,1 0 0 0 0,0 0 0 0 0,0 1 0 0 0,1-1 0 0 0,0 1 0 0 0,1-1-1 0 0,1 1 1 0 0,-1-1 0 0 0,2 0 0 0 0,0 1 0 0 0,0-1 0 0 0,1 0 0 0 0,0 0 0 0 0,1 0 0 0 0,0-1 0 0 0,1 1 0 0 0,0-1 0 0 0,1 0 0 0 0,0 0 0 0 0,0-1 0 0 0,1 0 0 0 0,0 0 0 0 0,1 0 0 0 0,0-1 0 0 0,0 0 0 0 0,1-1 0 0 0,2 2-53 0 0,5 0-21 0 0,0-1 0 0 0,0 0 0 0 0,1-1 0 0 0,0 0 0 0 0,0-2 0 0 0,0 0 0 0 0,1-1 0 0 0,0-1 0 0 0,0 0 0 0 0,0-1 0 0 0,0-1 0 0 0,0-1 0 0 0,0-1 0 0 0,0 0 0 0 0,0-2 0 0 0,0 0 0 0 0,0 0 0 0 0,-1-2 0 0 0,0 0 0 0 0,0-1 0 0 0,0-1 0 0 0,0-1 0 0 0,-1 0 21 0 0,-10 3-22 0 0,1 0 1 0 0,-1-1-1 0 0,-1 1 1 0 0,1-2-1 0 0,-1 1 1 0 0,0 0-1 0 0,0-1 1 0 0,-1 0-1 0 0,0 0 1 0 0,0-1-1 0 0,0 1 1 0 0,-1-1 0 0 0,-1 1-1 0 0,1-1 1 0 0,-1 0-1 0 0,0 0 1 0 0,-1 0-1 0 0,0 0 1 0 0,0-1-1 0 0,-1 1 1 0 0,0 0-1 0 0,0-5 22 0 0,-1 11 26 0 0,1-1-1 0 0,0 0 1 0 0,0 0-1 0 0,-1 1 1 0 0,0-1 0 0 0,1 0-1 0 0,-1 1 1 0 0,0-1-1 0 0,0 1 1 0 0,-1-1-1 0 0,1 1 1 0 0,0-1 0 0 0,-1 1-1 0 0,0 0 1 0 0,1 0-1 0 0,-1 0 1 0 0,0 0-1 0 0,0 0 1 0 0,0 0 0 0 0,0 0-1 0 0,-1 1 1 0 0,1-1-1 0 0,0 1 1 0 0,-1-1-1 0 0,1 1 1 0 0,-1 0 0 0 0,1 0-1 0 0,-1 0 1 0 0,1 0-1 0 0,-1 1 1 0 0,0-1-1 0 0,0 1 1 0 0,1-1 0 0 0,-2 1-26 0 0,3 0 59 0 0,-1 3 14 0 0,-1 1-54 0 0,1 0 1 0 0,-1 1-1 0 0,1-1 0 0 0,0 1 0 0 0,0 0 0 0 0,0-1 1 0 0,1 1-1 0 0,0 0 0 0 0,0 0 0 0 0,0 0 0 0 0,0 0 0 0 0,1 0 1 0 0,0 0-1 0 0,0 0 0 0 0,0 0 0 0 0,1 0 0 0 0,-1 0 1 0 0,1 0-1 0 0,1 0 0 0 0,-1-1 0 0 0,0 1 0 0 0,1 0 1 0 0,0-1-1 0 0,0 1 0 0 0,1-1 0 0 0,0 1-19 0 0,78 114-3026 0 0,-55-98-1037 0 0,-25-20 2813 0 0</inkml:trace>
  <inkml:trace contextRef="#ctx0" brushRef="#br0" timeOffset="249.437">1127 40 1756 0 0,'0'-7'1068'0'0,"0"1"-188"0"0,0 0-124 0 0,-1 0-176 0 0,-1 1-107 0 0,2 1-269 0 0,0 1-84 0 0,2 1 12 0 0,-4 4-48 0 0,5-2-16 0 0,-3 6-292 0 0,12 7-72 0 0,-8-1-313 0 0,4 8-707 0 0,2-1 164 0 0,1 5-156 0 0</inkml:trace>
  <inkml:trace contextRef="#ctx0" brushRef="#br0" timeOffset="639.154">1199 510 1056 0 0,'7'2'6486'0'0,"2"-17"-6353"0"0,135-222 150 0 0,-87 279-984 0 0,-21-6 526 0 0,-22-26 264 0 0,-1 2-1 0 0,0-1 1 0 0,-1 2-1 0 0,0 0 1 0 0,0 0-1 0 0,-2 1 0 0 0,0 0 1 0 0,0 1-1 0 0,-2 0 1 0 0,1 1-1 0 0,-2 0 1 0 0,0 0-1 0 0,-1 1 1 0 0,-1-1-1 0 0,-1 1 0 0 0,1 4-88 0 0,-7-14 41 0 0,0 0 0 0 0,-1-1 0 0 0,0 1-1 0 0,0-1 1 0 0,0 0 0 0 0,-1 0 0 0 0,0 0 0 0 0,0 0-1 0 0,0-1 1 0 0,-1 1 0 0 0,0-1 0 0 0,0-1-1 0 0,0 1 1 0 0,-1-1 0 0 0,1 1 0 0 0,-1-2-1 0 0,0 1 1 0 0,0-1 0 0 0,-1 1 0 0 0,1-2-1 0 0,-1 1 1 0 0,1-1 0 0 0,-1 0 0 0 0,0 0 0 0 0,0-1-1 0 0,0 0 1 0 0,0 0 0 0 0,0-1 0 0 0,-3 1-41 0 0,8-1-74 0 0,0 0 1 0 0,0-1-1 0 0,0 1 1 0 0,0 0-1 0 0,1 0 1 0 0,-1-1-1 0 0,0 1 1 0 0,0-1-1 0 0,0 0 1 0 0,1 1 0 0 0,-1-1-1 0 0,0 0 1 0 0,1 0-1 0 0,-1 0 1 0 0,1 0-1 0 0,-1 0 1 0 0,1 0-1 0 0,-1-1 1 0 0,1 1-1 0 0,0 0 1 0 0,0-1 0 0 0,-1 1-1 0 0,1-1 1 0 0,0 0-1 0 0,0 1 1 0 0,1-1-1 0 0,-1 0 1 0 0,0 1-1 0 0,0-1 1 0 0,1 0-1 0 0,-1 0 1 0 0,1 0-1 0 0,0 1 1 0 0,0-1 0 0 0,-1 0-1 0 0,1 0 1 0 0,0 0-1 0 0,0 0 1 0 0,1 0-1 0 0,-1 0 1 0 0,0 1-1 0 0,1-2 74 0 0,25-80-4176 0 0,-11 55 2886 0 0</inkml:trace>
  <inkml:trace contextRef="#ctx0" brushRef="#br0" timeOffset="906.613">1935 243 1060 0 0,'-44'0'3216'0'0,"-60"47"-1250"0"0,98-44-1877 0 0,0 1 0 0 0,1-1 1 0 0,-1 1-1 0 0,1 0 0 0 0,0 1 1 0 0,0-1-1 0 0,0 1 0 0 0,0 0 0 0 0,1 0 1 0 0,0 1-1 0 0,0-1 0 0 0,0 1 1 0 0,1 0-1 0 0,0 0 0 0 0,0 0 0 0 0,0 0 1 0 0,1 1-1 0 0,0-1 0 0 0,0 1 0 0 0,1-1 1 0 0,0 1-1 0 0,0 0 0 0 0,0 0 1 0 0,1-1-1 0 0,0 1 0 0 0,0 0 0 0 0,1 0 1 0 0,0-1-1 0 0,0 1 0 0 0,0 0 1 0 0,1-1-1 0 0,2 6-89 0 0,0-6-11 0 0,1 0-1 0 0,0 0 1 0 0,0 0 0 0 0,0-1 0 0 0,0 1 0 0 0,1-1-1 0 0,0 0 1 0 0,0-1 0 0 0,1 0 0 0 0,-1 0-1 0 0,1 0 1 0 0,0-1 0 0 0,0 0 0 0 0,0 0 0 0 0,5 1 11 0 0,72 8-4551 0 0,-68-15 3230 0 0,12-15 18 0 0</inkml:trace>
  <inkml:trace contextRef="#ctx0" brushRef="#br0" timeOffset="1185.67">2076 262 888 0 0,'45'68'2841'0'0,"-40"-56"-2532"0"0,28 156 2219 0 0,-33-165-2408 0 0,0 0 1 0 0,-1-1 0 0 0,0 1-1 0 0,0 0 1 0 0,1 0-1 0 0,-2 0 1 0 0,1-1-1 0 0,0 1 1 0 0,0-1-1 0 0,-1 1 1 0 0,0-1-1 0 0,1 1 1 0 0,-1-1-1 0 0,0 0 1 0 0,0 0-1 0 0,0 0 1 0 0,-1 0-1 0 0,1 0 1 0 0,0 0-1 0 0,-1-1 1 0 0,1 1-1 0 0,-1-1 1 0 0,1 0-1 0 0,-1 1 1 0 0,0-1 0 0 0,0 0-1 0 0,1-1 1 0 0,-1 1-1 0 0,0 0 1 0 0,-2-1-121 0 0,5 0 391 0 0,-4-3-59 0 0,0-6-344 0 0,1-1 0 0 0,0 1 1 0 0,1-1-1 0 0,0 1 0 0 0,0-1 0 0 0,1 0 0 0 0,0 0 1 0 0,1 0-1 0 0,0 0 0 0 0,1 1 0 0 0,0-1 0 0 0,0 0 1 0 0,1 0-1 0 0,0 1 0 0 0,1-1 0 0 0,0 1 0 0 0,1 0 1 0 0,-1-1-1 0 0,2 2 0 0 0,-1-1 0 0 0,2 0 0 0 0,-1 1 1 0 0,1 0-1 0 0,0 0 0 0 0,0 1 0 0 0,5-4 12 0 0,69-61-2190 0 0,10 11-3781 0 0,-77 53 4578 0 0</inkml:trace>
  <inkml:trace contextRef="#ctx0" brushRef="#br0" timeOffset="1526.275">2455 429 1568 0 0,'15'1'289'0'0,"-1"0"0"0"0,1-1 0 0 0,0-1 0 0 0,-1-1 1 0 0,0 0-1 0 0,1 0 0 0 0,-1-2 0 0 0,0 1 0 0 0,0-2 0 0 0,-1 0 0 0 0,1-1 0 0 0,-1 0 0 0 0,0-1 0 0 0,-1 0 0 0 0,1-1 1 0 0,-2-1-1 0 0,4-2-289 0 0,-14 11 11 0 0,-1-1-1 0 0,1 1 1 0 0,-1-1 0 0 0,1 1 0 0 0,-1-1 0 0 0,1 1 0 0 0,-1-1 0 0 0,1 0 0 0 0,-1 1 0 0 0,1-1 0 0 0,-1 1 0 0 0,0-1 0 0 0,1 0 0 0 0,-1 1 0 0 0,0-1 0 0 0,0 0 0 0 0,0 0 0 0 0,1 1 0 0 0,-1-1 0 0 0,0 0 0 0 0,0 1 0 0 0,0-1-1 0 0,0 0 1 0 0,0 0 0 0 0,0 1 0 0 0,0-1 0 0 0,0 0 0 0 0,-1 0 0 0 0,1 1 0 0 0,0-1 0 0 0,0 0 0 0 0,-1 1 0 0 0,1-1 0 0 0,0 0 0 0 0,-1 1 0 0 0,1-1 0 0 0,0 1 0 0 0,-1-1 0 0 0,1 0 0 0 0,-1 1 0 0 0,1-1 0 0 0,-1 1 0 0 0,0-1-1 0 0,1 1 1 0 0,-1 0 0 0 0,1-1 0 0 0,-1 1 0 0 0,0-1 0 0 0,1 1 0 0 0,-1 0 0 0 0,0 0 0 0 0,1-1 0 0 0,-1 1 0 0 0,0 0 0 0 0,0 0 0 0 0,1 0 0 0 0,-1 0 0 0 0,0 0 0 0 0,1 0 0 0 0,-1 0 0 0 0,0 0 0 0 0,0 0 0 0 0,0 0-11 0 0,-53-6 384 0 0,41 7-338 0 0,0 1 1 0 0,-1 0-1 0 0,1 1 1 0 0,0 0 0 0 0,0 1-1 0 0,1 0 1 0 0,-1 1-1 0 0,1 1 1 0 0,0 0 0 0 0,0 0-1 0 0,0 1 1 0 0,1 1 0 0 0,0 0-1 0 0,1 0 1 0 0,0 1-1 0 0,0 1 1 0 0,1 0 0 0 0,0 0-1 0 0,-3 5-46 0 0,12-10 2 0 0,1-1 0 0 0,-1 1 0 0 0,1-1 0 0 0,0 1 1 0 0,0-1-1 0 0,0 0 0 0 0,1 1 0 0 0,-1-1 0 0 0,1 0 0 0 0,0 0 0 0 0,0 0 0 0 0,1 0 0 0 0,-1 0 0 0 0,1-1 0 0 0,0 1 0 0 0,0-1 1 0 0,0 1-1 0 0,0-1 0 0 0,1 0 0 0 0,-1 0 0 0 0,1-1 0 0 0,0 1 0 0 0,-1-1 0 0 0,1 0 0 0 0,1 0 0 0 0,-1 0 0 0 0,0 0 1 0 0,0-1-1 0 0,1 1 0 0 0,-1-1 0 0 0,2 0-2 0 0,23 6-374 0 0,0 0 1 0 0,0-2-1 0 0,0-1 0 0 0,1-2 1 0 0,0 0-1 0 0,25-3 374 0 0,-42 0-367 0 0,68-14-2221 0 0,-44 5 1294 0 0</inkml:trace>
  <inkml:trace contextRef="#ctx0" brushRef="#br0" timeOffset="1805.326">3065 145 1600 0 0,'3'-136'7862'0'0,"-3"134"-7476"0"0,-18-5 801 0 0,12 26-1069 0 0,1-1-1 0 0,2 1 1 0 0,-1 0 0 0 0,2 0 0 0 0,1 0-1 0 0,0 0 1 0 0,1 0 0 0 0,1 0-1 0 0,1 0 1 0 0,1 0 0 0 0,1-1-1 0 0,3 11-117 0 0,6 57-266 0 0,-22 19-1748 0 0,7-98 1668 0 0,0 0 1 0 0,-1-1-1 0 0,0 0 0 0 0,0 1 1 0 0,0-1-1 0 0,-1 0 0 0 0,0-1 0 0 0,0 1 1 0 0,-1-1-1 0 0,1 0 0 0 0,-1 0 0 0 0,0 0 1 0 0,-1 0-1 0 0,1-1 0 0 0,-1 0 1 0 0,0 0-1 0 0,0-1 0 0 0,0 1 0 0 0,0-1 1 0 0,-1-1-1 0 0,-1 1 346 0 0,-17 5-1331 0 0</inkml:trace>
  <inkml:trace contextRef="#ctx0" brushRef="#br0" timeOffset="2073.354">2737 342 1140 0 0,'11'-8'1044'0'0,"-1"2"-188"0"0,1 2-136 0 0,7-1-24 0 0,6 1-128 0 0,-2 1-111 0 0,4 0-213 0 0,2-2-180 0 0,1 4-8 0 0,-2-2-717 0 0,-1 3 61 0 0,1-5-904 0 0,-9 5 4 0 0</inkml:trace>
  <inkml:trace contextRef="#ctx0" brushRef="#br0" timeOffset="2319.946">3163 376 1088 0 0,'41'1'1009'0'0,"0"-3"-1"0"0,1-1 1 0 0,-1-2 0 0 0,-1-2-1 0 0,1-1 1 0 0,29-12-1009 0 0,-24 9 709 0 0,6-13 810 0 0,-123 26-614 0 0,48 2-769 0 0,15-5-97 0 0,0 1-1 0 0,-1 0 1 0 0,1 1 0 0 0,0 0 0 0 0,-1 0-1 0 0,1 1 1 0 0,0 0 0 0 0,0 0 0 0 0,0 1 0 0 0,0 0-1 0 0,0 1 1 0 0,1-1 0 0 0,0 1 0 0 0,-1 1-1 0 0,2 0 1 0 0,-1 0 0 0 0,0 0 0 0 0,1 0-1 0 0,0 1 1 0 0,0 0 0 0 0,1 1 0 0 0,-1-1 0 0 0,2 1-1 0 0,-1 0 1 0 0,1 0 0 0 0,0 1 0 0 0,0-1-1 0 0,-2 6-38 0 0,10-3-127 0 0,0 0 0 0 0,0-1 0 0 0,1 0-1 0 0,0 0 1 0 0,1 0 0 0 0,0 0-1 0 0,0-1 1 0 0,1 0 0 0 0,0 0-1 0 0,0-1 1 0 0,1 0 0 0 0,0 0 0 0 0,0-1-1 0 0,1 0 1 0 0,0 0 0 0 0,0-1-1 0 0,0 0 1 0 0,0-1 0 0 0,1 0 0 0 0,0 0-1 0 0,0-1 1 0 0,0-1 0 0 0,0 1-1 0 0,0-2 128 0 0,73 11-5499 0 0,-72-12 4219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0 868 0 0,'21'2'6705'0'0,"-55"23"-5792"0"0,13-9-657 0 0,-21 25-167 0 0,3 2 1 0 0,1 2-1 0 0,2 1 0 0 0,2 2 0 0 0,3 1 1 0 0,1 1-1 0 0,-2 11-89 0 0,-14 20-1512 0 0,-18-11-3763 0 0,49-61 3815 0 0</inkml:trace>
  <inkml:trace contextRef="#ctx0" brushRef="#br0" timeOffset="249.755">1 69 1652 0 0,'26'-34'6746'0'0,"40"59"-5033"0"0,-51-16-1565 0 0,330 233 195 0 0,-169-108-5084 0 0,-122-99 1994 0 0,-30-22 1501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1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394 350 836 0 0,'-35'-1'3313'0'0,"6"3"-2849"0"0,1 1 0 0 0,0 2 0 0 0,0 0 0 0 0,0 2 1 0 0,1 1-1 0 0,0 2 0 0 0,0 0 0 0 0,1 2 0 0 0,0 0 0 0 0,1 2 0 0 0,1 1 0 0 0,-12 10-464 0 0,37-23 25 0 0,0 1 0 0 0,0-1-1 0 0,0 1 1 0 0,0-1 0 0 0,0 0 0 0 0,0 0-1 0 0,1 0 1 0 0,-1 0 0 0 0,1 0 0 0 0,-1 0-1 0 0,1 0 1 0 0,0 0 0 0 0,0 0 0 0 0,0-1-1 0 0,0 1 1 0 0,0-1 0 0 0,0 1 0 0 0,1-1-1 0 0,-1 0 1 0 0,0 0 0 0 0,1 0 0 0 0,-1 0-1 0 0,0-1 1 0 0,1 1 0 0 0,-1 0 0 0 0,1-1-1 0 0,0 0 1 0 0,-1 0 0 0 0,1 0 0 0 0,-1 0-1 0 0,1 0 1 0 0,-1 0 0 0 0,3-1-25 0 0,53 7-251 0 0,0-3 0 0 0,0-2 0 0 0,0-3 0 0 0,0-2 0 0 0,0-3 0 0 0,5-3 251 0 0,-63 10-13 0 0,-1-1 1 0 0,1 1 0 0 0,-1-1-1 0 0,1 1 1 0 0,-1-1-1 0 0,1 1 1 0 0,0-1 0 0 0,-1 0-1 0 0,1 1 1 0 0,0-1-1 0 0,-1 1 1 0 0,1-1 0 0 0,0 0-1 0 0,0 1 1 0 0,-1-1 0 0 0,1 0-1 0 0,0 1 1 0 0,0-1-1 0 0,0 0 1 0 0,0 1 0 0 0,0-1-1 0 0,0 0 1 0 0,0 1-1 0 0,0-1 1 0 0,0 0 0 0 0,1 1-1 0 0,-1-1 1 0 0,0 0-1 0 0,0 1 1 0 0,0-1 0 0 0,1 0-1 0 0,-1 1 1 0 0,0-1-1 0 0,1 1 1 0 0,-1-1 0 0 0,1 1-1 0 0,-1-1 1 0 0,0 1-1 0 0,1-1 1 0 0,-1 1 0 0 0,1-1-1 0 0,-1 1 1 0 0,1-1-1 0 0,0 1 1 0 0,-1 0 0 0 0,1-1-1 0 0,-1 1 1 0 0,1 0 12 0 0,-64-18 129 0 0,-94-11 918 0 0,236-5-1380 0 0,-2 14-47 0 0,-35 13 164 0 0,-1-3-1 0 0,0-1 1 0 0,0-3-1 0 0,-1 0 0 0 0,-1-3 1 0 0,-1-2-1 0 0,0-1 1 0 0,-1-1-1 0 0,3-5 217 0 0,-35 22 63 0 0,-1 1 0 0 0,1-1 0 0 0,-1 0 0 0 0,0-1-1 0 0,0 1 1 0 0,0-1 0 0 0,0 1 0 0 0,-1-1 0 0 0,0 0 0 0 0,0 0 0 0 0,0-1 0 0 0,0 1 0 0 0,-1-1-1 0 0,0 1 1 0 0,0-1 0 0 0,-1 0 0 0 0,1 0 0 0 0,-1 1 0 0 0,-1-1 0 0 0,1 0 0 0 0,-1 0 0 0 0,0 0 0 0 0,0 0-1 0 0,-1 0 1 0 0,0 0 0 0 0,0 0 0 0 0,0 0 0 0 0,-1 1 0 0 0,1-1 0 0 0,-2-2-63 0 0,-46-45 2549 0 0,9 109-1709 0 0,31-21-698 0 0,2 0 0 0 0,1 1 0 0 0,2-1 0 0 0,2 1 0 0 0,1 0 0 0 0,1 0 1 0 0,3 0-1 0 0,0-1 0 0 0,2 1 0 0 0,2-1 0 0 0,2 0 0 0 0,9 24-142 0 0,-17-51-6 0 0,60 213-1556 0 0,-28-104-3277 0 0,-22-94 505 0 0,-11-22 2990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18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490 0 1112 0 0,'-13'2'4822'0'0,"-11"14"-3635"0"0,9-1-740 0 0,1 0 1 0 0,1 1 0 0 0,0 0-1 0 0,1 1 1 0 0,1 0 0 0 0,0 1-1 0 0,2 0 1 0 0,0 1 0 0 0,-5 14-448 0 0,-49 186 604 0 0,38-122-1855 0 0,11-62-877 0 0,-5-22-2745 0 0,10-13 3367 0 0</inkml:trace>
  <inkml:trace contextRef="#ctx0" brushRef="#br0" timeOffset="248.323">0 77 1344 0 0,'13'-30'7155'0'0,"14"53"-4958"0"0,-25-20-2263 0 0,336 303 1430 0 0,-177-153-10888 0 0,-153-143 8102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16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532 119 1160 0 0,'1'0'85'0'0,"-1"-1"-1"0"0,1 1 1 0 0,-1 0-1 0 0,1-1 1 0 0,-1 1-1 0 0,1 0 1 0 0,-1-1-1 0 0,1 1 1 0 0,-1 0-1 0 0,1 0 1 0 0,-1 0-1 0 0,1 0 1 0 0,0-1-1 0 0,-1 1 1 0 0,1 0-1 0 0,-1 0 1 0 0,1 0-1 0 0,0 0 1 0 0,-1 0-1 0 0,1 0 1 0 0,-1 0-1 0 0,1 1 1 0 0,0-1-1 0 0,-1 0 1 0 0,1 0-1 0 0,-1 0 1 0 0,1 1-1 0 0,-1-1 1 0 0,1 0 0 0 0,-1 0-1 0 0,1 1 1 0 0,-1-1-1 0 0,1 1 1 0 0,-1-1-1 0 0,1 0 1 0 0,-1 1-1 0 0,0-1 1 0 0,1 1-1 0 0,-1-1 1 0 0,0 1-1 0 0,1-1 1 0 0,-1 1-1 0 0,0-1 1 0 0,1 1-1 0 0,-1-1 1 0 0,0 1-1 0 0,0 0 1 0 0,0-1-1 0 0,0 1 1 0 0,0-1-1 0 0,1 1 1 0 0,-1 0-1 0 0,0-1 1 0 0,0 1-1 0 0,0-1 1 0 0,-1 1-1 0 0,1 0 1 0 0,0-1-1 0 0,0 1 1 0 0,0-1-1 0 0,0 1 1 0 0,-1-1-1 0 0,1 1 1 0 0,0-1-1 0 0,0 1 1 0 0,-1 0 0 0 0,1-1-1 0 0,0 1-84 0 0,-26 49 797 0 0,19-36-343 0 0,-108 255 1580 0 0,92-204-2684 0 0,5-51-5709 0 0,18-14 5000 0 0</inkml:trace>
  <inkml:trace contextRef="#ctx0" brushRef="#br0" timeOffset="249.338">268 202 1564 0 0,'16'-6'5374'0'0,"21"39"-4509"0"0,-21-17-242 0 0,235 207 59 0 0,-222-179-5354 0 0,-29-42 3241 0 0,0-2-6 0 0</inkml:trace>
  <inkml:trace contextRef="#ctx0" brushRef="#br0" timeOffset="512.006">191 65 1600 0 0,'-13'8'295'0'0,"0"0"1"0"0,0 0-1 0 0,0 1 0 0 0,1 1 1 0 0,1 0-1 0 0,-1 1 0 0 0,2 0 1 0 0,0 0-1 0 0,0 1 0 0 0,1 1 1 0 0,0 0-1 0 0,1 0 0 0 0,1 0 1 0 0,0 1-1 0 0,1 0 0 0 0,0 1 1 0 0,1-1-1 0 0,1 1 0 0 0,0 0 0 0 0,1 0 1 0 0,0 0-1 0 0,2 1 0 0 0,0-1 1 0 0,0 0-1 0 0,2 1 0 0 0,0-1 1 0 0,0 1-1 0 0,2-1 0 0 0,0 0 1 0 0,1 5-296 0 0,4 0 75 0 0,1-1-1 0 0,0 1 1 0 0,2-2 0 0 0,0 1 0 0 0,1-1 0 0 0,0-1 0 0 0,2 0 0 0 0,0-1 0 0 0,1 0 0 0 0,9 6-75 0 0,-15-15-236 0 0,-1 0 0 0 0,1-1 0 0 0,0 0 1 0 0,1-1-1 0 0,-1 0 0 0 0,1-1 0 0 0,0 0 0 0 0,0 0 1 0 0,0-1-1 0 0,1 0 0 0 0,-1-1 0 0 0,1 0 0 0 0,6 0 236 0 0,-10-2-285 0 0,0-1-1 0 0,1 0 0 0 0,-1 0 1 0 0,0 0-1 0 0,0-1 0 0 0,0 0 0 0 0,0 0 1 0 0,0-1-1 0 0,-1 1 0 0 0,1-2 1 0 0,-1 1-1 0 0,1-1 0 0 0,-1 0 0 0 0,0 0 1 0 0,-1-1-1 0 0,1 1 0 0 0,3-5 286 0 0,15-17-1218 0 0</inkml:trace>
  <inkml:trace contextRef="#ctx0" brushRef="#br0" timeOffset="745.559">772 1 2808 0 0,'9'4'244'0'0,"0"1"0"0"0,0 1 0 0 0,-1-1 0 0 0,0 1 0 0 0,0 1 0 0 0,0 0 0 0 0,-1 0 0 0 0,0 0 0 0 0,-1 1-1 0 0,1 0 1 0 0,-1 0 0 0 0,-1 1 0 0 0,0-1 0 0 0,0 1 0 0 0,-1 1 0 0 0,0-1 0 0 0,0 0 0 0 0,-1 1 0 0 0,2 8-244 0 0,8 17 438 0 0,-2-1 0 0 0,-1 2 0 0 0,-1-1 0 0 0,-2 1 0 0 0,-2 0 0 0 0,0 32-438 0 0,-5-57 3 0 0,-1 1 1 0 0,-1 0 0 0 0,0-1-1 0 0,-1 1 1 0 0,0-1-1 0 0,-1 0 1 0 0,0 0-1 0 0,-1 0 1 0 0,0-1-1 0 0,0 1 1 0 0,-1-1-1 0 0,-1-1 1 0 0,0 1-1 0 0,0-1 1 0 0,-1 0 0 0 0,0 0-1 0 0,0-1 1 0 0,-1 0-1 0 0,0-1 1 0 0,0 0-1 0 0,-1 0 1 0 0,0-1-1 0 0,0-1 1 0 0,-1 1-1 0 0,1-1 1 0 0,-1-1-1 0 0,0 0 1 0 0,-1-1-1 0 0,1 0 1 0 0,-1-1 0 0 0,1 0-1 0 0,-1 0 1 0 0,-1-2-4 0 0,8 0-215 0 0,1 0 1 0 0,0-1-1 0 0,-1 0 1 0 0,1 0-1 0 0,0 0 1 0 0,0 0-1 0 0,0-1 1 0 0,0 1-1 0 0,0-1 1 0 0,0 0-1 0 0,1-1 1 0 0,-1 1 0 0 0,1 0-1 0 0,-1-1 1 0 0,1 0-1 0 0,0 0 1 0 0,0 0-1 0 0,0 0 1 0 0,0-1-1 0 0,1 1 1 0 0,-1-1-1 0 0,1 1 1 0 0,0-1-1 0 0,0 0 1 0 0,0 0 0 0 0,0 0-1 0 0,1 0 1 0 0,0 0-1 0 0,0 0 1 0 0,0-1-1 0 0,0 1 1 0 0,1 0-1 0 0,-1-1 215 0 0,-5-29-1294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1:3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17865 392 1060 0 0,'14'-3'932'0'0,"-8"-9"-104"0"0,71-39 522 0 0,-43 11 279 0 0,-49 54-884 0 0,-409 562-347 0 0,420-572-394 0 0,-2 4 22 0 0,-1 1-1 0 0,0-2 0 0 0,-1 1 1 0 0,1-1-1 0 0,-1 0 0 0 0,-1-1 1 0 0,1 0-1 0 0,-1 0 1 0 0,0-1-1 0 0,-1 0 0 0 0,-8 3-25 0 0,16-8-36 0 0,-11-25-272 0 0,15 9 225 0 0,1-1 1 0 0,1 1-1 0 0,0-1 0 0 0,2 1 0 0 0,0 1 0 0 0,0-1 1 0 0,1 1-1 0 0,1 0 0 0 0,1 0 0 0 0,8-10 83 0 0,-8 11-78 0 0,24-28-360 0 0,-33 42 347 0 0,75 98-168 0 0,-68-85 239 0 0,1-1 1 0 0,0 0-1 0 0,1 0 1 0 0,0 0-1 0 0,0-1 1 0 0,2 0 0 0 0,-1-1-1 0 0,1-1 1 0 0,1 1-1 0 0,-1-2 1 0 0,2 1-1 0 0,-1-2 1 0 0,1 0-1 0 0,11 5 20 0 0,-11-6-26 0 0,0-1-1 0 0,1 0 1 0 0,-1 0-1 0 0,1-1 1 0 0,0-1-1 0 0,0-1 1 0 0,0 0-1 0 0,1 0 1 0 0,-1-2-1 0 0,1 0 1 0 0,-1 0-1 0 0,0-1 1 0 0,0-1-1 0 0,1-1 1 0 0,-1 0-1 0 0,0 0 1 0 0,-1-2-1 0 0,1 1 1 0 0,-1-2-1 0 0,0 0 1 0 0,0-1-1 0 0,-1 0 1 0 0,1 0-1 0 0,-2-2 1 0 0,1 1-1 0 0,-1-1 1 0 0,-1-1-1 0 0,1 0 1 0 0,-2-1-1 0 0,1 0 1 0 0,-1 0-1 0 0,5-10 27 0 0,-13 18-20 0 0,1 1-1 0 0,-1-1 1 0 0,0 1-1 0 0,0-1 0 0 0,-1 0 1 0 0,1 1-1 0 0,0-1 1 0 0,-1 0-1 0 0,0 1 0 0 0,1-1 1 0 0,-1 0-1 0 0,0 0 1 0 0,-1 0-1 0 0,1 1 0 0 0,0-1 1 0 0,-1 0-1 0 0,0 1 1 0 0,1-1-1 0 0,-1 0 0 0 0,0 1 1 0 0,0-1-1 0 0,-1 1 1 0 0,1-1-1 0 0,0 1 0 0 0,-1-1 1 0 0,1 1-1 0 0,-1 0 1 0 0,0 0-1 0 0,0 0 0 0 0,0 0 1 0 0,0 0-1 0 0,0 0 0 0 0,0 1 1 0 0,-1-1-1 0 0,1 1 1 0 0,-1 0-1 0 0,1-1 0 0 0,-1 1 1 0 0,-1-1 20 0 0,-116-7 269 0 0,113 10-218 0 0,-1 1 0 0 0,0-1-1 0 0,0 1 1 0 0,1 1 0 0 0,0 0-1 0 0,-1 0 1 0 0,1 0-1 0 0,0 1 1 0 0,0 0 0 0 0,1 0-1 0 0,-1 1 1 0 0,1-1 0 0 0,0 2-1 0 0,0-1 1 0 0,1 1 0 0 0,0-1-1 0 0,0 2 1 0 0,0-1 0 0 0,0 0-1 0 0,1 1 1 0 0,0 0 0 0 0,1 0-1 0 0,-1 0 1 0 0,1 0-1 0 0,0 4-50 0 0,6-5 29 0 0,1 1-1 0 0,0-1 1 0 0,0 0-1 0 0,1-1 1 0 0,-1 1-1 0 0,1-1 0 0 0,1 0 1 0 0,-1 0-1 0 0,1 0 1 0 0,0-1-1 0 0,0 0 0 0 0,0 0 1 0 0,0 0-1 0 0,1-1 1 0 0,-1 0-1 0 0,1 0 0 0 0,0-1 1 0 0,0 0-1 0 0,0 0 1 0 0,0-1-1 0 0,0 1 1 0 0,0-2-1 0 0,1 1 0 0 0,-1-1 1 0 0,0 0-1 0 0,7-1-28 0 0,16 2-78 0 0,0-1 1 0 0,-1-2-1 0 0,1-1 0 0 0,-1-1 0 0 0,0-2 0 0 0,0 0 1 0 0,0-2-1 0 0,-1-1 0 0 0,14-8 78 0 0,-24 8 27 0 0,-1-1 0 0 0,0-1-1 0 0,-1-1 1 0 0,0 0 0 0 0,-1-1 0 0 0,-1 0-1 0 0,0-1 1 0 0,0-1 0 0 0,-2 0 0 0 0,0-1-1 0 0,0 0 1 0 0,-2-1 0 0 0,0 0 0 0 0,-1-1-1 0 0,0 0 1 0 0,-2 0 0 0 0,0-1 0 0 0,-1 0-1 0 0,-1 0 1 0 0,-1-1 0 0 0,-1 1 0 0 0,0-1-1 0 0,-2 0 1 0 0,0 0 0 0 0,-1 1 0 0 0,-2-13-27 0 0,2 25 147 0 0,-1-1 1 0 0,0 0 0 0 0,0 0 0 0 0,0 1 0 0 0,-1-1 0 0 0,-1 1 0 0 0,1 0 0 0 0,-1-1-1 0 0,0 1 1 0 0,-1 0 0 0 0,1 0 0 0 0,-1 1 0 0 0,-1-1 0 0 0,0 1 0 0 0,-2-3-148 0 0,5 10 26 0 0,-1 0-1 0 0,1 0 1 0 0,0 0 0 0 0,0 0 0 0 0,-1 1 0 0 0,1-1-1 0 0,0 1 1 0 0,0-1 0 0 0,1 1 0 0 0,-1 0 0 0 0,0-1 0 0 0,0 1-1 0 0,1 0 1 0 0,-1 0 0 0 0,1 0 0 0 0,0 0 0 0 0,-1 1-1 0 0,1-1 1 0 0,0 0 0 0 0,0 1 0 0 0,1-1 0 0 0,-1 0 0 0 0,0 1-1 0 0,1-1 1 0 0,0 1 0 0 0,-1-1 0 0 0,1 1 0 0 0,0-1-1 0 0,0 3-25 0 0,-3 23 48 0 0,2 1-1 0 0,0-1 0 0 0,2 1 1 0 0,1-1-1 0 0,1 0 0 0 0,2 0 1 0 0,0 0-1 0 0,8 18-47 0 0,8 57-502 0 0,-16 46-5164 0 0,-26-107 4408 0 0</inkml:trace>
  <inkml:trace contextRef="#ctx0" brushRef="#br0" timeOffset="266.188">18501 651 1868 0 0,'5'-9'1052'0'0,"10"-3"-156"0"0,-4 2-168 0 0,5 1-36 0 0,1 0-163 0 0,4 1-77 0 0,3 2-96 0 0,2 0-108 0 0,3 3-232 0 0,-12 3 4 0 0,9 0-644 0 0,6 0 52 0 0,2 0-889 0 0,2 0 77 0 0,0 0-4 0 0</inkml:trace>
  <inkml:trace contextRef="#ctx0" brushRef="#br0" timeOffset="-17692.35">6686 785 1076 0 0,'0'-35'3502'0'0,"-49"4"-1483"0"0,-48 19-1081 0 0,-43 40 139 0 0,124-25-972 0 0,1 2 1 0 0,0-1-1 0 0,0 2 0 0 0,0 0 0 0 0,1 1 1 0 0,0 0-1 0 0,0 1 0 0 0,1 1 0 0 0,0 0 1 0 0,0 1-1 0 0,1 0 0 0 0,0 1 0 0 0,-6 7-105 0 0,18-17 1 0 0,-1 1 0 0 0,1-1 0 0 0,-1 1 0 0 0,1-1 0 0 0,-1 0 0 0 0,1 1 0 0 0,0-1 0 0 0,0 1 0 0 0,-1-1 0 0 0,1 1 0 0 0,0-1 0 0 0,1 1 0 0 0,-1-1 0 0 0,0 1 0 0 0,0-1 0 0 0,1 1 0 0 0,-1-1 0 0 0,1 1 0 0 0,-1-1 0 0 0,1 0 0 0 0,-1 1 0 0 0,1-1 0 0 0,0 0 0 0 0,0 1 0 0 0,0-1 1 0 0,0 0-1 0 0,0 0 0 0 0,0 0 0 0 0,0 0 0 0 0,0 0 0 0 0,0 0 0 0 0,0 0 0 0 0,0 0 0 0 0,1 0 0 0 0,-1-1 0 0 0,0 1 0 0 0,1 0 0 0 0,-1-1 0 0 0,1 1 0 0 0,-1-1 0 0 0,0 1 0 0 0,1-1 0 0 0,-1 0 0 0 0,2 0-1 0 0,69 16-125 0 0,-18-12-33 0 0,1-3 0 0 0,0-1 0 0 0,0-4 0 0 0,-1-1 1 0 0,1-3-1 0 0,44-13 158 0 0,-99 21 2 0 0,0-1 1 0 0,-1 1 0 0 0,1-1-1 0 0,0 1 1 0 0,0-1 0 0 0,0 0-1 0 0,-1 1 1 0 0,1-1 0 0 0,0 1-1 0 0,0-1 1 0 0,0 1 0 0 0,0-1-1 0 0,0 0 1 0 0,0 1 0 0 0,0-1-1 0 0,0 1 1 0 0,0-1 0 0 0,0 1-1 0 0,0-1 1 0 0,1 1 0 0 0,-1-1-1 0 0,0 0 1 0 0,0 1 0 0 0,0-1-1 0 0,1 1 1 0 0,-1-1 0 0 0,0 1-1 0 0,1-1 1 0 0,-1 1 0 0 0,0 0-1 0 0,1-1 1 0 0,-1 1 0 0 0,1-1-1 0 0,-1 1 1 0 0,0 0 0 0 0,1-1-1 0 0,-1 1 1 0 0,1 0 0 0 0,-1 0-1 0 0,1-1 1 0 0,-1 1 0 0 0,1 0-1 0 0,0 0 1 0 0,-1 0 0 0 0,1-1-1 0 0,-1 1 1 0 0,1 0 0 0 0,-1 0-1 0 0,1 0 1 0 0,0 0 0 0 0,-1 0-1 0 0,1 0 1 0 0,-1 0 0 0 0,1 1-1 0 0,-1-1 1 0 0,1 0 0 0 0,0 0-3 0 0,-50-12 157 0 0,42 11-151 0 0,-61-9 144 0 0,68 9-211 0 0,0 1 6 0 0,0 0-9 0 0,42-13-359 0 0,213-88-453 0 0,-244 95 887 0 0,0-1 0 0 0,0 0 0 0 0,0-1 0 0 0,-1 0 0 0 0,0-1 0 0 0,-1 0 0 0 0,0 0 0 0 0,0-1 0 0 0,-1 0 0 0 0,0-1 0 0 0,-1 0 0 0 0,0 0 0 0 0,-1 0 0 0 0,0-1 0 0 0,-1 0 0 0 0,0 0 0 0 0,-1-1 0 0 0,0 1 0 0 0,1-12-11 0 0,-2 7 139 0 0,-1 0 0 0 0,-1 1 0 0 0,-1-1 1 0 0,0 0-1 0 0,-1 0 0 0 0,-1 0 0 0 0,0 1 0 0 0,-1-1 0 0 0,-1 1 0 0 0,-1 0 0 0 0,0 0 1 0 0,-1 0-1 0 0,-1 1 0 0 0,-1-1 0 0 0,-1 0-139 0 0,-89-119 2548 0 0,97 134-2408 0 0,-3 5-17 0 0,-3 8-82 0 0,0 0 0 0 0,1 0 1 0 0,1 1-1 0 0,0-1 0 0 0,1 1 0 0 0,0 0 1 0 0,0 1-1 0 0,2-1 0 0 0,0 0 0 0 0,0 1 1 0 0,1 0-1 0 0,1-1 0 0 0,0 1 0 0 0,1-1 1 0 0,2 7-42 0 0,-3 10 52 0 0,53 423 165 0 0,-37-363-139 0 0,0 7-230 0 0,22 143 364 0 0,-28-80-3665 0 0,-11-160 3376 0 0,1-1 0 0 0,0 0 1 0 0,0 1-1 0 0,0-1 0 0 0,0 1 0 0 0,-1-1 0 0 0,1 1 0 0 0,0-1 1 0 0,-1 1-1 0 0,1-1 0 0 0,0 1 0 0 0,-1 0 0 0 0,1-1 0 0 0,0 1 1 0 0,-1-1-1 0 0,1 1 0 0 0,-1 0 0 0 0,1-1 0 0 0,-1 1 1 0 0,1 0-1 0 0,-1-1 0 0 0,1 1 0 0 0,-1 0 0 0 0,1 0 0 0 0,-1 0 1 0 0,1 0-1 0 0,-1-1 0 0 0,1 1 0 0 0,-1 0 0 0 0,0 0 1 0 0,1 0-1 0 0,-1 0 0 0 0,1 0 0 0 0,-1 0 0 0 0,1 0 0 0 0,-1 0 1 0 0,1 1-1 0 0,-1-1 0 0 0,0 0 0 0 0,1 0 0 0 0,-1 0 1 0 0,1 1-1 0 0,-1-1 0 0 0,1 0 0 0 0,-1 0 0 0 0,1 1 0 0 0,0-1 1 0 0,-1 0-1 0 0,1 1 0 0 0,-1-1 0 0 0,1 1 0 0 0,0-1 1 0 0,-1 1-1 0 0,1-1 0 0 0,0 1 0 0 0,-1-1 0 0 0,1 1 0 0 0,0-1 1 0 0,0 1-1 0 0,-1-1 0 0 0,1 1 0 0 0,0-1 0 0 0,0 1 1 0 0,0-1-1 0 0,0 1 0 0 0,0-1 0 0 0,0 1 77 0 0,-30-38-2392 0 0,14 12 1128 0 0</inkml:trace>
  <inkml:trace contextRef="#ctx0" brushRef="#br0" timeOffset="-16446.742">8141 552 976 0 0,'50'-52'2104'0'0,"-47"50"-2023"0"0,1 0 0 0 0,-1-1 1 0 0,0 1-1 0 0,0-1 0 0 0,0 0 1 0 0,0 0-1 0 0,0 0 0 0 0,-1 0 1 0 0,1 0-1 0 0,-1 0 1 0 0,0-1-1 0 0,0 0 0 0 0,0 1 1 0 0,0-1-1 0 0,0 0 0 0 0,-1 0 1 0 0,0 0-1 0 0,0 0 0 0 0,0 0 1 0 0,0 0-1 0 0,-1 0 0 0 0,0 0 1 0 0,1 0-1 0 0,-1 0 0 0 0,-1 0 1 0 0,1 0-1 0 0,-1 0 1 0 0,1 0-1 0 0,-1 0 0 0 0,0 0 1 0 0,-1 0-1 0 0,1 0 0 0 0,-1 0 1 0 0,0 0-1 0 0,0 1 0 0 0,0-1 1 0 0,0 1-1 0 0,0-1 0 0 0,-1 1 1 0 0,1 0-1 0 0,-1 0 0 0 0,0 0 1 0 0,0 0-1 0 0,0 1 1 0 0,-1-1-1 0 0,1 1 0 0 0,-1 0 1 0 0,1 0-1 0 0,-1 0 0 0 0,0 0 1 0 0,1 1-1 0 0,-4-2-81 0 0,-15 3 58 0 0,1 1 0 0 0,-1 1-1 0 0,1 0 1 0 0,0 2 0 0 0,0 0 0 0 0,0 1 0 0 0,0 1 0 0 0,1 2-1 0 0,0 0 1 0 0,1 0 0 0 0,0 2 0 0 0,0 1 0 0 0,1 0 0 0 0,0 1-1 0 0,1 1 1 0 0,0 1 0 0 0,1 0 0 0 0,1 1 0 0 0,0 0-1 0 0,1 2 1 0 0,1 0 0 0 0,-5 8-58 0 0,10-15 60 0 0,1 0 1 0 0,-1 0-1 0 0,2 0 0 0 0,0 1 1 0 0,0 0-1 0 0,1 0 0 0 0,0 1 1 0 0,1-1-1 0 0,0 1 0 0 0,1 0 1 0 0,0 0-1 0 0,1 1 0 0 0,-1 8-60 0 0,4-16 7 0 0,-1 0-1 0 0,1-1 1 0 0,0 0-1 0 0,0 1 1 0 0,0-1-1 0 0,1 1 1 0 0,-1-1-1 0 0,1 0 1 0 0,0 0-1 0 0,0 0 1 0 0,1 0-1 0 0,-1 0 1 0 0,1-1-1 0 0,0 1 1 0 0,0-1-1 0 0,0 1 1 0 0,0-1-1 0 0,0 0 1 0 0,1 0-1 0 0,0-1 1 0 0,-1 1-1 0 0,1-1 1 0 0,0 0-1 0 0,0 0 1 0 0,1 0-1 0 0,-1 0 1 0 0,0-1-1 0 0,0 1 1 0 0,1-1-1 0 0,-1 0 1 0 0,1-1-1 0 0,-1 1 1 0 0,1-1-1 0 0,4 0-6 0 0,151-17-131 0 0,-137 6 33 0 0,-1 0 0 0 0,-1-2 0 0 0,0 0 0 0 0,0-2 0 0 0,-2 0 0 0 0,0-1 0 0 0,-1-1 0 0 0,0-1 0 0 0,-1 0 0 0 0,-1-2 0 0 0,6-9 98 0 0,30-33 200 0 0,-6 122-321 0 0,-26-37-603 0 0,0 0 0 0 0,1-1-1 0 0,2-1 1 0 0,0-2-1 0 0,1 0 1 0 0,1-1 0 0 0,0-1-1 0 0,3-1 725 0 0,1 3-1178 0 0</inkml:trace>
  <inkml:trace contextRef="#ctx0" brushRef="#br0" timeOffset="-16016.287">9293 311 1204 0 0,'7'-27'4319'0'0,"-9"29"-2028"0"0,-5 13-2233 0 0,-1 12 161 0 0,0 1 0 0 0,2 0 0 0 0,1 0 0 0 0,1 1 0 0 0,2-1 0 0 0,1 1 0 0 0,1 0 0 0 0,1 0 0 0 0,2 1-219 0 0,-2 46 291 0 0,11 125-815 0 0,-34-82-1468 0 0,21-115 1796 0 0,-1-1 0 0 0,1 1-1 0 0,-1 0 1 0 0,0-1 0 0 0,0 1 0 0 0,-1-1 0 0 0,1 0-1 0 0,-1 1 1 0 0,0-1 0 0 0,1 0 0 0 0,-1-1 0 0 0,-1 1-1 0 0,1-1 1 0 0,0 1 0 0 0,0-1 0 0 0,-1 0 0 0 0,0 0 0 0 0,1 0-1 0 0,-1-1 1 0 0,0 1 0 0 0,0-1 0 0 0,0 0 0 0 0,0 0-1 0 0,0 0 1 0 0,0-1 0 0 0,0 1 0 0 0,-1-1 196 0 0,-8 0-1313 0 0</inkml:trace>
  <inkml:trace contextRef="#ctx0" brushRef="#br0" timeOffset="-15749.71">9149 167 1368 0 0,'7'-12'233'0'0,"1"1"1"0"0,0 0-1 0 0,1 0 0 0 0,0 1 1 0 0,1 0-1 0 0,0 1 0 0 0,0 0 1 0 0,1 1-1 0 0,0 0 0 0 0,1 0 0 0 0,-1 1 1 0 0,1 1-1 0 0,1 0 0 0 0,-1 1 1 0 0,1 0-1 0 0,0 1 0 0 0,1 0 1 0 0,-1 1-1 0 0,0 0 0 0 0,1 2 0 0 0,0-1 1 0 0,-1 2-1 0 0,1-1 0 0 0,13 3-233 0 0,-10-1-323 0 0,1 1-1 0 0,-1 0 1 0 0,0 1-1 0 0,0 1 0 0 0,0 1 1 0 0,-1 0-1 0 0,0 2 1 0 0,0-1-1 0 0,0 2 0 0 0,-1 0 1 0 0,0 1-1 0 0,10 8 324 0 0,-1 4-1276 0 0</inkml:trace>
  <inkml:trace contextRef="#ctx0" brushRef="#br0" timeOffset="-15502.147">9088 638 1756 0 0,'186'-18'3994'0'0,"134"-6"-3020"0"0,-78 24-5276 0 0,-204 0 3000 0 0</inkml:trace>
  <inkml:trace contextRef="#ctx0" brushRef="#br0" timeOffset="-15206.162">10043 546 1564 0 0,'3'-12'4530'0'0,"-15"34"-3778"0"0,8-11-672 0 0,2-1 0 0 0,-1 1 0 0 0,2 0-1 0 0,-1 0 1 0 0,2 0 0 0 0,-1 0 0 0 0,1 0 0 0 0,1 0 0 0 0,0 0 0 0 0,1 0 0 0 0,0 0 0 0 0,0 0-1 0 0,1 0 1 0 0,1-1 0 0 0,0 0 0 0 0,0 1 0 0 0,1-1 0 0 0,0-1 0 0 0,1 1 0 0 0,0-1-1 0 0,0 0 1 0 0,1 0 0 0 0,0-1 0 0 0,1 0 0 0 0,0 0 0 0 0,8 6-80 0 0,-6-11-9 0 0,1-1 1 0 0,-1 0 0 0 0,1 0-1 0 0,-1-1 1 0 0,1 0-1 0 0,0-1 1 0 0,-1 0 0 0 0,1 0-1 0 0,0-2 1 0 0,-1 1 0 0 0,1-1-1 0 0,-1-1 1 0 0,0 0-1 0 0,0 0 1 0 0,0-1 0 0 0,0 0-1 0 0,0-1 1 0 0,-1 0-1 0 0,0 0 1 0 0,0-1 0 0 0,0-1-1 0 0,-1 1 1 0 0,0-1 0 0 0,0 0-1 0 0,-1-1 1 0 0,0 0-1 0 0,0 0 1 0 0,-1-1 0 0 0,0 0-1 0 0,0 0 1 0 0,0-3 8 0 0,29-100 517 0 0,-35 111-474 0 0,0 1 1 0 0,8-5 78 0 0,1 44-318 0 0,2-1 1 0 0,1 0 0 0 0,3 0-1 0 0,0-1 1 0 0,21 32 195 0 0,14 38-5116 0 0,-46-97 3740 0 0</inkml:trace>
  <inkml:trace contextRef="#ctx0" brushRef="#br0" timeOffset="-14692.273">10781 630 868 0 0,'4'11'283'0'0,"-1"0"0"0"0,0 0 0 0 0,-1-1 1 0 0,0 1-1 0 0,0 1 0 0 0,-1-1 0 0 0,-1 0 0 0 0,0 0 0 0 0,-1 0 0 0 0,0 0 0 0 0,0 1 0 0 0,-1-1 1 0 0,0-1-1 0 0,-1 1 0 0 0,-1 0 0 0 0,0-1 0 0 0,0 1 0 0 0,-1-1 0 0 0,-2 3-283 0 0,1 0 362 0 0,-10 14 1501 0 0,6-46-504 0 0,11-1-1441 0 0,2 0 0 0 0,1 0 0 0 0,0 0 1 0 0,2 1-1 0 0,0 0 0 0 0,1 0 0 0 0,1 0 0 0 0,0 1 0 0 0,2 0 0 0 0,0 0 1 0 0,1 2-1 0 0,1-1 0 0 0,0 1 0 0 0,1 1 0 0 0,1 0 0 0 0,13-11 82 0 0,-19 19-140 0 0,-1 1 0 0 0,1 0-1 0 0,0 1 1 0 0,0 0-1 0 0,0 0 1 0 0,1 0-1 0 0,0 1 1 0 0,0 0-1 0 0,0 1 1 0 0,0 0 0 0 0,1 1-1 0 0,-1 0 1 0 0,1 0-1 0 0,2 0 141 0 0,-8 5 18 0 0,0 0 0 0 0,0 0 0 0 0,-1 1 0 0 0,1-1 0 0 0,-1 1 0 0 0,0-1 0 0 0,0 1 0 0 0,0 0 0 0 0,0 0 0 0 0,-1 0 0 0 0,1 1 0 0 0,-1-1 0 0 0,0 1 0 0 0,-1-1 0 0 0,1 1 0 0 0,-1 0 0 0 0,0-1 0 0 0,0 1 0 0 0,0 0 0 0 0,-1 0 0 0 0,1 0 0 0 0,-1 0 0 0 0,0 0 0 0 0,-1 4-18 0 0,2 184 791 0 0,-1-188-819 0 0,1-1 0 0 0,-1 0 0 0 0,1 1 0 0 0,0-1 0 0 0,0 0 0 0 0,0 0 0 0 0,0 1 0 0 0,1-1 0 0 0,0 0 0 0 0,0 0 0 0 0,0-1 0 0 0,0 1 0 0 0,1 0 0 0 0,-1-1 0 0 0,1 1 0 0 0,0-1 0 0 0,0 0 0 0 0,0 0 0 0 0,1 0 0 0 0,0 0 28 0 0,60 7-4193 0 0,-33-21 3028 0 0</inkml:trace>
  <inkml:trace contextRef="#ctx0" brushRef="#br0" timeOffset="-14441.517">11570 522 1216 0 0,'-35'-3'4335'0'0,"-17"46"-2989"0"0,44-35-1245 0 0,1 0 0 0 0,0 0 0 0 0,1 1-1 0 0,0 0 1 0 0,0 0 0 0 0,1 1 0 0 0,0-1 0 0 0,0 1 0 0 0,1 0 0 0 0,1 1 0 0 0,-1-1 0 0 0,2 1 0 0 0,-1-1 0 0 0,2 1 0 0 0,-1 0 0 0 0,2 0 0 0 0,-1 0 0 0 0,1 0 0 0 0,1-1 0 0 0,0 1 0 0 0,1 0 0 0 0,0 0 0 0 0,0-1 0 0 0,1 1 0 0 0,0-1 0 0 0,3 3-101 0 0,-3-6-44 0 0,2 0 0 0 0,-1 0 0 0 0,1-1 0 0 0,0 0 0 0 0,0 0 0 0 0,0 0 0 0 0,1 0 0 0 0,0-1 0 0 0,0 0 1 0 0,1-1-1 0 0,-1 1 0 0 0,1-1 0 0 0,0 0 0 0 0,0-1 0 0 0,3 1 44 0 0,-2-1-295 0 0,0 0-1 0 0,0-1 1 0 0,1 0 0 0 0,0 0-1 0 0,-1-1 1 0 0,1-1 0 0 0,-1 1 0 0 0,1-1-1 0 0,0-1 1 0 0,-1 0 0 0 0,1 0-1 0 0,0 0 1 0 0,-1-1 0 0 0,0 0-1 0 0,1-1 1 0 0,-1 0 0 0 0,0 0 0 0 0,0-1-1 0 0,-1 0 1 0 0,3-1 295 0 0,14-13-1417 0 0</inkml:trace>
  <inkml:trace contextRef="#ctx0" brushRef="#br0" timeOffset="-13993.015">12011 69 936 0 0,'7'-60'4891'0'0,"-11"92"-2183"0"0,3 18-2466 0 0,2-1 0 0 0,3 1-1 0 0,2-1 1 0 0,2 0-1 0 0,6 17-241 0 0,20 197 318 0 0,-35-245-401 0 0,-1 0 1 0 0,0-1-1 0 0,-1 1 1 0 0,-1-1-1 0 0,-1 0 0 0 0,-1 0 1 0 0,0 0-1 0 0,-1 0 1 0 0,-8 13 82 0 0,12-23-80 0 0,-1 0 0 0 0,0 0 1 0 0,0 0-1 0 0,-1-1 0 0 0,0 0 1 0 0,0 1-1 0 0,-1-2 1 0 0,1 1-1 0 0,-1-1 0 0 0,0 1 1 0 0,-1-2-1 0 0,1 1 0 0 0,-1-1 1 0 0,0 0-1 0 0,0 0 0 0 0,0-1 1 0 0,-1 0-1 0 0,1 0 1 0 0,-1-1-1 0 0,1 0 0 0 0,-1 0 1 0 0,0-1-1 0 0,-6 1 80 0 0,12-2-15 0 0,-1 0-1 0 0,0 0 1 0 0,1-1 0 0 0,-1 1-1 0 0,1-1 1 0 0,-1 1 0 0 0,1-1 0 0 0,-1 0-1 0 0,1 0 1 0 0,-1 0 0 0 0,1 0-1 0 0,0 0 1 0 0,-1-1 0 0 0,1 1-1 0 0,0-1 1 0 0,0 0 0 0 0,0 1 0 0 0,0-1-1 0 0,1 0 1 0 0,-1 0 0 0 0,0 0-1 0 0,1 0 1 0 0,-1 0 0 0 0,1-1-1 0 0,0 1 1 0 0,0 0 0 0 0,0-1 0 0 0,0 1-1 0 0,0-1 1 0 0,0 1 0 0 0,1-1-1 0 0,-1 1 1 0 0,1-1 0 0 0,-1 0-1 0 0,1 1 1 0 0,0-1 0 0 0,0 0 0 0 0,1 1-1 0 0,-1-1 1 0 0,0 1 0 0 0,1-1-1 0 0,0 0 16 0 0,9-14 16 0 0,1 1 1 0 0,0 0-1 0 0,2 1 0 0 0,-1 0 0 0 0,2 1 0 0 0,0 0 1 0 0,1 1-1 0 0,0 1 0 0 0,1 0 0 0 0,0 1 0 0 0,1 1 0 0 0,0 0 1 0 0,1 1-1 0 0,0 2 0 0 0,0-1 0 0 0,1 2 0 0 0,0 0 0 0 0,0 2 1 0 0,0 0-1 0 0,1 1 0 0 0,-1 1 0 0 0,1 0 0 0 0,10 2-16 0 0,-22 2 50 0 0,1 0-1 0 0,-1 1 1 0 0,1-1-1 0 0,-1 2 1 0 0,0-1-1 0 0,0 1 1 0 0,-1 1-1 0 0,1-1 0 0 0,-1 1 1 0 0,0 1-1 0 0,0-1 1 0 0,0 1-1 0 0,-1 0 1 0 0,0 1-1 0 0,0-1 1 0 0,-1 1-1 0 0,0 1 1 0 0,0-1-1 0 0,0 1 0 0 0,-1-1 1 0 0,0 1-1 0 0,-1 0 1 0 0,0 1-1 0 0,0-1 1 0 0,-1 1-1 0 0,1-1 1 0 0,-2 1-1 0 0,0 0 1 0 0,0-1-1 0 0,0 1 0 0 0,-1 0 1 0 0,0 0-1 0 0,-1 0 1 0 0,-1 6-50 0 0,0-4-23 0 0,-1 1 0 0 0,0-1-1 0 0,-1 0 1 0 0,0 0 0 0 0,0 0 0 0 0,-1-1 0 0 0,-1 1 0 0 0,0-1 0 0 0,0 0 0 0 0,-1-1-1 0 0,0 0 1 0 0,-1 0 0 0 0,-6 6 23 0 0,13-14-177 0 0,-1 1 0 0 0,0 0 0 0 0,1-1 0 0 0,-1 1 0 0 0,0-1 0 0 0,0 0 0 0 0,0 0 0 0 0,0 0 0 0 0,0 0 0 0 0,0 0 0 0 0,0 0 0 0 0,-1 0 0 0 0,1-1 0 0 0,0 1 0 0 0,0-1 0 0 0,-1 1 1 0 0,1-1-1 0 0,0 0 0 0 0,0 0 0 0 0,-1 0 0 0 0,1 0 0 0 0,0-1 0 0 0,-1 1 0 0 0,1 0 0 0 0,0-1 0 0 0,0 0 0 0 0,0 1 0 0 0,0-1 0 0 0,-1 0 0 0 0,1 0 0 0 0,0 0 0 0 0,0-1 0 0 0,1 1 0 0 0,-3-1 177 0 0,-11-16-1299 0 0</inkml:trace>
  <inkml:trace contextRef="#ctx0" brushRef="#br0" timeOffset="-13807.682">12219 405 1720 0 0,'-2'-27'5386'0'0,"8"11"-3294"0"0,34 16-5393 0 0,-5 11 604 0 0,-16-3 1497 0 0</inkml:trace>
  <inkml:trace contextRef="#ctx0" brushRef="#br0" timeOffset="-13047.39">12634 471 908 0 0,'-11'2'234'0'0,"-1"0"1"0"0,1 1-1 0 0,0 0 0 0 0,1 0 1 0 0,-1 1-1 0 0,1 1 0 0 0,-1-1 1 0 0,1 2-1 0 0,1-1 1 0 0,-1 2-1 0 0,1-1 0 0 0,0 1 1 0 0,0 0-1 0 0,1 1 0 0 0,0 0 1 0 0,1 1-1 0 0,-1-1 0 0 0,2 1 1 0 0,-1 1-1 0 0,1-1 0 0 0,0 1 1 0 0,1 0-1 0 0,1 1 0 0 0,-1-1 1 0 0,2 1-1 0 0,-1 0 0 0 0,1 0 1 0 0,1 0-1 0 0,0 0-234 0 0,4-6 36 0 0,0-1 1 0 0,0 0-1 0 0,0 0 1 0 0,0 1-1 0 0,1-1 0 0 0,-1-1 1 0 0,1 1-1 0 0,0 0 1 0 0,0-1-1 0 0,1 1 0 0 0,-1-1 1 0 0,1 0-1 0 0,-1 0 1 0 0,1-1-1 0 0,0 1 0 0 0,0-1 1 0 0,0 1-1 0 0,1-1 0 0 0,-1-1 1 0 0,1 1-1 0 0,-1-1 1 0 0,1 1-1 0 0,-1-1 0 0 0,1-1 1 0 0,-1 1-1 0 0,1 0 1 0 0,0-1-1 0 0,0 0 0 0 0,-1 0 1 0 0,1-1-1 0 0,0 1 1 0 0,-1-1-1 0 0,1 0 0 0 0,-1 0 1 0 0,1-1-1 0 0,3-1-36 0 0,19-6-240 0 0,-1-2 0 0 0,1-1 0 0 0,-2-1 0 0 0,0-1-1 0 0,0-1 1 0 0,-2-1 0 0 0,0-1 0 0 0,0-2 0 0 0,-2 0 0 0 0,11-13 240 0 0,-32 33 1 0 0,-1 0 0 0 0,1 0 0 0 0,-1 0 0 0 0,1 0 0 0 0,0 1 0 0 0,-1-1 0 0 0,1 0 0 0 0,0 0 1 0 0,0 0-1 0 0,0 0 0 0 0,0 1 0 0 0,0-1 0 0 0,0 0 0 0 0,1 0 0 0 0,-1 0 0 0 0,0 0 0 0 0,0 0 0 0 0,1 1 1 0 0,-1-1-1 0 0,1 0 0 0 0,-1 0 0 0 0,1 0 0 0 0,0 0 0 0 0,-1 0 0 0 0,1 0 0 0 0,0 0 0 0 0,-1-1 0 0 0,1 1 1 0 0,0 0-1 0 0,0 0 0 0 0,0 0 0 0 0,0-1 0 0 0,0 1 0 0 0,0 0 0 0 0,0-1 0 0 0,0 1 0 0 0,0-1 0 0 0,0 0 1 0 0,0 1-1 0 0,0-1 0 0 0,1 0 0 0 0,-1 1 0 0 0,0-1 0 0 0,0 0 0 0 0,0 0 0 0 0,0 0 0 0 0,1 0 0 0 0,-1 0 1 0 0,0 0-1 0 0,0-1 0 0 0,0 1 0 0 0,0 0 0 0 0,0 0 0 0 0,1-1 0 0 0,-1 1 0 0 0,0-1 0 0 0,0 1 0 0 0,0-1 1 0 0,0 1-1 0 0,0-2-1 0 0,-1 3-6 0 0,0-1 17 0 0,0 0-6 0 0,5 21 247 0 0,35-44-148 0 0,-9 6-2 0 0,-24 12-89 0 0,-1-1-1 0 0,1 1 1 0 0,0 1 0 0 0,1-1 0 0 0,-1 1 0 0 0,1 1-1 0 0,-1-1 1 0 0,1 1 0 0 0,0 1 0 0 0,1-1-1 0 0,-1 2 1 0 0,0-1 0 0 0,1 1 0 0 0,-1 0-1 0 0,0 0 1 0 0,1 1 0 0 0,-1 1 0 0 0,1-1-1 0 0,-1 1 1 0 0,1 1 0 0 0,-1-1 0 0 0,0 1-1 0 0,0 1 1 0 0,0 0 0 0 0,0 0 0 0 0,5 3-13 0 0,-3 2-23 0 0,0 0 0 0 0,-1 1 0 0 0,1 0-1 0 0,-2 1 1 0 0,1 0 0 0 0,-2 0 0 0 0,1 0 0 0 0,-1 1 0 0 0,-1 1 0 0 0,0-1 0 0 0,-1 1 0 0 0,0 0 0 0 0,0 0 0 0 0,-1 0 0 0 0,0 4 23 0 0,7 72-3835 0 0,-11-79 2553 0 0</inkml:trace>
  <inkml:trace contextRef="#ctx0" brushRef="#br0" timeOffset="-23381.506">174 698 1236 0 0,'22'-21'1656'0'0,"44"-51"2155"0"0,-65 116-3365 0 0,-40 126 293 0 0,8 0 1 0 0,-5 120-740 0 0,26-240 195 0 0,9-49-155 0 0,4 26 477 0 0,2-22-474 0 0,1-1-1 0 0,0 0 0 0 0,0-1 1 0 0,0 1-1 0 0,0-1 1 0 0,1 0-1 0 0,-1-1 1 0 0,1 0-1 0 0,0 0 0 0 0,0 0 1 0 0,-1-1-1 0 0,1 0 1 0 0,0 0-1 0 0,0 0 0 0 0,0-1 1 0 0,0 0-1 0 0,1-1 1 0 0,-2 0-1 0 0,1 0 0 0 0,2-1-42 0 0,20 2 90 0 0,195-23 228 0 0,-124 9-624 0 0,-147-24-7318 0 0,38 24 6234 0 0</inkml:trace>
  <inkml:trace contextRef="#ctx0" brushRef="#br0" timeOffset="-23103.638">295 922 1280 0 0,'6'-14'4853'0'0,"43"6"-4703"0"0,-42 8 202 0 0,434-17-118 0 0,-438 21-3668 0 0,-11-2 2343 0 0</inkml:trace>
  <inkml:trace contextRef="#ctx0" brushRef="#br0" timeOffset="-22776.223">223 600 1712 0 0,'49'-17'3340'0'0,"62"2"-2449"0"0,0 5 0 0 0,0 5 0 0 0,54 7-891 0 0,-63-2 62 0 0,27 25-868 0 0,-136-13-3438 0 0,1-10 2875 0 0</inkml:trace>
  <inkml:trace contextRef="#ctx0" brushRef="#br0" timeOffset="-22418.477">1292 770 1060 0 0,'11'27'4069'0'0,"-33"15"-3624"0"0,-1-1 1 0 0,-2-1-1 0 0,-2-2 0 0 0,-1 0 1 0 0,-14 12-446 0 0,10-11 217 0 0,-2 6-85 0 0,-97 92-2551 0 0,102-127 326 0 0,27-10 772 0 0</inkml:trace>
  <inkml:trace contextRef="#ctx0" brushRef="#br0" timeOffset="-22153.169">964 828 1348 0 0,'0'1'128'0'0,"1"-1"0"0"0,-1 1 0 0 0,0-1 0 0 0,1 1 0 0 0,-1-1 0 0 0,1 1 0 0 0,-1-1 0 0 0,1 0-1 0 0,-1 1 1 0 0,1-1 0 0 0,-1 0 0 0 0,1 1 0 0 0,-1-1 0 0 0,1 0 0 0 0,-1 0 0 0 0,1 0 0 0 0,-1 1 0 0 0,1-1 0 0 0,-1 0 0 0 0,1 0 0 0 0,0 0 0 0 0,-1 0 0 0 0,1 0-1 0 0,-1 0 1 0 0,1 0 0 0 0,-1 0 0 0 0,1 0 0 0 0,0 0 0 0 0,-1-1 0 0 0,1 1 0 0 0,-1 0 0 0 0,1 0 0 0 0,-1 0 0 0 0,1-1 0 0 0,-1 1 0 0 0,1 0 0 0 0,-1-1-1 0 0,1 1 1 0 0,-1 0 0 0 0,1-1 0 0 0,-1 1 0 0 0,0-1 0 0 0,1 1 0 0 0,-1-1 0 0 0,1 1 0 0 0,-1-1 0 0 0,0 1-128 0 0,7 13-143 0 0,216 321 1004 0 0,-148-216-5502 0 0,-68-108 3307 0 0</inkml:trace>
  <inkml:trace contextRef="#ctx0" brushRef="#br0" timeOffset="-21869.378">1587 848 1984 0 0,'19'-26'4764'0'0,"-21"45"-2437"0"0,-3 11-2428 0 0,-7 74 458 0 0,4-1 0 0 0,5 1-1 0 0,4 0 1 0 0,6 9-357 0 0,2 177-1554 0 0,-30-218-1928 0 0,2-73 701 0 0,6-9 1413 0 0</inkml:trace>
  <inkml:trace contextRef="#ctx0" brushRef="#br0" timeOffset="-21621.167">1817 854 1440 0 0,'6'1'93'0'0,"0"1"0"0"0,0 0 0 0 0,-1 0 0 0 0,1 0 0 0 0,-1 1 0 0 0,1 0 0 0 0,-1 0 0 0 0,0 0 0 0 0,0 0 0 0 0,0 1 0 0 0,0 0 0 0 0,-1 0 0 0 0,0 0 1 0 0,0 1-1 0 0,0 0 0 0 0,0-1 0 0 0,0 1 0 0 0,-1 1 0 0 0,0-1 0 0 0,0 0 0 0 0,-1 1 0 0 0,0-1 0 0 0,1 1 0 0 0,-2 0 0 0 0,1 0 0 0 0,-1 0 0 0 0,0 0 0 0 0,0 0 0 0 0,0 0 0 0 0,-1 0 0 0 0,0 0 0 0 0,0 0 0 0 0,-1 0 0 0 0,0 0 0 0 0,0 0 0 0 0,0 0 0 0 0,-1 0 0 0 0,0 0 0 0 0,0-1 0 0 0,0 1 0 0 0,-1 0 0 0 0,0-1 0 0 0,0 0 0 0 0,0 0 0 0 0,0 0 0 0 0,-1 0 0 0 0,0 0 0 0 0,0-1 1 0 0,0 1-1 0 0,-1-1 0 0 0,-4 3-93 0 0,-9 6-52 0 0,-2-1 1 0 0,1-1 0 0 0,-2 0 0 0 0,1-2 0 0 0,-1 0 0 0 0,-1-2 0 0 0,1 0 0 0 0,-1-1 0 0 0,-1-1 0 0 0,1-1-1 0 0,-1-1 1 0 0,1-1 0 0 0,-1-2 0 0 0,-9 0 51 0 0,-12-13-2587 0 0,34 4 1209 0 0</inkml:trace>
  <inkml:trace contextRef="#ctx0" brushRef="#br0" timeOffset="-21076.753">2020 1033 1416 0 0,'7'-4'2707'0'0,"24"-4"-1956"0"0,-31 8-712 0 0,16-4 174 0 0,69-14 495 0 0,-1-4-1 0 0,0-4 1 0 0,42-20-708 0 0,-70 7-52 0 0,-55 37 12 0 0,-4 0 0 0 0,-14-2 104 0 0,1 0 1 0 0,-1 1-1 0 0,1 0 0 0 0,-1 2 1 0 0,0 0-1 0 0,0 1 1 0 0,0 0-1 0 0,0 1 1 0 0,1 1-1 0 0,-1 1 1 0 0,1 1-1 0 0,-15 4-64 0 0,13-4 99 0 0,0-2-49 0 0,1 1 0 0 0,-1 1 0 0 0,0 0 1 0 0,1 2-1 0 0,0-1 0 0 0,0 2 1 0 0,1 1-1 0 0,0 0 0 0 0,0 1 1 0 0,0 0-1 0 0,1 1 0 0 0,1 1 0 0 0,0 1 1 0 0,-10 10-51 0 0,22-20-4 0 0,1 1 0 0 0,-1-1 0 0 0,1 1 1 0 0,-1-1-1 0 0,1 1 0 0 0,0-1 0 0 0,0 1 0 0 0,0 0 1 0 0,0 0-1 0 0,1 0 0 0 0,-1 0 0 0 0,1-1 0 0 0,0 1 1 0 0,0 0-1 0 0,0 0 0 0 0,0 0 0 0 0,0 0 0 0 0,0 0 1 0 0,1 0-1 0 0,0 0 0 0 0,-1 0 0 0 0,1-1 0 0 0,0 1 1 0 0,0 0-1 0 0,1-1 0 0 0,-1 1 0 0 0,1-1 0 0 0,-1 1 1 0 0,1-1-1 0 0,0 1 0 0 0,-1-1 0 0 0,1 0 0 0 0,1 0 1 0 0,-1 0-1 0 0,0 0 0 0 0,0 0 0 0 0,1-1 0 0 0,-1 1 0 0 0,1-1 1 0 0,1 1 3 0 0,110 43-810 0 0,105-36-4365 0 0,-144-21 3719 0 0</inkml:trace>
  <inkml:trace contextRef="#ctx0" brushRef="#br0" timeOffset="-20825.504">2849 884 1172 0 0,'-91'0'4131'0'0,"83"3"-4028"0"0,-1 1 1 0 0,1 0 0 0 0,0 0 0 0 0,0 1 0 0 0,0 0 0 0 0,0 0-1 0 0,1 1 1 0 0,0 0 0 0 0,0 0 0 0 0,0 1 0 0 0,1 0-1 0 0,0 0 1 0 0,1 0 0 0 0,-1 1 0 0 0,2 0 0 0 0,-1 0 0 0 0,1 0-1 0 0,0 1 1 0 0,0-1 0 0 0,1 1 0 0 0,1 0 0 0 0,-1 1-104 0 0,2-7-24 0 0,1 1 1 0 0,0 0-1 0 0,0-1 1 0 0,0 1 0 0 0,0 0-1 0 0,0-1 1 0 0,1 1-1 0 0,0 0 1 0 0,0-1-1 0 0,0 1 1 0 0,0-1 0 0 0,0 1-1 0 0,1-1 1 0 0,-1 0-1 0 0,1 1 1 0 0,0-1-1 0 0,0 0 1 0 0,0 0 0 0 0,0 0-1 0 0,1-1 1 0 0,-1 1-1 0 0,1 0 1 0 0,0-1-1 0 0,0 0 1 0 0,0 1 0 0 0,0-1-1 0 0,0 0 1 0 0,0-1-1 0 0,0 1 1 0 0,1-1 0 0 0,-1 1-1 0 0,1-1 1 0 0,-1 0-1 0 0,1 0 1 0 0,-1 0-1 0 0,1-1 1 0 0,0 1 0 0 0,3-1 23 0 0,133-5-4265 0 0,-103-6 2709 0 0</inkml:trace>
  <inkml:trace contextRef="#ctx0" brushRef="#br0" timeOffset="-20562.118">3233 582 1048 0 0,'3'-55'6886'0'0,"-28"165"-4839"0"0,43 224-2629 0 0,-12-211-5816 0 0,-6-114 4913 0 0</inkml:trace>
  <inkml:trace contextRef="#ctx0" brushRef="#br0" timeOffset="-20146.578">2900 861 1588 0 0,'-32'-2'3617'0'0,"49"-3"-1438"0"0,56-4-1283 0 0,480-22-5567 0 0,-495 27 3226 0 0</inkml:trace>
  <inkml:trace contextRef="#ctx0" brushRef="#br0" timeOffset="-19805.842">3955 773 848 0 0,'-136'20'3922'0'0,"135"-20"-3895"0"0,-13 3 142 0 0,0 0 0 0 0,0 1-1 0 0,0 0 1 0 0,0 1-1 0 0,1 1 1 0 0,0 0-1 0 0,0 1 1 0 0,1 0 0 0 0,0 1-1 0 0,0 0 1 0 0,1 1-1 0 0,0 0 1 0 0,0 1 0 0 0,1 0-1 0 0,0 1 1 0 0,0 1-169 0 0,10-9 8 0 0,1-1 0 0 0,0 1 0 0 0,1-1 1 0 0,-1 1-1 0 0,0-1 0 0 0,1 0 0 0 0,-1 0 1 0 0,1 0-1 0 0,0 0 0 0 0,0 0 0 0 0,0 0 1 0 0,0 0-1 0 0,0 0 0 0 0,0-1 0 0 0,0 1 1 0 0,0-1-1 0 0,1 1 0 0 0,-1-1 0 0 0,0 0 1 0 0,1 0-1 0 0,-1 0 0 0 0,1 0 0 0 0,0-1 1 0 0,-1 1-1 0 0,1-1 0 0 0,0 1 0 0 0,-1-1 1 0 0,1 0-1 0 0,0 0 0 0 0,-1 0 0 0 0,1-1 1 0 0,0 1-1 0 0,-1 0 0 0 0,1-1 0 0 0,0 0 1 0 0,-1 0-1 0 0,1 0 0 0 0,0 0-8 0 0,2 1-15 0 0,18-2-53 0 0,0 0 0 0 0,1-2 0 0 0,-1-1 0 0 0,-1 0 0 0 0,1-2 0 0 0,-1 0 0 0 0,19-10 68 0 0,-40 17 3 0 0,-1 0 1 0 0,0 1 0 0 0,0-1-1 0 0,0 1 1 0 0,1-1 0 0 0,-1 0 0 0 0,0 1-1 0 0,0-1 1 0 0,1 0 0 0 0,-1 1-1 0 0,0-1 1 0 0,1 0 0 0 0,-1 0 0 0 0,0 1-1 0 0,1-1 1 0 0,-1 0 0 0 0,0 0-1 0 0,1 1 1 0 0,-1-1 0 0 0,1 0 0 0 0,-1 0-1 0 0,0 0 1 0 0,1 0 0 0 0,-1 0-1 0 0,1 0 1 0 0,-1 1 0 0 0,1-1-1 0 0,-1 0 1 0 0,0 0 0 0 0,1 0 0 0 0,-1-1-1 0 0,1 1 1 0 0,-1 0 0 0 0,1 0-1 0 0,-1 0 1 0 0,0 0 0 0 0,1 0 0 0 0,-1 0-1 0 0,1-1 1 0 0,-1 1 0 0 0,0 0-1 0 0,1 0-3 0 0,-8 54-73 0 0,15-47-12 0 0,0 0 0 0 0,1-1 1 0 0,-1 0-1 0 0,1-1 0 0 0,1 0 0 0 0,-1 0 0 0 0,0-1 0 0 0,1 0 0 0 0,0-1 0 0 0,0 0 0 0 0,0-1 0 0 0,0 1 0 0 0,1-2 0 0 0,-1 0 0 0 0,0 0 0 0 0,1-1 0 0 0,-1 0 0 0 0,1-1 0 0 0,-1 0 0 0 0,0 0 0 0 0,1-1 1 0 0,-1-1-1 0 0,0 0 0 0 0,0 0 0 0 0,-1-1 0 0 0,1 0 0 0 0,2-2 85 0 0,63-21-905 0 0,-41 12 508 0 0</inkml:trace>
  <inkml:trace contextRef="#ctx0" brushRef="#br0" timeOffset="-19402.235">4476 717 2224 0 0,'10'-30'423'0'0,"-1"0"0"0"0,-2-1-1 0 0,-2 0 1 0 0,0-1 0 0 0,-2 1-1 0 0,-2-1 1 0 0,-1-4-423 0 0,1 25 180 0 0,-2 1-1 0 0,0 0 1 0 0,0-1-1 0 0,0 1 1 0 0,-2 0-1 0 0,1 0 1 0 0,-1 0-1 0 0,-1 0 1 0 0,1 1-1 0 0,-2-1 1 0 0,1 1-1 0 0,-1 0 1 0 0,-1 0-1 0 0,-5-7-179 0 0,7 16 32 0 0,1 0 1 0 0,0 1-1 0 0,0 0 0 0 0,1-1 0 0 0,-1 1 1 0 0,0 0-1 0 0,0 1 0 0 0,0-1 1 0 0,0 0-1 0 0,1 1 0 0 0,-1-1 0 0 0,1 1 1 0 0,-1 0-1 0 0,1 0 0 0 0,0 0 1 0 0,0 0-1 0 0,0 1 0 0 0,0-1 0 0 0,0 0 1 0 0,0 1-1 0 0,0-1 0 0 0,1 1 1 0 0,0 0-1 0 0,-1 0 0 0 0,1-1 1 0 0,0 1-1 0 0,0 0 0 0 0,0 0 0 0 0,1 0 1 0 0,-1 2-33 0 0,0-3 37 0 0,-12 35 28 0 0,2 1 0 0 0,1 0 0 0 0,2 1 0 0 0,2 0 0 0 0,2 0 0 0 0,1 0 0 0 0,2 0 0 0 0,1 0 0 0 0,3 6-65 0 0,-3 11 93 0 0,0 185-17 0 0,-3-220-224 0 0,-3-29-140 0 0,-6-34-171 0 0,11 30 392 0 0,0-1-1 0 0,0 1 1 0 0,1-1-1 0 0,1 0 0 0 0,0 1 1 0 0,1-1-1 0 0,1 1 1 0 0,0 0-1 0 0,0 0 0 0 0,1 0 1 0 0,0 0-1 0 0,1 0 0 0 0,1 1 1 0 0,0 0-1 0 0,0 0 1 0 0,1 1-1 0 0,1-1 0 0 0,-1 1 1 0 0,2 1-1 0 0,-1 0 0 0 0,1 0 1 0 0,1 1-1 0 0,-1 0 1 0 0,9-5 67 0 0,-7 10-14 0 0,0 1 1 0 0,0 0-1 0 0,1 1 1 0 0,-1 0-1 0 0,1 1 1 0 0,-1 0-1 0 0,0 1 1 0 0,1 0 0 0 0,-1 0-1 0 0,0 2 1 0 0,1-1-1 0 0,-1 1 1 0 0,0 1-1 0 0,-1 0 1 0 0,1 1-1 0 0,-1 0 1 0 0,0 0-1 0 0,0 1 1 0 0,0 0-1 0 0,-1 1 1 0 0,0 0 0 0 0,0 1-1 0 0,-1-1 1 0 0,0 2-1 0 0,-1-1 1 0 0,1 1-1 0 0,-1 0 1 0 0,-1 1-1 0 0,0-1 1 0 0,0 1-1 0 0,-1 1 1 0 0,2 6 13 0 0,-5-13 17 0 0,0-1 1 0 0,-1 0-1 0 0,1 1 1 0 0,-1 0-1 0 0,0-1 1 0 0,0 1-1 0 0,0 0 1 0 0,-1-1-1 0 0,0 1 1 0 0,1 0-1 0 0,-1 0 0 0 0,0-1 1 0 0,-1 1-1 0 0,1 0 1 0 0,-1 0-1 0 0,1-1 1 0 0,-1 1-1 0 0,0 0 1 0 0,-1-1-1 0 0,1 1 1 0 0,0-1-1 0 0,-1 1 0 0 0,0-1 1 0 0,0 0-1 0 0,0 0 1 0 0,0 0-1 0 0,-1 0 1 0 0,1 0-1 0 0,-1 0 1 0 0,0-1-1 0 0,1 1 1 0 0,-1-1-1 0 0,0 0 1 0 0,-1 0-1 0 0,1 0 0 0 0,0 0-17 0 0,-92 24-3810 0 0,77-26 2472 0 0</inkml:trace>
  <inkml:trace contextRef="#ctx0" brushRef="#br0" timeOffset="-19215.859">4806 695 1912 0 0,'5'-9'1204'0'0,"-2"3"-256"0"0,-1 1-148 0 0,-1 1-83 0 0,-1 1-121 0 0,0 0-104 0 0,-1 0-160 0 0,1 0-120 0 0,-2 0-192 0 0,2 1 0 0 0,0 2-340 0 0,0 2-176 0 0,2-1-316 0 0,-1 1-589 0 0,2-2 53 0 0,1 3 12 0 0</inkml:trace>
  <inkml:trace contextRef="#ctx0" brushRef="#br0" timeOffset="-18595.563">5224 720 1192 0 0,'-14'0'265'0'0,"0"0"-1"0"0,1 1 1 0 0,-1 0-1 0 0,0 1 1 0 0,1 1 0 0 0,0 0-1 0 0,-1 1 1 0 0,1 0-1 0 0,0 1 1 0 0,1 0 0 0 0,0 1-1 0 0,-1 1 1 0 0,2 0-1 0 0,-1 0 1 0 0,1 1 0 0 0,0 1-1 0 0,1 0 1 0 0,0 0-1 0 0,0 1 1 0 0,1 0 0 0 0,1 1-1 0 0,-1 0 1 0 0,2 0-1 0 0,-1 1 1 0 0,2 0 0 0 0,0 0-1 0 0,-1 3-264 0 0,7-14 7 0 0,-1 0-1 0 0,1 0 0 0 0,0 0 1 0 0,0-1-1 0 0,0 1 1 0 0,0 0-1 0 0,0 0 1 0 0,0 0-1 0 0,0 0 1 0 0,0 0-1 0 0,1 0 1 0 0,-1 0-1 0 0,0 0 0 0 0,0 0 1 0 0,1 0-1 0 0,-1 0 1 0 0,1 0-1 0 0,-1-1 1 0 0,1 1-1 0 0,-1 0 1 0 0,1 0-1 0 0,-1 0 1 0 0,1-1-1 0 0,0 1 0 0 0,-1 0 1 0 0,1-1-1 0 0,0 1 1 0 0,0-1-1 0 0,0 1 1 0 0,-1-1-1 0 0,1 1 1 0 0,0-1-1 0 0,0 1 1 0 0,0-1-1 0 0,0 0 0 0 0,0 1 1 0 0,0-1-1 0 0,0 0 1 0 0,0 0-1 0 0,0 0 1 0 0,0 0-1 0 0,0 0 1 0 0,-1 0-1 0 0,1 0 1 0 0,0 0-1 0 0,0 0 0 0 0,0 0 1 0 0,0-1-1 0 0,0 1 1 0 0,0 0-1 0 0,0-1 1 0 0,0 1-1 0 0,0 0 1 0 0,0-1-1 0 0,-1 1 1 0 0,1-1-1 0 0,1 0-6 0 0,55-18-57 0 0,107-79-911 0 0,-163 97 936 0 0,1 0 0 0 0,0 0-1 0 0,0 1 1 0 0,-1-1 0 0 0,1 1 0 0 0,0-1 0 0 0,0 1 0 0 0,0 0 0 0 0,0 0 0 0 0,0 0 0 0 0,-1 0 0 0 0,1 0 0 0 0,0 0-1 0 0,0 0 1 0 0,0 1 0 0 0,0-1 0 0 0,-1 1 0 0 0,1-1 0 0 0,0 1 0 0 0,0 0 0 0 0,-1 0 0 0 0,1-1 0 0 0,0 1 0 0 0,-1 0 0 0 0,1 0-1 0 0,-1 1 1 0 0,1-1 0 0 0,-1 0 0 0 0,0 1 0 0 0,1-1 0 0 0,-1 0 0 0 0,0 1 0 0 0,0-1 0 0 0,0 1 0 0 0,0 0 0 0 0,0-1-1 0 0,-1 1 1 0 0,1 0 0 0 0,0 0 0 0 0,-1-1 0 0 0,1 1 0 0 0,-1 0 0 0 0,0 0 0 0 0,1 0 0 0 0,-1 0 32 0 0,6 10-30 0 0,-2-11 45 0 0,1-1 0 0 0,-1 0 0 0 0,1 0 0 0 0,-1-1 0 0 0,1 0 0 0 0,-1 1 0 0 0,1-2 0 0 0,-1 1 0 0 0,0 0 0 0 0,0-1 0 0 0,0 0 0 0 0,0 0 0 0 0,0 0 0 0 0,0 0 0 0 0,0-1 0 0 0,0 1 0 0 0,-1-1 0 0 0,1 0 0 0 0,-1 0 0 0 0,0 0 0 0 0,0-1 0 0 0,2-3-15 0 0,14-7 30 0 0,-7 4-16 0 0,1 2 0 0 0,0-1 0 0 0,1 1 0 0 0,-1 1 1 0 0,2 1-1 0 0,-1 0 0 0 0,1 0 0 0 0,-1 1 0 0 0,1 1 0 0 0,1 1 0 0 0,-1 0 0 0 0,3 1-14 0 0,-11 5 3 0 0,0 1 1 0 0,0-1-1 0 0,-1 1 0 0 0,1 1 1 0 0,-1-1-1 0 0,0 1 1 0 0,-1 0-1 0 0,1 1 0 0 0,-1-1 1 0 0,0 1-1 0 0,0 0 0 0 0,0 0 1 0 0,-1 1-1 0 0,0-1 1 0 0,-1 1-1 0 0,1 0 0 0 0,-1 0 1 0 0,1 3-4 0 0,3 7-202 0 0,36 87 640 0 0,-32-31-4083 0 0,-11-64 2327 0 0</inkml:trace>
  <inkml:trace contextRef="#ctx0" brushRef="#br0" timeOffset="-11882.229">15804 201 1660 0 0,'-23'-3'4228'0'0,"-20"27"-3149"0"0,40-21-837 0 0,-20 13 102 0 0,2 2-1 0 0,0 0 0 0 0,2 1 0 0 0,0 1 1 0 0,1 1-1 0 0,1 1 0 0 0,0 0 1 0 0,2 1-1 0 0,1 1 0 0 0,-8 19-343 0 0,-93 263-118 0 0,106-278-144 0 0,7-20-159 0 0,0 0 1 0 0,0 0 0 0 0,0 0 0 0 0,-1 0 0 0 0,0-1-1 0 0,-1 1 1 0 0,0-1 0 0 0,0 0 0 0 0,0 0 0 0 0,-1 0 0 0 0,0-1-1 0 0,-1 1 1 0 0,1-1 0 0 0,-1 0 0 0 0,0-1 0 0 0,0 0-1 0 0,-1 0 1 0 0,-5 3 420 0 0,-7-3-1430 0 0</inkml:trace>
  <inkml:trace contextRef="#ctx0" brushRef="#br0" timeOffset="-11620.275">15194 309 2016 0 0,'18'-27'6569'0'0,"29"36"-4748"0"0,-1 15-1624 0 0,-1 3 0 0 0,-2 2 1 0 0,-1 1-1 0 0,-1 2 0 0 0,-1 2 1 0 0,-2 2-1 0 0,-2 1 0 0 0,-1 2 1 0 0,28 41-198 0 0,39 63-2494 0 0,-71-32-4296 0 0,-31-104 5328 0 0</inkml:trace>
  <inkml:trace contextRef="#ctx0" brushRef="#br0" timeOffset="-12422.912">14236 512 1588 0 0,'-4'-5'189'0'0,"1"1"0"0"0,0 0 0 0 0,-1 0 1 0 0,0 0-1 0 0,0 0 0 0 0,0 1 0 0 0,0-1 0 0 0,-1 1 0 0 0,0 0 0 0 0,1 0 0 0 0,-1 1 0 0 0,0-1 0 0 0,0 1 0 0 0,0 0 1 0 0,0 1-1 0 0,-1-1 0 0 0,1 1 0 0 0,0 0 0 0 0,-1 0 0 0 0,1 1 0 0 0,-1 0 0 0 0,1 0 0 0 0,-1 0 0 0 0,1 0 1 0 0,-1 1-1 0 0,0 0-189 0 0,0-1 71 0 0,0 0 0 0 0,-1 1-1 0 0,1-1 1 0 0,-1 1 0 0 0,1 1 0 0 0,0-1 0 0 0,0 1 0 0 0,0 0 0 0 0,0 1 0 0 0,0-1 0 0 0,0 1 0 0 0,0 0 0 0 0,1 1 0 0 0,-1-1 0 0 0,1 1 0 0 0,0 0 0 0 0,0 1 0 0 0,1-1 0 0 0,-1 1 0 0 0,1 0 0 0 0,0 0 0 0 0,0 0 0 0 0,1 0 0 0 0,0 1 0 0 0,0 0 0 0 0,0-1 0 0 0,0 1 0 0 0,1 0-1 0 0,0 0 1 0 0,-1 5-71 0 0,6-5 12 0 0,0 0 0 0 0,0 0 0 0 0,1-1 0 0 0,-1 1 0 0 0,1-1 0 0 0,1 0 0 0 0,-1 0 0 0 0,1 0 0 0 0,-1 0-1 0 0,2-1 1 0 0,-1 0 0 0 0,0 0 0 0 0,1 0 0 0 0,0-1 0 0 0,-1 1 0 0 0,1-2 0 0 0,1 1 0 0 0,-1-1 0 0 0,0 1-1 0 0,1-2 1 0 0,-1 1 0 0 0,1-1 0 0 0,-1 0 0 0 0,1 0 0 0 0,0-1 0 0 0,5 0-12 0 0,4 4-72 0 0,-1-1 0 0 0,1-1 0 0 0,0 0 0 0 0,0-1 0 0 0,0-1 0 0 0,0 0 0 0 0,0-1 0 0 0,0-1 0 0 0,0 0 0 0 0,0-2 0 0 0,0 1 0 0 0,-1-2 0 0 0,0 0 0 0 0,11-6 72 0 0,-25 10-7 0 0,1 0 0 0 0,0 0 0 0 0,-1 0 0 0 0,1-1 0 0 0,0 1 0 0 0,-1 0 0 0 0,0-1-1 0 0,1 0 1 0 0,-1 1 0 0 0,0-1 0 0 0,0 0 0 0 0,0 1 0 0 0,0-1 0 0 0,0 0 0 0 0,0 0 0 0 0,0 0-1 0 0,-1 0 1 0 0,1 0 0 0 0,-1 0 0 0 0,1 0 0 0 0,-1 0 0 0 0,0 0 0 0 0,0 0 0 0 0,0 0 0 0 0,0-1-1 0 0,0 1 1 0 0,-1 0 0 0 0,1 0 0 0 0,0 0 0 0 0,-1 0 0 0 0,0 0 0 0 0,1 0 0 0 0,-1 0-1 0 0,0 1 1 0 0,0-1 0 0 0,0 0 0 0 0,0 0 0 0 0,0 0 0 0 0,-1 1 0 0 0,1-1 0 0 0,0 1 0 0 0,-1-1-1 0 0,1 1 1 0 0,-1 0 7 0 0,-75-62-141 0 0,52 53 160 0 0,0 2 0 0 0,-1 1 1 0 0,0 0-1 0 0,0 3 0 0 0,0 0 1 0 0,-1 1-1 0 0,0 2 0 0 0,-13 0-19 0 0,31 22-258 0 0,29-12 104 0 0,0-1 1 0 0,1 0-1 0 0,-1-2 1 0 0,1 0-1 0 0,1-2 0 0 0,-1 0 1 0 0,1-1-1 0 0,-1-1 1 0 0,1-1-1 0 0,0-1 1 0 0,0-1-1 0 0,10-3 154 0 0,24 3-404 0 0,78-15 23 0 0,-77 4 220 0 0</inkml:trace>
  <inkml:trace contextRef="#ctx0" brushRef="#br0" timeOffset="-12175.358">14768 342 4256 0 0,'5'-13'139'0'0,"-1"0"-1"0"0,-1 0 0 0 0,0-1 0 0 0,-1 0 0 0 0,0 1 0 0 0,-1-1 0 0 0,-1 0 1 0 0,0 0-1 0 0,-1 0 0 0 0,-1 1 0 0 0,0-1 0 0 0,0 0 0 0 0,-2 1 0 0 0,1 0 1 0 0,-2 0-1 0 0,0 0 0 0 0,0 0 0 0 0,-1 1 0 0 0,-1-1 0 0 0,0 2 0 0 0,-1-1 1 0 0,0 1-1 0 0,-1 0 0 0 0,0 1 0 0 0,-10-10-138 0 0,16 20 41 0 0,-1 1-1 0 0,1-1 1 0 0,0 1-1 0 0,-1-1 1 0 0,1 1-1 0 0,0 0 1 0 0,0 0-1 0 0,-1 0 1 0 0,1 1-1 0 0,0-1 1 0 0,0 1-1 0 0,0 0 1 0 0,1 0-1 0 0,-1 0 1 0 0,0 0-1 0 0,1 0 1 0 0,-1 0-1 0 0,1 1 1 0 0,0-1-1 0 0,0 1 1 0 0,0 0-1 0 0,0 0 1 0 0,0 0-1 0 0,0 0 1 0 0,1 0-1 0 0,-1 0 1 0 0,1 0-1 0 0,0 0 1 0 0,0 0-1 0 0,0 1 1 0 0,1-1-1 0 0,-1 0 1 0 0,1 1-1 0 0,0 0-40 0 0,-15 63 273 0 0,4 1 0 0 0,2 0 0 0 0,4 0-1 0 0,2 1 1 0 0,3 0 0 0 0,4-1 0 0 0,2 0-1 0 0,9 33-272 0 0,-3 12 39 0 0,-2 149-2415 0 0,-22-213-550 0 0,8-43-774 0 0,6-14 2242 0 0</inkml:trace>
  <inkml:trace contextRef="#ctx0" brushRef="#br0" timeOffset="-9519.832">1 1868 836 0 0,'0'0'869'0'0,"0"0"-99"0"0,0 0-131 0 0,0 0-86 0 0,0 0-80 0 0,0 0-41 0 0,0 0-87 0 0,0 0 9 0 0,0 0-10 0 0,0 0-62 0 0,3 0-50 0 0,90 18 464 0 0,873-104-486 0 0,-297 42-696 0 0,-397 23-1149 0 0,225 13 1635 0 0,-372 8-317 0 0,107 12-2 0 0,1036-2 623 0 0,-436 6 60 0 0,23 25-450 0 0,-541-38-40 0 0,-94 12 32 0 0,2069 137-840 0 0,-858-138 1922 0 0,-1090-28-1014 0 0,1152-61-362 0 0,-1285 61 282 0 0,1416-75-304 0 0,-215-57 2481 0 0,-519 15-368 0 0,-581 85 347 0 0,-280 37-1147 0 0,6 0-3346 0 0,-38-18-1747 0 0,-12 1 3008 0 0,8 1 38 0 0</inkml:trace>
  <inkml:trace contextRef="#ctx0" brushRef="#br0" timeOffset="-9223.411">16557 1178 984 0 0,'4'8'908'0'0,"0"-1"-160"0"0,8 5-836 0 0,-4-1-876 0 0</inkml:trace>
  <inkml:trace contextRef="#ctx0" brushRef="#br0" timeOffset="-7468.998">16341 392 1196 0 0,'45'-54'3438'0'0,"-88"66"-1651"0"0,42-12-1779 0 0,0 0 1 0 0,0 0-1 0 0,0 0 1 0 0,0 0-1 0 0,0 0 1 0 0,-1 1-1 0 0,1-1 1 0 0,0 0-1 0 0,0 1 1 0 0,0-1-1 0 0,0 1 1 0 0,0-1-1 0 0,0 1 1 0 0,0-1-1 0 0,0 1 1 0 0,0 0-1 0 0,0-1 1 0 0,1 1-1 0 0,-1 0 1 0 0,0 0-1 0 0,0 0 1 0 0,1 0-1 0 0,-1 0 1 0 0,0 0-1 0 0,1 0 1 0 0,-1 0-1 0 0,1 0 1 0 0,-1 0-1 0 0,1 0 1 0 0,0 0-1 0 0,-1 0 1 0 0,1 0-1 0 0,0 0 1 0 0,0 0-1 0 0,0 1 1 0 0,0-1 0 0 0,0 0-1 0 0,0 0 1 0 0,0 0-1 0 0,0 0 1 0 0,0 0-1 0 0,0 1 1 0 0,1-1-1 0 0,-1 0 1 0 0,0 0-1 0 0,1 0 1 0 0,-1 0-1 0 0,1 0 1 0 0,-1 0-1 0 0,1 0 1 0 0,0 0-1 0 0,-1 0 1 0 0,1 0-1 0 0,0-1 1 0 0,0 1-1 0 0,0 0 1 0 0,-1 0-1 0 0,1-1 1 0 0,0 1-1 0 0,0 0 1 0 0,0-1-1 0 0,0 1 1 0 0,0-1-1 0 0,1 1-8 0 0,72 23 211 0 0,74-17 740 0 0,-147-7-940 0 0,0 0 0 0 0,-1 0 0 0 0,1 0 0 0 0,0 0 0 0 0,-1 0 0 0 0,1 0 0 0 0,-1-1 0 0 0,1 1 0 0 0,-1 0 0 0 0,1 0 0 0 0,0-1 0 0 0,-1 1 0 0 0,1 0 0 0 0,-1-1 0 0 0,1 1 0 0 0,-1 0 0 0 0,0-1 0 0 0,1 1 0 0 0,-1-1 0 0 0,1 1 0 0 0,-1-1 0 0 0,0 1 0 0 0,1-1 0 0 0,-1 1 0 0 0,0-1-1 0 0,0 0 1 0 0,1 1 0 0 0,-1-1 0 0 0,0 1 0 0 0,0-1 0 0 0,0 0 0 0 0,0 1 0 0 0,0-1 0 0 0,0 1 0 0 0,0-1 0 0 0,0 0 0 0 0,0 1 0 0 0,0-1 0 0 0,0 1 0 0 0,0-1 0 0 0,0 0 0 0 0,0 1 0 0 0,-1-1 0 0 0,1 1 0 0 0,0-1 0 0 0,0 0 0 0 0,-1 1 0 0 0,1-1 0 0 0,0 1 0 0 0,-1-1 0 0 0,1 1 0 0 0,-1-1-1 0 0,1 1 1 0 0,0 0 0 0 0,-1-1 0 0 0,1 1 0 0 0,-1-1 0 0 0,1 1 0 0 0,-1 0 0 0 0,1 0 0 0 0,-1-1 0 0 0,0 1 0 0 0,0 0-11 0 0,-3-3-151 0 0,-79-29 591 0 0,47 27-4043 0 0,33 18 929 0 0,1-7 1316 0 0</inkml:trace>
  <inkml:trace contextRef="#ctx0" brushRef="#br0" timeOffset="-6991.406">16317 980 1604 0 0,'4'-63'7989'0'0,"-4"61"-7961"0"0,0-1 0 0 0,0 1 1 0 0,1-1-1 0 0,-1 1 0 0 0,-1-1 1 0 0,1 1-1 0 0,0 0 0 0 0,-1-1 0 0 0,1 1 1 0 0,-1-1-1 0 0,0 1 0 0 0,1 0 1 0 0,-1 0-1 0 0,0-1 0 0 0,0 1 0 0 0,-1 0 1 0 0,1 0-1 0 0,0 0 0 0 0,-1 0 1 0 0,0 0-1 0 0,1 1 0 0 0,-1-1 1 0 0,0 0-1 0 0,0 1 0 0 0,0-1 0 0 0,0 1 1 0 0,0-1-1 0 0,0 1-28 0 0,-4 13-7693 0 0,1-11 6373 0 0</inkml:trace>
  <inkml:trace contextRef="#ctx0" brushRef="#br0" timeOffset="9927.033">1702 2633 1576 0 0,'28'-51'1511'0'0,"-27"48"-1448"0"0,0 0 0 0 0,-1 0 0 0 0,1 0 0 0 0,-1 0 0 0 0,1-1 0 0 0,-1 1 0 0 0,0 0 0 0 0,0 0 0 0 0,0-1 0 0 0,-1 1-1 0 0,1 0 1 0 0,-1 0 0 0 0,0 0 0 0 0,0 0 0 0 0,0 0 0 0 0,0 0 0 0 0,0 0 0 0 0,-1 0 0 0 0,1 0 0 0 0,-1 0 0 0 0,0 0 0 0 0,0 1 0 0 0,0-1 0 0 0,0 1 0 0 0,0 0 0 0 0,0-1 0 0 0,-1 1 0 0 0,-1-1-63 0 0,-6-6 75 0 0,1 1 1 0 0,-1 1-1 0 0,-1-1 0 0 0,1 2 1 0 0,-1-1-1 0 0,0 2 1 0 0,-1-1-1 0 0,0 2 1 0 0,1-1-1 0 0,-1 1 0 0 0,-1 1 1 0 0,1 1-1 0 0,0-1 1 0 0,-1 2-1 0 0,1 0 0 0 0,-1 0 1 0 0,-1 1-76 0 0,3 2 35 0 0,0 0 0 0 0,1 0 0 0 0,-1 1 0 0 0,1 0 0 0 0,0 1 0 0 0,-1 0 0 0 0,2 1 0 0 0,-1 0 0 0 0,1 1 0 0 0,0-1 0 0 0,0 2 0 0 0,0-1 0 0 0,1 1-1 0 0,0 1 1 0 0,0 0 0 0 0,1 0 0 0 0,0 0 0 0 0,1 1 0 0 0,-1 0 0 0 0,2 0 0 0 0,-1 0 0 0 0,1 1 0 0 0,1 0 0 0 0,0 0 0 0 0,0 0 0 0 0,1 1 0 0 0,0-1 0 0 0,1 1 0 0 0,0-1 0 0 0,1 1 0 0 0,0 5-35 0 0,1-11 14 0 0,1 0 0 0 0,0-1 0 0 0,0 1 0 0 0,0 0 0 0 0,0 0 0 0 0,1-1 0 0 0,0 1 0 0 0,0-1 0 0 0,0 0 0 0 0,1 1 0 0 0,-1-1 0 0 0,1 0 0 0 0,0 0 0 0 0,0-1 0 0 0,1 1 0 0 0,-1-1 0 0 0,1 1-1 0 0,-1-1 1 0 0,1 0 0 0 0,0-1 0 0 0,0 1 0 0 0,1-1 0 0 0,-1 1 0 0 0,0-1 0 0 0,1-1 0 0 0,0 1 0 0 0,-1 0 0 0 0,1-1 0 0 0,0 0 0 0 0,0 0 0 0 0,-1-1 0 0 0,1 1 0 0 0,0-1 0 0 0,0 0 0 0 0,0 0 0 0 0,0-1 0 0 0,0 0 0 0 0,-1 1 0 0 0,1-1 0 0 0,0-1 0 0 0,-1 1 0 0 0,1-1 0 0 0,0 0 0 0 0,-1 0 0 0 0,0 0 0 0 0,1-1-14 0 0,4-2 2 0 0,0 0-1 0 0,0-1 1 0 0,0-1 0 0 0,-1 0 0 0 0,0 0-1 0 0,0 0 1 0 0,-1-1 0 0 0,0 0 0 0 0,0 0 0 0 0,-1-1-1 0 0,0 0 1 0 0,0 0 0 0 0,-1 0 0 0 0,2-5-2 0 0,17-28 247 0 0,42 142-1175 0 0,1-25-2868 0 0,-48-61 2321 0 0</inkml:trace>
  <inkml:trace contextRef="#ctx0" brushRef="#br0" timeOffset="10490.822">2748 2474 1076 0 0,'-5'-9'256'0'0,"0"1"0"0"0,-1 0 0 0 0,0 0 0 0 0,-1 0 0 0 0,0 1 1 0 0,0-1-1 0 0,0 2 0 0 0,-1-1 0 0 0,0 1 0 0 0,-1 0 0 0 0,1 1 0 0 0,-1 0 0 0 0,0 0 0 0 0,0 1 0 0 0,-1 0 0 0 0,1 1 0 0 0,-1 0 0 0 0,0 0 1 0 0,1 1-1 0 0,-1 0 0 0 0,0 1 0 0 0,-1 0 0 0 0,1 1 0 0 0,0 0 0 0 0,0 0 0 0 0,0 1 0 0 0,0 0 0 0 0,0 1 0 0 0,-1 1-256 0 0,4-3 124 0 0,-4 0-28 0 0,0 1-1 0 0,0 0 1 0 0,0 1-1 0 0,0 1 1 0 0,0-1-1 0 0,1 2 1 0 0,-1-1 0 0 0,1 2-1 0 0,0-1 1 0 0,0 1-1 0 0,0 1 1 0 0,1 0-1 0 0,0 0 1 0 0,0 1-1 0 0,0 0 1 0 0,0 1-96 0 0,9-7 1 0 0,-1-1 0 0 0,1 1 0 0 0,-1 0-1 0 0,1 0 1 0 0,-1 0 0 0 0,1-1 0 0 0,0 1 0 0 0,-1 0 0 0 0,1 0 0 0 0,0 0 0 0 0,0 0-1 0 0,-1 0 1 0 0,1 0 0 0 0,0-1 0 0 0,0 1 0 0 0,0 0 0 0 0,0 0 0 0 0,0 0 0 0 0,0 0-1 0 0,1 0 1 0 0,-1 0 0 0 0,0 0 0 0 0,0-1 0 0 0,1 1 0 0 0,-1 0 0 0 0,0 0 0 0 0,1 0-1 0 0,-1 0 1 0 0,1-1 0 0 0,-1 1 0 0 0,1 0 0 0 0,0 0 0 0 0,-1-1 0 0 0,1 1 0 0 0,-1-1-1 0 0,1 1 1 0 0,0 0 0 0 0,0-1 0 0 0,-1 1 0 0 0,1-1 0 0 0,0 0 0 0 0,0 1 0 0 0,0-1 0 0 0,0 0-1 0 0,-1 1 1 0 0,1-1 0 0 0,0 0 0 0 0,0 0 0 0 0,0 0 0 0 0,0 0 0 0 0,0 0 0 0 0,0 0-1 0 0,0 0 1 0 0,0 0-1 0 0,58 8-350 0 0,-56-8 299 0 0,28 2-360 0 0,0-1-1 0 0,0-2 1 0 0,0-1-1 0 0,0-1 1 0 0,0-2 0 0 0,27-8 411 0 0,-44-2-296 0 0,-1 22 502 0 0,1 12-125 0 0,-1 2 1 0 0,-1 0-1 0 0,-1 0 0 0 0,-1 1 0 0 0,-1 0 0 0 0,-1 1 0 0 0,0 0 1 0 0,-2 0-1 0 0,-1 1 0 0 0,-1-1 0 0 0,1 22-81 0 0,-8-31 99 0 0,0 1 0 0 0,-1-1 0 0 0,-1 0 0 0 0,0-1 0 0 0,0 1 0 0 0,-2-1 0 0 0,0 0 0 0 0,0 0 0 0 0,-1-1 0 0 0,-1 0 1 0 0,0-1-1 0 0,0 0 0 0 0,-1 0 0 0 0,-1-1 0 0 0,0 0 0 0 0,0-1 0 0 0,-1 0 0 0 0,0-1 0 0 0,0 0 0 0 0,-1-1 0 0 0,0 0 0 0 0,-1 0-99 0 0,11-6-78 0 0,0 0 1 0 0,0 0-1 0 0,0 0 1 0 0,-1-1-1 0 0,1 1 0 0 0,0-1 1 0 0,0 1-1 0 0,-1-1 1 0 0,1 0-1 0 0,0-1 0 0 0,0 1 1 0 0,0 0-1 0 0,-1-1 1 0 0,1 0-1 0 0,0 1 0 0 0,0-1 1 0 0,0-1-1 0 0,0 1 1 0 0,0 0-1 0 0,0-1 0 0 0,0 1 1 0 0,1-1-1 0 0,-1 0 1 0 0,-1-1 77 0 0,0-56-4391 0 0,24 21 2957 0 0,-1 6-10 0 0</inkml:trace>
  <inkml:trace contextRef="#ctx0" brushRef="#br0" timeOffset="10674.047">3097 2489 956 0 0,'-43'41'4603'0'0,"5"44"-2667"0"0,50-14-1209 0 0,22-45-3803 0 0,-25-27 1656 0 0,-2-3-90 0 0</inkml:trace>
  <inkml:trace contextRef="#ctx0" brushRef="#br0" timeOffset="10861.996">3044 2306 2296 0 0,'-30'-116'7922'0'0,"30"115"-8128"0"0,0 1-82 0 0,33-19-5714 0 0,-25 20 4468 0 0</inkml:trace>
  <inkml:trace contextRef="#ctx0" brushRef="#br0" timeOffset="11547.694">3217 2305 1316 0 0,'22'60'3495'0'0,"53"289"409"0"0,-59-317-2881 0 0,-15-32-882 0 0,3-4-11 0 0,29-30 20 0 0,-2-2 1 0 0,-2 0 0 0 0,-1-3-1 0 0,-2 0 1 0 0,7-17-151 0 0,22-30 366 0 0,-19 186 385 0 0,-29-89-771 0 0,0-1-1 0 0,1-1 1 0 0,0 1-1 0 0,1-1 1 0 0,0-1 0 0 0,1 0-1 0 0,0 0 1 0 0,0 0-1 0 0,0-2 1 0 0,1 1 0 0 0,0-1-1 0 0,0-1 1 0 0,1 0-1 0 0,-1 0 1 0 0,1-1 0 0 0,0-1-1 0 0,1 0 1 0 0,-1-1-1 0 0,0 0 1 0 0,1-1-1 0 0,-1 0 1 0 0,1-1 0 0 0,-1 0-1 0 0,1-1 1 0 0,-1 0-1 0 0,1-1 1 0 0,-1-1 0 0 0,0 0-1 0 0,0-1 1 0 0,0 0-1 0 0,0 0 1 0 0,-1-1 0 0 0,0-1-1 0 0,0 0 1 0 0,0-1-1 0 0,0-1 21 0 0,-4 2-59 0 0,0-1 0 0 0,-1 1 0 0 0,0-1 0 0 0,0-1-1 0 0,0 1 1 0 0,-1-1 0 0 0,-1 0 0 0 0,1 0 0 0 0,-1-1-1 0 0,-1 1 1 0 0,1-1 0 0 0,-2 0 0 0 0,1 0-1 0 0,-1 0 1 0 0,0 0 0 0 0,-1 0 0 0 0,0-1 0 0 0,-1 1-1 0 0,0 0 1 0 0,0-8 59 0 0,-2 9 22 0 0,-1 0 0 0 0,1 1 0 0 0,-2-1-1 0 0,1 1 1 0 0,-1-1 0 0 0,0 1 0 0 0,0 0-1 0 0,0 0 1 0 0,-1 1 0 0 0,0 0 0 0 0,-1 0-1 0 0,0 0 1 0 0,1 0 0 0 0,-2 1 0 0 0,1 0-1 0 0,-1 0 1 0 0,1 0 0 0 0,-1 1 0 0 0,-1 0-1 0 0,1 1 1 0 0,0 0 0 0 0,-1 0 0 0 0,0 0-1 0 0,0 1 1 0 0,0 0 0 0 0,0 1 0 0 0,0-1-1 0 0,0 2 1 0 0,0-1 0 0 0,-6 1-22 0 0,9 0 17 0 0,0 0-1 0 0,0 0 1 0 0,0 0 0 0 0,0 1 0 0 0,0 0-1 0 0,0 0 1 0 0,0 0 0 0 0,0 1 0 0 0,1-1-1 0 0,-1 1 1 0 0,1 0 0 0 0,-1 0 0 0 0,1 1-1 0 0,0 0 1 0 0,-1-1 0 0 0,1 1 0 0 0,1 1-1 0 0,-1-1 1 0 0,0 0 0 0 0,1 1 0 0 0,0 0-1 0 0,0 0 1 0 0,0 0 0 0 0,0 0 0 0 0,0 0-1 0 0,1 1 1 0 0,0-1 0 0 0,0 1 0 0 0,0-1-1 0 0,1 1 1 0 0,-1 0 0 0 0,1 0 0 0 0,0 0-1 0 0,1 0 1 0 0,-1 0 0 0 0,1 0-1 0 0,0 0 1 0 0,0 0 0 0 0,0 0 0 0 0,1 0-1 0 0,0-1 1 0 0,0 1 0 0 0,0 0 0 0 0,2 4-17 0 0,5 9-71 0 0,0-2 0 0 0,1 1 0 0 0,1-1 1 0 0,0-1-1 0 0,1 1 0 0 0,1-2 0 0 0,0 0 1 0 0,1 0-1 0 0,0-1 0 0 0,1-1 0 0 0,1 0 1 0 0,0-1-1 0 0,0-1 0 0 0,1 0 0 0 0,1-1 1 0 0,0-1-1 0 0,6 2 71 0 0,-20-7-130 0 0,1-1 0 0 0,0 0 0 0 0,0 0 1 0 0,0-1-1 0 0,0 1 0 0 0,0-1 0 0 0,1 0 0 0 0,-1 0 1 0 0,0 0-1 0 0,0-1 0 0 0,1 1 0 0 0,-1-1 0 0 0,1 0 0 0 0,-1 0 1 0 0,0-1-1 0 0,1 1 0 0 0,-1-1 0 0 0,0 0 0 0 0,0 0 1 0 0,0-1-1 0 0,0 1 0 0 0,0-1 0 0 0,0 0 0 0 0,0 0 0 0 0,0 0 1 0 0,0 0-1 0 0,-1-1 0 0 0,1 1 0 0 0,-1-1 0 0 0,0 0 0 0 0,0 0 1 0 0,0-1-1 0 0,0 1 0 0 0,0 0 0 0 0,-1-1 0 0 0,0 0 1 0 0,1 1-1 0 0,-2-1 0 0 0,1 0 0 0 0,0 0 0 0 0,-1 0 0 0 0,1-1 130 0 0,3-15-387 0 0,-4-2 80 0 0</inkml:trace>
  <inkml:trace contextRef="#ctx0" brushRef="#br0" timeOffset="11876.914">4192 2518 3952 0 0,'2'-9'19'0'0,"-1"2"90"0"0,-1 1-1 0 0,1 0 0 0 0,0 0 0 0 0,1 0 0 0 0,0 0 0 0 0,-1 0 0 0 0,2 1 0 0 0,-1-1 0 0 0,1 1 1 0 0,0-1-1 0 0,0 1 0 0 0,0 0 0 0 0,1 0 0 0 0,0 0 0 0 0,0 0 0 0 0,0 1 0 0 0,0 0 0 0 0,1-1 0 0 0,0 2 1 0 0,0-1-1 0 0,0 0 0 0 0,0 1 0 0 0,0 0 0 0 0,1 1 0 0 0,0-1 0 0 0,-1 1 0 0 0,1 0 0 0 0,0 0 1 0 0,0 0-1 0 0,0 1-108 0 0,0 4 105 0 0,0-1 0 0 0,-1 2 0 0 0,1-1 0 0 0,-1 0 0 0 0,0 1 0 0 0,0 0 0 0 0,0 0 0 0 0,-1 0 0 0 0,1 1 0 0 0,-1 0 1 0 0,0 0-1 0 0,0 0 0 0 0,-1 0 0 0 0,1 0 0 0 0,-1 1 0 0 0,0 0 0 0 0,-1-1 0 0 0,2 4-105 0 0,-4-7 313 0 0,-2 19 895 0 0,-12-6-944 0 0,-4 5 1619 0 0,42-38-1237 0 0,-17 11-678 0 0,1 0 0 0 0,0 1 1 0 0,0 0-1 0 0,0 1 0 0 0,0 0 0 0 0,1 0 1 0 0,0 0-1 0 0,0 1 0 0 0,0 1 0 0 0,1-1 1 0 0,-1 1-1 0 0,1 1 0 0 0,8-1 32 0 0,-12 7-66 0 0,0 0 1 0 0,0 1-1 0 0,-1 0 0 0 0,1 0 0 0 0,-1 1 1 0 0,0-1-1 0 0,-1 1 0 0 0,1 0 1 0 0,-1 0-1 0 0,0 1 0 0 0,-1-1 0 0 0,1 1 1 0 0,-1 0-1 0 0,-1 0 0 0 0,1 0 0 0 0,-1 0 1 0 0,-1 0-1 0 0,1 0 0 0 0,-1 1 0 0 0,0 1 66 0 0,4 57-4927 0 0,-5-64 3351 0 0,0 0 21 0 0,0 5 37 0 0</inkml:trace>
  <inkml:trace contextRef="#ctx0" brushRef="#br0" timeOffset="12295.906">5201 2314 1964 0 0,'1'0'142'0'0,"-1"1"-1"0"0,1-1 1 0 0,-1 1-1 0 0,1-1 1 0 0,-1 1 0 0 0,1-1-1 0 0,-1 0 1 0 0,1 1-1 0 0,0-1 1 0 0,-1 1-1 0 0,1-1 1 0 0,0 0 0 0 0,-1 0-1 0 0,1 0 1 0 0,0 1-1 0 0,-1-1 1 0 0,1 0-1 0 0,0 0 1 0 0,-1 0 0 0 0,1 0-1 0 0,0 0 1 0 0,0 0-1 0 0,-1 0 1 0 0,1 0-1 0 0,0 0 1 0 0,-1-1 0 0 0,1 1-1 0 0,0 0 1 0 0,-1 0-1 0 0,1-1 1 0 0,0 1-1 0 0,-1 0 1 0 0,1-1 0 0 0,-1 1-1 0 0,1 0 1 0 0,0-1-1 0 0,-1 1 1 0 0,1-1-1 0 0,-1 1 1 0 0,1-1-1 0 0,-1 1 1 0 0,0-1 0 0 0,1 0-1 0 0,-1 1 1 0 0,1-1-1 0 0,-1 1 1 0 0,0-1-1 0 0,0 0 1 0 0,1 1 0 0 0,-1-1-1 0 0,0 0 1 0 0,0 1-1 0 0,0-1 1 0 0,0 0-1 0 0,0 0 1 0 0,0 1 0 0 0,0-1-142 0 0,34 292 1166 0 0,-18-180-1061 0 0,1 53-3685 0 0,-39-149-618 0 0,17-18 2843 0 0</inkml:trace>
  <inkml:trace contextRef="#ctx0" brushRef="#br0" timeOffset="12543.783">5308 2174 1196 0 0,'3'-4'82'0'0,"0"-1"0"0"0,1 1-1 0 0,-1-1 1 0 0,1 1 0 0 0,0 0-1 0 0,0 1 1 0 0,0-1 0 0 0,0 1-1 0 0,0-1 1 0 0,1 1 0 0 0,0 1 0 0 0,0-1-1 0 0,-1 1 1 0 0,2-1 0 0 0,-1 1-1 0 0,0 1 1 0 0,0-1 0 0 0,0 1-1 0 0,1 0 1 0 0,-1 0 0 0 0,1 1 0 0 0,-1-1-1 0 0,1 1 1 0 0,-1 0 0 0 0,1 1-1 0 0,-1-1 1 0 0,0 1 0 0 0,1 0-1 0 0,-1 1 1 0 0,0-1 0 0 0,1 1 0 0 0,-1 0-1 0 0,0 0 1 0 0,-1 1 0 0 0,1 0-1 0 0,0-1 1 0 0,-1 1 0 0 0,1 1-1 0 0,-1-1 1 0 0,0 1 0 0 0,0 0 0 0 0,0 0-1 0 0,-1 0 1 0 0,1 0 0 0 0,-1 1-1 0 0,0-1 1 0 0,0 1 0 0 0,0 1-82 0 0,0 0 72 0 0,-1 1 0 0 0,-1-1 1 0 0,1 0-1 0 0,-1 1 0 0 0,0-1 0 0 0,0 1 1 0 0,-1-1-1 0 0,0 1 0 0 0,0-1 0 0 0,-1 1 1 0 0,0-1-1 0 0,0 1 0 0 0,0-1 0 0 0,-1 1 1 0 0,1-1-1 0 0,-2 0 0 0 0,1 0 0 0 0,-1 0 1 0 0,0 0-1 0 0,0 0 0 0 0,0-1 0 0 0,-1 1 1 0 0,0-1-1 0 0,0 0 0 0 0,-1 0 0 0 0,1 0 1 0 0,-1-1-1 0 0,0 0 0 0 0,0 0 0 0 0,-1 0 1 0 0,1 0-1 0 0,-3 1-72 0 0,-11 6-350 0 0,-1 0 1 0 0,0-2-1 0 0,0 0 0 0 0,-1-1 1 0 0,0-1-1 0 0,0 0 0 0 0,-1-2 1 0 0,1-1-1 0 0,-6 0 350 0 0,15-2-1429 0 0,10-1-33 0 0</inkml:trace>
  <inkml:trace contextRef="#ctx0" brushRef="#br0" timeOffset="12916.835">5796 2372 1180 0 0,'-2'20'3626'0'0,"-8"11"-2409"0"0,-2 10-869 0 0,3 278 1111 0 0,-2-255-2101 0 0,-11-32-2980 0 0,13-29 2308 0 0</inkml:trace>
  <inkml:trace contextRef="#ctx0" brushRef="#br0" timeOffset="13367.851">5824 2363 1756 0 0,'8'2'144'0'0,"0"0"0"0"0,0 1 0 0 0,0 0 0 0 0,-1 0 0 0 0,1 1 1 0 0,-1 0-1 0 0,0 0 0 0 0,1 0 0 0 0,-2 1 0 0 0,1 0 0 0 0,-1 1 0 0 0,0 0 0 0 0,0 0 0 0 0,0 0 0 0 0,-1 0 0 0 0,0 1 0 0 0,0 0 0 0 0,-1 0 0 0 0,0 0 0 0 0,0 1 0 0 0,0-1 1 0 0,-1 1-1 0 0,0 0 0 0 0,-1 0 0 0 0,0 0 0 0 0,0 0 0 0 0,0 3-144 0 0,-10 90 1795 0 0,8-101-1781 0 0,1 0 0 0 0,-1 1-1 0 0,1-1 1 0 0,0 0 0 0 0,-1 0 0 0 0,1 0-1 0 0,-1 1 1 0 0,1-1 0 0 0,0 0-1 0 0,-1 1 1 0 0,1-1 0 0 0,-1 0 0 0 0,1 1-1 0 0,-1-1 1 0 0,0 1 0 0 0,1-1-1 0 0,-1 1 1 0 0,1-1 0 0 0,-1 1 0 0 0,0-1-1 0 0,1 1 1 0 0,-1-1 0 0 0,0 1-1 0 0,1-1 1 0 0,-1 1 0 0 0,0 0 0 0 0,0-1-1 0 0,0 1 1 0 0,0-1 0 0 0,0 1-1 0 0,0 0 1 0 0,1-1 0 0 0,-1 1 0 0 0,-1 0-1 0 0,1-1 1 0 0,0 1 0 0 0,0 0-14 0 0,150-153-512 0 0,-96 95 1432 0 0,-45 61-187 0 0,6 21-620 0 0,-1 1 1 0 0,-1 0-1 0 0,-1 1 0 0 0,-2 0 1 0 0,-1 1-1 0 0,-1 0 0 0 0,3 21-113 0 0,15 43-774 0 0,-5 0-4867 0 0,-19-86 4137 0 0</inkml:trace>
  <inkml:trace contextRef="#ctx0" brushRef="#br0" timeOffset="13630.007">6697 2218 1356 0 0,'16'-12'1687'0'0,"-17"13"-1615"0"0,1-1 1 0 0,0 1 0 0 0,0-1 0 0 0,0 1-1 0 0,0-1 1 0 0,0 1 0 0 0,-1-1-1 0 0,1 1 1 0 0,0-1 0 0 0,0 1-1 0 0,0-1 1 0 0,1 1 0 0 0,-1-1 0 0 0,0 1-1 0 0,0-1 1 0 0,0 1 0 0 0,0-1-1 0 0,0 1 1 0 0,1-1 0 0 0,-1 1 0 0 0,0-1-1 0 0,0 1 1 0 0,1-1 0 0 0,-1 1-1 0 0,0-1 1 0 0,1 0 0 0 0,-1 1 0 0 0,0-1-1 0 0,1 1 1 0 0,-1-1 0 0 0,1 0-1 0 0,-1 1 1 0 0,0-1 0 0 0,1 0 0 0 0,-1 0-1 0 0,1 0 1 0 0,-1 1 0 0 0,1-1-1 0 0,-1 0 1 0 0,1 0 0 0 0,-1 0-1 0 0,1 0 1 0 0,-1 0 0 0 0,1 0 0 0 0,-1 0-1 0 0,1 0 1 0 0,-1 0 0 0 0,1 0-1 0 0,0 0 1 0 0,-1 0 0 0 0,1 0 0 0 0,-1 0-1 0 0,1 0 1 0 0,-1 0 0 0 0,1-1-1 0 0,-1 1 1 0 0,0 0 0 0 0,1 0 0 0 0,-1-1-1 0 0,1 1 1 0 0,-1 0 0 0 0,1-1-73 0 0,28 360 2619 0 0,-29-355-2628 0 0,-4 151-1165 0 0,-44-74-3971 0 0,30-73 3716 0 0,-3-4 72 0 0</inkml:trace>
  <inkml:trace contextRef="#ctx0" brushRef="#br0" timeOffset="13832.795">6656 2309 1912 0 0,'12'-19'539'0'0,"1"1"0"0"0,1 0 0 0 0,0 1 0 0 0,2 1 0 0 0,0 0 0 0 0,0 1 0 0 0,2 1 1 0 0,0 0-1 0 0,0 1 0 0 0,8-2-539 0 0,-19 10-6 0 0,1 1 0 0 0,0 0 0 0 0,1 1 0 0 0,-1 0 1 0 0,0 0-1 0 0,1 1 0 0 0,0 0 0 0 0,-1 0 0 0 0,1 1 1 0 0,0 1-1 0 0,0-1 0 0 0,0 1 0 0 0,0 1 0 0 0,0-1 1 0 0,-1 2-1 0 0,1-1 0 0 0,0 1 0 0 0,-1 0 0 0 0,1 1 1 0 0,-1 0-1 0 0,0 0 0 0 0,1 1 0 0 0,-2 0 0 0 0,1 1 1 0 0,0 0-1 0 0,-1 0 0 0 0,2 1 6 0 0,21 44-3695 0 0,-30-38 2432 0 0</inkml:trace>
  <inkml:trace contextRef="#ctx0" brushRef="#br0" timeOffset="14034.95">6670 2542 2924 0 0,'87'-3'4481'0'0,"160"19"-3212"0"0,-149-7-4522 0 0,-55-2 604 0 0,-39-6 1369 0 0</inkml:trace>
  <inkml:trace contextRef="#ctx0" brushRef="#br0" timeOffset="14469.667">7550 2489 1004 0 0,'30'19'14227'0'0,"-23"-19"-15443"0"0,1 1-4351 0 0,-8-10-64 0 0,-2 4 4458 0 0</inkml:trace>
  <inkml:trace contextRef="#ctx0" brushRef="#br0" timeOffset="15606.528">8982 2458 964 0 0,'86'-74'2754'0'0,"-85"71"-2656"0"0,0-1-1 0 0,0 1 0 0 0,-1-1 0 0 0,1 1 0 0 0,-1-1 0 0 0,0 0 1 0 0,0 1-1 0 0,-1-1 0 0 0,1 1 0 0 0,-1-1 0 0 0,1 1 0 0 0,-1-1 1 0 0,0 1-1 0 0,0 0 0 0 0,-1-1 0 0 0,1 1 0 0 0,-1 0 0 0 0,1 0 1 0 0,-1 0-1 0 0,0 0 0 0 0,0 0 0 0 0,-1 0 0 0 0,1 1 0 0 0,0-1 1 0 0,-1 1-1 0 0,0-1 0 0 0,0 1 0 0 0,1 0 0 0 0,-1 0 0 0 0,0 0 1 0 0,-1 1-1 0 0,1-1 0 0 0,0 1 0 0 0,0 0 0 0 0,-1-1 0 0 0,1 1 1 0 0,-1 1-1 0 0,-3-2-97 0 0,-7-2 89 0 0,-1 0 1 0 0,0 1 0 0 0,0 0 0 0 0,0 1 0 0 0,-1 1-1 0 0,1 1 1 0 0,0 0 0 0 0,-1 1 0 0 0,1 0 0 0 0,0 1-1 0 0,0 1 1 0 0,0 0 0 0 0,0 1 0 0 0,1 1-1 0 0,-1 0 1 0 0,1 1 0 0 0,0 1 0 0 0,1 0 0 0 0,0 1-1 0 0,0 0 1 0 0,-8 7-90 0 0,15-10 20 0 0,0-1 0 0 0,0 1-1 0 0,0 1 1 0 0,1-1 0 0 0,-1 1-1 0 0,2-1 1 0 0,-1 1 0 0 0,0 1-1 0 0,1-1 1 0 0,0 1 0 0 0,1 0-1 0 0,0-1 1 0 0,0 2 0 0 0,0-1-1 0 0,1 0 1 0 0,0 0 0 0 0,0 1-1 0 0,1-1 1 0 0,0 1 0 0 0,0 0-1 0 0,1-1 1 0 0,0 1 0 0 0,0 0-1 0 0,1-1 1 0 0,0 1 0 0 0,0-1-1 0 0,1 1 1 0 0,0-1 0 0 0,0 0-1 0 0,1 1 1 0 0,-1-1 0 0 0,2 0-1 0 0,-1-1 1 0 0,1 1 0 0 0,0 0-1 0 0,0-1 1 0 0,1 0 0 0 0,0 0-1 0 0,0-1 1 0 0,1 1 0 0 0,-1-1-1 0 0,1 0 1 0 0,0 0 0 0 0,6 3-20 0 0,109 48-405 0 0,-97-49-202 0 0,1-2 0 0 0,-1-1 0 0 0,1-1 0 0 0,0-1 0 0 0,0-1 0 0 0,0-2-1 0 0,-1 0 1 0 0,1-2 0 0 0,0 0 0 0 0,-1-2 0 0 0,5-2 607 0 0,20-7-1431 0 0</inkml:trace>
  <inkml:trace contextRef="#ctx0" brushRef="#br0" timeOffset="16320.148">9522 2419 1240 0 0,'-3'-3'129'0'0,"-1"1"0"0"0,1-1 0 0 0,0 1 0 0 0,-1 0-1 0 0,1 0 1 0 0,-1 0 0 0 0,0 1 0 0 0,1-1 0 0 0,-1 1 0 0 0,0 0 0 0 0,0 0 0 0 0,0 0-1 0 0,0 1 1 0 0,0-1 0 0 0,0 1 0 0 0,0 0 0 0 0,0 0 0 0 0,0 1 0 0 0,0-1-1 0 0,0 1 1 0 0,0 0 0 0 0,0 0 0 0 0,0 0 0 0 0,0 0 0 0 0,1 1 0 0 0,-1-1 0 0 0,0 1-1 0 0,1 0 1 0 0,0 0 0 0 0,-1 1 0 0 0,1-1 0 0 0,0 1 0 0 0,0-1 0 0 0,0 1-1 0 0,0 1-128 0 0,-86 118 1572 0 0,87-120-1543 0 0,0 1 0 0 0,0 0 1 0 0,1 0-1 0 0,-1 0 0 0 0,0 0 0 0 0,1 0 0 0 0,0 0 1 0 0,0 0-1 0 0,0 0 0 0 0,0 0 0 0 0,0 1 1 0 0,1-1-1 0 0,-1 0 0 0 0,1 1 0 0 0,0-1 0 0 0,0 1 1 0 0,0-1-1 0 0,0 0 0 0 0,1 1 0 0 0,-1-1 0 0 0,1 0 1 0 0,0 0-1 0 0,0 1 0 0 0,0-1 0 0 0,1 0 0 0 0,-1 0 1 0 0,1 0-1 0 0,-1 0 0 0 0,1 0 0 0 0,0-1 0 0 0,0 1 1 0 0,0-1-1 0 0,1 1 0 0 0,-1-1 0 0 0,1 1 1 0 0,-1-1-1 0 0,1 0 0 0 0,0 0 0 0 0,0-1 0 0 0,0 1 1 0 0,0 0-1 0 0,0-1 0 0 0,0 0 0 0 0,0 0 0 0 0,0 0 1 0 0,0 0-1 0 0,2 0-29 0 0,1-2-11 0 0,1-1 1 0 0,-1 0-1 0 0,0 0 0 0 0,0 0 1 0 0,0-1-1 0 0,0 0 1 0 0,0 0-1 0 0,0-1 0 0 0,-1 1 1 0 0,0-1-1 0 0,0 0 1 0 0,0-1-1 0 0,0 1 1 0 0,0-1-1 0 0,-1 0 0 0 0,0 0 1 0 0,0-1-1 0 0,0 1 1 0 0,-1-1-1 0 0,0 0 0 0 0,0 1 1 0 0,0-2-1 0 0,-1 1 1 0 0,0 0-1 0 0,0 0 0 0 0,0-1 1 0 0,-1 1-1 0 0,0-1 1 0 0,0-1 10 0 0,38-77-154 0 0,-35 78 111 0 0,1 1 0 0 0,0 0 0 0 0,0 0 0 0 0,0 0 0 0 0,1 0 0 0 0,0 1 0 0 0,0 0 0 0 0,1 0 0 0 0,-1 1 0 0 0,1-1 0 0 0,0 2 0 0 0,0-1 1 0 0,1 1-1 0 0,-1 0 0 0 0,1 0 0 0 0,-1 1 0 0 0,1 0 0 0 0,1 0 43 0 0,-8 2-16 0 0,11 3-46 0 0,-2 7 84 0 0,-2-1 0 0 0,1 2 0 0 0,-1-1 0 0 0,-1 1 0 0 0,1 0 0 0 0,-2 1 0 0 0,0-1 0 0 0,0 2 1 0 0,-1-1-1 0 0,-1 0 0 0 0,0 1 0 0 0,-1 0 0 0 0,0 0 0 0 0,0 0 0 0 0,-2 0 0 0 0,0 0 0 0 0,0 0 0 0 0,-1 0 1 0 0,-1 1-1 0 0,0-1 0 0 0,-1 0 0 0 0,-2 8-22 0 0,3 25 95 0 0,1-46-79 0 0,-1 0 1 0 0,1-1-1 0 0,0 1 0 0 0,-1 0 1 0 0,1 0-1 0 0,-1 0 0 0 0,1 0 1 0 0,-1 0-1 0 0,1 0 0 0 0,0 0 0 0 0,-1 0 1 0 0,1 0-1 0 0,-1 0 0 0 0,1 0 1 0 0,-1 0-1 0 0,1 0 0 0 0,-1 0 1 0 0,1 0-1 0 0,0 0 0 0 0,-1 1 0 0 0,1-1 1 0 0,-1 0-1 0 0,1 0 0 0 0,0 0 1 0 0,-1 1-1 0 0,1-1 0 0 0,0 0 1 0 0,-1 1-1 0 0,1-1 0 0 0,0 0 1 0 0,-1 1-1 0 0,1-1 0 0 0,0 0 0 0 0,0 1 1 0 0,-1-1-17 0 0,4-19-6 0 0,0 0 1 0 0,2 0-1 0 0,0 0 1 0 0,0 0-1 0 0,2 1 1 0 0,1 0-1 0 0,0 0 1 0 0,1 1-1 0 0,1 0 1 0 0,0 1-1 0 0,1 0 1 0 0,1 0-1 0 0,1 1 1 0 0,0 1-1 0 0,1 0 1 0 0,0 1-1 0 0,3-1 6 0 0,-15 12-3 0 0,-1 1-1 0 0,1 0 0 0 0,0-1 0 0 0,-1 1 1 0 0,1 0-1 0 0,0 0 0 0 0,0 0 0 0 0,0 1 1 0 0,0-1-1 0 0,0 0 0 0 0,0 1 0 0 0,0-1 1 0 0,0 1-1 0 0,0 0 0 0 0,1 0 1 0 0,-1 0-1 0 0,0 0 0 0 0,0 0 0 0 0,0 0 1 0 0,0 0-1 0 0,0 1 0 0 0,0-1 0 0 0,0 1 1 0 0,0-1-1 0 0,0 1 0 0 0,0 0 0 0 0,0 0 1 0 0,0 0-1 0 0,0 0 0 0 0,0 0 0 0 0,-1 0 1 0 0,1 1-1 0 0,0-1 0 0 0,-1 1 0 0 0,1-1 1 0 0,-1 1-1 0 0,0-1 0 0 0,1 1 0 0 0,-1 0 1 0 0,0-1-1 0 0,0 1 0 0 0,0 0 0 0 0,0 0 1 0 0,0 0-1 0 0,-1 0 0 0 0,1 0 0 0 0,0 0 1 0 0,-1 2 3 0 0,17 103 131 0 0,7-14-1470 0 0,-1-81-2027 0 0,-15-13 1930 0 0</inkml:trace>
  <inkml:trace contextRef="#ctx0" brushRef="#br0" timeOffset="16567.662">10382 2381 1204 0 0,'-4'2'160'0'0,"-1"-1"0"0"0,0 1 0 0 0,0 0 0 0 0,1 0 0 0 0,-1 1 0 0 0,1 0 1 0 0,0-1-1 0 0,0 1 0 0 0,0 1 0 0 0,0-1 0 0 0,0 0 0 0 0,0 1 0 0 0,1 0 0 0 0,0 0 0 0 0,0 0 0 0 0,0 0 0 0 0,0 1 0 0 0,1-1 0 0 0,0 1 0 0 0,0-1 0 0 0,0 1 0 0 0,0 0 0 0 0,1 0 0 0 0,0 0 1 0 0,0 0-1 0 0,0 0 0 0 0,0 0 0 0 0,1 0 0 0 0,0 0 0 0 0,0 0 0 0 0,1 4-160 0 0,92 102 1352 0 0,-14-30-558 0 0,-77-78-772 0 0,0 0 0 0 0,-1-1 0 0 0,0 1 0 0 0,1 0 0 0 0,-1 0 0 0 0,0 0-1 0 0,0-1 1 0 0,-1 1 0 0 0,1 0 0 0 0,-1 0 0 0 0,1 0 0 0 0,-1 0 0 0 0,0 0 0 0 0,0 1 0 0 0,0-1 0 0 0,-1 0 0 0 0,1 0-1 0 0,-1 0 1 0 0,1 0 0 0 0,-1-1 0 0 0,0 1 0 0 0,0 0 0 0 0,-1 0 0 0 0,1 0 0 0 0,0-1 0 0 0,-1 1 0 0 0,0-1 0 0 0,1 1-1 0 0,-1-1 1 0 0,0 1 0 0 0,0-1 0 0 0,-1 0 0 0 0,1 0 0 0 0,0 0 0 0 0,-1 0 0 0 0,1-1 0 0 0,-1 1 0 0 0,0-1 0 0 0,1 1 0 0 0,-1-1-1 0 0,0 0 1 0 0,0 0-22 0 0,-4 3-244 0 0,-1 0 1 0 0,0-1-1 0 0,0 0 0 0 0,0 0 0 0 0,0-1 0 0 0,0 0 0 0 0,-1 0 0 0 0,1-1 1 0 0,0 0-1 0 0,-1-1 0 0 0,1 0 0 0 0,-1 0 0 0 0,1-1 0 0 0,-1 1 1 0 0,-5-3 243 0 0,-38-28-3030 0 0,42 14 1461 0 0</inkml:trace>
  <inkml:trace contextRef="#ctx0" brushRef="#br0" timeOffset="16770.547">10704 2492 1228 0 0,'1'0'121'0'0,"0"0"0"0"0,0-1 0 0 0,-1 1 0 0 0,1 0-1 0 0,0 0 1 0 0,0-1 0 0 0,0 1 0 0 0,0 0 0 0 0,0 0 0 0 0,-1 0 0 0 0,1 0-1 0 0,0 0 1 0 0,0 1 0 0 0,0-1 0 0 0,0 0 0 0 0,0 0 0 0 0,-1 0 0 0 0,1 1 0 0 0,0-1-1 0 0,0 0 1 0 0,0 1 0 0 0,-1-1 0 0 0,1 1 0 0 0,0-1 0 0 0,0 1 0 0 0,-1-1-1 0 0,1 1 1 0 0,-1 0 0 0 0,1-1 0 0 0,0 1 0 0 0,-1 0 0 0 0,1-1 0 0 0,-1 1 0 0 0,0 0-1 0 0,1 0 1 0 0,-1 0 0 0 0,1-1 0 0 0,-1 1 0 0 0,0 0 0 0 0,0 0 0 0 0,0 0-1 0 0,1 0 1 0 0,-1 0 0 0 0,0-1 0 0 0,0 1 0 0 0,0 0 0 0 0,0 0 0 0 0,0 0-1 0 0,0 0 1 0 0,-1 0 0 0 0,1-1 0 0 0,0 1 0 0 0,0 0 0 0 0,-1 0 0 0 0,1 0 0 0 0,0 0-1 0 0,-1-1 1 0 0,1 1 0 0 0,-1 0 0 0 0,1 0 0 0 0,-1-1 0 0 0,1 1 0 0 0,-1 0-121 0 0,-3 25 725 0 0,27 98 232 0 0,-4-52-5719 0 0,-19-70 3380 0 0,0-2 48 0 0,0 0-13 0 0</inkml:trace>
  <inkml:trace contextRef="#ctx0" brushRef="#br0" timeOffset="16943.358">10680 2363 1204 0 0,'-2'-10'1440'0'0,"2"2"-304"0"0,-1 1-116 0 0,-2 1-139 0 0,3 0-129 0 0,-4 1-80 0 0,1-1-164 0 0,3 2-108 0 0,-1-1-196 0 0,-1 1-260 0 0,0 2 8 0 0,2 2-364 0 0,7 0-124 0 0,-2 2-524 0 0,3 1 83 0 0,11 4-447 0 0,3 5-96 0 0</inkml:trace>
  <inkml:trace contextRef="#ctx0" brushRef="#br0" timeOffset="17924.106">11171 2515 988 0 0,'-33'-17'4150'0'0,"-30"35"-3230"0"0,60-17-775 0 0,-11 4 49 0 0,-1 0 0 0 0,1 1 0 0 0,0 1 1 0 0,1 0-1 0 0,-1 1 0 0 0,1 1 0 0 0,1 0 1 0 0,0 0-1 0 0,0 1 0 0 0,1 1 0 0 0,0 0 1 0 0,1 0-1 0 0,0 1 0 0 0,1 0 0 0 0,0 1 1 0 0,1 0-1 0 0,0 0 0 0 0,1 1 0 0 0,1 0 1 0 0,-2 6-195 0 0,10-16 2 0 0,-1 0 0 0 0,1 0 1 0 0,0 0-1 0 0,0 0 0 0 0,0 0 1 0 0,0-1-1 0 0,1 1 0 0 0,0-1 1 0 0,0 1-1 0 0,0-1 0 0 0,0 0 1 0 0,0 0-1 0 0,0 0 0 0 0,1-1 1 0 0,0 1-1 0 0,-1-1 0 0 0,1 0 1 0 0,0 0-1 0 0,0 0 0 0 0,0 0 1 0 0,0-1-1 0 0,1 0 0 0 0,-1 1 1 0 0,0-2-1 0 0,0 1 1 0 0,1 0-1 0 0,-1-1 0 0 0,1 0 1 0 0,-1 0-1 0 0,0 0 0 0 0,1-1 1 0 0,-1 1-1 0 0,0-1 0 0 0,1 0 1 0 0,-1 0-1 0 0,0-1 0 0 0,4-1-2 0 0,4 0-33 0 0,1-2-1 0 0,-1 0 1 0 0,-1 0 0 0 0,1-1-1 0 0,-1 0 1 0 0,0-1-1 0 0,0 0 1 0 0,-1-1-1 0 0,0 0 1 0 0,0-1 0 0 0,-1 0-1 0 0,0 0 1 0 0,-1-1-1 0 0,0 0 1 0 0,0-1 0 0 0,-1 1-1 0 0,0-2 1 0 0,-1 1-1 0 0,-1-1 1 0 0,0 0-1 0 0,2-5 34 0 0,4-16 91 0 0,-1-1-1 0 0,-2 0 0 0 0,-1 0 0 0 0,-1-1 0 0 0,-2 0 0 0 0,-2 0 1 0 0,-1-17-91 0 0,-39-44 342 0 0,20 125-324 0 0,14-6 17 0 0,1 0 0 0 0,1 0 0 0 0,1 1 0 0 0,1-1 0 0 0,1 1 0 0 0,1-1 0 0 0,1 0 0 0 0,1 1 0 0 0,1-1 0 0 0,1-1 0 0 0,1 1 0 0 0,1-1 0 0 0,1-1 0 0 0,1 1 1 0 0,1-2-1 0 0,1 1 0 0 0,6 6-35 0 0,-10-17-24 0 0,1 0 0 0 0,-1 0 1 0 0,2-1-1 0 0,0-1 0 0 0,0 1 1 0 0,0-2-1 0 0,1 1 0 0 0,0-2 1 0 0,0 1-1 0 0,1-1 0 0 0,0-1 0 0 0,0 0 1 0 0,0-1-1 0 0,1 0 0 0 0,-1-1 1 0 0,1-1-1 0 0,10 2 24 0 0,-15-3-62 0 0,-1-1 1 0 0,1 1-1 0 0,0-1 1 0 0,0-1-1 0 0,-1 1 1 0 0,1-1-1 0 0,0-1 1 0 0,-1 1-1 0 0,1-1 0 0 0,-1-1 1 0 0,1 1-1 0 0,-1-1 1 0 0,0 0-1 0 0,0-1 1 0 0,0 0-1 0 0,-1 0 0 0 0,1 0 1 0 0,-1-1-1 0 0,0 0 1 0 0,-1 0-1 0 0,1-1 1 0 0,-1 0-1 0 0,0 0 1 0 0,0 0-1 0 0,-1 0 0 0 0,1-1 1 0 0,-1 1-1 0 0,-1-1 1 0 0,0 0-1 0 0,1-1 62 0 0,-1 1 0 0 0,0 1 1 0 0,-1-1-1 0 0,0 0 1 0 0,0 0-1 0 0,0 0 0 0 0,-1 0 1 0 0,0 0-1 0 0,-1-1 0 0 0,1 1 1 0 0,-1 0-1 0 0,-1 0 0 0 0,1 0 1 0 0,-1-1-1 0 0,0 1 1 0 0,-1 0-1 0 0,0 0 0 0 0,0 0 1 0 0,0 1-1 0 0,-1-1 0 0 0,0 0 1 0 0,-1 1-1 0 0,1 0 0 0 0,-1 0 1 0 0,0 0-1 0 0,-1 0 0 0 0,1 1 1 0 0,-1-1-1 0 0,0 1 1 0 0,0 0-1 0 0,-1 1 0 0 0,0-1 1 0 0,0 1-1 0 0,0 0 0 0 0,0 1 1 0 0,0-1-1 0 0,-1 1 0 0 0,0 0 1 0 0,1 1-1 0 0,-5-1 0 0 0,5 2 42 0 0,0 0-1 0 0,0 1 1 0 0,1 0 0 0 0,-1 1-1 0 0,0-1 1 0 0,0 1 0 0 0,1 0-1 0 0,-1 0 1 0 0,0 1-1 0 0,1-1 1 0 0,-1 1 0 0 0,1 1-1 0 0,0-1 1 0 0,-1 1 0 0 0,1 0-1 0 0,1 0 1 0 0,-1 0 0 0 0,0 1-1 0 0,1 0 1 0 0,-1 0-1 0 0,1 0 1 0 0,0 0 0 0 0,1 1-1 0 0,-1-1 1 0 0,1 1 0 0 0,0 0-1 0 0,0 0 1 0 0,0 0-1 0 0,1 0 1 0 0,0 1 0 0 0,0-1-1 0 0,0 1 1 0 0,0-1 0 0 0,1 1-1 0 0,0 0 1 0 0,0 0 0 0 0,1-1-1 0 0,0 1 1 0 0,0 0-1 0 0,0 0 1 0 0,1 0 0 0 0,-1-1-1 0 0,2 3-41 0 0,1 3-7 0 0,0 1 0 0 0,1-1 0 0 0,1 0 0 0 0,0 0 0 0 0,0 0 0 0 0,1-1 0 0 0,1 1 0 0 0,0-2 0 0 0,0 1 0 0 0,1-1 0 0 0,0 0 0 0 0,0 0 0 0 0,1-1 0 0 0,0 0 0 0 0,1-1 0 0 0,-1 0 0 0 0,1-1 0 0 0,1 1 0 0 0,-1-2 0 0 0,1 0 0 0 0,0 0 0 0 0,1-1 0 0 0,-1 0-1 0 0,1-1 1 0 0,-1 0 0 0 0,1-1 0 0 0,0-1 0 0 0,0 1 0 0 0,6-2 7 0 0,-7-3-142 0 0,0 0-1 0 0,0-1 1 0 0,-1 0-1 0 0,1-1 1 0 0,-1 0 0 0 0,0-1-1 0 0,0 0 1 0 0,-1 0-1 0 0,1-1 1 0 0,-1-1-1 0 0,-1 1 1 0 0,0-1-1 0 0,0-1 1 0 0,0 1 0 0 0,-1-2-1 0 0,0 1 1 0 0,-1-1-1 0 0,0 1 1 0 0,-1-2-1 0 0,0 1 1 0 0,0-1-1 0 0,-1 1 1 0 0,-1-1-1 0 0,0 0 1 0 0,0-1 0 0 0,0-7 142 0 0,44-84 92 0 0,-44 97-47 0 0,0 0 0 0 0,0 1 0 0 0,1-1 0 0 0,-1 1 0 0 0,1 0 0 0 0,1 0 0 0 0,-1 0 0 0 0,1 0 0 0 0,0 1 0 0 0,0 0 1 0 0,0 0-1 0 0,0 0 0 0 0,1 1 0 0 0,0-1 0 0 0,-1 1 0 0 0,1 1 0 0 0,0-1 0 0 0,1 1 0 0 0,-1 0 0 0 0,0 0 0 0 0,1 1 0 0 0,-1 0 1 0 0,1 0-1 0 0,-1 1 0 0 0,1-1 0 0 0,-1 1 0 0 0,1 1 0 0 0,-1-1 0 0 0,4 2-45 0 0,3 1 100 0 0,0 1 1 0 0,0 1-1 0 0,0 0 0 0 0,-1 0 1 0 0,0 1-1 0 0,0 1 0 0 0,-1 0 1 0 0,0 0-1 0 0,0 1 0 0 0,0 1 0 0 0,-1 0 1 0 0,-1 0-1 0 0,0 1 0 0 0,0 0 1 0 0,0 1-1 0 0,-1 0 0 0 0,-1 0 1 0 0,0 0-1 0 0,-1 1 0 0 0,0 0 0 0 0,-1 1 1 0 0,0-1-1 0 0,-1 1 0 0 0,0 0 1 0 0,-1 0-1 0 0,0 0 0 0 0,-1 2-100 0 0,-3-9 144 0 0,-1 1 0 0 0,1 0-1 0 0,-1-1 1 0 0,-1 1 0 0 0,1-1-1 0 0,-1 0 1 0 0,0 0 0 0 0,0 0-1 0 0,-1 0 1 0 0,0 0 0 0 0,0-1-1 0 0,0 1 1 0 0,-1-1 0 0 0,1 0-1 0 0,-1-1 1 0 0,-1 1 0 0 0,1-1-1 0 0,0 0 1 0 0,-1 0 0 0 0,0-1-1 0 0,0 1 1 0 0,0-1 0 0 0,-3 0-144 0 0,8-4 28 0 0,0-1 0 0 0,-1 0 0 0 0,1 1 0 0 0,0-1 1 0 0,0 0-1 0 0,0 0 0 0 0,0 0 0 0 0,1 0 1 0 0,-1 0-1 0 0,1 0 0 0 0,-1 0 0 0 0,1 0 0 0 0,-1 0 1 0 0,1 0-1 0 0,0 0 0 0 0,0 0 0 0 0,0 0 0 0 0,0 0 1 0 0,1 0-1 0 0,-1 0 0 0 0,0 0 0 0 0,1 0 0 0 0,0 0 1 0 0,-1 0-1 0 0,1 0 0 0 0,0 0 0 0 0,0 0 0 0 0,0 0 1 0 0,1-1-29 0 0,8-22-622 0 0,2 0 0 0 0,1 0 0 0 0,1 2 0 0 0,1-1 0 0 0,1 2 0 0 0,1 0 0 0 0,1 1 0 0 0,1 0 0 0 0,12-9 622 0 0,78-96-6845 0 0,-91 101 5531 0 0</inkml:trace>
  <inkml:trace contextRef="#ctx0" brushRef="#br0" timeOffset="18859.815">13320 2299 1004 0 0,'0'0'513'0'0,"2"-21"806"0"0,-2 20-1291 0 0,0 0 0 0 0,0 0 0 0 0,0-1 1 0 0,0 1-1 0 0,0 0 0 0 0,0 0 0 0 0,0 0 0 0 0,-1 0 0 0 0,1 0 0 0 0,0 0 0 0 0,-1 0 0 0 0,1-1 0 0 0,-1 1 0 0 0,1 0 0 0 0,-1 0 0 0 0,1 0 0 0 0,-1 1 0 0 0,0-1 0 0 0,1 0 1 0 0,-1 0-1 0 0,0 0 0 0 0,0 0 0 0 0,1 1 0 0 0,-1-1 0 0 0,0 0 0 0 0,0 1 0 0 0,0-1 0 0 0,0 0 0 0 0,0 1 0 0 0,0 0 0 0 0,0-1 0 0 0,0 1 0 0 0,0-1 0 0 0,-1 1 0 0 0,1 0 1 0 0,0 0-1 0 0,0 0 0 0 0,0 0 0 0 0,0 0 0 0 0,0 0 0 0 0,0 0 0 0 0,-1 0 0 0 0,1 0 0 0 0,0 0 0 0 0,0 1 0 0 0,0-1 0 0 0,0 0 0 0 0,0 1 0 0 0,0-1 0 0 0,0 1 0 0 0,0-1-28 0 0,-70 16 1006 0 0,54-8-802 0 0,0 0 0 0 0,0 1 0 0 0,1 1 0 0 0,0 0 0 0 0,1 1 0 0 0,0 1 0 0 0,1 0 0 0 0,0 2 0 0 0,1-1 0 0 0,1 1 0 0 0,0 1 0 0 0,1 0 0 0 0,0 1 0 0 0,-3 8-204 0 0,12-22 26 0 0,1 1 0 0 0,0-1 0 0 0,0 0-1 0 0,0 0 1 0 0,1 1 0 0 0,-1-1 0 0 0,1 1 0 0 0,-1-1 0 0 0,1 0 0 0 0,0 1 0 0 0,0-1 0 0 0,0 1 0 0 0,0-1 0 0 0,0 1 0 0 0,0-1 0 0 0,1 1-1 0 0,-1-1 1 0 0,1 0 0 0 0,0 1 0 0 0,0-1 0 0 0,0 0 0 0 0,0 1 0 0 0,0-1 0 0 0,0 0 0 0 0,0 0 0 0 0,1 0 0 0 0,-1 0 0 0 0,1 0 0 0 0,0 0 0 0 0,-1-1-1 0 0,1 1 1 0 0,0 0 0 0 0,0-1 0 0 0,0 0 0 0 0,0 1 0 0 0,0-1 0 0 0,1 0 0 0 0,-1 0 0 0 0,0 0 0 0 0,0 0 0 0 0,1 0 0 0 0,-1-1 0 0 0,1 1-1 0 0,-1-1 1 0 0,1 0 0 0 0,-1 1 0 0 0,0-1 0 0 0,1 0 0 0 0,-1 0 0 0 0,1-1 0 0 0,-1 1 0 0 0,1 0 0 0 0,-1-1 0 0 0,0 0 0 0 0,1 1 0 0 0,-1-1 0 0 0,0 0-1 0 0,1 0 1 0 0,-1 0 0 0 0,0-1 0 0 0,0 1-26 0 0,10-1 14 0 0,0-1-1 0 0,-1 1 1 0 0,1-2-1 0 0,-1 0 1 0 0,0 0-1 0 0,0-1 1 0 0,-1 0-1 0 0,0-1 1 0 0,1 0-1 0 0,-2-1 1 0 0,1 0-1 0 0,-1 0 1 0 0,0-1-1 0 0,-1 0 1 0 0,1-1-1 0 0,-2 0 1 0 0,1 0-1 0 0,-1-1 1 0 0,-1 0-1 0 0,0 0 1 0 0,0 0-1 0 0,-1-1 1 0 0,0 0-1 0 0,-1 0 1 0 0,0 0-1 0 0,-1 0 1 0 0,0-5-14 0 0,-3 15-68 0 0,7-6-243 0 0,219 95-6769 0 0,-198-81 5676 0 0</inkml:trace>
  <inkml:trace contextRef="#ctx0" brushRef="#br0" timeOffset="24383.378">16631 1816 876 0 0,'-15'-16'1149'0'0,"-15"-20"5486"0"0,16 17-4256 0 0,17 21-4657 0 0,8 11-3494 0 0,-1 1 4275 0 0</inkml:trace>
  <inkml:trace contextRef="#ctx0" brushRef="#br0" timeOffset="38626.884">14620 2026 1324 0 0,'-4'-4'108'0'0,"0"1"0"0"0,0 0 0 0 0,0 0-1 0 0,-1 0 1 0 0,1 1 0 0 0,-1-1 0 0 0,1 1 0 0 0,-1 0-1 0 0,0 1 1 0 0,0-1 0 0 0,1 1 0 0 0,-1 0 0 0 0,0 0 0 0 0,-1 0-1 0 0,1 1 1 0 0,0-1 0 0 0,0 1 0 0 0,0 1 0 0 0,0-1 0 0 0,0 1-1 0 0,0 0 1 0 0,0 0 0 0 0,0 0 0 0 0,0 1 0 0 0,0 0-1 0 0,1-1 1 0 0,-1 2 0 0 0,1-1 0 0 0,-1 1 0 0 0,1-1 0 0 0,0 1-1 0 0,0 0 1 0 0,0 1 0 0 0,0-1 0 0 0,0 1 0 0 0,1-1-1 0 0,0 1 1 0 0,0 0 0 0 0,0 1 0 0 0,0-1 0 0 0,1 0 0 0 0,-1 1-1 0 0,1-1 1 0 0,0 1 0 0 0,0 0 0 0 0,1 0 0 0 0,0 0-1 0 0,-1 0 1 0 0,1 2-108 0 0,1 20 258 0 0,2-1 0 0 0,0 1-1 0 0,2-1 1 0 0,0 0 0 0 0,2 0-1 0 0,1 0 1 0 0,1-1 0 0 0,1 0 0 0 0,2 0-1 0 0,0-1 1 0 0,2 0-258 0 0,48 138 737 0 0,-56-151-747 0 0,-2 1-1 0 0,0-1 1 0 0,0 1-1 0 0,-1 0 1 0 0,-1-1-1 0 0,0 1 1 0 0,0 0 0 0 0,-1 0-1 0 0,-1 0 1 0 0,0 0-1 0 0,0-1 1 0 0,-1 1 0 0 0,-1 0-1 0 0,0-1 1 0 0,-1 1-1 0 0,0-1 1 0 0,0 0 0 0 0,-1-1-1 0 0,-1 1 1 0 0,0-1-1 0 0,0 0 1 0 0,-1 0-1 0 0,0-1 1 0 0,-1 1 0 0 0,0-2-1 0 0,-4 4 11 0 0,7-9-263 0 0,-1 0 0 0 0,1-1-1 0 0,-1 0 1 0 0,1 0 0 0 0,-1 0-1 0 0,0-1 1 0 0,0 0 0 0 0,1 0-1 0 0,-1-1 1 0 0,0 1 0 0 0,0-1-1 0 0,0 0 1 0 0,0-1 0 0 0,0 0-1 0 0,0 0 1 0 0,0 0 0 0 0,1 0-1 0 0,-1-1 1 0 0,0 0 0 0 0,1 0-1 0 0,-1-1 1 0 0,1 1 0 0 0,0-1-1 0 0,0 0 1 0 0,0-1 0 0 0,0 1-1 0 0,0-1 1 0 0,-1-2 263 0 0,-16-14-1383 0 0</inkml:trace>
  <inkml:trace contextRef="#ctx0" brushRef="#br0" timeOffset="39279.388">14282 2327 1648 0 0,'1'-3'4369'0'0,"61"-13"-3425"0"0,381 3 637 0 0,-286 15-874 0 0,-156-2-602 0 0,0 0-89 0 0,0 0 0 0 0,0 1 1 0 0,0-1-1 0 0,1 0 1 0 0,-1 1-1 0 0,0-1 1 0 0,0 1-1 0 0,0-1 0 0 0,0 1 1 0 0,0-1-1 0 0,0 1 1 0 0,-1 0-1 0 0,1-1 1 0 0,0 1-1 0 0,0 0 0 0 0,0 0 1 0 0,0-1-1 0 0,-1 1 1 0 0,1 0-1 0 0,-1 0 1 0 0,1 0-1 0 0,0 0 1 0 0,-1 0-1 0 0,1 0 0 0 0,-1 0 1 0 0,0 0-1 0 0,1 0 1 0 0,-1 0-1 0 0,0 1 1 0 0,0-1-1 0 0,0 0 0 0 0,0 0 1 0 0,0 0-1 0 0,0 0 1 0 0,0 0-1 0 0,0 0 1 0 0,0 1-1 0 0,0-1 0 0 0,0 0 1 0 0,-1 0-1 0 0,1 0 1 0 0,-1 0-1 0 0,1 0 1 0 0,-1 0-1 0 0,1 0 0 0 0,-1 0 1 0 0,1 0-1 0 0,-1 0 1 0 0,0 0-1 0 0,0 0-16 0 0,-4 31 61 0 0,6-25-49 0 0,0-1 0 0 0,0 1 0 0 0,0-1 0 0 0,1 1 0 0 0,0-1 1 0 0,0 0-1 0 0,0 0 0 0 0,1 0 0 0 0,0 0 0 0 0,0 0 0 0 0,1 0 0 0 0,-1-1 1 0 0,1 0-1 0 0,1 1 0 0 0,-1-2 0 0 0,1 1 0 0 0,0 0 0 0 0,0-1 0 0 0,0 0 1 0 0,0 0-1 0 0,1 0 0 0 0,0-1 0 0 0,-1 0 0 0 0,1 0 0 0 0,0 0 1 0 0,1-1-1 0 0,-1 0 0 0 0,0 0 0 0 0,1-1 0 0 0,-1 0 0 0 0,7 1-12 0 0,-3 0-39 0 0,0-1 0 0 0,0 0 0 0 0,0-1 0 0 0,0 0-1 0 0,0-1 1 0 0,0 0 0 0 0,0 0 0 0 0,0-1 0 0 0,0 0 0 0 0,0-1-1 0 0,-1 0 1 0 0,1 0 0 0 0,-1-1 0 0 0,0-1 0 0 0,0 1-1 0 0,0-2 1 0 0,-1 1 0 0 0,0-1 0 0 0,0 0 0 0 0,0-1 0 0 0,-1 0-1 0 0,0 0 1 0 0,0 0 0 0 0,0-1 0 0 0,-1 0 0 0 0,-1 0 0 0 0,1-1-1 0 0,-1 0 1 0 0,0-1 39 0 0,-6 10-4 0 0,0 1-1 0 0,0-1 0 0 0,0 0 1 0 0,1 0-1 0 0,-1 0 0 0 0,0 0 1 0 0,0 0-1 0 0,0 0 0 0 0,0 0 1 0 0,0 0-1 0 0,0 0 0 0 0,0 0 1 0 0,0 0-1 0 0,1-1 0 0 0,-1 1 1 0 0,0 0-1 0 0,0 0 0 0 0,0-1 1 0 0,0 1-1 0 0,1-1 0 0 0,-1 1 1 0 0,0-1-1 0 0,0 1 0 0 0,1-1 1 0 0,-1 1-1 0 0,0-1 0 0 0,1 0 1 0 0,-1 1-1 0 0,1-1 0 0 0,-1 0 1 0 0,1 0-1 0 0,-1 0 0 0 0,1 1 1 0 0,-1-1-1 0 0,1 0 0 0 0,0 0 1 0 0,0 0-1 0 0,-1 0 0 0 0,1 1 1 0 0,0-1-1 0 0,0 0 0 0 0,0 0 1 0 0,0 0-1 0 0,0 0 0 0 0,0 0 1 0 0,0 0-1 0 0,0 0 0 0 0,0 0 1 0 0,0 1-1 0 0,1-1 0 0 0,-1 0 1 0 0,0 0-1 0 0,0 0 0 0 0,1 0 1 0 0,-1 0-1 0 0,1 1 0 0 0,-1-1 1 0 0,1 0-1 0 0,-1 0 0 0 0,1 1 1 0 0,0-1-1 0 0,-1 0 0 0 0,1 1 1 0 0,0-1-1 0 0,-1 1 0 0 0,1-1 5 0 0,-3 8-56 0 0,1-1-1 0 0,-1 0 1 0 0,1 1 0 0 0,1 0-1 0 0,-1-1 1 0 0,1 1-1 0 0,0-1 1 0 0,1 1-1 0 0,-1 0 1 0 0,1-1 0 0 0,1 1-1 0 0,-1-1 1 0 0,1 1-1 0 0,0-1 1 0 0,0 0 0 0 0,1 0-1 0 0,0 0 1 0 0,0 0-1 0 0,1-1 1 0 0,-1 1-1 0 0,1-1 1 0 0,0 0 0 0 0,1 0-1 0 0,-1 0 1 0 0,1 0-1 0 0,1 0 57 0 0,40 34-5137 0 0,-36-32 3669 0 0</inkml:trace>
  <inkml:trace contextRef="#ctx0" brushRef="#br0" timeOffset="39806.159">15530 2332 1360 0 0,'73'197'4010'0'0,"-72"-196"-3908"0"0,0 0 0 0 0,-1 0-1 0 0,1 1 1 0 0,0-1 0 0 0,-1 0 0 0 0,1 0 0 0 0,-1 0 0 0 0,0 1 0 0 0,1-1 0 0 0,-1 0-1 0 0,0 1 1 0 0,0-1 0 0 0,0 0 0 0 0,0 0 0 0 0,0 1 0 0 0,0-1 0 0 0,0 0 0 0 0,0 1-1 0 0,-1-1 1 0 0,1 0 0 0 0,0 0 0 0 0,-1 1 0 0 0,1-1 0 0 0,-1 0 0 0 0,1 0 0 0 0,-1 0-1 0 0,0 0 1 0 0,1 0 0 0 0,-1 1 0 0 0,0-1 0 0 0,0-1 0 0 0,0 1 0 0 0,0 0 0 0 0,0 0-1 0 0,0 0 1 0 0,0 0 0 0 0,0-1 0 0 0,0 1 0 0 0,0 0 0 0 0,0-1 0 0 0,-1 1 0 0 0,1-1-1 0 0,0 1 1 0 0,0-1 0 0 0,-1 0-102 0 0,-13-81 924 0 0,73-67-747 0 0,37 12-477 0 0,-91 136 281 0 0,0 1-1 0 0,-1-1 1 0 0,1 1 0 0 0,0 0-1 0 0,0 1 1 0 0,-1-1 0 0 0,1 0-1 0 0,-1 1 1 0 0,0 0 0 0 0,1 0 0 0 0,-1 0-1 0 0,0 0 1 0 0,0 1 0 0 0,0-1-1 0 0,0 1 1 0 0,-1 0 0 0 0,1 0-1 0 0,-1 0 1 0 0,0 0 0 0 0,1 0-1 0 0,-1 0 1 0 0,-1 0 0 0 0,1 1-1 0 0,0-1 1 0 0,-1 1 0 0 0,0 0-1 0 0,0-1 1 0 0,0 1 0 0 0,0 0 0 0 0,0-1-1 0 0,-1 1 1 0 0,0 0 0 0 0,0 4 19 0 0,43 209-1151 0 0,-21-186-176 0 0,3-21-3579 0 0,-17-10 3652 0 0</inkml:trace>
  <inkml:trace contextRef="#ctx0" brushRef="#br0" timeOffset="40067.955">16196 2260 1100 0 0,'-10'1'226'0'0,"0"0"-1"0"0,0 1 1 0 0,0 0-1 0 0,0 1 1 0 0,1 0-1 0 0,-1 0 1 0 0,1 1-1 0 0,0 0 1 0 0,0 1-1 0 0,0 0 1 0 0,1 0 0 0 0,0 1-1 0 0,0 0 1 0 0,0 1-1 0 0,1 0 1 0 0,0 0-1 0 0,0 0 1 0 0,0 1-1 0 0,1 0 1 0 0,1 0-1 0 0,-1 1 1 0 0,1 0-1 0 0,1 0 1 0 0,-1 0 0 0 0,2 0-1 0 0,-1 0 1 0 0,1 1-1 0 0,1 0 1 0 0,-1 1-226 0 0,5-4 9 0 0,-1 0 0 0 0,1 0 1 0 0,1-1-1 0 0,-1 1 0 0 0,1-1 1 0 0,1 1-1 0 0,-1-1 0 0 0,1 0 1 0 0,0 0-1 0 0,0 0 0 0 0,1-1 1 0 0,-1 1-1 0 0,1-1 0 0 0,1 0 1 0 0,-1 0-1 0 0,1-1 0 0 0,-1 0 1 0 0,1 0-1 0 0,0 0 0 0 0,1-1 1 0 0,-1 0-1 0 0,1 0 0 0 0,-1 0 1 0 0,1-1-1 0 0,0 0 0 0 0,4 0-9 0 0,-1 2-334 0 0,0-2 0 0 0,0 0 0 0 0,0 0 0 0 0,0-1 0 0 0,0 0-1 0 0,1-1 1 0 0,-1 0 0 0 0,0 0 0 0 0,0-1 0 0 0,1 0-1 0 0,-1-1 1 0 0,0-1 0 0 0,0 1 0 0 0,8-5 334 0 0,14-7-1485 0 0</inkml:trace>
  <inkml:trace contextRef="#ctx0" brushRef="#br0" timeOffset="40592.154">16511 2027 860 0 0,'-19'96'3324'0'0,"81"108"-1218"0"0,-32-131-1633 0 0,-27-67-504 0 0,0-1 0 0 0,0 1 0 0 0,-1 0 0 0 0,0 0 1 0 0,0 0-1 0 0,-1 0 0 0 0,0 0 0 0 0,0 0 0 0 0,0 0 0 0 0,-1 0 0 0 0,0 1 0 0 0,0-1 0 0 0,0 0 0 0 0,-1 0 0 0 0,0 0 0 0 0,0 0 0 0 0,0 0 0 0 0,-1 0 0 0 0,0 0 0 0 0,0 0 0 0 0,-1 0 0 0 0,0-1 1 0 0,0 1-1 0 0,0-1 0 0 0,0 0 0 0 0,-1 0 0 0 0,0 0 0 0 0,0 0 0 0 0,0-1 0 0 0,-1 1 0 0 0,0-1 0 0 0,1 0 0 0 0,-1-1 0 0 0,-1 1 0 0 0,1-1 0 0 0,0 0 0 0 0,-1 0 0 0 0,0-1 0 0 0,1 1 0 0 0,-1-1 1 0 0,-5 0 30 0 0,6 1 33 0 0,-1-1 1 0 0,0 0 0 0 0,1 0 0 0 0,-1-1-1 0 0,0 0 1 0 0,0 0 0 0 0,0 0 0 0 0,0-1-1 0 0,0 0 1 0 0,1 0 0 0 0,-1 0 0 0 0,0-1-1 0 0,0 0 1 0 0,0 0 0 0 0,0 0 0 0 0,1-1-1 0 0,-1 0 1 0 0,0 0 0 0 0,1-1 0 0 0,0 1-1 0 0,-1-1 1 0 0,1 0 0 0 0,0 0 0 0 0,1-1 0 0 0,-1 0-1 0 0,0 0 1 0 0,1 0 0 0 0,0 0 0 0 0,0-1-1 0 0,0 1 1 0 0,1-1 0 0 0,0 0 0 0 0,-2-2-34 0 0,5 3 31 0 0,1 1 0 0 0,-1 0 0 0 0,1 0 0 0 0,0-1 0 0 0,0 1 0 0 0,0 0 0 0 0,0 0 0 0 0,0 0 0 0 0,1 0 0 0 0,-1 0 0 0 0,1 0 0 0 0,0 0 0 0 0,0 1 0 0 0,0-1 0 0 0,0 0 0 0 0,1 1 0 0 0,-1 0 0 0 0,1 0 0 0 0,-1-1 0 0 0,1 1 0 0 0,0 1 0 0 0,0-1 0 0 0,0 0-31 0 0,1-2 61 0 0,14-10 34 0 0,0 1-1 0 0,1 1 0 0 0,0 0 0 0 0,1 1 0 0 0,0 1 1 0 0,1 1-1 0 0,0 1 0 0 0,0 1 0 0 0,1 1 1 0 0,0 1-1 0 0,0 0 0 0 0,0 2 0 0 0,0 1 1 0 0,1 0-1 0 0,3 2-94 0 0,-16 2 34 0 0,1 0-1 0 0,-1 1 1 0 0,0 1 0 0 0,0-1 0 0 0,-1 2-1 0 0,1-1 1 0 0,-1 1 0 0 0,0 1 0 0 0,0 0-1 0 0,-1 0 1 0 0,1 1 0 0 0,-1 0 0 0 0,-1 0 0 0 0,1 1-1 0 0,-1-1 1 0 0,-1 2 0 0 0,1-1 0 0 0,-2 1-1 0 0,1 0 1 0 0,-1 0 0 0 0,0 1 0 0 0,-1 0-1 0 0,0-1 1 0 0,-1 1 0 0 0,0 1 0 0 0,0-1-1 0 0,-1 0 1 0 0,0 6-34 0 0,16 32-671 0 0,-24-67-4616 0 0,-5-2 3966 0 0,-2-3 6 0 0</inkml:trace>
  <inkml:trace contextRef="#ctx0" brushRef="#br0" timeOffset="40831.735">16783 2098 888 0 0,'-3'-9'1368'0'0,"0"0"-272"0"0,1 3-160 0 0,-1 0-176 0 0,3 0-75 0 0,0 3-97 0 0,-3 0-136 0 0,3 1-216 0 0,0 1-100 0 0,1 1-32 0 0,-1 1-140 0 0,3 2 4 0 0,2 0-600 0 0,2 0-529 0 0,5 9-223 0 0,0-4 44 0 0,2 4-196 0 0</inkml:trace>
  <inkml:trace contextRef="#ctx0" brushRef="#br0" timeOffset="41452.493">17218 2255 1700 0 0,'-16'-3'3811'0'0,"-17"12"-3133"0"0,22-5-553 0 0,1-1 1 0 0,0 1-1 0 0,1 1 1 0 0,-1 0 0 0 0,1 0-1 0 0,0 1 1 0 0,0 0 0 0 0,1 1-1 0 0,0 0 1 0 0,0 0 0 0 0,0 1-1 0 0,1 0 1 0 0,0 0 0 0 0,0 0-1 0 0,1 1 1 0 0,1 0-1 0 0,-1 0 1 0 0,1 1 0 0 0,1 0-1 0 0,0-1 1 0 0,0 2 0 0 0,1-1-1 0 0,0 0 1 0 0,1 1 0 0 0,0-1-1 0 0,1 1 1 0 0,0 3-126 0 0,2-10 22 0 0,1 0 1 0 0,0-1-1 0 0,0 1 1 0 0,0-1-1 0 0,1 1 1 0 0,-1-1-1 0 0,1 0 1 0 0,0 0-1 0 0,0 0 1 0 0,0 0-1 0 0,0 0 1 0 0,1-1-1 0 0,-1 0 1 0 0,1 1-1 0 0,-1-1 1 0 0,1 0-1 0 0,0-1 0 0 0,0 1 1 0 0,0-1-1 0 0,0 0 1 0 0,0 0-1 0 0,0 0 1 0 0,0 0-1 0 0,0-1 1 0 0,0 1-1 0 0,0-1 1 0 0,0 0-1 0 0,1 0 1 0 0,-1-1-1 0 0,0 1 1 0 0,0-1-1 0 0,0 0 1 0 0,0 0-1 0 0,0 0 1 0 0,0-1-1 0 0,0 0 1 0 0,-1 1-1 0 0,1-1 1 0 0,0 0-1 0 0,-1-1 0 0 0,1 1 1 0 0,2-3-23 0 0,6-4-65 0 0,0 0-1 0 0,-1 0 1 0 0,0-1 0 0 0,-1-1 0 0 0,0 0 0 0 0,0 0-1 0 0,-1-1 1 0 0,0 0 0 0 0,-2 0 0 0 0,1-1-1 0 0,-1-1 1 0 0,-1 1 0 0 0,1-4 65 0 0,10-15-14 0 0,-15 31 10 0 0,-1 1 1 0 0,1-1-1 0 0,0 1 0 0 0,0 0 1 0 0,0-1-1 0 0,0 1 1 0 0,0 0-1 0 0,0 0 0 0 0,0 0 1 0 0,0 1-1 0 0,-1-1 1 0 0,1 0-1 0 0,0 1 0 0 0,0-1 1 0 0,0 1-1 0 0,0 0 0 0 0,-1 0 1 0 0,1-1-1 0 0,0 1 1 0 0,-1 0-1 0 0,1 0 0 0 0,0 1 1 0 0,-1-1-1 0 0,0 0 1 0 0,1 0-1 0 0,-1 1 0 0 0,0-1 1 0 0,1 1-1 0 0,-1-1 1 0 0,0 1-1 0 0,0 0 0 0 0,0-1 1 0 0,-1 1-1 0 0,1 0 0 0 0,0 0 1 0 0,0 0 3 0 0,6 9 6 0 0,0 0 1 0 0,0 0-1 0 0,-1 1 1 0 0,0 0 0 0 0,-1 1-1 0 0,-1-1 1 0 0,0 1-1 0 0,0 0 1 0 0,-1 0-1 0 0,-1 0 1 0 0,0 0-1 0 0,-1 1 1 0 0,-1-1-1 0 0,0 0 1 0 0,-1 6-7 0 0,-6-2 310 0 0,6-30 201 0 0,10-13-436 0 0,1 0 0 0 0,1 1 0 0 0,2 0 0 0 0,0 1 0 0 0,1 0 0 0 0,2 1 0 0 0,0 1 0 0 0,12-11-75 0 0,-27 31 6 0 0,1 0 0 0 0,-1 0 1 0 0,1 0-1 0 0,0 0 1 0 0,0 0-1 0 0,0 1 1 0 0,0-1-1 0 0,0 1 0 0 0,0-1 1 0 0,0 1-1 0 0,1 0 1 0 0,-1 0-1 0 0,0-1 0 0 0,1 2 1 0 0,-1-1-1 0 0,1 0 1 0 0,-1 1-1 0 0,1-1 0 0 0,-1 1 1 0 0,1-1-1 0 0,-1 1 1 0 0,1 0-1 0 0,-1 0 0 0 0,1 1 1 0 0,0-1-1 0 0,-1 0 1 0 0,1 1-1 0 0,-1 0 0 0 0,1-1 1 0 0,-1 1-1 0 0,0 0 1 0 0,1 0-1 0 0,-1 0 0 0 0,0 1 1 0 0,0-1-1 0 0,1 0 1 0 0,-1 1-1 0 0,0 0 1 0 0,0-1-1 0 0,-1 1 0 0 0,1 0 1 0 0,0 0-1 0 0,0 1-6 0 0,63 105 13 0 0,-56-90-26 0 0,27 97-1093 0 0,-32-64-5661 0 0,-4-45 5309 0 0</inkml:trace>
  <inkml:trace contextRef="#ctx0" brushRef="#br0" timeOffset="42340.899">18588 2039 1372 0 0,'8'-2'281'0'0,"-1"0"0"0"0,1 0 0 0 0,-1-1 0 0 0,1 0 0 0 0,-1-1-1 0 0,0 0 1 0 0,0 0 0 0 0,-1 0 0 0 0,1-1 0 0 0,-1 0 0 0 0,0 0 0 0 0,0 0 0 0 0,-1-1 0 0 0,1 0-1 0 0,-1 0 1 0 0,-1-1 0 0 0,2-1-281 0 0,-5 7 234 0 0,-4-4 10 0 0,-5-2-190 0 0,0 0-1 0 0,-1 1 0 0 0,0 0 0 0 0,0 1 1 0 0,0 0-1 0 0,-1 0 0 0 0,1 1 0 0 0,-1 0 1 0 0,0 1-1 0 0,0 0 0 0 0,-1 0 0 0 0,1 1 1 0 0,0 1-1 0 0,-1 0 0 0 0,0 0 0 0 0,1 1 1 0 0,-1 0-1 0 0,1 1 0 0 0,-1 0 0 0 0,1 1 1 0 0,-1 0-1 0 0,1 0 0 0 0,0 1 0 0 0,0 1 1 0 0,0 0-1 0 0,0 0 0 0 0,1 1 0 0 0,0 0 1 0 0,0 0-1 0 0,0 1 0 0 0,0 1 0 0 0,-1 1-53 0 0,4-4 38 0 0,0 0 0 0 0,0 0 0 0 0,1 0 0 0 0,-1 1-1 0 0,1 0 1 0 0,0 0 0 0 0,0 0 0 0 0,1 1-1 0 0,-1-1 1 0 0,1 1 0 0 0,1 0 0 0 0,-1 1 0 0 0,1-1-1 0 0,0 0 1 0 0,0 1 0 0 0,1 0 0 0 0,0 0-1 0 0,0 0 1 0 0,0-1 0 0 0,1 2 0 0 0,0-1 0 0 0,1 0-1 0 0,0 0 1 0 0,0 0 0 0 0,0 0 0 0 0,1 0-1 0 0,0 0 1 0 0,0 0 0 0 0,1 0 0 0 0,0 0-1 0 0,0 0 1 0 0,0 0 0 0 0,1-1 0 0 0,0 1 0 0 0,1-1-1 0 0,-1 0 1 0 0,1 0 0 0 0,0 0 0 0 0,1 0-1 0 0,-1-1 1 0 0,1 0 0 0 0,0 0 0 0 0,1 0 0 0 0,-1 0-1 0 0,1-1 1 0 0,0 0 0 0 0,0 0-38 0 0,11 4 8 0 0,0 0 1 0 0,0-2-1 0 0,1 0 0 0 0,0 0 1 0 0,0-2-1 0 0,0 0 0 0 0,1-1 1 0 0,-1-1-1 0 0,1-1 0 0 0,-1-1 1 0 0,1 0-1 0 0,0-1 0 0 0,-1-1 1 0 0,1-1-1 0 0,-1-1 1 0 0,0 0-1 0 0,0-1 0 0 0,-1-1 1 0 0,8-4-9 0 0,-17 6-38 0 0,0-1 0 0 0,-1 1 1 0 0,0-1-1 0 0,0 0 1 0 0,-1-1-1 0 0,1 0 1 0 0,-1 0-1 0 0,-1 0 0 0 0,1-1 1 0 0,-1 0-1 0 0,0 0 1 0 0,0 0-1 0 0,-1-1 1 0 0,0 1-1 0 0,0-1 0 0 0,-1 0 1 0 0,0 0-1 0 0,-1 0 1 0 0,1-1-1 0 0,-2 1 1 0 0,1-1-1 0 0,-1 1 0 0 0,0-1 1 0 0,-1 1-1 0 0,0-1 1 0 0,0 1-1 0 0,-1-1 1 0 0,-1-4 37 0 0,2 12-32 0 0,-12-11-51 0 0,6 45 80 0 0,45 189 293 0 0,15 88 436 0 0,-54-300-661 0 0,0-1 0 0 0,-1 1-1 0 0,0-1 1 0 0,0 1 0 0 0,-1-1 0 0 0,-1 0-1 0 0,1 0 1 0 0,-1 0 0 0 0,-1 0 0 0 0,0 0-1 0 0,0-1 1 0 0,-1 1 0 0 0,0-1 0 0 0,0 0-1 0 0,-1-1 1 0 0,0 1 0 0 0,0-1 0 0 0,-1 0-1 0 0,0-1 1 0 0,0 0 0 0 0,0 0 0 0 0,-1 0-1 0 0,0-1 1 0 0,0 0 0 0 0,0-1 0 0 0,-1 1-1 0 0,0-2 1 0 0,0 1 0 0 0,0-1 0 0 0,0-1-1 0 0,0 1 1 0 0,0-2 0 0 0,-1 1 0 0 0,1-1-1 0 0,-1-1 1 0 0,1 0 0 0 0,-8 0-65 0 0,6-3-12 0 0,0-1 0 0 0,0 0 0 0 0,1 0 0 0 0,0-1 0 0 0,-1 0 0 0 0,2-1 0 0 0,-1 0 0 0 0,1-1 0 0 0,0 0 1 0 0,0 0-1 0 0,0-1 0 0 0,1 0 0 0 0,1 0 0 0 0,-1-1 0 0 0,1 0 0 0 0,1-1 0 0 0,0 1 0 0 0,0-1 0 0 0,1 0 0 0 0,0-1 0 0 0,1 1 0 0 0,0-1 1 0 0,0 0-1 0 0,1 0 0 0 0,1 0 0 0 0,0-1 0 0 0,1 1 0 0 0,0 0 0 0 0,0-11 12 0 0,0 6-283 0 0,1-1 0 0 0,0 1-1 0 0,1-1 1 0 0,1 1 0 0 0,0-1 0 0 0,1 1 0 0 0,1 0-1 0 0,1 0 1 0 0,0 1 0 0 0,1-1 0 0 0,1 1-1 0 0,0 0 1 0 0,1 1 0 0 0,0-1 0 0 0,2 2 0 0 0,-1-1-1 0 0,2 1 1 0 0,-1 1 0 0 0,2 0 0 0 0,0 1 0 0 0,1-1 283 0 0,86-48-2957 0 0,-42 34 1569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25 1356 0 0,'7'-25'4349'0'0,"-3"32"-529"0"0,14 245-2087 0 0,-3-167-1691 0 0,10 123-3908 0 0,-48-142-447 0 0,10-55 2948 0 0</inkml:trace>
  <inkml:trace contextRef="#ctx0" brushRef="#br0" timeOffset="262.683">18 251 1792 0 0,'-18'-31'5950'0'0,"61"20"-4417"0"0,392-3-1708 0 0,-275 16-1529 0 0,96-20-1684 0 0,-226 11 2720 0 0</inkml:trace>
  <inkml:trace contextRef="#ctx0" brushRef="#br0" timeOffset="874.408">997 110 2976 0 0,'1'-4'173'0'0,"1"-1"-1"0"0,-1 1 1 0 0,-1-1-1 0 0,1 1 1 0 0,-1-1-1 0 0,0 1 1 0 0,0-1-1 0 0,0 1 1 0 0,0-1-1 0 0,-1 1 1 0 0,0-1-1 0 0,0 1 0 0 0,0-1 1 0 0,0 1-1 0 0,-1 0 1 0 0,0 0-1 0 0,0 0 1 0 0,0 0-1 0 0,0 0 1 0 0,-1 0-1 0 0,1 0 1 0 0,-1 1-1 0 0,-3-4-172 0 0,5 5 85 0 0,-18 32 2008 0 0,12 37-1787 0 0,4-4 49 0 0,3-4-61 0 0,-3 0 1 0 0,-3 0-1 0 0,-2 0 1 0 0,-3-1-1 0 0,-2 0 1 0 0,-10 22-295 0 0,-3-31 554 0 0,14-82-648 0 0,15 14 43 0 0,2-1-1 0 0,0 1 1 0 0,1 0 0 0 0,1 1-1 0 0,1 0 1 0 0,0 0 0 0 0,2 1-1 0 0,0 0 1 0 0,0 0 0 0 0,7-6 51 0 0,49-25-238 0 0,-65 48 201 0 0,13 3 0 0 0,76 76 3 0 0,21 11-7 0 0,-97-85-4 0 0,0-1 1 0 0,0 0-1 0 0,0-2 1 0 0,1 1-1 0 0,0-2 0 0 0,-1 0 1 0 0,1 0-1 0 0,0-2 1 0 0,0 0-1 0 0,-1 0 1 0 0,1-2-1 0 0,-1 0 0 0 0,1 0 1 0 0,-1-1-1 0 0,0-1 1 0 0,-1 0-1 0 0,1-1 0 0 0,-1-1 1 0 0,0 0-1 0 0,0 0 1 0 0,-1-2-1 0 0,0 1 1 0 0,-1-2-1 0 0,0 1 0 0 0,0-2 1 0 0,-1 1-1 0 0,0-1 1 0 0,-1-1-1 0 0,0 0 0 0 0,-1 0 1 0 0,0-1-1 0 0,1-5 45 0 0,-8 14-13 0 0,0 0-1 0 0,0 0 1 0 0,-1 0 0 0 0,1 0-1 0 0,-1-1 1 0 0,0 1-1 0 0,0 0 1 0 0,-1 0-1 0 0,0 0 1 0 0,1-1 0 0 0,-1 1-1 0 0,-1 0 1 0 0,1 0-1 0 0,0 0 1 0 0,-1 0-1 0 0,0 1 1 0 0,0-1 0 0 0,0 0-1 0 0,0 1 1 0 0,-1-1-1 0 0,0 1 1 0 0,1 0 0 0 0,-1 0-1 0 0,0 0 1 0 0,0 0-1 0 0,-1 0 1 0 0,1 1-1 0 0,-1 0 1 0 0,1-1 0 0 0,-1 1-1 0 0,0 0 1 0 0,0 1-1 0 0,1-1 1 0 0,-1 1-1 0 0,-1 0 14 0 0,-148-32 562 0 0,140 32-490 0 0,0 0 1 0 0,0 1-1 0 0,0 1 1 0 0,0 1-1 0 0,0 0 1 0 0,0 0 0 0 0,0 1-1 0 0,0 1 1 0 0,1 0-1 0 0,-1 1 1 0 0,1 0-1 0 0,0 0 1 0 0,1 2 0 0 0,-8 4-73 0 0,15-8 42 0 0,0 0 1 0 0,0 0 0 0 0,0 1 0 0 0,0-1-1 0 0,0 1 1 0 0,1 0 0 0 0,-1 0 0 0 0,1 0-1 0 0,0 1 1 0 0,1-1 0 0 0,-1 1-1 0 0,1 0 1 0 0,0-1 0 0 0,0 1 0 0 0,0 0-1 0 0,0 0 1 0 0,1 0 0 0 0,0 1 0 0 0,0-1-1 0 0,1 0 1 0 0,-1 0 0 0 0,1 0 0 0 0,0 1-1 0 0,1-1 1 0 0,-1 0 0 0 0,1 0-1 0 0,0 1 1 0 0,0-1 0 0 0,1 0 0 0 0,-1 0-1 0 0,1 0 1 0 0,0-1 0 0 0,1 1 0 0 0,0 1-43 0 0,4 6 31 0 0,1 0 1 0 0,0-1-1 0 0,1 0 1 0 0,1 0 0 0 0,-1-1-1 0 0,2 0 1 0 0,-1-1-1 0 0,1 0 1 0 0,1 0 0 0 0,0-2-1 0 0,0 1 1 0 0,5 1-32 0 0,6 2-402 0 0,1-2 0 0 0,0 0 0 0 0,0-1 0 0 0,1-2 0 0 0,0-1 0 0 0,0 0 0 0 0,0-2 0 0 0,1-1 0 0 0,2-1 402 0 0,-21-1-383 0 0,0 0 1 0 0,0-1-1 0 0,0 0 0 0 0,0 0 0 0 0,0-1 1 0 0,0 0-1 0 0,0 0 0 0 0,0 0 0 0 0,0-1 1 0 0,-1 0-1 0 0,1-1 0 0 0,-1 1 1 0 0,0-1-1 0 0,0 0 0 0 0,-1-1 0 0 0,1 1 1 0 0,-1-1 382 0 0,8-9-1270 0 0</inkml:trace>
  <inkml:trace contextRef="#ctx0" brushRef="#br0" timeOffset="1261.087">1775 401 1304 0 0,'53'-105'4040'0'0,"-41"168"-1944"0"0,-35 125-496 0 0,-3-145 468 0 0,42-140-1701 0 0,-7 70-392 0 0,1 0 1 0 0,2 0-1 0 0,1 1 1 0 0,0 1-1 0 0,2 0 0 0 0,1 1 1 0 0,1 0-1 0 0,1 1 1 0 0,1 2-1 0 0,5-4 25 0 0,-24 24 0 0 0,1-1-1 0 0,0 1 1 0 0,0-1 0 0 0,0 1 0 0 0,0-1-1 0 0,0 1 1 0 0,0 0 0 0 0,0-1-1 0 0,0 1 1 0 0,0 0 0 0 0,0 0 0 0 0,1 0-1 0 0,-1 0 1 0 0,1 0 0 0 0,-1 0-1 0 0,1 0 1 0 0,-1 1 0 0 0,1-1-1 0 0,-1 0 1 0 0,1 1 0 0 0,-1 0 0 0 0,1-1-1 0 0,0 1 1 0 0,-1 0 0 0 0,1-1-1 0 0,0 1 1 0 0,0 0 0 0 0,-1 0 0 0 0,1 1-1 0 0,0-1 1 0 0,-1 0 0 0 0,1 0-1 0 0,-1 1 1 0 0,1-1 0 0 0,0 1 0 0 0,-1 0-1 0 0,1-1 1 0 0,-1 1 0 0 0,1 0-1 0 0,-1 0 1 0 0,1 0 0 0 0,-1 0 0 0 0,0 0-1 0 0,0 0 1 0 0,1 0 0 0 0,-1 1-1 0 0,0-1 1 0 0,0 0 0 0 0,0 1-1 0 0,0-1 1 0 0,0 0 0 0 0,-1 1 0 0 0,1-1-1 0 0,0 1 1 0 0,0 1 0 0 0,87 266-249 0 0,-58-151-2809 0 0,-14-77-2414 0 0,-13-38 4046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22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372 527 1008 0 0,'4'-22'1664'0'0,"-3"20"-1623"0"0,0 0-1 0 0,0 0 0 0 0,1 0 0 0 0,-2 0 1 0 0,1 0-1 0 0,0-1 0 0 0,0 1 1 0 0,-1 0-1 0 0,1 0 0 0 0,-1-1 1 0 0,0 1-1 0 0,0 0 0 0 0,1 0 1 0 0,-2-1-1 0 0,1 1 0 0 0,0 0 0 0 0,0-1 1 0 0,-1 1-1 0 0,1 0 0 0 0,-1 0 1 0 0,0-1-1 0 0,1 1 0 0 0,-1 0 1 0 0,0 0-1 0 0,0 0 0 0 0,-1 0 1 0 0,1 0-1 0 0,0 0 0 0 0,-1 1 0 0 0,1-1 1 0 0,-1 0-1 0 0,0 1 0 0 0,1-1 1 0 0,-1 1-1 0 0,0-1 0 0 0,0 1 1 0 0,0 0-1 0 0,0 0 0 0 0,0 0 1 0 0,0 0-1 0 0,0 0 0 0 0,0 0 0 0 0,-1 0 1 0 0,1 1-1 0 0,0-1 0 0 0,-1 1-40 0 0,-9-2 110 0 0,0 0-1 0 0,-1 1 0 0 0,1 1 0 0 0,0 0 0 0 0,-1 0 0 0 0,1 1 0 0 0,0 1 0 0 0,-1 0 0 0 0,1 1 0 0 0,0 0 0 0 0,1 1 0 0 0,-1 0 1 0 0,1 1-1 0 0,-1 0 0 0 0,1 1 0 0 0,1 0 0 0 0,-1 0 0 0 0,1 2 0 0 0,0-1 0 0 0,1 1 0 0 0,0 0 0 0 0,0 1 0 0 0,1 0 1 0 0,0 1-1 0 0,0 0 0 0 0,1 0 0 0 0,1 0 0 0 0,-1 1 0 0 0,2 0 0 0 0,0 0 0 0 0,0 0 0 0 0,1 1 0 0 0,0 0 0 0 0,1 0 0 0 0,0 0 1 0 0,1 0-1 0 0,0 0 0 0 0,1 1 0 0 0,1 1-109 0 0,2-8 40 0 0,1 0 1 0 0,0 0-1 0 0,0 0 1 0 0,1-1-1 0 0,0 1 1 0 0,0-1-1 0 0,0 0 1 0 0,1 0-1 0 0,-1 0 1 0 0,1-1-1 0 0,0 1 1 0 0,1-1-1 0 0,-1 0 1 0 0,1-1-1 0 0,0 1 1 0 0,0-1-1 0 0,0-1 1 0 0,0 1-1 0 0,0-1 1 0 0,0 0-1 0 0,1 0 1 0 0,-1-1-1 0 0,1 1 1 0 0,0-1-1 0 0,-1-1 1 0 0,1 0-1 0 0,0 0 0 0 0,-1 0 1 0 0,1 0-1 0 0,0-1 1 0 0,-1 0-1 0 0,1-1 1 0 0,2-1-41 0 0,3 1 22 0 0,-1-2 1 0 0,0 1-1 0 0,0-2 0 0 0,0 1 1 0 0,-1-1-1 0 0,1-1 0 0 0,-1 0 1 0 0,0-1-1 0 0,-1 1 1 0 0,0-2-1 0 0,0 0 0 0 0,0 0 1 0 0,-1 0-1 0 0,0-1 0 0 0,-1 0 1 0 0,0 0-1 0 0,0-1 1 0 0,-1 0-1 0 0,-1-1 0 0 0,1 1 1 0 0,-2-1-1 0 0,2-4-22 0 0,43-138 304 0 0,-50 154-304 0 0,1 0 0 0 0,0 0 0 0 0,0-1 0 0 0,0 1 0 0 0,0 0 0 0 0,0 0 0 0 0,0-1 0 0 0,0 1 0 0 0,0 0 0 0 0,1-1 0 0 0,-1 1 0 0 0,0 0 0 0 0,0 0 0 0 0,0-1 0 0 0,1 1 0 0 0,-1 0 0 0 0,0-1 0 0 0,1 1 0 0 0,-1-1 1 0 0,1 1-1 0 0,-1 0 0 0 0,1-1 0 0 0,-1 1 0 0 0,1-1 0 0 0,-1 1 0 0 0,1-1 0 0 0,-1 1 0 0 0,1-1 0 0 0,0 0 0 0 0,-1 1 0 0 0,1-1 0 0 0,0 0 0 0 0,-1 1 0 0 0,1-1 0 0 0,0 0 0 0 0,0 0 0 0 0,-1 0 0 0 0,1 0 0 0 0,0 0 0 0 0,0 1 0 0 0,-1-1 0 0 0,1-1 0 0 0,0 1 0 0 0,-1 0 0 0 0,1 0 0 0 0,0 0 0 0 0,0 0 0 0 0,-1 0 0 0 0,1-1 0 0 0,0 1 0 0 0,-1 0 0 0 0,1-1 0 0 0,0 1 0 0 0,-1 0 0 0 0,1-1 0 0 0,0 1 0 0 0,-1-1 0 0 0,1 1 0 0 0,-1-1 1 0 0,1 1-1 0 0,-1-1 0 0 0,1 1 0 0 0,-1-1 0 0 0,1 0 0 0 0,4 11-19 0 0,53 77-602 0 0,9 20-3632 0 0,-59-82 1633 0 0,-7-16 1382 0 0</inkml:trace>
  <inkml:trace contextRef="#ctx0" brushRef="#br0" timeOffset="482.276">706 329 1724 0 0,'29'42'1709'0'0,"-17"-12"-1092"0"0,0 0 1 0 0,-2 1-1 0 0,-2 0 0 0 0,0 1 1 0 0,-2 0-1 0 0,-2 0 0 0 0,0 0 0 0 0,-2 29-617 0 0,-22-31 1329 0 0,20-41 152 0 0,164-217-1574 0 0,-161 228 68 0 0,-1 1 0 0 0,0 0 0 0 0,1 0 0 0 0,-1-1 0 0 0,0 1 0 0 0,1 1 0 0 0,-1-1 0 0 0,0 0 0 0 0,0 1 0 0 0,0-1 0 0 0,0 1 0 0 0,0-1 0 0 0,0 1 0 0 0,-1 0 0 0 0,1 0 0 0 0,-1 0 0 0 0,1 0 0 0 0,-1 0 0 0 0,1 0-1 0 0,-1 0 1 0 0,0 0 0 0 0,0 1 0 0 0,0-1 0 0 0,-1 0 0 0 0,1 1 0 0 0,0-1 0 0 0,-1 1 0 0 0,0-1 0 0 0,1 0 0 0 0,-1 1 0 0 0,0-1 0 0 0,0 1 0 0 0,0-1 0 0 0,-1 3 25 0 0,16 35-168 0 0,-6-31 22 0 0,1 0 1 0 0,0-1-1 0 0,1 0 1 0 0,0 0-1 0 0,0-1 0 0 0,0-1 1 0 0,1 0-1 0 0,0 0 1 0 0,0-1-1 0 0,1-1 1 0 0,-1 0-1 0 0,1-1 0 0 0,0 0 1 0 0,0-1-1 0 0,0 0 1 0 0,0-1-1 0 0,0-1 0 0 0,0 0 1 0 0,0 0-1 0 0,0-2 1 0 0,7 0 145 0 0,25 2-783 0 0,57-23-1852 0 0,-74 15 1453 0 0</inkml:trace>
  <inkml:trace contextRef="#ctx0" brushRef="#br0" timeOffset="870.631">1588 554 1744 0 0,'-7'-6'194'0'0,"0"2"-1"0"0,0-1 1 0 0,-1 1 0 0 0,1 0-1 0 0,-1 0 1 0 0,0 1-1 0 0,0 0 1 0 0,0 0 0 0 0,-1 1-1 0 0,1 0 1 0 0,-1 1 0 0 0,1 0-1 0 0,-1 0 1 0 0,1 1-1 0 0,-5 0-193 0 0,-2-1 225 0 0,0 1 0 0 0,0 0-1 0 0,0 1 1 0 0,0 1 0 0 0,0 1 0 0 0,0 0-1 0 0,0 1 1 0 0,1 0 0 0 0,-1 1-1 0 0,1 1 1 0 0,1 0 0 0 0,-1 1-1 0 0,1 0 1 0 0,-8 7-225 0 0,-10 19 1028 0 0,31-32-849 0 0,3 3-29 0 0,10 4-174 0 0,-1-2 1 0 0,2 0-1 0 0,-1 0 0 0 0,1-2 1 0 0,0 1-1 0 0,0-2 1 0 0,0 0-1 0 0,0 0 1 0 0,0-1-1 0 0,1-1 0 0 0,-1-1 1 0 0,1 0-1 0 0,-1-1 1 0 0,1 0-1 0 0,-1-1 0 0 0,0-1 1 0 0,0 0-1 0 0,0-1 1 0 0,0 0-1 0 0,0-1 0 0 0,3-3 24 0 0,-4 2-41 0 0,1-1 0 0 0,-2-1 0 0 0,1 0 0 0 0,-1-1 0 0 0,-1 0 0 0 0,1 0 0 0 0,-2-2 0 0 0,1 1 0 0 0,-1-1 0 0 0,-1-1 0 0 0,0 0 0 0 0,-1 0 0 0 0,0-1 0 0 0,-1 1 0 0 0,0-2 0 0 0,-1 1 0 0 0,0-1 0 0 0,-1 0 0 0 0,-1 0 0 0 0,0-1 0 0 0,-1 1 0 0 0,-1-1 0 0 0,0 1 0 0 0,-1-1 0 0 0,-1 0 0 0 0,0 0 0 0 0,-1 0 0 0 0,-1-8 41 0 0,-1 3 361 0 0,-1 0 0 0 0,0 0 0 0 0,-1 1 1 0 0,-1 0-1 0 0,-1 0 0 0 0,-1 0 1 0 0,0 1-1 0 0,-2 0 0 0 0,0 1 0 0 0,-1 0 1 0 0,0 1-1 0 0,-1 0 0 0 0,-13-12-361 0 0,14 65 827 0 0,55 140-1303 0 0,-24-122-147 0 0,95 288-8928 0 0,-108-309 8247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59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389 660 1292 0 0,'4'-1'184'0'0,"1"0"0"0"0,-1-1-1 0 0,0 0 1 0 0,0 0 0 0 0,0 0 0 0 0,0 0-1 0 0,-1-1 1 0 0,1 1 0 0 0,0-1 0 0 0,-1 0-1 0 0,0 0 1 0 0,0 0 0 0 0,0-1 0 0 0,0 1-1 0 0,0-1 1 0 0,-1 0 0 0 0,1 1 0 0 0,-1-1-1 0 0,0 0 1 0 0,0-1-184 0 0,-2 4 268 0 0,-4-13 181 0 0,-1 9-404 0 0,1 0 1 0 0,-1 0-1 0 0,0 1 0 0 0,0 0 1 0 0,-1 0-1 0 0,1 0 1 0 0,-1 0-1 0 0,0 1 0 0 0,0 0 1 0 0,0 0-1 0 0,0 1 0 0 0,-1 0 1 0 0,1 0-1 0 0,-1 0 1 0 0,1 1-1 0 0,-1 0 0 0 0,0 0 1 0 0,1 1-1 0 0,-1 0 0 0 0,0 0 1 0 0,1 0-1 0 0,-1 1 1 0 0,0 0-1 0 0,1 0 0 0 0,-1 1 1 0 0,1 0-1 0 0,-1 0-45 0 0,-11 3 130 0 0,0 0-1 0 0,1 2 1 0 0,-1 0-1 0 0,2 1 1 0 0,-1 1 0 0 0,1 0-1 0 0,0 1 1 0 0,1 1-1 0 0,-6 5-129 0 0,12-8 95 0 0,-1 1-1 0 0,1 0 1 0 0,0 1-1 0 0,1 0 1 0 0,0 0-1 0 0,0 1 1 0 0,1 0-1 0 0,1 0 0 0 0,0 0 1 0 0,0 1-1 0 0,1 0 1 0 0,1 0-1 0 0,0 1 1 0 0,1-1-1 0 0,0 1 1 0 0,1 0-1 0 0,0 0 1 0 0,0 8-95 0 0,3-17 13 0 0,-1 0 0 0 0,1-1 0 0 0,-1 1 0 0 0,1 0 0 0 0,0-1 0 0 0,1 1 0 0 0,-1-1 0 0 0,1 0 1 0 0,-1 1-1 0 0,1-1 0 0 0,0 0 0 0 0,0 0 0 0 0,0 0 0 0 0,1 0 0 0 0,-1 0 0 0 0,1-1 1 0 0,-1 1-1 0 0,1-1 0 0 0,0 1 0 0 0,0-1 0 0 0,0 0 0 0 0,0 0 0 0 0,1-1 0 0 0,-1 1 0 0 0,0-1 1 0 0,1 1-1 0 0,-1-1 0 0 0,1 0 0 0 0,0 0 0 0 0,-1-1 0 0 0,1 1 0 0 0,0-1 0 0 0,-1 0 0 0 0,1 0 1 0 0,3 0-14 0 0,124-11 0 0 0,-118 9-69 0 0,0 0 0 0 0,0-1 0 0 0,0 0 0 0 0,0-1 0 0 0,-1 0 0 0 0,1-1 0 0 0,-1-1 0 0 0,0 0 0 0 0,-1 0 0 0 0,1-1-1 0 0,-1-1 1 0 0,-1 0 0 0 0,1 0 0 0 0,-1-1 0 0 0,-1 0 0 0 0,0-1 0 0 0,0 0 0 0 0,-1 0 0 0 0,0-1 0 0 0,-1 0 0 0 0,0-1 0 0 0,-1 0 0 0 0,0 0 0 0 0,-1 0 0 0 0,0 0 0 0 0,-1-1 0 0 0,0 0 0 0 0,-1 0 0 0 0,0-4 69 0 0,-3 15 4 0 0,-1 0 1 0 0,0 0-1 0 0,1 0 1 0 0,-1 0-1 0 0,0 1 1 0 0,0-1-1 0 0,0 0 1 0 0,0 1-1 0 0,-1-1 1 0 0,1 0 0 0 0,0 1-1 0 0,-1 0 1 0 0,1-1-1 0 0,-1 1 1 0 0,1 0-1 0 0,-1 0 1 0 0,0 0-1 0 0,1 0 1 0 0,-1 0-1 0 0,0 0 1 0 0,0 0-1 0 0,0 0 1 0 0,0 1-1 0 0,0-1 1 0 0,1 1-1 0 0,-1 0 1 0 0,0-1-1 0 0,0 1 1 0 0,0 0-1 0 0,0 0 1 0 0,0 0 0 0 0,0 0-1 0 0,0 1 1 0 0,0-1-1 0 0,0 0 1 0 0,0 1-1 0 0,0 0 1 0 0,0-1-1 0 0,0 1 1 0 0,0 0-1 0 0,1 0 1 0 0,-1 0-1 0 0,0 0 1 0 0,1 0-1 0 0,-1 0 1 0 0,0 1-1 0 0,1-1 1 0 0,0 0-1 0 0,-1 1 1 0 0,1-1-1 0 0,0 1 1 0 0,0 0 0 0 0,0-1-1 0 0,0 1 1 0 0,0 0-1 0 0,-1 1-4 0 0,0-1 23 0 0,0 1 1 0 0,0 0-1 0 0,0-1 0 0 0,0 1 1 0 0,0 0-1 0 0,1 0 0 0 0,-1 0 1 0 0,1 1-1 0 0,0-1 0 0 0,0 0 1 0 0,0 0-1 0 0,0 1 0 0 0,1-1 1 0 0,-1 0-1 0 0,1 1 0 0 0,0-1 1 0 0,0 0-1 0 0,0 1 0 0 0,0-1 1 0 0,1 1-1 0 0,-1-1 0 0 0,1 0 1 0 0,0 0-1 0 0,0 1 0 0 0,0-1 1 0 0,1 0-1 0 0,-1 0 0 0 0,1 0 1 0 0,-1 0-1 0 0,1 0 0 0 0,0 0 0 0 0,0-1 1 0 0,0 1-1 0 0,1-1 0 0 0,-1 1 1 0 0,1-1-1 0 0,-1 0 0 0 0,1 0 1 0 0,0 0-1 0 0,0 0 0 0 0,2 1-23 0 0,134 47 356 0 0,-119-46-398 0 0,0-2 1 0 0,0 0 0 0 0,0-1 0 0 0,0-1 0 0 0,1 0 0 0 0,-1-2-1 0 0,0-1 1 0 0,0 0 0 0 0,-1-1 0 0 0,1-1 0 0 0,-1-1 0 0 0,0-1-1 0 0,0-1 1 0 0,-1 0 0 0 0,0-1 0 0 0,0-1 0 0 0,-1-1-1 0 0,0 0 1 0 0,-1-2 0 0 0,-1 1 0 0 0,0-2 0 0 0,0 0 0 0 0,-2-1-1 0 0,0 0 1 0 0,0-1 0 0 0,-2-1 0 0 0,0 0 0 0 0,1-2 41 0 0,13-44 93 0 0,-3-1 0 0 0,-2-1 0 0 0,-3-1 0 0 0,-3 0 1 0 0,-3-1-1 0 0,-3-1 0 0 0,-2-5-93 0 0,-6 10 756 0 0,-25 78-596 0 0,9 35 5 0 0,3 1 1 0 0,2 0-1 0 0,2 0 1 0 0,3 1-1 0 0,2 1 0 0 0,2-1 1 0 0,2 0-1 0 0,3 5-165 0 0,-3 8 180 0 0,13 89 97 0 0,-6-118-24 0 0,15-45 29 0 0,-10-8-304 0 0,1 0 0 0 0,0 1 0 0 0,1 0 0 0 0,1 1 0 0 0,0 1 0 0 0,1 0 0 0 0,1 1-1 0 0,0 1 1 0 0,1 1 0 0 0,0 0 0 0 0,0 1 0 0 0,1 1 0 0 0,1 1 0 0 0,-1 1 0 0 0,1 0-1 0 0,0 2 1 0 0,1 0 0 0 0,0 1 0 0 0,-1 2 0 0 0,1 0 0 0 0,11 0 22 0 0,-27 2 0 0 0,0 0-1 0 0,-1 0 1 0 0,1 1 0 0 0,0-1 0 0 0,0 1-1 0 0,-1 0 1 0 0,1 0 0 0 0,-1 1 0 0 0,1-1 0 0 0,-1 1-1 0 0,0 0 1 0 0,1 0 0 0 0,-1 1 0 0 0,0-1 0 0 0,0 1-1 0 0,-1 0 1 0 0,1 0 0 0 0,0 0 0 0 0,-1 0-1 0 0,0 1 1 0 0,0-1 0 0 0,0 1 0 0 0,0 0 0 0 0,-1 0-1 0 0,1 0 1 0 0,-1 0 0 0 0,0 0 0 0 0,1 3 0 0 0,-6-2 4 0 0,0 1 0 0 0,0-1 1 0 0,-1 0-1 0 0,1 0 1 0 0,-1 0-1 0 0,0 0 0 0 0,0-1 1 0 0,-1 0-1 0 0,0 0 0 0 0,1 0 1 0 0,-1 0-1 0 0,0 0 0 0 0,-1-1 1 0 0,1 0-1 0 0,-1 0 0 0 0,1-1 1 0 0,-1 0-1 0 0,0 0 0 0 0,0 0 1 0 0,0 0-1 0 0,0-1 0 0 0,0 0 1 0 0,-6 0-5 0 0,-81 8-2072 0 0,109-26-3141 0 0,1 7 3842 0 0,5-3 33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323 455 1164 0 0,'-8'-8'3801'0'0,"-51"20"-2918"0"0,40-5-751 0 0,1 0 0 0 0,1 2 1 0 0,-1 0-1 0 0,2 2 0 0 0,-1-1 0 0 0,1 2 1 0 0,1 0-1 0 0,0 1 0 0 0,1 1 0 0 0,0 0 1 0 0,1 1-1 0 0,1 0 0 0 0,0 1 1 0 0,1 0-1 0 0,1 1 0 0 0,0 1-132 0 0,9-16 4 0 0,0-1 1 0 0,0 1-1 0 0,0-1 1 0 0,0 1-1 0 0,0 0 1 0 0,1-1-1 0 0,-1 1 1 0 0,1 0-1 0 0,-1-1 0 0 0,1 1 1 0 0,0 0-1 0 0,-1 0 1 0 0,1-1-1 0 0,0 1 1 0 0,0 0-1 0 0,0 0 0 0 0,1 0 1 0 0,-1-1-1 0 0,0 1 1 0 0,1 0-1 0 0,-1 0 1 0 0,1-1-1 0 0,-1 1 0 0 0,1 0 1 0 0,0-1-1 0 0,0 1 1 0 0,0-1-1 0 0,0 1 1 0 0,0-1-1 0 0,0 1 1 0 0,0-1-1 0 0,0 0 0 0 0,1 0 1 0 0,-1 1-1 0 0,1-1 1 0 0,-1 0-1 0 0,0 0 1 0 0,1 0-1 0 0,0-1 0 0 0,-1 1 1 0 0,1 0-1 0 0,-1 0 1 0 0,1-1-1 0 0,0 1 1 0 0,0-1-1 0 0,-1 0 0 0 0,1 1 1 0 0,0-1-1 0 0,0 0 1 0 0,0 0-1 0 0,-1 0 1 0 0,1 0-1 0 0,0 0 0 0 0,0-1 1 0 0,-1 1-1 0 0,1 0 1 0 0,0-1-1 0 0,-1 0 1 0 0,2 0-5 0 0,102-17 57 0 0,-83 11-47 0 0,-1 1-98 0 0,0 0 1 0 0,-1-1-1 0 0,0-1 1 0 0,0-1-1 0 0,-1-1 1 0 0,-1 0-1 0 0,1-1 1 0 0,-1-2 0 0 0,-1 1-1 0 0,-1-2 1 0 0,2-1 87 0 0,-17 14-7 0 0,-1 0 1 0 0,1 0 0 0 0,0 1 0 0 0,0-1 0 0 0,0 0-1 0 0,-1 0 1 0 0,1 0 0 0 0,0 0 0 0 0,-1 0-1 0 0,1 0 1 0 0,0 0 0 0 0,-1 0 0 0 0,1 0 0 0 0,-1 0-1 0 0,0 0 1 0 0,1 0 0 0 0,-1 0 0 0 0,0-1-1 0 0,0 1 1 0 0,0 0 0 0 0,0 0 0 0 0,0 0 0 0 0,0 0-1 0 0,0 0 1 0 0,0-1 0 0 0,0 1 0 0 0,-1 0-1 0 0,1 0 1 0 0,0 0 0 0 0,-1 0 0 0 0,1 0 0 0 0,-1 0-1 0 0,1 0 1 0 0,-1 0 0 0 0,1 0 0 0 0,-1 0-1 0 0,0 0 1 0 0,1 0 0 0 0,-1 0 0 0 0,0 0 0 0 0,0 1-1 0 0,0-1 1 0 0,0 0 0 0 0,0 0 0 0 0,0 1-1 0 0,0-1 1 0 0,0 1 0 0 0,0-1 0 0 0,0 1 0 0 0,0-1-1 0 0,0 1 1 0 0,0 0 0 0 0,0-1 0 0 0,0 1-1 0 0,0 0 1 0 0,-1 0 0 0 0,1 0 0 0 0,0 0 0 0 0,-1 0 6 0 0,-76 2 65 0 0,23 27-191 0 0,110-15-140 0 0,-20-16 97 0 0,-1-2 1 0 0,0-1 0 0 0,0-2-1 0 0,-1-1 1 0 0,1-2 0 0 0,-2-1-1 0 0,0-2 1 0 0,0 0 0 0 0,22-15 168 0 0,-44 21 48 0 0,0 0-1 0 0,0-1 1 0 0,-1 0 0 0 0,0-1 0 0 0,0 0-1 0 0,-1 0 1 0 0,0-1 0 0 0,0 0 0 0 0,-1 0-1 0 0,-1-1 1 0 0,0 1 0 0 0,0-2 0 0 0,-1 1 0 0 0,0-1-1 0 0,-1 1 1 0 0,-1-1 0 0 0,0 0 0 0 0,0-1-1 0 0,-1 1 1 0 0,-1 0 0 0 0,0-1 0 0 0,-1 1-1 0 0,0-1 1 0 0,-1 1 0 0 0,0 0 0 0 0,-1-1 0 0 0,0 1-1 0 0,-1 0 1 0 0,0 0 0 0 0,-1 0 0 0 0,-4-8-48 0 0,1-3 383 0 0,7 17-231 0 0,-1 0 0 0 0,0 0-1 0 0,-1 0 1 0 0,1 1 0 0 0,-1-1-1 0 0,0 1 1 0 0,-1-1-1 0 0,1 1 1 0 0,-1 0 0 0 0,0 0-1 0 0,0 0 1 0 0,-1 0 0 0 0,1 0-1 0 0,-1 1 1 0 0,0 0-1 0 0,0 0 1 0 0,-1 0 0 0 0,1 0-1 0 0,-1 0 1 0 0,0 1-152 0 0,4 3 175 0 0,-4 7-121 0 0,1 1-1 0 0,0 0 1 0 0,0 0-1 0 0,1 1 1 0 0,0-1-1 0 0,0 1 1 0 0,1 0-1 0 0,0-1 1 0 0,1 1-1 0 0,0 0 1 0 0,0 0-1 0 0,1 0 0 0 0,0 0 1 0 0,0 0-1 0 0,1 0 1 0 0,1 4-54 0 0,-1 20 246 0 0,47 199 376 0 0,71 206-2960 0 0,-118-434 2192 0 0,0-1-65 0 0,0-1 1 0 0,0 1 0 0 0,0-1-1 0 0,0 1 1 0 0,0-1 0 0 0,-1 1-1 0 0,1 0 1 0 0,-1 0 0 0 0,0-1-1 0 0,0 1 1 0 0,0 0-1 0 0,0 0 1 0 0,0-1 0 0 0,-1 1-1 0 0,1 0 1 0 0,-1-1 0 0 0,0 1-1 0 0,1 0 1 0 0,-1-1 0 0 0,0 1-1 0 0,-1-1 1 0 0,1 1 0 0 0,0-1-1 0 0,-1 0 1 0 0,1 0 0 0 0,-1 1-1 0 0,0-1 1 0 0,0 0 0 0 0,0 0-1 0 0,0-1 1 0 0,0 1 0 0 0,0 0-1 0 0,-1 0 211 0 0,-8-3-1416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184 429 1068 0 0,'-11'4'217'0'0,"0"1"-1"0"0,0 0 1 0 0,1 1-1 0 0,-1 0 1 0 0,1 0-1 0 0,1 1 1 0 0,-1 0-1 0 0,1 1 1 0 0,0 0-1 0 0,1 1 1 0 0,0 0-1 0 0,1 0 1 0 0,-1 0-1 0 0,2 1 1 0 0,-1 0-1 0 0,1 0 1 0 0,1 1-1 0 0,0 0 1 0 0,1 0-1 0 0,0 0 1 0 0,0 0-1 0 0,1 1 1 0 0,1 0-1 0 0,0-1 1 0 0,0 1-1 0 0,1 0 1 0 0,1 0-1 0 0,0 0 1 0 0,0 0-1 0 0,1 0 1 0 0,1-1-1 0 0,0 1 1 0 0,2 4-217 0 0,3-8-98 0 0,1-1-1 0 0,0 1 1 0 0,0-1 0 0 0,1-1 0 0 0,0 0 0 0 0,0 0 0 0 0,0-1 0 0 0,1 0 0 0 0,-1 0-1 0 0,1-1 1 0 0,0 0 0 0 0,1-1 0 0 0,-1 0 0 0 0,1-1 0 0 0,-1 0 0 0 0,1-1 0 0 0,0 0-1 0 0,0 0 1 0 0,-1-1 0 0 0,1-1 0 0 0,0 0 0 0 0,0 0 0 0 0,-1-1 0 0 0,1 0 0 0 0,-1-1-1 0 0,0 0 1 0 0,1-1 0 0 0,3-2 98 0 0,58-23-2105 0 0,-41 10 605 0 0</inkml:trace>
  <inkml:trace contextRef="#ctx0" brushRef="#br0" timeOffset="277.467">536 215 1312 0 0,'-31'-23'4417'0'0,"-19"65"-2498"0"0,44-21-1813 0 0,2 0 0 0 0,0 0-1 0 0,2 0 1 0 0,0 1 0 0 0,1-1 0 0 0,2 1 0 0 0,0-1-1 0 0,1 0 1 0 0,1 0 0 0 0,1 0 0 0 0,0 0-1 0 0,2 0 1 0 0,1-1 0 0 0,0 0 0 0 0,2 0 0 0 0,0-1-1 0 0,1 0 1 0 0,10 15-106 0 0,4 5-240 0 0,11 21-549 0 0,-21-21-2596 0 0,-14-38 2051 0 0,0-1 66 0 0,0 0 12 0 0</inkml:trace>
  <inkml:trace contextRef="#ctx0" brushRef="#br0" timeOffset="560.063">208 561 1024 0 0,'77'-23'5828'0'0,"73"-4"-5583"0"0,-95 19-33 0 0,138-25-3677 0 0,-151 28 1985 0 0</inkml:trace>
  <inkml:trace contextRef="#ctx0" brushRef="#br0" timeOffset="854.51">1029 432 1036 0 0,'-11'-8'4270'0'0,"-34"35"-3453"0"0,36-18-742 0 0,0 1 0 0 0,1 0 0 0 0,0 1 0 0 0,1 0 0 0 0,0 0 0 0 0,1 0 1 0 0,0 1-1 0 0,1 0 0 0 0,0 0 0 0 0,1 0 0 0 0,0 1 0 0 0,1 0 1 0 0,0-1-1 0 0,1 1 0 0 0,1 0 0 0 0,0 0 0 0 0,1 0 0 0 0,0 4-75 0 0,0-14 2 0 0,-1 0-1 0 0,1 1 1 0 0,0-1-1 0 0,0 0 1 0 0,1 0-1 0 0,-1 1 0 0 0,1-1 1 0 0,0 0-1 0 0,-1 1 1 0 0,1-1-1 0 0,1 0 1 0 0,-1 0-1 0 0,0 0 0 0 0,1 0 1 0 0,0 0-1 0 0,-1-1 1 0 0,1 1-1 0 0,0 0 1 0 0,1-1-1 0 0,-1 1 1 0 0,0-1-1 0 0,1 0 0 0 0,-1 0 1 0 0,1 0-1 0 0,0 0 1 0 0,0 0-1 0 0,0 0 1 0 0,-1-1-1 0 0,2 1 0 0 0,-1-1 1 0 0,0 0-1 0 0,0 0 1 0 0,0 0-1 0 0,0-1 1 0 0,1 1-1 0 0,-1-1 1 0 0,0 1-1 0 0,1-1 0 0 0,-1 0 1 0 0,0 0-1 0 0,1-1 1 0 0,-1 1-1 0 0,0-1 1 0 0,0 0-1 0 0,1 0-1 0 0,5-1 7 0 0,0 0 0 0 0,0-1-1 0 0,0 0 1 0 0,-1 0 0 0 0,0-1-1 0 0,0 0 1 0 0,0-1 0 0 0,0 0 0 0 0,0 0-1 0 0,-1-1 1 0 0,0 1 0 0 0,0-2 0 0 0,-1 1-1 0 0,1-1 1 0 0,-2 0 0 0 0,1 0 0 0 0,-1-1-1 0 0,0 1 1 0 0,0-1 0 0 0,-1 0 0 0 0,0-1-1 0 0,0 1 1 0 0,-1-1 0 0 0,0 1-1 0 0,-1-1 1 0 0,0 0 0 0 0,0 0 0 0 0,-1-3-7 0 0,-1 11 8 0 0,-1 0 1 0 0,1 0 0 0 0,-1 1 0 0 0,0-1-1 0 0,1 0 1 0 0,-1 1 0 0 0,0-1 0 0 0,0 1-1 0 0,1-1 1 0 0,-1 1 0 0 0,0-1-1 0 0,0 1 1 0 0,0 0 0 0 0,1-1 0 0 0,-1 1-1 0 0,0 0 1 0 0,0-1 0 0 0,0 1 0 0 0,0 0-1 0 0,0 0 1 0 0,0 0 0 0 0,0 0 0 0 0,1 0-1 0 0,-1 0 1 0 0,0 0 0 0 0,0 0-1 0 0,0 1 1 0 0,0-1 0 0 0,0 0 0 0 0,0 0-1 0 0,0 1 1 0 0,1-1 0 0 0,-1 0 0 0 0,0 1-1 0 0,0-1 1 0 0,0 1 0 0 0,1-1-1 0 0,-1 1 1 0 0,0 0 0 0 0,1-1 0 0 0,-1 1-1 0 0,0 0 1 0 0,1-1 0 0 0,-1 1 0 0 0,1 0-1 0 0,-1 0 1 0 0,1-1 0 0 0,0 1-1 0 0,-1 0 1 0 0,1 0 0 0 0,0 0 0 0 0,-1 0-1 0 0,1 0 1 0 0,0-1 0 0 0,0 1 0 0 0,0 0-1 0 0,0 0 1 0 0,0 0 0 0 0,0 0 0 0 0,0 0-1 0 0,0 0 1 0 0,0 0 0 0 0,0 0-1 0 0,1 0-8 0 0,-2 6-27 0 0,1 0 0 0 0,1 0 0 0 0,-1-1 0 0 0,1 1-1 0 0,1 0 1 0 0,-1 0 0 0 0,1-1 0 0 0,0 1-1 0 0,1-1 1 0 0,-1 1 0 0 0,1-1 0 0 0,0 0 0 0 0,1 0-1 0 0,0 0 1 0 0,0-1 0 0 0,0 1 0 0 0,0-1 0 0 0,1 0-1 0 0,0 0 1 0 0,0-1 0 0 0,0 1 0 0 0,1-1-1 0 0,0 0 1 0 0,-1-1 0 0 0,1 1 0 0 0,0-1 0 0 0,1 0-1 0 0,-1-1 1 0 0,1 0 0 0 0,-1 0 0 0 0,1 0 0 0 0,0 0-1 0 0,0-1 28 0 0,95-21-3610 0 0,-78 4 2295 0 0</inkml:trace>
  <inkml:trace contextRef="#ctx0" brushRef="#br0" timeOffset="1104.948">1431 33 2380 0 0,'-2'-2'164'0'0,"1"0"-78"0"0,1 0 0 0 0,-1 1 0 0 0,0-1 0 0 0,0 0 0 0 0,1 1 0 0 0,-1-1-1 0 0,0 1 1 0 0,0-1 0 0 0,0 1 0 0 0,-1 0 0 0 0,1-1 0 0 0,0 1 0 0 0,-1 0 0 0 0,1 0-1 0 0,0 0 1 0 0,-1 0 0 0 0,1 0 0 0 0,-1 0 0 0 0,0 0 0 0 0,1 1 0 0 0,-1-1 0 0 0,0 0-1 0 0,1 1 1 0 0,-1-1 0 0 0,0 1 0 0 0,0 0 0 0 0,1 0 0 0 0,-1-1 0 0 0,0 1-1 0 0,0 0 1 0 0,1 1 0 0 0,-1-1 0 0 0,0 0 0 0 0,0 0 0 0 0,1 1 0 0 0,-1-1 0 0 0,0 1-1 0 0,1 0 1 0 0,-1-1 0 0 0,0 1-86 0 0,-34 107 1331 0 0,64 75-420 0 0,137 193-1734 0 0,-141-310-4155 0 0,-24-64 3698 0 0</inkml:trace>
  <inkml:trace contextRef="#ctx0" brushRef="#br0" timeOffset="1445.456">1312 494 836 0 0,'2'-1'3004'0'0,"19"-12"647"0"0,57-27-2970 0 0,-68 34-615 0 0,1 0 0 0 0,0 1 0 0 0,0 0 1 0 0,0 0-1 0 0,1 1 0 0 0,0 1 0 0 0,-1 0 0 0 0,1 1 0 0 0,0 0 0 0 0,1 0 0 0 0,-1 1 0 0 0,0 1 0 0 0,0 0 1 0 0,0 1-1 0 0,0 0 0 0 0,0 1 0 0 0,0 1 0 0 0,0 0 0 0 0,0 0 0 0 0,-1 1 0 0 0,1 0 0 0 0,-1 1 0 0 0,0 0 1 0 0,0 1-1 0 0,-1 1 0 0 0,0-1 0 0 0,0 1 0 0 0,0 1 0 0 0,-1 0 0 0 0,0 1 0 0 0,-1-1 0 0 0,0 1 1 0 0,0 1-1 0 0,-1 0-66 0 0,31 95 745 0 0,-30-78-2995 0 0,0-2-3324 0 0,-9-28 4197 0 0</inkml:trace>
  <inkml:trace contextRef="#ctx0" brushRef="#br0" timeOffset="1693.572">1688 149 2408 0 0,'-3'-6'1284'0'0,"1"1"-176"0"0,-1 2-155 0 0,0 0-177 0 0,1 0-140 0 0,1-3-172 0 0,-2 6-180 0 0,3-3-160 0 0,0 2-284 0 0,0-2 16 0 0,0 3-368 0 0,1-2-164 0 0,1 4-673 0 0,-1-2 85 0 0,4 3-116 0 0,-3-5 0 0 0</inkml:trace>
  <inkml:trace contextRef="#ctx0" brushRef="#br0" timeOffset="2423.117">1981 324 1580 0 0,'-20'40'3763'0'0,"14"-26"-3557"0"0,0 1 0 0 0,1 0 0 0 0,0 0 0 0 0,1 0 0 0 0,1 1-1 0 0,1-1 1 0 0,0 1 0 0 0,1 0 0 0 0,0 0 0 0 0,2 3-206 0 0,0-17 22 0 0,0 0 0 0 0,1 0-1 0 0,0 0 1 0 0,-1 0 0 0 0,1-1 0 0 0,0 1-1 0 0,0 0 1 0 0,0-1 0 0 0,0 0 0 0 0,0 1 0 0 0,0-1-1 0 0,1 0 1 0 0,-1 0 0 0 0,0 0 0 0 0,1 0-1 0 0,-1-1 1 0 0,0 1 0 0 0,1-1 0 0 0,-1 1-1 0 0,1-1 1 0 0,-1 0 0 0 0,1 0 0 0 0,-1 0 0 0 0,1 0-1 0 0,-1 0 1 0 0,1-1 0 0 0,-1 1 0 0 0,1-1-1 0 0,-1 0 1 0 0,0 1 0 0 0,1-1 0 0 0,-1 0 0 0 0,0 0-1 0 0,0-1 1 0 0,0 1 0 0 0,0 0 0 0 0,0-1-1 0 0,0 1 1 0 0,0-1 0 0 0,0 0 0 0 0,0 0-22 0 0,8-5 34 0 0,0 0 1 0 0,-1 0 0 0 0,0-1-1 0 0,0-1 1 0 0,-1 1-1 0 0,0-1 1 0 0,0-1 0 0 0,-1 1-1 0 0,0-1 1 0 0,-1-1-1 0 0,3-6-34 0 0,-8 16 1 0 0,-1 0-1 0 0,1-1 0 0 0,0 1 0 0 0,0 0 0 0 0,0 0 0 0 0,0 0 0 0 0,0 0 0 0 0,0 0 0 0 0,0 0 0 0 0,0 0 0 0 0,0 0 0 0 0,0 0 1 0 0,0 0-1 0 0,1 1 0 0 0,-1-1 0 0 0,0 0 0 0 0,1 1 0 0 0,-1-1 0 0 0,1 1 0 0 0,-1 0 0 0 0,0-1 0 0 0,1 1 0 0 0,-1 0 1 0 0,1 0-1 0 0,-1 0 0 0 0,1 0 0 0 0,-1 0 0 0 0,0 0 0 0 0,1 0 0 0 0,-1 1 0 0 0,1-1 0 0 0,-1 0 0 0 0,1 1 0 0 0,-1-1 0 0 0,0 1 1 0 0,1 0-1 0 0,-1-1 0 0 0,0 1 0 0 0,0 0 0 0 0,0 0 0 0 0,1 0 0 0 0,-1 0 0 0 0,0 0 0 0 0,0 0 0 0 0,0 0 0 0 0,0 0 1 0 0,-1 0-1 0 0,2 1 0 0 0,48 56-171 0 0,-7 27 157 0 0,-43-84 51 0 0,0-1 41 0 0,-2-28 453 0 0,5 16-508 0 0,0 1 0 0 0,0-1 1 0 0,1 1-1 0 0,1 0 0 0 0,-1 0 0 0 0,2 1 1 0 0,0-1-1 0 0,0 1 0 0 0,1 1 0 0 0,0-1 1 0 0,0 1-1 0 0,1 0 0 0 0,1 0 0 0 0,-1 1 1 0 0,1 1-1 0 0,1-1 0 0 0,0 1 0 0 0,0 1 1 0 0,0 0-1 0 0,0 0 0 0 0,1 1 0 0 0,0 0 1 0 0,0 1-1 0 0,0 1 0 0 0,8-2-23 0 0,-11 9-28 0 0,1 0 0 0 0,-1 1 0 0 0,0 1-1 0 0,0-1 1 0 0,-1 1 0 0 0,1 0 0 0 0,-1 1 0 0 0,-1 0 0 0 0,1 0-1 0 0,-1 0 1 0 0,0 1 0 0 0,-1 0 0 0 0,0 0 0 0 0,0 0-1 0 0,-1 1 1 0 0,0 0 0 0 0,0 0 0 0 0,-1 0 0 0 0,-1 0 0 0 0,1 0-1 0 0,-1 1 1 0 0,0 5 28 0 0,4 5-403 0 0,2 9-466 0 0,-6-7-3349 0 0,-2-21 2906 0 0,0-1-92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34 223 1192 0 0,'1'-11'491'0'0,"-7"7"2990"0"0,5 4-3474 0 0,0 0 0 0 0,0 0 1 0 0,0 0-1 0 0,0 0 0 0 0,0 0 0 0 0,0 0 1 0 0,0 0-1 0 0,0 0 0 0 0,0 1 0 0 0,0-1 1 0 0,-1 0-1 0 0,1 1 0 0 0,1-1 0 0 0,-1 1 1 0 0,0-1-1 0 0,0 1 0 0 0,0-1 0 0 0,0 1 1 0 0,0 0-1 0 0,0-1 0 0 0,1 1 0 0 0,-1 0 1 0 0,0 0-1 0 0,0 0 0 0 0,1 0 0 0 0,-1 0 1 0 0,1-1-1 0 0,-1 1 0 0 0,1 0 0 0 0,-1 0 1 0 0,1 0-1 0 0,0 0 0 0 0,-1 0 0 0 0,1 1 1 0 0,0-1-1 0 0,0 0 0 0 0,0 0 0 0 0,-1 0 1 0 0,1 0-1 0 0,1 0 0 0 0,-1 0 0 0 0,0 0 1 0 0,0 0-1 0 0,0 0 0 0 0,0 0 0 0 0,1 0 1 0 0,-1 0-1 0 0,1 0 0 0 0,-1 0 0 0 0,0 0 1 0 0,1 0-1 0 0,0 0 0 0 0,-1 0 1 0 0,1 0-1 0 0,0 0 0 0 0,-1 0 0 0 0,1-1 1 0 0,1 2-8 0 0,1 5 66 0 0,0 0 1 0 0,1 0 0 0 0,0 0 0 0 0,1 0-1 0 0,0 0 1 0 0,0-1 0 0 0,0 0 0 0 0,1 0-1 0 0,-1-1 1 0 0,1 1 0 0 0,1-1 0 0 0,-1-1 0 0 0,1 1-1 0 0,0-1 1 0 0,0 0 0 0 0,0 0 0 0 0,0-1-1 0 0,1 0 1 0 0,-1-1 0 0 0,1 1 0 0 0,0-2-1 0 0,0 1 1 0 0,0-1 0 0 0,0 0 0 0 0,0 0 0 0 0,0-1-1 0 0,3 0-66 0 0,9 0 69 0 0,0 0 0 0 0,0-1-1 0 0,0-2 1 0 0,0 1 0 0 0,-1-2-1 0 0,0-1 1 0 0,1 0 0 0 0,-2-2-1 0 0,1 0 1 0 0,-1-1 0 0 0,0 0-1 0 0,0-2 1 0 0,-1 0 0 0 0,-1-1-1 0 0,0-1 1 0 0,0 0 0 0 0,-1-1-1 0 0,11-13-68 0 0,-22 21-6 0 0,-1 0 0 0 0,0-1 0 0 0,0 1 0 0 0,0 0 0 0 0,-1-1 0 0 0,0 0-1 0 0,0 1 1 0 0,0-1 0 0 0,-1 0 0 0 0,0 0 0 0 0,0 0 0 0 0,-1 0 0 0 0,1 0-1 0 0,-1 0 1 0 0,0 0 0 0 0,-1 0 0 0 0,0 0 0 0 0,0 0 0 0 0,0 0 0 0 0,-1 0-1 0 0,1 0 1 0 0,-1 0 0 0 0,-1 1 0 0 0,1-1 0 0 0,-1 1 0 0 0,0 0 0 0 0,0 0-1 0 0,-1 0 1 0 0,1 0 0 0 0,-1 0 0 0 0,0 1 0 0 0,0-1 0 0 0,-1 1 0 0 0,1 0 0 0 0,-1 1-1 0 0,0-1 1 0 0,0 1 0 0 0,0 0 0 0 0,-1 0 0 0 0,1 0 0 0 0,-1 1 0 0 0,1 0-1 0 0,-1 0 1 0 0,0 1 0 0 0,0-1 0 0 0,0 1 0 0 0,0 0 0 0 0,0 1 0 0 0,0-1-1 0 0,0 1 1 0 0,0 1 0 0 0,-2-1 6 0 0,-9 1 5 0 0,-1 0-1 0 0,1 1 1 0 0,-1 1 0 0 0,1 0-1 0 0,0 1 1 0 0,0 1-1 0 0,1 1 1 0 0,-1 0 0 0 0,1 1-1 0 0,0 1 1 0 0,1 1-1 0 0,0 0 1 0 0,0 1 0 0 0,1 0-1 0 0,1 1 1 0 0,-1 1-1 0 0,2 0 1 0 0,0 1 0 0 0,0 0-1 0 0,1 1 1 0 0,1 0-1 0 0,0 0 1 0 0,1 1 0 0 0,1 1-1 0 0,0 0 1 0 0,1 0-1 0 0,1 0 1 0 0,0 1 0 0 0,1 0-1 0 0,1 0 1 0 0,1 0-1 0 0,0 0 1 0 0,0 16-5 0 0,3-25-1 0 0,1 0 1 0 0,0-1-1 0 0,0 1 1 0 0,1-1-1 0 0,0 1 0 0 0,0-1 1 0 0,1 0-1 0 0,0 0 1 0 0,0 0-1 0 0,0 0 0 0 0,1 0 1 0 0,0-1-1 0 0,1 1 1 0 0,-1-1-1 0 0,1 0 0 0 0,0-1 1 0 0,1 1-1 0 0,-1-1 0 0 0,1 0 1 0 0,0 0-1 0 0,1-1 1 0 0,-1 0-1 0 0,1 0 0 0 0,0 0 1 0 0,0-1-1 0 0,0 0 1 0 0,0 0-1 0 0,0-1 0 0 0,1 0 1 0 0,-1 0-1 0 0,1-1 0 0 0,4 1 1 0 0,10 1-365 0 0,1 0 0 0 0,-1-1 0 0 0,0-1-1 0 0,1-1 1 0 0,0 0 0 0 0,-1-2 0 0 0,0-1-1 0 0,0-1 1 0 0,0-1 0 0 0,11-4 365 0 0,9-8-1104 0 0,-5-2-168 0 0</inkml:trace>
  <inkml:trace contextRef="#ctx0" brushRef="#br0" timeOffset="388.972">881 82 2368 0 0,'-12'31'3042'0'0,"-26"50"-2501"0"0,3 1 1 0 0,4 2 0 0 0,-15 69-542 0 0,27-126-3455 0 0,11-23 2171 0 0</inkml:trace>
  <inkml:trace contextRef="#ctx0" brushRef="#br0" timeOffset="698.875">594 204 1744 0 0,'33'23'2654'0'0,"257"224"-169"0"0,-178-149-6142 0 0,-108-96 2547 0 0,-3-2-30 0 0</inkml:trace>
  <inkml:trace contextRef="#ctx0" brushRef="#br0" timeOffset="1010.174">1137 171 1508 0 0,'3'-30'5755'0'0,"-7"34"-2756"0"0,1 28-2891 0 0,1 0-1 0 0,1 0 0 0 0,2 1 1 0 0,1-1-1 0 0,1 0 0 0 0,2 0 1 0 0,2 0-1 0 0,0 0 0 0 0,5 7-107 0 0,62 220 485 0 0,3 12-2876 0 0,-77-271 2272 0 0,0-1 0 0 0,-1 1 1 0 0,1 0-1 0 0,0-1 1 0 0,-1 1-1 0 0,1 0 0 0 0,-1 0 1 0 0,1-1-1 0 0,0 1 1 0 0,-1 0-1 0 0,1 0 1 0 0,-1 0-1 0 0,1-1 0 0 0,-1 1 1 0 0,1 0-1 0 0,0 0 1 0 0,-1 0-1 0 0,1 0 0 0 0,-1 0 1 0 0,1 0-1 0 0,-1 0 1 0 0,1 0-1 0 0,-1 0 1 0 0,1 0-1 0 0,-1 0 0 0 0,1 0 1 0 0,-1 0-1 0 0,1 0 1 0 0,-1 1-1 0 0,1-1 0 0 0,0 0 1 0 0,-1 0-1 0 0,1 0 1 0 0,-1 1-1 0 0,1-1 0 0 0,0 0 1 0 0,-1 1-1 0 0,1-1 1 0 0,0 0-1 0 0,-1 1 1 0 0,1-1-1 0 0,0 0 0 0 0,-1 1 1 0 0,1-1-1 0 0,0 1 1 0 0,0-1-1 0 0,0 0 0 0 0,-1 1 1 0 0,1-1-1 0 0,0 1 1 0 0,0-1-1 0 0,0 1 1 0 0,0-1-1 0 0,0 1 0 0 0,0-1 1 0 0,0 1-1 0 0,0-1 119 0 0,-10-17-1202 0 0</inkml:trace>
  <inkml:trace contextRef="#ctx0" brushRef="#br0" timeOffset="1493.651">1042 231 1196 0 0,'-1'-4'106'0'0,"0"0"0"0"0,0 0-1 0 0,1 1 1 0 0,-1-1 0 0 0,1 0-1 0 0,0 0 1 0 0,0 0 0 0 0,0 0 0 0 0,0 0-1 0 0,1 0 1 0 0,-1 0 0 0 0,1 1 0 0 0,0-1-1 0 0,1 0 1 0 0,-1 0 0 0 0,0 1 0 0 0,1-1-1 0 0,0 1 1 0 0,0 0 0 0 0,0-1-1 0 0,0 1 1 0 0,1 0 0 0 0,-1 0 0 0 0,1 0-1 0 0,0 0 1 0 0,0 1 0 0 0,0-1 0 0 0,0 1-1 0 0,0 0 1 0 0,0 0 0 0 0,1 0-1 0 0,-1 0 1 0 0,1 0 0 0 0,-1 1 0 0 0,1-1-1 0 0,0 1 1 0 0,-1 0 0 0 0,1 0 0 0 0,0 1-1 0 0,0-1 1 0 0,0 1 0 0 0,0 0-1 0 0,0 0 1 0 0,0 0 0 0 0,0 0 0 0 0,-1 1-1 0 0,1 0 1 0 0,0 0 0 0 0,0 0 0 0 0,0 0-106 0 0,9 4 27 0 0,0 2 1 0 0,0-1-1 0 0,0 2 0 0 0,-1 0 1 0 0,0 0-1 0 0,0 1 1 0 0,-1 1-1 0 0,0 0 1 0 0,-1 0-1 0 0,0 1 1 0 0,-1 0-1 0 0,0 1 1 0 0,0 0-1 0 0,-1 0 0 0 0,-1 1 1 0 0,0 0-1 0 0,-1 0 1 0 0,-1 1-1 0 0,0 0 1 0 0,0 0-1 0 0,-2 0 1 0 0,1 2-28 0 0,-6-9-5 0 0,-1-1 1 0 0,1 0-1 0 0,-1 0 1 0 0,-1 1-1 0 0,1-2 0 0 0,-1 1 1 0 0,0 0-1 0 0,0-1 1 0 0,0 0-1 0 0,-1 0 1 0 0,0 0-1 0 0,0 0 1 0 0,0-1-1 0 0,-1 0 1 0 0,1 0-1 0 0,-1 0 1 0 0,0-1-1 0 0,0 0 1 0 0,-1 0-1 0 0,1 0 1 0 0,0-1-1 0 0,-1 0 0 0 0,0 0 1 0 0,1-1-1 0 0,-1 0 1 0 0,0 0-1 0 0,0 0 1 0 0,1-1-1 0 0,-1 0 1 0 0,0 0-1 0 0,0-1 1 0 0,0 0-1 0 0,0 0 1 0 0,-3-2 4 0 0,0 1-342 0 0,0 0 1 0 0,0-1 0 0 0,1 0 0 0 0,-1-1 0 0 0,1 0-1 0 0,-1 0 1 0 0,1-1 0 0 0,0-1 0 0 0,1 1 0 0 0,0-1-1 0 0,0-1 1 0 0,-7-5 341 0 0,-2-11-1370 0 0</inkml:trace>
  <inkml:trace contextRef="#ctx0" brushRef="#br0" timeOffset="2444.654">1421 304 1272 0 0,'13'16'6815'0'0,"55"1"-6907"0"0,-46-16 110 0 0,0-1-1 0 0,0-2 1 0 0,1 0 0 0 0,-1-1 0 0 0,-1-1 0 0 0,1-1 0 0 0,0-1 0 0 0,-1-1-1 0 0,0-1 1 0 0,-1 0 0 0 0,0-2 0 0 0,0 0 0 0 0,-1-2 0 0 0,7-5-18 0 0,-24 16-7 0 0,0 0 1 0 0,1 0-1 0 0,-1-1 1 0 0,0 1-1 0 0,0 0 1 0 0,0-1-1 0 0,0 0 1 0 0,0 1-1 0 0,-1-1 1 0 0,1 0-1 0 0,0 0 1 0 0,-1 0-1 0 0,0 0 1 0 0,1 0-1 0 0,-1 0 1 0 0,0-1 0 0 0,0 1-1 0 0,0 0 1 0 0,0-1-1 0 0,0 1 1 0 0,-1 0-1 0 0,1-1 1 0 0,-1 1-1 0 0,0-1 1 0 0,0 1-1 0 0,1-1 1 0 0,-1 1-1 0 0,-1-1 1 0 0,1 1-1 0 0,0-1 1 0 0,-1 1-1 0 0,1-1 1 0 0,-1 1-1 0 0,0 0 1 0 0,0-1-1 0 0,0 1 1 0 0,0 0-1 0 0,0-1 1 0 0,0 1-1 0 0,-1 0 1 0 0,1 0-1 0 0,-1 0 1 0 0,1 0-1 0 0,-1 0 1 0 0,0 1-1 0 0,0-1 1 0 0,0 1-1 0 0,0-1 1 0 0,0 1 0 0 0,0-1-1 0 0,0 1 1 0 0,0 0-1 0 0,-1 0 1 0 0,1 0-1 0 0,0 0 1 0 0,-1 1-1 0 0,1-1 1 0 0,-1 0-1 0 0,1 1 1 0 0,-1 0-1 0 0,1 0 1 0 0,-1 0 6 0 0,-10 0 16 0 0,0 1 1 0 0,0 0-1 0 0,0 1 1 0 0,1 1-1 0 0,-1 0 1 0 0,1 1 0 0 0,-1 0-1 0 0,1 1 1 0 0,0 0-1 0 0,1 1 1 0 0,0 1-1 0 0,-1-1 1 0 0,2 2-1 0 0,-1-1 1 0 0,1 2 0 0 0,1-1-1 0 0,-1 1 1 0 0,1 1-1 0 0,1 0 1 0 0,0 0-1 0 0,0 0 1 0 0,1 1-1 0 0,0 0 1 0 0,1 1-1 0 0,1-1 1 0 0,-1 1 0 0 0,2 1-1 0 0,0-1 1 0 0,0 0-1 0 0,1 1 1 0 0,1 0-1 0 0,0 0 1 0 0,1 0-1 0 0,0 0-16 0 0,1-6-20 0 0,1-1 0 0 0,0 1 0 0 0,0 0 0 0 0,0 0 0 0 0,1-1 0 0 0,0 1 0 0 0,1-1 0 0 0,-1 0 0 0 0,1 1 0 0 0,0-1 0 0 0,1-1 0 0 0,-1 1 0 0 0,1 0 0 0 0,1-1 0 0 0,-1 0 0 0 0,1 0 0 0 0,-1 0 0 0 0,1 0 0 0 0,1-1 0 0 0,-1 0 0 0 0,1 0 0 0 0,-1 0 0 0 0,1-1 0 0 0,0 0 0 0 0,1 0 0 0 0,-1 0 0 0 0,0-1 0 0 0,1 0 0 0 0,-1 0 0 0 0,1-1 0 0 0,0 1 20 0 0,8 1-537 0 0,1 0 1 0 0,0-1-1 0 0,-1-1 1 0 0,1 0-1 0 0,0-1 1 0 0,0-1 0 0 0,0-1-1 0 0,-1 0 1 0 0,1 0-1 0 0,7-4 537 0 0,17-5-1324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9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2040 0 0,'17'3'4725'0'0,"-1"35"-3751"0"0,-13-32-650 0 0,50 149 1565 0 0,-16-44-5243 0 0,-37-109 1966 0 0,-5-4-1194 0 0,1-4 1354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 1652 0 0,'0'-6'1212'0'0,"0"0"-240"0"0,-3 1-216 0 0,3 1-184 0 0,0-1-175 0 0,0 4-277 0 0,-1-2 28 0 0,-1 0-48 0 0,2 3-96 0 0,0 1 4 0 0,0-1-260 0 0,3 5 52 0 0,0-2-157 0 0,2 1-139 0 0,6 11-664 0 0,2 0 40 0 0,0 5-268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0 395 1024 0 0,'9'9'4782'0'0,"11"-32"-3676"0"0,17-38-1085 0 0,-21 34-2 0 0,-1-1-1 0 0,-1 0 0 0 0,-2 0 0 0 0,0-1 1 0 0,-2-1-1 0 0,-1 0 0 0 0,-2 0 1 0 0,-1-1-1 0 0,2-28-18 0 0,-8 60 0 0 0,0 0 1 0 0,0 0-1 0 0,0 0 1 0 0,0-1-1 0 0,-1 1 1 0 0,1 0-1 0 0,0 0 0 0 0,0 0 1 0 0,-1 0-1 0 0,1-1 1 0 0,0 1-1 0 0,-1 0 0 0 0,1 0 1 0 0,-1-1-1 0 0,1 1 1 0 0,-1 0-1 0 0,1-1 1 0 0,-1 1-1 0 0,0-1 0 0 0,1 1 1 0 0,-1 0-1 0 0,0-1 1 0 0,1 0-1 0 0,-1 1 1 0 0,0-1-1 0 0,0 1 0 0 0,1-1 1 0 0,-1 0-1 0 0,0 1 1 0 0,0-1-1 0 0,0 0 0 0 0,0 0 1 0 0,1 0-1 0 0,-1 0 1 0 0,0 0-1 0 0,0 0 1 0 0,0 0-1 0 0,0 0 0 0 0,1 0 1 0 0,-1 0-1 0 0,0 0 1 0 0,0 0-1 0 0,0-1 1 0 0,0 1-1 0 0,1 0 0 0 0,-1-1 1 0 0,0 1-1 0 0,0 0 1 0 0,1-1-1 0 0,-1 1 0 0 0,0-1 1 0 0,1 1-1 0 0,-1-1 1 0 0,0 0-1 0 0,1 1 1 0 0,-1-1-1 0 0,1 1 0 0 0,-1-1 1 0 0,1 0-1 0 0,-1 0 1 0 0,1 1-1 0 0,-1-1 1 0 0,1 0-1 0 0,0 0 0 0 0,0 0 1 0 0,-1 1-1 0 0,1-1 1 0 0,0 0-1 0 0,7 17 3 0 0,0 1 0 0 0,1-1 0 0 0,1 0 0 0 0,1-1 0 0 0,0 0 0 0 0,1-1 0 0 0,0 0 0 0 0,1 0 0 0 0,1-1 0 0 0,0-1 0 0 0,1 0 0 0 0,0-1 0 0 0,3 1-3 0 0,84 85 347 0 0,-96-92-280 0 0,1 1 1 0 0,-1 0-1 0 0,0 1 0 0 0,0-1 0 0 0,-1 1 0 0 0,0 0 0 0 0,0 0 0 0 0,-1 0 0 0 0,1 1 0 0 0,-2-1 0 0 0,1 1 0 0 0,-1 0 1 0 0,0-1-1 0 0,-1 1 0 0 0,0 0 0 0 0,0 0 0 0 0,-1 0 0 0 0,0 0 0 0 0,0 5-67 0 0,-3-5 16 0 0,0 0 0 0 0,0-1 0 0 0,0 0 0 0 0,-1 0 1 0 0,-1 0-1 0 0,1 0 0 0 0,-1 0 0 0 0,0-1 0 0 0,0 0 0 0 0,-1 0 0 0 0,0-1 0 0 0,0 1 0 0 0,0-1 0 0 0,-1 0 0 0 0,1-1 0 0 0,-1 0 0 0 0,0 0 0 0 0,-1 0 1 0 0,1-1-1 0 0,-1 0 0 0 0,1 0 0 0 0,-1-1 0 0 0,0 0 0 0 0,0-1 0 0 0,0 1 0 0 0,0-1 0 0 0,-5-1-16 0 0,9 1-194 0 0,-1-1 1 0 0,0 0-1 0 0,0 0 0 0 0,0 0 0 0 0,1-1 0 0 0,-1 0 0 0 0,0 0 1 0 0,0 0-1 0 0,1 0 0 0 0,-1-1 0 0 0,1 0 0 0 0,-1 0 0 0 0,1 0 1 0 0,0 0-1 0 0,0-1 0 0 0,0 0 0 0 0,0 1 0 0 0,0-2 0 0 0,0 1 1 0 0,1 0-1 0 0,0-1 0 0 0,-1 1 0 0 0,1-1 0 0 0,1 0 0 0 0,-1 0 0 0 0,1 0 1 0 0,-1-1-1 0 0,1 1 0 0 0,0 0 194 0 0,-7-25-1445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4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41 1196 0 0,'-6'-11'1196'0'0,"-4"4"-236"0"0,7 1-332 0 0,-2 0-236 0 0,2 1-76 0 0,-2 2-116 0 0,5 2-16 0 0,-2-1-244 0 0,2 2-24 0 0,2 0-188 0 0,1 0-88 0 0,-1 0-308 0 0,3 2-652 0 0,1-1 72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4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1520 0 0,'9'0'2792'0'0,"-8"8"-2222"0"0,-1 23-53 0 0,0 16 139 0 0,0 0-124 0 0,0 23 78 0 0,0 165 628 0 0,0-177-912 0 0,16 33 673 0 0,16-138-573 0 0,-20 32-435 0 0,2 1 0 0 0,0 0 0 0 0,0 1 0 0 0,2 1-1 0 0,-1 0 1 0 0,1 1 0 0 0,1 1 0 0 0,14-7 9 0 0,-26 14-7 0 0,1 1 1 0 0,0-1-1 0 0,0 1 1 0 0,0 0-1 0 0,1 0 0 0 0,-1 1 1 0 0,0 0-1 0 0,1 0 1 0 0,-1 1-1 0 0,0-1 0 0 0,1 1 1 0 0,-1 1-1 0 0,1-1 1 0 0,-1 1-1 0 0,0 0 0 0 0,0 1 1 0 0,1 0-1 0 0,-1-1 1 0 0,0 2-1 0 0,0-1 0 0 0,0 1 1 0 0,-1 0-1 0 0,1 0 1 0 0,-1 1-1 0 0,0-1 0 0 0,0 1 1 0 0,0 0-1 0 0,2 3 7 0 0,42 74-102 0 0,-52-74 86 0 0,-1-1 0 0 0,-1 0 0 0 0,1 0 0 0 0,-1 0 0 0 0,0-1 0 0 0,-1 1 0 0 0,1-1 0 0 0,-1-1 0 0 0,0 1-1 0 0,0-1 1 0 0,-1 0 0 0 0,1 0 0 0 0,-1-1 0 0 0,0 0 0 0 0,0 0 0 0 0,0 0 0 0 0,0-1 0 0 0,0 0 0 0 0,0 0 0 0 0,-1-1 0 0 0,1 0-1 0 0,-1-1 1 0 0,1 1 0 0 0,-1-1 0 0 0,-4-1 16 0 0,9 1-183 0 0,-1 1 0 0 0,0-1-1 0 0,1 0 1 0 0,-1 0 0 0 0,0-1 0 0 0,1 1 0 0 0,-1-1-1 0 0,1 0 1 0 0,-1 1 0 0 0,0-2 0 0 0,1 1-1 0 0,0 0 1 0 0,-1-1 0 0 0,1 1 0 0 0,0-1-1 0 0,0 0 1 0 0,0 0 0 0 0,0 0 0 0 0,0-1-1 0 0,0 1 1 0 0,1-1 0 0 0,-1 1 0 0 0,1-1-1 0 0,0 0 1 0 0,0 0 0 0 0,0 0 0 0 0,0 0-1 0 0,0-1 1 0 0,0 1 0 0 0,1 0 0 0 0,0-1-1 0 0,0 1 1 0 0,0-1 0 0 0,0 1 0 0 0,0-1-1 0 0,1 0 1 0 0,-1 0 183 0 0,1-8-1432 0 0</inkml:trace>
  <inkml:trace contextRef="#ctx0" brushRef="#br0" timeOffset="453.137">510 273 904 0 0,'44'66'4301'0'0,"-34"-59"-4196"0"0,1 0 1 0 0,0 0-1 0 0,0-1 0 0 0,0 0 0 0 0,1-1 0 0 0,0 0 1 0 0,0-1-1 0 0,0-1 0 0 0,0 0 0 0 0,1 0 0 0 0,-1-1 1 0 0,1-1-1 0 0,0 0 0 0 0,0-1 0 0 0,-1 0 1 0 0,1-1-1 0 0,8-1-105 0 0,-1 2 31 0 0,6-2-59 0 0,-1-1 0 0 0,1-1 0 0 0,-1-2 1 0 0,-1 0-1 0 0,1-1 0 0 0,-1-2 0 0 0,0 0 1 0 0,-1-2-1 0 0,0 0 0 0 0,-1-2 0 0 0,5-4 28 0 0,18-39 1616 0 0,-45 55-1358 0 0,0 1-22 0 0,0 0-39 0 0,0 0-19 0 0,-2 9 374 0 0,46 493 1160 0 0,-44-486-1663 0 0,-1 0-1 0 0,0 0 1 0 0,-1 0 0 0 0,0 0 0 0 0,-2-1-1 0 0,0 1 1 0 0,0-1 0 0 0,-2 0 0 0 0,0 0 0 0 0,0 0-1 0 0,-2-1 1 0 0,0 0 0 0 0,0 0 0 0 0,-1-1 0 0 0,-1 0-1 0 0,0-1 1 0 0,-1 0 0 0 0,0 0 0 0 0,-1-1 0 0 0,0-1-1 0 0,0 0 1 0 0,-2-1 0 0 0,1 0 0 0 0,-1-1-1 0 0,0 0 1 0 0,0-1 0 0 0,-1-1 0 0 0,-8 2-49 0 0,6-5-422 0 0,0 0-1 0 0,0-2 1 0 0,0 0-1 0 0,0-1 1 0 0,0-1 0 0 0,0 0-1 0 0,0-1 1 0 0,0-1 0 0 0,0-1-1 0 0,1 0 1 0 0,-8-4 422 0 0,14 4-322 0 0,0 0 1 0 0,1-1-1 0 0,-1 0 0 0 0,1 0 1 0 0,1-1-1 0 0,-1 0 1 0 0,1-1-1 0 0,0 0 0 0 0,0 0 1 0 0,1-1-1 0 0,0 1 0 0 0,0-2 1 0 0,1 1-1 0 0,-4-8 322 0 0,-18-33-1433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40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356 180 1580 0 0,'62'-64'3154'0'0,"-60"62"-3042"0"0,-1 0 0 0 0,0 0-1 0 0,0 0 1 0 0,0 0 0 0 0,0-1-1 0 0,0 1 1 0 0,-1 0 0 0 0,1-1-1 0 0,-1 1 1 0 0,1 0 0 0 0,-1-1-1 0 0,0 1 1 0 0,0 0 0 0 0,0-1-1 0 0,0 1 1 0 0,0 0 0 0 0,-1-1-1 0 0,1 1 1 0 0,-1 0 0 0 0,1-1-1 0 0,-1 1 1 0 0,0 0 0 0 0,0 0-1 0 0,0-1 1 0 0,0 1 0 0 0,0 0-1 0 0,-1 0 1 0 0,1 0 0 0 0,0 1 0 0 0,-1-1-1 0 0,0 0 1 0 0,1 0 0 0 0,-1 1-1 0 0,0-1 1 0 0,0 1 0 0 0,0 0-1 0 0,0-1 1 0 0,-1 0-112 0 0,-83-33 880 0 0,71 37-831 0 0,0 1-1 0 0,0 0 1 0 0,0 1-1 0 0,1 1 1 0 0,-1 0 0 0 0,1 1-1 0 0,0 0 1 0 0,1 1-1 0 0,0 1 1 0 0,0 0-1 0 0,0 1 1 0 0,1 0-1 0 0,1 1 1 0 0,-1 0-1 0 0,2 1 1 0 0,-1 0 0 0 0,2 1-1 0 0,-1 0 1 0 0,2 1-1 0 0,-1-1 1 0 0,2 2-1 0 0,0-1 1 0 0,0 1-1 0 0,2 0 1 0 0,-1 0-1 0 0,2 1 1 0 0,0-1 0 0 0,1 1-1 0 0,0 0 1 0 0,1 0-1 0 0,1 1 1 0 0,0 13-49 0 0,2-22-6 0 0,0 0 0 0 0,1 0 0 0 0,0 0 0 0 0,0 0 0 0 0,1 0 0 0 0,-1 0 0 0 0,2-1 0 0 0,-1 1 0 0 0,1-1 0 0 0,0 0 0 0 0,0 0 0 0 0,0 0 0 0 0,1-1 0 0 0,0 1 0 0 0,0-1 0 0 0,0 0 0 0 0,1-1 0 0 0,0 1 0 0 0,0-1 0 0 0,0 0 0 0 0,0-1 0 0 0,1 1 0 0 0,-1-1 0 0 0,1-1 0 0 0,0 1 0 0 0,0-1 0 0 0,0 0 0 0 0,0-1 0 0 0,0 1 0 0 0,0-1 0 0 0,1-1 0 0 0,-1 0 0 0 0,0 0 0 0 0,0 0 0 0 0,1-1 0 0 0,-1 0 0 0 0,0 0 0 0 0,2-1 6 0 0,2 1-34 0 0,-1-1-1 0 0,0 0 0 0 0,0-1 1 0 0,0 0-1 0 0,0 0 1 0 0,-1-1-1 0 0,1 0 0 0 0,-1-1 1 0 0,0 0-1 0 0,0-1 0 0 0,-1 0 1 0 0,0 0-1 0 0,0 0 0 0 0,0-1 1 0 0,0-1-1 0 0,-1 1 0 0 0,-1-1 1 0 0,1 0-1 0 0,-1-1 1 0 0,-1 1-1 0 0,1-1 0 0 0,-1 0 1 0 0,-1-1-1 0 0,3-7 35 0 0,16-68-481 0 0,-15 110 302 0 0,38 327 434 0 0,-48-336-185 0 0,-2 1-1 0 0,1 0 1 0 0,-2-1-1 0 0,0 1 1 0 0,-1-1-1 0 0,0-1 1 0 0,-2 1-1 0 0,0-1 1 0 0,0-1-1 0 0,-2 1 0 0 0,1-1 1 0 0,-2-1-1 0 0,0 0 1 0 0,0 0-1 0 0,-2-1 1 0 0,1-1-1 0 0,-1 0 1 0 0,-1-1-1 0 0,0 0 1 0 0,-2 0-70 0 0,13-8-98 0 0,1 0 1 0 0,0-1 0 0 0,-1 1-1 0 0,1-1 1 0 0,-1 0 0 0 0,0 1-1 0 0,1-1 1 0 0,-1-1 0 0 0,0 1-1 0 0,1 0 1 0 0,-1-1-1 0 0,0 1 1 0 0,0-1 0 0 0,0 0-1 0 0,0 0 1 0 0,0 0 0 0 0,1 0-1 0 0,-1 0 1 0 0,0-1 0 0 0,0 1-1 0 0,0-1 1 0 0,0 0 0 0 0,1 0-1 0 0,-1 0 1 0 0,1 0-1 0 0,-1 0 1 0 0,0-1 0 0 0,1 1-1 0 0,0-1 1 0 0,-1 0 0 0 0,1 0-1 0 0,0 1 1 0 0,0-1 0 0 0,0-1-1 0 0,0 1 1 0 0,0 0 0 0 0,1 0-1 0 0,-1-1 1 0 0,1 1 0 0 0,-1-1-1 0 0,1 1 1 0 0,0-1-1 0 0,0 0 1 0 0,0 1 0 0 0,0-1-1 0 0,1 0 1 0 0,-1 0 0 0 0,1 0-1 0 0,-1 1 1 0 0,1-1 0 0 0,0 0-1 0 0,0 0 1 0 0,0 0 0 0 0,1 0-1 0 0,-1 0 1 0 0,1-2 97 0 0,4-65-2596 0 0,16-4 1398 0 0</inkml:trace>
  <inkml:trace contextRef="#ctx0" brushRef="#br0" timeOffset="266.671">855 83 1496 0 0,'-8'2'328'0'0,"-1"1"1"0"0,1 1-1 0 0,-1-1 0 0 0,1 2 1 0 0,0-1-1 0 0,0 1 0 0 0,1 0 1 0 0,-1 0-1 0 0,1 1 0 0 0,0 0 0 0 0,1 0 1 0 0,-1 1-1 0 0,2 0 0 0 0,-1 0 1 0 0,-4 8-329 0 0,5-9 96 0 0,1 0 0 0 0,1 0 0 0 0,-1 0 0 0 0,1 1 0 0 0,1-1 0 0 0,-1 1 0 0 0,1 0 0 0 0,0-1 0 0 0,0 1 0 0 0,1 0 0 0 0,0 1 0 0 0,0-1 0 0 0,1 0 0 0 0,0 0 0 0 0,0 0 0 0 0,0 0 0 0 0,1 0 0 0 0,0 0 0 0 0,1 0 0 0 0,0 0 0 0 0,0 0 0 0 0,0 0 0 0 0,1-1 0 0 0,0 1 0 0 0,0-1 0 0 0,0 1 0 0 0,1-1 0 0 0,0-1 0 0 0,0 1 0 0 0,1 0 0 0 0,0-1 0 0 0,-1 0 0 0 0,4 3-96 0 0,0-1-131 0 0,0 0 0 0 0,0-1-1 0 0,0 0 1 0 0,1 0 0 0 0,0 0 0 0 0,0-1 0 0 0,0 0-1 0 0,1-1 1 0 0,-1 0 0 0 0,1-1 0 0 0,0 0-1 0 0,0-1 1 0 0,1 1 0 0 0,-1-2 0 0 0,2 1 131 0 0,73-12-4267 0 0,-58-3 2877 0 0</inkml:trace>
  <inkml:trace contextRef="#ctx0" brushRef="#br0" timeOffset="840.16">1054 132 1108 0 0,'113'349'5667'0'0,"-74"-245"-3563"0"0,-37-104-2023 0 0,1 0 0 0 0,-1 0 0 0 0,0-1-1 0 0,1 1 1 0 0,-1-1 0 0 0,1 0-1 0 0,-1 1 1 0 0,0-1 0 0 0,0 0-1 0 0,0-1 1 0 0,0 1 0 0 0,1 0 0 0 0,-2 0-1 0 0,1-1 1 0 0,0 1 0 0 0,0-1-1 0 0,0 0 1 0 0,-1 0 0 0 0,1 1-1 0 0,-1-1 1 0 0,1 0 0 0 0,-1 0 0 0 0,0 0-1 0 0,0-1 1 0 0,1 1 0 0 0,-2 0-1 0 0,2-2-80 0 0,30-56 169 0 0,-2-2 0 0 0,-3 0 0 0 0,-3-2 0 0 0,12-54-169 0 0,-31 103 64 0 0,-4 15-67 0 0,-1 0-1 0 0,1-1 1 0 0,0 1 0 0 0,0 0 0 0 0,-1-1-1 0 0,1 1 1 0 0,-1-1 0 0 0,1 1 0 0 0,0-1 0 0 0,-1 1-1 0 0,1-1 1 0 0,-1 0 0 0 0,0 1 0 0 0,1-1-1 0 0,-1 0 1 0 0,1 1 0 0 0,-1-1 0 0 0,0 0 0 0 0,1 0-1 0 0,-1 1 1 0 0,0-1 0 0 0,0 0 0 0 0,0 0 0 0 0,0 1-1 0 0,0-1 1 0 0,0 0 0 0 0,0 0 0 0 0,0 0-1 0 0,0 1 1 0 0,0-1 0 0 0,0 0 0 0 0,0 0 0 0 0,0 1-1 0 0,0-1 1 0 0,-1 0 0 0 0,1 0 0 0 0,0 1 0 0 0,-1-1-1 0 0,1 0 1 0 0,-1 1 0 0 0,1-1 0 0 0,-1 0-1 0 0,1 1 1 0 0,-1-1 0 0 0,1 1 0 0 0,-1-1 0 0 0,1 1-1 0 0,-1-1 1 0 0,0 1 0 0 0,1-1 0 0 0,-1 1-1 0 0,0-1 1 0 0,1 1 0 0 0,-1 0 0 0 0,0-1 0 0 0,0 1-1 0 0,0 0 4 0 0,0 6-298 0 0,0 0 0 0 0,0 0 0 0 0,1 1 0 0 0,0-1 0 0 0,0 0 1 0 0,0 0-1 0 0,1 1 0 0 0,0-1 0 0 0,0 0 0 0 0,0 0 0 0 0,1 0 0 0 0,0 0 0 0 0,0 0 0 0 0,1 0 0 0 0,-1-1 0 0 0,1 1 0 0 0,1-1 0 0 0,-1 0 0 0 0,1 0 0 0 0,0 0 0 0 0,0 0 0 0 0,0-1 0 0 0,0 1 0 0 0,1-1 0 0 0,0 0 0 0 0,0 0 0 0 0,0-1 0 0 0,1 0 0 0 0,2 2 298 0 0,10 7-1481 0 0</inkml:trace>
  <inkml:trace contextRef="#ctx0" brushRef="#br0" timeOffset="1197.435">1689 354 1544 0 0,'35'-15'3290'0'0,"50"-19"-1863"0"0,-24-7 671 0 0,-61 40-1907 0 0,0 1-4 0 0,-24-21 151 0 0,16 17-299 0 0,-1 1-1 0 0,0 1 1 0 0,0 0 0 0 0,0 0 0 0 0,0 1-1 0 0,0 0 1 0 0,0 0 0 0 0,0 1-1 0 0,0 0 1 0 0,0 1 0 0 0,0 0 0 0 0,0 1-1 0 0,0-1 1 0 0,0 2 0 0 0,0-1 0 0 0,1 1-1 0 0,-1 1 1 0 0,1-1 0 0 0,0 1 0 0 0,-7 5-39 0 0,7-6 25 0 0,0 1 0 0 0,-1 1 1 0 0,1 0-1 0 0,1 0 0 0 0,-1 0 1 0 0,1 1-1 0 0,0 0 0 0 0,0 0 1 0 0,1 1-1 0 0,-1 0 0 0 0,2 0 1 0 0,-1 1-1 0 0,1-1 0 0 0,0 1 1 0 0,0 0-1 0 0,1 1 0 0 0,0-1 1 0 0,1 1-1 0 0,0 0 0 0 0,0-1 1 0 0,1 1-1 0 0,0 1 0 0 0,1-1 1 0 0,0 0-1 0 0,0 3-25 0 0,4-3-76 0 0,1 0 0 0 0,0 0-1 0 0,0 0 1 0 0,1-1 0 0 0,0 0 0 0 0,1 0 0 0 0,0 0 0 0 0,0-1-1 0 0,0 1 1 0 0,1-2 0 0 0,0 1 0 0 0,1-1 0 0 0,-1 0 0 0 0,1 0-1 0 0,0-1 1 0 0,1 0 0 0 0,-1-1 0 0 0,1 0 0 0 0,0 0 0 0 0,0-1-1 0 0,0 0 1 0 0,0 0 0 0 0,1-1 0 0 0,-1 0 0 0 0,1-1 0 0 0,0 0-1 0 0,-1-1 1 0 0,1 0 0 0 0,6 0 76 0 0,124-32-5052 0 0,-113 19 3646 0 0</inkml:trace>
  <inkml:trace contextRef="#ctx0" brushRef="#br0" timeOffset="1539.789">2014 314 928 0 0,'6'8'3712'0'0,"23"53"-3020"0"0,24 108 2136 0 0,-54-259-1250 0 0,79-62-1101 0 0,-78 150-473 0 0,1 1 1 0 0,0-1-1 0 0,0 1 1 0 0,0-1 0 0 0,0 1-1 0 0,0 0 1 0 0,0 0-1 0 0,0-1 1 0 0,0 1-1 0 0,0 0 1 0 0,1 0-1 0 0,-1 0 1 0 0,0 0-1 0 0,1 1 1 0 0,-1-1-1 0 0,1 0 1 0 0,-1 0-1 0 0,1 1 1 0 0,-1-1-1 0 0,1 1 1 0 0,-1-1-1 0 0,1 1 1 0 0,0 0-1 0 0,-1 0 1 0 0,1 0-1 0 0,-1 0 1 0 0,1 0-1 0 0,0 0 1 0 0,-1 0-1 0 0,1 0 1 0 0,0 1-1 0 0,-1-1 1 0 0,1 0 0 0 0,-1 1-1 0 0,1 0 1 0 0,-1-1-1 0 0,1 1 1 0 0,-1 0-1 0 0,1 0 1 0 0,-1 0-1 0 0,0 0 1 0 0,0 0-1 0 0,1 0 1 0 0,-1 0-1 0 0,0 0 1 0 0,0 0-1 0 0,0 1 1 0 0,0-1-1 0 0,0 0 1 0 0,0 1-1 0 0,0-1 1 0 0,-1 1-1 0 0,1-1 1 0 0,0 2-5 0 0,45 85-20 0 0,-36-45-172 0 0,9 33-677 0 0,1-32-4317 0 0,-19-41 3862 0 0,-1-3 120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37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72 1128 0 0,'0'-2'80'0'0,"0"-1"0"0"0,0 0 1 0 0,-1 0-1 0 0,1 1 0 0 0,-1-1 0 0 0,0 0 0 0 0,1 1 0 0 0,-1-1 0 0 0,0 1 1 0 0,-1-1-1 0 0,1 1 0 0 0,0-1 0 0 0,-1 1 0 0 0,1 0 0 0 0,-1 0 0 0 0,0 0 0 0 0,1 0 1 0 0,-1 0-1 0 0,0 0 0 0 0,0 0 0 0 0,-1 0 0 0 0,1 1 0 0 0,0-1 0 0 0,-1 1 1 0 0,1 0-1 0 0,0 0 0 0 0,-1 0 0 0 0,1 0 0 0 0,-1 0 0 0 0,0 0 0 0 0,1 1 1 0 0,-1-1-1 0 0,0 1 0 0 0,1 0 0 0 0,-1-1 0 0 0,0 1 0 0 0,0 1 0 0 0,1-1 1 0 0,-1 0-1 0 0,0 1 0 0 0,1-1 0 0 0,-1 1 0 0 0,0 0 0 0 0,1 0 0 0 0,-3 1-80 0 0,-14 2 107 0 0,0 2 0 0 0,0 0 0 0 0,1 1 0 0 0,0 1 0 0 0,0 0 0 0 0,1 2 0 0 0,0 0 0 0 0,0 1-1 0 0,1 0 1 0 0,1 2 0 0 0,0-1 0 0 0,1 2 0 0 0,0 0 0 0 0,1 1 0 0 0,1 0 0 0 0,0 1 0 0 0,1 0-1 0 0,1 1 1 0 0,-5 10-107 0 0,-4 53 441 0 0,20-77-431 0 0,-1 0-1 0 0,1-1 1 0 0,0 1 0 0 0,0 0 0 0 0,0-1-1 0 0,0 1 1 0 0,1-1 0 0 0,-1 1-1 0 0,1-1 1 0 0,-1 0 0 0 0,1 1 0 0 0,0-1-1 0 0,0 0 1 0 0,0 0 0 0 0,0-1-1 0 0,0 1 1 0 0,1 0 0 0 0,-1-1 0 0 0,0 1-1 0 0,1-1 1 0 0,-1 1 0 0 0,1-1-1 0 0,-1 0 1 0 0,1 0 0 0 0,0-1 0 0 0,-1 1-1 0 0,1 0 1 0 0,0-1 0 0 0,0 0-1 0 0,0 1 1 0 0,-1-1 0 0 0,1 0 0 0 0,0-1-1 0 0,0 1 1 0 0,2-1-10 0 0,95-10 224 0 0,-87 8-266 0 0,1 0 0 0 0,-1-1 0 0 0,0-1 0 0 0,-1 0 0 0 0,1-1 0 0 0,-1 0 0 0 0,0 0 0 0 0,0-2 0 0 0,-1 1 0 0 0,0-2 0 0 0,0 1 0 0 0,-1-2 0 0 0,0 1 0 0 0,-1-1 0 0 0,0-1 0 0 0,0 1 0 0 0,-1-2 0 0 0,-1 1 1 0 0,0-1-1 0 0,0 0 0 0 0,-1 0 0 0 0,-1-1 0 0 0,0 0 0 0 0,0-3 42 0 0,-4 3 57 0 0,1-3 186 0 0,2 24-73 0 0,130 501 1632 0 0,-133-498-1704 0 0,0-1-1 0 0,0 1 1 0 0,-1-1 0 0 0,-1 1 0 0 0,0 0 0 0 0,0-1-1 0 0,-1 0 1 0 0,-1 1 0 0 0,1-1 0 0 0,-2 0 0 0 0,1 0-1 0 0,-1 0 1 0 0,-5 6-98 0 0,5-8 42 0 0,-1 1 0 0 0,0-1 0 0 0,0 0 0 0 0,-1-1 0 0 0,0 1 0 0 0,0-1 0 0 0,-1 0 0 0 0,0-1 0 0 0,-1 1-1 0 0,1-1 1 0 0,-1-1 0 0 0,0 0 0 0 0,0 0 0 0 0,-1 0 0 0 0,1-1 0 0 0,-1 0 0 0 0,0-1 0 0 0,0 0 0 0 0,-1 0 0 0 0,1-1 0 0 0,-1-1 0 0 0,1 1-1 0 0,-1-1 1 0 0,-8-1-42 0 0,14 0-95 0 0,0 0 0 0 0,0 0-1 0 0,0-1 1 0 0,0 1 0 0 0,0-1-1 0 0,0 0 1 0 0,1 0-1 0 0,-1-1 1 0 0,0 1 0 0 0,0-1-1 0 0,1 0 1 0 0,-1 0 0 0 0,1 0-1 0 0,0 0 1 0 0,0 0 0 0 0,-1-1-1 0 0,1 0 1 0 0,1 1 0 0 0,-1-1-1 0 0,0 0 1 0 0,1-1-1 0 0,-1 1 1 0 0,1 0 0 0 0,0-1-1 0 0,0 1 1 0 0,1-1 0 0 0,-1 1-1 0 0,1-1 1 0 0,-1 0 0 0 0,1 0-1 0 0,0 0 1 0 0,1 0 0 0 0,-1 0-1 0 0,1 0 1 0 0,0 0-1 0 0,0-1 96 0 0,15-133-4581 0 0,6 85 3267 0 0</inkml:trace>
  <inkml:trace contextRef="#ctx0" brushRef="#br0" timeOffset="248.015">1247 149 1556 0 0,'-11'45'3765'0'0,"-8"9"-2859"0"0,3 0-1 0 0,2 1 0 0 0,2 1 1 0 0,3 0-1 0 0,-2 52-905 0 0,2-40-1350 0 0,-16-54-4043 0 0,13-23 3888 0 0</inkml:trace>
  <inkml:trace contextRef="#ctx0" brushRef="#br0" timeOffset="494.565">914 236 1856 0 0,'12'1'5375'0'0,"32"41"-4462"0"0,-18-16-326 0 0,117 102 672 0 0,-16-14-1976 0 0,-40-43-2747 0 0,-69-53 775 0 0,-16-16 1465 0 0</inkml:trace>
  <inkml:trace contextRef="#ctx0" brushRef="#br0" timeOffset="715.145">690 171 1024 0 0,'-7'12'341'0'0,"0"0"-1"0"0,1 1 0 0 0,1 0 1 0 0,0 0-1 0 0,0 0 1 0 0,2 1-1 0 0,0-1 1 0 0,0 1-1 0 0,1 0 0 0 0,1-1 1 0 0,0 1-1 0 0,1 0 1 0 0,0 0-1 0 0,1 0 1 0 0,2 8-341 0 0,1-2 149 0 0,2 0 0 0 0,0-1 0 0 0,0 1 0 0 0,2-1 0 0 0,1-1 0 0 0,0 0 1 0 0,1 0-1 0 0,1 0 0 0 0,1-2 0 0 0,0 1 0 0 0,1-2 0 0 0,1 1 1 0 0,0-2-1 0 0,1 0 0 0 0,0-1 0 0 0,2 0 0 0 0,10 6-149 0 0,-10-8-418 0 0,1 0 0 0 0,1-1 1 0 0,-1-1-1 0 0,2-1 0 0 0,-1-1 0 0 0,1 0 0 0 0,0-1 0 0 0,1-2 0 0 0,-1 0 1 0 0,1-1-1 0 0,6 0 418 0 0,2-5-1256 0 0,20-9-50 0 0</inkml:trace>
  <inkml:trace contextRef="#ctx0" brushRef="#br0" timeOffset="962.281">1384 0 1460 0 0,'46'59'773'0'0,"-3"1"-1"0"0,-3 2 0 0 0,-2 2 1 0 0,-3 2-1 0 0,-3 1 1 0 0,-4 1-1 0 0,-2 1 0 0 0,6 33-772 0 0,-34 75 1024 0 0,1-172-1155 0 0,0 1 0 0 0,0-1 0 0 0,-1 1 0 0 0,0-1 0 0 0,0 0 0 0 0,0 0 0 0 0,-1 0 0 0 0,1 0 1 0 0,-1 0-1 0 0,-1 0 0 0 0,1-1 0 0 0,0 1 0 0 0,-1-1 0 0 0,0 0 0 0 0,0 0 0 0 0,0-1 0 0 0,-1 1 1 0 0,1-1-1 0 0,-1 0 0 0 0,0 0 0 0 0,0 0 0 0 0,0-1 0 0 0,0 0 0 0 0,0 0 0 0 0,-1 0 0 0 0,1 0 0 0 0,-1-1 1 0 0,1 0-1 0 0,-1 0 0 0 0,-1 0 131 0 0,-11-5-1263 0 0,-14-13-34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0 1048 0 0,'-71'37'4620'0'0,"59"-29"-4393"0"0,0 0 0 0 0,1 1 0 0 0,-1 1 0 0 0,2 0 0 0 0,-1 1 0 0 0,2 0 0 0 0,-1 0 0 0 0,2 1 0 0 0,-1 0 0 0 0,2 0 0 0 0,-1 1 0 0 0,2 0 0 0 0,0 1 0 0 0,0-1 0 0 0,1 1 0 0 0,1 0 0 0 0,1 1 0 0 0,-1 3-227 0 0,6-13 36 0 0,0 0 1 0 0,0 0 0 0 0,1 0 0 0 0,0 0 0 0 0,0 0 0 0 0,0 0 0 0 0,0-1 0 0 0,1 1 0 0 0,0-1 0 0 0,0 0 0 0 0,0-1-1 0 0,0 1 1 0 0,1 0 0 0 0,-1-1 0 0 0,1 0 0 0 0,0 0 0 0 0,0-1 0 0 0,0 1 0 0 0,0-1 0 0 0,1 0 0 0 0,-1-1 0 0 0,0 1-1 0 0,1-1 1 0 0,-1 0 0 0 0,4 0-37 0 0,11 2-2 0 0,-1-1 1 0 0,1-1-1 0 0,0 0 0 0 0,-1-2 0 0 0,1 0 0 0 0,0-1 0 0 0,-1-1 1 0 0,0-1-1 0 0,0-1 0 0 0,0-1 0 0 0,0 0 0 0 0,-1-1 0 0 0,0-1 1 0 0,0-1-1 0 0,-1-1 0 0 0,13-8 2 0 0,-27 16 1 0 0,-1-1-1 0 0,1 1 1 0 0,0 0-1 0 0,-1-1 1 0 0,1 0-1 0 0,-1 1 1 0 0,0-1 0 0 0,0 0-1 0 0,0 0 1 0 0,0 0-1 0 0,0-1 1 0 0,-1 1-1 0 0,1 0 1 0 0,-1-1 0 0 0,0 1-1 0 0,0-1 1 0 0,-1 1-1 0 0,1-1 1 0 0,0 1-1 0 0,-1-1 1 0 0,0 1 0 0 0,0-1-1 0 0,0 0 1 0 0,-1 1-1 0 0,1-1 1 0 0,-1 1-1 0 0,1-1 1 0 0,-1 1 0 0 0,-1-1-1 0 0,1 1 1 0 0,0-1-1 0 0,-1 1 1 0 0,1 0-1 0 0,-1 0 1 0 0,0 0 0 0 0,0 0-1 0 0,0 0 1 0 0,-1 0-1 0 0,1 1 1 0 0,-2-2-1 0 0,-5-5 2 0 0,0 0 0 0 0,-1 1-1 0 0,0 0 1 0 0,-1 1 0 0 0,0 0 0 0 0,0 0-1 0 0,0 1 1 0 0,-1 1 0 0 0,0 0 0 0 0,0 0 0 0 0,0 1-2 0 0,-141-21-972 0 0,50 22-3113 0 0,79-13 1699 0 0,22 11 1259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44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1088 0 0,'2'-6'828'0'0,"8"-18"5141"0"0,-7 43-3279 0 0,-5 46-2421 0 0,2 0 1 0 0,4 0-1 0 0,2 0 1 0 0,3 0-1 0 0,10 36-269 0 0,56 125-2454 0 0,-75-226 2354 0 0,0 1 0 0 0,0-1 0 0 0,0 1 0 0 0,0 0 0 0 0,1-1 0 0 0,-1 1 0 0 0,0-1 0 0 0,0 1 0 0 0,1-1 0 0 0,-1 1 0 0 0,0-1 0 0 0,0 1 0 0 0,1-1 0 0 0,-1 1 0 0 0,1-1 0 0 0,-1 0 0 0 0,0 1 0 0 0,1-1 0 0 0,-1 0 0 0 0,1 1 0 0 0,-1-1-1 0 0,1 0 1 0 0,-1 1 0 0 0,1-1 0 0 0,-1 0 0 0 0,1 0 0 0 0,0 0 0 0 0,-1 1 0 0 0,1-1 0 0 0,-1 0 0 0 0,1 0 0 0 0,-1 0 0 0 0,1 0 0 0 0,0 0 0 0 0,-1 0 0 0 0,1 0 0 0 0,-1 0 0 0 0,1 0 0 0 0,-1-1 0 0 0,1 1 0 0 0,0 0 0 0 0,-1 0 0 0 0,1 0 0 0 0,-1-1 0 0 0,1 1 0 0 0,-1 0 0 0 0,1 0 0 0 0,-1-1 0 0 0,1 1 0 0 0,-1-1 0 0 0,0 1 0 0 0,1 0 0 0 0,-1-1 0 0 0,1 1 0 0 0,-1-1 0 0 0,0 1 0 0 0,1-1 0 0 0,-1 1 0 0 0,0-1 0 0 0,0 1 0 0 0,1-1 0 0 0,-1 1 0 0 0,0-1 0 0 0,0 1 0 0 0,0-1 0 0 0,0 0 0 0 0,0 1 0 0 0,0-1 100 0 0,1 0 135 0 0,9-14-1337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4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300 131 1152 0 0,'22'-4'4692'0'0,"-40"39"-2901"0"0,7-16-1612 0 0,-162 373 1158 0 0,171-387-1736 0 0,-1 1 1 0 0,0-1-1 0 0,0 0 0 0 0,-1-1 1 0 0,0 1-1 0 0,1 0 1 0 0,-2-1-1 0 0,1 0 0 0 0,0 0 1 0 0,-1 0-1 0 0,0-1 0 0 0,0 1 1 0 0,0-1-1 0 0,0 0 1 0 0,0-1-1 0 0,-6 3 399 0 0,0-5-1185 0 0</inkml:trace>
  <inkml:trace contextRef="#ctx0" brushRef="#br0" timeOffset="248.417">1 265 836 0 0,'13'-36'7211'0'0,"12"45"-5836"0"0,199 150-118 0 0,-62-74-4665 0 0,-80-63-527 0 0,-65-21 2755 0 0</inkml:trace>
  <inkml:trace contextRef="#ctx0" brushRef="#br0" timeOffset="465.133">727 37 3584 0 0,'3'-11'1441'0'0,"4"-15"3116"0"0,-1 35-1128 0 0,56 513-4164 0 0,-62-500-356 0 0,-2 1 0 0 0,-1-1-1 0 0,-1 1 1 0 0,0-1-1 0 0,-2 0 1 0 0,-1-1-1 0 0,0 1 1 0 0,-2-1 0 0 0,-10 19 1091 0 0,10-30-1186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4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 1256 0 0,'3'-12'1566'0'0,"37"-9"1589"0"0,-30 58-1750 0 0,-15-20-1415 0 0,-1-1-1 0 0,-1 0 1 0 0,0-1-1 0 0,-1 0 1 0 0,-1 0-1 0 0,0-1 1 0 0,-1 0-1 0 0,-1 0 1 0 0,0-1-1 0 0,0-1 1 0 0,-2 0-1 0 0,1 0 1 0 0,-9 4 10 0 0,-84 65-3636 0 0,81-65 2394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47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480 267 1908 0 0,'0'0'692'0'0,"5"-30"3355"0"0,14 14-3648 0 0,-137 166 2314 0 0,82-94-2346 0 0,-10 17-158 0 0,-54 72-344 0 0,13-75-3604 0 0,26-56-171 0 0,45-14 2811 0 0</inkml:trace>
  <inkml:trace contextRef="#ctx0" brushRef="#br0" timeOffset="277.279">0 269 1976 0 0,'30'-48'7640'0'0,"8"54"-6241"0"0,85 59-1715 0 0,-2 5 1 0 0,108 85 315 0 0,-128-57-7700 0 0,-98-93 6444 0 0</inkml:trace>
  <inkml:trace contextRef="#ctx0" brushRef="#br0" timeOffset="515.236">1040 155 1792 0 0,'10'-13'1057'0'0,"0"4"3807"0"0,-9 31-2171 0 0,-3 12-2401 0 0,2 1 1 0 0,2 0 0 0 0,1 0 0 0 0,1 0 0 0 0,2-1-1 0 0,9 30-292 0 0,-9-44-139 0 0,19 83-364 0 0,-18-33-3321 0 0,-39-16-459 0 0,16-47 2866 0 0</inkml:trace>
  <inkml:trace contextRef="#ctx0" brushRef="#br0" timeOffset="776.638">802 483 1024 0 0,'8'-16'8905'0'0,"100"-17"-7725"0"0,15 13-1116 0 0,-69 13-1698 0 0,0-2 0 0 0,-1-3 1 0 0,0-2-1 0 0,-1-2 0 0 0,3-4 1634 0 0,-23 4-1200 0 0</inkml:trace>
  <inkml:trace contextRef="#ctx0" brushRef="#br0" timeOffset="1042.57">1475 29 1720 0 0,'28'-29'4827'0'0,"16"40"-3354"0"0,29 46-924 0 0,-65-46-416 0 0,-2 0-1 0 0,1 0 0 0 0,-2 0 0 0 0,1 0 1 0 0,-1 1-1 0 0,-1 0 0 0 0,0 0 0 0 0,-1 0 1 0 0,-1 1-1 0 0,1-1 0 0 0,-2 1 0 0 0,0 0 0 0 0,0-1 1 0 0,-2 1-1 0 0,1 0 0 0 0,-1-1 0 0 0,-1 1 1 0 0,0-1-1 0 0,-1 1 0 0 0,-1-1 0 0 0,1 0 1 0 0,-2 0-1 0 0,0 0 0 0 0,-3 4-132 0 0,-10 38 716 0 0,75-44-1882 0 0,144-60-7298 0 0,-169 40 7259 0 0</inkml:trace>
  <inkml:trace contextRef="#ctx0" brushRef="#br0" timeOffset="1306.152">2383 627 1080 0 0,'1'13'373'0'0,"0"0"0"0"0,-1 0 0 0 0,0 0 0 0 0,-1-1 0 0 0,0 1 0 0 0,-1 0 0 0 0,-1-1 0 0 0,0 1 0 0 0,0-1 0 0 0,-1 0 0 0 0,-1 0 0 0 0,0 0 0 0 0,-1-1 0 0 0,0 1 0 0 0,0-1 0 0 0,-1-1 0 0 0,-1 1-1 0 0,-4 3-372 0 0,-10 11 97 0 0,-1 0-1 0 0,-1-2 0 0 0,-1-1 1 0 0,-1-1-1 0 0,-1-1 0 0 0,-16 8-96 0 0,-97 23-5569 0 0,128-51 4371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5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0 141 988 0 0,'3'-8'7482'0'0,"147"-33"-5856"0"0,83-35-8483 0 0,-204 60 5686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51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3392 0 0,'10'5'5340'0'0,"-8"29"-4265"0"0,-3-17-496 0 0,26 229 729 0 0,-2-49-4187 0 0,-20-50-2682 0 0,-3-126 4151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5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28 214 1280 0 0,'0'0'347'0'0,"0"0"52"0"0,0 0-32 0 0,0 0-44 0 0,0 0-29 0 0,0 0-16 0 0,0 0 70 0 0,0 0 76 0 0,0 0 4 0 0,-16-3 714 0 0,5-57 33 0 0,16 49-1121 0 0,1 1-1 0 0,0 1 0 0 0,1-1 1 0 0,0 1-1 0 0,0 0 0 0 0,1 0 1 0 0,0 1-1 0 0,1 0 0 0 0,0 0 1 0 0,0 1-1 0 0,0 0 0 0 0,1 1 1 0 0,0 0-1 0 0,1 1 0 0 0,-1 0 1 0 0,1 0-1 0 0,0 1 0 0 0,0 1 1 0 0,0 0-1 0 0,0 0 0 0 0,1 1 1 0 0,0 1-1 0 0,-1-1 0 0 0,12 2-53 0 0,-18 0 8 0 0,1 0 0 0 0,-1 1 0 0 0,1-1 0 0 0,-1 1 0 0 0,0 1 0 0 0,1-1 0 0 0,-1 1 0 0 0,0 0-1 0 0,0 0 1 0 0,0 0 0 0 0,0 1 0 0 0,0 0 0 0 0,-1 0 0 0 0,1 0 0 0 0,-1 0 0 0 0,0 1 0 0 0,1 0 0 0 0,-2 0-1 0 0,1 0 1 0 0,0 0 0 0 0,-1 1 0 0 0,0-1 0 0 0,0 1 0 0 0,0 0 0 0 0,-1 0 0 0 0,0 0 0 0 0,1 0 0 0 0,-2 0-1 0 0,1 0 1 0 0,-1 1 0 0 0,0-1 0 0 0,0 0 0 0 0,0 1 0 0 0,-1-1 0 0 0,1 1 0 0 0,-1 0-8 0 0,1 13 46 0 0,-1 0 0 0 0,0 0 0 0 0,-1 0 0 0 0,-1 0 0 0 0,-1 0 0 0 0,-1-1 0 0 0,0 1 0 0 0,-1-1 0 0 0,-7 15-46 0 0,-145 207 1684 0 0,157-238-1675 0 0,2 0 0 0 0,-1 0 0 0 0,0 0-1 0 0,0 0 1 0 0,0 0 0 0 0,1 0 0 0 0,-1-1-1 0 0,1 1 1 0 0,-1-1 0 0 0,1 1 0 0 0,0-1-1 0 0,0 1 1 0 0,0-1 0 0 0,0 0 0 0 0,-1 0-1 0 0,1 0 1 0 0,1 0 0 0 0,-1 0 0 0 0,0-1-1 0 0,0 1 1 0 0,0-1 0 0 0,0 1 0 0 0,0-1-1 0 0,1 0 1 0 0,-1 1 0 0 0,0-1 0 0 0,0 0-1 0 0,1-1 1 0 0,-1 1 0 0 0,0 0 0 0 0,0-1-1 0 0,0 1 1 0 0,1-1 0 0 0,-1 0-1 0 0,0 1 1 0 0,0-1 0 0 0,0 0 0 0 0,0 0-1 0 0,0-1 1 0 0,-1 1 0 0 0,2-1-9 0 0,70-10-187 0 0,198-51-7389 0 0,-242 52 6420 0 0</inkml:trace>
  <inkml:trace contextRef="#ctx0" brushRef="#br0" timeOffset="389.769">1098 49 976 0 0,'-9'3'5741'0'0,"-22"16"-4766"0"0,21-10-822 0 0,0 1 0 0 0,1 0 0 0 0,0 1 0 0 0,1 0 0 0 0,0 0 0 0 0,1 0 0 0 0,0 1 0 0 0,1 0 0 0 0,0 1 0 0 0,1-1 0 0 0,1 1 0 0 0,0 0 0 0 0,0 0 0 0 0,1 1 1 0 0,1-1-1 0 0,0 6-153 0 0,-27 84-977 0 0,27-99 738 0 0,1-1 0 0 0,-1 0 0 0 0,0 0-1 0 0,0-1 1 0 0,0 1 0 0 0,0 0 0 0 0,0 0 0 0 0,-1-1-1 0 0,1 0 1 0 0,-1 1 0 0 0,1-1 0 0 0,-1 0 0 0 0,0 0 0 0 0,0 0-1 0 0,0-1 1 0 0,0 1 0 0 0,-1-1 0 0 0,1 0 0 0 0,0 0-1 0 0,0 0 1 0 0,-1 0 0 0 0,1 0 0 0 0,-1-1 0 0 0,-2 1 239 0 0,-5-1-1264 0 0</inkml:trace>
  <inkml:trace contextRef="#ctx0" brushRef="#br0" timeOffset="670.757">790 55 2768 0 0,'27'-2'5495'0'0,"20"54"-5251"0"0,-45-49-17 0 0,167 177-33 0 0,-43-78-6687 0 0,-113-94 5210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3:53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430 495 1612 0 0,'4'-22'2510'0'0,"-3"21"-2460"0"0,0-1 0 0 0,0 1-1 0 0,0-1 1 0 0,0 0-1 0 0,0 1 1 0 0,0-1 0 0 0,0 0-1 0 0,-1 0 1 0 0,1 0 0 0 0,-1 0-1 0 0,1 0 1 0 0,-1 1-1 0 0,0-1 1 0 0,0 0 0 0 0,0 0-1 0 0,0 0 1 0 0,0 0-1 0 0,0 0 1 0 0,0 0 0 0 0,-1 0-1 0 0,1 0 1 0 0,-1 0 0 0 0,1 1-1 0 0,-1-1 1 0 0,0 0-1 0 0,0 0 1 0 0,0 1 0 0 0,0-1-1 0 0,0 0 1 0 0,0 1 0 0 0,0-1-1 0 0,0 1 1 0 0,-1-1-1 0 0,1 1 1 0 0,-1 0 0 0 0,1 0-1 0 0,-1-1 1 0 0,1 1-1 0 0,-1 0 1 0 0,0 0 0 0 0,1 1-1 0 0,-1-1 1 0 0,0 0 0 0 0,0 1-1 0 0,0-1 1 0 0,0 1-1 0 0,0-1 1 0 0,1 1 0 0 0,-1 0-1 0 0,-1 0-49 0 0,-13-4 110 0 0,-1 1-1 0 0,0 1 0 0 0,0 0 0 0 0,0 2 1 0 0,0 0-1 0 0,0 1 0 0 0,0 0 1 0 0,0 1-1 0 0,1 1 0 0 0,-1 1 0 0 0,1 1 1 0 0,0 0-1 0 0,0 1 0 0 0,0 0 1 0 0,1 2-1 0 0,-1-1 0 0 0,2 2 0 0 0,-1 0 1 0 0,2 1-1 0 0,-1 0 0 0 0,1 1 0 0 0,-10 12-109 0 0,20-20 24 0 0,0 1-1 0 0,0 0 0 0 0,0 0 0 0 0,1 1 0 0 0,-1-1 1 0 0,1 0-1 0 0,0 1 0 0 0,1 0 0 0 0,-1-1 0 0 0,1 1 0 0 0,0 0 1 0 0,0 0-1 0 0,0-1 0 0 0,1 1 0 0 0,-1 0 0 0 0,1 0 1 0 0,0 0-1 0 0,1 0 0 0 0,-1 0 0 0 0,1 0 0 0 0,0 0 0 0 0,0-1 1 0 0,1 1-1 0 0,-1 0 0 0 0,1-1 0 0 0,0 1 0 0 0,1-1 0 0 0,-1 1 1 0 0,1-1-1 0 0,-1 0 0 0 0,1 0 0 0 0,1 0 0 0 0,-1-1 1 0 0,0 1-1 0 0,1-1 0 0 0,0 0 0 0 0,-1 0 0 0 0,1 0 0 0 0,1 0 1 0 0,-1-1-1 0 0,0 1 0 0 0,1-1 0 0 0,-1 0 0 0 0,1 0 1 0 0,-1-1-1 0 0,1 0 0 0 0,0 0 0 0 0,0 0 0 0 0,0 0 0 0 0,0 0 1 0 0,0-1-1 0 0,0 0 0 0 0,-1 0 0 0 0,1-1 0 0 0,1 1-23 0 0,134-5 255 0 0,-137 4-257 0 0,2 1-3 0 0,1-1 0 0 0,-1 1-1 0 0,0-1 1 0 0,0 0 0 0 0,0 0 0 0 0,0-1-1 0 0,0 0 1 0 0,0 0 0 0 0,0 0 0 0 0,0 0-1 0 0,-1-1 1 0 0,1 1 0 0 0,-1-1 0 0 0,0-1 0 0 0,0 1-1 0 0,0 0 1 0 0,0-1 0 0 0,-1 0 0 0 0,1 0-1 0 0,-1 0 1 0 0,0 0 0 0 0,0-1 0 0 0,0 1-1 0 0,-1-1 1 0 0,0 1 0 0 0,2-5 5 0 0,-3 5 33 0 0,24-32-51 0 0,-9 42-150 0 0,-1 0 0 0 0,0 2 0 0 0,0 0 0 0 0,-1 0 0 0 0,0 2 0 0 0,-1 0 0 0 0,0 0 0 0 0,0 1 0 0 0,-1 0 0 0 0,-1 2 0 0 0,0-1 0 0 0,-1 1 0 0 0,0 0 0 0 0,2 5 168 0 0,-13-2-4414 0 0,-10-6 3174 0 0</inkml:trace>
  <inkml:trace contextRef="#ctx0" brushRef="#br0" timeOffset="466.157">593 429 1468 0 0,'24'-18'2093'0'0,"1"45"-555"0"0,-24-25-1553 0 0,56 172 2552 0 0,-51-155-1475 0 0,-6-19-1044 0 0,1-1 0 0 0,-1 0 0 0 0,0 1 0 0 0,0-1 0 0 0,0 1 0 0 0,1-1 0 0 0,-1 1 0 0 0,0-1 0 0 0,1 1 0 0 0,-1-1 0 0 0,0 1 0 0 0,1-1 0 0 0,-1 1 0 0 0,1-1 0 0 0,-1 1 0 0 0,1 0 0 0 0,-1-1 0 0 0,1 1 0 0 0,-1-1 0 0 0,1 1 0 0 0,-1 0 0 0 0,1 0 0 0 0,-1-1 0 0 0,1 1 0 0 0,0 0 0 0 0,-1 0 0 0 0,1 0 0 0 0,-1 0 0 0 0,1 0 0 0 0,0 0 0 0 0,-1 0 0 0 0,1 0 0 0 0,-1 0 0 0 0,1 0 0 0 0,0 0 0 0 0,-1 0 0 0 0,1 0 0 0 0,-1 0 0 0 0,1 0 0 0 0,0 1 0 0 0,-1-1 0 0 0,1 0 0 0 0,-1 0 0 0 0,1 1 0 0 0,-1-1 0 0 0,1 0 0 0 0,-1 1 0 0 0,1-1-1 0 0,-1 1 1 0 0,1-1 0 0 0,-1 1 0 0 0,0-1 0 0 0,1 1 0 0 0,-1-1 0 0 0,0 1 0 0 0,1-1 0 0 0,-1 1 0 0 0,0-1 0 0 0,1 1 0 0 0,-1-1 0 0 0,0 1 0 0 0,0 0 0 0 0,0-1 0 0 0,0 1 0 0 0,0 0-18 0 0,179-175-221 0 0,-101 266-809 0 0,-68-81 550 0 0,1-1 1 0 0,0-1-1 0 0,1 1 1 0 0,0-2-1 0 0,0 0 1 0 0,1 0-1 0 0,0-2 1 0 0,0 1-1 0 0,1-1 1 0 0,0-1-1 0 0,7 1 480 0 0,-1 1-1338 0 0</inkml:trace>
  <inkml:trace contextRef="#ctx0" brushRef="#br0" timeOffset="885.723">1255 516 988 0 0,'-5'-4'137'0'0,"0"0"0"0"0,0 0-1 0 0,-1 0 1 0 0,1 1 0 0 0,-1 0 0 0 0,0 0-1 0 0,0 0 1 0 0,-1 1 0 0 0,1 0 0 0 0,0 0-1 0 0,-1 1 1 0 0,1-1 0 0 0,-1 1 0 0 0,1 1-1 0 0,-1-1 1 0 0,0 1 0 0 0,1 1 0 0 0,-1-1 0 0 0,1 1-1 0 0,-1 0 1 0 0,0 0 0 0 0,1 1 0 0 0,0 0-1 0 0,-1 0 1 0 0,1 0 0 0 0,0 1 0 0 0,0 0-1 0 0,0 0 1 0 0,1 1 0 0 0,-1 0 0 0 0,1 0-1 0 0,0 0 1 0 0,0 0 0 0 0,0 1 0 0 0,1 0-1 0 0,-1 0 1 0 0,1 0 0 0 0,0 0 0 0 0,1 1-1 0 0,-1 0 1 0 0,1-1 0 0 0,0 3-137 0 0,2-3 36 0 0,1-1 0 0 0,0 1 0 0 0,1 0 0 0 0,-1 0 0 0 0,1-1 1 0 0,0 1-1 0 0,0 0 0 0 0,1-1 0 0 0,-1 1 0 0 0,1-1 0 0 0,0 0 0 0 0,0 1 0 0 0,0-1 0 0 0,1 0 0 0 0,-1 0 1 0 0,1 0-1 0 0,0-1 0 0 0,0 1 0 0 0,1-1 0 0 0,-1 1 0 0 0,1-1 0 0 0,-1 0 0 0 0,1 0 0 0 0,0-1 0 0 0,0 1 1 0 0,1-1-1 0 0,-1 0 0 0 0,0 0 0 0 0,1 0 0 0 0,-1-1 0 0 0,1 0 0 0 0,-1 0 0 0 0,1 0 0 0 0,3 0-36 0 0,7 2-13 0 0,1-1 0 0 0,-1 0 1 0 0,1-1-1 0 0,0-1 0 0 0,0-1 0 0 0,0 0 0 0 0,-1-1 0 0 0,1-1 0 0 0,-1 0 0 0 0,0-1 0 0 0,1 0 0 0 0,-2-2 0 0 0,1 0 0 0 0,-1 0 0 0 0,1-1 0 0 0,-2-1 0 0 0,1-1 0 0 0,-1 0 0 0 0,-1 0 0 0 0,0-1 0 0 0,0-1 0 0 0,-1 0 1 0 0,0 0-1 0 0,-1-1 0 0 0,0-1 0 0 0,-1 0 0 0 0,0 0 0 0 0,-1-1 0 0 0,-1 0 0 0 0,0 0 0 0 0,-1 0 0 0 0,0-1 0 0 0,1-8 13 0 0,3-16 341 0 0,-2 0 0 0 0,-1 0 0 0 0,-2-1 0 0 0,-2 1 0 0 0,-2-34-341 0 0,-2 60 200 0 0,-1 1 0 0 0,-1-1 0 0 0,0 1 0 0 0,0 0 0 0 0,-1 0 0 0 0,-1 0 0 0 0,0 0 0 0 0,-1 1 0 0 0,0-1 0 0 0,0 2 0 0 0,-1-1 0 0 0,-5-4-200 0 0,0 42 527 0 0,11-7-632 0 0,0-1-1 0 0,1 1 0 0 0,1 0 1 0 0,1-1-1 0 0,1 1 0 0 0,0-1 1 0 0,2 0-1 0 0,0 0 1 0 0,1 0-1 0 0,1-1 0 0 0,1 0 1 0 0,8 15 105 0 0,15 44-963 0 0,10 134-5924 0 0,-41-197 5488 0 0</inkml:trace>
  <inkml:trace contextRef="#ctx0" brushRef="#br0" timeOffset="1306.196">2000 381 848 0 0,'-2'-3'152'0'0,"0"-1"1"0"0,0 1-1 0 0,0 0 0 0 0,0-1 0 0 0,-1 1 0 0 0,1 0 1 0 0,-1 0-1 0 0,1 1 0 0 0,-1-1 0 0 0,0 0 1 0 0,0 1-1 0 0,-1 0 0 0 0,1 0 0 0 0,0 0 1 0 0,-1 0-1 0 0,1 0 0 0 0,-1 1 0 0 0,1-1 0 0 0,-1 1 1 0 0,0 0-1 0 0,0 0 0 0 0,0 0 0 0 0,1 1 1 0 0,-1 0-1 0 0,0-1 0 0 0,0 1 0 0 0,0 1 1 0 0,0-1-1 0 0,0 0 0 0 0,0 1 0 0 0,0 0 0 0 0,1 0 1 0 0,-1 0-1 0 0,0 0 0 0 0,1 1 0 0 0,-1-1 1 0 0,1 1-1 0 0,-1 0 0 0 0,1 0 0 0 0,-1 1-152 0 0,0-2 60 0 0,1 1 0 0 0,-1-1 0 0 0,1 0-1 0 0,0 1 1 0 0,0 0 0 0 0,0 0 0 0 0,0 0-1 0 0,0 0 1 0 0,1 0 0 0 0,-1 0 0 0 0,0 1-1 0 0,1-1 1 0 0,0 1 0 0 0,-1 0 0 0 0,1 0-1 0 0,0 0 1 0 0,1 0 0 0 0,-1 0 0 0 0,0 0-1 0 0,1 0 1 0 0,0 1 0 0 0,0-1 0 0 0,0 0-1 0 0,0 1 1 0 0,0-1 0 0 0,1 1 0 0 0,-1-1-1 0 0,1 1 1 0 0,0-1 0 0 0,0 1 0 0 0,1-1-1 0 0,0 4-59 0 0,5 5 64 0 0,0-1 0 0 0,2 0 0 0 0,-1 0 0 0 0,1-1 0 0 0,1 0 0 0 0,0 0 0 0 0,0-1 0 0 0,1 0 0 0 0,0-1 0 0 0,1 0 0 0 0,-1-1 0 0 0,2 0-1 0 0,-1 0 1 0 0,12 4-64 0 0,83 63 244 0 0,-104-73-258 0 0,-1 0 0 0 0,0 0 0 0 0,0 1 0 0 0,0-1 0 0 0,1 0 0 0 0,-1 1-1 0 0,-1-1 1 0 0,1 0 0 0 0,0 1 0 0 0,0-1 0 0 0,0 1 0 0 0,-1-1 0 0 0,1 1 0 0 0,-1 0 0 0 0,1-1 0 0 0,-1 1-1 0 0,0 0 1 0 0,0-1 0 0 0,0 1 0 0 0,1 0 0 0 0,-2-1 0 0 0,1 1 0 0 0,0 0 0 0 0,0-1 0 0 0,0 1-1 0 0,-1 0 1 0 0,1-1 0 0 0,-1 1 0 0 0,1-1 0 0 0,-1 1 0 0 0,0-1 0 0 0,0 1 0 0 0,1-1 0 0 0,-1 1-1 0 0,0-1 1 0 0,0 0 0 0 0,-1 1 0 0 0,1-1 0 0 0,0 0 0 0 0,0 0 0 0 0,0 0 0 0 0,-1 0 0 0 0,1 0-1 0 0,-1 0 1 0 0,1 0 0 0 0,-1 0 0 0 0,1-1 0 0 0,-1 1 0 0 0,1-1 0 0 0,-1 1 0 0 0,0-1 0 0 0,1 1-1 0 0,-1-1 1 0 0,1 0 0 0 0,-1 0 0 0 0,0 0 14 0 0,-103 21-2671 0 0,19-56-1161 0 0,67 20 2681 0 0</inkml:trace>
  <inkml:trace contextRef="#ctx0" brushRef="#br0" timeOffset="1569.336">2059 324 1004 0 0,'-41'-6'3943'0'0,"-15"55"-2865"0"0,-136 293 486 0 0,135-254-4985 0 0,54-84 2357 0 0</inkml:trace>
  <inkml:trace contextRef="#ctx0" brushRef="#br0" timeOffset="2000.907">2350 489 1768 0 0,'-70'24'3042'0'0,"65"-22"-2981"0"0,1 0-1 0 0,1 1 1 0 0,-1-1 0 0 0,0 0 0 0 0,1 1-1 0 0,-1 0 1 0 0,1 0 0 0 0,0 0 0 0 0,0 1-1 0 0,0-1 1 0 0,0 1 0 0 0,0-1 0 0 0,1 1-1 0 0,0 0 1 0 0,0 0 0 0 0,0 0 0 0 0,0 0 0 0 0,0 0-1 0 0,1 1 1 0 0,0-1 0 0 0,0 0 0 0 0,0 1-1 0 0,0-1 1 0 0,1 1 0 0 0,0-1 0 0 0,0 1-1 0 0,0-1 1 0 0,0 1 0 0 0,1-1 0 0 0,0 0-1 0 0,0 1 1 0 0,0-1 0 0 0,0 0 0 0 0,1 1 0 0 0,-1-1-1 0 0,1 0 1 0 0,0 0 0 0 0,0 0 0 0 0,1 0-1 0 0,-1-1 1 0 0,1 1 0 0 0,0-1 0 0 0,0 1-1 0 0,0-1 1 0 0,1 0 0 0 0,-1 0 0 0 0,1 0-1 0 0,-1-1 1 0 0,1 1 0 0 0,0-1 0 0 0,0 0-61 0 0,108 25 622 0 0,-108-27-631 0 0,-1 0 0 0 0,0 0 0 0 0,0 0 0 0 0,1 0 0 0 0,-1 0 0 0 0,0-1 0 0 0,0 1 0 0 0,0-1 0 0 0,1 0 0 0 0,-1 0 0 0 0,0 0 0 0 0,0 0 0 0 0,0 0 1 0 0,-1-1-1 0 0,1 1 0 0 0,0-1 0 0 0,0 0 0 0 0,-1 0 0 0 0,1 0 0 0 0,-1 0 0 0 0,0-1 0 0 0,1 1 0 0 0,-1-1 0 0 0,0 1 0 0 0,-1-1 0 0 0,1 0 0 0 0,0 1 0 0 0,-1-1 0 0 0,1 0 0 0 0,-1 0 0 0 0,0 0 0 0 0,0 0 0 0 0,0-3 9 0 0,-2 0-44 0 0,-1 0-1 0 0,1 1 1 0 0,-1-1 0 0 0,-1 0 0 0 0,1 1-1 0 0,-1-1 1 0 0,0 1 0 0 0,0 0 0 0 0,-1 0-1 0 0,1 0 1 0 0,-1 1 0 0 0,0-1 0 0 0,0 1-1 0 0,-1 0 1 0 0,0 0 0 0 0,1 0 0 0 0,-1 1-1 0 0,0-1 1 0 0,-1 1 0 0 0,1 0 44 0 0,-95-79-3815 0 0,97 73 3092 0 0</inkml:trace>
  <inkml:trace contextRef="#ctx0" brushRef="#br0" timeOffset="2777.205">2798 446 1520 0 0,'-4'-1'176'0'0,"0"1"0"0"0,0-1-1 0 0,1 1 1 0 0,-1 0 0 0 0,0 1 0 0 0,0-1-1 0 0,0 1 1 0 0,0-1 0 0 0,1 1 0 0 0,-1 0 0 0 0,0 0-1 0 0,1 1 1 0 0,-1-1 0 0 0,1 1 0 0 0,-1 0-1 0 0,1 0 1 0 0,0 0 0 0 0,0 0 0 0 0,0 1-1 0 0,0-1 1 0 0,-1 1-176 0 0,-85 93 1333 0 0,75-44-697 0 0,19-16-137 0 0,-4-32-483 0 0,1-1 1 0 0,-1 1-1 0 0,1-1 1 0 0,-1 0-1 0 0,1 1 1 0 0,0-1-1 0 0,0 0 0 0 0,1 0 1 0 0,-1 0-1 0 0,0-1 1 0 0,1 1-1 0 0,0 0 1 0 0,0-1-1 0 0,0 0 1 0 0,0 0-1 0 0,0 0 1 0 0,0 0-1 0 0,0 0 1 0 0,1 0-1 0 0,-1-1 1 0 0,1 0-1 0 0,-1 0 1 0 0,1 0-1 0 0,0 0 1 0 0,-1 0-1 0 0,1-1 1 0 0,0 1-1 0 0,0-1 0 0 0,-1 0 1 0 0,1 0-1 0 0,0-1 1 0 0,-1 1-1 0 0,1-1 1 0 0,0 0-1 0 0,-1 1 1 0 0,1-2-1 0 0,-1 1 1 0 0,1 0-1 0 0,-1-1 1 0 0,1 0-1 0 0,-1 1 1 0 0,0-1-1 0 0,0-1 1 0 0,0 1-1 0 0,0 0 1 0 0,0-1-1 0 0,-1 1 0 0 0,1-1 1 0 0,-1 0-1 0 0,1 0 1 0 0,-1 0-1 0 0,0 0 1 0 0,0 0-1 0 0,-1-1 1 0 0,1 1-17 0 0,70-164 116 0 0,-71 166-130 0 0,1 1 0 0 0,0 0 0 0 0,-1 0 0 0 0,1 1-1 0 0,0-1 1 0 0,-1 0 0 0 0,1 1 0 0 0,-1-1 0 0 0,1 1-1 0 0,0-1 1 0 0,-1 1 0 0 0,1-1 0 0 0,-1 1 0 0 0,0 0-1 0 0,1 0 1 0 0,-1 0 0 0 0,0 0 0 0 0,1 0-1 0 0,-1 0 1 0 0,0 0 0 0 0,0 1 0 0 0,0-1 0 0 0,0 0-1 0 0,0 1 1 0 0,0-1 0 0 0,0 0 0 0 0,0 1 0 0 0,-1-1-1 0 0,1 1 1 0 0,0-1 0 0 0,-1 1 0 0 0,0 0 0 0 0,1-1-1 0 0,-1 1 1 0 0,0 1 14 0 0,15 120 568 0 0,-24-108-255 0 0,14-24-21 0 0,165-140 160 0 0,-166 149-456 0 0,0 1 0 0 0,1-1 0 0 0,-1 1 1 0 0,0 0-1 0 0,0 0 0 0 0,0 0 0 0 0,0 1 0 0 0,0-1 1 0 0,0 1-1 0 0,0 0 0 0 0,-1 0 0 0 0,1 0 0 0 0,0 1 0 0 0,-1-1 1 0 0,0 1-1 0 0,0 0 0 0 0,0 0 0 0 0,0 0 0 0 0,0 0 1 0 0,0 1-1 0 0,-1-1 0 0 0,0 1 0 0 0,1-1 0 0 0,-1 1 1 0 0,-1 0-1 0 0,1 0 0 0 0,0 0 0 0 0,-1 0 0 0 0,0 0 0 0 0,0 0 1 0 0,0 0-1 0 0,0 4 4 0 0,1-3 7 0 0,31 103-4410 0 0,-32-107 3123 0 0,-1-1 51 0 0,0 0 15 0 0</inkml:trace>
  <inkml:trace contextRef="#ctx0" brushRef="#br0" timeOffset="3047.538">3350 564 1392 0 0,'-3'-4'648'0'0,"1"-1"-104"0"0,-4 2-76 0 0,1 3-488 0 0,-1-3-116 0 0,1 2-724 0 0,-2-1 16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2:45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1057 968 0 0,'0'0'591'0'0,"0"0"-82"0"0,0 0-73 0 0,22 0 1295 0 0,-2-5-1002 0 0,-19 5-682 0 0,-1 0 0 0 0,1 0 0 0 0,-1-1 0 0 0,1 1 0 0 0,-1 0 0 0 0,1 0-1 0 0,0 0 1 0 0,-1-1 0 0 0,1 1 0 0 0,-1 0 0 0 0,1 0 0 0 0,0 0 0 0 0,-1 0 0 0 0,1 0 0 0 0,-1 0 0 0 0,1 0-1 0 0,-1 0 1 0 0,1 1 0 0 0,0-1 0 0 0,-1 0 0 0 0,1 0 0 0 0,-1 0 0 0 0,1 1 0 0 0,-1-1 0 0 0,1 0-1 0 0,-1 1 1 0 0,1-1 0 0 0,-1 0 0 0 0,1 1 0 0 0,-1-1 0 0 0,1 1 0 0 0,-1-1 0 0 0,0 0 0 0 0,1 1 0 0 0,-1-1-1 0 0,0 1 1 0 0,1-1 0 0 0,-1 1 0 0 0,0 0 0 0 0,0-1 0 0 0,1 1 0 0 0,-1-1 0 0 0,0 1 0 0 0,0-1 0 0 0,0 1-1 0 0,0 0 1 0 0,0-1 0 0 0,0 1 0 0 0,0-1 0 0 0,0 1 0 0 0,0 0 0 0 0,0-1 0 0 0,0 1 0 0 0,0-1 0 0 0,0 1-1 0 0,0-1 1 0 0,-1 1 0 0 0,1 0 0 0 0,0-1 0 0 0,0 1 0 0 0,-1-1 0 0 0,1 1 0 0 0,0-1 0 0 0,-1 1-1 0 0,1-1 1 0 0,-1 1-47 0 0,-11 329 1229 0 0,0-79-413 0 0,9 34 318 0 0,3-154-69 0 0,23-120-656 0 0,84-26 54 0 0,-72 4-368 0 0,515-96-1989 0 0,-530 103 1639 0 0,-27-14-7154 0 0,-2 11 7037 0 0,-3-7-780 0 0</inkml:trace>
  <inkml:trace contextRef="#ctx0" brushRef="#br0" timeOffset="327.368">602 1523 2512 0 0,'30'0'4104'0'0,"52"0"-872"0"0,126-7-2758 0 0,27-10-2417 0 0,-270 12-2913 0 0,11-2 3593 0 0</inkml:trace>
  <inkml:trace contextRef="#ctx0" brushRef="#br0" timeOffset="683.44">543 1046 1892 0 0,'-21'-10'5746'0'0,"35"0"-3747"0"0,46-4-1956 0 0,-52 12 443 0 0,113-16-2 0 0,1 5-1 0 0,1 5 1 0 0,89 8-484 0 0,-168 0-186 0 0,-43 0 71 0 0,7 14-659 0 0,-41-14-2372 0 0,14-2-1486 0 0,19 2 3284 0 0</inkml:trace>
  <inkml:trace contextRef="#ctx0" brushRef="#br0" timeOffset="1620.334">2267 1108 1544 0 0,'2'-2'86'0'0,"0"0"0"0"0,-1 0 0 0 0,1 1 0 0 0,-1-1 0 0 0,1 0 0 0 0,-1 0 0 0 0,0 0 0 0 0,0 0 0 0 0,0-1-1 0 0,0 1 1 0 0,-1 0 0 0 0,1 0 0 0 0,0-1 0 0 0,-1 1 0 0 0,0 0 0 0 0,1 0 0 0 0,-1-1 0 0 0,0 1 0 0 0,0-1 0 0 0,0 1 0 0 0,-1 0 0 0 0,1-1 0 0 0,0 1-1 0 0,-1 0 1 0 0,0 0 0 0 0,1-1 0 0 0,-1 1 0 0 0,0 0 0 0 0,0 0 0 0 0,0 0 0 0 0,-1 0 0 0 0,1 0 0 0 0,0 0 0 0 0,-1 0 0 0 0,1 0 0 0 0,-1 1 0 0 0,0-1-1 0 0,1 0 1 0 0,-1 1 0 0 0,0 0 0 0 0,0-1 0 0 0,0 1 0 0 0,0 0 0 0 0,0 0 0 0 0,0 0 0 0 0,-1 0-86 0 0,-108-40 1048 0 0,101 42-988 0 0,0 1 0 0 0,0 0-1 0 0,0 1 1 0 0,0 0 0 0 0,1 1 0 0 0,-1 0-1 0 0,1 0 1 0 0,0 1 0 0 0,0 1 0 0 0,0-1-1 0 0,1 1 1 0 0,0 1 0 0 0,0-1-1 0 0,0 1 1 0 0,1 1 0 0 0,0-1 0 0 0,1 1-1 0 0,-1 1 1 0 0,2-1 0 0 0,-1 1 0 0 0,1 0-1 0 0,1 0 1 0 0,-1 0 0 0 0,1 1 0 0 0,1 0-1 0 0,0 0 1 0 0,0 0 0 0 0,1 0-1 0 0,-1 10-59 0 0,5-10 32 0 0,1 1-1 0 0,-1-1 0 0 0,2 1 0 0 0,-1-1 0 0 0,1 0 0 0 0,1-1 0 0 0,0 1 0 0 0,0-1 0 0 0,1 0 0 0 0,0 0 1 0 0,1-1-1 0 0,0 1 0 0 0,0-1 0 0 0,1-1 0 0 0,0 0 0 0 0,0 0 0 0 0,0 0 0 0 0,1-1 0 0 0,0 0 0 0 0,1-1 1 0 0,-1 0-1 0 0,1 0 0 0 0,0-1 0 0 0,0-1 0 0 0,0 0 0 0 0,0 0 0 0 0,1 0 0 0 0,-1-2 0 0 0,1 1 0 0 0,0-1 1 0 0,0-1-1 0 0,-1 0 0 0 0,1 0 0 0 0,8-2-31 0 0,-10 1-32 0 0,0 0-1 0 0,0 0 1 0 0,-1 0 0 0 0,1-1 0 0 0,-1 0-1 0 0,0-1 1 0 0,1 0 0 0 0,-1 0-1 0 0,0-1 1 0 0,-1 0 0 0 0,1-1 0 0 0,-1 1-1 0 0,1-1 1 0 0,-1-1 0 0 0,-1 1 0 0 0,1-1-1 0 0,-1 0 1 0 0,0-1 0 0 0,-1 0-1 0 0,1 0 1 0 0,-1 0 0 0 0,-1 0 0 0 0,1-1-1 0 0,-1 0 1 0 0,-1 1 0 0 0,1-2 0 0 0,-1 1-1 0 0,-1 0 1 0 0,1-1 0 0 0,0-6 32 0 0,0-64 1238 0 0,-3 78-1165 0 0,0 1 11 0 0,-3-7 14 0 0,13 74 108 0 0,17 102 554 0 0,-8 1 1 0 0,-4 93-761 0 0,-59-76 773 0 0,43-182-740 0 0,0 0-1 0 0,0 0 1 0 0,-1-1-1 0 0,0 1 1 0 0,0 0-1 0 0,0-1 1 0 0,0 0-1 0 0,0 1 0 0 0,-1-1 1 0 0,0 0-1 0 0,0 0 1 0 0,0 0-1 0 0,0-1 1 0 0,-1 1-1 0 0,1-1 1 0 0,-1 0-1 0 0,0 0 1 0 0,0 0-1 0 0,0 0 0 0 0,0-1 1 0 0,-1 0-1 0 0,1 1 1 0 0,-1-2-1 0 0,1 1 1 0 0,-1 0-1 0 0,0-1 1 0 0,0 0-1 0 0,0 0 0 0 0,1 0 1 0 0,-1-1-1 0 0,0 0 1 0 0,0 0-1 0 0,0 0 1 0 0,0 0-1 0 0,0-1 1 0 0,0 0-1 0 0,0 0 0 0 0,1 0 1 0 0,-1-1-1 0 0,0 1 1 0 0,1-1-1 0 0,-5-3-32 0 0,-1-4-101 0 0,0 0-1 0 0,0-1 1 0 0,1-1-1 0 0,0 0 1 0 0,1 0-1 0 0,0-1 1 0 0,1 1-1 0 0,0-2 1 0 0,1 1-1 0 0,0-1 1 0 0,1 0-1 0 0,1 0 1 0 0,0 0-1 0 0,0-1 1 0 0,2 0-1 0 0,0 1 1 0 0,0-1-1 0 0,1 0 1 0 0,1 0-1 0 0,0 0 1 0 0,1-3 101 0 0,3-9-549 0 0,0 0 1 0 0,2 0 0 0 0,0 1-1 0 0,2 0 1 0 0,1 0 0 0 0,1 1 0 0 0,1 0-1 0 0,1 0 1 0 0,1 1 0 0 0,1 1-1 0 0,1 0 1 0 0,1 1 0 0 0,1 1-1 0 0,1 1 1 0 0,1-1 548 0 0,17-15-1263 0 0</inkml:trace>
  <inkml:trace contextRef="#ctx0" brushRef="#br0" timeOffset="3274.5">1530 914 1148 0 0,'10'-5'3628'0'0,"-22"16"-1599"0"0,-6 15-1816 0 0,1 1 0 0 0,1 1 0 0 0,1 0 0 0 0,2 1 0 0 0,1 1 0 0 0,1 0 0 0 0,1 0 0 0 0,2 1 0 0 0,1 1 0 0 0,1-1 0 0 0,2 1 0 0 0,1 0 0 0 0,2 0 1 0 0,2 15-214 0 0,30 102 338 0 0,-10-97-437 0 0,3 0-1 0 0,2-2 0 0 0,2 0 0 0 0,2-2 1 0 0,2-2-1 0 0,3 0 0 0 0,1-3 0 0 0,2-1 1 0 0,2-1-1 0 0,1-3 0 0 0,3-1 0 0 0,0-2 1 0 0,3-2-1 0 0,0-3 0 0 0,2-1 1 0 0,2-2-1 0 0,0-3 100 0 0,-17-7-805 0 0,2-2 1 0 0,0-1-1 0 0,0-2 1 0 0,1-2-1 0 0,0-1 0 0 0,1-1 1 0 0,11-2 804 0 0,20-1-1243 0 0</inkml:trace>
  <inkml:trace contextRef="#ctx0" brushRef="#br0" timeOffset="42028.654">0 3841 1060 0 0,'36'-99'7645'0'0,"-23"110"-4813"0"0,8 80-3082 0 0,-17-69 487 0 0,19 74-235 0 0,-7-33-570 0 0,-3 0 0 0 0,-2 1 1 0 0,-4 0-1 0 0,-1 26 568 0 0,-5-88-178 0 0,-1 0-1 0 0,1 0 1 0 0,-1 0 0 0 0,0 1 0 0 0,0-1-1 0 0,0 0 1 0 0,0 0 0 0 0,0 0-1 0 0,-1 1 1 0 0,1-1 0 0 0,-1 0 0 0 0,1 0-1 0 0,-1 0 1 0 0,0 0 0 0 0,0 0 0 0 0,0 0-1 0 0,0 0 1 0 0,0 0 0 0 0,0 0 0 0 0,-1 0-1 0 0,1 0 1 0 0,0-1 0 0 0,-1 1 0 0 0,0-1-1 0 0,1 1 1 0 0,-1-1 0 0 0,0 1 0 0 0,0-1-1 0 0,0 0 1 0 0,0 0 0 0 0,0 0-1 0 0,0 0 1 0 0,0 0 0 0 0,0-1 0 0 0,0 1-1 0 0,0-1 1 0 0,0 1 0 0 0,-1-1 178 0 0,-11-7-1145 0 0</inkml:trace>
  <inkml:trace contextRef="#ctx0" brushRef="#br0" timeOffset="42450.882">40 4066 1164 0 0,'0'0'804'0'0,"3"0"2265"0"0,14-4-2225 0 0,46-17-131 0 0,-21 8-582 0 0,-1-1-1 0 0,0-2 1 0 0,-1-2-1 0 0,0-2 1 0 0,-2-1-1 0 0,13-11-130 0 0,-46 28 141 0 0,0-1 0 0 0,0 0-1 0 0,0 0 1 0 0,0 0 0 0 0,-1-1-1 0 0,0 1 1 0 0,0-1 0 0 0,0 0-1 0 0,-1 0 1 0 0,0-1 0 0 0,0 1-1 0 0,0-1 1 0 0,-1 1 0 0 0,0-1 0 0 0,0-2-141 0 0,-2 8 236 0 0,-11-30 861 0 0,10 29-1066 0 0,0 0 1 0 0,-1 1-1 0 0,1-1 0 0 0,0 0 1 0 0,-1 0-1 0 0,1 1 0 0 0,-1-1 1 0 0,1 1-1 0 0,-1-1 0 0 0,0 1 1 0 0,0 0-1 0 0,0 0 0 0 0,0 0 1 0 0,0 0-1 0 0,0 0 0 0 0,0 0 1 0 0,0 0-1 0 0,0 1 0 0 0,0-1 1 0 0,0 1-1 0 0,0-1 0 0 0,0 1 1 0 0,-1 0-1 0 0,1 0 0 0 0,0 0 1 0 0,0 0-1 0 0,0 0 0 0 0,-1 1 1 0 0,1-1-1 0 0,0 1 0 0 0,0-1 1 0 0,0 1-1 0 0,0 0 0 0 0,0 0 1 0 0,0 0-1 0 0,0 0 0 0 0,0 0 1 0 0,0 0-1 0 0,1 0 0 0 0,-1 1 1 0 0,0-1-1 0 0,1 1 0 0 0,-1-1 1 0 0,1 1-1 0 0,-1 0 0 0 0,1-1 1 0 0,-1 3-32 0 0,-43 95 68 0 0,64 113-1044 0 0,-9-163 218 0 0,8 69-5118 0 0,-21-103 4628 0 0,-10 10 40 0 0</inkml:trace>
  <inkml:trace contextRef="#ctx0" brushRef="#br0" timeOffset="42865.273">485 4222 1908 0 0,'60'-25'2272'0'0,"-5"4"-1812"0"0,-1-3 0 0 0,-1-3-1 0 0,-1-2 1 0 0,-1-2 0 0 0,9-10-460 0 0,-58 41 11 0 0,-1-1 0 0 0,0 1-1 0 0,0 0 1 0 0,0-1 0 0 0,1 1 0 0 0,-1-1-1 0 0,0 1 1 0 0,0-1 0 0 0,0 0 0 0 0,0 0-1 0 0,0 1 1 0 0,0-1 0 0 0,0 0 0 0 0,0 0-1 0 0,0 0 1 0 0,0 0 0 0 0,-1 0-1 0 0,1 0 1 0 0,0 0 0 0 0,-1 0 0 0 0,1 0-1 0 0,0-1 1 0 0,-1 1 0 0 0,0 0 0 0 0,1 0-1 0 0,-1 0 1 0 0,0-1 0 0 0,1 1 0 0 0,-1 0-1 0 0,0 0 1 0 0,0-1 0 0 0,0 1 0 0 0,0 0-1 0 0,0-1 1 0 0,0 1 0 0 0,-1 0-1 0 0,1 0 1 0 0,0-1 0 0 0,-1 1 0 0 0,1 0-1 0 0,-1 0 1 0 0,1 0 0 0 0,-1-1 0 0 0,1 1-1 0 0,-1 0 1 0 0,0 0 0 0 0,0 0 0 0 0,0 0-1 0 0,1 0 1 0 0,-1 0 0 0 0,0 1 0 0 0,0-1-1 0 0,0 0 1 0 0,0 0 0 0 0,0 1-1 0 0,-1-1 1 0 0,1 0 0 0 0,0 1 0 0 0,0-1-1 0 0,0 1 1 0 0,-1 0 0 0 0,1-1 0 0 0,0 1-1 0 0,0 0 1 0 0,-1 0 0 0 0,1 0 0 0 0,0-1-1 0 0,0 2 1 0 0,-1-1 0 0 0,0 0-11 0 0,-98-10 636 0 0,92 10-605 0 0,0 0 0 0 0,0 0 0 0 0,0 1 0 0 0,0 0 0 0 0,0 0 0 0 0,0 1 0 0 0,0 0 0 0 0,0 0 0 0 0,1 1 0 0 0,-1 0 0 0 0,1 0 0 0 0,-1 1 0 0 0,1 0 0 0 0,1 0 0 0 0,-1 0 0 0 0,0 1 0 0 0,1 0 0 0 0,0 1 0 0 0,0-1 0 0 0,1 1 0 0 0,0 0 0 0 0,0 1-1 0 0,0-1 1 0 0,0 1 0 0 0,1 0 0 0 0,0 0 0 0 0,1 0 0 0 0,0 1 0 0 0,0-1 0 0 0,0 1 0 0 0,1 0 0 0 0,0 2-31 0 0,5-2-12 0 0,0 0 0 0 0,1 1 0 0 0,0-1 0 0 0,1-1-1 0 0,0 1 1 0 0,0-1 0 0 0,0 0 0 0 0,1 0 0 0 0,0 0 0 0 0,1-1-1 0 0,-1 0 1 0 0,1 0 0 0 0,0 0 0 0 0,1-1 0 0 0,-1 0 0 0 0,1-1-1 0 0,0 0 1 0 0,0 0 0 0 0,1-1 0 0 0,-1 1 0 0 0,1-2 0 0 0,-1 1-1 0 0,1-2 1 0 0,0 1 0 0 0,3-1 12 0 0,12 4-777 0 0,1-2-1 0 0,0-1 0 0 0,0-1 1 0 0,0-2-1 0 0,0 0 1 0 0,0-1-1 0 0,16-5 778 0 0,-5-2-1231 0 0</inkml:trace>
  <inkml:trace contextRef="#ctx0" brushRef="#br0" timeOffset="43191.676">1035 3968 1160 0 0,'1'1'78'0'0,"0"0"0"0"0,0 0-1 0 0,-1 0 1 0 0,1-1 0 0 0,0 1 0 0 0,0 0 0 0 0,0-1-1 0 0,0 1 1 0 0,0-1 0 0 0,0 1 0 0 0,0-1-1 0 0,0 0 1 0 0,0 1 0 0 0,0-1 0 0 0,0 0-1 0 0,1 0 1 0 0,-1 1 0 0 0,0-1 0 0 0,0 0 0 0 0,0 0-1 0 0,0 0 1 0 0,0 0 0 0 0,0-1 0 0 0,0 1-1 0 0,1 0 1 0 0,-1 0 0 0 0,0-1 0 0 0,0 1 0 0 0,0-1-1 0 0,0 1 1 0 0,0-1 0 0 0,0 1 0 0 0,0-1-1 0 0,0 1 1 0 0,-1-1 0 0 0,1 0 0 0 0,0 0 0 0 0,0 1-1 0 0,0-1 1 0 0,-1 0 0 0 0,1 0 0 0 0,0 0-1 0 0,-1 0 1 0 0,1 0 0 0 0,-1 0 0 0 0,1 0-1 0 0,-1 0 1 0 0,0 0 0 0 0,1 0 0 0 0,-1 0 0 0 0,0 0-1 0 0,0 0 1 0 0,1-1 0 0 0,-1 1 0 0 0,0 0-1 0 0,0 0 1 0 0,0 0 0 0 0,-1 0 0 0 0,1 0 0 0 0,0 0-1 0 0,0 0 1 0 0,-1 0 0 0 0,1 0 0 0 0,0-1-1 0 0,-1 1 1 0 0,1 0 0 0 0,-1 0 0 0 0,1 1-1 0 0,-1-2-77 0 0,77 54 308 0 0,-63-41-217 0 0,-2 0 1 0 0,1 1-1 0 0,-1 1 1 0 0,-1 0-1 0 0,0 1 1 0 0,-1 0-1 0 0,-1 0 1 0 0,0 0-1 0 0,-1 1 0 0 0,0 1 1 0 0,-1-1-1 0 0,-1 1 1 0 0,3 14-92 0 0,-26 27 2587 0 0,7-96-1607 0 0,14 23-1243 0 0,1 0 0 0 0,0 0 0 0 0,1 0 0 0 0,1 1 0 0 0,1 0 0 0 0,0 0 0 0 0,0 0 0 0 0,2 1 0 0 0,0 1 0 0 0,0-1 0 0 0,1 1 0 0 0,1 1 0 0 0,0 0 0 0 0,1 0 0 0 0,11-7 263 0 0,5-11-2069 0 0,7-9-433 0 0,-24 22 1340 0 0</inkml:trace>
  <inkml:trace contextRef="#ctx0" brushRef="#br0" timeOffset="43580.392">1519 4145 1240 0 0,'39'-6'557'0'0,"1"-2"0"0"0,-1-1 0 0 0,0-3 0 0 0,-1-1 0 0 0,0-2-1 0 0,-1-1 1 0 0,-1-2 0 0 0,24-16-557 0 0,-59 32 30 0 0,0 0 0 0 0,-1 1-1 0 0,1-1 1 0 0,0 0 0 0 0,-1 0 0 0 0,0 1-1 0 0,1-1 1 0 0,-1 0 0 0 0,0 0 0 0 0,0 0-1 0 0,0 0 1 0 0,0 1 0 0 0,0-1 0 0 0,0 0-1 0 0,-1 0 1 0 0,1 0 0 0 0,-1 1 0 0 0,1-1-1 0 0,-1 0 1 0 0,1 0 0 0 0,-1 1 0 0 0,0-1-1 0 0,0 1 1 0 0,0-1 0 0 0,0 0 0 0 0,0 1-1 0 0,0 0 1 0 0,-1-1 0 0 0,1 1 0 0 0,0 0-1 0 0,-1 0 1 0 0,1-1 0 0 0,-1 1 0 0 0,1 0-1 0 0,-1 0 1 0 0,1 1 0 0 0,-1-1 0 0 0,0 0-1 0 0,0 1 1 0 0,1-1 0 0 0,-1 1 0 0 0,0-1-1 0 0,0 1 1 0 0,0 0 0 0 0,1-1 0 0 0,-1 1-1 0 0,0 0 1 0 0,0 0 0 0 0,0 1 0 0 0,0-1-1 0 0,1 0 1 0 0,-1 1 0 0 0,0-1 0 0 0,0 1-1 0 0,-1 0-29 0 0,-13-5 138 0 0,0 2-1 0 0,0 0 0 0 0,-1 1 0 0 0,1 0 0 0 0,-1 2 0 0 0,1 0 1 0 0,0 1-1 0 0,-1 0 0 0 0,1 1 0 0 0,0 1 0 0 0,0 0 1 0 0,1 2-1 0 0,-11 4-137 0 0,23-9 6 0 0,-1 1 1 0 0,1-1-1 0 0,-1 1 1 0 0,1 0-1 0 0,0 0 1 0 0,-1 0 0 0 0,1 0-1 0 0,0 1 1 0 0,0-1-1 0 0,1 1 1 0 0,-1 0-1 0 0,1 0 1 0 0,-1 0-1 0 0,1 0 1 0 0,0 0-1 0 0,0 0 1 0 0,0 0-1 0 0,0 1 1 0 0,1-1-1 0 0,-1 1 1 0 0,1 0 0 0 0,0-1-1 0 0,0 1 1 0 0,1 0-1 0 0,-1 0 1 0 0,1 0-1 0 0,-1-1 1 0 0,1 1-1 0 0,0 0 1 0 0,1 0-1 0 0,-1 0 1 0 0,1-1-1 0 0,-1 1 1 0 0,1 0-1 0 0,0 0 1 0 0,1-1-1 0 0,-1 1 1 0 0,1-1 0 0 0,-1 1-1 0 0,1-1 1 0 0,0 0-1 0 0,0 1 1 0 0,1-1-1 0 0,-1 0 1 0 0,1 0-1 0 0,-1-1 1 0 0,1 1-1 0 0,0-1 1 0 0,0 1-1 0 0,0-1 1 0 0,0 0-1 0 0,1 0 1 0 0,-1 0 0 0 0,2 0-7 0 0,26 13-678 0 0,0-1 0 0 0,1-2 1 0 0,0-1-1 0 0,1-2 0 0 0,0-1 1 0 0,1-1-1 0 0,-1-2 1 0 0,1-2-1 0 0,23 0 678 0 0,-31-3-1117 0 0</inkml:trace>
  <inkml:trace contextRef="#ctx0" brushRef="#br0" timeOffset="1947.784">3383 1177 2052 0 0,'-5'10'4845'0'0,"-24"38"-3737"0"0,5-9-504 0 0,2 8-405 0 0,1 0-1 0 0,3 2 0 0 0,2 0 0 0 0,2 1 1 0 0,2 0-1 0 0,2 1 0 0 0,0 18-198 0 0,0-10-1305 0 0,-4-28-3947 0 0,9-29 4084 0 0</inkml:trace>
  <inkml:trace contextRef="#ctx0" brushRef="#br0" timeOffset="2215.201">2991 1397 2356 0 0,'0'0'153'0'0,"1"0"0"0"0,-1 0 0 0 0,1 0 0 0 0,-1 0 0 0 0,1 0 0 0 0,-1 0 0 0 0,1-1 0 0 0,-1 1 0 0 0,1 0 0 0 0,-1 0 0 0 0,1 0 0 0 0,-1-1 0 0 0,0 1 0 0 0,1 0 1 0 0,-1-1-1 0 0,1 1 0 0 0,-1 0 0 0 0,0-1 0 0 0,1 1 0 0 0,-1 0 0 0 0,0-1 0 0 0,0 1 0 0 0,1-1 0 0 0,-1 1 0 0 0,0-1 0 0 0,0 1 0 0 0,1-1 0 0 0,-1 1 0 0 0,0 0 0 0 0,0-1 0 0 0,0 1 0 0 0,0-1 0 0 0,0 1 0 0 0,0-1 0 0 0,0 0 0 0 0,0 1 0 0 0,0-1 0 0 0,0 1 0 0 0,0-1 0 0 0,0 1 0 0 0,0-1 0 0 0,0 1 0 0 0,0 0 0 0 0,-1-1 0 0 0,1 1 0 0 0,0-1 0 0 0,0 1 0 0 0,-1-1 0 0 0,1 1 0 0 0,0-1 0 0 0,0 1 0 0 0,-1 0 0 0 0,1-1-153 0 0,162 166 1319 0 0,35 39-5793 0 0,-202-189-412 0 0,-4-16 3749 0 0</inkml:trace>
  <inkml:trace contextRef="#ctx0" brushRef="#br0" timeOffset="2495.581">2930 1172 1172 0 0,'-13'7'318'0'0,"0"0"-1"0"0,1 1 0 0 0,0 0 1 0 0,1 1-1 0 0,-1 0 1 0 0,2 1-1 0 0,-1 0 1 0 0,1 1-1 0 0,1 0 1 0 0,0 0-1 0 0,1 1 1 0 0,0 0-1 0 0,0 1 0 0 0,2 0 1 0 0,-1 0-1 0 0,2 0 1 0 0,0 1-1 0 0,0 0 1 0 0,1 0-1 0 0,1 0 1 0 0,1 0-1 0 0,-2 14-317 0 0,5-9 108 0 0,0 0 1 0 0,1 1-1 0 0,1-1 1 0 0,1 0-1 0 0,1-1 1 0 0,0 1-1 0 0,1-1 0 0 0,1 0 1 0 0,1 0-1 0 0,1-1 1 0 0,0 0-1 0 0,1-1 0 0 0,1 0 1 0 0,1 0-1 0 0,0-1 1 0 0,0-1-1 0 0,2 0 1 0 0,0-1-1 0 0,0 0 0 0 0,1-1 1 0 0,1-1-1 0 0,7 5-108 0 0,-4-3-498 0 0,1-1-1 0 0,1 0 0 0 0,-1-2 0 0 0,2 0 1 0 0,-1-1-1 0 0,1-2 0 0 0,0 0 1 0 0,1-1-1 0 0,0-1 0 0 0,0-1 1 0 0,18 0 498 0 0,22-7-2718 0 0,-19-16 1428 0 0</inkml:trace>
  <inkml:trace contextRef="#ctx0" brushRef="#br0" timeOffset="2748.447">3780 979 1632 0 0,'10'8'301'0'0,"1"0"0"0"0,-1 1 0 0 0,0 0 0 0 0,-1 1-1 0 0,0 0 1 0 0,0 1 0 0 0,-1 0 0 0 0,-1 0 0 0 0,0 1 0 0 0,0 0 0 0 0,-1 0 0 0 0,-1 0-1 0 0,0 1 1 0 0,-1 0 0 0 0,0 0 0 0 0,-1 0 0 0 0,0 2-301 0 0,2-1 191 0 0,9 34 279 0 0,-2 1 0 0 0,-2 0 0 0 0,-3 1 0 0 0,-1 0 0 0 0,-3 0 0 0 0,-2 24-470 0 0,-1-52-75 0 0,-1 0 1 0 0,-2 0 0 0 0,0-1 0 0 0,-1 1 0 0 0,-1-1 0 0 0,-1 1-1 0 0,-1-2 1 0 0,-1 1 0 0 0,0-1 0 0 0,-2 0 0 0 0,0-1 0 0 0,-2 0-1 0 0,0-1 1 0 0,-1 0 0 0 0,0 0 0 0 0,-2-2 0 0 0,0 0 0 0 0,-1-1-1 0 0,0 0 1 0 0,-1-1 0 0 0,-1-1 0 0 0,0-1 0 0 0,-1 0 0 0 0,0-1-1 0 0,-6 1 75 0 0,2-3-677 0 0,-1-2-1 0 0,0-1 1 0 0,0-1-1 0 0,0 0 1 0 0,-1-2 0 0 0,0-1-1 0 0,1-1 1 0 0,-11-2 677 0 0,-10 1-1216 0 0</inkml:trace>
  <inkml:trace contextRef="#ctx0" brushRef="#br0" timeOffset="3681.874">4199 572 1652 0 0,'33'-9'4223'0'0,"43"60"-2769"0"0,-74-50-1338 0 0,36 36 156 0 0,-1 1 1 0 0,-2 2-1 0 0,-2 2 1 0 0,-1 1 0 0 0,-3 1-1 0 0,-1 1 1 0 0,-3 2 0 0 0,-2 1-1 0 0,-1 0 1 0 0,-3 2-1 0 0,-2 0 1 0 0,-2 1 0 0 0,-3 1-1 0 0,-1 0 1 0 0,-2 9-273 0 0,-10 2 326 0 0,-2-25-213 0 0,-3-1-1 0 0,-1 0 1 0 0,-1 0 0 0 0,-3-1 0 0 0,0 0-1 0 0,-9 14-112 0 0,1-10 17 0 0,-2 0 0 0 0,-2-1-1 0 0,-1-2 1 0 0,-3 0 0 0 0,0-2-1 0 0,-2-1 1 0 0,-19 16-17 0 0,28-31-469 0 0,0-1 1 0 0,-2-1-1 0 0,0-2 1 0 0,0 0-1 0 0,-1-1 0 0 0,-1-1 1 0 0,-1-1-1 0 0,-7 2 469 0 0,24-11-311 0 0,1-1 1 0 0,-1 0-1 0 0,0 0 0 0 0,0 0 0 0 0,0-1 1 0 0,0-1-1 0 0,0 1 0 0 0,0-1 0 0 0,0 0 0 0 0,-1-1 1 0 0,1 0-1 0 0,0 0 0 0 0,1-1 0 0 0,-1 0 1 0 0,0 0-1 0 0,0-1 0 0 0,1 0 0 0 0,-3-2 311 0 0,-22-18-1230 0 0</inkml:trace>
  <inkml:trace contextRef="#ctx0" brushRef="#br0" timeOffset="15179.918">5396 985 1532 0 0,'-18'-3'2314'0'0,"-22"-30"-555"0"0,29 24 380 0 0,13 7-306 0 0,21 1-1732 0 0,895-98 1243 0 0,-774 87-2558 0 0,-229 29-3938 0 0,48-12 3918 0 0,-2 1-12 0 0</inkml:trace>
  <inkml:trace contextRef="#ctx0" brushRef="#br0" timeOffset="15443.866">5380 1259 1448 0 0,'-1'1'71'0'0,"1"-1"-1"0"0,-1 1 1 0 0,1 0 0 0 0,-1-1-1 0 0,1 1 1 0 0,-1 0 0 0 0,1-1-1 0 0,0 1 1 0 0,-1 0 0 0 0,1-1-1 0 0,0 1 1 0 0,0 0 0 0 0,-1 0-1 0 0,1 0 1 0 0,0-1-1 0 0,0 1 1 0 0,0 0 0 0 0,0 0-1 0 0,0 0 1 0 0,0-1 0 0 0,0 1-1 0 0,0 0 1 0 0,1 0 0 0 0,-1-1-1 0 0,0 1 1 0 0,0 0 0 0 0,1 0-1 0 0,-1-1 1 0 0,0 1 0 0 0,1 0-1 0 0,-1-1 1 0 0,1 1-1 0 0,-1 0 1 0 0,1-1 0 0 0,-1 1-1 0 0,1-1 1 0 0,-1 1 0 0 0,1 0-1 0 0,0-1 1 0 0,-1 0 0 0 0,1 1-1 0 0,0-1 1 0 0,-1 1 0 0 0,1-1-1 0 0,0 0 1 0 0,0 1-1 0 0,-1-1 1 0 0,1 0 0 0 0,0 0-1 0 0,0 0 1 0 0,-1 0 0 0 0,1 0-1 0 0,0 0 1 0 0,0 0 0 0 0,0 0-1 0 0,-1 0 1 0 0,1 0 0 0 0,0 0-1 0 0,0 0 1 0 0,0 0 0 0 0,-1-1-1 0 0,1 1 1 0 0,0 0-1 0 0,0 0 1 0 0,-1-1 0 0 0,1 1-1 0 0,0-1 1 0 0,-1 1 0 0 0,1-1-1 0 0,0 1-70 0 0,78-3 1095 0 0,569-44 1647 0 0,-363 43-6997 0 0,-251-18 1648 0 0,-17 7 1375 0 0</inkml:trace>
  <inkml:trace contextRef="#ctx0" brushRef="#br0" timeOffset="21219.687">12756 499 1060 0 0,'7'-9'6544'0'0,"-17"48"-5788"0"0,-14 316 1634 0 0,67-25-2522 0 0,-43-328-260 0 0,-4 4-2677 0 0,2-48-1151 0 0,2 21 2799 0 0</inkml:trace>
  <inkml:trace contextRef="#ctx0" brushRef="#br0" timeOffset="21534.119">12668 408 1736 0 0,'0'-5'122'0'0,"1"-1"0"0"0,0 1 0 0 0,0-1-1 0 0,0 0 1 0 0,0 1 0 0 0,1-1 0 0 0,0 1 0 0 0,0 0-1 0 0,0 0 1 0 0,1 0 0 0 0,-1 0 0 0 0,1 0 0 0 0,1 0-1 0 0,-1 0 1 0 0,1 1 0 0 0,0 0 0 0 0,-1 0 0 0 0,2 0-1 0 0,-1 0 1 0 0,0 1 0 0 0,1-1 0 0 0,0 1 0 0 0,0 0-1 0 0,0 1 1 0 0,0-1 0 0 0,0 1 0 0 0,0 0 0 0 0,1 0-1 0 0,-1 1 1 0 0,1-1 0 0 0,-1 1 0 0 0,1 1 0 0 0,0-1-1 0 0,-1 1 1 0 0,1 0 0 0 0,0 0 0 0 0,-1 0 0 0 0,1 1-1 0 0,0 0 1 0 0,-1 0 0 0 0,1 1 0 0 0,-1-1 0 0 0,1 1-1 0 0,-1 0-121 0 0,9 1 48 0 0,0 1-1 0 0,0 1 1 0 0,-1 0-1 0 0,0 0 0 0 0,0 1 1 0 0,0 1-1 0 0,0 0 1 0 0,-1 1-1 0 0,-1 0 0 0 0,1 1 1 0 0,-1 0-1 0 0,-1 1 1 0 0,0 0-1 0 0,0 1 1 0 0,-1 0-1 0 0,0 1 0 0 0,-1-1 1 0 0,0 2-1 0 0,-1-1 1 0 0,0 1-1 0 0,-1 0 0 0 0,-1 0 1 0 0,0 1-1 0 0,-1 0 1 0 0,0 0-1 0 0,1 11-47 0 0,-6-19 22 0 0,1 0 0 0 0,-1 0 0 0 0,-1 0 0 0 0,1 0 0 0 0,-1 1 0 0 0,0-2 0 0 0,0 1 0 0 0,-1 0 0 0 0,0 0 0 0 0,0-1 0 0 0,0 1 0 0 0,-1-1 0 0 0,1 0 0 0 0,-1 0 0 0 0,0-1 0 0 0,-1 1 0 0 0,1-1 1 0 0,-1 0-1 0 0,0 0 0 0 0,0 0 0 0 0,0-1 0 0 0,-1 1 0 0 0,1-1 0 0 0,-1-1 0 0 0,0 1 0 0 0,-1-1-22 0 0,-155 33 111 0 0,159-35-237 0 0,0 1 0 0 0,-1-1 0 0 0,1 0 0 0 0,0 0 0 0 0,0-1 0 0 0,0 1 0 0 0,0-1 0 0 0,0 1 0 0 0,0-1 0 0 0,0 0 0 0 0,0 0 0 0 0,1 0 0 0 0,-1-1 0 0 0,0 1 0 0 0,0-1 0 0 0,1 0 0 0 0,-1 1 0 0 0,1-1 0 0 0,0 0 0 0 0,-1 0 0 0 0,1 0 0 0 0,0-1 0 0 0,0 1 0 0 0,0-1 0 0 0,1 1 0 0 0,-1-1-1 0 0,0 1 1 0 0,1-1 0 0 0,0 0 0 0 0,0 0 0 0 0,0 0 0 0 0,0 0 0 0 0,0 0 0 0 0,0 0 0 0 0,1 0 0 0 0,-1 0 0 0 0,1 0 0 0 0,0 0 0 0 0,0 0 0 0 0,0 0 0 0 0,1 0 0 0 0,-1 0 0 0 0,1 0 0 0 0,-1 0 0 0 0,1 0 0 0 0,0 0 0 0 0,0 0 0 0 0,0 0 0 0 0,1 0 0 0 0,-1 1 0 0 0,2-3 126 0 0,13-21-1297 0 0</inkml:trace>
  <inkml:trace contextRef="#ctx0" brushRef="#br0" timeOffset="21780.385">13648 215 928 0 0,'-125'39'5083'0'0,"106"-27"-4802"0"0,1 0 0 0 0,1 1 0 0 0,1 1 0 0 0,0 1 0 0 0,0 0 0 0 0,2 1 0 0 0,0 1 0 0 0,-5 7-281 0 0,9-7 132 0 0,0 1-1 0 0,1 0 0 0 0,1 0 1 0 0,1 1-1 0 0,0 0 0 0 0,2 1 0 0 0,0-1 1 0 0,1 1-1 0 0,1 0 0 0 0,1 0 1 0 0,0 0-1 0 0,2 9-131 0 0,2-4 34 0 0,1-1 1 0 0,1 1-1 0 0,1-1 0 0 0,1 0 1 0 0,1-1-1 0 0,2 1 0 0 0,0-2 1 0 0,1 1-1 0 0,1-1 0 0 0,2-1 1 0 0,0 0-1 0 0,1 0 0 0 0,1-1 1 0 0,12 11-35 0 0,-9-10-543 0 0,0-1 1 0 0,2-1 0 0 0,1-1-1 0 0,0-1 1 0 0,1-1 0 0 0,1-1 0 0 0,0 0-1 0 0,10 3 543 0 0,50 10-2607 0 0,-46-22 1301 0 0</inkml:trace>
  <inkml:trace contextRef="#ctx0" brushRef="#br0" timeOffset="22261.991">14380 470 1508 0 0,'1'-8'4571'0'0,"-26"26"-3891"0"0,-19 31-464 0 0,2 1 1 0 0,3 3 0 0 0,2 1 0 0 0,2 2 0 0 0,3 2-1 0 0,2 1 1 0 0,-7 23-217 0 0,-15-21-5021 0 0,50-60 3806 0 0</inkml:trace>
  <inkml:trace contextRef="#ctx0" brushRef="#br0" timeOffset="22543.892">13988 514 1784 0 0,'16'-8'5542'0'0,"126"120"-3919"0"0,-86-71-1598 0 0,-2 2 0 0 0,-3 2 1 0 0,-1 3-1 0 0,20 26-25 0 0,-45-37-564 0 0,30 31-4488 0 0,-50-65 3782 0 0</inkml:trace>
  <inkml:trace contextRef="#ctx0" brushRef="#br0" timeOffset="22823.695">14755 553 1844 0 0,'-2'1'804'0'0,"2"-1"-204"0"0,-1 0-68 0 0,2 0-68 0 0,2 0 32 0 0,5-1-136 0 0,13-4 89 0 0,2 4-121 0 0,4-5-64 0 0,3 6-188 0 0,-15 0-4 0 0,10 0-532 0 0,2 0-545 0 0,1 0-323 0 0,-4 0 32 0 0,-2 0-28 0 0</inkml:trace>
  <inkml:trace contextRef="#ctx0" brushRef="#br0" timeOffset="23101.842">14662 808 1612 0 0,'6'3'924'0'0,"15"0"0"0"0,-3-2-128 0 0,-5-1-180 0 0,7 0-7 0 0,8 0-125 0 0,4 0-80 0 0,1 0-308 0 0,6 0-8 0 0,41-9-396 0 0,-42 2-276 0 0,0 2 55 0 0,-4-4 49 0 0,-4 0-864 0 0,-2-3 184 0 0,2 0-12 0 0</inkml:trace>
  <inkml:trace contextRef="#ctx0" brushRef="#br0" timeOffset="23428.838">15163 317 1696 0 0,'18'-18'3199'0'0,"32"28"-2374"0"0,-42-8-639 0 0,6 3-96 0 0,0-1 1 0 0,0 2-1 0 0,-1 0 0 0 0,0 0 0 0 0,0 1 1 0 0,0 1-1 0 0,-1 0 0 0 0,0 1 1 0 0,-1 0-1 0 0,0 1 0 0 0,0 0 1 0 0,-1 1-1 0 0,-1 0 0 0 0,0 0 1 0 0,0 1-1 0 0,-1 0 0 0 0,0 1 1 0 0,-1 0-1 0 0,-1 0 0 0 0,0 0 1 0 0,0 1-1 0 0,-2 0 0 0 0,0 0 0 0 0,0 0 1 0 0,-1 1-1 0 0,0 12-90 0 0,-6-18 49 0 0,0-1 0 0 0,0 1-1 0 0,-1-1 1 0 0,-1 0 0 0 0,1 0 0 0 0,-1 0-1 0 0,0 0 1 0 0,-1-1 0 0 0,0 0 0 0 0,0 0-1 0 0,-1 0 1 0 0,0-1 0 0 0,0 0 0 0 0,0 0-1 0 0,-1-1 1 0 0,0 0 0 0 0,0-1 0 0 0,0 1 0 0 0,0-1-1 0 0,-1-1 1 0 0,1 0 0 0 0,-1 0 0 0 0,0 0-1 0 0,0-1 1 0 0,0-1 0 0 0,0 0 0 0 0,-1 0-1 0 0,1 0 1 0 0,0-1 0 0 0,-3-1-49 0 0,11 1-55 0 0,-1 0 0 0 0,1 0-1 0 0,0-1 1 0 0,-1 1 0 0 0,1 0 0 0 0,-1-1 0 0 0,1 1 0 0 0,0-1 0 0 0,-1 1 0 0 0,1-1-1 0 0,0 0 1 0 0,0 1 0 0 0,0-1 0 0 0,-1 0 0 0 0,1 0 0 0 0,0 0 0 0 0,0 0-1 0 0,0 0 1 0 0,0 0 0 0 0,0 0 0 0 0,1 0 0 0 0,-1 0 0 0 0,0-1 0 0 0,0 1 0 0 0,1 0-1 0 0,-1-1 1 0 0,1 1 0 0 0,-1 0 0 0 0,1-1 0 0 0,-1 1 0 0 0,1 0 0 0 0,0-1-1 0 0,0 1 1 0 0,0-1 0 0 0,0 1 0 0 0,0-1 0 0 0,0 1 0 0 0,0-1 0 0 0,0 1 0 0 0,1 0-1 0 0,-1-1 1 0 0,0 1 0 0 0,1 0 0 0 0,-1-1 0 0 0,1 1 0 0 0,0 0 0 0 0,-1-1-1 0 0,1 1 1 0 0,1-1 55 0 0,34-70-4196 0 0,-19 49 2993 0 0</inkml:trace>
  <inkml:trace contextRef="#ctx0" brushRef="#br0" timeOffset="23677.892">15691 287 1224 0 0,'-15'5'259'0'0,"0"2"-1"0"0,0-1 0 0 0,1 2 1 0 0,0 0-1 0 0,0 0 0 0 0,1 1 1 0 0,0 1-1 0 0,1 0 1 0 0,0 1-1 0 0,0 1 0 0 0,2-1 1 0 0,-1 2-1 0 0,1-1 1 0 0,1 2-1 0 0,0-1 0 0 0,1 1 1 0 0,1 0-1 0 0,0 1 1 0 0,0 0-1 0 0,2 0 0 0 0,0 0 1 0 0,1 1-1 0 0,0-1 1 0 0,1 1-1 0 0,0 12-258 0 0,3-20 7 0 0,1 0 0 0 0,-1 0 0 0 0,1 0 0 0 0,1 0 0 0 0,0 0 0 0 0,0 0-1 0 0,0 0 1 0 0,1-1 0 0 0,0 1 0 0 0,1-1 0 0 0,0 0 0 0 0,0 0 0 0 0,0 0 0 0 0,1-1 0 0 0,0 1 0 0 0,0-1 0 0 0,1 0 0 0 0,0-1 0 0 0,0 1-1 0 0,0-1 1 0 0,0 0 0 0 0,1-1 0 0 0,4 3-7 0 0,4 1-372 0 0,0 0-1 0 0,1 0 1 0 0,0-2 0 0 0,0 0-1 0 0,0 0 1 0 0,1-2-1 0 0,0 0 1 0 0,0-1-1 0 0,0-1 1 0 0,5 0 372 0 0,15 0-1309 0 0,-14-2 19 0 0</inkml:trace>
  <inkml:trace contextRef="#ctx0" brushRef="#br0" timeOffset="23989.833">15963 700 1412 0 0,'-27'193'4851'0'0,"27"-186"-4827"0"0,1-1-1 0 0,1 1 1 0 0,-1-1 0 0 0,1 1-1 0 0,0-1 1 0 0,1 0-1 0 0,-1 0 1 0 0,1 0 0 0 0,0 0-1 0 0,1 0 1 0 0,-1-1-1 0 0,1 1 1 0 0,1-1-1 0 0,-1 0 1 0 0,0 0 0 0 0,1-1-1 0 0,0 1 1 0 0,0-1-1 0 0,1 0 1 0 0,-1 0 0 0 0,1-1-1 0 0,0 0 1 0 0,0 0-1 0 0,0 0 1 0 0,0-1-1 0 0,0 1 1 0 0,1-2 0 0 0,-1 1-1 0 0,1-1 1 0 0,-1 0-1 0 0,1 0 1 0 0,0 0-24 0 0,40-41-3944 0 0,-44 24 2662 0 0</inkml:trace>
  <inkml:trace contextRef="#ctx0" brushRef="#br0" timeOffset="24300.028">15957 467 1172 0 0,'-37'10'3191'0'0,"42"-18"-143"0"0,5 0-2799 0 0,-10 8-201 0 0,-1 1 0 0 0,1-1 0 0 0,-1 0 0 0 0,1 0 0 0 0,-1 0 0 0 0,1 0-1 0 0,-1 1 1 0 0,1-1 0 0 0,-1 0 0 0 0,1 0 0 0 0,-1 0 0 0 0,0 0 0 0 0,1 0 0 0 0,-1 0 0 0 0,1 0 0 0 0,-1 0 0 0 0,1-1-1 0 0,-1 1 1 0 0,1 0 0 0 0,-1 0 0 0 0,1 0 0 0 0,-1 0 0 0 0,1-1 0 0 0,-1 1 0 0 0,1 0 0 0 0,-1-1 0 0 0,1 1 0 0 0,-1 0 0 0 0,1-1-1 0 0,-1 1 1 0 0,1-1 0 0 0,0 1 0 0 0,-1 0 0 0 0,1-1 0 0 0,0 1 0 0 0,-1-1 0 0 0,1 1 0 0 0,0-1 0 0 0,0 1 0 0 0,0-1-1 0 0,-1 1 1 0 0,1-1 0 0 0,0 0 0 0 0,0 1 0 0 0,0-1 0 0 0,0 1 0 0 0,0-1 0 0 0,0 1 0 0 0,0-1 0 0 0,0 0 0 0 0,0 1 0 0 0,0-1-1 0 0,0 1 1 0 0,0-1 0 0 0,1 1 0 0 0,-1-1 0 0 0,0 1 0 0 0,0-1 0 0 0,0 1 0 0 0,1-1 0 0 0,-1 1 0 0 0,1-1-48 0 0,-16-1-1457 0 0,16-4-3839 0 0,13-3 4052 0 0,3-2-66 0 0</inkml:trace>
  <inkml:trace contextRef="#ctx0" brushRef="#br0" timeOffset="24593.984">16619 0 1484 0 0,'12'5'247'0'0,"0"0"0"0"0,0 0-1 0 0,-1 1 1 0 0,0 1 0 0 0,0-1 0 0 0,0 2 0 0 0,-1 0-1 0 0,0 0 1 0 0,0 1 0 0 0,-1 0 0 0 0,-1 0-1 0 0,1 1 1 0 0,-1 0 0 0 0,-1 1 0 0 0,0 0 0 0 0,0 0-1 0 0,-1 0 1 0 0,-1 1 0 0 0,0 0 0 0 0,3 11-247 0 0,4 12 326 0 0,-2 1 0 0 0,-1 0 1 0 0,-2 0-1 0 0,-1 1 1 0 0,-2 0-1 0 0,-2 18-326 0 0,-31 175 1149 0 0,19-192-1176 0 0,-3-1 0 0 0,-1 0-1 0 0,-1-2 1 0 0,-2 1 0 0 0,-2-2 0 0 0,-1 0 0 0 0,-2-2-1 0 0,-1 0 1 0 0,-26 28 27 0 0,25-34-627 0 0,-2-1-1 0 0,-1-1 1 0 0,0-1 0 0 0,-2-2-1 0 0,-1-1 1 0 0,-22 12 627 0 0,-111 29-2525 0 0,72-41 1324 0 0</inkml:trace>
  <inkml:trace contextRef="#ctx0" brushRef="#br0" timeOffset="18428.019">9802 601 1552 0 0,'4'-2'504'0'0,"36"-21"5603"0"0,-54-12-5277 0 0,5 26-807 0 0,-2 1 0 0 0,1 0-1 0 0,-1 1 1 0 0,0 0 0 0 0,0 1 0 0 0,-1 0 0 0 0,0 1 0 0 0,0 0 0 0 0,0 1 0 0 0,-1 0-1 0 0,1 1 1 0 0,-1 1 0 0 0,0 0 0 0 0,0 0 0 0 0,0 1 0 0 0,0 1 0 0 0,0 0 0 0 0,0 1 0 0 0,-6 2-23 0 0,1-2 1 0 0,-1 1 0 0 0,1 1 1 0 0,0 1-1 0 0,0 1 0 0 0,1 0 1 0 0,-1 1-1 0 0,1 1 0 0 0,0 1 1 0 0,1 0-1 0 0,0 2 1 0 0,0-1-1 0 0,1 2 0 0 0,0 0 1 0 0,1 1-1 0 0,0 0 0 0 0,1 1 1 0 0,1 1-1 0 0,-8 9-1 0 0,16-18 8 0 0,0 0 0 0 0,0 0 0 0 0,0 0 0 0 0,1 1 0 0 0,0-1 0 0 0,0 1 0 0 0,0 0-1 0 0,1 0 1 0 0,-1 0 0 0 0,2 0 0 0 0,-1 0 0 0 0,1 1 0 0 0,0-1 0 0 0,0 0 0 0 0,0 1 0 0 0,1-1 0 0 0,0 1 0 0 0,1-1-1 0 0,-1 0 1 0 0,1 1 0 0 0,0-1 0 0 0,1 0 0 0 0,-1 0 0 0 0,1 1 0 0 0,1-1 0 0 0,-1-1 0 0 0,1 1 0 0 0,0 0 0 0 0,0-1-1 0 0,1 1 1 0 0,-1-1 0 0 0,1 0 0 0 0,1 0 0 0 0,-1 0 0 0 0,1-1 0 0 0,-1 0 0 0 0,1 0 0 0 0,0 0 0 0 0,1 0 0 0 0,-1-1-1 0 0,1 1 1 0 0,-1-2 0 0 0,4 2-8 0 0,9 2-20 0 0,1-2-1 0 0,0 0 1 0 0,-1-1 0 0 0,1-1-1 0 0,0 0 1 0 0,0-2 0 0 0,1 0-1 0 0,-1-1 1 0 0,-1-1-1 0 0,1-1 1 0 0,0-1 0 0 0,0 0-1 0 0,-1-2 1 0 0,0 0 0 0 0,0-1-1 0 0,-1 0 1 0 0,0-2-1 0 0,0 0 1 0 0,-1 0 0 0 0,0-2-1 0 0,0 0 1 0 0,-1-1 0 0 0,-1-1-1 0 0,0 0 1 0 0,2-4 20 0 0,-9 9 50 0 0,0-1 0 0 0,-1 1 0 0 0,0-2 1 0 0,-1 1-1 0 0,0 0 0 0 0,0-1 0 0 0,-1 0 1 0 0,0 0-1 0 0,-1-1 0 0 0,0 1 0 0 0,-1-1 0 0 0,0 1 1 0 0,-1-1-1 0 0,0 0 0 0 0,0 0 0 0 0,-1-3-50 0 0,0 13-8 0 0,0 1-20 0 0,2 652 510 0 0,1-605-287 0 0,-2 1-1 0 0,-2 0 0 0 0,-3-1 1 0 0,-1 0-1 0 0,-2 0 1 0 0,-3 0-1 0 0,-10 29-194 0 0,19-69 63 0 0,-1-1 0 0 0,-1 1 1 0 0,1 0-1 0 0,-1-1 0 0 0,0 0 0 0 0,0 0 0 0 0,-1 0 0 0 0,0 0 1 0 0,0 0-1 0 0,-1-1 0 0 0,1 1 0 0 0,-1-1 0 0 0,0-1 1 0 0,0 1-1 0 0,-1-1 0 0 0,0 1 0 0 0,1-2 0 0 0,-1 1 0 0 0,-1-1 1 0 0,-1 2-64 0 0,3-7 0 0 0,0 0 0 0 0,1 1 0 0 0,-1-2 0 0 0,1 1 0 0 0,-1 0 1 0 0,1-1-1 0 0,0 0 0 0 0,0 0 0 0 0,0 0 0 0 0,0 0 0 0 0,1-1 1 0 0,-1 0-1 0 0,1 1 0 0 0,0-1 0 0 0,0-1 0 0 0,0 1 0 0 0,1 0 1 0 0,0-1-1 0 0,-1 1 0 0 0,2-1 0 0 0,-1 1 0 0 0,0-1 1 0 0,1 0-1 0 0,0 0 0 0 0,0 0 0 0 0,0 0 0 0 0,1-3 0 0 0,-7-21-186 0 0,2 0 0 0 0,1-1-1 0 0,2 1 1 0 0,0-1 0 0 0,2 1-1 0 0,2-1 1 0 0,0 1 0 0 0,2-1 0 0 0,1 1-1 0 0,2 0 1 0 0,0 1 0 0 0,3-2 186 0 0,3-9-763 0 0,2 0 0 0 0,2 1 0 0 0,2 0 0 0 0,1 2 1 0 0,1 0-1 0 0,3 1 0 0 0,0 2 0 0 0,3 0 0 0 0,0 2 1 0 0,24-20 762 0 0,-28 28-1282 0 0</inkml:trace>
  <inkml:trace contextRef="#ctx0" brushRef="#br0" timeOffset="18940.184">10539 499 1756 0 0,'-1'-2'116'0'0,"0"0"0"0"0,0 0 0 0 0,0 1-1 0 0,0-1 1 0 0,0 0 0 0 0,-1 1 0 0 0,1 0 0 0 0,0-1 0 0 0,-1 1-1 0 0,1 0 1 0 0,-1-1 0 0 0,1 1 0 0 0,-1 0 0 0 0,0 0-1 0 0,1 0 1 0 0,-1 0 0 0 0,0 1 0 0 0,0-1 0 0 0,0 0 0 0 0,1 1-1 0 0,-1-1 1 0 0,0 1 0 0 0,0 0 0 0 0,0-1 0 0 0,0 1-1 0 0,0 0 1 0 0,0 0 0 0 0,0 1 0 0 0,0-1 0 0 0,0 0 0 0 0,0 0-1 0 0,1 1 1 0 0,-1 0 0 0 0,0-1 0 0 0,0 1 0 0 0,0 0-1 0 0,0 0 1 0 0,1 0-116 0 0,-25 12 171 0 0,2 2 0 0 0,0 1 1 0 0,0 1-1 0 0,2 1 0 0 0,0 1 0 0 0,1 0 0 0 0,1 2 0 0 0,1 1 0 0 0,1 0 0 0 0,1 1 1 0 0,1 1-1 0 0,1 0 0 0 0,1 2 0 0 0,1-1 0 0 0,-3 11-171 0 0,9-21 29 0 0,0 1 0 0 0,1-1 0 0 0,0 2 1 0 0,2-1-1 0 0,0 1 0 0 0,0-1 0 0 0,2 1 0 0 0,0 0 0 0 0,1 0 0 0 0,1 0 0 0 0,0 0 0 0 0,1 0 0 0 0,1 0 0 0 0,1 0 1 0 0,0 0-1 0 0,1-1 0 0 0,1 1 0 0 0,0-1 0 0 0,2 0 0 0 0,0-1 0 0 0,0 1 0 0 0,1-1 0 0 0,1-1 0 0 0,1 0 0 0 0,0 0 1 0 0,1-1-1 0 0,0 0 0 0 0,1 0 0 0 0,0-2 0 0 0,1 1 0 0 0,0-2 0 0 0,1 0 0 0 0,13 8-29 0 0,-16-15-373 0 0,-1 1 0 0 0,1-1 0 0 0,0-1 0 0 0,0 0 0 0 0,-1-1 0 0 0,1 0-1 0 0,1 0 1 0 0,-1-1 0 0 0,0-1 0 0 0,0 0 0 0 0,0 0 0 0 0,-1-1 0 0 0,1-1 0 0 0,0 0-1 0 0,-1 0 1 0 0,3-2 373 0 0,25-14-1422 0 0</inkml:trace>
  <inkml:trace contextRef="#ctx0" brushRef="#br0" timeOffset="19406.8">10620 598 1468 0 0,'4'-3'142'0'0,"-1"0"1"0"0,1 1-1 0 0,0 0 0 0 0,-1 0 0 0 0,1 0 1 0 0,0 0-1 0 0,1 1 0 0 0,-1-1 0 0 0,0 1 0 0 0,0 0 1 0 0,1 0-1 0 0,-1 1 0 0 0,0-1 0 0 0,1 1 1 0 0,-1 0-1 0 0,0 0 0 0 0,1 1 0 0 0,-1-1 1 0 0,0 1-1 0 0,1 0 0 0 0,-1 0 0 0 0,0 0 1 0 0,0 1-1 0 0,0-1 0 0 0,0 1 0 0 0,0 0 1 0 0,0 0-1 0 0,0 1 0 0 0,-1-1 0 0 0,1 1 0 0 0,1 1-142 0 0,91 107 256 0 0,-92-101-181 0 0,-1 0 0 0 0,-1 1 0 0 0,1-1 0 0 0,-2 0 0 0 0,0 1 0 0 0,0 0 0 0 0,-1-1 0 0 0,0 1 0 0 0,0-1 0 0 0,-1 1 0 0 0,-1-1 0 0 0,0 1 0 0 0,0-1 0 0 0,-1 0 0 0 0,-1 0 0 0 0,1 0 0 0 0,-2 0 0 0 0,1-1 0 0 0,-1 0 0 0 0,-1 1 0 0 0,0-2 0 0 0,0 1 0 0 0,0-1 0 0 0,-1 0 0 0 0,0 0 0 0 0,-1-1 0 0 0,0 0 0 0 0,0 0 0 0 0,-1-1 0 0 0,1 0 0 0 0,-1 0 0 0 0,-1-1 0 0 0,1 0 0 0 0,-1-1 0 0 0,0 0 0 0 0,-7 2-75 0 0,16-8-176 0 0,0 1 0 0 0,1-1-1 0 0,-1 0 1 0 0,0 1 0 0 0,1-1 0 0 0,-1 1 0 0 0,1-1 0 0 0,0 0 0 0 0,0 1 0 0 0,-1-1-1 0 0,1 0 1 0 0,0 1 0 0 0,1-1 0 0 0,-1 0 0 0 0,0 0 0 0 0,0 1 0 0 0,1-1 0 0 0,-1 1-1 0 0,1-1 1 0 0,-1 0 0 0 0,1 1 0 0 0,0-1 0 0 0,-1 1 0 0 0,1-1 0 0 0,0 1-1 0 0,0 0 1 0 0,0-1 0 0 0,0 1 0 0 0,1 0 0 0 0,-1-1 0 0 0,0 1 0 0 0,0 0 0 0 0,1 0-1 0 0,-1 0 1 0 0,1 0 0 0 0,0 0 176 0 0,18-21-1268 0 0</inkml:trace>
  <inkml:trace contextRef="#ctx0" brushRef="#br0" timeOffset="19683.861">11131 580 836 0 0,'-3'-2'165'0'0,"0"1"1"0"0,0-1-1 0 0,0 1 1 0 0,1 0-1 0 0,-1 0 0 0 0,0 0 1 0 0,0 1-1 0 0,0-1 1 0 0,-1 1-1 0 0,1-1 1 0 0,0 1-1 0 0,0 0 0 0 0,0 0 1 0 0,0 1-1 0 0,0-1 1 0 0,0 0-1 0 0,0 1 0 0 0,0 0 1 0 0,0 0-1 0 0,0 0 1 0 0,0 0-1 0 0,0 0 0 0 0,1 1 1 0 0,-1-1-1 0 0,0 1-165 0 0,-4 1 163 0 0,-9 4-3 0 0,1 1 0 0 0,1 1-1 0 0,0 0 1 0 0,0 1 0 0 0,1 1 0 0 0,0 0 0 0 0,1 1 0 0 0,0 0 0 0 0,1 0 0 0 0,0 1-1 0 0,1 1 1 0 0,1 0 0 0 0,0 0 0 0 0,0 1 0 0 0,2 0 0 0 0,0 1 0 0 0,1-1 0 0 0,0 1 0 0 0,1 1-1 0 0,-1 9-159 0 0,5-18-1 0 0,0 1-1 0 0,0-1 1 0 0,1 1-1 0 0,0-1 1 0 0,1 1-1 0 0,0-1 1 0 0,0 0-1 0 0,1 1 1 0 0,0-1-1 0 0,0 0 1 0 0,1 0-1 0 0,0 0 0 0 0,1 0 1 0 0,-1-1-1 0 0,2 1 1 0 0,-1-1-1 0 0,1 0 1 0 0,0 0-1 0 0,0 0 1 0 0,1-1-1 0 0,0 0 1 0 0,0 0-1 0 0,0 0 1 0 0,1-1-1 0 0,0 0 1 0 0,0 0-1 0 0,0-1 2 0 0,4 3-490 0 0,0-1-1 0 0,0-1 0 0 0,0 0 1 0 0,1 0-1 0 0,0-1 1 0 0,0-1-1 0 0,0 1 1 0 0,0-2-1 0 0,0 0 1 0 0,0-1-1 0 0,13 1 491 0 0,-4-2-1302 0 0</inkml:trace>
  <inkml:trace contextRef="#ctx0" brushRef="#br0" timeOffset="20009.255">11375 1000 1360 0 0,'-2'7'329'0'0,"0"1"0"0"0,1 0 1 0 0,0 1-1 0 0,0-1 0 0 0,1 0 0 0 0,0 0 0 0 0,0 0 0 0 0,1 0 0 0 0,0 0 1 0 0,0 0-1 0 0,1 0 0 0 0,0 0 0 0 0,0 0 0 0 0,4 6-329 0 0,-3-7 34 0 0,0-1 0 0 0,0 0 0 0 0,1 0 0 0 0,0 0 0 0 0,0-1 0 0 0,1 1 0 0 0,-1-1 0 0 0,1 0 0 0 0,0 0 1 0 0,1-1-1 0 0,-1 0 0 0 0,1 0 0 0 0,0 0 0 0 0,0 0 0 0 0,0-1 0 0 0,0 0 0 0 0,1 0 0 0 0,-1-1 0 0 0,1 0 0 0 0,-1 0 0 0 0,1 0 0 0 0,0-1 0 0 0,0 0 0 0 0,0 0 0 0 0,0-1 0 0 0,1 0-34 0 0,40-30-3515 0 0,-39 14 2273 0 0</inkml:trace>
  <inkml:trace contextRef="#ctx0" brushRef="#br0" timeOffset="20351.606">11479 776 1304 0 0,'-30'13'4129'0'0,"29"-13"-4040"0"0,1 1 1 0 0,-1 0 0 0 0,0 0 0 0 0,0-1-1 0 0,1 1 1 0 0,-1 0 0 0 0,0-1 0 0 0,0 1 0 0 0,0-1-1 0 0,0 1 1 0 0,0-1 0 0 0,0 0 0 0 0,0 1 0 0 0,0-1-1 0 0,0 0 1 0 0,0 0 0 0 0,0 0 0 0 0,0 1 0 0 0,0-1-1 0 0,0 0 1 0 0,0 0 0 0 0,0 0 0 0 0,0-1-1 0 0,0 1 1 0 0,0 0 0 0 0,0 0 0 0 0,0-1 0 0 0,0 1-1 0 0,0 0 1 0 0,0-1 0 0 0,0 1 0 0 0,0-1 0 0 0,0 1-1 0 0,0-1 1 0 0,1 0 0 0 0,-1 1 0 0 0,0-1 0 0 0,0 0-1 0 0,1 1 1 0 0,-1-1 0 0 0,0 0 0 0 0,1 0 0 0 0,-1 0-1 0 0,1 0 1 0 0,-1 1 0 0 0,1-1-90 0 0,-105-46 149 0 0,104 47-1076 0 0,34-29-1611 0 0,18-16-781 0 0,-32 28 2063 0 0</inkml:trace>
  <inkml:trace contextRef="#ctx0" brushRef="#br0" timeOffset="20630.45">11665 393 1088 0 0,'5'-1'159'0'0,"0"-1"0"0"0,1 0 1 0 0,-1 1-1 0 0,0 0 0 0 0,1 0 0 0 0,-1 1 0 0 0,1-1 1 0 0,-1 1-1 0 0,1 0 0 0 0,-1 1 0 0 0,1-1 0 0 0,-1 1 1 0 0,0 0-1 0 0,1 1 0 0 0,-1-1 0 0 0,0 1 0 0 0,0 0 1 0 0,0 0-1 0 0,0 1 0 0 0,0 0 0 0 0,2 1-159 0 0,19 14 240 0 0,-1 0-1 0 0,-1 2 1 0 0,-1 1 0 0 0,-1 1-1 0 0,0 0 1 0 0,-2 2 0 0 0,-1 0-1 0 0,-1 2 1 0 0,-1 0-1 0 0,-1 0 1 0 0,-1 2 0 0 0,7 21-240 0 0,-3-13 263 0 0,-3 0 0 0 0,-1 2-1 0 0,-1 0 1 0 0,-2 0 0 0 0,-2 1 0 0 0,-2 0 0 0 0,-1 1 0 0 0,0 30-263 0 0,-6-54 80 0 0,-1 1 0 0 0,0-1 0 0 0,-2 1 0 0 0,0-1 0 0 0,-1 1-1 0 0,0-1 1 0 0,-1 0 0 0 0,-1 0 0 0 0,-1-1 0 0 0,0 1-80 0 0,-3 6-62 0 0,0-1-1 0 0,-1-1 1 0 0,-1 0 0 0 0,-1 0 0 0 0,-1-1-1 0 0,-1-1 1 0 0,0 0 0 0 0,-1-1 0 0 0,-1-1-1 0 0,-1 0 1 0 0,0-1 0 0 0,-1-1 0 0 0,-16 10 62 0 0,32-22-155 0 0,-1 0 1 0 0,1 0 0 0 0,-1-1 0 0 0,1 1 0 0 0,-1-1 0 0 0,0 1 0 0 0,1-1 0 0 0,-1 0 0 0 0,0 0 0 0 0,0 0 0 0 0,0 0 0 0 0,0-1 0 0 0,0 1 0 0 0,0-1 0 0 0,0 0 0 0 0,0 0 0 0 0,0 0 0 0 0,0 0 0 0 0,0 0 0 0 0,0-1 0 0 0,0 1 0 0 0,0-1-1 0 0,0 0 1 0 0,0 0 0 0 0,0 0 0 0 0,0 0 0 0 0,0-1 0 0 0,1 1 0 0 0,-1-1 0 0 0,1 1 0 0 0,-1-1 0 0 0,1 0 0 0 0,0 0 0 0 0,-1 0 0 0 0,1-1 0 0 0,0 1 0 0 0,0 0 0 0 0,1-1 0 0 0,-1 1 0 0 0,0-1 0 0 0,1 1 0 0 0,-1-1 0 0 0,1-1 154 0 0,-10-26-1232 0 0</inkml:trace>
  <inkml:trace contextRef="#ctx0" brushRef="#br0" timeOffset="16515.998">7677 419 1204 0 0,'-71'-18'5895'0'0,"521"-15"-3746"0"0,393 1-1191 0 0,-793 16-2317 0 0,-71-2-2793 0 0,1 11 2855 0 0,-2 0 35 0 0</inkml:trace>
  <inkml:trace contextRef="#ctx0" brushRef="#br0" timeOffset="17239.457">7689 444 1600 0 0,'0'1'174'0'0,"0"-1"0"0"0,0 1 0 0 0,0-1-1 0 0,0 1 1 0 0,0-1 0 0 0,-1 1 0 0 0,1-1 0 0 0,0 0 0 0 0,0 1-1 0 0,0-1 1 0 0,0 1 0 0 0,-1-1 0 0 0,1 1 0 0 0,0-1-1 0 0,0 0 1 0 0,-1 1 0 0 0,1-1 0 0 0,0 0 0 0 0,0 1 0 0 0,-1-1-1 0 0,1 0 1 0 0,0 0 0 0 0,-1 1 0 0 0,1-1 0 0 0,-1 0-1 0 0,1 0 1 0 0,0 1-174 0 0,49 11 862 0 0,109 18 122 0 0,-95-22-743 0 0,-1 4 0 0 0,0 2 0 0 0,-1 3 1 0 0,-1 2-1 0 0,-1 3 0 0 0,35 19-241 0 0,-91-40 10 0 0,1 1 1 0 0,-1-1 0 0 0,1 0 0 0 0,-1 1 0 0 0,0 0 0 0 0,1 0 0 0 0,-1 0 0 0 0,0 0 0 0 0,0 0 0 0 0,0 1 0 0 0,-1-1-1 0 0,1 1 1 0 0,-1 0 0 0 0,1 0 0 0 0,-1 0 0 0 0,0 0 0 0 0,0 0 0 0 0,0 1 0 0 0,0-1 0 0 0,-1 0 0 0 0,1 1 0 0 0,-1-1-1 0 0,0 1 1 0 0,0 0 0 0 0,-1-1 0 0 0,1 1 0 0 0,-1 0 0 0 0,1 0 0 0 0,-1-1 0 0 0,0 1 0 0 0,0 0 0 0 0,-1 0 0 0 0,1 0-11 0 0,-20 29 5 0 0,-2-1 0 0 0,0 0 0 0 0,-2-2 0 0 0,-2-1 0 0 0,0-1 0 0 0,-2-1 0 0 0,-24 18-5 0 0,-35 36-63 0 0,50-43 88 0 0,-6 0 133 0 0,2 2 0 0 0,2 2 0 0 0,2 2 0 0 0,1 1 0 0 0,3 2 0 0 0,2 1 1 0 0,1 2-1 0 0,-11 30-158 0 0,39-77 19 0 0,1 0-1 0 0,-1 1 1 0 0,1-1 0 0 0,0 0 0 0 0,0 1 0 0 0,0-1 0 0 0,1 1 0 0 0,-1-1 0 0 0,1 0 0 0 0,0 1-1 0 0,0-1 1 0 0,0 1 0 0 0,0-1 0 0 0,1 1 0 0 0,-1-1 0 0 0,1 1 0 0 0,0-1 0 0 0,0 1 0 0 0,0-1 0 0 0,0 0-1 0 0,1 0 1 0 0,-1 0 0 0 0,1 0 0 0 0,0 0 0 0 0,0 0 0 0 0,0 0 0 0 0,0 0 0 0 0,1-1 0 0 0,-1 1-1 0 0,1-1 1 0 0,-1 1 0 0 0,1-1 0 0 0,0 0 0 0 0,0 0 0 0 0,0-1 0 0 0,0 1 0 0 0,0-1 0 0 0,1 1-1 0 0,-1-1 1 0 0,0 0 0 0 0,1 0 0 0 0,-1 0 0 0 0,0-1 0 0 0,1 1 0 0 0,3-1-19 0 0,30 6 91 0 0,1-2 1 0 0,0-2 0 0 0,0-2 0 0 0,-1-1-1 0 0,1-2 1 0 0,37-7-92 0 0,-15 3 43 0 0,345-49-338 0 0,-395 55-239 0 0,0 0-1 0 0,-1-1 0 0 0,1-1 0 0 0,-1 1 0 0 0,0-2 0 0 0,0 1 0 0 0,0-1 0 0 0,0-1 0 0 0,-1 1 0 0 0,1-2 0 0 0,-1 1 0 0 0,0-1 0 0 0,-1 0 0 0 0,0 0 0 0 0,0-1 0 0 0,0 0 1 0 0,-1-1-1 0 0,1-1 535 0 0,8-10-1128 0 0</inkml:trace>
  <inkml:trace contextRef="#ctx0" brushRef="#br0" timeOffset="25915.004">7202 2012 1580 0 0,'-14'-52'5161'0'0,"64"37"-3638"0"0,-43 15-1482 0 0,0 0-1 0 0,-1 0 1 0 0,1 0 0 0 0,-1 1-1 0 0,1 0 1 0 0,-1 1-1 0 0,1 0 1 0 0,-1 0 0 0 0,0 0-1 0 0,1 0 1 0 0,-1 1 0 0 0,0 0-1 0 0,-1 0 1 0 0,1 1-1 0 0,-1 0 1 0 0,1 0 0 0 0,-1 0-1 0 0,0 1 1 0 0,-1-1-1 0 0,1 1 1 0 0,-1 0 0 0 0,0 0-1 0 0,0 1 1 0 0,0 0 0 0 0,-1-1-1 0 0,0 1 1 0 0,0 0-1 0 0,0 0 1 0 0,-1 1 0 0 0,2 5-41 0 0,-1-1 66 0 0,0 1 0 0 0,0 0 0 0 0,-1 0 0 0 0,-1 0 0 0 0,0 0 1 0 0,-1 1-1 0 0,0-1 0 0 0,-1 0 0 0 0,0 0 0 0 0,-1 0 0 0 0,0 0 0 0 0,-1 0 1 0 0,0 0-1 0 0,-1-1 0 0 0,0 1 0 0 0,-4 5-66 0 0,-4 5 43 0 0,-2-1 0 0 0,0-1 0 0 0,-2 0 1 0 0,0-1-1 0 0,-1-1 0 0 0,-1 0 0 0 0,0-1 0 0 0,-2-1 0 0 0,0-1 0 0 0,-4 1-43 0 0,24-16-67 0 0,0-1 0 0 0,0 1-1 0 0,0-1 1 0 0,1 1-1 0 0,-1-1 1 0 0,-1 1-1 0 0,1-1 1 0 0,0 1 0 0 0,0-1-1 0 0,0 1 1 0 0,0-1-1 0 0,0 1 1 0 0,0-1 0 0 0,0 1-1 0 0,-1 0 1 0 0,1-1-1 0 0,0 1 1 0 0,0-1-1 0 0,-1 1 1 0 0,1 0 0 0 0,0-1-1 0 0,-1 1 1 0 0,1-1-1 0 0,0 1 1 0 0,-1 0 0 0 0,1-1-1 0 0,0 1 1 0 0,-1 0-1 0 0,1 0 1 0 0,-1-1-1 0 0,1 1 1 0 0,-1 0 0 0 0,1 0-1 0 0,-1 0 1 0 0,1 0-1 0 0,-1-1 1 0 0,1 1 0 0 0,-1 0-1 0 0,1 0 1 0 0,-1 0-1 0 0,1 0 1 0 0,-1 0-1 0 0,1 0 1 0 0,0 0 0 0 0,-1 0-1 0 0,1 1 1 0 0,-1-1-1 0 0,1 0 1 0 0,-1 0 0 0 0,1 0-1 0 0,-1 0 1 0 0,1 1-1 0 0,-1-1 1 0 0,1 0-1 0 0,-1 0 68 0 0,24-41-2802 0 0,-6 20 1564 0 0,2-4 50 0 0</inkml:trace>
  <inkml:trace contextRef="#ctx0" brushRef="#br0" timeOffset="26226.139">7695 1901 1304 0 0,'-24'14'4007'0'0,"-50"57"-2531"0"0,52-48-1222 0 0,1 0 0 0 0,1 2 0 0 0,2 0 0 0 0,0 1 0 0 0,2 1 0 0 0,1 0 0 0 0,1 1 0 0 0,1 1 0 0 0,2 0 0 0 0,1 1 0 0 0,1 0 0 0 0,-3 19-254 0 0,11-39 3 0 0,1-1 1 0 0,0 1-1 0 0,0-1 1 0 0,1 1-1 0 0,0-1 0 0 0,1 0 1 0 0,0 1-1 0 0,1-1 1 0 0,-1 0-1 0 0,2 0 1 0 0,-1-1-1 0 0,1 1 1 0 0,1-1-1 0 0,-1 1 0 0 0,1-1 1 0 0,1-1-1 0 0,0 1 1 0 0,0-1-1 0 0,0 0 1 0 0,1 0-1 0 0,0-1 0 0 0,0 0 1 0 0,6 4-4 0 0,-1-2-340 0 0,-1-1 0 0 0,1-1 0 0 0,0 0 0 0 0,1-1 1 0 0,0 0-1 0 0,0-1 0 0 0,0 0 0 0 0,0-1 0 0 0,0-1 0 0 0,11 2 340 0 0,58-1-3917 0 0,-58-3 2575 0 0</inkml:trace>
  <inkml:trace contextRef="#ctx0" brushRef="#br0" timeOffset="26520.443">7837 2372 1664 0 0,'-6'18'507'0'0,"0"1"0"0"0,1-1-1 0 0,1 1 1 0 0,1 0 0 0 0,0 0-1 0 0,2 1 1 0 0,0-1 0 0 0,1 0 0 0 0,1 1-1 0 0,0-1 1 0 0,2 0 0 0 0,0 0-1 0 0,3 5-506 0 0,-6-20 24 0 0,1-1-1 0 0,0 1 1 0 0,0-1-1 0 0,0 0 1 0 0,1 1-1 0 0,-1-1 1 0 0,1 0-1 0 0,-1 0 1 0 0,1 0-1 0 0,0 0 1 0 0,0 0-1 0 0,1 0 1 0 0,-1-1-1 0 0,1 1 1 0 0,-1-1-1 0 0,1 1 0 0 0,0-1 1 0 0,0 0-1 0 0,0 0 1 0 0,0 0-1 0 0,0-1 1 0 0,0 1-1 0 0,0-1 1 0 0,1 1-1 0 0,-1-1 1 0 0,0 0-1 0 0,1 0 1 0 0,-1-1-1 0 0,2 1-23 0 0,-3-2-199 0 0,1 0 0 0 0,0-1 0 0 0,-1 1 0 0 0,0 0 0 0 0,1-1 0 0 0,-1 0 1 0 0,0 1-1 0 0,0-1 0 0 0,1 0 0 0 0,-2 0 0 0 0,1 0 0 0 0,0-1 0 0 0,0 1 0 0 0,-1 0 0 0 0,1-1 0 0 0,-1 1 0 0 0,0-1 0 0 0,1 1 0 0 0,-1-1 0 0 0,0 0 0 0 0,-1 1 0 0 0,1-1 0 0 0,0 0 0 0 0,-1 0 0 0 0,0 0 1 0 0,1 1-1 0 0,-1-1 0 0 0,-1-2 199 0 0,2-9-1226 0 0</inkml:trace>
  <inkml:trace contextRef="#ctx0" brushRef="#br0" timeOffset="26814.89">7833 2126 2888 0 0,'-25'-7'4548'0'0,"20"-10"-1556"0"0,-30-6-1196 0 0,8 29-6129 0 0,29 5-1088 0 0,1-8 4011 0 0</inkml:trace>
  <inkml:trace contextRef="#ctx0" brushRef="#br0" timeOffset="27314.088">8294 2039 1544 0 0,'-22'-8'3531'0'0,"-48"33"-1682"0"0,60-20-1673 0 0,0 1 0 0 0,0 1 1 0 0,1 0-1 0 0,-1 0 0 0 0,2 1 0 0 0,-1 0 1 0 0,1 0-1 0 0,0 1 0 0 0,1 0 0 0 0,0 0 1 0 0,0 1-1 0 0,1 0 0 0 0,1 0 0 0 0,-1 0 1 0 0,2 1-1 0 0,-1 0 0 0 0,1 0 0 0 0,1 0 1 0 0,0 1-1 0 0,0 5-176 0 0,6-7-2 0 0,2 1 1 0 0,-1-1-1 0 0,1 1 0 0 0,0-1 0 0 0,1-1 1 0 0,0 1-1 0 0,1-1 0 0 0,0 0 0 0 0,0-1 1 0 0,1 1-1 0 0,0-1 0 0 0,1-1 0 0 0,0 0 1 0 0,0 0-1 0 0,0-1 0 0 0,1 0 1 0 0,0 0-1 0 0,0-1 0 0 0,0 0 0 0 0,1-1 1 0 0,-1-1-1 0 0,1 1 0 0 0,0-2 0 0 0,0 1 1 0 0,0-1-1 0 0,1-1 0 0 0,9 0 2 0 0,106 8-6600 0 0,-118-11 5359 0 0,0-9 108 0 0</inkml:trace>
  <inkml:trace contextRef="#ctx0" brushRef="#br0" timeOffset="27639.582">8161 2206 1164 0 0,'0'0'1210'0'0,"9"-2"5806"0"0,38-4-6185 0 0,206-24 225 0 0,-86 4-5785 0 0,-132 15 807 0 0,-31 9 2776 0 0</inkml:trace>
  <inkml:trace contextRef="#ctx0" brushRef="#br0" timeOffset="27965.876">8782 1997 1700 0 0,'16'22'5981'0'0,"-13"43"-5651"0"0,-3-52 316 0 0,22 246 661 0 0,5-60-2242 0 0,-29-189-2796 0 0,-13 0 2700 0 0,10-12-84 0 0</inkml:trace>
  <inkml:trace contextRef="#ctx0" brushRef="#br0" timeOffset="28446.05">8697 2062 2656 0 0,'0'-9'220'0'0,"0"-1"-1"0"0,1 1 1 0 0,1 0 0 0 0,0 0-1 0 0,0 0 1 0 0,0 0 0 0 0,1 1-1 0 0,0-1 1 0 0,1 1-1 0 0,0 0 1 0 0,0 0 0 0 0,1 0-1 0 0,0 0 1 0 0,1 1-1 0 0,-1-1 1 0 0,1 1 0 0 0,1 1-1 0 0,5-5-219 0 0,-6 6 35 0 0,1 0-1 0 0,0 0 0 0 0,0 1 1 0 0,0 0-1 0 0,0 0 0 0 0,1 1 1 0 0,0 0-1 0 0,0 0 0 0 0,-1 1 1 0 0,2 0-1 0 0,-1 1 0 0 0,0-1 1 0 0,0 1-1 0 0,0 1 0 0 0,1 0 1 0 0,-1 0-1 0 0,0 1 0 0 0,0 0 1 0 0,0 0-1 0 0,1 0 0 0 0,-1 1 1 0 0,0 1-1 0 0,-1 0 0 0 0,1 0 1 0 0,0 0-1 0 0,-1 1 0 0 0,0 0 1 0 0,0 0-1 0 0,0 1 0 0 0,0-1 1 0 0,-1 2-1 0 0,0-1 0 0 0,0 1 1 0 0,0 0-1 0 0,-1 0 0 0 0,1 1 1 0 0,-2-1-1 0 0,1 1 0 0 0,-1 0 1 0 0,0 1-1 0 0,0-1 0 0 0,-1 1 1 0 0,0-1-1 0 0,0 1 0 0 0,-1 0 1 0 0,0 0-1 0 0,0 0 0 0 0,-1 0 1 0 0,0 1-1 0 0,-1 2-34 0 0,0 2 34 0 0,-1 1 0 0 0,-1-1 0 0 0,0 0 0 0 0,-1 1 1 0 0,0-1-1 0 0,-1 0 0 0 0,0-1 0 0 0,-1 1 0 0 0,-1-1 0 0 0,0 0 0 0 0,-1 0 0 0 0,0-1 0 0 0,0 1 0 0 0,-2-2 1 0 0,1 1-1 0 0,-1-1 0 0 0,-1-1 0 0 0,1 1 0 0 0,-2-2 0 0 0,1 1 0 0 0,-1-1 0 0 0,0-1 0 0 0,-1 0 0 0 0,0-1 1 0 0,0 0-1 0 0,-1-1 0 0 0,1 0 0 0 0,-12 2-34 0 0,10 0 436 0 0,25-9-164 0 0,26-3-164 0 0,-14 9-164 0 0,0 1 0 0 0,-1 1-1 0 0,1 1 1 0 0,-1 1 0 0 0,-1 1 0 0 0,1 1 0 0 0,-2 1-1 0 0,1 0 1 0 0,-2 2 0 0 0,1 0 0 0 0,7 8 56 0 0,-11-8-426 0 0,31 20-842 0 0,-14-19-2784 0 0,-32-14 2893 0 0,-1 0 13 0 0</inkml:trace>
  <inkml:trace contextRef="#ctx0" brushRef="#br0" timeOffset="28711.688">9510 2263 1348 0 0,'-1'9'3469'0'0,"-18"33"-1986"0"0,-123 295 2245 0 0,124-287-4278 0 0,9-41-1642 0 0,-1-11-2073 0 0,-12-10 3016 0 0</inkml:trace>
  <inkml:trace contextRef="#ctx0" brushRef="#br0" timeOffset="28962.411">9156 2411 1436 0 0,'0'-6'1709'0'0,"4"-16"5170"0"0,24 28-5429 0 0,21 18-1225 0 0,-1 2-1 0 0,-1 2 1 0 0,-2 2 0 0 0,-1 2 0 0 0,-1 2 0 0 0,13 16-225 0 0,-20-20-603 0 0,108 101-7773 0 0,-135-120 7273 0 0,-5-5 26 0 0</inkml:trace>
  <inkml:trace contextRef="#ctx0" brushRef="#br0" timeOffset="46219.918">6343 3758 1392 0 0,'1'1'74'0'0,"0"-1"-1"0"0,0 0 1 0 0,0 0 0 0 0,0 0-1 0 0,0 0 1 0 0,0 0-1 0 0,0 0 1 0 0,0-1-1 0 0,0 1 1 0 0,0 0 0 0 0,0 0-1 0 0,0-1 1 0 0,0 1-1 0 0,-1-1 1 0 0,1 1 0 0 0,0 0-1 0 0,0-1 1 0 0,0 0-1 0 0,0 1 1 0 0,-1-1 0 0 0,1 1-1 0 0,0-1 1 0 0,-1 0-1 0 0,1 0 1 0 0,0 1 0 0 0,-1-1-1 0 0,1 0 1 0 0,-1 0-1 0 0,1 0 1 0 0,-1 0 0 0 0,1 0-1 0 0,-1 0 1 0 0,0 0-1 0 0,0 0 1 0 0,1 1 0 0 0,-1-1-1 0 0,0 0 1 0 0,0 0-1 0 0,0 0 1 0 0,0 0 0 0 0,0 0-1 0 0,0 0 1 0 0,0 0-1 0 0,0 0 1 0 0,-1 0-1 0 0,1 0 1 0 0,0 0 0 0 0,-1 0-1 0 0,1 0 1 0 0,0 0-1 0 0,-1 0 1 0 0,1 0 0 0 0,-1 0-1 0 0,1 1 1 0 0,-1-1-1 0 0,0 0 1 0 0,1 0 0 0 0,-1 1-1 0 0,0-1 1 0 0,1 0-1 0 0,-1 1 1 0 0,0-1 0 0 0,0 1-1 0 0,0-1 1 0 0,0 1-1 0 0,0-1 1 0 0,1 1 0 0 0,-2-1-74 0 0,-19-3 195 0 0,-1 1 0 0 0,0 1 0 0 0,1 1 0 0 0,-1 1 0 0 0,0 0 0 0 0,1 2 1 0 0,-1 1-1 0 0,1 0 0 0 0,-1 1 0 0 0,1 2 0 0 0,0 0 0 0 0,1 1 0 0 0,-12 6-195 0 0,-134 65 865 0 0,159-74-830 0 0,1 1 1 0 0,-1-1-1 0 0,1 1 1 0 0,0 0-1 0 0,0 1 1 0 0,1 0-1 0 0,-1 0 1 0 0,1 0-1 0 0,0 0 1 0 0,1 1-1 0 0,0 0 1 0 0,0 0 0 0 0,0 0-1 0 0,1 0 1 0 0,0 1-1 0 0,1-1 1 0 0,-1 1-1 0 0,1 0 1 0 0,1-1-1 0 0,-1 1 1 0 0,1 6-36 0 0,2-9-4 0 0,0 1 1 0 0,0 0 0 0 0,0-1 0 0 0,0 1-1 0 0,1-1 1 0 0,0 0 0 0 0,0 0-1 0 0,1 1 1 0 0,0-1 0 0 0,-1-1 0 0 0,2 1-1 0 0,-1 0 1 0 0,0-1 0 0 0,1 1 0 0 0,0-1-1 0 0,0 0 1 0 0,0-1 0 0 0,1 1-1 0 0,-1-1 1 0 0,1 1 0 0 0,0-1 0 0 0,0-1-1 0 0,0 1 1 0 0,0-1 0 0 0,0 0 0 0 0,1 0-1 0 0,1 0 4 0 0,154 32-1673 0 0,38-35-3475 0 0,-105-16 4030 0 0</inkml:trace>
  <inkml:trace contextRef="#ctx0" brushRef="#br0" timeOffset="46638.836">6906 3875 1472 0 0,'-12'-4'242'0'0,"0"-1"0"0"0,-1 1-1 0 0,0 1 1 0 0,1 0 0 0 0,-1 1-1 0 0,0 0 1 0 0,0 1 0 0 0,0 1 0 0 0,-1 0-1 0 0,1 1 1 0 0,0 0 0 0 0,0 1-1 0 0,0 0 1 0 0,1 1 0 0 0,-1 0 0 0 0,0 1-1 0 0,1 1 1 0 0,0 0 0 0 0,0 1 0 0 0,1 0-1 0 0,-1 0 1 0 0,-2 4-242 0 0,6-6 92 0 0,0 0 1 0 0,0 1-1 0 0,0 0 1 0 0,1 0-1 0 0,0 1 1 0 0,0 0-1 0 0,0 0 1 0 0,1 1-1 0 0,0 0 1 0 0,0 0-1 0 0,1 0 1 0 0,0 0-1 0 0,0 1 1 0 0,1 0-1 0 0,-1 0 1 0 0,2 1-1 0 0,-1-1 1 0 0,2 1-1 0 0,-1-1 0 0 0,0 3-92 0 0,6-7 10 0 0,-1-1-1 0 0,1 0 0 0 0,0 0 1 0 0,0 0-1 0 0,0 0 0 0 0,0 0 1 0 0,0-1-1 0 0,0 0 0 0 0,1 1 1 0 0,-1-1-1 0 0,1-1 0 0 0,0 1 1 0 0,0 0-1 0 0,0-1 0 0 0,0 0 1 0 0,0 0-1 0 0,0 0 0 0 0,0 0 1 0 0,0-1-1 0 0,0 1 0 0 0,0-1 1 0 0,0 0-1 0 0,0 0 0 0 0,0-1 1 0 0,4 0-10 0 0,5 0 21 0 0,0-1-1 0 0,-1 0 1 0 0,1-1 0 0 0,-1-1 0 0 0,0 0 0 0 0,0 0-1 0 0,0-1 1 0 0,0-1 0 0 0,-1 0 0 0 0,0 0 0 0 0,0-1-1 0 0,-1-1 1 0 0,0 0 0 0 0,0 0 0 0 0,-1-1 0 0 0,0 0-1 0 0,0 0 1 0 0,-1-1 0 0 0,0-1 0 0 0,-1 1 0 0 0,0-2-21 0 0,-6 10 7 0 0,1 0 1 0 0,-1 0-1 0 0,0 1 1 0 0,1-1-1 0 0,-1 0 1 0 0,1 0-1 0 0,-1 1 1 0 0,1-1-1 0 0,0 1 1 0 0,0 0-1 0 0,0-1 1 0 0,0 1-1 0 0,0 0 1 0 0,0 0 0 0 0,0 0-1 0 0,0 0 1 0 0,0 1-1 0 0,0-1 1 0 0,1 1-1 0 0,-1-1 1 0 0,0 1-1 0 0,0 0 1 0 0,1-1-1 0 0,-1 1 1 0 0,0 0-1 0 0,0 1 1 0 0,1-1 0 0 0,-1 0-1 0 0,0 1 1 0 0,0-1-1 0 0,1 1 1 0 0,-1 0-1 0 0,0 0 1 0 0,0-1-1 0 0,0 2 1 0 0,0-1-1 0 0,0 0 1 0 0,0 0-1 0 0,0 0 1 0 0,-1 1 0 0 0,2 1-8 0 0,19 6-426 0 0,39 4-2745 0 0,-59-13 1891 0 0,0 0 29 0 0,4 0 40 0 0</inkml:trace>
  <inkml:trace contextRef="#ctx0" brushRef="#br0" timeOffset="46996.917">7116 3856 1932 0 0,'47'10'3896'0'0,"-46"-5"-3746"0"0,-1-1-1 0 0,0 0 1 0 0,0 1 0 0 0,0-1-1 0 0,0 1 1 0 0,-1-1 0 0 0,0 0-1 0 0,0 0 1 0 0,0 1 0 0 0,0-1-1 0 0,-1 0 1 0 0,0 0 0 0 0,0 0-1 0 0,0 0 1 0 0,0-1 0 0 0,0 1-1 0 0,-1 0 1 0 0,1-1 0 0 0,-1 0-1 0 0,0 1 1 0 0,0-1 0 0 0,-1-1 0 0 0,1 1-1 0 0,-1 0 1 0 0,1-1 0 0 0,-1 1-1 0 0,0-1 1 0 0,0 0 0 0 0,0 0-1 0 0,0-1-149 0 0,3-1 254 0 0,1 0-53 0 0,4-31 24 0 0,3 17-263 0 0,1 0 0 0 0,0 1 0 0 0,1 0 0 0 0,1 1-1 0 0,0 0 1 0 0,1 0 0 0 0,0 1 0 0 0,0 0 0 0 0,1 1 0 0 0,1 0-1 0 0,0 1 1 0 0,0 1 0 0 0,1 0 0 0 0,0 1 0 0 0,12-5 38 0 0,-20 13-47 0 0,1 0 0 0 0,0 0-1 0 0,-1 0 1 0 0,1 1 0 0 0,0 0 0 0 0,-1 1 0 0 0,0-1 0 0 0,0 1 0 0 0,0 0 0 0 0,0 1 0 0 0,0-1 0 0 0,0 1 0 0 0,-1 0 0 0 0,0 1 0 0 0,0-1 0 0 0,0 1 0 0 0,0 0 0 0 0,-1 1 0 0 0,0-1 0 0 0,0 0-1 0 0,0 1 1 0 0,-1 0 0 0 0,0 0 0 0 0,0 0 0 0 0,0 1 0 0 0,-1-1 0 0 0,0 1 0 0 0,0-1 0 0 0,-1 1 0 0 0,0-1 0 0 0,1 6 47 0 0,7 12-682 0 0,24 45-4236 0 0,-27-58 3631 0 0</inkml:trace>
  <inkml:trace contextRef="#ctx0" brushRef="#br0" timeOffset="44636.88">3623 3875 1768 0 0,'5'-4'251'0'0,"-2"3"-125"0"0,0 0 0 0 0,0-1 0 0 0,-1 0 0 0 0,1 0 0 0 0,0 0 0 0 0,-1 0 0 0 0,1 0 0 0 0,-1-1 0 0 0,0 1 0 0 0,0-1 0 0 0,0 1 0 0 0,0-1 0 0 0,0 0 0 0 0,-1 0 1 0 0,1 0-1 0 0,-1 0 0 0 0,0 0 0 0 0,1 0 0 0 0,-1 0 0 0 0,-1 0 0 0 0,1 0 0 0 0,0-1 0 0 0,-1 1 0 0 0,0 0 0 0 0,0 0 0 0 0,0-1 0 0 0,0 1 0 0 0,0 0 1 0 0,-1-1-127 0 0,-7-7 89 0 0,-1 0 0 0 0,0 0 0 0 0,-1 1 1 0 0,0 1-1 0 0,-1-1 0 0 0,0 2 1 0 0,0-1-1 0 0,-1 2 0 0 0,0-1 1 0 0,-1 2-1 0 0,1 0 0 0 0,-1 0 1 0 0,0 1-1 0 0,-1 0 0 0 0,1 2 1 0 0,-1-1-1 0 0,0 2 0 0 0,0 0 0 0 0,0 0 1 0 0,0 1-1 0 0,0 1 0 0 0,0 0 1 0 0,-9 2-90 0 0,11-1 43 0 0,-1 0 0 0 0,1 1 0 0 0,1 0 0 0 0,-1 0 0 0 0,0 1-1 0 0,1 1 1 0 0,-1 0 0 0 0,1 1 0 0 0,0 0 0 0 0,0 1 0 0 0,1 0 0 0 0,0 0 0 0 0,0 1 0 0 0,0 0 0 0 0,1 1 0 0 0,0 0 0 0 0,0 1 0 0 0,1 0 0 0 0,0 0 0 0 0,1 1 0 0 0,0 0 0 0 0,1 0 0 0 0,0 0 0 0 0,0 1 0 0 0,1 0 0 0 0,0 0 0 0 0,1 0 0 0 0,1 1 0 0 0,-1 0 0 0 0,2 0 0 0 0,0-1 0 0 0,-1 12-43 0 0,3-18 15 0 0,0 0 1 0 0,1 0 0 0 0,0 0-1 0 0,-1 0 1 0 0,2 0 0 0 0,-1 0-1 0 0,0-1 1 0 0,1 1 0 0 0,0 0-1 0 0,0-1 1 0 0,1 1 0 0 0,-1-1-1 0 0,1 0 1 0 0,0 0 0 0 0,0 0-1 0 0,0 0 1 0 0,0 0 0 0 0,1-1-1 0 0,0 1 1 0 0,0-1 0 0 0,0 0-1 0 0,0 0 1 0 0,0 0 0 0 0,0-1-1 0 0,1 0 1 0 0,-1 1 0 0 0,1-2-1 0 0,3 2-15 0 0,139 23 282 0 0,-135-25-282 0 0,1-1-1 0 0,-1-1 0 0 0,0 0 0 0 0,1-1 1 0 0,-1-1-1 0 0,0 0 0 0 0,0 0 1 0 0,0-1-1 0 0,-1 0 0 0 0,1-1 1 0 0,-1-1-1 0 0,0 0 0 0 0,-1 0 1 0 0,1-1-1 0 0,-1 0 0 0 0,-1-1 1 0 0,1 0-1 0 0,-1-1 0 0 0,-1 0 1 0 0,1 0-1 0 0,-2-1 0 0 0,1 1 0 0 0,-1-2 1 0 0,-1 1-1 0 0,0-1 0 0 0,0 0 1 0 0,-1-1-1 0 0,-1 1 0 0 0,1-1 1 0 0,-2 0-1 0 0,0 0 0 0 0,0 0 1 0 0,-2 0-1 0 0,1-6 1 0 0,-11-25 894 0 0,9 66-621 0 0,126 534 626 0 0,-97-253 228 0 0,-28-296-1071 0 0,0 1 0 0 0,0-1 0 0 0,-1 0 0 0 0,-1 1 0 0 0,1-1 0 0 0,-1 1 0 0 0,0-1-1 0 0,-1 0 1 0 0,0 0 0 0 0,-1 0 0 0 0,1 0 0 0 0,-1 0 0 0 0,-1 0 0 0 0,0-1 0 0 0,0 0 0 0 0,0 1 0 0 0,-1-1 0 0 0,0-1 0 0 0,0 1 0 0 0,-1-1 0 0 0,1 0 0 0 0,-1 0 0 0 0,-1-1 0 0 0,1 1 0 0 0,-1-2 0 0 0,0 1 0 0 0,0-1 0 0 0,-1 0 0 0 0,1 0-1 0 0,-1-1 1 0 0,0 0 0 0 0,0 0 0 0 0,0-1 0 0 0,0 0 0 0 0,0 0 0 0 0,-1-1 0 0 0,1 0 0 0 0,0-1 0 0 0,-3 1-56 0 0,1-3 9 0 0,1-1 0 0 0,0 1-1 0 0,0-1 1 0 0,1-1 0 0 0,-1 0 0 0 0,1 0-1 0 0,-1 0 1 0 0,1-1 0 0 0,1-1-1 0 0,-1 1 1 0 0,1-1 0 0 0,0 0 0 0 0,0-1-1 0 0,1 0 1 0 0,-1 0 0 0 0,2 0 0 0 0,-1-1-1 0 0,-3-7-8 0 0,-2-4-185 0 0,1 0 1 0 0,0-1-1 0 0,2 0 0 0 0,1-1 0 0 0,0 1 0 0 0,1-1 0 0 0,2-1 0 0 0,0 1 0 0 0,1-1 0 0 0,1 0 0 0 0,1 1 0 0 0,1-1 0 0 0,1 0 0 0 0,1 0 0 0 0,1 1 0 0 0,1-1 0 0 0,1 1 0 0 0,0 0 1 0 0,2 0-1 0 0,0 1 0 0 0,2-1 0 0 0,0 2 0 0 0,1-1 0 0 0,1 1 0 0 0,0 1 0 0 0,3-1 185 0 0,14-14-1109 0 0,1 1 0 0 0,2 1 0 0 0,1 2 0 0 0,2 1 0 0 0,1 2 0 0 0,0 1 0 0 0,10-3 1109 0 0,0 0-1114 0 0</inkml:trace>
  <inkml:trace contextRef="#ctx0" brushRef="#br0" timeOffset="44964.272">4596 3713 1540 0 0,'-1'9'3096'0'0,"-18"27"-2087"0"0,-4 5-373 0 0,2 1 1 0 0,1 0-1 0 0,3 2 0 0 0,1 0 0 0 0,-1 12-636 0 0,-51 130 52 0 0,67-184-87 0 0,-18 28-1705 0 0,-5-22-2261 0 0,10-8 2963 0 0</inkml:trace>
  <inkml:trace contextRef="#ctx0" brushRef="#br0" timeOffset="45211.891">4271 3833 3208 0 0,'24'-12'5069'0'0,"29"59"-4599"0"0,-46-39-68 0 0,238 177 893 0 0,-107-91-4070 0 0,-105-67-1258 0 0,-32-26 2819 0 0,-1-1 16 0 0</inkml:trace>
  <inkml:trace contextRef="#ctx0" brushRef="#br0" timeOffset="45473.874">4224 3655 1112 0 0,'-9'2'313'0'0,"-1"0"0"0"0,0 0-1 0 0,1 1 1 0 0,-1 1 0 0 0,1 0 0 0 0,0 0-1 0 0,0 1 1 0 0,1 0 0 0 0,-1 0 0 0 0,1 1 0 0 0,0 0-1 0 0,1 0 1 0 0,0 1 0 0 0,0 0 0 0 0,0 0-1 0 0,0 1 1 0 0,1 0-313 0 0,-3 5 206 0 0,0 0 0 0 0,1 1 0 0 0,0 0 0 0 0,1 0 0 0 0,1 0 0 0 0,0 1-1 0 0,1 0 1 0 0,0 0 0 0 0,2 1 0 0 0,-1-1 0 0 0,2 1 0 0 0,0 0 0 0 0,1 0 0 0 0,1-1 0 0 0,0 1 0 0 0,3 15-206 0 0,3-5 57 0 0,1-1 0 0 0,1 0 0 0 0,1-1 0 0 0,1 1 0 0 0,1-2 0 0 0,1 1 0 0 0,2-2 0 0 0,0 0 0 0 0,1 0 0 0 0,1-2 0 0 0,1 0 0 0 0,1 0 0 0 0,1-2 0 0 0,0 0 0 0 0,11 6-57 0 0,-14-11-527 0 0,1-1 0 0 0,0-1 0 0 0,1 0-1 0 0,1-1 1 0 0,0-1 0 0 0,0-1 0 0 0,0 0 0 0 0,1-2 0 0 0,0 0 0 0 0,1-1 0 0 0,-1-1 0 0 0,17 1 527 0 0,-13-7-1245 0 0,13-11 28 0 0</inkml:trace>
  <inkml:trace contextRef="#ctx0" brushRef="#br0" timeOffset="45754.298">4821 3569 1612 0 0,'7'-2'150'0'0,"0"-1"-1"0"0,0 1 1 0 0,0 0 0 0 0,0 1 0 0 0,0 0-1 0 0,1 0 1 0 0,-1 0 0 0 0,0 1-1 0 0,0 0 1 0 0,1 1 0 0 0,-1-1-1 0 0,0 2 1 0 0,0-1 0 0 0,0 1-1 0 0,0 0 1 0 0,0 0 0 0 0,0 0-1 0 0,0 1 1 0 0,-1 0 0 0 0,1 1-1 0 0,-1 0 1 0 0,0 0 0 0 0,0 0-1 0 0,0 0 1 0 0,-1 1 0 0 0,1 0-1 0 0,-1 0 1 0 0,0 1 0 0 0,-1 0-1 0 0,1-1 1 0 0,-1 1 0 0 0,0 1-1 0 0,-1-1 1 0 0,0 1 0 0 0,2 4-150 0 0,12 13 272 0 0,-1 0 1 0 0,-1 1-1 0 0,-2 0 1 0 0,0 1 0 0 0,-2 1-1 0 0,0 0 1 0 0,-2 0-1 0 0,-1 1 1 0 0,-2 0-1 0 0,-1 1 1 0 0,0-1 0 0 0,-1 18-273 0 0,-7-24 22 0 0,-1-1 0 0 0,0 0 0 0 0,-2 0 1 0 0,0-1-1 0 0,-2 0 0 0 0,0 0 0 0 0,-1 0 1 0 0,-1-1-1 0 0,-1-1 0 0 0,0 0 0 0 0,-1 0 1 0 0,-1-1-1 0 0,-1-1 0 0 0,-1 0 1 0 0,0-1-1 0 0,-1 0 0 0 0,0-1 0 0 0,-9 5-22 0 0,-71 25-5197 0 0,63-58 2394 0 0,16 0 1421 0 0</inkml:trace>
  <inkml:trace contextRef="#ctx0" brushRef="#br0" timeOffset="48003.976">7954 3479 1292 0 0,'0'-9'5357'0'0,"-1"40"-5197"0"0,1-15 96 0 0,-1 72 471 0 0,4 0-1 0 0,4-1 1 0 0,15 77-727 0 0,-19-148-4 0 0,-3-16 27 0 0,1-1 0 0 0,-1 0 0 0 0,1 1-1 0 0,-1-1 1 0 0,1 1 0 0 0,0-1 0 0 0,-1 1 0 0 0,1-1 0 0 0,-1 1-1 0 0,1-1 1 0 0,0 1 0 0 0,0 0 0 0 0,-1-1 0 0 0,1 1-1 0 0,0 0 1 0 0,0-1 0 0 0,-1 1 0 0 0,1 0 0 0 0,0 0 0 0 0,0 0-1 0 0,-1 0 1 0 0,1 0 0 0 0,0 0 0 0 0,0 0 0 0 0,0 0-1 0 0,-1 0 1 0 0,1 0 0 0 0,0 0 0 0 0,0 1 0 0 0,-1-1-1 0 0,1 0 1 0 0,0 0 0 0 0,0 1 0 0 0,-1-1 0 0 0,1 1 0 0 0,0-1-1 0 0,-1 0 1 0 0,1 1 0 0 0,0-1 0 0 0,-1 1 0 0 0,1 0-1 0 0,-1-1 1 0 0,1 1 0 0 0,-1-1 0 0 0,1 1 0 0 0,-1 0 0 0 0,0-1-1 0 0,1 1 1 0 0,-1 0 0 0 0,0 0 0 0 0,1-1 0 0 0,-1 1-1 0 0,0 0 1 0 0,0 0 0 0 0,0-1 0 0 0,1 1 0 0 0,-1 0 0 0 0,0 0-1 0 0,0 0 1 0 0,0-1 0 0 0,-1 1-23 0 0,15-16-38 0 0,0 1 1 0 0,1 0-1 0 0,0 1 1 0 0,1 0-1 0 0,0 2 0 0 0,1 0 1 0 0,0 0-1 0 0,1 2 1 0 0,0 0-1 0 0,1 1 0 0 0,-1 1 1 0 0,1 1-1 0 0,1 0 1 0 0,-1 1-1 0 0,20-1 38 0 0,-35 6-14 0 0,1 0 1 0 0,0 1 0 0 0,-1-1-1 0 0,1 1 1 0 0,-1 0-1 0 0,1 1 1 0 0,-1-1-1 0 0,0 1 1 0 0,1 0 0 0 0,-1 0-1 0 0,0 0 1 0 0,0 0-1 0 0,0 1 1 0 0,-1 0-1 0 0,1-1 1 0 0,0 1-1 0 0,-1 1 1 0 0,0-1 0 0 0,0 0-1 0 0,0 1 1 0 0,0 0-1 0 0,-1 0 1 0 0,1 0-1 0 0,-1 0 1 0 0,1 2 13 0 0,-3-1 15 0 0,0-1 0 0 0,-1 0 1 0 0,0 0-1 0 0,0 1 0 0 0,0-1 0 0 0,-1 0 1 0 0,1 0-1 0 0,-1 0 0 0 0,0 0 0 0 0,0-1 1 0 0,-1 1-1 0 0,1 0 0 0 0,-1-1 0 0 0,1 0 1 0 0,-1 0-1 0 0,0 1 0 0 0,0-1 0 0 0,-1-1 1 0 0,1 1-1 0 0,0-1 0 0 0,-1 1 0 0 0,0-1 1 0 0,0 0-1 0 0,1 0 0 0 0,-1 0 0 0 0,0-1 1 0 0,-4 1-16 0 0,7-1 4 0 0,-242 59 926 0 0,243-60-926 0 0,0-1 1 0 0,0 1-1 0 0,0 0 1 0 0,0-1-1 0 0,0 1 1 0 0,0 0-1 0 0,0-1 1 0 0,0 1-1 0 0,0 0 1 0 0,0-1-1 0 0,0 1 1 0 0,0 0-1 0 0,0-1 0 0 0,0 1 1 0 0,0 0-1 0 0,0-1 1 0 0,0 1-1 0 0,0 0 1 0 0,-1-1-1 0 0,1 1 1 0 0,0 0-1 0 0,0-1 1 0 0,0 1-1 0 0,-1 0 0 0 0,1 0 1 0 0,0-1-1 0 0,0 1 1 0 0,-1 0-1 0 0,1 0 1 0 0,0 0-1 0 0,0-1 1 0 0,-1 1-1 0 0,1 0 1 0 0,0 0-1 0 0,-1 0 0 0 0,1 0 1 0 0,0 0-1 0 0,-1-1-4 0 0,36-18-84 0 0,491-148-1912 0 0,-298 78 1457 0 0,-229 89 546 0 0,0 0 0 0 0,0-1 0 0 0,0 1 0 0 0,0 0 0 0 0,0 0-1 0 0,0 0 1 0 0,0-1 0 0 0,0 1 0 0 0,0 0 0 0 0,1-1-1 0 0,-1 1 1 0 0,0-1 0 0 0,0 1 0 0 0,0-1 0 0 0,1 1 0 0 0,-1-1-1 0 0,0 0 1 0 0,1 1 0 0 0,-1-1 0 0 0,0 0 0 0 0,1 0-1 0 0,-1 1 1 0 0,1-1 0 0 0,0 0 0 0 0,-1 0 0 0 0,1 0-1 0 0,-1 0 1 0 0,1 1 0 0 0,0-1 0 0 0,0 0 0 0 0,-1 0 0 0 0,1 0-1 0 0,0 0 1 0 0,0 0 0 0 0,0 0 0 0 0,0 0 0 0 0,0 0-1 0 0,0 0 1 0 0,0 0 0 0 0,1 0 0 0 0,-1 0 0 0 0,0 1 0 0 0,0-1-1 0 0,1 0 1 0 0,-1 0 0 0 0,1 0 0 0 0,-1 0 0 0 0,1 1-1 0 0,-1-1 1 0 0,1 0 0 0 0,-1 0 0 0 0,1 1 0 0 0,0-1 0 0 0,-1 0-1 0 0,1 1 1 0 0,0-1 0 0 0,-1 0 0 0 0,1 1 0 0 0,0-1-1 0 0,0 1 1 0 0,0 0 0 0 0,0-1 0 0 0,-1 1 0 0 0,1 0 0 0 0,0-1-1 0 0,0 1-6 0 0,-86-5 353 0 0,77 5-251 0 0,-14 1-20 0 0,0 1 0 0 0,1 2 1 0 0,-1 0-1 0 0,1 1 1 0 0,0 1-1 0 0,0 1 0 0 0,1 1 1 0 0,0 0-1 0 0,0 2 1 0 0,1 0-1 0 0,0 1 0 0 0,-8 8-82 0 0,23-16 6 0 0,1 1 0 0 0,-1-1 0 0 0,1 1 0 0 0,0 0-1 0 0,0 0 1 0 0,1 0 0 0 0,-1 0 0 0 0,1 0 0 0 0,0 1-1 0 0,0-1 1 0 0,0 1 0 0 0,1 0 0 0 0,-1-1 0 0 0,1 1-1 0 0,0 0 1 0 0,1 0 0 0 0,-1 0 0 0 0,1-1 0 0 0,0 1-1 0 0,0 0 1 0 0,1 0 0 0 0,-1 0 0 0 0,1 0 0 0 0,0 0-1 0 0,0-1 1 0 0,1 1 0 0 0,-1-1 0 0 0,1 1 0 0 0,0-1-1 0 0,0 1 1 0 0,1-1 0 0 0,-1 0 0 0 0,1 0 0 0 0,0 0-1 0 0,0 0 1 0 0,1-1 0 0 0,-1 1 0 0 0,1-1 0 0 0,-1 0 0 0 0,1 0-1 0 0,4 2-5 0 0,18 11-609 0 0,1-1 0 0 0,0-2-1 0 0,1-1 1 0 0,0-1-1 0 0,1-2 1 0 0,1 0 0 0 0,-1-2-1 0 0,1-1 1 0 0,0-2-1 0 0,1-1 1 0 0,-1-1 0 0 0,13-2 609 0 0,13 3-1244 0 0</inkml:trace>
  <inkml:trace contextRef="#ctx0" brushRef="#br0" timeOffset="49408.315">10356 3425 1028 0 0,'29'0'3417'0'0,"-26"0"-3138"0"0,-3 0 51 0 0,4-4-12 0 0,4-6-430 0 0,1 0 1462 0 0,-22 21-482 0 0,-44 51-357 0 0,2 2 1 0 0,2 3-1 0 0,4 1 1 0 0,-14 30-512 0 0,27-42 302 0 0,-141 255 118 0 0,176-308-572 0 0,0-1 1 0 0,0 0-1 0 0,0 1 0 0 0,0-1 0 0 0,-1 0 1 0 0,1 0-1 0 0,-1 0 0 0 0,0 0 0 0 0,0 0 1 0 0,1 0-1 0 0,-1 0 0 0 0,0 0 0 0 0,0-1 0 0 0,-1 1 1 0 0,1-1-1 0 0,0 0 0 0 0,0 1 0 0 0,-1-1 1 0 0,1 0-1 0 0,-1 0 0 0 0,1-1 0 0 0,-1 1 0 0 0,1-1 1 0 0,-1 1-1 0 0,0-1 0 0 0,1 0 0 0 0,-1 1 1 0 0,1-1-1 0 0,-1-1 0 0 0,0 1 0 0 0,1 0 1 0 0,-1-1-1 0 0,1 1 0 0 0,-1-1 0 0 0,1 0 0 0 0,-1 0 1 0 0,1 0-1 0 0,-1 0 0 0 0,1 0 0 0 0,0 0 1 0 0,0-1-1 0 0,-1 1 0 0 0,1-1 0 0 0,0 0 0 0 0,0 0 1 0 0,1 1-1 0 0,-1-1 0 0 0,0 0 0 0 0,1 0 1 0 0,-2-3 151 0 0,-12-14-1230 0 0</inkml:trace>
  <inkml:trace contextRef="#ctx0" brushRef="#br0" timeOffset="49736.958">9823 3494 1612 0 0,'1'1'97'0'0,"-1"-1"-1"0"0,1 1 0 0 0,-1-1 1 0 0,1 1-1 0 0,-1-1 1 0 0,1 0-1 0 0,0 1 1 0 0,-1-1-1 0 0,1 0 1 0 0,0 1-1 0 0,-1-1 1 0 0,1 0-1 0 0,0 0 0 0 0,-1 0 1 0 0,1 0-1 0 0,0 0 1 0 0,-1 0-1 0 0,1 0 1 0 0,0 0-1 0 0,-1 0 1 0 0,1 0-1 0 0,0 0 0 0 0,-1 0 1 0 0,1 0-1 0 0,0 0 1 0 0,-1-1-1 0 0,1 1 1 0 0,0 0-1 0 0,-1-1 1 0 0,1 1-1 0 0,0 0 0 0 0,-1-1 1 0 0,1 1-1 0 0,-1 0 1 0 0,1-1-1 0 0,-1 1 1 0 0,1-1-1 0 0,-1 1 1 0 0,1-1-1 0 0,-1 0 0 0 0,0 1 1 0 0,1-1-1 0 0,-1 1 1 0 0,0-1-1 0 0,1 0 1 0 0,-1 1-1 0 0,0-1 1 0 0,0 0-1 0 0,0 1 0 0 0,1-1 1 0 0,-1 0-1 0 0,0 1 1 0 0,0-1-1 0 0,0 0 1 0 0,0 1-1 0 0,0-1 1 0 0,0 0-1 0 0,-1 0 1 0 0,1 1-1 0 0,0-1 0 0 0,0 0 1 0 0,0 1-1 0 0,-1-1 1 0 0,1 1-1 0 0,0-1 1 0 0,-1 0-1 0 0,1 1 1 0 0,0-1-1 0 0,-1 1 0 0 0,0-1-96 0 0,282 297 2637 0 0,-26-33-1634 0 0,-238-247-871 0 0,9 12-2442 0 0,4-55-2076 0 0,-10 4 1779 0 0,-4 15 1191 0 0</inkml:trace>
  <inkml:trace contextRef="#ctx0" brushRef="#br0" timeOffset="51936.857">10755 4105 1008 0 0,'0'0'789'0'0,"2"-3"-46"0"0,10-8-106 0 0,-9 8-112 0 0,-3 3-77 0 0,0 0-31 0 0,0 0-29 0 0,0 0-20 0 0,0 0 22 0 0,18 3 692 0 0,-18 6-984 0 0,-1-1 0 0 0,1 1 0 0 0,-2-1 0 0 0,1 1 1 0 0,-1-1-1 0 0,0 0 0 0 0,-1 1 0 0 0,0-1 0 0 0,0-1 0 0 0,-1 1 0 0 0,0 0 0 0 0,0-1 0 0 0,-1 0 0 0 0,0 0 0 0 0,0 0 0 0 0,-1 0 0 0 0,0-1 0 0 0,0 0 0 0 0,0 0 0 0 0,-3 0-98 0 0,-114 94-819 0 0,31-64-4358 0 0,89-35 3937 0 0</inkml:trace>
  <inkml:trace contextRef="#ctx0" brushRef="#br0" timeOffset="52785.417">12028 3502 1160 0 0,'18'-3'1834'0'0,"18"-39"2037"0"0,-54 56-3616 0 0,0 1 1 0 0,1 0 0 0 0,1 2 0 0 0,0 0 0 0 0,2 1 0 0 0,0 0-1 0 0,1 1 1 0 0,0 1 0 0 0,2 0 0 0 0,-1 3-256 0 0,-120 232-150 0 0,130-251-83 0 0,-1-1 0 0 0,1 0 0 0 0,-1 0 0 0 0,0 0-1 0 0,0 0 1 0 0,0 0 0 0 0,0-1 0 0 0,0 1 0 0 0,-1-1 0 0 0,1 0 0 0 0,-1 0 0 0 0,1 0 0 0 0,-1 0 0 0 0,0-1 0 0 0,0 1 0 0 0,0-1-1 0 0,0 0 1 0 0,0 0 0 0 0,0-1 0 0 0,0 1 0 0 0,0-1 0 0 0,0 0 0 0 0,0 0 0 0 0,0 0 0 0 0,0-1 0 0 0,0 1 0 0 0,-2-1 233 0 0,-30-11-1188 0 0</inkml:trace>
  <inkml:trace contextRef="#ctx0" brushRef="#br0" timeOffset="53033.486">11516 3542 1872 0 0,'0'-8'1360'0'0,"-1"7"-1272"0"0,1 0-1 0 0,-1 1 1 0 0,1-1 0 0 0,0 1-1 0 0,-1-1 1 0 0,1 0-1 0 0,0 1 1 0 0,-1-1 0 0 0,1 0-1 0 0,0 1 1 0 0,0-1-1 0 0,0 0 1 0 0,0 1 0 0 0,-1-1-1 0 0,1 0 1 0 0,0 1-1 0 0,0-1 1 0 0,0 0 0 0 0,1 0-1 0 0,-1 1 1 0 0,0-1-1 0 0,0 0 1 0 0,0 1-1 0 0,0-1 1 0 0,1 0 0 0 0,-1 1-1 0 0,0-1 1 0 0,1 0-1 0 0,-1 1 1 0 0,0-1 0 0 0,1 1-1 0 0,-1-1 1 0 0,1 1-1 0 0,-1-1 1 0 0,1 1 0 0 0,-1-1-1 0 0,1 1 1 0 0,-1-1-1 0 0,1 1 1 0 0,0 0 0 0 0,-1-1-1 0 0,1 1 1 0 0,-1 0-1 0 0,1-1 1 0 0,0 1 0 0 0,-1 0-1 0 0,1 0 1 0 0,0 0-1 0 0,0 0 1 0 0,-1 0 0 0 0,1-1-1 0 0,0 1 1 0 0,-1 0-1 0 0,1 1 1 0 0,0-1-1 0 0,0 0 1 0 0,-1 0 0 0 0,1 0-1 0 0,0 0 1 0 0,-1 0-1 0 0,1 1-87 0 0,328 204 1563 0 0,-275-175-1712 0 0,80 52-811 0 0,-64-13-2849 0 0,-62-53 1077 0 0,-8-15 1604 0 0</inkml:trace>
  <inkml:trace contextRef="#ctx0" brushRef="#br0" timeOffset="53500.39">12185 2993 1484 0 0,'-1'-1'108'0'0,"1"0"-1"0"0,-1 0 1 0 0,0 0-1 0 0,1 0 1 0 0,-1-1-1 0 0,1 1 1 0 0,-1 0 0 0 0,1 0-1 0 0,0-1 1 0 0,0 1-1 0 0,-1 0 1 0 0,1-1-1 0 0,0 1 1 0 0,0 0-1 0 0,0-1 1 0 0,0 1-1 0 0,1 0 1 0 0,-1-1 0 0 0,0 1-1 0 0,0 0 1 0 0,1 0-1 0 0,-1-1 1 0 0,1 1-1 0 0,-1 0 1 0 0,1 0-1 0 0,0 0 1 0 0,-1-1-1 0 0,1 1 1 0 0,0 0 0 0 0,0 0-1 0 0,0 0 1 0 0,0 0-1 0 0,0 1 1 0 0,0-1-1 0 0,0 0 1 0 0,0 0-1 0 0,0 0 1 0 0,0 1-1 0 0,0-1 1 0 0,1 1 0 0 0,-1-1-1 0 0,0 1 1 0 0,0-1-1 0 0,1 1 1 0 0,-1 0-1 0 0,1-1-107 0 0,2-1 54 0 0,1 0 0 0 0,0 1-1 0 0,0-1 1 0 0,1 1 0 0 0,-1 0 0 0 0,0 0-1 0 0,0 0 1 0 0,1 1 0 0 0,-1 0-1 0 0,0 0 1 0 0,1 0 0 0 0,-1 1 0 0 0,0 0-1 0 0,0 0 1 0 0,0 0 0 0 0,0 1-1 0 0,0-1 1 0 0,0 1 0 0 0,0 0 0 0 0,0 1-1 0 0,0-1 1 0 0,-1 1 0 0 0,1 0-1 0 0,-1 0 1 0 0,0 1 0 0 0,0-1 0 0 0,0 1-1 0 0,-1 0 1 0 0,1 0 0 0 0,-1 0-1 0 0,0 0 1 0 0,0 0 0 0 0,0 1 0 0 0,1 3-54 0 0,2 2 44 0 0,0 0 1 0 0,-1 1 0 0 0,-1 0 0 0 0,0 0 0 0 0,0 0 0 0 0,-1 1 0 0 0,0-1-1 0 0,-1 1 1 0 0,-1 0 0 0 0,1 0 0 0 0,-2-1 0 0 0,0 1 0 0 0,0 0 0 0 0,-1 0 0 0 0,-1 0-1 0 0,0 0-44 0 0,-6 10 217 0 0,0 0-1 0 0,-2-1 0 0 0,0 0 0 0 0,-2 0 0 0 0,0-1 0 0 0,-1-1 0 0 0,-16 18-216 0 0,-22 36 768 0 0,53-70-745 0 0,0-1 1 0 0,0 0 0 0 0,0-1 0 0 0,1 1-1 0 0,-1 0 1 0 0,0-1 0 0 0,1 1 0 0 0,-1-1-1 0 0,1 0 1 0 0,0 1 0 0 0,-1-1 0 0 0,1-1-1 0 0,0 1 1 0 0,0 0 0 0 0,0-1 0 0 0,-1 1-1 0 0,1-1 1 0 0,0 0 0 0 0,0 0-1 0 0,0 0 1 0 0,0 0 0 0 0,0-1 0 0 0,1 1-24 0 0,-4 0 4 0 0,196-11-1168 0 0,-168 8 173 0 0,0 1 0 0 0,-1 1 0 0 0,1 2 1 0 0,0 0-1 0 0,0 2 0 0 0,-1 1 0 0 0,1 2 1 0 0,1 1 990 0 0,-11 0-1208 0 0</inkml:trace>
  <inkml:trace contextRef="#ctx0" brushRef="#br0" timeOffset="53887.362">12884 3779 1636 0 0,'3'1'132'0'0,"-1"0"0"0"0,1 1 0 0 0,-1-1 0 0 0,1 0 0 0 0,-1 1 0 0 0,0-1 0 0 0,0 1 0 0 0,0 0 0 0 0,0 0 0 0 0,0-1 0 0 0,0 1 0 0 0,0 1 0 0 0,-1-1 0 0 0,1 0 0 0 0,-1 0 0 0 0,1 1 0 0 0,-1-1 0 0 0,0 1 0 0 0,0-1 0 0 0,0 1 0 0 0,0-1 0 0 0,0 1 0 0 0,-1-1 0 0 0,1 1 0 0 0,-1 0 0 0 0,0 0 0 0 0,0-1 0 0 0,0 1 0 0 0,0 0 0 0 0,0-1 0 0 0,0 1 0 0 0,-1 0 0 0 0,1-1 0 0 0,-1 1-1 0 0,0 0 1 0 0,0-1 0 0 0,0 1 0 0 0,0-1 0 0 0,0 1 0 0 0,-1-1 0 0 0,1 0 0 0 0,-1 0 0 0 0,-1 2-132 0 0,-15 16 178 0 0,0-2 0 0 0,-2 0 0 0 0,0-1 0 0 0,-1-1-1 0 0,0-1 1 0 0,-2 0 0 0 0,1-2 0 0 0,-2-1 0 0 0,-11 4-178 0 0,18-7-49 0 0,-195 74-5057 0 0,197-82 3877 0 0,1-1-59 0 0</inkml:trace>
  <inkml:trace contextRef="#ctx0" brushRef="#br0" timeOffset="55054.386">13840 3694 1300 0 0,'0'0'414'0'0,"-1"-13"57"0"0,7 5 6216 0 0,9 1-6637 0 0,1 0-1 0 0,0 1 1 0 0,0 1 0 0 0,0 0-1 0 0,1 1 1 0 0,-1 0 0 0 0,1 2 0 0 0,0 0-1 0 0,11 1-49 0 0,62-12 122 0 0,-28 1-74 0 0,-37 9-70 0 0,0-1 0 0 0,0-1-1 0 0,0-2 1 0 0,-1 0-1 0 0,0-2 1 0 0,0 0-1 0 0,-1-2 1 0 0,0 0 0 0 0,10-8 22 0 0,-32 18-11 0 0,0 1 1 0 0,0-1-1 0 0,-1 1 1 0 0,1-1 0 0 0,0 0-1 0 0,0 1 1 0 0,0-1 0 0 0,-1 0-1 0 0,1 0 1 0 0,0 1 0 0 0,-1-1-1 0 0,1 0 1 0 0,-1 0 0 0 0,1 0-1 0 0,-1 0 1 0 0,1 0 0 0 0,-1 0-1 0 0,0 0 1 0 0,1 0 0 0 0,-1 0-1 0 0,0 0 1 0 0,0 0-1 0 0,0 0 1 0 0,1 0 0 0 0,-1 0-1 0 0,-1 0 1 0 0,1 0 0 0 0,0 0-1 0 0,0 0 1 0 0,0 0 0 0 0,0 0-1 0 0,-1 0 1 0 0,1 0 0 0 0,0 0-1 0 0,-1 0 1 0 0,1 0 0 0 0,-1 0-1 0 0,1 0 1 0 0,-1 0 0 0 0,0 0-1 0 0,1 0 1 0 0,-1 1-1 0 0,0-1 1 0 0,0 0 0 0 0,1 0-1 0 0,-1 1 1 0 0,0-1 0 0 0,0 1-1 0 0,0-1 1 0 0,0 0 0 0 0,0 1-1 0 0,0 0 1 0 0,0-1 0 0 0,0 1-1 0 0,0 0 1 0 0,0-1 0 0 0,0 1-1 0 0,0 0 1 0 0,0 0-1 0 0,0 0 1 0 0,0 0 0 0 0,0 0-1 0 0,0 0 11 0 0,-75-17-262 0 0,45 13 317 0 0,0 1 1 0 0,0 1-1 0 0,0 1 1 0 0,0 2-1 0 0,0 1 1 0 0,0 2 0 0 0,0 1-1 0 0,1 1 1 0 0,-1 2-1 0 0,2 1 1 0 0,-1 1-1 0 0,1 1 1 0 0,1 2-1 0 0,0 1 1 0 0,1 1-1 0 0,0 2 1 0 0,-10 8-56 0 0,32-21 28 0 0,1-1 1 0 0,0 1-1 0 0,0 0 0 0 0,0 0 1 0 0,0 0-1 0 0,0 0 1 0 0,1 1-1 0 0,0-1 0 0 0,0 1 1 0 0,0 0-1 0 0,0 0 0 0 0,1 0 1 0 0,0 0-1 0 0,0 0 1 0 0,0 1-1 0 0,1-1 0 0 0,0 1 1 0 0,0-1-1 0 0,0 1 1 0 0,1-1-1 0 0,-1 1 0 0 0,2 0 1 0 0,-1-1-1 0 0,0 1 1 0 0,1-1-1 0 0,1 3-28 0 0,3 0 12 0 0,1 0 0 0 0,0 0 0 0 0,1-1 0 0 0,0 1 0 0 0,0-2-1 0 0,1 1 1 0 0,0-1 0 0 0,0 0 0 0 0,0 0 0 0 0,1-1 0 0 0,0-1 0 0 0,0 1 0 0 0,0-1 0 0 0,0-1 0 0 0,1 0 0 0 0,-1 0 0 0 0,1-1-1 0 0,0 0 1 0 0,6 0-12 0 0,196 17-2932 0 0,-207-19 2771 0 0,143-19-4154 0 0,-99 5 2894 0 0</inkml:trace>
  <inkml:trace contextRef="#ctx0" brushRef="#br0" timeOffset="55444.541">14865 3002 1100 0 0,'0'1'93'0'0,"0"-1"-1"0"0,-1 0 0 0 0,1 1 1 0 0,0-1-1 0 0,-1 0 1 0 0,1 1-1 0 0,0-1 0 0 0,-1 0 1 0 0,1 0-1 0 0,-1 0 1 0 0,1 1-1 0 0,0-1 1 0 0,-1 0-1 0 0,1 0 0 0 0,-1 0 1 0 0,1 0-1 0 0,-1 0 1 0 0,1 0-1 0 0,-1 0 0 0 0,1 0 1 0 0,0 0-1 0 0,-1 0 1 0 0,1 0-1 0 0,-1 0 1 0 0,1 0-1 0 0,-1 0 0 0 0,1 0 1 0 0,-1 0-1 0 0,1 0 1 0 0,0-1-1 0 0,-1 1 0 0 0,1 0 1 0 0,-1 0-1 0 0,1 0 1 0 0,0-1-1 0 0,-1 1 1 0 0,1 0-1 0 0,0-1 0 0 0,-1 1 1 0 0,1 0-1 0 0,0-1 1 0 0,-1 1-1 0 0,1 0 0 0 0,0-1 1 0 0,0 1-1 0 0,0-1 1 0 0,-1 1-1 0 0,1 0 1 0 0,0-1-1 0 0,0 1 0 0 0,0-1 1 0 0,0 1-1 0 0,0-1 1 0 0,0 1-1 0 0,0-1 0 0 0,0 1 1 0 0,0 0-1 0 0,0-1 1 0 0,0 1-1 0 0,0-1-92 0 0,-37 20 531 0 0,14 2-363 0 0,1 1-1 0 0,0 1 1 0 0,2 0-1 0 0,0 2 1 0 0,2 0-1 0 0,1 1 1 0 0,1 1 0 0 0,1 1-1 0 0,1 0 1 0 0,2 0-1 0 0,-5 18-167 0 0,7-23-114 0 0,4-8 34 0 0,5-11-172 0 0,0 0 0 0 0,0-1 0 0 0,0 1 0 0 0,-1-1 0 0 0,1 1 0 0 0,-1-1 0 0 0,0 0 0 0 0,0 1 0 0 0,0-1 0 0 0,0 0 0 0 0,0 0 0 0 0,-1-1 0 0 0,1 1 0 0 0,-1 0 0 0 0,0-1 0 0 0,0 1 0 0 0,0-1-1 0 0,0 0 1 0 0,0 0 0 0 0,-1 0 0 0 0,1-1 0 0 0,-3 2 252 0 0,4-3-1244 0 0</inkml:trace>
  <inkml:trace contextRef="#ctx0" brushRef="#br0" timeOffset="55722.402">14403 3083 2252 0 0,'19'-19'5382'0'0,"9"28"-4177"0"0,370 275-561 0 0,-298-174-7113 0 0,-95-90 5099 0 0</inkml:trace>
  <inkml:trace contextRef="#ctx0" brushRef="#br0" timeOffset="56095.721">15188 3905 1356 0 0,'9'0'1690'0'0,"10"20"2411"0"0,-17-10-3994 0 0,-2-1 0 0 0,0 1-1 0 0,0-1 1 0 0,-1 1-1 0 0,0-1 1 0 0,0 1 0 0 0,-1-1-1 0 0,0 0 1 0 0,-1 0-1 0 0,0 0 1 0 0,0 0 0 0 0,-1 0-1 0 0,0 0 1 0 0,-1-1-1 0 0,0 0 1 0 0,0 0 0 0 0,-1 0-1 0 0,0-1 1 0 0,0 0-1 0 0,-1 0 1 0 0,1 0 0 0 0,-4 1-107 0 0,-107 84-1928 0 0,68-73-2881 0 0,48-19 3633 0 0</inkml:trace>
  <inkml:trace contextRef="#ctx0" brushRef="#br0" timeOffset="56946.416">15845 3223 856 0 0,'3'-22'2256'0'0,"5"10"-2321"0"0,-7 13 149 0 0,-1 0-1 0 0,0 0 0 0 0,1 0 1 0 0,-1 0-1 0 0,1 0 1 0 0,-1-1-1 0 0,1 1 0 0 0,-1 0 1 0 0,1 0-1 0 0,-1-1 0 0 0,1 1 1 0 0,0-1-1 0 0,0 1 1 0 0,-1 0-1 0 0,1-1 0 0 0,0 1 1 0 0,0-1-1 0 0,-1 1 0 0 0,1-1 1 0 0,0 0-1 0 0,0 1 0 0 0,0-1 1 0 0,0 0-1 0 0,0 0 1 0 0,0 1-1 0 0,-1-1 0 0 0,1 0 1 0 0,0 0-1 0 0,0 0 0 0 0,0 0 1 0 0,0 0-1 0 0,0 0 1 0 0,0-1-1 0 0,0 1 0 0 0,0 0 1 0 0,0 0-1 0 0,-1-1 0 0 0,1 1 1 0 0,0 0-1 0 0,0-1 1 0 0,0 1-1 0 0,0-1 0 0 0,-1 1 1 0 0,1-1-1 0 0,0 1 0 0 0,-1-1 1 0 0,1 0-1 0 0,0 1 1 0 0,-1-1-1 0 0,1 0 0 0 0,-1 0 1 0 0,1 1-1 0 0,-1-1-83 0 0,2 193 1879 0 0,-5-156-1717 0 0,1-1 0 0 0,2 1-1 0 0,2-1 1 0 0,1 0 0 0 0,1 0-1 0 0,3 0 1 0 0,0 0-1 0 0,3 0-161 0 0,6-9-1384 0 0,1-37-5466 0 0,-15 5 5490 0 0</inkml:trace>
  <inkml:trace contextRef="#ctx0" brushRef="#br0" timeOffset="57445.964">16099 3487 1380 0 0,'19'118'4568'0'0,"-4"-47"-3403"0"0,-19-22 1706 0 0,4-61-2870 0 0,0 0 0 0 0,1 0 0 0 0,0 1-1 0 0,0-1 1 0 0,2 0 0 0 0,-1 0 0 0 0,1 1 0 0 0,1 0 0 0 0,0-1-1 0 0,1 1 1 0 0,0 1 0 0 0,1-1 0 0 0,0 1 0 0 0,3-5-1 0 0,-3 4-45 0 0,1 0 1 0 0,0 0 0 0 0,1 0 0 0 0,0 1 0 0 0,1 1 0 0 0,0-1 0 0 0,0 1 0 0 0,1 0 0 0 0,0 1 0 0 0,1 1 0 0 0,-1-1 0 0 0,2 2-1 0 0,-1-1 1 0 0,1 2 0 0 0,0-1 0 0 0,6-1 44 0 0,-15 7-13 0 0,1-1 0 0 0,-1 1-1 0 0,0-1 1 0 0,1 1 0 0 0,-1 0 0 0 0,1 1-1 0 0,-1-1 1 0 0,1 1 0 0 0,-1-1 0 0 0,0 1-1 0 0,1 0 1 0 0,-1 0 0 0 0,0 0 0 0 0,0 1-1 0 0,0-1 1 0 0,0 1 0 0 0,0-1 0 0 0,0 1-1 0 0,0 0 1 0 0,0 1 0 0 0,-1-1 0 0 0,1 0-1 0 0,-1 1 1 0 0,0-1 0 0 0,1 1 0 0 0,-1 0-1 0 0,0-1 1 0 0,-1 1 0 0 0,1 0 0 0 0,0 0-1 0 0,-1 1 1 0 0,0-1 0 0 0,0 0 0 0 0,0 0-1 0 0,0 1 1 0 0,0-1 0 0 0,-1 0 0 0 0,1 1-1 0 0,-1-1 1 0 0,0 1 13 0 0,-6 136-57 0 0,2-128-179 0 0,-11 43 230 0 0,12-17-3086 0 0,15-20 591 0 0,-5-16 1277 0 0</inkml:trace>
  <inkml:trace contextRef="#ctx0" brushRef="#br0" timeOffset="57724.539">17024 3235 1204 0 0,'0'0'311'0'0,"0"1"0"0"0,0-1 0 0 0,0 1 0 0 0,0-1 1 0 0,0 0-1 0 0,0 1 0 0 0,1-1 0 0 0,-1 1 0 0 0,0-1 0 0 0,0 1 0 0 0,0-1 0 0 0,1 0 0 0 0,-1 1 0 0 0,0-1 0 0 0,0 0 1 0 0,1 1-1 0 0,-1-1 0 0 0,0 0 0 0 0,1 1 0 0 0,-1-1-311 0 0,-17 22 307 0 0,1 7 56 0 0,2 1 0 0 0,1 1 0 0 0,1 0 0 0 0,1 1 0 0 0,2 0 0 0 0,-1 12-363 0 0,-33 101-598 0 0,41-139 224 0 0,-1 0 0 0 0,0 0 0 0 0,0-1 0 0 0,0 1 0 0 0,0-1 0 0 0,-1 0 0 0 0,0 0 0 0 0,0 0 0 0 0,0-1 0 0 0,0 1 0 0 0,-1-1 0 0 0,0 0 0 0 0,0 0 0 0 0,0-1 0 0 0,0 1 0 0 0,-1-1 0 0 0,-3 1 374 0 0,-10 4-1131 0 0</inkml:trace>
  <inkml:trace contextRef="#ctx0" brushRef="#br0" timeOffset="57954.992">16723 3385 1300 0 0,'23'-14'6095'0'0,"15"23"-4198"0"0,-38-9-1897 0 0,220 131 1047 0 0,-99-11-5669 0 0,-90-74 2030 0 0,-22-25 1359 0 0</inkml:trace>
  <inkml:trace contextRef="#ctx0" brushRef="#br0" timeOffset="58981.648">17425 3827 1368 0 0,'0'0'783'0'0,"0"0"-177"0"0,0 0-1 0 0,0 0-123 0 0,20 0 1279 0 0,-19 2-1721 0 0,1 0 0 0 0,0 0-1 0 0,-1 0 1 0 0,1 0 0 0 0,-1 1 0 0 0,0-1 0 0 0,0 0-1 0 0,0 1 1 0 0,0-1 0 0 0,0 1 0 0 0,0-1-1 0 0,0 0 1 0 0,-1 1 0 0 0,0 0 0 0 0,1-1-1 0 0,-1 1 1 0 0,0-1 0 0 0,0 1 0 0 0,0-1-1 0 0,-1 1 1 0 0,1 0 0 0 0,0-1 0 0 0,-1 1-1 0 0,0-1 1 0 0,0 1 0 0 0,0-1 0 0 0,0 0-1 0 0,0 1 1 0 0,0-1 0 0 0,0 0 0 0 0,-1 0 0 0 0,1 0-1 0 0,-1 0-39 0 0,-1 7 54 0 0,-1 4-89 0 0,-1-1-1 0 0,0 0 1 0 0,-1 0 0 0 0,-1 0 0 0 0,0-1 0 0 0,0 0 0 0 0,-1-1 0 0 0,0 1-1 0 0,-1-1 1 0 0,0-1 0 0 0,-1 0 0 0 0,0 0 0 0 0,0-1 0 0 0,-1 0 0 0 0,0-1-1 0 0,0 0 1 0 0,-1-1 0 0 0,0 0 0 0 0,0-1 0 0 0,-12 4 35 0 0,-2-14-3340 0 0,16-24 2132 0 0</inkml:trace>
  <inkml:trace contextRef="#ctx0" brushRef="#br0" timeOffset="145083.332">3917 5677 1988 0 0,'9'4'4467'0'0,"198"-2"-2155"0"0,-21-2-2309 0 0,-4 19-4651 0 0,-179-17 3370 0 0,-11 0 22 0 0</inkml:trace>
  <inkml:trace contextRef="#ctx0" brushRef="#br0" timeOffset="145272.251">3836 5958 956 0 0,'4'4'968'0'0,"6"1"-76"0"0,12 1-192 0 0,7 1-8 0 0,3 1-56 0 0,7-4-176 0 0,1 1 29 0 0,1-4-89 0 0,6 1-28 0 0,-1-1-104 0 0,-20-1-164 0 0,15 0-12 0 0,10 0-632 0 0,5 0-713 0 0,60-16-31 0 0,-59 7 56 0 0,-1-3-56 0 0</inkml:trace>
  <inkml:trace contextRef="#ctx0" brushRef="#br0" timeOffset="146034.03">5713 5328 1496 0 0,'-9'1'3693'0'0,"46"-2"-2121"0"0,684-46 88 0 0,-625 29-3814 0 0,-95 17 1364 0 0,-1 1-1987 0 0,0 0 1689 0 0</inkml:trace>
  <inkml:trace contextRef="#ctx0" brushRef="#br0" timeOffset="142887.634">2293 5692 2028 0 0,'0'-13'4981'0'0,"-37"19"-3781"0"0,8 19-1030 0 0,1 1 0 0 0,1 1 0 0 0,2 1 0 0 0,0 2 0 0 0,2 0 0 0 0,1 2-1 0 0,2 0 1 0 0,1 1 0 0 0,-8 20-170 0 0,-248 437-370 0 0,208-438-4207 0 0,58-56 3268 0 0,-11-13-81 0 0</inkml:trace>
  <inkml:trace contextRef="#ctx0" brushRef="#br0" timeOffset="143183.51">1645 5785 1600 0 0,'0'-11'1664'0'0,"0"12"-1590"0"0,0-1 0 0 0,1 1-1 0 0,-1-1 1 0 0,0 1 0 0 0,1-1-1 0 0,-1 1 1 0 0,0-1 0 0 0,1 1-1 0 0,-1-1 1 0 0,1 1 0 0 0,-1-1-1 0 0,1 0 1 0 0,-1 1-1 0 0,1-1 1 0 0,-1 0 0 0 0,1 1-1 0 0,-1-1 1 0 0,1 0 0 0 0,0 0-1 0 0,-1 0 1 0 0,1 1 0 0 0,-1-1-1 0 0,1 0 1 0 0,0 0 0 0 0,-1 0-1 0 0,1 0 1 0 0,-1 0 0 0 0,1 0-1 0 0,0 0 1 0 0,-1 0-1 0 0,1-1 1 0 0,-1 1 0 0 0,1 0-1 0 0,0 0 1 0 0,-1 0 0 0 0,1-1-1 0 0,-1 1 1 0 0,1 0 0 0 0,-1 0-1 0 0,1-1 1 0 0,-1 1 0 0 0,1-1-1 0 0,-1 1 1 0 0,1 0-1 0 0,-1-1 1 0 0,1 1 0 0 0,-1-1-1 0 0,0 1 1 0 0,1-1 0 0 0,-1 1-1 0 0,0-1 1 0 0,0 1 0 0 0,1-1-1 0 0,-1 0 1 0 0,0 1 0 0 0,0-1-1 0 0,0 1 1 0 0,1-1-1 0 0,-1 1 1 0 0,0-1 0 0 0,0 0-1 0 0,0 1 1 0 0,0-1-74 0 0,208 131 1202 0 0,-152-98-1302 0 0,-1 2 0 0 0,-2 2 1 0 0,-2 3-1 0 0,-1 2 1 0 0,-2 2-1 0 0,-2 2 1 0 0,36 46 99 0 0,-62-39-3040 0 0,-20-50 1755 0 0,-2-1 44 0 0,-7 4 22 0 0</inkml:trace>
  <inkml:trace contextRef="#ctx0" brushRef="#br0" timeOffset="143831.539">2447 5382 1472 0 0,'-6'-39'6299'0'0,"8"37"-6236"0"0,0 0 0 0 0,0 0 0 0 0,0 1-1 0 0,0-1 1 0 0,0 0 0 0 0,0 1 0 0 0,1-1-1 0 0,-1 1 1 0 0,0 0 0 0 0,1-1 0 0 0,-1 1-1 0 0,1 0 1 0 0,-1 1 0 0 0,1-1 0 0 0,0 0-1 0 0,-1 1 1 0 0,1-1 0 0 0,0 1 0 0 0,-1 0-1 0 0,1 0 1 0 0,0 0 0 0 0,0 0 0 0 0,-1 1-1 0 0,1-1 1 0 0,1 1-63 0 0,7 6 16 0 0,0 1 0 0 0,-1 0 0 0 0,1 0 0 0 0,-1 1 0 0 0,-1 0 0 0 0,0 1 0 0 0,0 0 0 0 0,-1 1 0 0 0,0 0-1 0 0,-1 0 1 0 0,0 0 0 0 0,-1 1 0 0 0,0 0 0 0 0,-1 0 0 0 0,-1 1 0 0 0,1-1 0 0 0,-2 1 0 0 0,0 0 0 0 0,-1 0 0 0 0,0 1 0 0 0,0-1 0 0 0,-2 0-1 0 0,0 0 1 0 0,0 1 0 0 0,-1-1 0 0 0,-2 8-16 0 0,-60 162 1350 0 0,100-175-1346 0 0,-9-9-763 0 0,1-1 0 0 0,-1-2 0 0 0,0-1 0 0 0,0-1 0 0 0,-1-1 0 0 0,1-2 1 0 0,-2-1-1 0 0,1 0 0 0 0,-1-2 0 0 0,-1-2 0 0 0,6-4 759 0 0,0-4-1180 0 0</inkml:trace>
  <inkml:trace contextRef="#ctx0" brushRef="#br0" timeOffset="144108.141">3263 5233 2000 0 0,'0'1'92'0'0,"0"-1"0"0"0,0 1-1 0 0,0 0 1 0 0,1-1 0 0 0,-1 1 0 0 0,0-1-1 0 0,1 1 1 0 0,-1 0 0 0 0,0-1-1 0 0,1 1 1 0 0,-1-1 0 0 0,1 1 0 0 0,-1-1-1 0 0,1 0 1 0 0,-1 1 0 0 0,1-1-1 0 0,-1 1 1 0 0,1-1 0 0 0,-1 0 0 0 0,1 1-1 0 0,0-1 1 0 0,-1 0 0 0 0,1 0-1 0 0,-1 1 1 0 0,1-1 0 0 0,0 0 0 0 0,-1 0-1 0 0,1 0 1 0 0,0 0 0 0 0,-1 0 0 0 0,1 0-1 0 0,0 0 1 0 0,-1 0 0 0 0,1 0-1 0 0,0 0 1 0 0,-1 0 0 0 0,1 0 0 0 0,-1-1-1 0 0,1 1 1 0 0,0 0 0 0 0,-1 0-1 0 0,1-1 1 0 0,-1 1 0 0 0,1 0 0 0 0,0-1-1 0 0,-1 1 1 0 0,1-1 0 0 0,-1 1-1 0 0,1-1 1 0 0,-1 1 0 0 0,0-1 0 0 0,1 1-1 0 0,-1-1 1 0 0,1 1 0 0 0,-1-1 0 0 0,0 1-1 0 0,0-1 1 0 0,1 0 0 0 0,-1 1-92 0 0,24 58 275 0 0,-9-7-78 0 0,-1 0 0 0 0,-3 1 0 0 0,-2 1 1 0 0,-2 0-1 0 0,-3 0 0 0 0,-1 0 0 0 0,-4 1 1 0 0,-5 47-198 0 0,2-71 19 0 0,-2 0-1 0 0,0 0 1 0 0,-2 0 0 0 0,-1-1 0 0 0,-2 0 0 0 0,0-1 0 0 0,-2 0 0 0 0,-1-1 0 0 0,-1 0 0 0 0,-2-1 0 0 0,0-1 0 0 0,-2-1 0 0 0,0 0 0 0 0,-2-2 0 0 0,-1 0 0 0 0,-4 2-19 0 0,-6 1-520 0 0,0 0 0 0 0,-2-3 0 0 0,-1 0 1 0 0,-1-3-1 0 0,0 0 0 0 0,-1-3 0 0 0,-1-1 1 0 0,-1-2-1 0 0,0-1 0 0 0,-1-2 0 0 0,0-2 1 0 0,0-2-1 0 0,-28 1 520 0 0,-9-5-1231 0 0</inkml:trace>
  <inkml:trace contextRef="#ctx0" brushRef="#br0" timeOffset="144416.607">1397 5514 1280 0 0,'-6'-1'150'0'0,"-1"1"0"0"0,0 0 0 0 0,1 0 0 0 0,-1 0 0 0 0,1 1 0 0 0,0 0 0 0 0,-1 0 0 0 0,1 1 0 0 0,0 0 0 0 0,-1 0 0 0 0,1 0 0 0 0,0 1 0 0 0,1 0 0 0 0,-1 0 0 0 0,0 0 0 0 0,1 1 0 0 0,0 0 0 0 0,0 0 0 0 0,0 0 0 0 0,0 1 0 0 0,1 0 0 0 0,-1 0 0 0 0,1 0 0 0 0,0 0 0 0 0,1 0 0 0 0,-1 1 0 0 0,1 0 0 0 0,0 0 0 0 0,1 0 0 0 0,-1 2-150 0 0,-4 8 155 0 0,1 1 0 0 0,1 1 0 0 0,0-1 0 0 0,1 1 0 0 0,1-1 0 0 0,1 1 0 0 0,0 0 0 0 0,2 0 0 0 0,0 1 0 0 0,1-1 0 0 0,1 4-155 0 0,6 23 71 0 0,2-1 1 0 0,2 0 0 0 0,1-1 0 0 0,3-1 0 0 0,1 0-1 0 0,3-1 1 0 0,1-1 0 0 0,1-1 0 0 0,3-1 0 0 0,20 24-72 0 0,200 201-4669 0 0,-202-227 3367 0 0</inkml:trace>
  <inkml:trace contextRef="#ctx0" brushRef="#br0" timeOffset="141675.66">291 5553 948 0 0,'0'0'466'0'0,"0"0"50"0"0,0 0 42 0 0,0 0-6 0 0,0 0 2 0 0,0 0-42 0 0,0 0-78 0 0,0 0-30 0 0,0 0-56 0 0,0 0-27 0 0,0 0-9 0 0,0 0-26 0 0,0 0-61 0 0,0 0-36 0 0,0 0-25 0 0,0 0-36 0 0,0 0-18 0 0,0 0 20 0 0,0 0-18 0 0,0 0-88 0 0,0 0 18 0 0,0 0 75 0 0,0 0-88 0 0,0 0 26 0 0,0 0-14 0 0,0 0-29 0 0,0 0 74 0 0,0 0-44 0 0,0 0-44 0 0,0 0 43 0 0,0 0-14 0 0,0 0-52 0 0,4 6-18 0 0,0 115 125 0 0,-26 89 824 0 0,9 0 1 0 0,11 100-907 0 0,3-276 112 0 0,25 90 144 0 0,-25-119-216 0 0,1 0 0 0 0,0 0 0 0 0,0-1 0 0 0,0 1 0 0 0,1-1 1 0 0,-1 1-1 0 0,1-1 0 0 0,0 0 0 0 0,0 0 0 0 0,1 0 1 0 0,-1-1-1 0 0,1 1 0 0 0,0-1 0 0 0,0 0 0 0 0,0 0 0 0 0,0 0 1 0 0,1 0-1 0 0,-1-1 0 0 0,1 1 0 0 0,-1-1 0 0 0,1-1 1 0 0,0 1-1 0 0,0-1 0 0 0,0 1 0 0 0,0-1 0 0 0,0-1 0 0 0,0 1 1 0 0,0-1-1 0 0,0 0 0 0 0,1 0-40 0 0,338-42 410 0 0,-345 42-510 0 0,0 0-1 0 0,0 0 1 0 0,0 0-1 0 0,0-1 1 0 0,-1 1-1 0 0,1 0 1 0 0,0 0-1 0 0,0 0 1 0 0,0-1-1 0 0,0 1 1 0 0,0-1 0 0 0,0 1-1 0 0,0-1 1 0 0,0 1-1 0 0,0-1 1 0 0,0 0-1 0 0,0 1 1 0 0,0-1-1 0 0,0 0 1 0 0,0 0-1 0 0,1 0 1 0 0,-1 0 0 0 0,0 1-1 0 0,1-1 1 0 0,-1 0-1 0 0,0 0 1 0 0,1 0-1 0 0,-1-1 1 0 0,1 1-1 0 0,0 0 1 0 0,-1 0-1 0 0,1 0 1 0 0,0 0-1 0 0,0 0 1 0 0,-1 0 0 0 0,1-1-1 0 0,0 1 1 0 0,0 0-1 0 0,0 0 1 0 0,1 0-1 0 0,-1 0 1 0 0,0 0-1 0 0,0-1 1 0 0,0 1-1 0 0,1 0 1 0 0,-1 0-1 0 0,1 0 1 0 0,-1 0 0 0 0,1 0-1 0 0,-1 0 1 0 0,1 0-1 0 0,0 0 1 0 0,-1 0-1 0 0,1 0 1 0 0,0 0-1 0 0,0 1 1 0 0,0-1-1 0 0,0 0 1 0 0,-1 0 0 0 0,1 1-1 0 0,0-1 1 0 0,0 1-1 0 0,0-1 1 0 0,1 1-1 0 0,-1-1 1 0 0,0 1-1 0 0,0 0 1 0 0,0-1-1 0 0,0 1 1 0 0,1 0 100 0 0,-7-6-319 0 0,-9-8-841 0 0,0 1 54 0 0</inkml:trace>
  <inkml:trace contextRef="#ctx0" brushRef="#br0" timeOffset="141957.204">263 6174 1360 0 0,'12'-9'5744'0'0,"124"-12"-4623"0"0,-132 21-1127 0 0,313-29 1189 0 0,-178 25-3214 0 0,-165 12-2567 0 0,10-7 3345 0 0</inkml:trace>
  <inkml:trace contextRef="#ctx0" brushRef="#br0" timeOffset="142312.351">245 5590 888 0 0,'10'-23'4120'0'0,"40"3"-3657"0"0,-42 18-56 0 0,57-14 69 0 0,2 2 1 0 0,0 4 0 0 0,0 3-1 0 0,1 2 1 0 0,0 4-1 0 0,15 3-476 0 0,-53-2 107 0 0,-8 13 298 0 0,-9-2-6152 0 0,-9-11 4505 0 0</inkml:trace>
  <inkml:trace contextRef="#ctx0" brushRef="#br0" timeOffset="146639.207">5693 5449 840 0 0,'-7'4'4459'0'0,"41"4"-2596"0"0,-9-7-1628 0 0,-4-2-137 0 0,0 0 0 0 0,0 2-1 0 0,0 0 1 0 0,0 1 0 0 0,0 1 0 0 0,0 2 0 0 0,-1 0 0 0 0,1 1 0 0 0,-1 0 0 0 0,-1 2-1 0 0,1 0 1 0 0,-1 2 0 0 0,-1 0 0 0 0,0 1 0 0 0,13 10-98 0 0,-27-17 17 0 0,0 1 0 0 0,-1-1 0 0 0,1 1 0 0 0,-1-1 0 0 0,0 1 0 0 0,0 0 0 0 0,0 0 0 0 0,-1 0 0 0 0,0 1 0 0 0,0-1 0 0 0,0 1 0 0 0,-1-1 0 0 0,0 1 0 0 0,0-1 0 0 0,0 1 0 0 0,-1 0 0 0 0,1 0 0 0 0,-1-1-1 0 0,-1 1 1 0 0,1 0 0 0 0,-1-1 0 0 0,0 1 0 0 0,0 0 0 0 0,-1-1 0 0 0,0 1 0 0 0,0-1 0 0 0,0 0 0 0 0,0 1 0 0 0,-1-1 0 0 0,0 0 0 0 0,0-1 0 0 0,0 1 0 0 0,-1 0 0 0 0,0-1 0 0 0,0 0 0 0 0,-1 1-17 0 0,-363 360 1270 0 0,363-358-1242 0 0,-2 1 29 0 0,0 1 0 0 0,0 0 0 0 0,0 0 0 0 0,1 0 1 0 0,1 0-1 0 0,0 1 0 0 0,0 0 0 0 0,1 0 0 0 0,0 1 0 0 0,1-1 0 0 0,0 1 0 0 0,0-1 1 0 0,1 1-1 0 0,1 2-57 0 0,1-9 15 0 0,0-1 0 0 0,1 1 0 0 0,0-1 0 0 0,0 1 0 0 0,0-1 0 0 0,1 1 0 0 0,-1-1-1 0 0,1 0 1 0 0,-1 0 0 0 0,1 1 0 0 0,0-1 0 0 0,1 0 0 0 0,-1-1 0 0 0,0 1 0 0 0,1 0 0 0 0,-1-1 0 0 0,1 1 0 0 0,0-1 0 0 0,0 0 0 0 0,0 0 0 0 0,0 0 0 0 0,0 0 0 0 0,0-1 0 0 0,1 1 0 0 0,-1-1 0 0 0,1 0 0 0 0,-1 0 0 0 0,1 0 0 0 0,-1 0 0 0 0,1-1 0 0 0,2 1-15 0 0,125 9 279 0 0,-121-10-253 0 0,274-26 266 0 0,17-15-919 0 0,-297 40 597 0 0,20-6-1946 0 0,-16-5-4754 0 0,-8 11 5510 0 0</inkml:trace>
  <inkml:trace contextRef="#ctx0" brushRef="#br0" timeOffset="147475.73">7023 5536 1576 0 0,'-8'-35'3091'0'0,"7"34"-3065"0"0,0 0 0 0 0,1 0 0 0 0,-1 0 0 0 0,1 0 0 0 0,-1 0 0 0 0,1 0 0 0 0,0 0 0 0 0,-1 0 0 0 0,1 0 0 0 0,0 0 0 0 0,0 0 0 0 0,-1-1 0 0 0,1 1-1 0 0,0 0 1 0 0,0 0 0 0 0,0 0 0 0 0,1 0 0 0 0,-1 0 0 0 0,0-1 0 0 0,0 1 0 0 0,1 0 0 0 0,-1 0 0 0 0,0 0 0 0 0,1 0 0 0 0,-1 0 0 0 0,1 0 0 0 0,-1 0 0 0 0,1 0 0 0 0,0 0 0 0 0,0 0 0 0 0,-1 0 0 0 0,1 1 0 0 0,0-1 0 0 0,0 0 0 0 0,0 0-1 0 0,0 1 1 0 0,0-1 0 0 0,0 0 0 0 0,0 1 0 0 0,0-1 0 0 0,0 1 0 0 0,0 0 0 0 0,1-1-26 0 0,5-4 56 0 0,0 0-1 0 0,1 1 1 0 0,0 0 0 0 0,0 0-1 0 0,0 1 1 0 0,1 0-1 0 0,-1 1 1 0 0,1-1 0 0 0,-1 2-1 0 0,1-1 1 0 0,0 1-1 0 0,0 1 1 0 0,-1-1 0 0 0,1 1-1 0 0,0 1 1 0 0,0 0-1 0 0,0 0 1 0 0,-1 1 0 0 0,1 0-1 0 0,-1 0 1 0 0,1 1-1 0 0,-1 0 1 0 0,0 0 0 0 0,0 1-1 0 0,0 0 1 0 0,0 1-1 0 0,-1 0 1 0 0,0 0 0 0 0,0 0-1 0 0,0 1 1 0 0,-1 0-1 0 0,0 1 1 0 0,0-1 0 0 0,0 1-1 0 0,-1 0 1 0 0,0 0-1 0 0,0 1 1 0 0,-1 0 0 0 0,0 0-1 0 0,0 0 1 0 0,-1 0-1 0 0,0 0 1 0 0,-1 1 0 0 0,1-1-1 0 0,-2 1 1 0 0,2 8-56 0 0,-9-1 28 0 0,0-1 1 0 0,-1 1-1 0 0,0-1 1 0 0,-1-1-1 0 0,-1 1 1 0 0,0-2-1 0 0,-1 1 1 0 0,-1-1-1 0 0,0 0 1 0 0,-1-1-1 0 0,0-1 1 0 0,0 0-1 0 0,-2 0 1 0 0,1-2-1 0 0,-1 1 1 0 0,0-2-1 0 0,-1 0 1 0 0,0 0-1 0 0,-1-2 1 0 0,-3 1-29 0 0,-94 51-1344 0 0,142-89-3667 0 0,-11 17 3587 0 0</inkml:trace>
  <inkml:trace contextRef="#ctx0" brushRef="#br0" timeOffset="147830.171">7557 5419 1088 0 0,'-14'2'252'0'0,"0"1"-1"0"0,-1 1 1 0 0,1 0-1 0 0,1 0 1 0 0,-1 1 0 0 0,1 1-1 0 0,-1 1 1 0 0,2 0-1 0 0,-1 0 1 0 0,1 1 0 0 0,0 1-1 0 0,1 0 1 0 0,0 1-1 0 0,0 0 1 0 0,1 0-1 0 0,0 1 1 0 0,1 1 0 0 0,0-1-1 0 0,1 1 1 0 0,0 1-1 0 0,1 0 1 0 0,1 0 0 0 0,0 0-1 0 0,1 1 1 0 0,0 0-1 0 0,-3 12-251 0 0,10-17 37 0 0,0 0 1 0 0,1-1-1 0 0,0 1 0 0 0,0-1 0 0 0,1 0 0 0 0,0 0 0 0 0,0 0 0 0 0,1 0 0 0 0,0-1 0 0 0,0 0 1 0 0,0 0-1 0 0,1 0 0 0 0,1-1 0 0 0,-1 1 0 0 0,1-2 0 0 0,0 1 0 0 0,0-1 0 0 0,0 0 0 0 0,1 0 0 0 0,0-1 1 0 0,0 0-1 0 0,0 0 0 0 0,2-1-37 0 0,192 53-5215 0 0,-174-55 4011 0 0</inkml:trace>
  <inkml:trace contextRef="#ctx0" brushRef="#br0" timeOffset="148187.384">7865 5835 1080 0 0,'-4'26'4821'0'0,"0"-2"-3623"0"0,4-16-1083 0 0,1 1-1 0 0,0 0 0 0 0,1-1 1 0 0,0 1-1 0 0,0-1 0 0 0,1 1 1 0 0,0-1-1 0 0,0 0 0 0 0,1 0 1 0 0,0-1-1 0 0,1 1 0 0 0,-1-1 1 0 0,2 0-1 0 0,-1 0 0 0 0,1 0 1 0 0,0 0-115 0 0,49 16-3791 0 0,-52-26 2356 0 0,7-9 4 0 0</inkml:trace>
  <inkml:trace contextRef="#ctx0" brushRef="#br0" timeOffset="148483.72">7910 5662 928 0 0,'-52'4'6082'0'0,"45"-2"-5267"0"0,-33-15 1562 0 0,-43-31-9897 0 0,77 31 6266 0 0</inkml:trace>
  <inkml:trace contextRef="#ctx0" brushRef="#br0" timeOffset="148842.253">7879 5143 1508 0 0,'46'-59'4150'0'0,"69"25"-1827"0"0,-111 34-2286 0 0,0 0-1 0 0,0 1 1 0 0,-1-1-1 0 0,1 1 1 0 0,0 0-1 0 0,-1 0 1 0 0,1 0-1 0 0,0 1 1 0 0,-1-1-1 0 0,1 1 0 0 0,-1 0 1 0 0,0 0-1 0 0,0 0 1 0 0,0 0-1 0 0,0 0 1 0 0,0 1-1 0 0,0-1 1 0 0,0 1-1 0 0,-1 0 1 0 0,1 0-1 0 0,-1 0 1 0 0,0 0-1 0 0,0 0 0 0 0,0 1 1 0 0,0-1-1 0 0,-1 1 1 0 0,0-1-1 0 0,1 1 1 0 0,-1-1-1 0 0,0 1 1 0 0,0 0-1 0 0,-1 0 1 0 0,1-1-1 0 0,-1 1 0 0 0,0 0 1 0 0,0 0-1 0 0,-1 2-36 0 0,-22 141 640 0 0,-46-4 676 0 0,68-141-1171 0 0,37 18 148 0 0,10-19-1330 0 0,0-2 0 0 0,-1-1 0 0 0,1-3 0 0 0,-1-1 0 0 0,44-13 1037 0 0,-63 14-1165 0 0,47-11-1394 0 0,-40 11 1356 0 0</inkml:trace>
  <inkml:trace contextRef="#ctx0" brushRef="#br0" timeOffset="149849.38">9062 5404 1532 0 0,'0'0'689'0'0,"0"-3"-81"0"0,2-3-311 0 0,2 1 1 0 0,-1-1-1 0 0,0 0 1 0 0,1 1-1 0 0,0 0 1 0 0,1 0-1 0 0,-1 0 1 0 0,1 1-1 0 0,0-1 1 0 0,0 1-1 0 0,0 0 1 0 0,0 1-1 0 0,1-1 1 0 0,-1 1-1 0 0,7-2-297 0 0,-8 2 463 0 0,27 78 1163 0 0,67 422-328 0 0,-65-346-1923 0 0,-33-149 334 0 0,-23-45-5538 0 0,12 20 4551 0 0,0 2 51 0 0</inkml:trace>
  <inkml:trace contextRef="#ctx0" brushRef="#br0" timeOffset="150175.713">9252 5292 1140 0 0,'3'-12'197'0'0,"1"1"0"0"0,1 0 0 0 0,0 0 0 0 0,0 1 0 0 0,1 0 0 0 0,0-1 0 0 0,1 2 0 0 0,0-1 0 0 0,1 1 1 0 0,0 0-1 0 0,0 1 0 0 0,0 0 0 0 0,1 0 0 0 0,1 1 0 0 0,-1 0 0 0 0,1 1 0 0 0,1-1 0 0 0,-1 2 0 0 0,1 0 0 0 0,0 0 0 0 0,0 1 0 0 0,0 0 0 0 0,0 1 0 0 0,1 1 0 0 0,0-1 0 0 0,-1 2 0 0 0,1 0 0 0 0,6 0-197 0 0,-9 1 41 0 0,0 1 0 0 0,-1 0 0 0 0,1 1 0 0 0,-1-1 0 0 0,1 2 0 0 0,-1-1 0 0 0,0 1 0 0 0,0 0 0 0 0,0 1 0 0 0,0 0-1 0 0,-1 0 1 0 0,0 1 0 0 0,1 0 0 0 0,-2 0 0 0 0,1 1 0 0 0,0-1 0 0 0,-1 2 0 0 0,0-1 0 0 0,-1 1 0 0 0,0-1 0 0 0,0 2 0 0 0,0-1 0 0 0,-1 0-1 0 0,1 1 1 0 0,-2 0 0 0 0,1 0 0 0 0,-1 0 0 0 0,-1 0 0 0 0,2 6-41 0 0,-4-3 35 0 0,1 1 0 0 0,-1-1 0 0 0,-1 1 0 0 0,0-1-1 0 0,-1 1 1 0 0,0-1 0 0 0,-1 0 0 0 0,0 1 0 0 0,-1-1 0 0 0,0-1 0 0 0,-1 1 0 0 0,0-1-1 0 0,0 1 1 0 0,-1-2 0 0 0,-1 1 0 0 0,0-1 0 0 0,0 0 0 0 0,0 0 0 0 0,-1 0-1 0 0,-1-1 1 0 0,1-1 0 0 0,-10 7-35 0 0,-14 11-15 0 0,-2-2 0 0 0,-1-1 0 0 0,-1-1 0 0 0,0-2 0 0 0,-33 11 15 0 0,70-31-110 0 0,-1 1 1 0 0,0-1-1 0 0,0 0 0 0 0,1 0 0 0 0,-1 0 1 0 0,0 0-1 0 0,0 0 0 0 0,0 0 0 0 0,0 0 0 0 0,0 1 1 0 0,0-1-1 0 0,-1 0 0 0 0,1 0 0 0 0,0 0 1 0 0,0 0-1 0 0,-1 0 0 0 0,1 1 0 0 0,0-1 1 0 0,-1 0-1 0 0,1 0 0 0 0,-1 0 0 0 0,1 1 0 0 0,-1-1 1 0 0,1 0-1 0 0,-1 1 0 0 0,1-1 0 0 0,-1 0 1 0 0,0 1-1 0 0,1-1 0 0 0,-1 1 0 0 0,0-1 1 0 0,0 1-1 0 0,1-1 0 0 0,-1 1 0 0 0,0 0 0 0 0,0-1 1 0 0,0 1-1 0 0,0 0 0 0 0,1 0 0 0 0,-1-1 1 0 0,0 1-1 0 0,0 0 0 0 0,0 0 0 0 0,0 0 1 0 0,0 0-1 0 0,0 0 0 0 0,1 0 0 0 0,-1 1 1 0 0,0-1-1 0 0,0 0 0 0 0,0 0 0 0 0,0 1 0 0 0,0-1 1 0 0,1 0-1 0 0,-2 1 110 0 0,19-20-1183 0 0</inkml:trace>
  <inkml:trace contextRef="#ctx0" brushRef="#br0" timeOffset="150453.584">10401 5151 1660 0 0,'-159'67'5006'0'0,"138"-52"-4687"0"0,1 1 0 0 0,1 1 1 0 0,1 0-1 0 0,0 1 0 0 0,1 1 0 0 0,1 1 0 0 0,1 0 1 0 0,1 1-1 0 0,-6 12-319 0 0,15-24 97 0 0,-1 1-1 0 0,1 1 1 0 0,1-1-1 0 0,0 1 1 0 0,0 0 0 0 0,1 0-1 0 0,0 0 1 0 0,1 0 0 0 0,1 0-1 0 0,0 1 1 0 0,0-1-1 0 0,1 0 1 0 0,0 1 0 0 0,1-1-1 0 0,2 8-96 0 0,3 2-68 0 0,1-1 0 0 0,1 1 0 0 0,0-1 0 0 0,2-1 0 0 0,1 1 0 0 0,0-2 0 0 0,1 1 0 0 0,1-2-1 0 0,1 0 1 0 0,0 0 0 0 0,1-2 0 0 0,1 1 0 0 0,1-2 0 0 0,0 0 0 0 0,5 2 68 0 0,-7-5-596 0 0,1-1-1 0 0,1 0 1 0 0,0-1 0 0 0,0-1 0 0 0,0-1 0 0 0,1 0 0 0 0,0-1-1 0 0,0-1 1 0 0,1-1 0 0 0,0 0 0 0 0,12-1 596 0 0,8-2-1209 0 0</inkml:trace>
  <inkml:trace contextRef="#ctx0" brushRef="#br0" timeOffset="151015.644">10889 5385 1688 0 0,'13'-5'5211'0'0,"-39"25"-4203"0"0,5-1-842 0 0,1 2 0 0 0,1 1 1 0 0,1 0-1 0 0,1 1 0 0 0,0 1 0 0 0,2 1 1 0 0,1 0-1 0 0,-7 20-166 0 0,-31 66-570 0 0,9-76-4634 0 0,33-34 3997 0 0</inkml:trace>
  <inkml:trace contextRef="#ctx0" brushRef="#br0" timeOffset="151262.302">10623 5373 2296 0 0,'14'5'4310'0'0,"21"24"-3663"0"0,-18-13-197 0 0,83 58 260 0 0,-63-50-866 0 0,-2 2-1 0 0,-1 2 1 0 0,-1 0 0 0 0,-1 2 0 0 0,-1 2-1 0 0,23 32 157 0 0,-26-6-4501 0 0,-28-54 3299 0 0</inkml:trace>
  <inkml:trace contextRef="#ctx0" brushRef="#br0" timeOffset="151513.985">11345 5364 1368 0 0,'33'-12'4201'0'0,"-28"10"-3935"0"0,50-12 98 0 0,0 3 1 0 0,0 1-1 0 0,1 4 1 0 0,0 1 0 0 0,10 3-365 0 0,55-5-4683 0 0,-106 5 3372 0 0</inkml:trace>
  <inkml:trace contextRef="#ctx0" brushRef="#br0" timeOffset="151762.131">11420 5610 1288 0 0,'2'3'912'0'0,"1"1"-76"0"0,2-2-148 0 0,4 1-12 0 0,15-2-116 0 0,2-1-59 0 0,1 2-21 0 0,-14-2-152 0 0,9 0-208 0 0,6 0-8 0 0,32-15-256 0 0,-28 10-360 0 0,0-7-453 0 0,0 2 61 0 0,-4-4 52 0 0,-4-1-400 0 0</inkml:trace>
  <inkml:trace contextRef="#ctx0" brushRef="#br0" timeOffset="152118.756">12135 5154 1132 0 0,'6'-4'139'0'0,"-1"1"0"0"0,1 0 0 0 0,-1 0 0 0 0,1 1 0 0 0,0-1 0 0 0,0 1 0 0 0,0 1 0 0 0,0-1 0 0 0,1 1 0 0 0,-1 0 0 0 0,0 0 0 0 0,0 1 0 0 0,1 0 0 0 0,-1 0 0 0 0,0 1 0 0 0,1-1 0 0 0,-1 1 0 0 0,0 1 0 0 0,0-1 0 0 0,0 1 0 0 0,0 0 0 0 0,0 0 0 0 0,0 1 0 0 0,0 0 0 0 0,-1 0 0 0 0,1 0 0 0 0,-1 1 0 0 0,0 0 0 0 0,0-1 0 0 0,-1 2 0 0 0,1-1 0 0 0,-1 1 0 0 0,0-1 0 0 0,0 1 0 0 0,0 1 0 0 0,0-1 0 0 0,-1 0 0 0 0,0 1 0 0 0,0 0 0 0 0,1 4-139 0 0,-3-2 83 0 0,0 1-1 0 0,-1-1 1 0 0,0 0 0 0 0,0 1 0 0 0,-1-1-1 0 0,0 0 1 0 0,-1 1 0 0 0,1-1 0 0 0,-2 0-1 0 0,1 0 1 0 0,-1 0 0 0 0,0 0 0 0 0,-1-1 0 0 0,0 1-1 0 0,0-1 1 0 0,0 0 0 0 0,-1 0 0 0 0,0-1-1 0 0,-1 1 1 0 0,1-1 0 0 0,-1 0 0 0 0,0 0-1 0 0,-1-1 1 0 0,-3 2-83 0 0,-177 110 1431 0 0,90-77-1498 0 0,109-61-1730 0 0,77-52-3572 0 0,-59 53 4217 0 0</inkml:trace>
  <inkml:trace contextRef="#ctx0" brushRef="#br0" timeOffset="152354.647">12575 5202 1544 0 0,'-61'16'4119'0'0,"55"-13"-3885"0"0,-7 5-84 0 0,0 0 0 0 0,1 1 1 0 0,0 0-1 0 0,1 1 0 0 0,0 0 1 0 0,1 1-1 0 0,0 0 0 0 0,0 1 1 0 0,1 0-1 0 0,1 1 0 0 0,0-1 1 0 0,0 2-1 0 0,1-1 0 0 0,1 1 1 0 0,1 0-1 0 0,0 0 0 0 0,0 0 1 0 0,2 1-1 0 0,0 0 0 0 0,-1 4-150 0 0,8-11-19 0 0,-1 0-1 0 0,1 0 0 0 0,0-1 0 0 0,0 0 0 0 0,1 0 0 0 0,0 0 0 0 0,0 0 0 0 0,1-1 0 0 0,0 0 0 0 0,0 0 0 0 0,0-1 0 0 0,1 1 1 0 0,0-1-1 0 0,0-1 0 0 0,0 1 0 0 0,1-1 0 0 0,-1-1 0 0 0,1 1 0 0 0,0-1 0 0 0,0 0 0 0 0,0-1 0 0 0,0 0 0 0 0,1 0 0 0 0,2-1 20 0 0,139 12-4866 0 0,-129-13 3603 0 0</inkml:trace>
  <inkml:trace contextRef="#ctx0" brushRef="#br0" timeOffset="152619.725">12881 5508 2252 0 0,'-53'202'5820'0'0,"54"-200"-5914"0"0,0-1-1 0 0,0 1 0 0 0,0-1 1 0 0,0 1-1 0 0,0-1 1 0 0,0 0-1 0 0,1 1 1 0 0,-1-1-1 0 0,0 0 1 0 0,1 0-1 0 0,-1 0 1 0 0,1 0-1 0 0,0 0 1 0 0,-1 0-1 0 0,1 0 1 0 0,-1 0-1 0 0,1-1 1 0 0,0 1-1 0 0,0-1 0 0 0,-1 1 1 0 0,1-1-1 0 0,0 0 1 0 0,0 0-1 0 0,0 1 1 0 0,-1-1-1 0 0,1-1 1 0 0,0 1-1 0 0,0 0 1 0 0,0 0-1 0 0,0-1 1 0 0,-1 1-1 0 0,1-1 1 0 0,0 1-1 0 0,-1-1 0 0 0,1 0 1 0 0,0 1-1 0 0,-1-1 1 0 0,1 0-1 0 0,-1 0 1 0 0,1 0-1 0 0,-1-1 1 0 0,1 1-1 0 0,-1 0 1 0 0,0 0-1 0 0,0-1 1 0 0,0 1-1 0 0,0-1 1 0 0,0 1-1 0 0,0-1 1 0 0,0 1-1 0 0,1-2 95 0 0,6-14-1195 0 0</inkml:trace>
  <inkml:trace contextRef="#ctx0" brushRef="#br0" timeOffset="152915.772">12867 5245 1948 0 0,'-2'-1'5314'0'0,"-19"-5"-2153"0"0,12-22-10432 0 0,10 21 6063 0 0</inkml:trace>
  <inkml:trace contextRef="#ctx0" brushRef="#br0" timeOffset="153181.418">13336 4905 1496 0 0,'85'-1'4126'0'0,"-78"3"-4000"0"0,1 0 1 0 0,-1 0-1 0 0,0 1 1 0 0,0 0 0 0 0,0 0-1 0 0,0 1 1 0 0,-1 0-1 0 0,0 0 1 0 0,1 0 0 0 0,-1 1-1 0 0,-1 0 1 0 0,1 0-1 0 0,-1 0 1 0 0,0 1 0 0 0,4 4-127 0 0,8 17 140 0 0,-1 1 1 0 0,-2 0 0 0 0,0 1-1 0 0,-2 1 1 0 0,-1 0 0 0 0,-2 0-1 0 0,0 1 1 0 0,-3 1-1 0 0,0-1 1 0 0,-2 1 0 0 0,-1 0-1 0 0,-2-1 1 0 0,-1 1 0 0 0,-2 0-1 0 0,0 0 1 0 0,-3 0 0 0 0,0-1-1 0 0,-2 0 1 0 0,-10 28-141 0 0,7-34-49 0 0,0-1 1 0 0,-1 0 0 0 0,-1-1-1 0 0,-2 0 1 0 0,0-1-1 0 0,-1-1 1 0 0,-2 0-1 0 0,0-1 1 0 0,-1-1 0 0 0,0 0-1 0 0,-9 4 49 0 0,-3 2-637 0 0,-2-2-1 0 0,-1-1 1 0 0,-1-2 0 0 0,-1-1-1 0 0,0-2 1 0 0,-1-1-1 0 0,-1-2 1 0 0,0-1 0 0 0,-1-2-1 0 0,-1-2 1 0 0,-16 1 637 0 0,-26 3-1181 0 0</inkml:trace>
  <inkml:trace contextRef="#ctx0" brushRef="#br0" timeOffset="154997.11">5388 6768 1060 0 0,'0'0'825'0'0,"8"-6"-80"0"0,4-1-514 0 0,1 0 1 0 0,0 1 0 0 0,0 0-1 0 0,1 0 1 0 0,-1 2-1 0 0,1 0 1 0 0,0 0 0 0 0,0 2-1 0 0,1-1 1 0 0,-1 2 0 0 0,1 0-232 0 0,-9 0 58 0 0,-1 1 0 0 0,0 0 0 0 0,0 0 0 0 0,0 1 0 0 0,1-1 0 0 0,-1 1 0 0 0,0 1 1 0 0,0-1-1 0 0,0 0 0 0 0,0 1 0 0 0,0 0 0 0 0,-1 0 0 0 0,1 1 0 0 0,0-1 0 0 0,-1 1 0 0 0,0 0 1 0 0,1 0-1 0 0,-1 1 0 0 0,-1-1 0 0 0,1 1 0 0 0,0 0 0 0 0,-1 0 0 0 0,0 0 0 0 0,0 0 0 0 0,0 1 1 0 0,0-1-1 0 0,-1 1 0 0 0,0-1 0 0 0,0 1 0 0 0,0 0 0 0 0,0 0 0 0 0,-1 0 0 0 0,1 4-58 0 0,-1-2 62 0 0,-1 0 1 0 0,0-1-1 0 0,-1 1 0 0 0,1 0 0 0 0,-1-1 0 0 0,0 1 0 0 0,-1 0 0 0 0,0-1 0 0 0,0 0 0 0 0,0 1 0 0 0,-1-1 1 0 0,0 0-1 0 0,0 0 0 0 0,0 0 0 0 0,-1-1 0 0 0,0 1 0 0 0,0-1 0 0 0,0 0 0 0 0,-1 0 0 0 0,0 0 0 0 0,0 0 1 0 0,0-1-1 0 0,-1 0-62 0 0,-133 88 786 0 0,29-49-1429 0 0,108-43-46 0 0,3-29-3069 0 0,11 10 2483 0 0,7-1 42 0 0</inkml:trace>
  <inkml:trace contextRef="#ctx0" brushRef="#br0" timeOffset="155335.573">5903 6658 948 0 0,'-34'29'4451'0'0,"-76"77"-2359"0"0,106-102-2085 0 0,0 1 1 0 0,0-1-1 0 0,0 1 1 0 0,1 0 0 0 0,0 0-1 0 0,0 0 1 0 0,0 1-1 0 0,1-1 1 0 0,0 1-1 0 0,0-1 1 0 0,0 1-1 0 0,0 0 1 0 0,1 0 0 0 0,0 0-1 0 0,1 0 1 0 0,-1 0-1 0 0,1 0 1 0 0,0 0-1 0 0,0 0 1 0 0,1 0 0 0 0,0 0-1 0 0,0 0 1 0 0,0-1-1 0 0,1 1 1 0 0,0 0-1 0 0,0 0 1 0 0,0-1 0 0 0,1 0-1 0 0,0 1 1 0 0,0-1-1 0 0,0 0 1 0 0,1 0-1 0 0,-1-1 1 0 0,1 1 0 0 0,0-1-1 0 0,1 1 1 0 0,-1-1-1 0 0,1-1 1 0 0,0 1-1 0 0,0-1 1 0 0,0 0-1 0 0,0 0 1 0 0,5 2-8 0 0,110 23-4791 0 0,-93-28 3658 0 0</inkml:trace>
  <inkml:trace contextRef="#ctx0" brushRef="#br0" timeOffset="155613.322">6095 6939 1140 0 0,'-51'146'5831'0'0,"94"-82"-4513"0"0,12-58-3680 0 0,-19-32-98 0 0,-25 13 1333 0 0</inkml:trace>
  <inkml:trace contextRef="#ctx0" brushRef="#br0" timeOffset="155892.043">6137 6750 2860 0 0,'-4'-58'8915'0'0,"4"57"-8688"0"0,0 1-9 0 0,0 0-40 0 0,0 0 0 0 0,0 0-74 0 0,0 0-5 0 0,-3-15 270 0 0,-33 7-3828 0 0,24 9-1490 0 0,12-1 3587 0 0,0-2 32 0 0</inkml:trace>
  <inkml:trace contextRef="#ctx0" brushRef="#br0" timeOffset="156355.065">6593 6669 1004 0 0,'-1'-15'4643'0'0,"-38"21"-3072"0"0,30-3-1495 0 0,0 0 0 0 0,1 0 0 0 0,0 1 0 0 0,-1 0 1 0 0,1 1-1 0 0,1 0 0 0 0,-1 0 0 0 0,1 0 0 0 0,0 1 0 0 0,0 0 0 0 0,1 1 0 0 0,0 0 1 0 0,0 0-1 0 0,0 0 0 0 0,1 0 0 0 0,0 1 0 0 0,0 0 0 0 0,1 0 0 0 0,0 0 0 0 0,1 1 1 0 0,-1-1-1 0 0,2 1 0 0 0,-1 0 0 0 0,1 0 0 0 0,1 0 0 0 0,-1 0 0 0 0,1 0 0 0 0,1 0 1 0 0,0 0-1 0 0,0 0 0 0 0,1 0 0 0 0,0 0 0 0 0,1 0 0 0 0,0 0 0 0 0,0 0 0 0 0,1 0 1 0 0,0-1-1 0 0,0 1 0 0 0,1-1 0 0 0,1 1-76 0 0,90 60-1021 0 0,-20-55-3959 0 0,-67-16 3749 0 0,0-11 36 0 0</inkml:trace>
  <inkml:trace contextRef="#ctx0" brushRef="#br0" timeOffset="156619.118">6311 6838 1280 0 0,'12'-10'5057'0'0,"28"-6"-4463"0"0,-37 15-291 0 0,203-43 1124 0 0,-62 18-5332 0 0,-121 20 2636 0 0,-3-2 26 0 0</inkml:trace>
  <inkml:trace contextRef="#ctx0" brushRef="#br0" timeOffset="157100.04">6889 6622 1660 0 0,'7'68'4283'0'0,"-8"-53"-3862"0"0,38 255 1911 0 0,-37-268-2318 0 0,1 0 1 0 0,0 0-1 0 0,-1 0 0 0 0,1 0 1 0 0,-1 0-1 0 0,1 0 0 0 0,-1 0 1 0 0,0 0-1 0 0,0 0 0 0 0,0 1 0 0 0,0-1 1 0 0,0 0-1 0 0,-1 0 0 0 0,1 0 1 0 0,-1 0-1 0 0,1 0 0 0 0,-1 0 1 0 0,0 0-1 0 0,1 0 0 0 0,-1 0 0 0 0,0 0 1 0 0,0 0-1 0 0,-1-1 0 0 0,1 1 1 0 0,0 0-1 0 0,-1-1 0 0 0,1 1 1 0 0,-1-1-1 0 0,1 1 0 0 0,-1-1 0 0 0,0 0 1 0 0,1 0-1 0 0,-1 0 0 0 0,0 1 1 0 0,0-2-1 0 0,0 1 0 0 0,0 0 1 0 0,0 0-1 0 0,0-1 0 0 0,0 1 0 0 0,0-1 1 0 0,0 1-1 0 0,0-1 0 0 0,0 0 1 0 0,0 0-1 0 0,-1 0 0 0 0,1 0 1 0 0,0 0-1 0 0,0-1 0 0 0,0 1 0 0 0,0-1 1 0 0,0 1-1 0 0,0-1 0 0 0,0 0 1 0 0,0 0-1 0 0,0 1 0 0 0,0-1 1 0 0,0-1-1 0 0,1 1 0 0 0,-2-1-14 0 0,-3-4-22 0 0,0 0 0 0 0,0-1 0 0 0,1 0-1 0 0,0 0 1 0 0,0 0 0 0 0,1-1 0 0 0,0 0 0 0 0,0 1-1 0 0,1-1 1 0 0,0-1 0 0 0,0 1 0 0 0,1 0 0 0 0,0-1-1 0 0,1 0 1 0 0,-1 1 0 0 0,2-1 0 0 0,-1 0 0 0 0,1 1-1 0 0,1-1 1 0 0,0-8 22 0 0,2 2-4 0 0,1-1 0 0 0,0 1 1 0 0,1 0-1 0 0,1 0 0 0 0,0 1 0 0 0,1-1 0 0 0,0 2 0 0 0,1-1 1 0 0,1 1-1 0 0,0 0 0 0 0,1 0 0 0 0,0 1 0 0 0,1 1 0 0 0,0 0 1 0 0,1 0-1 0 0,0 1 0 0 0,4-2 4 0 0,87-35-62 0 0,-101 49 62 0 0,-1 0 0 0 0,1-1 0 0 0,0 1 0 0 0,-1 0-1 0 0,1 0 1 0 0,-1 0 0 0 0,1 0 0 0 0,-1 0 0 0 0,0 1 0 0 0,0-1 0 0 0,0 0 0 0 0,0 1 0 0 0,-1-1 0 0 0,1 0 0 0 0,0 1 0 0 0,-1-1 0 0 0,0 1 0 0 0,1-1 0 0 0,-1 1 0 0 0,0-1-1 0 0,-1 1 1 0 0,1-1 0 0 0,0 1 0 0 0,-1-1 0 0 0,1 0 0 0 0,-1 1 0 0 0,0-1 0 0 0,1 0 0 0 0,-1 1 0 0 0,0-1 0 0 0,-1 0 0 0 0,1 0 0 0 0,0 0 0 0 0,-1 0 0 0 0,1 0-1 0 0,-1 0 1 0 0,0 0 0 0 0,1 0 0 0 0,-1-1 0 0 0,0 1 0 0 0,-2 1 0 0 0,-170 135 1400 0 0,177-134-1383 0 0,1 0 0 0 0,-1-1 0 0 0,0 1 1 0 0,1 0-1 0 0,0-1 0 0 0,0 0 0 0 0,0 0 0 0 0,0 0 0 0 0,1 0 0 0 0,-1-1 0 0 0,1 0 0 0 0,-1 0 0 0 0,1 0 0 0 0,0 0 0 0 0,0-1 0 0 0,0 0 0 0 0,0 0 1 0 0,0 0-1 0 0,0-1 0 0 0,2 1-17 0 0,200 71-4138 0 0,-151-49 166 0 0,-39-17 2684 0 0</inkml:trace>
  <inkml:trace contextRef="#ctx0" brushRef="#br0" timeOffset="157364.419">7585 6811 1780 0 0,'-43'47'3939'0'0,"-7"103"-1927"0"0,45-109-1820 0 0,5-30-416 0 0,-1-1 0 0 0,0 1 0 0 0,0 0 0 0 0,-1-1-1 0 0,-1 1 1 0 0,0-1 0 0 0,0 0 0 0 0,-1 0 0 0 0,0 0 0 0 0,-1 0 0 0 0,0-1 0 0 0,-4 6 224 0 0,-12-5-2589 0 0,13-9 1256 0 0</inkml:trace>
  <inkml:trace contextRef="#ctx0" brushRef="#br0" timeOffset="157616.13">7311 6984 976 0 0,'3'-4'1245'0'0,"16"-16"5128"0"0,17 23-4487 0 0,179 86-1728 0 0,-189-75-1262 0 0,-1 1 0 0 0,-1 2 0 0 0,0 0 0 0 0,-1 2 0 0 0,-1 0 0 0 0,-1 2 0 0 0,1 3 1104 0 0,-5-6-1086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36:38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25148 2554 2224 0 0,'-6'-28'5114'0'0,"46"17"-4037"0"0,-33 14-1043 0 0,0 0-1 0 0,0 1 0 0 0,-1 0 0 0 0,1 0 0 0 0,-1 1 0 0 0,0-1 0 0 0,-1 1 1 0 0,1 0-1 0 0,-1 1 0 0 0,0 0 0 0 0,0-1 0 0 0,-1 2 0 0 0,1-1 0 0 0,-1 0 1 0 0,-1 1-1 0 0,1 0 0 0 0,-1 0 0 0 0,-1 0 0 0 0,1 0 0 0 0,-1 0 0 0 0,0 1 1 0 0,-1-1-1 0 0,1 0 0 0 0,-2 1 0 0 0,1 0 0 0 0,-1-1 0 0 0,0 1 0 0 0,-1-1 1 0 0,1 1-1 0 0,-1-1 0 0 0,-1 1 0 0 0,-2 6-33 0 0,4 2 310 0 0,53 56 130 0 0,-52-69-408 0 0,0 0 0 0 0,-1 0 0 0 0,1 0 0 0 0,0 0 0 0 0,-1 0 0 0 0,0 0 0 0 0,0 0 0 0 0,0 0 0 0 0,0 0 0 0 0,0 0 0 0 0,-1 0 0 0 0,1 0 0 0 0,-1 0 0 0 0,0 0 0 0 0,0 0 0 0 0,0 0 0 0 0,0 0 0 0 0,0 0 0 0 0,-1-1 0 0 0,1 1 0 0 0,-1 0 0 0 0,0-1 0 0 0,0 1 0 0 0,0-1 0 0 0,0 0 0 0 0,0 0 0 0 0,0 0 0 0 0,-1 0 0 0 0,1 0 0 0 0,-1 0 0 0 0,1 0 0 0 0,-1-1 0 0 0,0 1 0 0 0,1-1 0 0 0,-1 0 0 0 0,0 0 0 0 0,0 0 0 0 0,-1 0-32 0 0,-112 35 122 0 0,115-36-182 0 0,0 1-1 0 0,1-1 0 0 0,-1 1 1 0 0,0-1-1 0 0,0 1 1 0 0,0-1-1 0 0,1 0 0 0 0,-1 1 1 0 0,0-1-1 0 0,0 0 0 0 0,0 0 1 0 0,0 1-1 0 0,0-1 0 0 0,0 0 1 0 0,0 0-1 0 0,0 0 1 0 0,0 0-1 0 0,1 0 0 0 0,-1 0 1 0 0,0-1-1 0 0,0 1 0 0 0,0 0 1 0 0,0 0-1 0 0,0-1 1 0 0,0 1-1 0 0,1 0 0 0 0,-1-1 1 0 0,0 1-1 0 0,0-1 0 0 0,0 1 1 0 0,1-1-1 0 0,-1 1 0 0 0,0-1 1 0 0,1 0-1 0 0,-1 1 1 0 0,0-1-1 0 0,1 0 0 0 0,-1 0 1 0 0,1 1-1 0 0,-1-1 0 0 0,1 0 1 0 0,0 0-1 0 0,-1 0 0 0 0,1 0 1 0 0,0 1-1 0 0,-1-1 1 0 0,1 0-1 0 0,0 0 0 0 0,0 0 1 0 0,0 0-1 0 0,0 0 0 0 0,0 0 1 0 0,0 0-1 0 0,0 0 0 0 0,0 0 1 0 0,0 1-1 0 0,0-1 1 0 0,1 0-1 0 0,-1 0 0 0 0,0 0 1 0 0,1 0-1 0 0,-1 0 0 0 0,0 1 1 0 0,1-1-1 0 0,-1 0 0 0 0,1 0 1 0 0,-1 0-1 0 0,1 1 1 0 0,0-1-1 0 0,0 0 61 0 0,40-53-3654 0 0,-17 32 2394 0 0,2-2 2 0 0</inkml:trace>
  <inkml:trace contextRef="#ctx0" brushRef="#br0" timeOffset="480.35">25697 2491 856 0 0,'-3'-21'4636'0'0,"-5"29"-2722"0"0,-4 34-1268 0 0,33 295 1232 0 0,-21-331-1909 0 0,0-1 1 0 0,0 0-1 0 0,-1 1 1 0 0,1-1-1 0 0,-1 0 1 0 0,-1 0-1 0 0,1 1 1 0 0,-1-1-1 0 0,1 0 1 0 0,-2 0-1 0 0,1-1 1 0 0,0 1-1 0 0,-1 0 1 0 0,0-1-1 0 0,0 0 1 0 0,0 1-1 0 0,-1-1 1 0 0,1 0-1 0 0,-1-1 1 0 0,0 1-1 0 0,0-1 1 0 0,-1 1-1 0 0,1-1 1 0 0,0-1-1 0 0,-1 1 1 0 0,0 0-1 0 0,0-1 1 0 0,0 0-1 0 0,0 0 1 0 0,0-1-1 0 0,0 0 1 0 0,0 1-1 0 0,-3-1 31 0 0,5-3-51 0 0,1 1-1 0 0,-1-1 1 0 0,0 0-1 0 0,1 0 1 0 0,0 0-1 0 0,-1 0 0 0 0,1 0 1 0 0,0-1-1 0 0,0 1 1 0 0,0-1-1 0 0,0 0 0 0 0,1 1 1 0 0,-1-1-1 0 0,1 0 1 0 0,-1 0-1 0 0,1 0 0 0 0,0 0 1 0 0,0 0-1 0 0,1 0 1 0 0,-1 0-1 0 0,1 0 1 0 0,-1 0-1 0 0,1 0 0 0 0,0 0 1 0 0,0-1-1 0 0,0 1 1 0 0,1 0-1 0 0,-1 0 0 0 0,1 0 1 0 0,-1 0-1 0 0,1 0 1 0 0,0-1 51 0 0,4-7-47 0 0,-1 0 1 0 0,1 0-1 0 0,1 0 1 0 0,0 1-1 0 0,1 0 1 0 0,0 0-1 0 0,0 0 1 0 0,1 1-1 0 0,0 0 1 0 0,1 1 0 0 0,-1 0-1 0 0,2 0 1 0 0,-1 1-1 0 0,1 0 1 0 0,0 1-1 0 0,1 0 1 0 0,2-1 46 0 0,-8 4 51 0 0,1-1 1 0 0,0 1-1 0 0,1 1 1 0 0,-1-1-1 0 0,0 1 1 0 0,1 0 0 0 0,-1 1-1 0 0,1-1 1 0 0,-1 1-1 0 0,1 0 1 0 0,0 1-1 0 0,0 0 1 0 0,-1 0-1 0 0,1 0 1 0 0,0 1 0 0 0,-1 0-1 0 0,1 1 1 0 0,0-1-1 0 0,-1 1 1 0 0,0 0-1 0 0,1 1 1 0 0,-1-1-1 0 0,0 1 1 0 0,0 1-1 0 0,-1-1 1 0 0,1 1 0 0 0,-1 0-1 0 0,1 0 1 0 0,-1 0-1 0 0,0 1 1 0 0,3 5-52 0 0,-1-1 122 0 0,-1 1 0 0 0,0 0 0 0 0,-1 1-1 0 0,0-1 1 0 0,0 1 0 0 0,-1 0 0 0 0,-1 0 0 0 0,0 0 0 0 0,0 1 0 0 0,-1-1 0 0 0,-1 1 0 0 0,0 0 0 0 0,0-1 0 0 0,-1 1 0 0 0,-2 10-122 0 0,2-20-96 0 0,0 0 1 0 0,-1-1 0 0 0,1 1 0 0 0,-1 0 0 0 0,1-1-1 0 0,-1 1 1 0 0,1-1 0 0 0,-1 1 0 0 0,0-1 0 0 0,0 1-1 0 0,0-1 1 0 0,0 1 0 0 0,0-1 0 0 0,0 0 0 0 0,0 1-1 0 0,-1-1 1 0 0,1 0 0 0 0,0 0 0 0 0,-1 0 0 0 0,1 0-1 0 0,-1 0 1 0 0,1 0 0 0 0,-1-1 0 0 0,1 1 0 0 0,-1 0-1 0 0,1-1 1 0 0,-1 1 0 0 0,0-1 0 0 0,1 0 0 0 0,-1 1-1 0 0,0-1 1 0 0,1 0 0 0 0,-1 0 0 0 0,0 0 0 0 0,0 0-1 0 0,1-1 1 0 0,-1 1 0 0 0,0 0 0 0 0,1-1 0 0 0,-1 1-1 0 0,0-1 1 0 0,1 1 0 0 0,-1-1 0 0 0,1 0 0 0 0,-1 0-1 0 0,1 1 1 0 0,-1-1 0 0 0,1 0 0 0 0,0-1 0 0 0,-1 1-1 0 0,1 0 1 0 0,0 0 0 0 0,0 0 0 0 0,0-1 0 0 0,0 1-1 0 0,0-1 1 0 0,0 1 0 0 0,0-1 0 0 0,0 1 0 0 0,1-1-1 0 0,-1 1 1 0 0,1-1 0 0 0,-1 0 0 0 0,1 1 0 0 0,-1-1-1 0 0,1 0 96 0 0,-13-18-1262 0 0</inkml:trace>
  <inkml:trace contextRef="#ctx0" brushRef="#br0" timeOffset="730.031">25935 2494 2280 0 0,'-3'-2'392'0'0,"1"2"-48"0"0,-1 0-536 0 0,3-1-432 0 0,-3 1-628 0 0</inkml:trace>
  <inkml:trace contextRef="#ctx0" brushRef="#br0" timeOffset="1432.159">26050 2668 1372 0 0,'2'231'6744'0'0,"-5"-224"-6726"0"0,4-7 28 0 0,-1 0-1 0 0,1 0 1 0 0,-1 0 0 0 0,1 0-1 0 0,-1 0 1 0 0,1 1 0 0 0,-1-1 0 0 0,1 0-1 0 0,-1 0 1 0 0,1 1 0 0 0,-1-1-1 0 0,1 0 1 0 0,-1 1 0 0 0,1-1-1 0 0,-1 0 1 0 0,0 1 0 0 0,1-1-1 0 0,-1 0 1 0 0,0 1 0 0 0,1-1-1 0 0,-1 1 1 0 0,0-1 0 0 0,0 1-1 0 0,1-1 1 0 0,-1 1 0 0 0,0-1-1 0 0,0 1 1 0 0,0-1 0 0 0,0 1-1 0 0,0-1 1 0 0,0 1 0 0 0,1 0-1 0 0,-1-1 1 0 0,0 1 0 0 0,-1-1-1 0 0,1 1 1 0 0,0-1 0 0 0,0 1-1 0 0,0-1 1 0 0,0 1 0 0 0,0-1-1 0 0,0 1 1 0 0,-1-1 0 0 0,1 1-1 0 0,0-1 1 0 0,0 1 0 0 0,-1-1-1 0 0,1 1 1 0 0,0-1 0 0 0,-1 0-1 0 0,1 1 1 0 0,-1-1-46 0 0,93-100-491 0 0,-44 67-2905 0 0,-48 33 3243 0 0,0 0 34 0 0,0 0 83 0 0,0 0-4 0 0,0 0-1 0 0,0 0 0 0 0,0 0-22 0 0,0 0-29 0 0,0 0-30 0 0,0 0 8 0 0,22 14 675 0 0,-6-54 1166 0 0,-14 35-1677 0 0,1 1-1 0 0,0-1 1 0 0,0 0-1 0 0,0 1 1 0 0,0 0-1 0 0,0 0 1 0 0,1 0-1 0 0,0 0 0 0 0,0 1 1 0 0,0-1-1 0 0,0 1 1 0 0,1 0-1 0 0,-1 0 1 0 0,1 1-1 0 0,0-1 0 0 0,0 1 1 0 0,0 0-1 0 0,0 1 1 0 0,0-1-50 0 0,-4 2 9 0 0,-1 0-21 0 0,20 22 41 0 0,-3 19-212 0 0,25 35-906 0 0,18-56-2910 0 0,-51-20 2595 0 0,5 0-8 0 0</inkml:trace>
  <inkml:trace contextRef="#ctx0" brushRef="#br0" timeOffset="1961.078">26487 2830 1180 0 0,'97'-8'3818'0'0,"47"-34"-2878"0"0,-99 0-1120 0 0,-111 23 471 0 0,57 18-220 0 0,-1 0 0 0 0,1 1 0 0 0,-1 0 0 0 0,1 0 0 0 0,-1 1 1 0 0,1 0-1 0 0,0 1 0 0 0,-1 0 0 0 0,1 0 0 0 0,0 1 0 0 0,0 0 1 0 0,0 1-1 0 0,0 0 0 0 0,1 0 0 0 0,0 1 0 0 0,0 0 0 0 0,0 0 1 0 0,0 1-1 0 0,1 0 0 0 0,0 0 0 0 0,0 1 0 0 0,1 0 0 0 0,-1 0 1 0 0,2 1-1 0 0,-1 0 0 0 0,1 0 0 0 0,-4 8-71 0 0,10-12 36 0 0,0 0-1 0 0,1 0 1 0 0,0 0 0 0 0,-1-1 0 0 0,1 1-1 0 0,0 0 1 0 0,1-1 0 0 0,-1 1 0 0 0,1-1-1 0 0,0 0 1 0 0,-1 1 0 0 0,1-1-1 0 0,1-1 1 0 0,-1 1 0 0 0,0 0 0 0 0,1-1-1 0 0,-1 0 1 0 0,1 1 0 0 0,0-2-1 0 0,0 1 1 0 0,-1 0 0 0 0,1-1 0 0 0,1 1-1 0 0,-1-1 1 0 0,0 0 0 0 0,0-1-1 0 0,0 1 1 0 0,3-1-36 0 0,7 1 15 0 0,0 0 0 0 0,0-1 0 0 0,0-1-1 0 0,0 0 1 0 0,0-1 0 0 0,-1-1 0 0 0,1 0-1 0 0,-1-1 1 0 0,1 0 0 0 0,-1-1 0 0 0,0-1 0 0 0,-1 0-1 0 0,1 0 1 0 0,-1-1 0 0 0,-1-1 0 0 0,1 0 0 0 0,-1-1-1 0 0,-1 0 1 0 0,1 0 0 0 0,-2-1 0 0 0,1-1 0 0 0,0-1-15 0 0,81-75-950 0 0,-54 136 779 0 0,-32-33 91 0 0,21 97-442 0 0,-61-49-3424 0 0,24-59 2691 0 0</inkml:trace>
  <inkml:trace contextRef="#ctx0" brushRef="#br0" timeOffset="2242.238">27457 2339 3232 0 0,'9'10'294'0'0,"0"-1"-1"0"0,-1 1 1 0 0,0 1 0 0 0,0 0-1 0 0,-1 0 1 0 0,-1 0-1 0 0,0 1 1 0 0,0 0 0 0 0,-1 0-1 0 0,-1 0 1 0 0,0 1-1 0 0,-1 0 1 0 0,0 0-1 0 0,-1 0 1 0 0,0 0 0 0 0,-1 0-1 0 0,0 0 1 0 0,-1 0-1 0 0,-1 0 1 0 0,0 0 0 0 0,-1 2-294 0 0,1 7 128 0 0,0 0 1 0 0,-1 0-1 0 0,-2 0 1 0 0,0 0-1 0 0,-1 0 1 0 0,-1-1-1 0 0,-1 0 1 0 0,-1-1-1 0 0,-1 1 1 0 0,-1-1 0 0 0,0-1-1 0 0,-1 0 1 0 0,-2-1-1 0 0,0 0 1 0 0,0 0-1 0 0,-2-2 1 0 0,0 0-1 0 0,-4 2-128 0 0,-1 0-226 0 0,-1-1 0 0 0,-1-1-1 0 0,0-2 1 0 0,-1 0 0 0 0,-1-1-1 0 0,0-1 1 0 0,0-1 0 0 0,-1-2-1 0 0,-19 5 227 0 0,-238 21-6853 0 0,227-35 5436 0 0</inkml:trace>
  <inkml:trace contextRef="#ctx0" brushRef="#br0" timeOffset="-73959.569">1892 1226 968 0 0,'0'0'609'0'0,"13"-2"392"0"0,13-35 965 0 0,-65 146 991 0 0,10-41-2621 0 0,3 1 1 0 0,3 2 0 0 0,3 0-1 0 0,3 2 1 0 0,0 21-337 0 0,13-79 87 0 0,2-1-1 0 0,0 1 1 0 0,1-1-1 0 0,0 1 1 0 0,1 0-1 0 0,1 0 0 0 0,1-1 1 0 0,0 1-1 0 0,0-1 1 0 0,2 1-1 0 0,-1-1 1 0 0,2 0-1 0 0,5 11-86 0 0,-1-17 42 0 0,0 0 0 0 0,1-1 0 0 0,-1 0 0 0 0,2-1 0 0 0,-1 0 0 0 0,1-1 0 0 0,-1 0 0 0 0,2-1 0 0 0,-1 0 0 0 0,0 0 0 0 0,1-1 0 0 0,-1-1 0 0 0,1 0 0 0 0,0 0 0 0 0,0-2 0 0 0,0 1 0 0 0,0-1 0 0 0,-1-1-1 0 0,1 0 1 0 0,9-2-42 0 0,9 2-131 0 0,234-24-2267 0 0,-229 16 643 0 0,-34 5-2744 0 0,-9 2 3103 0 0</inkml:trace>
  <inkml:trace contextRef="#ctx0" brushRef="#br0" timeOffset="-73709.122">1815 1732 1816 0 0,'0'-12'4933'0'0,"60"-14"-3701"0"0,176-25 620 0 0,-44 12-4688 0 0,-159 19-1041 0 0,-33 19 2701 0 0</inkml:trace>
  <inkml:trace contextRef="#ctx0" brushRef="#br0" timeOffset="-73459.408">1896 1199 2268 0 0,'5'-34'7140'0'0,"89"-3"-5834"0"0,-89 36-978 0 0,203-14-961 0 0,3 43-4937 0 0,-181-23 4495 0 0,7-1-252 0 0,-1 0-30 0 0</inkml:trace>
  <inkml:trace contextRef="#ctx0" brushRef="#br0" timeOffset="-66407.478">4943 635 1100 0 0,'9'2'309'0'0,"0"1"0"0"0,0 0 0 0 0,0 0 0 0 0,-1 1 0 0 0,1 0-1 0 0,-1 1 1 0 0,0 0 0 0 0,0 0 0 0 0,0 1 0 0 0,-1 0 0 0 0,0 0 0 0 0,0 1 0 0 0,5 6-309 0 0,105 176 1584 0 0,-101-157-1221 0 0,6 12-28 0 0,-2 0 1 0 0,-2 1-1 0 0,-2 1 1 0 0,-2 0 0 0 0,-2 1-1 0 0,-2 1 1 0 0,-2 0 0 0 0,1 46-336 0 0,-8-77 102 0 0,-1 1 1 0 0,-1 0 0 0 0,-1 0-1 0 0,-1-1 1 0 0,0 1 0 0 0,-1-1-1 0 0,-1 0 1 0 0,0 0 0 0 0,-2 0-1 0 0,-2 5-102 0 0,-11 22-9 0 0,-2-1 0 0 0,-2 0 0 0 0,-1-2 0 0 0,-3-1 0 0 0,-1-1 0 0 0,-2-2 0 0 0,-1-1 0 0 0,-3 0 9 0 0,34-33-179 0 0,-1 0-1 0 0,1-1 1 0 0,-1 1-1 0 0,1-1 1 0 0,-1 1-1 0 0,0-1 1 0 0,0 0-1 0 0,0 1 1 0 0,0-1-1 0 0,-1 0 1 0 0,1 0-1 0 0,0-1 1 0 0,-1 1-1 0 0,1 0 1 0 0,-1-1-1 0 0,0 0 1 0 0,0 1-1 0 0,1-1 1 0 0,-1 0-1 0 0,0-1 1 0 0,0 1-1 0 0,0 0 1 0 0,0-1-1 0 0,0 1 0 0 0,0-1 1 0 0,0 0-1 0 0,0 0 1 0 0,0-1-1 0 0,0 1 1 0 0,0 0-1 0 0,0-1 1 0 0,0 0-1 0 0,0 1 1 0 0,0-1-1 0 0,0-1 1 0 0,1 1-1 0 0,-1 0 1 0 0,0-1-1 0 0,1 1 1 0 0,-1-1-1 0 0,1 0 1 0 0,-1 0-1 0 0,1 0 1 0 0,0 0-1 0 0,-2-2 180 0 0,-2-17-1420 0 0</inkml:trace>
  <inkml:trace contextRef="#ctx0" brushRef="#br0" timeOffset="-65785.881">5791 1136 1472 0 0,'-5'6'6744'0'0,"22"-6"-6493"0"0,509-19 998 0 0,-349 0-7671 0 0,-172 17 5192 0 0</inkml:trace>
  <inkml:trace contextRef="#ctx0" brushRef="#br0" timeOffset="-65537.35">5865 1418 1932 0 0,'6'5'640'0'0,"15"7"108"0"0,3-2-116 0 0,3-1 36 0 0,11-1-136 0 0,2-5-39 0 0,4 0-65 0 0,5 1-16 0 0,2-1-120 0 0,4-1-196 0 0,6-2-4 0 0,-33 0-664 0 0,19 0-877 0 0,60-15 109 0 0,-49 6 4 0 0,-1-3 200 0 0</inkml:trace>
  <inkml:trace contextRef="#ctx0" brushRef="#br0" timeOffset="-63927.743">7033 1867 1612 0 0,'-1'-2'129'0'0,"1"1"0"0"0,0 0 0 0 0,-1 0-1 0 0,1 0 1 0 0,0-1 0 0 0,0 1 0 0 0,0 0 0 0 0,0 0-1 0 0,0-1 1 0 0,0 1 0 0 0,0 0 0 0 0,0 0 0 0 0,0-1-1 0 0,0 1 1 0 0,1 0 0 0 0,-1 0 0 0 0,1 0 0 0 0,-1 0-1 0 0,1-1 1 0 0,-1 1 0 0 0,1 0 0 0 0,0 0 0 0 0,-1 0 0 0 0,1 0-1 0 0,0 0 1 0 0,0 0 0 0 0,0 0 0 0 0,0 1 0 0 0,0-1-1 0 0,0 0 1 0 0,0 0 0 0 0,0 1 0 0 0,0-1 0 0 0,0 1-1 0 0,0-1 1 0 0,0 1 0 0 0,1-1 0 0 0,-1 1 0 0 0,0-1-129 0 0,87-9 771 0 0,-83 10-529 0 0,1 1-195 0 0,0-1 0 0 0,0 1 0 0 0,0 0 0 0 0,0 1 0 0 0,0 0 1 0 0,0-1-1 0 0,0 2 0 0 0,-1-1 0 0 0,1 1 0 0 0,-1 0 0 0 0,0 0 0 0 0,1 0 1 0 0,-1 1-1 0 0,-1 0 0 0 0,1 0 0 0 0,-1 0 0 0 0,1 1 0 0 0,-1-1 0 0 0,0 1 1 0 0,-1 0-1 0 0,1 0 0 0 0,-1 0 0 0 0,0 1 0 0 0,0-1 0 0 0,-1 1 0 0 0,0 0 1 0 0,0-1-1 0 0,0 1 0 0 0,-1 0 0 0 0,1 0 0 0 0,-1 0 0 0 0,-1 1 0 0 0,1-1 1 0 0,-1 3-48 0 0,-5 2 101 0 0,0-1 0 0 0,0 1 0 0 0,-1-1 0 0 0,-1 0 0 0 0,1 0 0 0 0,-2-1 0 0 0,1 0 0 0 0,-1 0 0 0 0,-1-1 0 0 0,0 0 0 0 0,0 0 1 0 0,0-1-1 0 0,-1 0 0 0 0,0-1 0 0 0,0 0 0 0 0,-1-1 0 0 0,1 0 0 0 0,-11 3-101 0 0,-63 30-91 0 0,148-75-5169 0 0,-6 8 2691 0 0,-27 13 1382 0 0</inkml:trace>
  <inkml:trace contextRef="#ctx0" brushRef="#br0" timeOffset="-63650.301">7545 1750 1516 0 0,'-1'0'69'0'0,"1"0"0"0"0,0 1 0 0 0,0-1 0 0 0,-1 0 0 0 0,1 1 0 0 0,-1-1 0 0 0,1 0 0 0 0,0 1 0 0 0,-1-1 0 0 0,1 0 0 0 0,-1 0 0 0 0,1 1 0 0 0,0-1 0 0 0,-1 0 0 0 0,1 0 0 0 0,-1 0 0 0 0,1 0 0 0 0,-1 0 0 0 0,1 0 0 0 0,-1 1 0 0 0,1-1 0 0 0,-1 0 0 0 0,1 0 0 0 0,-1-1 0 0 0,1 1 0 0 0,-1 0 0 0 0,1 0 0 0 0,-1 0 0 0 0,1 0 0 0 0,-1 0 0 0 0,1 0 0 0 0,0-1 0 0 0,-1 1 0 0 0,1 0 0 0 0,-1 0 0 0 0,1-1 0 0 0,0 1 0 0 0,-1 0 0 0 0,1-1 0 0 0,-1 1 0 0 0,1 0 0 0 0,0-1 0 0 0,0 1 0 0 0,-1 0 1 0 0,1-1-1 0 0,0 1 0 0 0,0-1 0 0 0,-1 1 0 0 0,1-1 0 0 0,0 1 0 0 0,0-1 0 0 0,0 1 0 0 0,0 0 0 0 0,0-1 0 0 0,-1 1 0 0 0,1-1 0 0 0,0 1 0 0 0,0-1 0 0 0,0 1 0 0 0,0-1 0 0 0,1 1 0 0 0,-1-1 0 0 0,0 1 0 0 0,0-1 0 0 0,0 1 0 0 0,0-1 0 0 0,0 1 0 0 0,1-1 0 0 0,-1 1-69 0 0,-32 36 272 0 0,24-27 143 0 0,-7 9-158 0 0,-1-4-85 0 0,1 2 0 0 0,1 0 0 0 0,0 0 0 0 0,2 2 0 0 0,0-1 0 0 0,0 1 0 0 0,2 1 0 0 0,0 0 0 0 0,1 1 0 0 0,1 0 0 0 0,1 0 0 0 0,1 0 0 0 0,1 1 0 0 0,-2 12-172 0 0,8-28-56 0 0,-1-1 1 0 0,1 1-1 0 0,0 0 0 0 0,0-1 0 0 0,1 1 1 0 0,-1-1-1 0 0,1 1 0 0 0,0-1 1 0 0,0 0-1 0 0,1 0 0 0 0,-1 0 0 0 0,1 0 1 0 0,0 0-1 0 0,0 0 0 0 0,0-1 0 0 0,0 1 1 0 0,1-1-1 0 0,-1 0 0 0 0,1 0 0 0 0,0 0 1 0 0,0-1-1 0 0,0 1 0 0 0,0-1 0 0 0,0 0 1 0 0,5 1 55 0 0,76 16-5327 0 0,-70-19 4089 0 0</inkml:trace>
  <inkml:trace contextRef="#ctx0" brushRef="#br0" timeOffset="-63401.058">7769 2029 896 0 0,'-31'157'5358'0'0,"39"-46"-3158"0"0,61-64-2089 0 0,-67-46-265 0 0,0-1 0 0 0,0 0 0 0 0,-1 0 0 0 0,1-1 0 0 0,0 1 0 0 0,0 0 0 0 0,0-1 0 0 0,0 1 0 0 0,0-1 0 0 0,-1 1 0 0 0,1-1 0 0 0,0 0 0 0 0,0 0 0 0 0,-1 0 0 0 0,1 0 0 0 0,-1 0 0 0 0,1 0 0 0 0,-1 0 0 0 0,1 0 0 0 0,-1-1 0 0 0,0 1 0 0 0,1 0 0 0 0,-1-1 0 0 0,0 0 0 0 0,0 1 0 0 0,0-1 0 0 0,0 1 0 0 0,0-1 0 0 0,-1 0 0 0 0,1 0 0 0 0,0 0 0 0 0,-1 1 0 0 0,0-1 0 0 0,1 0 0 0 0,-1 0 0 0 0,0 0 0 0 0,0 0 0 0 0,0 0 1 0 0,0 0-1 0 0,0 0 154 0 0,0-10-1450 0 0</inkml:trace>
  <inkml:trace contextRef="#ctx0" brushRef="#br0" timeOffset="-63135.114">7758 1838 1924 0 0,'2'-16'4962'0'0,"-3"-3"-38"0"0,-18 14-8358 0 0,30 3-1952 0 0,-6 1 4108 0 0</inkml:trace>
  <inkml:trace contextRef="#ctx0" brushRef="#br0" timeOffset="-62868.158">8202 1786 1076 0 0,'-12'3'341'0'0,"-1"1"0"0"0,0 0 0 0 0,1 1 0 0 0,0 1-1 0 0,0 0 1 0 0,1 1 0 0 0,-1 0 0 0 0,1 0 0 0 0,1 1 0 0 0,0 1 0 0 0,0 0-1 0 0,0 0 1 0 0,1 1 0 0 0,1 0 0 0 0,0 0 0 0 0,0 1 0 0 0,1 0 0 0 0,0 1-1 0 0,1 0 1 0 0,0 0 0 0 0,1 0 0 0 0,0 0 0 0 0,1 1 0 0 0,1 0 0 0 0,-1 6-341 0 0,5-11 19 0 0,0-1 0 0 0,1 0 0 0 0,0 1 0 0 0,0-1 0 0 0,1 0 1 0 0,0 0-1 0 0,0 0 0 0 0,1 0 0 0 0,0 0 0 0 0,0-1 1 0 0,0 0-1 0 0,1 0 0 0 0,0 0 0 0 0,0 0 0 0 0,1-1 1 0 0,-1 0-1 0 0,1 0 0 0 0,1-1 0 0 0,-1 1 0 0 0,0-1 0 0 0,1 0 1 0 0,0-1-1 0 0,0 0 0 0 0,6 2-19 0 0,108 37-3426 0 0,-59-35-671 0 0,-51-7 2758 0 0</inkml:trace>
  <inkml:trace contextRef="#ctx0" brushRef="#br0" timeOffset="-62651.429">8050 1990 1948 0 0,'27'1'6134'0'0,"4"0"-4282"0"0,43 3-1571 0 0,-67-4-343 0 0,131-8-1849 0 0,-52-19-3022 0 0,-76 21 3676 0 0</inkml:trace>
  <inkml:trace contextRef="#ctx0" brushRef="#br0" timeOffset="-62155.783">8558 1910 1644 0 0,'24'135'5248'0'0,"-8"-72"-4038"0"0,-16-62-1175 0 0,2 3 52 0 0,0 1 0 0 0,0-1 0 0 0,-1 0 0 0 0,1 0 0 0 0,-1 1 0 0 0,0-1 0 0 0,-1 1 0 0 0,1-1 0 0 0,-1 1 0 0 0,0-1 0 0 0,0 1 0 0 0,0-1 0 0 0,-1 1 0 0 0,1-1 0 0 0,-1 1 0 0 0,0-1-1 0 0,0 1 1 0 0,-1-1 0 0 0,1 0 0 0 0,-1 0 0 0 0,0 0 0 0 0,0 0 0 0 0,-1 0 0 0 0,1 0 0 0 0,-1 0 0 0 0,0-1 0 0 0,0 1 0 0 0,0-1 0 0 0,0 0 0 0 0,0 0 0 0 0,-1 0 0 0 0,0 0 0 0 0,0-1-87 0 0,-1-2 3 0 0,0-1 0 0 0,0 0 1 0 0,0 0-1 0 0,0-1 0 0 0,1 1 0 0 0,-1-1 0 0 0,0 0 1 0 0,1-1-1 0 0,-1 1 0 0 0,1-1 0 0 0,0 0 0 0 0,0 0 1 0 0,0 0-1 0 0,0-1 0 0 0,0 1 0 0 0,1-1 0 0 0,-1 0 1 0 0,1 0-1 0 0,0 0 0 0 0,0 0 0 0 0,1-1 0 0 0,-1 1 1 0 0,1-1-1 0 0,0 1 0 0 0,0-1 0 0 0,1 0 1 0 0,-1 0-1 0 0,1 0 0 0 0,0 0 0 0 0,0 0 0 0 0,1 0 1 0 0,0 0-1 0 0,0 0 0 0 0,0 0 0 0 0,0 0 0 0 0,1-5-3 0 0,0-6-10 0 0,1-1 0 0 0,1 1 0 0 0,0-1 0 0 0,1 1 0 0 0,0 0-1 0 0,1 1 1 0 0,1-1 0 0 0,1 1 0 0 0,0 0 0 0 0,1 0 0 0 0,1 1-1 0 0,0 0 1 0 0,1 1 0 0 0,0 0 0 0 0,1 0 0 0 0,0 1 0 0 0,1 1-1 0 0,0 0 1 0 0,1 0 0 0 0,1 2 0 0 0,-1-1 0 0 0,2 2-1 0 0,-1 0 1 0 0,14-6 10 0 0,-26 13 0 0 0,-1 0-1 0 0,1 1 0 0 0,-1-1 0 0 0,1 0 0 0 0,-1 1 0 0 0,1-1 1 0 0,0 1-1 0 0,-1-1 0 0 0,1 1 0 0 0,0 0 0 0 0,-1-1 0 0 0,1 1 1 0 0,0 0-1 0 0,-1 0 0 0 0,1 0 0 0 0,0 1 0 0 0,0-1 1 0 0,-1 0-1 0 0,1 1 0 0 0,-1-1 0 0 0,1 1 0 0 0,0-1 0 0 0,-1 1 1 0 0,1 0-1 0 0,-1 0 0 0 0,1 0 0 0 0,-1 0 0 0 0,1 0 0 0 0,-1 0 1 0 0,0 0-1 0 0,0 0 0 0 0,1 0 0 0 0,-1 1 0 0 0,0-1 1 0 0,0 0-1 0 0,0 1 0 0 0,0-1 0 0 0,-1 1 0 0 0,1-1 0 0 0,0 1 1 0 0,-1-1-1 0 0,1 1 0 0 0,-1 0 0 0 0,1-1 0 0 0,-1 1 0 0 0,0 0 1 0 0,0-1-1 0 0,1 2 1 0 0,-19 79 142 0 0,-80 60 1107 0 0,97-140-1235 0 0,0 1 0 0 0,0-1-1 0 0,0 1 1 0 0,1-1-1 0 0,-1 0 1 0 0,1 1-1 0 0,-1-1 1 0 0,1 1-1 0 0,0-1 1 0 0,0 1 0 0 0,0-1-1 0 0,1 1 1 0 0,-1-1-1 0 0,0 1 1 0 0,1-1-1 0 0,0 1 1 0 0,0-1-1 0 0,-1 0 1 0 0,1 1-1 0 0,0-1 1 0 0,1 0 0 0 0,-1 0-1 0 0,0 0 1 0 0,1 0-1 0 0,-1 0 1 0 0,1 0-1 0 0,0 0 1 0 0,0 0-1 0 0,-1 0 1 0 0,1-1 0 0 0,0 1-1 0 0,0-1 1 0 0,1 0-1 0 0,-1 1 1 0 0,0-1-1 0 0,0 0 1 0 0,1 0-1 0 0,-1 0 1 0 0,0-1 0 0 0,1 1-1 0 0,-1-1 1 0 0,1 1-1 0 0,1-1-13 0 0,131 49-2251 0 0,-41-30-3715 0 0,-84-16 4634 0 0,-8-2-40 0 0</inkml:trace>
  <inkml:trace contextRef="#ctx0" brushRef="#br0" timeOffset="-61906.698">9203 1984 1204 0 0,'-1'20'5573'0'0,"-19"24"-4622"0"0,15-33-216 0 0,-94 284 1422 0 0,97-291-2480 0 0,0-1-1 0 0,1 0 0 0 0,-1 0 1 0 0,-1 0-1 0 0,1-1 0 0 0,0 1 1 0 0,-1 0-1 0 0,1-1 0 0 0,-1 0 1 0 0,0 1-1 0 0,0-1 0 0 0,0 0 1 0 0,0-1-1 0 0,0 1 0 0 0,0 0 1 0 0,0-1-1 0 0,0 0 0 0 0,-1 0 1 0 0,1 0-1 0 0,-1 0 0 0 0,1 0 1 0 0,-1-1 323 0 0,2 1-1248 0 0</inkml:trace>
  <inkml:trace contextRef="#ctx0" brushRef="#br0" timeOffset="-61656.345">8932 2077 2656 0 0,'13'-15'6450'0'0,"14"21"-3914"0"0,-23-5-2551 0 0,206 118 1659 0 0,-87-14-6969 0 0,-85-44-97 0 0,-38-59 4190 0 0</inkml:trace>
  <inkml:trace contextRef="#ctx0" brushRef="#br0" timeOffset="-64966.776">7474 608 880 0 0,'45'-3'6067'0'0,"43"-5"-5632"0"0,-68 5 16 0 0,496-28 8 0 0,-427 22-4235 0 0,-89 8 2521 0 0,-6-1 46 0 0</inkml:trace>
  <inkml:trace contextRef="#ctx0" brushRef="#br0" timeOffset="-64532.075">7378 725 1664 0 0,'-1'4'165'0'0,"0"0"-1"0"0,1 0 1 0 0,-1 0-1 0 0,1 0 1 0 0,0 0 0 0 0,0 0-1 0 0,0 0 1 0 0,0 0-1 0 0,1 0 1 0 0,-1-1-1 0 0,1 1 1 0 0,0 0 0 0 0,1 0-1 0 0,-1 0 1 0 0,0-1-1 0 0,1 1 1 0 0,0 0-1 0 0,0-1 1 0 0,0 0 0 0 0,0 1-1 0 0,1-1 1 0 0,-1 0-1 0 0,1 0 1 0 0,0 0-1 0 0,0-1 1 0 0,0 1 0 0 0,0-1-1 0 0,0 1 1 0 0,1-1-1 0 0,-1 0 1 0 0,1 0-1 0 0,2 1-164 0 0,128 51 1445 0 0,-130-53-1363 0 0,416 123 2057 0 0,-418-124-2136 0 0,-1 1 1 0 0,1-1-1 0 0,-1 0 1 0 0,1 1-1 0 0,-1-1 1 0 0,1 1-1 0 0,-1-1 1 0 0,0 1-1 0 0,1 0 1 0 0,-1-1-1 0 0,0 1 1 0 0,0 0-1 0 0,1 0 0 0 0,-1 0 1 0 0,0 0-1 0 0,0 0 1 0 0,0 0-1 0 0,0 0 1 0 0,0 1-1 0 0,0-1 1 0 0,0 0-1 0 0,-1 1 1 0 0,1-1-1 0 0,0 0 1 0 0,-1 1-1 0 0,1-1 1 0 0,-1 1-1 0 0,1-1 1 0 0,-1 1-1 0 0,0-1 1 0 0,0 1-1 0 0,0-1 1 0 0,1 1-1 0 0,-1-1 1 0 0,-1 1-1 0 0,1-1 1 0 0,0 1-1 0 0,0-1 1 0 0,-1 1-1 0 0,1-1 1 0 0,0 1-1 0 0,-1-1 1 0 0,0 0-1 0 0,1 1 1 0 0,-1-1-1 0 0,0 0 1 0 0,1 1-1 0 0,-1-1 1 0 0,0 0-1 0 0,0 0 1 0 0,0 0-1 0 0,0 1 1 0 0,-2-1-4 0 0,-76 53 82 0 0,64-46-63 0 0,-126 57 415 0 0,110-54-267 0 0,2 2-1 0 0,0 0 1 0 0,0 2-1 0 0,1 1 1 0 0,1 1-1 0 0,-22 20-166 0 0,47-36 12 0 0,0 0 0 0 0,0 0 0 0 0,0 0 0 0 0,0 0 0 0 0,0 1 0 0 0,0-1 0 0 0,0 1 0 0 0,0-1 0 0 0,1 1 0 0 0,-1 0 0 0 0,1 0 0 0 0,-1 0 0 0 0,1 0 0 0 0,0 0 0 0 0,0 0 0 0 0,0 0 0 0 0,0 0 0 0 0,0 0 0 0 0,0 0 0 0 0,0 1 0 0 0,1-1 0 0 0,-1 0 0 0 0,1 1 0 0 0,0-1 0 0 0,0 0 0 0 0,0 1 0 0 0,0-1 0 0 0,0 0 0 0 0,0 1 0 0 0,1-1 0 0 0,-1 0 0 0 0,1 1 0 0 0,-1-1 0 0 0,1 0 0 0 0,0 0 0 0 0,0 1 0 0 0,0-1 0 0 0,0 0 0 0 0,0 0 0 0 0,1 0 0 0 0,-1 0 0 0 0,0 0 0 0 0,1-1 0 0 0,0 1 0 0 0,-1 0 0 0 0,1-1 0 0 0,0 1 0 0 0,0-1 0 0 0,0 0 0 0 0,0 1 0 0 0,0-1 0 0 0,0 0 0 0 0,1 0-12 0 0,128 33 224 0 0,-63-35-980 0 0,0-3 0 0 0,0-3 0 0 0,-1-3 0 0 0,51-15 756 0 0,-116 25-57 0 0,187-42-6948 0 0,-171 34 5784 0 0</inkml:trace>
  <inkml:trace contextRef="#ctx0" brushRef="#br0" timeOffset="-68032.59">3372 1513 836 0 0,'0'0'801'0'0,"0"0"-149"0"0,0 0-39 0 0,0 0-71 0 0,0 0-60 0 0,0 0-104 0 0,0 0-4 0 0,0 0-49 0 0,0 0-64 0 0,0 0-4 0 0,0 0 38 0 0,0 0 2 0 0,0 0-67 0 0,4-1 22 0 0,178-10 1184 0 0,-178 10-1423 0 0,73-12 290 0 0,0-4 0 0 0,-1-3 0 0 0,-2-3 0 0 0,6-6-303 0 0,-73 27-13 0 0,0-1 1 0 0,-1 0-1 0 0,1 0 1 0 0,-1-1-1 0 0,0 1 1 0 0,0-1-1 0 0,0-1 1 0 0,0 1-1 0 0,0-1 1 0 0,-1 0 0 0 0,0 0-1 0 0,0-1 1 0 0,-1 1-1 0 0,1-1 1 0 0,-1 0-1 0 0,-1 0 1 0 0,1-1-1 0 0,-1 1 1 0 0,0-1-1 0 0,0 0 1 0 0,-1 0-1 0 0,1-3 13 0 0,-6 2-20 0 0,-1 0-1 0 0,0 0 0 0 0,0 0 0 0 0,-1 0 0 0 0,0 1 0 0 0,-1-1 0 0 0,1 2 1 0 0,-1-1-1 0 0,-1 0 0 0 0,1 1 0 0 0,-1 0 0 0 0,0 1 0 0 0,0 0 0 0 0,-1 0 0 0 0,1 0 1 0 0,-1 1-1 0 0,0 0 0 0 0,-1 0 0 0 0,1 1 0 0 0,-1 0 0 0 0,1 1 0 0 0,-1 0 0 0 0,0 0 1 0 0,0 1-1 0 0,0 0 0 0 0,-8 1 21 0 0,-20-2 14 0 0,0 2 1 0 0,-1 1-1 0 0,1 3 1 0 0,0 1-1 0 0,0 1 1 0 0,1 2-1 0 0,-1 2 1 0 0,2 1-1 0 0,0 2 0 0 0,-25 13-14 0 0,48-23 38 0 0,1 1 0 0 0,0 1 0 0 0,1 0 0 0 0,-1 0 0 0 0,1 1 0 0 0,0 0-1 0 0,1 1 1 0 0,0 0 0 0 0,0 1 0 0 0,0 0 0 0 0,1 0 0 0 0,0 1 0 0 0,0 0-1 0 0,1 0 1 0 0,0 1 0 0 0,1 0 0 0 0,0 0 0 0 0,1 0 0 0 0,0 1 0 0 0,1 0-1 0 0,0 0 1 0 0,0 0 0 0 0,1 1 0 0 0,1-1 0 0 0,0 1 0 0 0,0-1-1 0 0,1 1 1 0 0,1 0 0 0 0,0-1 0 0 0,0 1 0 0 0,2 2-38 0 0,3 1 31 0 0,1 0 1 0 0,0 0-1 0 0,1 0 0 0 0,1-1 1 0 0,1 0-1 0 0,0-1 0 0 0,0 1 1 0 0,1-2-1 0 0,1 0 0 0 0,0 0 1 0 0,1 0-1 0 0,0-2 0 0 0,1 0 1 0 0,0 0-1 0 0,0-1 0 0 0,1 0 1 0 0,0-2-1 0 0,1 1 0 0 0,1-1-31 0 0,16 6-270 0 0,0-1 0 0 0,1-1-1 0 0,0-2 1 0 0,1-1 0 0 0,-1-2-1 0 0,2-1 1 0 0,-1-2-1 0 0,30-1 271 0 0,-39-2-570 0 0,0-1 0 0 0,-1-1 0 0 0,1-2-1 0 0,-1 0 1 0 0,1-1 0 0 0,-2-2-1 0 0,1 0 1 0 0,-1-2 0 0 0,20-10 570 0 0,3-5-1137 0 0</inkml:trace>
  <inkml:trace contextRef="#ctx0" brushRef="#br0" timeOffset="-67600.143">4532 743 1240 0 0,'-15'-20'4015'0'0,"-22"38"-2915"0"0,23 2-945 0 0,0 0 1 0 0,1 1 0 0 0,1 1-1 0 0,2 0 1 0 0,0 1 0 0 0,1 0-1 0 0,1 1 1 0 0,1 0 0 0 0,1 0 0 0 0,-2 20-156 0 0,-46 136 67 0 0,-16-107-4576 0 0,48-64 3239 0 0</inkml:trace>
  <inkml:trace contextRef="#ctx0" brushRef="#br0" timeOffset="-67320.131">4130 877 2844 0 0,'8'-20'5152'0'0,"21"37"-3933"0"0,-21-9-1089 0 0,298 195 875 0 0,-209-112-5001 0 0,-115-54 252 0 0,-2-27 2362 0 0</inkml:trace>
  <inkml:trace contextRef="#ctx0" brushRef="#br0" timeOffset="-66790.798">3212 889 1160 0 0,'-19'3'317'0'0,"0"1"0"0"0,1 2-1 0 0,0 0 1 0 0,0 0 0 0 0,1 2-1 0 0,0 0 1 0 0,0 1 0 0 0,1 1-1 0 0,0 0 1 0 0,1 1 0 0 0,0 1 0 0 0,0 0-1 0 0,1 2 1 0 0,1-1 0 0 0,0 1-1 0 0,1 1 1 0 0,1 0 0 0 0,-5 9-317 0 0,3-2 145 0 0,1 0-1 0 0,2 0 1 0 0,0 1 0 0 0,1 0 0 0 0,1 1 0 0 0,1 0 0 0 0,1 0 0 0 0,2 1 0 0 0,0-1-1 0 0,2 1 1 0 0,0 0 0 0 0,2 0 0 0 0,1 0 0 0 0,0-1 0 0 0,2 1 0 0 0,1 0-1 0 0,1-1 1 0 0,1 0 0 0 0,1 0 0 0 0,2 0 0 0 0,2 5-145 0 0,18 22-74 0 0,1-1 1 0 0,3-1 0 0 0,2-2-1 0 0,1-2 1 0 0,3-1-1 0 0,2-2 1 0 0,1-1 0 0 0,2-3-1 0 0,2-1 1 0 0,17 8 73 0 0,-32-21-782 0 0,2-2 0 0 0,1-1 0 0 0,0-2 0 0 0,1-1 0 0 0,1-2 0 0 0,1-1 0 0 0,0-2 0 0 0,9 0 782 0 0,13 0-1289 0 0</inkml:trace>
  <inkml:trace contextRef="#ctx0" brushRef="#br0" timeOffset="-58799.408">11955 147 876 0 0,'-14'-30'6596'0'0,"1"44"-5127"0"0,4 13-1119 0 0,2 0-1 0 0,0 0 0 0 0,2 0 0 0 0,2 0 0 0 0,0 1 1 0 0,2 0-1 0 0,0 0 0 0 0,3 7-349 0 0,-2-28 96 0 0,49 294 1215 0 0,-26-199-960 0 0,53 262-1068 0 0,-75-363 598 0 0,0 0-1 0 0,0 1 1 0 0,-1-1 0 0 0,1 0 0 0 0,0 0 0 0 0,0 1-1 0 0,-1-1 1 0 0,1 1 0 0 0,-1-1 0 0 0,0 0-1 0 0,1 1 1 0 0,-1-1 0 0 0,0 1 0 0 0,0-1 0 0 0,1 1-1 0 0,-1-1 1 0 0,-1 1 0 0 0,1-1 0 0 0,0 1-1 0 0,0-1 1 0 0,0 1 0 0 0,-1-1 0 0 0,1 0 0 0 0,-1 1-1 0 0,1-1 1 0 0,-1 1 0 0 0,0-1 0 0 0,1 0-1 0 0,-1 0 1 0 0,0 1 0 0 0,0-1 0 0 0,0 0 0 0 0,0 0-1 0 0,0 0 1 0 0,0 0 0 0 0,0 0 0 0 0,0 0 0 0 0,0 0-1 0 0,-1 0 1 0 0,1-1 0 0 0,0 1 0 0 0,-1 0-1 0 0,1-1 1 0 0,0 1 0 0 0,-1-1 0 0 0,1 1 0 0 0,-1-1-1 0 0,1 0 1 0 0,-1 1 0 0 0,1-1 0 0 0,-1 0-1 0 0,1 0 1 0 0,-1 0 0 0 0,1 0 0 0 0,-1-1 0 0 0,1 1-1 0 0,-1 0 1 0 0,1-1 0 0 0,0 1 0 0 0,-1 0-1 0 0,1-1 1 0 0,-1 0 0 0 0,1 1 0 0 0,0-1 0 0 0,0 0-1 0 0,-1 0 1 0 0,1 0 0 0 0,0 0 0 0 0,-1 0 119 0 0,-16-15-1266 0 0,-1-2 34 0 0</inkml:trace>
  <inkml:trace contextRef="#ctx0" brushRef="#br0" timeOffset="-58538.496">11860 531 1976 0 0,'8'-13'255'0'0,"0"0"1"0"0,1 0-1 0 0,0 0 0 0 0,1 1 0 0 0,0 1 1 0 0,1 0-1 0 0,0 0 0 0 0,1 1 0 0 0,0 0 0 0 0,1 1 1 0 0,0 1-1 0 0,0 0 0 0 0,1 0 0 0 0,0 1 1 0 0,0 1-1 0 0,0 1 0 0 0,1 0 0 0 0,0 1 1 0 0,0 0-1 0 0,0 1 0 0 0,10 0-255 0 0,-18 4 70 0 0,1 0 0 0 0,-1 0 1 0 0,1 1-1 0 0,-1-1 0 0 0,0 2 0 0 0,0-1 0 0 0,0 1 0 0 0,0 0 1 0 0,0 1-1 0 0,0 0 0 0 0,-1 0 0 0 0,0 0 0 0 0,0 1 1 0 0,0 0-1 0 0,0 0 0 0 0,-1 0 0 0 0,0 1 0 0 0,0 0 0 0 0,0 0 1 0 0,-1 0-1 0 0,0 0 0 0 0,0 1 0 0 0,0-1 0 0 0,-1 1 0 0 0,0 0 1 0 0,-1 1-1 0 0,1-1 0 0 0,-1 0 0 0 0,-1 1 0 0 0,1-1 1 0 0,-1 4-71 0 0,-4-2 86 0 0,-1-1 0 0 0,0 0 1 0 0,-1 1-1 0 0,1-2 0 0 0,-1 1 1 0 0,-1 0-1 0 0,0-1 0 0 0,0 0 1 0 0,0-1-1 0 0,-1 1 0 0 0,1-1 1 0 0,-2 0-1 0 0,1-1 0 0 0,-1 0 1 0 0,0 0-1 0 0,0-1 0 0 0,0 0 1 0 0,0 0-1 0 0,-1-1 0 0 0,-6 2-86 0 0,-52 19 446 0 0,28-11-1860 0 0,42-11-3736 0 0,39-4 2562 0 0,-16 2 1168 0 0</inkml:trace>
  <inkml:trace contextRef="#ctx0" brushRef="#br0" timeOffset="-58289.481">12936 725 1492 0 0,'-13'4'5468'0'0,"-21"6"-4057"0"0,14-1-1133 0 0,0 1 1 0 0,1 0-1 0 0,1 2 1 0 0,0 0-1 0 0,0 1 0 0 0,1 1 1 0 0,1 1-1 0 0,0 0 1 0 0,1 1-1 0 0,1 0 1 0 0,1 1-1 0 0,0 1 0 0 0,1 0 1 0 0,1 1-1 0 0,-9 19-278 0 0,-86 114-3068 0 0,31-118-3721 0 0,65-34 5603 0 0</inkml:trace>
  <inkml:trace contextRef="#ctx0" brushRef="#br0" timeOffset="-58037.604">12424 794 2200 0 0,'5'-15'2711'0'0,"10"-6"3250"0"0,9 29-5119 0 0,211 149 1141 0 0,-80-50-3036 0 0,4-11-4086 0 0,-65-54 1125 0 0,-71-33 2807 0 0</inkml:trace>
  <inkml:trace contextRef="#ctx0" brushRef="#br0" timeOffset="-57725.298">13452 101 2240 0 0,'-8'0'238'0'0,"0"1"1"0"0,0 0-1 0 0,0 0 0 0 0,0 0 0 0 0,0 1 0 0 0,0 1 0 0 0,0-1 1 0 0,1 1-1 0 0,-1 1 0 0 0,1-1 0 0 0,0 1 0 0 0,0 0 0 0 0,0 1 1 0 0,0 0-1 0 0,1 0 0 0 0,0 0 0 0 0,0 1 0 0 0,0 0 0 0 0,1 0 1 0 0,-1 0-1 0 0,0 3-238 0 0,-1 2 152 0 0,0 0 0 0 0,1 0 1 0 0,0 1-1 0 0,1 0 0 0 0,0 0 0 0 0,1 0 1 0 0,1 1-1 0 0,-1 0 0 0 0,2-1 0 0 0,0 1 1 0 0,0 0-1 0 0,2 0 0 0 0,-1 0 1 0 0,2 0-1 0 0,0 0 0 0 0,0 0 0 0 0,1 0 1 0 0,0 0-1 0 0,4 10-152 0 0,8 9 36 0 0,2 0 0 0 0,0 0 1 0 0,2-2-1 0 0,2 0 0 0 0,0-1 1 0 0,2-1-1 0 0,1-1 0 0 0,1-2 0 0 0,2 0 1 0 0,0-1-1 0 0,1-1 0 0 0,16 8-36 0 0,105 32-4619 0 0,-91-79 1669 0 0,-34-2 1549 0 0</inkml:trace>
  <inkml:trace contextRef="#ctx0" brushRef="#br0" timeOffset="-57373.498">13801 219 1648 0 0,'4'-1'171'0'0,"1"0"1"0"0,-1 0-1 0 0,0 0 0 0 0,0 1 0 0 0,1 0 1 0 0,-1-1-1 0 0,0 1 0 0 0,1 1 0 0 0,-1-1 1 0 0,0 1-1 0 0,1-1 0 0 0,-1 1 1 0 0,0 1-1 0 0,0-1 0 0 0,0 0 0 0 0,0 1 1 0 0,0 0-1 0 0,0 0 0 0 0,0 0 0 0 0,-1 1 1 0 0,1-1-1 0 0,-1 1-171 0 0,10 5 175 0 0,0 0-1 0 0,-1 1 1 0 0,0 1 0 0 0,0 0-1 0 0,-1 1 1 0 0,-1 0 0 0 0,0 1-1 0 0,0 0 1 0 0,-1 0 0 0 0,-1 1-1 0 0,0 0 1 0 0,0 0 0 0 0,-2 1-1 0 0,0 0 1 0 0,0 1 0 0 0,-1-1-1 0 0,-1 1 1 0 0,0 0 0 0 0,-1 5-175 0 0,-6-12 83 0 0,0-1 0 0 0,0 1 0 0 0,-1-1 0 0 0,0 0 0 0 0,0 0 0 0 0,-1-1 0 0 0,0 1 0 0 0,0-1 0 0 0,-1 0 0 0 0,0 0 0 0 0,0-1 0 0 0,0 0 0 0 0,-1 0 0 0 0,1 0 0 0 0,-1-1 0 0 0,0 0 0 0 0,-1 0 0 0 0,1 0 0 0 0,0-1 0 0 0,-1-1 0 0 0,0 1 0 0 0,0-1 0 0 0,0 0 0 0 0,0-1 0 0 0,0 0 0 0 0,0 0 0 0 0,-5-1-83 0 0,11-1-114 0 0,-1 1-1 0 0,1-1 1 0 0,0 0 0 0 0,-1 0 0 0 0,1 0 0 0 0,0 0 0 0 0,0 0 0 0 0,0-1-1 0 0,0 1 1 0 0,0-1 0 0 0,0 1 0 0 0,0-1 0 0 0,0 0 0 0 0,1 0 0 0 0,-1 1-1 0 0,1-1 1 0 0,-1-1 0 0 0,1 1 0 0 0,0 0 0 0 0,-1 0 0 0 0,1 0 0 0 0,0-1-1 0 0,1 1 1 0 0,-1 0 0 0 0,0-1 0 0 0,1 1 0 0 0,-1-1 0 0 0,1 1 0 0 0,0-1-1 0 0,0 1 1 0 0,0 0 0 0 0,0-1 0 0 0,0 1 0 0 0,0-1 0 0 0,1 1 0 0 0,-1-1-1 0 0,1 1 1 0 0,0-1 0 0 0,0 1 0 0 0,0 0 0 0 0,0 0 0 0 0,0-1 0 0 0,0 1-1 0 0,1 0 1 0 0,-1 0 0 0 0,1 0 0 0 0,-1 0 0 0 0,1 1 0 0 0,0-1 0 0 0,-1 0-1 0 0,1 1 1 0 0,0-1 0 0 0,0 1 0 0 0,1-1 0 0 0,-1 1 0 0 0,0 0 114 0 0,20-22-1255 0 0,5 2 30 0 0</inkml:trace>
  <inkml:trace contextRef="#ctx0" brushRef="#br0" timeOffset="-57125.261">14339 257 1856 0 0,'-92'13'4416'0'0,"-20"78"-2261"0"0,106-84-2073 0 0,1 0 1 0 0,0 0 0 0 0,1 0 0 0 0,0 1-1 0 0,0-1 1 0 0,0 1 0 0 0,1 0-1 0 0,0 0 1 0 0,1 0 0 0 0,-1 1 0 0 0,2-1-1 0 0,-1 1 1 0 0,1-1 0 0 0,0 1-1 0 0,1-1 1 0 0,0 1 0 0 0,1-1 0 0 0,-1 1-1 0 0,2-1 1 0 0,-1 1 0 0 0,1-1-1 0 0,0 0 1 0 0,1 1 0 0 0,0-1 0 0 0,0 0-1 0 0,1-1 1 0 0,0 1 0 0 0,5 6-83 0 0,-1-1-128 0 0,2 0-1 0 0,-1-1 1 0 0,2 0 0 0 0,0-1 0 0 0,0 0 0 0 0,1 0 0 0 0,0-1 0 0 0,1-1 0 0 0,0 0 0 0 0,0-1 0 0 0,1 0 0 0 0,0-1 0 0 0,0-1 0 0 0,1 0-1 0 0,7 2 129 0 0,109 9-5477 0 0,-94-27 4249 0 0</inkml:trace>
  <inkml:trace contextRef="#ctx0" brushRef="#br0" timeOffset="-56863.526">14669 525 976 0 0,'-8'15'4365'0'0,"-10"27"-3223"0"0,12-28-500 0 0,1 1-435 0 0,0 0 0 0 0,1-1 1 0 0,0 1-1 0 0,2 0 1 0 0,-1 1-1 0 0,2-1 0 0 0,0 0 1 0 0,1 1-1 0 0,1-1 1 0 0,0 0-1 0 0,1 1 0 0 0,0-1 1 0 0,1 0-1 0 0,1 0 1 0 0,1-1-1 0 0,0 1 0 0 0,5 8-207 0 0,-9-19-3 0 0,1 1 0 0 0,0 0-1 0 0,0-1 1 0 0,1 0 0 0 0,0 1-1 0 0,-1-1 1 0 0,1 0 0 0 0,1-1 0 0 0,-1 1-1 0 0,0 0 1 0 0,1-1 0 0 0,0 0-1 0 0,0 0 1 0 0,0 0 0 0 0,0 0-1 0 0,0 0 1 0 0,1-1 0 0 0,-1 0 0 0 0,1 0-1 0 0,-1 0 1 0 0,1-1 0 0 0,2 1 3 0 0,-3-4-228 0 0,0 0 0 0 0,0-1 0 0 0,-1 1 0 0 0,1-1 0 0 0,-1 0 1 0 0,1 0-1 0 0,-1 0 0 0 0,0 0 0 0 0,0-1 0 0 0,-1 1 0 0 0,1-1 0 0 0,-1 0 1 0 0,0 0-1 0 0,0 0 0 0 0,0 0 0 0 0,0 0 0 0 0,-1 0 0 0 0,1 0 0 0 0,-1-1 1 0 0,0 1-1 0 0,0 0 0 0 0,-1-1 0 0 0,1 1 0 0 0,-1-1 0 0 0,0 1 0 0 0,-1-1 1 0 0,1 1-1 0 0,-1 0 0 0 0,1-1 0 0 0,-1 1 0 0 0,0-1 0 0 0,-1 1 0 0 0,1 0 1 0 0,-1 0-1 0 0,0 0 0 0 0,-2-3 228 0 0,-10-24-1439 0 0</inkml:trace>
  <inkml:trace contextRef="#ctx0" brushRef="#br0" timeOffset="-56598.172">14675 279 1576 0 0,'2'-9'6679'0'0,"-4"1"-3377"0"0,1-5-3736 0 0,11-3-5175 0 0,15-12 2873 0 0,-11 14 1526 0 0</inkml:trace>
  <inkml:trace contextRef="#ctx0" brushRef="#br0" timeOffset="-56335.263">15083 2 1636 0 0,'29'-1'3241'0'0,"35"37"-1507"0"0,-48-19-1479 0 0,0 1-1 0 0,-1 1 1 0 0,-1 0-1 0 0,-1 1 0 0 0,0 1 1 0 0,-2 0-1 0 0,0 0 1 0 0,-1 1-1 0 0,-2 0 1 0 0,0 1-1 0 0,-1 0 0 0 0,-2 0 1 0 0,1 4-255 0 0,-1 7 149 0 0,0 0 0 0 0,-3 0 0 0 0,0 1 0 0 0,-3-1-1 0 0,0 1 1 0 0,-3-1 0 0 0,0 0 0 0 0,-3 0 0 0 0,-3 12-149 0 0,-2-12-43 0 0,0 1-1 0 0,-3-2 1 0 0,0 0 0 0 0,-2 0 0 0 0,-2-2-1 0 0,-1 0 1 0 0,-1-1 0 0 0,-1-2 0 0 0,-2 0-1 0 0,-1-1 1 0 0,-23 19 43 0 0,18-20-696 0 0,0-2 1 0 0,-2-2-1 0 0,0 0 0 0 0,-1-2 0 0 0,-1-2 1 0 0,-30 11 695 0 0,-97 12-4249 0 0,112-36 2957 0 0</inkml:trace>
  <inkml:trace contextRef="#ctx0" brushRef="#br0" timeOffset="-60721.656">9420 974 1380 0 0,'0'0'740'0'0,"2"24"1148"0"0,0-19-1785 0 0,-1-1 1 0 0,2 1 0 0 0,-1-1-1 0 0,0 0 1 0 0,1 0 0 0 0,0 0 0 0 0,-1 0-1 0 0,2-1 1 0 0,-1 1 0 0 0,0-1-1 0 0,1 1 1 0 0,-1-1 0 0 0,1-1-1 0 0,0 1 1 0 0,0 0 0 0 0,0-1-1 0 0,1 0 1 0 0,-1 0 0 0 0,0 0 0 0 0,1 0-1 0 0,1 0-103 0 0,22 5 299 0 0,0-1 0 0 0,0-1 1 0 0,1-1-1 0 0,-1-1 0 0 0,1-2 0 0 0,0-1 0 0 0,10-2-299 0 0,8 2 266 0 0,151-37 242 0 0,-191 35-511 0 0,0 1-1 0 0,-1-1 0 0 0,1-1 1 0 0,0 1-1 0 0,-1-1 0 0 0,0-1 1 0 0,0 1-1 0 0,0-1 0 0 0,0 0 0 0 0,0 0 1 0 0,-1 0-1 0 0,0-1 0 0 0,0 0 1 0 0,0 0-1 0 0,-1-1 0 0 0,1 1 0 0 0,-1-1 1 0 0,0 0-1 0 0,-1 0 0 0 0,0 0 1 0 0,0 0-1 0 0,0-1 0 0 0,0 1 0 0 0,-1-1 1 0 0,0 0-1 0 0,-1 1 0 0 0,0-1 1 0 0,0 0-1 0 0,0 0 0 0 0,-1 0 1 0 0,0 0-1 0 0,0 0 0 0 0,0 0 0 0 0,-1 0 1 0 0,-1 0-1 0 0,1 0 0 0 0,-1 0 1 0 0,0 1-1 0 0,0-1 0 0 0,-1 0 0 0 0,0 1 1 0 0,0 0-1 0 0,0 0 0 0 0,-1 0 1 0 0,0 0-1 0 0,0 1 0 0 0,-1-1 0 0 0,-2-1 4 0 0,-7-1 24 0 0,-1 1 0 0 0,-1 0 0 0 0,1 2 0 0 0,-1 0 0 0 0,0 0 0 0 0,0 2 0 0 0,-1 0-1 0 0,1 0 1 0 0,-1 2 0 0 0,0 0 0 0 0,1 1 0 0 0,-1 0 0 0 0,-1 2-24 0 0,14-2 14 0 0,-16 1 74 0 0,-1 2 0 0 0,1 0 0 0 0,0 1 0 0 0,0 1 0 0 0,0 1 0 0 0,0 1 0 0 0,1 0 0 0 0,0 2 0 0 0,1 0 1 0 0,0 1-1 0 0,0 1 0 0 0,1 0 0 0 0,0 1 0 0 0,1 1 0 0 0,1 1 0 0 0,0 0 0 0 0,1 1 0 0 0,0 1 0 0 0,1 0 1 0 0,1 1-1 0 0,-5 9-88 0 0,13-17 59 0 0,-1 0 0 0 0,1 1 1 0 0,1 0-1 0 0,0 0 0 0 0,0 0 0 0 0,1 0 1 0 0,0 0-1 0 0,1 1 0 0 0,0-1 0 0 0,1 1 1 0 0,0-1-1 0 0,1 1 0 0 0,0-1 1 0 0,0 0-1 0 0,1 0 0 0 0,0 1 0 0 0,1-1 1 0 0,0 0-1 0 0,1-1 0 0 0,0 1 1 0 0,1-1-1 0 0,0 1 0 0 0,0-1 0 0 0,1-1 1 0 0,0 1-1 0 0,0-1 0 0 0,1 0 0 0 0,4 4-59 0 0,7 6 40 0 0,1-1 0 0 0,1 0 0 0 0,0-2 0 0 0,1 0-1 0 0,1-1 1 0 0,0-1 0 0 0,1-2 0 0 0,0 0 0 0 0,1-1-1 0 0,0-1 1 0 0,3-1-40 0 0,3 2-425 0 0,0-2 0 0 0,1-1 0 0 0,0-1 0 0 0,0-2 0 0 0,1-1 0 0 0,-1-1 0 0 0,1-2 0 0 0,-1-1 0 0 0,9-2 425 0 0,-19 0-580 0 0,-1 0 0 0 0,0-1 0 0 0,0-1 1 0 0,-1-1-1 0 0,1 0 0 0 0,-1-2 0 0 0,-1 0 1 0 0,1-1-1 0 0,-1-1 0 0 0,10-8 580 0 0,8-13-1252 0 0</inkml:trace>
  <inkml:trace contextRef="#ctx0" brushRef="#br0" timeOffset="-60100.079">10068 159 2648 0 0,'0'0'105'0'0,"-1"-1"0"0"0,1 0 0 0 0,-1 0 0 0 0,1 0 0 0 0,0 1-1 0 0,-1-1 1 0 0,1 0 0 0 0,0 0 0 0 0,0 0 0 0 0,-1 0 0 0 0,1 0 0 0 0,0 0 0 0 0,0 0-1 0 0,0 0 1 0 0,0 1 0 0 0,0-1 0 0 0,1 0 0 0 0,-1 0 0 0 0,0 0 0 0 0,0 0-1 0 0,1 0 1 0 0,-1 0 0 0 0,0 0 0 0 0,1 1 0 0 0,-1-1 0 0 0,1 0 0 0 0,-1 0 0 0 0,1 1-1 0 0,-1-1 1 0 0,1 0 0 0 0,-1 0 0 0 0,1 1 0 0 0,0-1 0 0 0,-1 1 0 0 0,1-1-1 0 0,0 1 1 0 0,0-1 0 0 0,0 1 0 0 0,-1-1 0 0 0,1 1 0 0 0,0-1 0 0 0,0 1-1 0 0,0 0 1 0 0,0 0 0 0 0,0-1 0 0 0,-1 1 0 0 0,1 0 0 0 0,0 0 0 0 0,0 0 0 0 0,0 0-1 0 0,0 0 1 0 0,0 0 0 0 0,0 0 0 0 0,0 1 0 0 0,0-1 0 0 0,0 0 0 0 0,-1 0-1 0 0,1 1 1 0 0,0-1 0 0 0,1 1-105 0 0,54 11 427 0 0,-49-8-375 0 0,-1 1 1 0 0,0 0-1 0 0,0 0 0 0 0,-1 0 0 0 0,0 1 1 0 0,0 0-1 0 0,0 0 0 0 0,-1 0 1 0 0,1 0-1 0 0,-1 1 0 0 0,-1 0 1 0 0,1 0-1 0 0,-1 0 0 0 0,-1 0 1 0 0,1 0-1 0 0,-1 0 0 0 0,-1 1 1 0 0,1-1-1 0 0,-1 1 0 0 0,0 0 1 0 0,-1-1-1 0 0,0 1 0 0 0,-1 7-52 0 0,-3-1 86 0 0,-2-1-1 0 0,0 0 1 0 0,0 1-1 0 0,-1-2 1 0 0,-1 1-1 0 0,0-1 1 0 0,0 0-1 0 0,-2-1 1 0 0,1 0-1 0 0,-1 0 1 0 0,-1-1-1 0 0,0-1 0 0 0,0 0 1 0 0,-1 0-1 0 0,-9 5-85 0 0,6-11-3079 0 0,43-30-376 0 0,16-9 827 0 0,-20 17 1490 0 0</inkml:trace>
  <inkml:trace contextRef="#ctx0" brushRef="#br0" timeOffset="-59853.165">10495 143 1388 0 0,'-7'2'224'0'0,"-1"0"0"0"0,1 0-1 0 0,-1 0 1 0 0,1 1 0 0 0,0 1-1 0 0,0-1 1 0 0,0 1 0 0 0,0 0-1 0 0,1 1 1 0 0,0-1 0 0 0,0 1 0 0 0,0 0-1 0 0,0 1 1 0 0,1 0 0 0 0,0 0-1 0 0,0 0 1 0 0,0 0 0 0 0,1 1-1 0 0,0 0 1 0 0,0-1 0 0 0,-1 7-224 0 0,-1 0 168 0 0,2 1 0 0 0,-1 1 0 0 0,2-1 0 0 0,0 0 0 0 0,1 1 0 0 0,0 0 1 0 0,1 0-1 0 0,1-1 0 0 0,0 1 0 0 0,1 0 0 0 0,0 0 0 0 0,2-1 0 0 0,-1 1 0 0 0,2-1 0 0 0,0 0 0 0 0,1 0 0 0 0,1 2-168 0 0,-2-7-5 0 0,0-1 0 0 0,1 0 0 0 0,0 0 1 0 0,0 0-1 0 0,1 0 0 0 0,0-1 0 0 0,0 0 0 0 0,0 0 0 0 0,1-1 0 0 0,1 0 0 0 0,-1 0 0 0 0,1 0 0 0 0,-1-1 0 0 0,2-1 0 0 0,3 3 5 0 0,91 15-5353 0 0,-91-22 4025 0 0</inkml:trace>
  <inkml:trace contextRef="#ctx0" brushRef="#br0" timeOffset="-59590.267">10830 495 2596 0 0,'-5'23'1082'0'0,"4"-18"-913"0"0,-1-1-1 0 0,0 0 0 0 0,1 1 0 0 0,0-1 0 0 0,0 1 0 0 0,1-1 0 0 0,-1 1 0 0 0,1 0 0 0 0,0-1 0 0 0,0 1 0 0 0,0-1 0 0 0,1 1 0 0 0,0 0 0 0 0,0-1 0 0 0,0 1 0 0 0,0-1 0 0 0,1 0 0 0 0,0 1 0 0 0,0-1 0 0 0,0 0 0 0 0,0 0 0 0 0,0 0 0 0 0,1 0 0 0 0,0 0 0 0 0,0-1 0 0 0,0 1 0 0 0,0-1 0 0 0,2 1-168 0 0,73 31 377 0 0,-76-34-526 0 0,1-1 1 0 0,0 1 0 0 0,0-1-1 0 0,0 1 1 0 0,0-1-1 0 0,0 0 1 0 0,0 0-1 0 0,0 0 1 0 0,0-1 0 0 0,0 1-1 0 0,-1-1 1 0 0,1 1-1 0 0,0-1 1 0 0,0 0-1 0 0,0 0 1 0 0,-1 0 0 0 0,1-1-1 0 0,0 1 1 0 0,-1-1-1 0 0,1 1 1 0 0,-1-1 0 0 0,0 0-1 0 0,0 0 1 0 0,1 0-1 0 0,-1 0 1 0 0,0 0-1 0 0,0-1 149 0 0,2-8-1282 0 0,-4-1 36 0 0</inkml:trace>
  <inkml:trace contextRef="#ctx0" brushRef="#br0" timeOffset="-59341.033">10860 335 3700 0 0,'9'-43'9476'0'0,"-19"20"-8607"0"0,15 26-7353 0 0,14 4 1773 0 0,-10-7 3653 0 0</inkml:trace>
  <inkml:trace contextRef="#ctx0" brushRef="#br0" timeOffset="-53228.837">16128 602 1988 0 0,'0'0'1244'0'0,"0"0"-220"0"0,0 0-96 0 0,0 0-91 0 0,0 0-165 0 0,0 0-88 0 0,0 0-84 0 0,0 0-140 0 0,0 0-184 0 0,0 0-200 0 0,17 0-12 0 0,-17 0 0 0 0,0 0-648 0 0,0 0-656 0 0,0 0-21 0 0,0 0 25 0 0,0 0 112 0 0</inkml:trace>
  <inkml:trace contextRef="#ctx0" brushRef="#br0" timeOffset="-42731.15">9694 3343 1688 0 0,'4'-7'758'0'0,"11"-23"-99"0"0,-15 26-562 0 0,-1 0 0 0 0,1 1 0 0 0,-1-1 0 0 0,0 1 0 0 0,-1-1 0 0 0,1 1 0 0 0,0 0 0 0 0,-1 0 0 0 0,0-1 0 0 0,0 1 0 0 0,0 0 0 0 0,0 0 0 0 0,0 1 0 0 0,-1-1 0 0 0,1 0 0 0 0,-1 1 0 0 0,0-1 0 0 0,0 1 0 0 0,0 0 0 0 0,0 0 0 0 0,0 0 0 0 0,0 1 0 0 0,0-1 0 0 0,-1 1 0 0 0,1-1 0 0 0,-1 1 0 0 0,1 0 0 0 0,-1 0-97 0 0,-13-2 180 0 0,1 0 0 0 0,-1 1-1 0 0,0 1 1 0 0,0 1 0 0 0,0 0-1 0 0,0 1 1 0 0,1 1 0 0 0,-1 0-1 0 0,0 1 1 0 0,1 1 0 0 0,0 1 0 0 0,0 0-1 0 0,0 1 1 0 0,1 1 0 0 0,-1 0-1 0 0,2 1 1 0 0,-1 1 0 0 0,1 0-1 0 0,0 1 1 0 0,1 0 0 0 0,0 2 0 0 0,1-1-1 0 0,-6 8-179 0 0,-27 79 688 0 0,46-93-678 0 0,0-1 1 0 0,1 0 0 0 0,-1 1-1 0 0,1-1 1 0 0,0 0 0 0 0,0 0-1 0 0,1 0 1 0 0,-1 0 0 0 0,1-1 0 0 0,0 1-1 0 0,0-1 1 0 0,0 1 0 0 0,0-1-1 0 0,0 0 1 0 0,1 0 0 0 0,0-1-1 0 0,-1 1 1 0 0,1-1 0 0 0,0 0-1 0 0,0 0 1 0 0,0 0 0 0 0,1 0 0 0 0,-1-1-1 0 0,0 1 1 0 0,1-1 0 0 0,-1 0-1 0 0,1-1 1 0 0,-1 1 0 0 0,1-1-1 0 0,-1 0-10 0 0,19 1-163 0 0,0-1-1 0 0,0-1 0 0 0,0-1 1 0 0,-1-1-1 0 0,1-1 0 0 0,-1-1 1 0 0,0-1-1 0 0,0-1 0 0 0,-1-1 1 0 0,0 0-1 0 0,0-2 0 0 0,-1-1 1 0 0,0 0-1 0 0,-1-1 0 0 0,0-1 1 0 0,-1-1-1 0 0,0-1 1 0 0,-2-1-1 0 0,1 0 0 0 0,-2-1 1 0 0,0 0-1 0 0,-2-1 0 0 0,1-1 1 0 0,-2 0-1 0 0,-1-1 0 0 0,3-8 164 0 0,2-12 184 0 0,-3 0 0 0 0,-1-1 0 0 0,-2-1-1 0 0,-1 0 1 0 0,-3-1 0 0 0,-1 1 0 0 0,-3-1-1 0 0,-1-10-183 0 0,0 51 28 0 0,0 1-1 0 0,-1-1 1 0 0,1 0-1 0 0,-1 1 1 0 0,0-1-1 0 0,1 0 1 0 0,-1 0-1 0 0,0 0 1 0 0,0 1-1 0 0,0-1 1 0 0,0 0-1 0 0,0 0 1 0 0,-1 0-1 0 0,1 1 1 0 0,0-1-1 0 0,-1 0 1 0 0,0 0-1 0 0,1 1 1 0 0,-1-1-1 0 0,0 1 1 0 0,0-1-1 0 0,0 0 1 0 0,0 1-1 0 0,0-1 1 0 0,0 1-1 0 0,0 0 1 0 0,0-1-1 0 0,0 1 1 0 0,-1 0-1 0 0,1 0 1 0 0,-1 0-1 0 0,1 0 1 0 0,-1 0-1 0 0,1 0 1 0 0,-1 0-1 0 0,0 1 1 0 0,1-1-1 0 0,-1 0 1 0 0,0 1-1 0 0,1-1 1 0 0,-1 1-1 0 0,0 0 1 0 0,0 0-1 0 0,0-1 1 0 0,1 1-1 0 0,-1 0 1 0 0,0 1-1 0 0,0-1 1 0 0,0 0-1 0 0,1 0 1 0 0,-1 1-1 0 0,0-1 1 0 0,0 1-1 0 0,1 0 1 0 0,-1-1-1 0 0,1 1 1 0 0,-1 0-1 0 0,0 0 1 0 0,1 0-1 0 0,0 0 1 0 0,-1 0-1 0 0,1 0 1 0 0,-1 1-1 0 0,1-1 1 0 0,0 0-1 0 0,0 1 1 0 0,0-1-1 0 0,0 1 1 0 0,0 0-28 0 0,-9 11 151 0 0,1 1 0 0 0,1 0-1 0 0,1 1 1 0 0,0 0 0 0 0,0 0 0 0 0,2 0 0 0 0,0 1 0 0 0,1 0-1 0 0,0 0 1 0 0,1 0 0 0 0,1 0 0 0 0,1 1 0 0 0,0-1-1 0 0,2 14-150 0 0,-1-7 6 0 0,1 0-1 0 0,1 0 0 0 0,1-1 0 0 0,1 0 0 0 0,2 1 0 0 0,0-1 0 0 0,1-1 0 0 0,1 1 0 0 0,1-1 0 0 0,0-1 1 0 0,2 0-1 0 0,1 0 0 0 0,0-1 0 0 0,1 0 0 0 0,1-1 0 0 0,1-1 0 0 0,1 0 0 0 0,0-1 0 0 0,1-1 1 0 0,0-1-1 0 0,2 0 0 0 0,-1-1 0 0 0,2-1 0 0 0,0-1 0 0 0,0-1 0 0 0,1 0 0 0 0,0-2 0 0 0,0 0 0 0 0,1-1 1 0 0,0-2-1 0 0,0 0 0 0 0,20 1-5 0 0,-33-7-4 0 0,-1-1 0 0 0,1 0 0 0 0,-1-1 0 0 0,0 0 0 0 0,0 0 1 0 0,0-1-1 0 0,0 0 0 0 0,0 0 0 0 0,-1-1 0 0 0,0 0 0 0 0,0 0 0 0 0,0-1 0 0 0,-1 0 1 0 0,0 0-1 0 0,0-1 0 0 0,0 1 0 0 0,-1-1 0 0 0,0 0 0 0 0,0-1 0 0 0,-1 1 0 0 0,0-1 1 0 0,0 0-1 0 0,-1 0 0 0 0,0 0 0 0 0,0 0 0 0 0,-1-1 0 0 0,0 1 0 0 0,-1-1 0 0 0,0 0 1 0 0,0 1-1 0 0,0-1 0 0 0,-2 0 0 0 0,1 1 0 0 0,-1-1 0 0 0,0 0 0 0 0,0 1 0 0 0,-1-1 1 0 0,0 1-1 0 0,-1-1 0 0 0,0 1 0 0 0,0 0 0 0 0,-1 0 0 0 0,0 0 0 0 0,-1 1 0 0 0,1 0 1 0 0,-1-1-1 0 0,-1 2 0 0 0,1-1 0 0 0,-1 0 0 0 0,0 1 0 0 0,-1 0 0 0 0,1 1 0 0 0,-5-3 4 0 0,-60-22 1336 0 0,70 30-1173 0 0,1 0 32 0 0,-13 24 150 0 0,112 139-2291 0 0,-54-105-3820 0 0,-48-69 1775 0 0,0 3 2751 0 0</inkml:trace>
  <inkml:trace contextRef="#ctx0" brushRef="#br0" timeOffset="-42576.581">10383 2947 2244 0 0,'0'-9'1272'0'0,"2"1"-176"0"0,-2 2-135 0 0,3 0-205 0 0,-1 2-132 0 0,-1 1-176 0 0,1-2-148 0 0,0 1-212 0 0,-2 1-192 0 0,3 1-40 0 0,-2 2 12 0 0,6 2-472 0 0,-2-2-440 0 0,-1 4-349 0 0,3-1 57 0 0,-2-1 24 0 0</inkml:trace>
  <inkml:trace contextRef="#ctx0" brushRef="#br0" timeOffset="-42265.549">10726 3025 1240 0 0,'-59'2'4549'0'0,"55"-2"-4443"0"0,0 1-1 0 0,1-1 1 0 0,-1 1-1 0 0,0 0 1 0 0,1 0-1 0 0,-1 0 1 0 0,0 1-1 0 0,1-1 1 0 0,0 1-1 0 0,-1 0 1 0 0,1 0-1 0 0,0 0 1 0 0,0 0 0 0 0,0 0-1 0 0,0 1 1 0 0,0 0-1 0 0,1-1 1 0 0,-1 1-1 0 0,1 0 1 0 0,-1 0-1 0 0,1 0 1 0 0,0 1-1 0 0,1-1 1 0 0,-1 0-1 0 0,0 1 1 0 0,1-1 0 0 0,0 1-1 0 0,0 0 1 0 0,0-1-1 0 0,0 1 1 0 0,1 0-1 0 0,-1 0 1 0 0,1-1-1 0 0,0 1 1 0 0,0 0-1 0 0,0 0 1 0 0,1 0-1 0 0,-1-1 1 0 0,1 2-106 0 0,6 9 161 0 0,0 0 0 0 0,0 0-1 0 0,2-1 1 0 0,0 0 0 0 0,0-1 0 0 0,1 0 0 0 0,1 0 0 0 0,0-1 0 0 0,0 0-1 0 0,7 4-160 0 0,83 103 881 0 0,-100-115-861 0 0,1 0 1 0 0,-1 0 0 0 0,0 0-1 0 0,0 0 1 0 0,0 0-1 0 0,0 0 1 0 0,0 0 0 0 0,-1 0-1 0 0,1 1 1 0 0,-1-1-1 0 0,0 0 1 0 0,0 0 0 0 0,0 1-1 0 0,0-1 1 0 0,-1 0-1 0 0,0 0 1 0 0,1 1 0 0 0,-1-1-1 0 0,0 0 1 0 0,0 0-1 0 0,-1 0 1 0 0,1 0-1 0 0,-1 0 1 0 0,1-1 0 0 0,-1 1-1 0 0,0 0 1 0 0,0-1-1 0 0,0 1 1 0 0,0-1 0 0 0,-1 1-1 0 0,1-1 1 0 0,-1 0-1 0 0,1 0 1 0 0,-1 0 0 0 0,0-1-1 0 0,0 1 1 0 0,1-1-1 0 0,-1 1 1 0 0,0-1 0 0 0,-1 0-1 0 0,0 0-20 0 0,-139 28-1169 0 0,138-29 936 0 0,-1 0 0 0 0,1-1 0 0 0,-1 1 0 0 0,1-1-1 0 0,0 0 1 0 0,-1-1 0 0 0,1 1 0 0 0,0-1 0 0 0,-1 0 0 0 0,1 0-1 0 0,1-1 1 0 0,-1 1 0 0 0,0-1 0 0 0,0-1 0 0 0,1 1 0 0 0,0 0 0 0 0,0-1-1 0 0,0 0 1 0 0,0 0 0 0 0,0 0 0 0 0,1 0 0 0 0,0-1 0 0 0,0 1 0 0 0,0-1-1 0 0,0 0 1 0 0,1 0 0 0 0,-1 0 0 0 0,2 0 0 0 0,-1-1 0 0 0,0 1-1 0 0,1 0 1 0 0,0-1 0 0 0,0 1 0 0 0,1-1 0 0 0,-1 1 0 0 0,1-1 0 0 0,0 1-1 0 0,1-1 1 0 0,0-2 233 0 0,15-30-1304 0 0</inkml:trace>
  <inkml:trace contextRef="#ctx0" brushRef="#br0" timeOffset="-42001.697">11111 3088 1632 0 0,'-33'-23'5062'0'0,"-39"44"-3494"0"0,64-18-1436 0 0,-1 1 0 0 0,1 0-1 0 0,0 0 1 0 0,0 1 0 0 0,1 0 0 0 0,-1 1 0 0 0,1-1-1 0 0,1 2 1 0 0,-1-1 0 0 0,1 0 0 0 0,0 1 0 0 0,0 1-1 0 0,1-1 1 0 0,0 1 0 0 0,0-1 0 0 0,1 1 0 0 0,0 1-1 0 0,0-1 1 0 0,1 0 0 0 0,0 1 0 0 0,0 0-1 0 0,1 0 1 0 0,0 0 0 0 0,1 0 0 0 0,0 0 0 0 0,1 0-1 0 0,-1 0 1 0 0,2 0 0 0 0,-1 0 0 0 0,2 5-132 0 0,1-3 13 0 0,1-1 0 0 0,-1 0-1 0 0,2 0 1 0 0,0 0 0 0 0,0 0 0 0 0,1-1 0 0 0,0 0 0 0 0,0 0 0 0 0,1-1-1 0 0,0 1 1 0 0,1-1 0 0 0,0-1 0 0 0,0 0 0 0 0,5 4-13 0 0,97 26-3565 0 0,-106-37 3334 0 0,-1 1-1 0 0,1-1 0 0 0,0 0 0 0 0,0 0 0 0 0,0 0 1 0 0,-1-1-1 0 0,1 1 0 0 0,0-1 0 0 0,-1 0 0 0 0,1 0 1 0 0,0 0-1 0 0,-1-1 0 0 0,1 1 0 0 0,-1-1 0 0 0,0 0 1 0 0,0 1-1 0 0,1-2 0 0 0,-1 1 0 0 0,0 0 0 0 0,-1-1 1 0 0,1 1-1 0 0,0-1 0 0 0,-1 0 0 0 0,2-2 232 0 0,7-11-1304 0 0</inkml:trace>
  <inkml:trace contextRef="#ctx0" brushRef="#br0" timeOffset="-41694.598">11223 3088 1196 0 0,'12'3'274'0'0,"-1"2"0"0"0,-1-1 0 0 0,1 1-1 0 0,-1 1 1 0 0,1 0 0 0 0,-2 0 0 0 0,1 1 0 0 0,-1 0-1 0 0,0 1 1 0 0,0 0 0 0 0,-1 0 0 0 0,0 1 0 0 0,-1 0-1 0 0,0 0 1 0 0,0 1 0 0 0,-1 0 0 0 0,0 0 0 0 0,-1 1-1 0 0,0 0 1 0 0,-1-1 0 0 0,2 7-274 0 0,-1-9 214 0 0,0 1 1 0 0,0 0-1 0 0,-1 0 1 0 0,0 0-1 0 0,-1 1 0 0 0,0-1 1 0 0,0 1-1 0 0,-1 0 0 0 0,0 0 1 0 0,-1-1-1 0 0,0 1 1 0 0,-1 1-1 0 0,0-1 0 0 0,0 0 1 0 0,-1 0-1 0 0,0 0 1 0 0,-1-1-1 0 0,0 1 0 0 0,-1 0 1 0 0,-3 7-215 0 0,-55 58 2749 0 0,60-75-2469 0 0,0-31 26 0 0,10 1-646 0 0,0 0 0 0 0,3 1 0 0 0,0 0 0 0 0,2 1 0 0 0,0 1 1 0 0,3 0-1 0 0,12-17 340 0 0,73-145-5961 0 0,-95 156 3126 0 0,-7 31 1437 0 0</inkml:trace>
  <inkml:trace contextRef="#ctx0" brushRef="#br0" timeOffset="-41339.63">11753 3365 1580 0 0,'13'1'216'0'0,"0"-2"0"0"0,0 1-1 0 0,0-2 1 0 0,0 0 0 0 0,0 0 0 0 0,-1-1-1 0 0,1-1 1 0 0,-1 0 0 0 0,0-1 0 0 0,0 0 0 0 0,0-1-1 0 0,-1 0 1 0 0,0-1 0 0 0,0 0 0 0 0,-1-1-1 0 0,0 0 1 0 0,0 0 0 0 0,3-5-216 0 0,-12 12 32 0 0,-1 0 1 0 0,1 0-1 0 0,0 0 1 0 0,-1 0 0 0 0,1 0-1 0 0,-1 0 1 0 0,1-1-1 0 0,-1 1 1 0 0,1 0-1 0 0,-1 0 1 0 0,0-1-1 0 0,1 1 1 0 0,-1 0-1 0 0,0 0 1 0 0,0-1 0 0 0,0 1-1 0 0,0 0 1 0 0,0-1-1 0 0,-1 1 1 0 0,1 0-1 0 0,0 0 1 0 0,-1-1-1 0 0,1 1 1 0 0,0 0-1 0 0,-1 0 1 0 0,0 0 0 0 0,1 0-1 0 0,-1-1 1 0 0,0 1-1 0 0,1 0 1 0 0,-1 0-1 0 0,0 0 1 0 0,0 0-1 0 0,0 0 1 0 0,0 1-1 0 0,0-1 1 0 0,0 0 0 0 0,0 0-1 0 0,0 1 1 0 0,0-1-1 0 0,0 0 1 0 0,0 1-1 0 0,-1-1 1 0 0,1 1-1 0 0,0 0 1 0 0,0-1-1 0 0,-1 1 1 0 0,1 0 0 0 0,0 0-1 0 0,0 0 1 0 0,-1 0-1 0 0,1 0 1 0 0,0 0-1 0 0,-1 0-32 0 0,-86-6 1008 0 0,79 6-746 0 0,-3 1-160 0 0,0-1 0 0 0,0 2 0 0 0,0-1 0 0 0,0 2 0 0 0,1 0 0 0 0,-1 0 0 0 0,1 1 0 0 0,0 0 0 0 0,0 1 0 0 0,0 0 0 0 0,1 1 0 0 0,0 0 0 0 0,0 1 0 0 0,0 0 0 0 0,1 0 0 0 0,0 1 0 0 0,0 0 0 0 0,1 1 0 0 0,0 0 0 0 0,1 0 0 0 0,-1 1 0 0 0,2 0 0 0 0,0 0 0 0 0,0 0 0 0 0,1 1 0 0 0,0 0 0 0 0,1 0 0 0 0,0 1 0 0 0,-1 2-102 0 0,7-8 5 0 0,0 0 0 0 0,0-1-1 0 0,0 1 1 0 0,1-1 0 0 0,0 0 0 0 0,0 0 0 0 0,0 0-1 0 0,0 0 1 0 0,1 0 0 0 0,0-1 0 0 0,0 1 0 0 0,0-1-1 0 0,0 0 1 0 0,1 0 0 0 0,0-1 0 0 0,0 1 0 0 0,0-1-1 0 0,0 0 1 0 0,0-1 0 0 0,0 1 0 0 0,1-1 0 0 0,0 0-1 0 0,-1 0 1 0 0,1-1 0 0 0,0 0 0 0 0,0 0 0 0 0,-1 0-1 0 0,1 0 1 0 0,0-1 0 0 0,2 0-5 0 0,122-14-1928 0 0,-117 9 1339 0 0,1-1 0 0 0,-1 0 0 0 0,-1-1-1 0 0,1-1 1 0 0,-1 0 0 0 0,-1-1 0 0 0,1 0-1 0 0,-2 0 1 0 0,1-1 0 0 0,-1-1 0 0 0,-1 1-1 0 0,3-5 590 0 0,11-17-1434 0 0</inkml:trace>
  <inkml:trace contextRef="#ctx0" brushRef="#br0" timeOffset="-41122.442">12161 2887 1452 0 0,'0'-77'6817'0'0,"-12"92"-3753"0"0,32 254-730 0 0,3-70-3535 0 0,-23-180 670 0 0,2-9 91 0 0,-1-1 0 0 0,-1 0-1 0 0,0 0 1 0 0,0 1 0 0 0,-1-1 0 0 0,0 0 0 0 0,-1 1 0 0 0,0-1 0 0 0,0 0 0 0 0,-1 0 0 0 0,0-1 0 0 0,0 1-1 0 0,-1 0 1 0 0,0-1 0 0 0,-1 0 0 0 0,-2 4 440 0 0,-6-2-1311 0 0,2-6 53 0 0</inkml:trace>
  <inkml:trace contextRef="#ctx0" brushRef="#br0" timeOffset="-40919.265">11987 3191 2984 0 0,'1'-3'1060'0'0,"4"0"-160"0"0,0 0-131 0 0,16-3-85 0 0,0-1-20 0 0,6 1-96 0 0,2 0-120 0 0,1 0-152 0 0,2 1-200 0 0,2-2-220 0 0,2 2 12 0 0,0-4-700 0 0,-1 3-644 0 0,0 2 99 0 0,-5-4 69 0 0,-1 1-24 0 0</inkml:trace>
  <inkml:trace contextRef="#ctx0" brushRef="#br0" timeOffset="-40549.237">12569 3266 1796 0 0,'133'0'3363'0'0,"65"-64"-1433"0"0,-197 64-1916 0 0,4-1 30 0 0,0-1 0 0 0,0 1 0 0 0,0-1 0 0 0,-1 0 0 0 0,1 0 0 0 0,-1 0 0 0 0,1-1 0 0 0,-1 1 1 0 0,0-1-1 0 0,0 0 0 0 0,0-1 0 0 0,0 1 0 0 0,-1 0 0 0 0,1-1 0 0 0,-1 0 0 0 0,0 0 0 0 0,0 0 0 0 0,0 0 0 0 0,-1-1 0 0 0,1 1 0 0 0,-1-1 0 0 0,1-4-44 0 0,-26-3 305 0 0,10 8-148 0 0,0 1 0 0 0,-1 1 0 0 0,0 0 0 0 0,1 1 1 0 0,-1 0-1 0 0,0 1 0 0 0,1 0 0 0 0,-1 1 0 0 0,0 1 1 0 0,1 0-1 0 0,-1 1 0 0 0,1 1 0 0 0,-8 3-157 0 0,2-3 113 0 0,11-4-36 0 0,1 0 0 0 0,-1 1 1 0 0,1 0-1 0 0,0 0 0 0 0,-1 1 0 0 0,1 0 0 0 0,0 0 1 0 0,0 1-1 0 0,0-1 0 0 0,0 2 0 0 0,0-1 0 0 0,1 1 1 0 0,-1 0-1 0 0,1 0 0 0 0,0 1 0 0 0,0 0 1 0 0,1 0-1 0 0,0 0 0 0 0,0 0 0 0 0,0 1 0 0 0,0 0 1 0 0,1 0-1 0 0,0 1 0 0 0,0-1 0 0 0,0 1 0 0 0,1 0 1 0 0,0-1-1 0 0,1 2 0 0 0,-1-1 0 0 0,2 0 0 0 0,-1 0 1 0 0,1 1-1 0 0,0-1 0 0 0,0 1 0 0 0,1-1 1 0 0,0 5-78 0 0,6 2 18 0 0,0-1 1 0 0,1 1 0 0 0,1-1 0 0 0,1-1 0 0 0,-1 1 0 0 0,2-1 0 0 0,0-1 0 0 0,0 0-1 0 0,1 0 1 0 0,0-1 0 0 0,1 0 0 0 0,0-1 0 0 0,1-1 0 0 0,0 0 0 0 0,0 0 0 0 0,1-1 0 0 0,10 3-19 0 0,163 34-7426 0 0,-151-59 4674 0 0,-21 2 1472 0 0</inkml:trace>
  <inkml:trace contextRef="#ctx0" brushRef="#br0" timeOffset="-47120.693">4679 3161 1132 0 0,'0'1'149'0'0,"1"-1"-1"0"0,-1 0 1 0 0,1 1 0 0 0,-1-1-1 0 0,1 0 1 0 0,-1 0 0 0 0,1 1-1 0 0,-1-1 1 0 0,1 0 0 0 0,-1 0-1 0 0,1 0 1 0 0,0 0 0 0 0,-1 0-1 0 0,1 0 1 0 0,-1 0 0 0 0,1 0-1 0 0,-1 0 1 0 0,1 0 0 0 0,0 0-1 0 0,-1 0 1 0 0,1 0 0 0 0,-1 0-1 0 0,1-1 1 0 0,-1 1 0 0 0,1 0-1 0 0,-1 0 1 0 0,1-1 0 0 0,-1 1-1 0 0,1 0 1 0 0,-1-1 0 0 0,1 1 0 0 0,-1 0-1 0 0,0-1 1 0 0,1 1 0 0 0,-1-1-1 0 0,0 1 1 0 0,1 0 0 0 0,-1-1-1 0 0,0 1 1 0 0,1-1 0 0 0,-1 1-1 0 0,0-1 1 0 0,0 1 0 0 0,0-1-1 0 0,1 0 1 0 0,-1 1 0 0 0,0-1-1 0 0,0 1 1 0 0,0-1 0 0 0,0 1-1 0 0,0-1 1 0 0,0 1 0 0 0,0-1-1 0 0,0 0 1 0 0,0 1 0 0 0,0-1-1 0 0,-1 1 1 0 0,1-1-149 0 0,18 329 1605 0 0,-1-224-1521 0 0,25 164 319 0 0,-32-90-3006 0 0,-38-117-1385 0 0,7-64 1328 0 0,6-5 1336 0 0</inkml:trace>
  <inkml:trace contextRef="#ctx0" brushRef="#br0" timeOffset="-46887.221">4668 3367 1248 0 0,'4'-7'144'0'0,"1"-1"0"0"0,1 2 0 0 0,-1-1 0 0 0,1 1-1 0 0,1 0 1 0 0,-1 0 0 0 0,1 0 0 0 0,0 1 0 0 0,0 0 0 0 0,0 0 0 0 0,1 1-1 0 0,-1 0 1 0 0,1 1 0 0 0,0-1 0 0 0,0 1 0 0 0,1 1 0 0 0,-1 0 0 0 0,1 0-1 0 0,-1 0 1 0 0,1 1 0 0 0,-1 1 0 0 0,1-1 0 0 0,0 1 0 0 0,-1 1 0 0 0,1 0 0 0 0,0 0-1 0 0,-1 0 1 0 0,1 1 0 0 0,-1 1 0 0 0,0-1 0 0 0,0 1 0 0 0,0 1 0 0 0,0-1-1 0 0,0 1 1 0 0,-1 1 0 0 0,1 0 0 0 0,-1 0 0 0 0,0 0 0 0 0,-1 0 0 0 0,1 1-1 0 0,-1 1 1 0 0,0-1 0 0 0,-1 1 0 0 0,2 2-144 0 0,-4-3 25 0 0,-1 1-1 0 0,1 0 1 0 0,-1 0 0 0 0,0 0-1 0 0,-1 1 1 0 0,0-1 0 0 0,0 0-1 0 0,0 1 1 0 0,-1-1 0 0 0,0 0-1 0 0,-1 1 1 0 0,0-1 0 0 0,0 0-1 0 0,0 1 1 0 0,-1-1 0 0 0,0 0-1 0 0,0 0 1 0 0,-1 0-1 0 0,0 0 1 0 0,0-1 0 0 0,-1 1-1 0 0,0-1 1 0 0,0 0 0 0 0,0 0-1 0 0,-1 0 1 0 0,0-1 0 0 0,0 1-1 0 0,0-1 1 0 0,-1 0 0 0 0,1-1-1 0 0,-1 1 1 0 0,0-1 0 0 0,-1 0-1 0 0,1-1 1 0 0,-1 1 0 0 0,1-1-1 0 0,-1-1 1 0 0,0 1 0 0 0,0-1-1 0 0,-1-1 1 0 0,1 1 0 0 0,0-1-1 0 0,0 0 1 0 0,-1-1-1 0 0,1 1 1 0 0,-1-2 0 0 0,-4 0-25 0 0,8 1-220 0 0,1 0 1 0 0,0 0-1 0 0,0-1 1 0 0,-1 1-1 0 0,1-1 1 0 0,0 0-1 0 0,0 0 1 0 0,0 0-1 0 0,0 0 1 0 0,0 0-1 0 0,0-1 1 0 0,0 0-1 0 0,0 1 1 0 0,1-1-1 0 0,-1 0 1 0 0,1 0-1 0 0,-1-1 1 0 0,1 1-1 0 0,0 0 1 0 0,0-1-1 0 0,0 1 1 0 0,0-1-1 0 0,0 0 1 0 0,0-1 219 0 0,-3-8-1493 0 0</inkml:trace>
  <inkml:trace contextRef="#ctx0" brushRef="#br0" timeOffset="-46605.806">5087 3275 996 0 0,'6'4'210'0'0,"1"0"1"0"0,-1 0-1 0 0,0 0 0 0 0,-1 1 0 0 0,1 0 0 0 0,-1 0 1 0 0,0 1-1 0 0,0-1 0 0 0,-1 1 0 0 0,1 0 1 0 0,-1 0-1 0 0,-1 0 0 0 0,1 1 0 0 0,-1 0 0 0 0,0 0-210 0 0,5 7 363 0 0,-2-3-120 0 0,3 1 195 0 0,-2 0-1 0 0,1 1 0 0 0,-2 0 0 0 0,0 1 0 0 0,0-1 0 0 0,-1 1 0 0 0,-1 0 0 0 0,0 1 0 0 0,-1-1 0 0 0,-1 1 1 0 0,1 4-438 0 0,-3-18 49 0 0,0 0 0 0 0,0 0 0 0 0,1 0 1 0 0,-1 0-1 0 0,0 0 0 0 0,0 0 0 0 0,0 0 1 0 0,0 0-1 0 0,0-1 0 0 0,0 1 1 0 0,0 0-1 0 0,0 0 0 0 0,0 0 0 0 0,-1 0 1 0 0,1 0-1 0 0,0 0 0 0 0,0 0 0 0 0,-1 0 1 0 0,1-1-1 0 0,-1 1 0 0 0,1 0 1 0 0,-1 0-1 0 0,1-1 0 0 0,-1 1 0 0 0,1 0 1 0 0,-1 0-1 0 0,0-1 0 0 0,0 1 0 0 0,1-1 1 0 0,-1 1-1 0 0,0-1 0 0 0,0 1 0 0 0,1-1 1 0 0,-1 1-1 0 0,0-1 0 0 0,0 1 1 0 0,0-1-1 0 0,0 0 0 0 0,0 0 0 0 0,0 0 1 0 0,1 1-1 0 0,-1-1 0 0 0,0 0 0 0 0,0 0 1 0 0,0 0-1 0 0,0 0 0 0 0,0 0 1 0 0,0-1-1 0 0,0 1 0 0 0,0 0 0 0 0,0 0 1 0 0,0-1-1 0 0,1 1 0 0 0,-1 0 0 0 0,0-1 1 0 0,0 1-1 0 0,0-1 0 0 0,1 1 1 0 0,-1-1-1 0 0,0 0-49 0 0,8-22-740 0 0,2 0 0 0 0,1 0-1 0 0,0 0 1 0 0,2 2 0 0 0,0-1 0 0 0,2 1 0 0 0,0 1 0 0 0,1 1 0 0 0,1 0 0 0 0,14-12 740 0 0,10-17-2461 0 0,-21 27 1195 0 0</inkml:trace>
  <inkml:trace contextRef="#ctx0" brushRef="#br0" timeOffset="-46205.456">5636 3493 1280 0 0,'225'-98'4453'0'0,"-226"98"-4418"0"0,1 0 1 0 0,-1 0-1 0 0,1 0 1 0 0,-1 0 0 0 0,1 0-1 0 0,-1 0 1 0 0,1 0-1 0 0,-1-1 1 0 0,1 1 0 0 0,-1 0-1 0 0,1 0 1 0 0,-1 0-1 0 0,1-1 1 0 0,-1 1 0 0 0,1 0-1 0 0,-1-1 1 0 0,1 1-1 0 0,0 0 1 0 0,-1-1 0 0 0,1 1-1 0 0,0 0 1 0 0,-1-1-1 0 0,1 1 1 0 0,0-1 0 0 0,-1 1-1 0 0,1-1 1 0 0,0 1 0 0 0,0-1-1 0 0,0 1 1 0 0,-1-1-1 0 0,1 1 1 0 0,0-1 0 0 0,0 1-1 0 0,0-1 1 0 0,0 1-1 0 0,0-1 1 0 0,0 1 0 0 0,0-1-1 0 0,0 1 1 0 0,0-1-1 0 0,0 0 1 0 0,0 1 0 0 0,0-1-1 0 0,1 1 1 0 0,-1-1-1 0 0,0 1 1 0 0,0-1 0 0 0,0 1-1 0 0,1 0 1 0 0,-1-1-1 0 0,0 1 1 0 0,1-1 0 0 0,-1 1-1 0 0,0-1 1 0 0,1 1-1 0 0,-1-1-35 0 0,-54-2 774 0 0,38 3-633 0 0,1 1-1 0 0,0 0 1 0 0,-1 1 0 0 0,1 1 0 0 0,0 0-1 0 0,0 1 1 0 0,0 1 0 0 0,1 0-1 0 0,-1 1 1 0 0,1 1 0 0 0,1 0-1 0 0,-1 1 1 0 0,1 0 0 0 0,0 1-1 0 0,-6 6-140 0 0,17-13 16 0 0,0-1 0 0 0,0 1 0 0 0,1 0 0 0 0,-1 0 0 0 0,0 0-1 0 0,1 0 1 0 0,-1 1 0 0 0,1-1 0 0 0,-1 0 0 0 0,1 0 0 0 0,0 1 0 0 0,0-1-1 0 0,0 1 1 0 0,0-1 0 0 0,1 1 0 0 0,-1 0 0 0 0,1-1 0 0 0,0 1 0 0 0,-1-1 0 0 0,1 1-1 0 0,0 0 1 0 0,0-1 0 0 0,1 1 0 0 0,-1 0 0 0 0,1-1 0 0 0,-1 1 0 0 0,1-1-1 0 0,0 1 1 0 0,0-1 0 0 0,0 1 0 0 0,0-1 0 0 0,0 0 0 0 0,0 1 0 0 0,1-1-1 0 0,-1 0 1 0 0,1 0 0 0 0,0 0 0 0 0,0 0 0 0 0,0 0 0 0 0,0 0 0 0 0,1 0-16 0 0,102 44-253 0 0,44-41-1911 0 0,-9-39-3301 0 0,-116 22 4174 0 0</inkml:trace>
  <inkml:trace contextRef="#ctx0" brushRef="#br0" timeOffset="-45774.682">6093 3316 1380 0 0,'10'3'236'0'0,"-1"1"0"0"0,0 1 0 0 0,0-1 0 0 0,-1 2 0 0 0,0-1 0 0 0,1 1 0 0 0,-2 0 0 0 0,1 1 0 0 0,-1 0 0 0 0,0 0 0 0 0,0 0 0 0 0,-1 1 0 0 0,0 0-1 0 0,-1 0 1 0 0,1 1 0 0 0,-2-1 0 0 0,1 1 0 0 0,-1 0 0 0 0,0 1 0 0 0,0 3-236 0 0,53 199 3111 0 0,-13-239-2161 0 0,-3-24-1099 0 0,-28 32 67 0 0,0 1 0 0 0,2 0 0 0 0,0 1 1 0 0,1 1-1 0 0,0 0 0 0 0,1 2 0 0 0,1 0 0 0 0,0 0 1 0 0,1 2-1 0 0,19-9 82 0 0,-34 19-14 0 0,1 2 0 0 0,-1-1 0 0 0,1 0 0 0 0,-1 1 0 0 0,1 0-1 0 0,-1 0 1 0 0,1 0 0 0 0,-1 0 0 0 0,1 1 0 0 0,-1 0 0 0 0,1 0 0 0 0,-1 0 0 0 0,0 0 0 0 0,1 1 0 0 0,-1 0 0 0 0,0 0 0 0 0,0 0 0 0 0,0 0 0 0 0,-1 1 0 0 0,1-1 0 0 0,0 1 0 0 0,-1 0-1 0 0,1 0 1 0 0,-1 0 0 0 0,0 1 14 0 0,15 44-2921 0 0,-34-28 415 0 0,6-16 1352 0 0</inkml:trace>
  <inkml:trace contextRef="#ctx0" brushRef="#br0" timeOffset="-45523.654">6567 3134 3216 0 0,'-6'-10'1100'0'0,"1"2"-176"0"0,0 2-151 0 0,0 0-77 0 0,2 2-116 0 0,0-1-204 0 0,3 2-152 0 0,-2 2-164 0 0,-1-2-264 0 0,5 1 16 0 0,1 2-740 0 0,-3 0-529 0 0,5 0 81 0 0,0 0 44 0 0,-2 0-4 0 0</inkml:trace>
  <inkml:trace contextRef="#ctx0" brushRef="#br0" timeOffset="-44968.141">6727 3364 984 0 0,'0'13'2642'0'0,"1"37"1932"0"0,40 74-3378 0 0,-39-119-1230 0 0,1-1 0 0 0,0 1 1 0 0,0-1-1 0 0,1 1 1 0 0,-1-1-1 0 0,1 0 1 0 0,0 0-1 0 0,0-1 1 0 0,0 1-1 0 0,0-1 1 0 0,1 0-1 0 0,0 0 1 0 0,-1 0-1 0 0,1-1 1 0 0,0 0-1 0 0,0 0 1 0 0,0 0-1 0 0,1 0 1 0 0,-1-1-1 0 0,0 0 1 0 0,1 0-1 0 0,-1 0 1 0 0,1-1-1 0 0,-1 0 1 0 0,0 0-1 0 0,1 0 0 0 0,-1 0 1 0 0,1-1-1 0 0,1-1 34 0 0,0-1-331 0 0,-1 0 0 0 0,1-1 0 0 0,0-1 0 0 0,-1 1 0 0 0,0-1 0 0 0,0 0 0 0 0,-1 0 0 0 0,1 0 0 0 0,-1-1 0 0 0,0 0 0 0 0,0 0 0 0 0,-1-1 0 0 0,0 1 0 0 0,0-1 0 0 0,0 0 0 0 0,-1 0 0 0 0,1-4 331 0 0,3-13-1132 0 0</inkml:trace>
  <inkml:trace contextRef="#ctx0" brushRef="#br0" timeOffset="-43927.242">7358 3329 1676 0 0,'-7'-9'3955'0'0,"-41"9"-2968"0"0,39 0-501 0 0,-10 3-307 0 0,1-1 1 0 0,0 2-1 0 0,0 1 1 0 0,0 0-1 0 0,0 1 0 0 0,1 1 1 0 0,0 1-1 0 0,1 0 1 0 0,-1 1-1 0 0,2 1 0 0 0,-1 0 1 0 0,1 2-1 0 0,1-1 1 0 0,-8 9-180 0 0,-24 58 678 0 0,48-76-690 0 0,1 0-1 0 0,0 0 1 0 0,0 0 0 0 0,0-1-1 0 0,0 1 1 0 0,0-1 0 0 0,0 1-1 0 0,0-1 1 0 0,0 0-1 0 0,1-1 1 0 0,-1 1 0 0 0,0 0-1 0 0,1-1 1 0 0,-1 0-1 0 0,0 0 1 0 0,1 0 0 0 0,-1 0-1 0 0,0 0 1 0 0,1-1-1 0 0,-1 0 1 0 0,0 1 0 0 0,1-1-1 0 0,-1 0 1 0 0,0-1-1 0 0,0 1 1 0 0,0-1 0 0 0,0 1-1 0 0,0-1 1 0 0,2-1 12 0 0,17-9-79 0 0,-1 0 0 0 0,0-2 0 0 0,0 0 0 0 0,-1-1 0 0 0,-1-1 0 0 0,-1-1 0 0 0,0 0 0 0 0,3-8 79 0 0,39-36-228 0 0,-45 95 109 0 0,-11 4 129 0 0,-6-30-4 0 0,1 0-1 0 0,0 0 1 0 0,1 0-1 0 0,0 0 1 0 0,0-1-1 0 0,0 1 1 0 0,1 0-1 0 0,0 0 1 0 0,1 0-1 0 0,0-1 1 0 0,0 1-1 0 0,1-1 0 0 0,0 1 1 0 0,0-1-1 0 0,0 0 1 0 0,1 0-1 0 0,0 0 1 0 0,1-1-1 0 0,-1 0 1 0 0,1 1-1 0 0,1-2 1 0 0,-1 1-1 0 0,1 0 1 0 0,0-1-1 0 0,0 0 1 0 0,0-1-1 0 0,1 1 1 0 0,0-1-1 0 0,0-1 0 0 0,0 1 1 0 0,0-1-1 0 0,0 0 1 0 0,8 1-6 0 0,-1-3 15 0 0,0 0 0 0 0,0-2 1 0 0,0 0-1 0 0,1 0 0 0 0,-1-2 1 0 0,0 1-1 0 0,-1-2 0 0 0,1 0 0 0 0,-1 0 1 0 0,1-2-1 0 0,-1 1 0 0 0,-1-2 1 0 0,1 1-1 0 0,-1-2 0 0 0,0 0 0 0 0,-1 0 1 0 0,0-1-1 0 0,0-1 0 0 0,-1 1 1 0 0,0-2-1 0 0,-1 1 0 0 0,0-1 0 0 0,-1-1 1 0 0,0 0-1 0 0,0 0 0 0 0,-2 0 1 0 0,1-1-1 0 0,-2 0 0 0 0,1-3-15 0 0,-6 17 11 0 0,0-1 0 0 0,0 1 0 0 0,-1 0 0 0 0,1-1 0 0 0,-1 1 0 0 0,1 0 0 0 0,-1-1 0 0 0,1 1 0 0 0,-1-1-1 0 0,1 1 1 0 0,-1-1 0 0 0,1 1 0 0 0,-1-1 0 0 0,1 1 0 0 0,-1-1 0 0 0,0 1 0 0 0,1-1 0 0 0,-1 0 0 0 0,0 0 0 0 0,1 1 0 0 0,-1-1 0 0 0,0 0-1 0 0,0 0 1 0 0,1 0 0 0 0,-1 0 0 0 0,0 1 0 0 0,0-1 0 0 0,1 0 0 0 0,-1-1 0 0 0,0 1 0 0 0,0 0 0 0 0,1 0 0 0 0,-1 0 0 0 0,0 0 0 0 0,1 0-1 0 0,-1-1 1 0 0,0 1 0 0 0,0 0 0 0 0,1-1 0 0 0,-1 1 0 0 0,1 0 0 0 0,-1-1 0 0 0,0 1 0 0 0,1-1 0 0 0,-1 1 0 0 0,1-1 0 0 0,-1 1-1 0 0,1-1 1 0 0,-1 0 0 0 0,1 1 0 0 0,-1-1 0 0 0,1 0 0 0 0,0 1 0 0 0,-1-1 0 0 0,1 0 0 0 0,0 1 0 0 0,0-1 0 0 0,0 0 0 0 0,-1 1 0 0 0,1-1-1 0 0,0 0 1 0 0,0 0 0 0 0,0 1 0 0 0,0-1 0 0 0,0 0 0 0 0,0 0 0 0 0,0 1 0 0 0,1-2-11 0 0,-8 14 23 0 0,1-1 1 0 0,1 1 0 0 0,0 0-1 0 0,1 0 1 0 0,0 1-1 0 0,1-1 1 0 0,0 1-1 0 0,1 0 1 0 0,0 0-1 0 0,1 0 1 0 0,1 0-1 0 0,0 0 1 0 0,1 2-24 0 0,27 91 303 0 0,-27-103-285 0 0,0-1 0 0 0,1 1 0 0 0,0 0-1 0 0,0 0 1 0 0,0-1 0 0 0,0 1 0 0 0,0-1-1 0 0,0 0 1 0 0,1 1 0 0 0,-1-1-1 0 0,1 0 1 0 0,0-1 0 0 0,-1 1 0 0 0,1 0-1 0 0,0-1 1 0 0,0 1 0 0 0,0-1 0 0 0,0 0-1 0 0,0 0 1 0 0,0 0 0 0 0,1-1 0 0 0,-1 1-1 0 0,0-1 1 0 0,0 0 0 0 0,0 1 0 0 0,1-1-1 0 0,-1-1 1 0 0,0 1 0 0 0,0 0-1 0 0,1-1 1 0 0,-1 0 0 0 0,0 0 0 0 0,0 0-1 0 0,0 0 1 0 0,0 0 0 0 0,0 0 0 0 0,0-1-1 0 0,1-1-17 0 0,21-14 26 0 0,-2-2-1 0 0,0 0 0 0 0,-1-2 1 0 0,-1 0-1 0 0,-1-2 0 0 0,16-22-25 0 0,98-95-156 0 0,-123 131 136 0 0,0 1 0 0 0,0 0-1 0 0,0 1 1 0 0,1 0-1 0 0,1 1 1 0 0,-1 0 0 0 0,1 1-1 0 0,0 1 1 0 0,0 0 0 0 0,0 0-1 0 0,0 1 1 0 0,1 1-1 0 0,-1 0 1 0 0,9 1 20 0 0,-13 3-1 0 0,0 1-1 0 0,0 0 1 0 0,0 1-1 0 0,-1 0 1 0 0,1 0 0 0 0,-1 0-1 0 0,0 1 1 0 0,0 1-1 0 0,-1-1 1 0 0,0 1 0 0 0,1 1-1 0 0,-2-1 1 0 0,1 1-1 0 0,-1 0 1 0 0,0 1 0 0 0,-1 0-1 0 0,0-1 1 0 0,0 2-1 0 0,0-1 1 0 0,-1 0 0 0 0,-1 1-1 0 0,1 0 1 0 0,-1 0-1 0 0,-1 0 1 0 0,0 0 0 0 0,0 0-1 0 0,-1 1 1 0 0,0-1-1 0 0,0 1 1 0 0,-1-1 0 0 0,-1 1 1 0 0,1-4-55 0 0,-2 1 0 0 0,1 0 0 0 0,-1-1 1 0 0,0 1-1 0 0,0-1 0 0 0,-1 1 0 0 0,0-1 0 0 0,0 0 1 0 0,0 0-1 0 0,-1 0 0 0 0,0-1 0 0 0,0 1 0 0 0,0-1 1 0 0,-1 0-1 0 0,0 0 0 0 0,0 0 0 0 0,0-1 0 0 0,0 0 1 0 0,-1 0-1 0 0,0 0 0 0 0,0-1 0 0 0,-6 3 55 0 0,-149 54-5890 0 0,126-54 4444 0 0,3-3 176 0 0</inkml:trace>
  <inkml:trace contextRef="#ctx0" brushRef="#br0" timeOffset="-50659.17">1184 3454 1288 0 0,'8'-7'232'0'0,"-6"6"-166"0"0,1-1-1 0 0,-1 0 1 0 0,1 0-1 0 0,-1 1 0 0 0,1-2 1 0 0,-1 1-1 0 0,0 0 1 0 0,0 0-1 0 0,0-1 0 0 0,0 1 1 0 0,0-1-1 0 0,-1 0 1 0 0,1 1-1 0 0,-1-1 0 0 0,0 0 1 0 0,0 0-1 0 0,0 0 0 0 0,0 0 1 0 0,0 0-1 0 0,0 0 1 0 0,-1 0-1 0 0,0 0 0 0 0,1 0 1 0 0,-1 0-1 0 0,0 0 1 0 0,-1-1-1 0 0,1 1 0 0 0,-1 0 1 0 0,1 0-1 0 0,-1 0 1 0 0,0 0-1 0 0,0-1-65 0 0,-10-7 84 0 0,0 0 0 0 0,-1 1 1 0 0,0 1-1 0 0,0 0 0 0 0,-1 1 0 0 0,0 0 0 0 0,0 1 0 0 0,-1 0 1 0 0,0 1-1 0 0,0 1 0 0 0,-1 0 0 0 0,1 1 0 0 0,-1 1 0 0 0,0 0 1 0 0,0 1-1 0 0,0 0 0 0 0,0 2 0 0 0,0-1 0 0 0,-1 2 1 0 0,1 0-1 0 0,0 1 0 0 0,-5 1-84 0 0,5-3 104 0 0,-15 2 54 0 0,1 1-1 0 0,-1 1 1 0 0,1 1-1 0 0,0 2 1 0 0,0 1-1 0 0,1 1 1 0 0,0 1-1 0 0,1 2 1 0 0,0 0-1 0 0,0 2 1 0 0,2 1-1 0 0,0 2 1 0 0,0 0-1 0 0,2 1 1 0 0,0 1-1 0 0,1 2 1 0 0,2 0-1 0 0,-5 7-157 0 0,20-24 30 0 0,1 0 0 0 0,0 1 0 0 0,1-1 0 0 0,-1 1 0 0 0,1 0 0 0 0,0 0-1 0 0,0 0 1 0 0,1 1 0 0 0,-1-1 0 0 0,1 1 0 0 0,0-1 0 0 0,1 1 0 0 0,-1 0 0 0 0,1 0 0 0 0,0 0 0 0 0,1 0 0 0 0,-1-1-1 0 0,1 1 1 0 0,0 0 0 0 0,1 0 0 0 0,-1 0 0 0 0,1 0 0 0 0,0 0 0 0 0,1 0 0 0 0,0-1 0 0 0,0 1 0 0 0,0 0 0 0 0,0-1-1 0 0,1 0 1 0 0,0 1 0 0 0,0-1 0 0 0,0 0 0 0 0,1-1 0 0 0,-1 1 0 0 0,1-1 0 0 0,1 1 0 0 0,-1-1 0 0 0,0 0-1 0 0,1-1 1 0 0,0 1 0 0 0,0-1 0 0 0,0 0-30 0 0,15 6-147 0 0,-1-1 0 0 0,2-1 0 0 0,-1-1 0 0 0,0-1 0 0 0,1-1 0 0 0,0-1 0 0 0,0-1 0 0 0,0 0 0 0 0,1-2 0 0 0,-1 0 0 0 0,10-2 147 0 0,225-53-5783 0 0,-212 38 4567 0 0</inkml:trace>
  <inkml:trace contextRef="#ctx0" brushRef="#br0" timeOffset="-49941.082">1189 3541 1496 0 0,'-14'2'240'0'0,"0"0"-1"0"0,0 1 1 0 0,0 1 0 0 0,0 0-1 0 0,0 0 1 0 0,1 2-1 0 0,0 0 1 0 0,0 0 0 0 0,1 1-1 0 0,0 1 1 0 0,0 0-1 0 0,0 1 1 0 0,1 0 0 0 0,0 0-1 0 0,1 1 1 0 0,0 1-1 0 0,1 0 1 0 0,0 0-1 0 0,1 1 1 0 0,0 0 0 0 0,1 0-1 0 0,-1 2-239 0 0,9-10 38 0 0,1 1-1 0 0,-1-1 0 0 0,1 0 1 0 0,-1 0-1 0 0,1 0 1 0 0,0 0-1 0 0,1 0 0 0 0,-1 0 1 0 0,1 0-1 0 0,-1-1 1 0 0,1 1-1 0 0,0-1 0 0 0,0 0 1 0 0,1 0-1 0 0,-1 0 1 0 0,1 0-1 0 0,-1-1 0 0 0,1 1 1 0 0,0-1-1 0 0,0 0 1 0 0,0 0-1 0 0,0-1 0 0 0,1 1 1 0 0,-1-1-1 0 0,0 0 1 0 0,1 0-1 0 0,-1 0 0 0 0,0 0 1 0 0,1-1-1 0 0,-1 0 1 0 0,1 0-1 0 0,1 0-37 0 0,9 1-46 0 0,-1 0-1 0 0,1-1 1 0 0,-1 0-1 0 0,1-1 1 0 0,-1-1-1 0 0,1 0 1 0 0,-1-1 0 0 0,0-1-1 0 0,0 0 1 0 0,-1-1-1 0 0,1 0 1 0 0,-1-1-1 0 0,0-1 1 0 0,0 0 0 0 0,-1 0-1 0 0,0-2 1 0 0,0 1-1 0 0,-1-1 1 0 0,0-1-1 0 0,-1 0 1 0 0,0-1 0 0 0,0 0-1 0 0,-1 0 1 0 0,-1-1-1 0 0,0 0 1 0 0,-1-1-1 0 0,0 1 1 0 0,4-13 46 0 0,12-63 504 0 0,-5 144-458 0 0,3 150 740 0 0,-24-206-431 0 0,128-244-435 0 0,-124 243 61 0 0,0-1-1 0 0,1 0 1 0 0,-1 1-1 0 0,1-1 1 0 0,-1 1-1 0 0,1 0 0 0 0,0-1 1 0 0,0 1-1 0 0,0 0 1 0 0,-1 0-1 0 0,1 0 1 0 0,0 0-1 0 0,0 0 0 0 0,0 1 1 0 0,1-1-1 0 0,-1 1 1 0 0,0-1-1 0 0,0 1 1 0 0,0 0-1 0 0,0-1 1 0 0,0 1-1 0 0,1 0 0 0 0,-1 1 1 0 0,0-1-1 0 0,0 0 1 0 0,0 1-1 0 0,0-1 1 0 0,0 1-1 0 0,0-1 0 0 0,0 1 1 0 0,0 0-1 0 0,0 0 1 0 0,0 0-1 0 0,0 0 1 0 0,0 1-1 0 0,0-1 0 0 0,-1 0 1 0 0,1 1-1 0 0,0-1 1 0 0,-1 1-1 0 0,0-1 1 0 0,1 1-1 0 0,-1 0 0 0 0,0 0 1 0 0,0 0-1 0 0,0-1 1 0 0,0 1-1 0 0,0 0 1 0 0,0 0-1 0 0,0 0 0 0 0,-1 1 1 0 0,1-1-1 0 0,-1 0 1 0 0,1 0-1 0 0,-1 0 1 0 0,0 0-1 0 0,0 0 0 0 0,0 1 1 0 0,0-1-1 0 0,-1 0 1 0 0,1 0-1 0 0,0 0 1 0 0,-1 1 19 0 0,40 204-380 0 0,1-183-3056 0 0,-28-24 1945 0 0</inkml:trace>
  <inkml:trace contextRef="#ctx0" brushRef="#br0" timeOffset="-49660.613">1962 3464 1452 0 0,'-3'2'99'0'0,"-1"0"0"0"0,1 0 0 0 0,0 0-1 0 0,0 0 1 0 0,0 0 0 0 0,0 0 0 0 0,1 1 0 0 0,-1 0-1 0 0,1-1 1 0 0,-1 1 0 0 0,1 0 0 0 0,0 0 0 0 0,0 0-1 0 0,0 1 1 0 0,1-1 0 0 0,-1 0 0 0 0,1 1 0 0 0,-1-1-1 0 0,1 1 1 0 0,0-1 0 0 0,1 1 0 0 0,-1-1 0 0 0,1 1-1 0 0,-1 0 1 0 0,1 0 0 0 0,0-1 0 0 0,0 1 0 0 0,1 0 0 0 0,-1-1-1 0 0,1 1 1 0 0,0-1 0 0 0,0 1 0 0 0,0 0 0 0 0,0-1-1 0 0,1 0 1 0 0,-1 1 0 0 0,1-1 0 0 0,0 0 0 0 0,0 0-1 0 0,0 0 1 0 0,0 0 0 0 0,1 0 0 0 0,-1 0 0 0 0,1-1-1 0 0,0 1 1 0 0,-1-1 0 0 0,1 0 0 0 0,0 0 0 0 0,1 0-1 0 0,-1 0 1 0 0,0 0-99 0 0,66 48 804 0 0,-57-44-696 0 0,0 2-1 0 0,0 0 0 0 0,-1 0 0 0 0,0 1 1 0 0,-1 0-1 0 0,0 1 0 0 0,0 0 1 0 0,-1 0-1 0 0,0 1 0 0 0,-1 1 0 0 0,5 9-107 0 0,-13-17-50 0 0,-1 0-1 0 0,0 0 1 0 0,1 0 0 0 0,-2 0-1 0 0,1 0 1 0 0,0 0-1 0 0,-1 0 1 0 0,0 0-1 0 0,0 0 1 0 0,0-1-1 0 0,0 1 1 0 0,0-1-1 0 0,-1 1 1 0 0,0-1-1 0 0,1 0 1 0 0,-1 0-1 0 0,-1 0 1 0 0,1 0-1 0 0,0-1 1 0 0,-1 1-1 0 0,1-1 1 0 0,-1 0-1 0 0,1 0 1 0 0,-1 0-1 0 0,0-1 1 0 0,0 1-1 0 0,0-1 1 0 0,0 0-1 0 0,0 0 1 0 0,0 0-1 0 0,-1-1 1 0 0,1 1-1 0 0,0-1 1 0 0,0 0-1 0 0,0 0 1 0 0,-1-1-1 0 0,1 1 1 0 0,0-1 0 0 0,0 0-1 0 0,0 0 1 0 0,0 0-1 0 0,0-1 1 0 0,-3-1 50 0 0,-59-33-2831 0 0,47 16 1397 0 0</inkml:trace>
  <inkml:trace contextRef="#ctx0" brushRef="#br0" timeOffset="-49410.357">2348 3575 1612 0 0,'-10'40'5832'0'0,"22"52"-4645"0"0,-10-33-2917 0 0,-26-43-1564 0 0,7-17 2031 0 0</inkml:trace>
  <inkml:trace contextRef="#ctx0" brushRef="#br0" timeOffset="-49160.099">2162 3280 4532 0 0,'0'-29'5978'0'0,"3"-7"-4157"0"0,21 49-11490 0 0,-19-9 8607 0 0</inkml:trace>
  <inkml:trace contextRef="#ctx0" brushRef="#br0" timeOffset="-48523.1">2813 3515 904 0 0,'-79'5'4366'0'0,"65"-3"-4201"0"0,1 1 0 0 0,-1 0 0 0 0,1 1-1 0 0,0 0 1 0 0,0 1 0 0 0,1 1 0 0 0,-1 0-1 0 0,1 0 1 0 0,0 2 0 0 0,1-1 0 0 0,-1 1-1 0 0,-1 3-164 0 0,4-5 73 0 0,1 0 0 0 0,1 0-1 0 0,-1 1 1 0 0,1 0 0 0 0,0 0 0 0 0,0 0-1 0 0,1 1 1 0 0,0 0 0 0 0,1 0-1 0 0,0 1 1 0 0,0 0 0 0 0,0 0 0 0 0,1 0-1 0 0,1 0 1 0 0,0 0 0 0 0,0 1-1 0 0,0 3-72 0 0,5-9-24 0 0,1 0-1 0 0,0-1 0 0 0,0 1 0 0 0,0-1 1 0 0,1 0-1 0 0,-1 0 0 0 0,1-1 0 0 0,0 1 0 0 0,0-1 1 0 0,0 1-1 0 0,0-1 0 0 0,0 0 0 0 0,0-1 0 0 0,0 1 1 0 0,1-1-1 0 0,-1 0 0 0 0,1 0 0 0 0,-1 0 1 0 0,1 0-1 0 0,-1-1 0 0 0,1 0 0 0 0,0 0 0 0 0,-1 0 1 0 0,1-1-1 0 0,-1 1 0 0 0,1-1 0 0 0,-1 0 1 0 0,0 0-1 0 0,3-2 25 0 0,5 0-74 0 0,1 0 0 0 0,-1-1 0 0 0,0-1 0 0 0,0 0 1 0 0,0-1-1 0 0,-1 0 0 0 0,0-1 0 0 0,0 0 0 0 0,0 0 0 0 0,-1-1 1 0 0,0-1-1 0 0,-1 0 0 0 0,0 0 0 0 0,0-1 0 0 0,-1 0 0 0 0,-1 0 1 0 0,1-1-1 0 0,-1 0 0 0 0,-1 0 0 0 0,0-1 0 0 0,-1 0 0 0 0,0 0 1 0 0,0-5 73 0 0,3-4 206 0 0,-2 0 0 0 0,-1-1 1 0 0,0 0-1 0 0,-2 0 0 0 0,0 0 0 0 0,-1-1 1 0 0,-2 1-1 0 0,0 0 0 0 0,-2-1 1 0 0,0 1-1 0 0,-2-7-206 0 0,-19-47 2488 0 0,6 104-1935 0 0,-1 163-46 0 0,52-19-843 0 0,0-45-2029 0 0,3-49-3768 0 0,-33-70 4771 0 0</inkml:trace>
  <inkml:trace contextRef="#ctx0" brushRef="#br0" timeOffset="-48164.275">2967 3695 1048 0 0,'192'-79'3833'0'0,"-176"73"-3738"0"0,-1-2 0 0 0,0 1 0 0 0,0-2 0 0 0,-1 0-1 0 0,0-1 1 0 0,0 0 0 0 0,-1-1 0 0 0,0-1 0 0 0,-1 0 0 0 0,-1-1 0 0 0,9-12-95 0 0,-19 24 27 0 0,0-1 1 0 0,0 0 0 0 0,-1 0 0 0 0,1 0 0 0 0,-1 0 0 0 0,0 0-1 0 0,1 0 1 0 0,-1 0 0 0 0,0 0 0 0 0,0 0 0 0 0,0 0 0 0 0,0 0 0 0 0,-1 0-1 0 0,1 0 1 0 0,-1 0 0 0 0,1 0 0 0 0,-1 0 0 0 0,1 0 0 0 0,-1 0-1 0 0,0 1 1 0 0,0-1 0 0 0,0 0 0 0 0,0 0 0 0 0,0 1 0 0 0,-1-1 0 0 0,1 1-1 0 0,0-1 1 0 0,-1 1 0 0 0,1-1 0 0 0,-1 1 0 0 0,1 0 0 0 0,-1 0-1 0 0,0 0 1 0 0,1 0 0 0 0,-1 0 0 0 0,0 0 0 0 0,0 0 0 0 0,0 1 0 0 0,0-1-1 0 0,0 1 1 0 0,0-1 0 0 0,-2 1-28 0 0,-85-18 1219 0 0,78 18-1148 0 0,0-1 0 0 0,-1 1 0 0 0,1 1 0 0 0,0 0 0 0 0,0 1 0 0 0,0 0 0 0 0,0 1-1 0 0,1 0 1 0 0,-1 0 0 0 0,1 1 0 0 0,-1 1 0 0 0,1-1 0 0 0,0 2 0 0 0,1 0 0 0 0,-1 0 0 0 0,1 0 0 0 0,1 1 0 0 0,-1 1 0 0 0,1-1 0 0 0,0 1 0 0 0,1 1 0 0 0,0-1 0 0 0,0 1 0 0 0,1 0 0 0 0,0 1 0 0 0,1 0 0 0 0,0 0 0 0 0,0 0 0 0 0,1 0 0 0 0,0 1 0 0 0,1 0 0 0 0,-1 5-71 0 0,6-10-109 0 0,0 1 0 0 0,0 0 0 0 0,0 0 0 0 0,1-1 0 0 0,0 0 0 0 0,0 1 1 0 0,0-1-1 0 0,1 0 0 0 0,0-1 0 0 0,0 1 0 0 0,1-1 0 0 0,-1 1 0 0 0,1-1 1 0 0,0-1-1 0 0,1 1 0 0 0,-1-1 0 0 0,1 0 0 0 0,0 0 0 0 0,0 0 0 0 0,0-1 0 0 0,0 0 1 0 0,1-1-1 0 0,-1 1 0 0 0,1-1 0 0 0,0 0 0 0 0,0-1 0 0 0,0 1 0 0 0,4-1 109 0 0,86 8-4077 0 0,-80-9 2755 0 0</inkml:trace>
  <inkml:trace contextRef="#ctx0" brushRef="#br0" timeOffset="-47852.943">3424 3511 1684 0 0,'8'-1'186'0'0,"-1"0"0"0"0,0 1 0 0 0,0 0 0 0 0,1 0-1 0 0,-1 1 1 0 0,0 0 0 0 0,0 0 0 0 0,0 1 0 0 0,0 0 0 0 0,0 0 0 0 0,0 1 0 0 0,0 0-1 0 0,-1 0 1 0 0,1 0 0 0 0,-1 1 0 0 0,0 0 0 0 0,0 0 0 0 0,0 0 0 0 0,-1 1-1 0 0,1 0 1 0 0,-1 0 0 0 0,0 0 0 0 0,-1 1 0 0 0,2 2-186 0 0,-1-4 163 0 0,3 3 95 0 0,60 67 1337 0 0,-47-12 2418 0 0,-37-42-1325 0 0,224-242-7618 0 0,-141 123-2212 0 0,-67 97 5804 0 0</inkml:trace>
  <inkml:trace contextRef="#ctx0" brushRef="#br0" timeOffset="-39416.332">13918 3061 860 0 0,'0'0'507'0'0,"3"-3"103"0"0,39-44 2373 0 0,-45 43-2854 0 0,1 0 1 0 0,-1 1-1 0 0,0-1 1 0 0,0 0 0 0 0,0 1-1 0 0,0 0 1 0 0,-1 0-1 0 0,1 0 1 0 0,-1 0-1 0 0,0 1 1 0 0,0-1-1 0 0,0 1 1 0 0,0 0-1 0 0,0 0 1 0 0,0 0 0 0 0,-1 1-1 0 0,1-1 1 0 0,-1 1-1 0 0,1 0 1 0 0,-5 0-130 0 0,-14-1 156 0 0,1 0 0 0 0,0 1-1 0 0,-1 2 1 0 0,1 0 0 0 0,-1 1 0 0 0,1 2 0 0 0,0 0 0 0 0,0 1 0 0 0,1 1 0 0 0,0 2 0 0 0,0 0 0 0 0,0 1 0 0 0,1 0 0 0 0,0 2 0 0 0,1 1 0 0 0,-4 3-156 0 0,14-10 53 0 0,0 1 0 0 0,0 0 0 0 0,1 1 1 0 0,0 0-1 0 0,0 0 0 0 0,0 1 0 0 0,1 0 1 0 0,0 0-1 0 0,1 1 0 0 0,0 0 0 0 0,0 0 1 0 0,1 0-1 0 0,0 1 0 0 0,1 0 1 0 0,0 0-1 0 0,0 0 0 0 0,1 0 0 0 0,0 5-53 0 0,4-6-13 0 0,2-1 0 0 0,-1 1 0 0 0,1 0-1 0 0,1-1 1 0 0,-1 1 0 0 0,1-1 0 0 0,1 0-1 0 0,0-1 1 0 0,0 1 0 0 0,0-1 0 0 0,1 0-1 0 0,0 0 1 0 0,0 0 0 0 0,1-1 0 0 0,0 0 0 0 0,0 0-1 0 0,1-1 1 0 0,-1 0 0 0 0,1 0 0 0 0,0-1-1 0 0,0 0 1 0 0,1 0 0 0 0,-1-1 0 0 0,1 0-1 0 0,0-1 1 0 0,-1 0 0 0 0,1 0 0 0 0,7 0 13 0 0,29 7-1096 0 0,0-2 1 0 0,1-3-1 0 0,-1-1 1 0 0,1-2-1 0 0,0-2 0 0 0,-1-3 1 0 0,5-1 1095 0 0,4-4-1197 0 0</inkml:trace>
  <inkml:trace contextRef="#ctx0" brushRef="#br0" timeOffset="-39042.521">14248 3071 1624 0 0,'-22'5'506'0'0,"0"1"1"0"0,1 0-1 0 0,-1 2 0 0 0,2 1 1 0 0,-1 0-1 0 0,1 1 0 0 0,1 1 1 0 0,0 1-1 0 0,0 1 0 0 0,1 1 1 0 0,1 0-1 0 0,1 1 0 0 0,0 1 1 0 0,-6 7-507 0 0,21-22 26 0 0,0 0 1 0 0,0 0 0 0 0,-1 1-1 0 0,1-1 1 0 0,0 0 0 0 0,0 0-1 0 0,0 1 1 0 0,1-1-1 0 0,-1 0 1 0 0,0 1 0 0 0,0-1-1 0 0,1 1 1 0 0,-1-1-1 0 0,1 1 1 0 0,-1-1 0 0 0,1 1-1 0 0,0-1 1 0 0,-1 1 0 0 0,1 0-1 0 0,0-1 1 0 0,0 1-1 0 0,0 0 1 0 0,0-1 0 0 0,0 1-1 0 0,1-1 1 0 0,-1 1-1 0 0,0-1 1 0 0,1 1 0 0 0,-1 0-1 0 0,1-1 1 0 0,0 0 0 0 0,0 1-1 0 0,-1-1 1 0 0,1 1-1 0 0,0-1 1 0 0,0 0 0 0 0,0 1-1 0 0,0-1 1 0 0,0 0-1 0 0,1 0 1 0 0,-1 0 0 0 0,0 0-1 0 0,0 0 1 0 0,1 0 0 0 0,-1 0-1 0 0,1-1 1 0 0,-1 1-1 0 0,0 0 1 0 0,1-1 0 0 0,-1 1-1 0 0,1-1 1 0 0,0 1-27 0 0,94 7-141 0 0,-81-10 106 0 0,-1 0 1 0 0,0-1 0 0 0,0 0 0 0 0,1-2 0 0 0,-2 1 0 0 0,1-2-1 0 0,-1 0 1 0 0,0 0 0 0 0,0-1 0 0 0,0-1 0 0 0,-1 0 0 0 0,0-1-1 0 0,-1 0 1 0 0,0 0 0 0 0,-1-2 0 0 0,0 1 0 0 0,6-9 34 0 0,-15 18 20 0 0,-1 0-1 0 0,0-1 1 0 0,1 1 0 0 0,-1-1 0 0 0,0 1 0 0 0,0 0-1 0 0,0-1 1 0 0,0 1 0 0 0,0-1 0 0 0,0 1 0 0 0,0 0-1 0 0,-1-1 1 0 0,1 1 0 0 0,0-1 0 0 0,-1 1-1 0 0,1 0 1 0 0,-1-1 0 0 0,1 1 0 0 0,-1 0 0 0 0,0 0-1 0 0,0-1 1 0 0,1 1 0 0 0,-1 0 0 0 0,0 0 0 0 0,0 0-1 0 0,0 0 1 0 0,0 0 0 0 0,0 0 0 0 0,0 0 0 0 0,-1 1-1 0 0,1-1 1 0 0,0 0 0 0 0,0 0 0 0 0,-1 1-1 0 0,1-1 1 0 0,0 1 0 0 0,-1-1 0 0 0,1 1 0 0 0,0 0-1 0 0,-1 0 1 0 0,1-1 0 0 0,-1 1 0 0 0,1 0 0 0 0,-1 0-20 0 0,12 35 270 0 0,3-23-421 0 0,-1 0 0 0 0,2-1 0 0 0,-1 0 0 0 0,2-1-1 0 0,-1-1 1 0 0,1 0 0 0 0,1-1 0 0 0,-1-1 0 0 0,8 2 151 0 0,90 19-6645 0 0,-110-28 5318 0 0</inkml:trace>
  <inkml:trace contextRef="#ctx0" brushRef="#br0" timeOffset="-38763.177">14614 2896 1452 0 0,'-3'-2'141'0'0,"1"1"0"0"0,-1 0 0 0 0,0 0 0 0 0,0 0 0 0 0,0 1 0 0 0,0-1 0 0 0,0 1 0 0 0,0 0 0 0 0,0-1 0 0 0,0 1 0 0 0,0 0 0 0 0,0 1 0 0 0,0-1 0 0 0,1 0 0 0 0,-1 1 0 0 0,0 0 0 0 0,0 0 0 0 0,0 0 0 0 0,0 0 0 0 0,0 0 0 0 0,1 0 0 0 0,-1 1 0 0 0,1-1 0 0 0,-1 1 0 0 0,1 0 0 0 0,-1 0 0 0 0,1 0 0 0 0,0 0 0 0 0,0 0 0 0 0,0 0 0 0 0,0 1 0 0 0,0-1 0 0 0,1 1 0 0 0,-1-1 0 0 0,1 1 0 0 0,0-1 0 0 0,-1 1 0 0 0,1 0 0 0 0,0 0 0 0 0,1 0 0 0 0,-1 0 0 0 0,0 0 0 0 0,1-1 0 0 0,0 1 0 0 0,-1 0 0 0 0,1 0 0 0 0,0 0 0 0 0,1 0 0 0 0,-1 0 0 0 0,1 3-141 0 0,7 10 171 0 0,1 0-1 0 0,0-1 1 0 0,1 0-1 0 0,1-1 1 0 0,0 1-1 0 0,1-2 1 0 0,0 0 0 0 0,2 0-1 0 0,-1-2 1 0 0,7 5-171 0 0,19 20 227 0 0,-31-29-181 0 0,1 0-1 0 0,-2 1 1 0 0,1 0-1 0 0,-1 0 1 0 0,0 0-1 0 0,-1 1 1 0 0,0 0 0 0 0,0 1-1 0 0,-1-1 1 0 0,0 1-1 0 0,-1 0 1 0 0,0 0-1 0 0,-1 0 1 0 0,2 5-46 0 0,-7-8-47 0 0,0-1 1 0 0,0 0-1 0 0,-1 0 1 0 0,1 0-1 0 0,-1 0 1 0 0,-1 0-1 0 0,1 0 1 0 0,-1-1-1 0 0,0 0 0 0 0,0 0 1 0 0,-1 0-1 0 0,1 0 1 0 0,-1-1-1 0 0,0 1 1 0 0,0-1-1 0 0,-1 0 0 0 0,1-1 1 0 0,-1 0-1 0 0,0 1 1 0 0,0-2-1 0 0,0 1 1 0 0,0-1-1 0 0,0 0 1 0 0,-1 0-1 0 0,1-1 0 0 0,-1 1 1 0 0,1-1-1 0 0,-1-1 1 0 0,1 0-1 0 0,-1 1 1 0 0,-5-2 46 0 0,7 2-260 0 0,-1-1 0 0 0,1 0 1 0 0,-1 0-1 0 0,1 0 0 0 0,-1 0 1 0 0,1-1-1 0 0,0 0 1 0 0,-1 0-1 0 0,1 0 0 0 0,0-1 1 0 0,0 0-1 0 0,0 0 0 0 0,0 0 1 0 0,0 0-1 0 0,0-1 1 0 0,1 0-1 0 0,-1 0 0 0 0,1 0 1 0 0,0-1-1 0 0,0 1 0 0 0,0-1 1 0 0,0 0-1 0 0,0 0 1 0 0,1 0-1 0 0,-1-2 260 0 0,-9-19-1267 0 0</inkml:trace>
  <inkml:trace contextRef="#ctx0" brushRef="#br0" timeOffset="-38559.886">14768 2977 1324 0 0,'-30'16'4676'0'0,"-72"48"-2187"0"0,-47 83-541 0 0,69-31-4747 0 0,76-99-1495 0 0,4-17 2810 0 0</inkml:trace>
  <inkml:trace contextRef="#ctx0" brushRef="#br0" timeOffset="-38220.059">14872 3359 1856 0 0,'54'-5'939'0'0,"0"-3"0"0"0,0-3 0 0 0,0-1 0 0 0,-2-3 0 0 0,0-3 0 0 0,-1-1 0 0 0,27-16-939 0 0,-2-25 576 0 0,-93 37-319 0 0,7 17-167 0 0,0 1 1 0 0,0 0 0 0 0,-1 1 0 0 0,0 0 0 0 0,1 1 0 0 0,-2 0 0 0 0,1 0-1 0 0,0 1 1 0 0,0 1 0 0 0,-1 0 0 0 0,1 0 0 0 0,-1 1 0 0 0,-9 2-91 0 0,1-2 153 0 0,8-1-25 0 0,-1 0-49 0 0,0-1 0 0 0,0 2 0 0 0,0 0 0 0 0,0 1 0 0 0,0 0 0 0 0,0 0-1 0 0,0 2 1 0 0,0 0 0 0 0,1 0 0 0 0,-1 1 0 0 0,1 1 0 0 0,0 0 0 0 0,0 0 0 0 0,-4 4-79 0 0,13-7 19 0 0,1 0 0 0 0,0 0-1 0 0,-1 1 1 0 0,1-1 0 0 0,0 1 0 0 0,0-1 0 0 0,1 1-1 0 0,-1 0 1 0 0,1 0 0 0 0,-1-1 0 0 0,1 1 0 0 0,0 0-1 0 0,0 0 1 0 0,0 1 0 0 0,0-1 0 0 0,1 0 0 0 0,-1 0-1 0 0,1 0 1 0 0,0 0 0 0 0,0 1 0 0 0,0-1 0 0 0,0 0-1 0 0,0 0 1 0 0,1 0 0 0 0,0 1 0 0 0,-1-1-1 0 0,1 0 1 0 0,0 0 0 0 0,1 0 0 0 0,-1 0 0 0 0,0-1-1 0 0,1 1 1 0 0,0 0 0 0 0,0 0 0 0 0,1 1-19 0 0,79 83 168 0 0,198 67-2086 0 0,-79-88-3700 0 0,-120-53 2773 0 0,-40-10 1407 0 0</inkml:trace>
  <inkml:trace contextRef="#ctx0" brushRef="#br0" timeOffset="-37536.88">15806 3119 1580 0 0,'15'-6'4116'0'0,"21"2"-3479"0"0,-11 1-193 0 0,-12 1-287 0 0,88-14 346 0 0,0-4 1 0 0,-1-4-1 0 0,-2-5 0 0 0,72-31-503 0 0,-165 58-23 0 0,1 0 0 0 0,-1 0 0 0 0,0 0 0 0 0,0-1 0 0 0,0 1 1 0 0,0-1-1 0 0,0 0 0 0 0,0-1 0 0 0,-1 1 0 0 0,1-1 0 0 0,-1 0 0 0 0,0 0 1 0 0,0 0-1 0 0,-1-1 0 0 0,1 1 0 0 0,-1-1 0 0 0,0 0 0 0 0,0 0 0 0 0,-1 0 0 0 0,1-2 23 0 0,-7 1-22 0 0,-6 0 52 0 0,-1 0 0 0 0,0 1 1 0 0,1 1-1 0 0,-2 0 0 0 0,1 0 1 0 0,0 1-1 0 0,-1 1 0 0 0,1 0 1 0 0,-1 0-1 0 0,0 1 1 0 0,0 0-1 0 0,0 1 0 0 0,1 1 1 0 0,-1 0-1 0 0,-4 1-30 0 0,-26-1 329 0 0,-174 42 590 0 0,207-40-853 0 0,1-2-11 0 0,0 0 0 0 0,1 0-1 0 0,-1 1 1 0 0,0 0 0 0 0,1 0-1 0 0,0 0 1 0 0,-1 1-1 0 0,1 1 1 0 0,0-1 0 0 0,1 1-1 0 0,-1 0 1 0 0,1 1 0 0 0,-1-1-1 0 0,2 1 1 0 0,-1 1 0 0 0,0-1-1 0 0,1 1 1 0 0,0 0 0 0 0,0 0-1 0 0,1 0 1 0 0,-1 1-1 0 0,2 0 1 0 0,-1 0 0 0 0,-1 3-55 0 0,9-1 25 0 0,1 1 1 0 0,-1-1-1 0 0,2 0 1 0 0,-1 0 0 0 0,1 0-1 0 0,1-1 1 0 0,-1 0-1 0 0,1 0 1 0 0,1-1-1 0 0,0 0 1 0 0,0 0 0 0 0,0 0-1 0 0,0-1 1 0 0,1-1-1 0 0,0 1 1 0 0,1-2 0 0 0,-1 1-1 0 0,1-1 1 0 0,0-1-1 0 0,0 1 1 0 0,0-2-1 0 0,0 1 1 0 0,0-2 0 0 0,1 1-1 0 0,0-1-25 0 0,64 16-935 0 0,0-3-1 0 0,0-3 0 0 0,1-3 1 0 0,0-4-1 0 0,8-3 936 0 0,96-26-4241 0 0,-135 11 2881 0 0</inkml:trace>
  <inkml:trace contextRef="#ctx0" brushRef="#br0" timeOffset="-37269.326">17262 2858 1416 0 0,'-70'81'5459'0'0,"18"-28"-3768"0"0,22-16-1529 0 0,-2 0-1 0 0,-1-2 1 0 0,-1-1 0 0 0,-2-2-1 0 0,-12 7-161 0 0,45-38-220 0 0,1 1 0 0 0,0-1 0 0 0,0 1 0 0 0,-1-1 0 0 0,1 0 0 0 0,-1 0 1 0 0,1 0-1 0 0,-1 0 0 0 0,1 0 0 0 0,-1 0 0 0 0,1-1 0 0 0,-1 1 0 0 0,0-1 0 0 0,0 0 0 0 0,1 0 0 0 0,-1 0 0 0 0,0 0 0 0 0,1 0 0 0 0,-1-1 0 0 0,0 1 0 0 0,1-1 0 0 0,-1 0 0 0 0,1 1 0 0 0,-1-1 0 0 0,1 0 0 0 0,-1-1 1 0 0,1 1-1 0 0,-1 0 0 0 0,0-1 220 0 0,-9-10-1236 0 0</inkml:trace>
  <inkml:trace contextRef="#ctx0" brushRef="#br0" timeOffset="-37021.876">16797 2839 1832 0 0,'19'7'6027'0'0,"9"18"-5878"0"0,0-2 0 0 0,1 0 0 0 0,2-2 0 0 0,0-2 0 0 0,1 0 0 0 0,1-3 0 0 0,0 0 0 0 0,1-2 1 0 0,1-2-1 0 0,0-1 0 0 0,1-2 0 0 0,6 0-149 0 0,11 6-1808 0 0,2-2 1 0 0,-1-3 0 0 0,1-2 0 0 0,44 1 1807 0 0,-76-9-1311 0 0</inkml:trace>
  <inkml:trace contextRef="#ctx0" brushRef="#br0" timeOffset="-36756.802">17838 2948 1360 0 0,'-6'-8'240'0'0,"0"0"1"0"0,-1 1-1 0 0,0 0 1 0 0,0 0-1 0 0,-1 0 0 0 0,0 1 1 0 0,0 0-1 0 0,0 0 0 0 0,-1 1 1 0 0,0 0-1 0 0,0 1 1 0 0,0 0-1 0 0,-1 0 0 0 0,1 1 1 0 0,-1 0-1 0 0,0 1 0 0 0,0 0 1 0 0,0 1-1 0 0,0 0 1 0 0,0 0-1 0 0,0 1 0 0 0,0 0 1 0 0,0 1-1 0 0,0 0 0 0 0,0 1 1 0 0,0 0-1 0 0,0 0 1 0 0,1 1-1 0 0,-1 1 0 0 0,1-1 1 0 0,-1 1-1 0 0,1 1 0 0 0,1 0 1 0 0,-4 2-241 0 0,4-3 130 0 0,0 0 1 0 0,0 0-1 0 0,1 0 0 0 0,-1 1 1 0 0,1 0-1 0 0,0 1 1 0 0,1-1-1 0 0,-1 1 0 0 0,1 1 1 0 0,1-1-1 0 0,-1 1 1 0 0,1 0-1 0 0,0 0 0 0 0,0 1 1 0 0,1-1-1 0 0,0 1 1 0 0,1 0-1 0 0,-1 0 0 0 0,2 0 1 0 0,-1 1-1 0 0,0 4-130 0 0,6-9 29 0 0,0 1-1 0 0,1 0 1 0 0,0-1 0 0 0,-1 0-1 0 0,2 0 1 0 0,-1 0-1 0 0,0-1 1 0 0,1 1 0 0 0,-1-1-1 0 0,1 0 1 0 0,0 0 0 0 0,0 0-1 0 0,0-1 1 0 0,1 0-1 0 0,-1 0 1 0 0,1 0 0 0 0,-1-1-1 0 0,1 0 1 0 0,-1 0-1 0 0,1 0 1 0 0,0-1 0 0 0,-1 1-1 0 0,1-1 1 0 0,0-1 0 0 0,-1 1-1 0 0,5-2-28 0 0,7 2-1 0 0,1-2 0 0 0,-1 0 0 0 0,1 0 0 0 0,-1-2 1 0 0,0 0-1 0 0,-1-1 0 0 0,1-1 0 0 0,-1-1 0 0 0,0 0 0 0 0,7-4 1 0 0,73-87 511 0 0,-21 162-454 0 0,40 34-4832 0 0,-93-77-550 0 0,-20-18 4051 0 0</inkml:trace>
  <inkml:trace contextRef="#ctx0" brushRef="#br0" timeOffset="-35829.227">18174 2804 1792 0 0,'-1'152'5175'0'0,"-54"-40"-2112"0"0,45-98-2664 0 0,139-248-165 0 0,-127 234-249 0 0,-1 0 0 0 0,1 0-1 0 0,0 0 1 0 0,0 0 0 0 0,-1 0 0 0 0,1 0-1 0 0,0 0 1 0 0,-1 1 0 0 0,1-1 0 0 0,0 1-1 0 0,-1-1 1 0 0,1 1 0 0 0,-1-1 0 0 0,1 1-1 0 0,-1 0 1 0 0,1 0 0 0 0,-1 0 0 0 0,0 0 0 0 0,1 0-1 0 0,-1 0 1 0 0,0 0 0 0 0,0 1 0 0 0,0-1-1 0 0,1 0 1 0 0,-2 1 0 0 0,1-1 0 0 0,0 1-1 0 0,0-1 1 0 0,0 1 0 0 0,-1-1 0 0 0,1 1 0 0 0,0-1-1 0 0,-1 1 1 0 0,0 0 0 0 0,1-1 0 0 0,-1 1-1 0 0,0 0 1 0 0,0-1 0 0 0,0 1 0 0 0,0 0-1 0 0,0 0 1 0 0,0 0 15 0 0,0-1-14 0 0,11 110 224 0 0,-30-72-19 0 0,19-39-129 0 0,0 0-17 0 0,93-72-143 0 0,12-43 412 0 0,-79 156-335 0 0,-22-34-61 0 0,0 1-1 0 0,0-1 0 0 0,1 0 0 0 0,0 0 1 0 0,1 0-1 0 0,0-1 0 0 0,-1 0 1 0 0,2 0-1 0 0,-1-1 0 0 0,1 1 0 0 0,0-1 1 0 0,0-1-1 0 0,0 1 0 0 0,1-1 1 0 0,0-1-1 0 0,-1 1 0 0 0,1-1 0 0 0,0-1 1 0 0,1 1-1 0 0,-1-1 0 0 0,0-1 1 0 0,1 0-1 0 0,-1 0 0 0 0,1 0 0 0 0,-1-1 1 0 0,1 0-1 0 0,-1-1 0 0 0,1 0 1 0 0,-1 0-1 0 0,1-1 0 0 0,0-1 83 0 0,2-1-91 0 0,-1 0 0 0 0,-1-1-1 0 0,1-1 1 0 0,-1 0 0 0 0,0 0-1 0 0,0 0 1 0 0,0-1 0 0 0,-1-1 0 0 0,0 0-1 0 0,-1 0 1 0 0,1 0 0 0 0,-2-1 0 0 0,1 0-1 0 0,-1 0 1 0 0,-1 0 0 0 0,1-1-1 0 0,-2 0 1 0 0,1 0 0 0 0,-1-1 91 0 0,24-129 2895 0 0,-28 139-2845 0 0,0 0 0 0 0,-1-1 0 0 0,1 1 0 0 0,0 0 0 0 0,0 0 0 0 0,-1 0 0 0 0,1-1 0 0 0,-1 1 0 0 0,1 0 0 0 0,-1 0 0 0 0,1 0 0 0 0,-1 0 0 0 0,0 0 0 0 0,0 0 0 0 0,1 0 0 0 0,-1 0 0 0 0,0 0 0 0 0,0 0 1 0 0,0 1-1 0 0,0-1 0 0 0,0 0 0 0 0,0 0 0 0 0,0 1 0 0 0,0-1 0 0 0,0 1 0 0 0,0-1 0 0 0,-1 1 0 0 0,1-1 0 0 0,0 1 0 0 0,0 0 0 0 0,0 0 0 0 0,-1-1 0 0 0,1 1 0 0 0,0 0 0 0 0,0 0 0 0 0,-1 0 0 0 0,1 0 0 0 0,0 1 0 0 0,0-1 0 0 0,0 0 0 0 0,-1 0 0 0 0,1 1 0 0 0,0-1 0 0 0,-1 1-50 0 0,-6 15 184 0 0,1 0-1 0 0,1 0 0 0 0,0 0 0 0 0,1 1 0 0 0,1 0 1 0 0,0 0-1 0 0,1 0 0 0 0,1 1 0 0 0,1-1 0 0 0,1 0 1 0 0,0 1-1 0 0,2 10-183 0 0,-2-27 9 0 0,14 204 946 0 0,12 183-1569 0 0,-26-382 473 0 0,0-1 0 0 0,0 1 0 0 0,0 0 0 0 0,-1 0 0 0 0,0-1 0 0 0,0 1 0 0 0,-1 0 0 0 0,0-1 0 0 0,1 0 0 0 0,-2 1-1 0 0,1-1 1 0 0,-1 0 0 0 0,0 0 0 0 0,0 0 0 0 0,0 0 0 0 0,0-1 0 0 0,-1 1 0 0 0,0-1 0 0 0,0 0 0 0 0,0 0 0 0 0,-1 0 0 0 0,-2 1 141 0 0,4-5-185 0 0,0 0 0 0 0,0-1 0 0 0,-1 0 0 0 0,1 1 0 0 0,0-1-1 0 0,0 0 1 0 0,0-1 0 0 0,0 1 0 0 0,1-1 0 0 0,-1 1 0 0 0,0-1 0 0 0,0 0 0 0 0,1 0 0 0 0,-1 0 0 0 0,1 0 0 0 0,0 0 0 0 0,0-1 0 0 0,0 1 0 0 0,0-1 0 0 0,0 1 0 0 0,0-1 0 0 0,0 0 0 0 0,1 0 0 0 0,0 0 0 0 0,-2-2 185 0 0,-28-88-3715 0 0,23 51 2220 0 0</inkml:trace>
  <inkml:trace contextRef="#ctx0" brushRef="#br0" timeOffset="-35597.937">18806 2767 1180 0 0,'4'-5'125'0'0,"0"1"0"0"0,-1-1-1 0 0,1 1 1 0 0,1 0 0 0 0,-1 0-1 0 0,0 1 1 0 0,1 0 0 0 0,0-1 0 0 0,0 1-1 0 0,0 1 1 0 0,0-1 0 0 0,0 1 0 0 0,1 0-1 0 0,-1 0 1 0 0,1 0 0 0 0,-1 1 0 0 0,1 0-1 0 0,0 0 1 0 0,-1 0 0 0 0,1 1-1 0 0,0 0 1 0 0,0 0 0 0 0,0 1 0 0 0,-1-1-1 0 0,1 1 1 0 0,2 1-125 0 0,0 2 104 0 0,0 0 1 0 0,-1 0-1 0 0,0 1 0 0 0,0 0 1 0 0,0 1-1 0 0,-1-1 0 0 0,0 1 1 0 0,0 0-1 0 0,0 1 0 0 0,-1-1 1 0 0,0 1-1 0 0,0 0 0 0 0,-1 1 1 0 0,1-1-1 0 0,-2 1 0 0 0,1 0 0 0 0,-1 0 1 0 0,0 0-1 0 0,-1 0 0 0 0,0 0 1 0 0,0 1-1 0 0,-1-1 0 0 0,0 1 1 0 0,-1-1-1 0 0,1 1 0 0 0,-2 2-104 0 0,-2-1 118 0 0,-1 0-1 0 0,0 0 1 0 0,0-1-1 0 0,-1 1 0 0 0,0-1 1 0 0,-1-1-1 0 0,0 1 1 0 0,0-1-1 0 0,-1 0 0 0 0,0 0 1 0 0,-1 0-1 0 0,0-1 1 0 0,0-1-1 0 0,0 1 0 0 0,-1-1 1 0 0,0 0-1 0 0,0-1 1 0 0,0 0-1 0 0,-1-1 1 0 0,1 0-1 0 0,-1 0 0 0 0,0-1 1 0 0,-1-1-1 0 0,1 1 1 0 0,0-2-1 0 0,-1 1 0 0 0,1-1 1 0 0,-1-1-1 0 0,1 0 1 0 0,-10-1-118 0 0,18 1-65 0 0,0 0 1 0 0,0 0-1 0 0,0 0 1 0 0,0 0-1 0 0,-1 0 1 0 0,1-1-1 0 0,0 1 1 0 0,0-1-1 0 0,0 1 1 0 0,0-1-1 0 0,0 0 1 0 0,0 0-1 0 0,0 0 1 0 0,0 0-1 0 0,0 0 1 0 0,0 0-1 0 0,0-1 1 0 0,1 1 0 0 0,-1-1-1 0 0,1 1 1 0 0,-1-1-1 0 0,1 0 1 0 0,-1 1-1 0 0,1-1 1 0 0,0 0-1 0 0,0 0 1 0 0,0 0-1 0 0,0 0 1 0 0,0 0-1 0 0,0 0 1 0 0,1 0-1 0 0,-1 0 1 0 0,0 0-1 0 0,1 0 1 0 0,0 0-1 0 0,0-1 1 0 0,0 1-1 0 0,0 0 1 0 0,0 0-1 0 0,0 0 1 0 0,0-1-1 0 0,0 1 1 0 0,1 0 0 0 0,-1 0-1 0 0,1 0 1 0 0,0 0-1 0 0,0 0 1 0 0,0 0-1 0 0,0 0 1 0 0,0 0-1 0 0,0 0 1 0 0,1-1 64 0 0,50-77-3785 0 0,-31 50 2605 0 0</inkml:trace>
  <inkml:trace contextRef="#ctx0" brushRef="#br0" timeOffset="-35193.435">19291 2506 1908 0 0,'7'-15'2638'0'0,"-16"19"-488"0"0,-17 24-745 0 0,11-2-1030 0 0,2 1-1 0 0,1 0 0 0 0,1 0 0 0 0,1 1 1 0 0,1 0-1 0 0,2 1 0 0 0,1 0 0 0 0,1 0 1 0 0,2 1-1 0 0,0-1 0 0 0,3 1 0 0 0,1 16-374 0 0,-1-39 27 0 0,0 1 0 0 0,0-1 0 0 0,1 1 0 0 0,0-1 0 0 0,1 0 0 0 0,0 1 0 0 0,0-1 0 0 0,0 0 0 0 0,1 0 0 0 0,0 0 0 0 0,1 0 0 0 0,-1-1 0 0 0,1 0 0 0 0,1 1 0 0 0,-1-1 0 0 0,1-1 0 0 0,0 1 0 0 0,0-1 0 0 0,0 1 0 0 0,1-1 0 0 0,0-1 0 0 0,0 1-1 0 0,0-1 1 0 0,1 0 0 0 0,-1-1 0 0 0,1 0 0 0 0,0 0 0 0 0,0 0 0 0 0,0-1 0 0 0,0 0 0 0 0,1 0 0 0 0,-1-1 0 0 0,1 1 0 0 0,-1-2 0 0 0,4 1-27 0 0,0 1-49 0 0,0-1 0 0 0,1 0 0 0 0,-1-1 0 0 0,1 0 0 0 0,-1-1 1 0 0,0 0-1 0 0,1-1 0 0 0,-1 0 0 0 0,0-1 0 0 0,0 0 0 0 0,0 0 0 0 0,-1-1 0 0 0,1-1 0 0 0,-1 0 1 0 0,0 0-1 0 0,0-1 0 0 0,0-1 0 0 0,-1 1 0 0 0,0-1 0 0 0,-1-1 0 0 0,1 0 0 0 0,-1 0 1 0 0,-1-1-1 0 0,0 1 0 0 0,0-2 0 0 0,-1 1 0 0 0,0-1 0 0 0,0 0 0 0 0,-1 0 0 0 0,0 0 0 0 0,-1-1 1 0 0,0 0-1 0 0,-1 0 0 0 0,0 0 0 0 0,-1 0 0 0 0,0 0 0 0 0,0-7 49 0 0,-5 11 48 0 0,1 1 1 0 0,-1 0-1 0 0,0 1 0 0 0,-1-1 0 0 0,1 0 0 0 0,-1 1 1 0 0,0 0-1 0 0,0 0 0 0 0,-1 0 0 0 0,0 1 0 0 0,0-1 1 0 0,0 1-1 0 0,0 0 0 0 0,0 0 0 0 0,-1 1 1 0 0,0 0-1 0 0,1 0 0 0 0,-1 0 0 0 0,-1 0 0 0 0,1 1 1 0 0,0 0-1 0 0,0 1 0 0 0,-1-1 0 0 0,1 1 1 0 0,-1 1-1 0 0,1-1 0 0 0,-1 1 0 0 0,0 0 0 0 0,1 0 1 0 0,-1 1-1 0 0,1 0 0 0 0,-1 0 0 0 0,1 1 1 0 0,-2 0-49 0 0,2-1 51 0 0,1 1 0 0 0,-1 1 1 0 0,1-1-1 0 0,-1 1 1 0 0,1-1-1 0 0,0 2 0 0 0,0-1 1 0 0,0 0-1 0 0,0 1 0 0 0,1 0 1 0 0,-1 0-1 0 0,1 1 1 0 0,0-1-1 0 0,0 1 0 0 0,1 0 1 0 0,0 0-1 0 0,-1 0 1 0 0,2 0-1 0 0,-1 0 0 0 0,0 1 1 0 0,1-1-1 0 0,0 1 1 0 0,1 0-1 0 0,-1 0 0 0 0,1 0 1 0 0,0-1-1 0 0,0 1 0 0 0,1 0 1 0 0,0 0-1 0 0,0 0 1 0 0,0 0-1 0 0,1 0 0 0 0,0 0 1 0 0,0 0-1 0 0,0 0 1 0 0,1 0-1 0 0,0-1 0 0 0,0 1 1 0 0,2 3-52 0 0,3 3-76 0 0,0 0-1 0 0,0 0 1 0 0,1-1 0 0 0,0 0 0 0 0,1 0 0 0 0,0-1 0 0 0,1-1-1 0 0,0 1 1 0 0,1-1 0 0 0,0-1 0 0 0,0 0 0 0 0,1-1 0 0 0,0 0-1 0 0,0 0 1 0 0,0-2 0 0 0,1 1 0 0 0,0-2 0 0 0,9 3 76 0 0,150 24-7850 0 0,-130-45 5058 0 0,-21 4 1470 0 0</inkml:trace>
  <inkml:trace contextRef="#ctx0" brushRef="#br0" timeOffset="-34916.879">20024 2878 1452 0 0,'26'-23'9191'0'0,"-22"22"-12441"0"0,-13 5-973 0 0,4-2 2913 0 0</inkml:trace>
  <inkml:trace contextRef="#ctx0" brushRef="#br0" timeOffset="-32521.241">475 4108 948 0 0,'0'0'627'0'0,"0"0"-171"0"0,0 0-85 0 0,21 4 910 0 0,88 32 757 0 0,52-18-1501 0 0,0-8 0 0 0,130-9-537 0 0,-90-1 123 0 0,685 0 82 0 0,-557 15-213 0 0,1039 21 102 0 0,-315-21-168 0 0,-789-30 64 0 0,1298-28 120 0 0,-968 16-83 0 0,341-12-190 0 0,643 20 191 0 0,-825 21-137 0 0,-483-4 107 0 0,784-10 169 0 0,900-54-95 0 0,-490-36 159 0 0,150-76-188 0 0,-303 21-29 0 0,-242 104 318 0 0,-523 63 877 0 0,-348 7-2824 0 0,-204-16-2476 0 0,-4-2 2805 0 0</inkml:trace>
  <inkml:trace contextRef="#ctx0" brushRef="#br0" timeOffset="-28340.058">4879 5419 1880 0 0,'6'-7'5785'0'0,"45"-5"-4750"0"0,191-9 789 0 0,-95 10-6659 0 0,-143 10 1729 0 0,-6 1 1579 0 0</inkml:trace>
  <inkml:trace contextRef="#ctx0" brushRef="#br0" timeOffset="-28137.201">4836 5628 2040 0 0,'19'10'1212'0'0,"-3"1"-200"0"0,10-1-148 0 0,1-1-59 0 0,3 0-73 0 0,4-1-128 0 0,1-4-28 0 0,2 2-72 0 0,0-3-200 0 0,3-1-184 0 0,-2-2-224 0 0,4 3 12 0 0,-26-3-608 0 0,11 0-840 0 0,5 0 99 0 0,30-14 77 0 0,-30 8 44 0 0</inkml:trace>
  <inkml:trace contextRef="#ctx0" brushRef="#br0" timeOffset="-31189.317">1306 5232 1280 0 0,'0'0'822'0'0,"0"0"-111"0"0,0 0-55 0 0,4-20 2770 0 0,17-5-3073 0 0,-84 241 1108 0 0,-44 132-198 0 0,68-110 395 0 0,42-232-1607 0 0,1-1 0 0 0,-1 1 0 0 0,2-1 0 0 0,-1 1 0 0 0,0-1-1 0 0,1-1 1 0 0,0 1 0 0 0,0-1 0 0 0,0 0 0 0 0,1 0 0 0 0,-1 0-1 0 0,1-1 1 0 0,0 1 0 0 0,0-1 0 0 0,0-1 0 0 0,0 1 0 0 0,1-1 0 0 0,-1-1-1 0 0,1 1 1 0 0,-1-1 0 0 0,1 0 0 0 0,0 0 0 0 0,-1-1 0 0 0,1 0-1 0 0,0 0 1 0 0,0 0 0 0 0,-1-1 0 0 0,1 0 0 0 0,0-1-51 0 0,6 3 69 0 0,263-19-224 0 0,-179 1-1010 0 0,-47-16-3760 0 0,-52 4 804 0 0,-13-1 2821 0 0</inkml:trace>
  <inkml:trace contextRef="#ctx0" brushRef="#br0" timeOffset="-30925.318">1403 5710 1392 0 0,'1'0'334'0'0,"-1"0"1"0"0,0-1-1 0 0,0 1 0 0 0,0 0 0 0 0,0-1 0 0 0,0 1 1 0 0,0 0-1 0 0,0-1 0 0 0,0 1 0 0 0,0-1 0 0 0,0 1 1 0 0,0 0-1 0 0,0-1 0 0 0,0 1 0 0 0,0 0 0 0 0,0-1 1 0 0,0 1-1 0 0,0 0 0 0 0,0-1 0 0 0,0 1 0 0 0,-1 0 1 0 0,1 0-1 0 0,0-1 0 0 0,0 1 0 0 0,0 0 0 0 0,-1-1 0 0 0,1 1 1 0 0,0 0-335 0 0,15-3-292 0 0,359-69 626 0 0,-373 72-463 0 0,0 0 0 0 0,-1 0-1 0 0,1 0 1 0 0,0 0 0 0 0,-1 0-1 0 0,1 0 1 0 0,0 0 0 0 0,-1-1-1 0 0,1 1 1 0 0,0 0-1 0 0,-1 0 1 0 0,1-1 0 0 0,0 1-1 0 0,-1 0 1 0 0,1-1 0 0 0,-1 1-1 0 0,1-1 1 0 0,-1 1 0 0 0,1 0-1 0 0,-1-1 1 0 0,1 1 0 0 0,-1-1-1 0 0,1 0 1 0 0,-1 1 0 0 0,0-1-1 0 0,1 1 1 0 0,-1-1-1 0 0,0 1 1 0 0,1-1 0 0 0,-1 0-1 0 0,0 1 1 0 0,0-1 0 0 0,0 0-1 0 0,1 1 1 0 0,-1-1 0 0 0,0 0-1 0 0,0 0 1 0 0,0 1 0 0 0,0-1-1 0 0,0 0 1 0 0,0 1 0 0 0,-1-1-1 0 0,1 0 1 0 0,0 1-1 0 0,0-1 1 0 0,0 0 0 0 0,-1 1-1 0 0,1-1 1 0 0,0 1 0 0 0,-1-1-1 0 0,1 0 1 0 0,0 1 0 0 0,-1-1-1 0 0,1 1 1 0 0,-1-1 0 0 0,0 0 129 0 0,-9-10-261 0 0,-10-5-1107 0 0</inkml:trace>
  <inkml:trace contextRef="#ctx0" brushRef="#br0" timeOffset="-30678.642">1330 5170 1152 0 0,'-29'-27'7057'0'0,"52"12"-4239"0"0,195-4-2726 0 0,1 19-3563 0 0,-100 1-632 0 0,-85-1 2722 0 0</inkml:trace>
  <inkml:trace contextRef="#ctx0" brushRef="#br0" timeOffset="-30261.632">3104 5328 1100 0 0,'-49'-2'5237'0'0,"23"20"-4902"0"0,2 1 1 0 0,0 1 0 0 0,1 1-1 0 0,0 2 1 0 0,2 0-1 0 0,1 1 1 0 0,1 0 0 0 0,1 2-1 0 0,1 0 1 0 0,-4 12-336 0 0,1-7 211 0 0,-28 52 147 0 0,-27 40-655 0 0,11-60-3111 0 0,42-55 328 0 0,20-8 1599 0 0</inkml:trace>
  <inkml:trace contextRef="#ctx0" brushRef="#br0" timeOffset="-29968.917">2600 5346 1832 0 0,'13'-56'8521'0'0,"11"77"-7146"0"0,12 16-1160 0 0,188 208 919 0 0,-98-67-3292 0 0,-112-150 821 0 0,-1 2-1137 0 0,-2-16-2219 0 0,-12-16 3442 0 0</inkml:trace>
  <inkml:trace contextRef="#ctx0" brushRef="#br0" timeOffset="-29426.251">3215 5014 1688 0 0,'5'-37'5496'0'0,"31"23"-3751"0"0,38 21-1100 0 0,-65 0-576 0 0,-1-1 0 0 0,0 2 0 0 0,-1-1 0 0 0,1 1-1 0 0,-1 0 1 0 0,-1 1 0 0 0,0 0 0 0 0,0 0 0 0 0,-1 0-1 0 0,0 0 1 0 0,0 1 0 0 0,-1 0 0 0 0,0 0 0 0 0,-1 0 0 0 0,0 0-1 0 0,-1 1 1 0 0,0-1 0 0 0,-1 1 0 0 0,0 0 0 0 0,0-1-1 0 0,-1 1 1 0 0,-1 0 0 0 0,0-1 0 0 0,0 1 0 0 0,-1 0 0 0 0,0-1-1 0 0,-1 0 1 0 0,0 1 0 0 0,-1-1 0 0 0,0 0 0 0 0,-3 3-69 0 0,-76 135 1264 0 0,114-132-2441 0 0,97-61-2780 0 0,-15-19-613 0 0,-74 40 3210 0 0</inkml:trace>
  <inkml:trace contextRef="#ctx0" brushRef="#br0" timeOffset="-29176.706">4090 4956 1780 0 0,'27'-14'5395'0'0,"-11"33"-4688"0"0,-6-2-477 0 0,-2 0 0 0 0,0 1 0 0 0,-1 0-1 0 0,-1 1 1 0 0,0 0 0 0 0,-2 0 0 0 0,0 0 0 0 0,-1 0 0 0 0,-1 1-1 0 0,0-1 1 0 0,-2 19-230 0 0,-4-4 95 0 0,-2 0-1 0 0,0 0 1 0 0,-2-1-1 0 0,-2 1 0 0 0,-1-2 1 0 0,-2 1-1 0 0,-1-2 1 0 0,-1 0-1 0 0,-2-1 1 0 0,-1 0-1 0 0,-1-1 1 0 0,-1-2-1 0 0,-2 0 0 0 0,-1-1 1 0 0,0-1-1 0 0,-2-1 1 0 0,-19 13-95 0 0,12-13-323 0 0,-1-2 1 0 0,0-2 0 0 0,-2 0-1 0 0,-1-3 1 0 0,0-1 0 0 0,-1-1-1 0 0,-6-1 323 0 0,-4 1-1180 0 0,-1-3 0 0 0,0-2 0 0 0,0-2 0 0 0,-1-2 0 0 0,-22-2 1180 0 0,20-6-1422 0 0,-32-10-7 0 0</inkml:trace>
  <inkml:trace contextRef="#ctx0" brushRef="#br0" timeOffset="-28867.12">2509 5007 1816 0 0,'-16'0'296'0'0,"0"2"0"0"0,0 0-1 0 0,1 1 1 0 0,-1 0 0 0 0,1 1-1 0 0,-1 1 1 0 0,1 1 0 0 0,1 0-1 0 0,-1 1 1 0 0,1 0 0 0 0,0 1-1 0 0,1 1 1 0 0,-1 0 0 0 0,2 1 0 0 0,0 0-1 0 0,0 1 1 0 0,0 0 0 0 0,2 1-1 0 0,-1 1 1 0 0,2-1 0 0 0,0 1-1 0 0,0 1 1 0 0,1 0 0 0 0,1 0 0 0 0,0 1-1 0 0,1-1 1 0 0,0 1 0 0 0,-2 16-296 0 0,6-2 97 0 0,1 0 0 0 0,2 0 0 0 0,1 1 1 0 0,2-1-1 0 0,0-1 0 0 0,2 1 0 0 0,1-1 0 0 0,2 0 1 0 0,0 0-1 0 0,2-1 0 0 0,1 0 0 0 0,14 23-97 0 0,135 187-1632 0 0,-143-216 914 0 0,1-1 0 0 0,2-1-1 0 0,0 0 1 0 0,1-2-1 0 0,0 0 1 0 0,2-2 0 0 0,0 0-1 0 0,0-2 1 0 0,5 1 718 0 0,20 4-1393 0 0</inkml:trace>
  <inkml:trace contextRef="#ctx0" brushRef="#br0" timeOffset="-25320.744">6506 4945 2224 0 0,'0'0'762'0'0,"-25"3"5319"0"0,114 1-5542 0 0,487-41-1528 0 0,-563 37 602 0 0,34-10-4000 0 0,-46 8 3082 0 0,-1 2-49 0 0</inkml:trace>
  <inkml:trace contextRef="#ctx0" brushRef="#br0" timeOffset="-24666.952">6479 4972 1568 0 0,'0'0'307'0'0,"0"1"1"0"0,0-1-1 0 0,0 0 0 0 0,0 1 0 0 0,0-1 0 0 0,0 0 0 0 0,0 1 1 0 0,0-1-1 0 0,0 0 0 0 0,0 1 0 0 0,-1-1 0 0 0,1 0 0 0 0,0 1 1 0 0,0-1-1 0 0,0 0 0 0 0,0 1 0 0 0,-1-1 0 0 0,1 0 1 0 0,0 0-1 0 0,0 1 0 0 0,0-1 0 0 0,-1 0-307 0 0,43 9 900 0 0,-20-6-684 0 0,10-1-58 0 0,0 2-1 0 0,0 2 0 0 0,0 0 0 0 0,-1 3 0 0 0,1 0 0 0 0,-2 2 0 0 0,0 1 0 0 0,0 1 0 0 0,-1 2 0 0 0,-1 1 0 0 0,6 6-157 0 0,-33-19-14 0 0,0 0 0 0 0,0 0 0 0 0,-1 0 0 0 0,1 0 0 0 0,-1 0 0 0 0,0 0 0 0 0,0 0 0 0 0,0 0 0 0 0,-1 0 0 0 0,1 0 0 0 0,-1 0 0 0 0,1 0 0 0 0,-1-1 0 0 0,0 1 0 0 0,0 0 0 0 0,0 0 0 0 0,-1-1-1 0 0,1 1 1 0 0,-1 0 0 0 0,1-1 0 0 0,-1 1 0 0 0,0-1 0 0 0,0 0 0 0 0,0 0 0 0 0,0 1 0 0 0,0-1 0 0 0,-1-1 0 0 0,1 1 0 0 0,0 0 0 0 0,-1-1 0 0 0,0 1 0 0 0,0 0 14 0 0,1 0-13 0 0,-282 239-227 0 0,267-221 287 0 0,0-3 47 0 0,1 1-1 0 0,1 1 1 0 0,1 1 0 0 0,0 0 0 0 0,2 0 0 0 0,0 1 0 0 0,1 1 0 0 0,1 0 0 0 0,-1 7-94 0 0,13-25 42 0 0,-1-1 1 0 0,1 1 0 0 0,-1 0-1 0 0,1 0 1 0 0,0-1-1 0 0,1 1 1 0 0,-1-1 0 0 0,1 0-1 0 0,-1 0 1 0 0,1 0 0 0 0,0 0-1 0 0,0 0 1 0 0,0 0-1 0 0,1-1 1 0 0,-1 0 0 0 0,0 1-1 0 0,1-1 1 0 0,0-1-1 0 0,-1 1 1 0 0,1 0 0 0 0,0-1-1 0 0,0 0 1 0 0,0 0 0 0 0,0 0-1 0 0,0 0 1 0 0,0-1-1 0 0,0 1 1 0 0,1-1 0 0 0,-1 0-1 0 0,0-1 1 0 0,0 1 0 0 0,0-1-1 0 0,3 0-42 0 0,-4 1 28 0 0,504 4-710 0 0,-506-4 330 0 0,8-3-3083 0 0,1 1-1274 0 0,-5-3 4477 0 0,-2 0-988 0 0</inkml:trace>
  <inkml:trace contextRef="#ctx0" brushRef="#br0" timeOffset="-23854.711">5913 6051 1544 0 0,'0'0'671'0'0,"4"-22"1795"0"0,0 17-2381 0 0,1 1-1 0 0,-1 0 1 0 0,0 1-1 0 0,1-1 1 0 0,0 1 0 0 0,0 0-1 0 0,0 0 1 0 0,0 0-1 0 0,1 1 1 0 0,-1 0 0 0 0,0 0-1 0 0,1 0 1 0 0,0 0-1 0 0,-1 1 1 0 0,1 0 0 0 0,0 1-1 0 0,0-1 1 0 0,0 1-1 0 0,0 0 1 0 0,-1 0 0 0 0,1 1-1 0 0,0 0 1 0 0,0 0-1 0 0,0 0-84 0 0,0 3 70 0 0,0 1 0 0 0,-1-1 0 0 0,0 1 1 0 0,0 0-1 0 0,0 0 0 0 0,-1 0 0 0 0,0 1 0 0 0,0 0 0 0 0,0-1 0 0 0,-1 2 0 0 0,1-1 0 0 0,-1 0 0 0 0,-1 1 0 0 0,1-1 0 0 0,-1 1 0 0 0,-1 0 0 0 0,1-1 1 0 0,-1 1-1 0 0,0 0 0 0 0,-1 0 0 0 0,1 0 0 0 0,-1 0 0 0 0,-1 0 0 0 0,1 0 0 0 0,-1 0 0 0 0,-1 0 0 0 0,1 0 0 0 0,-1-1 0 0 0,0 1 0 0 0,0 0 0 0 0,-1-1 0 0 0,0 0 1 0 0,0 0-1 0 0,-1 1 0 0 0,0-2 0 0 0,0 1 0 0 0,0 0 0 0 0,-1-1 0 0 0,1 0 0 0 0,-1 0 0 0 0,0 0 0 0 0,-1-1 0 0 0,-1 1-70 0 0,-16 14 183 0 0,-1-1-1 0 0,-1-1 1 0 0,-1-1-1 0 0,0-2 1 0 0,-1 0-1 0 0,-24 8-182 0 0,32-14-61 0 0,19-7 2 0 0,-1-1-1 0 0,1 1 0 0 0,0 0 0 0 0,-1-1 1 0 0,1 1-1 0 0,-1-1 0 0 0,1 1 1 0 0,-1-1-1 0 0,1 1 0 0 0,-1-1 1 0 0,1 1-1 0 0,-1-1 0 0 0,0 1 0 0 0,1-1 1 0 0,-1 0-1 0 0,1 1 0 0 0,-1-1 1 0 0,0 0-1 0 0,1 0 0 0 0,-1 1 0 0 0,0-1 1 0 0,0 0-1 0 0,1 0 0 0 0,-1 0 1 0 0,0 0-1 0 0,1 0 0 0 0,-1 0 0 0 0,0 0 1 0 0,0 0-1 0 0,1 0 0 0 0,-1 0 1 0 0,0 0-1 0 0,1-1 0 0 0,-1 1 0 0 0,0 0 1 0 0,1 0-1 0 0,-1-1 0 0 0,0 1 1 0 0,1-1-1 0 0,-1 1 0 0 0,1 0 0 0 0,-1-1 1 0 0,0 1-1 0 0,1-1 0 0 0,-1 1 1 0 0,1-1-1 0 0,0 1 0 0 0,-1-1 1 0 0,1 0-1 0 0,-1 1 0 0 0,1-1 0 0 0,0 0 1 0 0,-1 1-1 0 0,1-1 0 0 0,0 0 1 0 0,0 1-1 0 0,0-1 0 0 0,-1 0 0 0 0,1 1 1 0 0,0-2 59 0 0,26-40-4636 0 0,-9 26 3248 0 0</inkml:trace>
  <inkml:trace contextRef="#ctx0" brushRef="#br0" timeOffset="-23531.639">6354 5943 1368 0 0,'-190'57'5408'0'0,"182"-54"-5275"0"0,-1 1 0 0 0,1 0 0 0 0,0 0-1 0 0,0 1 1 0 0,1 0 0 0 0,-1 1 0 0 0,1 0 0 0 0,0 0-1 0 0,1 0 1 0 0,-1 1 0 0 0,1 0 0 0 0,0 0 0 0 0,1 0-1 0 0,0 1 1 0 0,0 0 0 0 0,1 0 0 0 0,0 0 0 0 0,0 0-1 0 0,1 1 1 0 0,-1 2-133 0 0,3-5 41 0 0,1-1 0 0 0,0 1 0 0 0,0-1 0 0 0,0 1 0 0 0,0-1 0 0 0,1 1-1 0 0,0-1 1 0 0,0 1 0 0 0,1-1 0 0 0,-1 1 0 0 0,1-1 0 0 0,0 0 0 0 0,1 0 0 0 0,-1 0-1 0 0,1 0 1 0 0,0 0 0 0 0,0-1 0 0 0,1 1 0 0 0,-1-1 0 0 0,1 0 0 0 0,0 0 0 0 0,0 0 0 0 0,1-1-1 0 0,-1 1 1 0 0,1-1 0 0 0,-1 0 0 0 0,2 0-41 0 0,140 60-2825 0 0,-57-52-1686 0 0,-77-11 3091 0 0</inkml:trace>
  <inkml:trace contextRef="#ctx0" brushRef="#br0" timeOffset="-23203.328">6465 6088 1484 0 0,'26'2'7379'0'0,"5"1"-5421"0"0,45 3-2157 0 0,-21-6-132 0 0,33 0-1471 0 0,-30 0-3487 0 0,-56 0 3905 0 0</inkml:trace>
  <inkml:trace contextRef="#ctx0" brushRef="#br0" timeOffset="-22936.374">6460 6238 1096 0 0,'12'14'7087'0'0,"55"-11"-6252"0"0,-60-3-334 0 0,290-19-1155 0 0,-137-14-4647 0 0,-122 23 3841 0 0</inkml:trace>
  <inkml:trace contextRef="#ctx0" brushRef="#br0" timeOffset="-22642.569">7356 6121 1688 0 0,'-7'1'459'0'0,"-1"-1"1"0"0,1 1-1 0 0,-1 1 1 0 0,1 0-1 0 0,0 0 0 0 0,0 0 1 0 0,0 0-1 0 0,0 1 0 0 0,1 1 1 0 0,-1-1-1 0 0,1 1 0 0 0,-1 0 1 0 0,1 0-1 0 0,0 1 0 0 0,-4 5-459 0 0,6-7 92 0 0,0 0 0 0 0,0 1 0 0 0,1-1 1 0 0,-1 1-1 0 0,1 0 0 0 0,0 0 0 0 0,0 0 0 0 0,1 1 0 0 0,-1-1 0 0 0,1 1 0 0 0,0 0 0 0 0,0-1 0 0 0,0 1 0 0 0,1 0 0 0 0,0 0 1 0 0,0 0-1 0 0,0 0 0 0 0,1 0 0 0 0,-1 0 0 0 0,1 0 0 0 0,0 0 0 0 0,1 1 0 0 0,-1-1 0 0 0,1 0 0 0 0,0 0 0 0 0,0 0 0 0 0,1-1 1 0 0,-1 1-1 0 0,1 0 0 0 0,0 0 0 0 0,0-1 0 0 0,1 1 0 0 0,-1-1 0 0 0,1 0 0 0 0,2 2-92 0 0,9 6 75 0 0,1-1-1 0 0,0 0 1 0 0,0-2-1 0 0,1 0 1 0 0,1 0-1 0 0,-1-2 1 0 0,1 0 0 0 0,0-1-1 0 0,1 0 1 0 0,0-2-1 0 0,0 0 1 0 0,0-1-1 0 0,0-1 1 0 0,0 0-1 0 0,0-2 1 0 0,1 0 0 0 0,15-2-75 0 0,-31 2-6 0 0,0 0 1 0 0,0 0-1 0 0,0 0 1 0 0,0-1-1 0 0,0 1 1 0 0,0-1-1 0 0,0 0 1 0 0,0 1 0 0 0,0-1-1 0 0,0-1 1 0 0,-1 1-1 0 0,1 0 1 0 0,0-1-1 0 0,-1 1 1 0 0,1-1-1 0 0,-1 0 1 0 0,1 0 0 0 0,-1 0-1 0 0,0 0 1 0 0,0 0-1 0 0,0 0 1 0 0,0-1-1 0 0,0 1 1 0 0,0-1-1 0 0,-1 1 1 0 0,1-1 0 0 0,-1 0-1 0 0,0 0 1 0 0,0 0-1 0 0,0 1 1 0 0,0-1-1 0 0,0 0 1 0 0,-1 0-1 0 0,1 0 1 0 0,-1 0 0 0 0,0 0-1 0 0,0-1 1 0 0,0 1-1 0 0,0 0 1 0 0,0 0-1 0 0,-1 0 1 0 0,0 0 0 0 0,0-2 5 0 0,-11-15-138 0 0,-1 0 0 0 0,-1 2 0 0 0,-1-1 0 0 0,0 2 0 0 0,-2 0 0 0 0,0 1 0 0 0,0 0 0 0 0,-2 1 0 0 0,-8-4 138 0 0,-54-49-4736 0 0,74 55 437 0 0,7 12 2905 0 0</inkml:trace>
  <inkml:trace contextRef="#ctx0" brushRef="#br0" timeOffset="-21322.073">6628 4291 1228 0 0,'0'0'606'0'0,"0"0"-52"0"0,0 0-68 0 0,0 0-51 0 0,0 0-34 0 0,0 0 36 0 0,0 0-79 0 0,0 0-21 0 0,-12 0 43 0 0,12-4 4943 0 0,7-1-5312 0 0,0 0-1 0 0,0 0 1 0 0,0 0 0 0 0,1 1 0 0 0,0 1-1 0 0,-1-1 1 0 0,1 1 0 0 0,1 0 0 0 0,-1 1-1 0 0,0 0 1 0 0,1 0 0 0 0,-1 1 0 0 0,1 0-1 0 0,-1 1 1 0 0,1 0 0 0 0,0 0 0 0 0,3 1-11 0 0,-6 1-8 0 0,0-1 1 0 0,0 1-1 0 0,0 1 1 0 0,0 0-1 0 0,0-1 1 0 0,0 2-1 0 0,-1-1 1 0 0,1 1-1 0 0,-1-1 1 0 0,0 2-1 0 0,0-1 0 0 0,-1 0 1 0 0,1 1-1 0 0,-1 0 1 0 0,0 0-1 0 0,0 0 1 0 0,0 1-1 0 0,-1-1 1 0 0,0 1-1 0 0,0 0 1 0 0,-1 0-1 0 0,1 0 1 0 0,-1 0-1 0 0,0 0 1 0 0,-1 0-1 0 0,0 1 1 0 0,0-1-1 0 0,0 1 1 0 0,-1-1-1 0 0,0 1 1 0 0,0-1-1 0 0,0 1 1 0 0,-1-1-1 0 0,0 0 1 0 0,0 1-1 0 0,-1-1 1 0 0,0 0-1 0 0,0 0 1 0 0,0 0-1 0 0,-1 0 1 0 0,-1 3 7 0 0,-86 146 204 0 0,166-146-57 0 0,-68-11-153 0 0,-1 1 0 0 0,1 0 1 0 0,-1 0-1 0 0,1 1 0 0 0,0 0 0 0 0,-1 0 0 0 0,1 1 1 0 0,-1 0-1 0 0,1 0 0 0 0,-1 1 0 0 0,1 0 0 0 0,-1 0 1 0 0,0 1-1 0 0,0 0 0 0 0,0 0 0 0 0,0 0 0 0 0,-1 1 1 0 0,1 0-1 0 0,-1 1 0 0 0,0-1 0 0 0,0 1 1 0 0,-1 0-1 0 0,1 1 0 0 0,-1-1 0 0 0,0 1 0 0 0,-1 0 1 0 0,1 0-1 0 0,-1 1 0 0 0,3 6 6 0 0,-9-6 27 0 0,0-1-1 0 0,-1 0 1 0 0,0 1 0 0 0,-1-1 0 0 0,1 0-1 0 0,-1-1 1 0 0,0 1 0 0 0,0 0 0 0 0,-1-1-1 0 0,0 0 1 0 0,0 0 0 0 0,0-1 0 0 0,0 1-1 0 0,-1-1 1 0 0,0 0 0 0 0,0-1 0 0 0,0 0-1 0 0,0 1 1 0 0,0-2 0 0 0,-1 1 0 0 0,1-1-1 0 0,-1 0 1 0 0,0 0 0 0 0,0-1 0 0 0,1 0-1 0 0,-1 0 1 0 0,-3 0-27 0 0,-2 1-99 0 0,0-1 1 0 0,1 0-1 0 0,-1 0 1 0 0,0-1-1 0 0,0 0 1 0 0,0-1-1 0 0,0-1 1 0 0,0 0-1 0 0,0 0 1 0 0,1-1-1 0 0,-1-1 0 0 0,-1 0 99 0 0,9 2-231 0 0,0 0 0 0 0,0-1 0 0 0,0 1-1 0 0,0 0 1 0 0,1-1 0 0 0,-1 0-1 0 0,1 0 1 0 0,0 0 0 0 0,-1-1-1 0 0,1 1 1 0 0,1 0 0 0 0,-1-1 0 0 0,1 0-1 0 0,-1 0 1 0 0,1 0 0 0 0,0 0-1 0 0,0 0 1 0 0,1 0 0 0 0,-1-1-1 0 0,1 1 1 0 0,0 0 0 0 0,0-1 231 0 0,1-34-2624 0 0,16 10 1434 0 0</inkml:trace>
  <inkml:trace contextRef="#ctx0" brushRef="#br0" timeOffset="-19985.393">7441 5158 1212 0 0,'3'-21'2586'0'0,"2"16"-2505"0"0,-1 0 0 0 0,1 1 0 0 0,1 0 0 0 0,-1 0 0 0 0,1 1 0 0 0,-1-1 0 0 0,1 1 1 0 0,0 0-1 0 0,0 1 0 0 0,0 0 0 0 0,1 0 0 0 0,-1 0 0 0 0,0 0 0 0 0,1 1 0 0 0,-1 0 1 0 0,1 1-1 0 0,-1-1 0 0 0,1 1 0 0 0,0 1 0 0 0,-1-1 0 0 0,1 1 0 0 0,-1 0 0 0 0,1 0 0 0 0,-1 1 1 0 0,0 0-1 0 0,1 0 0 0 0,-1 1 0 0 0,0-1 0 0 0,0 1 0 0 0,-1 1 0 0 0,1-1 0 0 0,-1 1 0 0 0,0 0 1 0 0,1 0-1 0 0,-2 1 0 0 0,1-1 0 0 0,0 1 0 0 0,-1 0 0 0 0,0 0 0 0 0,0 1 0 0 0,-1-1 0 0 0,1 1 1 0 0,-1 0-1 0 0,0 1-81 0 0,-1 0 73 0 0,1 0 1 0 0,-2 1 0 0 0,1 0 0 0 0,-1-1 0 0 0,0 1-1 0 0,-1 0 1 0 0,1 0 0 0 0,-2 0 0 0 0,1-1-1 0 0,-1 1 1 0 0,0 0 0 0 0,-1-1 0 0 0,0 1 0 0 0,0-1-1 0 0,0 1 1 0 0,-1-1 0 0 0,-1 0 0 0 0,1 0-1 0 0,-1 0 1 0 0,0 0 0 0 0,0-1 0 0 0,-1 0 0 0 0,0 0-1 0 0,0 0 1 0 0,0 0 0 0 0,-1-1 0 0 0,-4 3-74 0 0,-181 114-628 0 0,191-122 375 0 0,0-1 1 0 0,0 1-1 0 0,0-1 0 0 0,0 1 1 0 0,0 0-1 0 0,0-1 0 0 0,0 1 1 0 0,-1 0-1 0 0,1-1 1 0 0,0 1-1 0 0,0 0 0 0 0,0-1 1 0 0,0 1-1 0 0,-1 0 0 0 0,1 0 1 0 0,0-1-1 0 0,0 1 0 0 0,0 0 1 0 0,-1 0-1 0 0,1-1 1 0 0,0 1-1 0 0,-1 0 253 0 0,17-7-1521 0 0</inkml:trace>
  <inkml:trace contextRef="#ctx0" brushRef="#br0" timeOffset="-19577.329">8087 5100 1076 0 0,'-16'-4'291'0'0,"0"2"0"0"0,0 0 1 0 0,0 0-1 0 0,0 2 0 0 0,-1 0 0 0 0,1 1 0 0 0,0 1 0 0 0,0 0 0 0 0,0 1 1 0 0,0 1-1 0 0,1 0 0 0 0,-1 1 0 0 0,1 1 0 0 0,0 0 0 0 0,0 1 0 0 0,1 1 1 0 0,0 0-1 0 0,0 1 0 0 0,1 0 0 0 0,0 1 0 0 0,1 1 0 0 0,0 0 0 0 0,1 1 1 0 0,0 0-1 0 0,0 1-291 0 0,7-6 46 0 0,1-1 1 0 0,0 1-1 0 0,0 0 1 0 0,0 0-1 0 0,1 0 0 0 0,0 0 1 0 0,0 0-1 0 0,1 0 1 0 0,0 1-1 0 0,0-1 1 0 0,1 1-1 0 0,0-1 1 0 0,0 0-1 0 0,0 1 0 0 0,1-1 1 0 0,1 1-1 0 0,-1-1 1 0 0,1 0-1 0 0,0 0 1 0 0,1 0-1 0 0,-1 0 1 0 0,2 0-1 0 0,-1-1 1 0 0,1 1-1 0 0,-1-1 0 0 0,2 0 1 0 0,-1 0-1 0 0,1 0 1 0 0,0 0-1 0 0,0-1 1 0 0,1 0-1 0 0,0 0-46 0 0,0 2-404 0 0,1-1 0 0 0,1 0 0 0 0,-1 0 1 0 0,1-1-1 0 0,0 0 0 0 0,0 0 0 0 0,1-1 0 0 0,0 0 0 0 0,-1-1 0 0 0,1 0 0 0 0,0 0 1 0 0,0-1-1 0 0,1 0 0 0 0,-1 0 0 0 0,0-1 0 0 0,3 0 404 0 0,2-1-1395 0 0</inkml:trace>
  <inkml:trace contextRef="#ctx0" brushRef="#br0" timeOffset="-19127.299">8214 4782 1612 0 0,'6'-7'235'0'0,"2"1"0"0"0,-1 1 0 0 0,0 0-1 0 0,1 0 1 0 0,0 0 0 0 0,0 1 0 0 0,1 0 0 0 0,-1 0-1 0 0,1 1 1 0 0,0 0 0 0 0,0 1 0 0 0,0 0 0 0 0,0 1-1 0 0,0-1 1 0 0,0 2 0 0 0,0-1 0 0 0,5 1-235 0 0,-7 2 72 0 0,0 0 0 0 0,-1 0-1 0 0,1 0 1 0 0,0 1 0 0 0,-1 0 0 0 0,1 0 0 0 0,-1 1 0 0 0,0 0 0 0 0,0 0 0 0 0,0 0 0 0 0,-1 1-1 0 0,1-1 1 0 0,-1 2 0 0 0,0-1 0 0 0,-1 0 0 0 0,1 1 0 0 0,-1 0 0 0 0,0 0 0 0 0,0 0-1 0 0,-1 0 1 0 0,0 1 0 0 0,0 0 0 0 0,-1-1 0 0 0,1 1 0 0 0,-2 0 0 0 0,1 0 0 0 0,-1 0 0 0 0,0 0-1 0 0,0 1 1 0 0,-1-1 0 0 0,0 0 0 0 0,0 0 0 0 0,0 0 0 0 0,-1 1 0 0 0,-1-1 0 0 0,1 0-1 0 0,-1 2-71 0 0,-4 3 261 0 0,1 1 0 0 0,-1-1-1 0 0,-1 0 1 0 0,0-1 0 0 0,-1 1 0 0 0,0-1-1 0 0,0-1 1 0 0,-1 1 0 0 0,-1-2-1 0 0,-8 8-260 0 0,-45 54 1964 0 0,99-53-1321 0 0,131-12-2451 0 0,90-24-6534 0 0,-228 15 6883 0 0</inkml:trace>
  <inkml:trace contextRef="#ctx0" brushRef="#br0" timeOffset="-18310.109">9286 5050 1196 0 0,'0'0'794'0'0,"0"0"-100"0"0,0 0-8 0 0,0 0-32 0 0,0 0-23 0 0,0 0-39 0 0,0 0-30 0 0,1-5-63 0 0,3-28 1456 0 0,-24 272 853 0 0,33 109-1875 0 0,-9-272-541 0 0,-3-15-2862 0 0,-35-108-3502 0 0,27 25 4860 0 0,0-2-82 0 0</inkml:trace>
  <inkml:trace contextRef="#ctx0" brushRef="#br0" timeOffset="-17872.622">9270 5058 1556 0 0,'2'-64'4688'0'0,"2"56"-4627"0"0,0 0 0 0 0,0 0 0 0 0,1 1 0 0 0,0-1 0 0 0,1 1 0 0 0,-1 1-1 0 0,2-1 1 0 0,-1 1 0 0 0,0 0 0 0 0,1 0 0 0 0,0 1 0 0 0,0 0 0 0 0,1 0 0 0 0,0 1 0 0 0,-1 0 0 0 0,2 0 0 0 0,-1 1 0 0 0,0 0 0 0 0,0 0 0 0 0,1 1 0 0 0,0 0-1 0 0,-1 1 1 0 0,1-1 0 0 0,0 2 0 0 0,0-1 0 0 0,0 1 0 0 0,0 1 0 0 0,-1 0 0 0 0,1 0 0 0 0,0 0 0 0 0,-1 1 0 0 0,1 1 0 0 0,1 0-61 0 0,-5 2 42 0 0,-1 0 0 0 0,1 0 0 0 0,-1 1 0 0 0,0 0 0 0 0,0 0 0 0 0,-1 0 0 0 0,0 0 0 0 0,0 0 0 0 0,0 1 0 0 0,-1-1 0 0 0,0 1 0 0 0,0 0 0 0 0,0 0 0 0 0,-1 0 0 0 0,0-1 0 0 0,-1 1-1 0 0,0 0 1 0 0,0 0 0 0 0,0 0 0 0 0,-1 0 0 0 0,0 0 0 0 0,0 0 0 0 0,0 0 0 0 0,-1 0 0 0 0,0-1 0 0 0,-1 1 0 0 0,0-1 0 0 0,0 1 0 0 0,0-1 0 0 0,0 0 0 0 0,-1 0 0 0 0,0 0 0 0 0,-1-1 0 0 0,-2 3-42 0 0,-10 11-46 0 0,-1-1-1 0 0,0-1 1 0 0,-2-1-1 0 0,0-1 1 0 0,0-1-1 0 0,-2 0 0 0 0,1-2 1 0 0,-2 0-1 0 0,0-2 1 0 0,-12 4 46 0 0,46-22-6863 0 0,6 0 5597 0 0</inkml:trace>
  <inkml:trace contextRef="#ctx0" brushRef="#br0" timeOffset="-17503.115">10086 4981 1048 0 0,'-20'2'592'0'0,"1"2"-1"0"0,0 0 0 0 0,0 1 1 0 0,0 1-1 0 0,1 0 1 0 0,0 2-1 0 0,0 0 1 0 0,1 1-1 0 0,0 0 1 0 0,-9 8-592 0 0,14-9 212 0 0,-1 2 0 0 0,2-1 0 0 0,-1 2 1 0 0,2-1-1 0 0,-1 2 0 0 0,1-1 1 0 0,1 1-1 0 0,0 1 0 0 0,1 0 0 0 0,0 0 1 0 0,1 0-1 0 0,1 1 0 0 0,0 0 1 0 0,0 1-1 0 0,2-1 0 0 0,0 1 0 0 0,0 0 1 0 0,2 0-1 0 0,0 0 0 0 0,0 10-212 0 0,2-16-2 0 0,1 1-1 0 0,0-1 1 0 0,0 0 0 0 0,1 0-1 0 0,0 0 1 0 0,1 0-1 0 0,0 0 1 0 0,1 0-1 0 0,0-1 1 0 0,0 1-1 0 0,0-1 1 0 0,1 0 0 0 0,1-1-1 0 0,-1 1 1 0 0,1-1-1 0 0,0 0 1 0 0,1 0-1 0 0,0-1 1 0 0,0 0 0 0 0,0 0-1 0 0,1 0 1 0 0,0-1-1 0 0,0-1 1 0 0,0 1-1 0 0,6 2 3 0 0,143 35-3852 0 0,-54-54-594 0 0,-72-2 3069 0 0</inkml:trace>
  <inkml:trace contextRef="#ctx0" brushRef="#br0" timeOffset="-17236.857">10486 5119 1324 0 0,'-21'13'698'0'0,"0"2"-1"0"0,1 0 0 0 0,1 1 1 0 0,1 0-1 0 0,0 2 1 0 0,1 0-1 0 0,1 1 1 0 0,0 1-1 0 0,1 1-697 0 0,-36 42 950 0 0,-103 108-2284 0 0,130-158-2571 0 0,16-12 2681 0 0</inkml:trace>
  <inkml:trace contextRef="#ctx0" brushRef="#br0" timeOffset="-16988.507">10049 5218 2464 0 0,'0'0'102'0'0,"1"1"-1"0"0,-1-1 0 0 0,1 0 1 0 0,-1 0-1 0 0,1 0 0 0 0,-1 1 1 0 0,1-1-1 0 0,-1 0 0 0 0,1 0 1 0 0,-1 0-1 0 0,1 0 1 0 0,-1 0-1 0 0,1 0 0 0 0,-1 0 1 0 0,1 0-1 0 0,0 0 0 0 0,-1 0 1 0 0,1 0-1 0 0,-1-1 0 0 0,1 1 1 0 0,-1 0-1 0 0,1 0 1 0 0,-1 0-1 0 0,0-1 0 0 0,1 1 1 0 0,-1 0-1 0 0,1 0 0 0 0,-1-1 1 0 0,1 1-1 0 0,-1 0 0 0 0,0-1 1 0 0,1 1-1 0 0,-1-1 1 0 0,0 1-1 0 0,1-1 0 0 0,-1 1 1 0 0,0 0-1 0 0,0-1 0 0 0,1 1 1 0 0,-1-1-1 0 0,0 1 0 0 0,0-1 1 0 0,0 1-1 0 0,0-1 1 0 0,0 1-1 0 0,0-1 0 0 0,0 1 1 0 0,1-1-1 0 0,-1 1 0 0 0,-1-1 1 0 0,1 0-1 0 0,0 1 0 0 0,0-1 1 0 0,0 1-1 0 0,0-1 1 0 0,0 1-1 0 0,0-1 0 0 0,-1 1 1 0 0,1-1-1 0 0,0 1-101 0 0,30 47 491 0 0,-21-31-78 0 0,126 166 1177 0 0,-36-67-3411 0 0,-84-98 1023 0 0,8 2-5073 0 0,-23-19 4513 0 0</inkml:trace>
  <inkml:trace contextRef="#ctx0" brushRef="#br0" timeOffset="-16739.966">10571 5199 2080 0 0,'14'-5'5447'0'0,"29"-2"-4848"0"0,-35 5-16 0 0,152-11 918 0 0,-91 13-6707 0 0,-56 0 3310 0 0,-13 0 644 0 0</inkml:trace>
  <inkml:trace contextRef="#ctx0" brushRef="#br0" timeOffset="-16538.675">10585 5373 1508 0 0,'15'14'5399'0'0,"28"-7"-4459"0"0,-34-6-469 0 0,100 7 120 0 0,51-32-7232 0 0,-141 16 5249 0 0</inkml:trace>
  <inkml:trace contextRef="#ctx0" brushRef="#br0" timeOffset="-16165.542">11147 5049 1312 0 0,'5'1'161'0'0,"0"0"0"0"0,1 1 0 0 0,-1 0 0 0 0,0 0 0 0 0,0 1 0 0 0,0 0 0 0 0,0-1 0 0 0,0 2 0 0 0,-1-1 1 0 0,1 0-1 0 0,-1 1 0 0 0,0 0 0 0 0,0 0 0 0 0,-1 0 0 0 0,1 0 0 0 0,-1 1 0 0 0,0 0 0 0 0,0-1 0 0 0,0 1 0 0 0,0 0 0 0 0,-1 0 0 0 0,0 1 0 0 0,0-1 0 0 0,-1 0 0 0 0,1 1 0 0 0,-1-1 0 0 0,0 1 0 0 0,-1-1 0 0 0,1 1 0 0 0,-1-1 0 0 0,0 1 0 0 0,-1 0 1 0 0,1-1-1 0 0,-1 1 0 0 0,0-1 0 0 0,0 1 0 0 0,-2 4-161 0 0,-4 2 234 0 0,0 0 0 0 0,0 0 1 0 0,-1-1-1 0 0,-1 1 0 0 0,0-2 0 0 0,0 0 1 0 0,-1 0-1 0 0,0 0 0 0 0,-1-1 1 0 0,0-1-1 0 0,0 0 0 0 0,-1 0 1 0 0,0-1-1 0 0,-1-1 0 0 0,1 0 1 0 0,-1-1-1 0 0,0 0 0 0 0,0-1 0 0 0,-7 1-234 0 0,20-5-10 0 0,0 0-1 0 0,1-1 0 0 0,-1 1 0 0 0,0-1 0 0 0,0 1 0 0 0,0-1 0 0 0,0 1 0 0 0,0 0 1 0 0,0-1-1 0 0,0 1 0 0 0,0-1 0 0 0,0 1 0 0 0,0-1 0 0 0,0 1 0 0 0,0 0 0 0 0,0-1 1 0 0,0 1-1 0 0,-1-1 0 0 0,1 1 0 0 0,0 0 0 0 0,0-1 0 0 0,0 1 0 0 0,-1-1 0 0 0,1 1 0 0 0,0 0 1 0 0,0-1-1 0 0,-1 1 0 0 0,1 0 0 0 0,0-1 0 0 0,-1 1 0 0 0,1 0 0 0 0,0 0 0 0 0,-1-1 1 0 0,1 1-1 0 0,0 0 0 0 0,-1 0 0 0 0,1 0 0 0 0,-1-1 0 0 0,1 1 0 0 0,0 0 0 0 0,-1 0 1 0 0,1 0-1 0 0,-1 0 0 0 0,1 0 0 0 0,-1 0 0 0 0,1 0 0 0 0,0 0 0 0 0,-1 0 0 0 0,1 0 1 0 0,-1 0 10 0 0,33-32-989 0 0,153-80-5541 0 0,-155 97 5410 0 0</inkml:trace>
  <inkml:trace contextRef="#ctx0" brushRef="#br0" timeOffset="-15976.324">11359 5166 1480 0 0,'2'0'58'0'0,"-1"0"1"0"0,0 0-1 0 0,0 1 0 0 0,0-1 1 0 0,0 0-1 0 0,0 0 1 0 0,1 0-1 0 0,-1 0 0 0 0,0 0 1 0 0,0 0-1 0 0,0-1 0 0 0,0 1 1 0 0,0 0-1 0 0,0-1 0 0 0,1 1 1 0 0,-1-1-1 0 0,0 1 0 0 0,0-1 1 0 0,0 1-1 0 0,0-1 0 0 0,0 1 1 0 0,-1-1-1 0 0,1 0 0 0 0,0 0 1 0 0,0 0-1 0 0,0 1 0 0 0,-1-1 1 0 0,1 0-1 0 0,0 0 0 0 0,-1 0 1 0 0,1 0-1 0 0,-1 0 0 0 0,1 0 1 0 0,-1 0-1 0 0,1 0 0 0 0,-1-1 1 0 0,0 1-1 0 0,1 0 0 0 0,-1 0 1 0 0,0 0-1 0 0,0 0 0 0 0,0 0 1 0 0,0-1-1 0 0,0 1 0 0 0,0 0 1 0 0,0 0-1 0 0,-1 0 0 0 0,1 0 1 0 0,0 0-1 0 0,0 0 0 0 0,-1 0 1 0 0,1-1-1 0 0,-1 1 0 0 0,1 0 1 0 0,-1 0-1 0 0,0 0 0 0 0,1 1 1 0 0,-1-1-1 0 0,0 0 0 0 0,0 0 1 0 0,1 0-1 0 0,-1 0 0 0 0,0 1 1 0 0,0-1-1 0 0,0 0 0 0 0,0 1 1 0 0,0-1-1 0 0,-1 0-58 0 0,-6 0 173 0 0,-1 1-1 0 0,1-1 1 0 0,-1 1 0 0 0,1 1-1 0 0,0 0 1 0 0,-1 0 0 0 0,1 0-1 0 0,-1 1 1 0 0,1 0 0 0 0,0 1-1 0 0,0 0 1 0 0,0 0-1 0 0,1 1 1 0 0,-1 0 0 0 0,1 0-1 0 0,0 1 1 0 0,0 0 0 0 0,0 0-1 0 0,1 0 1 0 0,-1 1 0 0 0,1 0-1 0 0,1 1 1 0 0,-1-1 0 0 0,1 1-1 0 0,0 0 1 0 0,1 0-1 0 0,0 1 1 0 0,0-1 0 0 0,0 1-1 0 0,1 0 1 0 0,-1 2-173 0 0,8-1-35 0 0,1 0 1 0 0,0 0-1 0 0,0 0 0 0 0,1-1 0 0 0,0 0 1 0 0,0 0-1 0 0,1 0 0 0 0,0-1 0 0 0,0 0 1 0 0,1-1-1 0 0,0 1 0 0 0,0-2 0 0 0,0 1 1 0 0,1-1-1 0 0,0 0 0 0 0,0-1 1 0 0,0 0-1 0 0,0 0 0 0 0,1-1 0 0 0,0 0 1 0 0,-1-1-1 0 0,4 1 35 0 0,-10-3-106 0 0,82 18-2798 0 0,-26-23-1873 0 0,-34-6 3405 0 0</inkml:trace>
  <inkml:trace contextRef="#ctx0" brushRef="#br0" timeOffset="-15681.294">11772 4780 1272 0 0,'16'15'462'0'0,"-1"0"-1"0"0,0 1 1 0 0,-1 0-1 0 0,-1 1 1 0 0,-1 1 0 0 0,-1 0-1 0 0,0 0 1 0 0,-1 1-1 0 0,-1 1 1 0 0,-1-1-1 0 0,0 2 1 0 0,-2-1 0 0 0,0 1-1 0 0,-2 0 1 0 0,0 0-1 0 0,-1 0 1 0 0,-1 1-1 0 0,-1-1 1 0 0,-1 0 0 0 0,-3 20-462 0 0,2-18 134 0 0,-1-1 0 0 0,-1 1 1 0 0,-1-1-1 0 0,-1 0 0 0 0,0 0 1 0 0,-2 0-1 0 0,-1-1 0 0 0,-1 0 1 0 0,0 0-1 0 0,-2-1 0 0 0,0-1 1 0 0,-1 1-1 0 0,-1-2 0 0 0,-1 0 1 0 0,-9 9-135 0 0,1-4-261 0 0,0 0-1 0 0,-2-2 1 0 0,0-1 0 0 0,-1-1 0 0 0,-1 0 0 0 0,-1-3 0 0 0,-2 1 261 0 0,17-9-760 0 0,-1-1-1 0 0,0-1 1 0 0,-1 1 0 0 0,1-2-1 0 0,-1 0 1 0 0,0-1 0 0 0,0 0-1 0 0,-1-1 1 0 0,1-1 0 0 0,-11 1 760 0 0,4-3-1424 0 0</inkml:trace>
  <inkml:trace contextRef="#ctx0" brushRef="#br0" timeOffset="-5860.621">20714 2387 1148 0 0,'-128'5'2095'0'0,"112"-2"-1879"0"0,-1 0 0 0 0,0 2 0 0 0,1 0 0 0 0,0 0 0 0 0,0 2 0 0 0,1 0 0 0 0,-1 0 0 0 0,2 2-1 0 0,-1 0 1 0 0,1 0 0 0 0,0 1 0 0 0,1 1 0 0 0,1 0 0 0 0,-1 1 0 0 0,2 1 0 0 0,0 0 0 0 0,0 0 0 0 0,1 1 0 0 0,1 0 0 0 0,0 1 0 0 0,1 0 0 0 0,1 0 0 0 0,0 1 0 0 0,1 0 0 0 0,1 0 0 0 0,0 0 0 0 0,1 1 0 0 0,0 3-216 0 0,8-1 73 0 0,0-1 0 0 0,1 0 0 0 0,1-1 0 0 0,0 1 1 0 0,1-1-1 0 0,2 0 0 0 0,-1-1 0 0 0,2 0 1 0 0,0 0-1 0 0,1-1 0 0 0,0 0 0 0 0,1-1 1 0 0,1 0-1 0 0,0-1 0 0 0,1-1 0 0 0,0 0 1 0 0,1-1-1 0 0,1 0 0 0 0,0-1 0 0 0,8 3-73 0 0,148 93-1257 0 0,-138-89 97 0 0,0-1-1 0 0,2-1 1 0 0,0-2 0 0 0,1-2-1 0 0,0-1 1 0 0,36 4 1160 0 0,-34-11-1279 0 0</inkml:trace>
  <inkml:trace contextRef="#ctx0" brushRef="#br0" timeOffset="-5392.598">21136 2558 1452 0 0,'0'-1'129'0'0,"0"1"-1"0"0,1-1 0 0 0,-1 0 1 0 0,0 0-1 0 0,0 1 0 0 0,0-1 1 0 0,1 0-1 0 0,-1 0 1 0 0,0 1-1 0 0,1-1 0 0 0,-1 0 1 0 0,1 1-1 0 0,-1-1 1 0 0,1 0-1 0 0,-1 1 0 0 0,1-1 1 0 0,-1 1-1 0 0,1-1 0 0 0,0 1 1 0 0,-1-1-1 0 0,1 1 1 0 0,0-1-1 0 0,-1 1 0 0 0,1 0 1 0 0,0-1-1 0 0,0 1 1 0 0,-1 0-1 0 0,1-1 0 0 0,0 1 1 0 0,0 0-1 0 0,0 0 0 0 0,-1 0 1 0 0,1 0-1 0 0,0 0 1 0 0,0 0-1 0 0,0 0 0 0 0,-1 0 1 0 0,1 0-1 0 0,0 0 1 0 0,0 1-1 0 0,-1-1 0 0 0,1 0 1 0 0,0 0-1 0 0,0 1 1 0 0,-1-1-1 0 0,1 1 0 0 0,0-1 1 0 0,-1 0-1 0 0,1 1 0 0 0,0-1 1 0 0,-1 1-1 0 0,1 0 1 0 0,-1-1-1 0 0,1 1 0 0 0,-1-1 1 0 0,1 1-1 0 0,-1 0-128 0 0,32 178 1729 0 0,14 115-1989 0 0,-47-291 18 0 0,0-1-1 0 0,-1 1 1 0 0,1 0 0 0 0,-1-1 0 0 0,0 1 0 0 0,0-1-1 0 0,0 0 1 0 0,0 0 0 0 0,0 1 0 0 0,0-1-1 0 0,-1-1 1 0 0,1 1 0 0 0,-1 0 0 0 0,1 0 0 0 0,-1-1-1 0 0,0 0 1 0 0,0 1 0 0 0,1-1 0 0 0,-1 0-1 0 0,0-1 1 0 0,0 1 0 0 0,0 0 0 0 0,0-1-1 0 0,0 1 1 0 0,0-1 0 0 0,0 0 0 0 0,0 0 0 0 0,0 0-1 0 0,-2-1 243 0 0,-8 1-1322 0 0</inkml:trace>
  <inkml:trace contextRef="#ctx0" brushRef="#br0" timeOffset="-4824.376">20749 2824 1632 0 0,'-2'-10'5009'0'0,"54"1"-4611"0"0,-42 8 0 0 0,174-20-780 0 0,1 8 0 0 0,107 10 382 0 0,-292 3 1 0 0,0 0 0 0 0,-1 1 0 0 0,1-1 0 0 0,0 0 0 0 0,0 1 0 0 0,0-1 0 0 0,-1 0 0 0 0,1 1 0 0 0,0-1 0 0 0,0 0-1 0 0,0 1 1 0 0,0-1 0 0 0,0 1 0 0 0,0-1 0 0 0,0 0 0 0 0,-1 1 0 0 0,1-1 0 0 0,0 0 0 0 0,1 1 0 0 0,-1-1 0 0 0,0 1 0 0 0,0-1 0 0 0,0 0 0 0 0,0 1-1 0 0,0-1 1 0 0,0 0 0 0 0,0 1 0 0 0,0-1 0 0 0,1 1 0 0 0,-1-1 0 0 0,0 0 0 0 0,0 1 0 0 0,1-1 0 0 0,-1 0 0 0 0,0 0 0 0 0,0 1 0 0 0,1-1-1 0 0,-1 0 1 0 0,0 0 0 0 0,1 1 0 0 0,-1-1 0 0 0,0 0-1 0 0,-60 26 739 0 0,34-15-463 0 0,22-10-243 0 0,0 0-1 0 0,1 0 0 0 0,-1 1 0 0 0,0-1 0 0 0,1 1 1 0 0,-1 0-1 0 0,1 0 0 0 0,0 0 0 0 0,-1 0 0 0 0,1 1 1 0 0,0-1-1 0 0,0 1 0 0 0,1 0 0 0 0,-1 0 0 0 0,1 0 1 0 0,-1 0-1 0 0,1 0 0 0 0,0 1 0 0 0,0-1 1 0 0,0 1-1 0 0,1-1 0 0 0,-1 1 0 0 0,1 0 0 0 0,0-1 1 0 0,0 1-1 0 0,0 0 0 0 0,0 0 0 0 0,1 0 0 0 0,-1 0 1 0 0,1 0-1 0 0,0 0 0 0 0,1 0 0 0 0,-1 0 0 0 0,1 0 1 0 0,-1-1-1 0 0,1 1 0 0 0,0 0 0 0 0,1 0 0 0 0,-1-1 1 0 0,0 1-1 0 0,1 0 0 0 0,0-1 0 0 0,0 1 0 0 0,0-1 1 0 0,1 0-1 0 0,-1 0 0 0 0,1 0 0 0 0,-1 0 0 0 0,1 0 1 0 0,0-1-1 0 0,0 1 0 0 0,0-1 0 0 0,1 1 1 0 0,-1-1-1 0 0,0 0 0 0 0,1-1 0 0 0,-1 1 0 0 0,1-1 1 0 0,0 1-33 0 0,204 27-364 0 0,-205-29 328 0 0,0 1 0 0 0,0-1 0 0 0,0 0 0 0 0,0 0 0 0 0,0-1 0 0 0,0 1 0 0 0,0 0 0 0 0,0-1 0 0 0,0 0 0 0 0,0 0 0 0 0,0 0 0 0 0,0 0 0 0 0,-1 0 0 0 0,1-1 0 0 0,0 1-1 0 0,-1-1 1 0 0,1 1 0 0 0,-1-1 0 0 0,1 0 0 0 0,-1 0 0 0 0,0 0 0 0 0,0-1 0 0 0,0 1 0 0 0,0 0 0 0 0,0-1 0 0 0,0 1 0 0 0,-1-1 0 0 0,1 0 0 0 0,-1 1 0 0 0,0-1 0 0 0,0 0 0 0 0,0 0 0 0 0,0 0 0 0 0,0 0 36 0 0,-83-65-554 0 0,68 60 553 0 0,-175-79 107 0 0,189 87-135 0 0,-1 0 0 0 0,0 0-1 0 0,1 0 1 0 0,-1 0 0 0 0,0 0 0 0 0,1 0 0 0 0,-1-1 0 0 0,0 1-1 0 0,1 0 1 0 0,-1 0 0 0 0,0-1 0 0 0,1 1 0 0 0,-1 0-1 0 0,1-1 1 0 0,-1 1 0 0 0,1-1 0 0 0,-1 1 0 0 0,1-1 0 0 0,-1 1-1 0 0,1-1 1 0 0,-1 1 0 0 0,1-1 0 0 0,0 1 0 0 0,-1-1-1 0 0,1 0 1 0 0,0 1 0 0 0,0-1 0 0 0,-1 0 0 0 0,1 1 0 0 0,0-1-1 0 0,0 0 1 0 0,0 1 0 0 0,0-1 0 0 0,0 0 0 0 0,0 1-1 0 0,0-1 1 0 0,0 0 0 0 0,0 1 0 0 0,0-1 0 0 0,0 0 0 0 0,0 1-1 0 0,0-1 1 0 0,1 0 0 0 0,-1 1 0 0 0,0-1 0 0 0,0 1-1 0 0,1-1 1 0 0,-1 0 0 0 0,0 1 0 0 0,1-1 0 0 0,-1 1 0 0 0,1-1-1 0 0,-1 1 1 0 0,1-1 0 0 0,-1 1 0 0 0,1-1 0 0 0,-1 1-1 0 0,1 0 1 0 0,-1-1 0 0 0,1 1 0 0 0,0 0 0 0 0,-1-1 0 0 0,1 1-1 0 0,-1 0 1 0 0,1 0 0 0 0,0-1 0 0 0,-1 1 0 0 0,1 0-1 0 0,0 0 30 0 0,47-18-2078 0 0,-24 10 1304 0 0</inkml:trace>
  <inkml:trace contextRef="#ctx0" brushRef="#br0" timeOffset="-4481.309">21903 2716 1544 0 0,'-21'-6'4130'0'0,"-36"16"-2827"0"0,54-10-1244 0 0,1 0-1 0 0,-1 1 1 0 0,1 0-1 0 0,-1 0 1 0 0,1 0-1 0 0,0 0 0 0 0,-1 0 1 0 0,1 0-1 0 0,0 0 1 0 0,0 1-1 0 0,0-1 1 0 0,0 1-1 0 0,0 0 1 0 0,0-1-1 0 0,0 1 1 0 0,0 0-1 0 0,1 0 0 0 0,-1 0 1 0 0,1 0-1 0 0,0 1 1 0 0,-1-1-1 0 0,1 0 1 0 0,0 1-1 0 0,0-1 1 0 0,0 0-1 0 0,1 1 0 0 0,-1-1 1 0 0,1 1-1 0 0,-1 0 1 0 0,1-1-1 0 0,0 1 1 0 0,0-1-1 0 0,0 1 1 0 0,0-1-1 0 0,0 1 0 0 0,1 2-58 0 0,7 5 101 0 0,0 1-1 0 0,1-1 0 0 0,0-1 0 0 0,1 0 0 0 0,-1 0 0 0 0,2-1 0 0 0,-1 0 0 0 0,1 0 0 0 0,1-2 0 0 0,-1 1 0 0 0,5 1-100 0 0,57 38 274 0 0,-73-45-274 0 0,1-1 0 0 0,-1 1 0 0 0,1-1-1 0 0,-1 1 1 0 0,1-1 0 0 0,-1 1 0 0 0,0-1-1 0 0,1 1 1 0 0,-1 0 0 0 0,0-1 0 0 0,0 1-1 0 0,1 0 1 0 0,-1-1 0 0 0,0 1 0 0 0,0 0-1 0 0,0 0 1 0 0,0-1 0 0 0,0 1 0 0 0,0 0 0 0 0,0-1-1 0 0,0 1 1 0 0,0 0 0 0 0,0-1 0 0 0,0 1-1 0 0,0 0 1 0 0,-1 0 0 0 0,1-1 0 0 0,0 1-1 0 0,0 0 1 0 0,-1-1 0 0 0,1 1 0 0 0,0-1-1 0 0,-1 1 1 0 0,1 0 0 0 0,-1-1 0 0 0,1 1 0 0 0,-1-1-1 0 0,1 1 1 0 0,-1-1 0 0 0,1 0 0 0 0,-1 1-1 0 0,0-1 1 0 0,1 1 0 0 0,-1-1 0 0 0,1 0-1 0 0,-1 1 1 0 0,0-1 0 0 0,1 0 0 0 0,-1 0-1 0 0,0 0 1 0 0,1 0 0 0 0,-1 1 0 0 0,0-1-1 0 0,0 0 1 0 0,1 0 0 0 0,-1 0 0 0 0,0 0 0 0 0,1-1-1 0 0,-1 1 1 0 0,0 0 0 0 0,0 0 0 0 0,0 0 0 0 0,-52 9-394 0 0,41-9-34 0 0,-1 1-1 0 0,1-1 0 0 0,-1-1 0 0 0,1 0 1 0 0,-1-1-1 0 0,1-1 0 0 0,0 0 1 0 0,0 0-1 0 0,0-1 0 0 0,0 0 0 0 0,1-1 1 0 0,-1-1-1 0 0,-7-5 429 0 0,9 2-1287 0 0,6-2-5 0 0</inkml:trace>
  <inkml:trace contextRef="#ctx0" brushRef="#br0" timeOffset="-4097.064">22162 2674 1100 0 0,'-31'6'2353'0'0,"24"-6"-2097"0"0,0 0 1 0 0,0 1-1 0 0,-1 0 0 0 0,1 1 0 0 0,0-1 1 0 0,0 1-1 0 0,1 1 0 0 0,-1-1 0 0 0,0 1 1 0 0,1 1-1 0 0,0-1 0 0 0,-1 1 0 0 0,1 0 1 0 0,1 0-1 0 0,-1 1 0 0 0,1-1 0 0 0,-4 5-256 0 0,9-5 72 0 0,-1 0 0 0 0,1 0-1 0 0,0-1 1 0 0,1 1 0 0 0,-1 0 0 0 0,1 0-1 0 0,-1 0 1 0 0,1-1 0 0 0,0 1-1 0 0,1 0 1 0 0,-1-1 0 0 0,1 1 0 0 0,-1-1-1 0 0,1 1 1 0 0,0-1 0 0 0,0 0-1 0 0,1 0 1 0 0,-1 0 0 0 0,0 0-1 0 0,1 0 1 0 0,0-1 0 0 0,0 1 0 0 0,0-1-1 0 0,0 1 1 0 0,0-1 0 0 0,0 0-1 0 0,4 1-71 0 0,4 7 261 0 0,-1-1-144 0 0,-2-3-47 0 0,0 0 1 0 0,-1 0 0 0 0,0 1-1 0 0,0 0 1 0 0,0 1 0 0 0,-1 0 0 0 0,0-1-1 0 0,-1 2 1 0 0,1-1 0 0 0,-2 1-1 0 0,1 0 1 0 0,0 4-71 0 0,-7-9-25 0 0,-1 0-1 0 0,0 1 1 0 0,0-1-1 0 0,0 0 1 0 0,-1 0-1 0 0,1-1 1 0 0,-1 1-1 0 0,0-1 1 0 0,0 0-1 0 0,-1 0 1 0 0,1 0-1 0 0,0 0 1 0 0,-1-1-1 0 0,0 0 1 0 0,1 0-1 0 0,-1 0 1 0 0,0 0 0 0 0,0-1-1 0 0,0 0 1 0 0,0 0-1 0 0,0 0 1 0 0,0 0-1 0 0,-1-1 1 0 0,1 0-1 0 0,-3-1 26 0 0,7 2-21 0 0,-4 0-232 0 0,1 0 0 0 0,-1-1 0 0 0,0 1 0 0 0,1-1 0 0 0,-1 1-1 0 0,1-1 1 0 0,-1-1 0 0 0,0 1 0 0 0,1-1 0 0 0,-1 0 0 0 0,1 0 0 0 0,-1 0 0 0 0,1 0 0 0 0,-1-1 0 0 0,1 0 0 0 0,0 0 0 0 0,0 0-1 0 0,0 0 1 0 0,0-1 0 0 0,0 1 0 0 0,1-1 0 0 0,-1 0 0 0 0,1 0 0 0 0,-1 0 0 0 0,1-1 0 0 0,0 1 0 0 0,0-1 253 0 0,-2-10-1268 0 0</inkml:trace>
  <inkml:trace contextRef="#ctx0" brushRef="#br0" timeOffset="-3833.619">22440 2744 2324 0 0,'15'17'7970'0'0,"-17"1"-7604"0"0,33 156-294 0 0,-33-172-303 0 0,1-1 1 0 0,-1 0 0 0 0,1 1 0 0 0,-1-1 0 0 0,0 0-1 0 0,1 0 1 0 0,-1 0 0 0 0,0 0 0 0 0,0 0 0 0 0,1 0-1 0 0,-1 0 1 0 0,0-1 0 0 0,0 1 0 0 0,0-1 0 0 0,0 1-1 0 0,0-1 1 0 0,0 0 0 0 0,0 0 0 0 0,0 0 0 0 0,0 0-1 0 0,0 0 1 0 0,0 0 0 0 0,0-1 0 0 0,0 1 0 0 0,0-1-1 0 0,0 1 1 0 0,0-1 0 0 0,0 0 0 0 0,0 1 0 0 0,-1-2 230 0 0,-24-14-1240 0 0,5-2 22 0 0</inkml:trace>
  <inkml:trace contextRef="#ctx0" brushRef="#br0" timeOffset="-3586.978">22357 2486 2328 0 0,'3'-7'1644'0'0,"-3"-1"-260"0"0,4 4-159 0 0,-3 1-325 0 0,-1-3-76 0 0,0 3-236 0 0,0 1-68 0 0,-1-1-172 0 0,1 0-208 0 0,-2 2-248 0 0,2-1-212 0 0,3 2 28 0 0,0 2-348 0 0,2-1-572 0 0,0 1-228 0 0,1 1 75 0 0,12 4 65 0 0,-4 2 132 0 0</inkml:trace>
  <inkml:trace contextRef="#ctx0" brushRef="#br0" timeOffset="-2748.186">22647 2758 1760 0 0,'14'37'4016'0'0,"-3"-11"-3448"0"0,17 128 2026 0 0,-69-82-1303 0 0,21-50-424 0 0,40-79 341 0 0,-14 44-1349 0 0,1 1 0 0 0,0 0 1 0 0,1 1-1 0 0,1-1 0 0 0,0 2 0 0 0,0-1 1 0 0,1 1-1 0 0,0 1 0 0 0,1 0 1 0 0,0 0-1 0 0,0 1 0 0 0,1 0 0 0 0,0 1 1 0 0,3-1 140 0 0,-13 10-23 0 0,0 0 1 0 0,0 0-1 0 0,0 0 1 0 0,0 0-1 0 0,-1 0 1 0 0,1 0-1 0 0,-1 0 1 0 0,1 1-1 0 0,-1-1 1 0 0,0 0-1 0 0,0 1 1 0 0,0-1-1 0 0,0 1 1 0 0,0-1-1 0 0,-1 1 0 0 0,1 0 1 0 0,-1-1-1 0 0,0 1 1 0 0,0 0-1 0 0,0-1 1 0 0,0 1-1 0 0,0 0 1 0 0,0-1-1 0 0,-1 1 1 0 0,1 0-1 0 0,-1-1 1 0 0,0 1-1 0 0,0-1 1 0 0,0 2 22 0 0,0 9-46 0 0,1-7 34 0 0,1 0-1 0 0,0-1 1 0 0,1 1-1 0 0,-1 0 1 0 0,1-1 0 0 0,0 1-1 0 0,0-1 1 0 0,1 1 0 0 0,0-1-1 0 0,0 0 1 0 0,0 0-1 0 0,1 0 1 0 0,-1-1 0 0 0,1 1-1 0 0,0-1 1 0 0,0 0 0 0 0,1 0-1 0 0,-1 0 1 0 0,1 0-1 0 0,0-1 1 0 0,0 0 0 0 0,0 0-1 0 0,0 0 1 0 0,1-1 0 0 0,-1 0-1 0 0,1 0 1 0 0,-1 0 0 0 0,1-1-1 0 0,0 1 1 0 0,0-1-1 0 0,0-1 1 0 0,0 1 0 0 0,-1-1-1 0 0,1 0 1 0 0,0 0 0 0 0,0-1-1 0 0,0 0 1 0 0,3-1 12 0 0,11 2-189 0 0,-1-2 1 0 0,0-1-1 0 0,0 0 0 0 0,0-1 1 0 0,0-1-1 0 0,0-1 0 0 0,-1-1 1 0 0,0 0-1 0 0,-1-1 1 0 0,1-1-1 0 0,-2-1 0 0 0,1 0 1 0 0,10-10 188 0 0,-25 19 3 0 0,0 0 0 0 0,-1 0 1 0 0,1-1-1 0 0,-1 1 1 0 0,1 0-1 0 0,-1-1 0 0 0,1 1 1 0 0,-1-1-1 0 0,0 1 1 0 0,0-1-1 0 0,0 0 0 0 0,0 0 1 0 0,0 1-1 0 0,0-1 1 0 0,-1 0-1 0 0,1 0 1 0 0,0 0-1 0 0,-1 0 0 0 0,1 0 1 0 0,-1 0-1 0 0,0 0 1 0 0,0 0-1 0 0,0 0 0 0 0,0 0 1 0 0,0 0-1 0 0,0 0 1 0 0,0 0-1 0 0,-1 0 0 0 0,1 0 1 0 0,-1 0-1 0 0,0 0 1 0 0,1 1-1 0 0,-1-1 0 0 0,0 0 1 0 0,0 0-1 0 0,0 1 1 0 0,0-1-1 0 0,0 0 0 0 0,-1 1 1 0 0,1-1-1 0 0,0 1 1 0 0,-1-1-1 0 0,1 1 0 0 0,-1 0 1 0 0,1 0-1 0 0,-1-1 1 0 0,0 1-1 0 0,0 0 0 0 0,1 1 1 0 0,-1-1-1 0 0,0 0 1 0 0,-2 0-4 0 0,-103-25 1153 0 0,103 25-1107 0 0,0 1 0 0 0,0-1 0 0 0,0 1 0 0 0,0 0-1 0 0,0 0 1 0 0,0 0 0 0 0,0 1 0 0 0,1-1 0 0 0,-1 1-1 0 0,0 0 1 0 0,0 0 0 0 0,0 0 0 0 0,0 0 0 0 0,1 1-1 0 0,-1 0 1 0 0,1 0 0 0 0,-1 0 0 0 0,1 0 0 0 0,0 0-1 0 0,0 1 1 0 0,-1-1 0 0 0,2 1 0 0 0,-1 0 0 0 0,0 0-1 0 0,1 0 1 0 0,-3 3-46 0 0,8-2 11 0 0,0 0 0 0 0,-1-1 0 0 0,2 1 0 0 0,-1-1-1 0 0,0 0 1 0 0,1 0 0 0 0,-1 0 0 0 0,1 0 0 0 0,0-1 0 0 0,0 1 0 0 0,0-1-1 0 0,1 0 1 0 0,-1 0 0 0 0,0-1 0 0 0,1 1 0 0 0,-1-1 0 0 0,1 0 0 0 0,3 1-11 0 0,129 12 195 0 0,-136-14-120 0 0,-1 0 15 0 0,0 0 35 0 0,0 0 2 0 0,0 0-5 0 0,11 2 328 0 0,28 143-190 0 0,-4 127 456 0 0,-34-264-648 0 0,-1 0 0 0 0,-1 1-1 0 0,1-1 1 0 0,-1 0 0 0 0,0 1 0 0 0,-1-1 0 0 0,0 0 0 0 0,-1 0 0 0 0,1 0 0 0 0,-1 0 0 0 0,-1-1 0 0 0,0 1-1 0 0,0-1 1 0 0,0 0 0 0 0,-1 0 0 0 0,0 0 0 0 0,0-1 0 0 0,0 0 0 0 0,-1 0 0 0 0,0 0 0 0 0,-1 0 0 0 0,1-1-1 0 0,-1 0 1 0 0,0-1 0 0 0,0 1 0 0 0,0-1 0 0 0,-1-1 0 0 0,0 1 0 0 0,1-1 0 0 0,-1-1 0 0 0,0 1 0 0 0,-1-2-1 0 0,1 1 1 0 0,0-1 0 0 0,0 0 0 0 0,-1 0 0 0 0,1-1 0 0 0,0 0 0 0 0,-1-1 0 0 0,1 0 0 0 0,0 0 0 0 0,-1-1-1 0 0,1 0 1 0 0,-7-3-68 0 0,10 2-47 0 0,0 1-1 0 0,0-1 1 0 0,1-1-1 0 0,-1 1 1 0 0,1-1-1 0 0,0 1 1 0 0,0-1-1 0 0,0 0 0 0 0,1-1 1 0 0,-1 1-1 0 0,1-1 1 0 0,0 1-1 0 0,0-1 1 0 0,1 0-1 0 0,-1 0 1 0 0,1 0-1 0 0,0-1 1 0 0,1 1-1 0 0,-1 0 1 0 0,1-1-1 0 0,0 1 0 0 0,0-1 1 0 0,1 1-1 0 0,0-1 1 0 0,0 0-1 0 0,0 1 1 0 0,0-1-1 0 0,1 1 1 0 0,1-3 47 0 0,66-146-3438 0 0,-46 128 2299 0 0,0 0 0 0 0,1 2 1 0 0,2 0-1 0 0,0 2 0 0 0,1 0 0 0 0,27-15 1139 0 0,-8 8-1220 0 0</inkml:trace>
  <inkml:trace contextRef="#ctx0" brushRef="#br0" timeOffset="-1291.28">23911 2624 1468 0 0,'0'0'678'0'0,"3"-13"746"0"0,32-14 1493 0 0,-75 12-1345 0 0,21 13-1462 0 0,1 0 0 0 0,0 2-1 0 0,-1 0 1 0 0,1 1-1 0 0,0 1 1 0 0,-1 1 0 0 0,1 0-1 0 0,0 1 1 0 0,1 1 0 0 0,-1 1-1 0 0,1 1 1 0 0,0 0-1 0 0,1 1 1 0 0,-1 1 0 0 0,2 0-1 0 0,-1 1 1 0 0,1 1-1 0 0,1 0 1 0 0,0 1 0 0 0,0 1-1 0 0,2 0 1 0 0,-12 15-110 0 0,22-26 21 0 0,0 1 0 0 0,0 0 0 0 0,0 0 0 0 0,1 0 1 0 0,-1 0-1 0 0,1 0 0 0 0,-1 0 0 0 0,1 1 0 0 0,0-1 0 0 0,0 0 0 0 0,1 1 0 0 0,-1-1 1 0 0,1 1-1 0 0,-1-1 0 0 0,1 1 0 0 0,0-1 0 0 0,0 1 0 0 0,1-1 0 0 0,-1 0 0 0 0,1 1 1 0 0,0-1-1 0 0,0 1 0 0 0,0-1 0 0 0,0 0 0 0 0,0 0 0 0 0,1 1 0 0 0,0-1 0 0 0,-1 0 1 0 0,1-1-1 0 0,0 1 0 0 0,0 0 0 0 0,1 0 0 0 0,-1-1 0 0 0,1 1 0 0 0,-1-1 0 0 0,1 0 1 0 0,0 0-1 0 0,0 0 0 0 0,-1 0 0 0 0,2 0 0 0 0,-1-1 0 0 0,2 2-21 0 0,141 50 46 0 0,-117-46-288 0 0,1-1 0 0 0,0-2 0 0 0,0-1 0 0 0,0-1-1 0 0,0-2 1 0 0,0-1 0 0 0,0-1 0 0 0,0-2 0 0 0,0 0-1 0 0,-1-3 1 0 0,21-6 242 0 0,-46 13-69 0 0,0-1 0 0 0,0 0 0 0 0,0 1 0 0 0,0-1 1 0 0,0-1-1 0 0,0 1 0 0 0,-1-1 0 0 0,1 1 0 0 0,0-1 0 0 0,-1 0 0 0 0,1 0 0 0 0,-1-1 0 0 0,0 1 0 0 0,0-1 0 0 0,0 0 1 0 0,0 0-1 0 0,0 0 0 0 0,0 0 0 0 0,-1 0 0 0 0,0 0 0 0 0,1-1 0 0 0,-1 1 0 0 0,0-1 0 0 0,-1 0 0 0 0,1 1 1 0 0,-1-1-1 0 0,1 0 0 0 0,-1 0 0 0 0,-1 0 0 0 0,1 0 0 0 0,0 0 0 0 0,-1 0 0 0 0,0 0 0 0 0,0 0 0 0 0,0 0 0 0 0,0 0 1 0 0,-1 0-1 0 0,0 0 0 0 0,1 0 0 0 0,-1 0 0 0 0,-1 0 0 0 0,1 0 0 0 0,-1 0 0 0 0,1 0 0 0 0,-1 1 0 0 0,0-1 0 0 0,0 1 1 0 0,-1-1 67 0 0,-3 0 44 0 0,-1 1-1 0 0,0 0 0 0 0,1 0 0 0 0,-1 0 0 0 0,0 1 0 0 0,0 0 0 0 0,-1 0 0 0 0,1 1 0 0 0,0 0 0 0 0,-1 0 0 0 0,1 0 0 0 0,0 1 0 0 0,-1 1 0 0 0,1-1 0 0 0,0 1 0 0 0,-1 0 0 0 0,1 1 0 0 0,0 0 0 0 0,0 0 0 0 0,0 0 0 0 0,0 1 0 0 0,0 0 0 0 0,1 0 0 0 0,-1 1 0 0 0,1 0 1 0 0,0 0-1 0 0,0 0 0 0 0,0 1 0 0 0,1 0 0 0 0,-1 0 0 0 0,1 0 0 0 0,1 1 0 0 0,-1 0 0 0 0,1 0 0 0 0,0 0 0 0 0,0 0 0 0 0,0 1 0 0 0,1 1-42 0 0,4-3 48 0 0,0 1 0 0 0,1-1 0 0 0,0 0 0 0 0,0 0 0 0 0,0 0 0 0 0,0 0 0 0 0,1 0 0 0 0,0 0 0 0 0,0 0 0 0 0,1-1 1 0 0,-1 0-1 0 0,1 1 0 0 0,0-1 0 0 0,0-1 0 0 0,0 1 0 0 0,0-1 0 0 0,1 1 0 0 0,-1-1 0 0 0,1 0 0 0 0,0-1 0 0 0,0 1 0 0 0,0-1 0 0 0,0 0 0 0 0,1 0 0 0 0,-1-1 0 0 0,1 0 0 0 0,-1 0 0 0 0,1 0 0 0 0,-1 0 0 0 0,1-1-48 0 0,1 0-22 0 0,0 1-1 0 0,1-2 0 0 0,-1 1 1 0 0,0-1-1 0 0,0 0 0 0 0,0 0 1 0 0,0-1-1 0 0,0 0 0 0 0,0-1 1 0 0,0 1-1 0 0,-1-1 0 0 0,1 0 1 0 0,-1-1-1 0 0,0 0 0 0 0,0 0 0 0 0,0 0 1 0 0,0-1-1 0 0,-1 1 0 0 0,0-1 1 0 0,0-1-1 0 0,0 1 0 0 0,0-1 1 0 0,-1 0-1 0 0,0 0 0 0 0,0 0 1 0 0,-1 0-1 0 0,0-1 0 0 0,0 1 1 0 0,0-1-1 0 0,-1 0 0 0 0,0 0 0 0 0,0 0 1 0 0,-1 0-1 0 0,0 0 0 0 0,0 0 1 0 0,-1-1-1 0 0,0 1 0 0 0,0-2 23 0 0,0 3-32 0 0,1 0 0 0 0,0 0 0 0 0,-1 0-1 0 0,2 0 1 0 0,-1 0 0 0 0,1 0 0 0 0,0 1-1 0 0,0-1 1 0 0,1 1 0 0 0,-1-1 0 0 0,1 1-1 0 0,1 0 1 0 0,-1 0 0 0 0,1 0 0 0 0,-1 0-1 0 0,1 1 1 0 0,1-1 0 0 0,-1 1-1 0 0,1 0 1 0 0,-1 1 0 0 0,5-3 32 0 0,-8 5-11 0 0,12 6-85 0 0,2 15 237 0 0,0 1 0 0 0,-1 0 0 0 0,-2 2 1 0 0,0-1-1 0 0,-1 1 0 0 0,-1 1 1 0 0,-2 0-1 0 0,0 0 0 0 0,-1 5-141 0 0,16 39-229 0 0,-21-66-3932 0 0,-4-8 2707 0 0</inkml:trace>
  <inkml:trace contextRef="#ctx0" brushRef="#br0" timeOffset="-1042.27">24405 2483 1280 0 0,'2'-4'1088'0'0,"-2"1"-204"0"0,2 0-288 0 0,-1 0-240 0 0,-1 1-36 0 0,2-1-20 0 0,-2 0-136 0 0,0 3-20 0 0,1 0-312 0 0,-1 2 16 0 0,2-2-328 0 0,0 1-784 0 0,-2-1 20 0 0</inkml:trace>
  <inkml:trace contextRef="#ctx0" brushRef="#br0" timeOffset="-701.196">24450 2558 1216 0 0,'25'85'2570'0'0,"22"148"2990"0"0,-58-214-4830 0 0,17-21 560 0 0,183-131-1484 0 0,-186 133 179 0 0,0 1-1 0 0,0 0 1 0 0,0 0-1 0 0,0 0 0 0 0,0 0 1 0 0,-1 1-1 0 0,1-1 1 0 0,0 1-1 0 0,-1-1 0 0 0,1 1 1 0 0,-1 0-1 0 0,1 0 1 0 0,-1 0-1 0 0,0 1 1 0 0,0-1-1 0 0,0 0 0 0 0,0 1 1 0 0,0-1-1 0 0,-1 1 1 0 0,1 0-1 0 0,-1-1 0 0 0,1 1 1 0 0,-1 0-1 0 0,0 0 1 0 0,0 0-1 0 0,-1 0 0 0 0,1 0 1 0 0,-1 0-1 0 0,1 0 1 0 0,-1 0-1 0 0,0 3 16 0 0,7 13-99 0 0,-5-16-52 0 0,39 69-559 0 0,4-44-5729 0 0,-44-28 5309 0 0</inkml:trace>
  <inkml:trace contextRef="#ctx0" brushRef="#br0" timeOffset="3575.082">12318 4962 1088 0 0,'0'0'1022'0'0,"0"0"-112"0"0,0 0-76 0 0,0 0-122 0 0,0 0-38 0 0,0 0-61 0 0,0 0-17 0 0,-13 0 272 0 0,13-2 2464 0 0,93-10-2052 0 0,57-3-532 0 0,25-3-925 0 0,-61 3-2899 0 0,-114 14 2931 0 0,0 1-1 0 0,-1 0 1 0 0,1-1 0 0 0,0 1 0 0 0,0 0 0 0 0,0-1 0 0 0,-1 1 0 0 0,1 0 0 0 0,0-1 0 0 0,0 1 0 0 0,0 0 0 0 0,0-1 0 0 0,0 1 0 0 0,0-1 0 0 0,0 1 0 0 0,-1 0 0 0 0,1-1 0 0 0,0 1 0 0 0,0-1 0 0 0,1 1 0 0 0,-1 0 0 0 0,0-1 0 0 0,0 1 0 0 0,0 0 0 0 0,0-1 0 0 0,0 1 0 0 0,0-1 0 0 0,0 1 0 0 0,1 0 0 0 0,-1-1 0 0 0,0 1 0 0 0,0 0 0 0 0,0-1 0 0 0,1 1 0 0 0,-1 0 0 0 0,0 0 0 0 0,1-1 0 0 0,-1 1 0 0 0,0 0 0 0 0,0 0 0 0 0,1-1 0 0 0,-1 1 0 0 0,0 0 0 0 0,1 0 0 0 0,-1 0 0 0 0,1 0 0 0 0,-1-1 0 0 0,0 1 0 0 0,1 0 145 0 0,-19-3-1314 0 0</inkml:trace>
  <inkml:trace contextRef="#ctx0" brushRef="#br0" timeOffset="3822.816">12264 5104 1532 0 0,'1'3'1108'0'0,"1"2"-136"0"0,3-1-60 0 0,11 4-76 0 0,3-2-135 0 0,10 1-41 0 0,-2-5-92 0 0,5 1-52 0 0,6 4-132 0 0,1-7-148 0 0,-19 0-200 0 0,14 0-8 0 0,4 0-740 0 0,46-12-756 0 0,-35 6 103 0 0,-4-1-115 0 0,0-2 108 0 0</inkml:trace>
  <inkml:trace contextRef="#ctx0" brushRef="#br0" timeOffset="4334.751">13649 4836 1056 0 0,'-62'-4'5355'0'0,"49"8"-5162"0"0,1 1 0 0 0,0 0 0 0 0,0 2 0 0 0,1-1 0 0 0,0 1 0 0 0,0 1-1 0 0,0 0 1 0 0,1 0 0 0 0,0 1 0 0 0,1 0 0 0 0,0 1 0 0 0,1 0 0 0 0,0 0 0 0 0,0 1-1 0 0,1 0 1 0 0,0 0 0 0 0,1 1 0 0 0,0 0 0 0 0,1 0 0 0 0,1 0 0 0 0,0 1 0 0 0,0 0-1 0 0,1 0 1 0 0,1 0 0 0 0,0 0 0 0 0,1 0 0 0 0,0 0 0 0 0,1 6-193 0 0,1-11 61 0 0,0-1 1 0 0,0 1 0 0 0,0-1-1 0 0,1 0 1 0 0,0 0 0 0 0,0 1-1 0 0,0-1 1 0 0,1-1 0 0 0,1 1-1 0 0,-1 0 1 0 0,1-1-1 0 0,0 0 1 0 0,0 1 0 0 0,1-2-1 0 0,0 1 1 0 0,0 0 0 0 0,0-1-1 0 0,1 0 1 0 0,-1 0 0 0 0,1-1-1 0 0,0 0 1 0 0,1 0-1 0 0,-1 0 1 0 0,1-1 0 0 0,0 0-1 0 0,0 0 1 0 0,0 0-62 0 0,15 5 13 0 0,1 0 0 0 0,0-2-1 0 0,0 0 1 0 0,1-2 0 0 0,-1-1 0 0 0,1 0 0 0 0,0-2 0 0 0,0-1-13 0 0,-17 1-41 0 0,-1-1 1 0 0,1 0 0 0 0,-1-1-1 0 0,1 0 1 0 0,-1 1-1 0 0,1-2 1 0 0,-1 1 0 0 0,0-1-1 0 0,1 0 1 0 0,-1-1 0 0 0,0 1-1 0 0,-1-1 1 0 0,1 0 0 0 0,0-1-1 0 0,-1 1 1 0 0,1-1 0 0 0,-1 0-1 0 0,0 0 1 0 0,-1-1-1 0 0,1 0 1 0 0,-1 1 0 0 0,0-2-1 0 0,0 1 1 0 0,0 0 0 0 0,-1-1-1 0 0,0 0 1 0 0,0 1 0 0 0,0-1-1 0 0,-1 0 1 0 0,0-1 0 0 0,0 1-1 0 0,0 0 1 0 0,-1-1 0 0 0,0 1-1 0 0,0-1 1 0 0,-1 1-1 0 0,0-1 1 0 0,0-3 40 0 0,-7-8-62 0 0,0 1 0 0 0,-2 1 0 0 0,0-1 0 0 0,0 2 0 0 0,-2-1 0 0 0,0 1 0 0 0,-1 1 0 0 0,0 0 0 0 0,-1 1 0 0 0,-1 0 0 0 0,0 1 0 0 0,0 0 0 0 0,-1 1 0 0 0,-1 1-1 0 0,0 0 1 0 0,0 2 0 0 0,-1-1 0 0 0,0 2 0 0 0,0 0 0 0 0,-1 2 0 0 0,-9-3 62 0 0,-58-30-570 0 0,65 23-760 0 0,21 6-4276 0 0,21-10 4238 0 0</inkml:trace>
  <inkml:trace contextRef="#ctx0" brushRef="#br0" timeOffset="4724.177">13785 4573 964 0 0,'37'-34'4282'0'0,"80"5"-1473"0"0,-111 31-2723 0 0,0 0 0 0 0,0 0 0 0 0,0 0 0 0 0,-1 1 0 0 0,1 0-1 0 0,-1 0 1 0 0,0 0 0 0 0,0 1 0 0 0,0-1 0 0 0,-1 1 0 0 0,1 1-1 0 0,-1-1 1 0 0,0 1 0 0 0,0-1 0 0 0,0 1 0 0 0,-1 0 0 0 0,1 0-1 0 0,-1 1 1 0 0,-1-1 0 0 0,1 1 0 0 0,-1 0 0 0 0,0-1 0 0 0,0 1-1 0 0,0 0 1 0 0,-1 0 0 0 0,0 0 0 0 0,0 0 0 0 0,-1 0 0 0 0,0 1-1 0 0,0-1 1 0 0,0 0 0 0 0,-1 0 0 0 0,1 0 0 0 0,-2 0 0 0 0,0 3-86 0 0,-105 112 2576 0 0,62-82-1439 0 0,98-26-2047 0 0,161-23-7182 0 0,-168 8 5019 0 0,-30 2 1555 0 0</inkml:trace>
  <inkml:trace contextRef="#ctx0" brushRef="#br0" timeOffset="5096.235">14280 5034 1076 0 0,'0'1'237'0'0,"1"0"1"0"0,0 0-1 0 0,0 0 0 0 0,-1 1 0 0 0,1-1 1 0 0,0 0-1 0 0,0 0 0 0 0,0 0 0 0 0,0 0 0 0 0,1 0 1 0 0,-1-1-1 0 0,0 1 0 0 0,0 0 0 0 0,0 0 1 0 0,1-1-1 0 0,-1 1 0 0 0,0-1 0 0 0,1 1 1 0 0,-1-1-1 0 0,1 0 0 0 0,-1 1 0 0 0,0-1 1 0 0,1 0-1 0 0,-1 0 0 0 0,1 0 0 0 0,-1 0 1 0 0,0 0-1 0 0,1 0 0 0 0,-1-1 0 0 0,1 1 0 0 0,-1 0 1 0 0,0-1-1 0 0,1 1 0 0 0,-1-1 0 0 0,0 1 1 0 0,1-1-1 0 0,-1 0 0 0 0,0 1 0 0 0,0-1 1 0 0,0 0-1 0 0,0 0 0 0 0,1 0 0 0 0,-1 0 1 0 0,-1 0-1 0 0,1 0 0 0 0,0 0 0 0 0,0 0 1 0 0,0-1-1 0 0,0 1 0 0 0,-1 0 0 0 0,1 0-237 0 0,-27-22 2510 0 0,15 21-5839 0 0,7 2-5463 0 0,7 0 7316 0 0</inkml:trace>
  <inkml:trace contextRef="#ctx0" brushRef="#br0" timeOffset="6532.869">15051 4599 1132 0 0,'0'0'905'0'0,"3"-17"2249"0"0,43-29 1691 0 0,-39 161-2461 0 0,14-10-4242 0 0,-74-69-5294 0 0,43-36 5626 0 0</inkml:trace>
  <inkml:trace contextRef="#ctx0" brushRef="#br0" timeOffset="6800.204">14677 4918 1256 0 0,'3'7'7344'0'0,"74"0"-5571"0"0,182-21-89 0 0,123-8-5462 0 0,-344 22-1857 0 0,-33 4 4231 0 0</inkml:trace>
  <inkml:trace contextRef="#ctx0" brushRef="#br0" timeOffset="7221.937">14976 5160 936 0 0,'-4'-5'223'0'0,"0"1"-1"0"0,0-1 1 0 0,-1 1-1 0 0,1 1 1 0 0,-1-1-1 0 0,0 0 1 0 0,0 1-1 0 0,0 0 1 0 0,0 0-1 0 0,-1 1 1 0 0,1 0-1 0 0,-1 0 1 0 0,0 0-1 0 0,1 0 1 0 0,-1 1-1 0 0,0 0 1 0 0,0 0-1 0 0,0 1 1 0 0,0-1-1 0 0,0 1 1 0 0,0 1-1 0 0,0-1 1 0 0,0 1-1 0 0,-3 1-222 0 0,7-2 97 0 0,-4-1-3 0 0,-1 1 0 0 0,1 1 1 0 0,0-1-1 0 0,-1 1 1 0 0,1 0-1 0 0,0 0 0 0 0,0 1 1 0 0,0 0-1 0 0,0 0 0 0 0,0 1 1 0 0,0-1-1 0 0,1 1 1 0 0,-1 0-1 0 0,1 1 0 0 0,-1 0 1 0 0,1-1-1 0 0,1 2 0 0 0,-1-1 1 0 0,0 0-1 0 0,1 1 1 0 0,0 0-1 0 0,0 0 0 0 0,0 0 1 0 0,1 0-1 0 0,0 1 1 0 0,0 0-1 0 0,0-1 0 0 0,1 1 1 0 0,0 0-1 0 0,0 0 0 0 0,0 0 1 0 0,1 2-95 0 0,1-3 15 0 0,2 0 1 0 0,-1 0-1 0 0,1-1 0 0 0,-1 1 0 0 0,1 0 1 0 0,1-1-1 0 0,-1 1 0 0 0,1-1 1 0 0,-1 0-1 0 0,1 0 0 0 0,0 0 1 0 0,1 0-1 0 0,-1 0 0 0 0,1-1 1 0 0,-1 0-1 0 0,1 1 0 0 0,0-1 1 0 0,0-1-1 0 0,1 1 0 0 0,-1-1 1 0 0,1 1-1 0 0,-1-1 0 0 0,1 0 1 0 0,0-1-1 0 0,0 1-15 0 0,82 17-2724 0 0,-23-30-1625 0 0,-49 3 2826 0 0</inkml:trace>
  <inkml:trace contextRef="#ctx0" brushRef="#br0" timeOffset="7561.64">15057 5128 1392 0 0,'-7'24'876'0'0,"-1"0"0"0"0,-2-1-1 0 0,0 0 1 0 0,-2-1 0 0 0,0 0 0 0 0,-2 0-1 0 0,-8 10-875 0 0,8-14 433 0 0,1 1-1 0 0,2 0 0 0 0,-1 1 0 0 0,2 0 0 0 0,1 1 0 0 0,1 0 0 0 0,0 0 1 0 0,2 1-1 0 0,0 2-432 0 0,7-19 44 0 0,1 0 1 0 0,0 0-1 0 0,1 0 0 0 0,0-1 1 0 0,-1 1-1 0 0,1-1 1 0 0,1 0-1 0 0,-1 1 1 0 0,0-1-1 0 0,1-1 0 0 0,0 1 1 0 0,0-1-1 0 0,0 1 1 0 0,1-1-1 0 0,-1 0 1 0 0,1-1-1 0 0,-1 1 0 0 0,1-1 1 0 0,0 0-1 0 0,0 0 1 0 0,0 0-1 0 0,0-1 1 0 0,0 1-1 0 0,1-2 0 0 0,-1 1 1 0 0,0 0-1 0 0,0-1 1 0 0,1 0-1 0 0,-1 0 1 0 0,0 0-1 0 0,1-1 0 0 0,-1 0 1 0 0,3-1-45 0 0,5 3-79 0 0,0-1 1 0 0,1-1-1 0 0,-1 0 0 0 0,0 0 1 0 0,0-1-1 0 0,-1-1 1 0 0,1-1-1 0 0,0 1 0 0 0,-1-2 1 0 0,0 0-1 0 0,0 0 1 0 0,0-1-1 0 0,-1-1 0 0 0,0 0 1 0 0,0 0-1 0 0,-1-1 1 0 0,1 0-1 0 0,-2-1 0 0 0,1 0 1 0 0,0-3 78 0 0,-8 10-50 0 0,0-1 1 0 0,-1 0 0 0 0,1 0-1 0 0,-1 0 1 0 0,0 0 0 0 0,0 0-1 0 0,0 0 1 0 0,0 0 0 0 0,0-1-1 0 0,-1 1 1 0 0,0 0 0 0 0,1 0-1 0 0,-1-1 1 0 0,0 1 0 0 0,-1 0-1 0 0,1-1 1 0 0,0 1 0 0 0,-1 0-1 0 0,0 0 1 0 0,0 0 0 0 0,0 0-1 0 0,0-1 1 0 0,0 1 0 0 0,-1 1 0 0 0,1-1-1 0 0,-1 0 1 0 0,0 0 0 0 0,0 0-1 0 0,0 1 1 0 0,0-1 0 0 0,0 1-1 0 0,-1 0 1 0 0,1 0 0 0 0,-2-1 49 0 0,-108-65-1057 0 0,66 44 336 0 0,-66-54-4171 0 0,105 66 3577 0 0</inkml:trace>
  <inkml:trace contextRef="#ctx0" brushRef="#br0" timeOffset="7962.222">15765 5043 1720 0 0,'4'-7'7066'0'0,"50"3"-6674"0"0,-32 3 87 0 0,119-14-1663 0 0,-48-11-3923 0 0,-75 17 3717 0 0</inkml:trace>
  <inkml:trace contextRef="#ctx0" brushRef="#br0" timeOffset="8210.185">15997 4777 964 0 0,'-21'-26'6925'0'0,"-11"38"-4408"0"0,22 5-2472 0 0,1 0 0 0 0,0 1 0 0 0,2 0 0 0 0,0 0-1 0 0,1 1 1 0 0,1 0 0 0 0,0 0 0 0 0,2 1 0 0 0,0-1-1 0 0,1 1 1 0 0,1 0 0 0 0,1-1 0 0 0,1 1 0 0 0,1 1-45 0 0,20 129-4608 0 0,-11-107 487 0 0,-11-36 2764 0 0</inkml:trace>
  <inkml:trace contextRef="#ctx0" brushRef="#br0" timeOffset="8876.871">16581 4608 1744 0 0,'41'-1'8369'0'0,"-33"29"-6678"0"0,28 264-510 0 0,-44-273-6340 0 0,-12-42 84 0 0,11 9 3716 0 0</inkml:trace>
  <inkml:trace contextRef="#ctx0" brushRef="#br0" timeOffset="9172.158">16526 4449 1720 0 0,'-7'0'238'0'0,"0"0"1"0"0,1 1-1 0 0,-1 0 0 0 0,0 1 0 0 0,0 0 0 0 0,1 0 1 0 0,-1 0-1 0 0,1 1 0 0 0,-1 0 0 0 0,1 0 0 0 0,0 0 0 0 0,0 1 1 0 0,0 0-1 0 0,1 0 0 0 0,0 1 0 0 0,-1-1 0 0 0,1 1 1 0 0,1 0-1 0 0,-1 1 0 0 0,1-1 0 0 0,0 1 0 0 0,0 0 1 0 0,1 0-1 0 0,0 0 0 0 0,0 0 0 0 0,0 1 0 0 0,0 0-238 0 0,0 17 169 0 0,0 0 0 0 0,2 0 0 0 0,0 0-1 0 0,2 0 1 0 0,0 0 0 0 0,2 0 0 0 0,1-1-1 0 0,0 1 1 0 0,2-1 0 0 0,1 1 0 0 0,1-2-1 0 0,1 1 1 0 0,0-1 0 0 0,2-1 0 0 0,1 0-1 0 0,0 0 1 0 0,2-1 0 0 0,0-1 0 0 0,1 0-1 0 0,1-1 1 0 0,15 14-169 0 0,64 50-1312 0 0,-15-60-3225 0 0,-31-42 1781 0 0,-30 3 1314 0 0</inkml:trace>
  <inkml:trace contextRef="#ctx0" brushRef="#br0" timeOffset="9496.316">17016 4458 1348 0 0,'10'8'410'0'0,"0"0"-1"0"0,-1 1 0 0 0,0 1 1 0 0,0 0-1 0 0,-1 0 1 0 0,0 1-1 0 0,-1-1 1 0 0,0 2-1 0 0,-1-1 0 0 0,0 1 1 0 0,-1 0-1 0 0,3 9-409 0 0,-3-10 238 0 0,8 17 323 0 0,-1 2-1 0 0,-1 0 1 0 0,-1 0-1 0 0,-2 1 1 0 0,-1 0-1 0 0,-1 0 1 0 0,-2 1-1 0 0,0 31-560 0 0,-4-55 29 0 0,0 1 0 0 0,0-1-1 0 0,-1 0 1 0 0,-1 0 0 0 0,1 0 0 0 0,-2 0-1 0 0,1 0 1 0 0,-1-1 0 0 0,0 1 0 0 0,0 0-1 0 0,-1-1 1 0 0,0 0 0 0 0,0 0 0 0 0,-1 0-1 0 0,0-1 1 0 0,0 0 0 0 0,0 1 0 0 0,-1-2 0 0 0,0 1-1 0 0,0-1 1 0 0,-1 0 0 0 0,1 0 0 0 0,-1 0-1 0 0,0-1 1 0 0,0 0 0 0 0,-1-1 0 0 0,1 0-1 0 0,-2 1-28 0 0,5-7-337 0 0,0 1 0 0 0,1-1 0 0 0,-1 0 0 0 0,1 0-1 0 0,-1-1 1 0 0,1 1 0 0 0,0 0 0 0 0,0-1-1 0 0,1 0 1 0 0,-1 0 0 0 0,1 0 0 0 0,0 0 0 0 0,0 0-1 0 0,0 0 1 0 0,0 0 0 0 0,1-1 0 0 0,0 1 0 0 0,-1-1-1 0 0,2 1 1 0 0,-1-1 0 0 0,1 0 0 0 0,-1 1-1 0 0,1-1 1 0 0,0 1 0 0 0,1-1 0 0 0,-1 0 0 0 0,1 0 337 0 0,-1-9-1488 0 0</inkml:trace>
  <inkml:trace contextRef="#ctx0" brushRef="#br0" timeOffset="9900.61">17189 4247 1184 0 0,'1'-3'176'0'0,"0"0"0"0"0,0 0 0 0 0,1 0 0 0 0,-1 0 0 0 0,1 0-1 0 0,0 0 1 0 0,-1 0 0 0 0,2 0 0 0 0,-1 1 0 0 0,0-1 0 0 0,0 1 0 0 0,1-1 0 0 0,-1 1-1 0 0,1 0 1 0 0,0 0 0 0 0,0 0 0 0 0,0 1 0 0 0,0-1 0 0 0,0 1 0 0 0,0-1 0 0 0,0 1-1 0 0,0 0 1 0 0,1 0 0 0 0,-1 0-176 0 0,2 1 75 0 0,0 0 0 0 0,0 0 0 0 0,1 0 0 0 0,-1 0 0 0 0,0 1 0 0 0,0 0 0 0 0,0 0 0 0 0,0 1 0 0 0,0-1 0 0 0,0 1 0 0 0,0 0 0 0 0,-1 0 0 0 0,1 1 0 0 0,-1-1 0 0 0,1 1 0 0 0,-1 0 0 0 0,0 0 0 0 0,0 1-1 0 0,0-1 1 0 0,-1 1 0 0 0,1 0 0 0 0,-1 0 0 0 0,2 3-75 0 0,1 1 165 0 0,0 0 0 0 0,-1 1 0 0 0,0-1 0 0 0,0 1-1 0 0,-1 1 1 0 0,0-1 0 0 0,-1 0 0 0 0,0 1 0 0 0,0 0-1 0 0,-1 0 1 0 0,0 0 0 0 0,-1 0 0 0 0,0 0 0 0 0,-1 0-1 0 0,0 0 1 0 0,-1 0 0 0 0,0 0 0 0 0,0 0 0 0 0,-1 0 0 0 0,0 0-1 0 0,-1-1 1 0 0,0 1 0 0 0,-1-1 0 0 0,0 1 0 0 0,0-1-1 0 0,-1 0-164 0 0,-22 50 1895 0 0,26-58-1664 0 0,1-1-6 0 0,210-21-3302 0 0,-79 4-3185 0 0,-112 15 4871 0 0,-15 1 68 0 0</inkml:trace>
  <inkml:trace contextRef="#ctx0" brushRef="#br0" timeOffset="10181.186">17867 4731 2572 0 0,'5'14'7641'0'0,"4"-7"-4778"0"0,-1-8-5268 0 0,-6-9-5758 0 0,-3 7 6643 0 0</inkml:trace>
  <inkml:trace contextRef="#ctx0" brushRef="#br0" timeOffset="11098.28">18254 4237 1088 0 0,'-3'-12'7491'0'0,"-4"3"-4896"0"0,6 9-2602 0 0,1-1-1 0 0,-1 1 1 0 0,0-1 0 0 0,1 1-1 0 0,-1-1 1 0 0,1 1 0 0 0,0-1-1 0 0,-1 1 1 0 0,1-1 0 0 0,-1 1-1 0 0,1-1 1 0 0,0 1-1 0 0,-1-1 1 0 0,1 0 0 0 0,0 1-1 0 0,0-1 1 0 0,0 0 0 0 0,-1 1-1 0 0,1-1 1 0 0,0 0 0 0 0,0 1-1 0 0,0-1 1 0 0,0 0 0 0 0,0 1-1 0 0,0-1 1 0 0,0 0 0 0 0,0 1-1 0 0,1-1 1 0 0,-1 0-1 0 0,0 1 1 0 0,0-1 0 0 0,0 0-1 0 0,1 1 1 0 0,-1-1 0 0 0,0 0-1 0 0,1 1 1 0 0,-1-1 0 0 0,1 1-1 0 0,-1-1 1 0 0,0 1 0 0 0,1-1-1 0 0,-1 1 1 0 0,1-1 0 0 0,0 1-1 0 0,-1 0 1 0 0,1-1 0 0 0,-1 1-1 0 0,1 0 1 0 0,0-1-1 0 0,-1 1 1 0 0,1 0 0 0 0,-1 0-1 0 0,1-1 1 0 0,0 1 0 0 0,-1 0-1 0 0,1 0 1 0 0,0 0 0 0 0,-1 0 7 0 0,109-21-66 0 0,-105 24 51 0 0,-1-1 0 0 0,0 1 0 0 0,0-1 0 0 0,0 1 1 0 0,-1 0-1 0 0,1 0 0 0 0,-1 0 0 0 0,1 0 0 0 0,-1 0 0 0 0,0 1 1 0 0,0-1-1 0 0,0 1 0 0 0,-1-1 0 0 0,1 1 0 0 0,-1 0 0 0 0,0 0 1 0 0,0-1-1 0 0,0 1 0 0 0,-1 0 0 0 0,1 0 0 0 0,-1 0 1 0 0,0 0-1 0 0,0 0 0 0 0,-1 0 0 0 0,1 0 0 0 0,-1 0 0 0 0,1 0 1 0 0,-1-1-1 0 0,0 1 0 0 0,-2 2 15 0 0,-60 116-353 0 0,130-84 211 0 0,-60-35 159 0 0,-2-3 8 0 0,-1 1-1 0 0,1 0 0 0 0,-1 0 1 0 0,1 0-1 0 0,-1 0 0 0 0,1 1 1 0 0,-1 0-1 0 0,0 0 0 0 0,0 0 0 0 0,0 0 1 0 0,0 1-1 0 0,0 0 0 0 0,0-1 1 0 0,-1 1-1 0 0,1 1 0 0 0,-1-1 0 0 0,0 0 1 0 0,0 1-1 0 0,0 0 0 0 0,-1 0 1 0 0,1-1-1 0 0,-1 2 0 0 0,2 2-24 0 0,-40 36 448 0 0,-120 22 166 0 0,44-45-4205 0 0,110-20 2131 0 0,-7-1-2339 0 0,2-5 2617 0 0</inkml:trace>
  <inkml:trace contextRef="#ctx0" brushRef="#br0" timeOffset="11390.929">18114 4812 1240 0 0,'-4'7'5105'0'0,"57"-9"-3215"0"0,318-35 638 0 0,-119 30-8293 0 0,-241 10 3081 0 0,-11-2 1314 0 0</inkml:trace>
  <inkml:trace contextRef="#ctx0" brushRef="#br0" timeOffset="12013.566">18197 5304 1808 0 0,'-58'0'5102'0'0,"40"-52"-3324"0"0,31-65-1221 0 0,-9 99-488 0 0,-2 4-26 0 0,0 0-1 0 0,1 0 1 0 0,1 0 0 0 0,0 0 0 0 0,1 1 0 0 0,0-1-1 0 0,1 1 1 0 0,0 0 0 0 0,1 1 0 0 0,1 0 0 0 0,0 0-1 0 0,0 0 1 0 0,1 1 0 0 0,5-4-43 0 0,-12 15 1 0 0,0-1 0 0 0,0 1 0 0 0,0 0-1 0 0,0-1 1 0 0,0 1 0 0 0,1 0 0 0 0,-1 0 0 0 0,0 1 0 0 0,0-1 0 0 0,0 0-1 0 0,0 1 1 0 0,0-1 0 0 0,0 1 0 0 0,0 0 0 0 0,0-1 0 0 0,0 1 0 0 0,0 0-1 0 0,-1 0 1 0 0,1 0 0 0 0,0 1 0 0 0,0-1 0 0 0,-1 0 0 0 0,1 1 0 0 0,-1-1 0 0 0,1 1-1 0 0,-1-1 1 0 0,0 1 0 0 0,0 0 0 0 0,1-1 0 0 0,-1 1 0 0 0,0 0 0 0 0,0 0-1 0 0,-1 0 1 0 0,1 0 0 0 0,0 0 0 0 0,-1 0 0 0 0,1 0 0 0 0,-1 0 0 0 0,0 0 0 0 0,1 0-1 0 0,-1 0 1 0 0,0 0 0 0 0,0 0 0 0 0,-1 0 0 0 0,1 1 0 0 0,0-1 0 0 0,-1 1-1 0 0,2 19 93 0 0,-1 0 0 0 0,-1 0 1 0 0,-1 0-1 0 0,-1 0 0 0 0,-1-1 1 0 0,-1 1-1 0 0,0-1 1 0 0,-2 0-1 0 0,-3 6-93 0 0,3-7 142 0 0,-36 180 982 0 0,44-195-1104 0 0,-1 0 1 0 0,1 0 0 0 0,-1 0-1 0 0,1 0 1 0 0,1 0-1 0 0,-1 0 1 0 0,1-1 0 0 0,0 1-1 0 0,0 0 1 0 0,0-1-1 0 0,0 1 1 0 0,1-1 0 0 0,0 0-1 0 0,0 0 1 0 0,0 0-1 0 0,0 0 1 0 0,1-1 0 0 0,0 1-1 0 0,-1-1 1 0 0,1 0-1 0 0,0 0 1 0 0,1 0 0 0 0,-1-1-1 0 0,0 1 1 0 0,1-1-1 0 0,-1 0 1 0 0,1 0 0 0 0,5 0-21 0 0,145 15-140 0 0,-150-17 129 0 0,0 0 0 0 0,0-1 0 0 0,0 1 0 0 0,0-1 0 0 0,0 0 0 0 0,0 0 0 0 0,-1-1 0 0 0,1 1 0 0 0,0-1 0 0 0,-1 0 0 0 0,1-1 0 0 0,-1 1 0 0 0,0-1 0 0 0,1 1 0 0 0,-1-1 0 0 0,-1-1 0 0 0,1 1 0 0 0,0 0 0 0 0,-1-1 0 0 0,0 0 0 0 0,1 0 0 0 0,-1 0 0 0 0,-1 0 0 0 0,1 0 0 0 0,-1-1 0 0 0,0 1 0 0 0,0-1 0 0 0,1-3 11 0 0,-6 0-12 0 0,-2 0 0 0 0,1 1-1 0 0,-1-1 1 0 0,0 1 0 0 0,-1 0-1 0 0,0 0 1 0 0,0 1 0 0 0,0 0-1 0 0,-1 0 1 0 0,1 0 0 0 0,-2 1-1 0 0,1 0 1 0 0,0 1 0 0 0,-1-1-1 0 0,0 1 1 0 0,0 1 0 0 0,0-1 0 0 0,-5 0 12 0 0,6 1 3 0 0,-51-23-103 0 0,-39-22-579 0 0,48-2-2934 0 0,50 32 710 0 0,11-8 1561 0 0,0 6 32 0 0</inkml:trace>
  <inkml:trace contextRef="#ctx0" brushRef="#br0" timeOffset="12499.067">19234 4830 1804 0 0,'-5'-7'2358'0'0,"15"-8"1612"0"0,22 5-3580 0 0,1 2 0 0 0,0 1 1 0 0,0 2-1 0 0,0 1 0 0 0,0 2 0 0 0,14 1-390 0 0,173-27-5390 0 0,-200 19 2690 0 0,-20 9 1393 0 0</inkml:trace>
  <inkml:trace contextRef="#ctx0" brushRef="#br0" timeOffset="12745.639">19499 4527 1544 0 0,'-19'3'7094'0'0,"-2"41"-5933"0"0,17-23-1007 0 0,1 1 0 0 0,1 0 0 0 0,1 0 0 0 0,1-1 0 0 0,1 1 0 0 0,0 0 0 0 0,2 0 0 0 0,1 0 0 0 0,0-1 0 0 0,2 0 0 0 0,6 18-154 0 0,17 91-4388 0 0,-17-81 530 0 0,-11-44 2775 0 0</inkml:trace>
  <inkml:trace contextRef="#ctx0" brushRef="#br0" timeOffset="14036.409">20325 4579 928 0 0,'-2'0'204'0'0,"-1"1"-1"0"0,1-1 0 0 0,0 0 1 0 0,-1 0-1 0 0,1 0 1 0 0,0-1-1 0 0,-1 1 1 0 0,1 0-1 0 0,0-1 1 0 0,-1 0-1 0 0,1 1 1 0 0,0-1-1 0 0,0 0 1 0 0,0 0-1 0 0,0 0 0 0 0,0-1 1 0 0,0 1-1 0 0,0 0 1 0 0,0-1-1 0 0,0 1 1 0 0,0-1-1 0 0,1 0 1 0 0,-1 1-1 0 0,1-1 1 0 0,-1 0-1 0 0,1 0 0 0 0,0 0 1 0 0,0 0-1 0 0,-1-1-203 0 0,-2-4 730 0 0,4 3-613 0 0,0 0 0 0 0,0-1 1 0 0,1 1-1 0 0,-1 0 0 0 0,1 0 0 0 0,0 0 1 0 0,1 0-1 0 0,-1-1 0 0 0,1 2 0 0 0,0-1 0 0 0,0 0 1 0 0,0 0-1 0 0,0 0 0 0 0,0 1 0 0 0,1 0 1 0 0,0-1-1 0 0,0 1 0 0 0,0 0 0 0 0,0 0 1 0 0,0 0-1 0 0,1 1 0 0 0,-1-1 0 0 0,1 1 0 0 0,-1 0 1 0 0,1 0-1 0 0,0 0 0 0 0,0 0 0 0 0,1 1-117 0 0,8-6 92 0 0,0 0 1 0 0,1 2-1 0 0,0-1 0 0 0,0 2 0 0 0,0 0 0 0 0,0 0 0 0 0,1 2 0 0 0,0-1 1 0 0,-1 2-1 0 0,11 0-92 0 0,-21 1 9 0 0,0 0 0 0 0,1 1 0 0 0,-1 0 1 0 0,0 0-1 0 0,1 0 0 0 0,-1 0 0 0 0,0 0 0 0 0,0 1 1 0 0,0 0-1 0 0,0 0 0 0 0,0 0 0 0 0,-1 0 0 0 0,1 1 1 0 0,0-1-1 0 0,-1 1 0 0 0,0 0 0 0 0,0 0 1 0 0,0 0-1 0 0,0 1 0 0 0,0-1 0 0 0,-1 1 0 0 0,1 0 1 0 0,-1-1-1 0 0,0 1 0 0 0,0 0 0 0 0,0 0 0 0 0,-1 0 1 0 0,1 0-1 0 0,-1 1 0 0 0,0-1 0 0 0,0 0 1 0 0,-1 2-10 0 0,-6 136 263 0 0,-33-29 61 0 0,45-109-315 0 0,2 0-126 0 0,0 0 0 0 0,0-1 0 0 0,0 0 0 0 0,1 0-1 0 0,-1-1 1 0 0,1 0 0 0 0,0 0 0 0 0,0-1 0 0 0,0 0 0 0 0,-1 0 0 0 0,1-1 0 0 0,0 0-1 0 0,6-2 118 0 0,70-29-4359 0 0,-65-1-8 0 0,-20 30 3123 0 0</inkml:trace>
  <inkml:trace contextRef="#ctx0" brushRef="#br0" timeOffset="14296.742">20163 4256 1292 0 0,'-8'-2'1143'0'0,"3"2"-985"0"0,0-1 0 0 0,0 1-1 0 0,0 0 1 0 0,0 0 0 0 0,0 0 0 0 0,0 1 0 0 0,0-1-1 0 0,0 1 1 0 0,0 1 0 0 0,0-1 0 0 0,0 1 0 0 0,1-1 0 0 0,-1 1-1 0 0,1 1 1 0 0,-1-1 0 0 0,1 1 0 0 0,0-1 0 0 0,0 1-1 0 0,0 0 1 0 0,0 1 0 0 0,0-1 0 0 0,1 1 0 0 0,-1 0-1 0 0,1 0 1 0 0,0 0 0 0 0,0 0 0 0 0,-1 3-158 0 0,-4 7 214 0 0,0 0 0 0 0,1 0-1 0 0,1 1 1 0 0,0 0 0 0 0,1 0 0 0 0,1 1 0 0 0,0-1-1 0 0,1 1 1 0 0,1 0 0 0 0,0 0 0 0 0,1 0-1 0 0,1 0 1 0 0,0 0 0 0 0,1 0 0 0 0,1 0 0 0 0,1 0-1 0 0,0 0 1 0 0,1 0 0 0 0,1-1 0 0 0,0 0 0 0 0,1 0-1 0 0,0 0 1 0 0,2-1 0 0 0,0 1-214 0 0,5 11-299 0 0,2-1 0 0 0,1 0 0 0 0,1-2 0 0 0,1 1 0 0 0,1-2 0 0 0,1-1 0 0 0,1 0 0 0 0,0-1 0 0 0,2-2 0 0 0,0 0 0 0 0,1-1 0 0 0,24 11 299 0 0,90 5-4931 0 0,-119-33 3555 0 0</inkml:trace>
  <inkml:trace contextRef="#ctx0" brushRef="#br0" timeOffset="14563.17">21085 4258 1068 0 0,'9'23'710'0'0,"0"0"0"0"0,-2 0 0 0 0,-1 1 0 0 0,0 0 0 0 0,-2 1 0 0 0,-1-1 0 0 0,-1 0 0 0 0,-1 1 0 0 0,-2 16-710 0 0,-14 119 1444 0 0,9-129-1264 0 0,-2-1 0 0 0,-1 0 0 0 0,-1 0 0 0 0,-2-1-1 0 0,-1 0 1 0 0,-1-1 0 0 0,-1-1 0 0 0,-1 0 0 0 0,-2-1 0 0 0,-1-1-1 0 0,0 0 1 0 0,-22 19-180 0 0,37-40-202 0 0,-1 0 1 0 0,1 0-1 0 0,-1 0 0 0 0,0-1 0 0 0,0 0 0 0 0,0 0 0 0 0,0 0 0 0 0,0 0 1 0 0,0-1-1 0 0,-1 0 0 0 0,0 0 0 0 0,1 0 0 0 0,-1-1 0 0 0,0 0 0 0 0,0 0 1 0 0,0 0-1 0 0,-3-1 202 0 0,6-1-177 0 0,1 1 0 0 0,-1-1 0 0 0,1 0 0 0 0,-1 0 0 0 0,1 0 0 0 0,0 0 1 0 0,-1-1-1 0 0,1 1 0 0 0,0-1 0 0 0,0 1 0 0 0,0-1 0 0 0,0 0 0 0 0,1 1 1 0 0,-1-1-1 0 0,0 0 0 0 0,1 0 0 0 0,-1-1 0 0 0,1 1 0 0 0,0 0 0 0 0,-1 0 0 0 0,1-1 1 0 0,0 1-1 0 0,1-1 0 0 0,-1 1 0 0 0,0-3 177 0 0,-9-21-1511 0 0</inkml:trace>
  <inkml:trace contextRef="#ctx0" brushRef="#br0" timeOffset="14949.643">21087 4082 1540 0 0,'5'-7'246'0'0,"0"0"0"0"0,1 0 0 0 0,0 1 0 0 0,0-1 0 0 0,0 1 0 0 0,1 1 0 0 0,0-1 0 0 0,0 1 0 0 0,1 0-1 0 0,-1 1 1 0 0,1 0 0 0 0,0 0 0 0 0,0 0 0 0 0,1 1 0 0 0,-1 1 0 0 0,1-1 0 0 0,-1 1 0 0 0,1 1 0 0 0,0 0 0 0 0,0 0 0 0 0,-1 0 0 0 0,1 1 0 0 0,4 1-246 0 0,-7-2 86 0 0,0 1 1 0 0,1 1-1 0 0,-1-1 1 0 0,0 1-1 0 0,0 0 1 0 0,1 0-1 0 0,-1 1 1 0 0,0 0-1 0 0,0 0 1 0 0,0 0-1 0 0,-1 1 1 0 0,1 0-1 0 0,-1 0 1 0 0,1 0-1 0 0,-1 1 1 0 0,0 0-1 0 0,0 0 1 0 0,0 0-1 0 0,-1 1 1 0 0,0-1-1 0 0,0 1 1 0 0,0 0-1 0 0,0 0 1 0 0,-1 1-1 0 0,1-1 1 0 0,-2 1-1 0 0,1-1 1 0 0,0 1-1 0 0,-1 0 1 0 0,0 0-1 0 0,-1 0 1 0 0,2 4-87 0 0,-4 4 182 0 0,1 0 1 0 0,-2 0-1 0 0,1 0 1 0 0,-2 0-1 0 0,0 0 0 0 0,-1 0 1 0 0,0-1-1 0 0,-1 0 1 0 0,-1 0-1 0 0,0 0 0 0 0,0-1 1 0 0,-1 1-1 0 0,-1-2 1 0 0,0 1-1 0 0,-1-1 1 0 0,0 0-1 0 0,-8 7-182 0 0,-30 45 990 0 0,46-62-986 0 0,0 0 1 0 0,1 1 0 0 0,-1-1-1 0 0,0 0 1 0 0,0 1-1 0 0,1-1 1 0 0,-1 1-1 0 0,1-1 1 0 0,-1 1-1 0 0,1-1 1 0 0,0 1-1 0 0,-1-1 1 0 0,1 1-1 0 0,0-1 1 0 0,0 1-1 0 0,0-1 1 0 0,0 1-1 0 0,1-1 1 0 0,-1 1-1 0 0,0-1 1 0 0,1 1 0 0 0,-1-1-1 0 0,0 1 1 0 0,1-1-1 0 0,0 0 1 0 0,-1 1-1 0 0,1-1 1 0 0,0 0-1 0 0,0 1 1 0 0,0-1-1 0 0,0 0 1 0 0,0 0-1 0 0,0 0 1 0 0,0 0-1 0 0,0 0 1 0 0,0 0-1 0 0,0 0 1 0 0,1 0-1 0 0,-1 0 1 0 0,0 0-1 0 0,1-1 1 0 0,-1 1 0 0 0,1-1-1 0 0,-1 1 1 0 0,1-1-1 0 0,-1 1 1 0 0,1-1-1 0 0,-1 0 1 0 0,1 0-1 0 0,-1 0 1 0 0,2 0-5 0 0,83 11-1119 0 0,118-11-8855 0 0,-181 0 8704 0 0</inkml:trace>
  <inkml:trace contextRef="#ctx0" brushRef="#br0" timeOffset="15213.476">21619 4699 1700 0 0,'3'17'9333'0'0,"16"-29"-9251"0"0,11-46-8577 0 0,-30 57 7091 0 0</inkml:trace>
  <inkml:trace contextRef="#ctx0" brushRef="#br0" timeOffset="15973.225">22399 4189 1336 0 0,'-8'-16'7339'0'0,"48"-19"-6784"0"0,126 9 17 0 0,-162 26-568 0 0,-1 0 0 0 0,1 0 0 0 0,0 0 0 0 0,-1 1 0 0 0,1-1 0 0 0,-1 1 0 0 0,1 0 1 0 0,-1 0-1 0 0,1 0 0 0 0,-1 0 0 0 0,0 1 0 0 0,1-1 0 0 0,-1 1 0 0 0,0 0 0 0 0,0 0 1 0 0,0 0-1 0 0,0 0 0 0 0,-1 0 0 0 0,1 1 0 0 0,0-1 0 0 0,-1 1 0 0 0,0 0 0 0 0,0 0 1 0 0,0 0-1 0 0,0 0 0 0 0,0 0 0 0 0,0 0 0 0 0,-1 0 0 0 0,0 1 0 0 0,1-1 0 0 0,-1 1 1 0 0,0-1-1 0 0,-1 1 0 0 0,1-1 0 0 0,-1 1 0 0 0,1-1 0 0 0,-1 1 0 0 0,0 0 1 0 0,-1-1-1 0 0,1 1 0 0 0,0-1 0 0 0,-2 4-4 0 0,-84 87 107 0 0,37-54 8 0 0,74-17-136 0 0,154 75 45 0 0,-178-97-20 0 0,0 0 0 0 0,0 0 0 0 0,-1 0-1 0 0,1 0 1 0 0,0 1 0 0 0,-1-1 0 0 0,1 0-1 0 0,-1 1 1 0 0,1-1 0 0 0,-1 0 0 0 0,0 1-1 0 0,1-1 1 0 0,-1 1 0 0 0,0-1 0 0 0,0 1-1 0 0,0-1 1 0 0,0 0 0 0 0,0 1 0 0 0,-1-1-1 0 0,1 1 1 0 0,0-1 0 0 0,-1 0 0 0 0,1 1-1 0 0,-1-1 1 0 0,1 0 0 0 0,-1 1 0 0 0,1-1-1 0 0,-1 0 1 0 0,0 0 0 0 0,0 1 0 0 0,0-1-1 0 0,0 0 1 0 0,0 0 0 0 0,0 0 0 0 0,0 0-1 0 0,0 0 1 0 0,0 0 0 0 0,0-1 0 0 0,0 1-1 0 0,-1 0 1 0 0,1-1 0 0 0,0 1 0 0 0,-1 0-1 0 0,1-1 1 0 0,0 0 0 0 0,-1 1 0 0 0,1-1-1 0 0,-2 1-3 0 0,-70 23-214 0 0,-125-13-6638 0 0,155-22 5446 0 0</inkml:trace>
  <inkml:trace contextRef="#ctx0" brushRef="#br0" timeOffset="16284.763">22151 4752 968 0 0,'19'5'4029'0'0,"248"-18"-643"0"0,220-22-3696 0 0,-466 26-1065 0 0,-17 7-1821 0 0,-4 2 1906 0 0</inkml:trace>
  <inkml:trace contextRef="#ctx0" brushRef="#br0" timeOffset="16843.949">22271 5197 2196 0 0,'-55'-18'4608'0'0,"53"17"-4554"0"0,-1-1 0 0 0,1 1 0 0 0,0-1-1 0 0,0 1 1 0 0,0-1 0 0 0,0 0 0 0 0,0 1 0 0 0,0-1-1 0 0,1 0 1 0 0,-1-1 0 0 0,1 1 0 0 0,-1 0 0 0 0,1 0-1 0 0,0-1 1 0 0,0 1 0 0 0,0 0 0 0 0,0-1 0 0 0,0 1-1 0 0,0-1 1 0 0,1 1 0 0 0,-1-1 0 0 0,1 0 0 0 0,0 1-1 0 0,0-1 1 0 0,0 0 0 0 0,0 1 0 0 0,0-1 0 0 0,0 1-1 0 0,1-1 1 0 0,-1 0 0 0 0,1 1 0 0 0,0-1 0 0 0,0 1-1 0 0,0-2-53 0 0,4-6 22 0 0,0 0-1 0 0,1 0 1 0 0,0 0-1 0 0,0 0 1 0 0,1 1-1 0 0,0 0 1 0 0,1 1-1 0 0,0 0 1 0 0,0 0-1 0 0,1 0 1 0 0,0 1-1 0 0,0 1 1 0 0,0-1-1 0 0,1 1 1 0 0,0 1-1 0 0,1 0 1 0 0,-1 0-1 0 0,1 1 1 0 0,0 1-1 0 0,0 0 1 0 0,0 0-1 0 0,0 1 0 0 0,5 0-20 0 0,-14 2-9 0 0,8 25-41 0 0,-74 114 960 0 0,55-127-782 0 0,1 1-1 0 0,0 0 1 0 0,1 0-1 0 0,0 0 1 0 0,1 1-1 0 0,0 0 1 0 0,2 0-1 0 0,-1 1 1 0 0,2-1-1 0 0,0 1 1 0 0,-1 12-129 0 0,5-22 19 0 0,0 0 0 0 0,0 0-1 0 0,0 0 1 0 0,0 0 0 0 0,1-1 0 0 0,0 1 0 0 0,0 0 0 0 0,0-1 0 0 0,0 1 0 0 0,1-1 0 0 0,0 0 0 0 0,0 1 0 0 0,0-1 0 0 0,0-1 0 0 0,1 1-1 0 0,-1 0 1 0 0,1-1 0 0 0,0 0 0 0 0,0 0 0 0 0,0 0 0 0 0,1 0 0 0 0,-1-1 0 0 0,1 0 0 0 0,-1 0 0 0 0,1 0 0 0 0,0 0 0 0 0,0-1 0 0 0,0 1-19 0 0,143 27-116 0 0,-30-40-484 0 0,-118 9 577 0 0,0-1 0 0 0,-1 1 1 0 0,1 0-1 0 0,0-1 0 0 0,-1 1 1 0 0,0 0-1 0 0,1-1 0 0 0,-1 1 0 0 0,0 0 1 0 0,0 0-1 0 0,0-1 0 0 0,-1 1 1 0 0,1 0-1 0 0,0 0 0 0 0,-1 1 1 0 0,1-1-1 0 0,-1 0 0 0 0,0 0 1 0 0,1 1-1 0 0,-1-1 0 0 0,0 1 1 0 0,0-1-1 0 0,0 1 0 0 0,0 0 0 0 0,-1 0 1 0 0,1 0-1 0 0,0 0 0 0 0,0 0 1 0 0,-1 1-1 0 0,1-1 0 0 0,0 0 1 0 0,-1 1-1 0 0,1 0 0 0 0,-1 0 23 0 0,-227-121-2787 0 0,191 71-1342 0 0,38 33 2771 0 0</inkml:trace>
  <inkml:trace contextRef="#ctx0" brushRef="#br0" timeOffset="17262.384">23367 4782 1772 0 0,'0'-10'4658'0'0,"59"-4"-3512"0"0,133 7 147 0 0,-39 3-2523 0 0,-4-18-3919 0 0,-123 16 3779 0 0</inkml:trace>
  <inkml:trace contextRef="#ctx0" brushRef="#br0" timeOffset="17513.589">23688 4442 1160 0 0,'1'18'6590'0'0,"-1"14"-3473"0"0,3 149-3492 0 0,9 0-4958 0 0,-14-127 2438 0 0,-8-17 1587 0 0</inkml:trace>
  <inkml:trace contextRef="#ctx0" brushRef="#br0" timeOffset="18538.686">24522 4351 1008 0 0,'0'0'431'0'0,"0"0"-48"0"0,0 0-39 0 0,0 0 14 0 0,0 0-65 0 0,0 0-52 0 0,0 0-39 0 0,0 0 4 0 0,0 0 89 0 0,0 0-12 0 0,0 0-48 0 0,0 0-38 0 0,0 0 18 0 0,0 0-16 0 0,0 0-25 0 0,0 0-28 0 0,0 0 22 0 0,0 0-23 0 0,0 0-9 0 0,0 0 124 0 0,0 0 14 0 0,0 0-7 0 0,0 0-18 0 0,0 0-44 0 0,0 0 42 0 0,0 0-21 0 0,0 0 38 0 0,0 0 30 0 0,0 0-20 0 0,0 0-56 0 0,0 0-15 0 0,0 0-12 0 0,0 0 1 0 0,5-3-69 0 0,169-32 421 0 0,-171 35-543 0 0,0 0 0 0 0,0 0 0 0 0,0 1 0 0 0,0-1 0 0 0,0 1 0 0 0,1-1 0 0 0,-1 1 1 0 0,0 0-1 0 0,-1 0 0 0 0,1 0 0 0 0,0 1 0 0 0,0-1 0 0 0,0 1 0 0 0,-1-1 0 0 0,1 1 1 0 0,-1 0-1 0 0,1 0 0 0 0,-1 0 0 0 0,0 0 0 0 0,0 1 0 0 0,0-1 0 0 0,0 1 0 0 0,0-1 0 0 0,0 1 1 0 0,-1 0-1 0 0,1-1 0 0 0,-1 1 0 0 0,0 0 0 0 0,0 0 0 0 0,0 0 0 0 0,0 0 0 0 0,0 0 1 0 0,-1 0-1 0 0,1 0 0 0 0,-1 0 0 0 0,0 0 0 0 0,0 1 0 0 0,0-1 0 0 0,0 0 0 0 0,-1 0 1 0 0,1 0-2 0 0,-93 141 28 0 0,128-107-74 0 0,1-18 22 0 0,-30-17 42 0 0,0 0-1 0 0,0 0 1 0 0,0 0-1 0 0,-1 1 1 0 0,1 0-1 0 0,-1 0 0 0 0,1 1 1 0 0,-1-1-1 0 0,-1 1 1 0 0,1 0-1 0 0,0 0 0 0 0,-1 1 1 0 0,0 0-1 0 0,0-1 1 0 0,0 1-1 0 0,0 1 0 0 0,-1-1 1 0 0,0 0-1 0 0,0 1 1 0 0,-1 0-1 0 0,1 0 1 0 0,-1-1-1 0 0,1 7-17 0 0,-5-7 39 0 0,-1 1 1 0 0,0-1-1 0 0,0 0 1 0 0,0 0-1 0 0,0-1 1 0 0,-1 1-1 0 0,1-1 1 0 0,-1 0-1 0 0,-1 0 1 0 0,1 0-1 0 0,0 0 1 0 0,-1-1-1 0 0,0 1 1 0 0,0-1-1 0 0,0 0 1 0 0,0-1-1 0 0,0 1 1 0 0,-1-1-1 0 0,1 0 1 0 0,-1-1-1 0 0,1 1 1 0 0,-3-1-40 0 0,6 0 11 0 0,-29 9-226 0 0,-1-1 0 0 0,0-1 0 0 0,0-2 0 0 0,-1-2 0 0 0,1-1 0 0 0,-1-1 0 0 0,-4-1 215 0 0,35-1-122 0 0,-1 0 1 0 0,0 0-1 0 0,0 0 0 0 0,1 0 1 0 0,-1 0-1 0 0,0 0 0 0 0,1-1 0 0 0,-1 0 1 0 0,0 1-1 0 0,1-1 0 0 0,-1 0 1 0 0,1 0-1 0 0,-1 0 0 0 0,1 0 0 0 0,0-1 1 0 0,-1 1-1 0 0,1-1 0 0 0,0 0 1 0 0,0 1-1 0 0,0-1 0 0 0,0 0 0 0 0,0 0 1 0 0,0 0-1 0 0,1 0 0 0 0,-1-1 1 0 0,1 1-1 0 0,-1 0 0 0 0,1-1 0 0 0,0 1 1 0 0,0-1-1 0 0,0 1 0 0 0,0-1 1 0 0,0 1-1 0 0,1-1 0 0 0,-1 0 0 0 0,1-2 122 0 0,26-45-2684 0 0,-8 26 1348 0 0</inkml:trace>
  <inkml:trace contextRef="#ctx0" brushRef="#br0" timeOffset="18789.781">24317 4249 1520 0 0,'-9'10'311'0'0,"1"0"0"0"0,0 1 0 0 0,0 0 0 0 0,1 0 0 0 0,1 1 0 0 0,0-1 0 0 0,0 2 0 0 0,1-1 0 0 0,1 0 0 0 0,0 1 1 0 0,1 0-1 0 0,0 0 0 0 0,1 0 0 0 0,0 0 0 0 0,1 11-311 0 0,2 4 256 0 0,2 0 1 0 0,1 0-1 0 0,1 0 0 0 0,1 0 1 0 0,1-1-1 0 0,2 0 1 0 0,0-1-1 0 0,2 0 1 0 0,1 0-1 0 0,12 18-256 0 0,2 2-51 0 0,2 0 0 0 0,2-2 1 0 0,2-1-1 0 0,2-2 0 0 0,2-1 0 0 0,1-2 0 0 0,2-1 51 0 0,72 30-5265 0 0,-93-64 3932 0 0</inkml:trace>
  <inkml:trace contextRef="#ctx0" brushRef="#br0" timeOffset="19065.184">25263 4378 1588 0 0,'21'268'5815'0'0,"-24"-242"-5566"0"0,-2-1 0 0 0,0 1 0 0 0,-2 0 1 0 0,-1-1-1 0 0,-1-1 0 0 0,-1 1 0 0 0,-1-1 1 0 0,-1-1-1 0 0,-1 0 0 0 0,-1-1 0 0 0,0 0 0 0 0,-2-1 1 0 0,-1-1-1 0 0,-1-1 0 0 0,0 0 0 0 0,-6 3-249 0 0,-53 19-2796 0 0,74-43 2610 0 0,0 0 0 0 0,1 0 0 0 0,-1 0 0 0 0,1 0 0 0 0,-1-1 0 0 0,1 1 0 0 0,-1-1 0 0 0,1 0 0 0 0,0 1 0 0 0,0-1 0 0 0,1 0 1 0 0,-1 0-1 0 0,1 0 0 0 0,-1 0 0 0 0,1 0 0 0 0,0-1 0 0 0,0 1 0 0 0,0 0 0 0 0,0 0 0 0 0,1-1 0 0 0,0 1 0 0 0,-1-1 0 0 0,1 1 0 0 0,0 0 0 0 0,1-1 0 0 0,-1 1 0 0 0,1-1 186 0 0,-2-16-1093 0 0</inkml:trace>
  <inkml:trace contextRef="#ctx0" brushRef="#br0" timeOffset="19452.006">25362 3958 2844 0 0,'115'-20'3281'0'0,"-112"21"-3226"0"0,0-1-1 0 0,-1 0 1 0 0,1 0-1 0 0,0 1 1 0 0,0 0 0 0 0,-1-1-1 0 0,1 1 1 0 0,-1 0-1 0 0,1 1 1 0 0,0-1-1 0 0,-1 0 1 0 0,0 1 0 0 0,1-1-1 0 0,-1 1 1 0 0,0 0-1 0 0,0-1 1 0 0,0 1-1 0 0,0 0 1 0 0,0 0 0 0 0,0 1-1 0 0,-1-1 1 0 0,1 0-1 0 0,-1 1 1 0 0,0-1-1 0 0,1 0 1 0 0,-1 1 0 0 0,0 0-1 0 0,0-1 1 0 0,-1 1-1 0 0,1 0 1 0 0,0-1-1 0 0,-1 1 1 0 0,0 0-1 0 0,1 0 1 0 0,-1-1 0 0 0,-1 2-55 0 0,-9 92 1046 0 0,3-76-794 0 0,-2-1 0 0 0,-1 0-1 0 0,0 0 1 0 0,-1-1 0 0 0,-1-1-1 0 0,-1 0 1 0 0,-1 0 0 0 0,0-2 0 0 0,-1 1-1 0 0,0-2 1 0 0,-14 10-252 0 0,-28 30 784 0 0,29-9-286 0 0,70-14-332 0 0,113-12-2084 0 0,5-17-3690 0 0,-104-2 2411 0 0,-28 0 1715 0 0</inkml:trace>
  <inkml:trace contextRef="#ctx0" brushRef="#br0" timeOffset="19731.957">25693 4711 964 0 0,'-1'3'1592'0'0,"-1"2"-332"0"0,2-2-208 0 0,-1-2-127 0 0,-1 2-69 0 0,2 0-76 0 0,2-1-236 0 0,-1-1-152 0 0,2-1-200 0 0,2 0-364 0 0,0 0 12 0 0,1 0-900 0 0,1-3-424 0 0,1 2 119 0 0,-3-4 53 0 0,12-4-80 0 0</inkml:trace>
  <inkml:trace contextRef="#ctx0" brushRef="#br0" timeOffset="23793.674">13147 6195 1240 0 0,'-28'4'4818'0'0,"37"6"-2801"0"0,50 4-1244 0 0,209-14-117 0 0,-132 23-2031 0 0,-107 5-3784 0 0,-38-23 3801 0 0</inkml:trace>
  <inkml:trace contextRef="#ctx0" brushRef="#br0" timeOffset="24040.036">12985 6456 1452 0 0,'7'1'1040'0'0,"13"5"-164"0"0,1-3-172 0 0,3 2-44 0 0,3-1-132 0 0,12 1-27 0 0,-1-2-117 0 0,4 1-208 0 0,-1 1-176 0 0,9-2 4 0 0,3 0-532 0 0,0-3-661 0 0,1 0 65 0 0,-27 0-404 0 0</inkml:trace>
  <inkml:trace contextRef="#ctx0" brushRef="#br0" timeOffset="25549.148">14123 6249 1004 0 0,'-21'0'3123'0'0,"-22"-5"-1188"0"0,22 6 948 0 0,47-44-1549 0 0,-13 30-1332 0 0,1 2 1 0 0,0 0-1 0 0,1 0 0 0 0,0 1 0 0 0,0 1 1 0 0,1 1-1 0 0,0 0 0 0 0,1 1 1 0 0,0 0-1 0 0,0 2 0 0 0,0 0 0 0 0,1 1 1 0 0,0 0-1 0 0,13 0-2 0 0,-26 3-5 0 0,1 0 1 0 0,-1 0-1 0 0,0 0 1 0 0,0 0-1 0 0,1 1 1 0 0,-1 0-1 0 0,0 0 1 0 0,1 0-1 0 0,-1 1 1 0 0,0 0-1 0 0,0 0 1 0 0,1 0-1 0 0,-1 1 1 0 0,0-1-1 0 0,0 1 1 0 0,0 1-1 0 0,-1-1 0 0 0,1 1 1 0 0,-1-1-1 0 0,1 1 1 0 0,-1 0-1 0 0,0 1 1 0 0,0-1-1 0 0,0 1 1 0 0,0 0-1 0 0,-1 0 1 0 0,1 0-1 0 0,-1 0 1 0 0,0 1-1 0 0,-1-1 1 0 0,1 1-1 0 0,-1 0 1 0 0,0 0-1 0 0,0 0 1 0 0,0 0-1 0 0,0 0 0 0 0,-1 0 1 0 0,0 4 4 0 0,-3 9-5 0 0,0-1 1 0 0,-2 1-1 0 0,0-1 0 0 0,-1 0 0 0 0,-1 0 1 0 0,0 0-1 0 0,-1-1 0 0 0,-1 0 1 0 0,0-1-1 0 0,-2 1 0 0 0,0-2 1 0 0,0 1-1 0 0,-1-1 0 0 0,-1-1 0 0 0,0 0 1 0 0,-1-1-1 0 0,0 0 0 0 0,-1-1 1 0 0,-1 0-1 0 0,1-1 0 0 0,-13 5 5 0 0,15-1 321 0 0,34-19-53 0 0,-2 0-267 0 0,-12 3 3 0 0,1-1 1 0 0,-1 2-1 0 0,1-1 1 0 0,0 1-1 0 0,-1 1 1 0 0,1 0-1 0 0,0 0 1 0 0,0 0-1 0 0,-1 1 1 0 0,1 1-1 0 0,-1-1 1 0 0,1 1-1 0 0,-1 1 1 0 0,1 0 0 0 0,-1 0-1 0 0,0 0 1 0 0,0 1-1 0 0,-1 0 1 0 0,1 1-1 0 0,-1 0 1 0 0,0 0-1 0 0,0 1 1 0 0,0-1-1 0 0,-1 1 1 0 0,0 1-1 0 0,0-1 1 0 0,-1 1-1 0 0,1 1-4 0 0,-1 0 24 0 0,-1-1 1 0 0,0 1-1 0 0,-1 0 0 0 0,0 1 0 0 0,0-1 0 0 0,-1 0 0 0 0,0 1 1 0 0,0 0-1 0 0,-1-1 0 0 0,0 1 0 0 0,0 0 0 0 0,-1 0 0 0 0,-1-1 1 0 0,1 1-1 0 0,-1 0 0 0 0,-1 0 0 0 0,0 0-24 0 0,-7 6 62 0 0,-2 0 1 0 0,0 0-1 0 0,-1-1 1 0 0,0 0-1 0 0,-1-1 1 0 0,0-1-1 0 0,-1 0 1 0 0,-1 0-1 0 0,0-2 1 0 0,0 0-1 0 0,-1 0 1 0 0,0-2-1 0 0,-1 0 1 0 0,0-1-1 0 0,0 0 1 0 0,-1-2-1 0 0,1 0 0 0 0,-1-1 1 0 0,0 0-1 0 0,-1-2 1 0 0,1 0-1 0 0,0-1 1 0 0,-19-2-63 0 0,-22-11-624 0 0,57 11 511 0 0,0 0 1 0 0,0 0 0 0 0,0 0-1 0 0,0 0 1 0 0,0 0 0 0 0,1 0-1 0 0,-1 0 1 0 0,1-1 0 0 0,-1 1-1 0 0,1 0 1 0 0,-1-1-1 0 0,1 0 1 0 0,-1 1 0 0 0,1-1-1 0 0,0 0 1 0 0,0 0 0 0 0,0 1-1 0 0,0-1 1 0 0,0 0 0 0 0,1 0-1 0 0,-1 0 1 0 0,1 0 0 0 0,-1 0-1 0 0,1 0 1 0 0,0 0-1 0 0,-1-1 1 0 0,1 1 0 0 0,0 0-1 0 0,0 0 1 0 0,1 0 0 0 0,-1 0-1 0 0,0 0 1 0 0,1 0 0 0 0,-1 0-1 0 0,1 0 1 0 0,0 0 0 0 0,-1 0-1 0 0,1 0 1 0 0,0 0-1 0 0,0 0 1 0 0,1-1 112 0 0,51-67-4583 0 0,-28 48 3301 0 0</inkml:trace>
  <inkml:trace contextRef="#ctx0" brushRef="#br0" timeOffset="25829.553">15014 6514 2200 0 0,'3'2'1428'0'0,"1"-1"-212"0"0,-1-1-99 0 0,-2 0-197 0 0,4 0-68 0 0,-2 3-68 0 0,-1-3-116 0 0,0 2-204 0 0,1-2-176 0 0,0-2-252 0 0,-3 4-8 0 0,2-2-992 0 0,1-2 84 0 0,-2 1-720 0 0,1-1 95 0 0,-2 1 205 0 0,0-2 44 0 0,-2 0-120 0 0</inkml:trace>
  <inkml:trace contextRef="#ctx0" brushRef="#br0" timeOffset="84784.739">77 3173 936 0 0,'0'0'467'0'0,"0"-21"861"0"0,17-59 1990 0 0,-2 148-2106 0 0,-15 691-800 0 0,10-623-221 0 0,7-27 28 0 0,-6-59-287 0 0,5 20 362 0 0,-16-70-248 0 0,0 0-107 0 0,0 0-63 0 0,-7-20-4681 0 0,2 1 3652 0 0</inkml:trace>
  <inkml:trace contextRef="#ctx0" brushRef="#br0" timeOffset="87890.533">0 3053 1256 0 0,'57'11'3052'0'0,"308"-15"-2358"0"0,-96 0-526 0 0,619 4 461 0 0,-670-31 97 0 0,114 2-639 0 0,96 3 62 0 0,131-1-225 0 0,-36-13-364 0 0,547-23 1200 0 0,-143 50-538 0 0,-605-11-234 0 0,595 24-358 0 0,-710-17 193 0 0,479 2 956 0 0,-318 2-513 0 0,271-1 102 0 0,9 8-56 0 0,-415-9-271 0 0,1004-73 65 0 0,-476 38-164 0 0,-363 12-57 0 0,629-51-49 0 0,-328 15 185 0 0,171 64-394 0 0,-622-6 503 0 0,297 1-382 0 0,182-21 105 0 0,-365 26 297 0 0,-20 9-262 0 0,224 1-17 0 0,-363 17 22 0 0,156 3 76 0 0,-21-6-125 0 0,-127-32 125 0 0,252 17 233 0 0,-203 2 12 0 0,-67-7-147 0 0,156 6 224 0 0,-220 33 373 0 0,-73-21-297 0 0,-55-12-311 0 0,-1 0 3 0 0,34 1 746 0 0,-68-38-8330 0 0,20 23 6339 0 0</inkml:trace>
  <inkml:trace contextRef="#ctx0" brushRef="#br0" timeOffset="105114.973">26101 4169 1236 0 0,'0'0'434'0'0,"0"0"-16"0"0,0 0-38 0 0,13 0 141 0 0,-6 0 3365 0 0,-4 6-3862 0 0,0 0-1 0 0,0 0 1 0 0,-1 0 0 0 0,0 0-1 0 0,0 0 1 0 0,0 0-1 0 0,-1 1 1 0 0,0-1 0 0 0,0 1-1 0 0,-1-1 1 0 0,0 1-1 0 0,0-1 1 0 0,0 0 0 0 0,-1 1-1 0 0,0-1 1 0 0,0 1-1 0 0,-1-1 1 0 0,1 0-1 0 0,-4 6-23 0 0,1 24 42 0 0,3 167 1258 0 0,1-202-1280 0 0,1 10-228 0 0,-1-11 100 0 0,0-1 1 0 0,1 1 0 0 0,-1 0 0 0 0,0 0 0 0 0,0 1-1 0 0,1-1 1 0 0,-1 0 0 0 0,0 0 0 0 0,1 0-1 0 0,-1 0 1 0 0,0 0 0 0 0,1 0 0 0 0,-1 0 0 0 0,0 0-1 0 0,0 0 1 0 0,1 1 0 0 0,-1-1 0 0 0,0 0-1 0 0,0 0 1 0 0,1 0 0 0 0,-1 1 0 0 0,0-1 0 0 0,0 0-1 0 0,0 0 1 0 0,1 0 0 0 0,-1 1 0 0 0,0-1-1 0 0,0 0 1 0 0,0 1 0 0 0,0-1 0 0 0,0 0-1 0 0,0 0 1 0 0,1 1 0 0 0,-1-1 0 0 0,0 0 0 0 0,0 1-1 0 0,0-1 1 0 0,0 0 0 0 0,0 0 0 0 0,0 1 107 0 0,3-5-548 0 0</inkml:trace>
  <inkml:trace contextRef="#ctx0" brushRef="#br0" timeOffset="105549.76">26583 4479 1468 0 0,'4'6'4598'0'0,"-19"1"-4400"0"0,-351 227 2475 0 0,49-35-1705 0 0,308-194-847 0 0,-9-5-6724 0 0,21-4 5392 0 0</inkml:trace>
  <inkml:trace contextRef="#ctx0" brushRef="#br0" timeOffset="106802.304">26274 5145 1468 0 0,'0'0'362'0'0,"0"0"-72"0"0,0 0-61 0 0,0 0 47 0 0,0 0-60 0 0,0 0 1 0 0,0 0 112 0 0,0 0-41 0 0,0 0-65 0 0,0 0-113 0 0,0 0-1 0 0,0 0 114 0 0,0 0 25 0 0,0 0-2 0 0,-5 2-13 0 0,-22 9 160 0 0,10-87 1600 0 0,19 66-1984 0 0,1 0-1 0 0,0 0 0 0 0,1 0 0 0 0,0 1 0 0 0,0-1 0 0 0,1 1 1 0 0,0 0-1 0 0,1 0 0 0 0,0 1 0 0 0,1 0 0 0 0,-1 0 0 0 0,2 0 1 0 0,-1 1-1 0 0,1 0 0 0 0,2-1-8 0 0,0 2-25 0 0,0 0 0 0 0,0 1 1 0 0,0 0-1 0 0,1 1 0 0 0,0 0 0 0 0,0 1 1 0 0,0 0-1 0 0,0 0 0 0 0,0 1 0 0 0,0 1 1 0 0,1 0-1 0 0,-1 1 0 0 0,0 0 0 0 0,9 1 25 0 0,-17 0 3 0 0,0 0-1 0 0,0 1 0 0 0,0-1 0 0 0,0 1 1 0 0,0 0-1 0 0,0-1 0 0 0,0 1 0 0 0,-1 1 1 0 0,1-1-1 0 0,-1 0 0 0 0,0 1 0 0 0,1-1 1 0 0,-1 1-1 0 0,0-1 0 0 0,0 1 0 0 0,-1 0 1 0 0,1 0-1 0 0,-1 0 0 0 0,1 0 0 0 0,-1 0 1 0 0,0 0-1 0 0,0 1 0 0 0,0-1 0 0 0,-1 0 1 0 0,1 1-1 0 0,-1-1 0 0 0,1 0 0 0 0,-1 1 1 0 0,0-1-1 0 0,-1 0 0 0 0,1 1 0 0 0,-1-1 1 0 0,1 0-1 0 0,-1 0 0 0 0,0 1 0 0 0,0-1 1 0 0,0 0-1 0 0,-1 0 0 0 0,1 0 1 0 0,-1 0-1 0 0,0 0 0 0 0,0 0-2 0 0,-11 19 55 0 0,-1 0-1 0 0,-1-1 1 0 0,-2-1 0 0 0,0 0-1 0 0,0-1 1 0 0,-2-1-1 0 0,0-1 1 0 0,-20 13-55 0 0,-82 85 376 0 0,118-113-358 0 0,1 0 0 0 0,0 1 0 0 0,0-1-1 0 0,1 1 1 0 0,-1-1 0 0 0,0 1 0 0 0,1 0 0 0 0,-1 0 0 0 0,1-1 0 0 0,0 1 0 0 0,0 0 0 0 0,0 0 0 0 0,1 1 0 0 0,-1-1 0 0 0,1 0 0 0 0,-1 0 0 0 0,1 0 0 0 0,0 0-1 0 0,0 0 1 0 0,1 0 0 0 0,-1 1 0 0 0,1-1 0 0 0,-1 0 0 0 0,1 0 0 0 0,0 0 0 0 0,0 0 0 0 0,0 0 0 0 0,1-1 0 0 0,-1 1 0 0 0,1 0 0 0 0,-1 0 0 0 0,1-1 0 0 0,0 1-1 0 0,0-1 1 0 0,0 0 0 0 0,0 1 0 0 0,1-1 0 0 0,-1 0 0 0 0,1 0 0 0 0,-1-1 0 0 0,1 1 0 0 0,0 0 0 0 0,-1-1 0 0 0,1 0 0 0 0,0 1 0 0 0,0-1 0 0 0,0 0 0 0 0,0 0-1 0 0,0-1 1 0 0,0 1 0 0 0,0-1 0 0 0,0 0 0 0 0,1 1 0 0 0,-1-1 0 0 0,0-1 0 0 0,0 1 0 0 0,0 0 0 0 0,2-1-18 0 0,5 3 32 0 0,1 0 0 0 0,-1-1 0 0 0,0 0 1 0 0,1 0-1 0 0,-1-1 0 0 0,1-1 0 0 0,-1 0 0 0 0,1 0 1 0 0,-1-1-1 0 0,0-1 0 0 0,1 1 0 0 0,-1-1 0 0 0,-1-1 0 0 0,1 0 1 0 0,0-1-1 0 0,-1 1 0 0 0,0-2 0 0 0,1 0-32 0 0,-8 2 6 0 0,-1 0 0 0 0,0-1 0 0 0,0 1 0 0 0,-1 0 0 0 0,1 0 0 0 0,-1 0 0 0 0,0 0 0 0 0,0-1 0 0 0,0 1 0 0 0,-1 0-1 0 0,1 0 1 0 0,-1 0 0 0 0,0 0 0 0 0,0-1 0 0 0,-1 1 0 0 0,1 1 0 0 0,-1-1 0 0 0,0 0 0 0 0,0 0 0 0 0,0 1 0 0 0,0-1 0 0 0,-1 1 0 0 0,1-1 0 0 0,-1 1-1 0 0,0 0 1 0 0,0 0 0 0 0,0 0 0 0 0,0 1 0 0 0,-1-1 0 0 0,1 1 0 0 0,-1 0 0 0 0,0 0 0 0 0,1 0 0 0 0,-1 0 0 0 0,0 0 0 0 0,0 1 0 0 0,0 0 0 0 0,-4-1-6 0 0,-29-18-83 0 0,-77-53-2968 0 0,108 61 55 0 0,5 9 1484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56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1148 0 0,'3'-14'5537'0'0,"3"54"-4596"0"0,-6-35-924 0 0,55 380 1853 0 0,-38-186-4199 0 0,-17-197 1542 0 0,-6-1-2756 0 0,6-5 2337 0 0</inkml:trace>
  <inkml:trace contextRef="#ctx0" brushRef="#br0" timeOffset="268.125">441 224 1224 0 0,'-1'-1'95'0'0,"0"0"-1"0"0,1 0 1 0 0,-1 0-1 0 0,0 0 1 0 0,0 0-1 0 0,0 0 1 0 0,1 0-1 0 0,-1 0 1 0 0,0 1-1 0 0,0-1 1 0 0,0 0-1 0 0,-1 1 1 0 0,1-1-1 0 0,0 1 1 0 0,0-1-1 0 0,0 1 1 0 0,0-1-1 0 0,-1 1 1 0 0,1 0-1 0 0,0 0 1 0 0,0-1-1 0 0,0 1 1 0 0,-1 0-1 0 0,1 0 1 0 0,0 0-1 0 0,0 0 1 0 0,-1 1-1 0 0,1-1 1 0 0,0 0-1 0 0,0 0 1 0 0,0 1-1 0 0,-1-1 1 0 0,1 1-1 0 0,0-1 1 0 0,0 1-1 0 0,0 0 1 0 0,0-1 0 0 0,0 1-1 0 0,0 0 1 0 0,0-1-1 0 0,0 1 1 0 0,0 0-1 0 0,0 1-94 0 0,-1-2 138 0 0,-26 8 306 0 0,-1 1-1 0 0,2 1 0 0 0,0 2 0 0 0,0 1 1 0 0,1 1-1 0 0,1 1 0 0 0,0 1 0 0 0,1 1 1 0 0,1 1-1 0 0,-9 9-443 0 0,29-24 41 0 0,0 0 0 0 0,0-1-1 0 0,1 1 1 0 0,-1 0 0 0 0,1 0 0 0 0,-1 0 0 0 0,1 1 0 0 0,0-1 0 0 0,0 1-1 0 0,0-1 1 0 0,1 1 0 0 0,-1-1 0 0 0,1 1 0 0 0,0 0 0 0 0,0 0 0 0 0,0 0-1 0 0,1 0 1 0 0,-1 0 0 0 0,1-1 0 0 0,0 1 0 0 0,0 0 0 0 0,0 0-1 0 0,1 0 1 0 0,0 0 0 0 0,-1 0 0 0 0,2 3-41 0 0,13 5-24 0 0,0 0-1 0 0,0-1 1 0 0,1 0-1 0 0,0-2 1 0 0,1 0-1 0 0,0 0 1 0 0,1-2-1 0 0,0 0 1 0 0,0-1-1 0 0,0-1 1 0 0,1-1-1 0 0,0 0 1 0 0,-1-1-1 0 0,1-2 1 0 0,0 0-1 0 0,0 0 1 0 0,13-3 24 0 0,2 5-447 0 0,154 6-6469 0 0,-162-9 5734 0 0</inkml:trace>
  <inkml:trace contextRef="#ctx0" brushRef="#br0" timeOffset="1886.678">247 305 908 0 0,'-24'14'289'0'0,"8"-6"14"0"0,1 0 0 0 0,0 1-1 0 0,0 0 1 0 0,1 2 0 0 0,0 0-1 0 0,1 0 1 0 0,0 1-1 0 0,1 1 1 0 0,0 0 0 0 0,1 1-303 0 0,10-13 38 0 0,0 0 1 0 0,0 0-1 0 0,0 0 0 0 0,1 0 1 0 0,-1 0-1 0 0,1 0 1 0 0,-1 0-1 0 0,1 1 0 0 0,-1-1 1 0 0,1 0-1 0 0,-1 0 1 0 0,1 1-1 0 0,0-1 0 0 0,0 0 1 0 0,0 0-1 0 0,0 1 1 0 0,0-1-1 0 0,0 0 0 0 0,0 1 1 0 0,0-1-1 0 0,0 0 1 0 0,0 0-1 0 0,1 1 0 0 0,-1-1 1 0 0,0 0-1 0 0,1 0 1 0 0,0 0-1 0 0,-1 1 1 0 0,1-1-1 0 0,-1 0 0 0 0,1 0 1 0 0,0 0-1 0 0,0 0 1 0 0,0 0-1 0 0,0 0 0 0 0,0 0 1 0 0,0-1-1 0 0,0 1 1 0 0,0 0-1 0 0,0 0 0 0 0,0-1 1 0 0,0 1-1 0 0,0-1 1 0 0,0 1-1 0 0,1-1 0 0 0,-1 1 1 0 0,0-1-1 0 0,0 0 1 0 0,1 1-1 0 0,-1-1 0 0 0,1 0-38 0 0,77 5 564 0 0,-64-6-383 0 0,260-59-373 0 0,-267 58 156 0 0,8-2-73 0 0,0 0 1 0 0,0 0-1 0 0,-1-2 0 0 0,0 0 0 0 0,0-1 0 0 0,0 0 0 0 0,-1-1 0 0 0,0-1 1 0 0,0 0-1 0 0,-1-1 0 0 0,1-1 109 0 0,-12 9-23 0 0,0 1-1 0 0,-1-1 1 0 0,1 0 0 0 0,-1 0 0 0 0,0 1-1 0 0,0-1 1 0 0,0 0 0 0 0,0 0 0 0 0,0 0-1 0 0,0 0 1 0 0,0 0 0 0 0,0-1 0 0 0,-1 1-1 0 0,1 0 1 0 0,-1 0 0 0 0,0 0 0 0 0,0-1-1 0 0,0 1 1 0 0,0 0 0 0 0,0 0 0 0 0,0 0-1 0 0,0-1 1 0 0,-1 1 0 0 0,1 0 0 0 0,-1 0 0 0 0,1 0-1 0 0,-1 0 1 0 0,0 0 0 0 0,0 0 0 0 0,0 0-1 0 0,0 0 1 0 0,0 0 0 0 0,-1 0 0 0 0,1 0-1 0 0,-1 1 1 0 0,1-1 0 0 0,-1 0 0 0 0,1 1-1 0 0,-1-1 1 0 0,0 1 0 0 0,0 0 0 0 0,0 0-1 0 0,1 0 1 0 0,-1 0 0 0 0,0 0 0 0 0,-1 0-1 0 0,1 0 1 0 0,-1 0 23 0 0,-108-29-16 0 0,76 29 199 0 0,0 1 0 0 0,0 2 0 0 0,0 2-1 0 0,0 0 1 0 0,0 3 0 0 0,1 1 0 0 0,0 1-1 0 0,1 2 1 0 0,0 1 0 0 0,0 2 0 0 0,-24 14-183 0 0,16 11 580 0 0,67-28-210 0 0,8-15-327 0 0,-1 0 0 0 0,0-3-1 0 0,-1-1 1 0 0,0-1 0 0 0,0-1-1 0 0,-1-2 1 0 0,0-2 0 0 0,-1 0-1 0 0,-1-2 1 0 0,9-7-43 0 0,-32 20-25 0 0,0-1-1 0 0,0 0 1 0 0,-1 0-1 0 0,1-1 1 0 0,-1 1-1 0 0,0-1 1 0 0,0-1-1 0 0,0 1 1 0 0,-1-1-1 0 0,0 1 1 0 0,0-1-1 0 0,0 0 1 0 0,-1-1 0 0 0,0 1-1 0 0,0 0 1 0 0,-1-1-1 0 0,1 0 1 0 0,-2 0-1 0 0,1 1 1 0 0,-1-1-1 0 0,1-7 26 0 0,-4 9 1 0 0,0 1 0 0 0,0 0 0 0 0,0 0 0 0 0,-1 0 0 0 0,1 0 0 0 0,-1 0 0 0 0,0 1-1 0 0,0-1 1 0 0,-1 1 0 0 0,1-1 0 0 0,-1 1 0 0 0,0 1 0 0 0,1-1 0 0 0,-1 0 0 0 0,0 1-1 0 0,-1 0 1 0 0,1 0 0 0 0,0 0 0 0 0,-1 0 0 0 0,1 1 0 0 0,-1 0 0 0 0,1 0 0 0 0,-1 0 0 0 0,0 0-1 0 0,1 1 1 0 0,-1 0 0 0 0,0 0 0 0 0,1 0 0 0 0,-1 0 0 0 0,0 1 0 0 0,1 0 0 0 0,-1 0-1 0 0,1 0 1 0 0,-4 1-1 0 0,-7 0 56 0 0,1 0 0 0 0,-1 1 0 0 0,0 0 0 0 0,1 1 0 0 0,0 1 0 0 0,0 0 0 0 0,0 1 0 0 0,1 1 0 0 0,0 0-1 0 0,0 1 1 0 0,1 0 0 0 0,-1 0 0 0 0,2 2 0 0 0,0 0 0 0 0,0 0 0 0 0,0 1 0 0 0,1 0 0 0 0,1 0 0 0 0,0 1 0 0 0,1 1-1 0 0,0-1 1 0 0,1 1 0 0 0,0 1 0 0 0,1-1 0 0 0,0 1 0 0 0,2 0 0 0 0,-1 1 0 0 0,-1 13-56 0 0,9-21 22 0 0,0 0 0 0 0,0 0-1 0 0,1-1 1 0 0,0 1 0 0 0,0-1 0 0 0,0 1 0 0 0,1-1 0 0 0,0-1 0 0 0,0 1 0 0 0,1-1 0 0 0,-1 0-1 0 0,1 0 1 0 0,0 0 0 0 0,1-1 0 0 0,-1 0 0 0 0,1 0 0 0 0,0-1 0 0 0,0 1 0 0 0,0-2-1 0 0,0 1 1 0 0,0-1 0 0 0,1 0 0 0 0,-1 0 0 0 0,1-1 0 0 0,0 0 0 0 0,-1-1 0 0 0,1 1 0 0 0,0-2-22 0 0,264 13-413 0 0,-350 22-69 0 0,14-16 569 0 0,-1-3 0 0 0,-1-2 0 0 0,0-3 0 0 0,-17-3-87 0 0,81-6 0 0 0,-1 0-1 0 0,1-1 1 0 0,-1 0-1 0 0,1 1 1 0 0,-1-1-1 0 0,1 0 1 0 0,-1 0-1 0 0,0-1 0 0 0,1 1 1 0 0,-1 0-1 0 0,1-1 1 0 0,-1 0-1 0 0,1 1 1 0 0,-1-1-1 0 0,1 0 0 0 0,0 0 1 0 0,0-1-1 0 0,-1 1 1 0 0,1 0-1 0 0,0-1 1 0 0,0 1-1 0 0,0-1 0 0 0,0 0 1 0 0,0 1-1 0 0,1-1 1 0 0,-1 0-1 0 0,0 0 1 0 0,1 0-1 0 0,-1-1 1 0 0,1 1-1 0 0,0 0 0 0 0,0 0 1 0 0,0-1-1 0 0,0 1 1 0 0,0-1-1 0 0,1 1 1 0 0,-1-1-1 0 0,1 1 0 0 0,-1-1 1 0 0,1 1-1 0 0,0-1 1 0 0,0 1-1 0 0,0-1 1 0 0,0 0-1 0 0,1 1 0 0 0,-1-1 1 0 0,81-162-806 0 0,15-50 144 0 0,-96 214 653 0 0,2-1 11 0 0,-1 0 0 0 0,0 1 1 0 0,0-1-1 0 0,0 0 0 0 0,0 0 0 0 0,0 0 0 0 0,0 0 1 0 0,0-1-1 0 0,-1 1 0 0 0,1 0 0 0 0,-1 0 0 0 0,1 0 1 0 0,-1 0-1 0 0,0-1 0 0 0,0 1 0 0 0,0 0 0 0 0,0 0 1 0 0,0-1-1 0 0,-1 1 0 0 0,1 0 0 0 0,-1 0 0 0 0,1 0 1 0 0,-1 0-1 0 0,0 0 0 0 0,0 0 0 0 0,0 0 0 0 0,0 0 0 0 0,0 0 1 0 0,0 0-1 0 0,-1 0 0 0 0,1 0 0 0 0,-1 1 0 0 0,1-1 1 0 0,-1 0-1 0 0,1 1 0 0 0,-1 0 0 0 0,0-1 0 0 0,0 1 1 0 0,0 0-1 0 0,0 0 0 0 0,0 0 0 0 0,0 0 0 0 0,0 0 1 0 0,0 1-1 0 0,0-1 0 0 0,0 0 0 0 0,0 1 0 0 0,-1 0-2 0 0,-4 0 13 0 0,0 1-1 0 0,1 0 0 0 0,-1 1 1 0 0,0 0-1 0 0,0 0 0 0 0,1 0 0 0 0,-1 1 1 0 0,1 0-1 0 0,0 0 0 0 0,0 1 1 0 0,0 0-1 0 0,0 0 0 0 0,1 0 0 0 0,0 0 1 0 0,0 1-1 0 0,0 0 0 0 0,0 0 1 0 0,1 1-1 0 0,-1-1 0 0 0,1 1 0 0 0,1 0 1 0 0,-1 0-1 0 0,1 0 0 0 0,0 0 1 0 0,0 1-1 0 0,1-1 0 0 0,0 1 0 0 0,-1 5-12 0 0,8-3 16 0 0,0-1-1 0 0,0 0 0 0 0,1 0 0 0 0,0 0 1 0 0,1-1-1 0 0,-1 0 0 0 0,2 0 0 0 0,-1-1 0 0 0,0 1 1 0 0,1-2-1 0 0,1 1 0 0 0,-1-1 0 0 0,0 0 1 0 0,1-1-1 0 0,0 0 0 0 0,0 0 0 0 0,1-1 0 0 0,-1-1 1 0 0,0 1-1 0 0,1-1 0 0 0,4 0-15 0 0,-13-2-1 0 0,86 24 84 0 0,127 54-161 0 0,-212-76 84 0 0,-1-1 0 0 0,1 0 0 0 0,0 1-1 0 0,0-1 1 0 0,-1 1 0 0 0,1-1 0 0 0,-1 1-1 0 0,1 0 1 0 0,-1-1 0 0 0,0 1-1 0 0,0 0 1 0 0,1 0 0 0 0,-1 0 0 0 0,-1 0-1 0 0,1 0 1 0 0,0 0 0 0 0,0 1 0 0 0,-1-1-1 0 0,1 0 1 0 0,-1 0 0 0 0,0 0-1 0 0,0 1 1 0 0,0-1 0 0 0,0 0 0 0 0,0 0-1 0 0,0 1 1 0 0,0-1 0 0 0,-1 0 0 0 0,1 0-1 0 0,-1 0 1 0 0,0 1 0 0 0,1-1-1 0 0,-1 0 1 0 0,0 0 0 0 0,0 0 0 0 0,-1 0-1 0 0,1-1 1 0 0,0 1 0 0 0,-1 0 0 0 0,1 0-1 0 0,-1-1 1 0 0,1 1 0 0 0,-1-1-6 0 0,-78 66 445 0 0,-109 21 1449 0 0,211-111-2123 0 0,134 9-7193 0 0,-130 14 6056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14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70 1248 0 0,'-55'9'3548'0'0,"44"-4"-1372"0"0,35-4-1233 0 0,371-41 1582 0 0,449 2-2422 0 0,-280 32-4172 0 0,-440 21 1289 0 0,-124-15 1882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15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2584 0 0,'-7'-13'6451'0'0,"14"3"-4073"0"0,2-2-1618 0 0,-21 12-10562 0 0,10 3 8427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15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1652 0 0,'5'12'7140'0'0,"6"-20"-4939"0"0,-4-10-4373 0 0,-13 0-3807 0 0,1 14 4641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1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1 115 860 0 0,'0'-18'2595'0'0,"78"-69"1049"0"0,-71 77-3149 0 0,-6 11-446 0 0,-1-1 0 0 0,0 1 1 0 0,1-1-1 0 0,-1 0 0 0 0,0 1 0 0 0,1-1 0 0 0,-1 0 0 0 0,0 1 1 0 0,1-1-1 0 0,-1 0 0 0 0,1 1 0 0 0,-1-1 0 0 0,1 0 0 0 0,-1 0 1 0 0,1 0-1 0 0,-1 0 0 0 0,1 1 0 0 0,-1-1 0 0 0,1 0 1 0 0,-1 0-1 0 0,1 0 0 0 0,-1 0 0 0 0,1 0 0 0 0,-1 0 0 0 0,1 0 1 0 0,-1 0-1 0 0,1 0 0 0 0,-1 0 0 0 0,1-1 0 0 0,-1 1 0 0 0,1 0 1 0 0,-1 0-1 0 0,0 0 0 0 0,1-1 0 0 0,-1 1 0 0 0,1 0 1 0 0,-1 0-1 0 0,1-1 0 0 0,-1 1 0 0 0,0 0 0 0 0,1-1 0 0 0,-1 1 1 0 0,0-1-1 0 0,1 1 0 0 0,-1-1-49 0 0,-43 364 147 0 0,24-149 523 0 0,19-213-635 0 0,0-1 4 0 0,0 0-24 0 0,-2 17-771 0 0,4-32-1961 0 0,4-33-2185 0 0,-6 33 3612 0 0</inkml:trace>
  <inkml:trace contextRef="#ctx0" brushRef="#br0" timeOffset="341.079">26 60 1312 0 0,'7'-57'5406'0'0,"20"81"-4709"0"0,303 339 542 0 0,-324-357-1379 0 0,29 39 36 0 0,-24-13-2759 0 0,-26-26 268 0 0,5-6 1163 0 0</inkml:trace>
  <inkml:trace contextRef="#ctx0" brushRef="#br0" timeOffset="686.46">573 30 1268 0 0,'-1'0'92'0'0,"-1"-1"0"0"0,1 1-1 0 0,-1-1 1 0 0,1 1 0 0 0,-1-1 0 0 0,0 1 0 0 0,1 0-1 0 0,-1 0 1 0 0,0 0 0 0 0,1 0 0 0 0,-1 0-1 0 0,0 0 1 0 0,1 0 0 0 0,-1 1 0 0 0,1-1 0 0 0,-1 1-1 0 0,0-1 1 0 0,1 1 0 0 0,-1-1 0 0 0,1 1-1 0 0,-1 0 1 0 0,1 0 0 0 0,0 0 0 0 0,-1 0-1 0 0,1 0 1 0 0,0 0 0 0 0,0 0 0 0 0,-1 0 0 0 0,1 0-1 0 0,0 0 1 0 0,0 1 0 0 0,0-1 0 0 0,1 1-1 0 0,-1-1 1 0 0,0 0 0 0 0,0 1 0 0 0,1 0 0 0 0,-1-1-1 0 0,1 1 1 0 0,-1-1 0 0 0,1 1 0 0 0,0 0-1 0 0,-1-1 1 0 0,1 1 0 0 0,0-1 0 0 0,0 1-92 0 0,-9 90 120 0 0,9-80 159 0 0,12 189 731 0 0,-1-86-2235 0 0,-11-102-453 0 0,-2-10 381 0 0,-10 9-78 0 0</inkml:trace>
  <inkml:trace contextRef="#ctx0" brushRef="#br0" timeOffset="1059.283">821 331 1096 0 0,'-13'18'827'0'0,"7"-11"-481"0"0,0 0-1 0 0,0 1 0 0 0,1-1 1 0 0,0 1-1 0 0,1 0 0 0 0,0 0 1 0 0,0 1-1 0 0,1-1 1 0 0,0 1-1 0 0,0 0 0 0 0,1 0 1 0 0,0 0-1 0 0,0 6-345 0 0,4-11 59 0 0,0 0-1 0 0,1-1 0 0 0,-1 1 1 0 0,1-1-1 0 0,0 0 1 0 0,0 0-1 0 0,1 0 0 0 0,-1 0 1 0 0,0-1-1 0 0,1 1 0 0 0,0-1 1 0 0,0 0-1 0 0,-1 0 1 0 0,1 0-1 0 0,0 0 0 0 0,1-1 1 0 0,-1 0-1 0 0,0 0 1 0 0,0 0-1 0 0,0 0 0 0 0,1-1 1 0 0,-1 1-1 0 0,1-1-58 0 0,9 2 55 0 0,1 0-1 0 0,-1-1 1 0 0,0-1 0 0 0,0 0-1 0 0,0-1 1 0 0,1 0-1 0 0,-1-1 1 0 0,0-1 0 0 0,0 0-1 0 0,-1-1 1 0 0,1-1-1 0 0,2-1-54 0 0,-17 4-25 0 0,0 1 1 0 0,0-1-1 0 0,0 0 0 0 0,0 0 0 0 0,0 1 0 0 0,0-1 0 0 0,0 1 0 0 0,-1 0 0 0 0,1-1 0 0 0,-1 1 0 0 0,1 0 0 0 0,-1-1 0 0 0,0 1 0 0 0,1 0 0 0 0,-1 0 0 0 0,0 1 0 0 0,0-1 0 0 0,1 0 0 0 0,-1 1 0 0 0,0-1 0 0 0,0 1 0 0 0,0-1 0 0 0,0 1 0 0 0,0 0 0 0 0,0 0 1 0 0,0 0-1 0 0,0 0 0 0 0,0 0 0 0 0,0 0 0 0 0,-1 1 25 0 0,-196-21-805 0 0,167 1-2642 0 0,30 13 2152 0 0</inkml:trace>
  <inkml:trace contextRef="#ctx0" brushRef="#br0" timeOffset="1338.453">1151 118 1860 0 0,'16'-25'8243'0'0,"-16"25"-6437"0"0,-5 19-1295 0 0,-6 238-307 0 0,13-164-2047 0 0,-2-87 1532 0 0,0 0 0 0 0,-1-1 0 0 0,0 1 0 0 0,1-1 1 0 0,-2 1-1 0 0,1-1 0 0 0,-1 1 0 0 0,0-1 0 0 0,0 0 0 0 0,0 1 0 0 0,0-1 0 0 0,-1-1 1 0 0,0 1-1 0 0,0 0 0 0 0,-1-1 0 0 0,1 1 0 0 0,-1-1 0 0 0,0 0 0 0 0,0 0 0 0 0,0 0 1 0 0,-1-1-1 0 0,1 0 0 0 0,-1 1 0 0 0,0-2 0 0 0,0 1 0 0 0,-2 1 311 0 0,-10 0-1362 0 0</inkml:trace>
  <inkml:trace contextRef="#ctx0" brushRef="#br0" timeOffset="1587.63">903 325 1924 0 0,'55'0'6156'0'0,"21"0"-4718"0"0,159 1-7912 0 0,-201-1 5094 0 0</inkml:trace>
  <inkml:trace contextRef="#ctx0" brushRef="#br0" timeOffset="1926.83">1513 425 1004 0 0,'27'-9'589'0'0,"-1"-1"0"0"0,1-1 0 0 0,-2-1 0 0 0,1-1 0 0 0,-2-1 0 0 0,0-2 0 0 0,19-15-589 0 0,-35 25 57 0 0,1 0-28 0 0,-4 4-18 0 0,-1 0-1 0 0,0-1 1 0 0,0 1-1 0 0,-1-1 1 0 0,1 0-1 0 0,0 0 1 0 0,-1 0-1 0 0,0 0 1 0 0,1-1 0 0 0,-2 1-1 0 0,1-1 1 0 0,0 0-1 0 0,-1 0 1 0 0,1 0-1 0 0,-1 0 1 0 0,0 0-1 0 0,-1-1 1 0 0,1 1-1 0 0,-1 0 1 0 0,2-5-11 0 0,-6 6 3 0 0,0 0 1 0 0,0 1-1 0 0,1-1 1 0 0,-1 1-1 0 0,-1 0 0 0 0,1 0 1 0 0,0 0-1 0 0,0 0 1 0 0,-1 0-1 0 0,1 1 0 0 0,-1-1 1 0 0,0 1-1 0 0,1 0 1 0 0,-1 0-1 0 0,0 1 1 0 0,0-1-1 0 0,1 1 0 0 0,-1 0 1 0 0,0 0-1 0 0,0 0 1 0 0,0 0-1 0 0,1 1 0 0 0,-1-1 1 0 0,-2 1-4 0 0,1 0 36 0 0,-22 0 147 0 0,0 1 1 0 0,0 2 0 0 0,0 1-1 0 0,1 1 1 0 0,0 2 0 0 0,0 0-1 0 0,0 1 1 0 0,1 2-1 0 0,0 1 1 0 0,-7 5-184 0 0,29-15 20 0 0,-1-1 0 0 0,1 1 0 0 0,0 0 0 0 0,0 0 0 0 0,0 0 0 0 0,0 0 0 0 0,0 0 0 0 0,1 0 0 0 0,-1 1 0 0 0,1 0 0 0 0,-1-1 0 0 0,1 1 0 0 0,0 0 0 0 0,0 0 0 0 0,0 0 0 0 0,1 1 0 0 0,-1-1 0 0 0,1 0 0 0 0,0 0 0 0 0,-1 1 0 0 0,1-1 0 0 0,1 1 0 0 0,-1-1 0 0 0,1 1 0 0 0,-1 0 0 0 0,1-1 0 0 0,0 1 0 0 0,0-1 0 0 0,0 1 0 0 0,1 0 0 0 0,0 2-20 0 0,14 8-153 0 0,0 0 0 0 0,1-1 1 0 0,1 0-1 0 0,0-1 0 0 0,1-1 0 0 0,0-1 0 0 0,0 0 0 0 0,1-2 0 0 0,0 0 1 0 0,1-1-1 0 0,0-1 0 0 0,0-1 0 0 0,0 0 0 0 0,1-2 0 0 0,-1 0 0 0 0,1-1 1 0 0,2-2 152 0 0,5 5-937 0 0,15 2-502 0 0,-4 0 27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2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1 416 1936 0 0,'0'1'119'0'0,"0"0"0"0"0,0-1 0 0 0,0 1 0 0 0,0-1-1 0 0,0 1 1 0 0,0-1 0 0 0,0 1 0 0 0,0 0 0 0 0,0-1 0 0 0,0 1-1 0 0,1-1 1 0 0,-1 1 0 0 0,0-1 0 0 0,0 1 0 0 0,1-1 0 0 0,-1 1 0 0 0,0-1-1 0 0,1 1 1 0 0,-1-1 0 0 0,1 1 0 0 0,-1-1 0 0 0,0 0 0 0 0,1 1-1 0 0,-1-1 1 0 0,1 1 0 0 0,-1-1 0 0 0,1 0 0 0 0,-1 0 0 0 0,1 1 0 0 0,-1-1-1 0 0,1 0 1 0 0,0 0 0 0 0,-1 0 0 0 0,1 0 0 0 0,-1 1 0 0 0,1-1-1 0 0,-1 0 1 0 0,1 0 0 0 0,0 0 0 0 0,-1 0 0 0 0,1 0 0 0 0,-1-1 0 0 0,1 1-1 0 0,0 0 1 0 0,-1 0 0 0 0,1 0 0 0 0,-1 0 0 0 0,1-1 0 0 0,-1 1-1 0 0,1 0 1 0 0,-1 0 0 0 0,1-1 0 0 0,-1 1 0 0 0,1 0 0 0 0,-1-1 0 0 0,1 1-1 0 0,-1-1 1 0 0,0 1 0 0 0,1-1 0 0 0,-1 1-119 0 0,0 74 454 0 0,0-55 160 0 0,-21 205 937 0 0,36-29-223 0 0,-14-184-1255 0 0,0-1 0 0 0,1 1 0 0 0,0-1 0 0 0,1 0 0 0 0,0 0 0 0 0,1 0 0 0 0,0 0 0 0 0,0-1-1 0 0,1 0 1 0 0,1 1 0 0 0,-1-2 0 0 0,1 1 0 0 0,1-1 0 0 0,0 0 0 0 0,0 0 0 0 0,0 0 0 0 0,1-1 0 0 0,0-1 0 0 0,1 1 0 0 0,-1-1 0 0 0,1-1 0 0 0,0 1 0 0 0,1-2 0 0 0,-1 1 0 0 0,1-1 0 0 0,3 0-73 0 0,7 1-147 0 0,1-1 0 0 0,-1-1 0 0 0,1-1 0 0 0,0-1 0 0 0,0-1 1 0 0,0-1-1 0 0,-1 0 0 0 0,1-2 0 0 0,0 0 0 0 0,-1-2 0 0 0,0 0 1 0 0,11-5 146 0 0,136-83-5014 0 0,-141 42 41 0 0,-26 39 3731 0 0</inkml:trace>
  <inkml:trace contextRef="#ctx0" brushRef="#br0" timeOffset="247.988">108 743 948 0 0,'21'0'6519'0'0,"15"-1"-3755"0"0,105-2-2002 0 0,53-24-1563 0 0,-116 7-1646 0 0,-46-14-2321 0 0,-32 32 3503 0 0</inkml:trace>
  <inkml:trace contextRef="#ctx0" brushRef="#br0" timeOffset="497.823">121 376 2252 0 0,'-2'-21'6434'0'0,"58"-21"-4240"0"0,106-3-636 0 0,13 40-3911 0 0,-125 5 614 0 0,200 20-3738 0 0,-204-14 4076 0 0</inkml:trace>
  <inkml:trace contextRef="#ctx0" brushRef="#br0" timeOffset="873.164">1650 443 1160 0 0,'-8'6'3998'0'0,"-13"12"-3360"0"0,10-8-123 0 0,-188 200 3245 0 0,87-54-4029 0 0,110-153 101 0 0,-30 37-1685 0 0,5-27-3069 0 0,19-13 3467 0 0</inkml:trace>
  <inkml:trace contextRef="#ctx0" brushRef="#br0" timeOffset="1153.873">1097 466 1492 0 0,'24'-9'4800'0'0,"26"41"-4328"0"0,-41-25-35 0 0,282 197 1198 0 0,-92-72-7145 0 0,-174-116 4020 0 0</inkml:trace>
  <inkml:trace contextRef="#ctx0" brushRef="#br0" timeOffset="2052.282">1876 55 888 0 0,'20'-28'7507'0'0,"82"2"-7509"0"0,-69 76-45 0 0,-35-38 50 0 0,0-1 0 0 0,0 1 0 0 0,-1-1 0 0 0,-1 0 0 0 0,0 0 0 0 0,0 0 0 0 0,-1 0 0 0 0,-1-1 0 0 0,0 0 0 0 0,0 0 0 0 0,-1 0 0 0 0,0-1 1 0 0,0 0-1 0 0,-9 7-3 0 0,-6 12 5 0 0,75-1 4 0 0,-45-27 5 0 0,0 2 0 0 0,0-1 0 0 0,0 1 0 0 0,-1 0 0 0 0,1 1 0 0 0,-1 0 0 0 0,1 0 0 0 0,-1 0 0 0 0,0 1 0 0 0,0 0 0 0 0,-1 0 0 0 0,1 1 0 0 0,-1 0 0 0 0,0 0 0 0 0,0 1 0 0 0,-1-1 0 0 0,1 1 0 0 0,-1 1 0 0 0,-1-1 0 0 0,1 1 0 0 0,-1-1 0 0 0,2 5-14 0 0,-7-7 26 0 0,1 0-1 0 0,-1 0 0 0 0,0 0 1 0 0,0 0-1 0 0,-1 0 0 0 0,1 0 1 0 0,-1 0-1 0 0,1-1 0 0 0,-1 1 1 0 0,-1-1-1 0 0,1 1 0 0 0,0-1 0 0 0,-1 0 1 0 0,1 0-1 0 0,-1 0 0 0 0,0 0 1 0 0,0 0-1 0 0,-1 0 0 0 0,1-1 1 0 0,0 0-1 0 0,-1 1 0 0 0,1-1 1 0 0,-1-1-1 0 0,-1 1-25 0 0,-134 60-574 0 0,137-62-140 0 0,-7-22-3115 0 0,19 7 2526 0 0,5-7 20 0 0</inkml:trace>
  <inkml:trace contextRef="#ctx0" brushRef="#br0" timeOffset="2301.362">2635 112 908 0 0,'7'11'419'0'0,"0"0"0"0"0,0 0 0 0 0,-1 1 0 0 0,0 0-1 0 0,-1 0 1 0 0,-1 0 0 0 0,0 1 0 0 0,0 0 0 0 0,-1 0 0 0 0,-1 0 0 0 0,0 0-1 0 0,-1 0 1 0 0,-1 0 0 0 0,0 7-419 0 0,4 19 544 0 0,12 219 1233 0 0,-17-238-1761 0 0,-1 0 1 0 0,-1-1-1 0 0,0 1 0 0 0,-2-1 1 0 0,0 0-1 0 0,-1 0 1 0 0,-1-1-1 0 0,-1 0 0 0 0,0 0 1 0 0,-1-1-1 0 0,-1 0 0 0 0,-1 0 1 0 0,-1-1-1 0 0,0-1 1 0 0,0 0-1 0 0,-2 0 0 0 0,0-1 1 0 0,-1-1-1 0 0,0-1 0 0 0,-1 0 1 0 0,-3 2-17 0 0,-12 3-550 0 0,-1-1 0 0 0,-1-2 0 0 0,0-1 0 0 0,0-2 1 0 0,-1-1-1 0 0,-1-1 0 0 0,0-2 0 0 0,0-2 0 0 0,0-1 0 0 0,0-1 0 0 0,-9-3 550 0 0,-3 1-1200 0 0</inkml:trace>
  <inkml:trace contextRef="#ctx0" brushRef="#br0" timeOffset="2579.392">873 247 2920 0 0,'-8'7'211'0'0,"0"1"-1"0"0,0 0 1 0 0,1 0-1 0 0,1 0 0 0 0,-1 1 1 0 0,1 0-1 0 0,1 1 1 0 0,0-1-1 0 0,0 1 1 0 0,1 0-1 0 0,0 0 0 0 0,0 0 1 0 0,1 1-1 0 0,1-1 1 0 0,0 1-1 0 0,0 0 1 0 0,1 0-1 0 0,1-1 0 0 0,-1 1 1 0 0,2 0-1 0 0,1 10-210 0 0,3 2 114 0 0,2-1-1 0 0,1-1 1 0 0,0 0 0 0 0,1 0-1 0 0,2 0 1 0 0,0-1-1 0 0,1-1 1 0 0,1 0-1 0 0,0-1 1 0 0,2 0-1 0 0,0-1 1 0 0,1 0 0 0 0,1-2-1 0 0,1 1-113 0 0,272 195-1062 0 0,-283-207 1005 0 0,286 145-5087 0 0,-224-126 3834 0 0</inkml:trace>
  <inkml:trace contextRef="#ctx0" brushRef="#br0" timeOffset="2919.224">3356 1016 1392 0 0,'-10'39'3549'0'0,"-21"22"-2727"0"0,26-53-506 0 0,-7 11-175 0 0,0-1-1 0 0,-2-1 1 0 0,0 0 0 0 0,-1-1 0 0 0,0 0 0 0 0,-1-1 0 0 0,-1-1 0 0 0,-1-1 0 0 0,-7 5-141 0 0,4-4-641 0 0,-1-1 1 0 0,0-1-1 0 0,-1-2 0 0 0,0 0 1 0 0,0-1-1 0 0,-1-1 0 0 0,0-1 1 0 0,-4-1 640 0 0,-15 2-1306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23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1 726 848 0 0,'0'0'1018'0'0,"0"0"-86"0"0,0 0-133 0 0,0 0-114 0 0,0 0-123 0 0,0 0-43 0 0,0 0-45 0 0,0 0 12 0 0,0 0-30 0 0,21-4 738 0 0,110-27 210 0 0,-70 23-1208 0 0,-15-2-33 0 0,-15 5-94 0 0,0-2-1 0 0,-1 0 0 0 0,1-3 1 0 0,-2 0-1 0 0,1-2 0 0 0,-1-1 1 0 0,-1-1-1 0 0,22-16-68 0 0,-47 29-20 0 0,-1 0 1 0 0,1-1-1 0 0,-1 1 0 0 0,0-1 1 0 0,1 1-1 0 0,-1-1 1 0 0,0 0-1 0 0,0 0 0 0 0,-1 0 1 0 0,1 0-1 0 0,0 0 1 0 0,-1-1-1 0 0,1 1 0 0 0,-1 0 1 0 0,1-1-1 0 0,-1 1 0 0 0,0-1 1 0 0,0 0-1 0 0,-1 1 1 0 0,1-1-1 0 0,0 0 0 0 0,-1 1 1 0 0,1-1-1 0 0,-1 0 1 0 0,0 1-1 0 0,0-1 0 0 0,0 0 1 0 0,-1 0-1 0 0,1 1 0 0 0,0-1 1 0 0,-1 0-1 0 0,0 0 1 0 0,0 1-1 0 0,0-1 0 0 0,0 1 1 0 0,0-1-1 0 0,0 1 1 0 0,-1-1-1 0 0,1 1 0 0 0,-1 0 1 0 0,1 0-1 0 0,-1 0 0 0 0,0 0 1 0 0,0 0-1 0 0,0 0 1 0 0,0 0-1 0 0,0 0 0 0 0,-1 1 1 0 0,1-1-1 0 0,-2 0 20 0 0,-10-5 8 0 0,-1 1 0 0 0,1 1 0 0 0,-1 0 0 0 0,-1 1 0 0 0,1 0 0 0 0,-1 1 0 0 0,1 1 0 0 0,-1 1 0 0 0,0 0 0 0 0,0 1 0 0 0,-12 1-8 0 0,3 1 59 0 0,0 1 0 0 0,1 1 0 0 0,-1 1-1 0 0,1 2 1 0 0,0 0 0 0 0,0 1 0 0 0,0 1 0 0 0,2 2-1 0 0,-1 0 1 0 0,-11 8-59 0 0,30-16 21 0 0,0 0-1 0 0,-1-1 1 0 0,1 1-1 0 0,0 0 1 0 0,0 1 0 0 0,1-1-1 0 0,-1 1 1 0 0,1 0-1 0 0,0 0 1 0 0,0 0-1 0 0,0 0 1 0 0,0 0-1 0 0,1 1 1 0 0,0-1 0 0 0,0 1-1 0 0,0 0 1 0 0,0 0-1 0 0,1-1 1 0 0,0 1-1 0 0,0 0 1 0 0,0 0-1 0 0,0 0 1 0 0,1 1-21 0 0,3-1 19 0 0,-1 1 0 0 0,1-1-1 0 0,1 0 1 0 0,-1 0 0 0 0,1 0 0 0 0,0 0-1 0 0,0 0 1 0 0,0-1 0 0 0,1 0 0 0 0,-1 0-1 0 0,1 0 1 0 0,0 0 0 0 0,0-1 0 0 0,0 0 0 0 0,1 0-1 0 0,-1 0 1 0 0,1-1 0 0 0,0 0 0 0 0,0 0-19 0 0,29 12-197 0 0,1-3-1 0 0,0 0 1 0 0,1-2 0 0 0,0-2 0 0 0,0-2 0 0 0,0-1 0 0 0,2-2 197 0 0,162 3-4664 0 0,-153-8 3307 0 0,27-9-62 0 0</inkml:trace>
  <inkml:trace contextRef="#ctx0" brushRef="#br0" timeOffset="388.139">815 533 1036 0 0,'13'10'5115'0'0,"48"46"-4274"0"0,97 118 381 0 0,-127-145 375 0 0,-30-28-1211 0 0,-1-1-50 0 0,4-5-23 0 0,104-203 77 0 0,-34 86-1927 0 0,-20 45-4026 0 0,-49 69 4092 0 0,-2 0 46 0 0</inkml:trace>
  <inkml:trace contextRef="#ctx0" brushRef="#br0" timeOffset="900.69">1657 510 1016 0 0,'-12'2'332'0'0,"-1"0"-1"0"0,1 1 1 0 0,0 1-1 0 0,0-1 1 0 0,1 2-1 0 0,-1 0 1 0 0,1 0 0 0 0,0 1-1 0 0,0 0 1 0 0,0 1-1 0 0,1 0 1 0 0,0 1-1 0 0,1 0 1 0 0,0 1 0 0 0,0-1-1 0 0,1 2 1 0 0,0-1-1 0 0,0 1 1 0 0,1 1-1 0 0,-5 9-331 0 0,13-17 46 0 0,1-1 0 0 0,-1 0 0 0 0,1 0-1 0 0,0 0 1 0 0,0 0 0 0 0,0 0 0 0 0,0 0-1 0 0,0 0 1 0 0,0-1 0 0 0,0 1 0 0 0,1-1 0 0 0,-1 0-1 0 0,1 1 1 0 0,-1-1 0 0 0,1 0 0 0 0,-1 0-1 0 0,1-1 1 0 0,0 1 0 0 0,-1-1 0 0 0,1 1-1 0 0,0-1 1 0 0,0 0 0 0 0,-1 0 0 0 0,1 0 0 0 0,0 0-1 0 0,-1 0 1 0 0,1-1 0 0 0,1 0-46 0 0,9 1-5 0 0,0-1 1 0 0,0-1-1 0 0,0 0 0 0 0,0 0 1 0 0,0-2-1 0 0,0 0 1 0 0,-1 0-1 0 0,0-1 0 0 0,1 0 1 0 0,-2-1-1 0 0,1-1 1 0 0,-1 0-1 0 0,0 0 0 0 0,0-1 1 0 0,-1-1-1 0 0,0 1 1 0 0,-1-2-1 0 0,0 1 0 0 0,0-1 1 0 0,0-2 4 0 0,-9 13 14 0 0,0 0 1 0 0,-1-1 0 0 0,1 1-1 0 0,0 0 1 0 0,-1 0 0 0 0,1-1-1 0 0,0 1 1 0 0,-1 0-1 0 0,1 0 1 0 0,-1-1 0 0 0,1 1-1 0 0,-1-1 1 0 0,0 1 0 0 0,1 0-1 0 0,-1-1 1 0 0,0 1-1 0 0,1-1 1 0 0,-1 1 0 0 0,0-1-1 0 0,1 0 1 0 0,-1 1 0 0 0,0-1-1 0 0,0 0 1 0 0,0 1-1 0 0,1-1 1 0 0,-1 0 0 0 0,0 0-1 0 0,0 0 1 0 0,0 0 0 0 0,0 0-1 0 0,1 0 1 0 0,-1 0-1 0 0,0 0 1 0 0,0 0 0 0 0,0 0-1 0 0,0 0 1 0 0,1 0 0 0 0,-1-1-1 0 0,0 1 1 0 0,0 0-1 0 0,1-1 1 0 0,-1 1 0 0 0,0 0-1 0 0,0-1 1 0 0,0 0-15 0 0,5 7-60 0 0,0 0 0 0 0,1 0-1 0 0,0-1 1 0 0,0 1 0 0 0,0-1 0 0 0,0 0 0 0 0,1-1 0 0 0,0 1 0 0 0,0-1 0 0 0,0 0-1 0 0,0-1 1 0 0,1 0 0 0 0,-1 0 0 0 0,1 0 0 0 0,0 0 0 0 0,0-1 0 0 0,0-1-1 0 0,0 1 1 0 0,0-1 0 0 0,5 0 60 0 0,88-10-5897 0 0,-81 0 4650 0 0</inkml:trace>
  <inkml:trace contextRef="#ctx0" brushRef="#br0" timeOffset="1540.422">2073 275 1184 0 0,'12'-120'5049'0'0,"-11"117"-4632"0"0,-1 3-66 0 0,-2-3 236 0 0,2 3-571 0 0,0 0 0 0 0,0 1 0 0 0,0-1 0 0 0,0 1 1 0 0,-1-1-1 0 0,1 0 0 0 0,0 1 0 0 0,0-1 0 0 0,0 0 0 0 0,-1 1 0 0 0,1-1 0 0 0,0 0 0 0 0,0 0 0 0 0,-1 1 1 0 0,1-1-1 0 0,0 0 0 0 0,-1 0 0 0 0,1 1 0 0 0,0-1 0 0 0,-1 0 0 0 0,1 0 0 0 0,0 0 0 0 0,-1 0 1 0 0,1 1-1 0 0,0-1 0 0 0,-1 0 0 0 0,1 0 0 0 0,-1 0 0 0 0,1 0 0 0 0,0 0 0 0 0,-1 0 0 0 0,1 0 0 0 0,-1 0 1 0 0,1 0-1 0 0,0 0 0 0 0,-1 0 0 0 0,1 0 0 0 0,0 0 0 0 0,-1-1 0 0 0,1 1 0 0 0,-1 0 0 0 0,1 0 0 0 0,0 0 1 0 0,-1-1-1 0 0,1 1 0 0 0,0 0 0 0 0,0 0 0 0 0,-1 0 0 0 0,1-1 0 0 0,0 1 0 0 0,-1 0 0 0 0,1-1 0 0 0,0 1 1 0 0,0 0-1 0 0,0-1 0 0 0,-1 1 0 0 0,1 0 0 0 0,0-1 0 0 0,0 1 0 0 0,0 0 0 0 0,0-1 0 0 0,0 1 0 0 0,0-1 1 0 0,-1 1-1 0 0,1 0 0 0 0,0-1-16 0 0,-13 24 142 0 0,2 0 1 0 0,0 1-1 0 0,1 0 1 0 0,1 0 0 0 0,1 1-1 0 0,2 0 1 0 0,0 1-1 0 0,2-1 1 0 0,0 1-1 0 0,2 0 1 0 0,1 0 0 0 0,1 0-1 0 0,2 0 1 0 0,0 0-1 0 0,2 0 1 0 0,0 0-1 0 0,8 20-142 0 0,-10-38-22 0 0,0 0-1 0 0,1 1 1 0 0,0-1 0 0 0,0-1-1 0 0,1 1 1 0 0,0 0-1 0 0,0-1 1 0 0,1 0-1 0 0,0 0 1 0 0,0 0 0 0 0,1-1-1 0 0,-1 0 1 0 0,2 0-1 0 0,-1 0 1 0 0,1-1-1 0 0,-1 0 1 0 0,1 0-1 0 0,1 0 1 0 0,-1-1 0 0 0,1 0-1 0 0,-1-1 1 0 0,1 0-1 0 0,0 0 1 0 0,1-1-1 0 0,-1 1 1 0 0,0-2 0 0 0,1 1-1 0 0,-1-1 1 0 0,9-1 22 0 0,-6-3-51 0 0,0-1 1 0 0,0-1-1 0 0,-1 0 1 0 0,1 0-1 0 0,-1-1 0 0 0,0-1 1 0 0,0 1-1 0 0,-1-2 1 0 0,0 1-1 0 0,0-1 1 0 0,-1-1-1 0 0,0 1 1 0 0,-1-1-1 0 0,1-1 1 0 0,-2 1-1 0 0,1-1 1 0 0,-2-1-1 0 0,1 1 1 0 0,0-3 50 0 0,33-67 944 0 0,-40 89-954 0 0,2 1-1 0 0,-1-1 1 0 0,1 1-1 0 0,1-1 1 0 0,0 1-1 0 0,0-1 1 0 0,1 0-1 0 0,0 0 0 0 0,0 0 1 0 0,1 0-1 0 0,0-1 1 0 0,1 1-1 0 0,0-1 1 0 0,0 0-1 0 0,1-1 1 0 0,0 1-1 0 0,0-1 1 0 0,1 0-1 0 0,0-1 1 0 0,0 1-1 0 0,0-1 0 0 0,1-1 1 0 0,0 0-1 0 0,0 0 1 0 0,0 0-1 0 0,1-1 1 0 0,0 0-1 0 0,-1-1 1 0 0,2 0-1 0 0,-1 0 1 0 0,0-1-1 0 0,0 0 1 0 0,1 0-1 0 0,-1-1 0 0 0,1-1 1 0 0,0 0 10 0 0,-4-1-18 0 0,0 0 1 0 0,0-1-1 0 0,0 0 1 0 0,0 0-1 0 0,0 0 1 0 0,0-1-1 0 0,0 0 1 0 0,-1 0-1 0 0,0 0 1 0 0,1-1-1 0 0,-1 0 1 0 0,-1 0-1 0 0,1 0 1 0 0,0 0-1 0 0,-1-1 1 0 0,0 0-1 0 0,0 0 1 0 0,-1 0-1 0 0,1 0 1 0 0,-1-1-1 0 0,0 0 1 0 0,0 1-1 0 0,-1-1 1 0 0,0 0-1 0 0,0 0 1 0 0,0 0-1 0 0,-1 0 1 0 0,0-1-1 0 0,0 1 1 0 0,0-2 17 0 0,-1 7 74 0 0,-3-22 298 0 0,3 24-367 0 0,0 0-1 0 0,0-1 1 0 0,0 1-1 0 0,-1-1 1 0 0,1 1-1 0 0,0-1 1 0 0,0 1 0 0 0,-1-1-1 0 0,1 1 1 0 0,0-1-1 0 0,-1 1 1 0 0,1-1-1 0 0,0 0 1 0 0,-1 1-1 0 0,1-1 1 0 0,-1 1-1 0 0,1-1 1 0 0,-1 0-1 0 0,1 0 1 0 0,-1 1 0 0 0,1-1-1 0 0,-1 0 1 0 0,1 0-1 0 0,-1 1 1 0 0,0-1-1 0 0,1 0 1 0 0,-1 0-1 0 0,1 0 1 0 0,-1 0-1 0 0,1 0 1 0 0,-1 0-1 0 0,0 0 1 0 0,1 0-1 0 0,-1 0 1 0 0,1 0 0 0 0,-1 0-1 0 0,1 0 1 0 0,-1-1-1 0 0,1 1 1 0 0,-1 0-1 0 0,0 0 1 0 0,1-1-1 0 0,-1 1 1 0 0,1 0-1 0 0,0 0 1 0 0,-1-1-1 0 0,1 1 1 0 0,-1-1 0 0 0,1 1-1 0 0,-1 0 1 0 0,1-1-1 0 0,0 1 1 0 0,-1-1-1 0 0,1 1 1 0 0,0-1-1 0 0,-1 1 1 0 0,1-1-1 0 0,0 1 1 0 0,0-1-1 0 0,0 1 1 0 0,-1-1-5 0 0,8 12-122 0 0,-1 0 1 0 0,1 0-1 0 0,1-1 1 0 0,0 0-1 0 0,0 0 1 0 0,1-1-1 0 0,0 0 1 0 0,1 0-1 0 0,0-1 1 0 0,0-1-1 0 0,1 0 0 0 0,0 0 1 0 0,0-1-1 0 0,0 0 1 0 0,1-1-1 0 0,0 0 1 0 0,0-1-1 0 0,1 0 1 0 0,-1-1-1 0 0,1-1 1 0 0,-1 0-1 0 0,1 0 0 0 0,0-1 1 0 0,0-1-1 0 0,-1 0 1 0 0,1-1-1 0 0,7-2 122 0 0,-11 3-222 0 0,0 0-1 0 0,1-1 0 0 0,-1-1 0 0 0,0 1 0 0 0,0-1 1 0 0,0-1-1 0 0,-1 0 0 0 0,1 0 0 0 0,0-1 0 0 0,-1 0 1 0 0,0 0-1 0 0,0-1 0 0 0,2-2 223 0 0,14-8-517 0 0</inkml:trace>
  <inkml:trace contextRef="#ctx0" brushRef="#br0" timeOffset="2083.301">3252 638 3496 0 0,'24'-89'2766'0'0,"-24"87"-2730"0"0,-1 0 1 0 0,0 0 0 0 0,0 0-1 0 0,0 0 1 0 0,0 0-1 0 0,0 0 1 0 0,-1 0-1 0 0,1 0 1 0 0,-1 0 0 0 0,1 1-1 0 0,-1-1 1 0 0,1 0-1 0 0,-1 1 1 0 0,0 0-1 0 0,0-1 1 0 0,0 1 0 0 0,0 0-1 0 0,0 0 1 0 0,0 0-1 0 0,0 0 1 0 0,0 0-1 0 0,0 0 1 0 0,-1 1-1 0 0,1-1 1 0 0,0 1 0 0 0,0 0-1 0 0,-1-1 1 0 0,1 1-1 0 0,0 0 1 0 0,-1 0-1 0 0,1 1 1 0 0,0-1 0 0 0,0 0-1 0 0,-1 1 1 0 0,1-1-1 0 0,0 1 1 0 0,0 0-1 0 0,-1 0-36 0 0,-5 2 46 0 0,0 0 0 0 0,0 1-1 0 0,0 0 1 0 0,1 0-1 0 0,0 0 1 0 0,0 1-1 0 0,0 0 1 0 0,0 1 0 0 0,1-1-1 0 0,0 1 1 0 0,0 0-1 0 0,0 1 1 0 0,1 0-1 0 0,0-1 1 0 0,0 2 0 0 0,1-1-1 0 0,0 0 1 0 0,0 1-1 0 0,1 0 1 0 0,0 0-1 0 0,0 0 1 0 0,1 0 0 0 0,0 1-1 0 0,1-1 1 0 0,-1 3-46 0 0,2-9 18 0 0,2 1-10 0 0,2 0-12 0 0,-1 0-1 0 0,1-1 0 0 0,-1 1 0 0 0,1-1 0 0 0,0 0 0 0 0,0 0 0 0 0,0 0 0 0 0,0-1 0 0 0,0 1 0 0 0,1-1 0 0 0,-1 0 0 0 0,0 0 0 0 0,1-1 1 0 0,-1 1-1 0 0,1-1 0 0 0,-1 0 0 0 0,0 0 0 0 0,1 0 0 0 0,-1-1 0 0 0,1 0 0 0 0,-1 1 0 0 0,0-2 0 0 0,0 1 0 0 0,1 0 0 0 0,-1-1 0 0 0,0 0 1 0 0,0 0-1 0 0,0 0 5 0 0,109-76 30 0 0,-130 96 179 0 0,17-13-210 0 0,1 0 0 0 0,0 0-1 0 0,0-1 1 0 0,0 1 0 0 0,0 0-1 0 0,1 0 1 0 0,0-1 0 0 0,0 1-1 0 0,0-1 1 0 0,1 1 0 0 0,-1-1-1 0 0,1 0 1 0 0,0 0 0 0 0,0 0-1 0 0,0 0 1 0 0,1-1 0 0 0,-1 1-1 0 0,1-1 1 0 0,0 0 0 0 0,0 0-1 0 0,0 0 1 0 0,0-1 0 0 0,1 1-1 0 0,-1-1 1 0 0,1 0 0 0 0,0 0-1 0 0,-1-1 1 0 0,1 1 0 0 0,0-1-1 0 0,0 0 1 0 0,0-1 0 0 0,0 1-1 0 0,0-1 1 0 0,0 0 0 0 0,4 0 1 0 0,-1 0-87 0 0,-1 0 0 0 0,1-1 0 0 0,0 1 0 0 0,-1-2 0 0 0,1 1-1 0 0,0-1 1 0 0,-1 0 0 0 0,0 0 0 0 0,1-1 0 0 0,-1 0 0 0 0,0-1 0 0 0,-1 0 0 0 0,1 0 0 0 0,0 0 0 0 0,-1 0 0 0 0,0-1 0 0 0,0 0 0 0 0,-1-1 0 0 0,1 1 0 0 0,-1-1 0 0 0,0 0 0 0 0,-1 0-1 0 0,1-1 1 0 0,-1 1 0 0 0,-1-1 0 0 0,1 0 0 0 0,-1 0 0 0 0,0 0 0 0 0,-1-1 0 0 0,2-6 87 0 0,34-232-1284 0 0,-52 62 2867 0 0,-23 6 3551 0 0,34 255-3344 0 0,80 152-1432 0 0,-13-59-1558 0 0,-35 6-4116 0 0,-29-170 5095 0 0,0 0 0 0 0,-1-1-1 0 0,0 1 1 0 0,0-1 0 0 0,0 1 0 0 0,0-1 0 0 0,-1 1 0 0 0,0-1-1 0 0,0 0 1 0 0,0 0 0 0 0,-1 0 0 0 0,1 0 0 0 0,-1 0 0 0 0,-1-1-1 0 0,1 1 1 0 0,-1-1 0 0 0,1 0 0 0 0,-1 0 0 0 0,-3 2 221 0 0,-13 13-1412 0 0</inkml:trace>
  <inkml:trace contextRef="#ctx0" brushRef="#br0" timeOffset="2332.354">3398 479 1744 0 0,'13'-12'1248'0'0,"-4"3"-256"0"0,7-3-132 0 0,0 3-83 0 0,4 1-89 0 0,4 4-76 0 0,0-2-80 0 0,0 3-156 0 0,6 3-160 0 0,4-2-176 0 0,1 2-260 0 0,-18 0 16 0 0,7 0-852 0 0,4 0-393 0 0,2 0 85 0 0,0 0 44 0 0,-2 0 32 0 0</inkml:trace>
  <inkml:trace contextRef="#ctx0" brushRef="#br0" timeOffset="2614.724">3902 551 1160 0 0,'5'3'238'0'0,"0"0"-1"0"0,0 0 0 0 0,0 0 1 0 0,0-1-1 0 0,1 0 0 0 0,-1 0 1 0 0,1 0-1 0 0,0-1 1 0 0,-1 0-1 0 0,1 0 0 0 0,0 0 1 0 0,0-1-1 0 0,-1 0 1 0 0,1 0-1 0 0,0 0 0 0 0,0-1 1 0 0,0 0-1 0 0,-1 0 1 0 0,1 0-1 0 0,-1-1 0 0 0,1 0 1 0 0,-1 0-1 0 0,1 0 1 0 0,0-2-238 0 0,-2 3 36 0 0,15-3 115 0 0,0 0 1 0 0,1-2-1 0 0,-2 0 1 0 0,1-2-1 0 0,-1 0 1 0 0,0-1-1 0 0,-1 0 1 0 0,0-2-1 0 0,0 0 1 0 0,-1-1-1 0 0,-1 0 1 0 0,0-1-1 0 0,-1-1 1 0 0,2-2-152 0 0,-15 14 8 0 0,-1 1 0 0 0,1 0 0 0 0,0 0 0 0 0,0-1 0 0 0,-1 1 0 0 0,1 0 0 0 0,0-1 0 0 0,-1 1 0 0 0,0-1 0 0 0,1 1 0 0 0,-1-1-1 0 0,0 1 1 0 0,0-1 0 0 0,0 1 0 0 0,0-1 0 0 0,0 1 0 0 0,0-1 0 0 0,0 1 0 0 0,0-1 0 0 0,0 1 0 0 0,-1-1 0 0 0,1 1 0 0 0,-1-1 0 0 0,1 1 0 0 0,-1 0 0 0 0,0-1 0 0 0,1 1 0 0 0,-1 0 0 0 0,0-1 0 0 0,0 1 0 0 0,0 0 0 0 0,0 0 0 0 0,0 0 0 0 0,0 0 0 0 0,0 0 0 0 0,0 0 0 0 0,-1 0 0 0 0,1 0 0 0 0,0 0 0 0 0,-1 1 0 0 0,1-1 0 0 0,0 0 0 0 0,-1 1 0 0 0,1-1 0 0 0,-1 1 0 0 0,1 0-1 0 0,-1-1 1 0 0,1 1 0 0 0,-1 0 0 0 0,-1 0-8 0 0,-89-3 534 0 0,92 3-534 0 0,-12 0 66 0 0,0 1 0 0 0,0 0 0 0 0,0 1 0 0 0,0 0 0 0 0,0 1 0 0 0,1 0 0 0 0,-1 0 0 0 0,1 1 0 0 0,0 1 0 0 0,0 0 0 0 0,0 1 0 0 0,1 0 0 0 0,0 0 0 0 0,0 1 0 0 0,0 1 0 0 0,1-1 0 0 0,0 2 0 0 0,1-1 0 0 0,0 1 0 0 0,0 0 0 0 0,1 1 0 0 0,0 0 0 0 0,0 0 0 0 0,1 0 0 0 0,-1 4-66 0 0,9-3-69 0 0,1 0 0 0 0,0 0 1 0 0,0-1-1 0 0,1 0 0 0 0,0 1 0 0 0,1-1 0 0 0,0 0 0 0 0,1-1 0 0 0,0 0 1 0 0,0 0-1 0 0,1 0 0 0 0,0 0 0 0 0,1-1 0 0 0,0 0 0 0 0,0-1 0 0 0,0 0 1 0 0,1 0-1 0 0,0-1 0 0 0,1 0 0 0 0,-1-1 0 0 0,1 0 0 0 0,0 0 0 0 0,0-1 1 0 0,1 0-1 0 0,-1-1 0 0 0,4 1 69 0 0,207 54-7550 0 0,-183-54 6241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460 114 1120 0 0,'-4'-6'246'0'0,"0"0"0"0"0,0 0 0 0 0,-1 0 0 0 0,0 0 0 0 0,0 1 0 0 0,-1 0 0 0 0,1 0-1 0 0,-1 0 1 0 0,0 1 0 0 0,-1 0 0 0 0,1 0 0 0 0,-1 0 0 0 0,1 1 0 0 0,-1 0 0 0 0,0 0 0 0 0,0 1 0 0 0,-1 0 0 0 0,1 0 0 0 0,0 1 0 0 0,-1 0 0 0 0,1 0-1 0 0,-1 0 1 0 0,1 1 0 0 0,-1 0 0 0 0,1 1 0 0 0,-1 0 0 0 0,-6 1-246 0 0,-2 0 141 0 0,0 0 1 0 0,0 0-1 0 0,1 2 1 0 0,-1 0-1 0 0,1 0 0 0 0,0 2 1 0 0,0 0-1 0 0,0 0 1 0 0,1 2-1 0 0,0 0 0 0 0,1 0 1 0 0,-1 1-1 0 0,2 1 0 0 0,-1 0 1 0 0,1 1-1 0 0,-8 10-141 0 0,18-19 17 0 0,0 0 1 0 0,0 0-1 0 0,0 0 0 0 0,0 1 0 0 0,0-1 0 0 0,1 1 0 0 0,0-1 1 0 0,-1 1-1 0 0,1 0 0 0 0,0 0 0 0 0,0-1 0 0 0,0 1 0 0 0,0 0 1 0 0,1 0-1 0 0,-1 0 0 0 0,1 0 0 0 0,0 0 0 0 0,0 0 0 0 0,0 0 1 0 0,0 0-1 0 0,1 0 0 0 0,-1 0 0 0 0,1-1 0 0 0,-1 1 0 0 0,1 0 1 0 0,0 0-1 0 0,0 0 0 0 0,0-1 0 0 0,1 1 0 0 0,-1 0 1 0 0,1-1-1 0 0,-1 1 0 0 0,1-1 0 0 0,0 0 0 0 0,0 1 0 0 0,0-1 1 0 0,0 0-1 0 0,0 0 0 0 0,1 0 0 0 0,-1-1 0 0 0,0 1 0 0 0,1-1 1 0 0,2 2-18 0 0,125 40-373 0 0,127-47-3444 0 0,-83-18-243 0 0,-121 13 2785 0 0</inkml:trace>
  <inkml:trace contextRef="#ctx0" brushRef="#br0" timeOffset="359.676">1028 62 1172 0 0,'-22'-5'491'0'0,"-134"-7"2626"0"0,137 16-2849 0 0,0 0 1 0 0,1 1-1 0 0,-1 1 1 0 0,1 1-1 0 0,0 0 1 0 0,1 1 0 0 0,0 1-1 0 0,0 1 1 0 0,1 0-1 0 0,0 1 1 0 0,1 1-1 0 0,0 1 1 0 0,0 0-269 0 0,14-12 23 0 0,0 0 0 0 0,0 1 1 0 0,0-1-1 0 0,0 0 0 0 0,0 1 0 0 0,0-1 1 0 0,0 1-1 0 0,0-1 0 0 0,1 1 1 0 0,-1 0-1 0 0,1-1 0 0 0,-1 1 0 0 0,1-1 1 0 0,0 1-1 0 0,-1 0 0 0 0,1-1 1 0 0,0 1-1 0 0,0 0 0 0 0,0 0 0 0 0,0-1 1 0 0,0 1-1 0 0,1 0 0 0 0,-1-1 1 0 0,0 1-1 0 0,1 0 0 0 0,-1-1 0 0 0,1 1 1 0 0,0-1-1 0 0,0 1 0 0 0,-1-1 1 0 0,1 1-1 0 0,0-1 0 0 0,0 1 0 0 0,0-1 1 0 0,1 0-1 0 0,-1 0 0 0 0,0 1 0 0 0,0-1 1 0 0,1 0-1 0 0,-1 0 0 0 0,0 0 1 0 0,1 0-1 0 0,-1-1 0 0 0,1 1 0 0 0,-1 0 1 0 0,1-1-1 0 0,0 1 0 0 0,-1-1 1 0 0,1 1-1 0 0,0-1 0 0 0,-1 0 0 0 0,1 0 1 0 0,0 1-1 0 0,1-2-23 0 0,97 13 343 0 0,-66-13-263 0 0,1-2 0 0 0,-1-1 0 0 0,-1-1 0 0 0,1-3 0 0 0,-1 0 0 0 0,0-2-1 0 0,-1-2 1 0 0,0-1 0 0 0,7-5-80 0 0,-22 4 459 0 0,12 23-955 0 0,12 21-433 0 0,-2-3-1460 0 0,-20-7-2307 0 0,-18-16 3373 0 0</inkml:trace>
  <inkml:trace contextRef="#ctx0" brushRef="#br0" timeOffset="747.082">1299 65 1100 0 0,'6'7'396'0'0,"1"0"-1"0"0,-1 0 1 0 0,0 1-1 0 0,0 0 1 0 0,-1 0-1 0 0,0 1 1 0 0,-1-1-1 0 0,0 1 1 0 0,0 0 0 0 0,-1 0-1 0 0,0 0 1 0 0,0 1-1 0 0,-1-1 1 0 0,-1 1-1 0 0,1 0-395 0 0,-2-9 36 0 0,0 0-1 0 0,0-1 1 0 0,0 1-1 0 0,-1 0 1 0 0,1-1-1 0 0,0 1 1 0 0,0 0-1 0 0,0-1 1 0 0,-1 1-1 0 0,1-1 1 0 0,0 1-1 0 0,-1 0 1 0 0,1-1-1 0 0,-1 1 1 0 0,1-1-1 0 0,0 1 0 0 0,-1-1 1 0 0,1 1-1 0 0,-1-1 1 0 0,1 0-1 0 0,-1 1 1 0 0,0-1-1 0 0,1 0 1 0 0,-1 1-1 0 0,1-1 1 0 0,-1 0-1 0 0,0 1 1 0 0,1-1-1 0 0,-1 0 1 0 0,0 0-1 0 0,1 0 1 0 0,-1 0-1 0 0,0 0 1 0 0,1 0-1 0 0,-1 0 1 0 0,0 0-1 0 0,1 0 1 0 0,-1 0-1 0 0,1 0 1 0 0,-1 0-1 0 0,0 0 0 0 0,1-1 1 0 0,-1 1-1 0 0,0 0 1 0 0,1 0-1 0 0,-1-1 1 0 0,1 1-1 0 0,-1 0 1 0 0,0-1-1 0 0,1 1 1 0 0,-1-1-1 0 0,1 1 1 0 0,-1 0-1 0 0,1-1 1 0 0,0 1-1 0 0,-1-1 1 0 0,1 0-1 0 0,-1 1 1 0 0,1-1-1 0 0,0 1 1 0 0,0-1-1 0 0,-1 0 1 0 0,1 1-1 0 0,0-1 1 0 0,0 0-36 0 0,2-9 29 0 0,0-1 0 0 0,1 0 0 0 0,1 1 0 0 0,0-1 0 0 0,0 1 0 0 0,1 0 0 0 0,0 0 0 0 0,1 1 0 0 0,0 0 0 0 0,1 0 1 0 0,0 0-1 0 0,0 1 0 0 0,0-1 0 0 0,1 2 0 0 0,1-1 0 0 0,-1 1 0 0 0,1 1 0 0 0,0 0 0 0 0,4-2-29 0 0,-11 5-16 0 0,2 1 0 0 0,-1-1-1 0 0,0 1 1 0 0,0 0 0 0 0,1-1 0 0 0,0 1-1 0 0,-1 1 1 0 0,1-1 0 0 0,0 1 0 0 0,0-1-1 0 0,0 1 1 0 0,0 0 0 0 0,0 0 0 0 0,0 1-1 0 0,0-1 1 0 0,0 1 0 0 0,0 0 0 0 0,0 0-1 0 0,0 0 1 0 0,0 1 0 0 0,0 0 0 0 0,0-1-1 0 0,0 1 1 0 0,0 1 0 0 0,0-1 0 0 0,0 0-1 0 0,-1 1 1 0 0,1 0 0 0 0,0 0-1 0 0,-1 0 1 0 0,1 0 0 0 0,-1 1 0 0 0,0-1-1 0 0,0 1 1 0 0,0 0 0 0 0,0 0 0 0 0,0 0-1 0 0,-1 0 1 0 0,0 0 0 0 0,1 1 0 0 0,-1-1-1 0 0,0 1 1 0 0,0 0 0 0 0,0 2 16 0 0,66 116-1258 0 0,-29-38-3849 0 0,-36-73 3791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21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1248 0 0,'0'-13'1032'0'0,"3"7"1760"0"0,15-11-2497 0 0,5-5 2807 0 0,-31 77-1484 0 0,0 86-1359 0 0,8-138-255 0 0,0 1-1 0 0,0-1 1 0 0,0 1-1 0 0,1-1 0 0 0,0 0 1 0 0,-1 1-1 0 0,1-1 1 0 0,1 0-1 0 0,-1 0 1 0 0,0 0-1 0 0,1 0 0 0 0,-1 0 1 0 0,1 0-1 0 0,0 0 1 0 0,0 0-1 0 0,0-1 1 0 0,1 1-1 0 0,-1-1 0 0 0,0 1 1 0 0,1-1-1 0 0,0 0 1 0 0,-1 0-1 0 0,1 0 1 0 0,0 0-1 0 0,0-1 0 0 0,0 1 1 0 0,0-1-1 0 0,1 0 1 0 0,-1 0-1 0 0,0 0 1 0 0,0 0-1 0 0,1 0 0 0 0,-1-1 1 0 0,1 1-1 0 0,-1-1 1 0 0,0 0-1 0 0,1 0 1 0 0,1-1-4 0 0,6 1-29 0 0,-1 0 0 0 0,0-1 1 0 0,1-1-1 0 0,-1 0 1 0 0,0 0-1 0 0,0-1 1 0 0,0 0-1 0 0,0 0 0 0 0,-1-1 1 0 0,1-1-1 0 0,-1 0 1 0 0,4-3 28 0 0,59-70-498 0 0,-73 80 484 0 0,1-1 1 0 0,-1 0-1 0 0,1 0 0 0 0,0 1 0 0 0,0-1 0 0 0,-1 0 0 0 0,1 1 0 0 0,0-1 1 0 0,0 0-1 0 0,0 1 0 0 0,0-1 0 0 0,0 0 0 0 0,1 1 0 0 0,-1-1 1 0 0,0 0-1 0 0,1 0 0 0 0,-1 1 0 0 0,0-1 0 0 0,1 0 0 0 0,0 0 0 0 0,-1 0 1 0 0,1 1-1 0 0,0-1 0 0 0,-1 0 0 0 0,1 0 0 0 0,0 0 0 0 0,0 0 0 0 0,0 0 1 0 0,0-1-1 0 0,0 1 0 0 0,0 0 0 0 0,0 0 0 0 0,0-1 0 0 0,0 1 1 0 0,1 0-1 0 0,-1-1 0 0 0,0 1 0 0 0,0-1 0 0 0,1 0 0 0 0,-1 1 0 0 0,0-1 1 0 0,1 0-1 0 0,-1 0 0 0 0,0 0 0 0 0,0 0 0 0 0,1 0 0 0 0,-1 0 1 0 0,1 0 13 0 0,80 21-364 0 0,-57-20 279 0 0,1-1-1 0 0,-1 0 1 0 0,1-2-1 0 0,-1-1 1 0 0,0-1-1 0 0,0-2 1 0 0,0 0-1 0 0,-1-1 1 0 0,0-2-1 0 0,0 0 1 0 0,-1-2-1 0 0,5-3 86 0 0,13-41-144 0 0,-57 28 103 0 0,6 18 67 0 0,0 1 0 0 0,-1 0 0 0 0,0 1-1 0 0,0 0 1 0 0,-1 1 0 0 0,0 0 0 0 0,0 1 0 0 0,0 0 0 0 0,-1 1 0 0 0,0 0 0 0 0,0 1 0 0 0,0 1 0 0 0,0 0 0 0 0,-4 0-26 0 0,-21-5-21 0 0,15 4-97 0 0,20 2-4424 0 0,10 2 3163 0 0</inkml:trace>
  <inkml:trace contextRef="#ctx0" brushRef="#br0" timeOffset="355.708">1063 170 1632 0 0,'186'-46'3604'0'0,"-104"18"-2942"0"0,66-32 10 0 0,-148 58-658 0 0,-1 0 1 0 0,0 0 0 0 0,1 0-1 0 0,-1 0 1 0 0,0 1-1 0 0,0-1 1 0 0,0 0-1 0 0,0 1 1 0 0,0-1-1 0 0,0 1 1 0 0,-1-1-1 0 0,1 1 1 0 0,-1-1-1 0 0,1 1 1 0 0,-1 0-1 0 0,1 0 1 0 0,-1-1-1 0 0,1 1 1 0 0,-1 1-1 0 0,0-1 1 0 0,0 0 0 0 0,0 0-1 0 0,1 1 1 0 0,-1-1-1 0 0,0 1 1 0 0,0-1-1 0 0,0 1 1 0 0,0 0-1 0 0,0 0 1 0 0,0 0-1 0 0,0 0 1 0 0,0 0-1 0 0,0 0 1 0 0,0 0-1 0 0,0 1 1 0 0,0-1-1 0 0,0 1 1 0 0,-1 0-15 0 0,-42 1 342 0 0,0 2 1 0 0,0 2-1 0 0,1 2 0 0 0,0 1 1 0 0,1 3-1 0 0,-21 9-342 0 0,60-20 30 0 0,0-1 0 0 0,-1 2 1 0 0,1-1-1 0 0,0 1 0 0 0,0-1 0 0 0,0 1 0 0 0,0 0 0 0 0,0 0 0 0 0,0 1 1 0 0,1-1-1 0 0,-1 1 0 0 0,1 0 0 0 0,0 0 0 0 0,0 0 0 0 0,0 0 0 0 0,0 1 0 0 0,0-1 1 0 0,1 1-1 0 0,-1 0 0 0 0,0 3-30 0 0,43 39 218 0 0,-5-29-791 0 0,1-2 1 0 0,1-1-1 0 0,0-2 0 0 0,1-1 1 0 0,0-2-1 0 0,1-2 0 0 0,-1-2 1 0 0,12 0 572 0 0,56 3-2702 0 0,-73-7 1304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1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568 234 1120 0 0,'-14'-6'284'0'0,"0"-1"0"0"0,-1 2 0 0 0,0 0 0 0 0,0 1 0 0 0,-1 0 1 0 0,1 1-1 0 0,-1 1 0 0 0,1 0 0 0 0,-1 1 0 0 0,0 1 0 0 0,1 0 0 0 0,-1 1 0 0 0,0 1 0 0 0,-5 2-284 0 0,-12 2 318 0 0,1 1 0 0 0,0 2 0 0 0,1 1 0 0 0,0 1 0 0 0,0 2 0 0 0,1 1 0 0 0,1 1 0 0 0,-21 15-318 0 0,48-28 32 0 0,-1 0 1 0 0,1-1-1 0 0,0 1 1 0 0,-1 0-1 0 0,1 0 1 0 0,0 1 0 0 0,0-1-1 0 0,0 0 1 0 0,1 1-1 0 0,-1-1 1 0 0,0 1-1 0 0,1 0 1 0 0,0-1 0 0 0,0 1-1 0 0,0 0 1 0 0,0 0-1 0 0,0 0 1 0 0,0 0-1 0 0,1 0 1 0 0,-1 0-1 0 0,1 0 1 0 0,0 0 0 0 0,0 0-1 0 0,0 0 1 0 0,0 0-1 0 0,1 0 1 0 0,-1 0-1 0 0,1 0 1 0 0,0 0 0 0 0,-1 0-1 0 0,1-1 1 0 0,1 1-1 0 0,-1 0 1 0 0,0 0-1 0 0,1-1 1 0 0,-1 1-1 0 0,1-1 1 0 0,0 1 0 0 0,0-1-1 0 0,0 0 1 0 0,0 0-1 0 0,0 0 1 0 0,1 0-1 0 0,-1 0 1 0 0,3 1-33 0 0,124 76 703 0 0,-127-78-696 0 0,339 169 870 0 0,-338-169-874 0 0,-1 0-1 0 0,1 0 1 0 0,0 0-1 0 0,-1 1 1 0 0,1-1 0 0 0,0 1-1 0 0,-1-1 1 0 0,0 1-1 0 0,1 0 1 0 0,-1 0 0 0 0,0 0-1 0 0,0 0 1 0 0,0 1-1 0 0,0-1 1 0 0,-1 1 0 0 0,1-1-1 0 0,-1 1 1 0 0,1-1-1 0 0,-1 1 1 0 0,0 0 0 0 0,0-1-1 0 0,0 1 1 0 0,0 0-1 0 0,-1 0 1 0 0,1 0 0 0 0,-1 0-1 0 0,0 0 1 0 0,1 0-1 0 0,-1 0 1 0 0,-1 0 0 0 0,1 0-1 0 0,0 0 1 0 0,-1-1-1 0 0,1 1 1 0 0,-1 0 0 0 0,0 0-1 0 0,0 0 1 0 0,0 0-1 0 0,0-1 1 0 0,-1 1 0 0 0,1-1-1 0 0,-1 1 1 0 0,0-1-1 0 0,1 1 1 0 0,-1-1 0 0 0,0 0-1 0 0,0 0 1 0 0,-1 0 0 0 0,1 0-1 0 0,0 0 1 0 0,-1 0-1 0 0,1-1-2 0 0,-14 7-20 0 0,0-1-1 0 0,0-1 0 0 0,0-1 1 0 0,-1 0-1 0 0,1-1 0 0 0,-1-1 0 0 0,0 0 1 0 0,0-2-1 0 0,0 0 0 0 0,-1 0 1 0 0,1-2-1 0 0,0 0 0 0 0,0-1 1 0 0,0-1-1 0 0,0 0 0 0 0,0-1 0 0 0,1-1 1 0 0,0-1-1 0 0,0 0 0 0 0,-1-1 21 0 0,15 5-149 0 0,-1 0-1 0 0,1 0 1 0 0,-1-1-1 0 0,1 1 1 0 0,0 0-1 0 0,0-1 1 0 0,0 1-1 0 0,0-1 1 0 0,0 0-1 0 0,1 1 1 0 0,-1-1-1 0 0,1 0 0 0 0,0 0 1 0 0,0 0-1 0 0,0 0 1 0 0,0 0-1 0 0,0 0 1 0 0,1-1-1 0 0,-1 1 1 0 0,1 0-1 0 0,0 0 1 0 0,0 0-1 0 0,0-1 1 0 0,0 1-1 0 0,1 0 1 0 0,-1 0-1 0 0,1 0 1 0 0,0 0-1 0 0,0 0 1 0 0,0 0-1 0 0,0 0 1 0 0,1 0-1 0 0,-1 0 1 0 0,1 0-1 0 0,-1 0 0 0 0,1 1 1 0 0,0-1-1 0 0,0 1 1 0 0,0-1-1 0 0,1 1 1 0 0,-1 0-1 0 0,1 0 1 0 0,-1 0-1 0 0,1 0 1 0 0,0 0-1 0 0,-1 1 1 0 0,1-1-1 0 0,0 1 1 0 0,0 0-1 0 0,0 0 1 0 0,0 0-1 0 0,0 0 1 0 0,1 0 149 0 0,25-17-1358 0 0</inkml:trace>
  <inkml:trace contextRef="#ctx0" brushRef="#br0" timeOffset="249.364">837 505 1760 0 0,'30'8'6292'0'0,"-17"20"-4722"0"0,-11-22-1656 0 0,1 5 201 0 0,18 96 20 0 0,-53-56-4705 0 0,22-50 3074 0 0,1-2 16 0 0</inkml:trace>
  <inkml:trace contextRef="#ctx0" brushRef="#br0" timeOffset="511.312">856 431 1600 0 0,'0'-9'1392'0'0,"2"3"-256"0"0,-1-2-152 0 0,-1 2-187 0 0,-1-1-117 0 0,1 2-148 0 0,0-1-140 0 0,0 2-232 0 0,-2 1-104 0 0,4 0-20 0 0,-1 1-520 0 0,-1 2-208 0 0,5-1-701 0 0,-3 1 85 0 0,1 0-180 0 0,0 0-44 0 0</inkml:trace>
  <inkml:trace contextRef="#ctx0" brushRef="#br0" timeOffset="1334.253">1132 476 1556 0 0,'63'141'3320'0'0,"-54"-19"-659"0"0,-9-121-2329 0 0,8-23 1373 0 0,5-18-1699 0 0,-12 32-131 0 0,1 0-1 0 0,0 0 1 0 0,1-1-1 0 0,0 2 1 0 0,0-1-1 0 0,0 0 1 0 0,1 0-1 0 0,0 1 1 0 0,1 0-1 0 0,0 0 1 0 0,0 0-1 0 0,0 1 1 0 0,1-1 0 0 0,0 1-1 0 0,2-1 126 0 0,-4 8-63 0 0,0-1 0 0 0,-1 0 0 0 0,1 1 0 0 0,0 0 0 0 0,0 0 0 0 0,0 0 0 0 0,-1 1-1 0 0,1-1 1 0 0,0 1 0 0 0,-1 0 0 0 0,0 0 0 0 0,1 0 0 0 0,-1 1 0 0 0,0-1 0 0 0,0 1 0 0 0,0-1 0 0 0,0 1 0 0 0,-1 0 0 0 0,1 0 0 0 0,-1 0-1 0 0,0 1 1 0 0,0-1 0 0 0,0 0 0 0 0,0 1 0 0 0,0 0 0 0 0,-1-1 0 0 0,0 1 0 0 0,0 0 0 0 0,0 0 0 0 0,0-1 0 0 0,0 1 0 0 0,-1 0 0 0 0,1 1 63 0 0,-9 70 1362 0 0,28-133-1373 0 0,-15 45-39 0 0,49-69-626 0 0,-23 139 325 0 0,-23-47 314 0 0,0 0 0 0 0,0-1-1 0 0,1 0 1 0 0,1-1 0 0 0,0 1 0 0 0,0-2-1 0 0,0 0 1 0 0,1 0 0 0 0,0-1-1 0 0,0 0 1 0 0,1-1 0 0 0,0 0 0 0 0,0-1-1 0 0,0 0 1 0 0,0-1 0 0 0,0 0-1 0 0,1-1 1 0 0,0 0 0 0 0,-1-1 0 0 0,1-1-1 0 0,0 0 1 0 0,-1-1 0 0 0,1 0-1 0 0,5-1 38 0 0,-6 1 24 0 0,0 0 0 0 0,0-1 0 0 0,0 0-1 0 0,0-1 1 0 0,-1 0 0 0 0,1-1 0 0 0,-1 0 0 0 0,0-1-1 0 0,0 0 1 0 0,0 0 0 0 0,-1-1 0 0 0,0-1-1 0 0,0 0 1 0 0,0 0 0 0 0,-1-1 0 0 0,0 0-1 0 0,-1-1 1 0 0,0 0 0 0 0,6-8-24 0 0,-13 16 93 0 0,-1-1 1 0 0,1 1-1 0 0,-1 0 1 0 0,1-1 0 0 0,-1 1-1 0 0,0 0 1 0 0,0-1-1 0 0,1 1 1 0 0,-1 0-1 0 0,0-1 1 0 0,0 1-1 0 0,0-1 1 0 0,0 1-1 0 0,-1 0 1 0 0,1-1 0 0 0,0 1-1 0 0,-1 0 1 0 0,1-1-1 0 0,-1 1 1 0 0,1 0-1 0 0,-1-1 1 0 0,1 1-1 0 0,-1 0 1 0 0,0 0-1 0 0,0 0 1 0 0,0 0-1 0 0,1 0 1 0 0,-1 0 0 0 0,0 0-1 0 0,0 0 1 0 0,0 0-1 0 0,-1 0 1 0 0,1 0-1 0 0,0 0 1 0 0,0 1-1 0 0,0-1 1 0 0,-1 1-1 0 0,1-1 1 0 0,0 1 0 0 0,-1-1-1 0 0,1 1 1 0 0,0 0-1 0 0,-1-1 1 0 0,1 1-1 0 0,0 0 1 0 0,-1 0-1 0 0,1 0 1 0 0,-1 0-1 0 0,1 0 1 0 0,-2 1-94 0 0,-11 87-2350 0 0,29-52-1959 0 0,-14-30 2935 0 0</inkml:trace>
  <inkml:trace contextRef="#ctx0" brushRef="#br0" timeOffset="1582.5">1906 381 1836 0 0,'-5'-19'1640'0'0,"2"7"-284"0"0,0 0-315 0 0,0 4-29 0 0,1-1-176 0 0,0 3-40 0 0,2 6-272 0 0,0 0-124 0 0,0 0-300 0 0,0-9-296 0 0,0 9 16 0 0,0 0-636 0 0,0 0 72 0 0,0 0-836 0 0,15-15 35 0 0,-6 15 57 0 0,-1 2 180 0 0</inkml:trace>
  <inkml:trace contextRef="#ctx0" brushRef="#br0" timeOffset="1954.444">2271 129 1388 0 0,'-8'52'4088'0'0,"0"-1"-3855"0"0,-2 379 1919 0 0,44-341-4614 0 0,-22-87-112 0 0,-3-4 1269 0 0</inkml:trace>
  <inkml:trace contextRef="#ctx0" brushRef="#br0" timeOffset="2282.285">2584 413 1532 0 0,'-14'3'300'0'0,"0"0"-1"0"0,0 1 1 0 0,0 1 0 0 0,0 0-1 0 0,0 1 1 0 0,1 0-1 0 0,0 1 1 0 0,1 0 0 0 0,-1 1-1 0 0,2 1 1 0 0,-1 0-1 0 0,1 1 1 0 0,0 0-1 0 0,1 0 1 0 0,0 1 0 0 0,1 1-1 0 0,-1 1-299 0 0,11-12 26 0 0,-1 1 0 0 0,0-1 0 0 0,1 1 0 0 0,0-1 0 0 0,-1 1 0 0 0,1-1 0 0 0,0 0 0 0 0,0 1 0 0 0,0-1 0 0 0,0 0 0 0 0,0 1 0 0 0,0-1 0 0 0,0 0 0 0 0,0 0 0 0 0,0 0 0 0 0,1 0 0 0 0,-1 0 0 0 0,0 0 0 0 0,1-1 0 0 0,-1 1 0 0 0,1 0 0 0 0,-1-1 0 0 0,1 1 0 0 0,-1-1 0 0 0,1 1-1 0 0,-1-1 1 0 0,1 0 0 0 0,0 1 0 0 0,-1-1 0 0 0,1 0 0 0 0,-1 0 0 0 0,1 0 0 0 0,0 0 0 0 0,-1-1 0 0 0,1 1 0 0 0,-1 0 0 0 0,1-1 0 0 0,-1 1 0 0 0,1-1 0 0 0,-1 1 0 0 0,1-1 0 0 0,-1 0 0 0 0,1 0 0 0 0,0 0-26 0 0,11 0 118 0 0,142-33 2700 0 0,-113 52-10436 0 0,-36-17 6264 0 0</inkml:trace>
  <inkml:trace contextRef="#ctx0" brushRef="#br0" timeOffset="2622.506">2876 460 1240 0 0,'10'11'416'0'0,"-6"-7"-252"0"0,0-1-1 0 0,0 1 1 0 0,-1 0 0 0 0,1 0 0 0 0,-1 0 0 0 0,0 0 0 0 0,0 1-1 0 0,0-1 1 0 0,-1 1 0 0 0,1 0 0 0 0,-1 0 0 0 0,0 0 0 0 0,0 0-1 0 0,-1 0 1 0 0,0 0 0 0 0,0 0 0 0 0,0 1 0 0 0,0-1 0 0 0,-1 0-1 0 0,0 1 1 0 0,0-1 0 0 0,0 0 0 0 0,-1 1 0 0 0,0 0-164 0 0,-3 0 231 0 0,0 0 0 0 0,-1-1 1 0 0,0 1-1 0 0,0-1 0 0 0,0 0 0 0 0,0 0 1 0 0,-1 0-1 0 0,0-1 0 0 0,0 0 1 0 0,0 0-1 0 0,-1-1 0 0 0,1 1 0 0 0,-1-1 1 0 0,0-1-1 0 0,-3 2-231 0 0,9-4 311 0 0,1 0-92 0 0,4-56-504 0 0,167-170-6707 0 0,-137 188 5630 0 0</inkml:trace>
  <inkml:trace contextRef="#ctx0" brushRef="#br0" timeOffset="3180.387">3285 63 1460 0 0,'35'-63'5879'0'0,"-54"84"-4849"0"0,8-2-943 0 0,1 0 0 0 0,1 1 0 0 0,0 0 0 0 0,2 1-1 0 0,0 0 1 0 0,2 0 0 0 0,0 0 0 0 0,1 1-1 0 0,1 0 1 0 0,2 0 0 0 0,0-1 0 0 0,1 1 0 0 0,1 0-1 0 0,1 0 1 0 0,0 0 0 0 0,2-1 0 0 0,1 1-1 0 0,1-1 1 0 0,0 0 0 0 0,7 12-87 0 0,-9-27-36 0 0,1 0 0 0 0,0-1 0 0 0,0 1 0 0 0,0-1 0 0 0,0 0 1 0 0,1 0-1 0 0,0 0 0 0 0,0-1 0 0 0,1 0 0 0 0,-1 0 0 0 0,1-1 0 0 0,0 0 0 0 0,-1 0 0 0 0,2 0 0 0 0,-1-1 1 0 0,0 0-1 0 0,0 0 0 0 0,1-1 0 0 0,-1 0 0 0 0,0 0 0 0 0,1-1 0 0 0,-1 0 0 0 0,1 0 0 0 0,-1-1 0 0 0,1 0 1 0 0,-1 0-1 0 0,1-1 0 0 0,-1 0 0 0 0,0 0 0 0 0,0-1 0 0 0,0 0 0 0 0,2-1 36 0 0,1-2 5 0 0,0 0 0 0 0,0-1 0 0 0,-1 0 0 0 0,0-1 0 0 0,-1 0 0 0 0,1 0 0 0 0,-2-1 0 0 0,1 0 0 0 0,-1 0 0 0 0,0-1 0 0 0,-1 0 0 0 0,0 0 0 0 0,-1 0 0 0 0,0-1 0 0 0,2-8-5 0 0,-12-11 1023 0 0,6 48-1068 0 0,7-8-85 0 0,0 0 1 0 0,1-1-1 0 0,0 0 0 0 0,0-1 0 0 0,1 0 1 0 0,0 0-1 0 0,1-1 0 0 0,0 0 1 0 0,0-1-1 0 0,0-1 0 0 0,1 0 1 0 0,-1 0-1 0 0,1-1 0 0 0,0 0 0 0 0,1-1 1 0 0,-1-1-1 0 0,1 0 0 0 0,-1 0 1 0 0,1-1-1 0 0,0-1 0 0 0,-1 0 1 0 0,1-1-1 0 0,-1 0 0 0 0,1-1 0 0 0,2-1 130 0 0,1 3-295 0 0,83-30 2954 0 0,-99 30-2581 0 0,14 31 70 0 0,-11-19-121 0 0,0 1 1 0 0,-1 0 0 0 0,-1-1-1 0 0,0 1 1 0 0,0 0 0 0 0,-2 0-1 0 0,0 0 1 0 0,0-1 0 0 0,-1 1-1 0 0,0 0 1 0 0,-1-1 0 0 0,-1 1-1 0 0,0-1 1 0 0,-1 0 0 0 0,0-1-1 0 0,0 1 1 0 0,-2-1 0 0 0,1 0-1 0 0,-1 0 1 0 0,-1-1 0 0 0,0 0 0 0 0,0 0-1 0 0,-1-1 1 0 0,0 0 0 0 0,-1 0-1 0 0,0-1 1 0 0,-5 3-28 0 0,-169 86-434 0 0,54-71-2871 0 0,69-42 515 0 0,34-3 1500 0 0</inkml:trace>
  <inkml:trace contextRef="#ctx0" brushRef="#br0" timeOffset="4324.81">2704 408 2104 0 0,'0'0'626'0'0,"-16"-2"741"0"0,119 57 632 0 0,-30-4-5040 0 0,-58-34 1730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34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1892 0 0,'16'-18'5593'0'0,"34"1"-4770"0"0,-39 14-260 0 0,233-46-2399 0 0,-87 21-2626 0 0,-107 17 3169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23 342 1260 0 0,'19'21'3634'0'0,"-12"36"-2327"0"0,-7-51-983 0 0,1 34 648 0 0,-3-26-821 0 0,1 0 0 0 0,0-1 0 0 0,1 1-1 0 0,1 0 1 0 0,0-1 0 0 0,1 1 0 0 0,1 0-1 0 0,0-1 1 0 0,1 0 0 0 0,0 0 0 0 0,1 0-1 0 0,0 0 1 0 0,1-1 0 0 0,0 0 0 0 0,1 0-1 0 0,1 0 1 0 0,0-1 0 0 0,5 5-151 0 0,-11-14-138 0 0,0 0 0 0 0,1-1 0 0 0,-1 0 1 0 0,0 1-1 0 0,1-1 0 0 0,-1 0 0 0 0,1 0 0 0 0,-1 0 0 0 0,1-1 1 0 0,-1 1-1 0 0,1-1 0 0 0,-1 1 0 0 0,1-1 0 0 0,0 0 0 0 0,-1 0 1 0 0,1 0-1 0 0,0 0 0 0 0,-1 0 0 0 0,1-1 0 0 0,0 1 0 0 0,-1-1 0 0 0,1 0 1 0 0,-1 0-1 0 0,1 0 0 0 0,-1 0 0 0 0,0 0 0 0 0,1 0 0 0 0,-1-1 1 0 0,0 1-1 0 0,0-1 0 0 0,0 1 0 0 0,0-1 0 0 0,0 0 0 0 0,0 0 1 0 0,0 0-1 0 0,-1 0 0 0 0,1 0 0 0 0,-1 0 0 0 0,1-1 0 0 0,-1 1 1 0 0,0-1-1 0 0,0 1 0 0 0,0 0 0 0 0,0-1 0 0 0,0 0 0 0 0,-1 1 0 0 0,1-1 1 0 0,-1 1-1 0 0,0-1 0 0 0,1 0 0 0 0,-1 1 0 0 0,-1-1 0 0 0,1 0 1 0 0,0 0 137 0 0,0-16-1192 0 0</inkml:trace>
  <inkml:trace contextRef="#ctx0" brushRef="#br0" timeOffset="371.834">18 14 1576 0 0,'-17'-14'12150'0'0,"21"30"-14014"0"0,56 118-7367 0 0,-49-111 8036 0 0</inkml:trace>
  <inkml:trace contextRef="#ctx0" brushRef="#br0" timeOffset="852.673">353 663 1292 0 0,'0'10'322'0'0,"0"-10"-190"0"0,0 0 0 0 0,1-1 0 0 0,-1 1 1 0 0,1 0-1 0 0,-1 0 0 0 0,1 0 0 0 0,-1-1 0 0 0,1 1 0 0 0,-1 0 0 0 0,1 0 0 0 0,-1 0 1 0 0,1 0-1 0 0,-1 0 0 0 0,1 0 0 0 0,0 0 0 0 0,-1 0 0 0 0,1 0 0 0 0,-1 0 0 0 0,1 1 1 0 0,-1-1-1 0 0,1 0 0 0 0,-1 0 0 0 0,1 0 0 0 0,-1 1 0 0 0,0-1 0 0 0,1 0 0 0 0,-1 0 1 0 0,1 1-1 0 0,-1-1 0 0 0,1 0 0 0 0,-1 1 0 0 0,0-1 0 0 0,1 1 0 0 0,-1-1 1 0 0,0 0-1 0 0,1 1 0 0 0,-1-1 0 0 0,0 1 0 0 0,0-1 0 0 0,0 1 0 0 0,1-1 0 0 0,-1 1 1 0 0,0-1-1 0 0,0 1 0 0 0,0-1 0 0 0,0 1 0 0 0,0 0-132 0 0,79-162 978 0 0,-77 155-973 0 0,14-26-14 0 0,-2-1 0 0 0,-1-1 0 0 0,-2 0 0 0 0,-2-1 0 0 0,0 0 0 0 0,-3 0 0 0 0,2-29 9 0 0,-8 64-3 0 0,0 1-1 0 0,-1-1 1 0 0,1 1 0 0 0,0-1-1 0 0,-1 1 1 0 0,1-1 0 0 0,0 1-1 0 0,-1-1 1 0 0,1 0-1 0 0,-1 1 1 0 0,1-1 0 0 0,-1 0-1 0 0,1 1 1 0 0,-1-1 0 0 0,1 0-1 0 0,-1 0 1 0 0,1 1 0 0 0,-1-1-1 0 0,1 0 1 0 0,-1 0-1 0 0,0 0 1 0 0,1 0 0 0 0,-1 0-1 0 0,1 0 1 0 0,-1 0 0 0 0,1 0-1 0 0,-1 0 1 0 0,0 0 0 0 0,1 0-1 0 0,-1 0 1 0 0,1 0-1 0 0,-1 0 1 0 0,1 0 0 0 0,-1-1-1 0 0,1 1 1 0 0,-1 0 0 0 0,0 0-1 0 0,1-1 1 0 0,0 1 0 0 0,-1 0-1 0 0,1-1 1 0 0,-1 1-1 0 0,1-1 1 0 0,-1 1 3 0 0,14 17 26 0 0,0-1-1 0 0,1 0 0 0 0,1-1 1 0 0,0 0-1 0 0,1-2 1 0 0,1 1-1 0 0,0-2 1 0 0,1 0-1 0 0,8 3-25 0 0,68 52 329 0 0,-83-60-255 0 0,-2 1 0 0 0,1 0 0 0 0,-1 0 0 0 0,0 0 0 0 0,-1 1 0 0 0,0 1 0 0 0,-1-1 0 0 0,1 1 0 0 0,-2 1 0 0 0,0-1 0 0 0,0 1 0 0 0,-1 0 0 0 0,0 0 0 0 0,-1 1 0 0 0,0-1 0 0 0,-1 1 0 0 0,0 0 0 0 0,0 4-74 0 0,-4-10 31 0 0,1 0 0 0 0,-1 0-1 0 0,-1 1 1 0 0,1-1-1 0 0,-1 0 1 0 0,0 0 0 0 0,0 0-1 0 0,-1-1 1 0 0,0 1-1 0 0,0 0 1 0 0,0-1 0 0 0,-1 0-1 0 0,0 0 1 0 0,0 0 0 0 0,-4 4-31 0 0,5-5 22 0 0,-6 5-167 0 0,-1 1 1 0 0,0-1 0 0 0,0-1-1 0 0,-1 0 1 0 0,0 0-1 0 0,0-1 1 0 0,-1 0 0 0 0,0-1-1 0 0,0-1 1 0 0,-1 0 0 0 0,1 0-1 0 0,-1-1 1 0 0,0-1 0 0 0,0 0-1 0 0,-5-1 145 0 0,14-1-213 0 0,-1-1 0 0 0,1 0-1 0 0,0 0 1 0 0,0 0 0 0 0,0-1 0 0 0,0 0-1 0 0,0 0 1 0 0,0 0 0 0 0,0 0 0 0 0,0 0-1 0 0,0-1 1 0 0,1 1 0 0 0,-1-1 0 0 0,0 0-1 0 0,1-1 1 0 0,-1 1 0 0 0,1 0 0 0 0,0-1-1 0 0,0 0 1 0 0,0 0 0 0 0,0 0 0 0 0,1 0-1 0 0,-1 0 1 0 0,1-1 0 0 0,-1 1 0 0 0,1-2 213 0 0,-10-21-1242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34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2040 0 0,'8'0'1300'0'0,"-5"0"-200"0"0,5 0-112 0 0,-4 0-99 0 0,0 0-193 0 0,0 0-112 0 0,0-2-88 0 0,1 1-68 0 0,5 1-196 0 0,1 0-168 0 0,23-9-208 0 0,-4 3 20 0 0,2 3-820 0 0,-2-3-460 0 0,6 0 91 0 0,-4-2 81 0 0,3 1-84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3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2672 0 0,'5'1'1012'0'0,"-2"1"-112"0"0,2-2-288 0 0,-2 0-95 0 0,4 1-245 0 0,-3-1-40 0 0,1 0-668 0 0,2 3-909 0 0,-3-1 57 0 0,3-2-44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3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10 322 1480 0 0,'0'0'734'0'0,"0"0"-152"0"0,0 0-13 0 0,0 0-109 0 0,0 0-29 0 0,0 0-17 0 0,19 1 2447 0 0,-16 7-2763 0 0,-1 0-1 0 0,-1 0 1 0 0,1 0-1 0 0,-1 0 0 0 0,-1 1 1 0 0,0-1-1 0 0,0 0 0 0 0,0 0 1 0 0,-1 1-1 0 0,0-1 1 0 0,-1 0-1 0 0,0 0 0 0 0,0 0 1 0 0,0 0-1 0 0,-2 0-97 0 0,3-2 66 0 0,-21 270 1758 0 0,21-265-1746 0 0,2 0 0 0 0,-1-1-1 0 0,1 1 1 0 0,1 0 0 0 0,0 0 0 0 0,0 0 0 0 0,1-1 0 0 0,0 0 0 0 0,1 1 0 0 0,0-1 0 0 0,1 0 0 0 0,0-1 0 0 0,1 1 0 0 0,-1-1 0 0 0,2 0 0 0 0,-1 0 0 0 0,2-1 0 0 0,-1 0 0 0 0,1 0 0 0 0,0-1-1 0 0,0 0 1 0 0,1-1 0 0 0,0 1 0 0 0,0-1 0 0 0,1-1 0 0 0,-1 0 0 0 0,1-1 0 0 0,0 1 0 0 0,1-2 0 0 0,-1 0 0 0 0,10 2-78 0 0,8-1-92 0 0,0-1 0 0 0,0-2 0 0 0,1-1 0 0 0,-1-1 1 0 0,0-2-1 0 0,1 0 0 0 0,-1-2 0 0 0,-1-1 0 0 0,10-4 92 0 0,-10 2-383 0 0,94-38-2786 0 0,-80-16-2388 0 0,-41 50 4191 0 0</inkml:trace>
  <inkml:trace contextRef="#ctx0" brushRef="#br0" timeOffset="247.503">172 687 2372 0 0,'-21'-7'8084'0'0,"279"-69"-6683"0"0,-123 46-5197 0 0,-75-11-718 0 0,-53 28 3143 0 0</inkml:trace>
  <inkml:trace contextRef="#ctx0" brushRef="#br0" timeOffset="451.217">103 292 2312 0 0,'2'-1'1164'0'0,"1"-2"-232"0"0,2 1-88 0 0,4-2-127 0 0,12 2-73 0 0,6-1-84 0 0,2-1-24 0 0,8 2-128 0 0,1-1-136 0 0,4 3-212 0 0,-2 0-224 0 0,-18 0 12 0 0,12 0-724 0 0,8 0 68 0 0,1 0 64 0 0,3 0-601 0 0,2 0 65 0 0,-1 0-200 0 0</inkml:trace>
  <inkml:trace contextRef="#ctx0" brushRef="#br0" timeOffset="1319.002">1603 342 1540 0 0,'0'0'780'0'0,"4"-1"8726"0"0,-270 345-9966 0 0,228-295 198 0 0,-103 95-7234 0 0,127-138 6205 0 0,3-4 42 0 0</inkml:trace>
  <inkml:trace contextRef="#ctx0" brushRef="#br0" timeOffset="1583.551">1126 430 1664 0 0,'11'0'3812'0'0,"38"40"-2673"0"0,64 67 299 0 0,40 39-1435 0 0,-57-44-4903 0 0,-83-87 3616 0 0</inkml:trace>
  <inkml:trace contextRef="#ctx0" brushRef="#br0" timeOffset="2031.637">1899 30 1440 0 0,'17'-30'5965'0'0,"-16"31"-5863"0"0,-1-1 0 0 0,0 0 0 0 0,0 0 0 0 0,0 1 0 0 0,0-1-1 0 0,1 0 1 0 0,-1 0 0 0 0,0 0 0 0 0,0 1 0 0 0,0-1 0 0 0,1 0 0 0 0,-1 0 0 0 0,0 0 0 0 0,0 0 0 0 0,1 0 0 0 0,-1 1 0 0 0,0-1-1 0 0,0 0 1 0 0,1 0 0 0 0,-1 0 0 0 0,0 0 0 0 0,1 0 0 0 0,-1 0 0 0 0,0 0 0 0 0,0 0 0 0 0,1 0 0 0 0,-1 0 0 0 0,0 0 0 0 0,1 0-1 0 0,-1 0 1 0 0,0 0 0 0 0,0 0 0 0 0,1 0 0 0 0,-1 0 0 0 0,0 0 0 0 0,0-1 0 0 0,1 1 0 0 0,-1 0 0 0 0,0 0-102 0 0,-12 131 658 0 0,26 146-265 0 0,3-90-1607 0 0,-24-186-3631 0 0,-10-25 2447 0 0,9 2 1102 0 0,2-2-78 0 0</inkml:trace>
  <inkml:trace contextRef="#ctx0" brushRef="#br0" timeOffset="2295.814">1934 1 1108 0 0,'-70'50'4686'0'0,"-8"60"-2023"0"0,74-106-2574 0 0,0 0 0 0 0,1 0 0 0 0,-1 0 0 0 0,0 0 0 0 0,1 0 0 0 0,0 1 0 0 0,0-1 0 0 0,1 1-1 0 0,-1 0 1 0 0,1 0 0 0 0,0 0 0 0 0,0 0 0 0 0,1 0 0 0 0,-1 1 0 0 0,1-1 0 0 0,1 0 0 0 0,-1 1-1 0 0,1-1 1 0 0,-1 1 0 0 0,1-1 0 0 0,1 0 0 0 0,-1 1 0 0 0,1-1 0 0 0,0 1 0 0 0,0-1-1 0 0,1 0 1 0 0,0 0 0 0 0,0 0 0 0 0,0 0 0 0 0,0 0 0 0 0,1 0 0 0 0,0 0 0 0 0,0-1 0 0 0,0 1-1 0 0,0-1 1 0 0,1 0 0 0 0,-1 0 0 0 0,1 0 0 0 0,0-1 0 0 0,1 1 0 0 0,-1-1-89 0 0,10 0-168 0 0,-1 0 0 0 0,1 0 0 0 0,0-2 1 0 0,0 0-1 0 0,0 0 0 0 0,0-1 0 0 0,0-1 1 0 0,0 0-1 0 0,-1-1 0 0 0,1-1 0 0 0,12-4 168 0 0,13-4-1479 0 0,-1-1-1 0 0,-1-3 0 0 0,0 0 0 0 0,-1-3 1 0 0,33-21 1479 0 0,-63 35-172 0 0,33-17-1062 0 0</inkml:trace>
  <inkml:trace contextRef="#ctx0" brushRef="#br0" timeOffset="2573.627">2575 43 1720 0 0,'18'115'4070'0'0,"-13"-54"-3275"0"0,11 240 1377 0 0,-17-274-2111 0 0,-2-1-1 0 0,-1 1 0 0 0,0-1 1 0 0,-2 0-1 0 0,-1 0 0 0 0,-2-1 1 0 0,0 0-1 0 0,-1 0 0 0 0,-2-1 1 0 0,0 0-1 0 0,-2-1 0 0 0,0-1 1 0 0,-2 0-1 0 0,0-1 0 0 0,-1 0 1 0 0,-1-2-1 0 0,-6 5-60 0 0,9-10-380 0 0,-1-1 1 0 0,0-1 0 0 0,-1 0-1 0 0,0-1 1 0 0,-1 0 0 0 0,0-2-1 0 0,0 0 1 0 0,-1-1 0 0 0,0-1-1 0 0,-1-1 1 0 0,1 0-1 0 0,-1-2 1 0 0,0 0 0 0 0,-17 0 379 0 0,-20-3-1270 0 0,21-1 32 0 0</inkml:trace>
  <inkml:trace contextRef="#ctx0" brushRef="#br0" timeOffset="2918.325">1033 220 1856 0 0,'-12'12'383'0'0,"0"1"-1"0"0,1 0 1 0 0,0 1-1 0 0,1 0 1 0 0,0 0-1 0 0,2 1 1 0 0,0 0-1 0 0,0 1 1 0 0,1-1-1 0 0,1 2 1 0 0,1-1-1 0 0,0 1 1 0 0,1-1-1 0 0,1 1 1 0 0,1 0-1 0 0,0 1 1 0 0,1-1-1 0 0,1 11-382 0 0,6 3 47 0 0,1-1-1 0 0,2 0 0 0 0,0-1 1 0 0,2 0-1 0 0,2 0 0 0 0,0-2 1 0 0,2 1-1 0 0,1-2 0 0 0,1 0 0 0 0,1-1 1 0 0,1 0-1 0 0,1-2 0 0 0,2 0 1 0 0,0-2-1 0 0,1 0 0 0 0,1-1 1 0 0,1-2-1 0 0,25 14-46 0 0,-31-17-720 0 0,1-2 0 0 0,0 0 1 0 0,1-1-1 0 0,1-2 0 0 0,0 0 1 0 0,0-1-1 0 0,1-1 0 0 0,0-1 1 0 0,3-1 719 0 0,14 2-1306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3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1 358 924 0 0,'0'0'528'0'0,"0"0"39"0"0,0 0-20 0 0,0 0 3 0 0,0 0-47 0 0,0 0-93 0 0,17-2 1851 0 0,19-30-955 0 0,-29 71 217 0 0,-29 194 1022 0 0,22-229-2515 0 0,-2 5 7 0 0,0-1 1 0 0,0 1-1 0 0,1 1 0 0 0,1-1 1 0 0,-1 0-1 0 0,1 0 0 0 0,1 0 1 0 0,0 0-1 0 0,0 0 0 0 0,1 0 1 0 0,0 0-1 0 0,0 0 0 0 0,1-1 1 0 0,0 1-1 0 0,1-1 0 0 0,0 0 1 0 0,0 0-1 0 0,1 0 1 0 0,0 0-1 0 0,0-1 0 0 0,1 0 1 0 0,0 0-1 0 0,0 0 0 0 0,0-1 1 0 0,1 0-1 0 0,0 0 0 0 0,0 0 1 0 0,1-1-1 0 0,0 0 0 0 0,0-1 1 0 0,6 3-38 0 0,-8-8-267 0 0,0 0 0 0 0,0 0 0 0 0,0-1 0 0 0,0 1 0 0 0,0-1 0 0 0,0-1 0 0 0,-1 1 0 0 0,1-1 0 0 0,-1 0 0 0 0,1 0 0 0 0,-1-1 0 0 0,0 1 0 0 0,-1-1 0 0 0,1 0 0 0 0,0-1 0 0 0,-1 1 0 0 0,0-1 0 0 0,0 0 0 0 0,-1 0 0 0 0,1 0 0 0 0,-1 0 0 0 0,0-1-1 0 0,0 1 1 0 0,-1-1 0 0 0,0 0 0 0 0,0 0 0 0 0,0 0 0 0 0,-1 0 0 0 0,0 0 0 0 0,0 0 0 0 0,0 0 0 0 0,-1 0 0 0 0,0-1 0 0 0,0 1 0 0 0,0 0 0 0 0,-1 0 0 0 0,0-3 267 0 0,3-32-1216 0 0</inkml:trace>
  <inkml:trace contextRef="#ctx0" brushRef="#br0" timeOffset="154.154">148 103 2136 0 0,'-3'-9'1272'0'0,"3"-1"-264"0"0,-4 1-168 0 0,3 3-131 0 0,1 0-49 0 0,-3 1-120 0 0,3 1-136 0 0,0 1-100 0 0,0 0-156 0 0,3 0-104 0 0,-3 3-168 0 0,0 0 16 0 0,16-5-692 0 0,-11 7-684 0 0,1-1 99 0 0,-1 1 49 0 0,1-1 16 0 0</inkml:trace>
  <inkml:trace contextRef="#ctx0" brushRef="#br0" timeOffset="667.332">274 217 1392 0 0,'34'164'4433'0'0,"-29"-121"-3790"0"0,-3-23-291 0 0,0 1 0 0 0,-1-1 0 0 0,-1 1 0 0 0,-1-1 0 0 0,-1 1 0 0 0,0-1 1 0 0,-2 0-1 0 0,0 0 0 0 0,-2 0 0 0 0,0-1 0 0 0,-4 10-352 0 0,-3-3 820 0 0,13-32 320 0 0,2-1-1146 0 0,8-23-73 0 0,0 0-1 0 0,2 1 0 0 0,1 1 1 0 0,1 0-1 0 0,2 0 1 0 0,1 2-1 0 0,1 0 1 0 0,1 1-1 0 0,1 0 1 0 0,12-10 79 0 0,-29 32-29 0 0,1 1 1 0 0,-1 0-1 0 0,1-1 0 0 0,-1 1 1 0 0,1 1-1 0 0,-1-1 0 0 0,1 0 1 0 0,0 1-1 0 0,0 0 1 0 0,0 0-1 0 0,0 0 0 0 0,0 0 1 0 0,0 1-1 0 0,0-1 1 0 0,0 1-1 0 0,0 0 0 0 0,0 1 1 0 0,0-1-1 0 0,0 1 1 0 0,0-1-1 0 0,0 1 0 0 0,0 0 1 0 0,0 1-1 0 0,0-1 1 0 0,0 1-1 0 0,-1-1 0 0 0,1 1 1 0 0,-1 0-1 0 0,1 1 0 0 0,-1-1 1 0 0,0 0-1 0 0,1 1 1 0 0,-2 0-1 0 0,1 0 0 0 0,0 0 1 0 0,0 0-1 0 0,-1 0 1 0 0,0 1-1 0 0,1-1 0 0 0,-1 1 1 0 0,-1-1-1 0 0,1 1 1 0 0,0 0-1 0 0,-1 0 0 0 0,0-1 1 0 0,0 1-1 0 0,0 0 1 0 0,0 0-1 0 0,-1 0 0 0 0,0 1 1 0 0,1-1-1 0 0,-1 0 1 0 0,-1 0-1 0 0,1 0 29 0 0,2 49-300 0 0,20 97 366 0 0,42-87-5610 0 0,-53-62 4225 0 0,0-1 17 0 0</inkml:trace>
  <inkml:trace contextRef="#ctx0" brushRef="#br0" timeOffset="1196.796">1338 301 1112 0 0,'-7'-4'243'0'0,"0"-1"-1"0"0,0 1 1 0 0,-1 0-1 0 0,0 1 1 0 0,0 0-1 0 0,0 0 1 0 0,0 0-1 0 0,0 1 1 0 0,0 1-1 0 0,-1-1 1 0 0,1 1-1 0 0,-1 1 1 0 0,1 0-1 0 0,-1 0 1 0 0,1 0-1 0 0,-1 1 1 0 0,1 0-1 0 0,0 1 1 0 0,-3 0-243 0 0,-1 1 146 0 0,0 0 1 0 0,-1 1-1 0 0,1 0 1 0 0,0 1-1 0 0,1 1 1 0 0,-1 0 0 0 0,1 0-1 0 0,0 1 1 0 0,1 0-1 0 0,0 1 1 0 0,0 0-1 0 0,0 1 1 0 0,1 0-1 0 0,0 0 1 0 0,1 1-1 0 0,0 0 1 0 0,1 0-1 0 0,0 1 1 0 0,0 0-1 0 0,1 1 1 0 0,-2 5-147 0 0,10-12 4 0 0,1-1 0 0 0,-1 0 0 0 0,1 1 0 0 0,0-1 0 0 0,0 0 0 0 0,0-1-1 0 0,1 1 1 0 0,-1-1 0 0 0,1 1 0 0 0,0-1 0 0 0,0 0 0 0 0,0 0 0 0 0,0-1 0 0 0,0 1 0 0 0,1-1 0 0 0,-1 0 0 0 0,1 0 0 0 0,0-1 0 0 0,-1 1 0 0 0,1-1 0 0 0,0 0 0 0 0,0 0 0 0 0,0-1 0 0 0,0 1 0 0 0,0-1 0 0 0,0 0 0 0 0,0 0-1 0 0,1-1-3 0 0,4 3-4 0 0,0 0-1 0 0,0 0 0 0 0,0-1 0 0 0,1-1 1 0 0,-1 0-1 0 0,0 0 0 0 0,0-1 0 0 0,0 0 0 0 0,0-1 1 0 0,0 0-1 0 0,0 0 0 0 0,0-1 0 0 0,-1-1 0 0 0,1 0 1 0 0,-1 0-1 0 0,0 0 0 0 0,0-1 0 0 0,0-1 0 0 0,-1 0 1 0 0,0 0-1 0 0,0 0 0 0 0,0-1 0 0 0,-1 0 0 0 0,0 0 1 0 0,0-1-1 0 0,-1 0 0 0 0,0 0 0 0 0,0-1 1 0 0,-1 0-1 0 0,0 0 0 0 0,-1 0 0 0 0,0-1 5 0 0,-3-33 983 0 0,-1 41-847 0 0,-24-6 160 0 0,-3 129 461 0 0,36 114 307 0 0,22 129 1 0 0,-32-348-1016 0 0,0 0 0 0 0,-1 0 0 0 0,-1 0 0 0 0,0-1 0 0 0,-1 1 0 0 0,-1-1 0 0 0,0 0 0 0 0,-1 0 0 0 0,-1-1 0 0 0,0 1 0 0 0,-2-1-49 0 0,6-8-14 0 0,0 0 0 0 0,-1-1 0 0 0,0 0 0 0 0,0 1 0 0 0,0-2 0 0 0,-1 1 0 0 0,1 0 0 0 0,-1-1 0 0 0,0 0 1 0 0,-1 0-1 0 0,1 0 0 0 0,-1-1 0 0 0,1 0 0 0 0,-1 0 0 0 0,0 0 0 0 0,0-1 0 0 0,0 0 0 0 0,-1 0 0 0 0,1-1 0 0 0,-1 1 0 0 0,1-1 0 0 0,0-1 0 0 0,-1 1 1 0 0,0-1-1 0 0,1 0 0 0 0,-1-1 0 0 0,1 1 0 0 0,-1-1 0 0 0,-3-2 14 0 0,-72-49-1550 0 0,76 43 1065 0 0,0-1 1 0 0,0 0-1 0 0,2 0 1 0 0,-1-1-1 0 0,1 1 0 0 0,1-1 1 0 0,0 0-1 0 0,0 0 0 0 0,1 0 1 0 0,0 0-1 0 0,1 0 1 0 0,1 0-1 0 0,0-1 0 0 0,0 1 1 0 0,1 0-1 0 0,0-1 0 0 0,1 1 1 0 0,0 0-1 0 0,3-6 485 0 0,8-26-1344 0 0</inkml:trace>
  <inkml:trace contextRef="#ctx0" brushRef="#br0" timeOffset="1569.124">1452 574 1180 0 0,'192'-27'4927'0'0,"-169"23"-4817"0"0,1 0 0 0 0,0-1 0 0 0,-1-1 0 0 0,0-1 0 0 0,0-2 0 0 0,-1 0 0 0 0,0-1 0 0 0,-1-1 0 0 0,8-6-110 0 0,-28 16-1 0 0,1 1 0 0 0,-1-1 1 0 0,0 0-1 0 0,0 1 1 0 0,0-1-1 0 0,0 0 0 0 0,0 0 1 0 0,-1 0-1 0 0,1 0 1 0 0,0 0-1 0 0,0 0 0 0 0,0 0 1 0 0,-1 0-1 0 0,1 0 1 0 0,-1 0-1 0 0,1-1 0 0 0,-1 1 1 0 0,1 0-1 0 0,-1 0 0 0 0,0 0 1 0 0,1-1-1 0 0,-1 1 1 0 0,0 0-1 0 0,0 0 0 0 0,0-1 1 0 0,0 1-1 0 0,0 0 1 0 0,0-1-1 0 0,0 1 0 0 0,-1 0 1 0 0,1 0-1 0 0,0-1 1 0 0,-1 1-1 0 0,1 0 0 0 0,-1 0 1 0 0,1 0-1 0 0,-1 0 1 0 0,1-1-1 0 0,-1 1 0 0 0,0 0 1 0 0,0 0-1 0 0,0 0 1 0 0,1 1-1 0 0,-1-1 0 0 0,0 0 1 0 0,0 0-1 0 0,0 0 0 0 0,0 1 1 0 0,-1-1-1 0 0,1 0 1 0 0,0 1-1 0 0,0-1 1 0 0,-67-24 261 0 0,47 21-116 0 0,0 1-1 0 0,0 2 1 0 0,-1 0-1 0 0,1 1 1 0 0,0 1-1 0 0,-1 1 1 0 0,1 1-1 0 0,0 0 1 0 0,0 2-1 0 0,0 1 1 0 0,1 0-1 0 0,0 1 1 0 0,0 2-1 0 0,1 0 1 0 0,0 1-1 0 0,-1 1-144 0 0,16-9 36 0 0,1 1 0 0 0,0 0 0 0 0,-1-1 0 0 0,1 1 0 0 0,0 1 0 0 0,0-1 1 0 0,1 0-1 0 0,-1 1 0 0 0,1-1 0 0 0,0 1 0 0 0,-1-1 0 0 0,2 1 0 0 0,-1 0 0 0 0,0 0 0 0 0,1 0 0 0 0,0 0 0 0 0,0 1 0 0 0,0-1 0 0 0,0 0 0 0 0,1 0 0 0 0,-1 1 0 0 0,1-1 0 0 0,0 0 0 0 0,1 0 0 0 0,-1 1 0 0 0,1-1 0 0 0,-1 0 0 0 0,1 0 0 0 0,1 0 0 0 0,-1 0 0 0 0,1 0 1 0 0,-1 0-1 0 0,1 0 0 0 0,0 0 0 0 0,0 0 0 0 0,1-1 0 0 0,-1 1 0 0 0,3 2-36 0 0,5 7 31 0 0,1-1-1 0 0,0 0 1 0 0,0 0 0 0 0,1-1 0 0 0,1-1 0 0 0,0 0-1 0 0,0 0 1 0 0,1-2 0 0 0,12 7-31 0 0,195 54-4546 0 0,-145-59 1147 0 0,-60-10 2263 0 0</inkml:trace>
  <inkml:trace contextRef="#ctx0" brushRef="#br0" timeOffset="2115.817">2050 378 1520 0 0,'5'67'4465'0'0,"-7"-47"-4011"0"0,-28 188 1590 0 0,18-151-997 0 0,11-57-885 0 0,1 0 3 0 0,-7 22 1478 0 0,23-94-1043 0 0,-4 36-598 0 0,-5 13-49 0 0,0-1 1 0 0,1 1-1 0 0,1 0 0 0 0,2 1 1 0 0,0 0-1 0 0,1 1 0 0 0,1 0 0 0 0,1 1 1 0 0,1 1-1 0 0,1 0 0 0 0,0 1 1 0 0,2 0 46 0 0,-16 20-21 0 0,1 0 1 0 0,-1 0 0 0 0,0 1-1 0 0,0-1 1 0 0,0 1 0 0 0,0-1-1 0 0,0 1 1 0 0,-1 0 0 0 0,1 0-1 0 0,-1 0 1 0 0,0-1 0 0 0,0 2-1 0 0,0-1 1 0 0,0 0 0 0 0,0 0-1 0 0,-1 0 1 0 0,1 0-1 0 0,-1 0 1 0 0,0 1 0 0 0,0-1-1 0 0,0 0 1 0 0,-1 0 0 0 0,1 0-1 0 0,-1 0 1 0 0,0 3 20 0 0,-1 10-59 0 0,0-1 1 0 0,1 1-1 0 0,1-1 1 0 0,1 1-1 0 0,0-1 1 0 0,1 1-1 0 0,0-1 0 0 0,1 0 1 0 0,1 0-1 0 0,1 0 1 0 0,0 0-1 0 0,0-1 1 0 0,2 1-1 0 0,0-1 0 0 0,0-1 1 0 0,2 0-1 0 0,-1 0 1 0 0,2 0-1 0 0,0-1 0 0 0,0-1 1 0 0,2 2 58 0 0,28 1-3386 0 0,-38-14 1903 0 0,1-2 51 0 0,12-8 46 0 0</inkml:trace>
  <inkml:trace contextRef="#ctx0" brushRef="#br0" timeOffset="2441.834">2434 550 2536 0 0,'149'-36'4409'0'0,"-150"36"-4398"0"0,0 0 0 0 0,1 0 0 0 0,-1 0 0 0 0,1 0-1 0 0,-1 0 1 0 0,1 0 0 0 0,-1 0 0 0 0,0 0 0 0 0,1 0 0 0 0,-1 0-1 0 0,1 0 1 0 0,-1-1 0 0 0,1 1 0 0 0,-1 0 0 0 0,1 0 0 0 0,-1-1-1 0 0,1 1 1 0 0,-1 0 0 0 0,1-1 0 0 0,-1 1 0 0 0,1 0 0 0 0,0-1-1 0 0,-1 1 1 0 0,1-1 0 0 0,-1 1 0 0 0,1-1 0 0 0,0 1 0 0 0,-1 0-1 0 0,1-1 1 0 0,0 0 0 0 0,0 1 0 0 0,0-1 0 0 0,-1 1 0 0 0,1-1-1 0 0,0 1 1 0 0,0-1 0 0 0,0 1 0 0 0,0-1 0 0 0,0 1 0 0 0,0-1-1 0 0,0 0 1 0 0,0 1 0 0 0,0-1 0 0 0,0 1 0 0 0,0-1 0 0 0,0 1-1 0 0,0-1 1 0 0,1 0 0 0 0,-1 1 0 0 0,0-1 0 0 0,0 1 0 0 0,1-1-1 0 0,-1 1 1 0 0,0-1 0 0 0,1 1 0 0 0,-1 0 0 0 0,0-1 0 0 0,1 1-1 0 0,-1-1 1 0 0,1 1-11 0 0,-50-8 176 0 0,35 8-100 0 0,0 0 1 0 0,0 1 0 0 0,0 1 0 0 0,1 0 0 0 0,-1 1-1 0 0,0 0 1 0 0,1 1 0 0 0,0 1 0 0 0,0 0 0 0 0,0 0-1 0 0,1 2 1 0 0,-3 1-77 0 0,12-7 19 0 0,0 0-1 0 0,1 0 0 0 0,-1 1 1 0 0,0-1-1 0 0,1 1 0 0 0,0-1 1 0 0,-1 1-1 0 0,1 0 1 0 0,0 0-1 0 0,0 0 0 0 0,0 0 1 0 0,0 1-1 0 0,0-1 1 0 0,0 0-1 0 0,1 1 0 0 0,-1-1 1 0 0,1 1-1 0 0,-1 0 0 0 0,1-1 1 0 0,0 1-1 0 0,0 0 1 0 0,1 0-1 0 0,-1 0 0 0 0,0-1 1 0 0,1 1-1 0 0,0 0 1 0 0,0 0-1 0 0,-1 0 0 0 0,2 0 1 0 0,-1 0-1 0 0,0 0 0 0 0,1 0 1 0 0,-1 0-1 0 0,1 0 1 0 0,0-1-1 0 0,0 1 0 0 0,0 0 1 0 0,0 0-1 0 0,1-1 1 0 0,-1 1-1 0 0,1-1 0 0 0,-1 1 1 0 0,1-1-1 0 0,0 0 1 0 0,0 1-1 0 0,0-1 0 0 0,0 0 1 0 0,0 0-1 0 0,1-1 0 0 0,-1 1 1 0 0,1 0-1 0 0,1 0-18 0 0,8 7-107 0 0,1-1 0 0 0,-1-1 0 0 0,1-1 0 0 0,1 1 0 0 0,-1-2-1 0 0,1 0 1 0 0,0-1 0 0 0,0 0 0 0 0,0-1 0 0 0,1 0 0 0 0,5-1 107 0 0,100 4-5137 0 0,-103-6 3828 0 0</inkml:trace>
  <inkml:trace contextRef="#ctx0" brushRef="#br0" timeOffset="2797.563">2780 418 888 0 0,'0'0'59'0'0,"0"-1"0"0"0,0 0 0 0 0,0 0-1 0 0,0 0 1 0 0,0 0 0 0 0,0 0 0 0 0,0 1 0 0 0,0-1 0 0 0,0 0 0 0 0,0 0-1 0 0,1 0 1 0 0,-1 1 0 0 0,0-1 0 0 0,1 0 0 0 0,-1 0 0 0 0,0 1 0 0 0,1-1-1 0 0,-1 0 1 0 0,1 0 0 0 0,-1 1 0 0 0,1-1 0 0 0,0 1 0 0 0,-1-1 0 0 0,1 0-1 0 0,-1 1 1 0 0,1-1 0 0 0,0 1 0 0 0,0 0 0 0 0,-1-1 0 0 0,1 1-1 0 0,0-1 1 0 0,0 1 0 0 0,-1 0 0 0 0,1 0 0 0 0,0 0 0 0 0,0-1 0 0 0,0 1-1 0 0,0 0 1 0 0,-1 0 0 0 0,1 0 0 0 0,0 0 0 0 0,0 0 0 0 0,0 0 0 0 0,0 1-1 0 0,0-1 1 0 0,-1 0 0 0 0,1 0 0 0 0,0 0 0 0 0,0 1 0 0 0,0-1-1 0 0,-1 1 1 0 0,1-1 0 0 0,0 0 0 0 0,-1 1 0 0 0,1-1 0 0 0,0 1 0 0 0,-1 0-1 0 0,1-1 1 0 0,0 1 0 0 0,-1-1 0 0 0,1 1 0 0 0,-1 0 0 0 0,1-1 0 0 0,-1 1-1 0 0,0 0 1 0 0,1 0 0 0 0,-1 0-59 0 0,11 10 180 0 0,-1 0 0 0 0,0 0-1 0 0,0 1 1 0 0,-1 1 0 0 0,-1-1 0 0 0,0 2-1 0 0,-1-1 1 0 0,-1 1 0 0 0,0 0 0 0 0,0 0 0 0 0,-2 0-1 0 0,0 1 1 0 0,0 0 0 0 0,-1 0 0 0 0,-1 0-1 0 0,0 7-179 0 0,-3-17 158 0 0,0 1 0 0 0,0 0 0 0 0,-1-1 0 0 0,1 1-1 0 0,-1-1 1 0 0,-1 1 0 0 0,1-1 0 0 0,-1 0 0 0 0,1 0-1 0 0,-2 0 1 0 0,1 0 0 0 0,0 0 0 0 0,-1-1 0 0 0,0 0-1 0 0,0 0 1 0 0,0 0 0 0 0,-1 0 0 0 0,1 0 0 0 0,-1-1 0 0 0,0 0-1 0 0,0 0 1 0 0,0 0 0 0 0,0-1 0 0 0,0 1 0 0 0,-1-1-1 0 0,1-1 1 0 0,-1 1 0 0 0,0-1 0 0 0,0 0-158 0 0,5-1 423 0 0,2-7-394 0 0,1-1 0 0 0,0 0-1 0 0,1 1 1 0 0,0-1 0 0 0,0 1-1 0 0,1 0 1 0 0,-1 0 0 0 0,2 0 0 0 0,-1 1-1 0 0,1-1 1 0 0,0 1 0 0 0,0 0 0 0 0,0 1-1 0 0,1-1 1 0 0,0 1 0 0 0,0 0-1 0 0,5-3-28 0 0,14-15-177 0 0,64-57-903 0 0,-65 61 156 0 0,-1-1 0 0 0,-1-1 0 0 0,-1-1 0 0 0,-1 0 1 0 0,0-2-1 0 0,11-20 924 0 0,-6-11-3857 0 0,-22 34 2611 0 0</inkml:trace>
  <inkml:trace contextRef="#ctx0" brushRef="#br0" timeOffset="3483.715">3390 481 1312 0 0,'8'-19'4873'0'0,"-36"18"-3372"0"0,-41 21-774 0 0,-43 48 656 0 0,78-29-785 0 0,23-9-88 0 0,12-27-495 0 0,1-1 0 0 0,0 1 1 0 0,0-1-1 0 0,0 1 1 0 0,0-1-1 0 0,0 0 1 0 0,0 0-1 0 0,1 0 0 0 0,-1 0 1 0 0,1 0-1 0 0,0 0 1 0 0,-1-1-1 0 0,1 1 0 0 0,0-1 1 0 0,0 0-1 0 0,0 0 1 0 0,0 0-1 0 0,0 0 0 0 0,0-1 1 0 0,0 1-1 0 0,0-1 1 0 0,0 1-1 0 0,0-1 0 0 0,0 0 1 0 0,0-1-1 0 0,1 1 1 0 0,-1 0-1 0 0,3-2-15 0 0,6 1-25 0 0,0-1 1 0 0,0-1-1 0 0,0 0 1 0 0,0-1-1 0 0,0 0 0 0 0,-1-1 1 0 0,1 0-1 0 0,-1 0 0 0 0,-1-2 1 0 0,1 1-1 0 0,-1-1 1 0 0,0-1-1 0 0,-1 0 0 0 0,1 0 1 0 0,-1-1 24 0 0,-9 9 10 0 0,-1 0 0 0 0,1 1-1 0 0,0-1 1 0 0,-1 0 0 0 0,1 1 0 0 0,0-1 0 0 0,-1 0 0 0 0,1 1 0 0 0,-1-1 0 0 0,1 0 0 0 0,-1 0 0 0 0,1 0 0 0 0,-1 1 0 0 0,1-1-1 0 0,-1 0 1 0 0,1 0 0 0 0,-1 0 0 0 0,1 0 0 0 0,-1 0 0 0 0,1 0 0 0 0,-1 0 0 0 0,1 0 0 0 0,-1 0 0 0 0,1 0 0 0 0,-1 0 0 0 0,1 0-1 0 0,-1-1 1 0 0,1 1 0 0 0,-1 0 0 0 0,1 0 0 0 0,-1 0 0 0 0,1-1 0 0 0,-1 1 0 0 0,1 0 0 0 0,-1-1 0 0 0,1 1 0 0 0,0 0 0 0 0,-1-1-1 0 0,1 1 1 0 0,0 0 0 0 0,-1-1 0 0 0,1 1 0 0 0,0-1 0 0 0,0 1 0 0 0,-1-1 0 0 0,1 1 0 0 0,0-1 0 0 0,0 1 0 0 0,0-1 0 0 0,-1 1-1 0 0,1-1 1 0 0,0 1 0 0 0,0-1 0 0 0,0 1 0 0 0,0-1 0 0 0,0 1 0 0 0,0-1 0 0 0,0 1-10 0 0,-1 0 4 0 0,0 0 0 0 0,0 0 0 0 0,0 0 0 0 0,0 1 0 0 0,0-1 0 0 0,0 0 0 0 0,0 1 0 0 0,0-1 0 0 0,0 1 1 0 0,1-1-1 0 0,-1 1 0 0 0,0-1 0 0 0,0 1 0 0 0,0 0 0 0 0,1-1 0 0 0,-1 1 0 0 0,0 0 0 0 0,1 0 0 0 0,-1-1 0 0 0,0 1 0 0 0,1 0 0 0 0,-1 0 0 0 0,1 0 1 0 0,0 0-1 0 0,-1 0 0 0 0,1 0 0 0 0,0 0 0 0 0,-1 0 0 0 0,1 0 0 0 0,0 0 0 0 0,0 0 0 0 0,0 0 0 0 0,0 0 0 0 0,0 0 0 0 0,0 0 0 0 0,0 0 0 0 0,0 0 1 0 0,0 0-1 0 0,1 0 0 0 0,-1 0 0 0 0,0 0 0 0 0,0 0 0 0 0,1 0 0 0 0,-1 0 0 0 0,1 0 0 0 0,-1 0 0 0 0,1-1 0 0 0,0 1 0 0 0,-1 0 0 0 0,1 0 0 0 0,0 0-4 0 0,7 4-16 0 0,0-1-1 0 0,0-1 1 0 0,0 1-1 0 0,0-1 1 0 0,0-1-1 0 0,1 0 1 0 0,0 0-1 0 0,-1 0 1 0 0,1-1-1 0 0,0 0 1 0 0,-1-1-1 0 0,1 0 1 0 0,0 0-1 0 0,0-1 1 0 0,0 0 0 0 0,-1-1-1 0 0,1 0 1 0 0,-1 0-1 0 0,1-1 1 0 0,-1 0-1 0 0,0 0 1 0 0,0-1-1 0 0,6-4 17 0 0,1 2-16 0 0,-1 0 1 0 0,0-1-1 0 0,0-1 0 0 0,0 0 1 0 0,-1-1-1 0 0,-1 0 0 0 0,1-1 1 0 0,-1 0-1 0 0,-1-1 0 0 0,0 0 1 0 0,-1-1-1 0 0,0-1 0 0 0,-1 1 0 0 0,0-1 1 0 0,-1-1-1 0 0,0 0 0 0 0,-1 0 1 0 0,-1 0-1 0 0,0-1 0 0 0,-1 0 1 0 0,3-14 15 0 0,-4 13 112 0 0,-1 1 1 0 0,0-1 0 0 0,-1 0-1 0 0,-1 1 1 0 0,-1-1 0 0 0,0 0-1 0 0,-1 0 1 0 0,0 0 0 0 0,-1 0-1 0 0,-1 1 1 0 0,-1-1 0 0 0,0 1-1 0 0,-1 0 1 0 0,0 0 0 0 0,-1 0 0 0 0,-1 1-1 0 0,-1 0 1 0 0,0 0 0 0 0,0 1-1 0 0,-2-1-112 0 0,8 12 25 0 0,0 0-1 0 0,1 1 1 0 0,-1-1-1 0 0,0 1 1 0 0,0-1 0 0 0,0 1-1 0 0,0 0 1 0 0,-1-1-1 0 0,1 1 1 0 0,0 0-1 0 0,0 0 1 0 0,-1 1 0 0 0,1-1-1 0 0,-1 0 1 0 0,1 1-1 0 0,0 0 1 0 0,-1-1-1 0 0,1 1 1 0 0,-1 0-1 0 0,1 0 1 0 0,-1 0 0 0 0,1 1-1 0 0,-1-1 1 0 0,1 1-1 0 0,-1-1 1 0 0,1 1-1 0 0,0 0 1 0 0,-1 0 0 0 0,1 0-1 0 0,0 0 1 0 0,0 0-1 0 0,0 0 1 0 0,0 1-1 0 0,0-1 1 0 0,0 1-1 0 0,0 0 1 0 0,0-1 0 0 0,0 1-1 0 0,1 0 1 0 0,-2 1-25 0 0,-42 92 389 0 0,55 127-1133 0 0,16-23-2479 0 0,-15-6-3778 0 0,-14-154 5622 0 0,-10 24-51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5:1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1724 0 0,'8'2'848'0'0,"19"-2"-144"0"0,-3 3-52 0 0,-11-3-200 0 0,7 0-44 0 0,3 0-708 0 0,26-14-640 0 0,-25 10 40 0 0,4-1-596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5:12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8 1504 0 0,'-48'72'4214'0'0,"36"73"-2829"0"0,12-123-948 0 0,25 130-142 0 0,-2-20-5725 0 0,-23-121 3969 0 0</inkml:trace>
  <inkml:trace contextRef="#ctx0" brushRef="#br0" timeOffset="169.445">264 514 1132 0 0,'-16'19'1108'0'0,"-3"5"-192"0"0,0-1-168 0 0,-1-5-100 0 0,1 4-76 0 0,-5 2-163 0 0,3-3-273 0 0,2 2-20 0 0,-3-5-432 0 0,-2 3-609 0 0,-3-5 57 0 0,7-5-536 0 0,6-1-8 0 0</inkml:trace>
  <inkml:trace contextRef="#ctx0" brushRef="#br0" timeOffset="726.527">250 50 1724 0 0,'0'0'87'0'0,"1"0"0"0"0,-1 0 0 0 0,1 0-1 0 0,-1 1 1 0 0,1-1 0 0 0,-1 0 0 0 0,1-1 0 0 0,-1 1 0 0 0,1 0-1 0 0,-1 0 1 0 0,1 0 0 0 0,-1 0 0 0 0,1 0 0 0 0,-1 0 0 0 0,1-1 0 0 0,-1 1-1 0 0,1 0 1 0 0,-1 0 0 0 0,1-1 0 0 0,-1 1 0 0 0,0 0 0 0 0,1-1-1 0 0,-1 1 1 0 0,1 0 0 0 0,-1-1 0 0 0,0 1 0 0 0,1-1 0 0 0,-1 1-1 0 0,0-1 1 0 0,0 1 0 0 0,1-1 0 0 0,-1 1 0 0 0,0-1 0 0 0,0 1-1 0 0,0-1 1 0 0,0 1 0 0 0,1-1 0 0 0,-1 1 0 0 0,0-1 0 0 0,0 1-1 0 0,0-1 1 0 0,0 1 0 0 0,0-1 0 0 0,0 1 0 0 0,0-1 0 0 0,-1 1-1 0 0,1-1 1 0 0,0 1 0 0 0,0-1 0 0 0,0 1 0 0 0,0-1 0 0 0,-1 1-1 0 0,1-1 1 0 0,0 1 0 0 0,-1-1 0 0 0,1 1 0 0 0,0 0 0 0 0,-1-1-1 0 0,1 1 1 0 0,0-1 0 0 0,-1 1 0 0 0,1 0 0 0 0,-1-1 0 0 0,1 1-87 0 0,40-9 713 0 0,-32 10-644 0 0,1 0-1 0 0,-1 0 1 0 0,0 0-1 0 0,0 1 1 0 0,0 1-1 0 0,0 0 1 0 0,0 0-1 0 0,0 0 1 0 0,-1 1-1 0 0,1 0 1 0 0,-1 0-1 0 0,0 1 1 0 0,0 0-1 0 0,-1 0 1 0 0,1 0-1 0 0,-1 1 1 0 0,-1 0-1 0 0,1 1 1 0 0,-1-1-1 0 0,0 1 1 0 0,0 0-1 0 0,-1 0 0 0 0,0 0 1 0 0,0 1-1 0 0,-1 0 1 0 0,0-1-1 0 0,0 1 1 0 0,-1 0-1 0 0,0 0 1 0 0,0 1-1 0 0,-1-1 1 0 0,0 0-1 0 0,0 1 1 0 0,-1-1-1 0 0,0 1 1 0 0,-1-1-1 0 0,0 0 1 0 0,0 1-1 0 0,0-1 1 0 0,-1 0-1 0 0,-1 0 1 0 0,-1 5-69 0 0,-102 143 2004 0 0,168-150-3104 0 0,173-68-7691 0 0,-202 53 7310 0 0</inkml:trace>
  <inkml:trace contextRef="#ctx0" brushRef="#br0" timeOffset="913.972">946 329 1236 0 0,'-1'15'524'0'0,"1"0"0"0"0,-2-1-1 0 0,0 1 1 0 0,-1-1 0 0 0,0 0-1 0 0,-1 1 1 0 0,-1-2 0 0 0,0 1 0 0 0,-1 0-1 0 0,-6 9-523 0 0,7-15 47 0 0,0 0-1 0 0,0 0 1 0 0,-1-1-1 0 0,0 0 1 0 0,0 0-1 0 0,0 0 1 0 0,-1-1-1 0 0,0 0 1 0 0,-1 0-1 0 0,1 0 1 0 0,-1-1-1 0 0,0-1 0 0 0,-1 1 1 0 0,1-1-1 0 0,-1-1 1 0 0,1 1-1 0 0,-4-1-46 0 0,9-2-221 0 0,-1-1 0 0 0,0 1 0 0 0,1-1 0 0 0,-1 0 0 0 0,0 0 0 0 0,1 0 0 0 0,-1-1 0 0 0,1 1 0 0 0,-1-1 0 0 0,1 0 0 0 0,-1 0 0 0 0,1 0 0 0 0,-1-1 0 0 0,1 1 0 0 0,0-1 0 0 0,0 0 1 0 0,0 1-1 0 0,0-1 0 0 0,0-1 0 0 0,0 1 0 0 0,0 0 0 0 0,-1-3 221 0 0,-9-10-1418 0 0</inkml:trace>
  <inkml:trace contextRef="#ctx0" brushRef="#br0" timeOffset="1458.554">1139 13 1240 0 0,'19'-12'4242'0'0,"21"29"-3301"0"0,-36-11-894 0 0,0 0 0 0 0,0 1 0 0 0,0-1-1 0 0,-1 1 1 0 0,0 0 0 0 0,-1 0 0 0 0,0 0 0 0 0,0 0 0 0 0,0 0-1 0 0,-1 1 1 0 0,0-1 0 0 0,0 0 0 0 0,-1 1 0 0 0,0-1-1 0 0,0 1 1 0 0,-1-1 0 0 0,0 0 0 0 0,0 1 0 0 0,-1-1-1 0 0,0 0 1 0 0,0 0 0 0 0,-1 0 0 0 0,1 0 0 0 0,-2 0-1 0 0,1-1 1 0 0,-1 1 0 0 0,0-1 0 0 0,0 0 0 0 0,0 0-1 0 0,-4 3-46 0 0,-17 44 455 0 0,25-49-427 0 0,1 0 0 0 0,0 0 0 0 0,0 0 0 0 0,1 0 0 0 0,-1 0 0 0 0,1-1 1 0 0,-1 1-1 0 0,1-1 0 0 0,0 1 0 0 0,1-1 0 0 0,-1 1 0 0 0,1-1 0 0 0,-1 0 0 0 0,1 0 0 0 0,0-1 0 0 0,0 1 0 0 0,0 0 0 0 0,0-1 0 0 0,1 0 0 0 0,-1 0 0 0 0,1 0 0 0 0,-1 0 1 0 0,1 0-1 0 0,0-1 0 0 0,-1 1 0 0 0,1-1 0 0 0,0 0 0 0 0,0 0 0 0 0,0-1 0 0 0,0 1 0 0 0,0-1 0 0 0,1 0-28 0 0,35 17 93 0 0,12 45 433 0 0,-101-17-52 0 0,-83 10-581 0 0,44-38-2934 0 0,62-27-1392 0 0,26 4 3169 0 0</inkml:trace>
  <inkml:trace contextRef="#ctx0" brushRef="#br0" timeOffset="1645.218">1607 625 1148 0 0,'-13'19'828'0'0,"-5"1"-144"0"0,2-2-52 0 0,-3 0-116 0 0,-2-2-68 0 0,-1-1-52 0 0,1-3-40 0 0,0-1-448 0 0,-1-5-232 0 0,6-6-696 0 0,-2 0-260 0 0,18 0 4 0 0</inkml:trace>
  <inkml:trace contextRef="#ctx0" brushRef="#br0" timeOffset="1878.804">1847 262 2040 0 0,'0'0'1208'0'0,"0"0"-212"0"0,4 0-128 0 0,0 0-151 0 0,4 0-33 0 0,11-3-144 0 0,5 0-192 0 0,-13 3-208 0 0,34-9-272 0 0,-16 3 12 0 0,9 0-1088 0 0,-1 1 91 0 0,1-2-427 0 0,-4 1 16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4:4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309 684 1172 0 0,'0'0'1032'0'0,"0"0"-212"0"0,0 0-76 0 0,0 0-56 0 0,-13 39-144 0 0,-8-25-39 0 0,-3-4-25 0 0,-6 2-80 0 0,0-1-192 0 0,-6-2-100 0 0,3-3-20 0 0,6-5-448 0 0,-4 1-316 0 0,7-2-737 0 0,13 0 65 0 0,-18-20-80 0 0</inkml:trace>
  <inkml:trace contextRef="#ctx0" brushRef="#br0" timeOffset="21973.453">365 57 1688 0 0,'3'-3'1028'0'0,"7"-8"-98"0"0,-7 9-94 0 0,-3 2-88 0 0,0 0-28 0 0,0 0-27 0 0,3-14 478 0 0,32-13 1055 0 0,-39 69-1122 0 0,-38 448-828 0 0,26-434-1668 0 0,13-51-6121 0 0,3-13 6138 0 0</inkml:trace>
  <inkml:trace contextRef="#ctx0" brushRef="#br0" timeOffset="22329.808">655 171 1724 0 0,'-20'5'573'0'0,"0"0"0"0"0,0 2 0 0 0,1 0 0 0 0,0 1 0 0 0,1 1 0 0 0,-1 1 1 0 0,2 0-1 0 0,0 1 0 0 0,0 1 0 0 0,1 1 0 0 0,0 0 0 0 0,-6 8-573 0 0,20-18 64 0 0,0-1 1 0 0,1 1-1 0 0,-1 0 1 0 0,1-1 0 0 0,0 1-1 0 0,0 0 1 0 0,0 0-1 0 0,0 0 1 0 0,0 0-1 0 0,0 0 1 0 0,1 0-1 0 0,0 0 1 0 0,-1 0-1 0 0,1 0 1 0 0,0 0-1 0 0,0 0 1 0 0,1 0 0 0 0,-1 0-1 0 0,1 0 1 0 0,-1 0-1 0 0,1 0 1 0 0,0 0-1 0 0,0-1 1 0 0,1 1-1 0 0,-1 0 1 0 0,0 0-1 0 0,1-1 1 0 0,0 1 0 0 0,-1-1-1 0 0,1 1 1 0 0,0-1-1 0 0,0 0 1 0 0,0 0-1 0 0,1 0 1 0 0,-1 0-1 0 0,1 0 1 0 0,2 1-65 0 0,102 58 642 0 0,-19-29-489 0 0,61 26-972 0 0,-66-2-3935 0 0,-79-52 1901 0 0,-4-3 1535 0 0</inkml:trace>
  <inkml:trace contextRef="#ctx0" brushRef="#br0" timeOffset="23242.746">1215 342 1360 0 0,'24'-4'1008'0'0,"0"2"-72"0"0,1-4-168 0 0,4 2-68 0 0,0 1-64 0 0,-3-2-131 0 0,-2 2-181 0 0,-2 0-320 0 0,2 2-4 0 0,-2-1-552 0 0,-7 2-829 0 0,-15 0 49 0 0,0 0 20 0 0</inkml:trace>
  <inkml:trace contextRef="#ctx0" brushRef="#br0" timeOffset="23491.324">1080 522 1868 0 0,'23'2'1008'0'0,"4"-4"-92"0"0,-14 2-108 0 0,9 0-108 0 0,7 0-87 0 0,3 0-53 0 0,3 0-160 0 0,36-15-144 0 0,-41 11-212 0 0,7-2-4 0 0,-2 0-636 0 0,-1-2 52 0 0,2 1-977 0 0,-7-4 157 0 0,2-1 32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5:06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48 590 964 0 0,'0'-18'1713'0'0,"76"-54"876"0"0,-75 74-2547 0 0,1 0 0 0 0,-1 0 0 0 0,1 0-1 0 0,-1 0 1 0 0,0 0 0 0 0,0 1-1 0 0,0-1 1 0 0,0 0 0 0 0,0 1-1 0 0,0-1 1 0 0,0 0 0 0 0,-1 1 0 0 0,0-1-1 0 0,1 1 1 0 0,-1-1 0 0 0,0 1-1 0 0,0-1 1 0 0,0 1 0 0 0,-1-1-1 0 0,1 1 1 0 0,0-1 0 0 0,-1 1-1 0 0,0-1 1 0 0,0 1 0 0 0,1-1 0 0 0,-1 0-1 0 0,-1 1 1 0 0,1-1 0 0 0,0 0-1 0 0,-1 1-41 0 0,0 8 98 0 0,-64 459 1657 0 0,14-282-861 0 0,44-117-156 0 0,35-54-426 0 0,114-9 260 0 0,160-24-861 0 0,-171 16-1323 0 0,-180-17-4005 0 0,23 8 4197 0 0</inkml:trace>
  <inkml:trace contextRef="#ctx0" brushRef="#br0" timeOffset="325.996">109 893 1492 0 0,'11'-6'5700'0'0,"38"6"-5358"0"0,-39 0 250 0 0,129 0 508 0 0,277 0-2221 0 0,-460-6-4723 0 0,17 0 4459 0 0</inkml:trace>
  <inkml:trace contextRef="#ctx0" brushRef="#br0" timeOffset="684.395">99 341 1744 0 0,'8'-5'4976'0'0,"67"-2"-3774"0"0,197 20 434 0 0,-44 20-1766 0 0,-228-33 109 0 0,0 1 0 0 0,0-1 0 0 0,0 1 0 0 0,-1-1 1 0 0,1 0-1 0 0,0 1 0 0 0,0-1 0 0 0,0 0 1 0 0,0 1-1 0 0,0-1 0 0 0,0 0 0 0 0,0 1 0 0 0,0-1 1 0 0,0 1-1 0 0,0-1 0 0 0,1 0 0 0 0,-1 1 1 0 0,0-1-1 0 0,0 0 0 0 0,0 1 0 0 0,0-1 1 0 0,0 0-1 0 0,1 1 0 0 0,-1-1 0 0 0,0 0 0 0 0,0 1 1 0 0,1-1-1 0 0,-1 0 0 0 0,0 0 0 0 0,0 1 1 0 0,1-1-1 0 0,-1 0 0 0 0,0 0 0 0 0,1 0 1 0 0,-1 1-1 0 0,0-1 0 0 0,1 0 21 0 0,-40 1-2379 0 0,28-3-576 0 0,11 2 1486 0 0</inkml:trace>
  <inkml:trace contextRef="#ctx0" brushRef="#br0" timeOffset="1056.644">1359 344 1504 0 0,'-33'7'407'0'0,"1"2"0"0"0,1 1 0 0 0,0 2 0 0 0,0 1 0 0 0,1 2 0 0 0,1 0 0 0 0,0 2 0 0 0,1 1 0 0 0,1 2 1 0 0,1 0-1 0 0,1 2 0 0 0,1 1 0 0 0,1 0 0 0 0,0 2 0 0 0,2 1 0 0 0,1 0 0 0 0,2 2 0 0 0,-9 17-407 0 0,18-29 135 0 0,0 1 1 0 0,2 0-1 0 0,0 0 0 0 0,1 1 1 0 0,0 0-1 0 0,2 0 0 0 0,0 0 1 0 0,1 1-1 0 0,1 0 0 0 0,1-1 1 0 0,0 7-136 0 0,3-9-58 0 0,0 0 1 0 0,1 0 0 0 0,0-1 0 0 0,1 1-1 0 0,1-1 1 0 0,1 0 0 0 0,0 0 0 0 0,1-1-1 0 0,0 0 1 0 0,1 0 0 0 0,1-1 0 0 0,0 0-1 0 0,1 0 1 0 0,0-1 0 0 0,1 0 0 0 0,0-1-1 0 0,1 0 1 0 0,9 6 57 0 0,-9-7-506 0 0,0-1-1 0 0,1-1 1 0 0,0 0 0 0 0,0 0-1 0 0,1-2 1 0 0,0 1-1 0 0,0-2 1 0 0,0 0 0 0 0,1-1-1 0 0,-1 0 1 0 0,1-1-1 0 0,9 1 507 0 0,0-4-1420 0 0</inkml:trace>
  <inkml:trace contextRef="#ctx0" brushRef="#br0" timeOffset="1616.934">2056 480 1372 0 0,'-41'20'3555'0'0,"31"-14"-3126"0"0,-27 21 213 0 0,2 0-1 0 0,1 2 1 0 0,1 2-1 0 0,1 1 1 0 0,2 2-1 0 0,-17 25-641 0 0,-12 10 572 0 0,-213 261 29 0 0,222-289-3136 0 0,10-27-2582 0 0,29-14 3727 0 0</inkml:trace>
  <inkml:trace contextRef="#ctx0" brushRef="#br0" timeOffset="1959.839">1392 504 1048 0 0,'3'-12'2917'0'0,"10"6"656"0"0,185 322-1380 0 0,66 44-821 0 0,-219-303-2713 0 0,-56-75-3831 0 0,1 0 3660 0 0,0-1 110 0 0</inkml:trace>
  <inkml:trace contextRef="#ctx0" brushRef="#br0" timeOffset="2481.242">2274 177 1076 0 0,'12'-11'6676'0'0,"-15"43"-5430"0"0,0-4-1125 0 0,3 37-197 0 0,0 105 1063 0 0,0-58-5314 0 0,0-110 2954 0 0,-1 0-28 0 0,-4 8 16 0 0</inkml:trace>
  <inkml:trace contextRef="#ctx0" brushRef="#br0" timeOffset="3004.231">2588 179 1292 0 0,'-314'202'6671'0'0,"276"-160"-5050"0"0,38-42-1414 0 0,0 0 4 0 0,197 43 1013 0 0,-90 37-2463 0 0,-82-63-5414 0 0,-23-16 5135 0 0</inkml:trace>
  <inkml:trace contextRef="#ctx0" brushRef="#br0" timeOffset="3344.436">2799 0 1684 0 0,'18'4'3045'0'0,"8"30"-2574"0"0,-24-31-247 0 0,27 47 179 0 0,-1 1-1 0 0,-3 2 0 0 0,-2 0 0 0 0,-2 1 0 0 0,-3 1 0 0 0,-2 1 1 0 0,-3 1-1 0 0,-2 0 0 0 0,-3 0 0 0 0,-2 1 0 0 0,-2 3-402 0 0,-6-31 98 0 0,-1 1 0 0 0,-1-1 0 0 0,-2 0-1 0 0,-1 0 1 0 0,-1 0 0 0 0,-1-1 0 0 0,-2-1-1 0 0,-1 0 1 0 0,-1 0 0 0 0,-2-1 0 0 0,0-1-1 0 0,-2 0 1 0 0,-1-1 0 0 0,-1-1 0 0 0,0-1-1 0 0,-2 0 1 0 0,-1-2 0 0 0,-1 0 0 0 0,-1-2 0 0 0,0-1-1 0 0,-1 0 1 0 0,-9 3-98 0 0,-70 10-3684 0 0,100-31 3477 0 0,1-1-1 0 0,-1 0 1 0 0,0 0 0 0 0,0 0 0 0 0,0 0 0 0 0,1 0 0 0 0,-1-1 0 0 0,0 0-1 0 0,1 0 1 0 0,0 0 0 0 0,-1 0 0 0 0,1 0 0 0 0,0-1 0 0 0,0 1 0 0 0,0-1-1 0 0,0 0 1 0 0,1 0 0 0 0,-1 0 0 0 0,1 0 0 0 0,0 0 0 0 0,0-1-1 0 0,0 1 1 0 0,-1-1 207 0 0,-13-26-1482 0 0</inkml:trace>
  <inkml:trace contextRef="#ctx0" brushRef="#br0" timeOffset="4989.926">3109 1007 1228 0 0,'5'9'253'0'0,"-1"1"1"0"0,0-1-1 0 0,-1 1 0 0 0,0 0 0 0 0,-1 0 0 0 0,0 0 1 0 0,0 1-1 0 0,-1-1 0 0 0,-1 0 0 0 0,1 1 0 0 0,-2-1 1 0 0,1 0-1 0 0,-2 1 0 0 0,1-1 0 0 0,-1 0 1 0 0,-1 0-1 0 0,0 0 0 0 0,0 0 0 0 0,-1 0 0 0 0,0-1 1 0 0,-1 1-1 0 0,0-1 0 0 0,0-1 0 0 0,-1 1 0 0 0,0-1 1 0 0,-1 0-1 0 0,0 0 0 0 0,-2 2-253 0 0,-72 26-288 0 0,79-35 132 0 0,-1 0 0 0 0,0 0 1 0 0,1-1-1 0 0,-1 1 0 0 0,1-1 0 0 0,-1 0 1 0 0,0 0-1 0 0,1 0 0 0 0,-1 0 1 0 0,0 0-1 0 0,1-1 0 0 0,-1 1 1 0 0,0-1-1 0 0,1 0 0 0 0,-1 0 0 0 0,1 0 1 0 0,-1 0-1 0 0,1 0 0 0 0,0 0 1 0 0,-1 0-1 0 0,1-1 0 0 0,0 1 1 0 0,0-1-1 0 0,0 0 0 0 0,0 0 0 0 0,0 0 1 0 0,0 0-1 0 0,1 0 0 0 0,-1 0 1 0 0,1 0-1 0 0,-2-2 156 0 0,-1-14-1423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5:1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1956 0 0,'5'0'1068'0'0,"0"0"-168"0"0,1-2-256 0 0,-1 1-300 0 0,1-2-44 0 0,-1 0-756 0 0,2-2 40 0 0,-3 2 28 0 0,1-3-876 0 0,-2 2 28 0 0</inkml:trace>
  <inkml:trace contextRef="#ctx0" brushRef="#br0" timeOffset="1620.864">245 49 1416 0 0,'0'0'766'0'0,"11"0"371"0"0,-5 0 3005 0 0,-1 0-4212 0 0,-4-1 139 0 0,-1 0-1 0 0,1 1 0 0 0,0-1 0 0 0,0 1 0 0 0,0-1 0 0 0,-1 1 0 0 0,1 0 1 0 0,0-1-1 0 0,0 1 0 0 0,0 0 0 0 0,0-1 0 0 0,-1 1 0 0 0,1 0 1 0 0,0 0-1 0 0,0 0 0 0 0,0 0 0 0 0,0 0 0 0 0,0 0 0 0 0,0 0 0 0 0,0 0 1 0 0,0 0-1 0 0,0 0 0 0 0,-1 1 0 0 0,1-1 0 0 0,0 0 0 0 0,0 1 1 0 0,0-1-1 0 0,0 0 0 0 0,-1 1 0 0 0,1-1 0 0 0,0 1 0 0 0,0-1 0 0 0,-1 1 1 0 0,1 0-1 0 0,0-1 0 0 0,-1 1 0 0 0,1 0 0 0 0,-1-1 0 0 0,1 1 0 0 0,-1 0 1 0 0,1 0-1 0 0,-1-1 0 0 0,1 1 0 0 0,-1 0 0 0 0,0 0 0 0 0,1 0 1 0 0,-1 0-1 0 0,0 0 0 0 0,0 0 0 0 0,0-1 0 0 0,0 1 0 0 0,1 0 0 0 0,-1 0 1 0 0,-1 0-1 0 0,1 0 0 0 0,0 0 0 0 0,0 0 0 0 0,0 0 0 0 0,0 0 0 0 0,-1-1 1 0 0,1 1-1 0 0,0 0 0 0 0,-1 0 0 0 0,1 0-68 0 0,-97-71 731 0 0,99 69-10742 0 0,0-1 8754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3:2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6751 11676 1372 0 0,'0'0'445'0'0,"0"0"-36"0"0,0 0-105 0 0,0 0-24 0 0,0 0-3 0 0,-13 0 230 0 0,14-2 2813 0 0,24-5-3103 0 0,1 0 1 0 0,0 1-1 0 0,0 2 0 0 0,1 1 1 0 0,-1 0-1 0 0,1 2 0 0 0,15 2-217 0 0,52-5 334 0 0,498 1 681 0 0,-507 11-933 0 0,-83-8-173 0 0,-2 0-83 0 0,2 10-376 0 0,-19-2-1775 0 0,-67 0-1694 0 0,48-6 2572 0 0</inkml:trace>
  <inkml:trace contextRef="#ctx0" brushRef="#br0" timeOffset="278.645">6842 11948 1672 0 0,'56'9'3503'0'0,"91"-8"-1190"0"0,187 22-609 0 0,-295-14-1820 0 0,27 5-178 0 0,-22-10-5026 0 0,-37-4 3870 0 0</inkml:trace>
  <inkml:trace contextRef="#ctx0" brushRef="#br0" timeOffset="1456.884">8634 11636 936 0 0,'0'0'611'0'0,"0"0"2"0"0,0 0-90 0 0,0 0 23 0 0,-21 0 1128 0 0,19 0-1629 0 0,1 0 0 0 0,-1 0 0 0 0,1 0 0 0 0,0 0-1 0 0,-1 0 1 0 0,1-1 0 0 0,0 1 0 0 0,-1-1 0 0 0,1 1 0 0 0,0-1 0 0 0,-1 0-1 0 0,1 1 1 0 0,0-1 0 0 0,0 0 0 0 0,0 0 0 0 0,0 0 0 0 0,-1 0-1 0 0,1 0 1 0 0,1 0 0 0 0,-1 0 0 0 0,0 0 0 0 0,0 0 0 0 0,0 0 0 0 0,0 0-1 0 0,1-1 1 0 0,-1 1 0 0 0,1 0 0 0 0,-1-1 0 0 0,1 1 0 0 0,-1 0 0 0 0,1-1-1 0 0,0 1 1 0 0,0 0 0 0 0,-1-1 0 0 0,1 1 0 0 0,0-1 0 0 0,0 1 0 0 0,1-1-1 0 0,-1 1 1 0 0,0 0 0 0 0,0-1 0 0 0,1 1 0 0 0,-1 0 0 0 0,1-1 0 0 0,-1 1-1 0 0,1 0 1 0 0,-1-1 0 0 0,1 1 0 0 0,0 0 0 0 0,0 0 0 0 0,0-1-45 0 0,10-14 65 0 0,1 2 1 0 0,0-1 0 0 0,1 1 0 0 0,1 1-1 0 0,0 1 1 0 0,0 0 0 0 0,2 0-1 0 0,-1 2 1 0 0,1 0 0 0 0,1 0 0 0 0,-1 2-1 0 0,2 0 1 0 0,-1 1 0 0 0,1 1-1 0 0,0 0 1 0 0,0 1 0 0 0,1 2 0 0 0,0 0-1 0 0,-1 0 1 0 0,1 2 0 0 0,0 0-1 0 0,0 1 1 0 0,3 2-66 0 0,-14-3 0 0 0,-1 0-1 0 0,1 1 1 0 0,0 0-1 0 0,-1 1 1 0 0,1-1-1 0 0,-1 1 1 0 0,1 1-1 0 0,-1 0 1 0 0,1 0-1 0 0,-1 0 1 0 0,0 1-1 0 0,0 0 1 0 0,0 0 0 0 0,0 1-1 0 0,-1 0 1 0 0,1 0-1 0 0,-1 0 1 0 0,0 1-1 0 0,0 0 1 0 0,-1 1-1 0 0,1-1 1 0 0,-1 1-1 0 0,0 0 1 0 0,-1 0-1 0 0,0 0 1 0 0,0 1-1 0 0,0-1 1 0 0,0 1-1 0 0,-1 0 1 0 0,0 0 0 0 0,-1 0-1 0 0,0 1 1 0 0,0-1-1 0 0,0 4 1 0 0,-6 7 20 0 0,-1-1 0 0 0,-1 0 0 0 0,0-1 0 0 0,-1 1 0 0 0,-1-1 0 0 0,0-1-1 0 0,-2 1 1 0 0,0-1 0 0 0,0-1 0 0 0,-1 0 0 0 0,-1-1 0 0 0,0 0 0 0 0,-1 0 0 0 0,-1-1 0 0 0,1-1 0 0 0,-4 1-20 0 0,-4 8 93 0 0,-118 106 679 0 0,138-126-763 0 0,1 0-1 0 0,-1 1 1 0 0,1-1 0 0 0,-1 1-1 0 0,1-1 1 0 0,-1 1 0 0 0,1 0-1 0 0,0-1 1 0 0,-1 1-1 0 0,1-1 1 0 0,0 1 0 0 0,-1 0-1 0 0,1-1 1 0 0,0 1-1 0 0,0 0 1 0 0,0-1 0 0 0,-1 1-1 0 0,1 0 1 0 0,0-1-1 0 0,0 1 1 0 0,0 0 0 0 0,0 0-1 0 0,0-1 1 0 0,0 1 0 0 0,0 0-1 0 0,1-1 1 0 0,-1 1-1 0 0,0 0 1 0 0,0-1 0 0 0,0 1-1 0 0,1 0 1 0 0,-1-1-1 0 0,0 1 1 0 0,1-1 0 0 0,-1 1-1 0 0,1 0 1 0 0,-1-1 0 0 0,1 1-1 0 0,-1-1 1 0 0,1 1-1 0 0,-1-1 1 0 0,1 1 0 0 0,-1-1-1 0 0,1 0 1 0 0,-1 1-1 0 0,1-1 1 0 0,0 0 0 0 0,-1 1-1 0 0,1-1 1 0 0,0 0 0 0 0,-1 0-1 0 0,1 0 1 0 0,0 1-1 0 0,-1-1 1 0 0,1 0 0 0 0,0 0-1 0 0,0 0 1 0 0,-1 0-1 0 0,1 0 1 0 0,0 0 0 0 0,-1-1-1 0 0,1 1 1 0 0,0 0-1 0 0,-1 0 1 0 0,1 0 0 0 0,0-1-9 0 0,63 3 87 0 0,-56-3-35 0 0,287-23 243 0 0,-238 18-554 0 0,-55 6 257 0 0,-2 0 2 0 0,29-2-5712 0 0,-10-10 4326 0 0,-5-1-60 0 0</inkml:trace>
  <inkml:trace contextRef="#ctx0" brushRef="#br0" timeOffset="1922.156">10143 11472 928 0 0,'0'1'342'0'0,"0"-1"0"0"0,0 1 0 0 0,0-1 0 0 0,0 1-1 0 0,0-1 1 0 0,0 1 0 0 0,0-1 0 0 0,1 1 0 0 0,-1-1 0 0 0,0 1 0 0 0,0-1-1 0 0,0 1 1 0 0,1-1 0 0 0,-1 0 0 0 0,0 1 0 0 0,0-1 0 0 0,1 1-342 0 0,-28 16 95 0 0,-10 16 296 0 0,1 1 1 0 0,2 2 0 0 0,2 1 0 0 0,1 2-1 0 0,-16 27-391 0 0,-35 56-943 0 0,66-113-4033 0 0,16-9 3690 0 0</inkml:trace>
  <inkml:trace contextRef="#ctx0" brushRef="#br0" timeOffset="2203.005">9777 11603 904 0 0,'0'-1'81'0'0,"-11"-20"4419"0"0,23 30-2258 0 0,135 131-682 0 0,-25-27-5193 0 0,-109-103 971 0 0,-7-8 1382 0 0</inkml:trace>
  <inkml:trace contextRef="#ctx0" brushRef="#br0" timeOffset="2925.602">10636 11450 1436 0 0,'14'-39'6752'0'0,"30"249"-5528"0"0,-14-24-966 0 0,-31-183-304 0 0,0 1 1 0 0,-1-1-1 0 0,1 0 0 0 0,-1 0 0 0 0,0 0 0 0 0,0 0 0 0 0,0 0 1 0 0,0 0-1 0 0,-1 0 0 0 0,1 0 0 0 0,-1-1 0 0 0,1 1 0 0 0,-1-1 1 0 0,0 0-1 0 0,0 0 0 0 0,0 0 0 0 0,0 0 0 0 0,0-1 1 0 0,-1 1-1 0 0,1-1 0 0 0,0 0 0 0 0,-1 1 0 0 0,1-2 0 0 0,-1 1 1 0 0,0 0-1 0 0,0-1 46 0 0,-26 4-270 0 0,43-6 524 0 0,36-3-192 0 0,1-1-685 0 0,-49 6 336 0 0,17-2-3120 0 0,-9-8 2197 0 0,-5 4-76 0 0</inkml:trace>
  <inkml:trace contextRef="#ctx0" brushRef="#br0" timeOffset="3274.538">10631 11369 956 0 0,'-8'5'286'0'0,"0"0"0"0"0,0 0 0 0 0,1 1-1 0 0,0 1 1 0 0,0-1 0 0 0,0 1 0 0 0,1 0 0 0 0,-1 0-1 0 0,2 1 1 0 0,-1 0 0 0 0,1 0 0 0 0,1 0 0 0 0,-1 1 0 0 0,1 0-1 0 0,1-1 1 0 0,-2 7-286 0 0,-32 57-3089 0 0,34-67 1673 0 0</inkml:trace>
  <inkml:trace contextRef="#ctx0" brushRef="#br0" timeOffset="38341.822">11378 11493 1112 0 0,'0'0'655'0'0,"0"0"-69"0"0,0 0-88 0 0,0 0-6 0 0,-22 1 2027 0 0,4 0-1762 0 0,27-3 1281 0 0,666-26-1076 0 0,-674 28-1169 0 0,-9-5-4020 0 0,-10 2 1689 0 0,0 2 1307 0 0</inkml:trace>
  <inkml:trace contextRef="#ctx0" brushRef="#br0" timeOffset="38593.83">11489 11669 1184 0 0,'17'20'3213'0'0,"66"-5"-1718"0"0,176-6 588 0 0,-84-7-4122 0 0,-103-15 98 0 0,-52 8 1378 0 0</inkml:trace>
  <inkml:trace contextRef="#ctx0" brushRef="#br0" timeOffset="39590.662">12505 11352 2156 0 0,'5'-53'4148'0'0,"114"-39"-2789"0"0,-82 77-1199 0 0,1 2 1 0 0,0 2-1 0 0,1 1 1 0 0,1 2-1 0 0,-1 1 1 0 0,1 3-1 0 0,0 1 1 0 0,28 2-161 0 0,-60 2 4 0 0,1 1 0 0 0,-1 0 0 0 0,0 0 0 0 0,1 1 0 0 0,-1 0 1 0 0,-1 1-1 0 0,1-1 0 0 0,0 2 0 0 0,-1-1 0 0 0,0 1 0 0 0,0 0 0 0 0,0 0 0 0 0,-1 1 0 0 0,0 0 1 0 0,0 0-1 0 0,0 1 0 0 0,-1-1 0 0 0,0 1 0 0 0,0 1 0 0 0,0-1 0 0 0,-1 1 0 0 0,-1-1 0 0 0,1 2-4 0 0,-8 6 21 0 0,0 0-1 0 0,-1-1 1 0 0,-1 1-1 0 0,0-1 1 0 0,-2 0-1 0 0,1-1 1 0 0,-1 0-1 0 0,-1 0 1 0 0,0 0-1 0 0,-1-1 1 0 0,-1-1-1 0 0,1 0 1 0 0,-2 0-1 0 0,0-1 1 0 0,0 0-1 0 0,-2 0-20 0 0,-29 30 83 0 0,-212 204 887 0 0,254-243-954 0 0,0 0-1 0 0,0 0 1 0 0,0 0-1 0 0,1 0 1 0 0,-1 0-1 0 0,0 0 0 0 0,1 0 1 0 0,-1 0-1 0 0,1 1 1 0 0,0-1-1 0 0,-1 0 1 0 0,1 0-1 0 0,0 1 1 0 0,0-1-1 0 0,0 0 0 0 0,0 1 1 0 0,0-1-1 0 0,0 0 1 0 0,0 0-1 0 0,0 1 1 0 0,0-1-1 0 0,0 0 1 0 0,1 0-1 0 0,-1 1 0 0 0,1-1 1 0 0,-1 0-1 0 0,1 0 1 0 0,-1 0-1 0 0,1 0 1 0 0,0 1-1 0 0,-1-1 1 0 0,1 0-1 0 0,0 0 0 0 0,0 0 1 0 0,0-1-1 0 0,0 1 1 0 0,0 0-1 0 0,0 0 1 0 0,0 0-1 0 0,0-1 1 0 0,0 1-1 0 0,0 0 0 0 0,0-1 1 0 0,1 1-1 0 0,-1-1 1 0 0,0 0-1 0 0,0 1 1 0 0,0-1-1 0 0,1 0 1 0 0,-1 0-1 0 0,0 0 0 0 0,1 1 1 0 0,-1-1-1 0 0,0-1 1 0 0,0 1-1 0 0,1 0 1 0 0,-1 0-1 0 0,0 0 1 0 0,0-1-1 0 0,1 1-15 0 0,406 0 861 0 0,-289 0-881 0 0,-118 0 1 0 0,4 6-48 0 0,-15-26-8566 0 0,12 15 7374 0 0</inkml:trace>
  <inkml:trace contextRef="#ctx0" brushRef="#br0" timeOffset="40024.868">13708 11405 2040 0 0,'23'4'6843'0'0,"-25"-4"-7697"0"0,-14-5-3749 0 0,0-2 3185 0 0</inkml:trace>
  <inkml:trace contextRef="#ctx0" brushRef="#br0" timeOffset="-254683.354">18025 2318 1496 0 0,'1'-1'108'0'0,"0"-1"-1"0"0,-1 1 0 0 0,1-1 1 0 0,-1 1-1 0 0,0-1 1 0 0,0 1-1 0 0,1-1 0 0 0,-1 0 1 0 0,0 1-1 0 0,0-1 0 0 0,0 1 1 0 0,-1-1-1 0 0,1 1 1 0 0,0-1-1 0 0,0 1 0 0 0,-1-1 1 0 0,1 1-1 0 0,-1-1 1 0 0,0 1-1 0 0,1-1 0 0 0,-1 1 1 0 0,0 0-1 0 0,0-1 1 0 0,0 1-1 0 0,0 0 0 0 0,0 0 1 0 0,0 0-1 0 0,0-1 1 0 0,0 1-1 0 0,0 0 0 0 0,0 1 1 0 0,-1-1-1 0 0,1 0 1 0 0,0 0-1 0 0,-1 0 0 0 0,1 1 1 0 0,-1-1-1 0 0,1 1 1 0 0,-1-1-1 0 0,1 1 0 0 0,-1 0 1 0 0,1-1-1 0 0,-1 1 1 0 0,0 0-108 0 0,-74-12 797 0 0,56 12-615 0 0,-1 1-1 0 0,1 0 1 0 0,-1 2 0 0 0,1 0 0 0 0,0 1 0 0 0,0 2 0 0 0,0 0 0 0 0,1 1 0 0 0,0 0 0 0 0,0 2 0 0 0,1 0 0 0 0,0 1-1 0 0,0 1 1 0 0,1 1 0 0 0,1 0 0 0 0,0 1 0 0 0,1 1 0 0 0,0 1 0 0 0,-11 14-182 0 0,24-25 12 0 0,0 1-1 0 0,0 0 1 0 0,0 0-1 0 0,0-1 1 0 0,1 1-1 0 0,0 0 1 0 0,0 0 0 0 0,0 0-1 0 0,1 1 1 0 0,0-1-1 0 0,0 0 1 0 0,0 0-1 0 0,0 0 1 0 0,1 0 0 0 0,0 0-1 0 0,0 0 1 0 0,0 0-1 0 0,1 0 1 0 0,0 0-1 0 0,0 0 1 0 0,0-1 0 0 0,0 1-1 0 0,1-1 1 0 0,-1 0-1 0 0,1 1 1 0 0,1-1-1 0 0,-1 0 1 0 0,0-1 0 0 0,1 1-1 0 0,0-1 1 0 0,0 1-1 0 0,0-1 1 0 0,0 0 0 0 0,0 0-1 0 0,1-1 1 0 0,-1 0-1 0 0,1 1 1 0 0,0-1-1 0 0,-1-1 1 0 0,1 1 0 0 0,0-1-1 0 0,0 0 1 0 0,0 0-1 0 0,0 0 1 0 0,0-1-1 0 0,1 1 1 0 0,-1-1 0 0 0,0-1-1 0 0,0 1 1 0 0,1-1-12 0 0,14 3-166 0 0,-1-2 1 0 0,1 0 0 0 0,0-1-1 0 0,0-1 1 0 0,0 0 0 0 0,-1-2-1 0 0,1 0 1 0 0,-1-2 0 0 0,0 0-1 0 0,0-1 1 0 0,-1 0-1 0 0,0-2 1 0 0,0 0 0 0 0,-1-1-1 0 0,0-1 1 0 0,-1-1 0 0 0,0 0-1 0 0,-1-1 1 0 0,-1 0 0 0 0,0-2-1 0 0,0 1 1 0 0,-2-2 0 0 0,1 0-1 0 0,-2 0 1 0 0,7-14 165 0 0,-5 4 24 0 0,-2 0 0 0 0,0-1 0 0 0,-2-1 0 0 0,-1 1 0 0 0,-1-1 0 0 0,-2 0 0 0 0,0-1 0 0 0,-2 1 0 0 0,-1-1 0 0 0,-2-1-24 0 0,0 20 129 0 0,-2 0 1 0 0,1 0-1 0 0,-1 0 0 0 0,0 0 0 0 0,-1 0 1 0 0,-1 0-1 0 0,1 0 0 0 0,-1 1 0 0 0,-1 0 1 0 0,0 0-1 0 0,0 0 0 0 0,-1 0 0 0 0,0 1 1 0 0,0 0-1 0 0,-1 0 0 0 0,0 1 1 0 0,-5-4-130 0 0,10 11 29 0 0,0 0 0 0 0,-1 0 1 0 0,1 0-1 0 0,0 0 1 0 0,-1 1-1 0 0,1-1 1 0 0,0 1-1 0 0,-1 0 0 0 0,1-1 1 0 0,0 1-1 0 0,0 0 1 0 0,0 1-1 0 0,0-1 1 0 0,0 0-1 0 0,0 0 0 0 0,0 1 1 0 0,0-1-1 0 0,1 1 1 0 0,-1 0-1 0 0,0-1 1 0 0,1 1-1 0 0,0 0 0 0 0,-1 0 1 0 0,1 0-1 0 0,0 0 1 0 0,0 0-1 0 0,0 0 1 0 0,0 0-1 0 0,0 1 0 0 0,0-1 1 0 0,1 0-1 0 0,-1 1 1 0 0,1-1-1 0 0,0 0 1 0 0,-1 1-1 0 0,1 0-29 0 0,-3 30 56 0 0,1 1 0 0 0,1-1 0 0 0,2 1 0 0 0,1-1 0 0 0,2 1 0 0 0,1-1 0 0 0,1 0-1 0 0,2 0 1 0 0,2-1 0 0 0,0 0 0 0 0,3-1 0 0 0,0 0 0 0 0,2-1 0 0 0,1 0 0 0 0,5 3-56 0 0,21 55-1058 0 0,-37-74 544 0 0,8 13-442 0 0,-1-12-3134 0 0,-12-14 2770 0 0,0-1 66 0 0</inkml:trace>
  <inkml:trace contextRef="#ctx0" brushRef="#br0" timeOffset="-254310.186">18417 2257 1708 0 0,'10'4'150'0'0,"0"0"-1"0"0,-1 1 1 0 0,1 0-1 0 0,-1 1 1 0 0,-1 0-1 0 0,1 0 1 0 0,-1 1 0 0 0,0 0-1 0 0,0 1 1 0 0,-1 0-1 0 0,0 0 1 0 0,-1 0-1 0 0,0 1 1 0 0,0 0-1 0 0,-1 0 1 0 0,0 0-1 0 0,0 1 1 0 0,-1 0 0 0 0,0 0-1 0 0,-1 0 1 0 0,0 0-1 0 0,-1 1 1 0 0,0-1-1 0 0,0 1 1 0 0,-2-1-1 0 0,1 1 1 0 0,-1 9-150 0 0,0-19 33 0 0,1 7 146 0 0,0-1 0 0 0,0 1 0 0 0,-1-1 0 0 0,0 1 0 0 0,0-1 0 0 0,0 0 0 0 0,-1 1 0 0 0,0-1 0 0 0,-1 1 0 0 0,0-1 1 0 0,0 0-1 0 0,-1 0 0 0 0,1 0 0 0 0,-1 0 0 0 0,-1 0 0 0 0,1-1 0 0 0,-1 0 0 0 0,-2 3-179 0 0,4-9 23 0 0,1 0-1 0 0,0 1 0 0 0,0-1 1 0 0,0 0-1 0 0,0 0 1 0 0,-1-1-1 0 0,1 1 0 0 0,0 0 1 0 0,0 0-1 0 0,0 0 1 0 0,0-1-1 0 0,-1 1 0 0 0,1-1 1 0 0,0 1-1 0 0,0-1 1 0 0,0 1-1 0 0,0-1 0 0 0,0 0 1 0 0,0 1-1 0 0,0-1 1 0 0,1 0-1 0 0,-1 0 0 0 0,0 0 1 0 0,0 1-1 0 0,0-1 1 0 0,1 0-1 0 0,-1 0 0 0 0,0 0 1 0 0,1 0-1 0 0,-1 0 0 0 0,1-1 1 0 0,0 1-1 0 0,-1 0 1 0 0,1 0-1 0 0,0 0 0 0 0,-1 0 1 0 0,1 0-1 0 0,0-1 1 0 0,0 1-1 0 0,0 0 0 0 0,0 0 1 0 0,0 0-1 0 0,0 0 1 0 0,1-1-1 0 0,-1 1 0 0 0,0 0 1 0 0,0 0-1 0 0,1 0 1 0 0,-1 0-1 0 0,1 0 0 0 0,-1 0 1 0 0,1 0-1 0 0,0 0 1 0 0,-1 0-1 0 0,1 0 0 0 0,0 0 1 0 0,0 0-1 0 0,-1 0 1 0 0,1 0-1 0 0,0 0 0 0 0,0 1 1 0 0,0-1-1 0 0,0 0 1 0 0,1 0-23 0 0,13-33-142 0 0,1 1 0 0 0,2 1 0 0 0,1 0 0 0 0,2 1 0 0 0,0 1 1 0 0,3 2-1 0 0,0 0 0 0 0,2 1 142 0 0,21-18-87 0 0,-66 80 593 0 0,-7 3-168 0 0,16-26-256 0 0,2-1 0 0 0,0 1 0 0 0,0 1-1 0 0,1-1 1 0 0,0 1 0 0 0,1 0 0 0 0,1 1 0 0 0,0 0 0 0 0,1-1-1 0 0,-1 10-81 0 0,7-16-75 0 0,0 0-1 0 0,1-1 0 0 0,0 1 0 0 0,0-1 1 0 0,1 0-1 0 0,0 0 0 0 0,0 0 1 0 0,0 0-1 0 0,0 0 0 0 0,1-1 0 0 0,0 0 1 0 0,1 0-1 0 0,-1-1 0 0 0,1 1 1 0 0,-1-1-1 0 0,1 0 0 0 0,1 0 0 0 0,-1-1 1 0 0,0 0-1 0 0,1 0 0 0 0,0-1 0 0 0,0 0 1 0 0,-1 0-1 0 0,1 0 0 0 0,0-1 1 0 0,1 0-1 0 0,-1 0 0 0 0,7-1 76 0 0,132 7-5570 0 0,-109-7 4308 0 0</inkml:trace>
  <inkml:trace contextRef="#ctx0" brushRef="#br0" timeOffset="-257061.754">14996 1967 1060 0 0,'-8'-7'356'0'0,"-1"-1"1"0"0,1 2-1 0 0,-2-1 0 0 0,1 2 0 0 0,-1-1 1 0 0,0 1-1 0 0,0 0 0 0 0,0 1 1 0 0,-1 1-1 0 0,1-1 0 0 0,-1 2 0 0 0,0-1 1 0 0,-4 1-357 0 0,6 1 97 0 0,1 0-1 0 0,0 1 1 0 0,-1 0 0 0 0,1 0 0 0 0,0 1 0 0 0,-1 0 0 0 0,1 0 0 0 0,0 1-1 0 0,0 0 1 0 0,0 0 0 0 0,0 1 0 0 0,0 0 0 0 0,1 1 0 0 0,-1 0 0 0 0,1 0-1 0 0,0 0 1 0 0,0 1 0 0 0,1 0 0 0 0,-1 1 0 0 0,1-1 0 0 0,0 1-1 0 0,0 0 1 0 0,1 1 0 0 0,0-1 0 0 0,0 1 0 0 0,1 0 0 0 0,-1 2-97 0 0,-6 18 220 0 0,2 1 0 0 0,1 1 0 0 0,2 0 1 0 0,1 0-1 0 0,0 0 0 0 0,3 0 0 0 0,0 1 1 0 0,2-1-1 0 0,1 1 0 0 0,2-1 0 0 0,0 0 1 0 0,2 1-1 0 0,1-2 0 0 0,9 26-220 0 0,-8-22 60 0 0,21 100 290 0 0,-9-48-278 0 0,-3 1 0 0 0,-4 0 0 0 0,1 74-72 0 0,-12-152-141 0 0,-1 1 0 0 0,0 0 0 0 0,0 0 0 0 0,0 0 0 0 0,-1 0 0 0 0,0-1 0 0 0,0 1 1 0 0,-1 0-1 0 0,0-1 0 0 0,-1 1 0 0 0,1-1 0 0 0,-1 0 0 0 0,-1 0 0 0 0,1 0 0 0 0,-1 0 0 0 0,-1 0 0 0 0,1-1 1 0 0,-1 0-1 0 0,0 0 0 0 0,0 0 0 0 0,-1 0 0 0 0,0-1 0 0 0,0 0 0 0 0,0-1 0 0 0,-1 1 0 0 0,1-1 0 0 0,-1 0 1 0 0,0 0-1 0 0,0-1 0 0 0,-1 0 141 0 0,-88-22-5190 0 0,73 3 3787 0 0</inkml:trace>
  <inkml:trace contextRef="#ctx0" brushRef="#br0" timeOffset="-256766.746">14584 2834 916 0 0,'65'-36'919'0'0,"2"3"0"0"0,1 3 0 0 0,1 3 0 0 0,2 3 0 0 0,0 3 0 0 0,9 2-919 0 0,-13 11 1427 0 0,-65 9-1380 0 0,-1 1 0 0 0,1-1 0 0 0,-1 1 0 0 0,1 0-1 0 0,-1-1 1 0 0,0 1 0 0 0,1 0 0 0 0,-1 0 0 0 0,0 0 0 0 0,-1-1 0 0 0,1 1 0 0 0,0 0 0 0 0,0 0 0 0 0,-1 1 0 0 0,1-1 0 0 0,-1 0 0 0 0,0 0 0 0 0,1 0 0 0 0,-1 0 0 0 0,0 0 0 0 0,0 0 0 0 0,-1 1 0 0 0,1-1 0 0 0,0 0-1 0 0,-1 0 1 0 0,1 0 0 0 0,-1 0 0 0 0,0 0 0 0 0,1 0 0 0 0,-1 0 0 0 0,-1 1-47 0 0,-15 76 400 0 0,3 2 1 0 0,4 0-1 0 0,3 0 0 0 0,3 10-400 0 0,4-86-31 0 0,0 2 58 0 0,-14 86-2186 0 0,13-90 1921 0 0,0 0-1 0 0,0 0 1 0 0,-1 0-1 0 0,1 0 1 0 0,-1-1-1 0 0,0 1 1 0 0,1 0-1 0 0,-1-1 1 0 0,-1 1-1 0 0,1-1 1 0 0,0 0-1 0 0,0 0 1 0 0,-1 0-1 0 0,1 0 1 0 0,-1 0-1 0 0,0 0 1 0 0,0-1 0 0 0,1 1-1 0 0,-1-1 1 0 0,0 0-1 0 0,0 0 1 0 0,0 0-1 0 0,-1 0 1 0 0,1 0-1 0 0,0-1 1 0 0,-2 1 238 0 0,2-1-1178 0 0</inkml:trace>
  <inkml:trace contextRef="#ctx0" brushRef="#br0" timeOffset="-256485.066">15001 2806 1416 0 0,'7'-26'7299'0'0,"21"29"-5932"0"0,19 12-1181 0 0,-1 2-1 0 0,-1 2 1 0 0,-1 2-1 0 0,-1 2 0 0 0,0 2 1 0 0,28 23-186 0 0,125 109-5420 0 0,-154-109 3023 0 0,-27-28 1287 0 0</inkml:trace>
  <inkml:trace contextRef="#ctx0" brushRef="#br0" timeOffset="-256129.142">15755 2004 2400 0 0,'-13'4'189'0'0,"0"0"1"0"0,0 1-1 0 0,0 0 0 0 0,1 1 1 0 0,0 0-1 0 0,0 1 0 0 0,1 0 0 0 0,0 1 1 0 0,0 0-1 0 0,0 1 0 0 0,1 0 0 0 0,1 0 1 0 0,0 1-1 0 0,0 1 0 0 0,1-1 0 0 0,0 2 1 0 0,0-1-1 0 0,2 1 0 0 0,-1 0 1 0 0,2 0-1 0 0,-1 1 0 0 0,2-1 0 0 0,0 1 1 0 0,0 0-1 0 0,1 1 0 0 0,1-1 0 0 0,0 1 1 0 0,1-1-1 0 0,0 1 0 0 0,1-1 0 0 0,1 1 1 0 0,0-1-1 0 0,1 1 0 0 0,0-1 1 0 0,1 0-1 0 0,0 1 0 0 0,1-1 0 0 0,1-1 1 0 0,1 3-190 0 0,3 1-32 0 0,0 1 0 0 0,1-1 1 0 0,1-1-1 0 0,1 0 0 0 0,0 0 1 0 0,1-1-1 0 0,0-1 0 0 0,1 0 1 0 0,0-1-1 0 0,1 0 0 0 0,1-1 0 0 0,0-1 1 0 0,9 4 31 0 0,-10-7-692 0 0,1 0 0 0 0,0-1 0 0 0,0 0 0 0 0,0-2 0 0 0,0 0 0 0 0,1 0 0 0 0,0-2 0 0 0,0 0 0 0 0,15 0 692 0 0,-11-2-1282 0 0</inkml:trace>
  <inkml:trace contextRef="#ctx0" brushRef="#br0" timeOffset="-255756.783">15944 2169 1556 0 0,'0'-1'95'0'0,"1"0"1"0"0,0 0-1 0 0,-1-1 0 0 0,1 1 1 0 0,0 0-1 0 0,0 0 0 0 0,0 0 1 0 0,0 0-1 0 0,0 0 0 0 0,0 0 0 0 0,0 0 1 0 0,0 0-1 0 0,0 0 0 0 0,0 1 1 0 0,1-1-1 0 0,-1 0 0 0 0,0 1 1 0 0,0-1-1 0 0,1 1 0 0 0,-1-1 0 0 0,1 1 1 0 0,-1 0-1 0 0,0-1 0 0 0,1 1 1 0 0,-1 0-1 0 0,1 0 0 0 0,-1 0 1 0 0,0 0-1 0 0,1 0 0 0 0,-1 1 0 0 0,1-1 1 0 0,-1 0-1 0 0,0 1 0 0 0,1-1 1 0 0,-1 1-1 0 0,0-1 0 0 0,1 1 1 0 0,-1-1-1 0 0,0 1 0 0 0,0 0 0 0 0,1 0 1 0 0,-1 0-1 0 0,0 0 0 0 0,0 0 1 0 0,0 0-1 0 0,0 0 0 0 0,0 0 1 0 0,-1 0-1 0 0,1 0 0 0 0,0 0 0 0 0,0 1 1 0 0,0 0-96 0 0,56 63-66 0 0,-56-64 127 0 0,7 10 104 0 0,-1 1 0 0 0,0 0 0 0 0,-1 0 0 0 0,0 1 0 0 0,-1-1 0 0 0,0 1 0 0 0,-1 1 0 0 0,0-1 0 0 0,-1 0 0 0 0,-1 1 0 0 0,0 0 0 0 0,-1-1 0 0 0,0 11-165 0 0,-3-15 122 0 0,-1-1-1 0 0,0 0 1 0 0,-1 0-1 0 0,1 0 1 0 0,-1 0-1 0 0,-1 0 1 0 0,0-1-1 0 0,0 0 1 0 0,0 0-1 0 0,-1 0 1 0 0,0 0 0 0 0,0-1-1 0 0,0 0 1 0 0,-1-1-1 0 0,0 1 1 0 0,0-1-1 0 0,-1 0 1 0 0,0-1-1 0 0,1 0 1 0 0,-1 0-1 0 0,-6 1-121 0 0,14-5-6 0 0,0-1 0 0 0,1 1 0 0 0,-1-1 0 0 0,0 1 0 0 0,1-1 0 0 0,-1 0 0 0 0,0 1 0 0 0,1-1 0 0 0,-1 1 0 0 0,0-1 0 0 0,0 0 0 0 0,0 1 0 0 0,0-1 0 0 0,0 0 0 0 0,0 1 0 0 0,0-1 0 0 0,0 0 0 0 0,0 1 0 0 0,0-1 0 0 0,0 0 0 0 0,0 1 0 0 0,0-1 0 0 0,0 0 0 0 0,0 1 0 0 0,-1-1 0 0 0,1 0 0 0 0,0 1 0 0 0,-1-1 0 0 0,1 1 0 0 0,0-1 0 0 0,-1 1 0 0 0,1-1 0 0 0,-1 1 0 0 0,1-1 0 0 0,-1 1 0 0 0,1-1 0 0 0,-1 1 0 0 0,1-1 0 0 0,-1 1 0 0 0,1 0 0 0 0,-1-1 0 0 0,1 1 0 0 0,-1 0 0 0 0,0 0 0 0 0,1-1 1 0 0,-1 1-1 0 0,0 0 0 0 0,1 0 0 0 0,-1 0 0 0 0,0 0 0 0 0,1 0 0 0 0,-1 0 0 0 0,0 0 0 0 0,1 0 0 0 0,-1 0 0 0 0,0 0 0 0 0,1 0 0 0 0,-1 0 0 0 0,0 0 0 0 0,1 1 0 0 0,-1-1 0 0 0,1 0 0 0 0,-1 0 0 0 0,0 1 0 0 0,0-1 6 0 0,30-49-1345 0 0,96-96-4954 0 0,-92 116 4872 0 0</inkml:trace>
  <inkml:trace contextRef="#ctx0" brushRef="#br0" timeOffset="-255570.934">16379 2111 956 0 0,'-71'-3'4130'0'0,"66"5"-4048"0"0,0 0 0 0 0,1 1 0 0 0,-1-1 0 0 0,0 1 1 0 0,1 0-1 0 0,0 0 0 0 0,-1 0 0 0 0,1 0 0 0 0,1 1 0 0 0,-1 0 0 0 0,0 0 1 0 0,1 0-1 0 0,0 0 0 0 0,0 0 0 0 0,0 1 0 0 0,0-1 0 0 0,1 1 0 0 0,0 0 1 0 0,0 0-1 0 0,0 0 0 0 0,1 0 0 0 0,-1 0 0 0 0,1 0 0 0 0,0 0 1 0 0,1 0-1 0 0,-1 1 0 0 0,1-1 0 0 0,0 1-82 0 0,3 9 97 0 0,1 0 0 0 0,0 0 0 0 0,1-1 0 0 0,0 0 0 0 0,1 0 0 0 0,1 0 0 0 0,0-1 0 0 0,1 0 0 0 0,0-1 0 0 0,1 1 0 0 0,0-1 0 0 0,1-1 0 0 0,1 0 0 0 0,0-1 0 0 0,0 1 0 0 0,1-2 0 0 0,5 4-97 0 0,108 69-997 0 0,-30-57-3421 0 0,-78-25 3226 0 0</inkml:trace>
  <inkml:trace contextRef="#ctx0" brushRef="#br0" timeOffset="-255335.28">16813 1875 2104 0 0,'21'39'518'0'0,"-1"1"-1"0"0,-2 1 0 0 0,-2 1 1 0 0,-1 0-1 0 0,-2 1 0 0 0,-3 0 1 0 0,-1 1-1 0 0,-2 0 1 0 0,-2 0-1 0 0,-1 14-517 0 0,-4-41 59 0 0,0 0 0 0 0,-2 0 0 0 0,0-1 0 0 0,-1 1 0 0 0,0-1 0 0 0,-1 1 1 0 0,-1-1-1 0 0,-1 0 0 0 0,0-1 0 0 0,-1 1 0 0 0,-1-1 0 0 0,0-1 0 0 0,-1 1 0 0 0,0-1 0 0 0,-1-1 0 0 0,-1 0 0 0 0,0 0 0 0 0,-1-1 0 0 0,-1-1 0 0 0,1 0 1 0 0,-2 0-1 0 0,1-2 0 0 0,-1 1 0 0 0,-1-2 0 0 0,-3 2-59 0 0,15-9-174 0 0,0 0 1 0 0,1 0-1 0 0,-1-1 1 0 0,0 1-1 0 0,0-1 1 0 0,-1 1-1 0 0,1-1 0 0 0,0 0 1 0 0,0 0-1 0 0,0 0 1 0 0,0 0-1 0 0,0-1 1 0 0,0 1-1 0 0,0-1 1 0 0,0 0-1 0 0,0 0 1 0 0,0 0-1 0 0,0 0 0 0 0,1 0 1 0 0,-1-1-1 0 0,0 0 1 0 0,1 1-1 0 0,-1-1 1 0 0,1 0-1 0 0,0 0 1 0 0,-1 0-1 0 0,1 0 1 0 0,0-1-1 0 0,0 1 1 0 0,0 0-1 0 0,0-2 174 0 0,-9-22-1463 0 0</inkml:trace>
  <inkml:trace contextRef="#ctx0" brushRef="#br0" timeOffset="-276656.399">2312 345 1004 0 0,'0'0'220'0'0,"0"0"-6"0"0,0 0 25 0 0,0 0-37 0 0,0 0-15 0 0,0 0 5 0 0,0 0-8 0 0,0 0-30 0 0,0 0 58 0 0,0 0-48 0 0,0 0 15 0 0,0 0-43 0 0,0 0-22 0 0,0 0-15 0 0,0 0 18 0 0,0 0 98 0 0,0 0 26 0 0,0 0 23 0 0,0 0 65 0 0,0 0-48 0 0,0 0-8 0 0,0 0-57 0 0,0 0-2 0 0,0 0-13 0 0,21-3 309 0 0,-16 0-470 0 0,1-1-1 0 0,-1 1 0 0 0,-1-1 1 0 0,1 0-1 0 0,0 0 1 0 0,-1-1-1 0 0,0 1 0 0 0,0-1 1 0 0,0 0-1 0 0,0 0 0 0 0,-1 0 1 0 0,0 0-1 0 0,0-1 1 0 0,-1 0-1 0 0,1 1 0 0 0,-1-1 1 0 0,0 0-1 0 0,-1 0 0 0 0,1 0 1 0 0,-1 0-1 0 0,-1 0 1 0 0,1 0-1 0 0,-1-1 0 0 0,0 1 1 0 0,0 0-1 0 0,-1 0 0 0 0,1 0 1 0 0,-2 0-1 0 0,1 0 1 0 0,-1 0-1 0 0,1 0 0 0 0,-3-3-39 0 0,-6-2 3 0 0,0 0 0 0 0,-1 1 0 0 0,0 0 0 0 0,-1 1-1 0 0,0 0 1 0 0,-1 1 0 0 0,0 1 0 0 0,0 0-1 0 0,0 0 1 0 0,-1 1 0 0 0,0 1 0 0 0,0 1 0 0 0,0 0-1 0 0,-1 0 1 0 0,1 2 0 0 0,-1-1 0 0 0,0 2 0 0 0,0 0-1 0 0,0 1 1 0 0,0 1 0 0 0,1 0 0 0 0,-5 1-3 0 0,-10 2 2 0 0,0 1-1 0 0,1 2 1 0 0,0 0 0 0 0,1 2 0 0 0,0 1 0 0 0,0 1 0 0 0,1 2 0 0 0,0 0 0 0 0,1 2 0 0 0,1 1 0 0 0,0 0-1 0 0,1 2 1 0 0,-5 7-2 0 0,3-3 52 0 0,1 1 0 0 0,2 2 0 0 0,0 0 0 0 0,1 1-1 0 0,2 1 1 0 0,1 1 0 0 0,1 1 0 0 0,1 1 0 0 0,2 0 0 0 0,1 0-1 0 0,2 1 1 0 0,0 1 0 0 0,2 0 0 0 0,2 1 0 0 0,1-1-1 0 0,1 1 1 0 0,2 1 0 0 0,1 13-52 0 0,3-36 34 0 0,1 0-1 0 0,0 0 1 0 0,1 0-1 0 0,0-1 1 0 0,0 1-1 0 0,1-1 1 0 0,1 1-1 0 0,0-1 1 0 0,0-1-1 0 0,1 1 1 0 0,0-1-1 0 0,1 0 1 0 0,0 0-1 0 0,0-1 1 0 0,1 0-1 0 0,0 0 0 0 0,0-1 1 0 0,1 0-1 0 0,0 0 1 0 0,0-1-1 0 0,0 0 1 0 0,1-1-1 0 0,0 0 1 0 0,0-1-1 0 0,1 0 1 0 0,-1 0-1 0 0,1-1 1 0 0,0 0-1 0 0,0-1 1 0 0,8 1-34 0 0,18-1-328 0 0,0-1 1 0 0,0-2-1 0 0,0-1 1 0 0,0-2-1 0 0,-1-1 1 0 0,0-2-1 0 0,0-2 0 0 0,0-1 1 0 0,-1-2-1 0 0,2-2 328 0 0,110-47-2430 0 0,-109 41 1211 0 0</inkml:trace>
  <inkml:trace contextRef="#ctx0" brushRef="#br0" timeOffset="-276005.412">2672 534 1792 0 0,'1'0'54'0'0,"-1"-1"-1"0"0,1 1 0 0 0,-1-1 1 0 0,1 1-1 0 0,-1-1 0 0 0,1 0 1 0 0,-1 1-1 0 0,1-1 0 0 0,-1 0 1 0 0,0 1-1 0 0,1-1 1 0 0,-1 0-1 0 0,0 0 0 0 0,0 1 1 0 0,0-1-1 0 0,1 0 0 0 0,-1 0 1 0 0,0 1-1 0 0,0-1 0 0 0,0 0 1 0 0,0 0-1 0 0,0 1 1 0 0,0-1-1 0 0,-1 0 0 0 0,1 0 1 0 0,0 1-1 0 0,0-1 0 0 0,0 0 1 0 0,-1 0-1 0 0,1 1 1 0 0,0-1-1 0 0,-1 0 0 0 0,1 1 1 0 0,-1-1-1 0 0,1 0 0 0 0,-1 1 1 0 0,1-1-1 0 0,-1 1 0 0 0,1-1 1 0 0,-1 1-1 0 0,1-1 1 0 0,-1 1-1 0 0,0-1 0 0 0,1 1 1 0 0,-1 0-1 0 0,0-1 0 0 0,0 1 1 0 0,1 0-1 0 0,-1 0 0 0 0,0-1 1 0 0,1 1-1 0 0,-1 0 1 0 0,0 0-1 0 0,0 0 0 0 0,0 0 1 0 0,1 0-1 0 0,-1 0 0 0 0,0 0 1 0 0,0 0-1 0 0,1 0 0 0 0,-1 0 1 0 0,0 1-1 0 0,0-1-53 0 0,-62 5 411 0 0,47-3-308 0 0,0 0 0 0 0,0 1 0 0 0,0 0 0 0 0,0 2 0 0 0,1 0 0 0 0,0 0 0 0 0,0 1 0 0 0,0 1 0 0 0,1 1 0 0 0,0 0 0 0 0,0 1 0 0 0,1 0 0 0 0,0 1 0 0 0,1 0 0 0 0,0 1 0 0 0,0 1 0 0 0,2 0 0 0 0,-1 0 0 0 0,1 1 0 0 0,1 1 0 0 0,0-1 0 0 0,1 1-1 0 0,1 1 1 0 0,0-1 0 0 0,0 5-103 0 0,8-14 46 0 0,0-1 0 0 0,1 0 0 0 0,-1 0 0 0 0,1 0 0 0 0,0 0 0 0 0,0 0 0 0 0,1 0 0 0 0,-1 0 0 0 0,1-1 0 0 0,0 1-1 0 0,0-1 1 0 0,0 0 0 0 0,1 0 0 0 0,-1 0 0 0 0,1 0 0 0 0,-1 0 0 0 0,1-1 0 0 0,0 0 0 0 0,0 0 0 0 0,0 0-1 0 0,4 1-44 0 0,13 3 66 0 0,0-2 1 0 0,1 0 0 0 0,-1-2-1 0 0,1 0 1 0 0,0-1 0 0 0,-1-2-1 0 0,1 0 1 0 0,0-1 0 0 0,-1-1-1 0 0,0-1 1 0 0,1-1 0 0 0,-2-1 0 0 0,1-1-1 0 0,-1 0 1 0 0,5-4-68 0 0,-20 10 3 0 0,0 1 0 0 0,-1-1 0 0 0,1 0 0 0 0,0-1-1 0 0,-1 1 1 0 0,1-1 0 0 0,-1 0 0 0 0,1 0 0 0 0,-1-1 0 0 0,0 1 0 0 0,0-1 0 0 0,0 0 0 0 0,-1 0-1 0 0,1 0 1 0 0,-1 0 0 0 0,1-1 0 0 0,-1 0 0 0 0,0 1 0 0 0,0-1 0 0 0,-1 0 0 0 0,1 0 0 0 0,-1-1 0 0 0,0 1-1 0 0,0 0 1 0 0,0-1 0 0 0,-1 0 0 0 0,1 1 0 0 0,-1-1 0 0 0,0 0 0 0 0,-1 1 0 0 0,1-1 0 0 0,-1 0-1 0 0,0 0 1 0 0,0 0 0 0 0,0 1 0 0 0,-1-1 0 0 0,0 0 0 0 0,0 0 0 0 0,0 1 0 0 0,0-1 0 0 0,-2-2-3 0 0,-135-91-1443 0 0,125 69-4265 0 0,13 18 4425 0 0</inkml:trace>
  <inkml:trace contextRef="#ctx0" brushRef="#br0" timeOffset="-275490.826">2911 435 1148 0 0,'150'303'4373'0'0,"-151"-303"-4259"0"0,1 0 1 0 0,0 0 0 0 0,-1 0 0 0 0,1 0 0 0 0,-1-1 0 0 0,1 1 0 0 0,0 0 0 0 0,-1 0 0 0 0,1 0-1 0 0,-1 0 1 0 0,1 0 0 0 0,-1 0 0 0 0,1 0 0 0 0,0 0 0 0 0,-1 1 0 0 0,1-1 0 0 0,-1 0 0 0 0,1 0-1 0 0,0 0 1 0 0,-1 0 0 0 0,1 0 0 0 0,-1 1-115 0 0,-1-17 10 0 0,0 0 0 0 0,1 0 0 0 0,1 0 0 0 0,0 0 0 0 0,1-1 0 0 0,1 1 0 0 0,0 1 0 0 0,2-1 0 0 0,-1 0 0 0 0,2 1 0 0 0,0-1 0 0 0,1 1 0 0 0,1 1 0 0 0,0-1 0 0 0,1 1 0 0 0,0 0 0 0 0,1 1 0 0 0,5-5-10 0 0,-12 17-11 0 0,1 0-1 0 0,-1 0 1 0 0,1 1-1 0 0,0-1 1 0 0,-1 1-1 0 0,1 0 1 0 0,-1 0-1 0 0,1 0 1 0 0,0 0-1 0 0,-1 0 1 0 0,1 1-1 0 0,0-1 1 0 0,-1 1-1 0 0,1 0 1 0 0,-1-1-1 0 0,1 1 1 0 0,-1 0-1 0 0,1 1 1 0 0,-1-1-1 0 0,0 0 1 0 0,1 1-1 0 0,-1-1 1 0 0,0 1-1 0 0,0 0 1 0 0,0-1-1 0 0,0 1 1 0 0,-1 0-1 0 0,1 0 1 0 0,0 0-1 0 0,-1 1 1 0 0,1-1-1 0 0,-1 0 1 0 0,0 1-1 0 0,0-1 1 0 0,0 1-1 0 0,0-1 12 0 0,95 214-2062 0 0,-92-200-1234 0 0,-4-14 2012 0 0</inkml:trace>
  <inkml:trace contextRef="#ctx0" brushRef="#br0" timeOffset="-275179.988">3679 126 956 0 0,'1'-3'671'0'0,"4"-13"1805"0"0,-7 13-66 0 0,-2 8-2118 0 0,-1 3 48 0 0,0 3-100 0 0,0 7-22 0 0,-1 47 66 0 0,6-52-120 0 0,3 31-56 0 0,2 0 1 0 0,2 0-1 0 0,2-1 0 0 0,1 0 1 0 0,3-1-1 0 0,11 27-108 0 0,6 23-564 0 0,-27-87 294 0 0,-2 1-1 0 0,1 0 0 0 0,-1-1 1 0 0,0 1-1 0 0,0 0 0 0 0,-1 0 1 0 0,1 0-1 0 0,-1 0 0 0 0,0 0 0 0 0,-1-1 1 0 0,0 1-1 0 0,0 0 0 0 0,0 0 1 0 0,0 0-1 0 0,-1-1 0 0 0,0 1 1 0 0,-1 1 270 0 0,-8 11-1308 0 0</inkml:trace>
  <inkml:trace contextRef="#ctx0" brushRef="#br0" timeOffset="-274747.116">3291 566 1880 0 0,'40'-13'3181'0'0,"-18"8"-2804"0"0,59-17 252 0 0,1 4 0 0 0,1 3 0 0 0,0 4 0 0 0,1 4 0 0 0,0 3 0 0 0,16 4-629 0 0,-94 0 18 0 0,-1 0 0 0 0,1 0 1 0 0,-1 1-1 0 0,1 0 1 0 0,-1 0-1 0 0,0 0 1 0 0,0 0-1 0 0,1 1 1 0 0,-1 0-1 0 0,0 0 1 0 0,0 1-1 0 0,-1-1 1 0 0,1 1-1 0 0,0 0 1 0 0,-1 0-1 0 0,0 0 1 0 0,0 1-1 0 0,0 0 1 0 0,0 0-1 0 0,0 0 1 0 0,-1 0-1 0 0,0 0 1 0 0,1 1-1 0 0,-2-1 0 0 0,1 1 1 0 0,-1 0-1 0 0,1 0 1 0 0,-1 0-1 0 0,0 0 1 0 0,-1 0-1 0 0,0 1 1 0 0,1-1-1 0 0,-2 0 1 0 0,1 1-1 0 0,0 3-18 0 0,21 84-2898 0 0,-22-92 1721 0 0,0-1 38 0 0,-2 3-121 0 0,-8 11-8 0 0</inkml:trace>
  <inkml:trace contextRef="#ctx0" brushRef="#br0" timeOffset="-274467.711">3928 267 1024 0 0,'-11'-56'8154'0'0,"11"55"-7594"0"0,0 1-112 0 0,-1-11 195 0 0,3 4-3403 0 0,9 18-2025 0 0,-8-8 3549 0 0</inkml:trace>
  <inkml:trace contextRef="#ctx0" brushRef="#br0" timeOffset="-273798.403">4359 429 1248 0 0,'64'28'2841'0'0,"-56"-23"-2701"0"0,2 0-30 0 0,0 1 0 0 0,-1-1-1 0 0,0 2 1 0 0,1-1 0 0 0,-2 1-1 0 0,1 1 1 0 0,-1-1 0 0 0,-1 1-1 0 0,1 1 1 0 0,-1-1 0 0 0,-1 1-1 0 0,1 1 1 0 0,-2-1 0 0 0,1 1-1 0 0,-1 0 1 0 0,-1 0 0 0 0,0 1 0 0 0,0-1-1 0 0,1 7-109 0 0,-7-13 56 0 0,0 0 0 0 0,0 0 0 0 0,-1 0-1 0 0,1-1 1 0 0,-1 1 0 0 0,0 0 0 0 0,0-1-1 0 0,0 0 1 0 0,0 0 0 0 0,-1 0 0 0 0,1 0 0 0 0,-1 0-1 0 0,0-1 1 0 0,0 0 0 0 0,1 1 0 0 0,-2-1-1 0 0,1-1 1 0 0,0 1 0 0 0,0-1 0 0 0,0 1 0 0 0,-1-1-1 0 0,1-1 1 0 0,-1 1 0 0 0,1 0 0 0 0,-1-1-1 0 0,1 0 1 0 0,-1 0 0 0 0,1-1 0 0 0,-1 1 0 0 0,1-1-1 0 0,-1 0 1 0 0,1 0 0 0 0,0 0 0 0 0,-1-1-1 0 0,1 1 1 0 0,0-1 0 0 0,0 0 0 0 0,-3-2-56 0 0,3 0 17 0 0,0 0 0 0 0,1 0 1 0 0,0 0-1 0 0,0 0 0 0 0,0 0 1 0 0,0 0-1 0 0,1-1 0 0 0,-1 0 1 0 0,1 1-1 0 0,0-1 0 0 0,1 0 1 0 0,-1 0-1 0 0,1 0 0 0 0,0 0 1 0 0,0 0-1 0 0,1 0 0 0 0,-1 0 1 0 0,1 0-1 0 0,0 0 0 0 0,1-1 1 0 0,-1 1-1 0 0,1 0 0 0 0,0 0 1 0 0,0 0-1 0 0,1 0 0 0 0,-1 0 1 0 0,1 1-1 0 0,1-2-17 0 0,74-122 410 0 0,-70 120-412 0 0,1 1 0 0 0,0 0 1 0 0,1 1-1 0 0,-1-1 0 0 0,1 2 1 0 0,0-1-1 0 0,1 1 0 0 0,-1 1 1 0 0,1-1-1 0 0,0 2 0 0 0,0-1 1 0 0,0 1-1 0 0,1 1 0 0 0,-1 0 1 0 0,1 0-1 0 0,-1 1 0 0 0,1 1 1 0 0,5 0 1 0 0,-9 3-13 0 0,1 1 0 0 0,-1 0 1 0 0,0 0-1 0 0,0 1 0 0 0,0 0 1 0 0,-1 1-1 0 0,1-1 1 0 0,-1 1-1 0 0,-1 0 0 0 0,1 0 1 0 0,-1 1-1 0 0,0 0 1 0 0,0 0-1 0 0,-1 0 0 0 0,0 0 1 0 0,-1 1-1 0 0,1 0 1 0 0,-1 0-1 0 0,-1-1 0 0 0,1 2 1 0 0,-1 0 12 0 0,52 174-318 0 0,-49-181 130 0 0,-1 0-1 0 0,0-1 1 0 0,1 0-1 0 0,0 0 0 0 0,-1 0 1 0 0,1 0-1 0 0,-1-1 1 0 0,1 0-1 0 0,0 0 0 0 0,-1 0 1 0 0,1 0-1 0 0,0-1 1 0 0,-1 1-1 0 0,1-1 0 0 0,-1-1 1 0 0,1 1-1 0 0,-1 0 1 0 0,1-1-1 0 0,-1 0 0 0 0,0 0 1 0 0,0-1-1 0 0,0 1 1 0 0,0-1-1 0 0,0 1 0 0 0,-1-1 1 0 0,1-1-1 0 0,2-2 189 0 0,-3 5-197 0 0,16-13-873 0 0</inkml:trace>
  <inkml:trace contextRef="#ctx0" brushRef="#br0" timeOffset="-273410.911">5132 410 1556 0 0,'1'-2'139'0'0,"0"1"0"0"0,0-1 0 0 0,0 0 0 0 0,0 0 1 0 0,-1 1-1 0 0,1-1 0 0 0,0 0 0 0 0,-1 0 0 0 0,1 0 0 0 0,-1 0 0 0 0,0 0 0 0 0,1 0 0 0 0,-1 0 0 0 0,0 0 0 0 0,0 1 1 0 0,-1-1-1 0 0,1 0 0 0 0,0 0 0 0 0,0 0 0 0 0,-1 0 0 0 0,0 0 0 0 0,1 0 0 0 0,-1 0 0 0 0,0 1 0 0 0,0-1 0 0 0,1 0 0 0 0,-2 0 1 0 0,1 1-1 0 0,0-1 0 0 0,0 1 0 0 0,0-1 0 0 0,-1 1 0 0 0,1 0 0 0 0,-1-1 0 0 0,1 1 0 0 0,-1 0-139 0 0,-34 72 972 0 0,33-66-929 0 0,1 1 0 0 0,0 0 1 0 0,0 0-1 0 0,0 1 0 0 0,1-1 1 0 0,0 0-1 0 0,0 0 1 0 0,1 1-1 0 0,-1-1 0 0 0,1 1 1 0 0,1-1-1 0 0,-1 0 0 0 0,1 1 1 0 0,0-1-1 0 0,1 0 0 0 0,-1 0 1 0 0,1 0-1 0 0,1 0 0 0 0,-1 0 1 0 0,1 0-1 0 0,0 0 0 0 0,0-1 1 0 0,1 1-1 0 0,-1-1 1 0 0,1 0-1 0 0,0 0 0 0 0,1-1 1 0 0,-1 1-1 0 0,1-1 0 0 0,0 0 1 0 0,0 0-1 0 0,0 0 0 0 0,1-1 1 0 0,-1 0-1 0 0,1 0 0 0 0,0 0 1 0 0,0-1-1 0 0,0 0 0 0 0,0 0 1 0 0,0 0-1 0 0,1-1-43 0 0,3-2 32 0 0,1-2 1 0 0,-1 1-1 0 0,0-1 0 0 0,0-1 0 0 0,0 0 0 0 0,0 0 0 0 0,-1-1 0 0 0,0 0 1 0 0,0-1-1 0 0,0 0 0 0 0,0 0 0 0 0,-1-1 0 0 0,0 0 0 0 0,-1-1 1 0 0,0 1-1 0 0,0-1 0 0 0,0-1 0 0 0,-1 1 0 0 0,0-1 0 0 0,-1 0 0 0 0,0-1 1 0 0,0 1-1 0 0,-1-1 0 0 0,-1 0 0 0 0,1 0 0 0 0,0-7-32 0 0,-11-15 1449 0 0,2 56-1465 0 0,47 85-1555 0 0,-3-11-4923 0 0,-36-89 5190 0 0</inkml:trace>
  <inkml:trace contextRef="#ctx0" brushRef="#br0" timeOffset="-272139.848">5832 395 1508 0 0,'45'-45'4463'0'0,"-118"49"-4020"0"0,59 1-414 0 0,-1 1 1 0 0,1 0-1 0 0,0 1 1 0 0,0 1-1 0 0,1 0 1 0 0,0 1-1 0 0,0 0 0 0 0,1 1 1 0 0,0 1-1 0 0,1 0 1 0 0,0 0-1 0 0,1 1 1 0 0,0 0-1 0 0,1 1 0 0 0,0 0 1 0 0,1 1-1 0 0,1 0 1 0 0,0 0-1 0 0,1 0 1 0 0,0 1-1 0 0,1 0 1 0 0,1 0-1 0 0,0 0 0 0 0,1 1 1 0 0,1-1-1 0 0,0 16-29 0 0,3-29 18 0 0,0 1 0 0 0,1 0-1 0 0,0 0 1 0 0,-1-1-1 0 0,1 1 1 0 0,0-1 0 0 0,0 0-1 0 0,0 1 1 0 0,1-1-1 0 0,-1 0 1 0 0,1 0 0 0 0,-1 0-1 0 0,1-1 1 0 0,-1 1-1 0 0,1-1 1 0 0,0 1 0 0 0,0-1-1 0 0,0 0 1 0 0,0 0 0 0 0,0 0-1 0 0,0 0 1 0 0,0-1-1 0 0,0 1 1 0 0,0-1 0 0 0,0 0-1 0 0,0 0 1 0 0,1 0-1 0 0,-1 0 1 0 0,0 0 0 0 0,0-1-1 0 0,0 0 1 0 0,0 1-1 0 0,0-1 1 0 0,1-1-18 0 0,16-3-65 0 0,0-2 0 0 0,-1 0 0 0 0,0-1 0 0 0,0-1 0 0 0,-1-1 1 0 0,-1 0-1 0 0,1-1 0 0 0,-2-1 0 0 0,1-1 0 0 0,-2 0 0 0 0,0-1 0 0 0,0-1 0 0 0,-1 0 0 0 0,11-17 65 0 0,-19 24-4 0 0,48-97-188 0 0,-54 104 154 0 0,0 1 60 0 0,0 0 21 0 0,4-12-244 0 0,-3 18 397 0 0,-2 3-178 0 0,0-1-1 0 0,0 1 1 0 0,0-1 0 0 0,1 1-1 0 0,1 0 1 0 0,0-1-1 0 0,0 1 1 0 0,0-1-1 0 0,1 0 1 0 0,0 1 0 0 0,1-1-1 0 0,0 0 1 0 0,0 0-1 0 0,1 0 1 0 0,0-1-1 0 0,0 1 1 0 0,1-1 0 0 0,-1 0-1 0 0,2 0 1 0 0,-1-1-1 0 0,1 1 1 0 0,0-1-1 0 0,0 0 1 0 0,1-1 0 0 0,0 0-1 0 0,0 0 1 0 0,0 0-1 0 0,1-1 1 0 0,-1 0-1 0 0,1 0 1 0 0,0-1 0 0 0,0 0-1 0 0,0 0 1 0 0,7 0-18 0 0,-4-6-18 0 0,0-1 1 0 0,0 0 0 0 0,0-1-1 0 0,-1 0 1 0 0,1-1 0 0 0,-1 0-1 0 0,-1-1 1 0 0,1 0-1 0 0,-1 0 1 0 0,0-1 0 0 0,-1 0-1 0 0,0-1 1 0 0,0 0 0 0 0,-1 0-1 0 0,0-1 1 0 0,-1 1 0 0 0,0-1-1 0 0,0-1 1 0 0,-1 1-1 0 0,-1-1 1 0 0,1 0 0 0 0,-2 0-1 0 0,0-1 1 0 0,0 1 0 0 0,-1-1-1 0 0,0 1 1 0 0,0-5 17 0 0,-2 14 3 0 0,1 1 0 0 0,0-1 0 0 0,-1 1 0 0 0,1 0 0 0 0,-1-1 0 0 0,1 1 0 0 0,-1-1 0 0 0,0 1 0 0 0,0-1 0 0 0,0 0 0 0 0,0 1 0 0 0,0-1 0 0 0,0 1 0 0 0,0-1 0 0 0,0 1 0 0 0,0-1 0 0 0,-1 1 0 0 0,1-1 0 0 0,0 1 0 0 0,-1-1 0 0 0,0 1 0 0 0,1 0 0 0 0,-1-1 0 0 0,0 1 0 0 0,0 0 0 0 0,0-1 0 0 0,1 1 0 0 0,-2 0 0 0 0,1 0 0 0 0,0 0 0 0 0,0 0 0 0 0,0 0 0 0 0,0 0 0 0 0,0 0 0 0 0,-1 0 0 0 0,1 0 0 0 0,-1 1 0 0 0,1-1 0 0 0,0 0 0 0 0,-1 1 0 0 0,1-1 0 0 0,-1 1 0 0 0,1 0 0 0 0,-1 0 0 0 0,1-1 0 0 0,-1 1 0 0 0,1 0 0 0 0,-1 0 0 0 0,1 0 0 0 0,-1 0 0 0 0,0 1 0 0 0,0-1-3 0 0,-2 7 2 0 0,1 1 0 0 0,-1 0 1 0 0,1-1-1 0 0,1 1 0 0 0,-1 1 0 0 0,2-1 0 0 0,-1 0 1 0 0,1 0-1 0 0,0 1 0 0 0,0-1 0 0 0,1 0 1 0 0,0 1-1 0 0,2 5-2 0 0,-2 0 53 0 0,1-5-12 0 0,0 0 0 0 0,1 0 0 0 0,0 0 0 0 0,1-1 0 0 0,0 1 0 0 0,0-1 0 0 0,1 1 0 0 0,0-1 0 0 0,0 0 0 0 0,1 0 0 0 0,0 0 0 0 0,0-1 0 0 0,7 7-41 0 0,39-33 470 0 0,12-32-391 0 0,-53 40-108 0 0,1 1 0 0 0,0 0 0 0 0,1 1 0 0 0,0 0 0 0 0,0 1 0 0 0,1 0 0 0 0,0 1 0 0 0,1 0 0 0 0,0 1 0 0 0,0 0 0 0 0,0 2 0 0 0,0-1 0 0 0,1 2 0 0 0,-1 0 0 0 0,14-1 29 0 0,-18 7-10 0 0,0 0 0 0 0,0 0 0 0 0,0 1 0 0 0,-1 0 0 0 0,0 0 0 0 0,0 1 0 0 0,0 0 0 0 0,0 1 0 0 0,-1 0 0 0 0,0 1 0 0 0,0 0 0 0 0,0 0 1 0 0,-1 0-1 0 0,-1 1 0 0 0,1 0 0 0 0,-1 0 0 0 0,0 1 0 0 0,-1 0 0 0 0,0 0 0 0 0,0 0 0 0 0,2 9 10 0 0,-8-11-66 0 0,0 1 0 0 0,-1-1 0 0 0,0 0-1 0 0,-1 0 1 0 0,0 0 0 0 0,0 0 0 0 0,0 0 0 0 0,-1 0 0 0 0,0-1-1 0 0,0 1 1 0 0,-1-1 0 0 0,0 0 0 0 0,0-1 0 0 0,0 1 0 0 0,0-1-1 0 0,-1 0 1 0 0,0 0 0 0 0,0-1 0 0 0,-1 0 0 0 0,1 0 0 0 0,-1 0-1 0 0,0-1 1 0 0,0 0 0 0 0,0 0 0 0 0,0 0 0 0 0,0-1 0 0 0,-1-1-1 0 0,1 1 1 0 0,-4-1 66 0 0,-23 3-2509 0 0,19-4 1245 0 0</inkml:trace>
  <inkml:trace contextRef="#ctx0" brushRef="#br0" timeOffset="-271567.502">7503 26 876 0 0,'-6'-4'209'0'0,"-1"1"0"0"0,1-1 0 0 0,-1 1 0 0 0,1 1 0 0 0,-1 0 0 0 0,0 0 0 0 0,0 0 0 0 0,0 1 0 0 0,0-1 0 0 0,-1 2 0 0 0,1-1 0 0 0,0 1 0 0 0,0 0 0 0 0,0 1 0 0 0,-1 0 0 0 0,1 0 0 0 0,0 0 0 0 0,0 1 0 0 0,0 0 0 0 0,0 0-1 0 0,-3 3-208 0 0,-78 33 852 0 0,73-29-731 0 0,0 0 0 0 0,1 1 0 0 0,0 1 0 0 0,1 1-1 0 0,0-1 1 0 0,1 2 0 0 0,0 0 0 0 0,1 0 0 0 0,1 1 0 0 0,0 0 0 0 0,1 1 0 0 0,0 0 0 0 0,1 1 0 0 0,1 0 0 0 0,1 0 0 0 0,0 0 0 0 0,1 1 0 0 0,1 0 0 0 0,0 0 0 0 0,1 0-1 0 0,1 5-120 0 0,2-16 3 0 0,0-1 0 0 0,0 1 0 0 0,1-1 0 0 0,0 1-1 0 0,0-1 1 0 0,1 0 0 0 0,-1 0 0 0 0,1 1 0 0 0,0-1-1 0 0,1 0 1 0 0,-1-1 0 0 0,1 1 0 0 0,0 0-1 0 0,0-1 1 0 0,1 1 0 0 0,-1-1 0 0 0,1 0 0 0 0,0 0-1 0 0,0-1 1 0 0,0 1 0 0 0,1-1 0 0 0,-1 0-1 0 0,1 0 1 0 0,-1 0 0 0 0,1-1 0 0 0,0 1 0 0 0,0-1-1 0 0,1 0 1 0 0,-1-1 0 0 0,0 1 0 0 0,2-1-3 0 0,178 16-906 0 0,-164-17 731 0 0,11-1-120 0 0,0-1-1 0 0,0-2 0 0 0,0-1 0 0 0,-1-1 0 0 0,1-2 0 0 0,-2-1 1 0 0,11-5 295 0 0,82-30-937 0 0,-99 33 811 0 0</inkml:trace>
  <inkml:trace contextRef="#ctx0" brushRef="#br0" timeOffset="-271210.283">7810 380 4592 0 0,'34'-66'726'0'0,"-34"64"-563"0"0,0 0 14 0 0,-1-3-138 0 0,-1 0-1 0 0,0 1 1 0 0,1-1 0 0 0,-1 1-1 0 0,-1-1 1 0 0,1 1 0 0 0,-1 0 0 0 0,1 0-1 0 0,-1 0 1 0 0,0 0 0 0 0,-1 1-1 0 0,1-1 1 0 0,-1 1 0 0 0,1 0 0 0 0,-1 0-1 0 0,0 0 1 0 0,0 0 0 0 0,-1 1 0 0 0,1 0-1 0 0,0-1 1 0 0,-1 2 0 0 0,1-1-1 0 0,-1 0 1 0 0,0 1 0 0 0,0 0 0 0 0,1 0-1 0 0,-1 0 1 0 0,0 1 0 0 0,0 0-1 0 0,0 0 1 0 0,0 0 0 0 0,0 0 0 0 0,1 1-1 0 0,-1 0 1 0 0,0 0 0 0 0,0 0-1 0 0,1 0 1 0 0,-1 1 0 0 0,0 0 0 0 0,1 0-1 0 0,-1 1-38 0 0,-5 1 29 0 0,1 0 0 0 0,0 1 0 0 0,1 1-1 0 0,-1-1 1 0 0,1 2 0 0 0,0-1 0 0 0,1 1 0 0 0,-1 0-1 0 0,1 0 1 0 0,1 1 0 0 0,0 0 0 0 0,0 0 0 0 0,0 1-1 0 0,1-1 1 0 0,0 1 0 0 0,1 0 0 0 0,0 1-1 0 0,0-1 1 0 0,1 1 0 0 0,0 0 0 0 0,1 0 0 0 0,0 0-1 0 0,0 4-28 0 0,5-11 3 0 0,-1 0 0 0 0,2-1 0 0 0,-1 1 0 0 0,0-1 0 0 0,0 0 0 0 0,1 1 0 0 0,-1-1 0 0 0,1-1 0 0 0,0 1 0 0 0,-1-1 0 0 0,1 1 0 0 0,0-1 0 0 0,0 0 0 0 0,0 0 0 0 0,0-1 0 0 0,0 1 0 0 0,0-1-1 0 0,0 0 1 0 0,0 0 0 0 0,0 0 0 0 0,0-1 0 0 0,0 1 0 0 0,0-1 0 0 0,0 0 0 0 0,0 0 0 0 0,2-1-3 0 0,12-3-30 0 0,1-1-1 0 0,-1 0 1 0 0,-1-1-1 0 0,1-1 0 0 0,-2-1 1 0 0,1 0-1 0 0,-1-2 1 0 0,0 1-1 0 0,4-6 31 0 0,-16-16 559 0 0,-6 46-98 0 0,5-8-516 0 0,0-1 0 0 0,0 1 1 0 0,0-1-1 0 0,1 0 0 0 0,0 0 1 0 0,0 0-1 0 0,0 0 0 0 0,1-1 0 0 0,-1 0 1 0 0,1 0-1 0 0,0 0 0 0 0,1 0 1 0 0,-1-1-1 0 0,0 0 0 0 0,1 0 1 0 0,0 0-1 0 0,0-1 0 0 0,-1 0 0 0 0,7 2 55 0 0,-4-2-304 0 0,-1-1 0 0 0,1 0 0 0 0,-1 0-1 0 0,1 0 1 0 0,-1-1 0 0 0,1 0 0 0 0,-1-1-1 0 0,1 1 1 0 0,-1-1 0 0 0,1-1 0 0 0,-1 0 0 0 0,0 0-1 0 0,0 0 1 0 0,1-1 0 0 0,-2 0 0 0 0,3-1 304 0 0,16-12-1326 0 0</inkml:trace>
  <inkml:trace contextRef="#ctx0" brushRef="#br0" timeOffset="-270944.644">8159 48 1484 0 0,'-11'3'451'0'0,"4"-1"-160"0"0,-20 8 488 0 0,-9 13 441 0 0,34-21-1149 0 0,-1 0-1 0 0,1 0 1 0 0,0 0 0 0 0,0 0 0 0 0,0 0 0 0 0,0 1 0 0 0,1-1 0 0 0,-1 0 0 0 0,1 1 0 0 0,-1 0-1 0 0,1-1 1 0 0,0 1 0 0 0,0 0 0 0 0,0-1 0 0 0,0 1 0 0 0,1 0 0 0 0,-1 0 0 0 0,1 0-1 0 0,-1 0 1 0 0,1 0 0 0 0,0 0 0 0 0,0-1 0 0 0,1 1 0 0 0,-1 0 0 0 0,0 0 0 0 0,1 0-1 0 0,0 0 1 0 0,0 0 0 0 0,0-1 0 0 0,0 1 0 0 0,0 0 0 0 0,0-1 0 0 0,1 1 0 0 0,-1-1-71 0 0,9 10 116 0 0,1 0 1 0 0,-1-1 0 0 0,2 0 0 0 0,0-1 0 0 0,0-1 0 0 0,0 0-1 0 0,1 0 1 0 0,1-1 0 0 0,-1-1 0 0 0,1 0 0 0 0,1-1-1 0 0,-1-1 1 0 0,7 2-117 0 0,64 31 239 0 0,-78-33-215 0 0,-2-4-40 0 0,0 1 1 0 0,-1 0-1 0 0,0 0 0 0 0,0 0 1 0 0,1 0-1 0 0,-1 1 1 0 0,0 0-1 0 0,-1 0 0 0 0,1 0 1 0 0,-1 0-1 0 0,1 1 0 0 0,-1-1 1 0 0,0 1-1 0 0,0 0 1 0 0,0 0-1 0 0,-1 0 0 0 0,0 0 1 0 0,1 0-1 0 0,-1 1 1 0 0,-1-1-1 0 0,1 1 0 0 0,-1-1 1 0 0,1 3 15 0 0,-3-5-111 0 0,-1 1 1 0 0,1 0-1 0 0,-1-1 0 0 0,0 1 1 0 0,0-1-1 0 0,0 1 0 0 0,0-1 1 0 0,0 0-1 0 0,-1 0 1 0 0,1 0-1 0 0,0 0 0 0 0,-1 0 1 0 0,0 0-1 0 0,1-1 0 0 0,-1 1 1 0 0,0-1-1 0 0,0 0 1 0 0,0 0-1 0 0,0 0 0 0 0,0 0 1 0 0,0 0-1 0 0,0-1 1 0 0,0 1-1 0 0,0-1 0 0 0,0 0 1 0 0,0 0-1 0 0,-1 0 0 0 0,1 0 1 0 0,0-1-1 0 0,0 1 1 0 0,0-1-1 0 0,0 0 0 0 0,-3-1 111 0 0,-24-12-1238 0 0,8 0-150 0 0</inkml:trace>
  <inkml:trace contextRef="#ctx0" brushRef="#br0" timeOffset="-270695.354">8370 26 1324 0 0,'-51'56'3651'0'0,"-149"282"-1672"0"0,167-284-5419 0 0,26-43 2114 0 0</inkml:trace>
  <inkml:trace contextRef="#ctx0" brushRef="#br0" timeOffset="-270342.959">8637 309 1632 0 0,'22'-5'341'0'0,"-1"-2"0"0"0,-1-1 0 0 0,1 0 0 0 0,-2-1-1 0 0,1-2 1 0 0,-1 0 0 0 0,-1 0 0 0 0,0-2 0 0 0,0 0 0 0 0,-1-2 0 0 0,-1 1 0 0 0,10-14-341 0 0,-25 27 29 0 0,0 0 1 0 0,0 0 0 0 0,0 0-1 0 0,-1 0 1 0 0,1-1 0 0 0,0 1 0 0 0,-1 0-1 0 0,1 0 1 0 0,-1-1 0 0 0,1 1-1 0 0,-1 0 1 0 0,0-1 0 0 0,1 1-1 0 0,-1-1 1 0 0,0 1 0 0 0,0 0 0 0 0,0-1-1 0 0,0 1 1 0 0,0-1 0 0 0,0 1-1 0 0,-1 0 1 0 0,1-1 0 0 0,0 1 0 0 0,-1 0-1 0 0,1-1 1 0 0,-1 1 0 0 0,1 0-1 0 0,-1-1 1 0 0,0 1 0 0 0,1 0 0 0 0,-1 0-1 0 0,0 0 1 0 0,0 0 0 0 0,0 0-1 0 0,0 0 1 0 0,0 0 0 0 0,0 0 0 0 0,0 0-1 0 0,0 0 1 0 0,-1 0 0 0 0,1 1-1 0 0,0-1 1 0 0,0 0 0 0 0,-1 1 0 0 0,1-1-1 0 0,0 1 1 0 0,-1 0 0 0 0,1-1-1 0 0,0 1-29 0 0,-80-7 589 0 0,61 8-455 0 0,-1 1-1 0 0,1 0 1 0 0,0 2 0 0 0,0 0-1 0 0,0 1 1 0 0,1 1-1 0 0,0 1 1 0 0,0 1-1 0 0,0 0 1 0 0,1 1-1 0 0,0 1 1 0 0,1 1 0 0 0,0 1-1 0 0,1 0 1 0 0,0 1-1 0 0,-5 6-133 0 0,19-15 6 0 0,0-1-1 0 0,0 0 1 0 0,1 0-1 0 0,-1 1 1 0 0,1-1-1 0 0,-1 1 1 0 0,1-1-1 0 0,0 1 1 0 0,1-1-1 0 0,-1 1 1 0 0,0 0-1 0 0,1-1 1 0 0,0 1-1 0 0,0 0 1 0 0,0 0-1 0 0,0-1 1 0 0,1 1-1 0 0,0 0 1 0 0,-1-1-1 0 0,1 1 1 0 0,0-1-1 0 0,1 1 1 0 0,-1-1-1 0 0,1 1 1 0 0,-1-1 0 0 0,1 0-1 0 0,0 0 1 0 0,0 0-1 0 0,1 0 1 0 0,-1 0-1 0 0,1 0 1 0 0,-1 0-1 0 0,1-1 1 0 0,0 0-1 0 0,0 1 1 0 0,0-1-1 0 0,2 1-5 0 0,129 58-504 0 0,193-19-5687 0 0,-281-40 4858 0 0</inkml:trace>
  <inkml:trace contextRef="#ctx0" brushRef="#br0" timeOffset="-269111.432">1415 1469 1516 0 0,'0'0'744'0'0,"0"0"-104"0"0,-19-2 1251 0 0,-6-11-1155 0 0,79 6 460 0 0,1447-151 1621 0 0,190-15-2057 0 0,-1221 119-601 0 0,1515-240 340 0 0,-1004 130 200 0 0,-180 67-360 0 0,-443 66 1414 0 0,-356 31-1705 0 0,22-4-228 0 0,-19-24-10626 0 0,-9 22 9319 0 0</inkml:trace>
  <inkml:trace contextRef="#ctx0" brushRef="#br0" timeOffset="-266999.334">3107 2584 1316 0 0,'0'0'431'0'0,"0"0"-46"0"0,0 0-67 0 0,1-12 51 0 0,-4 10 3699 0 0,-6 151-3586 0 0,9 396 1004 0 0,22-368-889 0 0,-18-171-547 0 0,1 0 1 0 0,0-1 0 0 0,0 0 0 0 0,0 0 0 0 0,1-1 0 0 0,0 1 0 0 0,0-1 0 0 0,0 0 0 0 0,0-1 0 0 0,1 1 0 0 0,-1-1 0 0 0,1-1-1 0 0,0 1 1 0 0,0-1 0 0 0,0 0 0 0 0,0-1 0 0 0,0 0 0 0 0,1 0 0 0 0,-1 0 0 0 0,0-1 0 0 0,0 0 0 0 0,1 0 0 0 0,-1-1 0 0 0,0 0 0 0 0,0-1-1 0 0,3 0-50 0 0,15 2 121 0 0,404-45 479 0 0,-372 35-1374 0 0,-79-19-4879 0 0,11 15 4292 0 0,1-1 116 0 0,-1-3-2 0 0</inkml:trace>
  <inkml:trace contextRef="#ctx0" brushRef="#br0" timeOffset="-266700.656">3264 3029 1700 0 0,'-16'-1'4026'0'0,"30"-1"-2526"0"0,26-1-953 0 0,436 3 312 0 0,-483 3-5912 0 0,-1-3 3770 0 0</inkml:trace>
  <inkml:trace contextRef="#ctx0" brushRef="#br0" timeOffset="-266346.757">3135 2579 2424 0 0,'13'-9'2564'0'0,"31"-2"-2022"0"0,0 2 0 0 0,1 2 0 0 0,-1 2 0 0 0,1 2 0 0 0,1 2 0 0 0,34 5-542 0 0,0-3 343 0 0,-34-1-912 0 0,-16 0-4981 0 0,-29 0 4354 0 0</inkml:trace>
  <inkml:trace contextRef="#ctx0" brushRef="#br0" timeOffset="-265340.145">5199 2600 860 0 0,'62'-78'5255'0'0,"-62"77"-5079"0"0,-2-16 103 0 0,-1 13-257 0 0,1 0 0 0 0,-1 0 0 0 0,0 0 0 0 0,0 1 0 0 0,-1-1 0 0 0,1 1 1 0 0,0 0-1 0 0,-1 0 0 0 0,0 0 0 0 0,0 1 0 0 0,0-1 0 0 0,0 1 0 0 0,0 0 0 0 0,-1 0 0 0 0,1 0 0 0 0,0 0 0 0 0,-1 1 1 0 0,0 0-1 0 0,1 0 0 0 0,-1 0 0 0 0,0 1 0 0 0,1-1 0 0 0,-1 1 0 0 0,0 0 0 0 0,1 1 0 0 0,-5 0-22 0 0,-125 28 231 0 0,120-21-204 0 0,0 1-1 0 0,0 0 0 0 0,1 1 1 0 0,0 1-1 0 0,1 0 0 0 0,0 1 1 0 0,1 0-1 0 0,0 0 0 0 0,1 1 1 0 0,0 1-1 0 0,1-1 1 0 0,1 2-1 0 0,0-1 0 0 0,1 1 1 0 0,1 0-1 0 0,0 1 0 0 0,1-1 1 0 0,1 1-1 0 0,0 0 0 0 0,1 1 1 0 0,1-1-1 0 0,0 0 0 0 0,1 1 1 0 0,1-1-1 0 0,1 4-26 0 0,0-11 24 0 0,0-1 0 0 0,1 0 0 0 0,0 0 0 0 0,0 0 0 0 0,1-1-1 0 0,0 1 1 0 0,0 0 0 0 0,1-1 0 0 0,0 0 0 0 0,0 0 0 0 0,1 0 0 0 0,0 0 0 0 0,0-1 0 0 0,1 0 0 0 0,0 0-1 0 0,0 0 1 0 0,0-1 0 0 0,0 0 0 0 0,1 0 0 0 0,0-1 0 0 0,0 1 0 0 0,0-1 0 0 0,1-1 0 0 0,-1 0-1 0 0,1 0 1 0 0,0 0 0 0 0,0-1 0 0 0,0 0 0 0 0,0 0 0 0 0,0-1 0 0 0,0 0 0 0 0,0-1 0 0 0,1 0 0 0 0,-1 0-1 0 0,0-1 1 0 0,0 0 0 0 0,1 0 0 0 0,-1-1 0 0 0,0 0 0 0 0,0 0 0 0 0,-1-1 0 0 0,1 0 0 0 0,-1 0-1 0 0,4-3-23 0 0,2 0-20 0 0,-1-2-1 0 0,0 1 0 0 0,0-1 0 0 0,0-1 0 0 0,-1 0 0 0 0,-1-1 1 0 0,0 0-1 0 0,0-1 0 0 0,-1 1 0 0 0,0-2 0 0 0,-1 0 0 0 0,0 0 1 0 0,-1 0-1 0 0,0-1 0 0 0,-1 0 0 0 0,0 0 0 0 0,-1 0 0 0 0,-1-1 1 0 0,0 0-1 0 0,-1 0 0 0 0,-1 0 0 0 0,0 0 0 0 0,0 0 0 0 0,-2-1 0 0 0,0 1 1 0 0,0 0-1 0 0,-2-5 21 0 0,2 18 2 0 0,0 0 0 0 0,0 0 0 0 0,0 0 0 0 0,0 0-1 0 0,0 0 1 0 0,0 0 0 0 0,0 0 0 0 0,-1 0 0 0 0,1 0 0 0 0,0 0 0 0 0,-1 0 0 0 0,1 0 0 0 0,-1 0 0 0 0,1 0 0 0 0,-1 0 0 0 0,0 1 0 0 0,1-1 0 0 0,-1 0 0 0 0,0 0-1 0 0,1 1 1 0 0,-1-1 0 0 0,0 0 0 0 0,0 1 0 0 0,0-1 0 0 0,1 1 0 0 0,-1-1 0 0 0,0 1 0 0 0,0-1 0 0 0,0 1 0 0 0,0-1 0 0 0,0 1 0 0 0,0 0 0 0 0,0 0 0 0 0,0 0-1 0 0,0-1 1 0 0,0 1 0 0 0,0 0 0 0 0,0 0 0 0 0,0 0 0 0 0,0 1 0 0 0,0-1 0 0 0,0 0 0 0 0,0 0 0 0 0,0 0 0 0 0,0 1 0 0 0,0-1 0 0 0,0 1 0 0 0,0-1 0 0 0,0 0 0 0 0,0 1-1 0 0,0 0-1 0 0,-6 28 45 0 0,1 0 0 0 0,1 0 0 0 0,1 1-1 0 0,2 0 1 0 0,1 0 0 0 0,2 0 0 0 0,1-1-1 0 0,1 1 1 0 0,6 25-45 0 0,-1 13 120 0 0,33 481 1302 0 0,-41-533-1306 0 0,-1 0 1 0 0,0 0 0 0 0,-1 0-1 0 0,-1-1 1 0 0,0 1 0 0 0,-1-1-1 0 0,-1 0 1 0 0,0 0 0 0 0,-1 0-1 0 0,-1-1 1 0 0,0 0 0 0 0,-4 6-117 0 0,9-16 4 0 0,0-1 0 0 0,0 0 0 0 0,0 0 0 0 0,0 0 0 0 0,-1-1 0 0 0,1 1 0 0 0,-1 0 0 0 0,1-1 0 0 0,-1 0 0 0 0,0 0 0 0 0,0 0 0 0 0,0 0 0 0 0,0 0 0 0 0,0 0 1 0 0,-1-1-1 0 0,1 1 0 0 0,0-1 0 0 0,-1 0 0 0 0,1 0 0 0 0,-1 0 0 0 0,1-1 0 0 0,-1 1 0 0 0,0-1 0 0 0,1 0 0 0 0,-1 0 0 0 0,1 0 0 0 0,-1 0 0 0 0,0-1 0 0 0,1 0 0 0 0,-1 1 0 0 0,1-1 0 0 0,-1 0 0 0 0,1-1 0 0 0,0 1 1 0 0,-1-1-1 0 0,1 1 0 0 0,0-1 0 0 0,0 0 0 0 0,0 0 0 0 0,0 0 0 0 0,-2-3-4 0 0,-4-3-186 0 0,0 0 0 0 0,1-1 0 0 0,-1 1 0 0 0,2-2 0 0 0,-1 1 0 0 0,2-1 0 0 0,-1 0 1 0 0,1 0-1 0 0,1-1 0 0 0,0 0 0 0 0,0 0 0 0 0,-1-6 186 0 0,3 1-540 0 0,1-1 0 0 0,0 1 0 0 0,1-1 1 0 0,1 1-1 0 0,1-1 0 0 0,0 1 0 0 0,1 0 0 0 0,1-1 1 0 0,0 1-1 0 0,1 0 0 0 0,1 0 0 0 0,1 1 0 0 0,0-1 1 0 0,5-7 539 0 0,6-18-1244 0 0</inkml:trace>
  <inkml:trace contextRef="#ctx0" brushRef="#br0" timeOffset="-264936.972">6191 2737 1336 0 0,'19'-7'7058'0'0,"-30"20"-6527"0"0,-9 8-379 0 0,2 1-1 0 0,0 0 1 0 0,1 1 0 0 0,1 1 0 0 0,1 1-1 0 0,1 0 1 0 0,2 1 0 0 0,0 0 0 0 0,2 1-1 0 0,1 0 1 0 0,1 1 0 0 0,-1 11-152 0 0,-29 215-1636 0 0,38-252 1500 0 0,-5 22-1339 0 0,-8-15-3062 0 0,5-9 3107 0 0</inkml:trace>
  <inkml:trace contextRef="#ctx0" brushRef="#br0" timeOffset="-264688.937">5778 2821 1804 0 0,'15'21'6010'0'0,"67"80"-4983"0"0,280 176-825 0 0,-345-265-458 0 0,44 36-1561 0 0,-35-12-2140 0 0,-26-35 2764 0 0</inkml:trace>
  <inkml:trace contextRef="#ctx0" brushRef="#br0" timeOffset="-264392.042">5765 2644 1148 0 0,'-9'4'224'0'0,"-1"0"-1"0"0,1 1 0 0 0,0 1 1 0 0,1 0-1 0 0,-1 0 1 0 0,1 0-1 0 0,0 1 1 0 0,1 0-1 0 0,-1 1 1 0 0,1 0-1 0 0,1 0 0 0 0,0 0 1 0 0,0 1-1 0 0,0 0 1 0 0,1 0-1 0 0,1 1 1 0 0,0-1-1 0 0,0 1 1 0 0,0 0-1 0 0,2 0 0 0 0,-1 0 1 0 0,1 0-1 0 0,0 1 1 0 0,1 3-224 0 0,-1 5 168 0 0,0 0 0 0 0,2 1 0 0 0,0-1 0 0 0,1 0 0 0 0,2 1 0 0 0,-1-1 0 0 0,2 0 0 0 0,1 0 0 0 0,0-1 0 0 0,1 1 0 0 0,1-1 0 0 0,5 9-168 0 0,5 2 87 0 0,2 0 0 0 0,0-1 1 0 0,2-1-1 0 0,1 0 0 0 0,1-2 1 0 0,1-1-1 0 0,1-1 0 0 0,1-1 1 0 0,21 12-88 0 0,167 76-3950 0 0,-146-97 1256 0 0,-52-13 1229 0 0</inkml:trace>
  <inkml:trace contextRef="#ctx0" brushRef="#br0" timeOffset="-264096.521">6535 2348 1392 0 0,'5'2'188'0'0,"-1"0"-1"0"0,1 0 1 0 0,-1 0 0 0 0,1 1-1 0 0,-1-1 1 0 0,0 1-1 0 0,0 0 1 0 0,0 0 0 0 0,0 1-1 0 0,-1-1 1 0 0,1 1-1 0 0,-1 0 1 0 0,0 0 0 0 0,0 0-1 0 0,0 0 1 0 0,-1 0-1 0 0,3 5-187 0 0,2 2 337 0 0,53 82 664 0 0,-5 4-1 0 0,-3 1 0 0 0,9 36-1000 0 0,-38-83 227 0 0,-2 0 1 0 0,-3 2-1 0 0,-2 0 1 0 0,-2 1-1 0 0,-3 1 0 0 0,-2 0 1 0 0,0 42-228 0 0,-9-83-16 0 0,-1 1 0 0 0,0-1 0 0 0,-1 0 0 0 0,-1 1 0 0 0,0-1 0 0 0,-1 0 0 0 0,-1 0 0 0 0,0-1 0 0 0,-1 1 0 0 0,0-1 0 0 0,-1-1 0 0 0,0 1 0 0 0,-1-1 0 0 0,-1 0 0 0 0,0-1 0 0 0,0 0 0 0 0,-1 0 16 0 0,1-2-239 0 0,-1 0-1 0 0,0-1 0 0 0,0 0 0 0 0,0-1 1 0 0,-1 0-1 0 0,-1 0 0 0 0,1-1 1 0 0,-1-1-1 0 0,0 0 0 0 0,0-1 1 0 0,0 0-1 0 0,0 0 0 0 0,-1-2 1 0 0,0 1-1 0 0,0-2 0 0 0,1 0 0 0 0,-1 0 1 0 0,0-1-1 0 0,-10-1 240 0 0,-53-10-1272 0 0,11-6 31 0 0</inkml:trace>
  <inkml:trace contextRef="#ctx0" brushRef="#br0" timeOffset="-263596.056">4524 2410 1792 0 0,'-22'24'443'0'0,"2"2"1"0"0,1 0-1 0 0,2 1 0 0 0,0 1 0 0 0,2 0 1 0 0,0 2-1 0 0,3-1 0 0 0,0 2 0 0 0,2 0 0 0 0,1 0 1 0 0,2 0-1 0 0,-2 18-443 0 0,4-7 181 0 0,2-1 1 0 0,2 0-1 0 0,2 1 1 0 0,2-1-1 0 0,1 1 0 0 0,2-1 1 0 0,2 0-1 0 0,2-1 1 0 0,1 0-1 0 0,3-1 1 0 0,1 0-1 0 0,1-1 0 0 0,2-1 1 0 0,23 34-182 0 0,-1-10-142 0 0,3-2 0 0 0,3-2 0 0 0,1-2 0 0 0,4-2 0 0 0,1-3 0 0 0,3-2 0 0 0,60 41 142 0 0,-57-49-1144 0 0,2-2 1 0 0,2-3 0 0 0,1-3 0 0 0,2-3-1 0 0,9 0 1144 0 0,1-2-1256 0 0</inkml:trace>
  <inkml:trace contextRef="#ctx0" brushRef="#br0" timeOffset="-263055.219">7236 2004 904 0 0,'59'35'3061'0'0,"-21"10"-2627"0"0,-3 2 1 0 0,-1 1-1 0 0,-3 2 1 0 0,-2 1-1 0 0,-2 2 1 0 0,-2 0-1 0 0,0 9-434 0 0,21 36 483 0 0,-5 1 0 0 0,-4 2-1 0 0,-5 1 1 0 0,-4 2 0 0 0,-4 1 0 0 0,-6 0 0 0 0,4 83-483 0 0,-20-159 108 0 0,-2 0 0 0 0,-2 0 1 0 0,0-1-1 0 0,-2 1 1 0 0,-1-1-1 0 0,-1 0 1 0 0,-1 0-1 0 0,-2 0-108 0 0,2-1-36 0 0,0 0 0 0 0,-2 0-1 0 0,-1-1 1 0 0,-1 0 0 0 0,-1-1 0 0 0,-1-1-1 0 0,-1 0 1 0 0,-1 0 0 0 0,-2-1 0 0 0,0-1 0 0 0,-1-1-1 0 0,-4 1 37 0 0,19-19-168 0 0,0 0 0 0 0,-1-1 0 0 0,1 0-1 0 0,-1 0 1 0 0,0 0 0 0 0,1 0 0 0 0,-1 0-1 0 0,0-1 1 0 0,0 0 0 0 0,0 0 0 0 0,0 0 0 0 0,-1 0-1 0 0,1-1 1 0 0,0 1 0 0 0,0-1 0 0 0,0 0-1 0 0,-1 0 1 0 0,1-1 0 0 0,0 1 0 0 0,0-1-1 0 0,0 0 1 0 0,0 0 0 0 0,0 0 0 0 0,0-1-1 0 0,0 1 1 0 0,0-1 0 0 0,0 0 0 0 0,1 0 0 0 0,-1-1-1 0 0,1 1 1 0 0,0-1 0 0 0,-1 1 0 0 0,1-1-1 0 0,0 0 1 0 0,1 0 0 0 0,-1-1 0 0 0,0 1-1 0 0,1 0 1 0 0,0-1 0 0 0,0 0 0 0 0,0 1 0 0 0,0-1-1 0 0,0 0 1 0 0,1 0 0 0 0,0 0 0 0 0,-1-1 168 0 0,-10-32-1236 0 0</inkml:trace>
  <inkml:trace contextRef="#ctx0" brushRef="#br0" timeOffset="-262620.535">8393 2725 888 0 0,'41'-11'5387'0'0,"49"1"-4781"0"0,-53 6-30 0 0,232-13-22 0 0,-90 15-5017 0 0,-154 2 3215 0 0</inkml:trace>
  <inkml:trace contextRef="#ctx0" brushRef="#br0" timeOffset="-262416.501">8517 2971 3328 0 0,'24'9'984'0'0,"12"-5"-144"0"0,-1 1-67 0 0,5-5-81 0 0,0 1-144 0 0,5 4 4 0 0,1-4-136 0 0,-20-1-108 0 0,12 0-212 0 0,12 0-76 0 0,1 0-284 0 0,5 0 32 0 0,53-19-864 0 0,-55 10-304 0 0,-3 0 59 0 0,-3-6 89 0 0,2 3-8 0 0</inkml:trace>
  <inkml:trace contextRef="#ctx0" brushRef="#br0" timeOffset="-261968.318">10484 1731 1140 0 0,'-11'-1'201'0'0,"-1"0"1"0"0,1 0-1 0 0,0 1 0 0 0,-1 0 0 0 0,1 1 1 0 0,-1 1-1 0 0,1 0 0 0 0,0 0 0 0 0,0 1 1 0 0,0 0-1 0 0,0 1 0 0 0,1 0 0 0 0,-1 1 1 0 0,1 0-1 0 0,0 1 0 0 0,1 0 0 0 0,-1 0 1 0 0,1 1-1 0 0,0 0 0 0 0,1 1 0 0 0,0 0 1 0 0,0 0-1 0 0,0 1 0 0 0,1 0 0 0 0,1 0 1 0 0,0 1-1 0 0,-4 7-201 0 0,-1 7 231 0 0,1 0 1 0 0,1 1-1 0 0,1 0 1 0 0,1 0-1 0 0,2 1 0 0 0,1 0 1 0 0,0 0-1 0 0,2 0 1 0 0,1 0-1 0 0,1 0 0 0 0,1 0 1 0 0,3 11-232 0 0,103 429 1862 0 0,-73-353-1363 0 0,-5 1 0 0 0,-5 2 0 0 0,7 97-498 0 0,-46-37 135 0 0,-42-65-1073 0 0,52-107 669 0 0,0 0-1 0 0,0 0 0 0 0,0 0 0 0 0,-1-1 0 0 0,1 0 0 0 0,-1 0 0 0 0,0-1 1 0 0,1 1-1 0 0,-1-1 0 0 0,0 0 0 0 0,-1-1 0 0 0,1 0 0 0 0,0 0 0 0 0,0 0 1 0 0,-1 0-1 0 0,-3-1 269 0 0,5-1-226 0 0,-1 1 0 0 0,2-1 0 0 0,-1 0 0 0 0,0 0 1 0 0,0-1-1 0 0,0 0 0 0 0,0 1 0 0 0,1-1 0 0 0,-1-1 1 0 0,1 1-1 0 0,0-1 0 0 0,-1 0 0 0 0,1 0 0 0 0,1 0 1 0 0,-1 0-1 0 0,0-1 0 0 0,1 0 0 0 0,-2-2 226 0 0,4 6-7 0 0,-20-23-1426 0 0</inkml:trace>
  <inkml:trace contextRef="#ctx0" brushRef="#br0" timeOffset="-261438.002">9620 3988 1612 0 0,'-17'5'3053'0'0,"25"-4"-20"0"0,108-22-1965 0 0,0 5 1 0 0,1 5-1 0 0,36 5-1068 0 0,-21 6 198 0 0,-107 12-1794 0 0,-36-37-4944 0 0,12 20 5319 0 0</inkml:trace>
  <inkml:trace contextRef="#ctx0" brushRef="#br0" timeOffset="-260661.817">11108 3697 876 0 0,'38'-23'5957'0'0,"-54"68"-3511"0"0,-18 18-2275 0 0,-3-2 0 0 0,-2-2 0 0 0,-3-1-1 0 0,-2-2 1 0 0,-3-3 0 0 0,-2-1 0 0 0,-2-3 0 0 0,-3-1 0 0 0,-22 12-171 0 0,-38-17 285 0 0,111-44-295 0 0,1 1 1 0 0,0 0-1 0 0,0-1 1 0 0,0 0 0 0 0,0 1-1 0 0,0-1 1 0 0,0 0-1 0 0,0 0 1 0 0,0 0 0 0 0,0 0-1 0 0,0-1 1 0 0,0 1-1 0 0,1 0 1 0 0,-1-1 0 0 0,0 1-1 0 0,1-1 1 0 0,-1 0-1 0 0,1 1 1 0 0,0-1 0 0 0,0 0-1 0 0,0 0 1 0 0,-1 0-1 0 0,2 0 1 0 0,-1 0 0 0 0,0 0-1 0 0,0 0 1 0 0,1 0-1 0 0,-1-1 1 0 0,1 1 0 0 0,-1 0-1 0 0,1 0 1 0 0,0 0-1 0 0,0-1 1 0 0,0 1 0 0 0,0 0-1 0 0,1 0 1 0 0,-1-2 9 0 0,14-79-376 0 0,-11 70 344 0 0,1 1 1 0 0,1 0 0 0 0,0 0 0 0 0,0 0-1 0 0,1 1 1 0 0,1 0 0 0 0,0 0-1 0 0,0 1 1 0 0,1-1 0 0 0,0 1 0 0 0,1 1-1 0 0,0 0 1 0 0,0 0 0 0 0,1 1 0 0 0,1 0-1 0 0,-1 1 1 0 0,1 0 0 0 0,0 1 0 0 0,1 0-1 0 0,-1 0 1 0 0,1 1 0 0 0,0 1 0 0 0,1 0-1 0 0,-1 1 1 0 0,1 0 0 0 0,-1 1-1 0 0,1 0 1 0 0,0 1 0 0 0,0 1 0 0 0,0 0-1 0 0,0 0 1 0 0,-1 1 0 0 0,1 1 0 0 0,0 0-1 0 0,-1 1 1 0 0,1 1 0 0 0,-1-1 0 0 0,6 4 31 0 0,28 18 87 0 0,2-3 1 0 0,0-1 0 0 0,1-3 0 0 0,1-1 0 0 0,1-3 0 0 0,0-3 0 0 0,1-1 0 0 0,0-3 0 0 0,23 0-88 0 0,-68-6 27 0 0,-1 0 1 0 0,1-1-1 0 0,-1 0 0 0 0,1 0 1 0 0,-1 0-1 0 0,1-1 0 0 0,-1 1 1 0 0,1-2-1 0 0,-1 1 0 0 0,0-1 1 0 0,0 0-1 0 0,0 0 0 0 0,0-1 1 0 0,0 1-1 0 0,0-2 0 0 0,0 1 1 0 0,-1 0-1 0 0,1-1 0 0 0,-1 0 1 0 0,0 0-1 0 0,-1-1 0 0 0,1 1 1 0 0,-1-1-1 0 0,0 0 0 0 0,0 0 1 0 0,0-1-1 0 0,1-2-27 0 0,-6-1-25 0 0,-1 0 1 0 0,0 0-1 0 0,0 0 1 0 0,-1 0-1 0 0,0 1 1 0 0,-1-1-1 0 0,0 1 1 0 0,0 0-1 0 0,-1 0 1 0 0,0 0-1 0 0,0 0 1 0 0,-1 1-1 0 0,0 0 1 0 0,0 0-1 0 0,0 0 0 0 0,-1 1 1 0 0,0 0-1 0 0,-1 0 1 0 0,1 1-1 0 0,-1 0 1 0 0,0 1-1 0 0,0-1 1 0 0,-1 1-1 0 0,-1 0 25 0 0,5 1-48 0 0,-302-203-7442 0 0,271 171 6406 0 0</inkml:trace>
  <inkml:trace contextRef="#ctx0" brushRef="#br0" timeOffset="-259828.002">10998 1479 1004 0 0,'-3'15'279'0'0,"-1"-1"0"0"0,0 0 1 0 0,0-1-1 0 0,-2 1 0 0 0,0-1 0 0 0,0 0 0 0 0,-1 0 1 0 0,0-1-1 0 0,-2 1 0 0 0,1-2 0 0 0,-2 1-279 0 0,0 1 170 0 0,0-1 1 0 0,0 0-1 0 0,-1-1 0 0 0,-1-1 0 0 0,0 0 1 0 0,-1 0-1 0 0,1-1 0 0 0,-2 0 0 0 0,1-2 1 0 0,-1 1-1 0 0,-1-2 0 0 0,1 0 1 0 0,-1 0-1 0 0,0-1 0 0 0,0-1 0 0 0,0-1 1 0 0,-1 0-1 0 0,0-1 0 0 0,1-1 0 0 0,-1 0 1 0 0,-1-1-171 0 0,12-1 8 0 0,0 0 0 0 0,0-1 1 0 0,0 1-1 0 0,1-1 1 0 0,-1 0-1 0 0,1 0 0 0 0,-1-1 1 0 0,1 1-1 0 0,0-1 1 0 0,0 0-1 0 0,0 0 0 0 0,0 0 1 0 0,0-1-1 0 0,1 0 1 0 0,-1 1-1 0 0,1-1 0 0 0,0 0 1 0 0,0-1-1 0 0,1 1 1 0 0,-1 0-1 0 0,1-1 0 0 0,0 1 1 0 0,0-1-1 0 0,0 0 1 0 0,1 0-1 0 0,0 0 0 0 0,0 0 1 0 0,0 0-1 0 0,0 0 1 0 0,1 0-1 0 0,0 0 0 0 0,0 0 1 0 0,0 0-1 0 0,1 0 1 0 0,-1 0-1 0 0,1 0 0 0 0,1 0 1 0 0,-1 0-1 0 0,1 1 1 0 0,-1-1-1 0 0,1 0 0 0 0,1 1 1 0 0,-1-1-1 0 0,1 1 1 0 0,-1 0-1 0 0,1 0 0 0 0,1 0 1 0 0,-1 0-1 0 0,0 0 1 0 0,1 1-1 0 0,0-1 0 0 0,2-1-8 0 0,-1 4-1 0 0,1 0 0 0 0,-1 0 0 0 0,1 1-1 0 0,-1 0 1 0 0,0-1 0 0 0,1 2-1 0 0,-1-1 1 0 0,1 1 0 0 0,-1 0-1 0 0,1 0 1 0 0,-1 0 0 0 0,0 1 0 0 0,0 0-1 0 0,0 0 1 0 0,0 0 0 0 0,0 0-1 0 0,0 1 1 0 0,0 0 0 0 0,-1 0 0 0 0,0 0-1 0 0,2 2 2 0 0,13 6-6 0 0,12 7 11 0 0,0-1-1 0 0,1-1 1 0 0,1-2-1 0 0,0-1 1 0 0,1-1-1 0 0,1-2 1 0 0,-1-2-1 0 0,1-1 1 0 0,1-2-1 0 0,-1-1 1 0 0,1-2-1 0 0,0-1 1 0 0,-1-2-1 0 0,1-2 1 0 0,0-1-1 0 0,-1-1 1 0 0,7-4-5 0 0,-38 9-5 0 0,0-1 0 0 0,1 1 0 0 0,-1-1 0 0 0,0 0 0 0 0,0 0 0 0 0,0-1 0 0 0,0 1 0 0 0,0-1 0 0 0,0 0 0 0 0,0 0 1 0 0,0 0-1 0 0,-1 0 0 0 0,1-1 0 0 0,-1 0 0 0 0,0 1 0 0 0,0-1 0 0 0,0-1 0 0 0,0 1 0 0 0,0 0 0 0 0,-1-1 0 0 0,1 1 0 0 0,-1-1 0 0 0,0 0 0 0 0,0 1 1 0 0,0-1-1 0 0,-1 0 0 0 0,1 0 0 0 0,-1-1 0 0 0,0 1 0 0 0,0 0 0 0 0,-1 0 0 0 0,1 0 0 0 0,-1-1 0 0 0,0 1 0 0 0,0 0 0 0 0,0-1 0 0 0,0 1 1 0 0,-1 0-1 0 0,0 0 0 0 0,0-1 0 0 0,0 1 0 0 0,-1 0 0 0 0,1 0 0 0 0,-1 0 0 0 0,0 0 0 0 0,0 1 0 0 0,0-1 0 0 0,0 0 0 0 0,-1 1 0 0 0,0 0 0 0 0,1-1 1 0 0,-1 1-1 0 0,0 0 0 0 0,-1 0 0 0 0,1 1 0 0 0,0-1 0 0 0,-1 1 0 0 0,0-1 0 0 0,0 1 5 0 0,-13-6-279 0 0,-1 1 0 0 0,-1 1-1 0 0,0 0 1 0 0,1 2 0 0 0,-2 0 0 0 0,1 1-1 0 0,0 1 1 0 0,-1 0 0 0 0,1 2 0 0 0,-17 1 279 0 0,-28 12-2470 0 0,40-5 1012 0 0</inkml:trace>
  <inkml:trace contextRef="#ctx0" brushRef="#br0" timeOffset="-258833.851">11907 2398 936 0 0,'91'-67'3864'0'0,"-87"64"-3809"0"0,0-1-1 0 0,-1 0 1 0 0,0 0-1 0 0,0-1 1 0 0,0 1 0 0 0,0 0-1 0 0,-1-1 1 0 0,0 0 0 0 0,0 1-1 0 0,0-1 1 0 0,-1 0 0 0 0,1 0-1 0 0,-1 0 1 0 0,0 0 0 0 0,0 0-1 0 0,-1-1 1 0 0,0 1-1 0 0,0 0 1 0 0,0 0 0 0 0,0 0-1 0 0,-1 0 1 0 0,0 0 0 0 0,0 0-1 0 0,0 0 1 0 0,-1 0 0 0 0,0 0-1 0 0,0 0 1 0 0,0 0 0 0 0,0 1-1 0 0,-1-1-54 0 0,0-1 15 0 0,-1 0-1 0 0,0 1 0 0 0,0-1 1 0 0,-1 1-1 0 0,1 0 0 0 0,-1 0 0 0 0,0 0 1 0 0,0 1-1 0 0,-1 0 0 0 0,0 0 1 0 0,1 0-1 0 0,-1 1 0 0 0,-1 0 1 0 0,1 0-1 0 0,0 0 0 0 0,-1 1 1 0 0,1 0-1 0 0,-1 0 0 0 0,0 1 0 0 0,1-1 1 0 0,-1 1-1 0 0,0 1 0 0 0,0 0 1 0 0,0 0-1 0 0,0 0 0 0 0,0 1 1 0 0,1 0-1 0 0,-1 0 0 0 0,0 0 1 0 0,1 1-1 0 0,-1 0 0 0 0,0 1 1 0 0,1-1-1 0 0,0 1 0 0 0,-3 2-14 0 0,-4 1 12 0 0,0 1 1 0 0,1 0-1 0 0,0 0 0 0 0,0 2 0 0 0,1-1 0 0 0,0 2 1 0 0,1-1-1 0 0,-1 1 0 0 0,2 1 0 0 0,0 0 0 0 0,0 0 1 0 0,1 1-1 0 0,0 0 0 0 0,1 0 0 0 0,0 1 0 0 0,-3 11-12 0 0,9-22-5 0 0,-3 7 20 0 0,1 1 0 0 0,0-1 1 0 0,0 1-1 0 0,1 0 0 0 0,1 0 0 0 0,-1-1 1 0 0,1 1-1 0 0,1 0 0 0 0,0 0 0 0 0,1 0 1 0 0,-1 0-1 0 0,2 0 0 0 0,1 7-15 0 0,0-9 22 0 0,1 0 1 0 0,0-1-1 0 0,0 1 1 0 0,1-1-1 0 0,0 0 1 0 0,0 0-1 0 0,0-1 1 0 0,1 1-1 0 0,0-1 1 0 0,0 0-1 0 0,1-1 0 0 0,0 0 1 0 0,0 0-1 0 0,0 0 1 0 0,0-1-1 0 0,1 0 1 0 0,0 0-1 0 0,0-1 1 0 0,0 0-1 0 0,0 0 1 0 0,0-1-1 0 0,8 1-22 0 0,-3 0-46 0 0,-1-1 0 0 0,1-1 0 0 0,0 0-1 0 0,-1 0 1 0 0,1-2 0 0 0,0 1 0 0 0,-1-2 0 0 0,1 1-1 0 0,-1-2 1 0 0,0 0 0 0 0,1 0 0 0 0,-1-1 0 0 0,0-1-1 0 0,-1 0 1 0 0,1 0 0 0 0,-1-1 0 0 0,0-1 0 0 0,-1 0 0 0 0,1 0-1 0 0,-1-1 1 0 0,-1 0 0 0 0,0-1 0 0 0,0 0 0 0 0,0-1-1 0 0,-1 1 1 0 0,-1-2 0 0 0,0 1 0 0 0,0-1 0 0 0,-1 0 0 0 0,3-6 46 0 0,-7 13 18 0 0,0 0 0 0 0,0 1 1 0 0,-1-1-1 0 0,1 0 1 0 0,-1 1-1 0 0,0-1 1 0 0,0 0-1 0 0,0 0 0 0 0,0 0 1 0 0,-1 0-1 0 0,0 0 1 0 0,1 0-1 0 0,-2-1 1 0 0,1 1-1 0 0,0 0 1 0 0,-1 0-1 0 0,0 0 0 0 0,0 0 1 0 0,0 0-1 0 0,0 1 1 0 0,0-1-1 0 0,-1 0 1 0 0,0 0-1 0 0,0 1 0 0 0,0-1 1 0 0,0 1-1 0 0,-1 0 1 0 0,1 0-1 0 0,-1-1 1 0 0,0 2-1 0 0,1-1 0 0 0,-2 0 1 0 0,1 0-1 0 0,0 1-18 0 0,-22 49 115 0 0,27 284 1322 0 0,8-192-1046 0 0,-5-47-89 0 0,2 25 466 0 0,-4 0 0 0 0,-6 0 0 0 0,-13 78-768 0 0,16-188 81 0 0,0 1 0 0 0,-1-1-1 0 0,0 1 1 0 0,0-1 0 0 0,-1 0-1 0 0,0 1 1 0 0,0-1 0 0 0,0 0-1 0 0,-1 0 1 0 0,0-1 0 0 0,-1 1-1 0 0,0 0 1 0 0,0-1-1 0 0,0 0 1 0 0,0 0 0 0 0,-1 0-1 0 0,0-1 1 0 0,-1 0 0 0 0,1 0-1 0 0,-1 0 1 0 0,0 0 0 0 0,0-1-1 0 0,0 0 1 0 0,-2 1-81 0 0,3-6 12 0 0,1-1 1 0 0,-1 1-1 0 0,1-1 1 0 0,0 1-1 0 0,-1-1 0 0 0,1 0 1 0 0,0-1-1 0 0,0 1 1 0 0,0-1-1 0 0,0 0 1 0 0,1 0-1 0 0,-1 0 0 0 0,1 0 1 0 0,0-1-1 0 0,0 1 1 0 0,0-1-1 0 0,0 0 1 0 0,1 0-1 0 0,-1 0 0 0 0,1 0 1 0 0,0 0-1 0 0,0-1 1 0 0,1 1-1 0 0,-1-1 1 0 0,1 1-13 0 0,-15-35-173 0 0,3 0 1 0 0,0-1 0 0 0,3-1-1 0 0,1 0 1 0 0,3 0 0 0 0,1 0-1 0 0,1-1 1 0 0,3 0 0 0 0,2-10 172 0 0,-1 28-135 0 0,1-1 0 0 0,1 1 0 0 0,1-1 0 0 0,1 1 0 0 0,2 0 0 0 0,0 0 0 0 0,1 1 0 0 0,6-12 135 0 0,-5 15-241 0 0,0 0 1 0 0,2 1-1 0 0,0 0 0 0 0,1 1 1 0 0,1 0-1 0 0,0 1 1 0 0,2 0-1 0 0,0 1 0 0 0,0 0 1 0 0,10-7 240 0 0,0 3-1008 0 0,2 0 1 0 0,-1 1-1 0 0,2 2 0 0 0,1 1 1 0 0,0 1-1 0 0,23-8 1008 0 0,-14 7-1272 0 0</inkml:trace>
  <inkml:trace contextRef="#ctx0" brushRef="#br0" timeOffset="-258398.582">12695 2312 1204 0 0,'-15'6'306'0'0,"0"0"0"0"0,1 1 0 0 0,-1 1-1 0 0,1 0 1 0 0,1 1 0 0 0,-1 0 0 0 0,2 1 0 0 0,-1 1-1 0 0,1 0 1 0 0,1 0 0 0 0,0 2 0 0 0,1-1 0 0 0,0 1 0 0 0,1 0-1 0 0,0 1 1 0 0,1 0 0 0 0,1 1 0 0 0,0 0 0 0 0,1 0-1 0 0,1 0 1 0 0,0 1 0 0 0,1-1 0 0 0,0 1 0 0 0,2 0-1 0 0,0 1-305 0 0,2-10 49 0 0,1 1-1 0 0,-1-1 0 0 0,2 0 0 0 0,-1 1 0 0 0,1-1 0 0 0,0 0 0 0 0,1 0 0 0 0,0 0 0 0 0,0-1 0 0 0,0 1 0 0 0,1 0 0 0 0,0-1 0 0 0,0 0 0 0 0,0 0 1 0 0,1-1-1 0 0,0 1 0 0 0,0-1 0 0 0,1 0 0 0 0,-1 0 0 0 0,1 0 0 0 0,0-1 0 0 0,0 0 0 0 0,1 0 0 0 0,-1-1 0 0 0,1 0 0 0 0,0 0 0 0 0,2 0-48 0 0,12 6-295 0 0,0-2-1 0 0,1 0 0 0 0,-1-2 1 0 0,1 0-1 0 0,1-1 0 0 0,-1-2 1 0 0,0 0-1 0 0,4-1 296 0 0,-16-1-446 0 0,0 0 0 0 0,1 0-1 0 0,-1 0 1 0 0,0-1 0 0 0,0-1-1 0 0,0 0 1 0 0,0 0 0 0 0,0-1 0 0 0,-1-1-1 0 0,1 1 1 0 0,-1-1 0 0 0,7-4 446 0 0,3-5-1351 0 0</inkml:trace>
  <inkml:trace contextRef="#ctx0" brushRef="#br0" timeOffset="-258040.448">12894 2345 1588 0 0,'1'-2'105'0'0,"1"0"0"0"0,0 0 0 0 0,-1 1 0 0 0,1-1 0 0 0,0 1 0 0 0,0-1 0 0 0,0 1 0 0 0,0 0 0 0 0,0-1 0 0 0,0 1 0 0 0,0 0 0 0 0,1 0-1 0 0,-1 1 1 0 0,0-1 0 0 0,1 0 0 0 0,-1 1 0 0 0,0-1 0 0 0,1 1 0 0 0,-1 0 0 0 0,1 0 0 0 0,-1 0 0 0 0,1 0 0 0 0,-1 0 0 0 0,0 0 0 0 0,1 1 0 0 0,-1-1 0 0 0,1 1 0 0 0,-1 0 0 0 0,0 0 0 0 0,0 0 0 0 0,1 0 0 0 0,-1 0-1 0 0,0 0 1 0 0,0 0 0 0 0,0 1 0 0 0,0-1 0 0 0,0 1 0 0 0,-1 0 0 0 0,1-1 0 0 0,0 1 0 0 0,-1 0 0 0 0,1 0 0 0 0,-1 0 0 0 0,1 2-105 0 0,65 94 537 0 0,-63-91-436 0 0,0 1 0 0 0,0-1 0 0 0,-1 1 0 0 0,0 0 0 0 0,-1 0 0 0 0,0 0 0 0 0,0 0-1 0 0,0 0 1 0 0,-1 1 0 0 0,0-1 0 0 0,-1 0 0 0 0,0 1 0 0 0,0-1 0 0 0,-1 0 0 0 0,0 1 0 0 0,0-1-1 0 0,-1 0 1 0 0,0 0 0 0 0,-1 0 0 0 0,1 0 0 0 0,-2 0 0 0 0,1-1 0 0 0,-1 1 0 0 0,0-1 0 0 0,-1 0-1 0 0,1 0 1 0 0,-1 0 0 0 0,-1-1 0 0 0,1 0 0 0 0,-1 0 0 0 0,-6 5-101 0 0,-61 34 893 0 0,71-45-1099 0 0,0-35-1467 0 0,57-71-3857 0 0,-34 75 4279 0 0</inkml:trace>
  <inkml:trace contextRef="#ctx0" brushRef="#br0" timeOffset="-257807.769">13244 2246 1100 0 0,'-5'0'153'0'0,"-1"0"0"0"0,0 0 0 0 0,0 1 0 0 0,1-1 0 0 0,-1 1 0 0 0,1 1 0 0 0,-1-1 1 0 0,1 1-1 0 0,-1 0 0 0 0,1 0 0 0 0,0 0 0 0 0,0 1 0 0 0,0 0 0 0 0,0 0 0 0 0,0 0 0 0 0,1 1 0 0 0,-1 0 0 0 0,1-1 0 0 0,0 1 0 0 0,0 1 0 0 0,1-1 0 0 0,-1 1 0 0 0,1-1 0 0 0,0 1 1 0 0,0 0-1 0 0,0 0 0 0 0,1 0 0 0 0,0 1 0 0 0,0-1 0 0 0,0 0 0 0 0,1 1 0 0 0,-1 0 0 0 0,2-1 0 0 0,-1 1 0 0 0,0 2-153 0 0,0 3 71 0 0,1-1 0 0 0,0 1 0 0 0,1-1 0 0 0,-1 0 0 0 0,2 1 0 0 0,0-1 0 0 0,0 0 0 0 0,1 0 0 0 0,0 0 0 0 0,1 0 0 0 0,0-1 0 0 0,0 1 1 0 0,1-1-1 0 0,0 0 0 0 0,1 0 0 0 0,0-1 0 0 0,0 0 0 0 0,1 0 0 0 0,4 4-71 0 0,-6-7-165 0 0,0 0 1 0 0,1-1 0 0 0,-1 1-1 0 0,1-1 1 0 0,0-1 0 0 0,0 1-1 0 0,0-1 1 0 0,0 0 0 0 0,0 0-1 0 0,1-1 1 0 0,-1 0 0 0 0,1 0-1 0 0,0-1 1 0 0,0 1 0 0 0,-1-1-1 0 0,1-1 1 0 0,0 1 0 0 0,0-1-1 0 0,0-1 1 0 0,0 1 0 0 0,0-1-1 0 0,0 0 1 0 0,-1-1 0 0 0,1 0-1 0 0,0 0 1 0 0,-1 0 0 0 0,1-1 164 0 0,18-12-1278 0 0</inkml:trace>
  <inkml:trace contextRef="#ctx0" brushRef="#br0" timeOffset="-257545.862">13575 2344 1300 0 0,'17'36'783'0'0,"-1"1"0"0"0,-3 1 0 0 0,-1 0 1 0 0,-2 1-1 0 0,-1 1 0 0 0,-2-1 0 0 0,1 32-783 0 0,-10-57 140 0 0,0 0 1 0 0,0-1-1 0 0,-2 1 0 0 0,0 0 0 0 0,0-1 1 0 0,-1 0-1 0 0,-1 0 0 0 0,0 0 0 0 0,-1-1 1 0 0,0 1-1 0 0,-1-2 0 0 0,0 1 1 0 0,-1-1-1 0 0,0 0 0 0 0,-1-1 0 0 0,0 0 1 0 0,0-1-1 0 0,-1 0 0 0 0,-1-1 1 0 0,1 0-1 0 0,-1 0 0 0 0,-1-1 0 0 0,1-1 1 0 0,-1 0-1 0 0,0-1 0 0 0,-1 0 1 0 0,1-1-1 0 0,-1-1 0 0 0,0 0 0 0 0,-12 1-140 0 0,21-5-185 0 0,0 1 0 0 0,1-1 0 0 0,-1 0 0 0 0,0 0-1 0 0,1 0 1 0 0,-1-1 0 0 0,1 1 0 0 0,0-1 0 0 0,-1 0 0 0 0,1-1-1 0 0,0 1 1 0 0,0-1 0 0 0,0 0 0 0 0,0 0 0 0 0,1 0 0 0 0,-1 0-1 0 0,1 0 1 0 0,0-1 0 0 0,0 0 0 0 0,0 0 0 0 0,1 1 0 0 0,-1-2-1 0 0,1 1 1 0 0,0 0 0 0 0,0 0 0 0 0,0-1 0 0 0,0 1 0 0 0,1-1-1 0 0,0 1 1 0 0,0-1 0 0 0,0 0 0 0 0,1 0 0 0 0,-1 1 0 0 0,1-1-1 0 0,0 0 1 0 0,1 0 0 0 0,-1 1 0 0 0,1-1 0 0 0,0 0-1 0 0,0 1 1 0 0,2-5 185 0 0,11-52-1282 0 0</inkml:trace>
  <inkml:trace contextRef="#ctx0" brushRef="#br0" timeOffset="-180451.234">853 6072 1024 0 0,'0'0'439'0'0,"0"0"-111"0"0,0 0 36 0 0,0 0-25 0 0,0 0-40 0 0,0 0-39 0 0,0 0-25 0 0,0 0-16 0 0,1-18 1219 0 0,0 15-1386 0 0,0 1 1 0 0,0 0-1 0 0,0-1 0 0 0,0 1 1 0 0,0 0-1 0 0,-1-1 0 0 0,1 1 0 0 0,-1-1 1 0 0,0 1-1 0 0,1-1 0 0 0,-1 1 1 0 0,0-1-1 0 0,-1 1 0 0 0,1-1 0 0 0,0 1 1 0 0,-1-1-1 0 0,1 1 0 0 0,-1 0 1 0 0,0-1-1 0 0,0 1 0 0 0,0 0 0 0 0,0-1 1 0 0,0 1-1 0 0,0 0 0 0 0,-1 0 1 0 0,1 0-1 0 0,-1 0 0 0 0,0 0 0 0 0,1 0 1 0 0,-1 0-1 0 0,0 1 0 0 0,0-1 0 0 0,0 1 1 0 0,0-1-1 0 0,0 1 0 0 0,0 0 1 0 0,-1 0-1 0 0,1 0 0 0 0,0 0 0 0 0,-1 0 1 0 0,1 0-1 0 0,0 1 0 0 0,-3-1-52 0 0,-16-5 3 0 0,-1 0-1 0 0,1 2 0 0 0,-1 1 1 0 0,0 0-1 0 0,0 2 0 0 0,0 0 0 0 0,0 1 1 0 0,0 2-1 0 0,0 0 0 0 0,0 1 1 0 0,0 2-1 0 0,0 0 0 0 0,-18 7-2 0 0,2-2 69 0 0,0 0 0 0 0,1 3 0 0 0,0 1 0 0 0,1 2-1 0 0,1 1 1 0 0,0 2 0 0 0,2 2 0 0 0,0 0 0 0 0,1 3-1 0 0,-24 23-68 0 0,49-40 28 0 0,1 1 0 0 0,0 0-1 0 0,0 0 1 0 0,1 1 0 0 0,0-1-1 0 0,1 1 1 0 0,0 1 0 0 0,0-1-1 0 0,1 0 1 0 0,0 1 0 0 0,1 0-1 0 0,0 0 1 0 0,0-1 0 0 0,1 3-28 0 0,3-5 26 0 0,0 0 1 0 0,0 0-1 0 0,1 0 1 0 0,0-1-1 0 0,0 1 1 0 0,1-1-1 0 0,0 0 0 0 0,0 1 1 0 0,0-2-1 0 0,1 1 1 0 0,0 0-1 0 0,0-1 1 0 0,0 0-1 0 0,1 0 1 0 0,-1-1-1 0 0,1 0 1 0 0,0 0-1 0 0,1 0 1 0 0,-1 0-1 0 0,1-1 0 0 0,0 0 1 0 0,-1-1-1 0 0,1 1 1 0 0,0-1-1 0 0,0-1 1 0 0,1 1-1 0 0,-1-1 1 0 0,0 0-1 0 0,4-1-26 0 0,361 33-393 0 0,-373-33 386 0 0,1 0 0 0 0,0 0 0 0 0,-1 0 0 0 0,1 1 0 0 0,-1-1 0 0 0,1 0-1 0 0,0 0 1 0 0,-1 0 0 0 0,1 0 0 0 0,0 1 0 0 0,-1-1 0 0 0,1 0-1 0 0,0 0 1 0 0,-1 1 0 0 0,1-1 0 0 0,0 0 0 0 0,-1 1 0 0 0,1-1-1 0 0,0 0 1 0 0,0 1 0 0 0,0-1 0 0 0,-1 0 0 0 0,1 1 0 0 0,0-1 0 0 0,0 0-1 0 0,0 1 1 0 0,0-1 0 0 0,0 1 0 0 0,0-1 0 0 0,-1 0 0 0 0,1 1-1 0 0,0-1 1 0 0,0 1 0 0 0,0-1 0 0 0,0 0 0 0 0,1 1 0 0 0,-1-1-1 0 0,0 1 1 0 0,0-1 0 0 0,0 0 0 0 0,0 1 0 0 0,0-1 0 0 0,0 0 0 0 0,1 1-1 0 0,-1-1 1 0 0,0 1 0 0 0,0-1 0 0 0,1 0 0 0 0,-1 1 0 0 0,0-1-1 0 0,0 0 1 0 0,1 0 0 0 0,-1 1 7 0 0,-40 15-143 0 0,-17 1 15 0 0,-25 7 257 0 0,0 3 0 0 0,2 4 0 0 0,-44 25-129 0 0,51 11-52 0 0,72-65 50 0 0,0 0 0 0 0,0 0 0 0 0,0 0 0 0 0,0 0 0 0 0,1 0-1 0 0,-1 1 1 0 0,1-1 0 0 0,-1 0 0 0 0,1 0 0 0 0,0 1 0 0 0,0-1 0 0 0,0 0 0 0 0,0 1-1 0 0,0-1 1 0 0,1 0 0 0 0,-1 0 0 0 0,1 1 0 0 0,0-1 0 0 0,-1 0 0 0 0,1 0 0 0 0,0 0 0 0 0,0 0-1 0 0,0 0 1 0 0,0 0 0 0 0,1 0 0 0 0,-1 0 0 0 0,1 0 0 0 0,-1 0 0 0 0,1-1 0 0 0,-1 1-1 0 0,1-1 1 0 0,0 1 0 0 0,0-1 0 0 0,0 0 0 0 0,0 0 0 0 0,0 1 0 0 0,0-1 0 0 0,0-1 0 0 0,0 1-1 0 0,1 0 3 0 0,14 6-200 0 0,1-1 0 0 0,0-1-1 0 0,0 0 1 0 0,1-2 0 0 0,-1 0 0 0 0,1-1-1 0 0,0 0 1 0 0,-1-2 0 0 0,10-1 200 0 0,129-29-3668 0 0,-113 17 2541 0 0</inkml:trace>
  <inkml:trace contextRef="#ctx0" brushRef="#br0" timeOffset="-180188.274">1147 6406 1160 0 0,'9'-10'2643'0'0,"-18"17"-695"0"0,-17 17-1886 0 0,2 0-1 0 0,1 2 1 0 0,0 1 0 0 0,2 0-1 0 0,2 2 1 0 0,0 0-1 0 0,2 1 1 0 0,1 1-1 0 0,1 1 1 0 0,2 0 0 0 0,-2 12-62 0 0,-12-16-4013 0 0,20-25 2801 0 0</inkml:trace>
  <inkml:trace contextRef="#ctx0" brushRef="#br0" timeOffset="-179941.989">714 6499 1748 0 0,'6'-37'6126'0'0,"27"47"-4460"0"0,308 181-1854 0 0,-335-187-106 0 0,1 1 1 0 0,-1-1-1 0 0,0 1 0 0 0,-1 0 1 0 0,1 1-1 0 0,-1 0 0 0 0,0-1 0 0 0,0 2 1 0 0,-1-1-1 0 0,0 0 0 0 0,0 1 1 0 0,0 0-1 0 0,-1 0 0 0 0,0 0 0 0 0,-1 0 1 0 0,1 0-1 0 0,-1 2 294 0 0,-6 7-1318 0 0,-19 12 69 0 0</inkml:trace>
  <inkml:trace contextRef="#ctx0" brushRef="#br0" timeOffset="-179692.648">267 7042 2120 0 0,'9'-6'4711'0'0,"47"-21"-3267"0"0,40 9-968 0 0,0 4 0 0 0,1 3 0 0 0,0 6 0 0 0,0 3 0 0 0,38 7-476 0 0,21-3-1998 0 0,47-30-3413 0 0,-171 18 4177 0 0</inkml:trace>
  <inkml:trace contextRef="#ctx0" brushRef="#br0" timeOffset="-179428.607">1784 6369 1860 0 0,'37'-15'7272'0'0,"-36"16"-7324"0"0,0-1 1 0 0,1 0-1 0 0,-1 1 1 0 0,0-1-1 0 0,0 1 1 0 0,1 0-1 0 0,-1-1 1 0 0,0 1-1 0 0,0 0 1 0 0,0 0-1 0 0,0 0 1 0 0,0 0-1 0 0,0 0 1 0 0,0 0-1 0 0,0 0 1 0 0,0 0-1 0 0,-1 0 1 0 0,1 0-1 0 0,0 0 1 0 0,-1 0-1 0 0,1 1 1 0 0,-1-1-1 0 0,1 0 1 0 0,-1 1-1 0 0,1-1 1 0 0,-1 0-1 0 0,0 1 1 0 0,0-1-1 0 0,0 0 1 0 0,0 1-1 0 0,0-1 1 0 0,0 0-1 0 0,0 1 1 0 0,0-1-1 0 0,0 0 1 0 0,-1 1-1 0 0,1-1 1 0 0,-1 1 51 0 0,-27 54-3772 0 0,13-36 2581 0 0</inkml:trace>
  <inkml:trace contextRef="#ctx0" brushRef="#br0" timeOffset="-179276.839">1706 6741 2708 0 0,'1'3'1008'0'0,"1"0"-140"0"0,1 0-104 0 0,0-2-119 0 0,-1 2-145 0 0,1-1-204 0 0,0-2-148 0 0,1 1-172 0 0,0 1-4 0 0,1-1-520 0 0,0 1-501 0 0,0 1-231 0 0,0-3 128 0 0,-1 3-160 0 0</inkml:trace>
  <inkml:trace contextRef="#ctx0" brushRef="#br0" timeOffset="-170219.348">11691 5698 1324 0 0,'-3'2'157'0'0,"-70"74"3662"0"0,67-69-3634 0 0,0 1 1 0 0,1-1-1 0 0,0 1 1 0 0,0 1-1 0 0,1-1 0 0 0,0 1 1 0 0,0 0-1 0 0,1 0 1 0 0,0 0-1 0 0,1 0 1 0 0,0 0-1 0 0,1 0 1 0 0,-1 1-1 0 0,2-1 0 0 0,0 5-185 0 0,0-9 48 0 0,0-1-1 0 0,1 1 0 0 0,0-1 0 0 0,0 1 1 0 0,0-1-1 0 0,1 1 0 0 0,0-1 0 0 0,0 0 1 0 0,0 0-1 0 0,0 0 0 0 0,0 0 0 0 0,1 0 1 0 0,0 0-1 0 0,0 0 0 0 0,0-1 0 0 0,0 0 0 0 0,0 1 1 0 0,1-1-1 0 0,0 0 0 0 0,-1-1 0 0 0,1 1 1 0 0,0-1-1 0 0,0 0 0 0 0,0 0 0 0 0,1 0 1 0 0,-1 0-1 0 0,0-1 0 0 0,1 1 0 0 0,3 0-47 0 0,141 16 881 0 0,16-55-313 0 0,-161 36-561 0 0,-1 0 0 0 0,1-1 0 0 0,-1 1-1 0 0,1-1 1 0 0,-1 0 0 0 0,0 0 0 0 0,0 0 0 0 0,0-1-1 0 0,0 1 1 0 0,-1-1 0 0 0,1 0 0 0 0,-1 1-1 0 0,1-1 1 0 0,-1 0 0 0 0,0 0 0 0 0,0-1 0 0 0,0 1-1 0 0,-1 0 1 0 0,1-1 0 0 0,-1 1 0 0 0,1-1-1 0 0,-1 1 1 0 0,0-1 0 0 0,-1 0 0 0 0,1 1-1 0 0,-1-1 1 0 0,0 0 0 0 0,1 0 0 0 0,-2 1 0 0 0,1-1-1 0 0,0-2-6 0 0,-9-4-196 0 0,0 0-1 0 0,-1 0 0 0 0,1 1 0 0 0,-2 0 0 0 0,1 1 1 0 0,-2 0-1 0 0,1 0 0 0 0,-1 1 0 0 0,0 1 0 0 0,0 0 1 0 0,0 1-1 0 0,-1 0 0 0 0,0 1 0 0 0,0 0 0 0 0,0 1 1 0 0,-1 0-1 0 0,1 1 0 0 0,-1 1 0 0 0,1 0 0 0 0,-1 1 1 0 0,1 1-1 0 0,-12 1 197 0 0,-36-8-2333 0 0,25 2 1185 0 0,2 2 60 0 0</inkml:trace>
  <inkml:trace contextRef="#ctx0" brushRef="#br0" timeOffset="-171227.161">9618 5876 1392 0 0,'10'-6'128'0'0,"0"-1"0"0"0,0 1 1 0 0,0 1-1 0 0,0 0 0 0 0,1 0 0 0 0,0 1 0 0 0,0 1 0 0 0,0-1 0 0 0,0 2 0 0 0,1 0 1 0 0,-1 0-1 0 0,1 1 0 0 0,-1 0 0 0 0,1 1 0 0 0,0 0 0 0 0,-1 1 0 0 0,1 1 1 0 0,-1 0-1 0 0,1 0 0 0 0,-1 1 0 0 0,0 0 0 0 0,0 1 0 0 0,0 0 0 0 0,-1 1 1 0 0,1 0-1 0 0,-1 1 0 0 0,0 0 0 0 0,-1 1 0 0 0,1 0 0 0 0,-1 0 0 0 0,-1 1 1 0 0,3 2-129 0 0,-8-6 53 0 0,-1-1 0 0 0,0 1 0 0 0,1-1 0 0 0,-1 1 0 0 0,0 0 0 0 0,-1 0 0 0 0,1 0 1 0 0,-1 0-1 0 0,0 0 0 0 0,0 0 0 0 0,0 0 0 0 0,0 0 0 0 0,-1 0 0 0 0,1 1 1 0 0,-1-1-1 0 0,0 0 0 0 0,-1 0 0 0 0,1 1 0 0 0,-1-1 0 0 0,0 0 0 0 0,0 0 1 0 0,0 0-1 0 0,0 0 0 0 0,-1 0 0 0 0,1 0 0 0 0,-1 0 0 0 0,0 0 0 0 0,0-1 1 0 0,-1 1-1 0 0,1-1 0 0 0,-1 0 0 0 0,0 1 0 0 0,0-1 0 0 0,0 0 0 0 0,-3 2-53 0 0,-125 86 1407 0 0,-4-37-979 0 0,134-54-710 0 0,17-21-2395 0 0,67-21-910 0 0,-49 26 2386 0 0</inkml:trace>
  <inkml:trace contextRef="#ctx0" brushRef="#br0" timeOffset="-170979.568">10342 5800 836 0 0,'-20'9'489'0'0,"0"-1"-46"0"0,0 1 1 0 0,0 1-1 0 0,1 0 0 0 0,1 1 1 0 0,0 1-1 0 0,1 1 0 0 0,0 1 0 0 0,0 0 1 0 0,2 1-1 0 0,0 1 0 0 0,-4 5-443 0 0,17-17 33 0 0,0-1 0 0 0,0 0 0 0 0,1 1-1 0 0,-1-1 1 0 0,1 1 0 0 0,0 0 0 0 0,0 0-1 0 0,0-1 1 0 0,0 1 0 0 0,1 0 0 0 0,0 0-1 0 0,0 0 1 0 0,0 0 0 0 0,0-1 0 0 0,0 1-1 0 0,1 0 1 0 0,-1 0 0 0 0,1 0 0 0 0,0-1 0 0 0,0 1-1 0 0,1 0 1 0 0,-1-1 0 0 0,1 1 0 0 0,0-1-1 0 0,0 1 1 0 0,0-1 0 0 0,0 0 0 0 0,0 0-1 0 0,1 0 1 0 0,0 0 0 0 0,-1 0 0 0 0,1-1-1 0 0,0 1 1 0 0,0-1 0 0 0,0 0 0 0 0,1 0-1 0 0,-1 0 1 0 0,1 0 0 0 0,-1 0-33 0 0,148 51-2450 0 0,-76-45 27 0 0,-35-8 1285 0 0</inkml:trace>
  <inkml:trace contextRef="#ctx0" brushRef="#br0" timeOffset="-170559.556">10666 5857 1648 0 0,'76'-11'4169'0'0,"-47"9"-3718"0"0,-6-2-252 0 0,0 1-1 0 0,0 1 1 0 0,1 1-1 0 0,-1 1 1 0 0,0 1-1 0 0,1 0 1 0 0,-1 2 0 0 0,0 1-1 0 0,0 1 1 0 0,0 1-1 0 0,-1 1 1 0 0,0 1 0 0 0,0 1-1 0 0,-1 1 1 0 0,6 4-199 0 0,-25-12 25 0 0,-1 0 0 0 0,0 0 0 0 0,0 0 0 0 0,-1 0 1 0 0,1 1-1 0 0,0-1 0 0 0,-1 0 0 0 0,1 0 0 0 0,-1 1 0 0 0,0-1 0 0 0,0 0 0 0 0,0 1 1 0 0,0-1-1 0 0,0 0 0 0 0,0 0 0 0 0,0 1 0 0 0,-1-1 0 0 0,1 0 0 0 0,-1 0 1 0 0,0 1-1 0 0,0-1 0 0 0,0 0 0 0 0,0 0 0 0 0,0 0 0 0 0,0 0 0 0 0,0 0 0 0 0,-1 0 1 0 0,1 0-1 0 0,-1-1 0 0 0,1 1 0 0 0,-1-1 0 0 0,0 1 0 0 0,1-1 0 0 0,-1 1 1 0 0,0-1-1 0 0,0 0 0 0 0,0 0 0 0 0,0 0 0 0 0,0 0 0 0 0,-1 0 0 0 0,1 0 0 0 0,0-1 1 0 0,-3 1-26 0 0,1 3 76 0 0,-274 131 351 0 0,278-135-574 0 0,1 0-1 0 0,-1 0 1 0 0,1-1-1 0 0,-1 1 1 0 0,1 0-1 0 0,-1 0 1 0 0,1 0 0 0 0,-1 0-1 0 0,1 0 1 0 0,-1 0-1 0 0,1 0 1 0 0,-1 1-1 0 0,1-1 1 0 0,-1 0 0 0 0,1 0-1 0 0,-1 0 1 0 0,0 0-1 0 0,1 0 1 0 0,-1 1 0 0 0,1-1-1 0 0,-1 0 1 0 0,1 1-1 0 0,-1-1 1 0 0,0 0-1 0 0,1 0 1 0 0,-1 1 0 0 0,0-1-1 0 0,1 1 1 0 0,-1-1-1 0 0,0 0 1 0 0,0 1-1 0 0,1-1 1 0 0,-1 1 0 0 0,0-1-1 0 0,0 1 1 0 0,0-1-1 0 0,1 0 1 0 0,-1 1-1 0 0,0-1 1 0 0,0 1 0 0 0,0-1-1 0 0,0 1 1 0 0,0-1-1 0 0,0 1 1 0 0,0-1-1 0 0,0 1 1 0 0,0-1 0 0 0,0 1-1 0 0,0-1 1 0 0,0 1-1 0 0,-1-1 1 0 0,1 1 147 0 0,16-10-1209 0 0</inkml:trace>
  <inkml:trace contextRef="#ctx0" brushRef="#br0" timeOffset="-178283.832">3464 6049 1368 0 0,'3'-33'3451'0'0,"-4"33"-3431"0"0,1 0-1 0 0,-1 0 1 0 0,1 0 0 0 0,0 1-1 0 0,-1-1 1 0 0,1 0-1 0 0,-1 0 1 0 0,1 0 0 0 0,-1 0-1 0 0,1 0 1 0 0,-1 0 0 0 0,1 0-1 0 0,0 0 1 0 0,-1 0-1 0 0,1 0 1 0 0,-1 0 0 0 0,1 0-1 0 0,-1 0 1 0 0,1-1 0 0 0,0 1-1 0 0,-1 0 1 0 0,1 0-1 0 0,-1 0 1 0 0,1-1 0 0 0,0 1-1 0 0,-1 0 1 0 0,1 0 0 0 0,0-1-1 0 0,-1 1 1 0 0,1 0-1 0 0,0-1 1 0 0,-1 1 0 0 0,1 0-1 0 0,0-1 1 0 0,0 1 0 0 0,-1-1-1 0 0,1 1 1 0 0,0 0-1 0 0,0-1 1 0 0,0 1 0 0 0,0-1-1 0 0,-1 1 1 0 0,1-1-1 0 0,0 1 1 0 0,0-1 0 0 0,0 1-1 0 0,0 0 1 0 0,0-1 0 0 0,0 1-1 0 0,0-1 1 0 0,0 1-1 0 0,1-1 1 0 0,-1 1 0 0 0,0-1-1 0 0,0 1 1 0 0,0 0 0 0 0,0-1-1 0 0,1 1 1 0 0,-1-1-1 0 0,0 1-19 0 0,-13 2 5 0 0,6 0 40 0 0,0-1 0 0 0,-1 1 0 0 0,1 1 0 0 0,0-1 0 0 0,0 1-1 0 0,1 0 1 0 0,-1 1 0 0 0,1 0 0 0 0,-1 0 0 0 0,1 0 0 0 0,0 1 0 0 0,1 0 0 0 0,-1 0 0 0 0,1 0-1 0 0,0 0 1 0 0,0 1 0 0 0,0 0 0 0 0,1 0 0 0 0,0 1 0 0 0,1-1 0 0 0,-1 1 0 0 0,1 0-1 0 0,0 0 1 0 0,-1 4-45 0 0,-24 181 1382 0 0,82 82 77 0 0,-18-136-846 0 0,-32-120-655 0 0,-1-1-1 0 0,0 1 1 0 0,-2 0 0 0 0,0-1 0 0 0,-1 1 0 0 0,0 0 0 0 0,-2 0 0 0 0,0 0 0 0 0,-1-1 0 0 0,0 1-1 0 0,-5 9 43 0 0,5-19-254 0 0,0-1-1 0 0,0 0 0 0 0,-1 0 0 0 0,0-1 0 0 0,0 1 0 0 0,-1-1 0 0 0,0 0 0 0 0,0 0 0 0 0,0 0 1 0 0,-1-1-1 0 0,0 0 0 0 0,0 0 0 0 0,0-1 0 0 0,-1 1 0 0 0,1-1 0 0 0,-1 0 0 0 0,0-1 1 0 0,-4 2 254 0 0,-60 7-2533 0 0,48-11 1365 0 0</inkml:trace>
  <inkml:trace contextRef="#ctx0" brushRef="#br0" timeOffset="-178016.019">2955 6619 1140 0 0,'-3'-16'6314'0'0,"24"7"-4696"0"0,-13 7-1547 0 0,307-35 61 0 0,-47 9-5874 0 0,-227 20 4609 0 0</inkml:trace>
  <inkml:trace contextRef="#ctx0" brushRef="#br0" timeOffset="-177644.801">4180 6219 2224 0 0,'-12'0'241'0'0,"1"1"-1"0"0,0 1 1 0 0,0 0-1 0 0,0 0 1 0 0,1 1 0 0 0,-1 1-1 0 0,1 0 1 0 0,-1 0-1 0 0,1 1 1 0 0,0 0-1 0 0,1 1 1 0 0,-1 0-1 0 0,1 1 1 0 0,1 0 0 0 0,-7 5-241 0 0,7-6 82 0 0,0 0 0 0 0,1 0 1 0 0,0 1-1 0 0,0 0 1 0 0,0 0-1 0 0,1 0 1 0 0,0 1-1 0 0,0 0 0 0 0,1 0 1 0 0,0 1-1 0 0,0-1 1 0 0,1 1-1 0 0,0 0 0 0 0,1 1 1 0 0,0-1-1 0 0,0 0 1 0 0,1 1-1 0 0,0 0 1 0 0,1-1-1 0 0,0 1 0 0 0,1 0 1 0 0,0 0-1 0 0,0-1 1 0 0,1 1-1 0 0,0 0 1 0 0,1 0-1 0 0,0-1 0 0 0,1 1 1 0 0,-1-1-1 0 0,2 0 1 0 0,-1 0-1 0 0,5 6-82 0 0,-2-7-94 0 0,0 0 0 0 0,1 0-1 0 0,0 0 1 0 0,0-1 0 0 0,1-1 0 0 0,0 1-1 0 0,0-1 1 0 0,1 0 0 0 0,-1-1 0 0 0,1 0 0 0 0,0 0-1 0 0,1-1 1 0 0,-1 0 0 0 0,1-1 0 0 0,0 0-1 0 0,0-1 1 0 0,0 0 0 0 0,0 0 0 0 0,0-1-1 0 0,1 0 1 0 0,4-1 94 0 0,68-35-3781 0 0,-68 16 2567 0 0</inkml:trace>
  <inkml:trace contextRef="#ctx0" brushRef="#br0" timeOffset="-177288.212">4271 6280 1240 0 0,'6'-1'154'0'0,"-1"1"0"0"0,1 0 0 0 0,0 0 0 0 0,0 0-1 0 0,0 1 1 0 0,-1 0 0 0 0,1 0 0 0 0,0 0 0 0 0,-1 1 0 0 0,1 0 0 0 0,-1 0 0 0 0,1 0-1 0 0,-1 0 1 0 0,0 1 0 0 0,0 0 0 0 0,0 0 0 0 0,0 1 0 0 0,-1 0 0 0 0,1-1 0 0 0,-1 1-1 0 0,0 1 1 0 0,0-1 0 0 0,0 0 0 0 0,-1 1 0 0 0,0 0 0 0 0,0 0 0 0 0,0 0 0 0 0,0 0-1 0 0,-1 1 1 0 0,0-1 0 0 0,0 0 0 0 0,0 1 0 0 0,-1 0 0 0 0,1-1 0 0 0,-2 1 0 0 0,1 0-1 0 0,0 0 1 0 0,-1 1-154 0 0,-4 3 136 0 0,1-1-1 0 0,-2 1 1 0 0,1-1-1 0 0,-1 0 0 0 0,-1 0 1 0 0,0 0-1 0 0,0-1 1 0 0,0 1-1 0 0,-1-2 0 0 0,-1 1 1 0 0,1-1-1 0 0,-1 0 1 0 0,0 0-1 0 0,-1-1 1 0 0,1-1-1 0 0,-1 1 0 0 0,0-1 1 0 0,-1-1-1 0 0,1 1 1 0 0,-6 0-136 0 0,15-6-24 0 0,1 1 0 0 0,-1-1-1 0 0,0 1 1 0 0,0-1 0 0 0,0 0 0 0 0,0 1 0 0 0,0-1 0 0 0,0 0 0 0 0,0 1 0 0 0,0-1 0 0 0,0 0 0 0 0,0 1 0 0 0,0-1 0 0 0,0 1 0 0 0,-1-1 0 0 0,1 0 0 0 0,0 1 0 0 0,0-1 0 0 0,-1 1 0 0 0,1-1 0 0 0,0 0 0 0 0,-1 1 0 0 0,1-1 0 0 0,0 1 0 0 0,-1-1 0 0 0,1 1 0 0 0,-1 0 0 0 0,1-1 0 0 0,-1 1 0 0 0,1-1 0 0 0,-1 1 0 0 0,1 0 0 0 0,-1-1 0 0 0,0 1 0 0 0,1 0 0 0 0,-1 0 0 0 0,1-1-1 0 0,-1 1 1 0 0,0 0 0 0 0,1 0 0 0 0,-1 0 0 0 0,0 0 0 0 0,1 0 0 0 0,-1 0 0 0 0,0 0 0 0 0,1 0 0 0 0,-1 0 0 0 0,0 0 0 0 0,1 0 0 0 0,-1 0 0 0 0,1 1 0 0 0,-1-1 0 0 0,0 0 0 0 0,1 0 0 0 0,-1 1 0 0 0,1-1 0 0 0,-1 0 0 0 0,1 1 0 0 0,-1-1 0 0 0,1 1 0 0 0,-1-1 0 0 0,1 0 0 0 0,-1 1 0 0 0,1-1 0 0 0,-1 1 0 0 0,1-1 0 0 0,0 1 0 0 0,-1 0 24 0 0,24-44-2174 0 0,15-1-374 0 0,-16 20 1308 0 0</inkml:trace>
  <inkml:trace contextRef="#ctx0" brushRef="#br0" timeOffset="-177084.497">4615 6202 1744 0 0,'-4'0'201'0'0,"1"0"0"0"0,0 0 0 0 0,-1 1 0 0 0,1-1 0 0 0,0 1 0 0 0,0 0 0 0 0,-1 0 0 0 0,1 0 0 0 0,0 0 0 0 0,0 0 0 0 0,0 1 0 0 0,0-1 0 0 0,0 1 0 0 0,1 0 0 0 0,-1 0 0 0 0,0 0 0 0 0,1 0 0 0 0,-1 1 0 0 0,1-1 0 0 0,0 0 0 0 0,0 1 0 0 0,0 0 0 0 0,-1 2-201 0 0,0 0 51 0 0,1 0 1 0 0,0 0 0 0 0,0 0-1 0 0,0 1 1 0 0,1-1-1 0 0,0 1 1 0 0,0-1 0 0 0,0 1-1 0 0,1-1 1 0 0,0 1-1 0 0,0 0 1 0 0,0-1 0 0 0,1 1-1 0 0,-1-1 1 0 0,1 1-1 0 0,1-1 1 0 0,-1 1 0 0 0,1-1-1 0 0,0 0 1 0 0,2 5-52 0 0,72 86-214 0 0,-10-52-3475 0 0,-54-38 2349 0 0</inkml:trace>
  <inkml:trace contextRef="#ctx0" brushRef="#br0" timeOffset="-176808.18">5218 6141 1312 0 0,'1'20'292'0'0,"0"0"1"0"0,-2 0-1 0 0,0 0 0 0 0,-2 0 1 0 0,0 0-1 0 0,-1 0 0 0 0,-1-1 1 0 0,-1 0-1 0 0,0 0 0 0 0,-1 0 1 0 0,-2-1-1 0 0,0 0 0 0 0,0 0 0 0 0,-2-1 1 0 0,0 0-1 0 0,-1-1 0 0 0,-1 0 1 0 0,0-1-1 0 0,-1-1 0 0 0,-1 0 1 0 0,-16 12-293 0 0,29-24-239 0 0,-20 11 218 0 0,3-9-4431 0 0,13-4 3181 0 0</inkml:trace>
  <inkml:trace contextRef="#ctx0" brushRef="#br0" timeOffset="-176591.727">5335 6312 840 0 0,'1'3'1028'0'0,"6"-2"-192"0"0,12 2-116 0 0,8-4-40 0 0,-11 1-176 0 0,10 0-120 0 0,41-12 44 0 0,-21 9-63 0 0,4 0-217 0 0,1 0-92 0 0,2-2-12 0 0,-3 1-685 0 0,-6 1-647 0 0,-5 0 48 0 0,-6 1 132 0 0</inkml:trace>
  <inkml:trace contextRef="#ctx0" brushRef="#br0" timeOffset="-176342.229">5274 6609 1312 0 0,'22'3'968'0'0,"6"-3"-216"0"0,-11 0-136 0 0,10 0-76 0 0,7 0 0 0 0,3 0-144 0 0,46-14-116 0 0,-32 11-31 0 0,0-3-405 0 0,-4-3-361 0 0,-2 5-727 0 0,-7-4 0 0 0,0 2 32 0 0</inkml:trace>
  <inkml:trace contextRef="#ctx0" brushRef="#br0" timeOffset="-175837.351">3779 6885 2016 0 0,'21'-17'4480'0'0,"-28"22"-610"0"0,-5 7-3715 0 0,1 1-1 0 0,1 0 1 0 0,0 0 0 0 0,1 1 0 0 0,1 0 0 0 0,0 1 0 0 0,1 0 0 0 0,0 0 0 0 0,1 1 0 0 0,-3 15-155 0 0,-23 50-1230 0 0,31-80 1003 0 0,1 1 0 0 0,-1-1 0 0 0,0 1 0 0 0,0-1 0 0 0,0 1 0 0 0,0-1 0 0 0,0 1 0 0 0,0-1 0 0 0,0 0 0 0 0,0 0 0 0 0,-1 0 0 0 0,1 0-1 0 0,0 0 1 0 0,-1 0 0 0 0,1 0 0 0 0,-1 0 0 0 0,1 0 0 0 0,-1 0 0 0 0,0-1 0 0 0,1 1 0 0 0,-1-1 0 0 0,1 1 0 0 0,-1-1 0 0 0,0 0 0 0 0,0 1 0 0 0,1-1 0 0 0,-1 0 0 0 0,0 0 0 0 0,1 0 0 0 0,-1-1 0 0 0,0 1 0 0 0,0 0 0 0 0,1-1 0 0 0,-1 1 0 0 0,0-1 0 0 0,1 1 227 0 0,-30-13-1220 0 0</inkml:trace>
  <inkml:trace contextRef="#ctx0" brushRef="#br0" timeOffset="-175583.659">3538 6858 2612 0 0,'2'-8'1799'0'0,"14"-20"4839"0"0,24 26-4796 0 0,5 14-1982 0 0,-1 2 0 0 0,0 2 0 0 0,-1 2 1 0 0,-1 2-1 0 0,29 19 140 0 0,97 86-6767 0 0,-133-86 4286 0 0,-19-23 1273 0 0</inkml:trace>
  <inkml:trace contextRef="#ctx0" brushRef="#br0" timeOffset="-174575.927">3994 6777 1036 0 0,'0'0'456'0'0,"0"0"-73"0"0,5-32 2632 0 0,17 18-2749 0 0,-52 8 1275 0 0,12 15-1452 0 0,0 0 0 0 0,0 1-1 0 0,1 1 1 0 0,1 1 0 0 0,-1 0-1 0 0,2 1 1 0 0,0 1 0 0 0,1 0-1 0 0,0 1 1 0 0,1 0 0 0 0,1 1-1 0 0,-7 12-88 0 0,-26 39-220 0 0,-26 32-3750 0 0,60-87 2735 0 0</inkml:trace>
  <inkml:trace contextRef="#ctx0" brushRef="#br0" timeOffset="-173007.136">6876 6180 1648 0 0,'0'0'550'0'0,"0"0"-35"0"0,0 0-103 0 0,0 0-58 0 0,0 0-17 0 0,0 0 22 0 0,0 0-64 0 0,0 0-63 0 0,0 0-82 0 0,0 0 30 0 0,0 0 7 0 0,0 0 63 0 0,0 0-45 0 0,0 0 26 0 0,4 4 0 0 0,5 2-130 0 0,0-1 0 0 0,0 0-1 0 0,0-1 1 0 0,0 0 0 0 0,1-1 0 0 0,0 0 0 0 0,-1 0 0 0 0,1-1-1 0 0,0 0 1 0 0,0-1 0 0 0,0 0 0 0 0,1 0 0 0 0,-1-1-1 0 0,0-1 1 0 0,0 1 0 0 0,5-3-101 0 0,17 3 166 0 0,199-47 608 0 0,-230 47-775 0 0,4-1-38 0 0,0 0 1 0 0,-1 0-1 0 0,1 0 1 0 0,0-1-1 0 0,-1 0 1 0 0,1 1 0 0 0,-1-2-1 0 0,0 1 1 0 0,0 0-1 0 0,1-1 1 0 0,-2 0-1 0 0,1 0 1 0 0,0 0-1 0 0,-1-1 1 0 0,1 1-1 0 0,-1-1 1 0 0,0 0-1 0 0,0 0 1 0 0,0 0 0 0 0,-1 0-1 0 0,3-4 39 0 0,-9 2-56 0 0,0 1 0 0 0,0-1 0 0 0,-1 1 0 0 0,0 0 0 0 0,1 1 0 0 0,-2-1 0 0 0,1 1 0 0 0,0 0 0 0 0,-1 0 0 0 0,0 0 0 0 0,0 1 0 0 0,0 0 0 0 0,0 0-1 0 0,0 1 1 0 0,-1-1 0 0 0,1 1 0 0 0,-1 1 0 0 0,0-1 0 0 0,-5 0 56 0 0,-230-13-121 0 0,41 50 667 0 0,188-33-508 0 0,0 2 0 0 0,1 0 0 0 0,0 1 0 0 0,0 0-1 0 0,0 0 1 0 0,1 2 0 0 0,0-1 0 0 0,0 1 0 0 0,0 1 0 0 0,1 0 0 0 0,-1 1-38 0 0,8-6 25 0 0,0 0-1 0 0,0 1 1 0 0,0-1 0 0 0,0 0 0 0 0,0 1 0 0 0,1 0 0 0 0,0 0-1 0 0,0-1 1 0 0,0 1 0 0 0,0 0 0 0 0,0 1 0 0 0,1-1 0 0 0,0 0-1 0 0,0 0 1 0 0,0 1 0 0 0,0-1 0 0 0,1 1 0 0 0,0-1 0 0 0,0 0-1 0 0,0 1 1 0 0,0-1 0 0 0,1 1 0 0 0,-1-1 0 0 0,1 0-1 0 0,0 1 1 0 0,1-1 0 0 0,-1 0 0 0 0,1 0 0 0 0,-1 0 0 0 0,1 0-1 0 0,1 0 1 0 0,-1 0 0 0 0,1 0-25 0 0,14 14 22 0 0,0 0 0 0 0,2-2 1 0 0,0 0-1 0 0,0-1 0 0 0,2-1 0 0 0,0-1 0 0 0,0 0 0 0 0,1-2 0 0 0,1-1 1 0 0,-1 0-1 0 0,2-2 0 0 0,-1 0 0 0 0,1-2 0 0 0,1-1 0 0 0,-1-1 1 0 0,0-1-1 0 0,1-1 0 0 0,13 0-22 0 0,180-10-3669 0 0,-118-21 1266 0 0,-59 12 1004 0 0</inkml:trace>
  <inkml:trace contextRef="#ctx0" brushRef="#br0" timeOffset="-171828.815">8823 6244 928 0 0,'4'11'448'0'0,"1"-3"-161"0"0,-2 1-1 0 0,1 0 1 0 0,-1-1-1 0 0,-1 1 1 0 0,1 0-1 0 0,-1 0 1 0 0,-1 1-1 0 0,0-1 1 0 0,0 0 0 0 0,-1 1-1 0 0,0-1 1 0 0,-1 0-1 0 0,-1 7-286 0 0,-2-6 177 0 0,0 1 0 0 0,-1-1-1 0 0,0 1 1 0 0,0-1 0 0 0,-1-1 0 0 0,-1 1 0 0 0,0-1-1 0 0,0 0 1 0 0,-1-1 0 0 0,0 0 0 0 0,0 0-1 0 0,-1 0 1 0 0,0-1 0 0 0,0-1 0 0 0,-1 1 0 0 0,1-2-1 0 0,-1 1 1 0 0,-7 1-177 0 0,-130 30-1738 0 0,145-36 1581 0 0,-1-1 0 0 0,0 0 0 0 0,0 0-1 0 0,0-1 1 0 0,1 1 0 0 0,-1 0 0 0 0,0-1-1 0 0,0 0 1 0 0,1 1 0 0 0,-1-1 0 0 0,1 0-1 0 0,-1 0 1 0 0,1-1 0 0 0,-1 1 0 0 0,1-1-1 0 0,-1 1 1 0 0,1-1 0 0 0,0 0 0 0 0,0 1-1 0 0,0-1 1 0 0,0 0 0 0 0,0 0 0 0 0,1-1-1 0 0,-1 1 1 0 0,0-1 157 0 0,-7-17-1266 0 0</inkml:trace>
  <inkml:trace contextRef="#ctx0" brushRef="#br0" timeOffset="-172714.068">7340 5761 1508 0 0,'78'0'5723'0'0,"22"-1"-3841"0"0,164-1-5568 0 0,-198-12 1111 0 0,-53 10 1335 0 0</inkml:trace>
  <inkml:trace contextRef="#ctx0" brushRef="#br0" timeOffset="-172325.722">7876 5545 928 0 0,'7'-3'292'0'0,"0"0"0"0"0,1 0 0 0 0,-1 1 0 0 0,1 0 0 0 0,-1 0 1 0 0,1 1-1 0 0,0 0 0 0 0,0 1 0 0 0,0-1 0 0 0,-1 2 0 0 0,1-1 0 0 0,0 1 0 0 0,0 0 0 0 0,5 2-292 0 0,-8-3 44 0 0,0 0 0 0 0,-1 1 0 0 0,1 0 0 0 0,-1 0 0 0 0,1 0 0 0 0,-1 0-1 0 0,1 1 1 0 0,-1-1 0 0 0,0 1 0 0 0,0 1 0 0 0,0-1 0 0 0,0 0 0 0 0,0 1 0 0 0,0 0 0 0 0,-1 0 0 0 0,1 0-1 0 0,-1 0 1 0 0,0 0 0 0 0,0 1 0 0 0,0 0 0 0 0,-1-1 0 0 0,1 1 0 0 0,-1 0 0 0 0,0 0 0 0 0,0 1 0 0 0,0-1-1 0 0,0 0 1 0 0,-1 1 0 0 0,0-1 0 0 0,0 1 0 0 0,0-1 0 0 0,0 1 0 0 0,-1-1 0 0 0,1 1 0 0 0,-1 0 0 0 0,-1-1 0 0 0,1 1-1 0 0,-1-1 1 0 0,1 1 0 0 0,-1-1 0 0 0,0 1 0 0 0,-1-1 0 0 0,1 1 0 0 0,-1-1 0 0 0,0 0 0 0 0,0 1-44 0 0,-10 7 91 0 0,1 0 0 0 0,-2-1 1 0 0,0-1-1 0 0,0 0 1 0 0,0 0-1 0 0,-1-1 0 0 0,-1-1 1 0 0,0-1-1 0 0,0 0 1 0 0,0-1-1 0 0,-1 0 0 0 0,-10 2-91 0 0,58-39-3600 0 0,-13 16 2304 0 0,3-1 23 0 0</inkml:trace>
  <inkml:trace contextRef="#ctx0" brushRef="#br0" timeOffset="-172076.669">8308 5497 1684 0 0,'-7'-1'168'0'0,"0"0"0"0"0,0 1 0 0 0,0 0-1 0 0,0 0 1 0 0,0 1 0 0 0,0 0 0 0 0,1 0 0 0 0,-1 1-1 0 0,0-1 1 0 0,0 2 0 0 0,1-1 0 0 0,-1 1 0 0 0,1 0 0 0 0,0 0-1 0 0,0 0 1 0 0,0 1 0 0 0,0 0 0 0 0,1 0 0 0 0,0 1-1 0 0,-1-1 1 0 0,2 1 0 0 0,-1 0 0 0 0,0 1 0 0 0,1-1-1 0 0,0 1 1 0 0,0 0 0 0 0,1 0 0 0 0,0 0 0 0 0,0 0 0 0 0,0 1-1 0 0,1-1 1 0 0,0 1 0 0 0,0 1-168 0 0,5 0-33 0 0,2 1 0 0 0,-1-1-1 0 0,1 0 1 0 0,0-1 0 0 0,1 1 0 0 0,0-1 0 0 0,0 0-1 0 0,0 0 1 0 0,1-1 0 0 0,0 0 0 0 0,0 0-1 0 0,1-1 1 0 0,0 0 0 0 0,0 0 0 0 0,0-1 0 0 0,0 0-1 0 0,1 0 1 0 0,-1-1 0 0 0,1 0 0 0 0,0 0 0 0 0,8 0 33 0 0,-6 1-330 0 0,89 32-3407 0 0,-70-25 2407 0 0</inkml:trace>
  <inkml:trace contextRef="#ctx0" brushRef="#br0" timeOffset="-137219.319">6392 5941 1700 0 0,'0'0'349'0'0,"-4"-31"2972"0"0,-23 11-2246 0 0,21 10 191 0 0,-14 8-881 0 0,3 7-394 0 0,0 0 0 0 0,0 0-1 0 0,1 2 1 0 0,0 0 0 0 0,1 1-1 0 0,-1 0 1 0 0,2 1 0 0 0,-1 1 0 0 0,1 1-1 0 0,0 0 1 0 0,1 0 0 0 0,1 1-1 0 0,0 1 1 0 0,0 0 0 0 0,2 1 0 0 0,-1 0-1 0 0,2 1 1 0 0,0 0 0 0 0,0 0 0 0 0,2 1-1 0 0,0 0 1 0 0,1 0 0 0 0,-4 14 9 0 0,10-8 38 0 0,1 1 1 0 0,1 0 0 0 0,1-1-1 0 0,1 1 1 0 0,1-1 0 0 0,0 0-1 0 0,2-1 1 0 0,1 1 0 0 0,1-1-1 0 0,0-1 1 0 0,1 0 0 0 0,2 0-1 0 0,11 15-38 0 0,-7-9 32 0 0,-1 1-1 0 0,-1 1 0 0 0,-2 0 0 0 0,0 1 1 0 0,-2 0-1 0 0,-1 1 0 0 0,2 20-31 0 0,-10-32 7 0 0,0-1 1 0 0,-2 1-1 0 0,0 0 1 0 0,-1-1-1 0 0,-1 1 0 0 0,-1-1 1 0 0,0 0-1 0 0,-1 0 0 0 0,-1 0 1 0 0,0-1-1 0 0,-2 0 0 0 0,0 0 1 0 0,0 0-1 0 0,-2-1 0 0 0,0-1 1 0 0,0 1-1 0 0,-9 7-7 0 0,-14 15 5 0 0,-1-2 0 0 0,-2-1 0 0 0,-1-2 0 0 0,-2-1 0 0 0,-32 19-5 0 0,45-38-88 0 0,34-17-125 0 0,-4 1 212 0 0,1 1 1 0 0,0-1-1 0 0,0 1 1 0 0,0 0-1 0 0,0 1 1 0 0,0-1-1 0 0,1 1 0 0 0,-1 0 1 0 0,1 1-1 0 0,-1-1 1 0 0,1 1-1 0 0,0 0 1 0 0,-1 1-1 0 0,1-1 1 0 0,0 1-1 0 0,0 0 1 0 0,0 0-1 0 0,-1 1 1 0 0,1 0-1 0 0,0 0 1 0 0,-1 0-1 0 0,1 1 0 0 0,-1 0 1 0 0,1 0-1 0 0,-1 0 1 0 0,0 0-1 0 0,0 1 1 0 0,0 0-1 0 0,0 0 1 0 0,0 1-1 0 0,0-1 1 0 0,-1 1-1 0 0,0 0 1 0 0,0 0-1 0 0,0 1 0 0 0,0-1 1 0 0,-1 1-1 0 0,0 0 1 0 0,0-1-1 0 0,0 2 1 0 0,2 3 0 0 0,-2 6-10 0 0,-1 0 1 0 0,0 0-1 0 0,-1 0 0 0 0,0 0 1 0 0,-1 1-1 0 0,-1-1 1 0 0,-1 0-1 0 0,0 0 0 0 0,-1 0 1 0 0,-2 6 9 0 0,-15 56 28 0 0,4-23-243 0 0,3 0 1 0 0,2 0-1 0 0,3 1 1 0 0,2 0 0 0 0,2 6 214 0 0,4-57-160 0 0,0 0 1 0 0,0-1 0 0 0,0 1 0 0 0,1 0 0 0 0,-1-1-1 0 0,1 1 1 0 0,0 0 0 0 0,0-1 0 0 0,0 1 0 0 0,0-1-1 0 0,1 0 1 0 0,-1 1 0 0 0,1-1 0 0 0,0 0 0 0 0,0 0-1 0 0,0 0 1 0 0,0 0 0 0 0,1 0 0 0 0,-1-1 0 0 0,1 1-1 0 0,0-1 1 0 0,-1 1 0 0 0,1-1 0 0 0,0 0 0 0 0,1 0-1 0 0,-1 0 1 0 0,0-1 159 0 0,13 2-1096 0 0</inkml:trace>
  <inkml:trace contextRef="#ctx0" brushRef="#br0" timeOffset="-116310.048">7013 7233 876 0 0,'5'-22'1940'0'0,"16"-11"-1394"0"0,-24 31-482 0 0,0 0 0 0 0,0 0 1 0 0,0 1-1 0 0,-1 0 0 0 0,1-1 0 0 0,0 1 0 0 0,-1 0 0 0 0,1 1 0 0 0,0-1 0 0 0,-1 1 0 0 0,1-1 0 0 0,-1 1 0 0 0,1 0 0 0 0,-1 0 0 0 0,1 1 1 0 0,-1-1-1 0 0,1 1 0 0 0,0-1 0 0 0,-1 1 0 0 0,1 0 0 0 0,0 1 0 0 0,0-1 0 0 0,-1 0 0 0 0,1 1 0 0 0,-1 0-64 0 0,-1 0 75 0 0,-11 2 11 0 0,-1 0 1 0 0,0 2-1 0 0,1 0 0 0 0,0 1 0 0 0,1 1 0 0 0,0 0 1 0 0,0 1-1 0 0,0 0 0 0 0,1 2 0 0 0,1-1 0 0 0,-1 2 1 0 0,2 0-1 0 0,0 0 0 0 0,0 1 0 0 0,1 1 0 0 0,1 0 0 0 0,0 0 1 0 0,1 1-1 0 0,1 0 0 0 0,0 0 0 0 0,-5 16-86 0 0,13-27 45 0 0,0 1 0 0 0,0-1 0 0 0,0 1 0 0 0,0-1-1 0 0,1 1 1 0 0,0-1 0 0 0,0 1 0 0 0,0-1 0 0 0,0 0 0 0 0,1 0-1 0 0,-1 1 1 0 0,1-1 0 0 0,0 0 0 0 0,1 0 0 0 0,-1-1 0 0 0,1 1-1 0 0,-1 0 1 0 0,1-1 0 0 0,0 0 0 0 0,1 1 0 0 0,-1-1 0 0 0,0-1-1 0 0,1 1 1 0 0,0 0 0 0 0,-1-1 0 0 0,1 0 0 0 0,0 0-1 0 0,0 0 1 0 0,1 0 0 0 0,-1 0 0 0 0,0-1 0 0 0,0 0 0 0 0,1 0-45 0 0,152 25 775 0 0,-103-24-629 0 0,0-3 0 0 0,-1-3 0 0 0,1-1 0 0 0,-1-3 0 0 0,6-4-146 0 0,-49 11 3 0 0,-1 1 1 0 0,0-1 0 0 0,0-1 0 0 0,0 0-1 0 0,0 0 1 0 0,-1-1 0 0 0,1 0 0 0 0,-1 0-1 0 0,1-1 1 0 0,-1 0 0 0 0,0 0 0 0 0,0-1-1 0 0,-1 0 1 0 0,0-1 0 0 0,0 0 0 0 0,0 0-1 0 0,0 0 1 0 0,-1-1 0 0 0,0 0 0 0 0,0 0-1 0 0,-1 0 1 0 0,0-1 0 0 0,0 0 0 0 0,-1 0-1 0 0,0 0 1 0 0,-1 0 0 0 0,2-5-4 0 0,-10 1-32 0 0,-1 1-1 0 0,0-1 1 0 0,0 1-1 0 0,-1 0 1 0 0,-1 1 0 0 0,1-1-1 0 0,-2 1 1 0 0,0 1-1 0 0,0 0 1 0 0,0 0 0 0 0,-1 1-1 0 0,-1 0 1 0 0,1 0 0 0 0,-1 1-1 0 0,-1 1 1 0 0,1 0-1 0 0,-1 1 1 0 0,0 0 0 0 0,0 0-1 0 0,0 1 1 0 0,-1 1 0 0 0,0 0-1 0 0,-3 1 33 0 0,-108-36-2343 0 0,113 26-1342 0 0,11 12 2535 0 0</inkml:trace>
  <inkml:trace contextRef="#ctx0" brushRef="#br0" timeOffset="-115999.953">8020 7516 1632 0 0,'-2'27'736'0'0,"-6"2"16"0"0,-5-1-188 0 0,-3-2-4 0 0,2 1-116 0 0,-7-2-116 0 0,-3 2 88 0 0,0 2-47 0 0,-3-4-89 0 0,1-2-96 0 0,1-1-208 0 0,2-4-4 0 0,-2 2-256 0 0,1-8-156 0 0,3 0-669 0 0,10-9-167 0 0,11-3 20 0 0</inkml:trace>
  <inkml:trace contextRef="#ctx0" brushRef="#br0" timeOffset="-114021.335">9281 7257 1160 0 0,'0'0'471'0'0,"0"0"-72"0"0,0 0-85 0 0,0 0-1 0 0,0 0 0 0 0,0 0-32 0 0,0 0-32 0 0,0 0-28 0 0,0 0-21 0 0,0 0-21 0 0,0 0-24 0 0,0 0-14 0 0,0 0-22 0 0,0 12-44 0 0,2-5 4401 0 0,5-5-4468 0 0,0 0 0 0 0,0 0 0 0 0,1 0-1 0 0,-1-1 1 0 0,0-1 0 0 0,1 1 0 0 0,-1-1 0 0 0,1 0 0 0 0,-1-1-1 0 0,1 1 1 0 0,-1-2 0 0 0,0 1 0 0 0,0-1 0 0 0,1 0 0 0 0,0-1-8 0 0,19-2 37 0 0,42-4-10 0 0,5 0 41 0 0,0-3-1 0 0,-1-3 1 0 0,0-3-1 0 0,19-10-67 0 0,-91 28-6 0 0,0 0 1 0 0,0 0-1 0 0,0 1 0 0 0,0-1 0 0 0,1 0 0 0 0,-1 0 1 0 0,0 0-1 0 0,0 0 0 0 0,0 0 0 0 0,1-1 0 0 0,-1 1 1 0 0,0 0-1 0 0,0 0 0 0 0,0-1 0 0 0,0 1 0 0 0,0-1 1 0 0,0 1-1 0 0,0-1 0 0 0,1 1 0 0 0,-2-1 0 0 0,1 0 1 0 0,0 0-1 0 0,0 1 0 0 0,0-1 0 0 0,0 0 0 0 0,0 0 1 0 0,-1 0-1 0 0,1 0 0 0 0,0 0 0 0 0,-1 0 0 0 0,1 0 1 0 0,0 0-1 0 0,-1 0 0 0 0,0 0 0 0 0,1 0 0 0 0,-1 0 1 0 0,0-1-1 0 0,1 1 0 0 0,-1 0 0 0 0,0 0 0 0 0,0 0 1 0 0,0 0-1 0 0,0-1 0 0 0,0 1 0 0 0,0 0 0 0 0,0 0 1 0 0,-1 0-1 0 0,1-1 0 0 0,0 1 0 0 0,-1 0 0 0 0,1 0 1 0 0,-1 0-1 0 0,1 0 0 0 0,-1 0 0 0 0,1 0 0 0 0,-1 0 1 0 0,0 0-1 0 0,1 0 0 0 0,-1 0 0 0 0,0 0 0 0 0,0 0 1 0 0,0 1-1 0 0,0-1 0 0 0,0 0 0 0 0,0 1 0 0 0,0-1 1 0 0,0 0 5 0 0,-80-29-433 0 0,49 24 351 0 0,0 3 1 0 0,0 0-1 0 0,0 2 1 0 0,-1 2-1 0 0,1 1 1 0 0,0 1-1 0 0,0 1 0 0 0,0 2 1 0 0,1 2-1 0 0,-22 8 82 0 0,39-12-2 0 0,1 1 0 0 0,0 0 0 0 0,0 1 0 0 0,0 1-1 0 0,1 0 1 0 0,-1 1 0 0 0,2 0 0 0 0,-1 0 0 0 0,1 2-1 0 0,1-1 1 0 0,-9 11 2 0 0,15-16 9 0 0,0 1 1 0 0,1-1-1 0 0,-1 1 0 0 0,1 0 0 0 0,0 0 0 0 0,0 1 1 0 0,1-1-1 0 0,0 1 0 0 0,0-1 0 0 0,0 1 0 0 0,0-1 1 0 0,1 1-1 0 0,0 0 0 0 0,0 0 0 0 0,1 0 0 0 0,0 0 1 0 0,0 0-1 0 0,0 0 0 0 0,0 0 0 0 0,1-1 0 0 0,0 1 1 0 0,1 0-1 0 0,-1 0 0 0 0,1-1 0 0 0,0 1 0 0 0,0-1 1 0 0,1 1-1 0 0,0-1 0 0 0,0 1-9 0 0,8 7-3 0 0,1 0 0 0 0,-1-1 0 0 0,2-1 0 0 0,0 0 0 0 0,0-1 0 0 0,1 0 0 0 0,0-1 0 0 0,1-1 0 0 0,0 0 0 0 0,0-1 0 0 0,1 0 0 0 0,0-1 0 0 0,0-1-1 0 0,0-1 1 0 0,0 0 0 0 0,6-1 3 0 0,22 7-731 0 0,0-3 0 0 0,1-1 0 0 0,0-3 0 0 0,0-1 0 0 0,0-3 0 0 0,0-1 0 0 0,22-5 731 0 0,-9-6-1246 0 0</inkml:trace>
  <inkml:trace contextRef="#ctx0" brushRef="#br0" timeOffset="-113757.384">10271 6832 1552 0 0,'2'-10'861'0'0,"1"-16"2822"0"0,-15 38-2058 0 0,3 10-1475 0 0,1 1 0 0 0,1-1 0 0 0,1 1 1 0 0,0 0-1 0 0,2 0 0 0 0,1 1 0 0 0,1 0 0 0 0,1-1 1 0 0,1 1-1 0 0,2 13-150 0 0,-2-22 65 0 0,3 17-309 0 0,2 0 1 0 0,1 0 0 0 0,2 0 0 0 0,1-1-1 0 0,1 0 1 0 0,2-1 0 0 0,9 17 243 0 0,-17-37-320 0 0,3 21-4521 0 0,-7-31 3381 0 0</inkml:trace>
  <inkml:trace contextRef="#ctx0" brushRef="#br0" timeOffset="-113272.487">10590 6955 1172 0 0,'-2'-2'102'0'0,"1"0"-1"0"0,-1 1 1 0 0,0-1 0 0 0,0 1 0 0 0,1-1-1 0 0,-1 1 1 0 0,0-1 0 0 0,0 1-1 0 0,0 0 1 0 0,-1 0 0 0 0,1 0-1 0 0,0 0 1 0 0,0 0 0 0 0,0 1-1 0 0,-1-1 1 0 0,1 1 0 0 0,0-1-1 0 0,-1 1 1 0 0,1 0 0 0 0,-1 0-1 0 0,1 0 1 0 0,0 0 0 0 0,-1 0 0 0 0,1 1-1 0 0,0-1 1 0 0,-1 1 0 0 0,1 0-1 0 0,0-1 1 0 0,0 1 0 0 0,0 0-1 0 0,-1 0 1 0 0,1 0 0 0 0,0 1-1 0 0,0-1 1 0 0,0 0 0 0 0,1 1-1 0 0,-1-1 1 0 0,0 1 0 0 0,0 0-1 0 0,1-1 1 0 0,-1 1 0 0 0,1 0 0 0 0,-1 1-102 0 0,-2 1 66 0 0,-1 1 1 0 0,1 0-1 0 0,0 0 1 0 0,0 0 0 0 0,1 1-1 0 0,0-1 1 0 0,-1 1 0 0 0,2 0-1 0 0,-1-1 1 0 0,1 1-1 0 0,0 1 1 0 0,0-1 0 0 0,1 0-1 0 0,-1 0 1 0 0,2 1 0 0 0,-1-1-1 0 0,0 0 1 0 0,1 1-1 0 0,1-1 1 0 0,-1 1 0 0 0,1-1-1 0 0,0 0 1 0 0,0 1 0 0 0,1-1-1 0 0,0 0 1 0 0,0 0-1 0 0,0 0 1 0 0,1 0 0 0 0,0 0-1 0 0,0-1 1 0 0,0 1 0 0 0,1-1-1 0 0,0 0 1 0 0,0 0 0 0 0,0 0-1 0 0,0 0 1 0 0,1-1-1 0 0,0 0 1 0 0,0 0 0 0 0,0 0-1 0 0,1 0 1 0 0,-1-1 0 0 0,1 0-1 0 0,0 0 1 0 0,0-1-67 0 0,152 127 1143 0 0,-157-127-1125 0 0,1 0 1 0 0,-1 0 0 0 0,0 0 0 0 0,0 1 0 0 0,0-1 0 0 0,0 0 0 0 0,0 1 0 0 0,0-1-1 0 0,0 1 1 0 0,-1-1 0 0 0,1 1 0 0 0,-1-1 0 0 0,0 1 0 0 0,0 0 0 0 0,0-1 0 0 0,0 1-1 0 0,0-1 1 0 0,0 1 0 0 0,-1-1 0 0 0,1 1 0 0 0,-1-1 0 0 0,0 1 0 0 0,0-1-1 0 0,0 1 1 0 0,0-1 0 0 0,0 0 0 0 0,0 1 0 0 0,-1-1 0 0 0,1 0 0 0 0,-1 0 0 0 0,1 0-1 0 0,-1 0 1 0 0,0 0 0 0 0,0-1 0 0 0,0 1 0 0 0,0 0 0 0 0,0-1 0 0 0,0 0 0 0 0,0 1-1 0 0,-2-1-18 0 0,-99 42 311 0 0,100-43-299 0 0,-38 11-60 0 0,-1-2 0 0 0,0-1 0 0 0,0-3-1 0 0,-1-2 1 0 0,-25-1 48 0 0,63-1-111 0 0,0-1-1 0 0,0 1 0 0 0,0-1 1 0 0,0-1-1 0 0,0 1 1 0 0,0-1-1 0 0,0 0 0 0 0,0 0 1 0 0,0 0-1 0 0,0-1 0 0 0,0 1 1 0 0,0-1-1 0 0,1 0 1 0 0,-1-1-1 0 0,1 1 0 0 0,-1-1 1 0 0,1 0-1 0 0,0 0 1 0 0,0 0-1 0 0,1-1 0 0 0,-1 1 1 0 0,0-1-1 0 0,1 0 0 0 0,0 0 1 0 0,0 0-1 0 0,0 0 1 0 0,1-1-1 0 0,-1 1 0 0 0,1-3 112 0 0,3 2-283 0 0,1 0 0 0 0,0 0 0 0 0,0-1 0 0 0,1 1 0 0 0,0 0 1 0 0,-1 1-1 0 0,2-1 0 0 0,-1 1 0 0 0,0-1 0 0 0,1 1 0 0 0,0 0 0 0 0,0 0 0 0 0,0 0 0 0 0,1 1 0 0 0,-1 0 0 0 0,1 0 0 0 0,4-3 283 0 0,19-12-1215 0 0</inkml:trace>
  <inkml:trace contextRef="#ctx0" brushRef="#br0" timeOffset="-112790.853">10783 7231 1216 0 0,'93'-17'3110'0'0,"295"-99"-980"0"0,-370 104-2230 0 0,-18 12-87 0 0,-6-1-6 0 0,-34 2 259 0 0,0 2 0 0 0,0 1 1 0 0,0 2-1 0 0,1 2 0 0 0,-1 2 0 0 0,2 1 0 0 0,0 2 1 0 0,0 2-1 0 0,-19 11-66 0 0,49-23 24 0 0,0 0 1 0 0,0 1-1 0 0,1 0 1 0 0,0 0-1 0 0,-1 0 1 0 0,2 1-1 0 0,-1 0 0 0 0,0 1 1 0 0,1-1-1 0 0,0 1 1 0 0,0 0-1 0 0,1 1 1 0 0,0 0-1 0 0,0-1 0 0 0,0 2 1 0 0,1-1-1 0 0,0 0 1 0 0,0 1-1 0 0,1 0 1 0 0,0 0-1 0 0,1 0 1 0 0,-1 0-1 0 0,1 4-24 0 0,5-4-69 0 0,0 0 0 0 0,1-1 0 0 0,0 1 0 0 0,1-1 0 0 0,-1 0 0 0 0,1 0 0 0 0,1 0 0 0 0,-1-1 0 0 0,1 0 0 0 0,0 0 0 0 0,1 0 0 0 0,-1-1 0 0 0,1 0 0 0 0,0 0 0 0 0,1-1-1 0 0,-1 0 1 0 0,1 0 0 0 0,-1-1 0 0 0,1 1 0 0 0,0-2 0 0 0,0 1 0 0 0,1-1 0 0 0,-1-1 0 0 0,0 1 0 0 0,1-2 0 0 0,4 1 69 0 0,88 13-2487 0 0,-71-13 1259 0 0</inkml:trace>
  <inkml:trace contextRef="#ctx0" brushRef="#br0" timeOffset="-111983.101">11500 7018 1212 0 0,'8'-10'2262'0'0,"-8"11"-2208"0"0,0-1 1 0 0,0 1-1 0 0,0-1 0 0 0,0 1 1 0 0,0-1-1 0 0,0 0 1 0 0,0 1-1 0 0,1-1 0 0 0,-1 1 1 0 0,0-1-1 0 0,0 0 1 0 0,1 1-1 0 0,-1-1 0 0 0,0 0 1 0 0,0 1-1 0 0,1-1 1 0 0,-1 0-1 0 0,0 1 0 0 0,1-1 1 0 0,-1 0-1 0 0,1 0 1 0 0,-1 1-1 0 0,0-1 0 0 0,1 0 1 0 0,-1 0-1 0 0,1 0 1 0 0,-1 0-1 0 0,0 1 0 0 0,1-1 1 0 0,-1 0-1 0 0,1 0 1 0 0,-1 0-1 0 0,1 0 0 0 0,-1 0 1 0 0,0 0-1 0 0,1 0 1 0 0,-1 0-1 0 0,1 0 0 0 0,-1-1 1 0 0,1 1-1 0 0,-1 0 1 0 0,0 0-1 0 0,1 0 0 0 0,-1 0 1 0 0,1-1-1 0 0,-1 1 1 0 0,0 0-1 0 0,1 0 0 0 0,-1-1 1 0 0,0 1-1 0 0,1 0 1 0 0,-1 0-1 0 0,0-1 0 0 0,1 1 1 0 0,-1 0-1 0 0,0-1 1 0 0,0 1-1 0 0,1-1 0 0 0,-1 1 1 0 0,0 0-1 0 0,0-1 1 0 0,0 1-1 0 0,0-1 0 0 0,1 1-54 0 0,1 14 80 0 0,2 0 0 0 0,0-1 0 0 0,1 1 0 0 0,0-1-1 0 0,1 0 1 0 0,0 0 0 0 0,1-1 0 0 0,1 1 0 0 0,0-2 0 0 0,0 1-1 0 0,1-1 1 0 0,1 0 0 0 0,-1-1 0 0 0,2 0 0 0 0,0-1-1 0 0,0 0 1 0 0,0-1 0 0 0,1 0 0 0 0,1 0 0 0 0,-1-2 0 0 0,1 1-1 0 0,0-2 1 0 0,0 1 0 0 0,1-2 0 0 0,0 0 0 0 0,0-1 0 0 0,0 0-1 0 0,0-1 1 0 0,1 0-80 0 0,-11-3-38 0 0,0 1-1 0 0,0-1 1 0 0,0 0 0 0 0,0 0-1 0 0,0 0 1 0 0,0 0 0 0 0,-1-1-1 0 0,1 1 1 0 0,0-1-1 0 0,0 0 1 0 0,-1 0 0 0 0,0-1-1 0 0,1 1 1 0 0,-1-1 0 0 0,0 0-1 0 0,0 1 1 0 0,0-1-1 0 0,-1 0 1 0 0,1-1 0 0 0,-1 1-1 0 0,1-1 1 0 0,-1 1 0 0 0,0-1-1 0 0,-1 1 1 0 0,1-1-1 0 0,0 0 1 0 0,-1 0 0 0 0,0 0-1 0 0,0 0 1 0 0,0 0 0 0 0,-1 0-1 0 0,1 0 1 0 0,-1 0-1 0 0,0-2 39 0 0,0 5-34 0 0,0 1-20 0 0,-22 1 26 0 0,19 2 22 0 0,0-1 0 0 0,0 1 0 0 0,1 0 0 0 0,-1 0 0 0 0,1 0 0 0 0,0 1 0 0 0,0-1 0 0 0,0 0 0 0 0,1 1 0 0 0,-1 0 0 0 0,1-1-1 0 0,-1 1 1 0 0,1 0 0 0 0,1-1 0 0 0,-1 1 0 0 0,0 0 0 0 0,1 0 0 0 0,0 0 0 0 0,0 0 0 0 0,0 0 0 0 0,0 0 0 0 0,1-1 0 0 0,-1 1 0 0 0,1 0-1 0 0,0 0 1 0 0,0 0 0 0 0,1-1 0 0 0,-1 1 0 0 0,1-1 0 0 0,0 1 0 0 0,0-1 0 0 0,0 1 0 0 0,0-1 0 0 0,0 0 0 0 0,1 0 0 0 0,-1 0 0 0 0,1-1-1 0 0,0 1 1 0 0,0 0 0 0 0,0-1 0 0 0,0 0 0 0 0,0 0 0 0 0,1 0 0 0 0,2 1 6 0 0,9 3-9 0 0,0 0-1 0 0,0-2 1 0 0,0 0-1 0 0,1-1 1 0 0,-1 0-1 0 0,1-1 1 0 0,0-1-1 0 0,0-1 1 0 0,-1 0 0 0 0,1-1-1 0 0,0 0 1 0 0,0-1-1 0 0,-1-1 1 0 0,1-1-1 0 0,-1 0 1 0 0,0-1-1 0 0,0-1 1 0 0,13-7 9 0 0,-22 12-14 0 0,-1 0 0 0 0,0 0 0 0 0,0-1 0 0 0,1 0 0 0 0,-1 0 0 0 0,0 0 0 0 0,-1-1 0 0 0,1 1 0 0 0,0-1 0 0 0,-1 0 0 0 0,0-1 0 0 0,1 1 1 0 0,-1-1-1 0 0,-1 0 0 0 0,1 0 0 0 0,0 0 0 0 0,-1 0 0 0 0,0-1 0 0 0,0 1 0 0 0,0-1 0 0 0,-1 0 0 0 0,1 0 0 0 0,-1 0 0 0 0,-1 0 0 0 0,1 0 0 0 0,-1-1 0 0 0,1 1 0 0 0,-1 0 0 0 0,-1-1 0 0 0,1 1 0 0 0,-1-1 0 0 0,0 1 0 0 0,-1-5 14 0 0,-12-8-50 0 0,-1 1 0 0 0,-1 0-1 0 0,0 1 1 0 0,-1 0-1 0 0,-1 1 1 0 0,0 1 0 0 0,-1 1-1 0 0,-1 0 1 0 0,0 2-1 0 0,-1 0 1 0 0,0 1 0 0 0,0 1-1 0 0,-16-5 51 0 0,-1-3-15 0 0,-24-24-3450 0 0,61 40 2169 0 0</inkml:trace>
  <inkml:trace contextRef="#ctx0" brushRef="#br0" timeOffset="-111438.462">12534 6658 1180 0 0,'5'-18'1547'0'0,"-2"6"461"0"0,-10 26-1066 0 0,-5 26-730 0 0,1 1 0 0 0,2 0-1 0 0,2 0 1 0 0,1 1 0 0 0,3 0-1 0 0,1 0 1 0 0,3 18-212 0 0,-1-44 24 0 0,-5 185 914 0 0,21-146-370 0 0,3-83-249 0 0,-11 6-344 0 0,1 1 0 0 0,1 0 0 0 0,1 1-1 0 0,1 0 1 0 0,0 1 0 0 0,2 1 0 0 0,0 0 0 0 0,1 0-1 0 0,1 2 1 0 0,5-4 25 0 0,-18 19-13 0 0,0 1 1 0 0,0-1-1 0 0,0 1 1 0 0,0 0-1 0 0,1 0 0 0 0,-1 0 1 0 0,0 1-1 0 0,0-1 0 0 0,0 1 1 0 0,0 0-1 0 0,0 0 0 0 0,0 0 1 0 0,0 0-1 0 0,0 0 0 0 0,0 1 1 0 0,0-1-1 0 0,0 1 1 0 0,-1 0-1 0 0,1-1 0 0 0,-1 1 1 0 0,1 1-1 0 0,-1-1 0 0 0,0 0 1 0 0,0 0-1 0 0,0 1 0 0 0,0 0 1 0 0,0-1-1 0 0,0 1 0 0 0,-1 0 1 0 0,1 0-1 0 0,-1 0 0 0 0,0 0 1 0 0,0 0 12 0 0,15 18-59 0 0,-9-14 46 0 0,-1 1 0 0 0,1-1 0 0 0,0-1 0 0 0,1 1 1 0 0,0-1-1 0 0,0 0 0 0 0,0-1 0 0 0,0 0 0 0 0,1 0 0 0 0,0-1 0 0 0,0 0 0 0 0,0-1 0 0 0,1 1 0 0 0,-1-2 0 0 0,1 0 0 0 0,0 0 0 0 0,-1 0 1 0 0,1-1-1 0 0,0-1 0 0 0,0 0 0 0 0,0 0 0 0 0,0-1 0 0 0,0 0 0 0 0,3-1 13 0 0,-4 1-111 0 0,0 0-1 0 0,-1-1 1 0 0,1 1-1 0 0,-1-2 1 0 0,1 1 0 0 0,-1-1-1 0 0,0-1 1 0 0,0 1-1 0 0,0-1 1 0 0,-1 0-1 0 0,1-1 1 0 0,-1 0 0 0 0,0 0-1 0 0,-1-1 1 0 0,1 0-1 0 0,-1 0 1 0 0,0 0 0 0 0,0-1-1 0 0,-1 0 1 0 0,0 0-1 0 0,0 0 1 0 0,-1-1-1 0 0,0 0 1 0 0,0 1 0 0 0,-1-2-1 0 0,0 1 1 0 0,1-4 111 0 0,-27-25-412 0 0,3 25 358 0 0</inkml:trace>
  <inkml:trace contextRef="#ctx0" brushRef="#br0" timeOffset="-111003.298">12955 6982 4360 0 0,'-14'5'48'0'0,"0"0"0"0"0,1 1 0 0 0,0 1 0 0 0,0 0 0 0 0,0 0 0 0 0,1 1 0 0 0,0 1 0 0 0,1 0 0 0 0,0 1 0 0 0,1 0 0 0 0,-1 0 0 0 0,2 1 0 0 0,0 1 0 0 0,0 0 0 0 0,1 0 0 0 0,0 0 0 0 0,1 1 0 0 0,1 0 0 0 0,0 1 0 0 0,1-1 0 0 0,0 1 0 0 0,1 0 0 0 0,1 0 0 0 0,-2 10-48 0 0,5-19-5 0 0,1 0 0 0 0,-1 0-1 0 0,1-1 1 0 0,0 1 0 0 0,0 0 0 0 0,0 0 0 0 0,1-1 0 0 0,-1 1-1 0 0,1 0 1 0 0,0-1 0 0 0,1 0 0 0 0,-1 1 0 0 0,1-1 0 0 0,0 0-1 0 0,0 0 1 0 0,0-1 0 0 0,0 1 0 0 0,1-1 0 0 0,-1 1 0 0 0,1-1-1 0 0,0 0 1 0 0,0-1 0 0 0,0 1 0 0 0,1-1 0 0 0,-1 1 0 0 0,1-1 0 0 0,-1 0-1 0 0,1-1 1 0 0,-1 1 0 0 0,1-1 0 0 0,0 0 0 0 0,0 0 0 0 0,0-1-1 0 0,0 1 1 0 0,1-1 5 0 0,171-19-1147 0 0,-161 13 1007 0 0,0-1 0 0 0,0-1 1 0 0,0 0-1 0 0,-1-1 0 0 0,0-1 0 0 0,-1 0 1 0 0,0-1-1 0 0,-1 0 0 0 0,0-1 1 0 0,0 0-1 0 0,-2-2 0 0 0,1 1 0 0 0,-2-1 1 0 0,0-1-1 0 0,3-6 140 0 0,-4 5 271 0 0,-1 0 0 0 0,-1-1 1 0 0,-1 1-1 0 0,0-1 0 0 0,-1 0 0 0 0,-1-1 1 0 0,-1 1-1 0 0,0-1 0 0 0,0-15-271 0 0,7-37 2468 0 0,15 88-1783 0 0,142 192-9 0 0,-124-156 476 0 0,-42-53-907 0 0,-1-1-20 0 0,-4-1-182 0 0,-1 1-1 0 0,1-1 0 0 0,0-1 0 0 0,0 1 1 0 0,0 0-1 0 0,1-1 0 0 0,-1 0 1 0 0,0 0-1 0 0,1 0 0 0 0,-1-1 1 0 0,1 1-1 0 0,-1-1 0 0 0,1 1 1 0 0,0-1-1 0 0,0 0 0 0 0,1-1 1 0 0,-1 1-1 0 0,1 0 0 0 0,-1-1 0 0 0,1 1 1 0 0,0-1-1 0 0,0 0 0 0 0,1 0 1 0 0,-1 0-1 0 0,1 1 0 0 0,0-2 1 0 0,0 1-1 0 0,0 0 0 0 0,0 0 1 0 0,1 0-1 0 0,-1 0 0 0 0,1 0 0 0 0,0-1 1 0 0,1 1-1 0 0,-1 0 0 0 0,1 0 1 0 0,0-2-43 0 0,5-7-118 0 0,-1-1-1 0 0,2 1 1 0 0,0 1 0 0 0,1-1 0 0 0,0 1 0 0 0,1 1 0 0 0,0 0-1 0 0,1 0 1 0 0,0 0 0 0 0,0 1 0 0 0,1 1 0 0 0,2-1 118 0 0,95-62-4876 0 0,-70 58 2361 0 0,-26 11 1366 0 0</inkml:trace>
  <inkml:trace contextRef="#ctx0" brushRef="#br0" timeOffset="-110725.161">13827 7057 1268 0 0,'18'-1'370'0'0,"1"-1"-1"0"0,-1 0 0 0 0,1-2 1 0 0,-1 0-1 0 0,0-1 1 0 0,0-1-1 0 0,-1-1 1 0 0,0 0-1 0 0,14-9-369 0 0,-32 16 14 0 0,1 1-1 0 0,-1-1 1 0 0,1 0 0 0 0,-1 0-1 0 0,0 0 1 0 0,1-1 0 0 0,-1 1-1 0 0,0 0 1 0 0,1 0 0 0 0,-1 0-1 0 0,1 0 1 0 0,-1-1 0 0 0,0 1-1 0 0,1 0 1 0 0,-1 0 0 0 0,1-1-1 0 0,-1 1 1 0 0,1 0-1 0 0,-1-1 1 0 0,1 1 0 0 0,-1-1-1 0 0,1 1 1 0 0,-1-1 0 0 0,1 1-1 0 0,0-1 1 0 0,-1 1 0 0 0,1-1-1 0 0,0 1 1 0 0,-1-1 0 0 0,1 1-1 0 0,0-1 1 0 0,0 0 0 0 0,-1 1-1 0 0,1-1 1 0 0,0 1 0 0 0,0-1-1 0 0,0 0 1 0 0,0 1 0 0 0,0-1-1 0 0,0 0 1 0 0,0 1-1 0 0,0-1 1 0 0,0 0 0 0 0,0 1-1 0 0,0-1 1 0 0,1 1 0 0 0,-1-1-1 0 0,0 0 1 0 0,0 1 0 0 0,1-1-1 0 0,-1 1 1 0 0,0-1 0 0 0,1 1-1 0 0,-1-1 1 0 0,0 1 0 0 0,1-1-1 0 0,-1 1 1 0 0,1-1 0 0 0,-1 1-1 0 0,1-1 1 0 0,-1 1 0 0 0,1 0-1 0 0,-1-1 1 0 0,1 1-14 0 0,-53-6-49 0 0,8 8 267 0 0,0 1 1 0 0,0 3 0 0 0,0 1-1 0 0,1 2 1 0 0,0 3-1 0 0,-39 15-218 0 0,76-26 29 0 0,-1 0-1 0 0,1 1 1 0 0,-1-1-1 0 0,1 1 1 0 0,0 1-1 0 0,0-1 1 0 0,0 1 0 0 0,0 0-1 0 0,0 1 1 0 0,1-1-1 0 0,-1 1 1 0 0,1 0-1 0 0,0 1 1 0 0,0-1-1 0 0,1 1 1 0 0,-1 0-1 0 0,1 0 1 0 0,0 0-1 0 0,0 1 1 0 0,1-1 0 0 0,0 1-1 0 0,0 0 1 0 0,0 0-1 0 0,0 0 1 0 0,1 1-29 0 0,4-4-4 0 0,-1 1 0 0 0,1-1 0 0 0,0 0 0 0 0,0 0 1 0 0,1 0-1 0 0,-1 0 0 0 0,0 0 0 0 0,1-1 0 0 0,0 1 0 0 0,0-1 1 0 0,-1 0-1 0 0,2 1 0 0 0,-1-1 0 0 0,0-1 0 0 0,0 1 0 0 0,0 0 1 0 0,1-1-1 0 0,-1 0 0 0 0,1 0 0 0 0,-1 0 0 0 0,1 0 0 0 0,0 0 1 0 0,0-1 3 0 0,39 10-839 0 0,2-2 0 0 0,-1-2 1 0 0,1-2-1 0 0,0-2 0 0 0,33-3 839 0 0,-63 1-457 0 0,31 0-703 0 0</inkml:trace>
  <inkml:trace contextRef="#ctx0" brushRef="#br0" timeOffset="-102329.562">6455 9600 1624 0 0,'0'0'300'0'0,"0"-1"-1"0"0,0 1 1 0 0,0 0-1 0 0,0-1 1 0 0,0 1-1 0 0,0 0 1 0 0,0-1 0 0 0,0 1-1 0 0,0 0 1 0 0,0-1-1 0 0,0 1 1 0 0,0 0-1 0 0,0-1 1 0 0,-1 1 0 0 0,1 0-1 0 0,0 0 1 0 0,0-1-1 0 0,0 1 1 0 0,0 0-1 0 0,-1-1 1 0 0,1 1-300 0 0,42-8 741 0 0,384-34-204 0 0,-343 39-5424 0 0,-80-3 3521 0 0,-11 4 138 0 0</inkml:trace>
  <inkml:trace contextRef="#ctx0" brushRef="#br0" timeOffset="-102067.635">6546 9783 1024 0 0,'7'4'1044'0'0,"21"2"-152"0"0,4 0-116 0 0,5-3-104 0 0,5-3-120 0 0,-1 3-112 0 0,1-1-159 0 0,1-2-233 0 0,-3 1-4 0 0,3-1-457 0 0,-23 0-767 0 0,8 0 32 0 0,6 0-116 0 0</inkml:trace>
  <inkml:trace contextRef="#ctx0" brushRef="#br0" timeOffset="-105635.81">3027 9627 848 0 0,'6'-24'2444'0'0,"35"-35"1473"0"0,-84 183-1763 0 0,-14 145-1432 0 0,46-104 379 0 0,11-162-1073 0 0,0 1 1 0 0,1 0-1 0 0,-1 0 0 0 0,1-1 0 0 0,-1 1 0 0 0,1 0 0 0 0,0-1 0 0 0,0 1 1 0 0,1 0-1 0 0,-1-1 0 0 0,1 0 0 0 0,0 1 0 0 0,0-1 0 0 0,0 0 0 0 0,0 0 0 0 0,0 0 1 0 0,1 0-1 0 0,-1 0 0 0 0,1-1 0 0 0,0 1 0 0 0,0-1 0 0 0,0 1 0 0 0,0-1 0 0 0,0 0 1 0 0,1 0-1 0 0,-1-1 0 0 0,1 1 0 0 0,-1-1 0 0 0,1 0 0 0 0,-1 0 0 0 0,4 1-28 0 0,125 8 622 0 0,-102-11-482 0 0,163-21 191 0 0,58-7-882 0 0,-250 27 255 0 0,0 0-1 0 0,0 0 0 0 0,0 0 0 0 0,-1 0 0 0 0,1-1 0 0 0,-1 1 0 0 0,1 0 0 0 0,-1 0 0 0 0,0-1 1 0 0,0 1-1 0 0,0 0 0 0 0,0 0 0 0 0,0-1 0 0 0,0 1 0 0 0,-1 0 0 0 0,1 0 0 0 0,-1-1 0 0 0,0 1 1 0 0,1 0-1 0 0,-1 0 0 0 0,0 0 0 0 0,0 0 0 0 0,-1 0 0 0 0,1 0 0 0 0,0 0 0 0 0,-1 0 0 0 0,1 0 0 0 0,-1 1 1 0 0,1-1-1 0 0,-1 1 0 0 0,0-1 0 0 0,1 1 0 0 0,-3-2 297 0 0,4 3-13 0 0,-10-9-1281 0 0</inkml:trace>
  <inkml:trace contextRef="#ctx0" brushRef="#br0" timeOffset="-105340.801">3160 9840 1404 0 0,'14'-9'5630'0'0,"94"-12"-4494"0"0,316-27-83 0 0,-423 48-1322 0 0,-1 0-23 0 0,-45 3-4778 0 0,30-3 3834 0 0</inkml:trace>
  <inkml:trace contextRef="#ctx0" brushRef="#br0" timeOffset="-105011.85">3117 9534 2484 0 0,'13'-5'3216'0'0,"30"0"-2719"0"0,-40 4-312 0 0,490-14 2621 0 0,-429 32-2730 0 0,-91-11-1256 0 0,21-10-3588 0 0,9 2 3528 0 0</inkml:trace>
  <inkml:trace contextRef="#ctx0" brushRef="#br0" timeOffset="-104528.693">4664 9555 1380 0 0,'22'5'5095'0'0,"-37"10"-3348"0"0,5-6-1966 0 0,-27 27 365 0 0,3 2 0 0 0,0 2 1 0 0,3 1-1 0 0,1 1 0 0 0,3 1 0 0 0,1 2 1 0 0,2 1-1 0 0,0 6-146 0 0,18-40-246 0 0,-29 41-487 0 0,-3-38-5061 0 0,26-15 4546 0 0</inkml:trace>
  <inkml:trace contextRef="#ctx0" brushRef="#br0" timeOffset="-104229.899">4279 9616 1324 0 0,'0'-5'1185'0'0,"0"5"-1072"0"0,1 0 1 0 0,-1 0-1 0 0,0 0 0 0 0,1 0 1 0 0,-1 0-1 0 0,1 0 1 0 0,-1 0-1 0 0,1 1 1 0 0,-1-2-1 0 0,1 1 1 0 0,-1 0-1 0 0,1 0 1 0 0,-1 0-1 0 0,1 0 0 0 0,-1 0 1 0 0,1 0-1 0 0,-1 0 1 0 0,1-1-1 0 0,-1 1 1 0 0,1 0-1 0 0,-1 0 1 0 0,1-1-1 0 0,-1 1 1 0 0,0 0-1 0 0,1 0 0 0 0,-1-1 1 0 0,0 1-1 0 0,1-1 1 0 0,-1 1-1 0 0,0 0 1 0 0,1-1-1 0 0,-1 1 1 0 0,0-1-1 0 0,0 1 1 0 0,1-1-1 0 0,-1 1 0 0 0,0 0 1 0 0,0-1-1 0 0,0 1 1 0 0,0-1-1 0 0,0 1 1 0 0,0-1-1 0 0,0 1 1 0 0,0-1-1 0 0,0 1 1 0 0,0-1-1 0 0,0 1 0 0 0,0-1 1 0 0,0 1-1 0 0,0-1 1 0 0,0 1-1 0 0,0-1 1 0 0,0 1-1 0 0,-1-1 1 0 0,1 1-1 0 0,0-1-113 0 0,312 360 1190 0 0,-280-302-4557 0 0,-23-38-435 0 0,-8-19 2523 0 0</inkml:trace>
  <inkml:trace contextRef="#ctx0" brushRef="#br0" timeOffset="-103583.395">4816 9288 1160 0 0,'5'-5'265'0'0,"0"1"0"0"0,-1 0 1 0 0,1 0-1 0 0,1 0 0 0 0,-1 1 0 0 0,0 0 0 0 0,1 0 1 0 0,0 0-1 0 0,0 1 0 0 0,0 0 0 0 0,0 0 0 0 0,0 0 0 0 0,0 0 1 0 0,0 1-1 0 0,0 1 0 0 0,1-1 0 0 0,-1 1 0 0 0,1 0 1 0 0,0 0-266 0 0,-1 3 39 0 0,0-1 1 0 0,-1 2-1 0 0,1-1 1 0 0,-1 1 0 0 0,0 0-1 0 0,0 0 1 0 0,0 0-1 0 0,0 1 1 0 0,-1-1-1 0 0,1 1 1 0 0,-1 0 0 0 0,-1 1-1 0 0,1-1 1 0 0,-1 1-1 0 0,0-1 1 0 0,0 1 0 0 0,0 0-1 0 0,-1 0 1 0 0,0 0-1 0 0,0 1 1 0 0,-1-1-1 0 0,1 0 1 0 0,-1 1 0 0 0,0 5-40 0 0,0-1 152 0 0,-1-1 1 0 0,0 1 0 0 0,0 0-1 0 0,-1 0 1 0 0,-1 0 0 0 0,1 0-1 0 0,-2-1 1 0 0,0 1-1 0 0,0-1 1 0 0,-1 1 0 0 0,0-1-1 0 0,0 0 1 0 0,-1-1 0 0 0,-1 1-1 0 0,1-1 1 0 0,-2 0 0 0 0,1 0-1 0 0,-1-1 1 0 0,-4 3-153 0 0,-41 58 1975 0 0,52-69-1903 0 0,0 0-73 0 0,5 1-106 0 0,24-1-634 0 0,-1-1 1 0 0,0-2-1 0 0,0-1 0 0 0,0-1 1 0 0,0-1-1 0 0,-1-2 1 0 0,1 0-1 0 0,17-10 741 0 0,-5 4-1371 0 0,3-1 105 0 0,-4-1 36 0 0</inkml:trace>
  <inkml:trace contextRef="#ctx0" brushRef="#br0" timeOffset="-103320.382">5652 9315 2676 0 0,'16'-9'4265'0'0,"-3"35"-3076"0"0,-12-25-1212 0 0,8 21 121 0 0,-1-1 0 0 0,-1 1-1 0 0,-1 0 1 0 0,-1 0 0 0 0,0 1-1 0 0,-2-1 1 0 0,-1 1 0 0 0,-1 0-1 0 0,-1 0 1 0 0,0 0 0 0 0,-2 0 0 0 0,-1-1-1 0 0,-1 1 1 0 0,-1-1 0 0 0,0 0-1 0 0,-2 0 1 0 0,-1 0 0 0 0,0-1-1 0 0,-2 0 1 0 0,-3 4-98 0 0,-5 2-37 0 0,-1 0 0 0 0,-2-1 0 0 0,0-1 0 0 0,-2-1 0 0 0,-1-2 0 0 0,-1 0 0 0 0,0-1 0 0 0,-2-1 0 0 0,0-2 0 0 0,-1-1 0 0 0,-1-1 0 0 0,-1-1 0 0 0,-14 4 37 0 0,11-6-977 0 0,-1-2 1 0 0,0 0-1 0 0,-1-3 0 0 0,0-1 1 0 0,0-1-1 0 0,-1-2 1 0 0,-31-1 976 0 0,34-3-1276 0 0</inkml:trace>
  <inkml:trace contextRef="#ctx0" brushRef="#br0" timeOffset="-102933.684">4104 9351 1652 0 0,'-12'7'238'0'0,"0"1"1"0"0,0 1-1 0 0,1 0 0 0 0,0 0 0 0 0,0 1 0 0 0,1 0 0 0 0,0 1 1 0 0,1 0-1 0 0,0 1 0 0 0,1 0 0 0 0,0 0 0 0 0,1 1 1 0 0,1 0-1 0 0,0 0 0 0 0,0 0 0 0 0,2 1 0 0 0,-1 0 1 0 0,2 0-1 0 0,0 0 0 0 0,0 0 0 0 0,2 0 0 0 0,0 1 0 0 0,0-1 1 0 0,1 1-1 0 0,1-1 0 0 0,0 1 0 0 0,1-1 0 0 0,1 0 1 0 0,0 0-1 0 0,1 0 0 0 0,1 0 0 0 0,2 5-238 0 0,7 17 110 0 0,2-2 0 0 0,1 1 0 0 0,2-2 0 0 0,1-1 0 0 0,2 0-1 0 0,1-1 1 0 0,1-2 0 0 0,2 0 0 0 0,0-2 0 0 0,5 1-110 0 0,-5-4-679 0 0,2-2 0 0 0,0-2 0 0 0,1 0 0 0 0,1-2 0 0 0,1-1 0 0 0,27 10 679 0 0,11-5-2885 0 0,-34-18 1499 0 0</inkml:trace>
  <inkml:trace contextRef="#ctx0" brushRef="#br0" timeOffset="-97180.957">8418 10505 948 0 0,'0'0'568'0'0,"12"0"276"0"0,-3-3 3623 0 0,-10 3-4455 0 0,1 0 1 0 0,0 0-1 0 0,-1-1 1 0 0,1 1-1 0 0,0 0 1 0 0,-1-1 0 0 0,1 1-1 0 0,0 0 1 0 0,-1-1-1 0 0,1 1 1 0 0,0 0-1 0 0,-1-1 1 0 0,1 1 0 0 0,0 0-1 0 0,0-1 1 0 0,0 1-1 0 0,0-1 1 0 0,-1 1-1 0 0,1-1 1 0 0,0 1-1 0 0,0 0 1 0 0,0-1 0 0 0,0 1-1 0 0,0-1 1 0 0,0 1-1 0 0,0-1 1 0 0,0 1-1 0 0,0-1 1 0 0,0 1 0 0 0,0-1-1 0 0,0 1 1 0 0,1 0-1 0 0,-1-1 1 0 0,0 1-1 0 0,0-1 1 0 0,0 1 0 0 0,1-1-1 0 0,-1 1 1 0 0,0 0-1 0 0,0-1 1 0 0,1 1-1 0 0,-1 0 1 0 0,0-1-1 0 0,1 1 1 0 0,-1 0 0 0 0,0-1-1 0 0,1 1 1 0 0,-1 0-1 0 0,0 0 1 0 0,1 0-1 0 0,-1-1 1 0 0,1 1 0 0 0,-1 0-1 0 0,1 0 1 0 0,-1 0-1 0 0,0 0 1 0 0,1 0-1 0 0,-1 0 1 0 0,1-1-1 0 0,-1 1 1 0 0,1 0 0 0 0,-1 0-13 0 0,-51-4 504 0 0,29 7-456 0 0,-1 1-1 0 0,1 1 1 0 0,0 1-1 0 0,1 1 1 0 0,0 1 0 0 0,0 0-1 0 0,0 2 1 0 0,1 1 0 0 0,1 0-1 0 0,-7 6-47 0 0,17-9 59 0 0,0 0-1 0 0,1 0 0 0 0,0 1 1 0 0,1 0-1 0 0,0 0 1 0 0,0 1-1 0 0,1 0 1 0 0,0 0-1 0 0,0 1 1 0 0,2-1-1 0 0,-1 1 1 0 0,1 0-1 0 0,1 1 0 0 0,0-1 1 0 0,0 1-1 0 0,1-1 1 0 0,1 1-1 0 0,0 0 1 0 0,1-1-1 0 0,0 1 1 0 0,1 3-59 0 0,1-5 52 0 0,0 0 0 0 0,1-1 1 0 0,0 1-1 0 0,1-1 1 0 0,0 0-1 0 0,1 0 1 0 0,0 0-1 0 0,0 0 1 0 0,1-1-1 0 0,0 0 1 0 0,0 0-1 0 0,1-1 1 0 0,0 1-1 0 0,0-1 1 0 0,1-1-1 0 0,0 0 0 0 0,0 0 1 0 0,1 0-1 0 0,-1-1 1 0 0,1 0-1 0 0,0-1 1 0 0,1 0-1 0 0,-1 0 1 0 0,1-1-1 0 0,-1 0 1 0 0,2-1-53 0 0,12 4 47 0 0,0 0 1 0 0,0-2 0 0 0,1-1 0 0 0,-1 0 0 0 0,1-2 0 0 0,0-1-1 0 0,0-1 1 0 0,-1-1 0 0 0,1-1 0 0 0,-1-1 0 0 0,1 0-1 0 0,-1-2 1 0 0,0-1 0 0 0,-1-1 0 0 0,0-1 0 0 0,0-1-1 0 0,9-7-47 0 0,-26 15-8 0 0,0-1 0 0 0,0 0 0 0 0,-1-1 0 0 0,1 1 0 0 0,-1-1 0 0 0,0 0 0 0 0,0 0 0 0 0,0 0 0 0 0,0-1 0 0 0,-1 1 0 0 0,0-1 0 0 0,0 0 0 0 0,0 0 0 0 0,-1 0 0 0 0,1 0 0 0 0,-1-1 0 0 0,0 1 0 0 0,-1-1 0 0 0,0 1 0 0 0,1-1 0 0 0,-2 1 0 0 0,1-1 0 0 0,-1 0 0 0 0,1 1 0 0 0,-2-1 0 0 0,1 0 0 0 0,0 1 0 0 0,-1-1 0 0 0,0 0 0 0 0,-2-2 8 0 0,-6-8-39 0 0,0 1 0 0 0,-1 0 0 0 0,-1 0 0 0 0,-1 1 0 0 0,0 1 0 0 0,-1 0 0 0 0,0 1 0 0 0,0 0 0 0 0,-15-9 39 0 0,-73-75-2185 0 0,72-7-3628 0 0,28 74 4412 0 0</inkml:trace>
  <inkml:trace contextRef="#ctx0" brushRef="#br0" timeOffset="-98863.537">8370 8817 1332 0 0,'0'0'584'0'0,"3"-21"771"0"0,-2 20-1313 0 0,-1-1 0 0 0,1 1-1 0 0,-1-1 1 0 0,0 1 0 0 0,0-1 0 0 0,0 0 0 0 0,1 1-1 0 0,-2-1 1 0 0,1 1 0 0 0,0-1 0 0 0,0 1 0 0 0,0-1-1 0 0,-1 1 1 0 0,1-1 0 0 0,-1 1 0 0 0,1-1 0 0 0,-1 1 0 0 0,0-1-1 0 0,1 1 1 0 0,-1 0 0 0 0,0-1 0 0 0,0 1 0 0 0,0 0-1 0 0,0 0 1 0 0,0 0 0 0 0,0 0 0 0 0,0 0 0 0 0,-1 0-1 0 0,1 0 1 0 0,0 0 0 0 0,-1 0 0 0 0,1 0 0 0 0,0 1-1 0 0,-1-1 1 0 0,1 0 0 0 0,-1 1 0 0 0,1 0 0 0 0,-1-1-1 0 0,1 1 1 0 0,-1 0 0 0 0,1 0 0 0 0,-1-1 0 0 0,1 1 0 0 0,-1 0-1 0 0,0 1 1 0 0,1-1 0 0 0,-1 0 0 0 0,1 0 0 0 0,-1 1-1 0 0,1-1 1 0 0,-2 1-42 0 0,-4-3 85 0 0,0 0 0 0 0,0 1 0 0 0,0 0 0 0 0,0 0-1 0 0,-1 0 1 0 0,1 1 0 0 0,0 0 0 0 0,0 1 0 0 0,-1-1 0 0 0,1 1 0 0 0,0 1-1 0 0,0-1 1 0 0,0 1 0 0 0,0 1 0 0 0,0-1 0 0 0,1 1 0 0 0,-1 0 0 0 0,1 1-1 0 0,0-1 1 0 0,-1 1 0 0 0,2 1 0 0 0,-1-1 0 0 0,0 1 0 0 0,1 0-1 0 0,0 0 1 0 0,0 1 0 0 0,1-1 0 0 0,-1 1 0 0 0,1 0 0 0 0,-2 4-85 0 0,-5 20 189 0 0,0 0-1 0 0,3 0 1 0 0,0 1 0 0 0,2 0 0 0 0,1 0 0 0 0,2 1-1 0 0,1-1 1 0 0,1 1 0 0 0,2-1 0 0 0,1 1 0 0 0,1 0 0 0 0,2-1-1 0 0,1 0 1 0 0,9 25-189 0 0,-7-9 130 0 0,28 137 344 0 0,-14-81-208 0 0,-4 2 0 0 0,-5 0 0 0 0,-1 71-266 0 0,-12-166 18 0 0,0 1 0 0 0,0 0 0 0 0,-1-1 0 0 0,-1 1 0 0 0,0-1 0 0 0,0 1 0 0 0,-1-1 0 0 0,0 0 0 0 0,-1 0 0 0 0,0 0 0 0 0,-1-1 0 0 0,0 1 0 0 0,-1-1 0 0 0,1 0 0 0 0,-2 0 0 0 0,1-1 0 0 0,-1 0 0 0 0,0 0 0 0 0,-1-1 0 0 0,-8 7-18 0 0,14-13-143 0 0,-1-1 0 0 0,0 1 0 0 0,1 0-1 0 0,-1-1 1 0 0,0 0 0 0 0,1 1 0 0 0,-1-1-1 0 0,0 0 1 0 0,0-1 0 0 0,1 1 0 0 0,-1 0-1 0 0,0-1 1 0 0,0 1 0 0 0,1-1 0 0 0,-1 0 0 0 0,1 0-1 0 0,-1 0 1 0 0,1 0 0 0 0,-1-1 0 0 0,1 1-1 0 0,0 0 1 0 0,-1-1 0 0 0,1 0 0 0 0,0 0-1 0 0,0 1 1 0 0,0-1 0 0 0,1 0 0 0 0,-1-1-1 0 0,0 1 1 0 0,1 0 0 0 0,-1 0 0 0 0,1-1-1 0 0,0 1 1 0 0,0-1 0 0 0,0 1 0 0 0,0-1-1 0 0,0 0 1 0 0,0 1 0 0 0,1-1 0 0 0,-1 0-1 0 0,1 1 1 0 0,0-1 0 0 0,0 0 0 0 0,0 0-1 0 0,0 1 1 0 0,0-1 0 0 0,1 0 0 0 0,-1 1-1 0 0,1-1 1 0 0,-1 0 0 0 0,1 1 0 0 0,0-1-1 0 0,0 1 1 0 0,1-2 143 0 0,12-27-1386 0 0,1 10 109 0 0</inkml:trace>
  <inkml:trace contextRef="#ctx0" brushRef="#br0" timeOffset="-95956.208">8935 8392 1132 0 0,'31'-15'2781'0'0,"-28"15"-2680"0"0,15-25 135 0 0,-26 68 1553 0 0,-12-3-1496 0 0,-1 0-1 0 0,-2-1 1 0 0,-1-1-1 0 0,-2-1 1 0 0,-23 24-293 0 0,39-49 70 0 0,0-1 1 0 0,-1 0-1 0 0,0-1 1 0 0,-1 0-1 0 0,0-1 1 0 0,-1 0-1 0 0,0-1 0 0 0,0-1 1 0 0,-1 0-1 0 0,0 0 1 0 0,0-1-1 0 0,0-1 1 0 0,-1-1-1 0 0,0 0 0 0 0,0-1 1 0 0,-14 2-71 0 0,26-8 6 0 0,-1-1 0 0 0,0 1 1 0 0,1-1-1 0 0,-1 0 0 0 0,1 0 0 0 0,0 0 1 0 0,0 0-1 0 0,1 0 0 0 0,-1-1 0 0 0,1 1 1 0 0,0-1-1 0 0,0 1 0 0 0,1-1 0 0 0,-1 0 1 0 0,1 0-1 0 0,0 0 0 0 0,0 0 0 0 0,1 0 1 0 0,0 0-1 0 0,-1 0 0 0 0,2 0 1 0 0,-1 0-1 0 0,1-5-6 0 0,2-4-1 0 0,0 0 0 0 0,0 1 0 0 0,1-1 0 0 0,1 1 0 0 0,0 0 0 0 0,1 0 0 0 0,1 0 0 0 0,0 1 0 0 0,0 0 0 0 0,1 1 0 0 0,1-1 0 0 0,0 1 0 0 0,0 1 0 0 0,9-7 1 0 0,-11 11 15 0 0,1-1 0 0 0,0 2-1 0 0,0-1 1 0 0,0 1-1 0 0,1 0 1 0 0,0 1 0 0 0,0 0-1 0 0,0 1 1 0 0,0 0-1 0 0,0 0 1 0 0,1 0-1 0 0,0 2 1 0 0,-1-1 0 0 0,1 1-1 0 0,0 0 1 0 0,0 1-1 0 0,-1 0 1 0 0,1 1 0 0 0,0 0-1 0 0,0 1 1 0 0,-1 0-1 0 0,1 0 1 0 0,-1 1-1 0 0,4 1-13 0 0,55 22 48 0 0,-25-8-44 0 0,0-1-1 0 0,1-2 1 0 0,1-3-1 0 0,0-1 0 0 0,0-2 1 0 0,1-3-1 0 0,34 1-4 0 0,-72-7 18 0 0,0 0 1 0 0,1-1-1 0 0,-1 0 0 0 0,0-1 0 0 0,0 0 0 0 0,0 0 1 0 0,0-1-1 0 0,0 0 0 0 0,-1 0 0 0 0,1-1 0 0 0,-1 0 1 0 0,0 0-1 0 0,0 0 0 0 0,0-1 0 0 0,0 0 1 0 0,5-6-19 0 0,-10 8 6 0 0,-1 1 0 0 0,1-1 0 0 0,-1 1 0 0 0,0-1 1 0 0,0 1-1 0 0,0-1 0 0 0,0 0 0 0 0,0 0 0 0 0,-1 1 1 0 0,1-1-1 0 0,-1 0 0 0 0,1 0 0 0 0,-1 0 0 0 0,0 0 1 0 0,0 1-1 0 0,-1-1 0 0 0,1 0 0 0 0,0 0 1 0 0,-1 0-1 0 0,0 0 0 0 0,0 1 0 0 0,0-1 0 0 0,0 0 1 0 0,0 1-1 0 0,0-1 0 0 0,-1 1 0 0 0,1-1 0 0 0,-1 1 1 0 0,1 0-1 0 0,-1-1 0 0 0,0 1 0 0 0,0 0 0 0 0,0 0 1 0 0,-1 0-1 0 0,1 1 0 0 0,0-1 0 0 0,-2 0-6 0 0,-97-52-288 0 0,81 49-364 0 0,0 2 1 0 0,0 0 0 0 0,-1 1-1 0 0,1 1 1 0 0,-1 1 0 0 0,1 0-1 0 0,-1 2 1 0 0,1 1-1 0 0,-1 0 1 0 0,1 2 0 0 0,-10 3 651 0 0,6 0-1230 0 0</inkml:trace>
  <inkml:trace contextRef="#ctx0" brushRef="#br0" timeOffset="-90914.124">9498 9141 1076 0 0,'3'-24'1210'0'0,"1"19"-1069"0"0,1-1 1 0 0,0 0-1 0 0,0 1 1 0 0,0 0-1 0 0,0 0 1 0 0,1 1-1 0 0,0 0 1 0 0,0 0-1 0 0,0 0 1 0 0,1 0-1 0 0,-1 1 1 0 0,1 0-1 0 0,0 0 1 0 0,-1 1-1 0 0,4-1-141 0 0,-2 0 86 0 0,-1 0 0 0 0,1 1-1 0 0,0 0 1 0 0,0 0 0 0 0,0 0-1 0 0,0 1 1 0 0,0 0 0 0 0,1 1-1 0 0,-1 0 1 0 0,0 0 0 0 0,0 1-1 0 0,0 0 1 0 0,0 0 0 0 0,0 1-1 0 0,0 0 1 0 0,0 0 0 0 0,0 1-1 0 0,-1 0 1 0 0,1 1 0 0 0,-1-1-1 0 0,0 1 1 0 0,0 1 0 0 0,0-1-1 0 0,-1 1 1 0 0,1 1 0 0 0,-1-1-1 0 0,0 1 1 0 0,-1 0 0 0 0,1 0-1 0 0,-1 1 1 0 0,-1-1-1 0 0,1 1 1 0 0,-1 0 0 0 0,0 0-1 0 0,-1 1 1 0 0,0-1 0 0 0,0 1-1 0 0,0 0 1 0 0,-1 0 0 0 0,0 0-1 0 0,-1 0 1 0 0,1 6-86 0 0,-5 3 99 0 0,-2 0-1 0 0,0 0 0 0 0,0-1 1 0 0,-2 0-1 0 0,0 0 1 0 0,-1-1-1 0 0,0 1 1 0 0,-1-2-1 0 0,-1 1 1 0 0,0-1-1 0 0,-1-1 1 0 0,-1 0-1 0 0,0-1 0 0 0,-1 0 1 0 0,0 0-1 0 0,0-2 1 0 0,-1 1-1 0 0,-1-2 1 0 0,0 0-1 0 0,0-1 1 0 0,-8 3-99 0 0,-88 47-2005 0 0,110-58 719 0 0,-3-18-2638 0 0,14 6 2701 0 0</inkml:trace>
  <inkml:trace contextRef="#ctx0" brushRef="#br0" timeOffset="-90475.919">10150 9102 848 0 0,'-33'-7'3806'0'0,"-150"66"-1548"0"0,166-51-2089 0 0,0 1 1 0 0,1 0 0 0 0,0 1-1 0 0,1 1 1 0 0,0 1-1 0 0,1 0 1 0 0,0 0 0 0 0,1 2-1 0 0,0 0 1 0 0,1 0-1 0 0,0 1 1 0 0,2 0 0 0 0,0 1-1 0 0,-7 15-169 0 0,15-26 23 0 0,0-1 0 0 0,0 1 0 0 0,0 0 0 0 0,1 0 0 0 0,0 0 0 0 0,0 0 0 0 0,0 1 0 0 0,1-1 0 0 0,0 0 0 0 0,0 0 0 0 0,0 0 1 0 0,1 0-1 0 0,-1 1 0 0 0,1-1 0 0 0,0 0 0 0 0,1 0 0 0 0,-1 0 0 0 0,1-1 0 0 0,0 1 0 0 0,0 0 0 0 0,1 0 0 0 0,-1-1 0 0 0,1 0 0 0 0,0 1 0 0 0,0-1 0 0 0,0 0 0 0 0,1-1 0 0 0,0 1 0 0 0,-1 0 0 0 0,1-1 0 0 0,1 0 0 0 0,-1 0 0 0 0,2 1-23 0 0,7 3-426 0 0,-1 0-1 0 0,1-1 1 0 0,0 0 0 0 0,0-1-1 0 0,1 0 1 0 0,0-2-1 0 0,-1 1 1 0 0,1-2 0 0 0,1 0-1 0 0,-1 0 1 0 0,12-1 426 0 0,59-22-2546 0 0,-49 4 1360 0 0</inkml:trace>
  <inkml:trace contextRef="#ctx0" brushRef="#br0" timeOffset="-90041.017">10244 8601 1120 0 0,'5'-5'127'0'0,"0"0"-1"0"0,1 1 0 0 0,0 0 1 0 0,-1 0-1 0 0,1 1 1 0 0,1-1-1 0 0,-1 1 1 0 0,0 0-1 0 0,1 1 0 0 0,0 0 1 0 0,-1 0-1 0 0,1 0 1 0 0,0 1-1 0 0,0 0 1 0 0,0 0-1 0 0,0 1 0 0 0,0 0 1 0 0,0 0-1 0 0,0 0 1 0 0,0 1-1 0 0,0 0 1 0 0,0 1-1 0 0,0-1 0 0 0,-1 1 1 0 0,1 1-1 0 0,-1-1 1 0 0,1 1-1 0 0,-1 0 1 0 0,0 1-1 0 0,0 0 0 0 0,0-1 1 0 0,0 2-1 0 0,-1-1 1 0 0,0 1-1 0 0,0 0 1 0 0,0 0-1 0 0,0 0 0 0 0,-1 1 1 0 0,0-1-1 0 0,2 4-126 0 0,-2 3 140 0 0,-1 1-1 0 0,0-1 1 0 0,0 1-1 0 0,-1 0 1 0 0,-1 0-1 0 0,0 0 1 0 0,-1 0-1 0 0,0 0 1 0 0,-1 0-1 0 0,0 0 0 0 0,-1 0 1 0 0,-1-1-1 0 0,0 1 1 0 0,-1-1-1 0 0,0 1 1 0 0,-1-1-1 0 0,0 0 1 0 0,-1-1-1 0 0,0 1 1 0 0,-1-1-1 0 0,0 0 1 0 0,-1-1-1 0 0,0 0 1 0 0,-1 0-1 0 0,0-1 1 0 0,-7 6-140 0 0,-50 63 1643 0 0,85-72-1389 0 0,226-23-2382 0 0,-159 4-188 0 0,40-7-1817 0 0,-90 14 2733 0 0</inkml:trace>
  <inkml:trace contextRef="#ctx0" brushRef="#br0" timeOffset="-88895.267">11154 9165 1348 0 0,'0'0'437'0'0,"0"0"14"0"0,0 0-20 0 0,0-12 92 0 0,4 9 4546 0 0,114 15-4458 0 0,79-5 19 0 0,-176-10-610 0 0,2 1 28 0 0,1-1 1 0 0,-1 0-1 0 0,0-2 0 0 0,0-1 1 0 0,-1-1-1 0 0,0-1 0 0 0,0 0 1 0 0,0-2-1 0 0,-1-1 1 0 0,-1 0-1 0 0,0-1 0 0 0,18-16-48 0 0,-36 26-2 0 0,1 0-1 0 0,-1-1 1 0 0,0 1-1 0 0,0-1 1 0 0,-1 0-1 0 0,1 1 1 0 0,0-1-1 0 0,-1 0 1 0 0,0 0-1 0 0,0 0 1 0 0,0 0-1 0 0,0-1 1 0 0,0 1-1 0 0,0 0 0 0 0,-1 0 1 0 0,1 0-1 0 0,-1-1 1 0 0,0 1-1 0 0,0 0 1 0 0,-1-1-1 0 0,1 1 1 0 0,-1 0-1 0 0,1 0 1 0 0,-1 0-1 0 0,0 0 1 0 0,0-1-1 0 0,0 1 1 0 0,-1 0-1 0 0,1 1 1 0 0,-1-1-1 0 0,1 0 1 0 0,-1 0-1 0 0,0 1 1 0 0,0-1-1 0 0,0 1 1 0 0,-1-1-1 0 0,1 1 1 0 0,0 0-1 0 0,-1 0 1 0 0,0 0-1 0 0,1 0 1 0 0,-1 0-1 0 0,-2 0 3 0 0,-133-52-51 0 0,106 51 79 0 0,-1 1 1 0 0,0 1 0 0 0,0 2-1 0 0,0 2 1 0 0,1 0-1 0 0,-1 3 1 0 0,1 0 0 0 0,-14 6-29 0 0,33-10 36 0 0,0 1 1 0 0,0 0 0 0 0,0 1 0 0 0,0 0 0 0 0,1 1 0 0 0,0 1-1 0 0,0 0 1 0 0,0 0 0 0 0,1 1 0 0 0,0 0 0 0 0,0 1 0 0 0,1 1-1 0 0,0-1 1 0 0,1 2 0 0 0,0-1 0 0 0,0 1 0 0 0,1 1 0 0 0,0-1-1 0 0,0 1 1 0 0,2 1 0 0 0,-1-1 0 0 0,1 1 0 0 0,1 1 0 0 0,0-1 0 0 0,1 1-1 0 0,1-1 1 0 0,-1 1 0 0 0,1 5-37 0 0,7-4 23 0 0,0 1-1 0 0,1-1 1 0 0,0 0-1 0 0,2-1 1 0 0,-1 0-1 0 0,1 0 1 0 0,1 0-1 0 0,1-1 1 0 0,0 0-1 0 0,0 0 1 0 0,1-1-1 0 0,0 0 1 0 0,1-1-1 0 0,0 0 1 0 0,1-1-1 0 0,0 0 1 0 0,1-1-1 0 0,-1 0 1 0 0,1-1-1 0 0,1-1 1 0 0,0 0-1 0 0,2 0-22 0 0,209 63-848 0 0,-65-59-2579 0 0,-146-9 3065 0 0,0-2 0 0 0,1 1 0 0 0,-1-2 0 0 0,0 0 0 0 0,0-1 0 0 0,0-1 0 0 0,0 0 0 0 0,0 0 0 0 0,-1-1 1 0 0,0-1-1 0 0,7-4 362 0 0,20-8-1132 0 0</inkml:trace>
  <inkml:trace contextRef="#ctx0" brushRef="#br0" timeOffset="-88350.681">11495 8571 2160 0 0,'-7'2'811'0'0,"-4"2"1826"0"0,28-1-1163 0 0,313 1 855 0 0,-190-17-1716 0 0,-155 12-907 0 0,0 0-1676 0 0,8 1-2561 0 0,6-1 3126 0 0</inkml:trace>
  <inkml:trace contextRef="#ctx0" brushRef="#br0" timeOffset="-87075.2">12220 8343 1036 0 0,'1'-3'93'0'0,"0"0"-1"0"0,0-1 1 0 0,0 1-1 0 0,0 0 1 0 0,1 1-1 0 0,-1-1 1 0 0,1 0 0 0 0,0 0-1 0 0,0 1 1 0 0,0-1-1 0 0,0 1 1 0 0,0-1-1 0 0,0 1 1 0 0,1 0 0 0 0,-1 0-1 0 0,1 0 1 0 0,0 0-1 0 0,-1 0 1 0 0,1 1-1 0 0,0-1 1 0 0,0 1 0 0 0,0 0-1 0 0,0 0 1 0 0,0 0-1 0 0,0 0 1 0 0,0 0-1 0 0,1 1 1 0 0,-1 0-1 0 0,2-1-92 0 0,102-9 1570 0 0,-102 11-1516 0 0,-1-1 0 0 0,0 2 0 0 0,0-1 0 0 0,0 0-1 0 0,0 1 1 0 0,0 0 0 0 0,0 0 0 0 0,0 0-1 0 0,-1 0 1 0 0,1 1 0 0 0,-1 0 0 0 0,1-1-1 0 0,-1 1 1 0 0,0 0 0 0 0,0 1 0 0 0,0-1-1 0 0,-1 0 1 0 0,1 1 0 0 0,-1-1 0 0 0,0 1-1 0 0,0 0 1 0 0,0 0 0 0 0,0 0 0 0 0,-1 0-1 0 0,0 0 1 0 0,0 0 0 0 0,0 1 0 0 0,0-1-1 0 0,0 0 1 0 0,-1 0 0 0 0,0 1 0 0 0,0-1 0 0 0,0 0-1 0 0,0 1 1 0 0,-1-1 0 0 0,0 0 0 0 0,0 0-1 0 0,0 3-53 0 0,-8 9 159 0 0,1-1-1 0 0,-2 0 0 0 0,0-1 0 0 0,-1 0 1 0 0,0 0-1 0 0,-1-1 0 0 0,0-1 0 0 0,-1 0 0 0 0,-1 0 1 0 0,1-1-1 0 0,-2-1 0 0 0,0-1 0 0 0,0 0 1 0 0,-6 2-159 0 0,-62 44 181 0 0,160-74-7027 0 0,-50 4 5634 0 0</inkml:trace>
  <inkml:trace contextRef="#ctx0" brushRef="#br0" timeOffset="-86813.823">12711 8310 1268 0 0,'-15'0'294'0'0,"0"2"-1"0"0,0 0 0 0 0,0 0 1 0 0,0 2-1 0 0,1 0 0 0 0,-1 0 1 0 0,1 1-1 0 0,0 1 1 0 0,1 0-1 0 0,-1 1 0 0 0,1 1 1 0 0,0 0-1 0 0,1 1 1 0 0,0 0-1 0 0,0 1 0 0 0,1 0 1 0 0,0 1-1 0 0,1 0 1 0 0,0 0-1 0 0,1 1 0 0 0,0 1 1 0 0,1-1-1 0 0,-3 9-293 0 0,10-17 37 0 0,0 0 0 0 0,1 0 0 0 0,-1 0 0 0 0,1 1 0 0 0,0-1 0 0 0,0 0 0 0 0,1 0 0 0 0,-1 0 0 0 0,1 0 0 0 0,0 0 0 0 0,0 0 0 0 0,0 0 0 0 0,1 0 0 0 0,-1-1 0 0 0,1 1 0 0 0,0 0 0 0 0,0-1 0 0 0,0 1 0 0 0,0-1 0 0 0,1 0 0 0 0,0 0 0 0 0,-1 0 0 0 0,1 0 0 0 0,0 0 0 0 0,1 0 0 0 0,-1-1 0 0 0,0 0 0 0 0,1 1 0 0 0,-1-1 1 0 0,1-1-1 0 0,0 1 0 0 0,-1 0 0 0 0,4 0-37 0 0,136 38-508 0 0,-107-36-495 0 0,1-1 0 0 0,0-2 1 0 0,0-2-1 0 0,0-1 0 0 0,0-2 0 0 0,15-4 1003 0 0,5-8-1089 0 0</inkml:trace>
  <inkml:trace contextRef="#ctx0" brushRef="#br0" timeOffset="-85830.807">13377 9090 860 0 0,'0'-4'143'0'0,"-1"0"0"0"0,1-1 1 0 0,-1 1-1 0 0,0 0 0 0 0,0 0 0 0 0,-1 0 1 0 0,1 0-1 0 0,-1 1 0 0 0,0-1 0 0 0,0 0 0 0 0,0 1 1 0 0,0-1-1 0 0,-1 1 0 0 0,1 0 0 0 0,-1-1 0 0 0,0 1 1 0 0,0 0-1 0 0,0 1 0 0 0,0-1 0 0 0,-1 1 0 0 0,1-1 1 0 0,-1 1-1 0 0,0 0 0 0 0,1 0 0 0 0,-1 1 1 0 0,0-1-1 0 0,0 1 0 0 0,0 0 0 0 0,0 0 0 0 0,0 0 1 0 0,0 0-1 0 0,0 1 0 0 0,-1-1 0 0 0,-1 1-143 0 0,-11-2 128 0 0,-1 0 1 0 0,0 2-1 0 0,0 0 0 0 0,1 0 0 0 0,-1 2 1 0 0,0 0-1 0 0,1 1 0 0 0,0 1 0 0 0,-1 1 1 0 0,2 0-1 0 0,-1 1 0 0 0,0 1 0 0 0,1 0 1 0 0,1 2-1 0 0,-1-1 0 0 0,1 2 0 0 0,1 0 1 0 0,0 1-1 0 0,0 0 0 0 0,1 1 0 0 0,0 1 1 0 0,1 0-1 0 0,1 0 0 0 0,0 2 0 0 0,-4 6-128 0 0,13-18 14 0 0,1-1-1 0 0,0 0 0 0 0,-1 1 1 0 0,1-1-1 0 0,0 1 0 0 0,0 0 1 0 0,0-1-1 0 0,1 1 0 0 0,-1 0 0 0 0,0 0 1 0 0,1-1-1 0 0,0 1 0 0 0,0 0 1 0 0,0 0-1 0 0,0-1 0 0 0,0 1 1 0 0,0 0-1 0 0,1 0 0 0 0,0-1 0 0 0,-1 1 1 0 0,1 0-1 0 0,0-1 0 0 0,0 1 1 0 0,0 0-1 0 0,1-1 0 0 0,-1 0 1 0 0,0 1-1 0 0,1-1 0 0 0,0 0 0 0 0,0 0 1 0 0,-1 0-1 0 0,1 0 0 0 0,0 0 1 0 0,1 0-1 0 0,-1 0 0 0 0,0-1 1 0 0,0 1-1 0 0,1-1 0 0 0,-1 1 1 0 0,1-1-1 0 0,-1 0 0 0 0,1 0 0 0 0,0 0 1 0 0,-1-1-1 0 0,3 1-13 0 0,129 18-84 0 0,-111-18-37 0 0,-1-2 0 0 0,1-1-1 0 0,-1 0 1 0 0,1-2-1 0 0,-1 0 1 0 0,0-2 0 0 0,0-1-1 0 0,-1 0 1 0 0,0-1 0 0 0,0-2-1 0 0,-1 0 1 0 0,0-1 0 0 0,-1-1-1 0 0,0-1 1 0 0,-1 0 0 0 0,0-1-1 0 0,-1-2 1 0 0,-1 1 0 0 0,0-2-1 0 0,-2 0 1 0 0,0-1 0 0 0,0 0-1 0 0,-2-1 1 0 0,0-1 0 0 0,-2 0-1 0 0,0 0 1 0 0,-1-1 0 0 0,5-18 121 0 0,-8 25 148 0 0,-2 1 0 0 0,0-1 0 0 0,-1 0 0 0 0,0 0 0 0 0,-1 0 1 0 0,0 0-1 0 0,-1 0 0 0 0,-1 0 0 0 0,0 0 0 0 0,-1-1 0 0 0,-1 1 1 0 0,0 0-1 0 0,-1 0 0 0 0,0 1 0 0 0,-1-1 0 0 0,-1 0 0 0 0,0 1 1 0 0,-1 0-1 0 0,0 0 0 0 0,-1 1 0 0 0,0 0 0 0 0,-1 0 0 0 0,0 1 1 0 0,-1-1-1 0 0,-1 2 0 0 0,-1-2-148 0 0,11 11 29 0 0,-1 0 0 0 0,0 0 0 0 0,0 0 0 0 0,0 0 0 0 0,1 0 0 0 0,-1 0 0 0 0,0 0 0 0 0,0 0 1 0 0,0 1-1 0 0,0-1 0 0 0,-1 0 0 0 0,1 1 0 0 0,0-1 0 0 0,0 0 0 0 0,0 1 0 0 0,0 0 0 0 0,-1-1 0 0 0,1 1 0 0 0,0 0 0 0 0,0-1 0 0 0,-1 1 1 0 0,1 0-1 0 0,0 0 0 0 0,-1 0 0 0 0,1 0 0 0 0,0 0 0 0 0,-1 0 0 0 0,1 1 0 0 0,0-1 0 0 0,0 0 0 0 0,-1 1 0 0 0,1-1 0 0 0,0 1 0 0 0,0-1 0 0 0,0 1 1 0 0,0-1-1 0 0,-1 1 0 0 0,1 0 0 0 0,0 0 0 0 0,0-1 0 0 0,0 1 0 0 0,1 0 0 0 0,-1 0 0 0 0,0 0 0 0 0,0 0 0 0 0,0 0 0 0 0,1 0 0 0 0,-1 1 1 0 0,0-1-1 0 0,1 0 0 0 0,-1 0 0 0 0,1 0 0 0 0,-1 1 0 0 0,1-1 0 0 0,0 0 0 0 0,0 0 0 0 0,-1 1 0 0 0,1-1 0 0 0,0 0 0 0 0,0 1 0 0 0,0 0-29 0 0,-6 32 61 0 0,1 1 0 0 0,1 0 0 0 0,2 1 0 0 0,2-1-1 0 0,1 0 1 0 0,1 1 0 0 0,3-1 0 0 0,0-1 0 0 0,2 1-1 0 0,2-1 1 0 0,12 32-61 0 0,-20-65 1 0 0,64 269-1305 0 0,-52-222-913 0 0,-12-47 1231 0 0,-4-7-4349 0 0,1 3 4069 0 0</inkml:trace>
  <inkml:trace contextRef="#ctx0" brushRef="#br0" timeOffset="-85384.058">13812 9004 948 0 0,'2'-1'59'0'0,"0"1"1"0"0,0-1-1 0 0,-1 0 1 0 0,1 1-1 0 0,0-1 1 0 0,0 1-1 0 0,0-1 0 0 0,0 1 1 0 0,0 0-1 0 0,0 0 1 0 0,0 0-1 0 0,0 0 0 0 0,0 0 1 0 0,0 0-1 0 0,0 1 1 0 0,0-1-1 0 0,0 1 0 0 0,-1-1 1 0 0,1 1-1 0 0,0 0 1 0 0,0 0-1 0 0,0 0 0 0 0,-1 0 1 0 0,1 0-1 0 0,0 0 1 0 0,-1 0-1 0 0,1 0 0 0 0,-1 1 1 0 0,0-1-1 0 0,1 0 1 0 0,-1 1-1 0 0,0-1 0 0 0,0 1 1 0 0,0 0-1 0 0,0-1 1 0 0,0 1-1 0 0,0 0 0 0 0,0 0 1 0 0,0 0-1 0 0,-1-1 1 0 0,1 1-1 0 0,-1 0 0 0 0,0 0 1 0 0,1 0-1 0 0,-1 0 1 0 0,0 0-1 0 0,0 0 0 0 0,0 0 1 0 0,0 0-1 0 0,-1 0 1 0 0,1 0-1 0 0,0 0 1 0 0,-1 0-1 0 0,0 0 0 0 0,1-1 1 0 0,-1 1-1 0 0,0 0 1 0 0,0 0-1 0 0,0-1 0 0 0,0 1 1 0 0,0 0-60 0 0,-24 204 2045 0 0,-3-161 277 0 0,38-67-1871 0 0,28-30-451 0 0,2 3 0 0 0,2 1 1 0 0,3 2-1 0 0,38-31 0 0 0,-47 44 61 0 0,-37 32-58 0 0,0 1 0 0 0,1 0 0 0 0,-1-1 0 0 0,1 1 0 0 0,-1 0 1 0 0,1-1-1 0 0,-1 1 0 0 0,1-1 0 0 0,-1 1 0 0 0,1-1 1 0 0,-1 1-1 0 0,1-1 0 0 0,-1 1 0 0 0,1-1 0 0 0,0 0 0 0 0,-1 1 1 0 0,1-1-1 0 0,0 0 0 0 0,0 1 0 0 0,-1-1 0 0 0,1 0 1 0 0,0 1-1 0 0,0-1 0 0 0,0 0 0 0 0,0 1 0 0 0,0-1 0 0 0,0 0 1 0 0,0 1-1 0 0,0-1 0 0 0,0 0 0 0 0,0 1 0 0 0,0-1 1 0 0,1 0-1 0 0,-1 1 0 0 0,0-1 0 0 0,0 0 0 0 0,1 1 0 0 0,-1-1 1 0 0,0 1-1 0 0,1-1 0 0 0,-1 0 0 0 0,1 1 0 0 0,-1-1 1 0 0,1 1-4 0 0,-66 22 150 0 0,54-19-121 0 0,-1 0 0 0 0,1 1 0 0 0,0 0 0 0 0,0 1 0 0 0,0 0 0 0 0,1 0 0 0 0,0 1 0 0 0,0 1 0 0 0,0 0 0 0 0,1 0 0 0 0,0 1 0 0 0,1 0 1 0 0,-1 0-1 0 0,1 1 0 0 0,1 0 0 0 0,0 1 0 0 0,0-1 0 0 0,1 2 0 0 0,0-1 0 0 0,1 0 0 0 0,0 1 0 0 0,1 0 0 0 0,-1 1-29 0 0,9-4-45 0 0,1 0-1 0 0,-1-1 0 0 0,1 0 0 0 0,1 0 0 0 0,-1 0 1 0 0,1-1-1 0 0,0 1 0 0 0,1-1 0 0 0,-1-1 1 0 0,1 1-1 0 0,0-1 0 0 0,1-1 0 0 0,-1 1 1 0 0,1-1-1 0 0,0 0 0 0 0,0-1 0 0 0,0 0 1 0 0,1 0-1 0 0,-1-1 0 0 0,1 0 0 0 0,-1 0 1 0 0,6-1 45 0 0,226 42-5881 0 0,-198-38 4630 0 0</inkml:trace>
  <inkml:trace contextRef="#ctx0" brushRef="#br0" timeOffset="-50384.13">14780 8664 1036 0 0,'0'0'132'0'0,"0"0"20"0"0,-16-3 1644 0 0,40-25 4411 0 0,56 26-6711 0 0,-49 3 1028 0 0,227-10-207 0 0,81 9 105 0 0,-338 0-386 0 0,9 2-712 0 0,-10-2 404 0 0,0 0 0 0 0,0 1 1 0 0,0-1-1 0 0,0 0 0 0 0,0 1 1 0 0,0-1-1 0 0,0 0 1 0 0,0 1-1 0 0,0-1 0 0 0,0 0 1 0 0,0 1-1 0 0,0-1 1 0 0,0 0-1 0 0,0 1 0 0 0,0-1 1 0 0,0 0-1 0 0,0 1 0 0 0,1-1 1 0 0,-1 0-1 0 0,0 0 1 0 0,0 1-1 0 0,0-1 0 0 0,1 0 272 0 0,-8 2-1218 0 0</inkml:trace>
  <inkml:trace contextRef="#ctx0" brushRef="#br0" timeOffset="-49963.563">14665 8998 1280 0 0,'55'-4'3159'0'0,"229"-23"-274"0"0,43 23-1224 0 0,-201 5-7391 0 0,-119-1 4579 0 0</inkml:trace>
  <inkml:trace contextRef="#ctx0" brushRef="#br0" timeOffset="-36267.097">21106 8049 1472 0 0,'-2'-1'134'0'0,"0"-1"-1"0"0,1 1 1 0 0,-1 0-1 0 0,1-1 1 0 0,-1 1-1 0 0,1-1 1 0 0,-1 1-1 0 0,1-1 1 0 0,0 0-1 0 0,0 1 1 0 0,0-1-1 0 0,0 0 1 0 0,0 0-1 0 0,0 0 1 0 0,1 0-1 0 0,-1 0 1 0 0,1 0-1 0 0,-1 0 1 0 0,1 0-1 0 0,0 0 1 0 0,-1 0-1 0 0,1 0 1 0 0,0 0-1 0 0,1 0 1 0 0,-1 0-1 0 0,0 0 1 0 0,0 0-1 0 0,1 0 1 0 0,-1 0-1 0 0,1 0 1 0 0,0 0 0 0 0,0 0-1 0 0,0 0 1 0 0,0 0-1 0 0,0 0 1 0 0,0 1-1 0 0,0-1 1 0 0,0 0-1 0 0,1 1 1 0 0,-1-1-1 0 0,1 0-133 0 0,65-57 661 0 0,-62 56-639 0 0,0-1-1 0 0,1 1 1 0 0,-1 0 0 0 0,1 0-1 0 0,-1 1 1 0 0,1 0-1 0 0,0 0 1 0 0,0 0-1 0 0,0 1 1 0 0,0 0-1 0 0,0 0 1 0 0,1 0-1 0 0,-1 1 1 0 0,0 0 0 0 0,0 0-1 0 0,0 0 1 0 0,0 1-1 0 0,1 0 1 0 0,-1 0-1 0 0,0 1 1 0 0,0 0-1 0 0,-1 0 1 0 0,1 0 0 0 0,0 1-1 0 0,-1 0 1 0 0,1 0-1 0 0,-1 0 1 0 0,0 0-1 0 0,0 1 1 0 0,0 0-1 0 0,0 0 1 0 0,-1 0-1 0 0,0 1 1 0 0,0 0 0 0 0,0 0-1 0 0,0 0 1 0 0,-1 0-1 0 0,0 0 1 0 0,0 1-1 0 0,0-1 1 0 0,-1 1-1 0 0,0 0 1 0 0,0 0 0 0 0,0-1-1 0 0,-1 2 1 0 0,1-1-1 0 0,-1 0 1 0 0,-1 0-1 0 0,0 0 1 0 0,0 5-22 0 0,-1 5 80 0 0,-1 0 0 0 0,0 0 0 0 0,-2 0 0 0 0,0 0 0 0 0,0 0 0 0 0,-2-1 0 0 0,0 0 0 0 0,0 0 0 0 0,-2 0 0 0 0,0-1 0 0 0,0 0-1 0 0,-1-1 1 0 0,-1 0 0 0 0,0 0 0 0 0,-1-1 0 0 0,-1 0 0 0 0,0-1 0 0 0,0 0 0 0 0,-1-1 0 0 0,-2 1-80 0 0,15-11 13 0 0,0 1 0 0 0,-1 0 0 0 0,1-1 0 0 0,0 1-1 0 0,0 0 1 0 0,0-1 0 0 0,-1 1 0 0 0,1 0 0 0 0,0 0 0 0 0,0-1-1 0 0,0 1 1 0 0,0 0 0 0 0,0 0 0 0 0,0-1 0 0 0,1 1 0 0 0,-1 0-1 0 0,0 0 1 0 0,0-1 0 0 0,1 1 0 0 0,-1 0 0 0 0,0-1 0 0 0,0 1-1 0 0,1 0 1 0 0,-1-1 0 0 0,1 1 0 0 0,-1-1 0 0 0,1 1 0 0 0,-1-1-1 0 0,1 1 1 0 0,-1-1 0 0 0,1 1 0 0 0,-1-1 0 0 0,1 1 0 0 0,0-1-1 0 0,-1 1 1 0 0,1-1 0 0 0,0 0 0 0 0,-1 0 0 0 0,1 1 0 0 0,0-1-1 0 0,0 0 1 0 0,-1 0 0 0 0,1 0 0 0 0,0 0 0 0 0,-1 0 0 0 0,1 1-1 0 0,0-1 1 0 0,0-1 0 0 0,-1 1 0 0 0,1 0 0 0 0,0 0 0 0 0,0 0-1 0 0,-1 0 1 0 0,1 0 0 0 0,0-1 0 0 0,-1 1 0 0 0,1 0 0 0 0,0-1-1 0 0,-1 1 1 0 0,1-1 0 0 0,0 1 0 0 0,-1 0 0 0 0,1-1-13 0 0,79 2 76 0 0,-62-2-16 0 0,139-18-232 0 0,-155 19-69 0 0,-2 0-21 0 0,16-2-1845 0 0,46-52-3214 0 0,-48 38 4075 0 0</inkml:trace>
  <inkml:trace contextRef="#ctx0" brushRef="#br0" timeOffset="-35862.39">22071 7494 1316 0 0,'-9'0'191'0'0,"0"0"0"0"0,0 1 0 0 0,0 1 1 0 0,0-1-1 0 0,1 2 0 0 0,-1-1 0 0 0,1 1 0 0 0,-1 0 0 0 0,1 1 0 0 0,0 0 0 0 0,0 0 1 0 0,1 1-1 0 0,-1-1 0 0 0,1 2 0 0 0,0-1 0 0 0,0 1 0 0 0,1 0 0 0 0,0 1 0 0 0,0-1 1 0 0,0 1-1 0 0,1 1 0 0 0,0-1 0 0 0,0 1 0 0 0,1-1 0 0 0,0 1 0 0 0,0 1 0 0 0,1-1 1 0 0,0 0-1 0 0,-1 8-191 0 0,-1 17 270 0 0,1-1 0 0 0,2 1-1 0 0,1 0 1 0 0,2-1 0 0 0,1 1 0 0 0,1 0 0 0 0,2-1 0 0 0,2 0 0 0 0,5 17-270 0 0,101 370 1652 0 0,-110-412-1701 0 0,0 0 1 0 0,0 1 0 0 0,-1-1-1 0 0,0 1 1 0 0,0 0 0 0 0,0-1 0 0 0,-1 1-1 0 0,-1 0 1 0 0,1 0 0 0 0,-1 0-1 0 0,-1 0 1 0 0,1 0 0 0 0,-1 0-1 0 0,-1 0 1 0 0,1 0 0 0 0,-2-1-1 0 0,1 1 1 0 0,-1-1 0 0 0,0 1-1 0 0,0-1 1 0 0,-1 0 0 0 0,0 0 0 0 0,0 0-1 0 0,0-1 1 0 0,-1 1 0 0 0,0-1-1 0 0,-1 0 1 0 0,1-1 0 0 0,-1 1-1 0 0,0-1 1 0 0,-1 0 0 0 0,1-1-1 0 0,-1 0 1 0 0,0 0 0 0 0,-7 3 48 0 0,13-6-773 0 0,1-1-334 0 0,-11-11-2850 0 0,14 5 2721 0 0</inkml:trace>
  <inkml:trace contextRef="#ctx0" brushRef="#br0" timeOffset="-35375.073">22323 8751 2280 0 0,'-10'-1'352'0'0,"-1"0"-1"0"0,0 1 1 0 0,0 0-1 0 0,1 1 1 0 0,-1 0 0 0 0,0 1-1 0 0,1 0 1 0 0,-1 1-1 0 0,1 0 1 0 0,0 1 0 0 0,0 0-1 0 0,0 0 1 0 0,-6 4-352 0 0,-54 62 1708 0 0,70-65-1652 0 0,0 0 0 0 0,1 0 0 0 0,-1 0 0 0 0,1 0 0 0 0,0 0 1 0 0,1 0-1 0 0,-1 0 0 0 0,1 0 0 0 0,0 0 0 0 0,0-1 0 0 0,1 1 0 0 0,-1-1 1 0 0,1 0-1 0 0,0 1 0 0 0,0-1 0 0 0,1-1 0 0 0,-1 1 0 0 0,1 0 0 0 0,0-1 1 0 0,0 0-1 0 0,0 0 0 0 0,0 0 0 0 0,0 0 0 0 0,1-1 0 0 0,-1 1 0 0 0,1-1 1 0 0,0 0-1 0 0,0-1 0 0 0,-1 1 0 0 0,1-1 0 0 0,0 0 0 0 0,0 0 0 0 0,1 0 1 0 0,-1-1-1 0 0,1 0-56 0 0,12 4 10 0 0,0 0 0 0 0,1-2 0 0 0,-1 0 0 0 0,0-1 0 0 0,1-1 0 0 0,-1 0 0 0 0,1-2 0 0 0,-1 0 1 0 0,0-1-1 0 0,0-1 0 0 0,0 0 0 0 0,0-1 0 0 0,2-3-10 0 0,-18 8-11 0 0,0-1 0 0 0,0 1-1 0 0,-1-1 1 0 0,1 0 0 0 0,0 0 0 0 0,-1 0-1 0 0,1 0 1 0 0,0 0 0 0 0,-1 0 0 0 0,0-1-1 0 0,1 1 1 0 0,-1-1 0 0 0,0 1 0 0 0,1 0-1 0 0,-1-1 1 0 0,0 0 0 0 0,0 1 0 0 0,0-1-1 0 0,0 0 1 0 0,-1 1 0 0 0,1-1 0 0 0,0 0-1 0 0,-1 0 1 0 0,1 0 0 0 0,-1 0 0 0 0,0 0 0 0 0,1 0-1 0 0,-1 1 1 0 0,0-1 0 0 0,0 0 0 0 0,0 0-1 0 0,-1 0 1 0 0,1 0 0 0 0,0 0 0 0 0,-1 0-1 0 0,1 0 1 0 0,-1 0 0 0 0,0 1 0 0 0,1-1-1 0 0,-1 0 1 0 0,0 1 0 0 0,0-1 0 0 0,0 0-1 0 0,0 1 1 0 0,-1-1 11 0 0,-68-69-573 0 0,56 59 417 0 0,5 4 96 0 0,-7-4-573 0 0,1 0 1 0 0,1-2 0 0 0,0 0 0 0 0,1 0-1 0 0,0-1 1 0 0,1-1 0 0 0,1 0-1 0 0,1 0 1 0 0,-3-7 632 0 0,6 2-1117 0 0</inkml:trace>
  <inkml:trace contextRef="#ctx0" brushRef="#br0" timeOffset="-34409.787">22474 7117 1372 0 0,'0'0'464'0'0,"0"0"72"0"0,0 0-24 0 0,0 0-64 0 0,0 0-51 0 0,0 0-29 0 0,0 0-64 0 0,0 0-128 0 0,0 0 1 0 0,0 0 49 0 0,0 0-32 0 0,0 0-28 0 0,0 0 83 0 0,0 0 13 0 0,0 0-62 0 0,1 3-25 0 0,-4 7-112 0 0,1-1 0 0 0,-1 0 1 0 0,0 0-1 0 0,-1 0 0 0 0,0 0 1 0 0,-1-1-1 0 0,0 1 0 0 0,0-1 0 0 0,0 0 1 0 0,-1-1-1 0 0,-1 1 0 0 0,1-1 1 0 0,-1-1-1 0 0,-3 3-63 0 0,-3 6 125 0 0,-3 4 10 0 0,-1-1 1 0 0,0 0-1 0 0,-1-1 0 0 0,-1-1 0 0 0,-1-1 0 0 0,0-1 0 0 0,-1 0 1 0 0,-1-2-1 0 0,0 0 0 0 0,0-1 0 0 0,-3-1-135 0 0,22-9-2 0 0,0 0-1 0 0,1-1 1 0 0,-1 1-1 0 0,0-1 1 0 0,1 1-1 0 0,-1-1 1 0 0,0 0 0 0 0,0 0-1 0 0,1 0 1 0 0,-1-1-1 0 0,0 1 1 0 0,0-1-1 0 0,1 1 1 0 0,-1-1-1 0 0,0 0 1 0 0,1 0 0 0 0,-1 0-1 0 0,1 0 1 0 0,-1-1-1 0 0,1 1 1 0 0,0-1-1 0 0,0 1 1 0 0,-1-1-1 0 0,1 0 1 0 0,0 0-1 0 0,0 0 1 0 0,1 0 0 0 0,-1 0-1 0 0,0 0 1 0 0,1 0-1 0 0,-1-1 1 0 0,1 1-1 0 0,0 0 1 0 0,0-1-1 0 0,0 0 1 0 0,0 1 0 0 0,0-1-1 0 0,0 1 1 0 0,1-1-1 0 0,-1 0 1 0 0,1 0 2 0 0,4-113-548 0 0,1 106 535 0 0,-6 8 7 0 0,1 1-1 0 0,1-1 1 0 0,-1 1 0 0 0,0-1-1 0 0,0 1 1 0 0,0-1 0 0 0,1 1-1 0 0,-1-1 1 0 0,1 1 0 0 0,-1 0-1 0 0,1-1 1 0 0,0 1 0 0 0,-1 0-1 0 0,1-1 1 0 0,0 1 0 0 0,0 0-1 0 0,0 0 1 0 0,0 0 0 0 0,0 0-1 0 0,0 0 1 0 0,0 0 0 0 0,0 0-1 0 0,0 0 1 0 0,1 0 0 0 0,-1 1-1 0 0,0-1 1 0 0,1 0 0 0 0,-1 1-1 0 0,0-1 1 0 0,1 1 0 0 0,-1-1-1 0 0,1 1 1 0 0,-1 0 0 0 0,0-1-1 0 0,1 1 1 0 0,-1 0 0 0 0,1 0-1 0 0,-1 0 1 0 0,1 0 0 0 0,-1 1-1 0 0,1-1 1 0 0,-1 0 0 0 0,1 1-1 0 0,-1-1 1 0 0,0 0 0 0 0,1 1-1 0 0,-1 0 1 0 0,0-1 0 0 0,1 1-1 0 0,-1 0 1 0 0,0 0 0 0 0,0 0-1 0 0,1 0 1 0 0,-1 0 0 0 0,0 0 6 0 0,38 18-48 0 0,0-2 0 0 0,1-1 0 0 0,1-2 0 0 0,0-2 1 0 0,1-2-1 0 0,0-2 0 0 0,0-1 0 0 0,1-3 0 0 0,0-1 1 0 0,25-2 47 0 0,-60-1-18 0 0,1-1 0 0 0,-1 1 0 0 0,0-1 0 0 0,0-1 1 0 0,1 1-1 0 0,-1-2 0 0 0,0 1 0 0 0,0-1 0 0 0,-1 0 1 0 0,1 0-1 0 0,-1-1 0 0 0,1 0 0 0 0,-1-1 0 0 0,0 0 1 0 0,-1 0-1 0 0,1 0 0 0 0,0-2 18 0 0,-6 5-3 0 0,1 0 1 0 0,-1-1 0 0 0,1 1-1 0 0,-1-1 1 0 0,0 1-1 0 0,0-1 1 0 0,-1 1-1 0 0,1-1 1 0 0,0 0-1 0 0,-1 0 1 0 0,0 1-1 0 0,1-1 1 0 0,-1 0-1 0 0,0 0 1 0 0,0 1-1 0 0,-1-1 1 0 0,1 0-1 0 0,-1 0 1 0 0,1 1-1 0 0,-1-1 1 0 0,0 0-1 0 0,0 1 1 0 0,0-1-1 0 0,0 1 1 0 0,0-1-1 0 0,-1 1 1 0 0,1 0-1 0 0,-1-1 1 0 0,0 1-1 0 0,0 0 1 0 0,1 0-1 0 0,-1 0 1 0 0,0 0-1 0 0,-1 1 1 0 0,1-1-1 0 0,0 0 1 0 0,0 1-1 0 0,-1 0 1 0 0,-1-1 2 0 0,-100-51 44 0 0,-4 26-309 0 0,35 21-3717 0 0,71 6 2736 0 0</inkml:trace>
  <inkml:trace contextRef="#ctx0" brushRef="#br0" timeOffset="-33693.562">22493 7869 1240 0 0,'3'-37'4517'0'0,"1"33"-4436"0"0,0 1 0 0 0,0 1 0 0 0,0-1 0 0 0,0 1 0 0 0,0-1 1 0 0,1 1-1 0 0,-1 0 0 0 0,1 1 0 0 0,0-1 0 0 0,-1 1 0 0 0,1 0 0 0 0,0 0 0 0 0,0 0 1 0 0,0 1-1 0 0,0 0 0 0 0,-1 0 0 0 0,1 0 0 0 0,0 0 0 0 0,0 1 0 0 0,2 0-81 0 0,1 3 49 0 0,1 0-1 0 0,-1 1 0 0 0,0-1 1 0 0,0 2-1 0 0,-1-1 0 0 0,1 1 1 0 0,-1 0-1 0 0,0 1 0 0 0,-1 0 1 0 0,0 0-1 0 0,0 0 0 0 0,0 0 1 0 0,-1 1-1 0 0,0 0 0 0 0,-1 0 1 0 0,0 1-1 0 0,0-1 0 0 0,0 1 1 0 0,-1 0-1 0 0,-1 0 0 0 0,0 0 1 0 0,0 0-1 0 0,0 1 0 0 0,-1-1 1 0 0,-1 0-1 0 0,1 3-48 0 0,-6-1 76 0 0,0 0 0 0 0,-1 1-1 0 0,0-2 1 0 0,-1 1 0 0 0,0-1 0 0 0,0 0-1 0 0,-1 0 1 0 0,0-1 0 0 0,-1 0 0 0 0,0 0-1 0 0,-1-1 1 0 0,0 0 0 0 0,0-1 0 0 0,0 0-1 0 0,-1-1 1 0 0,0 0 0 0 0,0-1 0 0 0,-1 0-1 0 0,1 0 1 0 0,-1-1 0 0 0,-2-1-76 0 0,-69 31-495 0 0,95-54-1796 0 0,63-38-2064 0 0,-52 44 3161 0 0</inkml:trace>
  <inkml:trace contextRef="#ctx0" brushRef="#br0" timeOffset="-33384.54">22875 7849 1016 0 0,'-135'69'4161'0'0,"132"-67"-4087"0"0,0 1-1 0 0,0-1 1 0 0,1 1 0 0 0,-1-1 0 0 0,1 1-1 0 0,0 0 1 0 0,0 0 0 0 0,0-1 0 0 0,0 2-1 0 0,0-1 1 0 0,1 0 0 0 0,-1 0 0 0 0,1 0-1 0 0,0 1 1 0 0,0-1 0 0 0,0 1 0 0 0,1-1-1 0 0,-1 1 1 0 0,1-1 0 0 0,0 1 0 0 0,0-1-1 0 0,0 1 1 0 0,0-1 0 0 0,0 1 0 0 0,1-1-1 0 0,0 1 1 0 0,0-1 0 0 0,0 1 0 0 0,0-1-1 0 0,0 0 1 0 0,1 1 0 0 0,-1-1 0 0 0,1 0-1 0 0,0 0 1 0 0,0 0 0 0 0,0 0 0 0 0,0-1-1 0 0,1 1 1 0 0,-1 0 0 0 0,3 1-74 0 0,5 5-50 0 0,0 0 1 0 0,0-1 0 0 0,0 0-1 0 0,1-1 1 0 0,1 0 0 0 0,-1-1-1 0 0,1 0 1 0 0,0-1-1 0 0,0 0 1 0 0,0-1 0 0 0,1 0-1 0 0,5 0 50 0 0,158 18-5106 0 0,-139-22 3882 0 0</inkml:trace>
  <inkml:trace contextRef="#ctx0" brushRef="#br0" timeOffset="-32620.316">23360 7987 1016 0 0,'58'14'4794'0'0,"-52"-13"-4628"0"0,12 4-57 0 0,0-1 0 0 0,0-1 0 0 0,0 0 0 0 0,0-2 0 0 0,0 0 0 0 0,1-1 0 0 0,-1 0 0 0 0,0-2 0 0 0,0 0 0 0 0,0-1 0 0 0,0-1-1 0 0,0-1 1 0 0,0 0 0 0 0,-1-1 0 0 0,0-1 0 0 0,0-1 0 0 0,-1 0 0 0 0,0-1 0 0 0,-1-1 0 0 0,0 0 0 0 0,0-2 0 0 0,-1 1 0 0 0,10-11-109 0 0,-23 19-19 0 0,1-1-1 0 0,0 1 0 0 0,-1 0 1 0 0,0-1-1 0 0,0 1 1 0 0,0 0-1 0 0,0-1 0 0 0,0 0 1 0 0,-1 1-1 0 0,1-1 1 0 0,-1 1-1 0 0,0-1 1 0 0,0 0-1 0 0,-1 1 0 0 0,1-1 1 0 0,-1 1-1 0 0,0-1 1 0 0,1 1-1 0 0,-2-1 0 0 0,1 1 1 0 0,0 0-1 0 0,-1-1 1 0 0,1 1-1 0 0,-1 0 0 0 0,0 0 1 0 0,0 0-1 0 0,0 0 1 0 0,-1 0-1 0 0,1 1 1 0 0,-1-1-1 0 0,1 1 0 0 0,-1-1 1 0 0,0 1-1 0 0,0 0 1 0 0,0 0-1 0 0,0 0 0 0 0,0 1 1 0 0,0-1-1 0 0,-1 1 1 0 0,1-1-1 0 0,-1 1 1 0 0,1 0-1 0 0,-1 1 0 0 0,1-1 1 0 0,-1 0-1 0 0,1 1 1 0 0,-1 0-1 0 0,0 0 20 0 0,-18-4 22 0 0,0 1 0 0 0,1 0 1 0 0,-1 2-1 0 0,0 1 0 0 0,0 0 0 0 0,0 2 1 0 0,0 0-1 0 0,1 2 0 0 0,-1 0 0 0 0,1 1 0 0 0,0 2 1 0 0,-10 3-23 0 0,21-6 61 0 0,0 1-1 0 0,0 0 1 0 0,0 0 0 0 0,1 1 0 0 0,0 0 0 0 0,0 0 0 0 0,0 1 0 0 0,1 1 0 0 0,0-1 0 0 0,0 1 0 0 0,1 0 0 0 0,0 1 0 0 0,1 0-1 0 0,-1 0 1 0 0,2 1 0 0 0,-1-1 0 0 0,1 1 0 0 0,1 0 0 0 0,0 0 0 0 0,0 1 0 0 0,1 0 0 0 0,1-1 0 0 0,-1 1 0 0 0,2 0 0 0 0,-1 6-61 0 0,2-9 23 0 0,0 1 1 0 0,1-1-1 0 0,0 0 1 0 0,1 0-1 0 0,-1 0 1 0 0,2 0 0 0 0,-1 0-1 0 0,1 0 1 0 0,0-1-1 0 0,1 1 1 0 0,-1-1-1 0 0,2 0 1 0 0,-1 0 0 0 0,1 0-1 0 0,0-1 1 0 0,0 1-1 0 0,1-1 1 0 0,-1 0 0 0 0,2-1-1 0 0,-1 0 1 0 0,0 0-1 0 0,1 0 1 0 0,0 0-1 0 0,0-1 1 0 0,1-1 0 0 0,-1 1-1 0 0,1-1 1 0 0,0 0-24 0 0,230 59-831 0 0,0-58-4846 0 0,-165-20 4449 0 0</inkml:trace>
  <inkml:trace contextRef="#ctx0" brushRef="#br0" timeOffset="-32278.102">23647 7546 2492 0 0,'8'-3'3391'0'0,"42"-5"-2588"0"0,175 1 957 0 0,-129 7-3505 0 0,-40 0-1045 0 0,-52 1 1581 0 0,8 1 23 0 0</inkml:trace>
  <inkml:trace contextRef="#ctx0" brushRef="#br0" timeOffset="-31795.361">24160 7344 836 0 0,'12'-13'3159'0'0,"49"16"-1982"0"0,-53 0-1088 0 0,0 0 0 0 0,0 1-1 0 0,-1-1 1 0 0,1 2-1 0 0,-1-1 1 0 0,1 1-1 0 0,-1 0 1 0 0,-1 0-1 0 0,1 1 1 0 0,-1 0 0 0 0,0 0-1 0 0,0 0 1 0 0,-1 1-1 0 0,0 0 1 0 0,0 0-1 0 0,0 1 1 0 0,-1-1-1 0 0,0 1 1 0 0,-1 0 0 0 0,0 0-1 0 0,0 0 1 0 0,0 0-1 0 0,-1 0 1 0 0,-1 1-1 0 0,1-1 1 0 0,-1 1-1 0 0,-1 0 1 0 0,1 2-89 0 0,-6-1 137 0 0,0 0 1 0 0,0 0-1 0 0,0 0 0 0 0,-1-1 0 0 0,-1 0 0 0 0,0 0 1 0 0,0-1-1 0 0,-1 1 0 0 0,0-1 0 0 0,0-1 1 0 0,0 0-1 0 0,-1 0 0 0 0,-1-1 0 0 0,1 0 1 0 0,-1 0-1 0 0,0-1 0 0 0,0 0 0 0 0,-8 2-137 0 0,2-9-1005 0 0,41-22-1264 0 0,47-15-1605 0 0,-45 25 2680 0 0</inkml:trace>
  <inkml:trace contextRef="#ctx0" brushRef="#br0" timeOffset="-31527.456">24610 7390 1172 0 0,'-27'6'834'0'0,"14"-5"-505"0"0,1 0-1 0 0,-1 1 1 0 0,1 1 0 0 0,-1 0-1 0 0,1 1 1 0 0,0 0 0 0 0,0 1-1 0 0,0 0 1 0 0,1 1 0 0 0,0 0-1 0 0,0 1 1 0 0,0 0 0 0 0,1 1-1 0 0,0 0 1 0 0,0 0 0 0 0,1 1-1 0 0,-4 6-328 0 0,12-9 63 0 0,1 1-1 0 0,0-1 0 0 0,1 1 1 0 0,0-1-1 0 0,0 1 0 0 0,0-1 1 0 0,1 0-1 0 0,0 1 0 0 0,0-1 1 0 0,1 0-1 0 0,-1 0 0 0 0,1 0 1 0 0,0-1-1 0 0,1 1 0 0 0,0-1 1 0 0,0 0-1 0 0,0 0 0 0 0,0 0 1 0 0,1 0-1 0 0,-1-1 0 0 0,1 0 1 0 0,1 0-1 0 0,-1 0 0 0 0,0-1 1 0 0,1 1-1 0 0,0-1 0 0 0,0 0 1 0 0,0-1-1 0 0,0 0 0 0 0,0 0 1 0 0,2 0-63 0 0,15 9-963 0 0,1-1 1 0 0,1-1-1 0 0,-1-2 1 0 0,1 0 0 0 0,0-2-1 0 0,1-1 1 0 0,17 1 962 0 0,-29-5-1213 0 0</inkml:trace>
  <inkml:trace contextRef="#ctx0" brushRef="#br0" timeOffset="-30763.737">25152 7957 1428 0 0,'1'-2'89'0'0,"-1"0"0"0"0,1 0 0 0 0,-1 0 0 0 0,0 0 0 0 0,0 0 1 0 0,0-1-1 0 0,0 1 0 0 0,0 0 0 0 0,0 0 0 0 0,-1 0 0 0 0,1 0 0 0 0,-1 0 0 0 0,1 0 0 0 0,-1 0 0 0 0,0 0 0 0 0,0 0 0 0 0,0 0 0 0 0,0 0 0 0 0,0 0 0 0 0,0 1 1 0 0,-1-1-1 0 0,1 0 0 0 0,0 1 0 0 0,-1-1 0 0 0,0 1 0 0 0,1-1 0 0 0,-1 1 0 0 0,0 0 0 0 0,0 0 0 0 0,1 0 0 0 0,-1 0 0 0 0,0 0 0 0 0,0 0 0 0 0,0 0 0 0 0,0 1 0 0 0,0-1 1 0 0,0 1-1 0 0,-1-1 0 0 0,1 1 0 0 0,0 0 0 0 0,0 0 0 0 0,-1 0-89 0 0,-98-10 1432 0 0,82 12-1239 0 0,-1 1-1 0 0,1 0 1 0 0,0 2-1 0 0,0 0 1 0 0,0 1-1 0 0,1 1 1 0 0,0 1-1 0 0,0 0 1 0 0,1 1-1 0 0,0 1 1 0 0,0 1-1 0 0,1 1 1 0 0,1 0-1 0 0,-3 3-192 0 0,16-13 19 0 0,0 1-1 0 0,-1-1 1 0 0,1 1 0 0 0,0 0-1 0 0,0 0 1 0 0,1 0-1 0 0,-1 0 1 0 0,1 0-1 0 0,-1 0 1 0 0,1 1 0 0 0,0-1-1 0 0,0 0 1 0 0,0 1-1 0 0,1-1 1 0 0,-1 0 0 0 0,1 1-1 0 0,0-1 1 0 0,0 1-1 0 0,0-1 1 0 0,0 1-1 0 0,1-1 1 0 0,0 0 0 0 0,-1 1-1 0 0,1-1 1 0 0,0 1-1 0 0,0-1 1 0 0,1 0 0 0 0,-1 0-1 0 0,1 0 1 0 0,0 0-1 0 0,-1 0 1 0 0,1 0-1 0 0,0 0 1 0 0,1-1 0 0 0,-1 1-1 0 0,0-1 1 0 0,1 1-1 0 0,0-1 1 0 0,-1 0 0 0 0,1 0-1 0 0,0 0 1 0 0,0-1-1 0 0,0 1 1 0 0,0 0-1 0 0,1-1 1 0 0,-1 0 0 0 0,0 0-1 0 0,0 0 1 0 0,1 0-1 0 0,-1-1 1 0 0,1 1 0 0 0,-1-1-1 0 0,1 0 1 0 0,-1 0-1 0 0,1 0-18 0 0,25 7-210 0 0,0-1-1 0 0,0-2 0 0 0,1-1 1 0 0,-1-1-1 0 0,1-1 0 0 0,-1-2 1 0 0,1-1-1 0 0,-1-1 0 0 0,0-2 1 0 0,2-1 210 0 0,-16 2-97 0 0,-1 0 0 0 0,0 0 0 0 0,-1-1 0 0 0,1-1 0 0 0,-1-1 0 0 0,0 1 0 0 0,-1-2 0 0 0,0 0 0 0 0,0 0 0 0 0,0-1 0 0 0,-1-1 0 0 0,-1 0 0 0 0,1 0 1 0 0,-2-1-1 0 0,1-1 0 0 0,-2 1 0 0 0,1-1 0 0 0,-2-1 0 0 0,0 0 0 0 0,0 0 0 0 0,1-4 97 0 0,1-11 106 0 0,-1-1 1 0 0,-2 1 0 0 0,0-1-1 0 0,-2 0 1 0 0,-1-1-1 0 0,-2 1 1 0 0,-1-23-107 0 0,-2 41 158 0 0,0 0 1 0 0,0-1-1 0 0,-1 1 1 0 0,0 0-1 0 0,-1 0 1 0 0,0 0-1 0 0,-1 1 1 0 0,0 0-1 0 0,-1 0 1 0 0,0 0-1 0 0,0 0 0 0 0,-6-5-158 0 0,12 14 24 0 0,0 0-1 0 0,0 0 1 0 0,-1 0-1 0 0,1 0 1 0 0,0 0-1 0 0,-1 1 1 0 0,1-1-1 0 0,-1 0 1 0 0,1 0-1 0 0,-1 1 1 0 0,1-1-1 0 0,-1 0 1 0 0,0 0-1 0 0,1 1 1 0 0,-1-1-1 0 0,0 1 1 0 0,1-1-1 0 0,-1 0 1 0 0,0 1-1 0 0,0 0 1 0 0,1-1-1 0 0,-1 1 1 0 0,0-1-1 0 0,0 1 1 0 0,0 0-1 0 0,0 0 1 0 0,0-1-1 0 0,1 1 1 0 0,-1 0-1 0 0,0 0 1 0 0,0 0-1 0 0,0 0 1 0 0,0 0-1 0 0,0 0 1 0 0,0 0-1 0 0,0 0 1 0 0,0 1-1 0 0,0-1 1 0 0,1 0-1 0 0,-1 0 1 0 0,0 1-1 0 0,0-1 1 0 0,0 1-1 0 0,0-1 1 0 0,1 1-1 0 0,-1-1 1 0 0,0 1-1 0 0,1-1 1 0 0,-1 1-1 0 0,0 0 0 0 0,1-1 1 0 0,-1 1-1 0 0,0 0 1 0 0,1-1-1 0 0,-1 1 1 0 0,1 0-1 0 0,0 0 1 0 0,-1 0-1 0 0,1-1 1 0 0,0 1-1 0 0,-1 0 1 0 0,1 1-24 0 0,-16 58 612 0 0,19-23-490 0 0,0 1 1 0 0,3 0 0 0 0,1-1 0 0 0,2 0-1 0 0,1-1 1 0 0,2 0 0 0 0,1-1-1 0 0,13 22-122 0 0,-2 5-367 0 0,-5-19-153 0 0,9 24-869 0 0,-20-24-2429 0 0,-8-41 2483 0 0,0-2 93 0 0,0 0 16 0 0</inkml:trace>
  <inkml:trace contextRef="#ctx0" brushRef="#br0" timeOffset="-30134.857">25578 7851 1504 0 0,'29'-33'4932'0'0,"39"49"-3970"0"0,-60-10-906 0 0,0 0-1 0 0,-1 1 1 0 0,0 0 0 0 0,0 0-1 0 0,-1 0 1 0 0,0 1-1 0 0,0 0 1 0 0,-1 0 0 0 0,0 0-1 0 0,-1 1 1 0 0,1 0 0 0 0,-2 0-1 0 0,1 0 1 0 0,-1 0-1 0 0,-1 1 1 0 0,1-1 0 0 0,-2 1-1 0 0,1-1 1 0 0,-1 1 0 0 0,-1 0-1 0 0,0 0 1 0 0,0-1-1 0 0,-1 4-55 0 0,-1-6 119 0 0,0 1-1 0 0,0-1 0 0 0,-1 0 0 0 0,0-1 0 0 0,0 1 0 0 0,0 0 0 0 0,-1-1 0 0 0,0 1 0 0 0,-1-1 0 0 0,1 0 0 0 0,-1-1 0 0 0,0 1 0 0 0,-1-1 0 0 0,1 0 0 0 0,-1 0 0 0 0,0-1 0 0 0,-6 4-118 0 0,28-60 86 0 0,153-156-2796 0 0,-137 155 1741 0 0,-32 52 813 0 0,0 1 16 0 0,-35 5 785 0 0,30-4-593 0 0,0 0-1 0 0,0 0 1 0 0,0 0 0 0 0,1 1 0 0 0,-1-1-1 0 0,1 1 1 0 0,-1 0 0 0 0,1 0 0 0 0,0 1-1 0 0,-1-1 1 0 0,1 1 0 0 0,1 0 0 0 0,-1 0-1 0 0,0 1 1 0 0,1-1 0 0 0,-1 1 0 0 0,1-1-1 0 0,0 1 1 0 0,0 0 0 0 0,1 0 0 0 0,-1 0-1 0 0,1 1 1 0 0,0-1 0 0 0,0 1-1 0 0,0-1 1 0 0,1 1 0 0 0,-1 0 0 0 0,1-1-1 0 0,0 1 1 0 0,1 0 0 0 0,-1 0 0 0 0,1 0-1 0 0,0 0 1 0 0,0 0 0 0 0,1 0 0 0 0,-1-1-1 0 0,1 1 1 0 0,0 0 0 0 0,0 0 0 0 0,1 0-52 0 0,11 11-322 0 0,1-1 1 0 0,1 0-1 0 0,1-1 1 0 0,0 0-1 0 0,0-1 1 0 0,2-1-1 0 0,-1-1 1 0 0,1 0-1 0 0,1-1 1 0 0,0-1-1 0 0,1-1 1 0 0,-1-1-1 0 0,1 0 1 0 0,4-1 321 0 0,16 9-1393 0 0,-1 1 277 0 0</inkml:trace>
  <inkml:trace contextRef="#ctx0" brushRef="#br0" timeOffset="7391.515">21971 8955 1068 0 0,'0'0'321'0'0,"0"0"-65"0"0,0 0-86 0 0,0 0-31 0 0,0 0-11 0 0,0 0 29 0 0,0 0-77 0 0,0 0-46 0 0,0 0-14 0 0,0 0 14 0 0,0 0 18 0 0,0 0 47 0 0,0 0-93 0 0,0 0-31 0 0,0 0 42 0 0,0 0 0 0 0,0 0 80 0 0,0 0-109 0 0,0 0-8 0 0,0 0 13 0 0,0 0 86 0 0,0 0-29 0 0,0 0-5 0 0,0 0-9 0 0,0 19 310 0 0,-14 22-140 0 0,2 0 1 0 0,2 0-1 0 0,2 1 1 0 0,2 0-1 0 0,1 0 1 0 0,1 29-207 0 0,4 44 501 0 0,0-113-437 0 0,32 43 328 0 0,76-41 207 0 0,1178-4 204 0 0,-1003-22-672 0 0,94-4-64 0 0,-198 14-68 0 0,636-21 157 0 0,-112 0 374 0 0,-19 20-19 0 0,-560 22-411 0 0,-28-9 635 0 0,-95 0-732 0 0,-1 0 37 0 0,0 0-75 0 0,26 2 364 0 0,-9 3 408 0 0,-17-35 31 0 0,-1 7-767 0 0,14-200 141 0 0,6-33-135 0 0,-19 179-171 0 0,0 76-118 0 0,1 3-3707 0 0,-19 21 8 0 0,3-11 2647 0 0</inkml:trace>
  <inkml:trace contextRef="#ctx0" brushRef="#br0" timeOffset="-44923.348">16273 8685 1744 0 0,'0'0'700'0'0,"-2"16"1043"0"0,32-1 1723 0 0,494-60-1977 0 0,-507 44-1300 0 0,-12-6-3074 0 0,-3 2-341 0 0,0 2 2006 0 0</inkml:trace>
  <inkml:trace contextRef="#ctx0" brushRef="#br0" timeOffset="-44493.013">16981 8479 1472 0 0,'8'-6'316'0'0,"1"-1"0"0"0,0 2-1 0 0,0-1 1 0 0,1 1 0 0 0,0 0 0 0 0,-1 1-1 0 0,2 0 1 0 0,-1 1 0 0 0,0 0 0 0 0,1 1 0 0 0,-1 0-1 0 0,1 0 1 0 0,0 1 0 0 0,0 1 0 0 0,0 0-316 0 0,-7 1 33 0 0,-1 0 0 0 0,0 0 0 0 0,1 0 0 0 0,-1 1 1 0 0,0 0-1 0 0,0-1 0 0 0,0 1 0 0 0,0 0 1 0 0,0 0-1 0 0,-1 1 0 0 0,1-1 0 0 0,-1 1 0 0 0,1-1 1 0 0,-1 1-1 0 0,0 0 0 0 0,0 0 0 0 0,0 0 1 0 0,0 0-1 0 0,0 0 0 0 0,-1 0 0 0 0,1 0 1 0 0,-1 1-1 0 0,0-1 0 0 0,0 1 0 0 0,-1-1 0 0 0,1 1 1 0 0,0-1-1 0 0,-1 1 0 0 0,0-1 0 0 0,0 1 1 0 0,0-1-1 0 0,0 1 0 0 0,-1-1 0 0 0,0 1 0 0 0,1-1 1 0 0,-1 1-1 0 0,0-1 0 0 0,-1 0 0 0 0,1 1 1 0 0,0-1-1 0 0,-1 0 0 0 0,0 0 0 0 0,0 0 0 0 0,0 0 1 0 0,0 0-1 0 0,0 0 0 0 0,-1-1 0 0 0,-2 3-33 0 0,-15 20 211 0 0,-2-1-1 0 0,0 0 0 0 0,-1-2 1 0 0,-2-1-1 0 0,0-1 0 0 0,-14 8-210 0 0,-1 2 167 0 0,3 4-566 0 0,36-33 170 0 0,15-3-771 0 0,76-41-3699 0 0,-62 28 3338 0 0</inkml:trace>
  <inkml:trace contextRef="#ctx0" brushRef="#br0" timeOffset="-44165.086">17352 8472 1036 0 0,'-8'0'172'0'0,"0"1"0"0"0,0 0 1 0 0,1 1-1 0 0,-1-1 0 0 0,0 2 0 0 0,1-1 0 0 0,-1 1 0 0 0,1 0 0 0 0,0 0 1 0 0,0 1-1 0 0,0 0 0 0 0,1 0 0 0 0,-1 1 0 0 0,1 0 0 0 0,0 0 0 0 0,0 0 1 0 0,1 1-1 0 0,0 0 0 0 0,0 0 0 0 0,0 0 0 0 0,1 1 0 0 0,-1-1 0 0 0,2 1 1 0 0,-1 0-1 0 0,1 1 0 0 0,-2 4-172 0 0,8-5 52 0 0,1 1 0 0 0,0-1 1 0 0,0 0-1 0 0,1-1 0 0 0,0 1 1 0 0,0-1-1 0 0,0 0 0 0 0,1 0 0 0 0,0-1 1 0 0,0 0-1 0 0,1 0 0 0 0,-1 0 0 0 0,1-1 1 0 0,0 0-1 0 0,0 0 0 0 0,0 0 1 0 0,1-1-1 0 0,-1 0 0 0 0,1-1 0 0 0,0 0 1 0 0,0 0-1 0 0,2 0-52 0 0,133 10-4018 0 0,-101-24 2690 0 0</inkml:trace>
  <inkml:trace contextRef="#ctx0" brushRef="#br0" timeOffset="-43731.897">17454 8104 1204 0 0,'0'-2'110'0'0,"1"1"0"0"0,-1-1 0 0 0,1 0 0 0 0,0 0 0 0 0,-1 0 0 0 0,1 1 0 0 0,0-1 0 0 0,0 0 0 0 0,0 1 0 0 0,0-1-1 0 0,0 1 1 0 0,0-1 0 0 0,1 1 0 0 0,-1 0 0 0 0,0-1 0 0 0,1 1 0 0 0,-1 0 0 0 0,1 0 0 0 0,-1 0 0 0 0,1 0 0 0 0,0 0 0 0 0,-1 0 0 0 0,1 1 0 0 0,0-1 0 0 0,0 0 0 0 0,0 1 0 0 0,-1-1 0 0 0,1 1-1 0 0,0 0 1 0 0,1 0-110 0 0,0-1 123 0 0,2-2-71 0 0,1 0 0 0 0,0 0-1 0 0,1 1 1 0 0,-1 0 0 0 0,0 1 0 0 0,0-1-1 0 0,1 1 1 0 0,-1 1 0 0 0,1-1 0 0 0,-1 1-1 0 0,1 0 1 0 0,-1 0 0 0 0,1 1 0 0 0,-1 0 0 0 0,1 0-1 0 0,-1 1 1 0 0,0-1 0 0 0,0 1 0 0 0,0 1-1 0 0,0-1 1 0 0,0 1 0 0 0,0 0 0 0 0,0 0-1 0 0,-1 1 1 0 0,0 0 0 0 0,0 0 0 0 0,0 0-1 0 0,0 0 1 0 0,0 1 0 0 0,-1 0 0 0 0,0 0-1 0 0,0 0 1 0 0,0 1 0 0 0,-1-1 0 0 0,0 1-1 0 0,0 0 1 0 0,0-1 0 0 0,-1 2 0 0 0,0-1 0 0 0,0 0-1 0 0,0 2-51 0 0,-1 0 74 0 0,-1-1 0 0 0,0 1 0 0 0,-1 0 0 0 0,1-1 0 0 0,-2 1 0 0 0,1-1 0 0 0,-1 1 0 0 0,0-1 0 0 0,0 0 0 0 0,-1 0 0 0 0,0 0 0 0 0,0 0 0 0 0,-1 0 0 0 0,0-1 0 0 0,0 0-1 0 0,-1 1 1 0 0,1-1 0 0 0,-1-1 0 0 0,-1 1 0 0 0,1-1 0 0 0,-1 0 0 0 0,0 0 0 0 0,-4 2-74 0 0,-93 77 1324 0 0,103-83-1240 0 0,14 8-110 0 0,123-5-2744 0 0,7-28-1270 0 0,-111 17 2776 0 0</inkml:trace>
  <inkml:trace contextRef="#ctx0" brushRef="#br0" timeOffset="-42955.305">18101 8494 1100 0 0,'0'0'317'0'0,"0"0"-3"0"0,0 0-30 0 0,0 0-63 0 0,0 0-32 0 0,-14 5 4244 0 0,97 4-3204 0 0,-69-9-1238 0 0,0 0-1 0 0,0-1 1 0 0,0-1 0 0 0,0 0-1 0 0,0-1 1 0 0,-1 0-1 0 0,1-1 1 0 0,-1-1-1 0 0,0 0 1 0 0,0-1-1 0 0,-1 0 1 0 0,0-1-1 0 0,0 0 1 0 0,0-1 0 0 0,-1-1-1 0 0,4-3 10 0 0,-14 11-23 0 0,-1 1 0 0 0,1-1-1 0 0,0 0 1 0 0,-1 0 0 0 0,1 0-1 0 0,-1 0 1 0 0,1 0 0 0 0,-1 0 0 0 0,0 0-1 0 0,1 0 1 0 0,-1 0 0 0 0,0 0-1 0 0,0 0 1 0 0,0 0 0 0 0,0-1 0 0 0,0 1-1 0 0,0 0 1 0 0,0 0 0 0 0,0 0-1 0 0,0 0 1 0 0,0 0 0 0 0,0 0 0 0 0,-1 0-1 0 0,1 0 1 0 0,-1 0 0 0 0,1 0 0 0 0,0 0-1 0 0,-1 0 1 0 0,0 0 0 0 0,1 0-1 0 0,-1 0 1 0 0,0 0 0 0 0,1 1 0 0 0,-1-1-1 0 0,0 0 1 0 0,0 0 0 0 0,1 1-1 0 0,-1-1 1 0 0,0 0 0 0 0,0 1 0 0 0,0-1-1 0 0,0 1 1 0 0,0-1 0 0 0,0 1-1 0 0,0 0 1 0 0,0-1 0 0 0,0 1 0 0 0,0 0-1 0 0,0 0 1 0 0,-1 0 0 0 0,1 0 0 0 0,0 0 23 0 0,-57-14-368 0 0,-119 45 279 0 0,5 38 794 0 0,165-65-660 0 0,0-1 1 0 0,1 1-1 0 0,0 1 0 0 0,0-1 1 0 0,0 1-1 0 0,1 1 0 0 0,-1-1 1 0 0,1 1-1 0 0,0-1 1 0 0,1 1-1 0 0,-1 1 0 0 0,1-1 1 0 0,1 1-1 0 0,-1-1 0 0 0,1 1 1 0 0,0 0-1 0 0,1 0 1 0 0,-1 1-1 0 0,1-1 0 0 0,1 0 1 0 0,-1 1-1 0 0,2-1 0 0 0,-1 2-45 0 0,4 0 19 0 0,1 0 0 0 0,0-1 0 0 0,1 0 1 0 0,0 0-1 0 0,0 0 0 0 0,0 0 0 0 0,1-1 0 0 0,0 0 0 0 0,1 0 0 0 0,0-1 0 0 0,0 0 0 0 0,0 0 0 0 0,1 0 0 0 0,0-1 0 0 0,0 0 0 0 0,0-1 0 0 0,0 1 0 0 0,1-2 0 0 0,0 1 0 0 0,0-1 0 0 0,0-1 0 0 0,0 1 0 0 0,0-2 0 0 0,0 1 0 0 0,1-1 0 0 0,7 0-19 0 0,17 3-775 0 0,1-1 0 0 0,0-2 0 0 0,0-1 0 0 0,0-1 0 0 0,0-3 1 0 0,0 0-1 0 0,29-9 775 0 0,-28 2-1232 0 0</inkml:trace>
  <inkml:trace contextRef="#ctx0" brushRef="#br0" timeOffset="-42564.918">18169 8214 1644 0 0,'45'-13'4790'0'0,"41"2"-4220"0"0,-61 8-29 0 0,272-22 1600 0 0,-295 24-2034 0 0,4 1 82 0 0,-9-4-1158 0 0,-16-24-5233 0 0,20 21 5043 0 0</inkml:trace>
  <inkml:trace contextRef="#ctx0" brushRef="#br0" timeOffset="-42223.894">18779 7950 1416 0 0,'5'-2'122'0'0,"1"1"1"0"0,-1 0-1 0 0,1 0 0 0 0,0 1 1 0 0,-1-1-1 0 0,1 1 0 0 0,-1 1 0 0 0,1-1 1 0 0,-1 1-1 0 0,1 0 0 0 0,-1 0 1 0 0,1 0-1 0 0,-1 1 0 0 0,0 0 0 0 0,1 0 1 0 0,-1 0-1 0 0,0 1 0 0 0,0-1 1 0 0,-1 1-1 0 0,1 0 0 0 0,-1 1 0 0 0,1-1 1 0 0,-1 1-1 0 0,0 0 0 0 0,0 0 1 0 0,-1 0-1 0 0,1 1 0 0 0,-1-1 0 0 0,0 1 1 0 0,0 0-1 0 0,0 0 0 0 0,-1 0 1 0 0,0 0-1 0 0,0 0 0 0 0,0 1 0 0 0,-1-1 1 0 0,1 0-1 0 0,-1 1 0 0 0,0 4-122 0 0,-5 1 158 0 0,1 0 0 0 0,-2-1-1 0 0,0 1 1 0 0,0-1 0 0 0,-1 0 0 0 0,0 0-1 0 0,0-1 1 0 0,-1 0 0 0 0,-1 0-1 0 0,1-1 1 0 0,-1 0 0 0 0,-1 0 0 0 0,0 0-1 0 0,0-1 1 0 0,0-1 0 0 0,-1 0-1 0 0,0 0 1 0 0,0 0 0 0 0,0-2 0 0 0,-3 2-158 0 0,51-40-1763 0 0,49-32-2646 0 0,-64 49 3073 0 0</inkml:trace>
  <inkml:trace contextRef="#ctx0" brushRef="#br0" timeOffset="-42038.885">19008 7990 1316 0 0,'-4'1'83'0'0,"0"-1"0"0"0,1 1 1 0 0,-1-1-1 0 0,0 1 0 0 0,1 0 0 0 0,-1 1 0 0 0,1-1 0 0 0,-1 1 0 0 0,1-1 0 0 0,0 1 1 0 0,-1 0-1 0 0,1 0 0 0 0,0 1 0 0 0,0-1 0 0 0,1 1 0 0 0,-1-1 0 0 0,0 1 0 0 0,1 0 1 0 0,-1 0-1 0 0,1 0 0 0 0,0 0 0 0 0,0 0 0 0 0,1 1 0 0 0,-1-1 0 0 0,0 0 0 0 0,1 1 1 0 0,0 0-1 0 0,0-1 0 0 0,0 1 0 0 0,0 0 0 0 0,1-1 0 0 0,-1 1 0 0 0,1 0 0 0 0,0 0 1 0 0,0-1-1 0 0,1 1 0 0 0,-1 0 0 0 0,1 0 0 0 0,-1-1 0 0 0,1 1 0 0 0,1-1 0 0 0,-1 1 1 0 0,0 0-1 0 0,1-1 0 0 0,-1 0 0 0 0,1 1 0 0 0,0-1 0 0 0,0 0 0 0 0,1 0 0 0 0,-1 0 1 0 0,1 0-1 0 0,-1-1 0 0 0,1 1-83 0 0,145 40-3074 0 0,-125-40 1866 0 0</inkml:trace>
  <inkml:trace contextRef="#ctx0" brushRef="#br0" timeOffset="-41485.911">19398 7783 1416 0 0,'-2'1'5743'0'0,"-12"19"-3728"0"0,-1 26-1599 0 0,2 1 0 0 0,3 0 0 0 0,1 0 0 0 0,2 0 1 0 0,3 1-1 0 0,2 0 0 0 0,1 0 0 0 0,4 18-416 0 0,-2-12 246 0 0,28 172 314 0 0,33 140 509 0 0,-80-434-11876 0 0,14 62 9684 0 0</inkml:trace>
  <inkml:trace contextRef="#ctx0" brushRef="#br0" timeOffset="-40718.559">19861 9130 1780 0 0,'-38'-38'4945'0'0,"-18"39"-3297"0"0,-45 53-859 0 0,94-49-688 0 0,0 1-1 0 0,0 0 0 0 0,0 0 1 0 0,1 1-1 0 0,0 0 1 0 0,0 0-1 0 0,0 1 1 0 0,1-1-1 0 0,1 1 0 0 0,-1 0 1 0 0,1 0-1 0 0,0 1 1 0 0,1-1-1 0 0,0 1 0 0 0,1 0 1 0 0,-1 0-1 0 0,2 0 1 0 0,-1 5-101 0 0,5-7 38 0 0,1 0 0 0 0,0 0 0 0 0,1-1 0 0 0,-1 0 0 0 0,1 0 0 0 0,1 0 0 0 0,-1-1 1 0 0,1 1-1 0 0,0-1 0 0 0,0-1 0 0 0,0 1 0 0 0,1-1 0 0 0,-1 0 0 0 0,1 0 0 0 0,0-1 0 0 0,1 0 0 0 0,-1 0 1 0 0,0-1-1 0 0,1 0 0 0 0,-1 0 0 0 0,1-1 0 0 0,0 0 0 0 0,-1 0 0 0 0,1-1 0 0 0,0 0 0 0 0,3 0-38 0 0,-1 1-12 0 0,0 0-1 0 0,0 0 0 0 0,1-1 1 0 0,-1 0-1 0 0,0-1 0 0 0,1 0 0 0 0,-1 0 1 0 0,0-1-1 0 0,0-1 0 0 0,0 0 1 0 0,0 0-1 0 0,-1-1 0 0 0,1 0 0 0 0,-1-1 1 0 0,0 0-1 0 0,0 0 0 0 0,-1-1 1 0 0,1 0-1 0 0,-1 0 0 0 0,-1-1 0 0 0,1 0 1 0 0,-1-1-1 0 0,0 1 0 0 0,-1-1 1 0 0,0-1-1 0 0,0 1 0 0 0,-1-1 0 0 0,0 0 1 0 0,2-4 12 0 0,-9 2-50 0 0,0 0 1 0 0,0 0-1 0 0,-1 0 1 0 0,-1 1 0 0 0,0-1-1 0 0,0 1 1 0 0,-1 0-1 0 0,0 0 1 0 0,-1 1 0 0 0,0 0-1 0 0,0 0 1 0 0,-1 0-1 0 0,0 0 1 0 0,-1 1-1 0 0,0 1 1 0 0,0-1 0 0 0,-1 1-1 0 0,0 0 1 0 0,0 1-1 0 0,0 0 1 0 0,-1 1-1 0 0,0 0 1 0 0,0 0 0 0 0,-3 0 49 0 0,-132-43-4366 0 0,131 39 1745 0 0,12 4 1474 0 0</inkml:trace>
  <inkml:trace contextRef="#ctx0" brushRef="#br0" timeOffset="-39764.307">19712 7336 1460 0 0,'0'0'373'0'0,"0"0"-90"0"0,0 0 41 0 0,0 0 13 0 0,0 0 83 0 0,0 0-15 0 0,0 0-51 0 0,10 13 227 0 0,-59 70 476 0 0,33-58-794 0 0,-2-1 0 0 0,0-1-1 0 0,-2-1 1 0 0,0-1 0 0 0,-1 0 0 0 0,-2-1 0 0 0,0-2 0 0 0,0 0 0 0 0,-2-2 0 0 0,0 0-1 0 0,-17 6-262 0 0,39-21 3 0 0,0 0 0 0 0,1-1-1 0 0,-1 1 1 0 0,1-1 0 0 0,-1 1-1 0 0,0-1 1 0 0,1 0 0 0 0,-1 0-1 0 0,0 0 1 0 0,1 0 0 0 0,-1-1-1 0 0,0 1 1 0 0,1-1 0 0 0,-1 1-1 0 0,0-1 1 0 0,1 0 0 0 0,-1 0-1 0 0,1 0 1 0 0,0-1 0 0 0,-1 1-1 0 0,1 0 1 0 0,0-1 0 0 0,0 1-1 0 0,0-1 1 0 0,0 0 0 0 0,0 0-1 0 0,0 0 1 0 0,0 0 0 0 0,1 0-1 0 0,-1 0 1 0 0,1-1 0 0 0,-1 1-1 0 0,1 0 1 0 0,0-1 0 0 0,0 1-1 0 0,0-1 1 0 0,0 1 0 0 0,0-1-1 0 0,1 0 1 0 0,-1 1 0 0 0,1-1-1 0 0,0 0 1 0 0,0 1 0 0 0,0-1-1 0 0,0 0 1 0 0,0 1 0 0 0,0-1-1 0 0,1 0 1 0 0,-1 1 0 0 0,1-1-1 0 0,0 1 1 0 0,0-1 0 0 0,0 1-1 0 0,0-1 1 0 0,0 1 0 0 0,1-1-1 0 0,-1 1 1 0 0,1 0 0 0 0,-1 0-1 0 0,3-2-2 0 0,-1-3-21 0 0,0 0-1 0 0,1 0 0 0 0,0 1 0 0 0,1-1 0 0 0,-1 1 1 0 0,1 0-1 0 0,0 0 0 0 0,1 1 0 0 0,-1 0 0 0 0,1 0 0 0 0,0 0 1 0 0,0 0-1 0 0,1 1 0 0 0,-1 0 0 0 0,1 1 0 0 0,0-1 0 0 0,0 1 1 0 0,1 1-1 0 0,-1-1 0 0 0,0 1 0 0 0,1 0 0 0 0,7 0 22 0 0,176 8-129 0 0,-93 3 18 0 0,-73-7 132 0 0,-1-1 0 0 0,1-2-1 0 0,0 0 1 0 0,-1-2-1 0 0,1 0 1 0 0,-1-2-1 0 0,0-1 1 0 0,2-2-21 0 0,-24 8 10 0 0,-1 0 0 0 0,0 0-1 0 0,1 0 1 0 0,-1 0 0 0 0,0-1 0 0 0,0 1 0 0 0,1-1-1 0 0,-1 1 1 0 0,0-1 0 0 0,0 1 0 0 0,0-1 0 0 0,0 0-1 0 0,1 0 1 0 0,-1 1 0 0 0,0-1 0 0 0,0 0-1 0 0,-1 0 1 0 0,1 0 0 0 0,0 0 0 0 0,0 0 0 0 0,0 0-1 0 0,-1 0 1 0 0,1 0 0 0 0,0-1 0 0 0,-1 1 0 0 0,1 0-1 0 0,-1 0 1 0 0,0 0 0 0 0,1-1 0 0 0,-1 1 0 0 0,0 0-1 0 0,0-1 1 0 0,1 1 0 0 0,-1 0 0 0 0,0 0-1 0 0,0-1 1 0 0,-1 1 0 0 0,1 0 0 0 0,0-1 0 0 0,0 1-1 0 0,-1 0 1 0 0,1 0 0 0 0,-1-1 0 0 0,1 1 0 0 0,-1 0-1 0 0,1 0 1 0 0,-1 0 0 0 0,0 0 0 0 0,1-1 0 0 0,-1 1-1 0 0,0 0 1 0 0,0 0 0 0 0,0 1 0 0 0,-1-2-10 0 0,-58-43 390 0 0,49 40-509 0 0,1 1 0 0 0,-1 1 0 0 0,0 0-1 0 0,-1 0 1 0 0,1 1 0 0 0,0 1 0 0 0,0 0-1 0 0,-1 0 1 0 0,1 1 0 0 0,-1 1 0 0 0,1 0-1 0 0,0 0 1 0 0,-1 1 0 0 0,1 1 0 0 0,-7 2 119 0 0,-28 9-3834 0 0,37-12 2635 0 0</inkml:trace>
  <inkml:trace contextRef="#ctx0" brushRef="#br0" timeOffset="-37651.361">19973 8235 1792 0 0,'-38'4'3026'0'0,"12"17"-1373"0"0,26-21-1390 0 0,36-4 1002 0 0,309-31-63 0 0,85 28-2022 0 0,-428 7 390 0 0,-2 0-126 0 0,8-2-2840 0 0,-10-2 2237 0 0</inkml:trace>
  <inkml:trace contextRef="#ctx0" brushRef="#br0" timeOffset="-37215.774">20310 7893 1804 0 0,'-4'-11'5396'0'0,"-1"56"-4577"0"0,9 7-304 0 0,3 0 0 0 0,3 0-1 0 0,1-1 1 0 0,16 42-515 0 0,3 20 643 0 0,-2 7-14 0 0,-25-131-8822 0 0,-3 5 7064 0 0</inkml:trace>
  <inkml:trace contextRef="#ctx0" brushRef="#br0" timeOffset="132768.738">16246 8092 1216 0 0,'0'0'413'0'0,"0"0"10"0"0,0 0-53 0 0,0 0-55 0 0,0 0-73 0 0,0 0-38 0 0,0 0-13 0 0,0 0 18 0 0,0 0 118 0 0,0 0 15 0 0,0 0-16 0 0,0 0 2 0 0,0 0-13 0 0,0 0-29 0 0,0 0-4 0 0,0 0-22 0 0,0 0-42 0 0,0 0-50 0 0,0 0-66 0 0,0 0 18 0 0,0 0-32 0 0,0 0-4 0 0,0 0-21 0 0,0-4 21 0 0,-4 1-74 0 0,0 0 0 0 0,0 0-1 0 0,0 0 1 0 0,-1 0 0 0 0,1 1 0 0 0,0-1 0 0 0,-1 1-1 0 0,0 0 1 0 0,1 1 0 0 0,-1-1 0 0 0,0 1 0 0 0,0 0 0 0 0,0 0-1 0 0,0 0 1 0 0,0 1 0 0 0,0 0 0 0 0,0 0 0 0 0,0 0-1 0 0,0 0 1 0 0,0 1 0 0 0,0 0 0 0 0,0 0 0 0 0,-4 2-10 0 0,-20-2 12 0 0,2 2 18 0 0,0 1 1 0 0,0 1-1 0 0,0 2 1 0 0,1 1-1 0 0,0 1 0 0 0,0 1 1 0 0,-5 4-31 0 0,27-13-9 0 0,0 0 0 0 0,0 0 1 0 0,0 1-1 0 0,1 0 0 0 0,-1-1 1 0 0,0 1-1 0 0,1 0 1 0 0,0 1-1 0 0,-1-1 0 0 0,1 1 1 0 0,0-1-1 0 0,0 1 0 0 0,0 0 1 0 0,1 0-1 0 0,-1 0 0 0 0,1 0 1 0 0,0 1-1 0 0,0-1 0 0 0,0 1 1 0 0,0-1-1 0 0,0 1 0 0 0,1 0 1 0 0,-1 0-1 0 0,1 0 1 0 0,0 0-1 0 0,1-1 0 0 0,-1 1 1 0 0,1 0-1 0 0,-1 1 0 0 0,1-1 1 0 0,0 0-1 0 0,1 2 9 0 0,31 212 251 0 0,27 131 643 0 0,-55-306-843 0 0,2-1 1 0 0,1 1-1 0 0,2-2 1 0 0,2 1-1 0 0,2-1 1 0 0,2-1-1 0 0,4 5-51 0 0,18 99 485 0 0,-35-123-339 0 0,-2-20-121 0 0,0 1-1 0 0,-1 0 1 0 0,1 0-1 0 0,0 0 1 0 0,0 0-1 0 0,0 0 1 0 0,1 0 0 0 0,-1 0-1 0 0,0 0 1 0 0,1 0-1 0 0,-1 0 1 0 0,1 0-1 0 0,0 0 1 0 0,0 0 0 0 0,-1 0-1 0 0,1 0 1 0 0,0-1-1 0 0,1 1 1 0 0,-1 0-1 0 0,0-1 1 0 0,0 1-1 0 0,1-1 1 0 0,-1 0 0 0 0,1 1-1 0 0,-1-1 1 0 0,1 0-1 0 0,0 0 1 0 0,-1 0-1 0 0,1 0 1 0 0,0 0 0 0 0,0 0-1 0 0,0 0 1 0 0,-1-1-1 0 0,1 1 1 0 0,0-1-1 0 0,0 1 1 0 0,0-1 0 0 0,1 0-25 0 0,152-11-717 0 0,61-77-6316 0 0,-186 69 5811 0 0</inkml:trace>
  <inkml:trace contextRef="#ctx0" brushRef="#br0" timeOffset="134011.364">18917 8965 1148 0 0,'-16'0'523'0'0,"12"0"-60"0"0,-14 4 776 0 0,-38 19 1642 0 0,55-23-2628 0 0,7 6 979 0 0,237-18-560 0 0,77-15-5539 0 0,-277 18 3583 0 0</inkml:trace>
  <inkml:trace contextRef="#ctx0" brushRef="#br0" timeOffset="135562.242">18857 7690 1452 0 0,'1'0'78'0'0,"-1"1"0"0"0,1-1 0 0 0,-1 0 0 0 0,1 0 0 0 0,-1 1 0 0 0,1-1 0 0 0,-1 0 0 0 0,1 1 0 0 0,-1-1 0 0 0,0 0 0 0 0,1 1 0 0 0,-1-1 0 0 0,0 1 0 0 0,1-1 0 0 0,-1 0 0 0 0,0 1 0 0 0,0-1 0 0 0,1 1-1 0 0,-1-1 1 0 0,0 1 0 0 0,0-1 0 0 0,0 1 0 0 0,0-1 0 0 0,1 1 0 0 0,-1-1 0 0 0,0 1 0 0 0,0-1 0 0 0,0 1 0 0 0,0-1 0 0 0,0 1 0 0 0,-1 0 0 0 0,1-1 0 0 0,0 1 0 0 0,0-1 0 0 0,0 1 0 0 0,0-1 0 0 0,0 1 0 0 0,-1-1 0 0 0,1 1 0 0 0,0-1 0 0 0,0 0 0 0 0,-1 1 0 0 0,1-1 0 0 0,0 1 0 0 0,-1-1 0 0 0,1 0 0 0 0,-1 1-1 0 0,1-1-77 0 0,194 0 258 0 0,-83 16 161 0 0,-67-11-696 0 0,-43-5 196 0 0,-1 0 6 0 0,34 0 522 0 0,33 27 386 0 0,-65-27-775 0 0,13 17-116 0 0,2 59 424 0 0,6 106-533 0 0,-21-99-3222 0 0,-2-54 2169 0 0</inkml:trace>
  <inkml:trace contextRef="#ctx0" brushRef="#br0" timeOffset="141217.491">17425 7665 1228 0 0,'0'0'337'0'0,"0"0"-111"0"0,0 0-19 0 0,0 0 29 0 0,0 0-18 0 0,0 12 33 0 0,6-11 6154 0 0,-4-1-6398 0 0,0-1 1 0 0,0 0-1 0 0,0 0 1 0 0,-1 0-1 0 0,1 0 1 0 0,0 0-1 0 0,0 0 1 0 0,-1-1-1 0 0,1 1 1 0 0,0 0-1 0 0,-1-1 1 0 0,0 0 0 0 0,1 1-1 0 0,-1-1 1 0 0,0 0-1 0 0,0 0 1 0 0,0 1-1 0 0,0-1 1 0 0,0 0-1 0 0,0 0 1 0 0,0 0-1 0 0,-1 0 1 0 0,1 0-1 0 0,-1 0 1 0 0,0-1 0 0 0,1 1-1 0 0,-1 0 1 0 0,0 0-1 0 0,0 0 1 0 0,0 0-1 0 0,0 0 1 0 0,-1-1-8 0 0,2-5 12 0 0,0 7-10 0 0,8-72 201 0 0,3 1 0 0 0,3 1 1 0 0,3 0-1 0 0,4 1 0 0 0,6-9-203 0 0,70-126 266 0 0,9 4 0 0 0,9 5 1 0 0,8 5-1 0 0,37-32-266 0 0,-125 172-34 0 0,4 1 1 0 0,1 3-1 0 0,2 1 0 0 0,2 2 1 0 0,2 2-1 0 0,2 2 0 0 0,2 3 1 0 0,1 1-1 0 0,2 3 1 0 0,29-12 33 0 0,-39 34-99 0 0,-44 11 79 0 0,0 0-37 0 0,0 0 16 0 0,0 0 43 0 0,3 13 14 0 0,-15-13-5444 0 0,9-1 4634 0 0,-1-1-369 0 0,-4 1 39 0 0</inkml:trace>
  <inkml:trace contextRef="#ctx0" brushRef="#br0" timeOffset="141973.396">18353 5776 2000 0 0,'-73'36'7382'0'0,"105"-60"-7215"0"0,1 1 0 0 0,1 2 0 0 0,2 1 1 0 0,0 2-1 0 0,0 1 0 0 0,24-6-167 0 0,-36 13 88 0 0,37-16-50 0 0,-19 6-43 0 0,2 2 0 0 0,0 2 0 0 0,0 2 0 0 0,2 2 0 0 0,35-5 5 0 0,-78 18 12 0 0,0 0 0 0 0,0 0 1 0 0,0 1-1 0 0,0-1 0 0 0,-1 1 1 0 0,1 0-1 0 0,0-1 1 0 0,-1 1-1 0 0,0 0 0 0 0,1 0 1 0 0,-1 1-1 0 0,0-1 0 0 0,0 0 1 0 0,0 1-1 0 0,-1-1 1 0 0,1 1-1 0 0,0 0 0 0 0,-1 0 1 0 0,0-1-1 0 0,0 1 0 0 0,0 0 1 0 0,0 0-1 0 0,0 0 1 0 0,0 0-1 0 0,-1 0 0 0 0,1 0 1 0 0,-1 0-1 0 0,0 1 0 0 0,0-1 1 0 0,0 0-1 0 0,-1 0 0 0 0,1 0 1 0 0,-1 0-1 0 0,1 0 1 0 0,-1 0-1 0 0,0 0 0 0 0,0 0 1 0 0,0 0-1 0 0,-1 0 0 0 0,1-1 1 0 0,-1 1-1 0 0,1 0 1 0 0,-1-1-1 0 0,0 1 0 0 0,0-1 1 0 0,-1 1-13 0 0,-2 13 45 0 0,-48 203 616 0 0,21-73-3367 0 0,-7-85-3450 0 0,38-61 4981 0 0</inkml:trace>
  <inkml:trace contextRef="#ctx0" brushRef="#br0" timeOffset="148047.046">19438 4891 916 0 0,'0'0'163'0'0,"0"0"3"0"0,0 0-42 0 0,0 0-8 0 0,0 0 38 0 0,0 0-30 0 0,0 0-30 0 0,0 0 18 0 0,0 0 72 0 0,0 0-40 0 0,0 0-43 0 0,0 0 82 0 0,0 0-70 0 0,0 0-48 0 0,0 0 24 0 0,0 0 57 0 0,0 0-93 0 0,0 0-57 0 0,0 0 18 0 0,0 0 17 0 0,0 0 45 0 0,0 0 35 0 0,0 0-110 0 0,0 0 0 0 0,0 0 16 0 0,0 0 23 0 0,0 0-6 0 0,0 0-24 0 0,0 0-10 0 0,0 0 18 0 0,0 0 58 0 0,0 0-20 0 0,0 0-16 0 0,0 0 11 0 0,0 0 86 0 0,0 0-43 0 0,0 0-38 0 0,0 0 0 0 0,0 0-13 0 0,0 0-28 0 0,0 0-43 0 0,0 0 24 0 0,0 0 40 0 0,0 0 21 0 0,0 0-15 0 0,0 0-22 0 0,0 0 17 0 0,0 0 39 0 0,0 0-36 0 0,0 0 3 0 0,0 0 8 0 0,0 0-16 0 0,0 0 22 0 0,0 0-9 0 0,0 0 34 0 0,0 0-8 0 0,0 0-76 0 0,0 0-16 0 0,0 0 21 0 0,0 0 49 0 0,0 0-58 0 0,0 0-11 0 0,0 0 15 0 0,0 0 70 0 0,0 0 3 0 0,0 0-8 0 0,0 0 2 0 0,0 0-6 0 0,0 0-9 0 0,0 0-3 0 0,0 0 10 0 0,0 0 69 0 0,0 0 43 0 0,0 0 13 0 0,0 0-43 0 0,0 0-141 0 0,0 0-59 0 0,0 0 25 0 0,0 0 124 0 0,0 0 14 0 0,0 0-32 0 0,0 0-78 0 0,0 0-14 0 0,0 0 27 0 0,0 0 3 0 0,-6 22 143 0 0,-115 29 94 0 0,69-12 303 0 0,33-9-561 0 0,19-30 35 0 0,0 0 0 0 0,0 0-14 0 0,0 0 53 0 0,2 35 442 0 0,108 218-68 0 0,56 52 747 0 0,-54-21 81 0 0,-76-177-763 0 0,-25-104-431 0 0,222-136-1570 0 0,-242 131-5172 0 0,2-1 5539 0 0</inkml:trace>
  <inkml:trace contextRef="#ctx0" brushRef="#br0" timeOffset="151745.938">19616 5399 1088 0 0,'0'0'297'0'0,"0"0"-26"0"0,0 0 0 0 0,0 0-38 0 0,0 0-29 0 0,0 0 10 0 0,0 0 40 0 0,0 0-100 0 0,0 0-38 0 0,0 0 9 0 0,0 0 58 0 0,0 0-69 0 0,0 0 61 0 0,0 0-45 0 0,0 0 10 0 0,0 0-58 0 0,0 0 11 0 0,0 0 22 0 0,0 0 0 0 0,0 0-55 0 0,0 0 2 0 0,0 0 95 0 0,0 0-20 0 0,-19 0 269 0 0,-12 3 3542 0 0,31-3-3926 0 0,0 0-23 0 0,0 0 72 0 0,150-88 1696 0 0,-71 37-713 0 0,-76 47-865 0 0,-6-18-9649 0 0,2 15 8262 0 0</inkml:trace>
  <inkml:trace contextRef="#ctx0" brushRef="#br0" timeOffset="152506.804">20018 4892 876 0 0,'-46'55'4559'0'0,"39"-42"-4421"0"0,0-1 0 0 0,0 1 0 0 0,1 1 0 0 0,1-1 0 0 0,0 1 0 0 0,1 0 0 0 0,1 0 0 0 0,0 0 0 0 0,1 0 0 0 0,0 1 0 0 0,1-1 0 0 0,1 3-138 0 0,0-4 69 0 0,0 0-1 0 0,1 0 1 0 0,0 0 0 0 0,1 0 0 0 0,0 0 0 0 0,1 0 0 0 0,1 0 0 0 0,0-1 0 0 0,1 0-1 0 0,0 0 1 0 0,1 0 0 0 0,0 0 0 0 0,1-1 0 0 0,0 0 0 0 0,1 0 0 0 0,0-1 0 0 0,0 0-1 0 0,2 0 1 0 0,-1-1 0 0 0,1 0 0 0 0,0-1 0 0 0,1 0 0 0 0,-1-1 0 0 0,2 0 0 0 0,-1 0 0 0 0,1-2-1 0 0,0 1 1 0 0,0-1 0 0 0,13 3-69 0 0,57 6-596 0 0,-73-13 228 0 0,-1-1 1 0 0,1 1-1 0 0,-1-2 1 0 0,0 1-1 0 0,1-1 1 0 0,-1 0-1 0 0,0-1 1 0 0,1 0-1 0 0,-1 0 1 0 0,0-1-1 0 0,-1 0 1 0 0,1 0-1 0 0,0-1 1 0 0,1-1 367 0 0,10-10-1267 0 0</inkml:trace>
  <inkml:trace contextRef="#ctx0" brushRef="#br0" timeOffset="153795.67">20368 4912 1380 0 0,'6'8'5666'0'0,"-9"69"-5405"0"0,0-28 133 0 0,3-24-273 0 0,1-11-76 0 0,0-1 0 0 0,-1 1 0 0 0,0 0-1 0 0,-1 0 1 0 0,-1-1 0 0 0,0 1 0 0 0,-1-1 0 0 0,-1 0 0 0 0,0 1 0 0 0,0-2 0 0 0,-2 1 0 0 0,1 0 0 0 0,-2-1 0 0 0,-4 7-45 0 0,-121 115 683 0 0,113-188-224 0 0,19 52-474 0 0,0 1-9 0 0,1-7 0 0 0,1 0 0 0 0,-1 0 0 0 0,2 1 0 0 0,-1-1-1 0 0,1 1 1 0 0,1-1 0 0 0,-1 1 0 0 0,1 0 0 0 0,1 0 0 0 0,-1 1-1 0 0,1-1 1 0 0,0 1 0 0 0,0 0 0 0 0,1 0 0 0 0,0 1 0 0 0,0-1-1 0 0,4-2 26 0 0,180-66-406 0 0,-184 73 419 0 0,-1 1 1 0 0,1-1-1 0 0,-1 0 1 0 0,1-1-1 0 0,-1 1 1 0 0,0-1 0 0 0,0 0-1 0 0,1 0 1 0 0,-1-1-1 0 0,0 0 1 0 0,-1 1-1 0 0,1-2 1 0 0,-1 1-1 0 0,1 0 1 0 0,-1-1-1 0 0,0 0 1 0 0,0 0-1 0 0,0 0 1 0 0,-1-1 0 0 0,0 1-1 0 0,1-1 1 0 0,-2 0-1 0 0,1 0 1 0 0,0 0-1 0 0,-1 0 1 0 0,0 0-1 0 0,0 0 1 0 0,-1-1-1 0 0,1 1 1 0 0,-1-1-1 0 0,0-2-13 0 0,-3 4-3 0 0,-1-1 0 0 0,1 0 1 0 0,-1 1-1 0 0,0-1 0 0 0,0 1 1 0 0,0 0-1 0 0,0 0 0 0 0,-1 0 1 0 0,0 0-1 0 0,0 1 0 0 0,0 0 1 0 0,0-1-1 0 0,-1 1 1 0 0,1 1-1 0 0,-1-1 0 0 0,1 1 1 0 0,-1 0-1 0 0,0 0 0 0 0,0 0 1 0 0,0 0-1 0 0,0 1 0 0 0,0 0 1 0 0,-1 0-1 0 0,-2 0 2 0 0,-33-1-562 0 0,2 0-1188 0 0,12-2-2385 0 0,3-1 2936 0 0</inkml:trace>
  <inkml:trace contextRef="#ctx0" brushRef="#br0" timeOffset="154212.396">20499 4735 948 0 0,'17'-2'2973'0'0,"26"26"-1952"0"0,-14-2-671 0 0,-2 2-1 0 0,-1 2 1 0 0,0 0-1 0 0,-2 1 1 0 0,-2 2-1 0 0,0 0 1 0 0,-2 1-1 0 0,-1 1 1 0 0,-2 1-1 0 0,0 1 1 0 0,-3 0-1 0 0,3 11-349 0 0,-15-38-2 0 0,-1 1 0 0 0,0-1 0 0 0,0 0 1 0 0,0 1-1 0 0,-1-1 0 0 0,0 0 0 0 0,0 1 0 0 0,0-1 0 0 0,-1 1 0 0 0,0-1 0 0 0,0 0 0 0 0,-1 0 0 0 0,0 1 0 0 0,0-1 1 0 0,0 0-1 0 0,-1-1 0 0 0,0 1 0 0 0,0 0 0 0 0,-3 3 2 0 0,-73 30-4150 0 0,36-54 1582 0 0,21 0 1318 0 0</inkml:trace>
  <inkml:trace contextRef="#ctx0" brushRef="#br0" timeOffset="154717.819">20435 4499 1180 0 0,'26'-38'4024'0'0,"-22"34"-3909"0"0,-1-1 0 0 0,1 0 0 0 0,1 1 0 0 0,-1 0 0 0 0,1 0 0 0 0,0 0-1 0 0,-1 1 1 0 0,1 0 0 0 0,1 0 0 0 0,-1 0 0 0 0,0 0 0 0 0,1 1 0 0 0,0 0 0 0 0,-1 0 0 0 0,1 0 0 0 0,0 1 0 0 0,0 0 0 0 0,4 0-115 0 0,-3 4 60 0 0,0 1 0 0 0,0 0 1 0 0,-1 1-1 0 0,1-1 1 0 0,-1 1-1 0 0,0 1 1 0 0,0-1-1 0 0,-1 1 0 0 0,0 0 1 0 0,0 0-1 0 0,0 0 1 0 0,-1 1-1 0 0,0 0 0 0 0,0 0 1 0 0,0 0-1 0 0,-1 0 1 0 0,0 0-1 0 0,-1 1 0 0 0,1 0 1 0 0,-1-1-1 0 0,-1 1 1 0 0,0 0-1 0 0,0 0 1 0 0,0 0-1 0 0,-1 0 0 0 0,0 0 1 0 0,-1-1-1 0 0,0 3-60 0 0,1-4 85 0 0,1-7-69 0 0,-1 1-1 0 0,1-1 1 0 0,0 0-1 0 0,-1 1 1 0 0,1-1 0 0 0,0 1-1 0 0,0-1 1 0 0,0 1-1 0 0,-1-1 1 0 0,1 1 0 0 0,0 0-1 0 0,0 0 1 0 0,0-1 0 0 0,0 1-1 0 0,0 0 1 0 0,0 0-1 0 0,0 0 1 0 0,0 0 0 0 0,0 0-1 0 0,-1 0 1 0 0,1 0-1 0 0,0 0 1 0 0,0 0 0 0 0,0 0-1 0 0,0 1 1 0 0,0-1 0 0 0,0 0-1 0 0,0 1 1 0 0,-1-1-1 0 0,1 1 1 0 0,0-1 0 0 0,0 0-1 0 0,0 1 1 0 0,-1 0-1 0 0,1-1 1 0 0,0 1 0 0 0,-1-1-1 0 0,1 1 1 0 0,0 0-1 0 0,-1 0 1 0 0,1-1 0 0 0,-1 1-1 0 0,1 0 1 0 0,-1 0 0 0 0,0 0-1 0 0,1 0 1 0 0,-1-1-1 0 0,0 1 1 0 0,1 0 0 0 0,-1 0-1 0 0,0 0 1 0 0,0 0-1 0 0,0 0 1 0 0,0 0 0 0 0,0 0-1 0 0,0 0 1 0 0,0 0 0 0 0,0-1-1 0 0,0 1 1 0 0,-1 0-1 0 0,1 0 1 0 0,0 0 0 0 0,0 0-1 0 0,-1 0 1 0 0,1 0-1 0 0,-1-1 1 0 0,1 1 0 0 0,-1 0-1 0 0,1 0-15 0 0,93-76-855 0 0,9-4-5905 0 0,-93 73 5377 0 0</inkml:trace>
  <inkml:trace contextRef="#ctx0" brushRef="#br0" timeOffset="155999.232">21181 4772 1212 0 0,'0'0'387'0'0,"0"0"-36"0"0,0 0 23 0 0,0 0-116 0 0,0 0-64 0 0,0 0-22 0 0,0 0 10 0 0,0 0 10 0 0,0 0 45 0 0,0 0-12 0 0,0 0-28 0 0,0 0-52 0 0,0 0-65 0 0,0 0 35 0 0,0 0-11 0 0,0 0-36 0 0,0 0 30 0 0,0 0-26 0 0,0 0 1 0 0,0 0 61 0 0,0 0 37 0 0,0 0 30 0 0,0 0-73 0 0,0 0-7 0 0,0 0 49 0 0,0 0 9 0 0,0 0-68 0 0,0 0-9 0 0,0 0 102 0 0,16 12 446 0 0,2-17-535 0 0,0-1 1 0 0,-1 0 0 0 0,0-1-1 0 0,0-2 1 0 0,-1 1 0 0 0,0-2 0 0 0,0 0-1 0 0,-1-1 1 0 0,0 0 0 0 0,-1-2-1 0 0,-1 1 1 0 0,0-2 0 0 0,0 0-1 0 0,-1 0 1 0 0,4-8-116 0 0,-15 20-14 0 0,1 0-1 0 0,-1 0 1 0 0,0-1 0 0 0,0 1-1 0 0,0 0 1 0 0,0-1 0 0 0,0 1-1 0 0,0 0 1 0 0,0-1 0 0 0,-1 1-1 0 0,0-1 1 0 0,1 1 0 0 0,-1-1-1 0 0,0 0 1 0 0,0 1 0 0 0,0-1-1 0 0,0 1 1 0 0,-1-1-1 0 0,1 1 1 0 0,-1-1 0 0 0,0 1-1 0 0,1 0 1 0 0,-1-1 0 0 0,0 1-1 0 0,0 0 1 0 0,-1-1 0 0 0,1 1-1 0 0,0 0 1 0 0,-1 0 0 0 0,1 0-1 0 0,-1 0 1 0 0,0 0 0 0 0,0 0-1 0 0,0 1 1 0 0,0-1 0 0 0,0 1-1 0 0,0-1 1 0 0,0 1-1 0 0,0 0 1 0 0,0 0 0 0 0,-1 0-1 0 0,1 0 1 0 0,0 0 0 0 0,-1 0-1 0 0,1 0 1 0 0,-1 1 0 0 0,1-1-1 0 0,-1 1 1 0 0,1 0 0 0 0,-1 0-1 0 0,1 0 1 0 0,-1 0 0 0 0,1 0-1 0 0,-1 1 1 0 0,1-1 0 0 0,-1 1-1 0 0,1 0 1 0 0,-1-1-1 0 0,1 1 1 0 0,0 0 0 0 0,-1 0-1 0 0,1 1 1 0 0,0-1 0 0 0,0 0-1 0 0,-2 2 15 0 0,-8 0 9 0 0,-1 0-1 0 0,1 1 0 0 0,0 0 0 0 0,0 1 0 0 0,0 0 0 0 0,1 1 1 0 0,0 1-1 0 0,0 0 0 0 0,0 0 0 0 0,1 1 0 0 0,0 0 0 0 0,0 1 0 0 0,1 0 1 0 0,0 0-1 0 0,1 1 0 0 0,0 0 0 0 0,1 1 0 0 0,0 0 0 0 0,0 0 1 0 0,1 0-1 0 0,1 1 0 0 0,0 0 0 0 0,1 0 0 0 0,0 0 0 0 0,0 1 1 0 0,1 0-1 0 0,1-1 0 0 0,0 1 0 0 0,1 5-8 0 0,0-8 39 0 0,0-1 1 0 0,1 0-1 0 0,0 0 0 0 0,1 1 1 0 0,0-1-1 0 0,0 0 0 0 0,1 0 0 0 0,1 0 1 0 0,-1 0-1 0 0,1 0 0 0 0,0-1 1 0 0,1 1-1 0 0,0-1 0 0 0,1 0 1 0 0,0 0-1 0 0,0 0 0 0 0,0-1 0 0 0,1 1 1 0 0,0-1-1 0 0,1-1 0 0 0,-1 1 1 0 0,1-1-1 0 0,1-1 0 0 0,-1 1 0 0 0,1-1 1 0 0,0 0-1 0 0,0-1 0 0 0,0 0 1 0 0,1 0-1 0 0,-1-1 0 0 0,1 0 1 0 0,0 0-1 0 0,2 0-39 0 0,3-1 31 0 0,1 0 0 0 0,-1-1 0 0 0,1-1 0 0 0,-1 0 0 0 0,1-1 0 0 0,-1-1 0 0 0,1 0 0 0 0,-1-1 0 0 0,0 0 0 0 0,0-1 0 0 0,4-2-31 0 0,185-94-1476 0 0,-102-3-3273 0 0,-86 75 3478 0 0</inkml:trace>
  <inkml:trace contextRef="#ctx0" brushRef="#br0" timeOffset="156513.632">21128 4433 1540 0 0,'56'-44'5563'0'0,"144"-90"-4008"0"0,-181 113-1673 0 0,-17 10-5785 0 0,-2 10 4762 0 0</inkml:trace>
  <inkml:trace contextRef="#ctx0" brushRef="#br0" timeOffset="157370.845">21834 3686 1008 0 0,'2'4'133'0'0,"-1"-1"0"0"0,1 1 0 0 0,-1-1 0 0 0,0 1 0 0 0,0-1 1 0 0,0 1-1 0 0,0 0 0 0 0,0 0 0 0 0,-1-1 0 0 0,0 1 0 0 0,0 0 0 0 0,0 0 0 0 0,0 0 0 0 0,-1 0 0 0 0,1-1 0 0 0,-1 1 0 0 0,0 0 0 0 0,0-1 0 0 0,0 1 1 0 0,-1 0-1 0 0,1-1 0 0 0,-2 2-133 0 0,2-1 183 0 0,-8 33 36 0 0,-2-1 0 0 0,-2-1 0 0 0,-1 0 0 0 0,-1-1 0 0 0,-2-1-1 0 0,-1 0 1 0 0,-2-1 0 0 0,-1-2 0 0 0,-2 0 0 0 0,-1-1 0 0 0,-1-1 0 0 0,-6 3-219 0 0,-7 5 329 0 0,38-36-316 0 0,0 0 5 0 0,0 0 51 0 0,0 0-10 0 0,-1-6-57 0 0,0 0 0 0 0,1 0 0 0 0,0 0 0 0 0,0 0 0 0 0,0 0 0 0 0,1 1 0 0 0,0-1 0 0 0,0 0 0 0 0,0 0 0 0 0,1 0 0 0 0,0 0 0 0 0,0 1 0 0 0,0-1 0 0 0,1 1 0 0 0,0 0 0 0 0,0 0 0 0 0,0 0 0 0 0,1 0 0 0 0,-1 0-1 0 0,1 1 1 0 0,0-1 0 0 0,1 1 0 0 0,-1 0 0 0 0,1 0 0 0 0,0 1 0 0 0,4-3-2 0 0,218-29-270 0 0,-217 35 293 0 0,1-1 1 0 0,-1 0-1 0 0,0-1 1 0 0,0 0-1 0 0,1 0 1 0 0,-2-2-1 0 0,1 1 1 0 0,0-1 0 0 0,-1 0-1 0 0,1-1 1 0 0,-1 0-1 0 0,0-1 1 0 0,-1 1-1 0 0,0-2 1 0 0,0 1-1 0 0,0-1 1 0 0,0-1 0 0 0,-1 1-1 0 0,-1-1 1 0 0,1 0-1 0 0,-1-1 1 0 0,-1 0-1 0 0,1 1 1 0 0,-1-2-1 0 0,1-4-23 0 0,-7 10-3 0 0,0 0 0 0 0,-1 0 0 0 0,1 0 0 0 0,-1 0-1 0 0,0 1 1 0 0,0-1 0 0 0,-1 0 0 0 0,1 1 0 0 0,-1 0-1 0 0,0 0 1 0 0,1 0 0 0 0,-1 0 0 0 0,-1 0 0 0 0,1 0-1 0 0,0 1 1 0 0,-1-1 0 0 0,1 1 0 0 0,-1 0 0 0 0,0 0-1 0 0,0 0 1 0 0,1 1 0 0 0,-1-1 0 0 0,-1 1 0 0 0,1 0 0 0 0,0 0-1 0 0,0 1 1 0 0,0-1 0 0 0,0 1 0 0 0,0 0 0 0 0,-1 0-1 0 0,1 0 1 0 0,0 1 0 0 0,0-1 0 0 0,0 1 0 0 0,0 0-1 0 0,-1 0 1 0 0,1 0 0 0 0,-2 2 3 0 0,-112 30-3827 0 0,106-31 2624 0 0</inkml:trace>
  <inkml:trace contextRef="#ctx0" brushRef="#br0" timeOffset="169671.826">22243 4283 1316 0 0,'0'0'263'0'0,"0"0"-41"0"0,0 0 31 0 0,0 0 37 0 0,0 0 6 0 0,0 0-67 0 0,0 0-38 0 0,0 0 17 0 0,0 0-16 0 0,0 0 5 0 0,0 0 105 0 0,0 0 2 0 0,0 0-13 0 0,0 0 24 0 0,0 0-76 0 0,0 0-18 0 0,0 0-23 0 0,0 0 38 0 0,0 0-65 0 0,0 0 50 0 0,0 0-13 0 0,0 0 8 0 0,0 0 28 0 0,0 0-54 0 0,0 0-34 0 0,0 0 21 0 0,0 0-44 0 0,0 0 51 0 0,5 12 1722 0 0,142-131-1243 0 0,82-82-77 0 0,-169 151 618 0 0,-54 45-1980 0 0,-18-6-7480 0 0,5 9 8372 0 0,2 0-1342 0 0</inkml:trace>
  <inkml:trace contextRef="#ctx0" brushRef="#br0" timeOffset="170844.477">22853 3440 1356 0 0,'-8'-6'4647'0'0,"-3"165"-3818"0"0,11-144-742 0 0,0-1 0 0 0,1 1 0 0 0,1-1 0 0 0,0 1 0 0 0,1-1 0 0 0,1 0 0 0 0,0 0 0 0 0,1 0-1 0 0,1-1 1 0 0,0 0 0 0 0,0 0 0 0 0,1 0 0 0 0,1 0 0 0 0,0-1 0 0 0,1-1 0 0 0,0 0 0 0 0,1 0 0 0 0,0 0 0 0 0,1-1 0 0 0,0-1 0 0 0,1 0 0 0 0,12 7-87 0 0,-1-7 67 0 0,0-2 0 0 0,1 0 0 0 0,0-2 0 0 0,0-1 0 0 0,1-1 0 0 0,-1 0 0 0 0,1-2 0 0 0,21-2-67 0 0,158-32-1702 0 0,-74-18-2653 0 0,-103 33 2891 0 0</inkml:trace>
  <inkml:trace contextRef="#ctx0" brushRef="#br0" timeOffset="172805.546">23133 3674 1228 0 0,'0'0'397'0'0,"0"0"-51"0"0,0 0-29 0 0,0 0 5 0 0,0 0-50 0 0,0 0-116 0 0,0 0 9 0 0,0 0 173 0 0,0 0-9 0 0,0 0-43 0 0,0 0 14 0 0,0 0-36 0 0,0 0-44 0 0,0 0-27 0 0,0 0-26 0 0,0 0-37 0 0,0 0 7 0 0,0 0 91 0 0,0 0 32 0 0,0 0-16 0 0,0 0-26 0 0,0 0 44 0 0,0 0 18 0 0,0 0-26 0 0,0 0-28 0 0,0 0 31 0 0,0 0-11 0 0,3-6 236 0 0,191-180 824 0 0,-169 167-1184 0 0,-14 11-291 0 0,11-9 481 0 0,-16 4-7080 0 0,-6 13 5477 0 0</inkml:trace>
  <inkml:trace contextRef="#ctx0" brushRef="#br0" timeOffset="173786.929">23621 3167 1192 0 0,'-3'2'6218'0'0,"-16"13"-6240"0"0,16-10 55 0 0,0 1 0 0 0,0 0 0 0 0,0-1 0 0 0,1 1 0 0 0,0 1 0 0 0,0-1 1 0 0,1 0-1 0 0,0 0 0 0 0,0 1 0 0 0,0-1 0 0 0,1 0 0 0 0,-1 1 0 0 0,2-1 0 0 0,-1 1 0 0 0,1-1 0 0 0,0 0 0 0 0,0 1 0 0 0,1-1 0 0 0,-1 0 0 0 0,2 0 0 0 0,-1 0 1 0 0,0 0-1 0 0,1 0 0 0 0,0-1 0 0 0,3 5-33 0 0,-2-3 58 0 0,1 1 1 0 0,0-1-1 0 0,0 0 1 0 0,0 0-1 0 0,1 0 1 0 0,0-1-1 0 0,0 0 1 0 0,0 0-1 0 0,1 0 1 0 0,0-1-1 0 0,0 0 1 0 0,1-1 0 0 0,-1 1-1 0 0,1-1 1 0 0,0-1-1 0 0,0 0 1 0 0,0 0-1 0 0,1 0 1 0 0,-1-1-1 0 0,0 0 1 0 0,1-1-1 0 0,0 0 1 0 0,-1 0-1 0 0,1-1 1 0 0,0 0-1 0 0,0 0 1 0 0,-1-1-1 0 0,1 0 1 0 0,-1-1-1 0 0,1 0 1 0 0,-1 0-1 0 0,1-1 1 0 0,-1 0-1 0 0,0 0 1 0 0,0-1 0 0 0,-1 0-1 0 0,1-1 1 0 0,-1 1-1 0 0,0-1 1 0 0,1-1-59 0 0,-3-1 18 0 0,0 0 1 0 0,0-1-1 0 0,-1 1 1 0 0,0-1-1 0 0,0 0 1 0 0,-1 0-1 0 0,1 0 1 0 0,-2 0-1 0 0,1-1 1 0 0,-2 1-1 0 0,1-1 1 0 0,-1 1-1 0 0,0-1 1 0 0,-1 0-1 0 0,1 0 1 0 0,-2 1-1 0 0,1-1 1 0 0,-2 0-1 0 0,1 1 1 0 0,-1-1-1 0 0,0 1 1 0 0,-1-1-1 0 0,0 1 1 0 0,0 0-1 0 0,-1 0 1 0 0,1 0-1 0 0,-2 1 1 0 0,1-1-1 0 0,-4-2-18 0 0,2 6-43 0 0,0 0-1 0 0,0 0 0 0 0,-1 1 1 0 0,0 0-1 0 0,0 0 0 0 0,0 0 1 0 0,0 1-1 0 0,0 0 0 0 0,0 1 1 0 0,0-1-1 0 0,-1 1 0 0 0,1 1 1 0 0,0-1-1 0 0,-1 1 0 0 0,1 1 1 0 0,-1-1-1 0 0,-5 2 44 0 0,-15-1-514 0 0,-30 9-554 0 0,1 0-3791 0 0,55-10 3592 0 0,2 0-27 0 0</inkml:trace>
  <inkml:trace contextRef="#ctx0" brushRef="#br0" timeOffset="174653.427">23555 2888 1240 0 0,'0'0'543'0'0,"0"0"-65"0"0,0 0-65 0 0,0 0-48 0 0,0 0-40 0 0,0 0-3 0 0,0 0-17 0 0,0 0 54 0 0,0 0-41 0 0,0 0-86 0 0,0 0-2 0 0,0 0 36 0 0,0 0 47 0 0,0 0 4 0 0,0 0 11 0 0,0 0-33 0 0,0 0-51 0 0,1-4-11 0 0,6-8-133 0 0,1 0 1 0 0,0 0-1 0 0,1 1 0 0 0,0 0 1 0 0,0 1-1 0 0,1-1 0 0 0,1 2 1 0 0,-1 0-1 0 0,2 0 0 0 0,-1 1 0 0 0,1 0 1 0 0,0 1-1 0 0,11-4-100 0 0,57-20 299 0 0,-76 34-312 0 0,0 0 0 0 0,0 0 0 0 0,0 1 0 0 0,-1 0 0 0 0,0-1 0 0 0,1 1 0 0 0,-1 1 0 0 0,-1-1 0 0 0,1 0 0 0 0,-1 1 0 0 0,1-1 0 0 0,-1 1 0 0 0,-1 0 0 0 0,1 0 0 0 0,-1-1 0 0 0,0 1 0 0 0,0 0 0 0 0,0 1 13 0 0,9 160 94 0 0,24-160-147 0 0,84-86-1142 0 0,-77 47-3676 0 0,-37 31 3481 0 0</inkml:trace>
  <inkml:trace contextRef="#ctx0" brushRef="#br0" timeOffset="175090.396">24298 2909 1240 0 0,'13'-2'6990'0'0,"-23"1"-7141"0"0,0-5-5520 0 0,6 5 4371 0 0</inkml:trace>
  <inkml:trace contextRef="#ctx0" brushRef="#br0" timeOffset="175819.058">24392 2753 1100 0 0,'22'11'4163'0'0,"24"-23"-2484"0"0,-35 7-1551 0 0,-1-1-1 0 0,0-1 1 0 0,0 1-1 0 0,0-2 1 0 0,-1 1 0 0 0,0-1-1 0 0,0-1 1 0 0,-1 0 0 0 0,0 0-1 0 0,-1 0 1 0 0,0-1-1 0 0,-1 0 1 0 0,1 0 0 0 0,-2-1-1 0 0,0 0 1 0 0,0 0 0 0 0,0-4-128 0 0,-4 14 3 0 0,-1 0 1 0 0,0 0 0 0 0,0 0-1 0 0,0 0 1 0 0,0 0 0 0 0,0 0 0 0 0,0 0-1 0 0,0 0 1 0 0,0 0 0 0 0,0 0 0 0 0,-1 0-1 0 0,1 0 1 0 0,0 0 0 0 0,-1 0-1 0 0,1 0 1 0 0,-1 0 0 0 0,1 0 0 0 0,-1 0-1 0 0,1 1 1 0 0,-1-1 0 0 0,0 0 0 0 0,1 0-1 0 0,-1 0 1 0 0,0 1 0 0 0,0-1 0 0 0,1 0-1 0 0,-1 1 1 0 0,0-1 0 0 0,0 1-1 0 0,0-1 1 0 0,0 1 0 0 0,0-1 0 0 0,0 1-1 0 0,0 0 1 0 0,0-1 0 0 0,0 1 0 0 0,0 0-1 0 0,0 0 1 0 0,0 0 0 0 0,0 0 0 0 0,0 0-1 0 0,0 0 1 0 0,0 0 0 0 0,0 0-1 0 0,0 0 1 0 0,0 0 0 0 0,0 1 0 0 0,0-1-1 0 0,0 0 1 0 0,0 1 0 0 0,0-1 0 0 0,0 1-1 0 0,0-1 1 0 0,0 1 0 0 0,1-1-4 0 0,-62 17-73 0 0,50-12 86 0 0,1 0 0 0 0,1 1 1 0 0,-1 0-1 0 0,1 0 1 0 0,0 1-1 0 0,0 1 1 0 0,1-1-1 0 0,0 2 0 0 0,0-1 1 0 0,1 1-1 0 0,0 1 1 0 0,1-1-1 0 0,0 1 1 0 0,1 0-1 0 0,-1 1 1 0 0,2 0-1 0 0,0 0 0 0 0,0 0 1 0 0,1 0-1 0 0,0 1 1 0 0,1 0-1 0 0,0 0 1 0 0,1 0-1 0 0,1 0 0 0 0,0 0 1 0 0,0 2-14 0 0,3-5 35 0 0,1-1 1 0 0,0 1 0 0 0,0-1-1 0 0,1 0 1 0 0,0 0 0 0 0,0 0-1 0 0,1 0 1 0 0,0-1-1 0 0,0 0 1 0 0,1 0 0 0 0,0 0-1 0 0,0-1 1 0 0,0 0-1 0 0,1 0 1 0 0,0-1 0 0 0,0 1-1 0 0,1-1 1 0 0,-1-1 0 0 0,1 0-1 0 0,0 0 1 0 0,0 0-1 0 0,1-1 1 0 0,-1 0 0 0 0,6 0-36 0 0,-1-1-60 0 0,1 0 1 0 0,-1-1-1 0 0,1-1 1 0 0,-1 0-1 0 0,1-1 1 0 0,-1-1-1 0 0,0 0 1 0 0,1-1 0 0 0,-1 0-1 0 0,0-1 1 0 0,0 0-1 0 0,-1-1 1 0 0,1-1-1 0 0,-1 0 1 0 0,0 0-1 0 0,-1-1 1 0 0,0-1 0 0 0,11-8 59 0 0,93-120-6594 0 0,-105 112 5238 0 0</inkml:trace>
  <inkml:trace contextRef="#ctx0" brushRef="#br0" timeOffset="176407.911">24357 2441 1700 0 0,'52'-45'6110'0'0,"10"-4"-4424"0"0,79-67-2 0 0,-133 107-3515 0 0,-1-1-4084 0 0,-6 8 4465 0 0</inkml:trace>
  <inkml:trace contextRef="#ctx0" brushRef="#br0" timeOffset="176932.478">24797 1982 1152 0 0,'-9'17'3798'0'0,"7"31"-2966"0"0,2-44-543 0 0,0 3-219 0 0,0 0 0 0 0,1 0 1 0 0,0-1-1 0 0,0 1 0 0 0,0 0 0 0 0,1-1 0 0 0,0 1 0 0 0,0-1 0 0 0,1 0 0 0 0,0 0 0 0 0,0 0 0 0 0,0 0 1 0 0,1 0-1 0 0,0 0 0 0 0,0-1 0 0 0,0 0 0 0 0,1 0 0 0 0,0 0 0 0 0,0-1 0 0 0,0 1 0 0 0,0-1 1 0 0,1 0-1 0 0,0-1 0 0 0,0 1 0 0 0,0-1 0 0 0,0 0 0 0 0,0-1 0 0 0,0 1 0 0 0,1-1 0 0 0,-1-1 1 0 0,1 1-1 0 0,0-1 0 0 0,-1 0 0 0 0,1 0 0 0 0,0-1 0 0 0,0 0 0 0 0,-1 0 0 0 0,1-1 0 0 0,0 0 0 0 0,0 0-70 0 0,-2 0 26 0 0,-1 0-1 0 0,1 0 0 0 0,-1-1 0 0 0,1 1 0 0 0,-1-1 0 0 0,0 0 1 0 0,0 0-1 0 0,0-1 0 0 0,0 1 0 0 0,0-1 0 0 0,0 0 0 0 0,-1 0 1 0 0,1 0-1 0 0,-1-1 0 0 0,0 1 0 0 0,0-1 0 0 0,0 1 0 0 0,0-1 1 0 0,-1 0-1 0 0,1 0 0 0 0,-1 0 0 0 0,0-1 0 0 0,-1 1 0 0 0,1 0 1 0 0,-1-1-1 0 0,1 0 0 0 0,-1 1 0 0 0,-1-1 0 0 0,1 1 0 0 0,-1-1 1 0 0,1 0-1 0 0,-2 1 0 0 0,1-1 0 0 0,0 0 0 0 0,-1 0-25 0 0,-4-5-46 0 0,-1 0 0 0 0,0 0-1 0 0,0 0 1 0 0,-1 1 0 0 0,0 0 0 0 0,-1 0-1 0 0,0 1 1 0 0,-1 0 0 0 0,1 0-1 0 0,-1 1 1 0 0,-1 0 0 0 0,1 0 0 0 0,-1 1-1 0 0,-1 1 1 0 0,1 0 0 0 0,-1 0 0 0 0,0 1-1 0 0,0 0 1 0 0,0 1 0 0 0,0 0-1 0 0,0 1 1 0 0,-1 0 46 0 0,12 2-118 0 0,-15-5-527 0 0,8 0-4642 0 0,7 5 3759 0 0</inkml:trace>
  <inkml:trace contextRef="#ctx0" brushRef="#br0" timeOffset="177588.555">25308 1775 1516 0 0,'54'4'3620'0'0,"68"76"-2560"0"0,-97-57-898 0 0,0 1 0 0 0,-1 1 0 0 0,-2 1 0 0 0,-1 1 0 0 0,-1 1 0 0 0,-1 1 1 0 0,-1 1-1 0 0,-2 0 0 0 0,-1 1 0 0 0,-2 1 0 0 0,-1 0 0 0 0,-1 0 0 0 0,-2 2 0 0 0,-1-1 0 0 0,-2 1 0 0 0,-1 0 0 0 0,-1 0 1 0 0,-2 13-163 0 0,-44 108-677 0 0,-6-102-3526 0 0,43-55 2779 0 0,-11-12 6 0 0</inkml:trace>
  <inkml:trace contextRef="#ctx0" brushRef="#br0" timeOffset="178987.805">25405 1523 896 0 0,'0'0'748'0'0,"0"0"-94"0"0,0 0-95 0 0,0 0-76 0 0,0 0 19 0 0,0 0-88 0 0,0 0-27 0 0,0 0-33 0 0,0 0-113 0 0,0 0-30 0 0,0 0 27 0 0,-1-7 2 0 0,1 5-218 0 0,1-1 0 0 0,-1 0 0 0 0,0 0 0 0 0,1 0 1 0 0,0 0-1 0 0,-1 1 0 0 0,1-1 0 0 0,0 0 1 0 0,1 1-1 0 0,-1-1 0 0 0,0 0 0 0 0,1 1 0 0 0,-1 0 1 0 0,1-1-1 0 0,0 1 0 0 0,0 0 0 0 0,0 0 1 0 0,0 0-1 0 0,0 0 0 0 0,0 0 0 0 0,1 0 0 0 0,-1 1 1 0 0,0-1-1 0 0,1 1 0 0 0,0 0 0 0 0,-1 0 1 0 0,1 0-1 0 0,0 0 0 0 0,-1 0 0 0 0,1 0 1 0 0,0 1-1 0 0,0-1 0 0 0,3 1-22 0 0,254-90 774 0 0,-253 91-771 0 0,-1 1 0 0 0,0-1-1 0 0,0 1 1 0 0,0 0 0 0 0,0 0 0 0 0,-1 1 0 0 0,1 0-1 0 0,0 0 1 0 0,-1 0 0 0 0,0 1 0 0 0,0 0 0 0 0,0 0-1 0 0,0 0 1 0 0,-1 0 0 0 0,0 1 0 0 0,1 0 0 0 0,-2 0-1 0 0,1 0 1 0 0,-1 0 0 0 0,1 1 0 0 0,-1-1 0 0 0,2 6-4 0 0,12 14 7 0 0,435 600 2063 0 0,-439-606-1857 0 0,0 1 0 0 0,-1 0 0 0 0,-1 0 0 0 0,-1 1 1 0 0,-1 1-1 0 0,-1 0 0 0 0,-1 0 0 0 0,-1 0 0 0 0,-1 1 1 0 0,0 0-1 0 0,0 19-212 0 0,-9-28 126 0 0,0 0 0 0 0,-1-1 0 0 0,-1 0 1 0 0,0 0-1 0 0,-1 0 0 0 0,0-1 0 0 0,-1 0 0 0 0,-1 0 1 0 0,0-1-1 0 0,0 0 0 0 0,-1 0 0 0 0,0-1 1 0 0,-4 3-127 0 0,-19 6-847 0 0,18-16-4664 0 0,14-3 3933 0 0,1 0 106 0 0,0 0 51 0 0,0 0 5 0 0</inkml:trace>
  <inkml:trace contextRef="#ctx0" brushRef="#br0" timeOffset="200262.511">19771 6606 1292 0 0,'0'0'586'0'0,"-17"2"524"0"0,-16 27 588 0 0,186-213 1465 0 0,187-115-1944 0 0,-249 233-871 0 0,-80 57-1990 0 0,-19 20-552 0 0,-24 18-1046 0 0,10-18 1848 0 0</inkml:trace>
  <inkml:trace contextRef="#ctx0" brushRef="#br0" timeOffset="200652.482">19848 6765 916 0 0,'168'-132'5188'0'0,"-110"90"-4438"0"0,314-222 1107 0 0,-346 245-1832 0 0,-37 9-2485 0 0,-7 6-864 0 0,10 2 2084 0 0</inkml:trace>
  <inkml:trace contextRef="#ctx0" brushRef="#br0" timeOffset="201085.742">20138 6022 896 0 0,'7'-21'3404'0'0,"35"-3"-2568"0"0,-33 21-757 0 0,1 0 0 0 0,0 1 0 0 0,0-1 0 0 0,0 2 0 0 0,0 0 0 0 0,0 0-1 0 0,0 0 1 0 0,0 1 0 0 0,0 1 0 0 0,0 0 0 0 0,0 0 0 0 0,0 1-1 0 0,0 0 1 0 0,0 1 0 0 0,-1 0 0 0 0,1 1 0 0 0,-1 0 0 0 0,0 0-1 0 0,0 1 1 0 0,0 0 0 0 0,-1 0 0 0 0,1 1 0 0 0,-1 0 0 0 0,-1 1 0 0 0,1 0-1 0 0,4 5-78 0 0,1 2 128 0 0,-1 0 0 0 0,0 1 0 0 0,-1 0-1 0 0,-1 1 1 0 0,0 0 0 0 0,-1 1 0 0 0,-1 0-1 0 0,-1 0 1 0 0,0 1 0 0 0,-1 0 0 0 0,-1 0-1 0 0,0 0 1 0 0,-2 1 0 0 0,0 2-128 0 0,0 5 73 0 0,-2 1 1 0 0,-1-1-1 0 0,-1 1 1 0 0,-1-1-1 0 0,-2 0 1 0 0,0 0-1 0 0,-2 0 1 0 0,-1 0-1 0 0,-5 13-73 0 0,11-37-406 0 0,1-2-325 0 0,-1-3-2869 0 0,2-9 2316 0 0,-1 5 773 0 0,0-18-745 0 0</inkml:trace>
  <inkml:trace contextRef="#ctx0" brushRef="#br0" timeOffset="201925.039">21117 5504 1076 0 0,'-9'6'269'0'0,"1"1"-1"0"0,-1-1 1 0 0,1 1-1 0 0,1 1 1 0 0,0-1-1 0 0,0 1 0 0 0,0 0 1 0 0,1 1-1 0 0,0 0 1 0 0,1 0-1 0 0,0 0 1 0 0,0 0-1 0 0,1 1 1 0 0,0 0-1 0 0,0 0 1 0 0,2 0-1 0 0,-1 0 1 0 0,1 1-1 0 0,0 6-268 0 0,-1-8 83 0 0,2 0 0 0 0,-1 0 0 0 0,1 0 0 0 0,0 1 0 0 0,1-1 0 0 0,0 0 1 0 0,1 1-1 0 0,-1-1 0 0 0,2 0 0 0 0,0 0 0 0 0,0 0 0 0 0,0 0 0 0 0,1 0 0 0 0,0 0 0 0 0,1-1 0 0 0,0 1 0 0 0,0-1 0 0 0,1 0 0 0 0,0 0 0 0 0,1-1 0 0 0,0 1 0 0 0,0-1 0 0 0,0-1 0 0 0,1 1 0 0 0,0-1 0 0 0,0 0 0 0 0,0 0 0 0 0,1-1 0 0 0,0 0 0 0 0,0-1 0 0 0,0 1 1 0 0,1-2-1 0 0,-1 1 0 0 0,1-1 0 0 0,0 0 0 0 0,0-1 0 0 0,0 0 0 0 0,0-1 0 0 0,1 1 0 0 0,6-2-83 0 0,2 0 71 0 0,1-2-1 0 0,-1 0 1 0 0,0-1 0 0 0,-1-1 0 0 0,1-1-1 0 0,0 0 1 0 0,-1-1 0 0 0,0-1 0 0 0,-1-1-1 0 0,0 0 1 0 0,0-1 0 0 0,0-1 0 0 0,-1-1-1 0 0,-1 0 1 0 0,0 0 0 0 0,0-2 0 0 0,-1 0-1 0 0,2-4-70 0 0,-10 10-3 0 0,0 0 0 0 0,-1 0 0 0 0,0-1 0 0 0,0 0 0 0 0,-1 0 0 0 0,0 0 0 0 0,0 0 0 0 0,-1-1 0 0 0,0 1 0 0 0,0-1 0 0 0,-1 1 0 0 0,0-1 0 0 0,-1 1 0 0 0,0-1 0 0 0,0 0-1 0 0,-1 1 1 0 0,0-1 0 0 0,-1 0 0 0 0,1 1 0 0 0,-2 0 0 0 0,1-1 0 0 0,-1 1 0 0 0,0 0 0 0 0,-1 0 0 0 0,0 1 0 0 0,0-1 0 0 0,-1 1 0 0 0,0 0 0 0 0,0 0 0 0 0,-1 0 0 0 0,1 1 0 0 0,-2 0 0 0 0,1 0-1 0 0,0 0 1 0 0,-1 1 0 0 0,0 0 0 0 0,-1 0 0 0 0,1 1 0 0 0,-1 0 0 0 0,0 0 0 0 0,0 1 0 0 0,0 0 0 0 0,-3-1 3 0 0,-198-15-520 0 0,159 20 90 0 0,-25 12-1292 0 0,73-13 754 0 0,-2-5-2867 0 0,10 1 2537 0 0</inkml:trace>
  <inkml:trace contextRef="#ctx0" brushRef="#br0" timeOffset="202341.563">21728 5446 1820 0 0,'8'4'3820'0'0,"18"-19"-3295"0"0,-19 10-81 0 0,420-282 2753 0 0,-318 219-2287 0 0,-103 49-6408 0 0,-1 1 2718 0 0,-1 13 1490 0 0</inkml:trace>
  <inkml:trace contextRef="#ctx0" brushRef="#br0" timeOffset="202793.38">22643 4741 836 0 0,'-7'11'493'0'0,"0"0"0"0"0,1 0 0 0 0,0 0 0 0 0,1 1 0 0 0,0 0 0 0 0,1 0 0 0 0,0 1 0 0 0,1-1 0 0 0,0 1 0 0 0,1 0 0 0 0,0 1-493 0 0,1-6 82 0 0,1 0 1 0 0,0-1 0 0 0,0 1-1 0 0,0-1 1 0 0,1 1 0 0 0,0-1-1 0 0,1 1 1 0 0,-1-1 0 0 0,1 0-1 0 0,1 1 1 0 0,0-1 0 0 0,0 0-1 0 0,0-1 1 0 0,1 1 0 0 0,0-1-1 0 0,0 1 1 0 0,0-1 0 0 0,1 0-1 0 0,0 0 1 0 0,0-1 0 0 0,1 0-1 0 0,-1 0 1 0 0,1 0 0 0 0,0 0-1 0 0,1-1 1 0 0,-1 0 0 0 0,1-1-1 0 0,-1 1 1 0 0,6 1-83 0 0,4-1 71 0 0,-1 0 0 0 0,1 0 0 0 0,0-2 0 0 0,0 0-1 0 0,0-1 1 0 0,0-1 0 0 0,0 0 0 0 0,0-1 0 0 0,0-1 0 0 0,0 0 0 0 0,0-1 0 0 0,0-1-1 0 0,-1 0 1 0 0,0-1 0 0 0,0-1 0 0 0,0-1 0 0 0,0 0 0 0 0,-1 0 0 0 0,0-2-1 0 0,-1 0 1 0 0,0 0 0 0 0,0-1 0 0 0,-1-1 0 0 0,5-5-71 0 0,-13 11 11 0 0,1 0 0 0 0,-1 0 0 0 0,0-1 0 0 0,-1 1-1 0 0,0-1 1 0 0,0 0 0 0 0,0 0 0 0 0,0 0 0 0 0,-1 0 0 0 0,0 0 0 0 0,0-1 0 0 0,-1 1 0 0 0,0 0 0 0 0,0-1 0 0 0,0 1-1 0 0,-1-1 1 0 0,0 0 0 0 0,0 1 0 0 0,0-1 0 0 0,-1 1 0 0 0,0-1 0 0 0,-1 1 0 0 0,1 0 0 0 0,-1-1 0 0 0,-1 1 0 0 0,1 0-1 0 0,-1 0 1 0 0,0 0 0 0 0,0 1 0 0 0,-2-3-11 0 0,-1-2 12 0 0,0 1 1 0 0,-1 0-1 0 0,0 0 0 0 0,-1 1 1 0 0,0 0-1 0 0,0 0 0 0 0,-1 1 0 0 0,0 0 1 0 0,0 0-1 0 0,-1 1 0 0 0,1 0 1 0 0,-1 1-1 0 0,-1 0 0 0 0,1 1 0 0 0,-1 0 1 0 0,1 0-1 0 0,-9 0-12 0 0,-157-5-589 0 0,144 21-227 0 0,26-1-2639 0 0,9-8 478 0 0,-1-3 1489 0 0</inkml:trace>
  <inkml:trace contextRef="#ctx0" brushRef="#br0" timeOffset="203179.559">23392 4478 988 0 0,'43'-31'5946'0'0,"60"-31"-5050"0"0,-37 22-311 0 0,263-149-1461 0 0,-307 168-3906 0 0,-22 21 3509 0 0</inkml:trace>
  <inkml:trace contextRef="#ctx0" brushRef="#br0" timeOffset="203414.324">23586 4706 1060 0 0,'14'8'3554'0'0,"23"-20"-2947"0"0,-33 11-362 0 0,38-21-7 0 0,-2-1 0 0 0,0-2 0 0 0,-1-1 1 0 0,-2-2-1 0 0,-1-2 0 0 0,9-11-238 0 0,-18 18-320 0 0,83-81-3171 0 0,-74 70 2215 0 0</inkml:trace>
  <inkml:trace contextRef="#ctx0" brushRef="#br0" timeOffset="203879.766">24548 3713 1008 0 0,'-11'8'353'0'0,"0"0"-1"0"0,0 0 0 0 0,2 1 1 0 0,-1 0-1 0 0,1 1 1 0 0,0 0-1 0 0,1 1 1 0 0,0 0-1 0 0,1 0 1 0 0,0 0-1 0 0,1 1 1 0 0,0 0-1 0 0,1 0 1 0 0,0 1-1 0 0,1-1 0 0 0,0 1 1 0 0,1 0-1 0 0,0 2-352 0 0,2-7 73 0 0,0-1-1 0 0,1 1 0 0 0,-1-1 0 0 0,1 1 1 0 0,1 0-1 0 0,0-1 0 0 0,0 1 0 0 0,0 0 1 0 0,1-1-1 0 0,0 0 0 0 0,0 1 0 0 0,1-1 1 0 0,0 0-1 0 0,0 0 0 0 0,1 0 0 0 0,0-1 1 0 0,0 1-1 0 0,1-1 0 0 0,-1 0 0 0 0,1 0 1 0 0,1-1-1 0 0,-1 1 0 0 0,1-1 0 0 0,0 0 1 0 0,0-1-1 0 0,0 1 0 0 0,1-1 0 0 0,-1-1 0 0 0,1 1 1 0 0,0-1-1 0 0,0 0 0 0 0,1-1-72 0 0,18 5 109 0 0,0-2 0 0 0,0-1 0 0 0,1-1-1 0 0,-1-2 1 0 0,1 0 0 0 0,-1-2 0 0 0,1-1-1 0 0,-1-1 1 0 0,1-1 0 0 0,-1-1 0 0 0,-1-2-1 0 0,1 0 1 0 0,-1-2 0 0 0,0 0 0 0 0,-1-2-1 0 0,9-6-108 0 0,-25 12 32 0 0,-1-1-1 0 0,0 1 1 0 0,0-1-1 0 0,0-1 0 0 0,-1 1 1 0 0,0-1-1 0 0,0-1 0 0 0,-1 1 1 0 0,0-1-1 0 0,0 1 1 0 0,-1-1-1 0 0,0-1 0 0 0,0 1 1 0 0,-1-1-1 0 0,0 1 1 0 0,-1-1-1 0 0,1 0 0 0 0,-2 0 1 0 0,1 0-1 0 0,-1 0 1 0 0,-1 0-1 0 0,0 0 0 0 0,0-1 1 0 0,-1 1-1 0 0,0 0 1 0 0,0 0-1 0 0,-1 0 0 0 0,0 0 1 0 0,-1 1-1 0 0,0-1 0 0 0,0 0 1 0 0,-1 1-1 0 0,0 0 1 0 0,-1 0-1 0 0,1 0 0 0 0,-1 1 1 0 0,-1-1-1 0 0,0 1 1 0 0,0 0-1 0 0,0 1 0 0 0,-1-1 1 0 0,0 1-1 0 0,0 1 1 0 0,0-1-1 0 0,-1 1 0 0 0,0 1 1 0 0,0-1-1 0 0,0 1 0 0 0,0 1 1 0 0,-7-3-32 0 0,-159-7-1304 0 0,152 20 312 0 0,2 0-3045 0 0,22-12-180 0 0,-1 2 2809 0 0</inkml:trace>
  <inkml:trace contextRef="#ctx0" brushRef="#br0" timeOffset="208799.42">26661 7717 916 0 0,'0'0'397'0'0,"0"0"-51"0"0,-18 0 2631 0 0,-15-25-2039 0 0,47 20 2782 0 0,3 5-3597 0 0,171-8 612 0 0,9 4-218 0 0,-195 4-530 0 0,24 0-2750 0 0,-23 9-2099 0 0,-8-7 3675 0 0</inkml:trace>
  <inkml:trace contextRef="#ctx0" brushRef="#br0" timeOffset="209078.997">26746 7963 1708 0 0,'69'5'3687'0'0,"35"-25"-2433"0"0,-16 2-586 0 0,72-4 150 0 0,-158 22-888 0 0,0-3-799 0 0,-1-1-2908 0 0,0 0 2562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5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10 183 1720 0 0,'-9'6'2144'0'0,"8"18"503"0"0,11 12-2184 0 0,-2 0 0 0 0,-1 1-1 0 0,-3 0 1 0 0,0 0-1 0 0,-2 0 1 0 0,-2 0 0 0 0,-4 30-463 0 0,2 20 818 0 0,1-46-467 0 0,-1-32-251 0 0,1 1-1 0 0,0 0 1 0 0,0 0 0 0 0,1 0-1 0 0,1 0 1 0 0,0-1 0 0 0,0 1-1 0 0,1 0 1 0 0,0 0 0 0 0,0-1-1 0 0,1 0 1 0 0,1 1 0 0 0,-1-1-1 0 0,2 0 1 0 0,-1 0 0 0 0,1-1-1 0 0,0 0 1 0 0,1 1-100 0 0,4-4 78 0 0,-1-1 0 0 0,1 1 0 0 0,-1-2 0 0 0,1 1 0 0 0,0-2 0 0 0,0 1 0 0 0,1-1 0 0 0,-1-1 0 0 0,0 0 0 0 0,1 0 0 0 0,-1-1 0 0 0,1 0 0 0 0,-1-1-1 0 0,0 0 1 0 0,1-1 0 0 0,-1 0 0 0 0,0-1 0 0 0,0 0 0 0 0,0 0 0 0 0,7-5-78 0 0,11 1 57 0 0,332-95-2527 0 0,-331 78-1376 0 0,-29 23 2405 0 0,-25-17-1131 0 0,6 6 1300 0 0,-1 1 84 0 0</inkml:trace>
  <inkml:trace contextRef="#ctx0" brushRef="#br0" timeOffset="277.522">72 525 1496 0 0,'-4'-1'5885'0'0,"40"-3"-3777"0"0,21-3-1894 0 0,201-39 1356 0 0,-14 1-3333 0 0,-178 18-3063 0 0,-69 24 3586 0 0,-16-7 108 0 0</inkml:trace>
  <inkml:trace contextRef="#ctx0" brushRef="#br0" timeOffset="556.93">138 178 2380 0 0,'0'0'2772'0'0,"9"-2"2000"0"0,22-6-4507 0 0,326-55 536 0 0,6 27-8510 0 0,-322 33 6468 0 0</inkml:trace>
  <inkml:trace contextRef="#ctx0" brushRef="#br0" timeOffset="818.95">1642 82 1532 0 0,'14'22'4794'0'0,"-46"47"-4215"0"0,21-50-40 0 0,-120 249 1590 0 0,58-113-2764 0 0,30-136-5647 0 0,16-31 5194 0 0</inkml:trace>
  <inkml:trace contextRef="#ctx0" brushRef="#br0" timeOffset="1084.35">1275 303 1016 0 0,'11'-13'6895'0'0,"16"22"-4936"0"0,30 31-2480 0 0,-50-35 1134 0 0,405 272-184 0 0,-385-249-1439 0 0,-26-28 895 0 0,0 1 1 0 0,-1-1-1 0 0,1 1 1 0 0,0-1-1 0 0,0 1 0 0 0,0 0 1 0 0,-1 0-1 0 0,1-1 0 0 0,0 1 1 0 0,-1 0-1 0 0,1 0 1 0 0,-1 0-1 0 0,1 0 0 0 0,-1-1 1 0 0,1 1-1 0 0,-1 0 1 0 0,1 0-1 0 0,-1 0 0 0 0,0 0 1 0 0,0 0-1 0 0,0 0 0 0 0,1 0 1 0 0,-1 0-1 0 0,0 0 1 0 0,0 0-1 0 0,0 0 0 0 0,0 0 1 0 0,-1 0-1 0 0,1 0 1 0 0,0 0-1 0 0,0 0 0 0 0,-1 0 1 0 0,1 0-1 0 0,0 0 0 0 0,-1 0 1 0 0,1 0-1 0 0,-1 0 1 0 0,1 0-1 0 0,-1 0 0 0 0,1-1 1 0 0,-1 1-1 0 0,0 0 1 0 0,0 0-1 0 0,1-1 0 0 0,-1 1 1 0 0,0 0-1 0 0,0-1 0 0 0,0 1 1 0 0,1-1-1 0 0,-1 1 1 0 0,0-1-1 0 0,0 0 115 0 0,-13 2-1369 0 0</inkml:trace>
  <inkml:trace contextRef="#ctx0" brushRef="#br0" timeOffset="1375.706">939 232 1780 0 0,'-7'14'359'0'0,"0"-1"0"0"0,1 1 1 0 0,0 0-1 0 0,1 0 0 0 0,0 1 0 0 0,1-1 0 0 0,1 1 0 0 0,0 0 0 0 0,1 0 1 0 0,1 1-1 0 0,1-1 0 0 0,0 6-359 0 0,3-5 148 0 0,2 0 0 0 0,-1 0-1 0 0,2 0 1 0 0,0 0 0 0 0,1-1 0 0 0,1 0 0 0 0,0-1-1 0 0,1 0 1 0 0,1 0 0 0 0,0-1 0 0 0,0 0 0 0 0,2-1 0 0 0,-1 0-1 0 0,2 0 1 0 0,-1-1 0 0 0,1-1 0 0 0,8 4-148 0 0,147 79-1191 0 0,-41-70-3693 0 0,-105-23 3568 0 0</inkml:trace>
  <inkml:trace contextRef="#ctx0" brushRef="#br0" timeOffset="1656.08">1720 7 1060 0 0,'7'-1'163'0'0,"0"-1"-1"0"0,1 1 1 0 0,-1 0 0 0 0,0 0-1 0 0,0 1 1 0 0,1 0 0 0 0,-1 0-1 0 0,0 1 1 0 0,0 0-1 0 0,0 0 1 0 0,0 1 0 0 0,0 0-1 0 0,0 0 1 0 0,0 1 0 0 0,0-1-1 0 0,-1 1 1 0 0,1 1 0 0 0,-1 0-1 0 0,0-1 1 0 0,0 2-1 0 0,0-1 1 0 0,-1 1 0 0 0,1 0-1 0 0,-1 0 1 0 0,0 0 0 0 0,-1 1-1 0 0,1 0 1 0 0,-1 0 0 0 0,0 0-1 0 0,2 6-162 0 0,14 17 352 0 0,-1 1-1 0 0,-2 0 0 0 0,-1 2 1 0 0,-1 0-1 0 0,-2 0 0 0 0,-1 2 1 0 0,-2-1-1 0 0,-1 1 1 0 0,-2 1-1 0 0,-1-1 0 0 0,-1 7-351 0 0,-7-23 32 0 0,1 0 0 0 0,-2 0 0 0 0,-1 0 0 0 0,0 0 0 0 0,-1 0 0 0 0,0-1 0 0 0,-2 0 0 0 0,0 0 0 0 0,-1 0 0 0 0,-1-1 0 0 0,0-1 0 0 0,-1 1 0 0 0,-1-1 0 0 0,0-1 0 0 0,-1 0 0 0 0,-1-1 0 0 0,-4 3-32 0 0,-38 10-3519 0 0,21-70-188 0 0,26 16 2545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6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114 553 1392 0 0,'0'0'378'0'0,"0"0"-12"0"0,0 0 90 0 0,0 0-32 0 0,0 0-55 0 0,16-3 568 0 0,17-35 1350 0 0,-136 151-912 0 0,95-101-1282 0 0,0 1-1 0 0,1 0 1 0 0,1 0 0 0 0,0 1 0 0 0,1-1-1 0 0,0 1 1 0 0,1 0 0 0 0,1 0-1 0 0,0 1 1 0 0,1-1 0 0 0,1 1 0 0 0,0-1-1 0 0,0 1 1 0 0,2 0 0 0 0,0-1-1 0 0,1 1 1 0 0,0-1 0 0 0,1 1-1 0 0,0-1 1 0 0,2 0 0 0 0,0 2-93 0 0,7 15 102 0 0,-11-24-64 0 0,1 1 0 0 0,-1-1 1 0 0,2 1-1 0 0,-1-1 1 0 0,1 0-1 0 0,0 0 1 0 0,1 0-1 0 0,0-1 1 0 0,0 1-1 0 0,0-1 0 0 0,1 0 1 0 0,0 0-1 0 0,0 0 1 0 0,0-1-1 0 0,1 0 1 0 0,0 0-1 0 0,0 0 1 0 0,0 0-1 0 0,0-1 0 0 0,1 0 1 0 0,0-1-1 0 0,0 0 1 0 0,0 0-1 0 0,0 0 1 0 0,4 1-39 0 0,3-2 24 0 0,0 0 1 0 0,0 0-1 0 0,0-1 1 0 0,0-1-1 0 0,0 0 1 0 0,0-1-1 0 0,0-1 1 0 0,-1 0-1 0 0,1-1 0 0 0,0 0 1 0 0,-1-1-1 0 0,1-1 1 0 0,-1 0-1 0 0,-1 0 1 0 0,1-2-1 0 0,-1 1 1 0 0,0-2-1 0 0,0 0 1 0 0,-1 0-1 0 0,0-1 1 0 0,-1 0-1 0 0,1-1 1 0 0,-2 0-1 0 0,0 0 1 0 0,0-1-1 0 0,-1-1 1 0 0,0 1-1 0 0,2-6-24 0 0,-6 11 6 0 0,0-1 0 0 0,0 0 1 0 0,-1-1-1 0 0,0 1 0 0 0,0-1 0 0 0,0 1 0 0 0,-1-1 0 0 0,0 0 1 0 0,-1 0-1 0 0,0 0 0 0 0,0 0 0 0 0,-1 0 0 0 0,0 0 0 0 0,0 0 1 0 0,-1 0-1 0 0,0 0 0 0 0,0 0 0 0 0,-1 1 0 0 0,0-1 1 0 0,0 0-1 0 0,-1 1 0 0 0,0-1 0 0 0,-1 1 0 0 0,1 0 0 0 0,-1 0 1 0 0,0 0-1 0 0,-1 0 0 0 0,0 1 0 0 0,0 0 0 0 0,-1 0 0 0 0,-5-5-6 0 0,-5-3-59 0 0,-1 1 0 0 0,0 1-1 0 0,-1 1 1 0 0,-1 0 0 0 0,0 1 0 0 0,0 1-1 0 0,-1 1 1 0 0,0 1 0 0 0,0 0-1 0 0,-14-1 60 0 0,-52-21-2005 0 0,89 5-3515 0 0,11 15 4400 0 0</inkml:trace>
  <inkml:trace contextRef="#ctx0" brushRef="#br0" timeOffset="434.179">715 682 1756 0 0,'0'0'866'0'0,"10"-3"4856"0"0,39-6-5112 0 0,209-24-523 0 0,-258 27-5941 0 0,-5 4 4527 0 0</inkml:trace>
  <inkml:trace contextRef="#ctx0" brushRef="#br0" timeOffset="905.767">885 515 1544 0 0,'-1'15'7181'0'0,"16"61"-6536"0"0,-3-23-83 0 0,38 153 498 0 0,-35-149-1642 0 0,-14-68-6849 0 0,0 8 6148 0 0</inkml:trace>
  <inkml:trace contextRef="#ctx0" brushRef="#br0" timeOffset="1610.011">1224 589 1724 0 0,'6'-6'4196'0'0,"17"-17"-2887"0"0,-13 18-1228 0 0,-1 1 0 0 0,1 0-1 0 0,0 0 1 0 0,0 1-1 0 0,1 0 1 0 0,-1 1 0 0 0,0 0-1 0 0,1 0 1 0 0,0 1 0 0 0,-1 1-1 0 0,1 0 1 0 0,0 0-81 0 0,-7 2 13 0 0,-2 0-1 0 0,1 0 1 0 0,0 0 0 0 0,0 1 0 0 0,-1-1 0 0 0,1 1 0 0 0,-1-1-1 0 0,0 1 1 0 0,0 0 0 0 0,0 0 0 0 0,0 0 0 0 0,0 0 0 0 0,0 0-1 0 0,-1 0 1 0 0,0 0 0 0 0,0 1 0 0 0,0-1 0 0 0,0 1 0 0 0,0-1-1 0 0,0 1 1 0 0,-1-1 0 0 0,0 1 0 0 0,0-1 0 0 0,0 1 0 0 0,0-1-1 0 0,0 1 1 0 0,-1-1 0 0 0,0 1 0 0 0,1-1 0 0 0,-1 0 0 0 0,0 1-1 0 0,-1-1 1 0 0,1 0 0 0 0,-1 1 0 0 0,1-1 0 0 0,-1 0-13 0 0,-50 107 577 0 0,53-108-551 0 0,1 0 0 0 0,-1 0-1 0 0,1 0 1 0 0,0 0 0 0 0,0-1-1 0 0,-1 1 1 0 0,1 0 0 0 0,0-1-1 0 0,1 1 1 0 0,-1-1 0 0 0,0 0-1 0 0,0 0 1 0 0,0 0 0 0 0,1 0-1 0 0,-1 0 1 0 0,1 0 0 0 0,-1-1-1 0 0,0 1 1 0 0,1-1 0 0 0,-1 0-1 0 0,1 1 1 0 0,-1-1 0 0 0,1 0-1 0 0,-1-1 1 0 0,1 1 0 0 0,-1 0-1 0 0,1-1 1 0 0,-1 1 0 0 0,1-1-1 0 0,-1 0 1 0 0,0 0 0 0 0,1 0-1 0 0,-1 0 1 0 0,0 0-26 0 0,16 0 33 0 0,38-4-361 0 0,-52-1-6030 0 0,-3 3 5158 0 0</inkml:trace>
  <inkml:trace contextRef="#ctx0" brushRef="#br0" timeOffset="1996.918">1699 325 2384 0 0,'-7'8'315'0'0,"0"0"0"0"0,1 1-1 0 0,-1 0 1 0 0,2 0 0 0 0,-1 1 0 0 0,1-1-1 0 0,1 1 1 0 0,0 0 0 0 0,0 1 0 0 0,1-1-1 0 0,0 1 1 0 0,1-1 0 0 0,0 1 0 0 0,0 0-1 0 0,2 1-314 0 0,0 24 487 0 0,2 1-1 0 0,1-1 0 0 0,2-1 0 0 0,2 1 1 0 0,1-1-1 0 0,7 18-486 0 0,0 6 393 0 0,2 8 72 0 0,-2 1 1 0 0,-4 0 0 0 0,-2 1 0 0 0,-2 44-466 0 0,-8-102-40 0 0,0 1 0 0 0,-1-1 0 0 0,-1 1 0 0 0,0-1 0 0 0,0 0 0 0 0,-1 0 0 0 0,0 0 0 0 0,-1 0 0 0 0,-1-1 0 0 0,1 1 1 0 0,-2-2-1 0 0,1 1 0 0 0,-1-1 0 0 0,-1 1 0 0 0,0-2 0 0 0,0 1 0 0 0,-8 6 40 0 0,-15-30-5550 0 0,30-3 2927 0 0,3 10 1264 0 0</inkml:trace>
  <inkml:trace contextRef="#ctx0" brushRef="#br0" timeOffset="2509.65">1984 1442 848 0 0,'0'0'575'0'0,"0"0"-46"0"0,-35 4 4193 0 0,25-2-4518 0 0,1 1 0 0 0,-1 0 0 0 0,0 1 0 0 0,1 0-1 0 0,0 0 1 0 0,0 1 0 0 0,0 0 0 0 0,1 0 0 0 0,-1 1 0 0 0,1 1 0 0 0,1-1 0 0 0,-1 1 0 0 0,1 0-1 0 0,0 1 1 0 0,1 0 0 0 0,0 0 0 0 0,0 0 0 0 0,0 1 0 0 0,1 0 0 0 0,1 0 0 0 0,-2 2-204 0 0,8-6 50 0 0,-1 0 0 0 0,1-1-1 0 0,-1 1 1 0 0,1-1 0 0 0,1 0 0 0 0,-1 0 0 0 0,1 0 0 0 0,-1 0 0 0 0,1 0 0 0 0,0 0 0 0 0,0 0 0 0 0,1-1 0 0 0,-1 0 0 0 0,1 0 0 0 0,0 0 0 0 0,0 0 0 0 0,0 0 0 0 0,0-1-1 0 0,0 0 1 0 0,1 0 0 0 0,-1 0 0 0 0,1 0 0 0 0,-1 0 0 0 0,1-1 0 0 0,-1 0 0 0 0,1 0 0 0 0,0-1 0 0 0,0 1 0 0 0,0-1-50 0 0,12 4 24 0 0,0 0 0 0 0,0-2 1 0 0,0 0-1 0 0,0 0 0 0 0,0-2 1 0 0,0 0-1 0 0,1-1 0 0 0,-1-1 1 0 0,0-1-1 0 0,0 0 0 0 0,0-1 1 0 0,-1-1-1 0 0,1 0 1 0 0,-1-1-1 0 0,0-1 0 0 0,3-3-24 0 0,-17 9-16 0 0,0 0 1 0 0,0 0-1 0 0,0-1 0 0 0,0 1 1 0 0,0-1-1 0 0,-1 1 0 0 0,1-1 0 0 0,0 0 1 0 0,-1 0-1 0 0,1 0 0 0 0,-1 0 0 0 0,0 0 1 0 0,0 0-1 0 0,0 0 0 0 0,0 0 0 0 0,0 0 1 0 0,0 0-1 0 0,0-1 0 0 0,-1 1 1 0 0,1 0-1 0 0,-1-1 0 0 0,0 1 0 0 0,0 0 1 0 0,1-1-1 0 0,-2 1 0 0 0,1 0 0 0 0,0-1 1 0 0,0 1-1 0 0,-1 0 0 0 0,1-1 1 0 0,-1 1-1 0 0,0 0 0 0 0,1 0 0 0 0,-1-1 1 0 0,0 1-1 0 0,-1 0 0 0 0,1 0 0 0 0,0 0 1 0 0,0 0-1 0 0,-1 0 0 0 0,0 1 0 0 0,1-1 1 0 0,-1 0-1 0 0,0 1 0 0 0,1-1 1 0 0,-3 0 15 0 0,-91-69-528 0 0,68 56 526 0 0,15 10-354 0 0,1 1-1 0 0,0-2 0 0 0,0 0 0 0 0,0 0 0 0 0,1-1 1 0 0,0-1-1 0 0,0 1 0 0 0,1-1 0 0 0,0-1 0 0 0,0 0 1 0 0,1 0-1 0 0,0-1 0 0 0,0 0 0 0 0,1 0 0 0 0,1-1 1 0 0,0 0-1 0 0,0 0 0 0 0,1 0 0 0 0,1-1 0 0 0,0 0 1 0 0,-1-5 356 0 0,1-17-1273 0 0,4-4 162 0 0</inkml:trace>
  <inkml:trace contextRef="#ctx0" brushRef="#br0" timeOffset="3367.57">1911 1 1256 0 0,'-47'82'3719'0'0,"-91"107"-1752"0"0,121-170-1661 0 0,-1 0 0 0 0,-1-1 0 0 0,0-1 0 0 0,-2 0 0 0 0,0-2 0 0 0,0-1-1 0 0,-14 6-305 0 0,27-83-106 0 0,11 49 38 0 0,1 1-1 0 0,1 0 1 0 0,0 0-1 0 0,0 0 1 0 0,2 1-1 0 0,-1 0 0 0 0,2 0 1 0 0,0 0-1 0 0,0 1 1 0 0,1 1-1 0 0,0-1 0 0 0,1 1 1 0 0,0 1-1 0 0,0 0 1 0 0,6-3 68 0 0,65 27-113 0 0,-57-4 67 0 0,-1-3 45 0 0,1-2-1 0 0,0 0 1 0 0,0-2-1 0 0,1 0 1 0 0,-1-2-1 0 0,1-1 1 0 0,-1 0-1 0 0,1-2 1 0 0,-1-1-1 0 0,1-1 1 0 0,-1-1-1 0 0,0-1 1 0 0,0-1-1 0 0,6-4 2 0 0,-28 10 12 0 0,0 0 0 0 0,0-1 0 0 0,-1 1 0 0 0,1 0 0 0 0,0-1 1 0 0,0 0-1 0 0,-1 1 0 0 0,1-1 0 0 0,0 0 0 0 0,-1 0 0 0 0,1 0 0 0 0,-1 0 0 0 0,1 0 0 0 0,-1 0 0 0 0,1 0 0 0 0,-1-1 0 0 0,0 1 0 0 0,0 0 0 0 0,0-1 0 0 0,0 1 0 0 0,0-1 0 0 0,0 0 0 0 0,0 1 0 0 0,0-1 0 0 0,0 0 0 0 0,-1 1 0 0 0,1-1 0 0 0,-1 0 0 0 0,1 0 0 0 0,-1 1 0 0 0,0-1 0 0 0,1 0 0 0 0,-1 0 0 0 0,0 0 0 0 0,0 0 0 0 0,-1 1 0 0 0,1-1 0 0 0,0 0 0 0 0,-1 0 0 0 0,1 0 0 0 0,-1 1 0 0 0,1-1 0 0 0,-1 0 0 0 0,0 0 0 0 0,1 1 0 0 0,-1-1 0 0 0,0 1 0 0 0,0-1 1 0 0,-1 1-1 0 0,1-1 0 0 0,0 1 0 0 0,0 0 0 0 0,-1-1 0 0 0,1 1 0 0 0,0 0 0 0 0,-1 0 0 0 0,0 0 0 0 0,1 0 0 0 0,-1 0 0 0 0,1 0 0 0 0,-1 1-12 0 0,-17-9-155 0 0,0 1 0 0 0,0 1 0 0 0,0 1 0 0 0,-1 0 0 0 0,0 2 0 0 0,0 0 0 0 0,0 1 0 0 0,0 1 0 0 0,0 1 0 0 0,-1 1 0 0 0,-18 3 155 0 0,23-3-613 0 0,-44 15-2316 0 0,53-14 1629 0 0</inkml:trace>
  <inkml:trace contextRef="#ctx0" brushRef="#br0" timeOffset="4744.828">1807 658 948 0 0,'0'0'703'0'0,"0"0"-128"0"0,0 0-29 0 0,0 0-3 0 0,0 0-39 0 0,1-19 607 0 0,3 16-1037 0 0,1 1 1 0 0,0-1 0 0 0,0 1-1 0 0,0 0 1 0 0,1 0 0 0 0,-1 1-1 0 0,0-1 1 0 0,1 1-1 0 0,-1 0 1 0 0,1 1 0 0 0,-1-1-1 0 0,1 1 1 0 0,-1 0 0 0 0,1 1-1 0 0,-1-1 1 0 0,1 1-1 0 0,-1 0 1 0 0,0 0 0 0 0,1 1-1 0 0,-1 0 1 0 0,0 0 0 0 0,0 0-1 0 0,0 0 1 0 0,0 1-1 0 0,0 0 1 0 0,-1 0 0 0 0,1 0-1 0 0,-1 1 1 0 0,0-1-75 0 0,-1-1 48 0 0,-1-1 0 0 0,1 1 0 0 0,-1-1 1 0 0,1 1-1 0 0,-1 0 0 0 0,0 0 0 0 0,0 0 0 0 0,0 1 0 0 0,0-1 1 0 0,0 0-1 0 0,-1 1 0 0 0,1-1 0 0 0,0 1 0 0 0,-1 0 0 0 0,0-1 0 0 0,0 1 1 0 0,0 0-1 0 0,0 0 0 0 0,0 0 0 0 0,-1-1 0 0 0,1 1 0 0 0,-1 0 0 0 0,1 0 1 0 0,-1 0-1 0 0,0 0 0 0 0,-1 0 0 0 0,1 0 0 0 0,0 0 0 0 0,-1 0 1 0 0,1 0-1 0 0,-1 0 0 0 0,0 0 0 0 0,0-1 0 0 0,0 1 0 0 0,-1 0 0 0 0,1 0 1 0 0,-1-1-1 0 0,1 1 0 0 0,-1-1 0 0 0,0 0 0 0 0,0 1-48 0 0,-98 77 438 0 0,98-79-467 0 0,7-15-5966 0 0,7 3 4821 0 0</inkml:trace>
  <inkml:trace contextRef="#ctx0" brushRef="#br0" timeOffset="5134.138">2204 602 1908 0 0,'-11'2'286'0'0,"0"0"-1"0"0,1 1 1 0 0,-1 0-1 0 0,1 0 1 0 0,0 1-1 0 0,0 0 1 0 0,1 1-1 0 0,-1 0 1 0 0,1 1-1 0 0,0 0 1 0 0,0 0-1 0 0,1 1 1 0 0,0 0-1 0 0,0 1 1 0 0,1-1-1 0 0,-1 1 1 0 0,2 1-1 0 0,-6 7-285 0 0,10-13 43 0 0,0 0-1 0 0,1 0 0 0 0,-1 0 0 0 0,0 0 1 0 0,1 0-1 0 0,0 1 0 0 0,0-1 0 0 0,0 0 1 0 0,0 1-1 0 0,1-1 0 0 0,-1 0 0 0 0,1 1 0 0 0,0-1 1 0 0,0 1-1 0 0,0-1 0 0 0,0 0 0 0 0,1 1 1 0 0,-1-1-1 0 0,1 1 0 0 0,0-1 0 0 0,0 0 1 0 0,0 0-1 0 0,0 0 0 0 0,1 1 0 0 0,-1-1 1 0 0,1 0-1 0 0,0-1 0 0 0,0 1 0 0 0,0 0 1 0 0,0 0-1 0 0,0-1 0 0 0,1 1 0 0 0,-1-1 1 0 0,1 0-1 0 0,0 0 0 0 0,0 0 0 0 0,-1 0 1 0 0,1 0-1 0 0,0-1 0 0 0,0 1 0 0 0,1-1 1 0 0,-1 0-1 0 0,0 0 0 0 0,0 0 0 0 0,1 0 1 0 0,-1 0-1 0 0,1-1 0 0 0,-1 0 0 0 0,0 1 1 0 0,2-2-43 0 0,6 3-476 0 0,1-2 0 0 0,0 1 0 0 0,-1-2 1 0 0,1 1-1 0 0,-1-2 0 0 0,1 0 1 0 0,-1 0-1 0 0,0-1 0 0 0,0 0 0 0 0,0-1 1 0 0,0 0-1 0 0,9-5 476 0 0,1 0-1251 0 0</inkml:trace>
  <inkml:trace contextRef="#ctx0" brushRef="#br0" timeOffset="5756.205">2399 683 1496 0 0,'49'8'4783'0'0,"29"-25"-4189"0"0,-63 13-88 0 0,-11 2-519 0 0,0 1-1 0 0,0-1 1 0 0,0 1 0 0 0,-1-1 0 0 0,1 0 0 0 0,0 0-1 0 0,-1-1 1 0 0,1 1 0 0 0,-1-1 0 0 0,0 0 0 0 0,0 0 0 0 0,0 0-1 0 0,0 0 1 0 0,-1 0 0 0 0,1-1 0 0 0,-1 1 0 0 0,0-1 0 0 0,0 0-1 0 0,0 0 1 0 0,-1 1 0 0 0,1-1 0 0 0,-1 0 0 0 0,0 0 0 0 0,1-4 13 0 0,-4 5-29 0 0,-1-1 0 0 0,1 1 0 0 0,-1 0-1 0 0,0 0 1 0 0,0 0 0 0 0,0 0 0 0 0,0 0 0 0 0,0 0 0 0 0,0 1 0 0 0,-1 0 0 0 0,0 0 0 0 0,1 0 0 0 0,-1 0 0 0 0,0 0 0 0 0,0 1 0 0 0,0-1 0 0 0,0 1 0 0 0,0 0 0 0 0,0 1 0 0 0,0-1 0 0 0,0 1 0 0 0,-1-1 0 0 0,1 1 0 0 0,0 1-1 0 0,0-1 1 0 0,0 0 0 0 0,0 1 0 0 0,0 0 0 0 0,0 0 0 0 0,-2 1 29 0 0,-3-2 64 0 0,1 1 0 0 0,-1 1-1 0 0,0-1 1 0 0,1 2 0 0 0,-1-1-1 0 0,1 1 1 0 0,0 0 0 0 0,-1 1-1 0 0,2 0 1 0 0,-1 0 0 0 0,0 1-1 0 0,1-1 1 0 0,0 2 0 0 0,0-1-1 0 0,0 1 1 0 0,1 0-1 0 0,0 1 1 0 0,0-1 0 0 0,1 1-1 0 0,-1 0 1 0 0,2 1 0 0 0,-1-1-1 0 0,1 1 1 0 0,0 0 0 0 0,0 0-1 0 0,1 0 1 0 0,0 1 0 0 0,1-1-1 0 0,0 1 1 0 0,0-1 0 0 0,1 1-1 0 0,0 0 1 0 0,0 8-64 0 0,5-5 42 0 0,0 0 0 0 0,1-1-1 0 0,1 0 1 0 0,-1 0 0 0 0,2 0-1 0 0,0-1 1 0 0,0 0 0 0 0,0 0 0 0 0,1 0-1 0 0,1-1 1 0 0,0-1 0 0 0,0 1 0 0 0,0-2-1 0 0,1 1 1 0 0,1-1 0 0 0,-1 0-1 0 0,1-1 1 0 0,0-1 0 0 0,0 0 0 0 0,1 0-1 0 0,-1-1 1 0 0,1 0 0 0 0,0-1 0 0 0,0-1-1 0 0,0 0 1 0 0,1 0 0 0 0,-1-1-1 0 0,0-1 1 0 0,10 0-42 0 0,-12 1-403 0 0,1 0-1 0 0,0 0 0 0 0,-1-1 1 0 0,1-1-1 0 0,-1 0 1 0 0,1 0-1 0 0,-1-1 0 0 0,1 0 1 0 0,-1-1-1 0 0,0 0 1 0 0,0-1-1 0 0,0 0 0 0 0,0 0 1 0 0,-1-1-1 0 0,0-1 1 0 0,0 1-1 0 0,3-4 404 0 0,0-5-1213 0 0</inkml:trace>
  <inkml:trace contextRef="#ctx0" brushRef="#br0" timeOffset="6146.068">2463 401 1616 0 0,'52'-9'6072'0'0,"37"-4"-4907"0"0,-71 10-966 0 0,-17-6-3223 0 0,-1 3 532 0 0,0 1 1376 0 0</inkml:trace>
  <inkml:trace contextRef="#ctx0" brushRef="#br0" timeOffset="6716.573">2700 175 1836 0 0,'4'0'121'0'0,"0"1"0"0"0,0 0 0 0 0,0 0 0 0 0,-1 0 0 0 0,1 1 0 0 0,0-1 1 0 0,0 1-1 0 0,-1 0 0 0 0,1 0 0 0 0,-1 0 0 0 0,1 0 0 0 0,-1 1 0 0 0,0-1 0 0 0,0 1 0 0 0,0 0 0 0 0,-1 0 0 0 0,1 0 0 0 0,0 0 0 0 0,-1 1 0 0 0,0-1 0 0 0,0 1 0 0 0,0-1 0 0 0,0 1 0 0 0,-1 0 1 0 0,1 0-1 0 0,-1 0 0 0 0,0 0 0 0 0,0-1 0 0 0,-1 2 0 0 0,1 1-121 0 0,13 128 1923 0 0,-77-7 718 0 0,140-206-2762 0 0,-57 53 17 0 0,-10 15 53 0 0,0 1 1 0 0,-2-2-1 0 0,1 1 0 0 0,-1-2 0 0 0,-1 1 0 0 0,0-1 0 0 0,-1 0 1 0 0,-1 0-1 0 0,0 0 0 0 0,1-4 51 0 0,-7 16-2 0 0,-1 0-1 0 0,1-1 1 0 0,0 1 0 0 0,0 0 0 0 0,0 0-1 0 0,-1 0 1 0 0,1 0 0 0 0,0 0-1 0 0,-1 0 1 0 0,1 0 0 0 0,-1 0 0 0 0,1 1-1 0 0,-1-1 1 0 0,0 1 0 0 0,1-1 0 0 0,-1 1-1 0 0,1-1 1 0 0,-1 1 0 0 0,0 0 0 0 0,0 0-1 0 0,1 0 1 0 0,-1 0 0 0 0,0 0-1 0 0,1 0 1 0 0,-1 0 0 0 0,0 1 0 0 0,1-1-1 0 0,-1 0 1 0 0,0 1 0 0 0,1-1 0 0 0,-1 1-1 0 0,1 0 1 0 0,-1 0 0 0 0,1 0-1 0 0,-1 0 1 0 0,1 0 0 0 0,0 0 0 0 0,-1 0-1 0 0,1 0 1 0 0,0 0 2 0 0,-3 1-8 0 0,1 0-1 0 0,-1 0 0 0 0,1 1 1 0 0,0-1-1 0 0,0 1 0 0 0,0 0 1 0 0,0 0-1 0 0,0 0 0 0 0,0 0 1 0 0,1 0-1 0 0,-1 0 0 0 0,1 1 1 0 0,0 0-1 0 0,0-1 0 0 0,1 1 1 0 0,-1 0-1 0 0,1 0 0 0 0,-1 0 1 0 0,1 0-1 0 0,1 0 0 0 0,-1 0 1 0 0,0 0-1 0 0,1 0 0 0 0,0 0 1 0 0,0 0-1 0 0,0 0 0 0 0,0 0 1 0 0,1 0-1 0 0,0 0 0 0 0,0 0 1 0 0,0 0-1 0 0,0 0 0 0 0,0 0 1 0 0,1 0-1 0 0,0 0 0 0 0,0-1 1 0 0,0 1-1 0 0,1 1 9 0 0,4 6-330 0 0,1-1 0 0 0,0 1 1 0 0,1-2-1 0 0,0 1 0 0 0,1-1 0 0 0,-1 0 0 0 0,2-1 1 0 0,-1 0-1 0 0,1-1 0 0 0,1 0 0 0 0,7 3 330 0 0,30 10-2658 0 0,-26-12 1229 0 0</inkml:trace>
  <inkml:trace contextRef="#ctx0" brushRef="#br0" timeOffset="7369.631">3124 701 1068 0 0,'-2'-16'4649'0'0,"-40"20"-3821"0"0,35-3-743 0 0,1 1 1 0 0,-1-1-1 0 0,1 2 1 0 0,0-1-1 0 0,-1 1 1 0 0,1-1-1 0 0,0 2 1 0 0,0-1-1 0 0,1 1 1 0 0,-1 0-1 0 0,1 0 1 0 0,0 0-1 0 0,0 1 1 0 0,0 0-1 0 0,1 0 1 0 0,-1 0-1 0 0,1 0 1 0 0,0 1-1 0 0,1-1 1 0 0,-1 1 0 0 0,1 0-1 0 0,1 1 1 0 0,-1-1-1 0 0,1 0 1 0 0,0 1-1 0 0,0-1-85 0 0,2-4 159 0 0,23 12 206 0 0,-16-12-398 0 0,1 0 0 0 0,0-1 1 0 0,0 0-1 0 0,0 0 1 0 0,0-1-1 0 0,0 0 1 0 0,0-1-1 0 0,0 0 1 0 0,0 0-1 0 0,0-1 1 0 0,0 0-1 0 0,0 0 1 0 0,-1 0-1 0 0,1-1 1 0 0,-1-1-1 0 0,0 1 1 0 0,0-1-1 0 0,0 0 1 0 0,0-1-1 0 0,-1 1 1 0 0,1-1-1 0 0,-1-1 1 0 0,-1 1-1 0 0,1-1 0 0 0,-1 0 1 0 0,0 0-1 0 0,0-1 1 0 0,0 1-1 0 0,-1-1 1 0 0,0 0-1 0 0,-1-1 1 0 0,0 1-1 0 0,0 0 1 0 0,0-1-1 0 0,-1 0 1 0 0,1-5 32 0 0,16-193 1031 0 0,-44 162-156 0 0,25 43-864 0 0,-1 0 1 0 0,1 1-1 0 0,0-1 0 0 0,0 0 1 0 0,-1 1-1 0 0,1-1 1 0 0,-1 0-1 0 0,1 1 0 0 0,0-1 1 0 0,-1 1-1 0 0,1-1 0 0 0,-1 1 1 0 0,0-1-1 0 0,1 1 0 0 0,-1-1 1 0 0,1 1-1 0 0,-1-1 0 0 0,0 1 1 0 0,1 0-1 0 0,-1-1 0 0 0,0 1 1 0 0,1 0-1 0 0,-1 0 1 0 0,0-1-1 0 0,1 1 0 0 0,-1 0 1 0 0,0 0-1 0 0,0 0 0 0 0,1 0 1 0 0,-1 0-1 0 0,0 0 0 0 0,0 0 1 0 0,1 0-1 0 0,-1 0 0 0 0,0 0 1 0 0,1 1-1 0 0,-1-1 0 0 0,0 0 1 0 0,1 0-1 0 0,-1 1 0 0 0,0-1 1 0 0,1 0-1 0 0,-1 1 1 0 0,0-1-1 0 0,1 1 0 0 0,-1-1 1 0 0,1 1-1 0 0,-1-1 0 0 0,1 1 1 0 0,-1-1-1 0 0,1 1 0 0 0,-1-1 1 0 0,1 1-1 0 0,-1 0 0 0 0,1-1 1 0 0,0 1-1 0 0,0 0 0 0 0,-1-1 1 0 0,1 1-1 0 0,0 0 1 0 0,0 0-1 0 0,0-1 0 0 0,-1 1 1 0 0,1 0-1 0 0,0-1 0 0 0,0 1 1 0 0,0 0-1 0 0,0 0-11 0 0,-1 29 61 0 0,1 1-1 0 0,1-1 1 0 0,1 0 0 0 0,2 0 0 0 0,1 0-1 0 0,1 0 1 0 0,2-1 0 0 0,0 0 0 0 0,3 0-1 0 0,8 17-60 0 0,-10-20 42 0 0,20 107-2672 0 0,-29-131 1755 0 0,0-2-340 0 0,-6 1-2580 0 0,6-2 2622 0 0</inkml:trace>
  <inkml:trace contextRef="#ctx0" brushRef="#br0" timeOffset="7798.617">3298 808 1228 0 0,'34'-66'6165'0'0,"-15"143"-5565"0"0,-12 12 1300 0 0,6-103-2097 0 0,0 0-1 0 0,-2 0 1 0 0,1-2 0 0 0,-2 1-1 0 0,0-1 1 0 0,-1-1-1 0 0,-1 0 1 0 0,0 0 0 0 0,4-16 197 0 0,-12 32 9 0 0,0 0 1 0 0,0 0 0 0 0,0 0 0 0 0,0 0-1 0 0,0 1 1 0 0,0-1 0 0 0,0 0 0 0 0,0 0-1 0 0,0 0 1 0 0,0 0 0 0 0,0 1 0 0 0,-1-1-1 0 0,1 0 1 0 0,0 0 0 0 0,-1 0 0 0 0,1 1-1 0 0,0-1 1 0 0,-1 0 0 0 0,1 0 0 0 0,-1 1-1 0 0,1-1 1 0 0,-1 0 0 0 0,0 1 0 0 0,1-1-1 0 0,-1 1 1 0 0,0-1 0 0 0,1 1 0 0 0,-1-1-1 0 0,0 1 1 0 0,0-1 0 0 0,1 1 0 0 0,-1 0-1 0 0,0-1 1 0 0,0 1 0 0 0,0 0 0 0 0,1 0-1 0 0,-1 0 1 0 0,0 0 0 0 0,0-1 0 0 0,0 1-1 0 0,0 0 1 0 0,0 0 0 0 0,1 1 0 0 0,-1-1-1 0 0,0 0 1 0 0,0 0 0 0 0,0 0 0 0 0,0 0-1 0 0,1 1 1 0 0,-1-1 0 0 0,0 0 0 0 0,0 1-1 0 0,0-1 1 0 0,1 1 0 0 0,-1-1 0 0 0,0 1-1 0 0,1-1 1 0 0,-1 1 0 0 0,0 0 0 0 0,1-1-1 0 0,-1 1 1 0 0,0 0-10 0 0,-50 31 753 0 0,48-29-728 0 0,0-1 0 0 0,0 1 0 0 0,1 0 0 0 0,-1 0 0 0 0,1 0 0 0 0,0 0 0 0 0,0 0 0 0 0,0 1 0 0 0,0-1 0 0 0,1 1 0 0 0,-1-1 0 0 0,1 1 0 0 0,0 0 0 0 0,0 0 0 0 0,0-1 0 0 0,1 1 0 0 0,-1 0 0 0 0,1 0 0 0 0,0 0 0 0 0,0-1 0 0 0,0 1 0 0 0,1 0 0 0 0,-1 0 0 0 0,1 0 0 0 0,0 0 0 0 0,0-1 0 0 0,0 1 0 0 0,1-1 0 0 0,-1 1 0 0 0,1-1 0 0 0,0 1 0 0 0,0-1 0 0 0,0 0 0 0 0,0 0 0 0 0,1 1 0 0 0,-1-2 0 0 0,1 1 0 0 0,0 0 0 0 0,-1-1 0 0 0,1 1 0 0 0,2 0-25 0 0,134 92-952 0 0,-14-27-5205 0 0,-107-56 4807 0 0</inkml:trace>
  <inkml:trace contextRef="#ctx0" brushRef="#br0" timeOffset="11260.112">3258 799 1008 0 0,'0'0'317'0'0,"0"0"-15"0"0,0 0 69 0 0,0 0-86 0 0,0 0 6 0 0,0 0-20 0 0,0 0-26 0 0,0 0-27 0 0,0 0-1 0 0,0 0-28 0 0,0 0-23 0 0,0 0-22 0 0,0 0-22 0 0,0 0-12 0 0,0 0-9 0 0,0 0 22 0 0,0 0 139 0 0,0 0 36 0 0,0 0 0 0 0,0 0-86 0 0,0 0-3 0 0,0 0-52 0 0,0 0-28 0 0,0 0 77 0 0,0 0 28 0 0,0 0-73 0 0,19 0 918 0 0,28-11-619 0 0,-23 26-129 0 0,-22-15-314 0 0,0 1-1 0 0,0 0 1 0 0,0-1-1 0 0,0 1 1 0 0,0 0-1 0 0,0 0 1 0 0,0 0-1 0 0,0 0 1 0 0,0 0 0 0 0,0 1-1 0 0,0-1 1 0 0,-1 0-1 0 0,1 1 1 0 0,0 0-1 0 0,-1-1 1 0 0,1 1-1 0 0,-1 0 1 0 0,0 0-1 0 0,0-1 1 0 0,0 1-1 0 0,0 0 1 0 0,0 0 0 0 0,0 0-1 0 0,0 1 1 0 0,0-1-1 0 0,-1 0 1 0 0,1 0-1 0 0,-1 0 1 0 0,0 0-1 0 0,0 1 1 0 0,0-1-1 0 0,0 0 1 0 0,0 0-1 0 0,0 1 1 0 0,0-1 0 0 0,-1 1-18 0 0,-3 5-72 0 0,-2 0 0 0 0,1 0 0 0 0,-1 0 0 0 0,0-1 0 0 0,0 0 0 0 0,-1 0 0 0 0,0-1 0 0 0,0 1 0 0 0,-1-1 0 0 0,0-1 0 0 0,0 0 0 0 0,0 0 0 0 0,0 0 0 0 0,-1-1 0 0 0,0-1-1 0 0,0 1 1 0 0,-1-1 73 0 0,8-3-1269 0 0,-18-12-2382 0 0,16 3 2482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48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20 206 1140 0 0,'0'0'511'0'0,"0"0"-105"0"0,4-20 1171 0 0,14-18 588 0 0,-15 32 107 0 0,0 36-2250 0 0,3 890 1768 0 0,-3-887-1701 0 0,-4-25-55 0 0,0 1 1 0 0,1 0 0 0 0,0-1-1 0 0,0 1 1 0 0,1-1 0 0 0,0 1-1 0 0,1-1 1 0 0,0 0 0 0 0,0 1-1 0 0,1-1 1 0 0,0 0 0 0 0,0 0-1 0 0,1 0 1 0 0,0-1 0 0 0,0 0-1 0 0,1 1 1 0 0,0-1 0 0 0,0-1-1 0 0,1 1 1 0 0,0-1 0 0 0,0 0-1 0 0,3 2-34 0 0,4-5 44 0 0,0 0 1 0 0,1-1-1 0 0,-1 0 0 0 0,1-1 0 0 0,-1-1 0 0 0,1 0 0 0 0,-1-1 1 0 0,1 0-1 0 0,-1-1 0 0 0,1-1 0 0 0,-1 0 0 0 0,0-1 0 0 0,4-2-44 0 0,19-2 62 0 0,435-114-186 0 0,-532 64-6288 0 0,49 44 5048 0 0,-1-3 2 0 0</inkml:trace>
  <inkml:trace contextRef="#ctx0" brushRef="#br0" timeOffset="345.98">149 734 848 0 0,'-9'1'996'0'0,"-16"-1"2002"0"0,35-4-481 0 0,517-67-322 0 0,-454 64-2631 0 0,-135 7-5703 0 0,47 0 4920 0 0</inkml:trace>
  <inkml:trace contextRef="#ctx0" brushRef="#br0" timeOffset="734.092">8 98 1048 0 0,'-8'-3'1446'0'0,"10"2"1236"0"0,9-1-2588 0 0,201-36 1602 0 0,2 10-1 0 0,134 3-1695 0 0,-341 24-171 0 0,9 3 394 0 0,-13 11-3141 0 0,0-7 275 0 0,-3-4 1323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893 718 1016 0 0,'0'0'387'0'0,"0"0"-44"0"0,0 0-53 0 0,0 0-2 0 0,0 0 98 0 0,11 8 3955 0 0,-364 435-3123 0 0,194-240-676 0 0,118-148-2040 0 0,40-55 824 0 0,1 0-317 0 0,0 0-246 0 0,0 0-49 0 0,0 0-163 0 0</inkml:trace>
  <inkml:trace contextRef="#ctx0" brushRef="#br0" timeOffset="358.805">277 769 1004 0 0,'4'-21'5154'0'0,"14"30"-3729"0"0,-7-1-1459 0 0,497 329 2243 0 0,-304-178-1594 0 0,-205-160-715 0 0,1 0-1 0 0,0 0 1 0 0,-1 0 0 0 0,1 1-1 0 0,0-1 1 0 0,0 0 0 0 0,0 0 0 0 0,0 0-1 0 0,0 0 1 0 0,0 0 0 0 0,0 0-1 0 0,0 1 1 0 0,0-1 0 0 0,0 0-1 0 0,1 0 1 0 0,-1 0 0 0 0,0 0-1 0 0,0 1 1 0 0,1-1 0 0 0,-1 0 0 0 0,1 0-1 0 0,-1 1 1 0 0,1-1 0 0 0,-1 0-1 0 0,1 1 1 0 0,-1-1 0 0 0,1 0-1 0 0,0 1 1 0 0,-1-1 0 0 0,1 1 0 0 0,0-1-1 0 0,-1 1 1 0 0,1-1 0 0 0,0 1-1 0 0,0-1 1 0 0,-1 1 0 0 0,1 0-1 0 0,0 0 1 0 0,0-1 0 0 0,0 1 0 0 0,0 0-1 0 0,-1 0 1 0 0,1 0 0 0 0,0 0-1 0 0,0 0 1 0 0,0 0 0 0 0,0 0-1 0 0,0 0 1 0 0,-1 0 0 0 0,1 0-1 0 0,0 0 1 0 0,0 1 0 0 0,0-1 0 0 0,0 0-1 0 0,-1 1 1 0 0,1-1 0 0 0,0 1-1 0 0,0-1 1 0 0,-1 1 0 0 0,1-1-1 0 0,0 1 1 0 0,-1-1 0 0 0,1 1 0 0 0,0-1-1 0 0,-1 1 1 0 0,1 0 0 0 0,-1-1-1 0 0,1 1 101 0 0,0-14-1504 0 0</inkml:trace>
  <inkml:trace contextRef="#ctx0" brushRef="#br0" timeOffset="2110.458">1085 206 1184 0 0,'0'0'203'0'0,"0"0"51"0"0,0 0-14 0 0,0 0 17 0 0,0 0-67 0 0,0 0-3 0 0,0 0-36 0 0,0 0-25 0 0,4-21 1698 0 0,18-3-1320 0 0,-13 34 1991 0 0,95 423-1422 0 0,-66-306-337 0 0,-37-123-2756 0 0,-6-35-2642 0 0,5 21 3440 0 0</inkml:trace>
  <inkml:trace contextRef="#ctx0" brushRef="#br0" timeOffset="2605.746">1549 191 1004 0 0,'-6'6'2833'0'0,"-25"26"-2533"0"0,-279 298 2758 0 0,308-329-3032 0 0,1 0 0 0 0,0 0-1 0 0,0 0 1 0 0,0 0-1 0 0,0 1 1 0 0,0-1 0 0 0,0 0-1 0 0,1 1 1 0 0,-1-1-1 0 0,0 1 1 0 0,1-1 0 0 0,-1 1-1 0 0,1-1 1 0 0,-1 1-1 0 0,1 0 1 0 0,0-1 0 0 0,0 1-1 0 0,0-1 1 0 0,0 1 0 0 0,0 0-1 0 0,0-1 1 0 0,0 1-1 0 0,0 0 1 0 0,0-1 0 0 0,1 1-1 0 0,-1-1 1 0 0,1 1-1 0 0,-1-1 1 0 0,1 1 0 0 0,0-1-1 0 0,0 1 1 0 0,-1-1-1 0 0,1 0 1 0 0,0 1 0 0 0,0-1-1 0 0,0 0 1 0 0,1 0 0 0 0,-1 0-1 0 0,0 0 1 0 0,0 0-1 0 0,1 0 1 0 0,-1 0 0 0 0,0 0-1 0 0,1 0 1 0 0,-1 0-1 0 0,1-1 1 0 0,-1 1 0 0 0,1-1-1 0 0,-1 1 1 0 0,1-1-1 0 0,-1 0 1 0 0,1 1 0 0 0,0-1-1 0 0,-1 0 1 0 0,1 0-1 0 0,0 0 1 0 0,-1 0 0 0 0,1 0-1 0 0,-1-1 1 0 0,1 1 0 0 0,0 0-1 0 0,-1-1 1 0 0,1 1-1 0 0,-1-1 1 0 0,1 0 0 0 0,-1 1-1 0 0,0-1 1 0 0,2-1-26 0 0,80 6 182 0 0,-55-5-216 0 0,0 2 1 0 0,-1 0-1 0 0,1 2 1 0 0,0 1-1 0 0,-1 1 1 0 0,0 1-1 0 0,0 2 1 0 0,-1 0-1 0 0,0 2 1 0 0,0 1-1 0 0,5 5 34 0 0,-13-6-1574 0 0,-10-6-2640 0 0,-8-4 2864 0 0</inkml:trace>
  <inkml:trace contextRef="#ctx0" brushRef="#br0" timeOffset="3241.627">297 335 1288 0 0,'-26'23'264'0'0,"0"0"0"0"0,1 1-1 0 0,1 2 1 0 0,2 1 0 0 0,1 0 0 0 0,1 2-1 0 0,1 0 1 0 0,1 1 0 0 0,2 1 0 0 0,1 0-1 0 0,2 1 1 0 0,0 1 0 0 0,3 0 0 0 0,1 1-1 0 0,1 0 1 0 0,2 0 0 0 0,1 4-264 0 0,7-9 74 0 0,1-1 0 0 0,1 0 0 0 0,2 0 0 0 0,0 0 0 0 0,2-1 0 0 0,2 0-1 0 0,0 0 1 0 0,2-1 0 0 0,0 0 0 0 0,2-1 0 0 0,1-1 0 0 0,1 0 0 0 0,1-1 0 0 0,0-1 0 0 0,2-1 0 0 0,1 0 0 0 0,1-1 0 0 0,0-2 0 0 0,1 0 0 0 0,13 7-74 0 0,2 1-726 0 0,1-2 1 0 0,1-1-1 0 0,1-1 1 0 0,1-3 0 0 0,1-1-1 0 0,42 10 726 0 0,-26-11-1190 0 0</inkml:trace>
  <inkml:trace contextRef="#ctx0" brushRef="#br0" timeOffset="3784.443">1856 1 1480 0 0,'10'3'189'0'0,"1"1"-1"0"0,-1 0 1 0 0,-1 1 0 0 0,1 0-1 0 0,-1 1 1 0 0,0 0-1 0 0,0 1 1 0 0,0-1 0 0 0,-1 1-1 0 0,0 1 1 0 0,-1 0 0 0 0,1 0-1 0 0,-1 1 1 0 0,-1-1-1 0 0,0 1 1 0 0,4 8-189 0 0,-10-17 6 0 0,30 46 289 0 0,-3 1 0 0 0,-2 1 0 0 0,-2 1 0 0 0,-2 1 0 0 0,-2 1 0 0 0,-2 1 0 0 0,-3 0 0 0 0,-2 1 0 0 0,-2 1-1 0 0,-3-1 1 0 0,-2 2 0 0 0,-2-1 0 0 0,-4 28-295 0 0,-28 127 613 0 0,15-161-586 0 0,-3 0 1 0 0,-1-1 0 0 0,-3 0-1 0 0,-2-2 1 0 0,-1-1-1 0 0,-3-1 1 0 0,-1 0-1 0 0,-2-3 1 0 0,-2 0 0 0 0,-2-2-1 0 0,-38 33-27 0 0,71-68-172 0 0,-1-1 0 0 0,1 1-1 0 0,-1 0 1 0 0,0-1 0 0 0,0 1-1 0 0,0-1 1 0 0,0 0 0 0 0,0 0 0 0 0,0 0-1 0 0,-1 0 1 0 0,1 0 0 0 0,-1 0-1 0 0,0 0 1 0 0,1-1 0 0 0,-1 1 0 0 0,0-1-1 0 0,0 0 1 0 0,0 0 0 0 0,0 0-1 0 0,0 0 1 0 0,0-1 0 0 0,0 1 0 0 0,0-1-1 0 0,0 0 1 0 0,0 0 0 0 0,0 0-1 0 0,0 0 1 0 0,-1 0 0 0 0,1-1 0 0 0,0 1-1 0 0,0-1 1 0 0,0 0 0 0 0,0 0-1 0 0,0 0 1 0 0,1 0 0 0 0,-1-1-1 0 0,0 1 1 0 0,0-1 0 0 0,0 0 172 0 0,-13-20-1255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7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0 1152 0 0,'32'47'320'0'0,"-21"-17"-72"0"0,-4 0 28 0 0,-2 3 12 0 0,-4-2 84 0 0,-1-14-104 0 0,-13 31 4 0 0,-1-20-96 0 0,-2-1-128 0 0,-8-3 64 0 0,-5 0 40 0 0,-4-3-136 0 0,-3-1-68 0 0,1-5-188 0 0,-5-6-192 0 0,8-2-660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8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1612 0 0,'1'0'684'0'0,"1"0"-28"0"0,3 1-188 0 0,3-1 76 0 0,17 5-84 0 0,-10-5-40 0 0,9 0-88 0 0,6 0 5 0 0,5 0-33 0 0,2 0-152 0 0,2 0-16 0 0,-1 0-412 0 0,-3 0-201 0 0,-3 0-379 0 0,-6 0 60 0 0,-7 0 48 0 0,-5 0 36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1292 0 0,'5'3'864'0'0,"16"2"-116"0"0,3-4-60 0 0,-12-1-160 0 0,32 3-72 0 0,-27-3 8 0 0,7 0-39 0 0,7 0-69 0 0,37-16-232 0 0,-34 8-8 0 0,6 4-160 0 0,-5-5-232 0 0,-3-3-353 0 0,0 0 49 0 0,-3-2-812 0 0,-3 1-132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01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1088 0 0,'3'0'792'0'0,"-1"-1"-40"0"0,3-1-128 0 0,-1 1-56 0 0,3-1-40 0 0,12-4-108 0 0,5-1-256 0 0,2-1-68 0 0,4 1-16 0 0,5-1-400 0 0,-4-1-372 0 0,2 0-628 0 0,4 3-12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01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14 904 0 0,'0'2'1072'0'0,"5"-1"-184"0"0,0 1-212 0 0,-2-1-172 0 0,2-1-272 0 0,3 0-24 0 0,0-1-340 0 0,11-5-428 0 0,2-2-632 0 0,5 4 8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02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0 964 0 0,'0'0'1000'0'0,"0"14"-344"0"0,0-14-268 0 0,56 15-88 0 0,-41-15-32 0 0,7 0-516 0 0,31-14-380 0 0,-21 8-712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0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1636 0 0,'8'2'856'0'0,"-4"-1"-96"0"0,1-1-200 0 0,0 3-232 0 0,-2-3-44 0 0,-1 2-336 0 0,1-1-216 0 0,-3-1-596 0 0,-3 0-468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7:5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300 312 876 0 0,'0'0'405'0'0,"0"0"-14"0"0,0 0 90 0 0,4-21 1110 0 0,-5 22-1562 0 0,0 0 1 0 0,0 0 0 0 0,1-1-1 0 0,-1 1 1 0 0,0-1 0 0 0,0 1-1 0 0,0-1 1 0 0,0 1 0 0 0,0-1-1 0 0,-1 1 1 0 0,1-1 0 0 0,0 0 0 0 0,0 0-1 0 0,0 1 1 0 0,0-1 0 0 0,0 0-1 0 0,0 0 1 0 0,0 0 0 0 0,0 0-1 0 0,-1-1 1 0 0,1 1 0 0 0,0 0-1 0 0,0 0 1 0 0,0-1 0 0 0,0 1-1 0 0,0 0 1 0 0,0-1 0 0 0,0 1-1 0 0,0-1 1 0 0,0 1 0 0 0,0-1-1 0 0,0 0 1 0 0,0 1 0 0 0,1-1-1 0 0,-1 0 1 0 0,0 0 0 0 0,0 0-1 0 0,1 0 1 0 0,-1 1 0 0 0,0-1 0 0 0,1 0-1 0 0,-1 0 1 0 0,1 0 0 0 0,-1 0-1 0 0,1 0 1 0 0,0 0 0 0 0,-1-1-1 0 0,1 1 1 0 0,0 0 0 0 0,0 0-1 0 0,0 0 1 0 0,-1 0 0 0 0,1 0-1 0 0,0 0 1 0 0,1 0 0 0 0,-1-1-1 0 0,0 1 1 0 0,0 0 0 0 0,0 0-1 0 0,1 0 1 0 0,-1 0 0 0 0,1 0-1 0 0,-1 0 1 0 0,0 0 0 0 0,1 0-1 0 0,0 0 1 0 0,-1 0 0 0 0,1 0 0 0 0,0 0-1 0 0,0 0-29 0 0,-12 1 70 0 0,0 0-1 0 0,1 1 1 0 0,-1 0-1 0 0,0 1 1 0 0,1 0 0 0 0,-1 1-1 0 0,1 0 1 0 0,0 1-1 0 0,0 0 1 0 0,0 0-1 0 0,1 1 1 0 0,-1 0 0 0 0,1 1-1 0 0,0 0 1 0 0,0 1-1 0 0,1 0 1 0 0,0 0-1 0 0,0 0 1 0 0,1 1-1 0 0,0 0 1 0 0,0 1 0 0 0,1 0-1 0 0,0 0 1 0 0,1 0-1 0 0,0 0 1 0 0,0 1-1 0 0,1 0 1 0 0,0 0-1 0 0,1 0 1 0 0,-2 9-70 0 0,1-10 72 0 0,1 1-1 0 0,0-1 1 0 0,0 1 0 0 0,1-1-1 0 0,1 1 1 0 0,-1 0 0 0 0,2 0 0 0 0,-1 0-1 0 0,1-1 1 0 0,1 1 0 0 0,0 0-1 0 0,0 0 1 0 0,1 0 0 0 0,0-1-1 0 0,1 1 1 0 0,0-1 0 0 0,0 0-1 0 0,1 1 1 0 0,0-2 0 0 0,1 1-1 0 0,0 0 1 0 0,0-1 0 0 0,1 0-1 0 0,0 0 1 0 0,0-1 0 0 0,1 1 0 0 0,0-1-1 0 0,0-1 1 0 0,1 0 0 0 0,0 0-1 0 0,7 4-71 0 0,3-2 98 0 0,0-2 0 0 0,0 0-1 0 0,0-1 1 0 0,1-1 0 0 0,0 0 0 0 0,0-2-1 0 0,0 0 1 0 0,0-1 0 0 0,14-2-98 0 0,-6 0 41 0 0,0-2 1 0 0,-1-1-1 0 0,1-1 1 0 0,-1-1-1 0 0,0-1 1 0 0,0-2 0 0 0,-1 0-1 0 0,0-2 1 0 0,-1-1-1 0 0,0 0 1 0 0,-1-2-1 0 0,0-1 1 0 0,-1-1 0 0 0,-1-1-1 0 0,5-6-41 0 0,-21 19-20 0 0,1-2 0 0 0,-2 1-1 0 0,1 0 1 0 0,-1-1 0 0 0,0 0 0 0 0,0 0-1 0 0,0 0 1 0 0,-1-1 0 0 0,0 1 0 0 0,0-1-1 0 0,-1 0 1 0 0,0 1 0 0 0,0-1 0 0 0,0 0-1 0 0,-1 0 1 0 0,0-1 0 0 0,-1 1 0 0 0,1 0 0 0 0,-1 0-1 0 0,-1 0 1 0 0,1 0 0 0 0,-1 0 0 0 0,-1-1-1 0 0,1 1 1 0 0,-1 1 0 0 0,0-1 0 0 0,-1 0-1 0 0,0 0 1 0 0,0 1 0 0 0,0 0 0 0 0,-1-1-1 0 0,1 1 1 0 0,-2 0 0 0 0,1 1 0 0 0,-1-1-1 0 0,0 1 1 0 0,0 0 0 0 0,0 0 0 0 0,0 1-1 0 0,-1-1 1 0 0,0 1 0 0 0,-3-1 20 0 0,-15-7-86 0 0,0 2-1 0 0,-1 1 1 0 0,0 0-1 0 0,0 2 1 0 0,-1 1-1 0 0,0 1 1 0 0,-20 0 86 0 0,-94-24-2480 0 0,110 9-2829 0 0,30 12 4068 0 0</inkml:trace>
  <inkml:trace contextRef="#ctx0" brushRef="#br0" timeOffset="499.849">1227 1 976 0 0,'-70'0'3484'0'0,"58"4"-3337"0"0,0 1 1 0 0,1 1 0 0 0,0-1-1 0 0,0 2 1 0 0,0 0 0 0 0,0 0-1 0 0,1 1 1 0 0,1 0 0 0 0,-1 1-1 0 0,1 0 1 0 0,1 0 0 0 0,-1 1-1 0 0,2 0 1 0 0,-1 0 0 0 0,2 1-1 0 0,-1 0 1 0 0,1 0 0 0 0,1 1-1 0 0,0 0 1 0 0,1 0 0 0 0,0 0-1 0 0,1 0 1 0 0,0 0 0 0 0,1 1-1 0 0,0 0 1 0 0,1-1-1 0 0,0 1 1 0 0,2 1-148 0 0,-2 47 408 0 0,4 0 0 0 0,2 0 0 0 0,2-1 0 0 0,4 0 0 0 0,1 0 0 0 0,4-1 0 0 0,2-1 0 0 0,16 34-408 0 0,-12-26 342 0 0,-2 35-761 0 0,-20-99 346 0 0,0 0-1 0 0,0 0 1 0 0,0 0-1 0 0,-1 0 1 0 0,1 0-1 0 0,-1 0 1 0 0,1 0-1 0 0,-1 0 1 0 0,1 0-1 0 0,-1 0 1 0 0,0 0 0 0 0,0 0-1 0 0,0 0 1 0 0,0-1-1 0 0,0 1 1 0 0,-1 0-1 0 0,1-1 1 0 0,0 1-1 0 0,-1-1 1 0 0,1 1-1 0 0,-1-1 1 0 0,0 0 0 0 0,1 1-1 0 0,-1-1 1 0 0,0 0-1 0 0,0 0 1 0 0,0 0-1 0 0,0-1 1 0 0,0 1-1 0 0,0 0 1 0 0,0-1-1 0 0,0 1 1 0 0,0-1-1 0 0,0 0 1 0 0,0 1 0 0 0,0-1-1 0 0,0 0 1 0 0,0 0-1 0 0,0-1 1 0 0,0 1-1 0 0,-2 0 74 0 0,-84-30-4353 0 0,64 12 3029 0 0,1-3 16 0 0</inkml:trace>
  <inkml:trace contextRef="#ctx0" brushRef="#br0" timeOffset="791.855">665 478 1932 0 0,'1'3'6364'0'0,"83"-15"-5149"0"0,312-83-1203 0 0,-138 16-6841 0 0,-226 67 5527 0 0</inkml:trace>
  <inkml:trace contextRef="#ctx0" brushRef="#br0" timeOffset="1071.998">1523 145 1048 0 0,'16'-30'7578'0'0,"-5"43"-5410"0"0,95 386-470 0 0,-65-268-4188 0 0,-42-129 2307 0 0,1 0 1 0 0,-1-1-1 0 0,0 1 1 0 0,0-1 0 0 0,1 0-1 0 0,-1 1 1 0 0,0-1-1 0 0,0 0 1 0 0,-1 1 0 0 0,1-1-1 0 0,0 0 1 0 0,0 0 0 0 0,-1 0-1 0 0,1 0 1 0 0,0 0-1 0 0,-1 0 1 0 0,1 0 0 0 0,-1-1-1 0 0,1 1 1 0 0,-1-1-1 0 0,1 1 1 0 0,-1-1 0 0 0,0 1-1 0 0,1-1 1 0 0,-1 0 0 0 0,0 0-1 0 0,1 1 1 0 0,-1-1-1 0 0,0-1 1 0 0,1 1 0 0 0,-1 0-1 0 0,1 0 1 0 0,-1-1-1 0 0,0 1 1 0 0,1 0 0 0 0,-1-1-1 0 0,1 0 1 0 0,-2 0 182 0 0,0 1-283 0 0,-12-1-905 0 0</inkml:trace>
  <inkml:trace contextRef="#ctx0" brushRef="#br0" timeOffset="1335.522">1332 409 928 0 0,'19'2'6699'0'0,"125"-28"-5633"0"0,-48 6-1252 0 0,100-22-4887 0 0,-163 34 3827 0 0</inkml:trace>
  <inkml:trace contextRef="#ctx0" brushRef="#br0" timeOffset="1724.904">1892 382 1924 0 0,'89'13'3768'0'0,"49"-33"-2667"0"0,-126 18-964 0 0,7-1-79 0 0,0 0-1 0 0,0-1 1 0 0,-1-2 0 0 0,1 0-1 0 0,-1 0 1 0 0,0-2 0 0 0,-1 0-1 0 0,0-2 1 0 0,0 1 0 0 0,-1-2-1 0 0,0 0 1 0 0,8-8-58 0 0,-23 17-11 0 0,0 1 0 0 0,1 0-1 0 0,-1-1 1 0 0,0 1 0 0 0,0-1 0 0 0,-1 0 0 0 0,1 1 0 0 0,0-1-1 0 0,0 1 1 0 0,-1-1 0 0 0,1 0 0 0 0,-1 0 0 0 0,1 0-1 0 0,-1 1 1 0 0,0-1 0 0 0,0 0 0 0 0,0 0 0 0 0,0 0-1 0 0,0 1 1 0 0,0-1 0 0 0,0 0 0 0 0,-1 0 0 0 0,1 0-1 0 0,0 1 1 0 0,-1-1 0 0 0,0 0 0 0 0,1 1 0 0 0,-1-1 0 0 0,0 0-1 0 0,0 1 1 0 0,0-1 0 0 0,0 1 0 0 0,0-1 0 0 0,0 1-1 0 0,-1 0 1 0 0,1-1 0 0 0,0 1 0 0 0,-1 0 0 0 0,1 0-1 0 0,-1 0 1 0 0,1 0 0 0 0,-1 0 0 0 0,1 0 0 0 0,-1 0 0 0 0,0 1-1 0 0,0-1 1 0 0,1 1 0 0 0,-3-1 11 0 0,-88-24-110 0 0,76 23 186 0 0,1 1 1 0 0,-1 1-1 0 0,0 0 0 0 0,0 1 0 0 0,1 1 0 0 0,-1 0 0 0 0,1 1 0 0 0,-1 0 0 0 0,1 2 1 0 0,0 0-1 0 0,1 0 0 0 0,-1 2 0 0 0,1 0 0 0 0,0 0 0 0 0,1 1 0 0 0,-1 1 0 0 0,2 0 0 0 0,-1 1 1 0 0,1 0-1 0 0,1 1 0 0 0,0 0 0 0 0,0 1 0 0 0,2 0 0 0 0,-1 1 0 0 0,1 0 0 0 0,1 0 1 0 0,0 1-1 0 0,1 0 0 0 0,1 1 0 0 0,0-1 0 0 0,1 1 0 0 0,0 0 0 0 0,2 0 0 0 0,-1 1 1 0 0,1 7-77 0 0,3-14 0 0 0,1 1 1 0 0,0 0 0 0 0,1-1 0 0 0,0 0 0 0 0,0 1-1 0 0,1-1 1 0 0,0 0 0 0 0,0 0 0 0 0,1 0 0 0 0,1 0-1 0 0,-1-1 1 0 0,1 0 0 0 0,1 0 0 0 0,0 0 0 0 0,0-1-1 0 0,0 1 1 0 0,1-2 0 0 0,0 1 0 0 0,0-1 0 0 0,8 5-1 0 0,115 35-2733 0 0,-57-48-1454 0 0,-32-13 2763 0 0</inkml:trace>
  <inkml:trace contextRef="#ctx0" brushRef="#br0" timeOffset="2159.858">2331 436 1452 0 0,'1'-2'103'0'0,"1"0"1"0"0,0 0-1 0 0,0 0 0 0 0,0 0 0 0 0,0 1 1 0 0,0-1-1 0 0,1 0 0 0 0,-1 1 1 0 0,0 0-1 0 0,1-1 0 0 0,-1 1 0 0 0,1 0 1 0 0,-1 0-1 0 0,1 0 0 0 0,-1 1 0 0 0,1-1 1 0 0,0 1-1 0 0,0-1 0 0 0,-1 1 1 0 0,1 0-1 0 0,0 0 0 0 0,-1 0 0 0 0,1 0 1 0 0,0 1-1 0 0,0-1 0 0 0,-1 1 0 0 0,1 0 1 0 0,-1-1-1 0 0,1 1 0 0 0,0 0 1 0 0,-1 1-1 0 0,0-1 0 0 0,1 0 0 0 0,-1 1 1 0 0,0-1-1 0 0,0 1 0 0 0,1 0 0 0 0,-1 0 1 0 0,-1-1-1 0 0,1 1 0 0 0,1 2-103 0 0,72 91 1327 0 0,-50 47 2811 0 0,-25-142-4110 0 0,0 0-1 0 0,-1-1 1 0 0,1 1-1 0 0,0-1 1 0 0,0 1-1 0 0,0 0 1 0 0,-1-1-1 0 0,1 1 1 0 0,0 0 0 0 0,0-1-1 0 0,-1 1 1 0 0,1 0-1 0 0,0-1 1 0 0,-1 1-1 0 0,1 0 1 0 0,0-1-1 0 0,-1 1 1 0 0,1 0-1 0 0,0 0 1 0 0,-1 0 0 0 0,1-1-1 0 0,-1 1 1 0 0,1 0-1 0 0,-1 0 1 0 0,1 0-1 0 0,0 0 1 0 0,-1 0-1 0 0,1 0 1 0 0,-1 0-1 0 0,1 0 1 0 0,-1 0 0 0 0,1 0-1 0 0,0 0 1 0 0,-1 0-1 0 0,1 0 1 0 0,-1 0-1 0 0,1 0 1 0 0,-1 0-1 0 0,1 1 1 0 0,0-1-1 0 0,-1 0 1 0 0,1 0 0 0 0,0 0-1 0 0,-1 1-27 0 0,5-22-11 0 0,1 1 0 0 0,0 0 0 0 0,1 0 0 0 0,2 1 0 0 0,0 0 0 0 0,1 0 0 0 0,0 1 0 0 0,2 0 0 0 0,0 0 0 0 0,1 1 0 0 0,1 1-1 0 0,1 0 1 0 0,0 1 0 0 0,0 0 0 0 0,2 1 0 0 0,0 1 0 0 0,0 1 0 0 0,2 0 0 0 0,14-8 11 0 0,-28 18 2 0 0,0-1 0 0 0,0 0 0 0 0,0 1 0 0 0,1 0 0 0 0,-1 0 0 0 0,1 0 0 0 0,-1 1 0 0 0,1 0 0 0 0,0-1 0 0 0,0 2 0 0 0,-1-1 0 0 0,1 0 0 0 0,0 1 0 0 0,0 0 0 0 0,0 0 0 0 0,0 1 0 0 0,0-1 0 0 0,0 1 0 0 0,-1 0 0 0 0,1 0 0 0 0,0 1 0 0 0,-1-1 0 0 0,1 1 0 0 0,-1 0 0 0 0,1 0 0 0 0,-1 1 0 0 0,0-1 0 0 0,0 1 0 0 0,0 0 0 0 0,0 0 0 0 0,-1 0 0 0 0,1 1 0 0 0,-1-1 0 0 0,0 1 0 0 0,0 0 0 0 0,0 0 0 0 0,0 0 0 0 0,-1 0 0 0 0,1 0 0 0 0,0 4-2 0 0,6 9-211 0 0,-2 1-1 0 0,0 0 0 0 0,0 0 1 0 0,-2 0-1 0 0,-1 1 1 0 0,0-1-1 0 0,-1 1 1 0 0,-1 0-1 0 0,0 17 212 0 0,-30 28-6771 0 0,20-61 5557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01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1336 0 0,'0'0'866'0'0,"0"0"-114"0"0,0 0-124 0 0,0-5-61 0 0,1 0-476 0 0,0 0-1 0 0,1 0 1 0 0,0 0 0 0 0,0 0-1 0 0,1 0 1 0 0,-1 1 0 0 0,1-1-1 0 0,0 1 1 0 0,0-1 0 0 0,0 1-1 0 0,1 0 1 0 0,-1 0 0 0 0,1 1-1 0 0,0-1 1 0 0,0 1 0 0 0,1 0-1 0 0,-1 0 1 0 0,0 0-1 0 0,1 0 1 0 0,0 1 0 0 0,0 0-1 0 0,0 0 1 0 0,0 0 0 0 0,0 0-1 0 0,0 1 1 0 0,0 0 0 0 0,0 0-1 0 0,1 1 1 0 0,-1-1 0 0 0,0 1-1 0 0,2 0-90 0 0,0 3 31 0 0,-1 0 1 0 0,0 0-1 0 0,0 1 0 0 0,0-1 0 0 0,-1 1 0 0 0,1 1 0 0 0,-1-1 0 0 0,0 1 0 0 0,0 0 0 0 0,0 0 1 0 0,-1 0-1 0 0,0 1 0 0 0,0-1 0 0 0,0 1 0 0 0,0 0 0 0 0,-1 0 0 0 0,0 1 0 0 0,-1-1 0 0 0,1 0 1 0 0,-1 1-1 0 0,0 0 0 0 0,-1 0 0 0 0,0-1 0 0 0,0 1 0 0 0,0 0 0 0 0,-1 0 0 0 0,0 0 0 0 0,0 0 1 0 0,-1 0-1 0 0,0 1-31 0 0,-1 11 44 0 0,-1 0 1 0 0,-1-1 0 0 0,-1 1-1 0 0,0-1 1 0 0,-1 0 0 0 0,-1 0-1 0 0,-1-1 1 0 0,0 0 0 0 0,-3 2-45 0 0,-32 81-35 0 0,82-61 132 0 0,6-24-39 0 0,-39-15-53 0 0,0 1-1 0 0,0 0 1 0 0,0 0-1 0 0,0 1 1 0 0,0-1-1 0 0,0 1 0 0 0,-1 0 1 0 0,1 1-1 0 0,-1-1 1 0 0,1 1-1 0 0,-1 0 0 0 0,0 1 1 0 0,0-1-1 0 0,-1 1 1 0 0,1 0-1 0 0,-1 0 1 0 0,1 1-1 0 0,-1-1 0 0 0,-1 1 1 0 0,1 0-1 0 0,-1 0 1 0 0,0 0-1 0 0,0 0 1 0 0,0 1-1 0 0,0-1 0 0 0,-1 1 1 0 0,1 4-5 0 0,-5-3 7 0 0,-1-1 0 0 0,0 1-1 0 0,-1 0 1 0 0,1-1 0 0 0,-1 0 0 0 0,0 0 0 0 0,0 0 0 0 0,-1 0 0 0 0,0 0 0 0 0,0-1 0 0 0,-1 0-1 0 0,1 0 1 0 0,-1-1 0 0 0,0 1 0 0 0,0-1 0 0 0,0-1 0 0 0,-1 1 0 0 0,-4 1-7 0 0,4 0-10 0 0,-15 9-435 0 0,0 0 1 0 0,-1-2-1 0 0,0 0 0 0 0,-1-2 1 0 0,0-1-1 0 0,-1 0 1 0 0,-16 2 444 0 0,38-11-1324 0 0,2-3 34 0 0,-7-15-45 0 0</inkml:trace>
  <inkml:trace contextRef="#ctx0" brushRef="#br0" timeOffset="232.498">530 891 1332 0 0,'-22'27'692'0'0,"-2"-3"-112"0"0,5-1-76 0 0,0 2-404 0 0,3-7-120 0 0,1-1-144 0 0,1-1-300 0 0,3-11-808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30 836 0 0,'0'-12'4877'0'0,"-6"30"-3346"0"0,5 23-1405 0 0,2 0-1 0 0,2 0 1 0 0,1 0 0 0 0,3 0-1 0 0,1-1 1 0 0,2 0-1 0 0,4 7-125 0 0,17 81-2252 0 0,-24-77-293 0 0,-3-31 1287 0 0</inkml:trace>
  <inkml:trace contextRef="#ctx0" brushRef="#br0" timeOffset="218.579">428 438 1248 0 0,'-218'383'4655'0'0,"185"-333"-7938"0"0,28-48 2135 0 0</inkml:trace>
  <inkml:trace contextRef="#ctx0" brushRef="#br0" timeOffset="698.573">546 49 968 0 0,'15'-26'3706'0'0,"68"4"-2136"0"0,-77 25-1530 0 0,1 0 0 0 0,-1 0-1 0 0,0 1 1 0 0,0 0 0 0 0,0 0 0 0 0,0 0 0 0 0,-1 1 0 0 0,1 0 0 0 0,-1 0-1 0 0,-1 0 1 0 0,1 1 0 0 0,-1-1 0 0 0,0 1 0 0 0,0 0 0 0 0,0 1 0 0 0,-1-1-1 0 0,0 1 1 0 0,-1-1 0 0 0,1 1 0 0 0,-1 0 0 0 0,0 0 0 0 0,-1 0 0 0 0,0 0-1 0 0,0 0 1 0 0,0 0 0 0 0,-1 0 0 0 0,0 5-40 0 0,0 10 79 0 0,-2-1 0 0 0,0 0 0 0 0,0 0 0 0 0,-2 0 0 0 0,-1-1 1 0 0,-1 1-1 0 0,0-1 0 0 0,-10 19-79 0 0,-47 118 866 0 0,63-155-856 0 0,20 6-334 0 0,131-55-3526 0 0,-115 32 2621 0 0,-3 0-53 0 0</inkml:trace>
  <inkml:trace contextRef="#ctx0" brushRef="#br0" timeOffset="947.245">1124 478 1132 0 0,'-14'20'740'0'0,"-2"2"-172"0"0,1 1-16 0 0,-2-2-60 0 0,4 3-16 0 0,0 0-144 0 0,3 0 4 0 0,-1 1-36 0 0,6-2-168 0 0,-1-1-12 0 0,-2 2-320 0 0,2 0-120 0 0,1-6-292 0 0,2 0-640 0 0,-2-6-36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5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1616 0 0,'15'9'4246'0'0,"27"98"-3767"0"0,-25-56-538 0 0,-2 1 1 0 0,-2 0-1 0 0,-3 1 1 0 0,-2 1-1 0 0,-2 0 1 0 0,-3-1-1 0 0,-2 2 1 0 0,-2-1 0 0 0,-8 45 58 0 0,-10-63-3531 0 0,14-35 2083 0 0</inkml:trace>
  <inkml:trace contextRef="#ctx0" brushRef="#br0" timeOffset="375.749">493 71 848 0 0,'0'0'455'0'0,"-11"7"688"0"0,-19 16-707 0 0,1 2 0 0 0,2 0-1 0 0,0 2 1 0 0,2 2 0 0 0,1 0 0 0 0,1 1 0 0 0,2 1 0 0 0,1 1 0 0 0,1 1 0 0 0,2 1 0 0 0,-7 20-436 0 0,23-50 42 0 0,-1 0 0 0 0,1 0 0 0 0,0 0 0 0 0,1 0 0 0 0,-1 0 0 0 0,1 0 0 0 0,-1 0 0 0 0,1 0 0 0 0,0 0 0 0 0,1 0 0 0 0,-1 0 0 0 0,1 0 0 0 0,0 0 0 0 0,0 0 0 0 0,0-1 0 0 0,0 1 0 0 0,1 0 0 0 0,-1 0 0 0 0,1-1 0 0 0,0 1 0 0 0,0-1 0 0 0,1 0 1 0 0,-1 1-1 0 0,1-1 0 0 0,-1 0 0 0 0,1 0 0 0 0,0-1 0 0 0,0 1 0 0 0,0-1 0 0 0,0 1 0 0 0,1-1 0 0 0,1 1-42 0 0,131 51-432 0 0,-97-42-216 0 0,41 18-4126 0 0,-72-27 3526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1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335 140 1388 0 0,'1'-1'68'0'0,"-1"0"0"0"0,1 0 0 0 0,0-1 0 0 0,-1 1 1 0 0,0 0-1 0 0,1 0 0 0 0,-1-1 0 0 0,0 1 0 0 0,0 0 0 0 0,1-1 0 0 0,-1 1 0 0 0,0 0 0 0 0,0-1 0 0 0,-1 1 0 0 0,1 0 1 0 0,0-1-1 0 0,0 1 0 0 0,-1 0 0 0 0,1-1 0 0 0,0 1 0 0 0,-1 0 0 0 0,0 0 0 0 0,1-1 0 0 0,-1 1 0 0 0,0 0 0 0 0,1 0 1 0 0,-1 0-1 0 0,0 0 0 0 0,0 0 0 0 0,0 0 0 0 0,0 0 0 0 0,0 0 0 0 0,0 0 0 0 0,0 1 0 0 0,0-1 0 0 0,0 0 0 0 0,-1 0 0 0 0,1 1 1 0 0,0-1-1 0 0,0 1 0 0 0,-1 0 0 0 0,1-1 0 0 0,0 1 0 0 0,-1 0 0 0 0,1-1 0 0 0,0 1 0 0 0,-1 0 0 0 0,1 0 0 0 0,0 0 1 0 0,-1 0-1 0 0,1 1 0 0 0,0-1 0 0 0,-1 0 0 0 0,1 1 0 0 0,0-1 0 0 0,-1 0 0 0 0,1 1 0 0 0,0 0-68 0 0,-79 9 360 0 0,66-5-303 0 0,0 1-1 0 0,0 0 0 0 0,1 0 1 0 0,0 1-1 0 0,0 1 0 0 0,1 1 1 0 0,0-1-1 0 0,0 2 0 0 0,1 0 1 0 0,0 0-1 0 0,0 1 0 0 0,2 0 1 0 0,-1 1-1 0 0,1 0 1 0 0,1 0-1 0 0,0 1 0 0 0,1 0 1 0 0,1 1-1 0 0,0-1-56 0 0,5-11 7 0 0,1 0 0 0 0,0 0 0 0 0,0 0 0 0 0,0 0 0 0 0,0-1 0 0 0,0 1 0 0 0,1 0 0 0 0,-1 0 0 0 0,1 0 0 0 0,-1-1 0 0 0,1 1 0 0 0,-1 0 0 0 0,1 0 0 0 0,0-1 0 0 0,0 1 0 0 0,0-1 0 0 0,0 1 0 0 0,0 0 0 0 0,0-1 0 0 0,0 0 0 0 0,1 1 0 0 0,-1-1 0 0 0,0 0 0 0 0,1 0 0 0 0,-1 0 0 0 0,1 0 0 0 0,0 0 0 0 0,-1 0 0 0 0,1 0 0 0 0,0 0 0 0 0,-1-1 0 0 0,1 1 0 0 0,0-1 0 0 0,0 1 0 0 0,-1-1 0 0 0,1 0 0 0 0,0 1 0 0 0,0-1 0 0 0,0 0 0 0 0,0 0 0 0 0,0 0 0 0 0,-1-1 0 0 0,1 1 0 0 0,0 0 0 0 0,0-1 0 0 0,0 1 0 0 0,-1-1 0 0 0,1 0 0 0 0,1 0-7 0 0,89-16 154 0 0,120-72 74 0 0,-167 61-216 0 0,-45 28-29 0 0,0 0 6 0 0,0 0-57 0 0,9 20-142 0 0,2-3-39 0 0,1 0-1 0 0,1 0 1 0 0,1-2 0 0 0,0 1 0 0 0,0-2 0 0 0,2 0 0 0 0,0-1 0 0 0,0 0 0 0 0,1-1 0 0 0,1-1 0 0 0,0-1 0 0 0,0 0 0 0 0,4 0 249 0 0,-15-6-345 0 0,12 6-807 0 0</inkml:trace>
  <inkml:trace contextRef="#ctx0" brushRef="#br0" timeOffset="340.195">782 133 1484 0 0,'116'168'3327'0'0,"-116"-137"886"0"0,23-91-3496 0 0,113-116-3301 0 0,-68 101-1423 0 0,-53 55 2557 0 0</inkml:trace>
  <inkml:trace contextRef="#ctx0" brushRef="#br0" timeOffset="666.013">1362 256 1004 0 0,'9'-1'150'0'0,"0"0"0"0"0,0 0 0 0 0,-1-1 0 0 0,1 0 0 0 0,-1-1 0 0 0,1 0 0 0 0,-1 0 0 0 0,0 0 1 0 0,0-1-1 0 0,-1-1 0 0 0,1 1 0 0 0,-1-1 0 0 0,0-1 0 0 0,0 1 0 0 0,0-1 0 0 0,-1 0 0 0 0,0-1 0 0 0,0 1 0 0 0,-1-1 0 0 0,0 0 0 0 0,4-6-150 0 0,-9 11 61 0 0,-5-1 10 0 0,-12-3 31 0 0,0 0 0 0 0,0 2 0 0 0,-1 0 0 0 0,0 1 0 0 0,0 1 0 0 0,0 0 0 0 0,0 2 0 0 0,0 0 0 0 0,0 1 0 0 0,0 0 0 0 0,1 2 0 0 0,-1 0 0 0 0,0 1 0 0 0,1 1 0 0 0,0 0 0 0 0,-5 3-102 0 0,17-6 32 0 0,2-2-7 0 0,-1 1 0 0 0,0-1 1 0 0,1 1-1 0 0,-1 0 0 0 0,1 1 0 0 0,-1-1 0 0 0,1 0 0 0 0,0 1 0 0 0,0 0 0 0 0,-1 0 0 0 0,1 0 0 0 0,0 0 1 0 0,1 0-1 0 0,-1 1 0 0 0,0-1 0 0 0,1 1 0 0 0,-1 0 0 0 0,1 0 0 0 0,0 0 0 0 0,0 0 0 0 0,0 0 0 0 0,0 0 1 0 0,-1 4-26 0 0,46 39 118 0 0,-21-35-549 0 0,1-1-1 0 0,0 0 0 0 0,1-2 0 0 0,-1-1 0 0 0,2-1 1 0 0,-1 0-1 0 0,1-2 0 0 0,0-1 0 0 0,0-1 1 0 0,3-1 431 0 0,17 2-1434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18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1 888 0 0,'-113'30'3008'0'0,"113"-28"-2953"0"0,0 1 1 0 0,0-1-1 0 0,1 1 1 0 0,-1-1-1 0 0,1 1 1 0 0,-1-1-1 0 0,1 1 1 0 0,0-1-1 0 0,0 0 1 0 0,0 1-1 0 0,0-1 0 0 0,0 0 1 0 0,0 0-1 0 0,1 0 1 0 0,-1 0-1 0 0,1 0 1 0 0,0 0-1 0 0,0 0 1 0 0,-1 0-1 0 0,1-1 1 0 0,0 1-1 0 0,0 0 1 0 0,0-1-1 0 0,1 0 1 0 0,-1 0-1 0 0,0 0 1 0 0,1 0-1 0 0,0 1-55 0 0,171 103 1218 0 0,-172-104-1206 0 0,-1 0 1 0 0,0 0 0 0 0,1 0 0 0 0,-1 1 0 0 0,0-1 0 0 0,0 0-1 0 0,0 1 1 0 0,0-1 0 0 0,0 1 0 0 0,0 0 0 0 0,-1-1 0 0 0,1 1 0 0 0,0-1-1 0 0,-1 1 1 0 0,1 0 0 0 0,-1 0 0 0 0,1-1 0 0 0,-1 1 0 0 0,0 0-1 0 0,0 0 1 0 0,0 0 0 0 0,0-1 0 0 0,0 1 0 0 0,0 0 0 0 0,-1 0-1 0 0,1-1 1 0 0,-1 1 0 0 0,1 0 0 0 0,-1 0 0 0 0,1-1 0 0 0,-1 1-1 0 0,0-1 1 0 0,0 1 0 0 0,0-1 0 0 0,0 1 0 0 0,0-1 0 0 0,0 1-1 0 0,0-1 1 0 0,-1 0 0 0 0,1 1 0 0 0,0-1 0 0 0,-1 0 0 0 0,1 0 0 0 0,-1 0-1 0 0,1 0 1 0 0,-1 0 0 0 0,1-1 0 0 0,-2 1-13 0 0,-82 31-276 0 0,80-31 90 0 0,0 0-1 0 0,0 0 0 0 0,0-1 0 0 0,0 0 1 0 0,0 1-1 0 0,-1-2 0 0 0,1 1 0 0 0,0-1 1 0 0,0 0-1 0 0,0 0 0 0 0,0 0 0 0 0,0 0 1 0 0,0-1-1 0 0,0 0 0 0 0,0 0 0 0 0,1-1 1 0 0,-1 1-1 0 0,1-1 0 0 0,0 0 0 0 0,-1 0 1 0 0,1 0-1 0 0,0-1 187 0 0,-8-9-1247 0 0</inkml:trace>
  <inkml:trace contextRef="#ctx0" brushRef="#br0" timeOffset="761.247">272 139 1172 0 0,'51'-4'3038'0'0,"-13"0"-2629"0"0,-1-2-1 0 0,0-2 0 0 0,0-1 0 0 0,-1-2 1 0 0,0-1-1 0 0,-1-2 0 0 0,32-18-408 0 0,-41 5 435 0 0,-26 26-385 0 0,-36-8-46 0 0,23 9 36 0 0,0 1-1 0 0,0 1 1 0 0,0 0-1 0 0,0 1 0 0 0,0 1 1 0 0,1 0-1 0 0,0 0 1 0 0,-1 1-1 0 0,2 1 0 0 0,-1 0 1 0 0,1 1-1 0 0,0 0 1 0 0,0 0-1 0 0,1 1 0 0 0,0 1 1 0 0,0 0-1 0 0,1 0 1 0 0,0 1-1 0 0,1 0 0 0 0,0 0 1 0 0,0 1-1 0 0,1 0 1 0 0,1 0-1 0 0,0 1 1 0 0,0 0-1 0 0,1 0 0 0 0,1 0 1 0 0,0 1-1 0 0,-1 4-39 0 0,6-12-17 0 0,0 0 1 0 0,0 0-1 0 0,1-1 0 0 0,-1 1 0 0 0,1 0 1 0 0,0-1-1 0 0,1 1 0 0 0,-1-1 0 0 0,1 0 1 0 0,-1 0-1 0 0,1 0 0 0 0,0 0 0 0 0,1 0 1 0 0,-1 0-1 0 0,1-1 0 0 0,-1 0 0 0 0,1 0 1 0 0,0 0-1 0 0,0 0 0 0 0,1-1 0 0 0,-1 1 1 0 0,1-1-1 0 0,-1 0 0 0 0,1 0 0 0 0,-1-1 1 0 0,4 1 16 0 0,128 27-2995 0 0,-80-28 234 0 0,-19-1 1328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1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559 156 836 0 0,'0'0'494'0'0,"3"-36"2516"0"0,22 6 443 0 0,-27 72-3386 0 0,2 0-1 0 0,2 0 0 0 0,2-1 0 0 0,2 1 0 0 0,2-1 1 0 0,1 0-1 0 0,4 6-66 0 0,15 76 180 0 0,-2-10-550 0 0,-26-112 107 0 0,0-1-239 0 0,0 0-283 0 0,-42 2-2964 0 0,18-15 2297 0 0</inkml:trace>
  <inkml:trace contextRef="#ctx0" brushRef="#br0" timeOffset="780.31">1 170 1564 0 0,'9'-7'2957'0'0,"79"-16"-2080"0"0,697-90 364 0 0,-717 87-177 0 0,-68 25-988 0 0,0 1-9 0 0,0 0 42 0 0,0 0-19 0 0,0 0-57 0 0,0 0-26 0 0,-18 10 73 0 0,13 31-112 0 0,2 0-1 0 0,1 1 0 0 0,3-1 0 0 0,1 1 1 0 0,2-1-1 0 0,1 0 0 0 0,11 34 33 0 0,12 140 109 0 0,-27-152 56 0 0,-1-62-112 0 0,0-1-11 0 0,-7 4-17 0 0,1-17-233 0 0,12-9 117 0 0,2 2 0 0 0,0-1 0 0 0,1 1-1 0 0,1 0 1 0 0,1 1 0 0 0,1 0 0 0 0,0 1 0 0 0,2 0 0 0 0,0 1-1 0 0,1 1 1 0 0,15-14 91 0 0,-28 31-6 0 0,1 0-1 0 0,-1 0 1 0 0,0 0-1 0 0,0 0 1 0 0,1 0-1 0 0,-1 0 1 0 0,0 1-1 0 0,0-1 1 0 0,0 1-1 0 0,-1-1 1 0 0,1 1 0 0 0,0 0-1 0 0,-1 0 1 0 0,1 0-1 0 0,-1 0 1 0 0,1 0-1 0 0,-1 0 1 0 0,0 0-1 0 0,0 0 1 0 0,0 0-1 0 0,0 1 1 0 0,0-1-1 0 0,-1 1 1 0 0,1-1-1 0 0,-1 0 1 0 0,1 1-1 0 0,-1-1 1 0 0,0 1-1 0 0,0-1 1 0 0,0 2 6 0 0,6 14-33 0 0,1 0 21 0 0,-6-12 16 0 0,1 0 0 0 0,0 0 0 0 0,0-1 0 0 0,0 1 0 0 0,1-1 0 0 0,0 0 0 0 0,0 1 0 0 0,0-1 0 0 0,0 0 0 0 0,1-1 0 0 0,0 1 0 0 0,0-1 0 0 0,0 1 0 0 0,0-1 0 0 0,1-1 0 0 0,0 1 0 0 0,0 0 0 0 0,0-1 0 0 0,0 0 0 0 0,0-1 1 0 0,1 1-1 0 0,-1-1 0 0 0,1 0 0 0 0,0 0 0 0 0,0 0-4 0 0,56 1-3642 0 0,-54-3 2175 0 0</inkml:trace>
  <inkml:trace contextRef="#ctx0" brushRef="#br0" timeOffset="1198.222">1444 510 1412 0 0,'334'-138'4516'0'0,"-308"119"-4647"0"0,-49 10-59 0 0,-3 11 287 0 0,0 0-1 0 0,0 2 1 0 0,1 1-1 0 0,-1 1 1 0 0,1 2-1 0 0,1 0 1 0 0,-1 1-1 0 0,1 2 1 0 0,1 0-1 0 0,0 2 1 0 0,-10 7-97 0 0,2 33 448 0 0,94-5-760 0 0,100-31-3104 0 0,-126-17 2103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8:51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16 227 1372 0 0,'-3'-6'1152'0'0,"-2"2"-504"0"0,4-1-236 0 0,1 4-52 0 0,-2-1-396 0 0,0 2-212 0 0,2 2-108 0 0,0-4-192 0 0,-3 2-476 0 0</inkml:trace>
  <inkml:trace contextRef="#ctx0" brushRef="#br0" timeOffset="88877.414">162 497 968 0 0,'107'89'2081'0'0,"-97"-78"-1888"0"0,0 0 0 0 0,-1 0 1 0 0,0 1-1 0 0,0 0 0 0 0,-2 1 1 0 0,1 0-1 0 0,-2 0 0 0 0,0 0 1 0 0,0 1-1 0 0,-1 0 0 0 0,-1 0 1 0 0,0 1-1 0 0,-1 0-193 0 0,-3-12 101 0 0,-1 1 0 0 0,0 0 0 0 0,1 0-1 0 0,-1-1 1 0 0,-1 1 0 0 0,1-1 0 0 0,0 1 0 0 0,-1-1 0 0 0,0 1 0 0 0,1-1 0 0 0,-1 0 0 0 0,-1 0 0 0 0,1 0 0 0 0,0 0-1 0 0,-1 0 1 0 0,0 0 0 0 0,1-1 0 0 0,-1 1 0 0 0,0-1 0 0 0,0 0 0 0 0,0 0 0 0 0,-1 0 0 0 0,1 0 0 0 0,0-1 0 0 0,-1 1-1 0 0,-2 0-100 0 0,4-4 25 0 0,0 0-1 0 0,0 0 1 0 0,0 0-1 0 0,1 0 1 0 0,-1-1-1 0 0,1 1 1 0 0,-1 0-1 0 0,1-1 1 0 0,0 1-1 0 0,-1-1 1 0 0,1 0-1 0 0,1 1 0 0 0,-1-1 1 0 0,0 0-1 0 0,1 1 1 0 0,-1-1-1 0 0,1 0 1 0 0,0 0-1 0 0,0 0 1 0 0,0 1-1 0 0,0-1 1 0 0,0 0-1 0 0,1 0 1 0 0,-1 0-1 0 0,1 1 0 0 0,0-1-24 0 0,-1-6 2 0 0,5-13-11 0 0,0 1 1 0 0,1 0-1 0 0,1 1 1 0 0,1-1-1 0 0,1 2 1 0 0,1-1-1 0 0,1 1 0 0 0,0 0 1 0 0,1 1-1 0 0,1 1 1 0 0,13-13 8 0 0,-23 24-16 0 0,1 0 1 0 0,0 1 0 0 0,0 0 0 0 0,0 0-1 0 0,1 0 1 0 0,-1 0 0 0 0,1 1-1 0 0,0 0 1 0 0,1 0 0 0 0,-1 0-1 0 0,1 0 1 0 0,-1 1 0 0 0,1 0-1 0 0,0 0 1 0 0,0 1 0 0 0,1 0 0 0 0,-1 0-1 0 0,0 0 1 0 0,1 1 0 0 0,-1 0-1 0 0,1 0 1 0 0,-1 0 0 0 0,1 1-1 0 0,4 0 16 0 0,2 6-17 0 0,0 0 0 0 0,-1 1 0 0 0,0 0 0 0 0,0 0 0 0 0,-1 2-1 0 0,0-1 1 0 0,-1 1 0 0 0,1 1 0 0 0,-2 0 0 0 0,1 1 0 0 0,-2-1-1 0 0,1 2 1 0 0,-1-1 0 0 0,-1 1 0 0 0,0 0 0 0 0,-1 1 0 0 0,0 0-1 0 0,-1 0 1 0 0,-1 0 0 0 0,4 13 17 0 0,37 72-399 0 0,22-28-3660 0 0,-51-62 2591 0 0</inkml:trace>
  <inkml:trace contextRef="#ctx0" brushRef="#br0" timeOffset="89555.672">1130 530 888 0 0,'-14'0'187'0'0,"1"-1"-1"0"0,-1 2 1 0 0,0 0-1 0 0,1 0 1 0 0,-1 2-1 0 0,1-1 1 0 0,0 2-1 0 0,0 0 1 0 0,0 0-1 0 0,0 1 1 0 0,1 1 0 0 0,-1 0-1 0 0,2 1 1 0 0,-1 0-1 0 0,1 1 1 0 0,0 0-1 0 0,0 0 1 0 0,1 1-1 0 0,0 1 1 0 0,1 0-1 0 0,0 0 1 0 0,0 1-1 0 0,2 0 1 0 0,-1 0-1 0 0,1 1 1 0 0,1 0 0 0 0,-1 2-187 0 0,8-10 24 0 0,1 0 0 0 0,0 1 0 0 0,0-1 0 0 0,0 0 0 0 0,0 0 0 0 0,1 0 0 0 0,-1-1 0 0 0,1 1 1 0 0,0-1-1 0 0,0 1 0 0 0,1-1 0 0 0,-1 0 0 0 0,0 0 0 0 0,1 0 0 0 0,0-1 0 0 0,0 1 0 0 0,0-1 1 0 0,0 0-1 0 0,0 0 0 0 0,0-1 0 0 0,0 1 0 0 0,1-1 0 0 0,-1 0 0 0 0,1 0 0 0 0,-1 0 0 0 0,1 0 1 0 0,-1-1-1 0 0,1 0 0 0 0,-1 0 0 0 0,1 0 0 0 0,0-1 0 0 0,-1 1 0 0 0,1-1 0 0 0,-1 0 0 0 0,0 0 1 0 0,1-1-1 0 0,2 0-24 0 0,20-7 26 0 0,1 0 1 0 0,-1-2 0 0 0,-1-1 0 0 0,0-1 0 0 0,-1-1 0 0 0,0-1 0 0 0,-2-1-1 0 0,1-1 1 0 0,-2-2 0 0 0,0 0 0 0 0,7-10-27 0 0,20-17 294 0 0,-48 46-345 0 0,22 21 55 0 0,-17-16 44 0 0,-1 1-1 0 0,0-1 1 0 0,0 1-1 0 0,0 0 1 0 0,0 0-1 0 0,-1 1 1 0 0,0-1-1 0 0,0 1 1 0 0,-1 0-1 0 0,0 0 1 0 0,0 0 0 0 0,-1 1-1 0 0,0-1 1 0 0,0 1-1 0 0,0 1-47 0 0,-2-8 159 0 0,-19 6 305 0 0,18-17-462 0 0,1 0-1 0 0,0 0 0 0 0,1 0 0 0 0,1 0 0 0 0,-1 1 0 0 0,1-1 0 0 0,1 1 0 0 0,0-1 0 0 0,0 1 1 0 0,1 0-1 0 0,0 0 0 0 0,0 0 0 0 0,1 0 0 0 0,1 1 0 0 0,3-5-1 0 0,-6 6-20 0 0,0 0-1 0 0,1 0 1 0 0,0 0-1 0 0,0 0 1 0 0,0 0 0 0 0,1 1-1 0 0,0 0 1 0 0,1 0-1 0 0,-1 0 1 0 0,1 1-1 0 0,0 0 1 0 0,1 0 0 0 0,-1 0-1 0 0,1 1 1 0 0,0 0-1 0 0,0 0 1 0 0,0 1-1 0 0,0 0 1 0 0,1 0 0 0 0,-1 1-1 0 0,1 0 1 0 0,0 0-1 0 0,0 0 1 0 0,0 1 0 0 0,0 1-1 0 0,-1-1 1 0 0,1 1-1 0 0,0 1 1 0 0,0-1-1 0 0,2 2 21 0 0,0 3-26 0 0,0 1 0 0 0,0 0 0 0 0,-1 0 0 0 0,0 1 0 0 0,0 1 0 0 0,-1-1-1 0 0,0 1 1 0 0,0 1 0 0 0,-1 0 0 0 0,0 0 0 0 0,0 0 0 0 0,-1 1 0 0 0,0 0-1 0 0,-1 0 1 0 0,0 0 0 0 0,1 5 26 0 0,22 62-3893 0 0,-27-70 2557 0 0,-1 1 4 0 0</inkml:trace>
  <inkml:trace contextRef="#ctx0" brushRef="#br0" timeOffset="90378.054">2348 314 968 0 0,'-1'-4'535'0'0,"-5"1"-401"0"0,1 0 1 0 0,0 0 0 0 0,-1 0-1 0 0,0 1 1 0 0,1 0 0 0 0,-1 0-1 0 0,0 1 1 0 0,0 0 0 0 0,0 0-1 0 0,0 0 1 0 0,-1 0 0 0 0,1 1-1 0 0,0 0 1 0 0,0 1 0 0 0,0-1-1 0 0,0 1 1 0 0,0 0 0 0 0,0 1-1 0 0,0-1 1 0 0,0 1 0 0 0,0 0-1 0 0,1 1 1 0 0,-1-1 0 0 0,1 1-1 0 0,0 0 1 0 0,0 1-1 0 0,-1 0-134 0 0,-4-1 101 0 0,0 1-1 0 0,0 0 0 0 0,1 1 1 0 0,-1 0-1 0 0,1 0 0 0 0,0 1 1 0 0,1 0-1 0 0,-1 1 0 0 0,1 0 1 0 0,1 0-1 0 0,-1 1 0 0 0,1 0 1 0 0,0 0-1 0 0,1 1 0 0 0,0 0 1 0 0,1 0-1 0 0,-1 0 0 0 0,2 0 0 0 0,-1 1 1 0 0,1 0-1 0 0,1 0 0 0 0,0 0 1 0 0,0 1-1 0 0,0 3-100 0 0,4-10 12 0 0,0 0 1 0 0,1-1-1 0 0,-1 1 0 0 0,0-1 1 0 0,1 1-1 0 0,0-1 1 0 0,0 1-1 0 0,0-1 0 0 0,0 0 1 0 0,1 0-1 0 0,-1 0 0 0 0,1 0 1 0 0,0 0-1 0 0,0-1 0 0 0,0 1 1 0 0,0-1-1 0 0,0 0 1 0 0,0 0-1 0 0,1 0 0 0 0,-1 0 1 0 0,1-1-1 0 0,-1 1 0 0 0,1-1 1 0 0,0 0-1 0 0,-1 0 0 0 0,1 0 1 0 0,0-1-1 0 0,0 1-12 0 0,113 16-935 0 0,12-31-2374 0 0,-84 0 2289 0 0</inkml:trace>
  <inkml:trace contextRef="#ctx0" brushRef="#br0" timeOffset="90844.662">2503 538 1696 0 0,'32'-3'234'0'0,"-1"-1"-1"0"0,1-1 0 0 0,-1-2 1 0 0,0-1-1 0 0,-1-2 1 0 0,0-1-1 0 0,0-1 1 0 0,15-9-234 0 0,-44 21-6 0 0,0 0 0 0 0,1 0 0 0 0,-1 0 0 0 0,0 0 0 0 0,0-1 1 0 0,0 1-1 0 0,0 0 0 0 0,0 0 0 0 0,0-1 0 0 0,0 1 0 0 0,0-1 1 0 0,0 1-1 0 0,0-1 0 0 0,0 1 0 0 0,0-1 0 0 0,0 0 0 0 0,0 0 1 0 0,0 1-1 0 0,0-1 0 0 0,0 0 0 0 0,-1 0 0 0 0,1 0 0 0 0,0 0 0 0 0,-1 0 1 0 0,1 0-1 0 0,-1 0 0 0 0,1 0 0 0 0,-1 0 0 0 0,1 0 0 0 0,-1 0 1 0 0,0 0-1 0 0,1 0 0 0 0,-1 0 0 0 0,0 0 0 0 0,0 0 0 0 0,0-1 1 0 0,0 1-1 0 0,0 0 0 0 0,0 0 0 0 0,0 0 0 0 0,0 0 0 0 0,-1 0 1 0 0,1 0-1 0 0,0-1 0 0 0,-1 1 0 0 0,1 0 0 0 0,-1 0 0 0 0,1 0 0 0 0,-1 0 1 0 0,1 0-1 0 0,-1 0 0 0 0,0 0 0 0 0,1 1 0 0 0,-1-1 0 0 0,0 0 1 0 0,0 0-1 0 0,0 0 6 0 0,-66-18 205 0 0,45 18-30 0 0,0 1 0 0 0,1 1 0 0 0,-1 1 0 0 0,0 1 0 0 0,1 1 0 0 0,-1 1 0 0 0,1 0 0 0 0,0 2 0 0 0,1 0 0 0 0,0 2 0 0 0,0 0 1 0 0,0 1-1 0 0,1 1 0 0 0,-7 6-175 0 0,24-14 21 0 0,-1-1 0 0 0,1 1 1 0 0,0 0-1 0 0,-1 0 0 0 0,1 0 1 0 0,1 0-1 0 0,-1 1 1 0 0,0-1-1 0 0,1 0 0 0 0,0 1 1 0 0,-1-1-1 0 0,2 1 0 0 0,-1-1 1 0 0,0 1-1 0 0,1 0 1 0 0,-1-1-1 0 0,1 1 0 0 0,0 0 1 0 0,0-1-1 0 0,0 1 0 0 0,1 0 1 0 0,-1-1-1 0 0,1 1 1 0 0,0-1-1 0 0,0 1 0 0 0,0-1 1 0 0,1 1-1 0 0,-1-1 0 0 0,1 0 1 0 0,0 1-1 0 0,0-1 1 0 0,0 0-1 0 0,0 0 0 0 0,0 0 1 0 0,1-1-1 0 0,0 1 0 0 0,-1-1 1 0 0,1 1-1 0 0,0-1 0 0 0,0 0 1 0 0,0 0-1 0 0,0 0 1 0 0,0 0-1 0 0,1-1 0 0 0,-1 1 1 0 0,1-1-1 0 0,-1 0 0 0 0,1 0 1 0 0,-1 0-1 0 0,1 0 1 0 0,0-1-1 0 0,-1 1-21 0 0,29 9-527 0 0,-1-1 1 0 0,1-2-1 0 0,1-1 1 0 0,-1-1-1 0 0,1-2 1 0 0,0-2-1 0 0,29-1 527 0 0,-35 0-1304 0 0</inkml:trace>
  <inkml:trace contextRef="#ctx0" brushRef="#br0" timeOffset="92476.102">2935 428 1180 0 0,'0'0'664'0'0,"0"0"-146"0"0,0 0 13 0 0,0 0-66 0 0,3-15 1065 0 0,6 20-1465 0 0,0 0 1 0 0,0 1 0 0 0,-1 0-1 0 0,1 0 1 0 0,-1 0-1 0 0,-1 1 1 0 0,1 1 0 0 0,-1-1-1 0 0,0 1 1 0 0,-1 0-1 0 0,0 1 1 0 0,0 0 0 0 0,-1 0-1 0 0,0 0 1 0 0,-1 0-1 0 0,0 1 1 0 0,0-1 0 0 0,-1 1-1 0 0,0 0 1 0 0,0 7-66 0 0,10 38 1538 0 0,-35-74-1064 0 0,18 3-518 0 0,1-1 0 0 0,0 0 0 0 0,2 0 0 0 0,0 0 0 0 0,0 0 0 0 0,2 0 0 0 0,0 0-1 0 0,1 0 1 0 0,1 1 0 0 0,0-1 0 0 0,1 0 0 0 0,1 1 0 0 0,1 0 0 0 0,0 0 0 0 0,1 1 0 0 0,1 0 0 0 0,0 0 0 0 0,10-14 44 0 0,-15 29-25 0 0,0 1 0 0 0,0-1-1 0 0,0 0 1 0 0,0 1 0 0 0,-1 0 0 0 0,1 0 0 0 0,0 0 0 0 0,0 0 0 0 0,-1 0 0 0 0,1 0 0 0 0,-1 1 0 0 0,1-1 0 0 0,-1 1-1 0 0,0-1 1 0 0,1 1 0 0 0,-1 0 0 0 0,0 0 0 0 0,0 0 0 0 0,0 1 0 0 0,0-1 0 0 0,-1 0 0 0 0,1 1 0 0 0,-1-1 0 0 0,1 1 0 0 0,-1-1-1 0 0,0 1 1 0 0,0 0 0 0 0,0-1 0 0 0,0 1 0 0 0,0 1 25 0 0,3 4-100 0 0,179 294-2188 0 0,-174-291 1225 0 0,1 2-48 0 0</inkml:trace>
  <inkml:trace contextRef="#ctx0" brushRef="#br0" timeOffset="92770.242">3685 151 1600 0 0,'17'54'4418'0'0,"5"29"-4198"0"0,19 8 56 0 0,16 46-340 0 0,-42-42-3572 0 0,-15-80 2350 0 0</inkml:trace>
  <inkml:trace contextRef="#ctx0" brushRef="#br0" timeOffset="93264.918">3417 524 1316 0 0,'147'-56'5824'0'0,"247"-33"-4683"0"0,-140 68-1219 0 0,-249 24 79 0 0,-1 0 0 0 0,0 0 0 0 0,0 1 1 0 0,0 0-1 0 0,0 0 0 0 0,-1 0 0 0 0,1 0 0 0 0,-1 0 0 0 0,0 1 0 0 0,-1-1 0 0 0,1 1 0 0 0,-1 0 0 0 0,1 0 0 0 0,-2 0 0 0 0,1 0 0 0 0,0 0 0 0 0,-1 1 0 0 0,0-1 0 0 0,0 0 0 0 0,-1 3-1 0 0,3 2 1 0 0,15 84 543 0 0,-19-91-510 0 0,0 0-1 0 0,0 0 1 0 0,0 0-1 0 0,0 0 1 0 0,-1 0-1 0 0,1 0 0 0 0,-1 0 1 0 0,1-1-1 0 0,-1 1 1 0 0,0 0-1 0 0,0-1 1 0 0,0 0-1 0 0,-1 1 1 0 0,1-1-1 0 0,-1 0 0 0 0,1 0 1 0 0,-1 0-1 0 0,1 0 1 0 0,-1-1-1 0 0,0 1 1 0 0,0-1-1 0 0,0 0 0 0 0,0 1 1 0 0,0-2-1 0 0,0 1 1 0 0,0 0-1 0 0,-1 0 1 0 0,1-1-1 0 0,0 0 0 0 0,0 1 1 0 0,0-1-1 0 0,-1-1 1 0 0,1 1-1 0 0,0 0 1 0 0,-1-1-34 0 0,1-1-3 0 0,0 0 0 0 0,0 0 0 0 0,0-1 0 0 0,0 1 0 0 0,0-1 1 0 0,0 1-1 0 0,1-1 0 0 0,-1 0 0 0 0,1 0 0 0 0,0 0 1 0 0,0 0-1 0 0,0-1 0 0 0,0 1 0 0 0,1-1 0 0 0,-1 1 0 0 0,1-1 1 0 0,0 1-1 0 0,0-1 0 0 0,0 0 0 0 0,1 0 0 0 0,-1 1 1 0 0,1-1-1 0 0,0 0 0 0 0,0 0 0 0 0,0 0 0 0 0,0 1 0 0 0,1-1 1 0 0,-1 0-1 0 0,1 0 0 0 0,0 1 0 0 0,1-1 0 0 0,-1 1 0 0 0,1-1 3 0 0,66-110-800 0 0,124-4-4756 0 0,-167 103 4106 0 0</inkml:trace>
  <inkml:trace contextRef="#ctx0" brushRef="#br0" timeOffset="94009.362">4783 422 1280 0 0,'-36'14'568'0'0,"0"1"-1"0"0,1 1 0 0 0,0 2 1 0 0,2 1-1 0 0,0 2 0 0 0,1 2 1 0 0,-16 15-568 0 0,22 1 531 0 0,69-37-271 0 0,-19-6-275 0 0,-1 0 1 0 0,0-1-1 0 0,0-1 0 0 0,0-1 1 0 0,-1-1-1 0 0,0-1 0 0 0,-1-1 0 0 0,1-1 1 0 0,13-11 14 0 0,-29 19-10 0 0,-1 0 1 0 0,1-1 0 0 0,-1 0 0 0 0,0 0 0 0 0,0 0 0 0 0,0 0 0 0 0,-1-1 0 0 0,0 0 0 0 0,0 0 0 0 0,0 0 0 0 0,0 0 0 0 0,-1-1 0 0 0,0 0 0 0 0,0 1 0 0 0,0-1 0 0 0,-1 0 0 0 0,2-5 9 0 0,-4 10 120 0 0,-26-1 251 0 0,12 10-352 0 0,10-7-14 0 0,-1 1 0 0 0,0 0 0 0 0,1 1 0 0 0,-1-1 0 0 0,1 1 0 0 0,0 0 0 0 0,0 0 0 0 0,0 0 0 0 0,0 0 1 0 0,1 1-1 0 0,-1-1 0 0 0,1 1 0 0 0,0 0 0 0 0,0 0 0 0 0,0 0 0 0 0,0 1 0 0 0,1-1 0 0 0,0 1 0 0 0,0-1 0 0 0,0 1 0 0 0,0 0 0 0 0,1 0 0 0 0,0 0 0 0 0,-1 2-5 0 0,6-2-19 0 0,0-1 1 0 0,0 0-1 0 0,0 0 1 0 0,0 0-1 0 0,1-1 0 0 0,-1 0 1 0 0,1 1-1 0 0,0-2 1 0 0,0 1-1 0 0,0 0 1 0 0,0-1-1 0 0,0 0 0 0 0,1 0 1 0 0,-1-1-1 0 0,1 0 1 0 0,-1 1-1 0 0,1-2 0 0 0,0 1 1 0 0,-1-1-1 0 0,1 0 1 0 0,0 0-1 0 0,-1 0 1 0 0,5-2 18 0 0,4 4-22 0 0,-1-2 1 0 0,0 1-1 0 0,1-2 1 0 0,-1 0-1 0 0,0 0 1 0 0,0-1-1 0 0,0-1 1 0 0,0 0-1 0 0,0-1 1 0 0,0 0-1 0 0,-1-1 1 0 0,0-1-1 0 0,0 0 1 0 0,0 0-1 0 0,-1-1 1 0 0,0-1-1 0 0,0 0 1 0 0,-1 0-1 0 0,0-1 1 0 0,0 0-1 0 0,-1-1 1 0 0,-1 0-1 0 0,1 0 1 0 0,-1-1-1 0 0,-1 0 1 0 0,0-1-1 0 0,-1 1 1 0 0,0-1-1 0 0,-1-1 1 0 0,0 1-1 0 0,-1-1 1 0 0,0 1-1 0 0,-1-2 22 0 0,-2-14 274 0 0,-1 0 1 0 0,-1-1-1 0 0,-1 1 0 0 0,-2 0 0 0 0,-1 0 0 0 0,-1 0 0 0 0,-1 1 1 0 0,-8-18-275 0 0,13 39 153 0 0,1 2-22 0 0,0-1 0 0 0,0 0 0 0 0,0 1 0 0 0,-1-1 0 0 0,0 0 0 0 0,0 1 0 0 0,0 0 0 0 0,0-1 0 0 0,-1 1 0 0 0,1 0 0 0 0,-1 0 0 0 0,0 1 0 0 0,-1-1 0 0 0,1 0 0 0 0,0 1 0 0 0,-1 0 0 0 0,0 0 0 0 0,0 0 0 0 0,0 0 0 0 0,0 1-131 0 0,-32 58 719 0 0,22 143-1464 0 0,17-131-281 0 0,14 187-5366 0 0,-17-226 4966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27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0 585 1660 0 0,'34'-57'4133'0'0,"-7"98"-3169"0"0,72 222-210 0 0,-102-217-72 0 0,-27-70-454 0 0,25 6-266 0 0,1-1-1 0 0,0 0 0 0 0,2 0 0 0 0,0 0 0 0 0,1 0 0 0 0,1 0 0 0 0,1 0 0 0 0,0 0 1 0 0,2 0-1 0 0,0 1 0 0 0,1-1 0 0 0,1 0 0 0 0,0 1 0 0 0,2 0 0 0 0,0 1 0 0 0,1-1 0 0 0,0 1 1 0 0,2 1-1 0 0,10-15 39 0 0,-19 30-16 0 0,0-1 0 0 0,1 1 0 0 0,-1-1 1 0 0,0 1-1 0 0,0 0 0 0 0,1 0 0 0 0,-1 0 1 0 0,1 0-1 0 0,-1 0 0 0 0,1 0 0 0 0,0 0 0 0 0,-1 1 1 0 0,1-1-1 0 0,0 0 0 0 0,0 1 0 0 0,-1-1 1 0 0,1 1-1 0 0,0 0 0 0 0,0 0 0 0 0,0 0 1 0 0,-1 0-1 0 0,1 0 0 0 0,0 0 0 0 0,0 0 0 0 0,0 0 1 0 0,-1 1-1 0 0,1-1 0 0 0,0 1 0 0 0,0-1 1 0 0,-1 1-1 0 0,1 0 0 0 0,0-1 0 0 0,-1 1 1 0 0,1 0-1 0 0,-1 0 0 0 0,1 0 0 0 0,-1 0 0 0 0,0 1 1 0 0,1-1-1 0 0,-1 0 0 0 0,0 1 0 0 0,0-1 1 0 0,1 1 15 0 0,55 65-82 0 0,-42-43 44 0 0,-1 0 1 0 0,-1 1 0 0 0,-1 1 0 0 0,-2 0-1 0 0,0 1 1 0 0,-2 0 0 0 0,5 25 37 0 0,-24-15 355 0 0,6-69-375 0 0,7 5-43 0 0,1 1 1 0 0,1-1-1 0 0,2 1 0 0 0,1 0 0 0 0,0 1 0 0 0,2-1 0 0 0,1 2 0 0 0,8-15 63 0 0,-10 22-28 0 0,-4 3-38 0 0,2 1 0 0 0,-1 1 1 0 0,2-1-1 0 0,0 1 0 0 0,0 0 0 0 0,1 1 0 0 0,0-1 1 0 0,1 2-1 0 0,0-1 0 0 0,1 1 0 0 0,0 1 0 0 0,1-1 1 0 0,2 0 65 0 0,-6 11-28 0 0,-1-1 1 0 0,0 1 0 0 0,1 1-1 0 0,-1-1 1 0 0,0 1 0 0 0,0 0-1 0 0,0 0 1 0 0,0 1 0 0 0,0 0 0 0 0,-1 0-1 0 0,1 0 1 0 0,-1 0 0 0 0,1 1-1 0 0,-1 0 1 0 0,-1 0 0 0 0,1 1 0 0 0,0 0-1 0 0,-1-1 1 0 0,0 1 0 0 0,0 1-1 0 0,-1-1 1 0 0,1 0 0 0 0,-1 1-1 0 0,0 0 1 0 0,-1 0 0 0 0,1 0 0 0 0,-1 0-1 0 0,-1 0 1 0 0,1 0 0 0 0,-1 0-1 0 0,1 7 28 0 0,68 223-1870 0 0,-62-221 1200 0 0</inkml:trace>
  <inkml:trace contextRef="#ctx0" brushRef="#br0" timeOffset="372.233">935 607 1256 0 0,'-12'6'266'0'0,"1"1"0"0"0,0 0-1 0 0,0 0 1 0 0,1 1 0 0 0,0 1 0 0 0,0-1 0 0 0,1 2-1 0 0,0-1 1 0 0,1 1 0 0 0,0 0 0 0 0,1 1 0 0 0,0 0-1 0 0,0 0 1 0 0,-2 7-266 0 0,9-16 27 0 0,1 1-1 0 0,-1-1 1 0 0,0 0-1 0 0,1 0 0 0 0,-1 0 1 0 0,1 1-1 0 0,0-1 1 0 0,0 0-1 0 0,0 0 1 0 0,0 0-1 0 0,0 0 1 0 0,0 0-1 0 0,1 0 1 0 0,-1-1-1 0 0,1 1 1 0 0,-1 0-1 0 0,1-1 1 0 0,-1 1-1 0 0,1-1 1 0 0,0 1-1 0 0,0-1 0 0 0,0 0 1 0 0,0 0-1 0 0,0 0 1 0 0,0 0-1 0 0,0 0 1 0 0,0 0-1 0 0,0-1 1 0 0,0 1-1 0 0,2 0-26 0 0,15 2-19 0 0,0-1 0 0 0,0 0 1 0 0,0-1-1 0 0,0-1 0 0 0,1-1 0 0 0,-1 0 0 0 0,0-2 0 0 0,0 0 0 0 0,0-1 0 0 0,-1-1 0 0 0,0-1 1 0 0,6-3 18 0 0,-17 8-66 0 0,1 0 0 0 0,-1-1 1 0 0,0 0-1 0 0,0 0 1 0 0,0-1-1 0 0,-1 0 1 0 0,1 0-1 0 0,-1-1 1 0 0,0 1-1 0 0,1-1 1 0 0,-1-1-1 0 0,-1 1 1 0 0,1-1-1 0 0,-1 0 0 0 0,0-1 1 0 0,0 1-1 0 0,0-1 1 0 0,-1 0-1 0 0,0 0 1 0 0,0 0-1 0 0,-1 0 1 0 0,1-1-1 0 0,-1 0 1 0 0,-1 1-1 0 0,1-1 1 0 0,-1 0-1 0 0,0-2 66 0 0,-6 2-53 0 0,0 1 1 0 0,0-1-1 0 0,0 1 0 0 0,-1 1 0 0 0,0-1 1 0 0,0 0-1 0 0,0 1 0 0 0,-1 0 0 0 0,1 1 1 0 0,-1-1-1 0 0,0 1 0 0 0,-1 0 0 0 0,1 1 1 0 0,-1-1-1 0 0,0 1 0 0 0,0 0 1 0 0,0 1-1 0 0,0 0 0 0 0,0 0 0 0 0,0 1 1 0 0,-1-1-1 0 0,-6 1 53 0 0,-31-15-898 0 0,30 10 289 0 0</inkml:trace>
  <inkml:trace contextRef="#ctx0" brushRef="#br0" timeOffset="836.059">1407 448 876 0 0,'0'231'3572'0'0,"0"-85"-931"0"0,0-147-2615 0 0,0 1 0 0 0,0 0 1 0 0,0-1-1 0 0,1 1 1 0 0,-1 0-1 0 0,0 0 1 0 0,0 0-1 0 0,1-1 0 0 0,-1 1 1 0 0,0 0-1 0 0,0 0 1 0 0,1 0-1 0 0,-1-1 1 0 0,0 1-1 0 0,1 0 0 0 0,-1 0 1 0 0,0 0-1 0 0,1 0 1 0 0,-1 0-1 0 0,0 0 1 0 0,1 0-1 0 0,-1 0 0 0 0,0 0 1 0 0,1 0-1 0 0,-1 0 1 0 0,0 0-1 0 0,1 0 0 0 0,-1 0 1 0 0,0 0-1 0 0,1 0 1 0 0,-1 0-1 0 0,0 0 1 0 0,1 1-1 0 0,-1-1-26 0 0,12-38 41 0 0,80-229-817 0 0,-91 263 729 0 0,0 1 0 0 0,0-1 0 0 0,0 1 0 0 0,1 0 0 0 0,-1-1 0 0 0,1 1 0 0 0,0 0 0 0 0,0 0-1 0 0,0 0 1 0 0,1 1 0 0 0,-1-1 0 0 0,1 0 0 0 0,-1 1 0 0 0,1 0 0 0 0,0-1 0 0 0,0 1 0 0 0,0 0 0 0 0,0 0 0 0 0,0 1 0 0 0,0-1 0 0 0,1 1 0 0 0,-1 0 0 0 0,0-1 0 0 0,1 1 0 0 0,-1 1-1 0 0,1-1 1 0 0,0 0 0 0 0,-1 1 0 0 0,1 0 0 0 0,-1 0 0 0 0,1 0 0 0 0,0 0 0 0 0,-1 1 0 0 0,1-1 0 0 0,-1 1 0 0 0,1 0 0 0 0,-1 0 0 0 0,1 0 0 0 0,-1 1 0 0 0,0-1 0 0 0,0 1 0 0 0,1 0-1 0 0,-1 0 1 0 0,0 0 0 0 0,-1 0 0 0 0,1 0 0 0 0,0 0 0 0 0,-1 1 0 0 0,1 0 0 0 0,-1-1 0 0 0,1 1 0 0 0,-1 0 0 0 0,0 0 0 0 0,-1 0 0 0 0,3 4 47 0 0,6 13-136 0 0</inkml:trace>
  <inkml:trace contextRef="#ctx0" brushRef="#br0" timeOffset="1096.589">1706 591 4376 0 0,'2'12'-4'0'0,"-1"-1"1"0"0,0 1-1 0 0,-1 0 0 0 0,0 0 0 0 0,-1 0 0 0 0,0 0 0 0 0,-1 0 0 0 0,0-1 0 0 0,-1 1 0 0 0,-1-1 0 0 0,1 1 0 0 0,-2-1 0 0 0,1 0 1 0 0,-2-1-1 0 0,1 1 0 0 0,-8 8 4 0 0,12-18 21 0 0,0-1 0 0 0,0 1 1 0 0,0 0-1 0 0,0-1 1 0 0,0 1-1 0 0,0-1 0 0 0,0 0 1 0 0,0 1-1 0 0,0-1 0 0 0,0 0 1 0 0,0 0-1 0 0,0 1 0 0 0,-1-1 1 0 0,1 0-1 0 0,0 0 1 0 0,0 0-1 0 0,0 0 0 0 0,0-1 1 0 0,-1 1-1 0 0,1 0 0 0 0,0 0 1 0 0,0-1-1 0 0,0 1 0 0 0,0-1 1 0 0,0 1-1 0 0,0-1 1 0 0,0 1-1 0 0,0-1 0 0 0,0 0 1 0 0,0 1-1 0 0,0-1 0 0 0,0 0 1 0 0,1 0-1 0 0,-1 0 1 0 0,0 1-1 0 0,0-1 0 0 0,1 0 1 0 0,-1 0-1 0 0,1 0 0 0 0,-1 0 1 0 0,1 0-1 0 0,-1 0 0 0 0,1-1 1 0 0,-1 1-1 0 0,1 0 1 0 0,0 0-1 0 0,0 0 0 0 0,0 0 1 0 0,-1 0-1 0 0,1-1 0 0 0,0 1 1 0 0,1 0-1 0 0,-1 0 0 0 0,0 0 1 0 0,0 0-1 0 0,0 0 1 0 0,1-1-1 0 0,-1 1 0 0 0,0 0 1 0 0,1 0-1 0 0,-1 0 0 0 0,1 0 1 0 0,-1 0-1 0 0,1 0 0 0 0,0 0 1 0 0,-1 0-1 0 0,2 0-21 0 0,2-21 1 0 0,1 1 0 0 0,1 0 0 0 0,1 0 0 0 0,1 0 0 0 0,1 1 0 0 0,0 0 0 0 0,2 1 0 0 0,0 0 0 0 0,1 1 0 0 0,8-10-1 0 0,24-20-193 0 0,-43 48 64 0 0,9 2 4 0 0,-4 4 136 0 0,-2-1-1 0 0,1 1 0 0 0,0 0 0 0 0,-1 1 0 0 0,-1-1 0 0 0,1 1 0 0 0,-1 0 0 0 0,0-1 0 0 0,0 1 0 0 0,-1 1 0 0 0,0-1 0 0 0,0 0 0 0 0,-1 1 0 0 0,0-1 0 0 0,0 5-10 0 0,8 28-140 0 0,47 125-2677 0 0,-52-157 1519 0 0</inkml:trace>
  <inkml:trace contextRef="#ctx0" brushRef="#br0" timeOffset="1499.079">2064 660 1272 0 0,'32'-18'601'0'0,"-18"12"-459"0"0,0-1-1 0 0,0 0 0 0 0,-1-1 1 0 0,0 0-1 0 0,0-1 0 0 0,-1-1 0 0 0,-1 0 1 0 0,1 0-1 0 0,-1-1 0 0 0,-1-1 1 0 0,0 1-1 0 0,-1-2 0 0 0,8-12-141 0 0,-17 23 84 0 0,-2-1-43 0 0,-1 1 0 0 0,0-1 0 0 0,0 1 0 0 0,0-1 1 0 0,0 1-1 0 0,0 0 0 0 0,0 0 0 0 0,-1 1 0 0 0,1-1 0 0 0,0 0 1 0 0,-1 1-1 0 0,0 0 0 0 0,1 0 0 0 0,-1 0 0 0 0,0 0 0 0 0,1 1 1 0 0,-1 0-1 0 0,0-1 0 0 0,0 1 0 0 0,0 0 0 0 0,1 1 0 0 0,-1-1 1 0 0,0 1-1 0 0,-2 0-41 0 0,0-1 81 0 0,-3 1-22 0 0,0-1-1 0 0,-1 1 1 0 0,1 1-1 0 0,0 0 1 0 0,0 0 0 0 0,0 1-1 0 0,0 0 1 0 0,0 0-1 0 0,1 1 1 0 0,-1 0 0 0 0,1 1-1 0 0,0 0 1 0 0,1 0-1 0 0,-1 1 1 0 0,1 0-1 0 0,0 0 1 0 0,0 0 0 0 0,1 1-1 0 0,0 0 1 0 0,0 1-1 0 0,0-1 1 0 0,1 1 0 0 0,0 0-1 0 0,1 1 1 0 0,0-1-1 0 0,0 1 1 0 0,1-1-1 0 0,0 1 1 0 0,0 0 0 0 0,1 3-59 0 0,6-5-67 0 0,0 1 0 0 0,0 0 0 0 0,1-1 0 0 0,1 0 0 0 0,-1 0 0 0 0,1-1 0 0 0,0 1 1 0 0,0-1-1 0 0,1-1 0 0 0,0 1 0 0 0,0-1 0 0 0,0 0 0 0 0,1-1 0 0 0,0 0 0 0 0,0 0 1 0 0,0 0-1 0 0,0-1 0 0 0,0 0 0 0 0,1-1 0 0 0,-1 0 0 0 0,1 0 0 0 0,-1-1 0 0 0,1 0 1 0 0,0-1-1 0 0,0 1 0 0 0,5-2 67 0 0,51 4-1653 0 0,-47-3 500 0 0</inkml:trace>
  <inkml:trace contextRef="#ctx0" brushRef="#br0" timeOffset="2321.76">2405 589 936 0 0,'7'160'4226'0'0,"-19"-164"-3165"0"0,16-25-1141 0 0,1 1 1 0 0,2-1-1 0 0,0 1 0 0 0,2 0 0 0 0,1 1 0 0 0,1 0 0 0 0,2 1 0 0 0,5-8 80 0 0,-7 11-151 0 0,5 12-552 0 0,-16 52 546 0 0,0-28 144 0 0,0 7-3 0 0,-2-10 37 0 0,1 0 0 0 0,1 1-1 0 0,0-1 1 0 0,0 0 0 0 0,1 0 0 0 0,0 0 0 0 0,1 0 0 0 0,0 0 0 0 0,0 0 0 0 0,1 0 0 0 0,1-1 0 0 0,-1 1-1 0 0,2-1 1 0 0,-1 0 0 0 0,1 0 0 0 0,1 0 0 0 0,5 6-21 0 0,-5-12 25 0 0,0 0 0 0 0,0 0 0 0 0,0-1 0 0 0,1 0-1 0 0,-1 0 1 0 0,1 0 0 0 0,-1-1 0 0 0,1 0 0 0 0,0-1 0 0 0,-1 1 0 0 0,1-1-1 0 0,0-1 1 0 0,-1 1 0 0 0,1-1 0 0 0,0 0 0 0 0,-1-1 0 0 0,1 1 0 0 0,-1-1 0 0 0,0-1-1 0 0,1 1 1 0 0,-1-1 0 0 0,0 0 0 0 0,-1 0 0 0 0,3-2-25 0 0,7-7-157 0 0,-1-1-1 0 0,0 0 1 0 0,-2-1 0 0 0,1 0 0 0 0,-2-1 0 0 0,0 0-1 0 0,0-1 1 0 0,-2 0 0 0 0,0-1 0 0 0,-1 0-1 0 0,0 0 1 0 0,-2-1 0 0 0,0 0 0 0 0,-1 0 0 0 0,0 0-1 0 0,-2-1 1 0 0,1-5 157 0 0,11-36-304 0 0,-3 13 843 0 0,-2 0 0 0 0,-3-1 0 0 0,-1 0 0 0 0,-3-1 0 0 0,-2-24-539 0 0,0 72 30 0 0,-1 0 0 0 0,0 0 0 0 0,0-1 0 0 0,0 1 0 0 0,0 0 0 0 0,0-1 0 0 0,0 1 0 0 0,0 0 0 0 0,0 0 0 0 0,0-1 0 0 0,-1 1 0 0 0,1 0 0 0 0,0 0 0 0 0,-1-1 0 0 0,1 1 0 0 0,-1 0 0 0 0,0 0 0 0 0,1 0 0 0 0,-1 0 0 0 0,0 0 0 0 0,0 0 0 0 0,0 0 0 0 0,1 0 0 0 0,-1 0 0 0 0,0 0 0 0 0,0 0 0 0 0,0 1 0 0 0,0-1 0 0 0,-1 0 0 0 0,1 1 0 0 0,0-1 0 0 0,0 0 0 0 0,0 1 0 0 0,0 0 0 0 0,-1-1 0 0 0,1 1 0 0 0,0 0 0 0 0,-1-1 0 0 0,1 1 0 0 0,0 0 0 0 0,0 0 0 0 0,-1 0 0 0 0,1 0 0 0 0,0 0 0 0 0,-1 1 0 0 0,1-1 0 0 0,0 0 0 0 0,0 1 0 0 0,-1-1 0 0 0,1 0 0 0 0,0 1 0 0 0,0 0 0 0 0,0-1 0 0 0,0 1 0 0 0,0 0 0 0 0,-1-1-30 0 0,-7 15 61 0 0,0 1-1 0 0,0-1 1 0 0,2 1 0 0 0,0 0-1 0 0,1 1 1 0 0,0 0 0 0 0,2 0-1 0 0,0 0 1 0 0,0 1 0 0 0,2-1-1 0 0,0 1 1 0 0,1-1 0 0 0,1 1-1 0 0,1 0 1 0 0,2 13-61 0 0,-3-18 89 0 0,14 163 317 0 0,16 4 288 0 0,27-195-732 0 0,-42 7-10 0 0,1 0 0 0 0,0 1 0 0 0,1 0 0 0 0,-1 2 0 0 0,1 0 1 0 0,1 1-1 0 0,-1 0 0 0 0,0 1 0 0 0,1 2 0 0 0,5-1 48 0 0,-18 2-20 0 0,-1 0 0 0 0,1 0 0 0 0,0 1-1 0 0,0-1 1 0 0,0 1 0 0 0,-1 0 0 0 0,1 0 0 0 0,0 1-1 0 0,-1-1 1 0 0,1 1 0 0 0,-1 0 0 0 0,1 0 0 0 0,-1 1 0 0 0,0-1-1 0 0,0 1 1 0 0,0 0 0 0 0,-1 0 0 0 0,1 0 0 0 0,0 1 0 0 0,-1-1-1 0 0,0 1 1 0 0,0 0 0 0 0,0 0 0 0 0,-1 0 0 0 0,1 0-1 0 0,-1 0 1 0 0,0 1 0 0 0,0-1 0 0 0,0 1 0 0 0,-1-1 0 0 0,0 1-1 0 0,1 0 1 0 0,-2 0 0 0 0,1-1 0 0 0,0 1 0 0 0,-1 0-1 0 0,0 0 1 0 0,0 0 0 0 0,-1 0 0 0 0,1-1 0 0 0,-1 1 0 0 0,0 0-1 0 0,0 0 1 0 0,-1-1 0 0 0,1 1 0 0 0,-1-1 0 0 0,0 1 0 0 0,-1-1-1 0 0,0 2 21 0 0,-3 1-257 0 0,-1-1 1 0 0,0-1-1 0 0,0 1 0 0 0,0-1 0 0 0,-1 0 0 0 0,0-1 0 0 0,0 0 0 0 0,0 0 0 0 0,0-1 0 0 0,0 0 0 0 0,-1 0 1 0 0,0-1-1 0 0,1 0 0 0 0,-1-1 0 0 0,0 1 0 0 0,-1-2 257 0 0,-14 1-1249 0 0</inkml:trace>
  <inkml:trace contextRef="#ctx0" brushRef="#br0" timeOffset="2586.024">2652 316 1856 0 0,'-2'-1'1280'0'0,"-1"-2"-128"0"0,3-2-228 0 0,0 2-143 0 0,3-1-133 0 0,13-8-156 0 0,3 0-76 0 0,8 3-232 0 0,5 0-184 0 0,2 1-188 0 0,9-1 20 0 0,0 3-820 0 0,5 2 80 0 0,2-2 71 0 0,1 0 61 0 0,-3 0-652 0 0</inkml:trace>
  <inkml:trace contextRef="#ctx0" brushRef="#br0" timeOffset="3331.498">3706 531 2156 0 0,'-14'3'219'0'0,"0"1"1"0"0,0 1-1 0 0,0 0 0 0 0,1 1 0 0 0,-1 0 1 0 0,1 1-1 0 0,1 1 0 0 0,0 0 0 0 0,0 0 0 0 0,0 2 1 0 0,1-1-1 0 0,0 1 0 0 0,1 1 0 0 0,0 0 1 0 0,1 0-1 0 0,0 1 0 0 0,1 0 0 0 0,0 1 0 0 0,1-1 1 0 0,1 1-1 0 0,-4 10-219 0 0,28 4 192 0 0,-11-22-178 0 0,-1-1 0 0 0,1 0 0 0 0,0 0 0 0 0,0 0 0 0 0,0-1-1 0 0,1 0 1 0 0,-1-1 0 0 0,1 1 0 0 0,0-2 0 0 0,-1 1 0 0 0,1-1 0 0 0,0 0 0 0 0,0 0 0 0 0,0-1 0 0 0,0 0 0 0 0,0-1 0 0 0,3 0-14 0 0,-1 1-24 0 0,16-2-19 0 0,-1 0 0 0 0,1-2 0 0 0,-1-1 0 0 0,1-1 0 0 0,-1-1 0 0 0,-1-1 0 0 0,0-1 1 0 0,0-1-1 0 0,9-6 43 0 0,-31 15-18 0 0,-1 0 0 0 0,1 1 1 0 0,0-1-1 0 0,0 0 0 0 0,0 0 1 0 0,0 0-1 0 0,-1 0 0 0 0,1 0 1 0 0,0 0-1 0 0,-1 0 1 0 0,1-1-1 0 0,-1 1 0 0 0,1-1 1 0 0,-1 1-1 0 0,0-1 0 0 0,0 1 1 0 0,0-1-1 0 0,0 0 0 0 0,0 0 1 0 0,0 1-1 0 0,0-1 0 0 0,0 0 1 0 0,-1 0-1 0 0,1 0 0 0 0,-1 0 1 0 0,1 0-1 0 0,-1 0 1 0 0,0 0-1 0 0,0 0 0 0 0,0 0 1 0 0,0 0-1 0 0,0 0 0 0 0,0 0 1 0 0,0 0-1 0 0,-1 0 0 0 0,1 0 1 0 0,-1 0-1 0 0,0 0 0 0 0,1 0 1 0 0,-1 0-1 0 0,0 1 0 0 0,0-1 1 0 0,0 0-1 0 0,0 0 1 0 0,0 1-1 0 0,-1-1 0 0 0,1 1 1 0 0,0-1-1 0 0,-1 1 0 0 0,1 0 1 0 0,-1-1-1 0 0,0 1 0 0 0,1 0 1 0 0,-1 0-1 0 0,0 0 0 0 0,0 0 1 0 0,0 0-1 0 0,0 1 0 0 0,1-1 1 0 0,-1 1-1 0 0,0-1 1 0 0,-1 1 17 0 0,-179-20 438 0 0,202 32-496 0 0,192-40-799 0 0,-198 28 789 0 0,-1-2-1 0 0,1 1 0 0 0,-1-2 1 0 0,1 0-1 0 0,-1 0 0 0 0,0-2 0 0 0,0 1 1 0 0,-1-2-1 0 0,1 1 0 0 0,-1-2 1 0 0,0 0-1 0 0,-1 0 0 0 0,0-1 0 0 0,0 0 1 0 0,-1-1-1 0 0,0 0 0 0 0,0-1 1 0 0,-1 0-1 0 0,0-1 0 0 0,-1 0 0 0 0,0 0 1 0 0,-1 0-1 0 0,0-1 0 0 0,-1 0 0 0 0,0-1 1 0 0,-1 1-1 0 0,0-1 0 0 0,2-11 69 0 0,-4 6 217 0 0,-1-1-1 0 0,-1 1 1 0 0,-1-1 0 0 0,0 0-1 0 0,-1 1 1 0 0,-1-1-1 0 0,-1 1 1 0 0,0-1-1 0 0,-2 1 1 0 0,0 0 0 0 0,-1 1-1 0 0,0-1 1 0 0,-2 1-1 0 0,0 1 1 0 0,-1-1 0 0 0,-1 1-1 0 0,0 1 1 0 0,-3-3-217 0 0,11 18 32 0 0,0 1 1 0 0,-1-1 0 0 0,1 0-1 0 0,0 1 1 0 0,0-1 0 0 0,0 1-1 0 0,-1 0 1 0 0,1 0 0 0 0,0 0-1 0 0,0 0 1 0 0,0 0 0 0 0,0 0-1 0 0,1 0 1 0 0,-1 1 0 0 0,0-1-1 0 0,0 1 1 0 0,1-1 0 0 0,-1 1-1 0 0,1 0 1 0 0,-1 0 0 0 0,1-1-1 0 0,0 1 1 0 0,0 0 0 0 0,0 0-1 0 0,0 0 1 0 0,0 1 0 0 0,0-1-1 0 0,0 0 1 0 0,1 0 0 0 0,-1 0-1 0 0,1 1 1 0 0,-1-1 0 0 0,1 0-1 0 0,0 0 1 0 0,0 1 0 0 0,0-1-1 0 0,0 0 1 0 0,1 1 0 0 0,-1-1-1 0 0,1 0-32 0 0,-6 50 156 0 0,3 0-1 0 0,2 1 1 0 0,3-1-1 0 0,2 0 0 0 0,2-1 1 0 0,2 1-1 0 0,3 0-155 0 0,0 12 96 0 0,9 49-121 0 0,13 80-532 0 0,-20-63-2778 0 0,-8-100 611 0 0,-4-25 1476 0 0</inkml:trace>
  <inkml:trace contextRef="#ctx0" brushRef="#br0" timeOffset="3594.751">4858 240 1732 0 0,'-83'103'3953'0'0,"57"-60"-3748"0"0,2 2 0 0 0,3 0-1 0 0,1 2 1 0 0,3 0 0 0 0,1 1 0 0 0,3 1-1 0 0,1 0 1 0 0,3 1 0 0 0,2 0 0 0 0,1 23-205 0 0,-16 20-4386 0 0,12-87 3035 0 0</inkml:trace>
  <inkml:trace contextRef="#ctx0" brushRef="#br0" timeOffset="3872.838">4458 441 1348 0 0,'25'1'5709'0'0,"47"53"-4215"0"0,145 125 124 0 0,-62-72-3534 0 0,-20-50-4015 0 0,-107-53 4445 0 0</inkml:trace>
  <inkml:trace contextRef="#ctx0" brushRef="#br0" timeOffset="4138.149">5293 624 2632 0 0,'20'-13'8251'0'0,"-10"23"-9663"0"0,2 6-5415 0 0,-9-14 5531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43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1588 0 0,'5'0'884'0'0,"-2"0"-156"0"0,-1 0-4 0 0,1 2-160 0 0,-1-1-88 0 0,2 1 0 0 0,-2 1-115 0 0,1 0-221 0 0,-1-2-156 0 0,1 4 4 0 0,0-1-340 0 0,0-1-193 0 0,1 3 49 0 0,0-1 36 0 0,-2-1-816 0 0,1 1 20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4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0 856 0 0,'5'9'916'0'0,"-2"-4"-196"0"0,2 2-76 0 0,-2 1-168 0 0,8 4-220 0 0,-5 0-32 0 0,-1-3-688 0 0,-2 1-756 0 0,-1-1-60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00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2372 0 0,'0'10'4874'0'0,"12"259"-2133"0"0,35 61-708 0 0,-25-213-617 0 0,7-131-1667 0 0,127-154-9938 0 0,-142 152 8881 0 0</inkml:trace>
  <inkml:trace contextRef="#ctx0" brushRef="#br0" timeOffset="281.465">188 570 948 0 0,'6'-55'3935'0'0,"7"31"-3733"0"0,1 0 0 0 0,1 1 1 0 0,1 1-1 0 0,2 0 0 0 0,0 2 0 0 0,0 0 0 0 0,2 0 0 0 0,1 2 0 0 0,0 1 0 0 0,1 0 1 0 0,1 2-1 0 0,21-11-202 0 0,-2 9-398 0 0,-25 28-2909 0 0,-20-4 2023 0 0</inkml:trace>
  <inkml:trace contextRef="#ctx0" brushRef="#br0" timeOffset="527.333">161 488 2552 0 0,'34'0'550'0'0,"-1"2"0"0"0,1 1 0 0 0,-1 1-1 0 0,0 3 1 0 0,0 0 0 0 0,-1 2 0 0 0,0 1 0 0 0,0 2-1 0 0,-1 1 1 0 0,7 5-550 0 0,284 176-343 0 0,-271-175-3276 0 0,-50-21 2385 0 0,9-12 28 0 0</inkml:trace>
  <inkml:trace contextRef="#ctx0" brushRef="#br0" timeOffset="917.048">899 363 1372 0 0,'9'30'736'0'0,"-1"-1"1"0"0,-1 1-1 0 0,-2 1 1 0 0,0-1-1 0 0,-3 1 0 0 0,0-1 1 0 0,-2 1-737 0 0,-1-24 215 0 0,0-1 0 0 0,-1 0 1 0 0,0 0-1 0 0,0 0 0 0 0,-1 0 1 0 0,1 0-1 0 0,-1 0 0 0 0,-1 0 1 0 0,1-1-1 0 0,-1 0 0 0 0,0 0 1 0 0,0 0-1 0 0,0 0 1 0 0,-1 0-1 0 0,1-1 0 0 0,-1 0 1 0 0,0 0-1 0 0,-3 2-215 0 0,7-6 292 0 0,1 0-9 0 0,-15-19 252 0 0,36-84 40 0 0,-9 80-595 0 0,0 0 0 0 0,1 0-1 0 0,2 1 1 0 0,0 1 0 0 0,1 1-1 0 0,1 0 1 0 0,1 1 0 0 0,1 1-1 0 0,0 0 1 0 0,2 2 0 0 0,0 0-1 0 0,0 1 1 0 0,1 2 0 0 0,5-2 20 0 0,-24 13-13 0 0,0 0 1 0 0,1 1-1 0 0,0-1 1 0 0,-1 1-1 0 0,1 0 1 0 0,0 0-1 0 0,-1 0 1 0 0,1 0-1 0 0,0 1 1 0 0,0-1-1 0 0,0 1 0 0 0,0 0 1 0 0,-1 0-1 0 0,1 1 1 0 0,0-1-1 0 0,0 1 1 0 0,0 0-1 0 0,0 0 1 0 0,-1 0-1 0 0,1 0 1 0 0,-1 1-1 0 0,1-1 1 0 0,-1 1-1 0 0,1 0 1 0 0,-1 0-1 0 0,0 0 1 0 0,0 1-1 0 0,0-1 1 0 0,0 1-1 0 0,0-1 1 0 0,0 1-1 0 0,-1 0 0 0 0,0 0 1 0 0,1 0-1 0 0,-1 1 1 0 0,0-1-1 0 0,-1 0 1 0 0,1 1-1 0 0,0 0 13 0 0,43 150-163 0 0,-44-142 49 0 0,14 49-855 0 0,18-43-3438 0 0,-4-21 1715 0 0,5-9 1422 0 0</inkml:trace>
  <inkml:trace contextRef="#ctx0" brushRef="#br0" timeOffset="2005.063">1769 368 1164 0 0,'-7'-2'217'0'0,"0"0"1"0"0,0 0-1 0 0,0 1 0 0 0,-1 0 1 0 0,1 1-1 0 0,0 0 0 0 0,-1 0 1 0 0,1 0-1 0 0,0 1 0 0 0,-1 0 1 0 0,1 0-1 0 0,0 1 0 0 0,0 0 1 0 0,0 0-1 0 0,0 1 0 0 0,0 0 1 0 0,1 0-1 0 0,-1 0 0 0 0,1 1 0 0 0,0 0 1 0 0,-5 4-218 0 0,-13 5 489 0 0,17-10-390 0 0,-1 1 1 0 0,2 0 0 0 0,-1 0 0 0 0,0 1 0 0 0,1-1-1 0 0,0 2 1 0 0,0-1 0 0 0,0 1 0 0 0,1 0-1 0 0,-1 0 1 0 0,1 0 0 0 0,1 1 0 0 0,0 0 0 0 0,-1-1-1 0 0,2 2 1 0 0,-1-1 0 0 0,1 0 0 0 0,1 1 0 0 0,-1 0-1 0 0,1-1 1 0 0,-1 5-100 0 0,3-10 158 0 0,16 20 184 0 0,-8-20-345 0 0,0 1 0 0 0,0-1 0 0 0,0 0 0 0 0,0-1 0 0 0,0 0 0 0 0,0 0 0 0 0,1-1 0 0 0,-1 0 0 0 0,0 0 0 0 0,0-1 0 0 0,0 0 0 0 0,1-1 0 0 0,-1 0 0 0 0,0 0 0 0 0,-1 0 0 0 0,1-1 0 0 0,0 0 0 0 0,-1-1 0 0 0,0 0 0 0 0,1 0 0 0 0,-2 0 0 0 0,1-1 0 0 0,0 0 0 0 0,-1-1 0 0 0,0 1 0 0 0,0-1 0 0 0,-1 0 0 0 0,1-1 0 0 0,-1 1 3 0 0,88-109 229 0 0,-91 115-231 0 0,-1-1 0 0 0,1 1 1 0 0,0-1-1 0 0,-1 1 0 0 0,1-1 0 0 0,0 1 0 0 0,-1 0 0 0 0,1 0 0 0 0,0 0 0 0 0,-1 0 1 0 0,1 0-1 0 0,0 0 0 0 0,0 1 0 0 0,-1-1 0 0 0,1 0 0 0 0,0 1 0 0 0,-1-1 1 0 0,1 1-1 0 0,-1 0 0 0 0,1 0 0 0 0,-1-1 0 0 0,1 1 0 0 0,-1 0 0 0 0,1 0 0 0 0,-1 0 1 0 0,0 1-1 0 0,0-1 0 0 0,1 0 0 0 0,-1 0 0 0 0,0 1 0 0 0,0-1 0 0 0,0 0 1 0 0,0 1-1 0 0,-1-1 0 0 0,2 2 2 0 0,38 135 208 0 0,-40-135-190 0 0,1 0-1 0 0,-1 0 1 0 0,1 0 0 0 0,-1 1 0 0 0,1-1-1 0 0,0 0 1 0 0,0 0 0 0 0,0 0 0 0 0,0 0 0 0 0,1 0-1 0 0,-1-1 1 0 0,1 1 0 0 0,0 0 0 0 0,0 0-1 0 0,0-1 1 0 0,0 0 0 0 0,0 1 0 0 0,0-1 0 0 0,1 0-1 0 0,-1 0 1 0 0,1 0 0 0 0,-1 0 0 0 0,1-1-1 0 0,0 1 1 0 0,0-1 0 0 0,0 1 0 0 0,0-1 0 0 0,0 0-1 0 0,0 0 1 0 0,0 0 0 0 0,0-1 0 0 0,0 1-1 0 0,1-1 1 0 0,-1 0 0 0 0,0 0 0 0 0,0 0 0 0 0,0 0-1 0 0,1 0 1 0 0,-1-1 0 0 0,0 1 0 0 0,0-1-1 0 0,0 0 1 0 0,0 0 0 0 0,1 0-18 0 0,4-1-2 0 0,1-1 0 0 0,-1 1 0 0 0,1-1 0 0 0,-1-1 0 0 0,0 0 0 0 0,0 0 0 0 0,-1 0 0 0 0,1-1 0 0 0,-1 0 0 0 0,0-1 0 0 0,0 1 0 0 0,-1-1-1 0 0,1-1 1 0 0,-1 1 0 0 0,-1-1 0 0 0,1 0 0 0 0,-1 0 0 0 0,-1-1 0 0 0,1 0 0 0 0,-1 1 0 0 0,0-3 2 0 0,2-7-7 0 0,-5 28 23 0 0,1 35 13 0 0,0-37-32 0 0,1 1 0 0 0,0-1 0 0 0,0 1 0 0 0,1-1 0 0 0,0 0 0 0 0,1 0 0 0 0,0-1-1 0 0,0 1 1 0 0,1-1 0 0 0,0 0 0 0 0,0 0 0 0 0,1-1 0 0 0,0 0 0 0 0,0 0 0 0 0,1-1 0 0 0,0 0-1 0 0,0 0 1 0 0,0-1 0 0 0,1 0 0 0 0,0 0 0 0 0,0-1 0 0 0,0 0 0 0 0,0-1 0 0 0,1 0 0 0 0,0 0 0 0 0,7 0 3 0 0,-11 0-15 0 0,1-1 0 0 0,-1-1 1 0 0,1 1-1 0 0,0-1 0 0 0,-1 0 0 0 0,1-1 1 0 0,0 0-1 0 0,0 0 0 0 0,0 0 1 0 0,-1-1-1 0 0,1 0 0 0 0,0 0 1 0 0,-1-1-1 0 0,1 0 0 0 0,0 0 1 0 0,-1 0-1 0 0,0-1 0 0 0,0 0 1 0 0,0 0-1 0 0,0 0 0 0 0,0-1 0 0 0,-1 0 1 0 0,1 0-1 0 0,-1-1 0 0 0,0 1 1 0 0,0-1-1 0 0,-1 0 0 0 0,0-1 1 0 0,1 1-1 0 0,-2-1 0 0 0,1 0 1 0 0,-1 0-1 0 0,0 0 0 0 0,0 0 1 0 0,0 0-1 0 0,-1-1 0 0 0,0 1 1 0 0,0-2 14 0 0,-12-121 476 0 0,9 122-453 0 0,1-1 0 0 0,0 1-1 0 0,1-1 1 0 0,-1 1 0 0 0,1 0 0 0 0,1-1-1 0 0,-1 1 1 0 0,1 0 0 0 0,1 0-1 0 0,-1 0 1 0 0,1 0 0 0 0,0 0 0 0 0,1 1-1 0 0,-1-1 1 0 0,2 1 0 0 0,-1 0 0 0 0,0 0-1 0 0,1 0 1 0 0,0 1 0 0 0,1 0-1 0 0,-1 0 1 0 0,1 0 0 0 0,0 0 0 0 0,0 1-1 0 0,0 0 1 0 0,1 0 0 0 0,-1 1-1 0 0,1 0 1 0 0,0 0 0 0 0,0 1 0 0 0,0-1-1 0 0,0 1 1 0 0,1 1 0 0 0,-1 0 0 0 0,0 0-1 0 0,1 0 1 0 0,2 1-23 0 0,-2 3 5 0 0,-1 1-1 0 0,1 0 1 0 0,-1 0-1 0 0,0 1 1 0 0,0 0 0 0 0,0 0-1 0 0,-1 0 1 0 0,1 1 0 0 0,-2 0-1 0 0,1 1 1 0 0,0-1-1 0 0,-1 1 1 0 0,-1 0 0 0 0,1 0-1 0 0,-1 1 1 0 0,0-1-1 0 0,-1 1 1 0 0,1 0 0 0 0,-2 0-1 0 0,1 0 1 0 0,-1 0 0 0 0,0 0-1 0 0,-1 1 1 0 0,0-1-1 0 0,0 1 1 0 0,-1-1 0 0 0,0 5-5 0 0,5 226 760 0 0,80-419 298 0 0,14 25-932 0 0,-95 154-129 0 0,1 1 0 0 0,-1-1 0 0 0,0 0 0 0 0,0 1 0 0 0,0 0 1 0 0,1 0-1 0 0,-1 0 0 0 0,0 1 0 0 0,0 0 0 0 0,0-1 0 0 0,0 1 0 0 0,0 1 0 0 0,0-1 1 0 0,0 0-1 0 0,0 1 0 0 0,0 0 0 0 0,-1 0 0 0 0,1 0 0 0 0,0 0 0 0 0,-1 1 0 0 0,0 0 1 0 0,0-1-1 0 0,0 1 0 0 0,0 0 0 0 0,0 0 0 0 0,0 1 0 0 0,-1-1 0 0 0,0 1 0 0 0,1-1 1 0 0,-1 1-1 0 0,0 0 0 0 0,-1-1 0 0 0,1 1 0 0 0,-1 0 0 0 0,1 3 3 0 0,18 19 15 0 0,-8-12-260 0 0,52 52-392 0 0,-17-37-3584 0 0,-37-27-3 0 0,-10-2 2875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3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1267 447 924 0 0,'0'0'611'0'0,"22"-5"1027"0"0,35-32 1936 0 0,-106 13-2946 0 0,4 20-560 0 0,-1 2 0 0 0,1 2-1 0 0,-1 1 1 0 0,1 3-1 0 0,0 2 1 0 0,0 2 0 0 0,1 2-1 0 0,0 2 1 0 0,1 1 0 0 0,0 3-1 0 0,1 1 1 0 0,-39 22-68 0 0,59-30 74 0 0,0 1-1 0 0,0 1 1 0 0,1 1 0 0 0,1 1 0 0 0,0 0 0 0 0,0 2 0 0 0,1 0-1 0 0,1 1 1 0 0,1 1 0 0 0,1 0 0 0 0,0 2 0 0 0,1 0-1 0 0,1 0 1 0 0,0 1 0 0 0,2 1 0 0 0,1 0 0 0 0,0 1 0 0 0,1 0-1 0 0,2 1 1 0 0,0 0 0 0 0,2 0 0 0 0,-1 4-74 0 0,7-18 30 0 0,0 1 1 0 0,1-1-1 0 0,0 1 1 0 0,0-1-1 0 0,1 1 0 0 0,0-1 1 0 0,1 0-1 0 0,0 0 1 0 0,0 0-1 0 0,1 0 0 0 0,0-1 1 0 0,0 1-1 0 0,1-1 1 0 0,0 0-1 0 0,1-1 0 0 0,0 1 1 0 0,0-1-1 0 0,1 0 1 0 0,-1 0-1 0 0,2-1 0 0 0,-1 0 1 0 0,0 0-1 0 0,1-1 1 0 0,0 0-1 0 0,7 3-30 0 0,11 5-62 0 0,1 0 0 0 0,0-2 1 0 0,1 0-1 0 0,1-2 0 0 0,-1-2 0 0 0,1 0 0 0 0,15 0 62 0 0,3-1-959 0 0,-1-3 0 0 0,1-2 0 0 0,0-1-1 0 0,0-3 1 0 0,0-2 0 0 0,0-2 0 0 0,33-10 959 0 0,-26 4-1460 0 0</inkml:trace>
  <inkml:trace contextRef="#ctx0" brushRef="#br0" timeOffset="707.662">1185 909 968 0 0,'22'-4'6564'0'0,"82"-12"-6113"0"0,299-98 611 0 0,-340 79-1696 0 0,-61 34 412 0 0,-28-19-159 0 0,8 13 298 0 0,0 1 0 0 0,0 1-1 0 0,0 1 1 0 0,-1 0 0 0 0,0 2 0 0 0,1 0 0 0 0,-1 0 0 0 0,0 2-1 0 0,0 1 1 0 0,-4 0 83 0 0,-11 0-9 0 0,10 0 32 0 0,1 2 0 0 0,0 0 0 0 0,-1 2-1 0 0,1 0 1 0 0,1 2 0 0 0,-1 0 0 0 0,1 2-1 0 0,0 0 1 0 0,-16 11-23 0 0,33-16 25 0 0,-1 0 1 0 0,1 0-1 0 0,0 0 0 0 0,0 1 1 0 0,1 0-1 0 0,-1 0 0 0 0,1 0 1 0 0,0 0-1 0 0,1 1 0 0 0,-1 0 1 0 0,1-1-1 0 0,0 1 0 0 0,1 1 0 0 0,-1-1 1 0 0,1 0-1 0 0,0 0 0 0 0,1 1 1 0 0,-1-1-1 0 0,1 1 0 0 0,1 0 1 0 0,-1-1-1 0 0,1 1 0 0 0,0 0 1 0 0,1-1-1 0 0,-1 1 0 0 0,2-1 1 0 0,-1 1-1 0 0,0-1 0 0 0,1 1 1 0 0,1-1-1 0 0,-1 0 0 0 0,1 0 1 0 0,0 0-1 0 0,0 0 0 0 0,0 0 1 0 0,1-1-1 0 0,0 1 0 0 0,0-1 1 0 0,1 0-1 0 0,-1 0 0 0 0,1-1 0 0 0,0 1 1 0 0,0-1-1 0 0,1 0 0 0 0,1 1-25 0 0,12 9 13 0 0,0 0 0 0 0,1-2 0 0 0,0 0 0 0 0,1-1 0 0 0,0-1 0 0 0,1-1 0 0 0,0-1 0 0 0,0-1 0 0 0,12 2-13 0 0,130 10-3116 0 0,-77-32 409 0 0,-53 3 1374 0 0</inkml:trace>
  <inkml:trace contextRef="#ctx0" brushRef="#br0" timeOffset="1158.166">1881 795 976 0 0,'19'35'797'0'0,"-9"-20"-365"0"0,0 2 0 0 0,-2-1 0 0 0,0 1 1 0 0,0 1-1 0 0,-2-1 0 0 0,0 1 0 0 0,-1 0 0 0 0,-1 1 0 0 0,-1-1 1 0 0,1 14-433 0 0,-4-31 47 0 0,-1 1 0 0 0,1-1 1 0 0,-1 0-1 0 0,0 0 0 0 0,1 0 1 0 0,-1 0-1 0 0,0 0 0 0 0,0 0 1 0 0,0 0-1 0 0,1 0 0 0 0,-1 0 1 0 0,0 0-1 0 0,-1 0 0 0 0,1 0 1 0 0,0-1-1 0 0,0 1 1 0 0,0 0-1 0 0,0-1 0 0 0,0 1 1 0 0,-1-1-1 0 0,1 1 0 0 0,0-1 1 0 0,-1 0-1 0 0,1 1 0 0 0,0-1 1 0 0,-1 0-1 0 0,1 0 0 0 0,0 0 1 0 0,-1 0-1 0 0,1 0 0 0 0,0 0 1 0 0,-1 0-1 0 0,1-1 0 0 0,0 1 1 0 0,0 0-1 0 0,-1-1 1 0 0,1 1-1 0 0,0-1 0 0 0,0 1 1 0 0,0-1-1 0 0,-1 0 0 0 0,1 0 1 0 0,0 1-1 0 0,0-1 0 0 0,0 0 1 0 0,0 0-1 0 0,0 0 0 0 0,0 0 1 0 0,1 0-1 0 0,-1 0 0 0 0,0 0 1 0 0,0-1-48 0 0,-5-10 29 0 0,1 0 1 0 0,0-1-1 0 0,1 1 0 0 0,0-1 1 0 0,1 0-1 0 0,0 0 1 0 0,1-1-1 0 0,1 1 1 0 0,0 0-1 0 0,1 0 0 0 0,0-1 1 0 0,1 1-1 0 0,1 0 1 0 0,0-1-1 0 0,0 1 1 0 0,2 0-1 0 0,-1 0 0 0 0,2 1 1 0 0,0-1-1 0 0,0 1 1 0 0,1 0-1 0 0,0 1 1 0 0,6-8-30 0 0,-11 18-9 0 0,0-2-8 0 0,-1 0 0 0 0,1 0 0 0 0,0 0 0 0 0,0 1 0 0 0,0-1-1 0 0,1 1 1 0 0,-1-1 0 0 0,1 1 0 0 0,-1-1 0 0 0,1 1 0 0 0,0 0 0 0 0,0-1 0 0 0,0 1 0 0 0,0 0 0 0 0,1 1 0 0 0,-1-1 0 0 0,0 0 0 0 0,1 1 0 0 0,-1-1 0 0 0,1 1 0 0 0,-1-1-1 0 0,1 1 1 0 0,0 0 0 0 0,0 0 0 0 0,-1 1 0 0 0,1-1 0 0 0,0 1 0 0 0,0-1 0 0 0,0 1 0 0 0,0 0 0 0 0,0 0 0 0 0,1 0 17 0 0,14 21-20 0 0,0 1 0 0 0,-1 0 1 0 0,-1 2-1 0 0,-1 0 0 0 0,-1 0 0 0 0,-1 2 0 0 0,-2-1 1 0 0,0 2-1 0 0,-2-1 0 0 0,4 19 20 0 0,-4-20-52 0 0,37 86-700 0 0,-5-42-4149 0 0,-39-65 3645 0 0</inkml:trace>
  <inkml:trace contextRef="#ctx0" brushRef="#br0" timeOffset="1423.076">2604 457 1504 0 0,'0'1'90'0'0,"0"-1"0"0"0,-1 1 0 0 0,1-1-1 0 0,0 1 1 0 0,0-1 0 0 0,-1 0 0 0 0,1 1-1 0 0,-1-1 1 0 0,1 1 0 0 0,0-1 0 0 0,-1 0 0 0 0,1 1-1 0 0,-1-1 1 0 0,1 0 0 0 0,-1 1 0 0 0,1-1 0 0 0,-1 0-1 0 0,1 0 1 0 0,-1 0 0 0 0,1 1 0 0 0,-1-1 0 0 0,1 0-1 0 0,-1 0 1 0 0,1 0 0 0 0,-1 0 0 0 0,1 0 0 0 0,-1 0-1 0 0,0 0 1 0 0,1 0 0 0 0,-1 0 0 0 0,1 0 0 0 0,-1-1-1 0 0,1 1 1 0 0,-1 0 0 0 0,1 0 0 0 0,-1 0 0 0 0,1-1-1 0 0,-1 1 1 0 0,1 0 0 0 0,-1 0 0 0 0,1-1 0 0 0,-1 1-1 0 0,1 0 1 0 0,0-1 0 0 0,-1 1 0 0 0,1-1 0 0 0,0 1-1 0 0,-1-1 1 0 0,1 1 0 0 0,0 0 0 0 0,-1-1-1 0 0,1 1 1 0 0,0-1 0 0 0,0 1 0 0 0,0-1 0 0 0,-1 1-1 0 0,1-1 1 0 0,0 0 0 0 0,0 1 0 0 0,0-1 0 0 0,0 1-1 0 0,0-1 1 0 0,0 1 0 0 0,0-1-90 0 0,-13 43 712 0 0,12-13-531 0 0,0-1 0 0 0,2 1 1 0 0,1-1-1 0 0,1 0 0 0 0,1 0 0 0 0,2 0 1 0 0,1 0-1 0 0,1-1 0 0 0,2 2-181 0 0,25 115-930 0 0,-34-137 644 0 0,0 0-1 0 0,-1-1 1 0 0,0 1-1 0 0,0-1 1 0 0,-1 1 0 0 0,0 0-1 0 0,0-1 1 0 0,0 1-1 0 0,-1-1 1 0 0,0 0 0 0 0,0 0-1 0 0,-1 0 1 0 0,1 0-1 0 0,-1 0 1 0 0,-1 0 0 0 0,1 0-1 0 0,-1-1 1 0 0,0 0-1 0 0,0 0 1 0 0,-1 0 0 0 0,-3 4 286 0 0,-11 9-1258 0 0</inkml:trace>
  <inkml:trace contextRef="#ctx0" brushRef="#br0" timeOffset="1687.163">2203 898 1256 0 0,'26'-15'5853'0'0,"25"4"-4903"0"0,-11 2-554 0 0,395-65-2405 0 0,-382 69-179 0 0,-50 5 1842 0 0</inkml:trace>
  <inkml:trace contextRef="#ctx0" brushRef="#br0" timeOffset="2154.614">2812 781 3988 0 0,'15'-41'5073'0'0,"22"41"-4488"0"0,-29 2-558 0 0,0-1-1 0 0,-1 1 0 0 0,1 0 1 0 0,0 1-1 0 0,-1 0 0 0 0,0 0 0 0 0,1 1 1 0 0,-1-1-1 0 0,0 2 0 0 0,-1-1 1 0 0,1 1-1 0 0,-1 0 0 0 0,0 0 1 0 0,0 1-1 0 0,-1-1 0 0 0,1 2 1 0 0,-1-1-1 0 0,-1 0 0 0 0,1 1 1 0 0,-1 0-1 0 0,0 0 0 0 0,-1 0 1 0 0,1 0-1 0 0,-1 1 0 0 0,-1-1 1 0 0,0 1-1 0 0,1 4-26 0 0,-41 59 641 0 0,29-106-367 0 0,87-128-1585 0 0,-74 155 1595 0 0,-16-13-7445 0 0,-4 14 5925 0 0</inkml:trace>
  <inkml:trace contextRef="#ctx0" brushRef="#br0" timeOffset="2555.387">2777 727 1424 0 0,'16'-10'4541'0'0,"23"11"-4196"0"0,-37-1-98 0 0,17 3-142 0 0,-1 2-1 0 0,1 0 0 0 0,-1 2 0 0 0,0 0 1 0 0,-1 0-1 0 0,1 2 0 0 0,-1 0 1 0 0,-1 1-1 0 0,0 1 0 0 0,-1 0 1 0 0,0 1-1 0 0,0 1 0 0 0,-1 0 1 0 0,-1 1-1 0 0,0 0 0 0 0,-1 1 0 0 0,-1 1 1 0 0,5 9-105 0 0,-12-21 43 0 0,0 1 0 0 0,-1-1 0 0 0,0 1 1 0 0,0 0-1 0 0,-1 0 0 0 0,1 0 0 0 0,-1 1 0 0 0,0-1 0 0 0,0 0 1 0 0,-1 1-1 0 0,1-1 0 0 0,-1 1 0 0 0,-1 0 0 0 0,1-1 1 0 0,-1 1-1 0 0,0 0 0 0 0,0 0 0 0 0,0-1 0 0 0,-1 1 1 0 0,0 0-1 0 0,0-1 0 0 0,-1 1 0 0 0,0-1 0 0 0,1 1 1 0 0,-2-1-1 0 0,1 0 0 0 0,-1 0 0 0 0,0 0 0 0 0,0 0 1 0 0,0 0-1 0 0,0-1 0 0 0,-1 1 0 0 0,0-1 0 0 0,0 0 0 0 0,0 0 1 0 0,0-1-1 0 0,-1 1 0 0 0,0-1 0 0 0,1 0 0 0 0,-1 0 1 0 0,0 0-1 0 0,-1-1 0 0 0,1 0 0 0 0,0 0 0 0 0,-1 0 1 0 0,1 0-1 0 0,-1-1 0 0 0,1 0 0 0 0,-1 0 0 0 0,0-1-43 0 0,0-2 3 0 0,0 0-1 0 0,0-1 0 0 0,0 1 0 0 0,1-1 0 0 0,-1-1 1 0 0,1 1-1 0 0,0-1 0 0 0,0 0 0 0 0,0 0 1 0 0,0-1-1 0 0,1 1 0 0 0,-1-1 0 0 0,1 0 1 0 0,1 0-1 0 0,-1-1 0 0 0,1 1 0 0 0,0-1 0 0 0,0 1 1 0 0,0-1-1 0 0,1 0 0 0 0,0 0 0 0 0,0 0 1 0 0,0 0-1 0 0,1-1 0 0 0,0 1 0 0 0,0 0 0 0 0,1-1 1 0 0,0 1-1 0 0,0-1 0 0 0,0 1 0 0 0,1 0 1 0 0,0-1-1 0 0,0 1 0 0 0,1 0 0 0 0,-1 0 1 0 0,2 0-1 0 0,-1 0 0 0 0,3-5-2 0 0,0-4-107 0 0,1 1-1 0 0,0 0 1 0 0,1 1-1 0 0,1-1 1 0 0,0 2-1 0 0,0-1 1 0 0,2 1-1 0 0,-1 0 1 0 0,2 1-1 0 0,-1 0 1 0 0,2 0 0 0 0,10-7 107 0 0,93-61-4974 0 0,-104 73 3842 0 0,-3 4 12 0 0</inkml:trace>
  <inkml:trace contextRef="#ctx0" brushRef="#br0" timeOffset="3298.51">3604 750 2160 0 0,'0'-2'122'0'0,"0"0"0"0"0,-1 0 0 0 0,1 1-1 0 0,-1-1 1 0 0,0 0 0 0 0,1 0 0 0 0,-1 1-1 0 0,0-1 1 0 0,0 1 0 0 0,0-1 0 0 0,0 1 0 0 0,0-1-1 0 0,-1 1 1 0 0,1 0 0 0 0,0-1 0 0 0,-1 1-1 0 0,1 0 1 0 0,0 0 0 0 0,-1 0 0 0 0,0 0 0 0 0,1 0-1 0 0,-1 0 1 0 0,0 1 0 0 0,1-1 0 0 0,-1 0-1 0 0,0 1 1 0 0,0-1 0 0 0,1 1 0 0 0,-1 0 0 0 0,0 0-1 0 0,0 0 1 0 0,0 0 0 0 0,1 0 0 0 0,-1 0-1 0 0,0 0 1 0 0,0 0 0 0 0,0 1 0 0 0,1-1 0 0 0,-1 1-1 0 0,0-1 1 0 0,0 1 0 0 0,0 0-122 0 0,-83 27 183 0 0,71-20-117 0 0,1 0 0 0 0,0 1-1 0 0,1 1 1 0 0,0 0 0 0 0,0 0 0 0 0,1 1 0 0 0,1 1-1 0 0,0 0 1 0 0,0 0 0 0 0,1 1 0 0 0,1 0 0 0 0,0 0 0 0 0,1 1-1 0 0,0 0 1 0 0,1 1 0 0 0,1 0 0 0 0,-2 7-66 0 0,7-20 4 0 0,1 0 1 0 0,0-1-1 0 0,0 1 1 0 0,0 0-1 0 0,0 0 0 0 0,0-1 1 0 0,0 1-1 0 0,0 0 1 0 0,0-1-1 0 0,1 1 1 0 0,-1-1-1 0 0,1 0 0 0 0,-1 1 1 0 0,1-1-1 0 0,-1 0 1 0 0,1 0-1 0 0,0 0 1 0 0,0 0-1 0 0,-1 0 0 0 0,1 0 1 0 0,0-1-1 0 0,0 1 1 0 0,0-1-1 0 0,0 1 1 0 0,0-1-1 0 0,0 0 1 0 0,0 1-1 0 0,0-1 0 0 0,0 0 1 0 0,0 0-1 0 0,0-1 1 0 0,0 1-1 0 0,0 0 1 0 0,0-1-1 0 0,0 1 0 0 0,0-1 1 0 0,-1 1-1 0 0,1-1 1 0 0,0 0-1 0 0,0 0 1 0 0,0 0-1 0 0,-1 0 0 0 0,1 0-4 0 0,10-2-9 0 0,0 0 0 0 0,0 0-1 0 0,-1-1 1 0 0,1 0 0 0 0,-1-1-1 0 0,0 0 1 0 0,0-1 0 0 0,-1 0-1 0 0,0-1 1 0 0,0 0 0 0 0,0 0-1 0 0,-1-1 1 0 0,0-1 0 0 0,-1 0-1 0 0,0 0 1 0 0,0 0 0 0 0,-1-1-1 0 0,0 0 1 0 0,-1 0 0 0 0,0-1-1 0 0,0 0 1 0 0,2-9 9 0 0,-9 19 5 0 0,0 1 0 0 0,-1-1 0 0 0,1 1 0 0 0,0-1 0 0 0,-1 1 0 0 0,1 0 0 0 0,-1 0 0 0 0,1-1 0 0 0,-1 1 0 0 0,1 0 0 0 0,-1 0 0 0 0,1 0 0 0 0,-1 1 0 0 0,1-1 0 0 0,-1 0 0 0 0,1 0 0 0 0,0 1 0 0 0,-1-1 0 0 0,1 1 0 0 0,-1 0 0 0 0,1-1 0 0 0,0 1 0 0 0,0 0 0 0 0,-1 0 0 0 0,1-1 0 0 0,0 1 0 0 0,0 0 0 0 0,0 0 0 0 0,0 0 0 0 0,0 1 0 0 0,0-1 0 0 0,0 0 0 0 0,0 0 0 0 0,1 0 0 0 0,-1 1 0 0 0,0-1-1 0 0,1 0 1 0 0,-1 1-5 0 0,-3 4-36 0 0,0-1-1 0 0,0 1 1 0 0,1 0-1 0 0,0-1 1 0 0,0 2-1 0 0,0-1 0 0 0,1 0 1 0 0,0 0-1 0 0,0 1 1 0 0,1-1-1 0 0,0 1 0 0 0,0 0 1 0 0,0-1-1 0 0,1 1 1 0 0,0 5 36 0 0,3-9-43 0 0,-1 0 0 0 0,1-1 0 0 0,0 1 1 0 0,0 0-1 0 0,0-1 0 0 0,0 1 0 0 0,0-1 0 0 0,0 0 1 0 0,1 0-1 0 0,-1 0 0 0 0,1-1 0 0 0,0 1 1 0 0,-1-1-1 0 0,1 0 0 0 0,0 0 0 0 0,0 0 0 0 0,0-1 1 0 0,0 1-1 0 0,0-1 0 0 0,0 0 0 0 0,-1 0 0 0 0,1 0 1 0 0,2-1 42 0 0,13 0-86 0 0,-1-2 1 0 0,1 0-1 0 0,0-1 1 0 0,-1-1-1 0 0,0-1 1 0 0,0 0-1 0 0,-1-1 1 0 0,0-1-1 0 0,0-1 1 0 0,-1-1-1 0 0,0 0 1 0 0,0-1-1 0 0,-1 0 1 0 0,-1-1-1 0 0,0-1 1 0 0,-1 0-1 0 0,0-1 1 0 0,-1-1 0 0 0,6-9 85 0 0,-9 5 111 0 0,-1-1 0 0 0,-1-1 0 0 0,0 1 0 0 0,-2-1 0 0 0,0 0 0 0 0,-2-1 0 0 0,0 1 0 0 0,-2 0 0 0 0,0-1 0 0 0,-1 1 0 0 0,-1-1 0 0 0,-2 1 0 0 0,0-1 0 0 0,-1 1 0 0 0,0 0 0 0 0,-2 0 0 0 0,-1 1 0 0 0,0 0 0 0 0,-11-18-111 0 0,16 31 131 0 0,0 1-1 0 0,0-1 1 0 0,-1 1-1 0 0,0 0 1 0 0,0 0-1 0 0,-1 0 1 0 0,0 0-1 0 0,0 0 1 0 0,0 1-1 0 0,-1 0 1 0 0,1 0 0 0 0,-1 0-1 0 0,-1 1 1 0 0,1-1-1 0 0,0 1 1 0 0,-1 0-1 0 0,0 1 1 0 0,0 0-1 0 0,0 0 1 0 0,-6-2-131 0 0,7 7 35 0 0,0 1 1 0 0,1 0-1 0 0,-1 0 1 0 0,1 0-1 0 0,-1 0 1 0 0,1 1-1 0 0,0 0 1 0 0,0 0-1 0 0,1 0 1 0 0,-1 0 0 0 0,1 0-1 0 0,0 1 1 0 0,0 0-1 0 0,1-1 1 0 0,-1 1-1 0 0,1 0 1 0 0,0 0-1 0 0,0 1 1 0 0,1-1-1 0 0,-1 0 1 0 0,1 0-1 0 0,0 1 1 0 0,1-1-1 0 0,-1 1 1 0 0,1-1-1 0 0,0 1 1 0 0,1-1-1 0 0,-1 1 1 0 0,2 3-36 0 0,-2-2 7 0 0,1 24-159 0 0,1 1 0 0 0,2-1 0 0 0,1 0 0 0 0,1 0-1 0 0,2-1 1 0 0,1 0 0 0 0,4 7 152 0 0,22 88-2402 0 0,-9 63-2931 0 0,-25-149 4069 0 0</inkml:trace>
  <inkml:trace contextRef="#ctx0" brushRef="#br0" timeOffset="3748.848">4416 480 1024 0 0,'0'0'74'0'0,"0"1"0"0"0,1-1 0 0 0,-1 0 0 0 0,0 1 0 0 0,1-1 0 0 0,-1 1 0 0 0,0-1-1 0 0,0 1 1 0 0,0-1 0 0 0,1 1 0 0 0,-1-1 0 0 0,0 1 0 0 0,0-1 0 0 0,0 1 0 0 0,0-1 0 0 0,0 1 0 0 0,0 0 0 0 0,0-1 0 0 0,0 1 0 0 0,0-1 0 0 0,0 1-1 0 0,0-1 1 0 0,0 1 0 0 0,-1-1 0 0 0,1 1 0 0 0,0-1 0 0 0,0 1 0 0 0,0-1 0 0 0,-1 1 0 0 0,1-1 0 0 0,0 1 0 0 0,-1-1 0 0 0,1 1 0 0 0,0-1-1 0 0,-1 0 1 0 0,1 1 0 0 0,0-1 0 0 0,-1 0 0 0 0,1 1 0 0 0,-1-1 0 0 0,1 0 0 0 0,-1 1 0 0 0,1-1 0 0 0,-1 0 0 0 0,1 0 0 0 0,-1 0 0 0 0,1 1-1 0 0,-1-1 1 0 0,1 0 0 0 0,-1 0 0 0 0,1 0 0 0 0,-1 0 0 0 0,0 0 0 0 0,1 0 0 0 0,-1 0 0 0 0,1 0 0 0 0,-1 0 0 0 0,1 0 0 0 0,-1-1 0 0 0,1 1-1 0 0,-1 0 1 0 0,1 0 0 0 0,-1 0 0 0 0,1-1-74 0 0,4 61 370 0 0,5-29-181 0 0,2-1 0 0 0,0 0 0 0 0,2-1 0 0 0,1-1 0 0 0,1 0 0 0 0,14 17-189 0 0,48 100-731 0 0,-74-120-3307 0 0,-19-20 2872 0 0</inkml:trace>
  <inkml:trace contextRef="#ctx0" brushRef="#br0" timeOffset="4154.585">4529 342 1348 0 0,'3'-7'336'0'0,"-3"5"-247"0"0,0 0 0 0 0,1 0 0 0 0,-1 0 0 0 0,1 0 1 0 0,-1 0-1 0 0,1 1 0 0 0,0-1 0 0 0,0 0 0 0 0,-1 0 1 0 0,1 0-1 0 0,0 1 0 0 0,1-1 0 0 0,-1 0 0 0 0,0 1 1 0 0,0-1-1 0 0,1 1 0 0 0,-1-1 0 0 0,1 1 0 0 0,-1 0 1 0 0,1 0-1 0 0,0 0 0 0 0,-1-1 0 0 0,1 2 0 0 0,0-1 1 0 0,0 0-1 0 0,0 0 0 0 0,0 1 0 0 0,0-1 0 0 0,0 0 1 0 0,0 1-1 0 0,0 0 0 0 0,0 0 0 0 0,0 0 0 0 0,0-1 1 0 0,0 2-1 0 0,0-1 0 0 0,0 0 0 0 0,0 0 0 0 0,0 1-89 0 0,18 19 189 0 0,0 2-1 0 0,-1 1 0 0 0,-1 0 1 0 0,-2 1-1 0 0,0 1 0 0 0,-2 0 1 0 0,0 1-1 0 0,-2 1 0 0 0,-1 0 0 0 0,-1 1 1 0 0,5 24-189 0 0,10 14 335 0 0,5 35 649 0 0,-13-146-74 0 0,9-48-866 0 0,5 1-1 0 0,4 1 1 0 0,37-69-44 0 0,-72 159-8 0 0,1 0 0 0 0,-1 0 0 0 0,0 0 0 0 0,1 0 0 0 0,-1 0 0 0 0,0 0 0 0 0,1 0 0 0 0,-1 0 0 0 0,1 0 0 0 0,-1 0 0 0 0,1 1 0 0 0,0-1 0 0 0,-1 0 0 0 0,1 0 0 0 0,0 1 0 0 0,0-1 0 0 0,-1 0 0 0 0,1 1 0 0 0,0-1 0 0 0,0 1 0 0 0,0-1 0 0 0,0 1 0 0 0,0 0 0 0 0,0-1 0 0 0,0 1 0 0 0,0 0 0 0 0,0-1 0 0 0,0 1 0 0 0,0 0 0 0 0,0 0 0 0 0,0 0 0 0 0,0 0 0 0 0,0 0 0 0 0,0 0 0 0 0,0 0 0 0 0,0 0 0 0 0,0 1 0 0 0,0-1 0 0 0,0 0 0 0 0,-1 0 0 0 0,1 1 0 0 0,0-1 0 0 0,0 1 0 0 0,0-1 0 0 0,0 1 0 0 0,0-1 0 0 0,0 1 0 0 0,-1 0 0 0 0,1-1 0 0 0,0 1 0 0 0,0 0 0 0 0,-1-1 0 0 0,1 1 0 0 0,-1 0 0 0 0,1 0 0 0 0,-1 0 0 0 0,1 0 0 0 0,-1 0 0 0 0,1 0 0 0 0,-1 0 0 0 0,0-1 0 0 0,1 1 8 0 0,34 70-115 0 0,-32-62 87 0 0,41 101-58 0 0,88 171-2070 0 0,-86-230-1378 0 0,-31-42 2263 0 0</inkml:trace>
  <inkml:trace contextRef="#ctx0" brushRef="#br0" timeOffset="5020.907">5737 501 1076 0 0,'-17'2'288'0'0,"-1"0"0"0"0,1 2 0 0 0,0 0 0 0 0,0 1 0 0 0,0 1 0 0 0,1 0 0 0 0,0 1 1 0 0,0 1-1 0 0,1 1 0 0 0,0 0 0 0 0,0 1 0 0 0,1 0 0 0 0,0 2 0 0 0,1-1 0 0 0,0 1 0 0 0,1 1 0 0 0,0 0 0 0 0,1 1 0 0 0,1 1 0 0 0,0-1 0 0 0,1 1 0 0 0,1 1 0 0 0,-4 8-288 0 0,11-22 20 0 0,0 0 0 0 0,0 0 0 0 0,0 0 0 0 0,0 0 0 0 0,0 0-1 0 0,1 0 1 0 0,-1 0 0 0 0,1 1 0 0 0,-1-1 0 0 0,1 0-1 0 0,0 0 1 0 0,0 1 0 0 0,0-1 0 0 0,0 0 0 0 0,0 0 0 0 0,0 1-1 0 0,1-1 1 0 0,-1 0 0 0 0,1 0 0 0 0,0 0 0 0 0,-1 1 0 0 0,1-1-1 0 0,0 0 1 0 0,0 0 0 0 0,1 0 0 0 0,-1 0 0 0 0,0-1 0 0 0,1 1-1 0 0,-1 0 1 0 0,1 0 0 0 0,-1-1 0 0 0,1 1 0 0 0,0-1-1 0 0,-1 1 1 0 0,1-1 0 0 0,0 0 0 0 0,0 0 0 0 0,0 0 0 0 0,0 0-1 0 0,0 0 1 0 0,1 0 0 0 0,-1-1 0 0 0,0 1 0 0 0,0 0 0 0 0,0-1-1 0 0,1 0 1 0 0,-1 0 0 0 0,0 0 0 0 0,0 0 0 0 0,1 0 0 0 0,-1 0-1 0 0,2 0-19 0 0,122-25-22 0 0,-107 18-90 0 0,-1 0-1 0 0,-1-2 0 0 0,1 0 1 0 0,-1-1-1 0 0,-1-1 1 0 0,0 0-1 0 0,0-1 1 0 0,-1-1-1 0 0,-1 0 1 0 0,0-1-1 0 0,-1-1 1 0 0,0 0-1 0 0,-1-1 1 0 0,-1 0-1 0 0,4-9 113 0 0,42-86 165 0 0,-34 153-221 0 0,41 221 73 0 0,-62-245 216 0 0,1 3 756 0 0,1-36-422 0 0,80-269-401 0 0,-45 227-1513 0 0,21 142 834 0 0,-50-65 569 0 0,-2 1 0 0 0,0 0 1 0 0,-1 0-1 0 0,-1 1 0 0 0,-1 0 0 0 0,-1 0 1 0 0,-1 0-1 0 0,-1 0 0 0 0,-1 12-56 0 0,-1-33 178 0 0,-6 1 77 0 0,-8-14 19 0 0,15-15-289 0 0,2 0 1 0 0,0 0-1 0 0,2-1 1 0 0,1 2-1 0 0,1-1 0 0 0,2 1 1 0 0,0 0-1 0 0,2 1 0 0 0,7-13 15 0 0,-7 13 47 0 0,-9 20-50 0 0,-1 1-9 0 0,0 0-1 0 0,0 0 0 0 0,1 0 1 0 0,-1 1-1 0 0,1-1 1 0 0,0 0-1 0 0,0 1 1 0 0,0-1-1 0 0,0 1 1 0 0,1 0-1 0 0,-1 0 1 0 0,1 0-1 0 0,0 0 1 0 0,0 0-1 0 0,0 1 1 0 0,0-1-1 0 0,1 1 0 0 0,-1 0 1 0 0,0 0-1 0 0,2 0 13 0 0,-4 2-30 0 0,3 3-13 0 0,10 13 32 0 0,-1 1 0 0 0,-1 0 0 0 0,-1 0 0 0 0,-1 1 0 0 0,0 1 0 0 0,-1-1 0 0 0,-1 2 0 0 0,-1-1 0 0 0,5 20 11 0 0,8 17-123 0 0,26 80-4337 0 0,-39-123 3262 0 0</inkml:trace>
  <inkml:trace contextRef="#ctx0" brushRef="#br0" timeOffset="5746.96">6627 642 1956 0 0,'90'-6'2581'0'0,"227"-74"-837"0"0,-272 41-1772 0 0,-73 1-180 0 0,12 31 194 0 0,0 1 1 0 0,0 1-1 0 0,0 0 1 0 0,-1 1-1 0 0,0 1 1 0 0,0 1-1 0 0,1 0 1 0 0,-1 2-1 0 0,0-1 1 0 0,0 2-1 0 0,0 0 1 0 0,0 1-1 0 0,0 1 1 0 0,0 1-1 0 0,1 0 1 0 0,0 1-1 0 0,-4 2 14 0 0,13-6 20 0 0,1 0 1 0 0,0 1-1 0 0,0-1 0 0 0,-1 1 0 0 0,2 1 1 0 0,-1-1-1 0 0,0 1 0 0 0,0 0 0 0 0,1 0 1 0 0,-1 1-1 0 0,1 0 0 0 0,0 0 0 0 0,0 0 1 0 0,1 0-1 0 0,-1 1 0 0 0,1-1 0 0 0,0 1 1 0 0,0 0-1 0 0,1 1 0 0 0,-1-1 0 0 0,1 1 1 0 0,0-1-1 0 0,1 1 0 0 0,-1 0 0 0 0,1 0 1 0 0,0 0-1 0 0,1 1 0 0 0,-1-1 0 0 0,1 0 1 0 0,1 0-1 0 0,-1 1 0 0 0,1-1 0 0 0,0 1 1 0 0,0-1-1 0 0,1 0 0 0 0,0 1 0 0 0,0-1 1 0 0,1 0-1 0 0,-1 0 0 0 0,1 0 0 0 0,1 2-20 0 0,7 2-117 0 0,1 0 0 0 0,0 0-1 0 0,0-1 1 0 0,1-1-1 0 0,0 0 1 0 0,1 0 0 0 0,-1-2-1 0 0,2 1 1 0 0,-1-2 0 0 0,0 1-1 0 0,1-2 1 0 0,0 0-1 0 0,0-1 1 0 0,1 0 0 0 0,-1-1-1 0 0,0 0 1 0 0,1-2 0 0 0,-1 1-1 0 0,8-2 118 0 0,21 5-1537 0 0,-22-3 271 0 0</inkml:trace>
  <inkml:trace contextRef="#ctx0" brushRef="#br0" timeOffset="6198.536">7173 589 1148 0 0,'33'64'1732'0'0,"-6"61"1770"0"0,-27-123-3256 0 0,0-2-7 0 0,-7 4 100 0 0,3-15-230 0 0,5-7-180 0 0,1-1 1 0 0,0 1 0 0 0,1 0 0 0 0,1 0 0 0 0,1 0 0 0 0,1 0-1 0 0,0 1 1 0 0,1 0 0 0 0,1 0 0 0 0,1 1 0 0 0,0 0 0 0 0,9-11 70 0 0,-1 5-468 0 0,-16 22 386 0 0,9 4-150 0 0,141 189-404 0 0,-52-74 786 0 0,-95-117-253 0 0,1-1 0 0 0,-1 0 1 0 0,0 0-1 0 0,0 0 0 0 0,1-1 0 0 0,-1 1 0 0 0,1-1 0 0 0,-1 0 0 0 0,0-1 1 0 0,1 1-1 0 0,-1-1 0 0 0,0 1 0 0 0,0-1 0 0 0,1-1 0 0 0,-1 1 0 0 0,0 0 1 0 0,0-1-1 0 0,0 0 0 0 0,0 0 0 0 0,0 0 0 0 0,-1-1 0 0 0,1 1 1 0 0,-1-1-1 0 0,0 0 0 0 0,1 0 0 0 0,-1 0 0 0 0,0 0 0 0 0,-1 0 0 0 0,1-1 1 0 0,2-3 102 0 0,11-18-916 0 0</inkml:trace>
  <inkml:trace contextRef="#ctx0" brushRef="#br0" timeOffset="6448.485">7862 324 880 0 0,'29'-265'4198'0'0,"-28"263"-4152"0"0,-1 1 0 0 0,1-1 0 0 0,-1 0 0 0 0,0 0 1 0 0,1 0-1 0 0,-1 0 0 0 0,0 0 0 0 0,0 1 0 0 0,0-1 0 0 0,0 0 0 0 0,0 0 1 0 0,-1 0-1 0 0,1 0 0 0 0,-1 0 0 0 0,1 1 0 0 0,-1-1 0 0 0,0 0 1 0 0,1 0-1 0 0,-1 1 0 0 0,0-1 0 0 0,0 1 0 0 0,0-1 0 0 0,0 0 0 0 0,-1 1 1 0 0,1 0-1 0 0,0-1 0 0 0,-1 1 0 0 0,1 0 0 0 0,-1 0 0 0 0,1 0 1 0 0,-1 0-1 0 0,1 0 0 0 0,-1 0 0 0 0,0 0 0 0 0,1 0 0 0 0,-1 1 0 0 0,0-1 1 0 0,0 1-1 0 0,0-1 0 0 0,1 1 0 0 0,-1 0 0 0 0,0-1 0 0 0,0 1 1 0 0,0 0-1 0 0,0 0 0 0 0,0 0 0 0 0,0 1 0 0 0,1-1 0 0 0,-1 0 0 0 0,0 1 1 0 0,0-1-1 0 0,0 1 0 0 0,1 0 0 0 0,-1 0 0 0 0,0 0 0 0 0,1-1 0 0 0,-1 1 1 0 0,0 1-1 0 0,1-1 0 0 0,0 0 0 0 0,-1 0 0 0 0,1 0 0 0 0,-2 2-46 0 0,-4 14 69 0 0,0 1 0 0 0,1-1 0 0 0,1 1 0 0 0,0 0 0 0 0,1 0 0 0 0,2 1 0 0 0,-1-1 0 0 0,2 1 0 0 0,1 0 0 0 0,0-1 0 0 0,2 9-69 0 0,-2-2 90 0 0,7 32-78 0 0,2-1 0 0 0,2 0 0 0 0,3-1 0 0 0,2 0 0 0 0,15 29-12 0 0,-24-63-133 0 0,34 114-4960 0 0,-43-128 3733 0 0,-10 4 200 0 0</inkml:trace>
  <inkml:trace contextRef="#ctx0" brushRef="#br0" timeOffset="6834.578">7491 376 1436 0 0,'-3'2'1304'0'0,"0"-2"-216"0"0,-1 1-236 0 0,6-2-116 0 0,3 1-67 0 0,3-2-93 0 0,17-1-156 0 0,7-6-28 0 0,4 2-112 0 0,0-1-176 0 0,4-1-244 0 0,5 3 20 0 0,3-1-376 0 0,-1 1-680 0 0,-1 1-201 0 0,-3 1 65 0 0,-6 1 32 0 0</inkml:trace>
  <inkml:trace contextRef="#ctx0" brushRef="#br0" timeOffset="7174.567">8000 817 2064 0 0,'12'-41'3427'0'0,"3"17"-3153"0"0,1 0 0 0 0,2 2 0 0 0,0 0 0 0 0,1 1 0 0 0,1 0 0 0 0,1 2 0 0 0,0 1 0 0 0,2 0 0 0 0,0 2 0 0 0,1 0 0 0 0,0 2 0 0 0,2 1 0 0 0,25-11-274 0 0,-44 21 25 0 0,-1-1 0 0 0,1 1 0 0 0,0 1 0 0 0,1-1 0 0 0,-1 1 0 0 0,0 0 1 0 0,1 1-1 0 0,-1 0 0 0 0,1 0 0 0 0,-1 0 0 0 0,1 1 0 0 0,-1 0 0 0 0,1 1 0 0 0,-1-1 0 0 0,1 2 0 0 0,-1-1 0 0 0,1 1 1 0 0,-1 0-1 0 0,0 0 0 0 0,0 1 0 0 0,0 0 0 0 0,0 0 0 0 0,-1 1 0 0 0,1 0 0 0 0,-1 0 0 0 0,0 1 0 0 0,0-1 1 0 0,0 1-1 0 0,-1 0 0 0 0,1 1 0 0 0,-1 0 0 0 0,-1-1 0 0 0,1 2 0 0 0,-1-1 0 0 0,0 0 0 0 0,0 1 0 0 0,-1 0 0 0 0,0 0 1 0 0,0 1-26 0 0,0 3-89 0 0,-1 1 1 0 0,0-1-1 0 0,-1 1 0 0 0,0 0 1 0 0,-1 0-1 0 0,0 0 1 0 0,-1-1-1 0 0,0 1 1 0 0,-1 0-1 0 0,0-1 1 0 0,-1 1-1 0 0,-1-1 1 0 0,0 0-1 0 0,0 0 1 0 0,-1 0-1 0 0,0 0 1 0 0,-1-1-1 0 0,0 0 1 0 0,0 0-1 0 0,-1-1 1 0 0,-1 1-1 0 0,0-2 0 0 0,0 1 1 0 0,0-1-1 0 0,-1 0 1 0 0,-1-1-1 0 0,-2 2 89 0 0,-8 4-722 0 0,0-1 0 0 0,-1-1-1 0 0,0 0 1 0 0,-1-2 0 0 0,0-1-1 0 0,0 0 1 0 0,-23 4 722 0 0,-14-1-1281 0 0</inkml:trace>
  <inkml:trace contextRef="#ctx0" brushRef="#br0" timeOffset="8291.911">1 1789 1312 0 0,'5'12'3603'0'0,"31"-8"-3280"0"0,-33-4-185 0 0,227-8 1055 0 0,759-102-289 0 0,-60 17-1164 0 0,-815 83 326 0 0,1329-153 1361 0 0,262-69-753 0 0,145 45 382 0 0,-968 133-396 0 0,-357-2 421 0 0,-525 40-9049 0 0,-8 2 6239 0 0,6 7 461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49:0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2580 889 1816 0 0,'21'-21'1432'0'0,"1"1"-160"0"0,4 1-295 0 0,1-2-77 0 0,0 3-196 0 0,4 1-260 0 0,1-1-360 0 0,1 6-16 0 0,1-1-1200 0 0,0-1-301 0 0,-7 1 137 0 0,2-2 44 0 0,-2 0 120 0 0</inkml:trace>
  <inkml:trace contextRef="#ctx0" brushRef="#br0" timeOffset="105154.194">438 427 964 0 0,'2'-13'679'0'0,"31"-21"1043"0"0,-77 31 154 0 0,11 13-1560 0 0,0 2 0 0 0,2 1 1 0 0,-1 2-1 0 0,2 1 0 0 0,0 1 0 0 0,1 2 0 0 0,1 1 0 0 0,1 1 0 0 0,0 1 1 0 0,2 1-1 0 0,-15 18-316 0 0,34-35 76 0 0,0 0 1 0 0,0 0-1 0 0,1 0 0 0 0,0 1 1 0 0,0 0-1 0 0,1 0 1 0 0,0 0-1 0 0,0 0 0 0 0,0 1 1 0 0,1-1-1 0 0,0 1 1 0 0,1 0-1 0 0,0 0 0 0 0,0 0 1 0 0,0 5-77 0 0,5-6 27 0 0,1 1 0 0 0,0-1 0 0 0,1 0 0 0 0,-1 0 0 0 0,1-1-1 0 0,1 1 1 0 0,-1-1 0 0 0,1 0 0 0 0,0-1 0 0 0,1 1 0 0 0,-1-1 0 0 0,1-1 0 0 0,0 1 0 0 0,0-1 0 0 0,0 0 0 0 0,1 0 0 0 0,0-1 0 0 0,-1 0-1 0 0,1-1 1 0 0,0 0 0 0 0,0 0 0 0 0,1 0 0 0 0,-1-1 0 0 0,0-1 0 0 0,0 1 0 0 0,6-1-27 0 0,246 10-3517 0 0,-68-39-455 0 0,-150 18 2732 0 0</inkml:trace>
  <inkml:trace contextRef="#ctx0" brushRef="#br0" timeOffset="105650.794">705 700 1256 0 0,'7'4'3941'0'0,"24"-5"-3852"0"0,0-2 1 0 0,0 0-1 0 0,0-3 0 0 0,0 0 0 0 0,-1-2 1 0 0,0-1-1 0 0,0-2 0 0 0,-1 0 0 0 0,-1-2 0 0 0,0-2 1 0 0,-1 0-1 0 0,23-18-89 0 0,-48 32-17 0 0,0 0 1 0 0,0-1-1 0 0,0 0 0 0 0,0 1 1 0 0,0-1-1 0 0,0 0 0 0 0,-1 0 0 0 0,1 0 1 0 0,-1 0-1 0 0,1 0 0 0 0,-1-1 1 0 0,0 1-1 0 0,0 0 0 0 0,0-1 1 0 0,0 1-1 0 0,0 0 0 0 0,-1-1 1 0 0,1 1-1 0 0,-1-1 0 0 0,1 0 1 0 0,-1 1-1 0 0,0-1 0 0 0,0 1 1 0 0,0-1-1 0 0,0 1 0 0 0,-1-1 1 0 0,1 1-1 0 0,-1-1 0 0 0,1 1 1 0 0,-1-1-1 0 0,0 1 0 0 0,0-1 0 0 0,0 1 1 0 0,0 0-1 0 0,0-1 0 0 0,-1 1 1 0 0,1 0-1 0 0,-1 0 0 0 0,0 0 1 0 0,1 0-1 0 0,-1 0 0 0 0,0 1 1 0 0,0-1-1 0 0,0 0 17 0 0,-111-39-244 0 0,90 40 399 0 0,0 0 0 0 0,0 2 0 0 0,-1 0 0 0 0,1 1 0 0 0,0 2 0 0 0,1 0-1 0 0,-1 2 1 0 0,1 0 0 0 0,0 1 0 0 0,0 2 0 0 0,1 0 0 0 0,0 1 0 0 0,0 1 0 0 0,1 1 0 0 0,-1 3-155 0 0,16-12 47 0 0,0 0 0 0 0,0 1-1 0 0,0 0 1 0 0,1 0 0 0 0,0 0 0 0 0,-1 0 0 0 0,2 1-1 0 0,-1 0 1 0 0,0 0 0 0 0,1 0 0 0 0,0 0 0 0 0,0 0-1 0 0,1 1 1 0 0,-1-1 0 0 0,1 1 0 0 0,0-1 0 0 0,1 1-1 0 0,-1 0 1 0 0,1 0 0 0 0,0 0 0 0 0,1 0 0 0 0,-1 0-1 0 0,1 0 1 0 0,1 0 0 0 0,-1 0 0 0 0,1 0 0 0 0,0 0-1 0 0,0 0 1 0 0,1 0 0 0 0,-1-1 0 0 0,1 1 0 0 0,1 0-1 0 0,-1-1 1 0 0,1 1 0 0 0,0-1 0 0 0,0 0 0 0 0,0 0-1 0 0,1 0 1 0 0,0-1 0 0 0,0 1 0 0 0,0-1 0 0 0,2 1-47 0 0,13 10-19 0 0,1-2 1 0 0,0 0 0 0 0,0-2 0 0 0,2 0 0 0 0,-1-1 0 0 0,1-2 0 0 0,1 0 0 0 0,0-1 0 0 0,0-1 0 0 0,0-1 0 0 0,0-1 0 0 0,21 0 18 0 0,176 5-5408 0 0,-182-12 4117 0 0,16-12-1 0 0</inkml:trace>
  <inkml:trace contextRef="#ctx0" brushRef="#br0" timeOffset="106116.598">1323 533 1048 0 0,'35'63'4013'0'0,"-30"-50"-3622"0"0,62 177 1942 0 0,-68-190-2275 0 0,1 0 0 0 0,-1 0-1 0 0,1 0 1 0 0,-1 0 0 0 0,1 0-1 0 0,-1 1 1 0 0,1-1 0 0 0,-1 0-1 0 0,1 0 1 0 0,-1 1 0 0 0,1-1-1 0 0,0 0 1 0 0,-1 0 0 0 0,1 1-1 0 0,0-1 1 0 0,-1 1-1 0 0,1-1 1 0 0,0 0 0 0 0,-1 1-1 0 0,1-1 1 0 0,0 1 0 0 0,0-1-1 0 0,-1 0 1 0 0,1 1 0 0 0,0-1-1 0 0,0 1 1 0 0,0-1 0 0 0,0 1-1 0 0,0-1 1 0 0,0 1 0 0 0,0-1-1 0 0,0 1 1 0 0,0-1 0 0 0,0 1-58 0 0,-6-23-59 0 0,0 0 1 0 0,2-1-1 0 0,1 1 1 0 0,1-1-1 0 0,1 0 1 0 0,0 0-1 0 0,2 1 1 0 0,1-1-1 0 0,1 0 1 0 0,1 1-1 0 0,0-1 0 0 0,2 1 1 0 0,1 0-1 0 0,0 1 1 0 0,2 0-1 0 0,4-8 59 0 0,-7 15-59 0 0,-4 9 17 0 0,-1-1 0 0 0,2 1 0 0 0,-1-1 0 0 0,0 1 0 0 0,1 0 0 0 0,0-1 0 0 0,0 1 0 0 0,1 1 0 0 0,-1-1 0 0 0,1 0 0 0 0,0 1 0 0 0,1 0 0 0 0,-1 0 0 0 0,0 0-1 0 0,1 1 1 0 0,0-1 0 0 0,1 1 42 0 0,-5 3-148 0 0,16 3-7 0 0,0 9 124 0 0,0 1-1 0 0,-1 0 1 0 0,-1 1-1 0 0,0 1 1 0 0,-1 1-1 0 0,-1 0 1 0 0,0 0-1 0 0,-1 1 1 0 0,-1 1-1 0 0,-1 0 1 0 0,0 0-1 0 0,0 5 32 0 0,33 51-79 0 0,28 48 271 0 0,-4-5-3103 0 0,-60-108 1637 0 0,-1-5-64 0 0</inkml:trace>
  <inkml:trace contextRef="#ctx0" brushRef="#br0" timeOffset="106396.898">1998 169 1316 0 0,'-1'-1'80'0'0,"1"0"-1"0"0,-1 0 1 0 0,1 1 0 0 0,-1-1-1 0 0,1 0 1 0 0,-1 1 0 0 0,0-1-1 0 0,1 1 1 0 0,-1-1 0 0 0,0 1-1 0 0,0-1 1 0 0,1 1 0 0 0,-1-1-1 0 0,0 1 1 0 0,0 0-1 0 0,0-1 1 0 0,0 1 0 0 0,1 0-1 0 0,-1 0 1 0 0,0 0 0 0 0,0 0-1 0 0,0-1 1 0 0,0 1 0 0 0,0 0-1 0 0,0 1 1 0 0,0-1 0 0 0,1 0-1 0 0,-1 0 1 0 0,0 0-1 0 0,0 0 1 0 0,0 1 0 0 0,0-1-1 0 0,0 0 1 0 0,1 1 0 0 0,-1-1-1 0 0,0 1 1 0 0,0-1 0 0 0,1 1-1 0 0,-1-1 1 0 0,0 1 0 0 0,1-1-1 0 0,-1 1 1 0 0,0 0-1 0 0,1-1 1 0 0,-1 1 0 0 0,1 0-1 0 0,-1 0 1 0 0,1-1 0 0 0,0 1-1 0 0,-1 0 1 0 0,1 0 0 0 0,0 0-1 0 0,-1 0 1 0 0,1-1 0 0 0,0 1-1 0 0,0 0 1 0 0,0 0 0 0 0,0 0-1 0 0,0 0 1 0 0,0 0-1 0 0,0 0 1 0 0,0 0 0 0 0,0-1-1 0 0,0 2-79 0 0,-14 65 432 0 0,15-41-268 0 0,1 1 0 0 0,1 0 0 0 0,1 0 0 0 0,1-1 0 0 0,2 0 0 0 0,1 0-1 0 0,0-1 1 0 0,2 0 0 0 0,1 0 0 0 0,1-1 0 0 0,14 20-164 0 0,36 88-1011 0 0,-51-74-3841 0 0,-11-57 3643 0 0</inkml:trace>
  <inkml:trace contextRef="#ctx0" brushRef="#br0" timeOffset="106692.541">1846 512 1652 0 0,'-4'-2'6792'0'0,"17"-4"-4391"0"0,15-3-3639 0 0,10-1-4756 0 0,-35 10 4861 0 0</inkml:trace>
  <inkml:trace contextRef="#ctx0" brushRef="#br0" timeOffset="106972.158">1862 473 1768 0 0,'-33'9'3608'0'0,"45"-1"-1179"0"0,84-6-1758 0 0,118-5-5679 0 0,-190-2 3744 0 0</inkml:trace>
  <inkml:trace contextRef="#ctx0" brushRef="#br0" timeOffset="107298.021">2227 419 2356 0 0,'108'29'4508'0'0,"-92"-19"-4348"0"0,0 0-1 0 0,-1 1 1 0 0,0 1-1 0 0,-1 0 1 0 0,0 1-1 0 0,-1 0 1 0 0,0 1-1 0 0,-2 1 1 0 0,1 0 0 0 0,-2 0-1 0 0,0 1 1 0 0,-1 1-1 0 0,3 6-159 0 0,-12-20 86 0 0,0 1-1 0 0,0 0 1 0 0,-1-1 0 0 0,1 1-1 0 0,-1-1 1 0 0,0 1 0 0 0,0-1-1 0 0,0 1 1 0 0,0-1 0 0 0,0 0-1 0 0,-1 0 1 0 0,0 1-1 0 0,1-1 1 0 0,-1 0 0 0 0,0-1-1 0 0,-1 1 1 0 0,1 0 0 0 0,0 0-1 0 0,-1-1 1 0 0,0 1 0 0 0,1-1-1 0 0,-1 0 1 0 0,0 0-1 0 0,0 0 1 0 0,0 0 0 0 0,0-1-1 0 0,-1 1 1 0 0,1-1 0 0 0,0 0-1 0 0,-1 0 1 0 0,1 0 0 0 0,-1 0-1 0 0,1 0 1 0 0,-1-1-1 0 0,1 0 1 0 0,-1 0 0 0 0,1 0-1 0 0,-1 0 1 0 0,1 0 0 0 0,-1-1-1 0 0,1 1 1 0 0,-1-1-1 0 0,0 0-85 0 0,1-2 3 0 0,1 0-1 0 0,-1 1 1 0 0,1-1-1 0 0,0 0 0 0 0,-1 0 1 0 0,2-1-1 0 0,-1 1 0 0 0,0 0 1 0 0,1-1-1 0 0,-1 1 0 0 0,1-1 1 0 0,0 1-1 0 0,0-1 1 0 0,0 1-1 0 0,1-1 0 0 0,-1 0 1 0 0,1 1-1 0 0,0-1 0 0 0,0 0 1 0 0,0 0-1 0 0,1 1 1 0 0,-1-1-1 0 0,1 0 0 0 0,0 1 1 0 0,0-1-1 0 0,0 1 0 0 0,1-1 1 0 0,-1 1-1 0 0,1-1 0 0 0,-1 1 1 0 0,1 0-1 0 0,0 0 1 0 0,2-2-4 0 0,12-23-528 0 0,1 0-1 0 0,2 1 0 0 0,0 1 0 0 0,2 1 0 0 0,1 1 0 0 0,1 1 0 0 0,1 0 0 0 0,19-13 530 0 0,-5 2-1789 0 0,25-16-2406 0 0,-50 36 2780 0 0</inkml:trace>
  <inkml:trace contextRef="#ctx0" brushRef="#br0" timeOffset="108016.656">3020 443 1192 0 0,'-25'5'489'0'0,"1"1"1"0"0,0 1-1 0 0,0 1 0 0 0,0 1 1 0 0,1 1-1 0 0,0 1 0 0 0,1 1 1 0 0,0 1-1 0 0,1 1 0 0 0,0 0 1 0 0,-5 7-490 0 0,0 17 751 0 0,26-36-582 0 0,30 17 294 0 0,-12-18-462 0 0,0-2 0 0 0,0 0 0 0 0,0-1 0 0 0,0-1 1 0 0,0-1-1 0 0,-1 0 0 0 0,1-1 0 0 0,-1-1 0 0 0,0-1 0 0 0,0-1 0 0 0,-1 0 0 0 0,0-1 0 0 0,-1 0 0 0 0,0-1 1 0 0,0-1-1 0 0,-1-1 0 0 0,4-4-1 0 0,-18 17 14 0 0,-1-1-1 0 0,1 1 1 0 0,0-1 0 0 0,0 1 0 0 0,0 0 0 0 0,-1-1-1 0 0,1 1 1 0 0,0-1 0 0 0,-1 1 0 0 0,1-1 0 0 0,-1 0-1 0 0,1 1 1 0 0,0-1 0 0 0,-1 1 0 0 0,1-1 0 0 0,-1 0 0 0 0,1 1-1 0 0,-1-1 1 0 0,1 0 0 0 0,-1 1 0 0 0,1-1 0 0 0,-1 0-1 0 0,0 0 1 0 0,1 0 0 0 0,-1 1 0 0 0,1-1 0 0 0,-1 0-1 0 0,1 0 1 0 0,-1 0 0 0 0,0 0 0 0 0,1 0 0 0 0,-1 0-1 0 0,1 0 1 0 0,-1 0 0 0 0,0 0 0 0 0,1 0 0 0 0,-1-1 0 0 0,1 1-1 0 0,-1 0 1 0 0,0 0 0 0 0,1-1 0 0 0,-1 1 0 0 0,1 0-1 0 0,-1-1 1 0 0,1 1 0 0 0,-1 0 0 0 0,1-1 0 0 0,0 1-1 0 0,-1-1 1 0 0,1 1 0 0 0,-1 0 0 0 0,1-1 0 0 0,0 1 0 0 0,-1-1-1 0 0,1 1 1 0 0,0-1 0 0 0,0 0 0 0 0,-1 1 0 0 0,1-1-1 0 0,0 1 1 0 0,0-1 0 0 0,0 1 0 0 0,0-2-14 0 0,-50 72 443 0 0,50-69-427 0 0,17 21-40 0 0,-9-18 2 0 0,-1-1 0 0 0,1 0 0 0 0,0-1 0 0 0,0 0 0 0 0,1 0 1 0 0,-1-1-1 0 0,0 0 0 0 0,0-1 0 0 0,1 1 0 0 0,-1-1 0 0 0,0-1 0 0 0,1 0 0 0 0,-1 0 0 0 0,0-1 0 0 0,0 0 0 0 0,0 0 0 0 0,0-1 0 0 0,4-1 22 0 0,-10 3 4 0 0,12-1-6 0 0,1-1-1 0 0,-1-1 0 0 0,0 0 1 0 0,0-1-1 0 0,0-1 0 0 0,-1 0 1 0 0,0 0-1 0 0,0-1 0 0 0,0-1 1 0 0,-1-1-1 0 0,0 1 0 0 0,-1-2 1 0 0,0 0-1 0 0,0 0 0 0 0,-1-1 1 0 0,-1 0-1 0 0,0 0 0 0 0,0-1 1 0 0,-1-1-1 0 0,0 1 0 0 0,-1-1 1 0 0,-1-1-1 0 0,0 1 0 0 0,-1-1 1 0 0,0 0-1 0 0,-1 0 0 0 0,-1 0 1 0 0,0-6 2 0 0,-1 2 154 0 0,-1 0 0 0 0,0 0 0 0 0,-2 0 1 0 0,0 0-1 0 0,-1 0 0 0 0,-1 0 0 0 0,0 0 1 0 0,-2 1-1 0 0,0-1 0 0 0,-1 1 0 0 0,0 0 0 0 0,-2 1 1 0 0,0 0-1 0 0,0 0 0 0 0,-2 1 0 0 0,-10-14-154 0 0,-10 9 823 0 0,29 20-660 0 0,-3 3 18 0 0,-1 3-178 0 0,1 1 0 0 0,0 0 0 0 0,0 1-1 0 0,0-1 1 0 0,1 1 0 0 0,0 0 0 0 0,0 0 0 0 0,1 0-1 0 0,0 0 1 0 0,1 0 0 0 0,0 0 0 0 0,0 0-1 0 0,1 1 1 0 0,-1-1 0 0 0,2 0 0 0 0,-1 0 0 0 0,1 1-1 0 0,1-1 1 0 0,0 0 0 0 0,0 0 0 0 0,0 0 0 0 0,1 0-1 0 0,1 2-2 0 0,4 29-245 0 0,12 69-838 0 0,18 146-6570 0 0,-37-231 6315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4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1 191 1148 0 0,'4'11'4298'0'0,"53"260"-1818"0"0,80 112-3254 0 0,-134-375-363 0 0,-3-6-2374 0 0,0-8 2107 0 0</inkml:trace>
  <inkml:trace contextRef="#ctx0" brushRef="#br0" timeOffset="299.308">239 620 1148 0 0,'0'-6'275'0'0,"1"0"-1"0"0,-1 0 0 0 0,1 0 1 0 0,0 0-1 0 0,0 1 1 0 0,1-1-1 0 0,0 0 0 0 0,0 1 1 0 0,0-1-1 0 0,1 1 1 0 0,0 0-1 0 0,0 0 0 0 0,0 0 1 0 0,0 0-1 0 0,1 0 1 0 0,3-2-275 0 0,13-21 238 0 0,2 2 0 0 0,1 0 1 0 0,0 2-1 0 0,2 1 1 0 0,1 0-1 0 0,1 2 1 0 0,1 1-1 0 0,1 2 1 0 0,14-8-239 0 0,-99 50-4992 0 0,29-14 3687 0 0</inkml:trace>
  <inkml:trace contextRef="#ctx0" brushRef="#br0" timeOffset="578.405">142 471 1336 0 0,'47'29'3492'0'0,"229"76"-187"0"0,-7 39-2353 0 0,-98-34-4012 0 0,-133-87 415 0 0,-26-17 1413 0 0</inkml:trace>
  <inkml:trace contextRef="#ctx0" brushRef="#br0" timeOffset="874.437">809 54 1204 0 0,'0'-9'3952'0'0,"-1"50"-3014"0"0,77 267-559 0 0,-88-257-3522 0 0,5-35 1821 0 0</inkml:trace>
  <inkml:trace contextRef="#ctx0" brushRef="#br0" timeOffset="1496.44">598 341 1600 0 0,'26'-31'4753'0'0,"48"4"-4354"0"0,-67 25-59 0 0,57-17 24 0 0,-26 11-413 0 0,-1-3 1 0 0,-1-1-1 0 0,0-1 1 0 0,0-3-1 0 0,-1 0 1 0 0,-1-2-1 0 0,12-11 49 0 0,-41 26 18 0 0,0-1 1 0 0,-1-1-1 0 0,1 1 0 0 0,-1 0 1 0 0,0-1-1 0 0,0 0 0 0 0,-1 0 1 0 0,0 0-1 0 0,0-1 0 0 0,0 1 1 0 0,0-1-1 0 0,-1 1 0 0 0,0-1 1 0 0,0 0-1 0 0,0 0 0 0 0,-1 0 1 0 0,0 0-1 0 0,0-2-18 0 0,-1 7 127 0 0,-2-36 879 0 0,-2 44-967 0 0,0 0 0 0 0,1 0 0 0 0,0 1 0 0 0,1-1 0 0 0,-1 1-1 0 0,1 0 1 0 0,1 0 0 0 0,0 0 0 0 0,0 0 0 0 0,0 0 0 0 0,1 0-1 0 0,0 0 1 0 0,1 0 0 0 0,-1 0 0 0 0,2-1 0 0 0,-1 1 0 0 0,2 4-39 0 0,34 281 740 0 0,-36-283-674 0 0,2 12 237 0 0,3-39-317 0 0,49-181-1143 0 0,-54 196 1144 0 0,0 1 1 0 0,0 0-1 0 0,1-1 0 0 0,-1 1 1 0 0,0 0-1 0 0,1 0 0 0 0,-1 0 0 0 0,1 0 1 0 0,-1 0-1 0 0,1 0 0 0 0,-1 0 1 0 0,1 1-1 0 0,0-1 0 0 0,-1 0 0 0 0,1 1 1 0 0,0-1-1 0 0,-1 1 0 0 0,1 0 1 0 0,0 0-1 0 0,0 0 0 0 0,0 0 0 0 0,-1 0 1 0 0,1 0-1 0 0,0 0 0 0 0,0 0 1 0 0,-1 1-1 0 0,1-1 0 0 0,0 0 0 0 0,0 1 1 0 0,-1 0-1 0 0,1-1 0 0 0,-1 1 1 0 0,1 0-1 0 0,0 0 0 0 0,-1 0 0 0 0,0 0 1 0 0,1 0-1 0 0,-1 0 0 0 0,0 1 1 0 0,1-1-1 0 0,-1 0 0 0 0,0 1 0 0 0,0-1 1 0 0,0 1-1 0 0,0-1 0 0 0,0 1 1 0 0,0 0 12 0 0,13 8-101 0 0,81 71 26 0 0,-10-6-1340 0 0,-19-42-2763 0 0,-55-31 3002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45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39 1004 0 0,'3'-3'655'0'0,"8"-8"-100"0"0,-9 9-29 0 0,-2 2-36 0 0,0 0-59 0 0,0 0-90 0 0,4-17 452 0 0,3 11-965 0 0,-7 7 213 0 0,-1-1-1 0 0,1 0 1 0 0,0 1-1 0 0,0-1 0 0 0,0 1 1 0 0,0-1-1 0 0,0 0 0 0 0,0 1 1 0 0,0-1-1 0 0,1 1 0 0 0,-1-1 1 0 0,0 1-1 0 0,0-1 0 0 0,0 0 1 0 0,0 1-1 0 0,0-1 0 0 0,1 1 1 0 0,-1-1-1 0 0,0 0 1 0 0,0 1-1 0 0,1-1 0 0 0,-1 0 1 0 0,0 1-1 0 0,1-1 0 0 0,-1 0 1 0 0,0 0-1 0 0,1 1 0 0 0,-1-1 1 0 0,0 0-1 0 0,1 0 0 0 0,-1 0 1 0 0,0 1-1 0 0,1-1 1 0 0,-1 0-1 0 0,1 0 0 0 0,-1 0 1 0 0,0 0-1 0 0,1 0 0 0 0,-1 0 1 0 0,1 0-1 0 0,-1 0 0 0 0,1 0 1 0 0,-1 0-1 0 0,0 0 0 0 0,1 0 1 0 0,-1 0-1 0 0,1 0 1 0 0,-1 0-1 0 0,0 0 0 0 0,1-1-40 0 0,-2 46 161 0 0,3 0-1 0 0,1 0 1 0 0,2 0 0 0 0,2-1-1 0 0,2 0 1 0 0,2 0-1 0 0,2-1 1 0 0,2-1-1 0 0,1 0 1 0 0,2-1-1 0 0,6 6-160 0 0,1 17-1376 0 0,-24-61 208 0 0,-14 5-1362 0 0,2-9 1369 0 0</inkml:trace>
  <inkml:trace contextRef="#ctx0" brushRef="#br0" timeOffset="932.506">1 92 2544 0 0,'5'-2'2352'0'0,"63"-16"-1029"0"0,152-10-194 0 0,0 9 0 0 0,190 9-1129 0 0,-396 1 141 0 0,-3 26-103 0 0,67 385-119 0 0,-58-300 329 0 0,6-150-300 0 0,77-121-220 0 0,-76 140-174 0 0,-26 29 331 0 0,2 2 69 0 0,159 182-448 0 0,-153-176 476 0 0,1 1 0 0 0,0-1 1 0 0,1-1-1 0 0,-1 0 0 0 0,1 0 0 0 0,1-1 0 0 0,-1-1 1 0 0,1 0-1 0 0,0 0 0 0 0,1-1 0 0 0,-1-1 0 0 0,0 0 0 0 0,1-1 1 0 0,0 0-1 0 0,0-1 0 0 0,0 0 0 0 0,-1-1 0 0 0,1 0 1 0 0,0-1-1 0 0,0-1 0 0 0,0 0 0 0 0,-1-1 0 0 0,1 0 1 0 0,-1-1-1 0 0,0 0 0 0 0,0-1 0 0 0,0 0 0 0 0,-1-1 0 0 0,0-1 1 0 0,0 1-1 0 0,0-2 0 0 0,-1 1 0 0 0,0-2 0 0 0,-1 1 1 0 0,4-5 17 0 0,-11 10-24 0 0,1 0 0 0 0,0 0 0 0 0,-1 0 0 0 0,0-1 0 0 0,0 1 0 0 0,0-1 1 0 0,0 1-1 0 0,-1-1 0 0 0,1 0 0 0 0,-1 0 0 0 0,0 0 0 0 0,0 0 1 0 0,0 0-1 0 0,-1 0 0 0 0,0 0 0 0 0,1 0 0 0 0,-1 0 0 0 0,0 0 0 0 0,-1 0 1 0 0,1 0-1 0 0,-1 0 0 0 0,0 0 0 0 0,0 0 0 0 0,0 0 0 0 0,-1 0 0 0 0,1 1 1 0 0,-1-1-1 0 0,0 0 0 0 0,0 1 0 0 0,0-1 0 0 0,0 1 0 0 0,-1 0 0 0 0,1 0 1 0 0,-1 0-1 0 0,0 0 0 0 0,-3-2 24 0 0,-2-2 24 0 0,0 0 0 0 0,-1 1 0 0 0,0 0 1 0 0,0 1-1 0 0,0 0 0 0 0,-1 0 0 0 0,1 1 1 0 0,-1 0-1 0 0,-1 1 0 0 0,1 0 0 0 0,0 1 0 0 0,-1 0 1 0 0,-5-1-25 0 0,7 1 49 0 0,0 1 0 0 0,0 0 0 0 0,0 0 0 0 0,0 1 0 0 0,0 0 0 0 0,0 0 0 0 0,0 1 0 0 0,0 0 0 0 0,0 1 0 0 0,0 0 0 0 0,0 0 0 0 0,0 1 0 0 0,1 0 0 0 0,-1 0 1 0 0,1 1-1 0 0,0 0 0 0 0,0 1 0 0 0,1 0 0 0 0,-1 0 0 0 0,1 0 0 0 0,0 1 0 0 0,-5 6-49 0 0,11-7-4 0 0,1 0-1 0 0,-1 1 1 0 0,1-1-1 0 0,0 0 1 0 0,0 0-1 0 0,1 1 1 0 0,0-1-1 0 0,0 0 1 0 0,0 0-1 0 0,1 1 1 0 0,-1-1-1 0 0,1 0 1 0 0,0-1-1 0 0,1 1 1 0 0,-1 0-1 0 0,1-1 1 0 0,0 1 0 0 0,0-1-1 0 0,0 0 1 0 0,1 0-1 0 0,-1 0 1 0 0,1 0-1 0 0,0-1 1 0 0,0 1-1 0 0,1-1 1 0 0,-1 0-1 0 0,0 0 1 0 0,1-1-1 0 0,0 1 1 0 0,0-1-1 0 0,0 0 1 0 0,0 0-1 0 0,0-1 1 0 0,2 1 4 0 0,172 60-4420 0 0,-131-52 3214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0:5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1636 0 0,'1'-1'29'0'0,"-1"0"-1"0"0,0 1 1 0 0,0-1-1 0 0,0 1 1 0 0,1-1-1 0 0,-1 0 1 0 0,0 1-1 0 0,1-1 1 0 0,-1 1-1 0 0,0-1 1 0 0,1 1-1 0 0,-1-1 1 0 0,1 1-1 0 0,-1-1 1 0 0,1 1-1 0 0,-1 0 1 0 0,1-1-1 0 0,-1 1 1 0 0,1 0 0 0 0,-1-1-1 0 0,1 1 1 0 0,0 0-1 0 0,-1 0 1 0 0,1 0-1 0 0,-1-1 1 0 0,1 1-1 0 0,0 0 1 0 0,-1 0-1 0 0,1 0 1 0 0,0 0-1 0 0,-1 0 1 0 0,1 0-1 0 0,0 0 1 0 0,-1 0-1 0 0,1 0 1 0 0,0 0-1 0 0,-1 1 1 0 0,1-1-1 0 0,-1 0 1 0 0,1 0-1 0 0,0 1 1 0 0,-1-1-1 0 0,1 0 1 0 0,-1 1-1 0 0,1-1 1 0 0,-1 0 0 0 0,1 1-1 0 0,-1-1 1 0 0,1 1-1 0 0,-1-1 1 0 0,0 1-1 0 0,1-1 1 0 0,-1 1-1 0 0,1-1 1 0 0,-1 1-1 0 0,0-1 1 0 0,0 1-1 0 0,1 0 1 0 0,-1-1-1 0 0,0 1 1 0 0,0-1-1 0 0,0 1 1 0 0,0 0-1 0 0,0-1 1 0 0,1 1-29 0 0,36 39 249 0 0,-8-6 88 0 0,-2 2 0 0 0,-1 0 0 0 0,-2 2 0 0 0,-2 0 0 0 0,15 35-337 0 0,-33-31 2224 0 0,-15-72-1645 0 0,11 4-553 0 0,1 1 0 0 0,1 0-1 0 0,1-1 1 0 0,1 1-1 0 0,1 0 1 0 0,2 0 0 0 0,0 1-1 0 0,1 0 1 0 0,2 0 0 0 0,1 1-1 0 0,0 0 1 0 0,2 0-26 0 0,-7 10-5 0 0,-2 3-52 0 0,0 0 0 0 0,1 0 0 0 0,0 0 0 0 0,0 1 0 0 0,1 0 0 0 0,1 0 0 0 0,-1 0 0 0 0,1 0 0 0 0,1 1 0 0 0,-1 1 0 0 0,8-6 57 0 0,-10 14-19 0 0,0 0 0 0 0,-1 0 0 0 0,1 1-1 0 0,-1-1 1 0 0,1 1 0 0 0,-1 0 0 0 0,1 1-1 0 0,-1-1 1 0 0,0 1 0 0 0,0 0 0 0 0,0 0 0 0 0,-1 0-1 0 0,1 0 1 0 0,-1 1 0 0 0,0 0 0 0 0,0-1-1 0 0,0 1 1 0 0,0 0 0 0 0,0 1 0 0 0,-1-1-1 0 0,2 4 20 0 0,15 20-72 0 0,-1 1 0 0 0,-1 1-1 0 0,-2 1 1 0 0,-1 0-1 0 0,-1 1 1 0 0,-2 0 0 0 0,6 28 72 0 0,-12-14 345 0 0,-5-44-244 0 0,0-2-5 0 0,0 0 24 0 0,-14 6 14 0 0,11-26-189 0 0,1-1 1 0 0,2 0 0 0 0,0 0 0 0 0,1 1 0 0 0,1-1-1 0 0,1 0 1 0 0,1 1 0 0 0,0 0 0 0 0,2 0-1 0 0,0 0 1 0 0,1 0 0 0 0,2 1 0 0 0,0 1-1 0 0,0-1 1 0 0,2 1 0 0 0,0 1 0 0 0,11-13 54 0 0,-19 24-25 0 0,0 0 1 0 0,0 0-1 0 0,1 1 1 0 0,-1-1 0 0 0,1 1-1 0 0,1 0 1 0 0,-1 0 0 0 0,1 0-1 0 0,-1 0 1 0 0,1 1-1 0 0,1 0 1 0 0,-1 0 0 0 0,1 1-1 0 0,-1-1 1 0 0,1 1 0 0 0,0 0-1 0 0,0 1 1 0 0,0-1-1 0 0,1 1 1 0 0,-1 0 0 0 0,0 1-1 0 0,1 0 1 0 0,-1 0 0 0 0,1 0-1 0 0,0 1 1 0 0,-1 0-1 0 0,1 0 1 0 0,-1 0 0 0 0,1 1-1 0 0,0 0 1 0 0,-1 1 0 0 0,4 0 24 0 0,6 8-18 0 0,1 1 0 0 0,-2 0 0 0 0,1 2 0 0 0,-1-1 0 0 0,-1 2 0 0 0,-1 0 0 0 0,0 0 1 0 0,0 2-1 0 0,-2-1 0 0 0,0 1 0 0 0,0 1 0 0 0,-2 0 0 0 0,0 1 0 0 0,-1 0 0 0 0,-1 0 0 0 0,0 0 1 0 0,-2 1-1 0 0,0 0 0 0 0,-1 0 0 0 0,-1 0 0 0 0,-1 1 0 0 0,0 15 18 0 0,14 17-2457 0 0,-10-47 1285 0 0</inkml:trace>
  <inkml:trace contextRef="#ctx0" brushRef="#br0" timeOffset="357.507">1437 427 1180 0 0,'-17'4'377'0'0,"0"0"-1"0"0,0 2 1 0 0,0 0-1 0 0,1 0 1 0 0,0 2 0 0 0,0 0-1 0 0,1 0 1 0 0,0 2-1 0 0,0 0 1 0 0,1 1-1 0 0,1 0 1 0 0,0 1-1 0 0,0 0 1 0 0,1 1 0 0 0,0 2-377 0 0,10-13 36 0 0,0 1 0 0 0,0-1 0 0 0,1 0 1 0 0,-1 1-1 0 0,1-1 0 0 0,0 1 0 0 0,0 0 0 0 0,0-1 1 0 0,0 1-1 0 0,0 0 0 0 0,0 0 0 0 0,1 0 0 0 0,0-1 1 0 0,-1 1-1 0 0,1 0 0 0 0,0 0 0 0 0,0 0 1 0 0,1 0-1 0 0,-1 0 0 0 0,0-1 0 0 0,1 1 0 0 0,0 0 1 0 0,0 0-1 0 0,0-1 0 0 0,0 1 0 0 0,0 0 1 0 0,0-1-1 0 0,1 1 0 0 0,-1-1 0 0 0,1 1 0 0 0,0-1 1 0 0,0 0-1 0 0,-1 0 0 0 0,1 0 0 0 0,1 0 1 0 0,-1 0-1 0 0,0 0 0 0 0,0-1 0 0 0,1 1 0 0 0,-1-1 1 0 0,2 1-37 0 0,116 31 425 0 0,-93-31-506 0 0,-1-1 1 0 0,0-1-1 0 0,1-1 0 0 0,-1-2 1 0 0,0-1-1 0 0,0 0 0 0 0,-1-2 1 0 0,1-1-1 0 0,-1-1 1 0 0,-1-2-1 0 0,1 0 0 0 0,10-7 81 0 0,-34 16-31 0 0,1 0-1 0 0,-1 1 0 0 0,1-1 1 0 0,-1 0-1 0 0,0 0 0 0 0,1 0 1 0 0,-1 0-1 0 0,0 0 0 0 0,0-1 1 0 0,0 1-1 0 0,0 0 0 0 0,0-1 1 0 0,0 1-1 0 0,0 0 0 0 0,0-1 1 0 0,-1 1-1 0 0,1-1 0 0 0,0 1 1 0 0,-1-1-1 0 0,1 0 0 0 0,-1 1 1 0 0,0-1-1 0 0,0 1 0 0 0,1-1 1 0 0,-1 0-1 0 0,0 1 0 0 0,0-1 1 0 0,0 0-1 0 0,-1 1 0 0 0,1-1 1 0 0,0 1-1 0 0,-1-1 0 0 0,1 0 0 0 0,-1 1 1 0 0,1-1-1 0 0,-1 1 0 0 0,0-1 1 0 0,0 1-1 0 0,0 0 0 0 0,1-1 1 0 0,-1 1-1 0 0,-1 0 0 0 0,1-1 1 0 0,0 1-1 0 0,0 0 0 0 0,0 0 1 0 0,-1 0-1 0 0,1 0 0 0 0,-1 0 32 0 0,-75-45-310 0 0,-112-8-713 0 0,170 34-847 0 0,16 12 650 0 0</inkml:trace>
  <inkml:trace contextRef="#ctx0" brushRef="#br0" timeOffset="1026.655">1857 369 928 0 0,'46'91'2530'0'0,"-36"-67"-2048"0"0,1 1 165 0 0,0 0-1 0 0,-2 1 1 0 0,-1 1 0 0 0,-1-1-1 0 0,-1 1 1 0 0,-2 0 0 0 0,2 27-647 0 0,-20-54 745 0 0,14-22-747 0 0,1 0 0 0 0,1 1 1 0 0,1-1-1 0 0,0 1 0 0 0,2-1 1 0 0,1 1-1 0 0,0 1 0 0 0,2-1 1 0 0,0 1 1 0 0,64-132-676 0 0,-72 151 660 0 0,0 0 1 0 0,1 0 0 0 0,-1-1-1 0 0,1 1 1 0 0,-1 0-1 0 0,1 0 1 0 0,-1 0-1 0 0,1 0 1 0 0,0-1 0 0 0,0 1-1 0 0,0 0 1 0 0,-1 0-1 0 0,1 1 1 0 0,0-1-1 0 0,0 0 1 0 0,0 0 0 0 0,0 0-1 0 0,0 1 1 0 0,1-1-1 0 0,-1 0 1 0 0,0 1-1 0 0,0-1 1 0 0,0 1 0 0 0,1-1-1 0 0,-1 1 1 0 0,0 0-1 0 0,0 0 1 0 0,1-1-1 0 0,-1 1 1 0 0,0 0 0 0 0,1 0-1 0 0,-1 0 1 0 0,0 0-1 0 0,1 1 1 0 0,-1-1-1 0 0,0 0 1 0 0,0 0 0 0 0,1 1-1 0 0,-1-1 1 0 0,0 1-1 0 0,0-1 1 0 0,0 1-1 0 0,1-1 1 0 0,-1 1 0 0 0,0 0-1 0 0,0 0 1 0 0,0 0-1 0 0,0-1 1 0 0,0 1-1 0 0,0 0 1 0 0,-1 0 0 0 0,1 0-1 0 0,0 0 1 0 0,0 1-1 0 0,-1-1 1 0 0,1 0 0 0 0,0 1 15 0 0,39 72-173 0 0,-10 112 742 0 0,-30-187-560 0 0,0 1 0 0 0,0 0-1 0 0,0-1 1 0 0,0 1 0 0 0,0-1 0 0 0,0 1 0 0 0,0-1-1 0 0,0 1 1 0 0,0-1 0 0 0,0 1 0 0 0,0 0-1 0 0,0-1 1 0 0,0 1 0 0 0,0-1 0 0 0,-1 1 0 0 0,1-1-1 0 0,0 1 1 0 0,0 0 0 0 0,0-1 0 0 0,-1 1-1 0 0,1 0 1 0 0,0-1 0 0 0,-1 1 0 0 0,1 0 0 0 0,0-1-1 0 0,-1 1 1 0 0,1 0 0 0 0,0-1 0 0 0,-1 1-1 0 0,1 0 1 0 0,-1 0 0 0 0,1 0 0 0 0,0-1 0 0 0,-1 1-1 0 0,1 0 1 0 0,-1 0 0 0 0,1 0 0 0 0,-1 0-1 0 0,1 0 1 0 0,0 0 0 0 0,-1 0 0 0 0,1 0 0 0 0,-1 0-1 0 0,1 0 1 0 0,-1 0 0 0 0,1 0 0 0 0,-1 0 0 0 0,1 0-1 0 0,0 1 1 0 0,-1-1 0 0 0,1 0 0 0 0,-1 0-1 0 0,1 0 1 0 0,0 1 0 0 0,-1-1 0 0 0,1 0 0 0 0,-1 0-1 0 0,1 1 1 0 0,0-1 0 0 0,-1 0 0 0 0,1 1-1 0 0,0-1 1 0 0,0 0 0 0 0,-1 1 0 0 0,1-1-9 0 0,-2-17-13 0 0,1 0 0 0 0,1 0 1 0 0,0 0-1 0 0,2 0 0 0 0,0 1 1 0 0,0-1-1 0 0,2 0 0 0 0,0 1 1 0 0,1-1-1 0 0,0 1 0 0 0,2 0 1 0 0,0 1-1 0 0,0 0 0 0 0,2 0 1 0 0,0 0-1 0 0,0 1 0 0 0,10-10 13 0 0,-14 17-8 0 0,-2 1-14 0 0,0 1 0 0 0,0-1 1 0 0,1 1-1 0 0,0 0 1 0 0,0 0-1 0 0,0 0 0 0 0,0 0 1 0 0,1 1-1 0 0,0 0 0 0 0,0 0 1 0 0,0 0-1 0 0,0 0 1 0 0,0 1-1 0 0,1 0 0 0 0,0 0 1 0 0,0 1-1 0 0,-1-1 0 0 0,2 1 1 0 0,-1 0-1 0 0,0 1 1 0 0,0 0-1 0 0,0 0 0 0 0,1 0 1 0 0,-1 1-1 0 0,2-1 22 0 0,1 5-23 0 0,-1 1 0 0 0,0 0-1 0 0,0 0 1 0 0,0 0 0 0 0,0 1-1 0 0,-1 0 1 0 0,0 0 0 0 0,-1 1 0 0 0,1 0-1 0 0,-1 0 1 0 0,-1 1 0 0 0,1 0 0 0 0,-1 0-1 0 0,0 0 1 0 0,-1 0 0 0 0,0 1 0 0 0,-1 0-1 0 0,1 0 1 0 0,0 8 23 0 0,33 183-1132 0 0,-36-191 973 0 0,-1 14-3409 0 0,0-21 2425 0 0</inkml:trace>
  <inkml:trace contextRef="#ctx0" brushRef="#br0" timeOffset="1600.012">2613 520 1496 0 0,'68'-8'4611'0'0,"68"-22"-4448"0"0,-79 17 188 0 0,-44 11-393 0 0,-1 0 0 0 0,1-1 0 0 0,-1 0 1 0 0,0-1-1 0 0,0 0 0 0 0,0-1 0 0 0,0 0 1 0 0,-1-1-1 0 0,0 0 0 0 0,0-1 1 0 0,-1-1-1 0 0,0 1 0 0 0,0-1 0 0 0,0-1 1 0 0,1-2 41 0 0,-44-20-326 0 0,14 27 402 0 0,1 0-1 0 0,0 2 1 0 0,-1 0-1 0 0,0 2 1 0 0,1 0-1 0 0,-1 1 1 0 0,0 0-1 0 0,1 2 1 0 0,-1 0-1 0 0,1 1 1 0 0,0 1-1 0 0,0 1 1 0 0,1 0-1 0 0,0 1 1 0 0,0 1-1 0 0,0 1 1 0 0,1 0-1 0 0,0 1 1 0 0,-2 3-76 0 0,14-10 30 0 0,0 0 1 0 0,-1-1-1 0 0,1 2 0 0 0,1-1 1 0 0,-1 0-1 0 0,0 1 0 0 0,1-1 0 0 0,0 1 1 0 0,0 0-1 0 0,0 0 0 0 0,0 1 1 0 0,1-1-1 0 0,-1 0 0 0 0,1 1 1 0 0,0 0-1 0 0,1-1 0 0 0,-1 1 1 0 0,1 0-1 0 0,0 0 0 0 0,0 0 1 0 0,0 0-1 0 0,1 0 0 0 0,-1 0 0 0 0,1 0 1 0 0,1 0-1 0 0,-1 3-30 0 0,4 1-4 0 0,0 0 0 0 0,0-1-1 0 0,1 1 1 0 0,0-1 0 0 0,1 0 0 0 0,-1 0-1 0 0,2-1 1 0 0,-1 1 0 0 0,1-1 0 0 0,0-1-1 0 0,0 1 1 0 0,1-1 0 0 0,0 0 0 0 0,0-1-1 0 0,0 0 1 0 0,1 0 0 0 0,-1-1 0 0 0,1 0-1 0 0,0-1 1 0 0,6 2 4 0 0,200 40-2983 0 0,-152-41 469 0 0,-51-4 1188 0 0</inkml:trace>
  <inkml:trace contextRef="#ctx0" brushRef="#br0" timeOffset="2096.54">3180 522 1256 0 0,'19'60'3898'0'0,"-30"-11"-1127"0"0,42-145-2474 0 0,16 4-328 0 0,-46 91-55 0 0,0 0 0 0 0,-1-1 1 0 0,1 1-1 0 0,0 0 0 0 0,0 0 0 0 0,0 0 1 0 0,1 0-1 0 0,-1 0 0 0 0,0 1 0 0 0,0-1 1 0 0,0 0-1 0 0,1 1 0 0 0,-1-1 0 0 0,0 0 1 0 0,1 1-1 0 0,-1-1 0 0 0,0 1 0 0 0,1 0 1 0 0,-1 0-1 0 0,1-1 0 0 0,-1 1 0 0 0,1 0 1 0 0,-1 0-1 0 0,0 0 0 0 0,1 0 0 0 0,-1 1 1 0 0,1-1-1 0 0,-1 0 0 0 0,0 1 0 0 0,1-1 1 0 0,-1 1-1 0 0,0-1 0 0 0,1 1 0 0 0,-1-1 1 0 0,0 1-1 0 0,1 0 0 0 0,-1 0 0 0 0,0 0 1 0 0,0 0-1 0 0,0 0 0 0 0,0 0 0 0 0,0 0 1 0 0,0 0 85 0 0,0 0-540 0 0</inkml:trace>
  <inkml:trace contextRef="#ctx0" brushRef="#br0" timeOffset="2625.79">3221 363 1932 0 0,'7'29'3771'0'0,"18"33"-2754"0"0,4 13-830 0 0,-5 90 1871 0 0,-24-165-2039 0 0,0-1 0 0 0,-1 1-1 0 0,1-1 1 0 0,0 1 0 0 0,-1-1 0 0 0,1 1 0 0 0,-1-1 0 0 0,1 1 0 0 0,0 0-1 0 0,-1-1 1 0 0,1 1 0 0 0,-1-1 0 0 0,1 1 0 0 0,-1 0 0 0 0,0 0 0 0 0,1-1-1 0 0,-1 1 1 0 0,1 0 0 0 0,-1 0 0 0 0,1 0 0 0 0,-1-1 0 0 0,0 1 0 0 0,1 0-1 0 0,-1 0 1 0 0,0 0 0 0 0,1 0 0 0 0,-1 0 0 0 0,1 0 0 0 0,-1 0 0 0 0,0 1 0 0 0,1-1-1 0 0,-1 0 1 0 0,1 0 0 0 0,-1 0 0 0 0,0 0 0 0 0,1 1 0 0 0,-1-1 0 0 0,1 0-1 0 0,-1 1 1 0 0,1-1 0 0 0,-1 0 0 0 0,1 1 0 0 0,-1-1 0 0 0,1 1 0 0 0,0-1-1 0 0,-1 1 1 0 0,1-1 0 0 0,0 1 0 0 0,-1-1 0 0 0,1 1 0 0 0,0-1 0 0 0,-1 1-1 0 0,1-1 1 0 0,0 1 0 0 0,0 0 0 0 0,0-1 0 0 0,-1 1 0 0 0,1-1 0 0 0,0 1-19 0 0,3-23-93 0 0,0 0 0 0 0,1 0 0 0 0,1 0 0 0 0,1 1 0 0 0,1 0 0 0 0,1 0 0 0 0,1 0 0 0 0,0 1 0 0 0,2 1 0 0 0,0-1 0 0 0,13-15 93 0 0,22-45-333 0 0,-6 36-105 0 0,-39 44 409 0 0,-1 0-81 0 0,27 44 6 0 0,-3 30 19 0 0,-22-62 70 0 0,0 1 0 0 0,0 0 0 0 0,1-1 0 0 0,1 1 0 0 0,0-1 0 0 0,0 0 0 0 0,1 0 1 0 0,1-1-1 0 0,0 0 0 0 0,1 0 0 0 0,0 0 0 0 0,0 0 0 0 0,1-1 0 0 0,1-1 0 0 0,-1 1 0 0 0,2-1 0 0 0,-1-1 0 0 0,1 0 1 0 0,1 0-1 0 0,-1-1 0 0 0,1 0 0 0 0,0-1 0 0 0,1 0 0 0 0,2 0 15 0 0,-3-5-102 0 0,0-2 0 0 0,0 1 1 0 0,-1-1-1 0 0,1-1 0 0 0,0 0 0 0 0,-1 0 0 0 0,0-1 1 0 0,1 0-1 0 0,-1-1 0 0 0,0 0 0 0 0,-1-1 1 0 0,1 0-1 0 0,-1-1 0 0 0,0 0 0 0 0,0 0 0 0 0,-1-1 1 0 0,1 0-1 0 0,-2 0 0 0 0,1-1 0 0 0,-1 0 0 0 0,0 0 1 0 0,-1-1-1 0 0,0 1 0 0 0,0-2 0 0 0,-1 1 0 0 0,0-1 1 0 0,0 1-1 0 0,-1-1 0 0 0,-1-1 0 0 0,0 1 0 0 0,1-4 102 0 0,7-19-166 0 0</inkml:trace>
  <inkml:trace contextRef="#ctx0" brushRef="#br0" timeOffset="2811.804">4012 231 4184 0 0,'-8'-209'3038'0'0,"8"208"-3015"0"0,0 1 1 0 0,0-1-1 0 0,0 0 0 0 0,0 0 1 0 0,0 0-1 0 0,0 1 0 0 0,0-1 1 0 0,0 0-1 0 0,-1 0 0 0 0,1 1 1 0 0,0-1-1 0 0,0 0 0 0 0,0 1 1 0 0,-1-1-1 0 0,1 0 0 0 0,-1 1 1 0 0,1-1-1 0 0,0 0 0 0 0,-1 1 1 0 0,1-1-1 0 0,-1 0 0 0 0,1 1 1 0 0,-1-1-1 0 0,0 1 0 0 0,1-1 1 0 0,-1 1-1 0 0,1 0 0 0 0,-1-1 1 0 0,0 1-1 0 0,1-1 0 0 0,-1 1 1 0 0,0 0-1 0 0,0 0 0 0 0,1-1 1 0 0,-1 1-1 0 0,0 0 0 0 0,0 0 1 0 0,1 0-1 0 0,-1 0 0 0 0,0 0 1 0 0,0 0-1 0 0,1 0 0 0 0,-1 0 1 0 0,0 0-1 0 0,0 0 0 0 0,1 1 0 0 0,-1-1 1 0 0,0 0-1 0 0,0 0 0 0 0,1 1 1 0 0,-1-1-1 0 0,0 0 0 0 0,1 1 1 0 0,-1-1-1 0 0,0 1 0 0 0,1-1 1 0 0,-1 1-1 0 0,1-1 0 0 0,-1 1 1 0 0,1-1-1 0 0,-1 1 0 0 0,1 0 1 0 0,-1-1-1 0 0,1 1 0 0 0,0 0 1 0 0,-1-1-1 0 0,1 1-23 0 0,-27 47 312 0 0,14 104 77 0 0,64 75-391 0 0,-12-90-2829 0 0,-28-50-1142 0 0,-9-71 2821 0 0</inkml:trace>
  <inkml:trace contextRef="#ctx0" brushRef="#br0" timeOffset="3076.531">3829 415 1736 0 0,'-1'0'1388'0'0,"1"-1"-204"0"0,0-1-188 0 0,3-1-107 0 0,11-4-81 0 0,6-4-140 0 0,4 1-8 0 0,8 1-144 0 0,1 0-140 0 0,2 1-200 0 0,5 4-180 0 0,4-2-252 0 0,4 1 20 0 0,1 1-932 0 0,-2 1-248 0 0,-1 1-37 0 0,-4-8 93 0 0,-2 2 72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474 396 1540 0 0,'1'-26'576'0'0,"0"24"-544"0"0,-1 0 0 0 0,1 0 1 0 0,-1 0-1 0 0,0 0 1 0 0,1 0-1 0 0,-1 0 1 0 0,0 0-1 0 0,-1-1 0 0 0,1 1 1 0 0,0 0-1 0 0,-1 0 1 0 0,1 0-1 0 0,-1 0 1 0 0,1 0-1 0 0,-1 0 0 0 0,0 0 1 0 0,0 0-1 0 0,0 0 1 0 0,0 0-1 0 0,0 1 1 0 0,-1-1-1 0 0,1 0 0 0 0,0 1 1 0 0,-1-1-1 0 0,0 1 1 0 0,1-1-1 0 0,-1 1 1 0 0,0 0-1 0 0,1 0 0 0 0,-1-1 1 0 0,0 1-1 0 0,0 1 1 0 0,0-1-1 0 0,0 0 1 0 0,0 0-1 0 0,-1 0-32 0 0,-12-2 91 0 0,-1 0-1 0 0,0 1 1 0 0,1 1 0 0 0,-1 0 0 0 0,0 1-1 0 0,0 0 1 0 0,1 2 0 0 0,-1 0 0 0 0,0 0-1 0 0,1 2 1 0 0,0 0 0 0 0,0 0-1 0 0,0 2 1 0 0,0 0 0 0 0,1 0 0 0 0,0 2-1 0 0,0-1 1 0 0,1 2 0 0 0,0 0 0 0 0,0 0-1 0 0,1 1 1 0 0,1 1 0 0 0,-1 0 0 0 0,-2 5-91 0 0,8-12 38 0 0,0 1 1 0 0,0 0 0 0 0,0 0 0 0 0,1 0 0 0 0,0 1 0 0 0,0 0 0 0 0,0 0 0 0 0,1 0 0 0 0,0 0 0 0 0,0 1 0 0 0,0 0 0 0 0,1 0 0 0 0,0 0-1 0 0,1 0 1 0 0,-1 0 0 0 0,1 1 0 0 0,1-1 0 0 0,-1 1 0 0 0,1-1 0 0 0,1 1 0 0 0,-1 0 0 0 0,1-1 0 0 0,1 1 0 0 0,-1-1 0 0 0,1 1 0 0 0,1 0-1 0 0,-1-1 1 0 0,1 0 0 0 0,0 1 0 0 0,1-1 0 0 0,0 0 0 0 0,0 0 0 0 0,1 0 0 0 0,0-1 0 0 0,0 1 0 0 0,0-1 0 0 0,1 0 0 0 0,0 0 0 0 0,0 0-1 0 0,0-1 1 0 0,1 0 0 0 0,2 2-39 0 0,18 6-83 0 0,1-2 0 0 0,0 0-1 0 0,0-2 1 0 0,1-1-1 0 0,0-1 1 0 0,1-1 0 0 0,0-2-1 0 0,0 0 1 0 0,0-3-1 0 0,0 0 1 0 0,14-2 83 0 0,72-25-2509 0 0,-93 14 1340 0 0</inkml:trace>
  <inkml:trace contextRef="#ctx0" brushRef="#br0" timeOffset="282.54">308 527 1540 0 0,'0'1'468'0'0,"0"1"-132"0"0,1-1-36 0 0,6 1 32 0 0,13 1-152 0 0,9-2-12 0 0,3 1-44 0 0,-11-2-8 0 0,6 0 24 0 0,48-12 48 0 0,-25 1-128 0 0,3-1-124 0 0,-7 3-56 0 0,2-6 12 0 0,-3 5-212 0 0,-7-7-84 0 0,-2 1-620 0 0,-6-2-8 0 0</inkml:trace>
  <inkml:trace contextRef="#ctx0" brushRef="#br0" timeOffset="561.384">892 9 1576 0 0,'-3'-1'100'0'0,"1"-1"-1"0"0,-1 1 1 0 0,1 0 0 0 0,-1 0-1 0 0,0 1 1 0 0,1-1 0 0 0,-1 0-1 0 0,0 1 1 0 0,1 0-1 0 0,-1-1 1 0 0,0 1 0 0 0,0 0-1 0 0,0 1 1 0 0,1-1 0 0 0,-1 0-1 0 0,0 1 1 0 0,1-1-1 0 0,-1 1 1 0 0,0 0 0 0 0,1 0-1 0 0,-1 0 1 0 0,1 0 0 0 0,-1 1-1 0 0,1-1 1 0 0,-1 1-1 0 0,1-1 1 0 0,0 1 0 0 0,0 0-1 0 0,0 0 1 0 0,0 0 0 0 0,0 0-1 0 0,0 0 1 0 0,1 0-1 0 0,-1 0 1 0 0,1 1 0 0 0,-1-1-1 0 0,1 1 1 0 0,0-1 0 0 0,0 1-100 0 0,-41 106 601 0 0,34-66-371 0 0,2-1 0 0 0,1 1 1 0 0,3 0-1 0 0,2 0 0 0 0,1 1 0 0 0,3 5-230 0 0,57 333 571 0 0,-3-121-1600 0 0,-24-86-3253 0 0,-28-143 3050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2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410 154 1028 0 0,'22'-5'1370'0'0,"-21"2"-1312"0"0,1 0 0 0 0,-1 1 0 0 0,0-1 0 0 0,0 0 0 0 0,0 0 0 0 0,0 0 0 0 0,0 0 0 0 0,-1 1 0 0 0,1-1 0 0 0,-1 0 0 0 0,0 0 0 0 0,0 0 0 0 0,0 0 0 0 0,0 0 0 0 0,-1 0 0 0 0,1 0 0 0 0,-1 0 0 0 0,1 0 0 0 0,-1 0 0 0 0,0 0 1 0 0,0 0-1 0 0,-1 1 0 0 0,1-1 0 0 0,-1 0 0 0 0,1 1 0 0 0,-1-1 0 0 0,0 1 0 0 0,0 0 0 0 0,0-1 0 0 0,0 1 0 0 0,0 0 0 0 0,0 0 0 0 0,-3-1-58 0 0,-5-5 85 0 0,-1 2 0 0 0,0-1-1 0 0,-1 1 1 0 0,0 1 0 0 0,0 0-1 0 0,0 1 1 0 0,0 0 0 0 0,0 1 0 0 0,-1 0-1 0 0,0 1 1 0 0,1 1 0 0 0,-1 0-1 0 0,-4 0-84 0 0,5 4 64 0 0,1 0 0 0 0,0 0-1 0 0,-1 1 1 0 0,1 1-1 0 0,1 0 1 0 0,-1 0-1 0 0,1 1 1 0 0,0 1-1 0 0,0-1 1 0 0,1 2-1 0 0,-1-1 1 0 0,2 1-1 0 0,-1 1 1 0 0,1 0-1 0 0,1 0 1 0 0,-1 0-1 0 0,1 1 1 0 0,1 0-1 0 0,0 0 1 0 0,1 1-1 0 0,0-1 1 0 0,0 1-1 0 0,1 0 1 0 0,0 1-1 0 0,1-1 1 0 0,-1 11-64 0 0,0-13 36 0 0,0 0 0 0 0,0 1 0 0 0,1 0 0 0 0,1 0 0 0 0,0 0 1 0 0,0 0-1 0 0,1 0 0 0 0,0 0 0 0 0,0 1 0 0 0,1-1 0 0 0,1 0 0 0 0,0 0 0 0 0,0 0 0 0 0,1 1 0 0 0,0-1 0 0 0,1-1 1 0 0,0 1-1 0 0,1 0 0 0 0,0-1 0 0 0,0 1 0 0 0,1-1 0 0 0,0-1 0 0 0,1 1 0 0 0,0-1 0 0 0,0 1 0 0 0,1-2 0 0 0,0 1 1 0 0,0-1-1 0 0,0 0 0 0 0,1 0 0 0 0,1-1 0 0 0,-1 0 0 0 0,1-1 0 0 0,0 0 0 0 0,0 0 0 0 0,0-1 0 0 0,1 0 0 0 0,8 2-36 0 0,-10-4-68 0 0,1 0-1 0 0,0 0 0 0 0,-1-1 0 0 0,1-1 1 0 0,0 1-1 0 0,0-1 0 0 0,0-1 0 0 0,0 0 0 0 0,0 0 1 0 0,0 0-1 0 0,-1-1 0 0 0,1-1 0 0 0,-1 1 1 0 0,1-1-1 0 0,-1-1 0 0 0,0 0 0 0 0,0 0 0 0 0,0 0 1 0 0,-1-1-1 0 0,0 0 0 0 0,0-1 0 0 0,0 0 0 0 0,0 0 1 0 0,-1 0-1 0 0,0-1 0 0 0,0 1 0 0 0,-1-1 1 0 0,0-1-1 0 0,0 1 0 0 0,-1-1 0 0 0,1-1 69 0 0,5-15-160 0 0,0-1-1 0 0,-2 0 0 0 0,-1-1 1 0 0,-1 0-1 0 0,-1 0 0 0 0,-1 0 0 0 0,-2-1 1 0 0,0 1-1 0 0,-2-1 161 0 0,0 25-13 0 0,-10-3 2 0 0,-1 21 75 0 0,11-1-75 0 0,1 0 0 0 0,0-1-1 0 0,1 1 1 0 0,1-1 0 0 0,0 0 0 0 0,1 0 0 0 0,0 0-1 0 0,2 0 1 0 0,-1-1 0 0 0,1 0 0 0 0,1 0-1 0 0,1 0 1 0 0,0-1 0 0 0,0 0 0 0 0,1 0 0 0 0,0-1-1 0 0,1-1 1 0 0,4 4 11 0 0,111 88-2462 0 0,-99-84 1163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25 1504 0 0,'7'-25'5711'0'0,"-28"39"-4207"0"0,-30 39-1403 0 0,-105 187 1389 0 0,123-177-1225 0 0,-21 38 39 0 0,-95 175-1587 0 0,123-246-892 0 0,0-22-2083 0 0,17-8 2991 0 0</inkml:trace>
  <inkml:trace contextRef="#ctx0" brushRef="#br0" timeOffset="355.274">12 34 1824 0 0,'1'0'172'0'0,"-1"0"0"0"0,0 0-1 0 0,1 0 1 0 0,-1 0 0 0 0,1 1 0 0 0,-1-1-1 0 0,1 0 1 0 0,-1 0 0 0 0,1 0 0 0 0,-1 0-1 0 0,1 0 1 0 0,-1 0 0 0 0,1 0 0 0 0,-1 0-1 0 0,1-1 1 0 0,-1 1 0 0 0,0 0 0 0 0,1 0-1 0 0,-1 0 1 0 0,1 0 0 0 0,-1-1 0 0 0,1 1-1 0 0,-1 0 1 0 0,0 0 0 0 0,1-1 0 0 0,-1 1-1 0 0,0 0 1 0 0,1-1 0 0 0,-1 1 0 0 0,0 0-1 0 0,1-1 1 0 0,-1 1 0 0 0,0 0 0 0 0,1-1-172 0 0,32 45 465 0 0,319 447 2847 0 0,-279-401-3743 0 0,-69-88-5155 0 0,0-4 3351 0 0,6-6 2309 0 0,-10 7-673 0 0,5-6-665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2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116 266 1240 0 0,'18'-1'4101'0'0,"-18"30"-3191"0"0,-2-16-726 0 0,0 46 275 0 0,3-1 0 0 0,2 0 0 0 0,2 0 0 0 0,3-1 0 0 0,3 1 0 0 0,6 13-459 0 0,-3 36 508 0 0,-15-106-519 0 0,-1 1 1 0 0,0-1-1 0 0,0 0 1 0 0,1 0-1 0 0,-1 0 1 0 0,0 0 0 0 0,0 0-1 0 0,0-1 1 0 0,0 1-1 0 0,0 0 1 0 0,0-1-1 0 0,0 1 1 0 0,0-1-1 0 0,0 0 1 0 0,0 0-1 0 0,0 0 1 0 0,-1 0-1 0 0,1 0 1 0 0,0 0-1 0 0,0-1 1 0 0,0 1-1 0 0,0-1 1 0 0,0 1-1 0 0,0-1 1 0 0,0 0-1 0 0,0 0 1 0 0,0 0-1 0 0,1 0 1 0 0,-1 0-1 0 0,0 0 1 0 0,0 0-1 0 0,1-1 1 0 0,-1 1-1 0 0,1 0 1 0 0,-1-1 0 0 0,0-1 10 0 0,-11-11-123 0 0,1-1 1 0 0,1 0 0 0 0,0-1 0 0 0,1 0 0 0 0,0-1 0 0 0,2 0 0 0 0,0 0 0 0 0,1-1-1 0 0,0 0 1 0 0,2-1 0 0 0,0 1 0 0 0,1-1 0 0 0,1 0 0 0 0,1 0 0 0 0,0 0 0 0 0,2 0-1 0 0,0 0 1 0 0,1-2 122 0 0,-2-9-97 0 0,1 1-1 0 0,2-1 0 0 0,1 0 0 0 0,1 1 1 0 0,2-1-1 0 0,1 1 0 0 0,8-22 98 0 0,-11 37 13 0 0,1 1 0 0 0,1-1-1 0 0,0 1 1 0 0,1 0 0 0 0,0 0-1 0 0,1 1 1 0 0,1 0 0 0 0,0 1-1 0 0,0 0 1 0 0,1 0 0 0 0,0 1-1 0 0,1 0 1 0 0,0 0 0 0 0,1 2-1 0 0,0-1 1 0 0,0 1 0 0 0,1 1-1 0 0,0 1 1 0 0,0-1 0 0 0,0 2-1 0 0,1 0 1 0 0,0 1 0 0 0,2 0-13 0 0,-12 3-2 0 0,0 0 1 0 0,0 1-1 0 0,1 0 1 0 0,-1 0-1 0 0,0 0 1 0 0,1 0 0 0 0,-1 1-1 0 0,0-1 1 0 0,0 1-1 0 0,0 1 1 0 0,1-1-1 0 0,-1 0 1 0 0,0 1 0 0 0,0 0-1 0 0,-1 0 1 0 0,1 0-1 0 0,0 0 1 0 0,-1 1-1 0 0,1-1 1 0 0,-1 1 0 0 0,0 0-1 0 0,0 0 1 0 0,0 0-1 0 0,0 0 1 0 0,0 1-1 0 0,-1-1 1 0 0,0 1-1 0 0,1 0 1 0 0,-1 0 0 0 0,-1-1-1 0 0,1 1 1 0 0,0 1-1 0 0,-1-1 1 0 0,0 0-1 0 0,0 2 2 0 0,-4 140-143 0 0,-7-124 206 0 0,0-2 0 0 0,-1 1 0 0 0,-1-2 0 0 0,-1 1 1 0 0,-1-2-1 0 0,-1 0 0 0 0,0 0 0 0 0,-1-1 0 0 0,-1-2 1 0 0,0 1-1 0 0,-7 2-63 0 0,-19 21 447 0 0,43-37-429 0 0,0 1 0 0 0,0-1 1 0 0,0 1-1 0 0,0-1 1 0 0,1 1-1 0 0,-1-1 0 0 0,0 1 1 0 0,1-1-1 0 0,0 1 1 0 0,0-1-1 0 0,0 0 0 0 0,0 0 1 0 0,0 1-1 0 0,0-1 0 0 0,0 0 1 0 0,1 0-1 0 0,-1 0 1 0 0,1 0-1 0 0,0 0 0 0 0,-1 0 1 0 0,1-1-1 0 0,0 1 0 0 0,0-1 1 0 0,0 1-1 0 0,0-1 1 0 0,0 0-1 0 0,1 1 0 0 0,-1-1 1 0 0,0 0-1 0 0,0-1 0 0 0,2 2-18 0 0,3 2 62 0 0,84 64 49 0 0,64 46-1069 0 0,-51-42-3021 0 0,-84-59 2701 0 0</inkml:trace>
  <inkml:trace contextRef="#ctx0" brushRef="#br0" timeOffset="404.815">744 198 1720 0 0,'25'139'1826'0'0,"5"-2"0"0"0,7 0 0 0 0,14 22-1826 0 0,9 12 2952 0 0,-44-206-1509 0 0,83-353-1545 0 0,-6 71-2504 0 0,-93 310 2258 0 0,1 1-603 0 0,1 2-3309 0 0,1 0 2922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354 675 1028 0 0,'-11'-81'4826'0'0,"8"78"-4779"0"0,0-1 0 0 0,0 1 0 0 0,0-1 0 0 0,0 1 0 0 0,-1 0 0 0 0,1 1 0 0 0,-1-1 0 0 0,0 1 0 0 0,0-1 0 0 0,0 1 0 0 0,0 0 0 0 0,0 0 0 0 0,0 1 0 0 0,-1-1 0 0 0,1 1 0 0 0,0 0 0 0 0,-1 0 0 0 0,1 1 0 0 0,-1-1 0 0 0,1 1 0 0 0,-1 0 0 0 0,0 0 0 0 0,1 1-1 0 0,-1-1 1 0 0,1 1 0 0 0,-1 0 0 0 0,1 0 0 0 0,-3 1-47 0 0,-6 3 50 0 0,-1 0 0 0 0,2 1 0 0 0,-1 0-1 0 0,1 1 1 0 0,0 0 0 0 0,0 1-1 0 0,0 1 1 0 0,2-1 0 0 0,-1 2 0 0 0,1 0-1 0 0,0 0 1 0 0,1 0 0 0 0,0 2 0 0 0,1-1-1 0 0,0 1 1 0 0,1 0 0 0 0,0 0 0 0 0,1 1-1 0 0,0 0 1 0 0,1 0 0 0 0,1 0 0 0 0,0 1-1 0 0,0 0 1 0 0,2 0 0 0 0,-1 4-50 0 0,3-15-1 0 0,1 0 1 0 0,-1 0-1 0 0,1 0 0 0 0,-1 1 1 0 0,1-1-1 0 0,0 0 1 0 0,0 0-1 0 0,1 0 1 0 0,-1 0-1 0 0,0-1 0 0 0,1 1 1 0 0,0 0-1 0 0,0-1 1 0 0,0 1-1 0 0,0-1 1 0 0,0 1-1 0 0,0-1 0 0 0,0 0 1 0 0,1 0-1 0 0,-1 0 1 0 0,1 0-1 0 0,0 0 0 0 0,0-1 1 0 0,-1 1-1 0 0,1-1 1 0 0,0 0-1 0 0,0 0 1 0 0,0 0-1 0 0,0 0 0 0 0,1 0 1 0 0,-1-1-1 0 0,0 1 1 0 0,0-1-1 0 0,0 0 1 0 0,3 0 0 0 0,106-12-142 0 0,-95 5 42 0 0,-1 0 1 0 0,0-1-1 0 0,-1 0 0 0 0,0-1 0 0 0,0-1 0 0 0,-1-1 0 0 0,0 0 0 0 0,0 0 0 0 0,-2-1 0 0 0,1-1 0 0 0,-2 0 0 0 0,0-1 0 0 0,0-1 0 0 0,-1 1 0 0 0,-1-1 0 0 0,-1-1 0 0 0,0 0 0 0 0,-1 0 1 0 0,0 0-1 0 0,-2-1 0 0 0,2-7 100 0 0,7-33 403 0 0,-3-1 0 0 0,-2-1 0 0 0,-3 1 0 0 0,-3-1 0 0 0,-3-44-403 0 0,0 101 36 0 0,0 0 1 0 0,0 0-1 0 0,0 0 0 0 0,0 1 0 0 0,0-1 0 0 0,0 0 1 0 0,-1 0-1 0 0,1 0 0 0 0,-1 0 0 0 0,0 0 1 0 0,1 1-1 0 0,-1-1 0 0 0,0 0 0 0 0,0 0 0 0 0,0 1 1 0 0,0-1-1 0 0,0 1 0 0 0,-1-1 0 0 0,1 1 1 0 0,0-1-1 0 0,-1 1 0 0 0,1 0 0 0 0,-1 0 0 0 0,1 0 1 0 0,-1 0-1 0 0,0 0 0 0 0,1 0 0 0 0,-1 0 1 0 0,0 0-1 0 0,0 0 0 0 0,1 1 0 0 0,-1-1 1 0 0,0 1-1 0 0,0 0 0 0 0,0-1 0 0 0,0 1-36 0 0,-13 107 392 0 0,19-77-416 0 0,2 0 1 0 0,1 0-1 0 0,1-1 0 0 0,1 0 0 0 0,2 0 0 0 0,0-1 0 0 0,2 0 0 0 0,9 11 24 0 0,9 28-575 0 0,42 132-5357 0 0,-69-175 4698 0 0</inkml:trace>
  <inkml:trace contextRef="#ctx0" brushRef="#br0" timeOffset="358.196">685 740 1312 0 0,'41'-20'507'0'0,"-1"-2"-1"0"0,0-1 0 0 0,-2-2 1 0 0,-1-2-1 0 0,-1-1 0 0 0,20-22-506 0 0,-53 47-7 0 0,1 1-1 0 0,0-2 1 0 0,-1 1 0 0 0,0 0-1 0 0,0-1 1 0 0,0 1-1 0 0,0-1 1 0 0,0 0-1 0 0,-1 0 1 0 0,0 0-1 0 0,0-1 1 0 0,0 1 0 0 0,0 0-1 0 0,0-1 1 0 0,-1 1-1 0 0,0-1 1 0 0,0 1-1 0 0,0-1 1 0 0,-1 0-1 0 0,0 1 1 0 0,1-1 0 0 0,-2 0-1 0 0,1 1 1 0 0,0-1-1 0 0,-1 0 1 0 0,0 1-1 0 0,0-1 1 0 0,0 0-1 0 0,-1 1 1 0 0,0 0-1 0 0,0-1 1 0 0,0 1 0 0 0,0 0-1 0 0,0 0 1 0 0,-1 0-1 0 0,0 0 1 0 0,0 1-1 0 0,0-1 1 0 0,0 1-1 0 0,0-1 1 0 0,-1 1 0 0 0,0 0-1 0 0,1 1 1 0 0,-1-1-1 0 0,0 1 1 0 0,-1-1-1 0 0,1 1 1 0 0,0 0-1 0 0,0 1 1 0 0,-1-1-1 0 0,1 1 1 0 0,-2-1 7 0 0,-4 0 111 0 0,-1 1 0 0 0,1 0 0 0 0,-1 0 0 0 0,0 1 1 0 0,0 0-1 0 0,1 0 0 0 0,-1 2 0 0 0,0-1 0 0 0,1 1 0 0 0,-1 1 0 0 0,1 0 0 0 0,0 0 0 0 0,0 1 0 0 0,0 0 1 0 0,0 1-1 0 0,1 0 0 0 0,0 1 0 0 0,0 0 0 0 0,0 0 0 0 0,1 1 0 0 0,0 0 0 0 0,0 0 0 0 0,1 1 1 0 0,-1 0-1 0 0,2 0 0 0 0,-1 1 0 0 0,1 0 0 0 0,1 0 0 0 0,0 0 0 0 0,0 1 0 0 0,1 0 0 0 0,0 0 0 0 0,0 0 1 0 0,1 0-1 0 0,1 1 0 0 0,-1-1 0 0 0,2 1 0 0 0,0 0 0 0 0,0 0-111 0 0,6 5-21 0 0,0 0-1 0 0,1 0 1 0 0,1-1 0 0 0,0 0-1 0 0,2-1 1 0 0,-1 1 0 0 0,2-1-1 0 0,0-1 1 0 0,0 0 0 0 0,1 0-1 0 0,1-1 1 0 0,0-1 0 0 0,0 0-1 0 0,2-1 1 0 0,-1 0 0 0 0,1-1-1 0 0,0 0 1 0 0,1-1 0 0 0,0-1-1 0 0,0 0 1 0 0,1-1 0 0 0,13 3 21 0 0,141 40-5181 0 0,-129-46 3963 0 0</inkml:trace>
  <inkml:trace contextRef="#ctx0" brushRef="#br0" timeOffset="633.01">1315 70 1204 0 0,'-1'-1'104'0'0,"-1"0"1"0"0,0 1-1 0 0,0-1 0 0 0,0 0 0 0 0,0 0 1 0 0,1 1-1 0 0,-1-1 0 0 0,0 1 1 0 0,0 0-1 0 0,0-1 0 0 0,-1 1 0 0 0,1 0 1 0 0,0 0-1 0 0,0 0 0 0 0,0 1 0 0 0,0-1 1 0 0,0 0-1 0 0,0 1 0 0 0,0-1 0 0 0,0 1 1 0 0,1 0-1 0 0,-1-1 0 0 0,0 1 0 0 0,0 0 1 0 0,0 0-1 0 0,1 1 0 0 0,-1-1 1 0 0,0 0-1 0 0,1 0 0 0 0,-1 1 0 0 0,1-1 1 0 0,0 1-1 0 0,-1-1 0 0 0,1 1 0 0 0,0 0 1 0 0,0-1-1 0 0,0 1 0 0 0,0 0 0 0 0,0 0 1 0 0,1 0-1 0 0,-1 0 0 0 0,0 0 1 0 0,1 0-1 0 0,-1 0 0 0 0,1 0 0 0 0,0 0-104 0 0,-22 99 1438 0 0,21-52-1040 0 0,2-1 1 0 0,2 0-1 0 0,2 0 1 0 0,2 0-1 0 0,2-1 1 0 0,4 6-399 0 0,62 206 973 0 0,-50-190-1012 0 0,-4 2 0 0 0,-3 0 0 0 0,-2 1 0 0 0,3 65 39 0 0,-18-133-166 0 0,0 0-1 0 0,-1 0 0 0 0,1 0 0 0 0,-1 0 1 0 0,0 0-1 0 0,-1 0 0 0 0,1 0 1 0 0,-1 0-1 0 0,0 0 0 0 0,1-1 0 0 0,-2 1 1 0 0,1 0-1 0 0,0 0 0 0 0,-1 0 0 0 0,0-1 1 0 0,0 1-1 0 0,0-1 0 0 0,0 1 1 0 0,0-1-1 0 0,-1 0 0 0 0,1 0 0 0 0,-1 0 1 0 0,0 0-1 0 0,0-1 0 0 0,0 1 1 0 0,-1-1-1 0 0,1 1 0 0 0,0-1 0 0 0,-1 0 1 0 0,1-1-1 0 0,-1 1 0 0 0,0 0 0 0 0,-3 0 167 0 0,-48-19-2537 0 0,27-1 1286 0 0</inkml:trace>
  <inkml:trace contextRef="#ctx0" brushRef="#br0" timeOffset="1208.652">983 629 888 0 0,'-18'-2'1267'0'0,"18"1"-1111"0"0,0 1-1 0 0,1-1 1 0 0,-1 1 0 0 0,0-1-1 0 0,0 1 1 0 0,0-1-1 0 0,1 0 1 0 0,-1 1 0 0 0,0-1-1 0 0,0 0 1 0 0,0 1 0 0 0,0-1-1 0 0,0 0 1 0 0,0 1 0 0 0,0-1-1 0 0,0 1 1 0 0,0-1-1 0 0,0 0 1 0 0,-1 1 0 0 0,1-1-1 0 0,0 0 1 0 0,0 1 0 0 0,0-1-1 0 0,-1 1 1 0 0,1-1 0 0 0,0 1-1 0 0,-1-1 1 0 0,1 1-1 0 0,-1-1 1 0 0,1 1 0 0 0,0-1-1 0 0,-1 1 1 0 0,1-1 0 0 0,-1 1-1 0 0,1 0 1 0 0,-1-1-1 0 0,0 1 1 0 0,1 0 0 0 0,-1-1-156 0 0,69-27 91 0 0,1 3 1 0 0,2 3 0 0 0,0 3 0 0 0,1 3-1 0 0,35-2-91 0 0,51-13-209 0 0,-67 20 272 0 0,-88 11 27 0 0,6 3 117 0 0,-8 1-160 0 0,0 1 0 0 0,0-1 0 0 0,-1 1 0 0 0,1-1 0 0 0,-1 1 0 0 0,0-1 0 0 0,0 1 0 0 0,-1-1 0 0 0,1 1 0 0 0,-1-1 0 0 0,0 1 0 0 0,0-1 0 0 0,0 0 0 0 0,-1 1 0 0 0,0-1 0 0 0,1 0 0 0 0,-2 0 0 0 0,1 0 1 0 0,-1 1-48 0 0,-5 14 138 0 0,5-12-119 0 0,0 1 1 0 0,0-1-1 0 0,1 1 0 0 0,0 0 0 0 0,1 0 0 0 0,-1-1 1 0 0,1 1-1 0 0,1 0 0 0 0,-1 0 0 0 0,2 0 1 0 0,-1 0-1 0 0,1 0 0 0 0,0 0 0 0 0,1 0 0 0 0,-1 0 1 0 0,2-1-1 0 0,-1 1 0 0 0,1 0 0 0 0,0-1 0 0 0,1 0 1 0 0,-1 0-1 0 0,1 0 0 0 0,1 0 0 0 0,0-1 0 0 0,-1 0 1 0 0,2 0-1 0 0,-1 0 0 0 0,1 0 0 0 0,0-1 1 0 0,0 0-1 0 0,0 0 0 0 0,1-1 0 0 0,0 1 0 0 0,0-1 1 0 0,0-1-1 0 0,0 0 0 0 0,6 2-19 0 0,-6-3-298 0 0,0-1 0 0 0,0 0 0 0 0,-1-1 1 0 0,1 0-1 0 0,0 0 0 0 0,0 0 0 0 0,0-1 0 0 0,0 0 0 0 0,-1 0 0 0 0,1-1 1 0 0,0 0-1 0 0,-1 0 0 0 0,1 0 0 0 0,-1-1 0 0 0,0 0 0 0 0,0 0 0 0 0,0-1 1 0 0,0 0-1 0 0,-1 0 0 0 0,1 0 0 0 0,-1-1 0 0 0,0 1 0 0 0,0-1 0 0 0,-1 0 1 0 0,1-1-1 0 0,-1 1 0 0 0,2-5 298 0 0,8-11-1247 0 0</inkml:trace>
  <inkml:trace contextRef="#ctx0" brushRef="#br0" timeOffset="1486.392">1764 244 1612 0 0,'-7'-4'1128'0'0,"1"-2"-164"0"0,1 3-180 0 0,-1-2-176 0 0,4 2-304 0 0,-1 0-47 0 0,0 2-25 0 0,-1 1-308 0 0,4 0 8 0 0,0 1-172 0 0,2 1-181 0 0,0-4-331 0 0,1 4-556 0 0,0-2 88 0 0</inkml:trace>
  <inkml:trace contextRef="#ctx0" brushRef="#br0" timeOffset="1888.414">1986 294 1344 0 0,'110'226'4271'0'0,"-87"-44"276"0"0,-23-183-4518 0 0,-1 1 1 0 0,1 0-1 0 0,0 0 0 0 0,0-1 0 0 0,0 1 1 0 0,0 0-1 0 0,-1 0 0 0 0,1-1 0 0 0,0 1 0 0 0,0 0 1 0 0,0 0-1 0 0,-1-1 0 0 0,1 1 0 0 0,0 0 1 0 0,-1 0-1 0 0,1 0 0 0 0,0 0 0 0 0,0 0 0 0 0,-1-1 1 0 0,1 1-1 0 0,0 0 0 0 0,-1 0 0 0 0,1 0 0 0 0,0 0 1 0 0,-1 0-1 0 0,1 0 0 0 0,0 0 0 0 0,-1 0-29 0 0,11-30-30 0 0,1 0 0 0 0,1 0-1 0 0,1 1 1 0 0,2 1 0 0 0,1 0-1 0 0,1 1 1 0 0,1 1 0 0 0,16-17 30 0 0,46-21-849 0 0,-79 63 746 0 0,17 4-27 0 0,-13 6 149 0 0,0-1 0 0 0,-1 0 1 0 0,0 1-1 0 0,0 0 1 0 0,-1 0-1 0 0,0 0 1 0 0,-1 0-1 0 0,0 0 1 0 0,0 1-1 0 0,-1-1 1 0 0,-1 1-1 0 0,1-1 1 0 0,-1 1-1 0 0,-1-1 1 0 0,-1 9-20 0 0,2 12 20 0 0,19 79-207 0 0,1-69-2981 0 0,-16-44-395 0 0,-4 0 2293 0 0</inkml:trace>
  <inkml:trace contextRef="#ctx0" brushRef="#br0" timeOffset="2309.816">2501 519 1336 0 0,'148'-56'4570'0'0,"51"-67"-3873"0"0,-200 124-696 0 0,1-1 1 0 0,-1 1-1 0 0,1-1 0 0 0,-1 0 0 0 0,1 1 1 0 0,-1-1-1 0 0,0 0 0 0 0,1 0 0 0 0,-1 1 0 0 0,1-1 1 0 0,-1 0-1 0 0,0 0 0 0 0,1 0 0 0 0,-1 0 1 0 0,0 0-1 0 0,1 0 0 0 0,-1 0 0 0 0,1 0 0 0 0,-1 0 1 0 0,0 0-1 0 0,1 0 0 0 0,-1 0 0 0 0,0 0 1 0 0,1 0-1 0 0,-1-1 0 0 0,1 1 0 0 0,-1 0 0 0 0,0-1 1 0 0,1 1-1 0 0,-1 0 0 0 0,1-1 0 0 0,-1 1 1 0 0,1 0-1 0 0,-1-1 0 0 0,1 1 0 0 0,0-1 0 0 0,-1 1 1 0 0,1-1-1 0 0,-1 1 0 0 0,1-1 0 0 0,0 1 1 0 0,0-1-1 0 0,-1 0 0 0 0,1 1 0 0 0,0-1 0 0 0,0 1 1 0 0,-1-1-1 0 0,1 0 0 0 0,0 1 0 0 0,0-1 1 0 0,0 1-1 0 0,0-1 0 0 0,0 0 0 0 0,0 1 0 0 0,0-1 1 0 0,0 0-1 0 0,0 1 0 0 0,1-1 0 0 0,-1 1 1 0 0,0-1-1 0 0,0 0-1 0 0,-59 9 160 0 0,47-4-134 0 0,-30 4 279 0 0,1 3-1 0 0,0 2 0 0 0,1 1 1 0 0,0 2-1 0 0,-30 17-304 0 0,64-30 30 0 0,0 1 0 0 0,1-1 1 0 0,-1 1-1 0 0,1 0 0 0 0,-1 0 0 0 0,1 1 0 0 0,0-1 1 0 0,1 1-1 0 0,-1 0 0 0 0,1 0 0 0 0,0 1 0 0 0,0 0 0 0 0,1-1 1 0 0,0 1-1 0 0,0 0 0 0 0,0 0 0 0 0,1 1 0 0 0,-1-1 0 0 0,2 1-30 0 0,3-3 10 0 0,0 0-1 0 0,0 0 1 0 0,0-1-1 0 0,1 1 1 0 0,0 0-1 0 0,0-1 0 0 0,0 0 1 0 0,0 0-1 0 0,1 0 1 0 0,-1 0-1 0 0,1 0 0 0 0,-1-1 1 0 0,1 1-1 0 0,0-1 1 0 0,0 0-1 0 0,0 0 1 0 0,1-1-1 0 0,-1 1 0 0 0,0-1 1 0 0,1 0-1 0 0,-1 0 1 0 0,0 0-1 0 0,1-1 0 0 0,-1 1 1 0 0,3-1-10 0 0,207-11-495 0 0,215-85-3603 0 0,-383 83 3828 0 0</inkml:trace>
  <inkml:trace contextRef="#ctx0" brushRef="#br0" timeOffset="2666.757">3324 429 4512 0 0,'79'-33'1612'0'0,"-130"33"689"0"0,35 3-2133 0 0,1 0 1 0 0,-1 1-1 0 0,1 0 1 0 0,0 1 0 0 0,0 1-1 0 0,1 0 1 0 0,-1 2-1 0 0,2-1 1 0 0,-1 1-1 0 0,1 1 1 0 0,0 1-1 0 0,1 0 1 0 0,0 0 0 0 0,0 1-1 0 0,1 1 1 0 0,-5 7-169 0 0,15-18-2 0 0,1-1 0 0 0,0 1 0 0 0,-1-1 1 0 0,1 1-1 0 0,0-1 0 0 0,-1 1 0 0 0,1 0 0 0 0,0-1 1 0 0,0 1-1 0 0,-1 0 0 0 0,1-1 0 0 0,0 1 1 0 0,0 0-1 0 0,0-1 0 0 0,0 1 0 0 0,0 0 1 0 0,0-1-1 0 0,0 1 0 0 0,0 0 0 0 0,0-1 0 0 0,0 1 1 0 0,1 0-1 0 0,-1-1 0 0 0,0 1 0 0 0,0 0 1 0 0,1-1-1 0 0,-1 1 0 0 0,0-1 0 0 0,1 1 0 0 0,-1-1 1 0 0,0 1-1 0 0,1-1 0 0 0,-1 1 0 0 0,1-1 1 0 0,-1 1-1 0 0,1-1 0 0 0,-1 1 0 0 0,1-1 1 0 0,-1 1-1 0 0,1-1 0 0 0,0 0 0 0 0,-1 0 0 0 0,1 1 1 0 0,-1-1-1 0 0,1 0 0 0 0,0 0 0 0 0,-1 1 1 0 0,1-1-1 0 0,0 0 0 0 0,-1 0 0 0 0,1 0 0 0 0,0 0 1 0 0,-1 0-1 0 0,1 0 0 0 0,0 0 0 0 0,-1 0 1 0 0,1-1-1 0 0,0 1 0 0 0,-1 0 0 0 0,1 0 1 0 0,0 0-1 0 0,-1-1 0 0 0,1 1 0 0 0,0-1 2 0 0,47-10-158 0 0,-31 6 53 0 0,-1-1-1 0 0,0-1 0 0 0,0-1 0 0 0,0 0 1 0 0,-1 0-1 0 0,0-2 0 0 0,0 0 1 0 0,-1-1-1 0 0,-1 0 0 0 0,0-1 0 0 0,0 0 1 0 0,-2-1-1 0 0,1-1 0 0 0,-1 1 0 0 0,-1-2 1 0 0,-1 0-1 0 0,0 0 0 0 0,-1-1 1 0 0,0 1-1 0 0,-2-2 0 0 0,0 1 0 0 0,0-1 1 0 0,-2 0-1 0 0,0 0 0 0 0,-1 0 0 0 0,0-6 106 0 0,-2 14 134 0 0,0-1 0 0 0,-1 1-1 0 0,0-1 1 0 0,-1 1 0 0 0,0-1 0 0 0,0 1-1 0 0,-1 0 1 0 0,0 0 0 0 0,-1-1-1 0 0,0 2 1 0 0,0-1 0 0 0,-1 0-1 0 0,0 0 1 0 0,-1 1 0 0 0,0 0 0 0 0,0 0-1 0 0,0 0 1 0 0,-1 1 0 0 0,-1 0-1 0 0,1 0 1 0 0,-8-6-134 0 0,12 13 41 0 0,0 0 0 0 0,-1 0 0 0 0,1 0 0 0 0,0 1 0 0 0,0-1 0 0 0,-1 0 0 0 0,1 1 0 0 0,0 0 0 0 0,0-1 0 0 0,0 1 0 0 0,0 0 0 0 0,0 0 0 0 0,0 0 1 0 0,0 0-1 0 0,0 0 0 0 0,0 1 0 0 0,0-1 0 0 0,0 1 0 0 0,1-1 0 0 0,-1 1 0 0 0,1 0 0 0 0,-1-1 0 0 0,1 1 0 0 0,0 0 0 0 0,-1 0 0 0 0,1 0 0 0 0,0 0 0 0 0,0 0 0 0 0,0 0 0 0 0,1 0 0 0 0,-1 1 0 0 0,0-1 0 0 0,1 0 0 0 0,0 0 0 0 0,-1 1 0 0 0,1-1 0 0 0,0 0 0 0 0,0 0 0 0 0,0 1 1 0 0,1-1-1 0 0,-1 0 0 0 0,0 0 0 0 0,1 1 0 0 0,-1-1 0 0 0,1 0 0 0 0,0 0 0 0 0,0 0 0 0 0,0 0 0 0 0,0 0-41 0 0,92 230-651 0 0,-75-199-589 0 0,-1 0 0 0 0,-2 2 0 0 0,-2 0 0 0 0,-1 0 0 0 0,-1 1 1 0 0,-2 1-1 0 0,3 34 1240 0 0,-11-52-1190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0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332 794 1580 0 0,'14'13'3984'0'0,"-11"-13"-3749"0"0,40-1 819 0 0,-29-7-840 0 0,-6 5-152 0 0,0 0 1 0 0,0 0-1 0 0,0-1 1 0 0,-1 0-1 0 0,0-1 1 0 0,0 0-1 0 0,0 0 1 0 0,-1 0-1 0 0,1-1 1 0 0,-1 0-1 0 0,0 0 1 0 0,-1 0-1 0 0,0-1 1 0 0,0 0-1 0 0,0 0 1 0 0,-1 0-1 0 0,0-1 1 0 0,0 0-1 0 0,-1 1 1 0 0,0-1 0 0 0,0 0-1 0 0,-1 0 1 0 0,0-1-1 0 0,-1 1 1 0 0,1 0-1 0 0,-1-5-62 0 0,-3 4 4 0 0,-1 1 0 0 0,0-1 0 0 0,0 1 1 0 0,0 0-1 0 0,-1 0 0 0 0,0 0 0 0 0,-1 1 0 0 0,0-1 0 0 0,0 1 0 0 0,-1 1 0 0 0,1-1 0 0 0,-1 1 0 0 0,-1-1 1 0 0,1 2-1 0 0,-1-1 0 0 0,0 1 0 0 0,-1 0 0 0 0,1 0 0 0 0,-1 1 0 0 0,0 0 0 0 0,0 1 0 0 0,0-1 0 0 0,0 2 1 0 0,-1-1-1 0 0,1 1 0 0 0,-1 0 0 0 0,-7 0-4 0 0,0 3 21 0 0,0 0 0 0 0,0 2 0 0 0,0 0 0 0 0,0 0 0 0 0,0 2-1 0 0,1 0 1 0 0,0 0 0 0 0,0 2 0 0 0,0 0 0 0 0,0 0 0 0 0,1 1 0 0 0,1 1 0 0 0,0 1 0 0 0,0 0 0 0 0,0 0 0 0 0,1 1 0 0 0,1 1 0 0 0,0 0 0 0 0,1 0 0 0 0,0 1 0 0 0,1 1 0 0 0,0 0-1 0 0,1 0 1 0 0,1 0 0 0 0,0 1 0 0 0,1 0 0 0 0,0 0 0 0 0,1 1 0 0 0,1 0 0 0 0,1 0 0 0 0,0 0 0 0 0,1 0 0 0 0,1 0 0 0 0,0 15-21 0 0,2-26 14 0 0,-1 0 0 0 0,1 1-1 0 0,0-1 1 0 0,0 0 0 0 0,0 0 0 0 0,1 0 0 0 0,-1-1-1 0 0,1 1 1 0 0,1 0 0 0 0,-1-1 0 0 0,1 1 0 0 0,-1-1 0 0 0,1 1-1 0 0,0-1 1 0 0,1 0 0 0 0,-1-1 0 0 0,1 1 0 0 0,0 0 0 0 0,0-1-1 0 0,0 0 1 0 0,0 0 0 0 0,0 0 0 0 0,1-1 0 0 0,-1 1 0 0 0,1-1-1 0 0,0 0 1 0 0,0 0 0 0 0,0-1 0 0 0,-1 1 0 0 0,2-1-1 0 0,-1 0 1 0 0,0-1 0 0 0,2 1-14 0 0,168-11 264 0 0,-159 5-306 0 0,-1-1 1 0 0,0-1-1 0 0,0 0 1 0 0,-1-1-1 0 0,0-1 1 0 0,0 0-1 0 0,-1-1 1 0 0,0 0-1 0 0,-1-1 1 0 0,0 0-1 0 0,-1-1 1 0 0,0-1-1 0 0,-1 0 1 0 0,0 0-1 0 0,-1-1 1 0 0,-1 0-1 0 0,0 0 1 0 0,-1-1-1 0 0,-1 0 1 0 0,0 0-1 0 0,0-1 1 0 0,-2 0-1 0 0,2-13 42 0 0,-6 29 0 0 0,0-1 0 0 0,-1 0 0 0 0,1 1 0 0 0,0-1-1 0 0,-1 0 1 0 0,1 1 0 0 0,0-1 0 0 0,-1 0 0 0 0,1 1 0 0 0,0-1 0 0 0,0 0-1 0 0,0 1 1 0 0,0-1 0 0 0,0 0 0 0 0,0 1 0 0 0,0-1 0 0 0,0 0-1 0 0,0 0 1 0 0,0 1 0 0 0,0-1 0 0 0,1 0 0 0 0,-1 1 0 0 0,0-1 0 0 0,0 0-1 0 0,1 1 1 0 0,-1-1 0 0 0,0 0 0 0 0,1 1 0 0 0,-1-1 0 0 0,0 1-1 0 0,1-1 1 0 0,-1 1 0 0 0,1-1 0 0 0,-1 1 0 0 0,1-1 0 0 0,0 1 0 0 0,-1-1-1 0 0,1 1 1 0 0,-1 0 0 0 0,1-1 0 0 0,0 1 0 0 0,-1 0 0 0 0,1-1-1 0 0,0 1 1 0 0,-1 0 0 0 0,1 0 0 0 0,0 0 0 0 0,-1 0 0 0 0,1 0 0 0 0,0 0-1 0 0,0 0 1 0 0,-1 0 0 0 0,1 0 0 0 0,0 0 0 0 0,-1 0 0 0 0,1 0 0 0 0,0 0-1 0 0,-1 1 1 0 0,1-1 0 0 0,0 0 0 0 0,-1 0 0 0 0,1 1 0 0 0,0-1-1 0 0,-1 0 1 0 0,1 1 0 0 0,-1-1 0 0 0,1 1 0 0 0,-1-1 0 0 0,1 1 0 0 0,0 0 0 0 0,109 152-1355 0 0,-1-86-3358 0 0,-84-59 3443 0 0</inkml:trace>
  <inkml:trace contextRef="#ctx0" brushRef="#br0" timeOffset="512.577">775 513 908 0 0,'7'21'4893'0'0,"22"66"-4348"0"0,118 159 1550 0 0,-147-245-2053 0 0,1 0 0 0 0,-1-1 0 0 0,1 1 0 0 0,0-1 0 0 0,0 0 0 0 0,-1 1 0 0 0,1-1 0 0 0,0 1-1 0 0,0-1 1 0 0,-1 0 0 0 0,1 0 0 0 0,0 1 0 0 0,0-1 0 0 0,0 0 0 0 0,0 0 0 0 0,-1 0 0 0 0,1 0-1 0 0,0 0 1 0 0,0 0 0 0 0,0 0 0 0 0,0 0 0 0 0,-1-1 0 0 0,1 1 0 0 0,0 0 0 0 0,0 0 0 0 0,0-1 0 0 0,-1 1-1 0 0,1 0 1 0 0,0-1 0 0 0,0 1 0 0 0,-1-1 0 0 0,1 1 0 0 0,0-1 0 0 0,-1 1 0 0 0,1-1 0 0 0,-1 1-1 0 0,1-1 1 0 0,-1 0 0 0 0,1 1 0 0 0,-1-1 0 0 0,1 0 0 0 0,-1 0 0 0 0,1 1 0 0 0,-1-1 0 0 0,0 0-1 0 0,1 0 1 0 0,-1 1 0 0 0,0-1 0 0 0,0 0 0 0 0,0 0 0 0 0,0 0 0 0 0,0 0 0 0 0,0 1 0 0 0,0-1-1 0 0,0 0 1 0 0,0-1-42 0 0,24-71 75 0 0,-18 54 131 0 0,104-243-334 0 0,-101 236-527 0 0,-3 5-1364 0 0,3 3-3864 0 0,-7 16 4548 0 0</inkml:trace>
  <inkml:trace contextRef="#ctx0" brushRef="#br0" timeOffset="918.465">1324 663 968 0 0,'72'-8'3824'0'0,"85"-57"-2647"0"0,-156 65-1170 0 0,0-1 1 0 0,0 1-1 0 0,0-1 0 0 0,1 1 0 0 0,-1-1 1 0 0,0 1-1 0 0,0-1 0 0 0,-1 0 0 0 0,1 1 0 0 0,0-1 1 0 0,0 0-1 0 0,0 0 0 0 0,0 1 0 0 0,-1-1 1 0 0,1 0-1 0 0,0 0 0 0 0,-1 0 0 0 0,1 0 1 0 0,0 0-1 0 0,-1 0 0 0 0,0 0 0 0 0,1 0 0 0 0,-1 0 1 0 0,1-1-1 0 0,-1 1 0 0 0,0 0 0 0 0,0 0 1 0 0,0 0-1 0 0,0 0 0 0 0,0 0 0 0 0,0-1 0 0 0,0 1 1 0 0,0 0-1 0 0,0 0 0 0 0,0 0 0 0 0,-1 0 1 0 0,1 0-1 0 0,-1-1 0 0 0,1 1 0 0 0,0 0 0 0 0,-1 0 1 0 0,0 0-1 0 0,1 0 0 0 0,-1 0 0 0 0,0 1 1 0 0,1-1-1 0 0,-1 0 0 0 0,0 0 0 0 0,0 0 1 0 0,0 0-1 0 0,0 1 0 0 0,0-1 0 0 0,1 0 0 0 0,-1 1 1 0 0,-1-1-1 0 0,1 1 0 0 0,0-1 0 0 0,0 1 1 0 0,0 0-1 0 0,0-1 0 0 0,0 1 0 0 0,0 0 0 0 0,0 0 1 0 0,0 0-1 0 0,-1 0 0 0 0,0 0-7 0 0,-81-17 153 0 0,66 16-67 0 0,0 0-1 0 0,1 1 0 0 0,-1 1 0 0 0,0 1 1 0 0,1 0-1 0 0,-1 2 0 0 0,1-1 1 0 0,0 2-1 0 0,0 0 0 0 0,1 1 1 0 0,-1 1-1 0 0,1 0 0 0 0,0 1 0 0 0,1 1 1 0 0,0 0-1 0 0,-10 9-85 0 0,22-16 17 0 0,-1-1 0 0 0,1 1 1 0 0,0 0-1 0 0,1 0 0 0 0,-1 0 0 0 0,0 0 0 0 0,0 0 0 0 0,1 1 0 0 0,0-1 1 0 0,-1 0-1 0 0,1 1 0 0 0,0-1 0 0 0,0 1 0 0 0,0-1 0 0 0,0 1 1 0 0,1 0-1 0 0,-1-1 0 0 0,1 1 0 0 0,0 0 0 0 0,-1-1 0 0 0,1 1 1 0 0,0 0-1 0 0,1-1 0 0 0,-1 1 0 0 0,0 0 0 0 0,1-1 0 0 0,-1 1 0 0 0,1 0 1 0 0,0-1-1 0 0,0 1 0 0 0,0-1 0 0 0,0 1 0 0 0,1-1 0 0 0,-1 0 1 0 0,1 1-1 0 0,-1-1 0 0 0,1 0 0 0 0,0 0 0 0 0,0 0 0 0 0,0 0 1 0 0,0 0-1 0 0,0-1 0 0 0,0 1 0 0 0,0-1 0 0 0,0 1 0 0 0,1-1 0 0 0,0 0-17 0 0,124 43-106 0 0,-80-41-1093 0 0,1-2-1 0 0,-1-2 0 0 0,0-2 1 0 0,0-2-1 0 0,15-5 1200 0 0,-26 1-1274 0 0</inkml:trace>
  <inkml:trace contextRef="#ctx0" brushRef="#br0" timeOffset="1261.488">1791 488 1088 0 0,'14'10'364'0'0,"0"1"0"0"0,0 1-1 0 0,-1 0 1 0 0,-1 0 0 0 0,0 2-1 0 0,-1-1 1 0 0,-1 1 0 0 0,0 1 0 0 0,0 0-1 0 0,-2 1 1 0 0,0-1 0 0 0,0 1-1 0 0,-2 1 1 0 0,0 0 0 0 0,-1 0 0 0 0,-1 0-1 0 0,0 2-363 0 0,-3-18 62 0 0,-1 0-1 0 0,0 0 1 0 0,1 0-1 0 0,-1 0 1 0 0,0 0-1 0 0,0 0 1 0 0,1 0-1 0 0,-1 0 0 0 0,0 1 1 0 0,0-1-1 0 0,-1 0 1 0 0,1 0-1 0 0,0 0 1 0 0,0 0-1 0 0,0 0 1 0 0,-1 0-1 0 0,1 0 1 0 0,0 0-1 0 0,-1 0 0 0 0,1 0 1 0 0,-1 0-1 0 0,1 0 1 0 0,-1 0-1 0 0,0 0 1 0 0,1 0-1 0 0,-1 0 1 0 0,0-1-1 0 0,0 1 1 0 0,0 0-1 0 0,1 0 1 0 0,-1-1-1 0 0,0 1 0 0 0,0-1 1 0 0,0 1-1 0 0,0-1 1 0 0,0 1-1 0 0,0-1 1 0 0,0 1-1 0 0,0-1 1 0 0,0 0-1 0 0,-1 0 1 0 0,1 1-1 0 0,0-1 0 0 0,0 0 1 0 0,0 0-1 0 0,0 0 1 0 0,0 0-1 0 0,0 0 1 0 0,0-1-1 0 0,0 1 1 0 0,-1 0-1 0 0,1 0 1 0 0,0-1-1 0 0,0 1 0 0 0,0-1 1 0 0,0 1-62 0 0,-54-36 1187 0 0,51 28-1145 0 0,1-1-1 0 0,0 1 1 0 0,0 0 0 0 0,1-1 0 0 0,0 1 0 0 0,0-1 0 0 0,1 0-1 0 0,0 0 1 0 0,1 1 0 0 0,0-1 0 0 0,0 0 0 0 0,1 0-1 0 0,0 0 1 0 0,0 1 0 0 0,1-1 0 0 0,1 1 0 0 0,-1-1 0 0 0,1 1-1 0 0,1 0 1 0 0,-1 0 0 0 0,1 0 0 0 0,3-4-42 0 0,2 0-128 0 0,0 0-1 0 0,1 0 1 0 0,0 1 0 0 0,0 0-1 0 0,2 1 1 0 0,-1 0 0 0 0,1 1-1 0 0,0 0 1 0 0,1 1 0 0 0,0 0-1 0 0,1 1 1 0 0,11-5 128 0 0,112-15-6225 0 0,-111 42 3507 0 0,-20-7 1325 0 0</inkml:trace>
  <inkml:trace contextRef="#ctx0" brushRef="#br0" timeOffset="2256.051">2588 537 1316 0 0,'0'0'533'0'0,"0"0"-63"0"0,0 0-88 0 0,0 0-53 0 0,0 0-19 0 0,0 0 27 0 0,3-19 1230 0 0,11-7-662 0 0,-85 10-293 0 0,56 14-555 0 0,-1 0 1 0 0,0 1-1 0 0,1 1 1 0 0,-1 1 0 0 0,0 0-1 0 0,0 1 1 0 0,1 0-1 0 0,-1 1 1 0 0,1 1-1 0 0,0 0 1 0 0,0 2 0 0 0,0-1-1 0 0,1 2 1 0 0,0 0-1 0 0,0 1 1 0 0,0 0 0 0 0,1 1-1 0 0,1 0 1 0 0,-4 4-58 0 0,13-11 29 0 0,1 0 1 0 0,0 0-1 0 0,-1 0 1 0 0,1 1-1 0 0,0-1 1 0 0,0 1 0 0 0,0-1-1 0 0,0 1 1 0 0,0 0-1 0 0,1 0 1 0 0,-1-1-1 0 0,1 1 1 0 0,0 0-1 0 0,0 1 1 0 0,0-1-1 0 0,0 0 1 0 0,1 0 0 0 0,-1 0-1 0 0,1 0 1 0 0,0 1-1 0 0,0-1 1 0 0,0 0-1 0 0,0 0 1 0 0,0 1-1 0 0,1-1 1 0 0,0 0-1 0 0,-1 0 1 0 0,1 0 0 0 0,0 0-1 0 0,1 0 1 0 0,-1 0-1 0 0,0 0 1 0 0,1 0-1 0 0,0 0 1 0 0,-1-1-1 0 0,1 1 1 0 0,0 0-1 0 0,1-1 1 0 0,-1 0 0 0 0,0 1-1 0 0,1-1 1 0 0,-1 0-1 0 0,1 0 1 0 0,-1-1-1 0 0,1 1 1 0 0,0 0-1 0 0,0-1 1 0 0,0 0 0 0 0,0 1-1 0 0,0-1 1 0 0,0-1-1 0 0,0 1 1 0 0,1 0-1 0 0,-1-1 1 0 0,0 1-1 0 0,0-1 1 0 0,2 0-30 0 0,12 1 21 0 0,1-1-1 0 0,0 0 1 0 0,-1-2 0 0 0,1 0 0 0 0,-1-1-1 0 0,1 0 1 0 0,-1-2 0 0 0,0 0 0 0 0,0-1 0 0 0,-1 0-1 0 0,0-1 1 0 0,0-1 0 0 0,0-1 0 0 0,1-2-21 0 0,-16-10 181 0 0,15 30-77 0 0,2-6-258 0 0,1 0 0 0 0,-1-1 1 0 0,1-1-1 0 0,-1-1 0 0 0,1-1 1 0 0,-1 0-1 0 0,0-1 0 0 0,1-1 0 0 0,2-1 154 0 0,53-9-1094 0 0,0-3-1 0 0,-1-3 0 0 0,-1-4 0 0 0,2-3 1095 0 0,-43 14-192 0 0</inkml:trace>
  <inkml:trace contextRef="#ctx0" brushRef="#br0" timeOffset="2690.225">3199 473 4112 0 0,'-1'0'26'0'0,"0"0"0"0"0,0 0-1 0 0,-1 0 1 0 0,1-1-1 0 0,0 1 1 0 0,0 0-1 0 0,0-1 1 0 0,0 1-1 0 0,-1-1 1 0 0,1 1 0 0 0,0-1-1 0 0,0 1 1 0 0,0-1-1 0 0,0 0 1 0 0,0 1-1 0 0,1-1 1 0 0,-1 0 0 0 0,0 0-1 0 0,0 0 1 0 0,0 1-1 0 0,0-1 1 0 0,1 0-1 0 0,-1 0 1 0 0,1 0 0 0 0,-1-1-1 0 0,1 1 1 0 0,-1 0-1 0 0,1 0 1 0 0,-1 0-1 0 0,1 0 1 0 0,0 0 0 0 0,0 0-1 0 0,-1-1 1 0 0,1 1-1 0 0,0 0 1 0 0,0 0-1 0 0,0 0 1 0 0,0-1 0 0 0,1 1-1 0 0,-1 0 1 0 0,0 0-1 0 0,0 0 1 0 0,1 0-1 0 0,-1 0 1 0 0,1-1-1 0 0,-1 1 1 0 0,1 0 0 0 0,-1 0-1 0 0,1 0 1 0 0,0 0-1 0 0,-1 0 1 0 0,1 0-1 0 0,0 1 1 0 0,0-1 0 0 0,0 0-1 0 0,0 0 1 0 0,0 0-1 0 0,0 1 1 0 0,0-1-1 0 0,0 1 1 0 0,0-1 0 0 0,0 0-1 0 0,0 1 1 0 0,0 0-1 0 0,0-1 1 0 0,0 1-1 0 0,0 0 1 0 0,1-1 0 0 0,-1 1-26 0 0,-13-1 89 0 0,1 0 1 0 0,-1 1 0 0 0,0 0 0 0 0,1 0 0 0 0,-1 1 0 0 0,0 1 0 0 0,1 0 0 0 0,-1 1 0 0 0,1 0-1 0 0,0 0 1 0 0,0 1 0 0 0,0 1 0 0 0,1 0 0 0 0,-1 0 0 0 0,1 1 0 0 0,1 1 0 0 0,-1 0-1 0 0,1 0 1 0 0,0 0 0 0 0,0 1 0 0 0,1 1 0 0 0,0-1 0 0 0,1 1 0 0 0,0 1 0 0 0,0-1 0 0 0,1 1-1 0 0,-5 11-89 0 0,10-19 11 0 0,1-1 0 0 0,-1 1 0 0 0,1 0 0 0 0,0 0 0 0 0,-1 1 1 0 0,1-1-1 0 0,0 0 0 0 0,0 0 0 0 0,1 0 0 0 0,-1 0 0 0 0,0 0 0 0 0,1 0 0 0 0,-1 0 0 0 0,1 0 0 0 0,-1-1 0 0 0,1 1 0 0 0,0 0 0 0 0,0 0 0 0 0,0 0 0 0 0,0-1 0 0 0,0 1 0 0 0,0 0 0 0 0,1-1 0 0 0,-1 1 0 0 0,1-1 0 0 0,-1 1 0 0 0,1-1 0 0 0,-1 0 0 0 0,1 0 0 0 0,0 0 0 0 0,-1 0 0 0 0,1 0 0 0 0,0 0 0 0 0,0 0 0 0 0,0 0 0 0 0,0-1 0 0 0,0 1 0 0 0,0-1 0 0 0,0 1 0 0 0,0-1 0 0 0,0 0 0 0 0,0 0 0 0 0,0 0 0 0 0,0 0 0 0 0,0 0 0 0 0,0 0 0 0 0,0-1 0 0 0,0 1-11 0 0,94-9 108 0 0,-49-1-50 0 0,-34 9-58 0 0,-1 0 0 0 0,0-1 0 0 0,0-1-1 0 0,0 0 1 0 0,0 0 0 0 0,0-1 0 0 0,0-1 0 0 0,-1 0-1 0 0,0-1 1 0 0,0 0 0 0 0,-1 0 0 0 0,1-1 0 0 0,-1-1-1 0 0,1-2 1 0 0,-10 9-30 0 0,-1 1 39 0 0,0 0 43 0 0,0 0-3 0 0,-31-1 68 0 0,25 11-48 0 0,0 1 1 0 0,0 0-1 0 0,1 1 0 0 0,1-1 1 0 0,0 1-1 0 0,1 0 0 0 0,0 0 1 0 0,1 0-1 0 0,0 0 0 0 0,1 0 0 0 0,0 1 1 0 0,1-1-1 0 0,0 0 0 0 0,2 9-69 0 0,-2-18 31 0 0,48 441 1748 0 0,-47-432-1704 0 0,-1 0 1 0 0,-1 0-1 0 0,1-1 1 0 0,-2 1-1 0 0,0 0 1 0 0,0-1-1 0 0,-1 1 1 0 0,-1-1-1 0 0,0 0 1 0 0,0 0-1 0 0,-1 0 1 0 0,0 0-1 0 0,-1-1 1 0 0,-4 5-76 0 0,8-11 16 0 0,-1 0 1 0 0,0 0 0 0 0,0-1 0 0 0,0 1 0 0 0,0-1 0 0 0,-1 1 0 0 0,1-1 0 0 0,-1 0 0 0 0,0-1 0 0 0,0 1 0 0 0,0-1 0 0 0,0 1 0 0 0,0-1 0 0 0,-1 0-1 0 0,1-1 1 0 0,0 1 0 0 0,-1-1 0 0 0,0 0 0 0 0,1 0 0 0 0,-1 0 0 0 0,0-1 0 0 0,1 0 0 0 0,-1 1 0 0 0,0-2 0 0 0,0 1 0 0 0,1-1 0 0 0,-1 1-1 0 0,0-1 1 0 0,1 0 0 0 0,-1-1 0 0 0,1 1 0 0 0,-1-1 0 0 0,1 0 0 0 0,0 0 0 0 0,0-1 0 0 0,0 1 0 0 0,0-1 0 0 0,0 0 0 0 0,-3-2-17 0 0,-5-5-113 0 0,0 0 0 0 0,1 0 0 0 0,0-1 0 0 0,1-1 0 0 0,0 0 0 0 0,1 0 1 0 0,1-1-1 0 0,-1 0 0 0 0,2 0 0 0 0,0-1 0 0 0,-5-14 113 0 0,8 11-398 0 0,0-1-1 0 0,1 1 1 0 0,1-1-1 0 0,0 1 1 0 0,2-1-1 0 0,0 0 1 0 0,1 1-1 0 0,0-1 1 0 0,2 1-1 0 0,0-1 1 0 0,1 1-1 0 0,1 0 1 0 0,0 0-1 0 0,1 1 1 0 0,1-1-1 0 0,1 1 1 0 0,0 1-1 0 0,1-1 1 0 0,0 2-1 0 0,2-1 1 0 0,-1 1-1 0 0,2 1 1 0 0,0 0-1 0 0,1 0 1 0 0,5-3 398 0 0,16-16-1281 0 0</inkml:trace>
  <inkml:trace contextRef="#ctx0" brushRef="#br0" timeOffset="3062.183">3399 612 1068 0 0,'261'-57'3218'0'0,"-83"-20"-2712"0"0,-177 77-512 0 0,1 0 0 0 0,-1 0-1 0 0,0 0 1 0 0,1-1 0 0 0,-1 1 0 0 0,0 0 0 0 0,0-1 0 0 0,1 1 0 0 0,-1-1 0 0 0,0 0 0 0 0,0 1 0 0 0,1-1 0 0 0,-1 0-1 0 0,0 0 1 0 0,0 0 0 0 0,0 0 0 0 0,0 0 0 0 0,0 0 0 0 0,-1 0 0 0 0,1 0 0 0 0,0 0 0 0 0,0 0 0 0 0,-1 0-1 0 0,1 0 1 0 0,0-1 0 0 0,-1 1 0 0 0,1 0 0 0 0,-1-1 0 0 0,0 1 0 0 0,1 0 0 0 0,-1-1 0 0 0,0 1 0 0 0,0 0 0 0 0,0-1-1 0 0,0 1 1 0 0,0 0 0 0 0,0-1 0 0 0,0 1 0 0 0,0 0 0 0 0,-1-1 0 0 0,1 1 0 0 0,-1 0 0 0 0,1-1 0 0 0,-1 1-1 0 0,1 0 1 0 0,-1 0 0 0 0,1-1 0 0 0,-1 1 0 0 0,0 0 0 0 0,0 0 0 0 0,0 0 0 0 0,0 0 0 0 0,0 0 0 0 0,0 0 0 0 0,0 0-1 0 0,0 0 1 0 0,0 1 0 0 0,0-1 0 0 0,0 0 0 0 0,-1 1 0 0 0,1-1 0 0 0,0 1 0 0 0,0-1 0 0 0,-1 1 0 0 0,1-1-1 0 0,0 1 1 0 0,-2 0 6 0 0,-97-17 589 0 0,74 18-338 0 0,1 0 0 0 0,-1 1 0 0 0,0 2 0 0 0,1 1 1 0 0,0 1-1 0 0,0 1 0 0 0,1 1 0 0 0,0 1 0 0 0,0 1 1 0 0,1 1-1 0 0,-14 9-251 0 0,35-19 31 0 0,-1 0 0 0 0,1 1 1 0 0,0-1-1 0 0,0 1 0 0 0,-1-1 1 0 0,1 1-1 0 0,0 0 1 0 0,0 0-1 0 0,0 0 0 0 0,1 0 1 0 0,-1 0-1 0 0,0 0 0 0 0,1 0 1 0 0,0 0-1 0 0,-1 1 0 0 0,1-1 1 0 0,0 1-1 0 0,0-1 0 0 0,0 1 1 0 0,0-1-1 0 0,1 1 1 0 0,-1 0-1 0 0,1-1 0 0 0,0 1 1 0 0,-1 0-1 0 0,1-1 0 0 0,1 1 1 0 0,-1 0-1 0 0,0-1 0 0 0,0 1 1 0 0,1 0-1 0 0,0-1 0 0 0,-1 1 1 0 0,1-1-1 0 0,0 1 1 0 0,0-1-1 0 0,1 1 0 0 0,-1-1 1 0 0,0 1-1 0 0,1-1 0 0 0,-1 0 1 0 0,1 0-1 0 0,0 0 0 0 0,0 0 1 0 0,0 0-1 0 0,0 0 0 0 0,1 0-31 0 0,115 70 502 0 0,48-27-1249 0 0,-1-19-3422 0 0,-140-25 2847 0 0,5-1 50 0 0</inkml:trace>
  <inkml:trace contextRef="#ctx0" brushRef="#br0" timeOffset="3683.965">4158 458 2340 0 0,'7'20'3237'0'0,"31"47"-2024"0"0,-14-31-601 0 0,168 208 2454 0 0,-189-245-2997 0 0,0 0-1 0 0,0 0 1 0 0,0-1-1 0 0,0 1 0 0 0,0-1 1 0 0,0 0-1 0 0,0 0 1 0 0,-1 0-1 0 0,1 0 0 0 0,0-1 1 0 0,-1 1-1 0 0,0-1 1 0 0,0 1-1 0 0,0-1 0 0 0,0 0 1 0 0,0 0-1 0 0,0 1 1 0 0,-1-1-1 0 0,1-1 0 0 0,-1 1 1 0 0,0 0-1 0 0,0 0 1 0 0,0 0-1 0 0,0-1 0 0 0,-1 1 1 0 0,1 0-1 0 0,-1-1 1 0 0,0 1-1 0 0,0-1 0 0 0,0 1 1 0 0,-1-2-69 0 0,7-13 160 0 0,14-30-1353 0 0,2 1 0 0 0,3 1 1 0 0,1 1-1 0 0,2 2 0 0 0,2 0 0 0 0,2 2 0 0 0,2 2 0 0 0,28-26 1193 0 0,-54 57-1310 0 0</inkml:trace>
  <inkml:trace contextRef="#ctx0" brushRef="#br0" timeOffset="5017.944">5074 465 1256 0 0,'-41'4'2573'0'0,"12"4"-2220"0"0,0 2-1 0 0,1 1 1 0 0,0 2-1 0 0,1 0 1 0 0,0 2-1 0 0,2 1 1 0 0,0 1-1 0 0,0 1 1 0 0,2 1-1 0 0,0 1 1 0 0,-18 22-353 0 0,16 10 822 0 0,25-50-646 0 0,5 1-14 0 0,75 9 286 0 0,-49-20-389 0 0,0-1 0 0 0,-1-2 0 0 0,0-1 0 0 0,0-1 0 0 0,-2-1 1 0 0,21-14-60 0 0,-48 28 1 0 0,0 0 0 0 0,-1 0 0 0 0,1 0 1 0 0,-1 0-1 0 0,1 0 0 0 0,0 0 0 0 0,-1-1 1 0 0,1 1-1 0 0,-1 0 0 0 0,1 0 0 0 0,0 0 1 0 0,-1-1-1 0 0,1 1 0 0 0,-1 0 0 0 0,1 0 1 0 0,-1-1-1 0 0,1 1 0 0 0,-1-1 0 0 0,1 1 1 0 0,-1 0-1 0 0,1-1 0 0 0,-1 1 0 0 0,1-1 1 0 0,-1 1-1 0 0,0-1 0 0 0,1 1 0 0 0,-1-1 1 0 0,0 1-1 0 0,0-1 0 0 0,1 0 1 0 0,-1 1-1 0 0,0-1 0 0 0,0 1 0 0 0,0-1 1 0 0,0 0-1 0 0,0 1 0 0 0,1-1 0 0 0,-1 1 1 0 0,0-1-1 0 0,-1 0 0 0 0,1 1 0 0 0,0-1 1 0 0,0 0-1 0 0,0 1 0 0 0,0-1 0 0 0,0 1 1 0 0,-1-1-1 0 0,1 0 0 0 0,0 1 0 0 0,0-1 1 0 0,-1 1-1 0 0,1-1 0 0 0,0 1 0 0 0,-1-1 1 0 0,1 1-1 0 0,-1-1 0 0 0,1 1 0 0 0,0 0 1 0 0,-1-1-1 0 0,1 1 0 0 0,-1-1 0 0 0,0 1 1 0 0,1 0-1 0 0,-1 0 0 0 0,1-1 1 0 0,-1 1-1 0 0,1 0 0 0 0,-1 0 0 0 0,0 0 1 0 0,1-1-2 0 0,-2 2 2 0 0,1-1 0 0 0,0 0 0 0 0,-1 0 0 0 0,1 1 0 0 0,0-1 0 0 0,-1 1 0 0 0,1 0 0 0 0,0-1 0 0 0,0 1 0 0 0,0 0 0 0 0,0-1 0 0 0,-1 1 0 0 0,1 0 0 0 0,0 0 0 0 0,0 0 0 0 0,1 0 1 0 0,-1 0-1 0 0,0 0 0 0 0,0 0 0 0 0,0 1 0 0 0,1-1 0 0 0,-1 0 0 0 0,1 0 0 0 0,-1 0 0 0 0,1 1 0 0 0,-1-1 0 0 0,1 0 0 0 0,0 1 0 0 0,-1-1 0 0 0,1 0 0 0 0,0 1 0 0 0,0-1 0 0 0,0 1 0 0 0,0-1 1 0 0,0 0-1 0 0,0 1 0 0 0,1-1 0 0 0,-1 0 0 0 0,0 1 0 0 0,1-1 0 0 0,-1 0 0 0 0,1 0 0 0 0,-1 1 0 0 0,1-1 0 0 0,0 0 0 0 0,0 0 0 0 0,-1 0 0 0 0,2 1-2 0 0,8 3-73 0 0,0-1 0 0 0,0-1 0 0 0,1 1 0 0 0,0-1-1 0 0,-1-1 1 0 0,1 0 0 0 0,0-1 0 0 0,0 0 0 0 0,0 0 0 0 0,0-1-1 0 0,1-1 1 0 0,-1 0 0 0 0,0 0 0 0 0,-1-1 0 0 0,1-1 0 0 0,0 0 0 0 0,0 0-1 0 0,8-5 74 0 0,-11 6-16 0 0,0 0-13 0 0,-1 0 0 0 0,1-1 0 0 0,-1 0 0 0 0,0 0 0 0 0,0-1 0 0 0,0 0 0 0 0,0 0 0 0 0,-1-1 0 0 0,0 1 0 0 0,1-1 0 0 0,-2-1 0 0 0,1 1 0 0 0,-1-1 0 0 0,0 0 0 0 0,0-1 0 0 0,0 1 0 0 0,-1-1 0 0 0,0 0 0 0 0,-1 0 0 0 0,1 0-1 0 0,-1 0 1 0 0,0 0 0 0 0,0-6 29 0 0,20-188 304 0 0,-20 128-66 0 0,7-130 1201 0 0,-11 200-1404 0 0,0-1 0 0 0,0 1 0 0 0,0 0 0 0 0,0 0 0 0 0,-1-1 0 0 0,1 1-1 0 0,-1 0 1 0 0,0 0 0 0 0,0 0 0 0 0,0 1 0 0 0,0-1 0 0 0,0 0 0 0 0,-1 1 0 0 0,1-1 0 0 0,-1 1 0 0 0,1 0 0 0 0,-1 0 0 0 0,0 0 0 0 0,0 0 0 0 0,0 1 0 0 0,0-1 0 0 0,-1 1 0 0 0,1-1 0 0 0,0 1 0 0 0,0 0-35 0 0,-4 4 13 0 0,1 0-1 0 0,1 1 1 0 0,-1 0-1 0 0,0 0 0 0 0,1 0 1 0 0,0 0-1 0 0,0 1 1 0 0,0 0-1 0 0,1 0 0 0 0,-1 0 1 0 0,1 1-1 0 0,0-1 1 0 0,1 1-1 0 0,-1 0 0 0 0,1 0 1 0 0,1 0-1 0 0,-1 1 1 0 0,0 1-13 0 0,-6 16 46 0 0,0 0 1 0 0,2 1 0 0 0,1 0 0 0 0,0 1-1 0 0,2-1 1 0 0,1 1 0 0 0,2 0 0 0 0,0 0-1 0 0,1 0 1 0 0,2 0 0 0 0,1-1 0 0 0,1 1-1 0 0,0-1 1 0 0,2 1 0 0 0,2-1-1 0 0,0-1 1 0 0,1 0 0 0 0,1 0 0 0 0,2-1-1 0 0,2 4-46 0 0,-8-18 13 0 0,-1 1-1 0 0,2-1 1 0 0,-1 0-1 0 0,1-1 1 0 0,1 0-1 0 0,-1 0 1 0 0,1 0-1 0 0,1-1 1 0 0,-1 0-1 0 0,1-1 1 0 0,1 1-1 0 0,-1-2 0 0 0,1 0 1 0 0,0 0-1 0 0,0 0 1 0 0,0-1-1 0 0,1-1 1 0 0,0 0-1 0 0,-1-1 1 0 0,3 1-13 0 0,-4-7-23 0 0,1-1 0 0 0,-2 0 1 0 0,1 0-1 0 0,-1-1 0 0 0,1 0 0 0 0,-1-1 1 0 0,-1 0-1 0 0,0 0 0 0 0,0 0 1 0 0,0-1-1 0 0,-1 0 0 0 0,0 0 0 0 0,0-1 1 0 0,-1 0-1 0 0,0 0 0 0 0,-1 0 0 0 0,0 0 1 0 0,0-1-1 0 0,-1 1 0 0 0,0-1 1 0 0,-1 0-1 0 0,0-2 23 0 0,0 8-14 0 0,44-163 213 0 0,-57 210-213 0 0,9-33 21 0 0,2-1-1 0 0,-1 0 1 0 0,2 1-1 0 0,-1-1 1 0 0,1 1-1 0 0,0-1 1 0 0,1 0-1 0 0,0 0 1 0 0,1 0-1 0 0,0 0 1 0 0,0 0-1 0 0,1 0 1 0 0,0-1-1 0 0,0 0 1 0 0,1 0-1 0 0,0 0 1 0 0,1 0-1 0 0,5 6-6 0 0,-6-13-14 0 0,0 0-1 0 0,-1-1 0 0 0,1 1 1 0 0,0-1-1 0 0,-1 0 0 0 0,1-1 1 0 0,0 1-1 0 0,-1-1 0 0 0,1 0 0 0 0,0 0 1 0 0,-1 0-1 0 0,0-1 0 0 0,1 1 1 0 0,-1-1-1 0 0,0 0 0 0 0,0-1 1 0 0,1 1-1 0 0,-2-1 0 0 0,1 0 0 0 0,0 1 1 0 0,-1-2-1 0 0,1 1 0 0 0,-1 0 1 0 0,0-1 14 0 0,-1 3-10 0 0,10-10-60 0 0,-1 0-1 0 0,0 0 0 0 0,-1-1 0 0 0,0-1 1 0 0,-1 0-1 0 0,0 0 0 0 0,-1-1 0 0 0,0 0 1 0 0,-2 0-1 0 0,1-2 71 0 0,16-29-22 0 0,-23 46 20 0 0,-1-1 0 0 0,1 0 0 0 0,0 1-1 0 0,-1-1 1 0 0,1 0 0 0 0,0 1 0 0 0,-1-1 0 0 0,1 0 0 0 0,0 0 0 0 0,-1 1-1 0 0,1-1 1 0 0,-1 0 0 0 0,1 0 0 0 0,-1 0 0 0 0,1 1 0 0 0,0-1-1 0 0,-1 0 1 0 0,1 0 0 0 0,-1 0 0 0 0,1 0 0 0 0,-1 0 0 0 0,1 0 0 0 0,-1 0-1 0 0,1 0 1 0 0,-1 0 0 0 0,1 0 0 0 0,-1 0 0 0 0,1 0 0 0 0,0-1 0 0 0,-1 1-1 0 0,1 0 1 0 0,-1 0 0 0 0,1 0 0 0 0,-1-1 0 0 0,1 1 0 0 0,0 0 2 0 0,0 7 16 0 0,1 0 0 0 0,0 1 1 0 0,0-1-1 0 0,1 0 0 0 0,0 0 1 0 0,0 0-1 0 0,1 0 0 0 0,-1 0 1 0 0,2-1-1 0 0,-1 1 0 0 0,1-1 1 0 0,0 0-1 0 0,0 0 0 0 0,0 0 1 0 0,1 0-1 0 0,0-1 1 0 0,0 0-1 0 0,1 0 0 0 0,0 0 1 0 0,-1-1-1 0 0,2 1 0 0 0,-1-2 1 0 0,0 1-1 0 0,1-1 0 0 0,-1 0 1 0 0,1 0-1 0 0,0 0 0 0 0,0-1 1 0 0,0 0-1 0 0,0-1 0 0 0,1 0 1 0 0,-1 0-1 0 0,0 0 0 0 0,1-1 1 0 0,-1 0-1 0 0,0 0 0 0 0,2-1-16 0 0,7 2-16 0 0,0-1-1 0 0,1 0 1 0 0,-1-2-1 0 0,0 0 0 0 0,0 0 1 0 0,0-1-1 0 0,0-1 0 0 0,-1-1 1 0 0,0 0-1 0 0,1-1 1 0 0,-2-1-1 0 0,1 0 0 0 0,-1-1 1 0 0,0-1-1 0 0,11-9 17 0 0,-20 13-41 0 0,0 0 1 0 0,0-1-1 0 0,0 0 0 0 0,-1 0 0 0 0,0 0 1 0 0,0 0-1 0 0,0-1 0 0 0,-1 1 1 0 0,0-1-1 0 0,0 0 0 0 0,-1 0 1 0 0,0 0-1 0 0,0 0 0 0 0,-1 0 0 0 0,0-1 1 0 0,0 1-1 0 0,0-1 0 0 0,-1-5 41 0 0,-2 7 5 0 0,0 1 0 0 0,-1-1 1 0 0,1 1-1 0 0,-1-1 0 0 0,0 1 0 0 0,0 0 0 0 0,0 0 0 0 0,-1 0 0 0 0,0 0 0 0 0,0 1 0 0 0,0 0 0 0 0,-1-1 1 0 0,1 1-1 0 0,-1 1 0 0 0,0-1 0 0 0,0 1 0 0 0,0 0 0 0 0,-1 0 0 0 0,1 1 0 0 0,-1-1 0 0 0,1 1 0 0 0,-1 0 1 0 0,0 1-1 0 0,0-1 0 0 0,0 1 0 0 0,0 0 0 0 0,0 1 0 0 0,0-1 0 0 0,0 1 0 0 0,0 1 0 0 0,0-1 0 0 0,0 1 1 0 0,0 0-1 0 0,-2 1-5 0 0,3-2 6 0 0,0 0 0 0 0,0 0 1 0 0,0 0-1 0 0,0 1 1 0 0,0 0-1 0 0,0 0 1 0 0,0 0-1 0 0,1 0 0 0 0,-1 1 1 0 0,0 0-1 0 0,1 0 1 0 0,-1 0-1 0 0,1 1 0 0 0,0-1 1 0 0,0 1-1 0 0,0 0 1 0 0,0 0-1 0 0,0 1 1 0 0,1-1-1 0 0,0 1 0 0 0,-1 0 1 0 0,1 0-1 0 0,0 0 1 0 0,1 0-1 0 0,-1 0 0 0 0,1 1 1 0 0,0-1-1 0 0,0 1 1 0 0,0-1-1 0 0,1 1 1 0 0,-1 0-1 0 0,1 0 0 0 0,0 0 1 0 0,1-1-1 0 0,-1 1 1 0 0,1 0-1 0 0,0 0 0 0 0,0 0 1 0 0,1 0-1 0 0,-1 0 1 0 0,1 0-1 0 0,0 0 1 0 0,0 0-1 0 0,1-1 0 0 0,0 3-6 0 0,11 7-213 0 0,0-1-1 0 0,1-1 0 0 0,1 0 0 0 0,-1-1 1 0 0,2-1-1 0 0,0 0 0 0 0,0-1 0 0 0,0 0 1 0 0,1-2-1 0 0,1 0 0 0 0,-1-1 1 0 0,1 0-1 0 0,2-2 214 0 0,-13-1-271 0 0,116 32-3778 0 0,-87-30 2905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13 285 896 0 0,'6'-22'2711'0'0,"28"-16"-1364"0"0,-8 90 683 0 0,19 348 323 0 0,-40-384-6121 0 0,-11-34 717 0 0,-2-2 1821 0 0</inkml:trace>
  <inkml:trace contextRef="#ctx0" brushRef="#br0" timeOffset="315.754">2 81 956 0 0,'1'-20'4192'0'0,"0"-20"2077"0"0,-5 20-5049 0 0,13 50-7013 0 0,8 45 1656 0 0,-11-47 2926 0 0</inkml:trace>
  <inkml:trace contextRef="#ctx0" brushRef="#br0" timeOffset="764.724">218 758 1312 0 0,'-1'20'4004'0'0,"7"-35"-1058"0"0,23-166-2295 0 0,-12 117-581 0 0,-11 35-121 0 0,2 0 0 0 0,0 0 0 0 0,2 1-1 0 0,2 0 1 0 0,0 1 0 0 0,2 1 0 0 0,6-9 51 0 0,-18 31-17 0 0,1 1 0 0 0,-1 0-1 0 0,1 0 1 0 0,0 1 0 0 0,0-1 0 0 0,1 0 0 0 0,-1 1 0 0 0,0 0 0 0 0,1 0 0 0 0,-1 0 0 0 0,1 0-1 0 0,0 0 1 0 0,0 1 0 0 0,-1-1 0 0 0,1 1 0 0 0,0 0 0 0 0,0 1 0 0 0,0-1 0 0 0,0 1-1 0 0,1-1 1 0 0,-1 1 0 0 0,0 0 0 0 0,0 1 0 0 0,0-1 0 0 0,0 1 0 0 0,0 0 0 0 0,0 0 0 0 0,0 0-1 0 0,0 0 1 0 0,-1 1 0 0 0,1-1 0 0 0,0 1 0 0 0,-1 0 0 0 0,1 0 0 0 0,-1 1 0 0 0,0-1 0 0 0,1 1-1 0 0,1 2 18 0 0,112 116-83 0 0,-112-114 112 0 0,1 0 0 0 0,-1 1 0 0 0,-1 0 1 0 0,1 0-1 0 0,-1 0 0 0 0,-1 0 0 0 0,1 0 0 0 0,-2 1 1 0 0,1 0-1 0 0,-1-1 0 0 0,0 1 0 0 0,-1 0 0 0 0,0 0 1 0 0,0 0-1 0 0,-1 0 0 0 0,0 0 0 0 0,-1 0 0 0 0,0 0 1 0 0,0 0-1 0 0,-1 0 0 0 0,0 0 0 0 0,-1-1 0 0 0,0 1 1 0 0,0-1-1 0 0,-1 1 0 0 0,0-1 0 0 0,0 0 0 0 0,-1-1 0 0 0,0 1 1 0 0,0-1-1 0 0,-1 0 0 0 0,0 0 0 0 0,0-1 0 0 0,-5 4-29 0 0,5-4-242 0 0,-22 17 29 0 0,6-16-3137 0 0,12-21 894 0 0,9 4 1262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1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380 208 1836 0 0,'16'-14'1183'0'0,"-16"11"-650"0"0,4-2 39 0 0,-3 3-509 0 0,0 1 0 0 0,0-1 0 0 0,0 1 1 0 0,0-1-1 0 0,0 0 0 0 0,0 1 0 0 0,0-1 1 0 0,0 0-1 0 0,-1 0 0 0 0,1 0 0 0 0,-1 1 1 0 0,1-1-1 0 0,-1 0 0 0 0,0 0 0 0 0,0 0 0 0 0,0 0 1 0 0,0 0-1 0 0,0 0 0 0 0,0 0 0 0 0,0 0 1 0 0,-1 0-1 0 0,1 1 0 0 0,-1-1 0 0 0,1 0 1 0 0,-1 0-1 0 0,0 0 0 0 0,1 1 0 0 0,-1-1 0 0 0,0 0 1 0 0,0 1-1 0 0,0-1 0 0 0,-1 0 0 0 0,1 1 1 0 0,0 0-1 0 0,-1-1 0 0 0,1 1 0 0 0,-1 0 1 0 0,1 0-1 0 0,-1-1 0 0 0,1 1 0 0 0,-1 1 0 0 0,0-1 1 0 0,1 0-1 0 0,-3 0-63 0 0,-8-4 60 0 0,0 1 1 0 0,-1 0-1 0 0,1 1 1 0 0,-1 0-1 0 0,0 1 1 0 0,0 1-1 0 0,0 0 0 0 0,0 0 1 0 0,0 2-1 0 0,0-1 1 0 0,0 2-1 0 0,0 0 1 0 0,0 0-1 0 0,1 1 1 0 0,-1 1-1 0 0,1 0 0 0 0,0 1 1 0 0,0 0-1 0 0,0 1 1 0 0,0 0-1 0 0,1 1 1 0 0,0 0-1 0 0,-8 7-60 0 0,12-7 32 0 0,0 0 0 0 0,1 0 0 0 0,0 0 0 0 0,0 1 0 0 0,0 0-1 0 0,1 0 1 0 0,0 1 0 0 0,1-1 0 0 0,0 1 0 0 0,0 0 0 0 0,1 0 0 0 0,0 1 0 0 0,0-1 0 0 0,1 1 0 0 0,0-1-1 0 0,1 1 1 0 0,0 0 0 0 0,1-1 0 0 0,0 4-32 0 0,2-5 26 0 0,1-1-1 0 0,-1 0 0 0 0,1 0 1 0 0,0 0-1 0 0,1 0 1 0 0,0-1-1 0 0,0 1 0 0 0,0-1 1 0 0,1 0-1 0 0,0 0 1 0 0,0-1-1 0 0,1 1 1 0 0,-1-1-1 0 0,1 0 0 0 0,0-1 1 0 0,1 1-1 0 0,-1-1 1 0 0,1 0-1 0 0,0-1 0 0 0,0 0 1 0 0,0 0-1 0 0,0 0 1 0 0,0-1-1 0 0,1 0 0 0 0,-1-1 1 0 0,1 1-1 0 0,-1-1 1 0 0,1-1-1 0 0,-1 1 1 0 0,1-2-1 0 0,0 1 0 0 0,-1-1 1 0 0,1 0-1 0 0,-1 0 1 0 0,5-2-26 0 0,0 1-41 0 0,0 0 1 0 0,0-1-1 0 0,-1-1 1 0 0,1 0 0 0 0,-1-1-1 0 0,1 0 1 0 0,-1 0-1 0 0,-1-1 1 0 0,1-1 0 0 0,-1 0-1 0 0,0 0 1 0 0,-1-1-1 0 0,0 0 1 0 0,0-1 0 0 0,-1 0-1 0 0,0 0 1 0 0,0-1-1 0 0,-1 0 1 0 0,0 0 0 0 0,-1-1-1 0 0,0 0 1 0 0,-1 0-1 0 0,0 0 1 0 0,-1-1 0 0 0,0 1-1 0 0,-1-1 1 0 0,0 0 0 0 0,-1 0-1 0 0,0-1 41 0 0,-3 11-6 0 0,0 0 0 0 0,0 1 1 0 0,0-1-1 0 0,0 0 0 0 0,0 1 0 0 0,-1-1 0 0 0,1 1 0 0 0,-1 0 0 0 0,1-1 1 0 0,-1 1-1 0 0,1 0 0 0 0,-1 0 0 0 0,0 0 0 0 0,1 0 0 0 0,-1 0 0 0 0,0 1 1 0 0,0-1-1 0 0,0 0 0 0 0,0 1 0 0 0,0-1 0 0 0,0 1 0 0 0,1 0 0 0 0,-1 0 1 0 0,0-1-1 0 0,0 1 0 0 0,0 1 0 0 0,0-1 0 0 0,0 0 0 0 0,0 0 0 0 0,0 1 1 0 0,0-1-1 0 0,0 1 0 0 0,0 0 0 0 0,0-1 0 0 0,1 1 0 0 0,-1 0 0 0 0,0 0 1 0 0,0 0-1 0 0,1 0 0 0 0,-1 0 0 0 0,1 1 0 0 0,-1-1 0 0 0,1 0 0 0 0,0 1 1 0 0,-1-1-1 0 0,1 1 6 0 0,-2 1 26 0 0,-1 0-1 0 0,1 0 1 0 0,0 0 0 0 0,0 0 0 0 0,0 1-1 0 0,1-1 1 0 0,-1 1 0 0 0,1 0 0 0 0,0-1 0 0 0,0 1-1 0 0,0 0 1 0 0,0 1 0 0 0,1-1 0 0 0,-1 0 0 0 0,1 0-1 0 0,0 1 1 0 0,1-1 0 0 0,-1 0 0 0 0,1 1-1 0 0,0-1 1 0 0,0 1 0 0 0,0-1 0 0 0,1 1 0 0 0,-1-1-1 0 0,1 0 1 0 0,0 1 0 0 0,0-1 0 0 0,1 0 0 0 0,-1 0-1 0 0,1 0 1 0 0,0 0 0 0 0,0 0 0 0 0,0 0-1 0 0,1 0 1 0 0,-1-1 0 0 0,1 1 0 0 0,0-1 0 0 0,0 0-1 0 0,0 0 1 0 0,1 0 0 0 0,-1 0 0 0 0,1 0-1 0 0,-1-1 1 0 0,1 1 0 0 0,0-1 0 0 0,0 0 0 0 0,0 0-1 0 0,0-1 1 0 0,0 1 0 0 0,0-1 0 0 0,1 0 0 0 0,-1 0-1 0 0,0 0 1 0 0,1-1 0 0 0,2 0-26 0 0,7-3 18 0 0,0-1 1 0 0,0-1-1 0 0,-1 0 1 0 0,0-1-1 0 0,0-1 1 0 0,0 0-1 0 0,-1-1 0 0 0,0 0 1 0 0,0-1-1 0 0,-1 0 1 0 0,0-1-1 0 0,0 0 1 0 0,-1 0-1 0 0,-1-1 1 0 0,6-9-19 0 0,34-49-93 0 0,-43 57 65 0 0,0-1 0 0 0,1 1 0 0 0,0 0-1 0 0,1 1 1 0 0,1 0 0 0 0,0 0-1 0 0,0 1 1 0 0,1 0 0 0 0,0 1-1 0 0,1 0 1 0 0,0 0 0 0 0,0 1-1 0 0,1 1 1 0 0,0 0 0 0 0,0 0-1 0 0,1 1 1 0 0,-1 1 0 0 0,1 0-1 0 0,1 1 1 0 0,-1 0 0 0 0,11-1 28 0 0,-13 8-8 0 0,-1 0 0 0 0,0 1 0 0 0,0 0 0 0 0,0 1 0 0 0,0 0 1 0 0,-1 0-1 0 0,0 1 0 0 0,0 0 0 0 0,0 1 0 0 0,-1 0 0 0 0,0 0 0 0 0,0 1 0 0 0,-1 0 0 0 0,0 0 1 0 0,0 1-1 0 0,-1 0 0 0 0,0 0 0 0 0,-1 1 0 0 0,0-1 0 0 0,0 1 0 0 0,-1 0 0 0 0,-1 0 1 0 0,2 6 7 0 0,-1-5-240 0 0,-1 1 0 0 0,-1 0 1 0 0,1-1-1 0 0,-2 1 1 0 0,0 0-1 0 0,0 0 1 0 0,-1 0-1 0 0,-1 1 0 0 0,0-1 1 0 0,0 0-1 0 0,-1-1 1 0 0,-1 1-1 0 0,0 0 1 0 0,-1-1-1 0 0,0 1 1 0 0,0-1-1 0 0,-1 0 0 0 0,-1-1 1 0 0,0 1-1 0 0,0-1 1 0 0,-1 0-1 0 0,0 0 1 0 0,-1-1-1 0 0,0 0 0 0 0,-1-1 1 0 0,-1 2 239 0 0,-20 20-1081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14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93 840 0 0,'3'-3'839'0'0,"9"-8"-80"0"0,-9 9-85 0 0,-3 2-67 0 0,4-6-35 0 0,17-24 440 0 0,-3-11 3613 0 0,-54 232-3823 0 0,9 1 0 0 0,8 2 0 0 0,7 56-802 0 0,6-143 280 0 0,-8 87-575 0 0,14-194 212 0 0,-1 0 1 0 0,1-1-1 0 0,-1 1 0 0 0,1 0 1 0 0,-1 0-1 0 0,1-1 0 0 0,-1 1 1 0 0,1 0-1 0 0,-1 0 0 0 0,1 0 1 0 0,-1 0-1 0 0,1 0 0 0 0,-1 0 1 0 0,0 0-1 0 0,1 0 0 0 0,-1 0 1 0 0,1 0-1 0 0,-1 0 0 0 0,1 0 1 0 0,-1 0-1 0 0,1 0 0 0 0,-1 0 1 0 0,1 1-1 0 0,-1-1 0 0 0,1 0 1 0 0,-1 0-1 0 0,1 0 0 0 0,-1 1 1 0 0,1-1-1 0 0,-1 0 0 0 0,1 1 1 0 0,0-1-1 0 0,-1 1 0 0 0,1-1 0 0 0,-1 0 1 0 0,1 1-1 0 0,0-1 0 0 0,-1 1 1 0 0,1-1-1 0 0,0 1 0 0 0,0-1 83 0 0,-12-55-3292 0 0,5-11 768 0 0,7 44 1335 0 0</inkml:trace>
  <inkml:trace contextRef="#ctx0" brushRef="#br0" timeOffset="668.185">182 48 948 0 0,'1'-39'5791'0'0,"-1"39"-5749"0"0,0 1-1 0 0,-1-1 1 0 0,1 0 0 0 0,0 0 0 0 0,0 1-1 0 0,-1-1 1 0 0,1 0 0 0 0,0 0 0 0 0,0 1 0 0 0,-1-1-1 0 0,1 0 1 0 0,0 0 0 0 0,-1 0 0 0 0,1 1 0 0 0,0-1-1 0 0,-1 0 1 0 0,1 0 0 0 0,0 0 0 0 0,-1 0-1 0 0,1 0 1 0 0,0 0 0 0 0,-1 0 0 0 0,1 0 0 0 0,0 0-1 0 0,-1 0 1 0 0,1 0 0 0 0,0 0 0 0 0,-1 0-1 0 0,1 0 1 0 0,-1 0 0 0 0,1 0 0 0 0,0 0 0 0 0,-1 0-1 0 0,1 0 1 0 0,0-1 0 0 0,-1 1 0 0 0,1 0 0 0 0,0 0-1 0 0,0 0 1 0 0,-1-1 0 0 0,1 1 0 0 0,0 0-1 0 0,0 0 1 0 0,-1-1 0 0 0,1 1 0 0 0,0 0 0 0 0,0-1-1 0 0,-1 1 1 0 0,1-1-42 0 0,-44 170 814 0 0,43 22 270 0 0,2-179-1033 0 0,1-1 1 0 0,1 1 0 0 0,0-1 0 0 0,0 1 0 0 0,1-1 0 0 0,1-1-1 0 0,0 1 1 0 0,0 0 0 0 0,1-1 0 0 0,0 0 0 0 0,1-1 0 0 0,0 1-1 0 0,0-1 1 0 0,1-1 0 0 0,0 1 0 0 0,1-1 0 0 0,0-1 0 0 0,0 0-1 0 0,8 5-51 0 0,-11-9-2 0 0,-1-1-1 0 0,1 0 1 0 0,-1 0-1 0 0,1-1 0 0 0,-1 0 1 0 0,1 0-1 0 0,0 0 1 0 0,0 0-1 0 0,0-1 1 0 0,0 0-1 0 0,-1 0 0 0 0,1-1 1 0 0,0 1-1 0 0,0-1 1 0 0,0-1-1 0 0,-1 1 1 0 0,1-1-1 0 0,-1 0 0 0 0,1 0 1 0 0,-1 0-1 0 0,0-1 1 0 0,0 0-1 0 0,0 0 0 0 0,0 0 1 0 0,0-1-1 0 0,-1 0 1 0 0,1 0-1 0 0,-1 0 1 0 0,3-4 2 0 0,3-4-67 0 0,-1 0 1 0 0,-1 0-1 0 0,0-1 1 0 0,-1 0 0 0 0,0 0-1 0 0,-1-1 1 0 0,0 1 0 0 0,-1-1-1 0 0,-1-1 1 0 0,0 1 0 0 0,-1-4 66 0 0,9-112-347 0 0,-12 129 362 0 0,0 1 9 0 0,-1-1-26 0 0,0 1 0 0 0,1 0 0 0 0,-1-1 1 0 0,0 1-1 0 0,0 0 0 0 0,0-1 0 0 0,0 1 0 0 0,0 0 0 0 0,0 0 0 0 0,0 0 0 0 0,1 0 0 0 0,-1 0 0 0 0,0 0 0 0 0,0 0 0 0 0,0 0 0 0 0,0 0 0 0 0,0 1 0 0 0,0-1 0 0 0,0 0 0 0 0,1 0 0 0 0,-1 1 1 0 0,0-1-1 0 0,0 1 0 0 0,0-1 0 0 0,1 1 0 0 0,-1-1 0 0 0,0 1 0 0 0,0-1 0 0 0,1 1 0 0 0,-1-1 0 0 0,1 1 0 0 0,-1 0 0 0 0,0 0 0 0 0,1-1 0 0 0,-1 1 0 0 0,1 0 0 0 0,0 0 0 0 0,-1-1 1 0 0,1 1-1 0 0,0 0 0 0 0,-1 0 0 0 0,1 0 0 0 0,0 0 0 0 0,0 0 0 0 0,0 0 0 0 0,0 0 0 0 0,0-1 0 0 0,0 1 0 0 0,0 0 0 0 0,0 0 0 0 0,0 0 0 0 0,0 0 0 0 0,0 0 0 0 0,0 0 0 0 0,1 0 0 0 0,-1-1 1 0 0,0 1-1 0 0,1 0 0 0 0,0 1 2 0 0,-4 25-74 0 0,1 0 0 0 0,2 0 0 0 0,1 0 0 0 0,1 1 0 0 0,1-1 0 0 0,1 0 1 0 0,1-1-1 0 0,2 1 0 0 0,3 4 74 0 0,52 145-4097 0 0,-47-135 2066 0 0,-6-18 734 0 0</inkml:trace>
  <inkml:trace contextRef="#ctx0" brushRef="#br0" timeOffset="1119.437">740 459 1756 0 0,'10'11'5540'0'0,"-9"76"-5458"0"0,-1-68 483 0 0,12 157 607 0 0,20 74 299 0 0,-47-313-8698 0 0,13 41 6004 0 0</inkml:trace>
  <inkml:trace contextRef="#ctx0" brushRef="#br0" timeOffset="1385.499">780 818 1860 0 0,'17'-47'3341'0'0,"36"-14"-2438"0"0,-45 53-600 0 0,6-7-193 0 0,0 0 1 0 0,1 1-1 0 0,1 0 1 0 0,0 1-1 0 0,1 1 1 0 0,1 1-1 0 0,0 0 1 0 0,0 1-1 0 0,1 1 1 0 0,9-3-111 0 0,-27 12-362 0 0,-8 24-2020 0 0,-4-12 1318 0 0,-5 1-96 0 0</inkml:trace>
  <inkml:trace contextRef="#ctx0" brushRef="#br0" timeOffset="1632.515">833 756 1796 0 0,'3'21'5292'0'0,"55"-3"-4503"0"0,-44-14-295 0 0,34 14-124 0 0,-2 2-1 0 0,0 2 1 0 0,-1 2-1 0 0,-1 2 1 0 0,-1 1-1 0 0,37 33-369 0 0,8 16-538 0 0,-23-18-4132 0 0,-56-54 2080 0 0,-8-4 1356 0 0</inkml:trace>
  <inkml:trace contextRef="#ctx0" brushRef="#br0" timeOffset="1974.244">1575 225 1248 0 0,'-9'3'7570'0'0,"51"-14"-6503"0"0,218-21 101 0 0,-86 24-6665 0 0,-156 16 3004 0 0,-18-4 1338 0 0</inkml:trace>
  <inkml:trace contextRef="#ctx0" brushRef="#br0" timeOffset="2159.429">1586 539 1336 0 0,'36'27'4678'0'0,"44"-17"-3025"0"0,-76-10-1433 0 0,47 3 689 0 0,177 0-1134 0 0,-8-46-5916 0 0,-199 34 4951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0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1528 0 0,'4'0'1024'0'0,"0"-2"-260"0"0,0 2-96 0 0,-1 0 28 0 0,2-1-100 0 0,1-1-75 0 0,2 2-57 0 0,11-4-140 0 0,5 1-148 0 0,5-3-24 0 0,3 1-492 0 0,2-2-532 0 0,1-2-421 0 0,2 3 57 0 0,-5-3 28 0 0,1-2 104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29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32 136 916 0 0,'-1'0'102'0'0,"-1"0"-1"0"0,1 0 0 0 0,0 0 1 0 0,-1 0-1 0 0,1-1 1 0 0,0 1-1 0 0,0 0 0 0 0,-1-1 1 0 0,1 1-1 0 0,0-1 1 0 0,0 1-1 0 0,0-1 1 0 0,-1 0-1 0 0,1 1 0 0 0,0-1 1 0 0,0 0-1 0 0,0 0 1 0 0,0 0-1 0 0,0 0 0 0 0,1 0 1 0 0,-1 0-1 0 0,0 0 1 0 0,0 0-1 0 0,1 0 1 0 0,-1 0-1 0 0,0 0 0 0 0,1 0 1 0 0,-1-1-1 0 0,1 1 1 0 0,0 0-1 0 0,-1-1 1 0 0,1 1-1 0 0,0 0 0 0 0,0 0 1 0 0,0-1-1 0 0,0 1 1 0 0,0 0-1 0 0,0-1 0 0 0,0 1 1 0 0,0 0-1 0 0,0-1 1 0 0,1 1-1 0 0,-1 0 1 0 0,0 0-1 0 0,1-1 0 0 0,-1 1 1 0 0,1 0-1 0 0,0 0 1 0 0,-1 0-1 0 0,1 0 0 0 0,0 0 1 0 0,0 0-1 0 0,0 0 1 0 0,-1 0-1 0 0,1 0 1 0 0,0 0-1 0 0,0 0 0 0 0,0 0 1 0 0,1 0-1 0 0,-1 1 1 0 0,0-1-1 0 0,0 1 1 0 0,0-1-1 0 0,0 1 0 0 0,1-1 1 0 0,-1 1-1 0 0,0-1 1 0 0,1 1-1 0 0,0 0-101 0 0,3-4 49 0 0,1 1 0 0 0,0 0 0 0 0,0 0-1 0 0,1 1 1 0 0,-1 0 0 0 0,0 0 0 0 0,1 0 0 0 0,-1 1 0 0 0,1 0 0 0 0,0 0 0 0 0,-1 1-1 0 0,1-1 1 0 0,0 1 0 0 0,-1 1 0 0 0,1 0 0 0 0,0-1 0 0 0,-1 2 0 0 0,1-1-1 0 0,-1 1 1 0 0,1 0 0 0 0,-1 1 0 0 0,0-1 0 0 0,0 1 0 0 0,0 0 0 0 0,0 1-1 0 0,-1-1 1 0 0,1 1 0 0 0,-1 1 0 0 0,0-1 0 0 0,0 1 0 0 0,-1-1 0 0 0,1 1-1 0 0,-1 0 1 0 0,0 1 0 0 0,0-1 0 0 0,-1 1 0 0 0,1 0 0 0 0,-1 0 0 0 0,-1 0-1 0 0,1 0 1 0 0,-1 1 0 0 0,0-1 0 0 0,0 0 0 0 0,-1 1 0 0 0,0 0 0 0 0,0 2-49 0 0,-3-1 44 0 0,0 0 0 0 0,0 1-1 0 0,-1-1 1 0 0,0-1 0 0 0,0 1 0 0 0,-1 0 0 0 0,0-1 0 0 0,-1 0 0 0 0,1 0 0 0 0,-1 0 0 0 0,-1 0 0 0 0,1-1 0 0 0,-1 0 0 0 0,0 0 0 0 0,-3 1-44 0 0,-59 99 741 0 0,67-104-737 0 0,4 0-73 0 0,0-1-1 0 0,-1 1 1 0 0,1-1-1 0 0,0 1 1 0 0,0-1-1 0 0,0 0 0 0 0,0 0 1 0 0,0 0-1 0 0,0 0 1 0 0,0-1-1 0 0,1 1 1 0 0,-1-1-1 0 0,0 0 0 0 0,0 0 1 0 0,0 0-1 0 0,0 0 1 0 0,1 0-1 0 0,-1-1 1 0 0,0 0-1 0 0,0 1 0 0 0,0-1 1 0 0,0 0-1 0 0,2-1 70 0 0,162-51-6710 0 0,-137 45 5362 0 0</inkml:trace>
  <inkml:trace contextRef="#ctx0" brushRef="#br0" timeOffset="248.776">579 396 1792 0 0,'-175'283'6765'0'0,"168"-272"-6828"0"0,-48 46-2421 0 0,54-57 1061 0 0,1 0 86 0 0,0 0 115 0 0</inkml:trace>
  <inkml:trace contextRef="#ctx0" brushRef="#br0" timeOffset="685.111">805 70 1780 0 0,'1'-4'175'0'0,"0"1"-1"0"0,0-1 0 0 0,1 0 1 0 0,-1 1-1 0 0,1-1 1 0 0,0 1-1 0 0,0-1 0 0 0,0 1 1 0 0,0 0-1 0 0,1 0 1 0 0,-1 0-1 0 0,1 0 0 0 0,0 0 1 0 0,0 0-1 0 0,0 1 1 0 0,0 0-1 0 0,0-1 0 0 0,1 1 1 0 0,-1 0-1 0 0,1 1 1 0 0,-1-1-1 0 0,1 1 0 0 0,0-1 1 0 0,-1 1-1 0 0,1 0 1 0 0,1 0-175 0 0,-1 2 31 0 0,0 0 0 0 0,-1 0 0 0 0,0 0 0 0 0,1 1 1 0 0,-1-1-1 0 0,0 1 0 0 0,1 0 0 0 0,-1 0 0 0 0,0 0 1 0 0,0 0-1 0 0,-1 1 0 0 0,1-1 0 0 0,0 1 0 0 0,-1 0 1 0 0,0-1-1 0 0,1 1 0 0 0,-1 0 0 0 0,0 0 0 0 0,-1 1 1 0 0,1-1-1 0 0,0 0 0 0 0,-1 1 0 0 0,0-1 0 0 0,0 1 1 0 0,0-1-1 0 0,0 1 0 0 0,0-1 0 0 0,-1 1 0 0 0,0 0 1 0 0,0-1-1 0 0,0 1 0 0 0,0 0 0 0 0,0-1 0 0 0,-1 1 1 0 0,1-1-1 0 0,-1 1 0 0 0,0 0 0 0 0,0-1 0 0 0,-1 1-31 0 0,-88 150 925 0 0,144-113-633 0 0,-13-27-207 0 0,-31-12-68 0 0,1 0 0 0 0,-1 1 0 0 0,0 0 0 0 0,0 0 0 0 0,0 1 0 0 0,0 0 0 0 0,0 1 0 0 0,-1 0 1 0 0,0 0-1 0 0,0 1 0 0 0,-1 1 0 0 0,1-1 0 0 0,-1 1 0 0 0,-1 1 0 0 0,1-1 0 0 0,-1 1 0 0 0,-1 1 1 0 0,1-1-1 0 0,-2 1 0 0 0,1 0 0 0 0,-1 0 0 0 0,0 1 0 0 0,2 7-17 0 0,-9-9 20 0 0,0-1-1 0 0,-1 0 0 0 0,0 0 1 0 0,0 0-1 0 0,0 0 0 0 0,-1-1 1 0 0,0 1-1 0 0,0-1 0 0 0,-1 0 1 0 0,0 0-1 0 0,0-1 0 0 0,0 1 1 0 0,-1-1-1 0 0,0 0 0 0 0,0-1 1 0 0,0 1-1 0 0,0-1 0 0 0,-1 0 1 0 0,1-1-1 0 0,-1 0 0 0 0,0 0 1 0 0,0 0-1 0 0,-7 1-19 0 0,-8 7-354 0 0,-1-1 0 0 0,0 0 1 0 0,0-2-1 0 0,-1-1 0 0 0,0-1 0 0 0,0-1 0 0 0,-1-1 1 0 0,-5 0 353 0 0,15-31-3386 0 0,28 12 2183 0 0</inkml:trace>
  <inkml:trace contextRef="#ctx0" brushRef="#br0" timeOffset="933.576">1350 601 2700 0 0,'-220'257'4973'0'0,"216"-276"-9846"0"0,12 0 3749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2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2856 0 0,'1'-5'5318'0'0,"0"20"-3588"0"0,6 47-1649 0 0,8-2-32 0 0,34 144-164 0 0,-30-63-6425 0 0,-18-130 5345 0 0</inkml:trace>
  <inkml:trace contextRef="#ctx0" brushRef="#br0" timeOffset="218.071">351 293 1540 0 0,'-41'75'2881'0'0,"-45"89"810"0"0,11 4-3958 0 0,60-143-4718 0 0,14-25 3789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27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1652 0 0,'1'-1'270'0'0,"-1"2"-188"0"0,0-1 0 0 0,0 1 0 0 0,0-1 1 0 0,0 1-1 0 0,0-1 0 0 0,0 1 0 0 0,0-1 1 0 0,0 1-1 0 0,0 0 0 0 0,0-1 0 0 0,0 1 0 0 0,0-1 1 0 0,1 1-1 0 0,-1-1 0 0 0,0 1 0 0 0,0-1 1 0 0,0 0-1 0 0,1 1 0 0 0,-1-1 0 0 0,0 1 0 0 0,1-1 1 0 0,-1 1-1 0 0,0-1 0 0 0,1 0 0 0 0,-1 1 1 0 0,1-1-1 0 0,-1 0 0 0 0,1 1 0 0 0,-1-1 0 0 0,0 0 1 0 0,1 0-1 0 0,-1 1 0 0 0,1-1 0 0 0,-1 0 0 0 0,1 0 1 0 0,-1 0-1 0 0,1 0 0 0 0,-1 0 0 0 0,1 0 1 0 0,0 0-1 0 0,-1 0 0 0 0,1 0 0 0 0,-1 0 0 0 0,1 0 1 0 0,-1 0-1 0 0,1 0 0 0 0,-1 0 0 0 0,1 0 1 0 0,-1 0-1 0 0,1 0 0 0 0,-1-1 0 0 0,1 1 0 0 0,-1 0 1 0 0,1 0-1 0 0,-1-1 0 0 0,0 1 0 0 0,1 0 0 0 0,-1-1 1 0 0,1 1-1 0 0,-1-1 0 0 0,0 1 0 0 0,1 0 1 0 0,-1-1-1 0 0,0 1 0 0 0,1-1-82 0 0,66 356 1836 0 0,-56-275-1923 0 0,12 45-4022 0 0,-20-118 2854 0 0,0-4 44 0 0</inkml:trace>
  <inkml:trace contextRef="#ctx0" brushRef="#br0" timeOffset="326.615">517 61 2312 0 0,'-37'18'885'0'0,"0"1"0"0"0,2 2 0 0 0,0 2-1 0 0,2 1 1 0 0,0 1 0 0 0,2 2 0 0 0,1 1 0 0 0,1 1 0 0 0,-6 10-885 0 0,32-34 45 0 0,0-1 0 0 0,1 0 0 0 0,0 0 1 0 0,-1 1-1 0 0,2-1 0 0 0,-1 1 0 0 0,0 0 0 0 0,1 0 1 0 0,0-1-1 0 0,0 1 0 0 0,0 0 0 0 0,1 0 1 0 0,0 0-1 0 0,-1 0 0 0 0,2 0 0 0 0,-1 0 0 0 0,1 0 1 0 0,-1 0-1 0 0,2 0 0 0 0,-1 0 0 0 0,0-1 1 0 0,1 1-1 0 0,0 0 0 0 0,0-1 0 0 0,0 1 0 0 0,1-1 1 0 0,-1 0-1 0 0,1 0 0 0 0,0 0 0 0 0,0 0 1 0 0,0 0-1 0 0,1-1 0 0 0,0 1 0 0 0,-1-1 0 0 0,1 0 1 0 0,0 0-1 0 0,1 0 0 0 0,-1-1 0 0 0,0 0 1 0 0,1 1-1 0 0,-1-1 0 0 0,1-1 0 0 0,0 1 0 0 0,-1-1 1 0 0,1 0-1 0 0,0 0 0 0 0,5 0-45 0 0,146 54-2130 0 0,8-32-5005 0 0,-150-23 5879 0 0</inkml:trace>
  <inkml:trace contextRef="#ctx0" brushRef="#br0" timeOffset="576.538">893 246 964 0 0,'27'-9'5612'0'0,"39"-6"-5378"0"0,-56 13 251 0 0,146-21-395 0 0,-59 10-3240 0 0,-81 9 1968 0 0,-7 2-103 0 0</inkml:trace>
  <inkml:trace contextRef="#ctx0" brushRef="#br0" timeOffset="814.876">786 423 1356 0 0,'6'4'1160'0'0,"-1"-1"-180"0"0,13 5-68 0 0,6-1-92 0 0,1-4-87 0 0,2-1-53 0 0,-11-2-84 0 0,8 0-52 0 0,8 0-156 0 0,4 0-124 0 0,0 0-244 0 0,41-11 4 0 0,-35 5-408 0 0,-2-3-292 0 0,-2-4-592 0 0,2 1-9 0 0,-3 0 33 0 0,-3 0 24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23 1664 0 0,'0'0'929'0'0,"0"0"-51"0"0,-1 13 318 0 0,8-7 2123 0 0,0-4-3366 0 0,0 0-1 0 0,0-1 1 0 0,0 0 0 0 0,0 0-1 0 0,0-1 1 0 0,0 1-1 0 0,0-2 1 0 0,1 1 0 0 0,-1-1-1 0 0,0 0 1 0 0,0-1-1 0 0,0 1 1 0 0,0-2 0 0 0,0 1-1 0 0,6-4 48 0 0,50-20-3651 0 0,-43 20 2447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2420 0 0,'2'3'516'0'0,"-2"-2"100"0"0,2 2 0 0 0,1 0-20 0 0,-3-3-60 0 0,1 3-79 0 0,3-3-1 0 0,-1 0-188 0 0,0-1-52 0 0,3-1-204 0 0,1 1 8 0 0,10-4-480 0 0,-2-1-377 0 0,1-1 69 0 0,0-1 56 0 0,6-1-428 0 0,-7 2-48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1416 0 0,'3'0'712'0'0,"-3"2"-16"0"0,5-1-272 0 0,-3-1 12 0 0,1 2-12 0 0,0-2 12 0 0,0-2-72 0 0,0 2-36 0 0,4-1-176 0 0,-4 1-19 0 0,7-2-294 0 0,7-4-351 0 0,-7 0-544 0 0,1 0-192 0 0,7 0 48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20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294 502 1588 0 0,'-18'3'419'0'0,"-1"2"0"0"0,1 0 0 0 0,0 1 0 0 0,1 1-1 0 0,-1 1 1 0 0,1 0 0 0 0,1 1 0 0 0,0 1 0 0 0,0 1 0 0 0,1 0 0 0 0,0 1-1 0 0,1 0 1 0 0,0 1 0 0 0,1 1 0 0 0,0 0 0 0 0,2 1 0 0 0,-7 9-419 0 0,17-23 14 0 0,1 1 1 0 0,-1 0-1 0 0,0-1 0 0 0,0 1 1 0 0,0 0-1 0 0,1-1 0 0 0,-1 1 1 0 0,1 0-1 0 0,-1 0 1 0 0,1 0-1 0 0,0 0 0 0 0,0-1 1 0 0,0 1-1 0 0,0 0 0 0 0,0 0 1 0 0,0 0-1 0 0,0 0 1 0 0,1-1-1 0 0,-1 1 0 0 0,1 0 1 0 0,-1 0-1 0 0,1 0 1 0 0,0-1-1 0 0,0 1 0 0 0,-1 0 1 0 0,1-1-1 0 0,0 1 0 0 0,0-1 1 0 0,1 1-1 0 0,-1-1 1 0 0,0 0-1 0 0,0 1 0 0 0,1-1 1 0 0,-1 0-1 0 0,1 0 0 0 0,-1 0 1 0 0,1 0-1 0 0,0 0 1 0 0,-1 0-1 0 0,1 0 0 0 0,0-1 1 0 0,-1 1-1 0 0,1-1 0 0 0,0 1 1 0 0,0-1-1 0 0,0 0 1 0 0,-1 1-1 0 0,1-1 0 0 0,0 0 1 0 0,0 0-1 0 0,0 0 1 0 0,0-1-1 0 0,0 1 0 0 0,-1 0 1 0 0,1-1-1 0 0,0 1 0 0 0,0-1-14 0 0,106-10-93 0 0,-59 3-186 0 0,-1-3 0 0 0,1-2 1 0 0,-2-2-1 0 0,0-2 0 0 0,-1-2 0 0 0,-1-2 0 0 0,30-20 279 0 0,-74 41-7 0 0,0 0 0 0 0,0 0 0 0 0,1 0 0 0 0,-1 0 1 0 0,0-1-1 0 0,0 1 0 0 0,0 0 0 0 0,0-1 0 0 0,0 1 0 0 0,0-1 0 0 0,0 1 0 0 0,1-1 0 0 0,-1 1 0 0 0,-1-1 0 0 0,1 0 0 0 0,0 0 0 0 0,0 0 0 0 0,0 1 0 0 0,0-1 0 0 0,0 0 0 0 0,-1 0 0 0 0,1 0 0 0 0,0 0 0 0 0,-1 0 0 0 0,1 0 0 0 0,-1 0 0 0 0,1-1 0 0 0,-1 1 0 0 0,0 0 0 0 0,1 0 0 0 0,-1 0 0 0 0,0 0 0 0 0,0-1 0 0 0,0 1 0 0 0,0 0 1 0 0,0 0-1 0 0,0 0 0 0 0,0 0 0 0 0,0-1 0 0 0,0 1 0 0 0,-1 0 0 0 0,1 0 0 0 0,0 0 0 0 0,-1 0 0 0 0,1-1 0 0 0,-1 1 0 0 0,1 0 0 0 0,-1 0 0 0 0,0 0 0 0 0,1 0 0 0 0,-1 0 0 0 0,0 1 0 0 0,0-1 0 0 0,1 0 0 0 0,-1 0 0 0 0,0 0 0 0 0,0 1 0 0 0,0-1 0 0 0,0 0 0 0 0,0 1 0 0 0,0-1 0 0 0,-1 0 7 0 0,-78-13 499 0 0,-115 64 660 0 0,148-15-795 0 0,66-25-657 0 0,-7-9 252 0 0,0 1-1 0 0,-1-1 1 0 0,1-1-1 0 0,0 0 1 0 0,0-1-1 0 0,-1 0 1 0 0,1-1-1 0 0,0 0 1 0 0,-1-1-1 0 0,0 0 1 0 0,1-1-1 0 0,6-3 42 0 0,25-7-87 0 0,-33 12 58 0 0,18-4-151 0 0,-1-1 0 0 0,1-1 0 0 0,-1-1 0 0 0,-1-1 0 0 0,0-2 0 0 0,0-1 0 0 0,-1-1 0 0 0,-1 0-1 0 0,0-2 1 0 0,-1-1 0 0 0,18-18 180 0 0,-36 29 38 0 0,0-1 0 0 0,0 0 0 0 0,-1 0 0 0 0,0 0 0 0 0,0-1 0 0 0,-1 1 0 0 0,0-1 0 0 0,0 0 0 0 0,-1 0 0 0 0,0 0 0 0 0,-1 0 0 0 0,1 0 0 0 0,-2 0 0 0 0,1 0 0 0 0,-1 0 0 0 0,0-1 0 0 0,-1 1 0 0 0,0 0 0 0 0,0 0 0 0 0,-1-3-38 0 0,-3-9 388 0 0,-1 1 0 0 0,-1 0 0 0 0,-1 0 0 0 0,-1 0 0 0 0,0 1 1 0 0,-1 0-1 0 0,-1 1 0 0 0,-1 1 0 0 0,0-1 0 0 0,-2 2 0 0 0,1 0 0 0 0,-2 0 0 0 0,0 2 0 0 0,-7-6-388 0 0,21 18 35 0 0,-1 1 1 0 0,0-1-1 0 0,0 0 1 0 0,1 1-1 0 0,-1 0 1 0 0,0-1-1 0 0,0 1 1 0 0,0 0-1 0 0,1 0 1 0 0,-1 0-1 0 0,0 0 1 0 0,0 0-1 0 0,0 0 1 0 0,0 0-1 0 0,1 1 1 0 0,-1-1-1 0 0,0 0 1 0 0,0 1-1 0 0,1 0 0 0 0,-1-1 1 0 0,0 1-1 0 0,1 0 1 0 0,-1 0-1 0 0,1 0 1 0 0,-1 0-1 0 0,1 0 1 0 0,-1 1-1 0 0,1-1 1 0 0,0 0-1 0 0,0 0 1 0 0,-1 1-1 0 0,1-1 1 0 0,0 1-1 0 0,0-1 1 0 0,0 1-1 0 0,1 0 1 0 0,-1-1-1 0 0,0 1 1 0 0,1 0-1 0 0,-1 0 1 0 0,1-1-1 0 0,-1 1 1 0 0,1 0-1 0 0,0 0 1 0 0,0 0-1 0 0,0 1-35 0 0,-19 91 243 0 0,41 199 287 0 0,-13-234-448 0 0,41 191-444 0 0,4 34-3668 0 0,-37-160-3034 0 0,-17-116 5855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1184 0 0,'2'3'944'0'0,"1"-2"-240"0"0,0 2-32 0 0,0-3-104 0 0,-3 2-68 0 0,2-4-204 0 0,1 2-32 0 0,0-3-148 0 0,2 2-16 0 0,0-2-884 0 0,1 0-452 0 0,10-6 44 0 0,2 0-16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3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137 232 916 0 0,'50'30'21133'0'0,"-66"-89"-30894"0"0,1 35 8082 0 0,-106-120-5801 0 0,87 110 6083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5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5 840 0 0,'-34'0'3848'0'0,"31"0"-3438"0"0,-1-1-39 0 0,223-2 3240 0 0,372 21-2923 0 0,-516 6-2033 0 0,-100 1-3178 0 0,2-15 3306 0 0,-2-1 18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2:0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1 928 0 0,'-8'3'760'0'0,"9"-2"-683"0"0,-1-1-1 0 0,1 1 1 0 0,-1-1-1 0 0,1 0 0 0 0,-1 1 1 0 0,0-1-1 0 0,1 1 1 0 0,-1 0-1 0 0,0-1 0 0 0,1 1 1 0 0,-1-1-1 0 0,0 1 1 0 0,0-1-1 0 0,0 1 0 0 0,1 0 1 0 0,-1-1-1 0 0,0 1 1 0 0,0 0-1 0 0,0-1 0 0 0,0 1 1 0 0,0-1-1 0 0,0 1 1 0 0,0 0-1 0 0,0-1 0 0 0,0 1 1 0 0,-1 0-1 0 0,1-1 0 0 0,0 1 1 0 0,0-1-1 0 0,0 1 1 0 0,-1-1-1 0 0,1 1 0 0 0,0 0 1 0 0,-1-1-1 0 0,1 1 1 0 0,0-1-1 0 0,-1 1 0 0 0,1-1 1 0 0,-1 0-1 0 0,1 1 1 0 0,-1-1-1 0 0,1 1 0 0 0,-1-1 1 0 0,1 0-1 0 0,-1 1 1 0 0,1-1-1 0 0,-1 0 0 0 0,0 0 1 0 0,1 1-1 0 0,-1-1 1 0 0,1 0-1 0 0,-1 0 0 0 0,0 0 1 0 0,1 0-1 0 0,-1 0 1 0 0,0 0-1 0 0,1 0 0 0 0,-1 0 1 0 0,1 0-1 0 0,-1 0 0 0 0,0 0 1 0 0,1 0-1 0 0,-1 0-76 0 0,304 12 3306 0 0,-192-14-3189 0 0,249 16-2267 0 0,-229 5-3357 0 0,-119-16 4080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1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1313 1452 0 0,'0'0'538'0'0,"0"0"-97"0"0,0 0-68 0 0,0 0-29 0 0,0 0 16 0 0,0 0-85 0 0,0 0-26 0 0,0 0-41 0 0,15-12 1606 0 0,-29 137-682 0 0,-68 535 2134 0 0,81-562-2406 0 0,4-93-816 0 0,1 0 1 0 0,0 1-1 0 0,0-1 1 0 0,0-1-1 0 0,0 1 0 0 0,1-1 1 0 0,-1 1-1 0 0,1-1 1 0 0,1 0-1 0 0,-1-1 1 0 0,0 0-1 0 0,1 1 1 0 0,-1-2-1 0 0,1 1 1 0 0,0-1-1 0 0,0 0 1 0 0,0 0-1 0 0,1 0 1 0 0,-1-1-1 0 0,0 0 0 0 0,0 0 1 0 0,1-1-1 0 0,-1 1 1 0 0,0-1-1 0 0,1-1 1 0 0,-1 1-1 0 0,1-1 1 0 0,-1-1-1 0 0,2 0-44 0 0,373-50-78 0 0,-290 35-539 0 0,-83 15 375 0 0,-4 2 84 0 0,0 0-1 0 0,0 0 0 0 0,0 0 1 0 0,0-1-1 0 0,0 1 1 0 0,0-1-1 0 0,0 0 1 0 0,-1-1-1 0 0,1 1 0 0 0,0-1 1 0 0,-1 1-1 0 0,1-1 1 0 0,-1 0-1 0 0,1 0 1 0 0,-1-1-1 0 0,0 1 0 0 0,0-1 1 0 0,0 1-1 0 0,0-1 1 0 0,-1 0-1 0 0,3-3 159 0 0,-57-43-5355 0 0,29 31 4088 0 0</inkml:trace>
  <inkml:trace contextRef="#ctx0" brushRef="#br0" timeOffset="309.322">80 1766 1228 0 0,'-21'1'2407'0'0,"-6"0"1338"0"0,44-3-1091 0 0,499-35-727 0 0,-382 17-5143 0 0,-134 20 1767 0 0,-32-19-2789 0 0,12 7 3036 0 0</inkml:trace>
  <inkml:trace contextRef="#ctx0" brushRef="#br0" timeOffset="649.168">69 1255 1936 0 0,'-5'-1'3925'0'0,"30"-9"-2648"0"0,97-10-649 0 0,0 5-1 0 0,1 5 1 0 0,0 6-1 0 0,22 7-627 0 0,-77-3-468 0 0,-44 10-881 0 0,-22-4-3654 0 0,-4-6 3859 0 0</inkml:trace>
  <inkml:trace contextRef="#ctx0" brushRef="#br0" timeOffset="1174.536">2250 1208 1256 0 0,'35'-3'6985'0'0,"-85"67"-6240"0"0,2 2 0 0 0,4 2 0 0 0,2 2 0 0 0,3 1 0 0 0,-11 37-745 0 0,-79 271-1298 0 0,104-333-858 0 0,-6-30-2806 0 0,20-16 3764 0 0</inkml:trace>
  <inkml:trace contextRef="#ctx0" brushRef="#br0" timeOffset="1470.162">1677 1349 2372 0 0,'14'-22'5357'0'0,"18"26"-3934"0"0,40 33-1403 0 0,-68-34 288 0 0,58 33-107 0 0,-1 4 0 0 0,-3 1 0 0 0,-1 4 0 0 0,-2 2 0 0 0,-3 2 0 0 0,-1 2 0 0 0,-3 3-1 0 0,-3 1 1 0 0,3 9-201 0 0,9 18-3399 0 0,-56-82 3265 0 0,8 9-1507 0 0,-4-12-1833 0 0,2-10 2270 0 0</inkml:trace>
  <inkml:trace contextRef="#ctx0" brushRef="#br0" timeOffset="1982.217">2578 1555 1944 0 0,'-78'3'8514'0'0,"158"-3"-6611"0"0,725-47-1493 0 0,-767 45-2674 0 0,-51 7-4933 0 0,13-6 6007 0 0</inkml:trace>
  <inkml:trace contextRef="#ctx0" brushRef="#br0" timeOffset="4693.267">1783 974 2524 0 0,'-44'-14'1073'0'0,"-18"6"408"0"0,39 19-1249 0 0,0 0 0 0 0,0 1 0 0 0,2 2-1 0 0,0 0 1 0 0,0 1 0 0 0,1 1 0 0 0,1 1-1 0 0,1 1 1 0 0,0 0 0 0 0,1 2 0 0 0,2-1-1 0 0,0 2 1 0 0,1 0 0 0 0,0 1 0 0 0,2 1-1 0 0,1 0 1 0 0,1 0 0 0 0,1 1 0 0 0,1 0-1 0 0,1 0 1 0 0,1 1 0 0 0,1 0 0 0 0,1 0-1 0 0,0 13-231 0 0,6 82 576 0 0,6-73-437 0 0,2-1-1 0 0,2 0 0 0 0,1-1 0 0 0,3-1 1 0 0,2 0-1 0 0,12 20-138 0 0,19 16-147 0 0,4-2 0 0 0,3-2 1 0 0,3-3-1 0 0,58 55 147 0 0,-89-97-626 0 0,1-2 0 0 0,1 0 1 0 0,1-2-1 0 0,2-2 0 0 0,1 0 0 0 0,0-3 0 0 0,2 0 0 0 0,1-3 1 0 0,0-1-1 0 0,1-2 0 0 0,1-1 0 0 0,0-2 0 0 0,1-2 1 0 0,5 0 625 0 0,23-7-1374 0 0</inkml:trace>
  <inkml:trace contextRef="#ctx0" brushRef="#br0" timeOffset="2603.332">3914 1199 1892 0 0,'14'2'5030'0'0,"-13"32"-3583"0"0,-12 34-1025 0 0,-14 37 893 0 0,5 1-1 0 0,5 0 0 0 0,4 1 0 0 0,4 36-1314 0 0,7-138 41 0 0,0 0 0 0 0,1 0-1 0 0,-1 0 1 0 0,1 0 0 0 0,0-1 0 0 0,0 1 0 0 0,0 0-1 0 0,1 0 1 0 0,-1-1 0 0 0,1 1 0 0 0,0-1-1 0 0,1 0 1 0 0,-1 1 0 0 0,1-1 0 0 0,0 0 0 0 0,0 0-1 0 0,0-1 1 0 0,0 1 0 0 0,1-1 0 0 0,-1 1 0 0 0,1-1-1 0 0,0 0 1 0 0,0-1 0 0 0,0 1 0 0 0,1-1 0 0 0,-1 0-1 0 0,0 1 1 0 0,1-2 0 0 0,0 1 0 0 0,-1-1 0 0 0,1 1-1 0 0,0-1 1 0 0,0-1 0 0 0,0 1 0 0 0,-1-1 0 0 0,1 0-1 0 0,0 0 1 0 0,2 0-41 0 0,33-3-326 0 0,0-1-1 0 0,0-2 1 0 0,0-2 0 0 0,-1-2-1 0 0,0-1 1 0 0,0-2 0 0 0,-2-2-1 0 0,0-2 1 0 0,0-1-1 0 0,20-14 327 0 0,-52 30-327 0 0,0 0 0 0 0,0-1 0 0 0,0 1 0 0 0,-1-1 0 0 0,1 0-1 0 0,-1 0 1 0 0,1-1 0 0 0,-1 1 0 0 0,0-1 0 0 0,0 0 0 0 0,-1 0-1 0 0,1 0 1 0 0,-1-1 0 0 0,0 1 0 0 0,0-1 0 0 0,0 0 0 0 0,-1 1-1 0 0,0-1 1 0 0,0-1 0 0 0,0 1 0 0 0,0 0 0 0 0,-1 0 0 0 0,0-1-1 0 0,0 1 1 0 0,0-1 0 0 0,-1 1 0 0 0,0-4 327 0 0,-10-15-1261 0 0</inkml:trace>
  <inkml:trace contextRef="#ctx0" brushRef="#br0" timeOffset="2896.056">3845 1534 2028 0 0,'-9'0'1361'0'0,"-15"2"1264"0"0,34-7 623 0 0,273-36-1066 0 0,2 0-3902 0 0,-187-2-4417 0 0,-94 34 5002 0 0</inkml:trace>
  <inkml:trace contextRef="#ctx0" brushRef="#br0" timeOffset="3175.26">3932 1127 2420 0 0,'34'-12'3898'0'0,"-10"3"-3447"0"0,64-12 376 0 0,0 4 1 0 0,1 4-1 0 0,86-1-827 0 0,-174 14-6 0 0,101-5-1279 0 0,1 5-3508 0 0,-79 0 3678 0 0</inkml:trace>
  <inkml:trace contextRef="#ctx0" brushRef="#br0" timeOffset="3545.641">5388 1147 2028 0 0,'-4'12'4873'0'0,"-22"16"-4030"0"0,19-22-403 0 0,-156 232 2852 0 0,-7 143-3460 0 0,139-332-2579 0 0,-6-43-3044 0 0,16-20 4705 0 0</inkml:trace>
  <inkml:trace contextRef="#ctx0" brushRef="#br0" timeOffset="3840.139">4951 1277 1132 0 0,'4'-11'3054'0'0,"-5"11"-2955"0"0,1-1 1 0 0,0 0 0 0 0,0 1 0 0 0,0-1 0 0 0,0 0-1 0 0,0 0 1 0 0,0 1 0 0 0,0-1 0 0 0,0 0-1 0 0,0 1 1 0 0,1-1 0 0 0,-1 1 0 0 0,0-1 0 0 0,0 0-1 0 0,0 1 1 0 0,1-1 0 0 0,-1 0 0 0 0,0 1 0 0 0,1-1-1 0 0,-1 1 1 0 0,1-1 0 0 0,-1 1 0 0 0,1-1 0 0 0,-1 1-1 0 0,1-1 1 0 0,-1 1 0 0 0,1-1 0 0 0,-1 1-1 0 0,1 0 1 0 0,-1-1 0 0 0,1 1 0 0 0,0 0 0 0 0,-1 0-1 0 0,1-1 1 0 0,0 1 0 0 0,-1 0 0 0 0,1 0 0 0 0,0 0-1 0 0,-1 0 1 0 0,1 0 0 0 0,0 0 0 0 0,-1 0 0 0 0,1 0-1 0 0,0 0 1 0 0,-1 0 0 0 0,1 0 0 0 0,0 0-1 0 0,-1 0 1 0 0,1 1 0 0 0,0-1 0 0 0,-1 0 0 0 0,1 0-1 0 0,-1 1 1 0 0,1-1 0 0 0,-1 0 0 0 0,1 1 0 0 0,0 0-100 0 0,195 182 2382 0 0,22 57-1411 0 0,-101-58-4439 0 0,-115-177 2953 0 0,7 11-772 0 0,-7-18-3431 0 0,-4-6 3527 0 0</inkml:trace>
  <inkml:trace contextRef="#ctx0" brushRef="#br0" timeOffset="5346.328">5645 631 1484 0 0,'22'1'274'0'0,"-1"1"0"0"0,-1 1-1 0 0,1 1 1 0 0,0 0 0 0 0,-1 2-1 0 0,0 1 1 0 0,0 0 0 0 0,0 1-1 0 0,-1 1 1 0 0,-1 1 0 0 0,1 1 0 0 0,-2 1-1 0 0,0 0 1 0 0,0 1 0 0 0,-1 1-1 0 0,0 0 1 0 0,2 5-274 0 0,22 25 410 0 0,-2 1 0 0 0,-2 3 1 0 0,-2 0-1 0 0,-2 3 0 0 0,13 29-410 0 0,-23-43 208 0 0,-1 2-1 0 0,-2 0 1 0 0,-2 1-1 0 0,-2 1 1 0 0,-1 1-1 0 0,-3 0 1 0 0,-1 0-1 0 0,-2 1 1 0 0,-2 0-1 0 0,-1 1 1 0 0,-3-1-1 0 0,-1 1 1 0 0,-3 0-1 0 0,-1-1 1 0 0,-3 0-1 0 0,-1 0 1 0 0,-2 0-1 0 0,-2-1 1 0 0,-1 0-1 0 0,-3-1 1 0 0,-1 0-1 0 0,-19 33-207 0 0,1-24 105 0 0,-1-1 0 0 0,-3-1-1 0 0,-2-2 1 0 0,-2-2 0 0 0,-2-2 0 0 0,-1-1-1 0 0,-2-3 1 0 0,-35 21-105 0 0,-46-1-1913 0 0,126-57 1795 0 0,-1-1-1 0 0,0 0 0 0 0,0 0 0 0 0,0 1 1 0 0,1-2-1 0 0,-1 1 0 0 0,0 0 0 0 0,0-1 1 0 0,1 1-1 0 0,-1-1 0 0 0,0 0 0 0 0,1 1 1 0 0,-1-2-1 0 0,0 1 0 0 0,1 0 0 0 0,0 0 1 0 0,-1-1-1 0 0,1 1 0 0 0,0-1 0 0 0,-1 0 1 0 0,1 0-1 0 0,0 0 0 0 0,0 0 0 0 0,1 0 0 0 0,-1 0 1 0 0,0 0-1 0 0,1 0 0 0 0,-1-1 0 0 0,1 1 1 0 0,0-1-1 0 0,0 1 0 0 0,0-1 0 0 0,0 0 1 0 0,0 1-1 0 0,0-1 0 0 0,1 0 119 0 0,-13-98-3308 0 0,13 94 3115 0 0,2-33-975 0 0,10-39 14 0 0</inkml:trace>
  <inkml:trace contextRef="#ctx0" brushRef="#br0" timeOffset="5920.498">6221 13 888 0 0,'1'-12'3817'0'0,"2"24"-2351"0"0,0 22-917 0 0,-4 109 1156 0 0,7 0 1 0 0,19 102-1706 0 0,0-23-487 0 0,-24-213 567 0 0,-8 10-6269 0 0,3-21 4886 0 0</inkml:trace>
  <inkml:trace contextRef="#ctx0" brushRef="#br0" timeOffset="6659.234">6807 130 1540 0 0,'0'0'93'0'0,"-1"0"-1"0"0,1 0 1 0 0,-1 0 0 0 0,1 0-1 0 0,-1 0 1 0 0,1 0-1 0 0,-1 0 1 0 0,1 0 0 0 0,-1 0-1 0 0,1-1 1 0 0,-1 1-1 0 0,1 0 1 0 0,-1 0 0 0 0,1 0-1 0 0,0-1 1 0 0,-1 1-1 0 0,1 0 1 0 0,-1 0 0 0 0,1-1-1 0 0,-1 1 1 0 0,1 0 0 0 0,0-1-1 0 0,-1 1 1 0 0,1 0-1 0 0,0-1 1 0 0,0 1 0 0 0,-1 0-1 0 0,1-1 1 0 0,0 1-1 0 0,0-1 1 0 0,-1 1 0 0 0,1-1-1 0 0,0 1 1 0 0,0-1-1 0 0,0 1 1 0 0,0 0 0 0 0,0-1-1 0 0,0 1 1 0 0,0-1-1 0 0,0 1 1 0 0,0-1 0 0 0,0 1-1 0 0,0-1 1 0 0,0 1 0 0 0,0-1-1 0 0,0 1 1 0 0,0-1-1 0 0,0 1 1 0 0,0-1 0 0 0,1 1-1 0 0,-1-1 1 0 0,0 1-1 0 0,0 0 1 0 0,1-1 0 0 0,-1 1-1 0 0,0-1-92 0 0,-57 3 443 0 0,8 24-205 0 0,0 1-1 0 0,2 3 0 0 0,1 2 1 0 0,2 1-1 0 0,1 3 0 0 0,2 1 1 0 0,-3 8-238 0 0,-104 99 1303 0 0,148-143-1181 0 0,0-1-16 0 0,3 2 34 0 0,210 22 654 0 0,-178-15-765 0 0,0 1-1 0 0,-1 1 1 0 0,0 2-1 0 0,-1 2 0 0 0,-1 1 1 0 0,0 1-1 0 0,-1 2 1 0 0,-1 1-1 0 0,18 15-28 0 0,84 51-1560 0 0,11-17-4981 0 0,-117-64 5386 0 0</inkml:trace>
  <inkml:trace contextRef="#ctx0" brushRef="#br0" timeOffset="7283.985">4801 1072 2160 0 0,'-79'75'3603'0'0,"63"-53"-3365"0"0,2 0 0 0 0,0 1 1 0 0,2 0-1 0 0,1 1 1 0 0,0 1-1 0 0,2 0 1 0 0,1 0-1 0 0,1 0 0 0 0,1 1 1 0 0,1 0-1 0 0,1 0 1 0 0,2 1-1 0 0,0-1 1 0 0,2 1-1 0 0,1-1 0 0 0,1 1 1 0 0,1-1-1 0 0,3 7-238 0 0,3-1 60 0 0,0 0 0 0 0,3-1-1 0 0,0-1 1 0 0,2 0 0 0 0,1 0 0 0 0,1-2-1 0 0,2 0 1 0 0,12 15-60 0 0,118 96-2433 0 0,-47-106-2925 0 0,-83-33 4149 0 0</inkml:trace>
  <inkml:trace contextRef="#ctx0" brushRef="#br0" timeOffset="7656.973">5567 1012 1568 0 0,'26'18'608'0'0,"0"2"-1"0"0,-1 1 1 0 0,-1 1-1 0 0,-1 1 1 0 0,-2 1-1 0 0,0 1 1 0 0,-1 1-1 0 0,-2 1 1 0 0,0 1-1 0 0,-2 0 1 0 0,4 11-608 0 0,-11-21 256 0 0,-1 1 0 0 0,-1 0 0 0 0,0 0 0 0 0,-1 1 1 0 0,-2 0-1 0 0,0 0 0 0 0,0 0 0 0 0,-2 0 0 0 0,-1 1 0 0 0,-1 12-256 0 0,-6 2 19 0 0,-1-1-1 0 0,-3 0 0 0 0,0-1 0 0 0,-2 0 1 0 0,-2 0-1 0 0,-1-1 0 0 0,-1-1 0 0 0,-2-1 0 0 0,0 0 1 0 0,-3-1-1 0 0,0-1 0 0 0,-2-1 0 0 0,-1-1 1 0 0,-14 11-19 0 0,-23 10-3712 0 0,59-46 2353 0 0,-1-4-8 0 0,-7-12 52 0 0,7-3 36 0 0</inkml:trace>
  <inkml:trace contextRef="#ctx0" brushRef="#br0" timeOffset="9304.017">7393 2468 2420 0 0,'0'0'690'0'0,"-14"-2"497"0"0,-5-7 1335 0 0,-38 117-1652 0 0,38-81-896 0 0,0 0 0 0 0,-2-1 0 0 0,-1-1 0 0 0,-1-1 0 0 0,-1-1 0 0 0,0-1 0 0 0,-2-1 0 0 0,-1-1 0 0 0,-1-2 0 0 0,0-1 0 0 0,-1-1 0 0 0,-1-1 0 0 0,0-2 0 0 0,-1 0 0 0 0,-21 4 26 0 0,47-15-238 0 0,-1 0 0 0 0,1 0 0 0 0,0-1-1 0 0,-1 1 1 0 0,1-1 0 0 0,-1 0-1 0 0,1-1 1 0 0,-1 1 0 0 0,1-1 0 0 0,-1 0-1 0 0,0 0 1 0 0,1-1 0 0 0,-1 0-1 0 0,1 0 1 0 0,-1 0 0 0 0,1-1 0 0 0,0 1-1 0 0,-1-1 1 0 0,1-1 0 0 0,0 1 0 0 0,-4-4 238 0 0,-8-14-1248 0 0</inkml:trace>
  <inkml:trace contextRef="#ctx0" brushRef="#br0" timeOffset="43467.939">290 3472 976 0 0,'0'0'513'0'0,"0"0"-40"0"0,0 0 57 0 0,0 0-10 0 0,12-3 334 0 0,25-36 1905 0 0,-32 103-1266 0 0,-27 302-189 0 0,20-59-260 0 0,3-298-990 0 0,0 0 0 0 0,0 0 0 0 0,1 0 0 0 0,0 0-1 0 0,0-1 1 0 0,1 1 0 0 0,0 0 0 0 0,1-1 0 0 0,0 0-1 0 0,0 0 1 0 0,1 0 0 0 0,0 0 0 0 0,0-1 0 0 0,3 3-54 0 0,0-6 71 0 0,0 0 1 0 0,0-1-1 0 0,1 0 1 0 0,-1 0-1 0 0,0-1 1 0 0,1 0-1 0 0,0 0 1 0 0,-1-1-1 0 0,1-1 1 0 0,0 1-1 0 0,0-1 1 0 0,0-1-1 0 0,2 0-70 0 0,4 1 61 0 0,233-22 126 0 0,-121-2-2657 0 0,-161 1-4319 0 0,31 21 6493 0 0,-18-9-921 0 0</inkml:trace>
  <inkml:trace contextRef="#ctx0" brushRef="#br0" timeOffset="43762.503">355 3955 1588 0 0,'1'0'67'0'0,"-1"1"0"0"0,1-1 1 0 0,-1 0-1 0 0,1 1 0 0 0,-1-1 0 0 0,1 0 0 0 0,-1 1 0 0 0,1-1 1 0 0,-1 0-1 0 0,1 0 0 0 0,-1 0 0 0 0,1 0 0 0 0,-1 0 0 0 0,1 1 0 0 0,0-1 1 0 0,-1 0-1 0 0,1 0 0 0 0,-1 0 0 0 0,1-1 0 0 0,-1 1 0 0 0,1 0 1 0 0,0 0-1 0 0,-1 0 0 0 0,1 0 0 0 0,-1 0 0 0 0,1-1 0 0 0,-1 1 1 0 0,1 0-1 0 0,-1 0 0 0 0,1-1 0 0 0,-1 1 0 0 0,1 0 0 0 0,-1-1 0 0 0,0 1 1 0 0,1-1-1 0 0,-1 1 0 0 0,1 0 0 0 0,-1-1 0 0 0,0 1 0 0 0,1-1 1 0 0,-1 1-1 0 0,0-1 0 0 0,0 1 0 0 0,1-1 0 0 0,-1 1 0 0 0,0-1 0 0 0,0 0 1 0 0,0 1-1 0 0,0-1 0 0 0,0 1 0 0 0,0-1 0 0 0,0 1 0 0 0,0-1 1 0 0,0 1-1 0 0,0-1 0 0 0,0 0 0 0 0,0 1 0 0 0,0-1 0 0 0,0 1 1 0 0,0-1-1 0 0,-1 1 0 0 0,1-1 0 0 0,0 1 0 0 0,0-1 0 0 0,-1 1 0 0 0,1-1 1 0 0,0 1-1 0 0,-1-1 0 0 0,1 1-67 0 0,105-26 1103 0 0,2 5 0 0 0,0 5 0 0 0,46 1-1103 0 0,-65 6 80 0 0,-70 7-521 0 0,31-3 279 0 0,-50 0-5972 0 0,-8 4 4872 0 0</inkml:trace>
  <inkml:trace contextRef="#ctx0" brushRef="#br0" timeOffset="44102.834">415 3397 936 0 0,'12'-27'4949'0'0,"45"8"-4252"0"0,-48 17-314 0 0,49-9-94 0 0,1 3 0 0 0,0 2 0 0 0,1 3 1 0 0,37 4-290 0 0,-75-1-305 0 0,-1 10-235 0 0,-14 1-3697 0 0,-6-10 3041 0 0</inkml:trace>
  <inkml:trace contextRef="#ctx0" brushRef="#br0" timeOffset="44786.698">1677 3203 928 0 0,'-15'1'269'0'0,"0"1"1"0"0,1 0-1 0 0,-1 0 0 0 0,1 2 0 0 0,-1 0 1 0 0,1 0-1 0 0,0 1 0 0 0,1 1 1 0 0,-1 1-1 0 0,1 0 0 0 0,0 0 0 0 0,1 1 1 0 0,0 1-1 0 0,0 0 0 0 0,1 1 0 0 0,0 0 1 0 0,0 0-1 0 0,1 1 0 0 0,1 1 1 0 0,0 0-1 0 0,1 0 0 0 0,-5 8-269 0 0,-1 5 230 0 0,1-1 0 0 0,1 2 0 0 0,0-1 1 0 0,3 1-1 0 0,0 1 0 0 0,1 0 0 0 0,2 0 0 0 0,1 1 0 0 0,1 0 0 0 0,1 0 1 0 0,1 13-231 0 0,4-15 3 0 0,2-1 0 0 0,1 0 0 0 0,0 0 1 0 0,2 0-1 0 0,1-1 0 0 0,1 0 0 0 0,1 0 1 0 0,1-1-1 0 0,1-1 0 0 0,1 1 0 0 0,1-2 1 0 0,1 0-1 0 0,0-1 0 0 0,2-1 0 0 0,0 0 1 0 0,1-1-1 0 0,1-1 0 0 0,21 14-3 0 0,-27-20-576 0 0,1-1 0 0 0,0 0 0 0 0,1-1 0 0 0,0-1-1 0 0,1 0 1 0 0,-1-1 0 0 0,1-1 0 0 0,1-1 0 0 0,-1 0-1 0 0,1-1 1 0 0,7 1 576 0 0,1-4-1224 0 0</inkml:trace>
  <inkml:trace contextRef="#ctx0" brushRef="#br0" timeOffset="45267.876">2383 3503 1228 0 0,'-1'0'116'0'0,"1"0"-1"0"0,-1 0 1 0 0,0-1 0 0 0,1 1-1 0 0,-1 0 1 0 0,1-1-1 0 0,-1 1 1 0 0,1 0 0 0 0,0-1-1 0 0,-1 1 1 0 0,1-1-1 0 0,-1 1 1 0 0,1-1 0 0 0,0 1-1 0 0,-1-1 1 0 0,1 1 0 0 0,0-1-1 0 0,-1 1 1 0 0,1-1-1 0 0,0 0 1 0 0,0 1 0 0 0,0-1-1 0 0,0 1 1 0 0,-1-1-1 0 0,1 0 1 0 0,0 1 0 0 0,0-1-1 0 0,0 1 1 0 0,0-1 0 0 0,0 0-1 0 0,1 1 1 0 0,-1-1-1 0 0,0 0 1 0 0,0 1 0 0 0,0-1-1 0 0,0 1 1 0 0,1-1-1 0 0,-1 1 1 0 0,0-1 0 0 0,1 0-1 0 0,-1 1 1 0 0,0-1 0 0 0,1 1-1 0 0,-1 0 1 0 0,0-1-1 0 0,1 1 1 0 0,-1-1 0 0 0,1 1-1 0 0,-1-1 1 0 0,1 1-1 0 0,-1 0 1 0 0,1-1 0 0 0,-1 1-1 0 0,1 0 1 0 0,0 0-1 0 0,-1 0 1 0 0,1-1 0 0 0,0 1-116 0 0,-53 16 928 0 0,24 3-826 0 0,1 2-1 0 0,2 1 1 0 0,0 1-1 0 0,1 0 1 0 0,1 2-1 0 0,2 1 1 0 0,1 1-1 0 0,0 1 1 0 0,2 0-1 0 0,2 2 1 0 0,0 0-1 0 0,2 0 1 0 0,1 2-1 0 0,2-1 1 0 0,1 1-1 0 0,-2 14-101 0 0,4-22-80 0 0,4-15-3 0 0,-34 69-2127 0 0,-9-53-3061 0 0,33-25 4029 0 0</inkml:trace>
  <inkml:trace contextRef="#ctx0" brushRef="#br0" timeOffset="45562.529">1829 3596 1664 0 0,'29'-58'8154'0'0,"21"78"-6844"0"0,348 226 404 0 0,-357-215-2482 0 0,-2 2 0 0 0,-2 2 0 0 0,-1 1 1 0 0,-2 2-1 0 0,1 4 768 0 0,-13-6-5589 0 0,-21-35 4399 0 0</inkml:trace>
  <inkml:trace contextRef="#ctx0" brushRef="#br0" timeOffset="47208.925">2962 3629 2308 0 0,'0'0'695'0'0,"-23"3"1692"0"0,6 6-152 0 0,488-56 38 0 0,-244 36-1700 0 0,-131 9-6652 0 0,-95 2 4816 0 0,-1 0 30 0 0</inkml:trace>
  <inkml:trace contextRef="#ctx0" brushRef="#br0" timeOffset="47921.693">4248 3347 1204 0 0,'74'-40'6531'0'0,"-74"40"-6331"0"0,-46 20 529 0 0,25 7-604 0 0,1 1 0 0 0,1 1 0 0 0,2 0 0 0 0,1 2 0 0 0,1 0 0 0 0,2 0 0 0 0,1 1 0 0 0,1 1 0 0 0,2 0 0 0 0,1 1 0 0 0,2 4-125 0 0,-4-2 121 0 0,-103 455 1316 0 0,89-421-2930 0 0,24-70 428 0 0,-2-42-3385 0 0,1 16 3165 0 0,1 7 73 0 0</inkml:trace>
  <inkml:trace contextRef="#ctx0" brushRef="#br0" timeOffset="48555.558">4295 3295 1484 0 0,'40'-52'6699'0'0,"-76"146"-5844"0"0,30-78-747 0 0,0 1-1 0 0,2-1 0 0 0,0 1 1 0 0,1 0-1 0 0,1 0 0 0 0,0 0 1 0 0,1 0-1 0 0,1 0 0 0 0,1 0 1 0 0,0 0-1 0 0,1 0 0 0 0,4 13-107 0 0,-4-22 30 0 0,1 0-1 0 0,1-1 1 0 0,-1 0-1 0 0,1 1 1 0 0,0-1-1 0 0,1-1 1 0 0,0 1-1 0 0,0-1 1 0 0,0 0-1 0 0,1 0 1 0 0,0 0 0 0 0,0-1-1 0 0,0 0 1 0 0,1 0-1 0 0,0-1 1 0 0,0 1-1 0 0,0-2 1 0 0,0 1-1 0 0,1-1 1 0 0,-1 0-1 0 0,1 0 1 0 0,0-1-1 0 0,0 0 1 0 0,0 0-1 0 0,0-1 1 0 0,0 0-1 0 0,0-1 1 0 0,0 0-1 0 0,8-1-29 0 0,-10 2-50 0 0,-1-1 0 0 0,0 1-1 0 0,1-1 1 0 0,-1-1-1 0 0,0 1 1 0 0,1-1-1 0 0,-1 0 1 0 0,0 0-1 0 0,1-1 1 0 0,-1 0 0 0 0,0 0-1 0 0,0 0 1 0 0,-1 0-1 0 0,1-1 1 0 0,0 1-1 0 0,-1-1 1 0 0,1-1 0 0 0,-1 1-1 0 0,0 0 1 0 0,0-1-1 0 0,0 0 1 0 0,-1 0-1 0 0,1 0 1 0 0,-1-1 0 0 0,0 1-1 0 0,0-1 1 0 0,-1 1-1 0 0,1-1 1 0 0,-1 0-1 0 0,0 0 1 0 0,0 0 0 0 0,-1 0-1 0 0,1-5 51 0 0,-1 8-19 0 0,-1-1 0 0 0,0 1 1 0 0,0-1-1 0 0,0 0 0 0 0,0 1 0 0 0,0-1 0 0 0,0 1 0 0 0,-1-1 0 0 0,1 0 1 0 0,-1 1-1 0 0,0-1 0 0 0,0 1 0 0 0,0 0 0 0 0,0-1 0 0 0,0 1 0 0 0,0 0 1 0 0,-1-1-1 0 0,1 1 0 0 0,-1 0 0 0 0,1 0 0 0 0,-1 0 0 0 0,0 0 0 0 0,0 0 1 0 0,0 1-1 0 0,0-1 0 0 0,0 1 0 0 0,0-1 0 0 0,-1 1 0 0 0,1 0 0 0 0,0 0 0 0 0,-1 0 1 0 0,1 0-1 0 0,-1 0 0 0 0,1 0 0 0 0,-1 1 0 0 0,1-1 0 0 0,-1 1 0 0 0,-1-1 19 0 0,3 1-30 0 0,-21 11-37 0 0,18-5 54 0 0,1-1-1 0 0,0 1 1 0 0,1 0-1 0 0,-1 0 1 0 0,1 0-1 0 0,0 0 1 0 0,1 0-1 0 0,0 0 1 0 0,0 1 0 0 0,0-1-1 0 0,0 0 1 0 0,1 1-1 0 0,0-1 1 0 0,1 1-1 0 0,0 5 14 0 0,0 4-20 0 0,44 122-1063 0 0,4-55-2775 0 0,-36-65 2601 0 0</inkml:trace>
  <inkml:trace contextRef="#ctx0" brushRef="#br0" timeOffset="49332.18">4908 3203 2104 0 0,'46'-43'1870'0'0,"-42"42"-1791"0"0,1 0 0 0 0,-1 0 0 0 0,1 0-1 0 0,-1 0 1 0 0,1 1 0 0 0,-1 0 0 0 0,1 0-1 0 0,-1 0 1 0 0,1 0 0 0 0,-1 1 0 0 0,1 0-1 0 0,-1 0 1 0 0,1 0 0 0 0,-1 1 0 0 0,0-1-1 0 0,1 1 1 0 0,-1 0 0 0 0,0 0 0 0 0,0 0 0 0 0,-1 1-1 0 0,1-1 1 0 0,0 1 0 0 0,-1 0 0 0 0,1 0-1 0 0,-1 0 1 0 0,0 1 0 0 0,0-1 0 0 0,0 1-1 0 0,-1 0 1 0 0,1 0 0 0 0,-1 0 0 0 0,0 0-79 0 0,21 28 257 0 0,-1 0-1 0 0,-2 2 1 0 0,-1 0 0 0 0,-2 1 0 0 0,-1 1 0 0 0,-2 0 0 0 0,-1 2 0 0 0,-3-1 0 0 0,0 1 0 0 0,-3 1 0 0 0,-1-1 0 0 0,-2 1 0 0 0,0 35-257 0 0,-4-58 120 0 0,-1 0-1 0 0,0-1 1 0 0,-1 1 0 0 0,0-1-1 0 0,-1 0 1 0 0,-1 1 0 0 0,-1-1-1 0 0,0-1 1 0 0,0 1 0 0 0,-7 10-120 0 0,5-8 144 0 0,-8 12 33 0 0,-1 0 1 0 0,-1-1 0 0 0,-1 0-1 0 0,-1-2 1 0 0,-2 0 0 0 0,0-1-1 0 0,-2-1 1 0 0,-1-2-1 0 0,0 0 1 0 0,-2-1 0 0 0,0-2-1 0 0,-2 0 1 0 0,0-2 0 0 0,-6 2-178 0 0,27-15-168 0 0,1 0 0 0 0,-1-1 0 0 0,0 1 1 0 0,0-1-1 0 0,0-1 0 0 0,0 1 0 0 0,-1-1 1 0 0,1 0-1 0 0,-1-1 0 0 0,1 0 0 0 0,-1 0 1 0 0,0 0-1 0 0,1-1 0 0 0,-1-1 0 0 0,0 1 1 0 0,1-1-1 0 0,-6-1 168 0 0,8-1-244 0 0,1 0-1 0 0,-1 0 1 0 0,1 0-1 0 0,0-1 1 0 0,0 0 0 0 0,0 0-1 0 0,0 0 1 0 0,1 0 0 0 0,0 0-1 0 0,0-1 1 0 0,0 1-1 0 0,0-1 1 0 0,1 0 0 0 0,-1 0-1 0 0,1 0 1 0 0,0 0 0 0 0,1 0-1 0 0,-1-1 1 0 0,1 1-1 0 0,0 0 1 0 0,1-1 0 0 0,-1 1-1 0 0,1-1 1 0 0,0 1 0 0 0,0-1-1 0 0,1 1 1 0 0,0 0-1 0 0,0-1 1 0 0,0 1 0 0 0,1-2 244 0 0,15-52-1412 0 0</inkml:trace>
  <inkml:trace contextRef="#ctx0" brushRef="#br0" timeOffset="50063.816">5201 2914 2260 0 0,'19'-10'3318'0'0,"-18"10"-3250"0"0,-1-1 0 0 0,1 1-1 0 0,-1-1 1 0 0,1 0 0 0 0,0 1-1 0 0,0-1 1 0 0,-1 1 0 0 0,1 0 0 0 0,0-1-1 0 0,-1 1 1 0 0,1 0 0 0 0,0-1-1 0 0,0 1 1 0 0,0 0 0 0 0,0 0 0 0 0,-1 0-1 0 0,1 0 1 0 0,0 0 0 0 0,0 0-1 0 0,0 0 1 0 0,0 0 0 0 0,-1 0 0 0 0,1 0-1 0 0,0 0 1 0 0,0 0 0 0 0,0 0-1 0 0,-1 1 1 0 0,1-1 0 0 0,0 0 0 0 0,0 1-1 0 0,-1-1 1 0 0,1 1 0 0 0,0-1-1 0 0,0 1 1 0 0,-1-1 0 0 0,1 1 0 0 0,-1-1-1 0 0,1 1 1 0 0,0-1 0 0 0,-1 1-1 0 0,1 0 1 0 0,-1-1 0 0 0,0 1 0 0 0,1 0-1 0 0,-1 0 1 0 0,1-1 0 0 0,-1 1-1 0 0,0 0 1 0 0,0 0 0 0 0,1 0 0 0 0,-1-1-1 0 0,0 1 1 0 0,0 0 0 0 0,0 0-1 0 0,0 0 1 0 0,0 0-68 0 0,50 172 1035 0 0,32 160-2114 0 0,-80-331 684 0 0,-2-4-5222 0 0,1-10 4371 0 0</inkml:trace>
  <inkml:trace contextRef="#ctx0" brushRef="#br0" timeOffset="50484.02">5746 2986 1356 0 0,'-37'7'893'0'0,"-1"1"0"0"0,2 3 0 0 0,-1 1 0 0 0,1 1 0 0 0,1 2 0 0 0,1 1-1 0 0,0 2 1 0 0,1 2 0 0 0,-3 3-893 0 0,35-22 39 0 0,0-1 0 0 0,0 1-1 0 0,0 0 1 0 0,0-1 0 0 0,0 1-1 0 0,0 0 1 0 0,0 0 0 0 0,0 0-1 0 0,1 0 1 0 0,-1 0 0 0 0,0 0-1 0 0,0 0 1 0 0,1 0 0 0 0,-1 0-1 0 0,1 0 1 0 0,-1 0 0 0 0,1 0 0 0 0,-1 0-1 0 0,1 1 1 0 0,0-1 0 0 0,-1 0-1 0 0,1 0 1 0 0,0 0 0 0 0,0 1-1 0 0,0-1 1 0 0,0 0 0 0 0,0 0-1 0 0,0 1 1 0 0,1-1 0 0 0,-1 0-1 0 0,0 0 1 0 0,0 0 0 0 0,1 1-1 0 0,-1-1 1 0 0,1 0 0 0 0,-1 0 0 0 0,1 0-1 0 0,0 0 1 0 0,-1 0 0 0 0,1 0-1 0 0,0 0 1 0 0,0 0 0 0 0,0 0-1 0 0,-1 0 1 0 0,1-1 0 0 0,0 1-1 0 0,0 0 1 0 0,0 0 0 0 0,0-1-1 0 0,1 1 1 0 0,-1-1 0 0 0,0 1 0 0 0,0-1-1 0 0,0 1 1 0 0,1-1-39 0 0,71 32 401 0 0,-69-31-290 0 0,141 42 593 0 0,-101-34-805 0 0,-2 3 1 0 0,1 2-1 0 0,-2 2 0 0 0,0 1 0 0 0,-1 2 1 0 0,15 11 100 0 0,-8 19-1941 0 0,-46-48 871 0 0,-1-1-52 0 0,-20 4-3825 0 0,16-8 3839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2:1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1576 0 0,'10'-2'4149'0'0,"19"-2"-3817"0"0,-22 3 49 0 0,198-19 1364 0 0,-75 31-3404 0 0,-66 7-2293 0 0,-61-12 2616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2:11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1932 0 0,'4'2'896'0'0,"1"-2"-96"0"0,3 0-20 0 0,18 0-136 0 0,-10 0-23 0 0,9 0-129 0 0,7 0 44 0 0,5 0-156 0 0,0 0-212 0 0,5 0-16 0 0,-2 0-524 0 0,-4 0-408 0 0,4 0 64 0 0,0 0 67 0 0,-3 0 49 0 0,-2 0 40 0 0,-3 0-724 0 0,-3 0 84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2:12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44 384 1576 0 0,'15'-17'6199'0'0,"-14"40"-5091"0"0,-26 128 552 0 0,7 2 0 0 0,2 121-1660 0 0,16-269 34 0 0,0-1-1 0 0,1 1 1 0 0,0-1-1 0 0,0 0 1 0 0,0 0 0 0 0,1 1-1 0 0,-1-1 1 0 0,1 0-1 0 0,0 0 1 0 0,0 0 0 0 0,1-1-1 0 0,-1 1 1 0 0,1 0-1 0 0,0-1 1 0 0,-1 0-1 0 0,2 0 1 0 0,-1 1 0 0 0,0-2-1 0 0,0 1 1 0 0,1 0-1 0 0,0-1 1 0 0,0 0 0 0 0,-1 1-1 0 0,1-1 1 0 0,0-1-1 0 0,1 1 1 0 0,-1-1-1 0 0,0 0 1 0 0,0 0 0 0 0,1 0-1 0 0,-1 0 1 0 0,0-1-1 0 0,1 1 1 0 0,-1-1 0 0 0,1 0-1 0 0,-1-1-33 0 0,157-11-70 0 0,-122 4-363 0 0,138-37-949 0 0,-72-7-3892 0 0,-93 35 2623 0 0,-11 10 1433 0 0</inkml:trace>
  <inkml:trace contextRef="#ctx0" brushRef="#br0" timeOffset="280.986">111 671 2952 0 0,'6'-10'5172'0'0,"120"-5"-3329"0"0,72 13-1312 0 0,-106 3-1457 0 0,7-9-739 0 0,-38-14-2575 0 0,-52 15 2898 0 0,-6 1-7 0 0</inkml:trace>
  <inkml:trace contextRef="#ctx0" brushRef="#br0" timeOffset="529.784">197 375 1260 0 0,'1'0'139'0'0,"-1"0"1"0"0,0-1-1 0 0,0 1 0 0 0,0 0 0 0 0,0-1 0 0 0,0 1 1 0 0,0 0-1 0 0,0-1 0 0 0,0 1 0 0 0,0-1 0 0 0,0 1 1 0 0,0 0-1 0 0,0-1 0 0 0,0 1 0 0 0,-1 0 1 0 0,1-1-1 0 0,0 1 0 0 0,0 0 0 0 0,0-1 0 0 0,0 1 1 0 0,-1 0-1 0 0,1-1 0 0 0,0 1 0 0 0,0 0 1 0 0,0 0-1 0 0,-1-1 0 0 0,1 1 0 0 0,0 0 0 0 0,-1 0 1 0 0,1-1-1 0 0,0 1 0 0 0,-1 0 0 0 0,1 0 0 0 0,0 0 1 0 0,-1 0-1 0 0,1 0 0 0 0,0-1 0 0 0,-1 1 1 0 0,1 0-1 0 0,0 0 0 0 0,-1 0 0 0 0,1 0-139 0 0,36-14 908 0 0,242-13-2267 0 0,-170 24-1912 0 0,-65 1 2062 0 0</inkml:trace>
  <inkml:trace contextRef="#ctx0" brushRef="#br0" timeOffset="856.818">1388 392 2560 0 0,'-2'16'5478'0'0,"-42"28"-5200"0"0,28-29 323 0 0,-15 21-290 0 0,2 2 0 0 0,2 1 0 0 0,2 1 0 0 0,1 1 0 0 0,2 1 0 0 0,2 1 0 0 0,-8 28-311 0 0,-38 74-1453 0 0,65-144 1200 0 0,-11 14-1172 0 0,3-16-3412 0 0,-8-11 3491 0 0</inkml:trace>
  <inkml:trace contextRef="#ctx0" brushRef="#br0" timeOffset="1117.943">950 509 860 0 0,'-3'5'6229'0'0,"26"76"-5113"0"0,-4-47-1066 0 0,2-2 0 0 0,2 0-1 0 0,1-1 1 0 0,1-2 0 0 0,1 0-1 0 0,2-2 1 0 0,1-1 0 0 0,13 8-50 0 0,-3 1-1107 0 0,-5-8-2640 0 0,-33-26 2610 0 0</inkml:trace>
  <inkml:trace contextRef="#ctx0" brushRef="#br0" timeOffset="1445.054">986 434 2280 0 0,'-9'3'189'0'0,"0"1"-1"0"0,0 0 1 0 0,0 0-1 0 0,0 1 1 0 0,0 0-1 0 0,1 1 1 0 0,0 0-1 0 0,0 0 1 0 0,1 0-1 0 0,0 1 1 0 0,0 1-1 0 0,0-1 1 0 0,1 1 0 0 0,0 0-1 0 0,1 0 1 0 0,0 1-1 0 0,0-1 1 0 0,0 1-1 0 0,1 0 1 0 0,1 1-1 0 0,0-1 1 0 0,0 1-1 0 0,1-1 1 0 0,0 1-1 0 0,0 0 1 0 0,1 0-1 0 0,1 0 1 0 0,-1 0-1 0 0,2 0 1 0 0,-1 0-1 0 0,1 0 1 0 0,1-1-1 0 0,0 1 1 0 0,0 0-1 0 0,1-1 1 0 0,0 1 0 0 0,4 7-189 0 0,2 7 102 0 0,1-2 1 0 0,0 1 0 0 0,2-1 0 0 0,0-1 0 0 0,1 0 0 0 0,2 0 0 0 0,0-2 0 0 0,1 0 0 0 0,1 0 0 0 0,0-2 0 0 0,19 14-103 0 0,-24-21-485 0 0,0-1 0 0 0,1-1-1 0 0,0 0 1 0 0,1-1-1 0 0,-1 0 1 0 0,1-1 0 0 0,1-1-1 0 0,-1 0 1 0 0,1-1 0 0 0,0 0-1 0 0,0-1 1 0 0,6 0 485 0 0,-3-5-1249 0 0,10-9 38 0 0</inkml:trace>
  <inkml:trace contextRef="#ctx0" brushRef="#br0" timeOffset="1712.04">1639 320 1912 0 0,'4'13'374'0'0,"20"78"1285"0"0,-4 1 0 0 0,-4 1 0 0 0,-4 0 0 0 0,-1 48-1659 0 0,-12-128 78 0 0,-1 0 0 0 0,0 0 0 0 0,-1 0 0 0 0,0 0 0 0 0,-1 0 0 0 0,0-1 0 0 0,-1 0 0 0 0,-1 0 0 0 0,0 0 0 0 0,0 0 0 0 0,-1-1 0 0 0,-1 0 0 0 0,0-1 1 0 0,0 0-1 0 0,-2 1-78 0 0,5-5-271 0 0,-1-1 0 0 0,1 1 1 0 0,-1-2-1 0 0,0 1 1 0 0,0-1-1 0 0,0 1 1 0 0,-1-2-1 0 0,1 1 1 0 0,-1-1-1 0 0,0 0 0 0 0,0 0 1 0 0,0-1-1 0 0,-1 0 1 0 0,1 0-1 0 0,0-1 1 0 0,-1 0-1 0 0,-4 0 271 0 0,-19-17-2399 0 0,15 3 1269 0 0</inkml:trace>
  <inkml:trace contextRef="#ctx0" brushRef="#br0" timeOffset="2412.329">1809 66 836 0 0,'14'-28'3622'0'0,"81"-4"-2003"0"0,-84 30-1529 0 0,0 0-1 0 0,0 1 0 0 0,0 1 0 0 0,1 0 1 0 0,-1 0-1 0 0,0 1 0 0 0,0 1 1 0 0,0-1-1 0 0,0 2 0 0 0,0 0 1 0 0,0 0-1 0 0,-1 1 0 0 0,1 0 1 0 0,-1 1-1 0 0,0 0 0 0 0,0 1 0 0 0,-1 0 1 0 0,0 0-1 0 0,0 1 0 0 0,0 0 1 0 0,-1 1-1 0 0,0 0 0 0 0,0 0 1 0 0,-1 1-1 0 0,0-1 0 0 0,-1 2 1 0 0,0-1-1 0 0,0 1 0 0 0,-1 0 0 0 0,0 0 1 0 0,-1 0-1 0 0,0 1 0 0 0,0 0 1 0 0,-2-1-1 0 0,1 1 0 0 0,-1 0 1 0 0,-1 1-1 0 0,0-1 0 0 0,0 11-89 0 0,1 789 5517 0 0,-2-794-5462 0 0,-1 0 0 0 0,0 0 0 0 0,-1 0-1 0 0,-1 0 1 0 0,-1 0 0 0 0,-1-1 0 0 0,0 0 0 0 0,-1 0 0 0 0,0 0 0 0 0,-1 0 0 0 0,-1-1 0 0 0,-1-1 0 0 0,0 1 0 0 0,-1-1 0 0 0,0-1 0 0 0,-1 0 0 0 0,-1 0 0 0 0,0-1 0 0 0,0-1-1 0 0,-1 0 1 0 0,-1 0 0 0 0,0-1 0 0 0,0-1 0 0 0,-1-1 0 0 0,-13 6-55 0 0,-87 17-1786 0 0,104-29 1341 0 0,0 0 1 0 0,-1-1-1 0 0,1 0 1 0 0,-1-1-1 0 0,1-1 1 0 0,0 0-1 0 0,-1 0 1 0 0,1-1-1 0 0,0 0 1 0 0,0-1-1 0 0,0 0 1 0 0,0-1-1 0 0,0 0 1 0 0,1-1-1 0 0,0 0 1 0 0,0-1-1 0 0,0 0 1 0 0,0-1-1 0 0,1 1 1 0 0,0-2-1 0 0,1 1 1 0 0,0-1-1 0 0,-2-3 445 0 0,-15-20-1279 0 0,-1 0 102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2:09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391 126 1048 0 0,'0'0'533'0'0,"0"-3"-86"0"0,-2-3-320 0 0,1 0 0 0 0,-1-1 1 0 0,0 1-1 0 0,-1 0 0 0 0,0 0 0 0 0,0 0 0 0 0,0 0 0 0 0,0 1 0 0 0,-1-1 1 0 0,0 1-1 0 0,0 0 0 0 0,-1 0 0 0 0,1 0 0 0 0,-1 1 0 0 0,0 0 0 0 0,0-1 1 0 0,-1 2-1 0 0,1-1 0 0 0,-1 1 0 0 0,0 0 0 0 0,0 0 0 0 0,0 0 0 0 0,0 1 1 0 0,0 0-1 0 0,-1 0 0 0 0,1 1 0 0 0,-1-1 0 0 0,1 2 0 0 0,-1-1 0 0 0,1 1 1 0 0,-1 0-1 0 0,0 0 0 0 0,-4 1-127 0 0,5 1 53 0 0,0 1 1 0 0,0-1-1 0 0,0 1 0 0 0,1 0 1 0 0,-1 1-1 0 0,1-1 1 0 0,0 1-1 0 0,0 0 0 0 0,0 1 1 0 0,0-1-1 0 0,1 1 1 0 0,0 0-1 0 0,0 0 0 0 0,0 0 1 0 0,0 1-1 0 0,1-1 0 0 0,0 1 1 0 0,0 0-1 0 0,1 0 1 0 0,0 0-1 0 0,0 0 0 0 0,0 0 1 0 0,1 0-1 0 0,-1 1 1 0 0,2-1-1 0 0,-1 0 0 0 0,1 1 1 0 0,0 4-54 0 0,-25 531 1852 0 0,-43-148-457 0 0,40-205-727 0 0,28-185-646 0 0,0 0 1 0 0,1 0-1 0 0,-1 0 0 0 0,1 0 0 0 0,-1 0 0 0 0,1 0 0 0 0,0 0 0 0 0,1 0 0 0 0,-1-1 0 0 0,1 1 0 0 0,-1 0 0 0 0,1-1 0 0 0,0 0 0 0 0,1 1 0 0 0,-1-1 0 0 0,0 0 0 0 0,1 0 0 0 0,0 0 1 0 0,0 0-1 0 0,0-1 0 0 0,0 1 0 0 0,0-1 0 0 0,0 1 0 0 0,1-1 0 0 0,-1 0 0 0 0,1-1 0 0 0,-1 1 0 0 0,1-1 0 0 0,0 1 0 0 0,0-1 0 0 0,3 1-22 0 0,134 7-327 0 0,-107-9-188 0 0,215-34-3116 0 0,-78-19-1660 0 0,-137 36 4085 0 0</inkml:trace>
  <inkml:trace contextRef="#ctx0" brushRef="#br0" timeOffset="750.434">1215 189 1424 0 0,'1'0'129'0'0,"-1"0"0"0"0,1 0 0 0 0,0 0 1 0 0,-1-1-1 0 0,1 1 0 0 0,0-1 0 0 0,-1 1 0 0 0,1 0 0 0 0,0-1 0 0 0,-1 1 0 0 0,1-1 0 0 0,-1 1 0 0 0,1-1 1 0 0,-1 1-1 0 0,1-1 0 0 0,-1 0 0 0 0,1 1 0 0 0,-1-1 0 0 0,0 0 0 0 0,1 1 0 0 0,-1-1 0 0 0,0 0 0 0 0,1 1 1 0 0,-1-1-1 0 0,0 0 0 0 0,0 0 0 0 0,0 1 0 0 0,0-1 0 0 0,0 0 0 0 0,0 0 0 0 0,0 1 0 0 0,0-1 0 0 0,0 0 0 0 0,0 0 1 0 0,0 1-1 0 0,0-1 0 0 0,0 0 0 0 0,-1 0 0 0 0,1 1 0 0 0,0-1 0 0 0,-1 0 0 0 0,1 1 0 0 0,0-1 0 0 0,-1 0 1 0 0,1 1-1 0 0,-1-1 0 0 0,1 1 0 0 0,-1-1 0 0 0,1 1 0 0 0,-1-1 0 0 0,0 1 0 0 0,1-1 0 0 0,-1 1 0 0 0,1-1 1 0 0,-1 1-1 0 0,0 0 0 0 0,1-1 0 0 0,-1 1 0 0 0,0 0 0 0 0,0 0 0 0 0,1 0 0 0 0,-1-1 0 0 0,0 1 0 0 0,0 0 1 0 0,0 0-130 0 0,-6 4 48 0 0,-1 0 0 0 0,1 0 0 0 0,0 0 0 0 0,1 1 0 0 0,-1 0 0 0 0,1 1 0 0 0,0-1 0 0 0,0 1 0 0 0,1 0 0 0 0,0 1 0 0 0,0-1 0 0 0,0 1 0 0 0,1 0 0 0 0,0 0 0 0 0,0 0 0 0 0,0 1 0 0 0,1 0 0 0 0,1-1 0 0 0,-1 1-48 0 0,-3 6 77 0 0,-31 75 173 0 0,4 2 0 0 0,4 1 0 0 0,4 1 1 0 0,4 2-1 0 0,0 27-250 0 0,3-6-1956 0 0,18-161-4054 0 0,-1 20 4374 0 0,1-3 330 0 0</inkml:trace>
  <inkml:trace contextRef="#ctx0" brushRef="#br0" timeOffset="1306.167">1212 168 1468 0 0,'19'-61'7325'0'0,"-48"158"-6232"0"0,15 81-133 0 0,15-171-944 0 0,0 1 1 0 0,0-1 0 0 0,1 1 0 0 0,0-1-1 0 0,1 0 1 0 0,-1 0 0 0 0,2 0 0 0 0,-1 0-1 0 0,1-1 1 0 0,0 1 0 0 0,0-1 0 0 0,0 0-1 0 0,1 0 1 0 0,0 0 0 0 0,0-1 0 0 0,1 0-1 0 0,-1 0 1 0 0,1 0 0 0 0,1-1 0 0 0,-1 1-1 0 0,0-1 1 0 0,1-1 0 0 0,0 0 0 0 0,0 0-1 0 0,0 0 1 0 0,0 0 0 0 0,0-1 0 0 0,1-1-1 0 0,-1 1 1 0 0,0-1 0 0 0,1 0 0 0 0,0-1-1 0 0,-1 0 1 0 0,4 0-17 0 0,4-1-70 0 0,0-2 0 0 0,0 1 0 0 0,0-2 1 0 0,0 0-1 0 0,-1-1 0 0 0,0 0 0 0 0,0-1 0 0 0,0-1 0 0 0,0 0 0 0 0,-1 0 1 0 0,0-2-1 0 0,-1 0 0 0 0,0 0 0 0 0,0-1 0 0 0,-1 0 0 0 0,-1-1 0 0 0,1-1 0 0 0,-2 1 1 0 0,1-2-1 0 0,-2 1 0 0 0,0-1 0 0 0,0 0 0 0 0,-1-1 0 0 0,1-4 70 0 0,-9 18 6 0 0,0 1 0 0 0,0-1 0 0 0,0 1 0 0 0,0-1 0 0 0,1 0 0 0 0,-1 1 0 0 0,0-1 0 0 0,0 0 0 0 0,0 0 0 0 0,0 0 0 0 0,0 0 1 0 0,0 0-1 0 0,0 0 0 0 0,0 0 0 0 0,0 0 0 0 0,0 0 0 0 0,0 0 0 0 0,0 0 0 0 0,0-1 0 0 0,0 1 0 0 0,0 0 0 0 0,0-1 0 0 0,0 1 0 0 0,1-1 0 0 0,-1 1 0 0 0,0-1 0 0 0,0 1 0 0 0,0-1 0 0 0,1 1 0 0 0,-1-1 0 0 0,0 0 0 0 0,1 1 0 0 0,-1-1 0 0 0,0 0 0 0 0,1 0 0 0 0,-1 0 0 0 0,1 1 0 0 0,-1-1 0 0 0,1 0 0 0 0,0 0 0 0 0,-1 0 0 0 0,1 0 0 0 0,0 0 0 0 0,0 0 0 0 0,-1 0 0 0 0,1 0 0 0 0,0 0 0 0 0,0 0 0 0 0,0 0 0 0 0,0 0 0 0 0,0 0 0 0 0,0 0 1 0 0,1 0-1 0 0,-1 0 0 0 0,0 0 0 0 0,1 0-6 0 0,-6 7-2 0 0,1 0 1 0 0,0 1 0 0 0,0-1-1 0 0,0 1 1 0 0,1 0 0 0 0,0 1-1 0 0,1-1 1 0 0,-1 0 0 0 0,2 1-1 0 0,-1-1 1 0 0,1 1 0 0 0,0 0-1 0 0,0-1 1 0 0,1 1 0 0 0,0 0-1 0 0,0-1 1 0 0,1 1 0 0 0,0 0-1 0 0,1-1 1 0 0,-1 1 0 0 0,1-1-1 0 0,1 1 1 0 0,-1-1 0 0 0,1 0 0 0 0,1 0 1 0 0,65 109-3034 0 0,-30-63-782 0 0,-23-40 2599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4:29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329 171 1204 0 0,'0'-2'172'0'0,"1"0"1"0"0,-1-1-1 0 0,0 1 0 0 0,0 0 1 0 0,0-1-1 0 0,0 1 0 0 0,-1 0 1 0 0,1-1-1 0 0,0 1 0 0 0,-1 0 1 0 0,0-1-1 0 0,0 1 0 0 0,1 0 1 0 0,-1 0-1 0 0,0 0 0 0 0,-1-1 0 0 0,1 1 1 0 0,0 1-1 0 0,-1-1 0 0 0,1 0 1 0 0,-1 0-1 0 0,1 0 0 0 0,-1 1 1 0 0,0-1-1 0 0,0 1 0 0 0,0-1 1 0 0,0 1-1 0 0,0 0 0 0 0,0 0 1 0 0,-1-1-173 0 0,-114-19 2295 0 0,109 22-2203 0 0,-1 0-1 0 0,1 0 1 0 0,0 1 0 0 0,0 0-1 0 0,0 0 1 0 0,0 1 0 0 0,0 0 0 0 0,0 1-1 0 0,1 0 1 0 0,-1 0 0 0 0,1 0-1 0 0,0 1 1 0 0,1 0 0 0 0,-1 1 0 0 0,1-1-1 0 0,0 1 1 0 0,0 0 0 0 0,1 1-1 0 0,0-1 1 0 0,0 1 0 0 0,0 0 0 0 0,1 1-1 0 0,0-1 1 0 0,0 1 0 0 0,1-1 0 0 0,0 1-1 0 0,0 0 1 0 0,1 0 0 0 0,0 1-1 0 0,1 0-91 0 0,4-2 33 0 0,0 1 0 0 0,0-1 0 0 0,1 0 0 0 0,1 0 0 0 0,-1 0 0 0 0,1 0 0 0 0,0-1 0 0 0,0 1 0 0 0,1-1 0 0 0,0-1 0 0 0,0 1 0 0 0,0-1 0 0 0,1 0 0 0 0,-1-1-1 0 0,1 1 1 0 0,1-1 0 0 0,-1-1 0 0 0,0 1 0 0 0,1-1 0 0 0,0-1 0 0 0,0 1 0 0 0,-1-1 0 0 0,2-1 0 0 0,-1 1 0 0 0,0-1 0 0 0,0-1 0 0 0,8 0-33 0 0,4 2-37 0 0,-1-1 0 0 0,1-2 0 0 0,0 0 0 0 0,-1-1-1 0 0,1-1 1 0 0,-1 0 0 0 0,0-2 0 0 0,0 0 0 0 0,0-1 0 0 0,0-1 0 0 0,-1-1 0 0 0,0 0 0 0 0,-1-2 0 0 0,0 0 0 0 0,0-1 37 0 0,-10 6-42 0 0,1-1 1 0 0,-1 0 0 0 0,0 0-1 0 0,0-1 1 0 0,-1 0 0 0 0,0 0-1 0 0,0-1 1 0 0,0 1 0 0 0,-1-1-1 0 0,-1 0 1 0 0,1-1 0 0 0,-1 1-1 0 0,0-1 1 0 0,1-7 41 0 0,-5 15 2 0 0,0 0 0 0 0,-1 0-1 0 0,1 0 1 0 0,0 0 0 0 0,-1 0 0 0 0,1 0 0 0 0,0 0-1 0 0,-1 0 1 0 0,0 0 0 0 0,1 0 0 0 0,-1 0-1 0 0,1 0 1 0 0,-1 0 0 0 0,0 0 0 0 0,0 0 0 0 0,0 0-1 0 0,1 0 1 0 0,-1 1 0 0 0,0-1 0 0 0,0 0 0 0 0,0 1-1 0 0,0-1 1 0 0,0 1 0 0 0,0-1 0 0 0,0 1-1 0 0,-1 0 1 0 0,1-1 0 0 0,0 1 0 0 0,0 0 0 0 0,0 0-1 0 0,0-1 1 0 0,0 1 0 0 0,-1 0 0 0 0,1 0 0 0 0,0 0-1 0 0,0 1 1 0 0,0-1 0 0 0,0 0 0 0 0,0 0-1 0 0,0 1 1 0 0,-1-1 0 0 0,1 0 0 0 0,0 1 0 0 0,0-1-1 0 0,0 1 1 0 0,0-1 0 0 0,0 1 0 0 0,0 0 0 0 0,0 0-1 0 0,1-1 1 0 0,-1 1 0 0 0,0 0 0 0 0,0 0-1 0 0,1 0 1 0 0,-1 0 0 0 0,0 0-2 0 0,-4 3 24 0 0,1 0-1 0 0,0 1 1 0 0,-1-1 0 0 0,2 1-1 0 0,-1 0 1 0 0,1 0-1 0 0,-1 0 1 0 0,1 0 0 0 0,1 1-1 0 0,-1-1 1 0 0,1 1 0 0 0,0 0-1 0 0,0-1 1 0 0,1 1 0 0 0,-1 0-1 0 0,1 0 1 0 0,1 0-1 0 0,-1 0 1 0 0,1 0 0 0 0,0 0-1 0 0,0 1 1 0 0,1-1 0 0 0,0 0-1 0 0,0 0 1 0 0,0-1 0 0 0,1 1-1 0 0,0 0 1 0 0,0 0-1 0 0,0-1 1 0 0,1 1 0 0 0,0-1-1 0 0,0 0 1 0 0,0 1 0 0 0,1-2-1 0 0,-1 1 1 0 0,1 0 0 0 0,1-1-1 0 0,-1 1 1 0 0,0-1-1 0 0,3 1-23 0 0,1-1-21 0 0,1-1 0 0 0,0 1 0 0 0,-1-2-1 0 0,1 1 1 0 0,0-1 0 0 0,0-1-1 0 0,1 1 1 0 0,-1-2 0 0 0,0 1-1 0 0,0-1 1 0 0,0-1 0 0 0,1 1 0 0 0,-1-2-1 0 0,0 1 1 0 0,0-1 0 0 0,0-1-1 0 0,0 1 1 0 0,-1-2 0 0 0,1 1-1 0 0,-1-1 1 0 0,0 0 0 0 0,0-1 0 0 0,0 0-1 0 0,0 0 1 0 0,-1-1 0 0 0,0 0-1 0 0,0 0 1 0 0,-1 0 0 0 0,1-1-1 0 0,-1 0 1 0 0,-1-1 0 0 0,0 1 0 0 0,0-1-1 0 0,0 0 1 0 0,-1 0 0 0 0,0 0-1 0 0,0-1 1 0 0,0-4 21 0 0,17-25-201 0 0,-17 25 193 0 0,1 0 0 0 0,1 0 0 0 0,0 0 0 0 0,1 1 0 0 0,0 0 0 0 0,0 0 0 0 0,2 0 1 0 0,-1 1-1 0 0,1 1 0 0 0,1-1 0 0 0,0 1 0 0 0,1 1 0 0 0,-1 0 0 0 0,2 1 0 0 0,-1 0 0 0 0,1 0 0 0 0,1 1 0 0 0,-1 1 0 0 0,1 0 0 0 0,0 1 0 0 0,0 0 1 0 0,1 1-1 0 0,-1 1 0 0 0,14-3 8 0 0,-12 10 1 0 0,-1 1 1 0 0,0 0-1 0 0,0 0 1 0 0,-1 1-1 0 0,1 1 1 0 0,-1 0-1 0 0,-1 1 1 0 0,0 1 0 0 0,0 0-1 0 0,0 0 1 0 0,-1 1-1 0 0,0 1 1 0 0,-1 0-1 0 0,-1 0 1 0 0,1 1-1 0 0,-2 0 1 0 0,0 0-1 0 0,0 1 1 0 0,5 13-2 0 0,-8-14 39 0 0,-1 0 0 0 0,-1 0 0 0 0,0 0-1 0 0,0 0 1 0 0,-1 0 0 0 0,-1 1 0 0 0,0-1 0 0 0,0 0 0 0 0,-2 1-1 0 0,1-1 1 0 0,-2 1 0 0 0,1-1 0 0 0,-2 0 0 0 0,0 0 0 0 0,0 0 0 0 0,-1 0-1 0 0,0 0 1 0 0,-4 6-39 0 0,2-7-252 0 0,1 0 0 0 0,-2-1 0 0 0,1 0 0 0 0,-1 0-1 0 0,-1-1 1 0 0,0 1 0 0 0,0-2 0 0 0,-1 1 0 0 0,0-1-1 0 0,0 0 1 0 0,-1-1 0 0 0,-4 2 252 0 0,-73 33-5521 0 0,70-40 4252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22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0 367 848 0 0,'0'0'439'0'0,"0"0"-57"0"0,0-12 101 0 0,0 6 2457 0 0,6-29-1374 0 0,-3 43 449 0 0,23 239-998 0 0,-7-144-633 0 0,82 430 1107 0 0,-80-401-750 0 0,-42-147-4311 0 0,5-54-2058 0 0,13 47 4292 0 0</inkml:trace>
  <inkml:trace contextRef="#ctx0" brushRef="#br0" timeOffset="844.252">63 713 1036 0 0,'-14'-6'822'0'0,"28"-19"1941"0"0,20-3-68 0 0,-13 14-1993 0 0,-1 3-715 0 0,2 1 1 0 0,-1 1-1 0 0,1 0 0 0 0,0 2 1 0 0,1 1-1 0 0,-1 0 0 0 0,1 2 1 0 0,1 1-1 0 0,-1 0 0 0 0,21 2 13 0 0,-36 3 21 0 0,-1 0-1 0 0,0 0 0 0 0,1 1 1 0 0,-2 0-1 0 0,1 1 0 0 0,0 0 0 0 0,-1 0 1 0 0,1 0-1 0 0,-1 1 0 0 0,0-1 1 0 0,0 2-1 0 0,-1-1 0 0 0,0 0 0 0 0,0 1 1 0 0,0 0-1 0 0,-1 0 0 0 0,1 1 1 0 0,-2-1-1 0 0,1 1 0 0 0,-1 0 1 0 0,0 0-1 0 0,0 0 0 0 0,0 0 0 0 0,-1 1 1 0 0,-1-1-1 0 0,1 1 0 0 0,-1-1 1 0 0,0 1-1 0 0,-1 0 0 0 0,0-1 0 0 0,0 1 1 0 0,-1 5-21 0 0,-1-1 50 0 0,0-1 0 0 0,-1 0-1 0 0,0 1 1 0 0,0-2 0 0 0,-1 1 0 0 0,-1 0 0 0 0,1-1 0 0 0,-2 1 0 0 0,0-1 0 0 0,0-1 0 0 0,0 1-1 0 0,-2-1 1 0 0,1 0 0 0 0,-1-1 0 0 0,0 0 0 0 0,-1 0 0 0 0,1-1 0 0 0,-2 0 0 0 0,1 0 0 0 0,-1-1-1 0 0,0 0 1 0 0,0-1 0 0 0,-1 0 0 0 0,1-1 0 0 0,-1 0 0 0 0,0-1 0 0 0,0 0 0 0 0,0 0 0 0 0,-10 0-50 0 0,18-3-80 0 0,0-1 1 0 0,0 1 0 0 0,0-1 0 0 0,0 0 0 0 0,0 0 0 0 0,0 0 0 0 0,1 0-1 0 0,-1 0 1 0 0,0-1 0 0 0,1 1 0 0 0,-1-1 0 0 0,1 0 0 0 0,-1 0-1 0 0,1 1 1 0 0,0-2 0 0 0,0 1 0 0 0,-1 0 0 0 0,2 0 0 0 0,-1-1 0 0 0,0 1-1 0 0,0-1 1 0 0,1 1 0 0 0,-1-1 0 0 0,1 0 0 0 0,0 0 0 0 0,0 0-1 0 0,0 1 1 0 0,0-1 0 0 0,1 0 0 0 0,-1 0 0 0 0,1 0 0 0 0,0 0 0 0 0,0 0-1 0 0,0 0 1 0 0,0-3 79 0 0,11-105-4626 0 0,-1 78 3163 0 0</inkml:trace>
  <inkml:trace contextRef="#ctx0" brushRef="#br0" timeOffset="1405.341">573 566 1528 0 0,'4'-1'160'0'0,"-1"-1"-1"0"0,1 1 0 0 0,-1 0 1 0 0,1 0-1 0 0,0 0 1 0 0,0 1-1 0 0,-1-1 1 0 0,1 1-1 0 0,0 0 1 0 0,0 0-1 0 0,0 0 0 0 0,0 0 1 0 0,-1 1-1 0 0,1 0 1 0 0,0 0-1 0 0,0 0 1 0 0,-1 0-1 0 0,1 0 1 0 0,-1 1-1 0 0,1-1 0 0 0,-1 1 1 0 0,1 0-160 0 0,0 0 146 0 0,11 4-10 0 0,0 2 0 0 0,-1 0-1 0 0,1 1 1 0 0,-2 0-1 0 0,1 1 1 0 0,-1 0-1 0 0,-1 1 1 0 0,0 1-1 0 0,0 0 1 0 0,-1 1 0 0 0,-1 0-1 0 0,0 0 1 0 0,-1 1-1 0 0,0 0 1 0 0,-1 1-1 0 0,-1 0 1 0 0,0 0 0 0 0,-1 1-1 0 0,-1 0 1 0 0,0 0-1 0 0,-1 0 1 0 0,1 12-136 0 0,-6-24 90 0 0,0 1-1 0 0,0-1 1 0 0,-1 0 0 0 0,1 0 0 0 0,-1 0 0 0 0,0 0 0 0 0,0 0 0 0 0,0 0-1 0 0,0 0 1 0 0,-1-1 0 0 0,1 1 0 0 0,-1-1 0 0 0,0 1 0 0 0,0-1-1 0 0,-1 0 1 0 0,1 0 0 0 0,-1-1 0 0 0,1 1 0 0 0,-1-1 0 0 0,0 0 0 0 0,0 1-1 0 0,0-2 1 0 0,0 1 0 0 0,0 0 0 0 0,0-1 0 0 0,0 0 0 0 0,-1 0-1 0 0,1 0 1 0 0,-3 0-90 0 0,3-2 36 0 0,0 0 1 0 0,0-1-1 0 0,1 1 0 0 0,-1-1 0 0 0,0 0 0 0 0,1 0 0 0 0,-1 0 0 0 0,1 0 0 0 0,-1-1 0 0 0,1 1 1 0 0,0-1-1 0 0,0 0 0 0 0,0 0 0 0 0,1 0 0 0 0,-1 0 0 0 0,1 0 0 0 0,-1-1 0 0 0,1 1 0 0 0,0-1 1 0 0,0 1-1 0 0,1-1 0 0 0,-1 0 0 0 0,1 0 0 0 0,0 0 0 0 0,-1-2-36 0 0,2-11-107 0 0,0-1-1 0 0,0 1 0 0 0,2 0 1 0 0,0 0-1 0 0,1 0 1 0 0,1 0-1 0 0,1 0 1 0 0,0 0-1 0 0,1 1 1 0 0,0 0-1 0 0,2 0 1 0 0,0 1-1 0 0,1 0 0 0 0,0 0 1 0 0,1 1-1 0 0,0 0 1 0 0,2 1-1 0 0,-1 0 1 0 0,2 1-1 0 0,-1 0 1 0 0,2 1-1 0 0,0 1 1 0 0,0 0 107 0 0,88-44-4318 0 0,-100 53 3033 0 0,-2 1-176 0 0</inkml:trace>
  <inkml:trace contextRef="#ctx0" brushRef="#br0" timeOffset="1918.178">1269 638 988 0 0,'-11'4'234'0'0,"0"0"-1"0"0,1 1 0 0 0,0 0 1 0 0,-1 1-1 0 0,2 0 1 0 0,-1 0-1 0 0,1 1 1 0 0,0 0-1 0 0,0 1 1 0 0,1 0-1 0 0,0 0 1 0 0,0 1-1 0 0,1 0 1 0 0,0 0-1 0 0,1 1 1 0 0,0-1-1 0 0,0 2 0 0 0,1-1 1 0 0,1 0-1 0 0,-1 1 1 0 0,2 0-1 0 0,0 0 1 0 0,0 0-1 0 0,0 2-233 0 0,3-9 40 0 0,1 0-1 0 0,-1-1 1 0 0,1 1 0 0 0,0 0-1 0 0,0-1 1 0 0,0 1-1 0 0,0-1 1 0 0,1 1 0 0 0,-1-1-1 0 0,1 0 1 0 0,0 0-1 0 0,0 0 1 0 0,0 0 0 0 0,1 0-1 0 0,-1 0 1 0 0,1 0-1 0 0,-1-1 1 0 0,1 1 0 0 0,0-1-1 0 0,0 0 1 0 0,0 0-1 0 0,0 0 1 0 0,0 0 0 0 0,1 0-1 0 0,-1-1 1 0 0,0 1-1 0 0,1-1 1 0 0,-1 0-1 0 0,1 0 1 0 0,0 0 0 0 0,-1-1-1 0 0,1 1 1 0 0,0-1-1 0 0,-1 0 1 0 0,1 0 0 0 0,0 0-40 0 0,129-15 588 0 0,-131 15-582 0 0,7-1 32 0 0,0-1 0 0 0,0 0 0 0 0,0 0 0 0 0,0-1 1 0 0,-1 1-1 0 0,1-2 0 0 0,-1 0 0 0 0,0 0 0 0 0,0 0 1 0 0,0-1-1 0 0,-1 0 0 0 0,0 0 0 0 0,0-1 0 0 0,0 0 0 0 0,0 0 1 0 0,-1-1-1 0 0,0 0 0 0 0,0 0 0 0 0,-1 0 0 0 0,0-1 1 0 0,-1 0-1 0 0,1 1 0 0 0,0-5-38 0 0,-8 6 8 0 0,0 0 0 0 0,-1 0-1 0 0,1 0 1 0 0,-2 0 0 0 0,1 1 0 0 0,0 0 0 0 0,-1 0 0 0 0,0 0-1 0 0,0 1 1 0 0,-1 0 0 0 0,1 0 0 0 0,-1 0 0 0 0,0 0 0 0 0,0 1 0 0 0,0 0-1 0 0,0 0 1 0 0,-1 1 0 0 0,1 0 0 0 0,-1 0 0 0 0,0 0 0 0 0,1 1-1 0 0,-6-1-7 0 0,10 2 0 0 0,-98-19 79 0 0,-18-6-3154 0 0,110 19-134 0 0,8 6 1953 0 0</inkml:trace>
  <inkml:trace contextRef="#ctx0" brushRef="#br0" timeOffset="2449.189">1540 610 1504 0 0,'76'32'4261'0'0,"22"68"-3954"0"0,-91-91-130 0 0,69 96 1253 0 0,-66-108-419 0 0,186-225 351 0 0,-126 177-957 0 0,-69 51-416 0 0,-1 0 21 0 0,23 13 28 0 0,37 78-2972 0 0,-60-90 1600 0 0,0-1-55 0 0,-2 1-106 0 0,-9 4-23 0 0</inkml:trace>
  <inkml:trace contextRef="#ctx0" brushRef="#br0" timeOffset="2695.364">1992 280 944 0 0,'-6'-63'7915'0'0,"57"70"-13958"0"0,-35 2 4563 0 0</inkml:trace>
  <inkml:trace contextRef="#ctx0" brushRef="#br0" timeOffset="3268.308">2584 557 1428 0 0,'-73'43'3206'0'0,"63"-35"-2992"0"0,0 0 0 0 0,1 1-1 0 0,0 1 1 0 0,0-1-1 0 0,1 1 1 0 0,1 1-1 0 0,0-1 1 0 0,0 1-1 0 0,1 1 1 0 0,0-1 0 0 0,1 1-1 0 0,0 0 1 0 0,1 0-1 0 0,1 0 1 0 0,-1 1-1 0 0,1 7-213 0 0,4-19 24 0 0,1 1 0 0 0,0 0 0 0 0,0-1 0 0 0,-1 1 0 0 0,1-1 0 0 0,0 1-1 0 0,0-1 1 0 0,0 0 0 0 0,1 0 0 0 0,-1 0 0 0 0,0 0 0 0 0,0 0 0 0 0,0-1 0 0 0,1 1-1 0 0,-1-1 1 0 0,0 1 0 0 0,1-1 0 0 0,-1 0 0 0 0,1 0 0 0 0,-1 0 0 0 0,0 0-1 0 0,1 0 1 0 0,-1-1 0 0 0,0 1 0 0 0,1-1 0 0 0,-1 1 0 0 0,0-1 0 0 0,1 0-1 0 0,-1 0 1 0 0,0 0 0 0 0,0 0 0 0 0,0 0 0 0 0,0-1 0 0 0,2 0-24 0 0,14-8 25 0 0,1 0 0 0 0,-2-1-1 0 0,1-1 1 0 0,-1-1 0 0 0,-1 0 0 0 0,-1-1 0 0 0,0-1 0 0 0,0 0 0 0 0,-2-1 0 0 0,0-1 0 0 0,-1 0-1 0 0,0-1 1 0 0,-1 0 0 0 0,-2 0 0 0 0,1-1 0 0 0,-2-1 0 0 0,-1 1 0 0 0,4-16-25 0 0,4-22 582 0 0,-2 0-1 0 0,-3-1 1 0 0,-2-1 0 0 0,-3 0 0 0 0,-2 0 0 0 0,-3-5-582 0 0,0 64 6 0 0,0-1 0 0 0,0 1 0 0 0,-1-1 0 0 0,1 1 1 0 0,0-1-1 0 0,0 1 0 0 0,0-1 0 0 0,-1 1 0 0 0,1 0 0 0 0,0-1 1 0 0,-1 1-1 0 0,1-1 0 0 0,0 1 0 0 0,-1 0 0 0 0,1-1 0 0 0,0 1 0 0 0,-1 0 1 0 0,1-1-1 0 0,-1 1 0 0 0,1 0 0 0 0,-1 0 0 0 0,1-1 0 0 0,-1 1 1 0 0,1 0-1 0 0,0 0 0 0 0,-1 0 0 0 0,0 0 0 0 0,1-1 0 0 0,-1 1 0 0 0,1 0 1 0 0,-1 0-1 0 0,1 0 0 0 0,-1 0 0 0 0,1 0 0 0 0,-1 0 0 0 0,1 1 1 0 0,-1-1-1 0 0,1 0 0 0 0,-1 0 0 0 0,1 0 0 0 0,-1 0 0 0 0,1 1 0 0 0,-1-1 1 0 0,1 0-1 0 0,0 0 0 0 0,-1 1 0 0 0,1-1 0 0 0,-1 0 0 0 0,1 1 0 0 0,0-1 1 0 0,-1 0-1 0 0,1 1 0 0 0,0-1 0 0 0,-1 1 0 0 0,1-1 0 0 0,0 1 1 0 0,0-1-1 0 0,-1 1 0 0 0,1-1 0 0 0,0 0 0 0 0,0 1 0 0 0,0-1 0 0 0,0 1 1 0 0,0 0-1 0 0,-1-1 0 0 0,1 1 0 0 0,0-1 0 0 0,0 1 0 0 0,0-1 1 0 0,1 1-7 0 0,-8 31-139 0 0,2 1 0 0 0,2 0 1 0 0,1 0-1 0 0,1 0 0 0 0,2 0 0 0 0,1 0 1 0 0,2-1-1 0 0,1 1 0 0 0,1-1 1 0 0,2 0-1 0 0,7 17 139 0 0,3 13-790 0 0,23 153-6689 0 0,-41-203 6029 0 0</inkml:trace>
  <inkml:trace contextRef="#ctx0" brushRef="#br0" timeOffset="3697.828">2869 680 1324 0 0,'30'-1'3517'0'0,"-28"0"-3357"0"0,61-24 489 0 0,-2-3 0 0 0,-1-2-1 0 0,-1-3 1 0 0,-2-3 0 0 0,31-26-649 0 0,-89 62 19 0 0,1 0 0 0 0,-1-1 0 0 0,1 1 0 0 0,-1 0 0 0 0,1-1 0 0 0,0 1 0 0 0,-1-1 0 0 0,1 1 0 0 0,-1 0 0 0 0,1-1 0 0 0,0 1 1 0 0,-1-1-1 0 0,1 1 0 0 0,0-1 0 0 0,-1 1 0 0 0,1-1 0 0 0,0 1 0 0 0,0-1 0 0 0,0 0 0 0 0,-1 1 0 0 0,1-1 0 0 0,0 1 0 0 0,0-1 0 0 0,0 1 0 0 0,0-1 0 0 0,0 0 1 0 0,0 1-1 0 0,0-1 0 0 0,0 1 0 0 0,0-1 0 0 0,1 0 0 0 0,-1 1 0 0 0,0-1 0 0 0,0 1 0 0 0,0-1 0 0 0,1 1 0 0 0,-1-1 0 0 0,0 1 0 0 0,1-1 0 0 0,-1 1 0 0 0,0-1 0 0 0,1 1 1 0 0,-1-1-1 0 0,1 1-19 0 0,-58 16 356 0 0,29-6-216 0 0,0 1 1 0 0,1 2-1 0 0,0 1 0 0 0,1 0 1 0 0,1 2-1 0 0,1 1 0 0 0,0 2 1 0 0,1 0-1 0 0,0 1 0 0 0,2 1 0 0 0,1 1 1 0 0,-2 3-141 0 0,20-22-13 0 0,-1 0 1 0 0,0-1 0 0 0,1 1-1 0 0,0 0 1 0 0,-1 0 0 0 0,1 0 0 0 0,0 1-1 0 0,1-1 1 0 0,-1 0 0 0 0,0 1-1 0 0,1-1 1 0 0,0 1 0 0 0,0 0 0 0 0,0-1-1 0 0,0 1 1 0 0,1 0 0 0 0,0 0-1 0 0,-1-1 1 0 0,1 1 0 0 0,0 0-1 0 0,1 0 1 0 0,-1-1 0 0 0,1 1 0 0 0,0 0-1 0 0,0-1 1 0 0,0 1 0 0 0,0 0-1 0 0,0-1 1 0 0,1 0 0 0 0,0 1-1 0 0,0-1 1 0 0,0 0 0 0 0,0 0 0 0 0,0 0-1 0 0,0 0 1 0 0,1 0 0 0 0,0 0-1 0 0,-1-1 1 0 0,1 1 0 0 0,0-1-1 0 0,0 0 1 0 0,0 0 0 0 0,1 0 0 0 0,-1 0-1 0 0,1 0 13 0 0,14 2-491 0 0,0 0 0 0 0,1-1-1 0 0,-1-1 1 0 0,1-1 0 0 0,-1 0-1 0 0,1-2 1 0 0,0 0 0 0 0,-1-1-1 0 0,1-1 1 0 0,-1 0-1 0 0,0-2 1 0 0,12-4 491 0 0,2 2-1018 0 0,10-4-474 0 0</inkml:trace>
  <inkml:trace contextRef="#ctx0" brushRef="#br0" timeOffset="4197.623">3615 470 1256 0 0,'-17'3'367'0'0,"1"0"0"0"0,-1 1 1 0 0,1 1-1 0 0,0 0 0 0 0,0 2 0 0 0,1-1 0 0 0,0 2 0 0 0,0 0 0 0 0,0 1 0 0 0,-9 8-367 0 0,6-6 278 0 0,3-3-124 0 0,1 1-1 0 0,1 0 1 0 0,0 1 0 0 0,0 0-1 0 0,1 1 1 0 0,0 1 0 0 0,1 0-1 0 0,0 0 1 0 0,1 1-1 0 0,0 1 1 0 0,1 0 0 0 0,1 0-1 0 0,0 0 1 0 0,-3 11-154 0 0,10-24 5 0 0,1 0 1 0 0,0 0-1 0 0,-1 0 1 0 0,1 0-1 0 0,0 0 0 0 0,0 0 1 0 0,0 0-1 0 0,0 0 1 0 0,0 0-1 0 0,0 0 0 0 0,0 0 1 0 0,0 0-1 0 0,0 0 0 0 0,1 0 1 0 0,-1 0-1 0 0,0 1 1 0 0,1-1-1 0 0,-1-1 0 0 0,1 1 1 0 0,-1 0-1 0 0,1 0 1 0 0,-1 0-1 0 0,1 0 0 0 0,-1 0 1 0 0,1 0-1 0 0,0 0 1 0 0,0-1-1 0 0,-1 1 0 0 0,1 0 1 0 0,0-1-1 0 0,0 1 1 0 0,0-1-1 0 0,0 1 0 0 0,0-1 1 0 0,0 1-1 0 0,0-1 0 0 0,0 1 1 0 0,0-1-1 0 0,0 0 1 0 0,0 0-1 0 0,0 1 0 0 0,0-1 1 0 0,0 0-1 0 0,0 0 1 0 0,0 0-1 0 0,0 0 0 0 0,1 0 1 0 0,-1 0-1 0 0,0-1 1 0 0,0 1-1 0 0,0 0 0 0 0,0-1 1 0 0,0 1-1 0 0,0 0 0 0 0,0-1 1 0 0,0 0-6 0 0,62-16-95 0 0,-39 9 129 0 0,-1-1 1 0 0,0-1-1 0 0,-1-1 0 0 0,0-1 0 0 0,0-1 0 0 0,-1-1 0 0 0,-1 0 0 0 0,-1-2 0 0 0,0 0 1 0 0,-1-2-1 0 0,0 0 0 0 0,-2 0 0 0 0,0-2 0 0 0,-1 0 0 0 0,-1-1 0 0 0,-1 0 0 0 0,-1-1 0 0 0,-1 0 1 0 0,-1-1-1 0 0,-1-1 0 0 0,0 1 0 0 0,-2-1 0 0 0,-1 0 0 0 0,1-16-34 0 0,-4 27 171 0 0,0-1 1 0 0,-1 0-1 0 0,-1 0 0 0 0,0 0 1 0 0,-1 0-1 0 0,0 0 0 0 0,-1-1 0 0 0,-1 1 1 0 0,0 1-1 0 0,-1-1 0 0 0,0 0 1 0 0,-2 1-1 0 0,1-1 0 0 0,-1 1 0 0 0,-1 0 1 0 0,-1 1-1 0 0,0 0 0 0 0,0 0 1 0 0,-1 0-1 0 0,0 1 0 0 0,-5-5-171 0 0,9 16 30 0 0,1 0-1 0 0,0 1 1 0 0,0-1-1 0 0,0 1 1 0 0,0 0-1 0 0,-1 0 1 0 0,1 0-1 0 0,0 0 1 0 0,0 1-1 0 0,1-1 1 0 0,-1 1-1 0 0,0 0 1 0 0,0-1-1 0 0,1 1 1 0 0,-1 0-1 0 0,1 1 1 0 0,0-1-1 0 0,0 0 1 0 0,-1 1-1 0 0,1-1 1 0 0,1 1-1 0 0,-1 0 1 0 0,0 0-1 0 0,1-1 1 0 0,-1 1 0 0 0,1 0-1 0 0,0 0 1 0 0,0 1-1 0 0,0-1 1 0 0,1 0-1 0 0,-1 0 1 0 0,1 0-1 0 0,-1 0 1 0 0,1 1-1 0 0,0-1 1 0 0,0 0-1 0 0,1 1-29 0 0,9 175-747 0 0,33-47-807 0 0,-32-104 354 0 0,-1 0 0 0 0,-1 1 0 0 0,-1 0 0 0 0,-2 1 0 0 0,-1 0 0 0 0,-1 0 0 0 0,-2 7 1200 0 0,-2-11-1386 0 0</inkml:trace>
  <inkml:trace contextRef="#ctx0" brushRef="#br0" timeOffset="4913.82">2036 676 1332 0 0,'0'0'562'0'0,"0"0"-58"0"0,0 0-6 0 0,0 0-26 0 0,0 0-107 0 0,0 0-15 0 0,0 0-71 0 0,0 0 9 0 0,0 0 36 0 0,0 0 11 0 0,0 0-41 0 0,0 0 44 0 0,4 4 14 0 0,20 66 723 0 0,-3 47-188 0 0,-21-115-914 0 0,1-1 0 0 0,0 1 0 0 0,-1 0 0 0 0,1 0 0 0 0,0-1 1 0 0,0 1-1 0 0,0-1 0 0 0,0 1 0 0 0,0-1 0 0 0,1 1 0 0 0,-1-1 0 0 0,0 0 1 0 0,0 1-1 0 0,1-1 0 0 0,-1 0 0 0 0,1 0 0 0 0,0 0 0 0 0,-1 0 0 0 0,1 0 1 0 0,0-1-1 0 0,-1 1 0 0 0,1 0 0 0 0,0-1 0 0 0,0 1 0 0 0,-1-1 0 0 0,1 0 1 0 0,0 1-1 0 0,0-1 0 0 0,0 0 0 0 0,0 0 0 0 0,-1 0 0 0 0,1-1 1 0 0,0 1-1 0 0,0 0 0 0 0,0-1 0 0 0,0 1 0 0 0,-1-1 0 0 0,1 1 0 0 0,0-1 1 0 0,-1 0-1 0 0,1 0 0 0 0,0 0 0 0 0,-1 0 0 0 0,1 0 0 0 0,-1 0 0 0 0,1 0 1 0 0,-1-1-1 0 0,0 1 0 0 0,1 0 27 0 0,73-68-4594 0 0,-54 44 3177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1664 0 0,'22'14'6817'0'0,"-2"3"2390"0"0,-22 6-12082 0 0,-12-20-9142 0 0,4-13 10869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3:5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21705 264 924 0 0,'-13'-12'5667'0'0,"33"7"-3832"0"0,-10 3-1974 0 0,317-30 2207 0 0,-103 14-3785 0 0,-84-2-3774 0 0,-124 14 4040 0 0</inkml:trace>
  <inkml:trace contextRef="#ctx0" brushRef="#br0" timeOffset="251.762">21853 414 1004 0 0,'58'46'4460'0'0,"67"-32"-2751"0"0,-115-14-1493 0 0,237-12 84 0 0,-27-25-4783 0 0,-172 26 3249 0 0</inkml:trace>
  <inkml:trace contextRef="#ctx0" brushRef="#br0" timeOffset="823.702">23316 54 1392 0 0,'-50'-13'4732'0'0,"-67"81"-2243"0"0,105-54-2245 0 0,1 1 0 0 0,0 1 0 0 0,1-1 1 0 0,0 2-1 0 0,2-1 0 0 0,0 1 0 0 0,0 1 1 0 0,2-1-1 0 0,0 1 0 0 0,1 0 0 0 0,1 1 0 0 0,1-1 1 0 0,0 1-1 0 0,1-1 0 0 0,2 1 0 0 0,-1 0 0 0 0,2 0-243 0 0,1-6 75 0 0,0 1 0 0 0,0-1 0 0 0,1 0 1 0 0,1 0-1 0 0,0 0 0 0 0,1 0 1 0 0,0-1-1 0 0,1 1 0 0 0,1-1 1 0 0,0-1-1 0 0,0 1 0 0 0,1-1 1 0 0,0-1-1 0 0,1 1 0 0 0,1-1 1 0 0,-1-1-1 0 0,1 0 0 0 0,1 0 1 0 0,0-1-1 0 0,0 0 0 0 0,1-1 0 0 0,0-1 1 0 0,0 0-1 0 0,0 0 0 0 0,1-1 1 0 0,0 0-1 0 0,0-2 0 0 0,5 2-76 0 0,-1-4-66 0 0,0-1-1 0 0,0-1 0 0 0,1-1 1 0 0,-2 0-1 0 0,1-1 1 0 0,0-1-1 0 0,0 0 0 0 0,-1-2 1 0 0,0 1-1 0 0,0-2 0 0 0,-1 0 1 0 0,0-1-1 0 0,0-1 0 0 0,0 0 1 0 0,-1-1-1 0 0,-1-1 1 0 0,0 0-1 0 0,0 0 0 0 0,-1-1 1 0 0,-1-1-1 0 0,0 0 0 0 0,0-1 1 0 0,-1 0-1 0 0,-1 0 0 0 0,-1-1 1 0 0,0 0-1 0 0,-1-1 1 0 0,0 0-1 0 0,-1 0 0 0 0,-1 0 1 0 0,-1-1-1 0 0,0 0 0 0 0,-1 1 1 0 0,-1-1-1 0 0,0-9 67 0 0,-3 15 8 0 0,-1 1 0 0 0,1 0-1 0 0,-1-1 1 0 0,-1 1 0 0 0,0 0 0 0 0,-1 1-1 0 0,0-1 1 0 0,0 0 0 0 0,-1 1 0 0 0,0 0-1 0 0,-1 0 1 0 0,0 1 0 0 0,0-1-1 0 0,-1 1 1 0 0,0 0 0 0 0,0 1 0 0 0,-1 0-1 0 0,0 0 1 0 0,0 1 0 0 0,-8-5-8 0 0,-187-97 240 0 0,121 82-3204 0 0,85 25-1389 0 0,15 1 1772 0 0,3 5 1407 0 0</inkml:trace>
  <inkml:trace contextRef="#ctx0" brushRef="#br0" timeOffset="1086.422">24165 298 1624 0 0,'4'2'1052'0'0,"-3"1"-176"0"0,2-2-40 0 0,-1 2-220 0 0,0-1-168 0 0,1-2-139 0 0,-3 3-169 0 0,0-2-40 0 0,3 2-12 0 0,0 0-388 0 0,-1-3-313 0 0,1 5-635 0 0,-1-1 56 0 0,-1-2-256 0 0</inkml:trace>
  <inkml:trace contextRef="#ctx0" brushRef="#br0" timeOffset="-1365.893">19208 441 1792 0 0,'-3'-1'444'0'0,"-21"-4"3142"0"0,30-1-915 0 0,401-30-255 0 0,-127 36-1529 0 0,-266-6-1121 0 0,8-2-4985 0 0,9-7 1213 0 0,-18 8 2717 0 0</inkml:trace>
  <inkml:trace contextRef="#ctx0" brushRef="#br0" timeOffset="-994.034">20504 136 1756 0 0,'21'-16'4912'0'0,"-29"23"-1818"0"0,-18 21-2955 0 0,1 1 0 0 0,2 1 0 0 0,1 1 0 0 0,1 1 1 0 0,2 1-1 0 0,1 1 0 0 0,2 0 0 0 0,1 1 1 0 0,-2 13-140 0 0,-16 29 220 0 0,-88 256-796 0 0,117-319 309 0 0,-14 11-4241 0 0,17-25 3144 0 0,-1-2 66 0 0,-7-9 36 0 0</inkml:trace>
  <inkml:trace contextRef="#ctx0" brushRef="#br0" timeOffset="-417.987">20568 189 1196 0 0,'4'-16'3717'0'0,"-5"16"-3575"0"0,1 0 0 0 0,0 0 0 0 0,-1 1 1 0 0,1-1-1 0 0,-1 0 0 0 0,1 0 0 0 0,0 0 0 0 0,-1 0 1 0 0,1 0-1 0 0,0 0 0 0 0,-1 0 0 0 0,1 0 0 0 0,-1 0 1 0 0,1 0-1 0 0,0 0 0 0 0,-1 0 0 0 0,1 0 0 0 0,0 0 0 0 0,-1 0 1 0 0,1 0-1 0 0,-1 0 0 0 0,1 0 0 0 0,0 0 0 0 0,-1-1 1 0 0,1 1-1 0 0,0 0 0 0 0,-1 0 0 0 0,1-1-142 0 0,-51 127 1208 0 0,49-120-1157 0 0,1 0 0 0 0,1 0 0 0 0,-1 0-1 0 0,1 0 1 0 0,0 0 0 0 0,0 0 0 0 0,1 0 0 0 0,0 0-1 0 0,0 0 1 0 0,0 0 0 0 0,1 0 0 0 0,0 0-1 0 0,0 0 1 0 0,1-1 0 0 0,-1 1 0 0 0,1-1 0 0 0,0 1-1 0 0,1-1 1 0 0,-1 0 0 0 0,1 0 0 0 0,0-1-1 0 0,0 1 1 0 0,1-1 0 0 0,-1 0 0 0 0,1 0 0 0 0,0 0-1 0 0,0-1 1 0 0,0 0 0 0 0,1 0 0 0 0,-1 0-1 0 0,6 2-50 0 0,-1-2-39 0 0,0-1-1 0 0,0 0 0 0 0,1-1 1 0 0,-1 0-1 0 0,0 0 0 0 0,1-1 0 0 0,-1 0 1 0 0,0-1-1 0 0,1 0 0 0 0,-1-1 1 0 0,0 0-1 0 0,0-1 0 0 0,0 0 0 0 0,0 0 1 0 0,-1-1-1 0 0,1 0 0 0 0,-1-1 1 0 0,0 0-1 0 0,0-1 0 0 0,0 1 0 0 0,-1-2 1 0 0,0 1-1 0 0,0-1 0 0 0,-1 0 1 0 0,0-1-1 0 0,0 0 0 0 0,-1 0 0 0 0,0 0 1 0 0,0-1-1 0 0,-1 0 0 0 0,0 0 1 0 0,0-1-1 0 0,-1 1 0 0 0,-1-1 0 0 0,0 0 1 0 0,0 0-1 0 0,0-3 40 0 0,-2 11 109 0 0,-4-16 479 0 0,0 18-577 0 0,0 1-1 0 0,1 0 1 0 0,-1 0-1 0 0,0 0 0 0 0,1 0 1 0 0,0 0-1 0 0,-1 0 1 0 0,1 1-1 0 0,-1-1 1 0 0,1 1-1 0 0,0 0 0 0 0,0 0 1 0 0,0 0-1 0 0,0 0 1 0 0,0 0-1 0 0,1 0 0 0 0,-1 0 1 0 0,0 0-1 0 0,1 1 1 0 0,0-1-1 0 0,-1 1 1 0 0,1-1-1 0 0,0 1 0 0 0,0-1 1 0 0,1 1-1 0 0,-1 0 1 0 0,1-1-1 0 0,-1 1 1 0 0,1 0-1 0 0,0 0 0 0 0,0-1 1 0 0,0 1-1 0 0,0 0 1 0 0,0 0-1 0 0,1-1 0 0 0,-1 1 1 0 0,1 0-1 0 0,0-1 1 0 0,-1 1-1 0 0,1-1 1 0 0,1 1-1 0 0,-1-1 0 0 0,1 2-10 0 0,68 137-1218 0 0,54-37-5850 0 0,-104-96 5978 0 0</inkml:trace>
  <inkml:trace contextRef="#ctx0" brushRef="#br0" timeOffset="-2594.794">18247 303 1908 0 0,'17'-3'1320'0'0,"30"-39"681"0"0,-31 34-843 0 0,6-1 1179 0 0,-36 12-1341 0 0,-27 49-845 0 0,-77 221 666 0 0,-70 269 989 0 0,156-446-2973 0 0,63-197-7389 0 0,-23 76 7293 0 0</inkml:trace>
  <inkml:trace contextRef="#ctx0" brushRef="#br0" timeOffset="-1972.684">18464 249 836 0 0,'14'-34'5951'0'0,"-42"36"-3867"0"0,15 6-2010 0 0,1 1-1 0 0,1 0 0 0 0,-1 1 0 0 0,2 1 1 0 0,-1-1-1 0 0,2 2 0 0 0,-1-1 0 0 0,2 2 1 0 0,-1-1-1 0 0,2 1 0 0 0,0 0 0 0 0,0 0 1 0 0,1 1-1 0 0,1 0 0 0 0,0 0 0 0 0,1 1 1 0 0,0-1-1 0 0,2 1 0 0 0,-1-1 0 0 0,1 14-73 0 0,2-23 26 0 0,1 0 1 0 0,-1 0-1 0 0,1-1 0 0 0,0 1 0 0 0,1-1 0 0 0,-1 1 0 0 0,1-1 1 0 0,0 1-1 0 0,0-1 0 0 0,0 0 0 0 0,0 0 0 0 0,1 0 0 0 0,0 0 0 0 0,0 0 1 0 0,0-1-1 0 0,0 1 0 0 0,0-1 0 0 0,1 0 0 0 0,-1 0 0 0 0,1 0 1 0 0,0 0-1 0 0,0-1 0 0 0,0 0 0 0 0,0 1 0 0 0,1-2 0 0 0,-1 1 1 0 0,1 0-1 0 0,-1-1 0 0 0,1 0 0 0 0,1 1-26 0 0,145 15 165 0 0,-139-18-200 0 0,0-1 0 0 0,-1-1 0 0 0,1 0 0 0 0,-1 0 0 0 0,0-1 0 0 0,0-1 0 0 0,0 0 0 0 0,-1 0 0 0 0,1-1 0 0 0,-1 0 0 0 0,-1-1 0 0 0,1 0 0 0 0,-1-1 0 0 0,0 0 0 0 0,-1 0 0 0 0,0-1 0 0 0,0 0 0 0 0,-1 0 0 0 0,0-1 0 0 0,-1 0 0 0 0,0 0 0 0 0,0 0 0 0 0,-1-1 0 0 0,-1 0 0 0 0,3-6 35 0 0,12-51-3 0 0,-18 67 6 0 0,-1 0 1 0 0,0 0-1 0 0,1 0 0 0 0,-1-1 1 0 0,0 1-1 0 0,1 0 0 0 0,-1 0 1 0 0,0 0-1 0 0,0 0 0 0 0,0-1 0 0 0,0 1 1 0 0,0 0-1 0 0,0 0 0 0 0,0 0 1 0 0,-1 0-1 0 0,1-1 0 0 0,0 1 1 0 0,-1 0-1 0 0,1 0 0 0 0,-1 0 0 0 0,1 0 1 0 0,-1 0-1 0 0,1 0 0 0 0,-1 0 1 0 0,0 0-1 0 0,0 0 0 0 0,1 0 1 0 0,-1 0-1 0 0,0 0 0 0 0,0 1 0 0 0,0-1 1 0 0,0 0-1 0 0,0 1 0 0 0,0-1 1 0 0,0 0-1 0 0,0 1 0 0 0,0-1 1 0 0,0 1-1 0 0,0 0 0 0 0,0-1 0 0 0,-1 1 1 0 0,1 0-1 0 0,0 0 0 0 0,0-1 1 0 0,0 1-1 0 0,0 0 0 0 0,-1 0 1 0 0,1 1-1 0 0,0-1 0 0 0,0 0 0 0 0,0 0 1 0 0,0 0-1 0 0,-1 1 0 0 0,1-1 1 0 0,0 1-4 0 0,-4 2-9 0 0,0 1 1 0 0,0 1 0 0 0,1-1 0 0 0,-1 1 0 0 0,1-1-1 0 0,0 1 1 0 0,1 0 0 0 0,-1 1 0 0 0,1-1 0 0 0,0 1 0 0 0,0-1-1 0 0,1 1 1 0 0,0 0 0 0 0,0 0 0 0 0,0 0 0 0 0,1 0-1 0 0,-1 0 1 0 0,2 0 0 0 0,-1 1 0 0 0,1-1 0 0 0,0 0-1 0 0,0 0 1 0 0,0 1 0 0 0,1-1 0 0 0,0 0 0 0 0,0 0-1 0 0,1 0 1 0 0,0 0 0 0 0,0 0 0 0 0,0 0 0 0 0,2 2 8 0 0,44 104-1679 0 0,18-13-3663 0 0,-53-82 4075 0 0</inkml:trace>
  <inkml:trace contextRef="#ctx0" brushRef="#br0" timeOffset="33745.443">20149 2539 860 0 0,'-19'-5'314'0'0,"0"1"1"0"0,-1 1-1 0 0,1 1 1 0 0,-1 0-1 0 0,0 1 0 0 0,1 1 1 0 0,-1 1-1 0 0,0 1 1 0 0,1 1-1 0 0,-1 0 0 0 0,1 2 1 0 0,0 0-1 0 0,0 1 1 0 0,1 1-1 0 0,0 0 0 0 0,0 2 1 0 0,0 0-1 0 0,1 1 1 0 0,1 1-1 0 0,0 0 0 0 0,0 1 1 0 0,-6 7-315 0 0,19-17 38 0 0,0 1 1 0 0,0-1 0 0 0,0 1 0 0 0,1 0 0 0 0,-1-1-1 0 0,1 1 1 0 0,0 0 0 0 0,-1 1 0 0 0,2-1-1 0 0,-1 0 1 0 0,0 1 0 0 0,0-1 0 0 0,1 0 0 0 0,0 1-1 0 0,0 0 1 0 0,0-1 0 0 0,0 1 0 0 0,1 0-1 0 0,-1 0 1 0 0,1-1 0 0 0,0 1 0 0 0,0 0-1 0 0,0 0 1 0 0,0-1 0 0 0,1 1 0 0 0,0 0-39 0 0,5 2-11 0 0,1 0 0 0 0,1-1 0 0 0,-1 0 0 0 0,1 0 0 0 0,0-1 0 0 0,0 0 0 0 0,0 0 0 0 0,0-1 0 0 0,1 0 0 0 0,0 0 0 0 0,-1-1 0 0 0,1 0 0 0 0,0-1 0 0 0,0 0 0 0 0,0 0 0 0 0,0-1 0 0 0,0 0 0 0 0,0 0 0 0 0,0-1 0 0 0,0 0 0 0 0,0-1 0 0 0,0 0 0 0 0,-1-1 0 0 0,1 0 0 0 0,-1 0 0 0 0,1 0 0 0 0,-1-1 0 0 0,4-3 11 0 0,13-4-107 0 0,0-2 1 0 0,-1 0 0 0 0,0-2-1 0 0,-1 0 1 0 0,-1-2-1 0 0,0 0 1 0 0,-1-1 0 0 0,-2-2-1 0 0,1 0 1 0 0,-2-1-1 0 0,-1-1 1 0 0,-1 0 0 0 0,0-1-1 0 0,-2-1 1 0 0,-1 0-1 0 0,-1-1 1 0 0,-1-1 0 0 0,-1 1-1 0 0,-1-2 1 0 0,-1 1-1 0 0,-2-1 1 0 0,1-12 106 0 0,-4 22 233 0 0,-1 0 0 0 0,0 0 0 0 0,-1 0 0 0 0,-1 0 0 0 0,-1 0 0 0 0,0 0 0 0 0,-1 1 0 0 0,-1-1 1 0 0,-1 0-1 0 0,0 1 0 0 0,-1 0 0 0 0,-1 0 0 0 0,0 0 0 0 0,-6-9-233 0 0,10 21 141 0 0,-9-19 688 0 0,8 34-133 0 0,143 488-895 0 0,-135-481-429 0 0,-1 0 1 0 0,0 0 0 0 0,-2 0 0 0 0,0 1-1 0 0,-1-1 1 0 0,0 1 0 0 0,-2-1-1 0 0,0 1 1 0 0,-2-1 0 0 0,1 0 0 0 0,-2 0-1 0 0,-4 11 628 0 0,2-17-1290 0 0</inkml:trace>
  <inkml:trace contextRef="#ctx0" brushRef="#br0" timeOffset="34116.622">20503 2691 1544 0 0,'120'-54'3947'0'0,"-75"32"-4116"0"0,0-1 1 0 0,-1-2 0 0 0,-1-3 0 0 0,-2-1 0 0 0,-1-2 0 0 0,28-27 168 0 0,-29 13 64 0 0,-61 24 183 0 0,7 19-45 0 0,0 0-1 0 0,1 1 1 0 0,-1 1 0 0 0,0 0 0 0 0,1 1-1 0 0,-1 1 1 0 0,0 0 0 0 0,1 1-1 0 0,0 0 1 0 0,0 1 0 0 0,0 1-1 0 0,0 0 1 0 0,0 1 0 0 0,1 1-1 0 0,0 0 1 0 0,1 1 0 0 0,-7 4-202 0 0,12-8 123 0 0,-2 1-27 0 0,1-1 0 0 0,-1 1 1 0 0,1 1-1 0 0,0 0 0 0 0,1 0 1 0 0,-1 0-1 0 0,1 1 0 0 0,1 0 1 0 0,-1 1-1 0 0,1-1 0 0 0,0 1 1 0 0,1 0-1 0 0,0 1 0 0 0,0-1 0 0 0,1 1 1 0 0,0 0-1 0 0,1 0 0 0 0,0 0 1 0 0,0 1-1 0 0,1-1 0 0 0,0 1 1 0 0,0-1-1 0 0,1 1 0 0 0,1 1-96 0 0,3 0 2 0 0,1 0 0 0 0,1-1 0 0 0,-1 0 0 0 0,2 0 0 0 0,0-1 0 0 0,0 1-1 0 0,0-1 1 0 0,1 0 0 0 0,1-1 0 0 0,-1 0 0 0 0,1 0 0 0 0,1 0 0 0 0,-1-1 0 0 0,1-1-1 0 0,1 1 1 0 0,-1-2 0 0 0,1 1 0 0 0,0-1 0 0 0,0-1 0 0 0,1 1 0 0 0,-1-2 0 0 0,8 2-2 0 0,1 4-555 0 0,0 0 1 0 0,1-2-1 0 0,0 0 1 0 0,1-1 0 0 0,-1-1-1 0 0,1-1 1 0 0,0-1-1 0 0,0-1 1 0 0,0-1 0 0 0,0-1-1 0 0,0 0 1 0 0,0-2-1 0 0,6-1 555 0 0,38-16-1250 0 0</inkml:trace>
  <inkml:trace contextRef="#ctx0" brushRef="#br0" timeOffset="34380.453">21628 1924 2740 0 0,'-2'-2'122'0'0,"0"0"0"0"0,0 0 0 0 0,0 0-1 0 0,0 0 1 0 0,0 0 0 0 0,-1 1 0 0 0,1-1-1 0 0,0 1 1 0 0,-1-1 0 0 0,1 1 0 0 0,-1 0-1 0 0,0 0 1 0 0,1 0 0 0 0,-1 0 0 0 0,0 0-1 0 0,1 1 1 0 0,-1-1 0 0 0,0 1 0 0 0,0 0-1 0 0,0 0 1 0 0,0 0 0 0 0,1 0 0 0 0,-1 0-1 0 0,0 1 1 0 0,0-1 0 0 0,1 1 0 0 0,-1 0-1 0 0,0 0 1 0 0,0 0 0 0 0,1 0 0 0 0,-1 0-1 0 0,1 0 1 0 0,-1 1 0 0 0,1-1 0 0 0,0 1-1 0 0,0 0 1 0 0,-1 0 0 0 0,1 0 0 0 0,0 0-1 0 0,1 0 1 0 0,-1 0 0 0 0,0 0 0 0 0,1 1-1 0 0,-1 0-121 0 0,-67 110 1725 0 0,61-78-1407 0 0,1 1-1 0 0,2 0 0 0 0,1 0 1 0 0,2 0-1 0 0,1 0 0 0 0,2 0 1 0 0,2 1-1 0 0,1-1 0 0 0,9 33-317 0 0,-11-51 13 0 0,38 344 919 0 0,-41-344-992 0 0,0 0-1 0 0,-1 1 0 0 0,0-1 1 0 0,-2 0-1 0 0,0-1 0 0 0,-1 1 1 0 0,-1-1-1 0 0,0 0 1 0 0,-2 0-1 0 0,1-1 0 0 0,-2 0 1 0 0,-1 0-1 0 0,0-1 0 0 0,0 0 1 0 0,-4 2 60 0 0,7-9-335 0 0,0 0 1 0 0,0-1 0 0 0,-1 0-1 0 0,-1 0 1 0 0,1-1 0 0 0,-1 0-1 0 0,0 0 1 0 0,0-1-1 0 0,-1 0 1 0 0,1-1 0 0 0,-1 0-1 0 0,0 0 1 0 0,0-1 0 0 0,-1 0-1 0 0,1-1 1 0 0,-7 1 334 0 0,9-3-261 0 0,0 1-1 0 0,0-1 1 0 0,0 0 0 0 0,1-1-1 0 0,-1 0 1 0 0,0 0 0 0 0,0-1-1 0 0,1 1 1 0 0,-1-2 0 0 0,1 1 0 0 0,0-1-1 0 0,-1 0 1 0 0,1-1 0 0 0,1 0-1 0 0,-1 0 1 0 0,0 0 261 0 0,-30-22-1263 0 0</inkml:trace>
  <inkml:trace contextRef="#ctx0" brushRef="#br0" timeOffset="34971.557">21138 2521 1496 0 0,'0'0'140'0'0,"1"0"0"0"0,-1 0 0 0 0,0-1 0 0 0,0 1-1 0 0,1 0 1 0 0,-1-1 0 0 0,0 1 0 0 0,0 0 0 0 0,1-1 0 0 0,-1 1 0 0 0,0 0-1 0 0,0-1 1 0 0,0 1 0 0 0,0 0 0 0 0,0-1 0 0 0,0 1 0 0 0,0-1 0 0 0,0 1-1 0 0,0 0 1 0 0,1-1 0 0 0,-2 1 0 0 0,1 0 0 0 0,0-1 0 0 0,0 1 0 0 0,0-1-1 0 0,0 1 1 0 0,0 0 0 0 0,0-1 0 0 0,0 1 0 0 0,0-1 0 0 0,-1 1 0 0 0,1 0 0 0 0,0-1-1 0 0,0 1 1 0 0,0 0 0 0 0,-1-1-140 0 0,12-1-191 0 0,198-32 176 0 0,0 9 0 0 0,175 3 15 0 0,-382 22 267 0 0,-2 0 43 0 0,1 2-260 0 0,0 0 0 0 0,-1-1-1 0 0,1 1 1 0 0,-1 0 0 0 0,1 0-1 0 0,-1 0 1 0 0,0-1-1 0 0,0 1 1 0 0,0 0 0 0 0,0 0-1 0 0,0 0 1 0 0,0-1 0 0 0,0 1-1 0 0,0 0 1 0 0,-1 0 0 0 0,1-1-1 0 0,-1 1 1 0 0,1 0-1 0 0,-1 0 1 0 0,0-1 0 0 0,0 1-1 0 0,0-1 1 0 0,0 1 0 0 0,0-1-1 0 0,0 1 1 0 0,0-1 0 0 0,0 1-1 0 0,0-1 1 0 0,-1 0 0 0 0,1 0-1 0 0,0 0 1 0 0,-1 0-1 0 0,0 1-49 0 0,-3 1 27 0 0,-1 1-1 0 0,1 0 1 0 0,1 0-1 0 0,-1 1 1 0 0,1 0-1 0 0,-1-1 1 0 0,1 2-1 0 0,1-1 0 0 0,-1 0 1 0 0,1 1-1 0 0,0-1 1 0 0,0 1-1 0 0,1 0 1 0 0,-1 0-1 0 0,1 0 0 0 0,0 0 1 0 0,1 0-1 0 0,0 1 1 0 0,0-1-1 0 0,0 0 1 0 0,1 1-1 0 0,0-1 0 0 0,0 1 1 0 0,0-1-1 0 0,1 0 1 0 0,0 1-1 0 0,0-1 1 0 0,1 0-1 0 0,0 0 1 0 0,0 1-1 0 0,0-2 0 0 0,1 1 1 0 0,0 0-1 0 0,0 0 1 0 0,0-1-1 0 0,1 0 1 0 0,0 1-1 0 0,0-1 0 0 0,0-1 1 0 0,1 1-1 0 0,-1-1 1 0 0,1 1-1 0 0,1-1-26 0 0,-3-2-260 0 0,1 0 0 0 0,-1-1 0 0 0,1 0 0 0 0,0 0 0 0 0,-1 0 0 0 0,1 0 0 0 0,0 0 0 0 0,-1-1 0 0 0,1 0 0 0 0,0 0 0 0 0,0 0 0 0 0,-1 0 0 0 0,1 0 0 0 0,0-1 0 0 0,0 1 0 0 0,-1-1 0 0 0,1 0 0 0 0,-1 0 0 0 0,1-1 0 0 0,-1 1 0 0 0,1-1 0 0 0,-1 0 0 0 0,0 0 0 0 0,1 0 0 0 0,-1 0 260 0 0,18-16-1462 0 0</inkml:trace>
  <inkml:trace contextRef="#ctx0" brushRef="#br0" timeOffset="35142.576">22117 2139 1388 0 0,'0'-8'1104'0'0,"-1"1"-240"0"0,-1 1-172 0 0,1 1-144 0 0,-1-1-84 0 0,0 0-108 0 0,2 0-211 0 0,-3 3-49 0 0,3 0-8 0 0,0-1-352 0 0,3 2-117 0 0,-1-1-495 0 0,-2 3-312 0 0,0 0-136 0 0</inkml:trace>
  <inkml:trace contextRef="#ctx0" brushRef="#br0" timeOffset="36339.722">22266 2229 1172 0 0,'15'29'765'0'0,"-2"1"1"0"0,-1 1-1 0 0,-1 0 0 0 0,-2 1 1 0 0,-1 0-1 0 0,-1 0 0 0 0,-2 0 1 0 0,-1 1-1 0 0,-1 8-765 0 0,-35 80 2950 0 0,161-314-3084 0 0,-124 187 93 0 0,0 0 1 0 0,-1 0-1 0 0,2 1 1 0 0,-1 0 0 0 0,1 0-1 0 0,0 0 1 0 0,0 1-1 0 0,0-1 1 0 0,0 1 0 0 0,1 1-1 0 0,0 0 1 0 0,-1 0-1 0 0,1 0 1 0 0,0 0-1 0 0,1 1 1 0 0,-1 0 0 0 0,0 1-1 0 0,4-1 41 0 0,-10 2-40 0 0,58 25-56 0 0,-48-14 101 0 0,-1 1 1 0 0,0 1-1 0 0,-1 0 0 0 0,0 0 0 0 0,-1 0 0 0 0,0 1 0 0 0,-2 0 1 0 0,1 1-1 0 0,-2 0 0 0 0,0 0 0 0 0,0 2-5 0 0,56 116 201 0 0,-57-130-261 0 0,1 0 0 0 0,-1-1 1 0 0,0 1-1 0 0,1-1 0 0 0,-1 1 0 0 0,1-1 0 0 0,0-1 0 0 0,0 1 0 0 0,0-1 0 0 0,-1 1 0 0 0,2-1 1 0 0,-1-1-1 0 0,0 1 0 0 0,0-1 0 0 0,0 0 0 0 0,0 0 0 0 0,0 0 0 0 0,0-1 0 0 0,0 0 0 0 0,0 0 0 0 0,0 0 1 0 0,0-1-1 0 0,0 1 0 0 0,-1-1 0 0 0,1 0 0 0 0,0-1 0 0 0,-1 1 0 0 0,4-3 60 0 0,2 1 3 0 0,12-7-108 0 0,0 0-1 0 0,-1-2 0 0 0,0 0 1 0 0,0-2-1 0 0,-2 0 1 0 0,0-1-1 0 0,-1-1 1 0 0,0-1-1 0 0,7-10 106 0 0,-6 8 5 0 0,-3 5 46 0 0,-14 14-37 0 0,0 1-1 0 0,0-1 0 0 0,0 0 1 0 0,0 0-1 0 0,0 0 1 0 0,-1 0-1 0 0,1-1 0 0 0,0 1 1 0 0,0 0-1 0 0,-1-1 1 0 0,1 1-1 0 0,-1-1 0 0 0,1 0 1 0 0,-1 1-1 0 0,0-1 0 0 0,1 0 1 0 0,-1 0-1 0 0,0 0 1 0 0,0 0-1 0 0,-1 0 0 0 0,1 0 1 0 0,0 0-1 0 0,-1 0 1 0 0,1 0-1 0 0,-1 0 0 0 0,1-1 1 0 0,-1 1-1 0 0,0 0 0 0 0,0 0 1 0 0,0 0-1 0 0,0-1 1 0 0,-1 1-1 0 0,1 0 0 0 0,0 0 1 0 0,-1 0-1 0 0,0 0 1 0 0,1 0-1 0 0,-1 0 0 0 0,0 0 1 0 0,0 0-1 0 0,0 0 0 0 0,0 0 1 0 0,-1 0-1 0 0,1 0 1 0 0,0 1-1 0 0,-1-1 0 0 0,1 1 1 0 0,-1-1-14 0 0,-14-5 102 0 0,-1 0 1 0 0,0 1-1 0 0,1 1 1 0 0,-2 1-1 0 0,1 1 1 0 0,0 0-1 0 0,-1 1 0 0 0,1 1 1 0 0,-1 0-1 0 0,0 2 1 0 0,1 0-1 0 0,-1 1 1 0 0,1 0-1 0 0,0 2 1 0 0,-1 0-1 0 0,1 1 1 0 0,1 1-1 0 0,-1 0 1 0 0,-3 3-103 0 0,6-5 76 0 0,8-3-41 0 0,1 0 1 0 0,0 0-1 0 0,0 1 1 0 0,0 0 0 0 0,0-1-1 0 0,1 2 1 0 0,-1-1 0 0 0,0 0-1 0 0,1 1 1 0 0,0 0-1 0 0,-1 0 1 0 0,1 1 0 0 0,1-1-1 0 0,-1 1 1 0 0,0-1-1 0 0,1 1 1 0 0,-1 1 0 0 0,1-1-1 0 0,1 0 1 0 0,-1 1 0 0 0,0-1-1 0 0,1 1 1 0 0,0 0-1 0 0,-1 3-35 0 0,5-3 10 0 0,0-1 0 0 0,0 0 0 0 0,0 0 0 0 0,1-1 0 0 0,-1 1 0 0 0,1-1 0 0 0,0 1 0 0 0,0-1 0 0 0,1 0-1 0 0,-1 0 1 0 0,1 0 0 0 0,-1 0 0 0 0,1-1 0 0 0,0 1 0 0 0,0-1 0 0 0,0 0 0 0 0,0 0 0 0 0,1-1 0 0 0,-1 1 0 0 0,0-1 0 0 0,1 0-1 0 0,-1 0 1 0 0,5 0-10 0 0,33 7-76 0 0,1-1 0 0 0,-1-3-1 0 0,1-1 1 0 0,0-3-1 0 0,29-2 77 0 0,12 0-408 0 0,178-20-476 0 0,68-38 141 0 0,-330 60 775 0 0,-1 0-1 0 0,1 0 1 0 0,-1 0 0 0 0,1 0 0 0 0,-1-1 0 0 0,1 1-1 0 0,0 0 1 0 0,-1 0 0 0 0,1 0 0 0 0,-1 0-1 0 0,1-1 1 0 0,-1 1 0 0 0,1 0 0 0 0,-1 0 0 0 0,1-1-1 0 0,0 1 1 0 0,-1 0 0 0 0,1-1 0 0 0,0 1 0 0 0,-1 0-1 0 0,1-1 1 0 0,0 1 0 0 0,-1 0 0 0 0,1-1-1 0 0,0 1 1 0 0,0-1 0 0 0,0 1 0 0 0,-1-1 0 0 0,1 1-1 0 0,0-1 1 0 0,0 1 0 0 0,0-1 0 0 0,0 1 0 0 0,0-1-1 0 0,0 1 1 0 0,0 0 0 0 0,0-1 0 0 0,0 1-1 0 0,0-1 1 0 0,0 1 0 0 0,0-1 0 0 0,0 1 0 0 0,0-1-32 0 0,-56-4 410 0 0,36 7-308 0 0,0 1 1 0 0,0 1 0 0 0,0 1-1 0 0,0 1 1 0 0,1 0 0 0 0,0 2-1 0 0,0 0 1 0 0,1 1 0 0 0,0 0-1 0 0,0 2 1 0 0,1 0 0 0 0,-1 3-103 0 0,17-13 4 0 0,1 1 0 0 0,-1-1 0 0 0,1 1 0 0 0,0-1 0 0 0,0 1-1 0 0,0-1 1 0 0,0 0 0 0 0,0 1 0 0 0,0-1 0 0 0,0 1 0 0 0,0-1 0 0 0,0 1 0 0 0,1-1 0 0 0,-1 1 0 0 0,0-1 0 0 0,1 0 0 0 0,-1 1 0 0 0,1-1 0 0 0,0 0 0 0 0,0 1 0 0 0,-1-1 0 0 0,1 0 0 0 0,0 0 0 0 0,0 0 0 0 0,0 0-1 0 0,0 0 1 0 0,0 0 0 0 0,0 0 0 0 0,0 0 0 0 0,1 0 0 0 0,-1 0 0 0 0,0 0 0 0 0,0-1 0 0 0,1 1 0 0 0,-1-1 0 0 0,1 1 0 0 0,-1-1 0 0 0,0 1 0 0 0,1-1 0 0 0,-1 0 0 0 0,1 1 0 0 0,-1-1 0 0 0,1 0 0 0 0,-1 0 0 0 0,1 0 0 0 0,-1-1-1 0 0,1 1 1 0 0,-1 0 0 0 0,0 0 0 0 0,1-1 0 0 0,-1 1 0 0 0,1-1 0 0 0,-1 1 0 0 0,2-1-4 0 0,14 0-44 0 0,0-1 0 0 0,0 0-1 0 0,0-1 1 0 0,0 0 0 0 0,-1-1-1 0 0,1-2 1 0 0,-1 1 0 0 0,0-2 0 0 0,0 0-1 0 0,-1-1 1 0 0,0 0 0 0 0,0-2-1 0 0,-1 1 1 0 0,-1-2 0 0 0,1 0 0 0 0,-2 0-1 0 0,1-1 1 0 0,-2-1 0 0 0,1 0-1 0 0,-2-1 1 0 0,0 0 0 0 0,-1 0 0 0 0,0-1-1 0 0,-1 0 1 0 0,0-1 0 0 0,0-5 44 0 0,45-166 670 0 0,-43 56 2792 0 0,-10 131-3449 0 0,0 1 0 0 0,0 0-1 0 0,0-1 1 0 0,0 1 0 0 0,-1-1 0 0 0,1 1 0 0 0,0-1-1 0 0,0 1 1 0 0,0-1 0 0 0,0 1 0 0 0,-1-1 0 0 0,1 0 0 0 0,0 1-1 0 0,-1-1 1 0 0,1 1 0 0 0,0-1 0 0 0,-1 1 0 0 0,1-1-1 0 0,0 0 1 0 0,-1 1 0 0 0,1-1 0 0 0,-1 0 0 0 0,1 1-1 0 0,-1-1 1 0 0,1 0 0 0 0,-1 0 0 0 0,1 0 0 0 0,-1 1-1 0 0,1-1 1 0 0,-1 0 0 0 0,1 0 0 0 0,-1 0 0 0 0,1 0-1 0 0,-1 0 1 0 0,1 0 0 0 0,-1 0 0 0 0,1 0 0 0 0,-1 0-1 0 0,1 0 1 0 0,-1 0 0 0 0,1 0 0 0 0,-1 0 0 0 0,1-1-1 0 0,-1 1 1 0 0,1 0 0 0 0,-1 0 0 0 0,1 0 0 0 0,-1-1 0 0 0,1 1-1 0 0,-1 0 1 0 0,1-1 0 0 0,0 1 0 0 0,-1 0 0 0 0,1-1-1 0 0,-1 1 1 0 0,1-1 0 0 0,0 1 0 0 0,-1 0 0 0 0,1-1-1 0 0,0 1 1 0 0,0-1 0 0 0,-1 1 0 0 0,1-1 0 0 0,0 1-1 0 0,0-1 1 0 0,0 1 0 0 0,0-1 0 0 0,0 0-13 0 0,12 164 222 0 0,69 95-3107 0 0,-30-90-3054 0 0,-36-98 1726 0 0,-13-58 2857 0 0</inkml:trace>
  <inkml:trace contextRef="#ctx0" brushRef="#br0" timeOffset="32316.233">18307 2469 1228 0 0,'0'0'656'0'0,"1"-12"324"0"0,-4 2 1926 0 0,-9-18-2277 0 0,2 47 428 0 0,5-12-961 0 0,0 0 1 0 0,0 0-1 0 0,0 1 1 0 0,1 0 0 0 0,0 0-1 0 0,0 0 1 0 0,1 0 0 0 0,0 1-1 0 0,1-1 1 0 0,0 1 0 0 0,0 0-1 0 0,1-1 1 0 0,0 1 0 0 0,0 0-1 0 0,1 0 1 0 0,1 0-1 0 0,-1 0 1 0 0,1 0 0 0 0,1-1-1 0 0,-1 1 1 0 0,2 0 0 0 0,-1-1-1 0 0,1 0 1 0 0,0 1 0 0 0,2 1-97 0 0,76 57 160 0 0,-15-52-2839 0 0,-41-38-117 0 0,-17 3 1560 0 0,-6-3 51 0 0</inkml:trace>
  <inkml:trace contextRef="#ctx0" brushRef="#br0" timeOffset="32550.922">18431 2182 1996 0 0,'12'-63'7010'0'0,"9"78"-7983"0"0,19 42-3647 0 0,-32-42 3391 0 0</inkml:trace>
  <inkml:trace contextRef="#ctx0" brushRef="#br0" timeOffset="32985.592">18551 2802 1540 0 0,'10'-4'4503'0'0,"36"-34"-3698"0"0,-27 17-768 0 0,-1 0-1 0 0,-1-1 1 0 0,-1-1-1 0 0,-1 0 1 0 0,-1-1-1 0 0,-1-1 1 0 0,-1 0 0 0 0,-1-1-1 0 0,-2 0 1 0 0,0 0-1 0 0,-2-1 1 0 0,-1 0 0 0 0,-1-1-1 0 0,-1 1 1 0 0,-2-1-1 0 0,0-13-36 0 0,38 45-246 0 0,-18 5 284 0 0,0 0 0 0 0,0 2 0 0 0,-1 0 0 0 0,-1 1 0 0 0,0 1 0 0 0,-1 1 0 0 0,0 1 1 0 0,-1 1-1 0 0,0 0 0 0 0,-2 1 0 0 0,0 1 0 0 0,4 7-38 0 0,-17-19 52 0 0,0-1-1 0 0,0 1 1 0 0,0 0 0 0 0,-1 0-1 0 0,0 1 1 0 0,0-1 0 0 0,-1 0-1 0 0,0 1 1 0 0,0-1 0 0 0,0 1-1 0 0,-1-1 1 0 0,0 1 0 0 0,0-1-1 0 0,-1 1 1 0 0,0-1 0 0 0,0 1-1 0 0,0-1 1 0 0,-1 0 0 0 0,0 1-1 0 0,0-1 1 0 0,0 0 0 0 0,-1 0-1 0 0,0 0 1 0 0,0-1 0 0 0,-1 1-1 0 0,1-1 1 0 0,-1 0 0 0 0,-1 0-1 0 0,1 0 1 0 0,-3 2-52 0 0,-7 8-265 0 0,-1-1 1 0 0,-1 0-1 0 0,0-2 0 0 0,-1 0 1 0 0,0 0-1 0 0,0-2 0 0 0,-1 0 1 0 0,-1-1-1 0 0,-2 0 265 0 0,-4-18-4446 0 0,25 1 2984 0 0</inkml:trace>
  <inkml:trace contextRef="#ctx0" brushRef="#br0" timeOffset="-75488.377">2273 1447 928 0 0,'0'1'125'0'0,"0"-1"-1"0"0,0 0 1 0 0,0 0-1 0 0,1 0 1 0 0,-1 1 0 0 0,0-1-1 0 0,0 0 1 0 0,1 0-1 0 0,-1 0 1 0 0,0 0 0 0 0,1 1-1 0 0,-1-1 1 0 0,0 0-1 0 0,1 0 1 0 0,-1 0-1 0 0,0 0 1 0 0,0 0 0 0 0,1 0-1 0 0,-1 0 1 0 0,0 0-1 0 0,1 0 1 0 0,-1 0 0 0 0,0 0-1 0 0,1 0 1 0 0,-1 0-1 0 0,0 0 1 0 0,1 0-1 0 0,-1 0 1 0 0,0 0 0 0 0,0-1-1 0 0,1 1 1 0 0,-1 0-1 0 0,0 0 1 0 0,1 0 0 0 0,-1 0-1 0 0,0-1 1 0 0,0 1-1 0 0,1 0 1 0 0,-1 0-1 0 0,0-1 1 0 0,0 1 0 0 0,0 0-1 0 0,1 0 1 0 0,-1-1-1 0 0,0 1 1 0 0,0 0 0 0 0,0 0-1 0 0,0-1 1 0 0,0 1-1 0 0,0 0-124 0 0,8 431 3259 0 0,-2-314-3046 0 0,-5-69-3172 0 0,-15-39-1504 0 0,12-15 3220 0 0</inkml:trace>
  <inkml:trace contextRef="#ctx0" brushRef="#br0" timeOffset="-74759.814">2625 1233 1468 0 0,'0'0'1041'0'0,"0"0"-140"0"0,-13 0 385 0 0,15-6 1975 0 0,7 0-3139 0 0,-1 0 0 0 0,1 0-1 0 0,1 1 1 0 0,-1 0 0 0 0,1 1-1 0 0,-1 0 1 0 0,1 0 0 0 0,1 1-1 0 0,-1 0 1 0 0,0 1 0 0 0,1 0 0 0 0,3 1-122 0 0,354-41 1663 0 0,-120 34-4049 0 0,-247 8 2301 0 0,-1 0 1 0 0,1-1-1 0 0,0 1 1 0 0,-1 0 0 0 0,1-1-1 0 0,0 1 1 0 0,0 0-1 0 0,0 0 1 0 0,-1 0-1 0 0,1 0 1 0 0,0 0 0 0 0,0 0-1 0 0,0 0 1 0 0,-1 0-1 0 0,1 0 1 0 0,0 0-1 0 0,0 0 1 0 0,0 0-1 0 0,-1 1 1 0 0,1-1 0 0 0,0 0-1 0 0,0 1 1 0 0,-1-1-1 0 0,1 0 1 0 0,0 1-1 0 0,-1-1 1 0 0,1 1-1 0 0,0-1 1 0 0,-1 1 0 0 0,1-1-1 0 0,-1 1 1 0 0,1 0-1 0 0,-1-1 1 0 0,1 1-1 0 0,-1 0 1 0 0,1-1-1 0 0,-1 1 1 0 0,0 0 0 0 0,1-1-1 0 0,-1 1 1 0 0,0 0-1 0 0,0 0 1 0 0,0 0-1 0 0,1-1 1 0 0,-1 1-1 0 0,0 0 1 0 0,0 0 0 0 0,0 0-1 0 0,0-1 1 0 0,0 1-1 0 0,0 0 1 0 0,-1 0-1 0 0,1 0 1 0 0,0-1 0 0 0,0 1-1 0 0,0 0 1 0 0,-1 0-1 0 0,1-1 1 0 0,0 1-1 0 0,-1 0 1 0 0,1-1-1 0 0,-1 1 1 0 0,1 0 84 0 0,-20 7-1319 0 0</inkml:trace>
  <inkml:trace contextRef="#ctx0" brushRef="#br0" timeOffset="-74528.628">2783 1413 1576 0 0,'59'3'4897'0'0,"48"-4"-2864"0"0,145 3-1262 0 0,-92 15-6219 0 0,-146-15 4089 0 0,0-1 53 0 0</inkml:trace>
  <inkml:trace contextRef="#ctx0" brushRef="#br0" timeOffset="-76571.177">1506 1137 1280 0 0,'0'0'385'0'0,"0"0"-49"0"0,-22 2 1243 0 0,-5 6-59 0 0,23-30 4922 0 0,-23 58-6455 0 0,-8 58 66 0 0,4 1-1 0 0,4 1 1 0 0,5 1-1 0 0,-10 94-52 0 0,-47 231 514 0 0,62-384-393 0 0,10-25-1371 0 0,10-25-3449 0 0,5-31 1810 0 0,-4 15 1417 0 0</inkml:trace>
  <inkml:trace contextRef="#ctx0" brushRef="#br0" timeOffset="-75844.55">1362 1332 836 0 0,'75'-122'6383'0'0,"-35"63"-4126"0"0,-47 66-1631 0 0,-6 16-609 0 0,1 1 1 0 0,2 0 0 0 0,0 1-1 0 0,2 0 1 0 0,0 0-1 0 0,2 1 1 0 0,1 0 0 0 0,1 0-1 0 0,1 0 1 0 0,1 1 0 0 0,2 20-18 0 0,1-41 24 0 0,-1 1 0 0 0,1 0 0 0 0,1-1 1 0 0,-1 1-1 0 0,1-1 0 0 0,0 0 0 0 0,1 0 0 0 0,-1 0 1 0 0,1 0-1 0 0,0 0 0 0 0,1 0 0 0 0,0-1 1 0 0,-1 1-1 0 0,2-1 0 0 0,-1 0 0 0 0,1 0 0 0 0,-1-1 1 0 0,1 1-1 0 0,1-1 0 0 0,-1 0 0 0 0,0-1 1 0 0,1 1-1 0 0,0-1 0 0 0,0 0 0 0 0,0 0 0 0 0,0-1 1 0 0,0 0-1 0 0,1 0 0 0 0,-1 0 0 0 0,1-1 1 0 0,-1 0-1 0 0,1 0 0 0 0,6-1-24 0 0,-3 1 17 0 0,1 0-1 0 0,-1-1 1 0 0,1 0 0 0 0,-1-1-1 0 0,1 0 1 0 0,-1-1 0 0 0,1 0 0 0 0,-1 0-1 0 0,0-2 1 0 0,0 1 0 0 0,0-1-1 0 0,-1 0 1 0 0,1-1 0 0 0,-1 0-1 0 0,0-1 1 0 0,0 0 0 0 0,-1 0 0 0 0,0-1-1 0 0,0 0 1 0 0,0 0 0 0 0,-1-1-1 0 0,0 0 1 0 0,0 0 0 0 0,-1 0-1 0 0,0-2-16 0 0,38-117-132 0 0,-44 125 111 0 0,-12-26-72 0 0,9 28 86 0 0,0 0-1 0 0,0 0 0 0 0,1 1 0 0 0,-1-1 1 0 0,0 1-1 0 0,0 0 0 0 0,0-1 1 0 0,0 1-1 0 0,1 1 0 0 0,-1-1 0 0 0,0 0 1 0 0,1 1-1 0 0,-1-1 0 0 0,1 1 1 0 0,0 0-1 0 0,0 0 0 0 0,-1 0 0 0 0,1 0 1 0 0,0 0-1 0 0,0 0 0 0 0,1 1 1 0 0,-1-1-1 0 0,0 0 0 0 0,1 1 0 0 0,0 0 1 0 0,-1-1-1 0 0,1 1 0 0 0,0 0 1 0 0,0-1-1 0 0,1 1 0 0 0,-1 0 0 0 0,1 0 1 0 0,-1 2 7 0 0,-1 7-96 0 0,0-1 0 0 0,1 1 1 0 0,0 0-1 0 0,1 0 1 0 0,1-1-1 0 0,-1 1 0 0 0,2 0 1 0 0,0-1-1 0 0,0 1 0 0 0,1-1 1 0 0,0 0-1 0 0,1 0 0 0 0,1 0 1 0 0,-1 0-1 0 0,2-1 1 0 0,0 0-1 0 0,0 2 96 0 0,75 103-6351 0 0,-71-102 5024 0 0</inkml:trace>
  <inkml:trace contextRef="#ctx0" brushRef="#br0" timeOffset="-52997.957">7939 639 1300 0 0,'31'-14'7494'0'0,"-32"45"-6004"0"0,-17 20-1539 0 0,3 0-1 0 0,2 2 1 0 0,2-1 0 0 0,2 2 0 0 0,3-1 0 0 0,2 1 0 0 0,3 0 0 0 0,4 48 49 0 0,-3-58-671 0 0,-7-58-6029 0 0,3-1 5568 0 0</inkml:trace>
  <inkml:trace contextRef="#ctx0" brushRef="#br0" timeOffset="-52401.502">8039 684 1360 0 0,'-6'-55'6023'0'0,"6"54"-5722"0"0,0 1 26 0 0,0 0-25 0 0,0 0-44 0 0,-21-32 1434 0 0,19 33-1671 0 0,0-1 1 0 0,-1 1-1 0 0,1-1 0 0 0,0 1 1 0 0,-1 0-1 0 0,1 0 0 0 0,0 0 1 0 0,0 0-1 0 0,0 0 0 0 0,0 0 1 0 0,0 1-1 0 0,0-1 0 0 0,0 1 1 0 0,0-1-1 0 0,0 1 0 0 0,1 0 1 0 0,-1 0-1 0 0,1 0 0 0 0,-1 0 1 0 0,1 0-1 0 0,0 0 0 0 0,0 0 1 0 0,0 0-1 0 0,0 0 0 0 0,0 1 1 0 0,0-1-1 0 0,0 0 0 0 0,1 1 1 0 0,-1-1-1 0 0,1 0 0 0 0,0 1 1 0 0,0-1-1 0 0,0 1 0 0 0,0-1 1 0 0,0 1-22 0 0,-2 4 27 0 0,0-1 1 0 0,1 1-1 0 0,0 0 1 0 0,0-1-1 0 0,0 1 1 0 0,1 0 0 0 0,0-1-1 0 0,0 1 1 0 0,1 0-1 0 0,0-1 1 0 0,0 1-1 0 0,0 0 1 0 0,1-1 0 0 0,0 0-1 0 0,0 1 1 0 0,1-1-1 0 0,-1 0 1 0 0,2 0-1 0 0,-1 0 1 0 0,0 0 0 0 0,1-1-1 0 0,0 0 1 0 0,1 1-1 0 0,-1-1 1 0 0,1-1-1 0 0,0 1 1 0 0,0-1-1 0 0,0 0 1 0 0,1 0 0 0 0,-1 0-1 0 0,1-1 1 0 0,0 0-1 0 0,0 0 1 0 0,0 0-1 0 0,1-1 1 0 0,-1 0 0 0 0,1 0-1 0 0,-1-1 1 0 0,1 1-1 0 0,-1-1 1 0 0,4-1-28 0 0,-5-1-18 0 0,1 0 0 0 0,0 0 0 0 0,0-1-1 0 0,0 0 1 0 0,-1 0 0 0 0,1 0 0 0 0,-1-1 0 0 0,0 0 0 0 0,0 0 0 0 0,0 0 0 0 0,0-1 0 0 0,0 1 0 0 0,-1-1 0 0 0,1-1-1 0 0,-1 1 1 0 0,0 0 0 0 0,0-1 0 0 0,-1 0 0 0 0,1 0 0 0 0,-1 0 0 0 0,0 0 0 0 0,-1-1 0 0 0,1 1 0 0 0,-1-1 0 0 0,0 1 0 0 0,0-1-1 0 0,-1 0 1 0 0,0 0 0 0 0,0 0 0 0 0,0 0 0 0 0,-1-1 18 0 0,0 6-27 0 0,-6-35 61 0 0,50 147-1262 0 0,-1-27-947 0 0,-23-26-3243 0 0,-20-57 4045 0 0</inkml:trace>
  <inkml:trace contextRef="#ctx0" brushRef="#br0" timeOffset="-52045.805">8675 462 1428 0 0,'31'43'596'0'0,"-1"1"0"0"0,-2 1 0 0 0,-3 2 0 0 0,-1 0 0 0 0,-2 2 0 0 0,-3 0 0 0 0,-2 2 0 0 0,-2 0 0 0 0,-2 0-1 0 0,-3 2 1 0 0,4 43-596 0 0,-17-74 141 0 0,-1 0 0 0 0,-1 0 0 0 0,-1 0 1 0 0,-1 0-1 0 0,-1-1 0 0 0,-1 0 0 0 0,0-1 0 0 0,-2 0 0 0 0,0 0 0 0 0,-1-1 0 0 0,-1-1 0 0 0,-1 0 0 0 0,-1-1 0 0 0,0 0 0 0 0,-1-1 0 0 0,-1-1 0 0 0,0 0 0 0 0,-1-2 0 0 0,0 0 0 0 0,-2 0 0 0 0,-18 7-141 0 0,34-16-230 0 0,-1-1 0 0 0,1 0 0 0 0,-1 0-1 0 0,0 0 1 0 0,0-1 0 0 0,0 0 0 0 0,-1 0 0 0 0,1 0 0 0 0,0-1 0 0 0,-1 1 0 0 0,1-1-1 0 0,-1-1 1 0 0,1 1 0 0 0,-1-1 0 0 0,0 0 0 0 0,1 0 0 0 0,-1 0 0 0 0,1-1 0 0 0,-1 0-1 0 0,1 0 1 0 0,-1-1 0 0 0,1 1 0 0 0,0-1 0 0 0,0 0 0 0 0,-1 0 0 0 0,1-1 0 0 0,1 0-1 0 0,-1 0 1 0 0,0 0 0 0 0,1 0 0 0 0,-1-1 0 0 0,1 0 0 0 0,0 1 0 0 0,0-2 0 0 0,1 1-1 0 0,-1 0 1 0 0,1-1 0 0 0,-1-1 230 0 0,-6-18-1352 0 0</inkml:trace>
  <inkml:trace contextRef="#ctx0" brushRef="#br0" timeOffset="-54803.53">6017 613 1004 0 0,'-30'1'425'0'0,"1"1"0"0"0,0 1-1 0 0,-1 2 1 0 0,2 1 0 0 0,-1 1-1 0 0,1 2 1 0 0,0 0 0 0 0,0 2 0 0 0,1 1-1 0 0,1 1 1 0 0,0 2 0 0 0,-10 7-425 0 0,20-11 158 0 0,1 0-1 0 0,0 0 1 0 0,1 2 0 0 0,1 0 0 0 0,0 0 0 0 0,0 1 0 0 0,1 1-1 0 0,1 0 1 0 0,1 0 0 0 0,0 1 0 0 0,1 1 0 0 0,1 0 0 0 0,0 0-1 0 0,1 0 1 0 0,1 1 0 0 0,1 0 0 0 0,0 0 0 0 0,2 0 0 0 0,-2 16-158 0 0,5-24 20 0 0,0 0 1 0 0,1 1-1 0 0,0-1 1 0 0,1-1 0 0 0,0 1-1 0 0,0 0 1 0 0,1 0 0 0 0,0-1-1 0 0,1 1 1 0 0,0-1 0 0 0,1 0-1 0 0,0 0 1 0 0,0-1 0 0 0,1 1-1 0 0,0-1 1 0 0,0-1 0 0 0,1 1-1 0 0,0-1 1 0 0,0 0-1 0 0,1 0 1 0 0,0-1 0 0 0,0 0-1 0 0,7 3-20 0 0,12 8-480 0 0,0-2 0 0 0,2 0 0 0 0,-1-2 0 0 0,2-1 0 0 0,0-2 0 0 0,25 6 480 0 0,100 10-3992 0 0,-110-24 2738 0 0</inkml:trace>
  <inkml:trace contextRef="#ctx0" brushRef="#br0" timeOffset="-54181.94">6735 744 1016 0 0,'13'-14'5765'0'0,"-32"17"-3937"0"0,-11 20-1673 0 0,2 1 0 0 0,0 2 0 0 0,2 1 0 0 0,1 1 0 0 0,1 1 0 0 0,2 1 0 0 0,0 1 0 0 0,3 0 0 0 0,0 2 0 0 0,-9 24-155 0 0,-22 32 265 0 0,-29 61-1840 0 0,64-137-144 0 0,0-14-2872 0 0,-8-13 3280 0 0</inkml:trace>
  <inkml:trace contextRef="#ctx0" brushRef="#br0" timeOffset="-53842.548">6231 786 1132 0 0,'-2'-10'1554'0'0,"-2"-18"3204"0"0,34 36-3490 0 0,13 20-1075 0 0,-1 2 1 0 0,-1 2-1 0 0,-2 1 0 0 0,-1 3 0 0 0,-2 0 0 0 0,26 35-193 0 0,16 15-860 0 0,-14-25-4675 0 0,-59-57 4259 0 0</inkml:trace>
  <inkml:trace contextRef="#ctx0" brushRef="#br0" timeOffset="-53403.853">6966 906 1860 0 0,'12'-6'7335'0'0,"116"-18"-6348"0"0,272-3-281 0 0,-390 16-4566 0 0,-3 2-196 0 0,-3 6 2732 0 0</inkml:trace>
  <inkml:trace contextRef="#ctx0" brushRef="#br0" timeOffset="-56031.204">4428 883 1160 0 0,'0'0'335'0'0,"0"0"-4"0"0,0 0 5 0 0,0 0-20 0 0,0-11 31 0 0,2 3 2157 0 0,0-3-2563 0 0,-1 12 151 0 0,-1-1 0 0 0,1 0 0 0 0,-1 0 0 0 0,0 0 0 0 0,1 0 0 0 0,-1 0 0 0 0,1 0 0 0 0,-1 0 0 0 0,1 0 0 0 0,-1 0 0 0 0,1 0 0 0 0,-1 0 0 0 0,0 0 0 0 0,1 0 0 0 0,-1 0 0 0 0,1 0 0 0 0,-1 0 0 0 0,1 0 0 0 0,-1-1 0 0 0,0 1 0 0 0,1 0 0 0 0,-1 0 0 0 0,0-1 0 0 0,1 1 0 0 0,-1 0 0 0 0,1 0 0 0 0,-1-1 0 0 0,0 1 0 0 0,0 0 0 0 0,1-1 0 0 0,-1 1 0 0 0,0 0-92 0 0,14 238-243 0 0,-13 214 2198 0 0,13-440-1881 0 0,6-6-52 0 0,1-1-1 0 0,-1 0 1 0 0,1-2-1 0 0,0 0 1 0 0,1-2 0 0 0,-1 0-1 0 0,0-1 1 0 0,0-2-1 0 0,0 0 1 0 0,0-1-1 0 0,14-4-21 0 0,83-5-63 0 0,-31 7-36 0 0,-129-10-5417 0 0,26 1 4214 0 0,1 1 33 0 0</inkml:trace>
  <inkml:trace contextRef="#ctx0" brushRef="#br0" timeOffset="-55626.289">4487 1179 1484 0 0,'4'-10'4602'0'0,"63"-10"-3401"0"0,393-38 1640 0 0,-412 54-2709 0 0,-167-8-8071 0 0,99 5 6766 0 0</inkml:trace>
  <inkml:trace contextRef="#ctx0" brushRef="#br0" timeOffset="-55252.877">4391 814 1172 0 0,'5'-11'5658'0'0,"94"-14"-4499"0"0,9 10-453 0 0,0 5 0 0 0,0 5-1 0 0,42 5-705 0 0,-101 0 91 0 0,-49 0-105 0 0,-1 0 1 0 0,1 0 0 0 0,-1 0-1 0 0,1 1 1 0 0,-1-1-1 0 0,0 0 1 0 0,1 0-1 0 0,-1 0 1 0 0,1 0-1 0 0,-1 1 1 0 0,1-1 0 0 0,-1 0-1 0 0,1 1 1 0 0,-1-1-1 0 0,1 0 1 0 0,0 1-1 0 0,-1-1 1 0 0,1 0-1 0 0,-1 1 1 0 0,1-1 0 0 0,0 1-1 0 0,-1-1 1 0 0,1 1-1 0 0,0-1 1 0 0,-1 1-1 0 0,1-1 1 0 0,0 1-1 0 0,0-1 1 0 0,0 1 0 0 0,0-1-1 0 0,-1 1 1 0 0,1 0-1 0 0,0-1 1 0 0,0 1-1 0 0,0-1 1 0 0,0 1-1 0 0,0-1 1 0 0,0 1-1 0 0,0-1 1 0 0,0 1 0 0 0,1 0-1 0 0,-1-1 1 0 0,0 1-1 0 0,0-1 1 0 0,0 1-1 0 0,1-1 1 0 0,-1 1-1 0 0,0-1 1 0 0,0 1 0 0 0,1-1-1 0 0,-1 1 1 0 0,1-1-1 0 0,-1 1 1 0 0,0-1-1 0 0,1 0 1 0 0,-1 1-1 0 0,1-1 1 0 0,-1 0 0 0 0,1 1-1 0 0,-1-1 1 0 0,1 0-1 0 0,-1 0 1 0 0,1 1-1 0 0,-1-1 1 0 0,1 0 13 0 0,-22 12-1741 0 0,12-2-2997 0 0,9-8 3506 0 0</inkml:trace>
  <inkml:trace contextRef="#ctx0" brushRef="#br0" timeOffset="-30331.684">9577 823 1356 0 0,'0'0'700'0'0,"-23"3"2817"0"0,-12 12-2221 0 0,34-15-871 0 0,76-6 2394 0 0,373-33-1310 0 0,-145 32-3356 0 0,-323 21-3418 0 0,-3-11 4001 0 0,2-1 54 0 0</inkml:trace>
  <inkml:trace contextRef="#ctx0" brushRef="#br0" timeOffset="-30084.903">9580 1093 1120 0 0,'1'1'69'0'0,"0"-1"-1"0"0,-1 0 1 0 0,1 0-1 0 0,0 1 1 0 0,-1-1 0 0 0,1 1-1 0 0,-1-1 1 0 0,1 1-1 0 0,0-1 1 0 0,-1 1-1 0 0,1-1 1 0 0,-1 1 0 0 0,0-1-1 0 0,1 1 1 0 0,-1-1-1 0 0,1 1 1 0 0,-1 0-1 0 0,0-1 1 0 0,1 1 0 0 0,-1 0-1 0 0,0-1 1 0 0,0 1-1 0 0,0 0 1 0 0,1 0-1 0 0,-1-1 1 0 0,0 1 0 0 0,0 0-1 0 0,0-1 1 0 0,0 1-1 0 0,0 0 1 0 0,0 0 0 0 0,-1-1-1 0 0,1 1 1 0 0,0 0-1 0 0,0-1 1 0 0,0 1-1 0 0,-1 0 1 0 0,1-1 0 0 0,0 1-1 0 0,-1 0 1 0 0,1-1-1 0 0,-1 1 1 0 0,1 0-1 0 0,0-1 1 0 0,-1 1 0 0 0,1-1-1 0 0,-1 1 1 0 0,0-1-1 0 0,1 1 1 0 0,-1-1-1 0 0,1 0 1 0 0,-1 1 0 0 0,0-1-1 0 0,1 0 1 0 0,-1 1-1 0 0,0-1 1 0 0,1 0-1 0 0,-1 0 1 0 0,0 1 0 0 0,1-1-1 0 0,-1 0 1 0 0,0 0-1 0 0,0 0 1 0 0,1 0-69 0 0,61 11 1574 0 0,339-11-1551 0 0,-207-20-4013 0 0,-150 14 2742 0 0</inkml:trace>
  <inkml:trace contextRef="#ctx0" brushRef="#br0" timeOffset="-29341.826">11171 477 1060 0 0,'0'0'125'0'0,"1"1"0"0"0,-1-1 1 0 0,1 0-1 0 0,-1 1 0 0 0,1-1 0 0 0,-1 1 0 0 0,1-1 0 0 0,0 0 1 0 0,-1 0-1 0 0,1 1 0 0 0,-1-1 0 0 0,1 0 0 0 0,0 0 0 0 0,-1 0 1 0 0,1 0-1 0 0,0 1 0 0 0,-1-1 0 0 0,1 0 0 0 0,-1 0 0 0 0,1 0 0 0 0,0 0 1 0 0,-1-1-1 0 0,1 1 0 0 0,0 0 0 0 0,-1 0 0 0 0,1 0 0 0 0,0 0 1 0 0,-1-1-1 0 0,1 1 0 0 0,-1 0 0 0 0,1-1 0 0 0,-1 1 0 0 0,1 0 1 0 0,-1-1-1 0 0,1 1 0 0 0,-1-1 0 0 0,1 1 0 0 0,-1-1 0 0 0,1 1 1 0 0,-1-1-1 0 0,0 1 0 0 0,1-1 0 0 0,-1 1 0 0 0,0-1 0 0 0,1 1 1 0 0,-1-1-1 0 0,0 0 0 0 0,0 1 0 0 0,0-1 0 0 0,1 0 0 0 0,-1 0-125 0 0,14 355 2032 0 0,-29-153-1320 0 0,15-165-448 0 0,-2-22-171 0 0,1 0 0 0 0,0 0 0 0 0,2 0 0 0 0,-1 0 0 0 0,1 0-1 0 0,1 0 1 0 0,1 0 0 0 0,0 0 0 0 0,1 0 0 0 0,0-1-1 0 0,1 0 1 0 0,0 0 0 0 0,1 0 0 0 0,1-1 0 0 0,5 9-93 0 0,-1-14 83 0 0,0 0 1 0 0,0 0-1 0 0,0-1 0 0 0,1-1 1 0 0,0 0-1 0 0,0-1 1 0 0,1 0-1 0 0,-1-1 1 0 0,1 0-1 0 0,0-1 1 0 0,0 0-1 0 0,0-1 0 0 0,-1 0 1 0 0,1-1-1 0 0,0-1 1 0 0,0 0-1 0 0,8-2-83 0 0,20 2-75 0 0,93-28-758 0 0,-132 29 659 0 0,0-1 0 0 0,0 0 0 0 0,0 0 0 0 0,0 0 0 0 0,0 0 0 0 0,0 0-1 0 0,-1 0 1 0 0,1-1 0 0 0,0 1 0 0 0,-1-1 0 0 0,1 1 0 0 0,-1-1 0 0 0,1 0-1 0 0,-1 1 1 0 0,0-1 0 0 0,0 0 0 0 0,0 0 0 0 0,0 0 0 0 0,0 0 0 0 0,0 0-1 0 0,0 0 1 0 0,-1 0 0 0 0,1 0 0 0 0,-1 0 0 0 0,1 0 0 0 0,-1 0-1 0 0,0 0 1 0 0,0-1 0 0 0,0 1 0 0 0,0 0 0 0 0,0 0 0 0 0,-1 0 0 0 0,1 0-1 0 0,0 0 1 0 0,-1-1 0 0 0,0 1 0 0 0,1 0 0 0 0,-1 0 0 0 0,0 0 0 0 0,0 1-1 0 0,0-1 1 0 0,-1 0 0 0 0,1 0 0 0 0,0 0 0 0 0,-1 1 0 0 0,1-1 0 0 0,-1 1-1 0 0,1-1 1 0 0,-1 1 0 0 0,0 0 0 0 0,1-1 0 0 0,-1 1 0 0 0,0 0 0 0 0,0 0-1 0 0,0 0 1 0 0,-1 0 174 0 0,-11-14-1210 0 0</inkml:trace>
  <inkml:trace contextRef="#ctx0" brushRef="#br0" timeOffset="-29059.796">11200 1000 1204 0 0,'-16'-11'6018'0'0,"36"6"-4780"0"0,-13 3-1452 0 0,383-72 2404 0 0,-259 54-3753 0 0,-125 12 85 0 0,-3 5-2289 0 0,-3 3 2379 0 0</inkml:trace>
  <inkml:trace contextRef="#ctx0" brushRef="#br0" timeOffset="-28659.28">11136 408 1404 0 0,'7'-16'4984'0'0,"50"3"-4740"0"0,-45 11 279 0 0,386-19 1235 0 0,-311 22-1697 0 0,44 11-272 0 0,-105 7-1743 0 0,-18-8-2133 0 0,-5-10 2833 0 0</inkml:trace>
  <inkml:trace contextRef="#ctx0" brushRef="#br0" timeOffset="-28269.048">12856 505 1272 0 0,'13'6'4890'0'0,"-23"24"-3830"0"0,-25 34-1017 0 0,-158 292 1690 0 0,134-230-2970 0 0,54-123 267 0 0,4-3-2712 0 0,1 0 3673 0 0,0 0-1119 0 0</inkml:trace>
  <inkml:trace contextRef="#ctx0" brushRef="#br0" timeOffset="-27990.359">12427 639 1324 0 0,'1'0'104'0'0,"-1"0"0"0"0,1 0 0 0 0,0 1 0 0 0,-1-1 1 0 0,1 0-1 0 0,0 0 0 0 0,-1 0 0 0 0,1 0 0 0 0,0 0 0 0 0,-1 0 0 0 0,1 0 0 0 0,0 0 0 0 0,-1 0 0 0 0,1-1 0 0 0,0 1 1 0 0,-1 0-1 0 0,1 0 0 0 0,-1 0 0 0 0,1-1 0 0 0,0 1 0 0 0,-1 0 0 0 0,1-1 0 0 0,-1 1 0 0 0,1-1 0 0 0,-1 1 0 0 0,1-1 1 0 0,-1 1-1 0 0,1-1 0 0 0,-1 1 0 0 0,1-1 0 0 0,-1 1 0 0 0,0-1 0 0 0,1 1 0 0 0,-1-1 0 0 0,0 0 0 0 0,1 1 0 0 0,-1-1 1 0 0,0 1-1 0 0,0-1 0 0 0,0 0 0 0 0,0 1 0 0 0,0-1 0 0 0,0 0 0 0 0,0 0 0 0 0,0 1 0 0 0,0-1 0 0 0,0 0 0 0 0,0 1 1 0 0,0-1-1 0 0,0 0 0 0 0,0 1 0 0 0,0-1 0 0 0,-1 1 0 0 0,1-1 0 0 0,0 0 0 0 0,-1 1 0 0 0,1-1 0 0 0,0 1 0 0 0,-1-1 1 0 0,1 0-1 0 0,-1 1 0 0 0,1-1 0 0 0,0 1 0 0 0,-1 0 0 0 0,0-1 0 0 0,1 1-104 0 0,48 37 29 0 0,-1 2 0 0 0,-3 3-1 0 0,-1 1 1 0 0,-2 2 0 0 0,-2 2 0 0 0,-2 1-1 0 0,-2 2 1 0 0,22 44-29 0 0,-55-91-287 0 0,8 17-536 0 0,-7-5-3259 0 0,-3-14 2878 0 0</inkml:trace>
  <inkml:trace contextRef="#ctx0" brushRef="#br0" timeOffset="-27633.154">12121 420 1600 0 0,'-12'8'228'0'0,"0"0"0"0"0,0 1 0 0 0,0 0 0 0 0,1 1 0 0 0,1 0 1 0 0,-1 1-1 0 0,2 0 0 0 0,0 1 0 0 0,0 0 0 0 0,1 1 0 0 0,0-1 0 0 0,1 1 0 0 0,1 1 0 0 0,0-1 0 0 0,1 1 0 0 0,0 0 0 0 0,1 1 0 0 0,1-1 0 0 0,0 1 0 0 0,1-1 1 0 0,0 1-1 0 0,2 0 0 0 0,-1 0 0 0 0,2-1 0 0 0,0 1 0 0 0,1 0 0 0 0,0 0 0 0 0,1-1 0 0 0,3 7-228 0 0,4 18 82 0 0,2-1 0 0 0,2 0-1 0 0,1-1 1 0 0,2-1 0 0 0,2 0 0 0 0,1-1-1 0 0,1-1 1 0 0,2-1 0 0 0,2-2 0 0 0,1 0-1 0 0,1-1 1 0 0,1-2 0 0 0,2-1 0 0 0,0-1-1 0 0,2-1 1 0 0,24 13-82 0 0,-50-33-181 0 0,0 0-1 0 0,0 0 0 0 0,0 0 0 0 0,1 0 1 0 0,0-1-1 0 0,0 0 0 0 0,0-1 1 0 0,0 0-1 0 0,0 0 0 0 0,1 0 0 0 0,-1-1 1 0 0,1 0-1 0 0,0 0 0 0 0,0-1 1 0 0,0 0-1 0 0,0 0 0 0 0,0-1 1 0 0,-1 0-1 0 0,1-1 0 0 0,0 0 0 0 0,0 0 1 0 0,0 0-1 0 0,0-1 0 0 0,-1 0 1 0 0,1-1-1 0 0,-1 0 0 0 0,1 0 1 0 0,-1 0-1 0 0,0-1 0 0 0,0 0 0 0 0,-1 0 1 0 0,1-1-1 0 0,-1 0 0 0 0,2-2 182 0 0,9-19-1208 0 0</inkml:trace>
  <inkml:trace contextRef="#ctx0" brushRef="#br0" timeOffset="-27324.427">13029 363 1616 0 0,'23'50'943'0'0,"-2"1"0"0"0,-3 1 0 0 0,-1 0 0 0 0,-3 2 0 0 0,-2 0 0 0 0,2 33-943 0 0,-14-84 29 0 0,9 45 485 0 0,-1 0 1 0 0,-3 1 0 0 0,-2 0-1 0 0,-3 0 1 0 0,-1-1 0 0 0,-3 13-515 0 0,1-44 77 0 0,0 1 1 0 0,-1-1-1 0 0,0 0 1 0 0,-2 0-1 0 0,0 0 1 0 0,0 0-1 0 0,-2-1 1 0 0,0 0-1 0 0,-1-1 1 0 0,-1 0 0 0 0,0 0-1 0 0,-1-1 1 0 0,0 0-1 0 0,-1-1 1 0 0,-1 0-1 0 0,0-1 1 0 0,0-1-1 0 0,-8 5-77 0 0,-43 21-909 0 0,58-34 561 0 0,0 0-1 0 0,0-1 1 0 0,-1 1 0 0 0,1-1 0 0 0,-1-1-1 0 0,1 1 1 0 0,-1-1 0 0 0,1 0 0 0 0,-1 0-1 0 0,0-1 1 0 0,1 0 0 0 0,-1 0 0 0 0,0-1-1 0 0,0 0 1 0 0,1 0 0 0 0,-1 0-1 0 0,1-1 1 0 0,-1 0 0 0 0,1-1 0 0 0,0 1-1 0 0,0-1 1 0 0,0 0 0 0 0,-5-3 348 0 0,-11-10-1215 0 0</inkml:trace>
  <inkml:trace contextRef="#ctx0" brushRef="#br0" timeOffset="-26006.499">13784 804 1652 0 0,'0'0'132'0'0,"1"0"-1"0"0,-1 0 1 0 0,1 1 0 0 0,-1-1-1 0 0,0 0 1 0 0,1 0 0 0 0,-1 1-1 0 0,0-1 1 0 0,1 0 0 0 0,-1 1-1 0 0,0-1 1 0 0,0 0 0 0 0,1 1-1 0 0,-1-1 1 0 0,0 0-1 0 0,0 1 1 0 0,1-1 0 0 0,-1 1-1 0 0,0-1 1 0 0,0 0 0 0 0,0 1-1 0 0,0-1 1 0 0,0 1 0 0 0,0-1-1 0 0,0 1 1 0 0,1-1 0 0 0,-1 1-1 0 0,-1-1 1 0 0,1 1 0 0 0,0-1-1 0 0,0 0 1 0 0,0 1-1 0 0,0-1 1 0 0,0 1 0 0 0,0-1-1 0 0,0 1 1 0 0,-1-1 0 0 0,1 0-1 0 0,0 1 1 0 0,0-1 0 0 0,0 1-1 0 0,-1-1 1 0 0,1 0 0 0 0,0 1-1 0 0,-1-1 1 0 0,1 0 0 0 0,0 0-1 0 0,-1 1 1 0 0,1-1-1 0 0,0 0 1 0 0,-1 0 0 0 0,1 1-1 0 0,-1-1 1 0 0,1 0 0 0 0,0 0-1 0 0,-1 0 1 0 0,1 0 0 0 0,-1 1-1 0 0,1-1 1 0 0,-1 0 0 0 0,1 0-132 0 0,19 5-485 0 0,298-34 1643 0 0,286 16 238 0 0,-601 13-1452 0 0,16-2-1524 0 0,12-24-5367 0 0,-27 21 5698 0 0</inkml:trace>
  <inkml:trace contextRef="#ctx0" brushRef="#br0" timeOffset="-25382.417">15462 369 1424 0 0,'14'-2'4218'0'0,"-14"11"-1287"0"0,-6 7-3021 0 0,-5 22 276 0 0,2 0 0 0 0,1 0 0 0 0,2 1 0 0 0,2 0 0 0 0,2 0-1 0 0,1 0 1 0 0,4 24-186 0 0,-3-15 182 0 0,21 173-227 0 0,-47-233-6845 0 0,17-3 5663 0 0</inkml:trace>
  <inkml:trace contextRef="#ctx0" brushRef="#br0" timeOffset="-24791.369">15525 381 1520 0 0,'-1'0'117'0'0,"1"0"0"0"0,-1 0 0 0 0,0 1 0 0 0,1-1 1 0 0,-1 0-1 0 0,0 0 0 0 0,0 0 0 0 0,1 0 0 0 0,-1 0 0 0 0,0 0 0 0 0,1 0 0 0 0,-1 0 0 0 0,0-1 0 0 0,1 1 0 0 0,-1 0 1 0 0,0 0-1 0 0,1 0 0 0 0,-1-1 0 0 0,1 1 0 0 0,-1 0 0 0 0,0-1 0 0 0,1 1 0 0 0,-1-1 0 0 0,1 1 0 0 0,-1 0 0 0 0,1-1 1 0 0,-1 1-1 0 0,1-1 0 0 0,-1 1 0 0 0,1-1 0 0 0,0 0 0 0 0,-1 1 0 0 0,1-1 0 0 0,0 1 0 0 0,-1-1 0 0 0,1 0 0 0 0,0 1 1 0 0,0-1-1 0 0,0 0 0 0 0,-1 1 0 0 0,1-1 0 0 0,0 0 0 0 0,0 1 0 0 0,0-1 0 0 0,0 0 0 0 0,0 1 0 0 0,0-1 0 0 0,1 0 0 0 0,-1 1 1 0 0,0-1-1 0 0,0 0 0 0 0,0 1 0 0 0,1-1 0 0 0,-1 0 0 0 0,0 1 0 0 0,0-1 0 0 0,1 1 0 0 0,-1-1 0 0 0,1 0 0 0 0,-1 1-117 0 0,-4 3 63 0 0,0 1 0 0 0,1 1 0 0 0,-1-1 0 0 0,1 0 0 0 0,-1 1-1 0 0,1-1 1 0 0,1 1 0 0 0,-1 0 0 0 0,1 0 0 0 0,0 0-1 0 0,0 1 1 0 0,0-1 0 0 0,1 0 0 0 0,0 1 0 0 0,0-1-1 0 0,0 1 1 0 0,1-1 0 0 0,-1 1 0 0 0,1-1 0 0 0,1 1 0 0 0,-1-1-1 0 0,1 1 1 0 0,0-1 0 0 0,0 1 0 0 0,1-1 0 0 0,-1 0-1 0 0,1 0 1 0 0,0 1 0 0 0,1-1 0 0 0,-1 0 0 0 0,1-1-1 0 0,0 1 1 0 0,3 4-63 0 0,0-1 41 0 0,1 0-1 0 0,-1 0 0 0 0,1-1 0 0 0,1 1 1 0 0,-1-2-1 0 0,1 1 0 0 0,0-1 1 0 0,1 0-1 0 0,-1 0 0 0 0,1-1 1 0 0,0-1-1 0 0,1 1 0 0 0,-1-2 0 0 0,1 1 1 0 0,0-1-1 0 0,0-1 0 0 0,0 1 1 0 0,4-1-41 0 0,-5-1 11 0 0,-1 0 1 0 0,1 0-1 0 0,-1-1 0 0 0,1 0 1 0 0,-1 0-1 0 0,1-1 1 0 0,-1 0-1 0 0,1-1 1 0 0,-1 0-1 0 0,0 0 1 0 0,1-1-1 0 0,-1 0 0 0 0,-1 0 1 0 0,1-1-1 0 0,0 0 1 0 0,-1 0-1 0 0,0-1 1 0 0,0 0-1 0 0,0 0 0 0 0,-1-1 1 0 0,1 1-1 0 0,-1-2 1 0 0,-1 1-1 0 0,1 0 1 0 0,-1-1-1 0 0,0 0 1 0 0,-1-1-1 0 0,0 1 0 0 0,0-1 1 0 0,0 1-1 0 0,-1-1 1 0 0,0 0-1 0 0,-1-1 1 0 0,0 1-1 0 0,0 0 0 0 0,0-1 1 0 0,-1 1-1 0 0,-1-1 1 0 0,1-3-12 0 0,-2 12 16 0 0,1 1 0 0 0,0 0 0 0 0,-1-1 1 0 0,1 1-1 0 0,-1-1 0 0 0,1 1 0 0 0,-1-1 1 0 0,1 1-1 0 0,-1-1 0 0 0,1 1 0 0 0,-1-1 0 0 0,1 1 1 0 0,-1-1-1 0 0,0 0 0 0 0,1 1 0 0 0,-1-1 1 0 0,0 0-1 0 0,1 0 0 0 0,-1 1 0 0 0,0-1 0 0 0,1 0 1 0 0,-1 0-1 0 0,0 0 0 0 0,1 0 0 0 0,-1 0 1 0 0,0 0-1 0 0,0 0 0 0 0,1 0 0 0 0,-1 0 0 0 0,0 0 1 0 0,1 0-1 0 0,-1-1 0 0 0,0 1 0 0 0,1 0 1 0 0,-1 0-1 0 0,0-1 0 0 0,1 1 0 0 0,-1-1 0 0 0,1 1 1 0 0,-1 0-1 0 0,0-1 0 0 0,1 1 0 0 0,-1-1 1 0 0,1 1-1 0 0,-1-1 0 0 0,1 1 0 0 0,0-1 1 0 0,-1 0-1 0 0,1 1 0 0 0,-1-1 0 0 0,1 0-16 0 0,6 22-140 0 0,0-2 0 0 0,1 1-1 0 0,1-1 1 0 0,1 0 0 0 0,1 0-1 0 0,0-1 1 0 0,2-1 0 0 0,0 0 0 0 0,10 11 140 0 0,64 113-6947 0 0,-77-117 5660 0 0,-2-3 34 0 0</inkml:trace>
  <inkml:trace contextRef="#ctx0" brushRef="#br0" timeOffset="-5751.364">16667 562 1152 0 0,'0'0'656'0'0,"0"0"-116"0"0,-20 3 1371 0 0,-15 11 509 0 0,277-20-1002 0 0,-11-12-1069 0 0,129 12-1492 0 0,-380 14-3372 0 0,-6-1 3259 0 0</inkml:trace>
  <inkml:trace contextRef="#ctx0" brushRef="#br0" timeOffset="-5492.353">16698 807 888 0 0,'67'3'4010'0'0,"230"-15"-1733"0"0,-32 41-2386 0 0,-120-13-2982 0 0,-137-16 1864 0 0</inkml:trace>
  <inkml:trace contextRef="#ctx0" brushRef="#br0" timeOffset="29200.545">16963 2538 836 0 0,'0'0'116'0'0,"-1"1"-1"0"0,0-1 1 0 0,1 1-1 0 0,-1-1 0 0 0,0 0 1 0 0,0 0-1 0 0,1 1 1 0 0,-1-1-1 0 0,0 0 1 0 0,0 0-1 0 0,0 0 1 0 0,1 0-1 0 0,-1 0 1 0 0,0 0-1 0 0,0 0 1 0 0,0 0-1 0 0,1 0 1 0 0,-1-1-1 0 0,0 1 1 0 0,0 0-1 0 0,1 0 1 0 0,-1-1-1 0 0,0 1 1 0 0,0 0-1 0 0,1-1 0 0 0,-1 1 1 0 0,0-1-1 0 0,1 1 1 0 0,-1-1-1 0 0,1 1 1 0 0,-1-1-1 0 0,0 1 1 0 0,1-1-1 0 0,-1 1 1 0 0,1-1-1 0 0,0 0 1 0 0,-1 0-1 0 0,1 1 1 0 0,-1-1-1 0 0,1 0 1 0 0,0 1-1 0 0,0-1 1 0 0,-1 0-1 0 0,1 0 1 0 0,0 0-1 0 0,0 1 0 0 0,0-1 1 0 0,0 0-1 0 0,0 0 1 0 0,0 0-1 0 0,0 1 1 0 0,0-1-1 0 0,0 0 1 0 0,0 0-1 0 0,1 1 1 0 0,-1-1-1 0 0,0 0 1 0 0,1 0-1 0 0,-1 1 1 0 0,0-1-1 0 0,1 0 1 0 0,-1 1-1 0 0,1-1 1 0 0,-1 0-116 0 0,-52 41 1051 0 0,10 4-431 0 0,1 3 0 0 0,2 1 0 0 0,3 1 0 0 0,2 3 0 0 0,-20 40-620 0 0,-72 103-1340 0 0,124-191 1042 0 0,-1 0-1 0 0,0 0 1 0 0,0-1-1 0 0,0 0 1 0 0,0 1 0 0 0,-1-1-1 0 0,1 0 1 0 0,-1-1-1 0 0,0 1 1 0 0,0-1-1 0 0,0 1 1 0 0,0-1-1 0 0,0-1 1 0 0,-1 1-1 0 0,1 0 1 0 0,0-1-1 0 0,-1 0 1 0 0,1 0-1 0 0,-1 0 1 0 0,1-1-1 0 0,-1 1 1 0 0,0-1-1 0 0,1 0 1 0 0,-1-1 0 0 0,1 1-1 0 0,-1-1 1 0 0,0 0 298 0 0,-20-10-1188 0 0</inkml:trace>
  <inkml:trace contextRef="#ctx0" brushRef="#br0" timeOffset="29480.587">16317 2473 1428 0 0,'10'-19'5489'0'0,"15"25"-3557"0"0,33 33-1744 0 0,-48-31 477 0 0,358 299 2328 0 0,-146-79-4672 0 0,-187-180-483 0 0,12 11-3980 0 0,-46-58 4898 0 0</inkml:trace>
  <inkml:trace contextRef="#ctx0" brushRef="#br0" timeOffset="26266.235">11070 2608 1592 0 0,'251'289'5738'0'0,"-154"-182"-3666"0"0,-95-107-1999 0 0,0 0 0 0 0,1 0 1 0 0,-1 0-1 0 0,0 0 1 0 0,0-1-1 0 0,0 1 1 0 0,0-1-1 0 0,0 1 1 0 0,0-1-1 0 0,0 0 1 0 0,0 0-1 0 0,0 0 1 0 0,0 0-1 0 0,0 0 1 0 0,0 0-1 0 0,-1-1 1 0 0,1 1-1 0 0,0-1 1 0 0,-1 1-1 0 0,1-1 0 0 0,-1 1 1 0 0,0-1-1 0 0,1 0 1 0 0,-1 0-1 0 0,0 0 1 0 0,0 0-1 0 0,0 0 1 0 0,0 0-1 0 0,-1 0 1 0 0,2-2-74 0 0,141-341 752 0 0,-119 257-3160 0 0,-18 94-1985 0 0,8 14 3796 0 0,-13-19 155 0 0,10 14-494 0 0,5 3 46 0 0</inkml:trace>
  <inkml:trace contextRef="#ctx0" brushRef="#br0" timeOffset="26748.85">12158 2721 1804 0 0,'-6'-4'191'0'0,"0"-1"0"0"0,0 2 0 0 0,-1-1-1 0 0,1 1 1 0 0,-1 0 0 0 0,0 0 0 0 0,0 0 0 0 0,0 1-1 0 0,0 0 1 0 0,0 1 0 0 0,-1 0 0 0 0,1 0 0 0 0,0 0-1 0 0,-1 1 1 0 0,1 0 0 0 0,0 1 0 0 0,-1-1-1 0 0,-2 2-190 0 0,-6 3 188 0 0,1 1-1 0 0,0 0 0 0 0,1 1 0 0 0,0 1 1 0 0,0 0-1 0 0,0 1 0 0 0,1 0 0 0 0,0 1 0 0 0,1 1 1 0 0,0 0-1 0 0,1 0 0 0 0,0 1 0 0 0,1 1 1 0 0,0 0-1 0 0,1 0 0 0 0,1 1 0 0 0,0 0 0 0 0,0 0 1 0 0,2 1-1 0 0,-5 12-187 0 0,12-24 12 0 0,0 0 0 0 0,0 0 0 0 0,1-1-1 0 0,-1 1 1 0 0,0 0 0 0 0,1-1 0 0 0,0 1 0 0 0,-1-1 0 0 0,1 1 0 0 0,0-1 0 0 0,0 0 0 0 0,0 0 0 0 0,1 0 0 0 0,-1 0 0 0 0,1 0 0 0 0,-1 0-1 0 0,1-1 1 0 0,-1 1 0 0 0,1-1 0 0 0,0 0 0 0 0,0 0 0 0 0,-1 0 0 0 0,1 0 0 0 0,0 0 0 0 0,0 0 0 0 0,0-1 0 0 0,0 0 0 0 0,0 1-1 0 0,0-1 1 0 0,0 0 0 0 0,0-1 0 0 0,3 1-12 0 0,4 2-16 0 0,1-1-1 0 0,0 0 1 0 0,0-1-1 0 0,0 0 1 0 0,0-1-1 0 0,0 0 0 0 0,0 0 1 0 0,0-1-1 0 0,0-1 1 0 0,-1 0-1 0 0,1 0 1 0 0,-1-1-1 0 0,0-1 1 0 0,0 1-1 0 0,-1-2 1 0 0,1 1-1 0 0,-1-1 1 0 0,0-1-1 0 0,0 1 0 0 0,-1-2 1 0 0,0 1-1 0 0,0-1 1 0 0,-1 0-1 0 0,0-1 1 0 0,-1 0-1 0 0,1 0 1 0 0,-2 0-1 0 0,1-1 1 0 0,-1 1-1 0 0,1-4 17 0 0,2-47 1342 0 0,19 89-1849 0 0,1-2 1 0 0,2-1-1 0 0,0-1 0 0 0,2-2 0 0 0,1 0 0 0 0,12 4 507 0 0,-9 4-3655 0 0,-31-26 2365 0 0</inkml:trace>
  <inkml:trace contextRef="#ctx0" brushRef="#br0" timeOffset="27180.662">12678 2706 1760 0 0,'12'9'245'0'0,"0"0"-1"0"0,0 0 1 0 0,-2 1 0 0 0,1 1-1 0 0,-1 0 1 0 0,-1 0-1 0 0,0 1 1 0 0,0 0-1 0 0,-1 1 1 0 0,-1 0 0 0 0,0 0-1 0 0,-1 1 1 0 0,0-1-1 0 0,-1 1 1 0 0,0 0 0 0 0,-2 1-1 0 0,1-1 1 0 0,-2 1-1 0 0,0 0 1 0 0,-1 1-245 0 0,-1-17 58 0 0,-1 0 0 0 0,0 0 0 0 0,0 0 1 0 0,0 0-1 0 0,0 0 0 0 0,0 1 0 0 0,0-1 0 0 0,0 0 0 0 0,0 0 1 0 0,0 1-1 0 0,0-1 0 0 0,-1 1 0 0 0,1-1 0 0 0,0 1 1 0 0,0-1-1 0 0,0 1 0 0 0,-1 0 0 0 0,1 0 0 0 0,0-1 0 0 0,-1 1 1 0 0,1 0-1 0 0,0 0 0 0 0,0 0 0 0 0,-1 0 0 0 0,1 1 0 0 0,0-1 1 0 0,-1 0-1 0 0,1 0 0 0 0,0 1 0 0 0,0-1 0 0 0,-1 1 0 0 0,1-1 1 0 0,0 1-1 0 0,0 0 0 0 0,0-1 0 0 0,0 1 0 0 0,0 0 0 0 0,0 0 1 0 0,0 0-1 0 0,0 0 0 0 0,0 0 0 0 0,0 0 0 0 0,1 0 1 0 0,-1 0-1 0 0,0 0 0 0 0,0 0 0 0 0,1 0 0 0 0,-1 0 0 0 0,1 0 1 0 0,-1 1-1 0 0,1-1 0 0 0,0 0 0 0 0,-1 0 0 0 0,1 1 0 0 0,0-1 1 0 0,0 0-1 0 0,0 1 0 0 0,0-1 0 0 0,0 0 0 0 0,0 1-58 0 0,-2-15 17 0 0,0 1 0 0 0,1-1 0 0 0,0 0-1 0 0,1 0 1 0 0,1-1 0 0 0,0 2 0 0 0,0-1-1 0 0,1 0 1 0 0,1 0 0 0 0,1 0 0 0 0,-1 1-1 0 0,2 0 1 0 0,0 0 0 0 0,0 0 0 0 0,1 0-1 0 0,1 1 1 0 0,-1 0 0 0 0,2 0 0 0 0,0 1-1 0 0,0 0 1 0 0,1 0 0 0 0,0 1 0 0 0,1 0-1 0 0,6-5-16 0 0,-5 4 4 0 0,-7 6-6 0 0,0 0-1 0 0,0 0 1 0 0,0 1 0 0 0,0 0-1 0 0,1 0 1 0 0,-1 0-1 0 0,1 0 1 0 0,0 1 0 0 0,0 0-1 0 0,0 0 1 0 0,0 0-1 0 0,0 0 1 0 0,1 1 0 0 0,-1 0-1 0 0,0 0 1 0 0,1 0-1 0 0,-1 1 1 0 0,5 0 2 0 0,0 3-1 0 0,1 1 0 0 0,-1 0-1 0 0,0 0 1 0 0,0 1 0 0 0,-1 1 0 0 0,1-1 0 0 0,-1 2 0 0 0,0-1-1 0 0,-1 1 1 0 0,1 1 0 0 0,-1-1 0 0 0,-1 1 0 0 0,0 1 0 0 0,0-1-1 0 0,0 1 1 0 0,-1 1 0 0 0,0-1 0 0 0,-1 1 0 0 0,0 0 0 0 0,-1 0-1 0 0,0 0 1 0 0,-1 1 0 0 0,0-1 0 0 0,1 8 1 0 0,0-10-132 0 0,0 0 0 0 0,-1 0-1 0 0,0 1 1 0 0,0-1 0 0 0,-1 1 0 0 0,0 0 0 0 0,-1 0-1 0 0,0 0 1 0 0,0 0 0 0 0,-1 0 0 0 0,0 0-1 0 0,-1 0 1 0 0,0 0 0 0 0,0 0 0 0 0,-1 0 0 0 0,0 0-1 0 0,0-1 1 0 0,-1 1 0 0 0,0-1 0 0 0,-1 1 0 0 0,0-1-1 0 0,0 0 1 0 0,-1-1 0 0 0,-3 6 132 0 0,5-12-142 0 0,1 0-1 0 0,0 0 1 0 0,0 0 0 0 0,0-1-1 0 0,-1 1 1 0 0,1-1 0 0 0,0 1-1 0 0,-1-1 1 0 0,1 0 0 0 0,-1 0-1 0 0,1 0 1 0 0,0 0 0 0 0,-1-1-1 0 0,1 1 1 0 0,0-1 0 0 0,-1 1-1 0 0,1-1 1 0 0,0 0 0 0 0,0 0-1 0 0,0 1 1 0 0,-1-2 0 0 0,1 1 0 0 0,0 0-1 0 0,0 0 1 0 0,1-1 0 0 0,-1 1-1 0 0,0-1 1 0 0,0 0 0 0 0,1 1-1 0 0,-1-1 1 0 0,1 0 0 0 0,-2-1 142 0 0,-14-14-1402 0 0</inkml:trace>
  <inkml:trace contextRef="#ctx0" brushRef="#br0" timeOffset="27431.041">13011 2413 1440 0 0,'3'-10'1504'0'0,"-1"4"-340"0"0,-1-2-92 0 0,1 2-143 0 0,1 0-169 0 0,0 0-168 0 0,-3 2-144 0 0,2-1-232 0 0,1 2-136 0 0,2 2-248 0 0,-2-1 20 0 0,2 2-772 0 0,1 0-512 0 0,-2 2 99 0 0,0 1-43 0 0,3-2-36 0 0</inkml:trace>
  <inkml:trace contextRef="#ctx0" brushRef="#br0" timeOffset="27939.902">13659 2759 1128 0 0,'-17'-1'316'0'0,"-1"0"0"0"0,1 2 0 0 0,-1 1 0 0 0,1 0 0 0 0,0 1-1 0 0,0 0 1 0 0,0 2 0 0 0,0 0 0 0 0,1 1 0 0 0,0 0 0 0 0,0 1 0 0 0,0 1 0 0 0,1 1 0 0 0,0 0 0 0 0,-4 5-316 0 0,17-14 21 0 0,1 0 1 0 0,0 0-1 0 0,0 1 1 0 0,-1-1 0 0 0,1 1-1 0 0,0-1 1 0 0,0 1-1 0 0,0-1 1 0 0,-1 1-1 0 0,1 0 1 0 0,0-1 0 0 0,0 1-1 0 0,0 0 1 0 0,0 0-1 0 0,0 0 1 0 0,0 0 0 0 0,0 0-1 0 0,1 0 1 0 0,-1 0-1 0 0,0 0 1 0 0,0 0 0 0 0,1 0-1 0 0,-1 1 1 0 0,1-1-1 0 0,-1 0 1 0 0,1 0 0 0 0,0 1-1 0 0,-1-1 1 0 0,1 0-1 0 0,0 0 1 0 0,0 1 0 0 0,0-1-1 0 0,0 0 1 0 0,0 1-1 0 0,0-1 1 0 0,0 0 0 0 0,0 1-1 0 0,1-1 1 0 0,-1 0-1 0 0,0 1 1 0 0,1-1 0 0 0,-1 0-1 0 0,1 0 1 0 0,-1 0-1 0 0,1 0 1 0 0,0 1 0 0 0,-1-1-1 0 0,1 0 1 0 0,0 0-1 0 0,0 0 1 0 0,0 0 0 0 0,0 0-1 0 0,0-1 1 0 0,0 1-1 0 0,0 0 1 0 0,0 0 0 0 0,0-1-1 0 0,0 1 1 0 0,1 0-1 0 0,-1-1 1 0 0,0 1-1 0 0,0-1 1 0 0,1 0 0 0 0,-1 1-1 0 0,0-1 1 0 0,2 0-22 0 0,97 6 361 0 0,127-66-281 0 0,-219 49 180 0 0,-29 14-55 0 0,22-3-202 0 0,0 1 0 0 0,-1-1 0 0 0,1 0 1 0 0,0 0-1 0 0,-1 0 0 0 0,1 1 0 0 0,-1-1 0 0 0,1 0 1 0 0,-1 1-1 0 0,1-1 0 0 0,0 1 0 0 0,-1-1 0 0 0,1 1 1 0 0,-1-1-1 0 0,0 1 0 0 0,1-1 0 0 0,-1 1 0 0 0,1-1 1 0 0,-1 1-1 0 0,0-1 0 0 0,1 1 0 0 0,-1 0 0 0 0,0-1 1 0 0,0 1-1 0 0,0-1 0 0 0,1 1 0 0 0,-1 0 0 0 0,0-1 1 0 0,0 1-1 0 0,0 0 0 0 0,0-1 0 0 0,0 1 0 0 0,0 0 1 0 0,0-1-1 0 0,0 1 0 0 0,-1 0 0 0 0,1-1 0 0 0,0 1 1 0 0,0 0-1 0 0,0-1 0 0 0,-1 1 0 0 0,1-1 0 0 0,0 1 1 0 0,-1 0-1 0 0,1-1 0 0 0,0 1 0 0 0,-1-1 0 0 0,1 1 1 0 0,-1-1-1 0 0,1 1 0 0 0,-1-1 0 0 0,1 0 0 0 0,-1 1 1 0 0,1-1-1 0 0,-1 1 0 0 0,0-1 0 0 0,1 0 0 0 0,-1 0 1 0 0,1 1-1 0 0,-1-1 0 0 0,0 0 0 0 0,1 0 0 0 0,-1 0-3 0 0,12 3-243 0 0,1-1 0 0 0,0 0 0 0 0,-1 0-1 0 0,1-2 1 0 0,0 1 0 0 0,0-1 0 0 0,0-1-1 0 0,-1 0 1 0 0,1-1 0 0 0,0 0 0 0 0,-1-1-1 0 0,0 0 1 0 0,1-1 0 0 0,-1 0 0 0 0,-1-1-1 0 0,1 0 1 0 0,-1-1 0 0 0,0 0 0 0 0,0-1-1 0 0,1 0 244 0 0,15-10-750 0 0</inkml:trace>
  <inkml:trace contextRef="#ctx0" brushRef="#br0" timeOffset="28329.838">14208 2377 2296 0 0,'17'-62'3122'0'0,"-13"48"-1069"0"0,-12 43-1387 0 0,-7 50-214 0 0,3 2 0 0 0,4-1 0 0 0,3 1 0 0 0,5 58-452 0 0,2-137 4 0 0,0-1 1 0 0,0 1 0 0 0,1-1-1 0 0,-1 1 1 0 0,1-1-1 0 0,-1 0 1 0 0,1 0-1 0 0,-1 0 1 0 0,1 0-1 0 0,0-1 1 0 0,-1 1-1 0 0,1-1 1 0 0,0 1-1 0 0,-1-1 1 0 0,1 0-1 0 0,0 0 1 0 0,0 0 0 0 0,-1-1-1 0 0,1 1 1 0 0,0-1-1 0 0,-1 1 1 0 0,1-1-1 0 0,0 0 1 0 0,-1 0-1 0 0,1 0 1 0 0,-1 0-1 0 0,1-1 1 0 0,-1 1-1 0 0,0-1 1 0 0,1 1-5 0 0,-1 0-12 0 0,175-36-544 0 0,-175 37 567 0 0,0 0-1 0 0,1 1 1 0 0,-1-1 0 0 0,0 1-1 0 0,1-1 1 0 0,-1 1 0 0 0,0 0-1 0 0,0 0 1 0 0,0 0 0 0 0,0 0-1 0 0,0 0 1 0 0,0 0 0 0 0,0 0 0 0 0,0 1-1 0 0,0-1 1 0 0,0 1 0 0 0,-1 0-1 0 0,1-1 1 0 0,0 1 0 0 0,-1 0-1 0 0,0 0 1 0 0,1 0 0 0 0,-1 0-1 0 0,0 0 1 0 0,0 0 0 0 0,0 0 0 0 0,0 1-1 0 0,-1-1 1 0 0,1 0 0 0 0,-1 0-1 0 0,1 1 1 0 0,-1-1 0 0 0,0 0-1 0 0,0 1 1 0 0,0-1 0 0 0,0 0-1 0 0,0 1 1 0 0,0-1 0 0 0,-1 0 0 0 0,1 1-1 0 0,-1-1 1 0 0,1 0 0 0 0,-1 1-1 0 0,0-1 1 0 0,0 0 0 0 0,0 0-1 0 0,0 0 1 0 0,-1 0 0 0 0,1 0-1 0 0,0 0 1 0 0,-1 0 0 0 0,0-1-1 0 0,1 1 1 0 0,-1 0 0 0 0,0-1 0 0 0,0 1-11 0 0,-12 6 86 0 0,0 0 0 0 0,-1-1 0 0 0,0 0 0 0 0,0-1 0 0 0,-1-1 0 0 0,1 0 0 0 0,-1-1 0 0 0,0-1 1 0 0,-1-1-1 0 0,1 0 0 0 0,0-1 0 0 0,-1 0 0 0 0,1-2 0 0 0,-9 0-86 0 0,-42-24-858 0 0,65 23 680 0 0,0 0 1 0 0,0 0-1 0 0,1-1 0 0 0,-1 1 1 0 0,0 0-1 0 0,1-1 0 0 0,0 0 1 0 0,-1 1-1 0 0,1-1 0 0 0,0 0 1 0 0,0 1-1 0 0,0-1 0 0 0,1 0 1 0 0,-1 0-1 0 0,1 0 0 0 0,0 0 1 0 0,-1 0-1 0 0,1 0 0 0 0,1 0 1 0 0,-1 0-1 0 0,0 0 0 0 0,1 1 1 0 0,-1-1-1 0 0,1 0 0 0 0,0 0 1 0 0,0 0-1 0 0,0 1 0 0 0,0-1 1 0 0,0 0-1 0 0,1 1 0 0 0,-1-1 1 0 0,1 1-1 0 0,0-1 0 0 0,1 0 178 0 0,17-19-1358 0 0,1 1 22 0 0</inkml:trace>
  <inkml:trace contextRef="#ctx0" brushRef="#br0" timeOffset="28747.74">14835 2386 1060 0 0,'-31'-2'4096'0'0,"-19"49"-2988"0"0,39-31-869 0 0,2 1 0 0 0,0 0 0 0 0,0 0 0 0 0,2 0 0 0 0,0 1 0 0 0,1 0 0 0 0,1 0 0 0 0,0 1 0 0 0,2 0 0 0 0,0 0 0 0 0,1 0 0 0 0,1 0 0 0 0,1 9-239 0 0,0-21 52 0 0,1 1 0 0 0,0 0 0 0 0,0-1 0 0 0,1 1 0 0 0,-1-1 1 0 0,2 1-1 0 0,-1-1 0 0 0,1 0 0 0 0,0 0 0 0 0,1 0 0 0 0,0-1 0 0 0,0 1 0 0 0,0-1 1 0 0,1 0-1 0 0,0 0 0 0 0,0 0 0 0 0,0-1 0 0 0,1 1 0 0 0,0-1 0 0 0,0-1 0 0 0,0 1 0 0 0,1-1 1 0 0,-1 0-1 0 0,1-1 0 0 0,0 1 0 0 0,0-1 0 0 0,0-1 0 0 0,7 2-52 0 0,15 5 79 0 0,0-1 0 0 0,0-2 1 0 0,1-1-1 0 0,0-2 0 0 0,0 0 0 0 0,25-2-79 0 0,-51-1-25 0 0,0 0 1 0 0,0 0-1 0 0,0-1 1 0 0,0 1-1 0 0,0-1 0 0 0,0 1 1 0 0,0-1-1 0 0,0-1 1 0 0,0 1-1 0 0,-1 0 0 0 0,1-1 1 0 0,0 0-1 0 0,-1 0 1 0 0,1 0-1 0 0,-1 0 0 0 0,0-1 1 0 0,0 1-1 0 0,0-1 1 0 0,0 0-1 0 0,0 1 0 0 0,0-2 1 0 0,-1 1-1 0 0,1 0 0 0 0,-1 0 1 0 0,0-1-1 0 0,0 1 1 0 0,0-1-1 0 0,-1 0 0 0 0,1 0 1 0 0,-1 1-1 0 0,0-1 1 0 0,0 0-1 0 0,0 0 0 0 0,0 0 1 0 0,-1 0-1 0 0,0 0 1 0 0,0 0-1 0 0,0 0 0 0 0,0 0 1 0 0,0 0-1 0 0,-1 0 1 0 0,0-2 24 0 0,-7-6 12 0 0,-1 0 0 0 0,0 1 0 0 0,0 0 0 0 0,-1 0 0 0 0,0 1 0 0 0,-1 1 0 0 0,0-1 0 0 0,-1 2 0 0 0,0 0 0 0 0,0 0 0 0 0,-1 1 0 0 0,0 1 0 0 0,0 0 0 0 0,0 0 0 0 0,-1 2 0 0 0,0 0 0 0 0,0 0 0 0 0,0 1 0 0 0,0 1 0 0 0,0 0 0 0 0,-1 1-12 0 0,13 1 6 0 0,0 1 0 0 0,0-1 0 0 0,0 1 0 0 0,1-1-1 0 0,-1 1 1 0 0,0 0 0 0 0,1 0 0 0 0,-1-1 0 0 0,1 1-1 0 0,-1 0 1 0 0,1 1 0 0 0,-1-1 0 0 0,1 0 0 0 0,-1 0 0 0 0,1 1-1 0 0,0-1 1 0 0,0 0 0 0 0,0 1 0 0 0,0-1 0 0 0,0 1-1 0 0,0 0 1 0 0,0-1 0 0 0,0 1 0 0 0,1 0 0 0 0,-1-1 0 0 0,1 1-1 0 0,-1 0 1 0 0,1 0 0 0 0,0 0 0 0 0,0-1 0 0 0,-1 1-1 0 0,1 0 1 0 0,0 0 0 0 0,1 0 0 0 0,-1 0 0 0 0,0-1 0 0 0,0 1-1 0 0,1 0 1 0 0,-1 0 0 0 0,1 0 0 0 0,0-1 0 0 0,0 1-1 0 0,-1 0 1 0 0,2 0-6 0 0,14 23-168 0 0,1-2-1 0 0,1 0 0 0 0,2-1 1 0 0,0 0-1 0 0,1-2 1 0 0,1 0-1 0 0,1-2 0 0 0,1 0 1 0 0,0-2-1 0 0,1-1 0 0 0,3 1 169 0 0,-13-6-296 0 0,120 78-5094 0 0,-105-77 3919 0 0</inkml:trace>
  <inkml:trace contextRef="#ctx0" brushRef="#br0" timeOffset="22931.19">7054 2828 888 0 0,'38'-18'9328'0'0,"61"320"-8741"0"0,-64-214-452 0 0,-7 3-214 0 0,-27-88-3237 0 0,-14-67-759 0 0,12 43 2839 0 0</inkml:trace>
  <inkml:trace contextRef="#ctx0" brushRef="#br0" timeOffset="23350.715">7123 2726 2356 0 0,'-3'-5'128'0'0,"1"0"1"0"0,0 0-1 0 0,1 0 0 0 0,-1 0 0 0 0,1 0 1 0 0,0 0-1 0 0,0-1 0 0 0,1 1 0 0 0,-1 0 1 0 0,1 0-1 0 0,1-1 0 0 0,-1 1 0 0 0,1 0 1 0 0,-1 0-1 0 0,1 0 0 0 0,1-1 0 0 0,-1 1 1 0 0,1 0-1 0 0,0 0 0 0 0,0 1 0 0 0,0-1 1 0 0,1 0-1 0 0,0 1 0 0 0,0 0 0 0 0,0-1 1 0 0,0 1-1 0 0,1 0 0 0 0,-1 1 0 0 0,1-1 1 0 0,0 0-1 0 0,0 1 0 0 0,1 0 0 0 0,-1 0 1 0 0,1 1-1 0 0,-1-1 0 0 0,1 1 0 0 0,0 0 0 0 0,0 0 1 0 0,0 0-1 0 0,0 1 0 0 0,0 0 0 0 0,0 0 1 0 0,3-1-129 0 0,1 4 15 0 0,1 0 0 0 0,0 0 0 0 0,-1 1 0 0 0,0 0 0 0 0,0 1 0 0 0,0 0 0 0 0,0 0 1 0 0,0 1-1 0 0,-1 0 0 0 0,0 1 0 0 0,0-1 0 0 0,0 2 0 0 0,-1-1 0 0 0,0 1 0 0 0,0 0 0 0 0,0 0 0 0 0,-1 1 1 0 0,-1 0-1 0 0,1 0 0 0 0,-1 1 0 0 0,0-1 0 0 0,-1 1 0 0 0,1 4-15 0 0,-1-4 4 0 0,-1 1 0 0 0,0 1 1 0 0,0-1-1 0 0,-1 0 0 0 0,0 1 0 0 0,-1-1 0 0 0,0 1 0 0 0,-1-1 0 0 0,0 1 1 0 0,-1-1-1 0 0,0 1 0 0 0,-1-1 0 0 0,0 1 0 0 0,0-1 0 0 0,-1 0 0 0 0,-1 0 0 0 0,0 0 1 0 0,0 0-1 0 0,-1-1 0 0 0,0 0 0 0 0,0 1 0 0 0,-1-2 0 0 0,0 1 0 0 0,-1-1 1 0 0,0 0-1 0 0,0 0 0 0 0,-1-1 0 0 0,0 0 0 0 0,0 0 0 0 0,-1-1 0 0 0,1 0 1 0 0,-1-1-1 0 0,-10 5-4 0 0,-86 27 890 0 0,103-37-719 0 0,-12-15 554 0 0,23 12-701 0 0,0 2 1 0 0,0 0-1 0 0,0 0 0 0 0,0 0 0 0 0,0 1 1 0 0,0 0-1 0 0,0 1 0 0 0,0 0 1 0 0,0 1-1 0 0,0 0 0 0 0,0 0 0 0 0,-1 1 1 0 0,1 0-1 0 0,6 3-24 0 0,4 0 2 0 0,286 116-1956 0 0,-221-84-1193 0 0,-27-21 401 0 0,-29-14 1410 0 0</inkml:trace>
  <inkml:trace contextRef="#ctx0" brushRef="#br0" timeOffset="23803.762">7974 2942 1744 0 0,'-22'4'505'0'0,"1"0"-1"0"0,0 2 1 0 0,1 1 0 0 0,-1 1-1 0 0,1 0 1 0 0,1 2-1 0 0,-1 0 1 0 0,2 1-1 0 0,0 1 1 0 0,0 0 0 0 0,-14 14-505 0 0,31-25 27 0 0,0-1 1 0 0,1 1-1 0 0,-1-1 1 0 0,0 1-1 0 0,0-1 1 0 0,0 1 0 0 0,1 0-1 0 0,-1 0 1 0 0,0-1-1 0 0,1 1 1 0 0,-1 0-1 0 0,1 0 1 0 0,-1 0-1 0 0,1 0 1 0 0,-1 0-1 0 0,1-1 1 0 0,0 1 0 0 0,-1 0-1 0 0,1 0 1 0 0,0 0-1 0 0,0 0 1 0 0,-1 0-1 0 0,1 0 1 0 0,0 0-1 0 0,0 0 1 0 0,0 0 0 0 0,0 0-1 0 0,1 0 1 0 0,-1 0-1 0 0,0 0 1 0 0,0 0-1 0 0,1 0 1 0 0,-1 0-1 0 0,0 0 1 0 0,1 0-1 0 0,-1 0 1 0 0,1 0 0 0 0,-1 0-1 0 0,1 0 1 0 0,-1-1-1 0 0,1 1 1 0 0,0 0-1 0 0,-1 0 1 0 0,1-1-1 0 0,0 1 1 0 0,0 0 0 0 0,0-1-1 0 0,0 1 1 0 0,-1-1-1 0 0,1 1 1 0 0,0-1-1 0 0,0 1 1 0 0,0-1-1 0 0,0 0 1 0 0,0 0-1 0 0,0 1 1 0 0,0-1 0 0 0,0 0-1 0 0,0 0-27 0 0,60 7 191 0 0,-41-8-193 0 0,0 0 0 0 0,0-2 0 0 0,-1 0 0 0 0,1-1 0 0 0,-1-1 0 0 0,0-1 0 0 0,0-1 0 0 0,-1 0 0 0 0,0-1 0 0 0,0-1 0 0 0,0-1 0 0 0,5-5 2 0 0,-10-8 358 0 0,-13 22-341 0 0,0 0 0 0 0,1 0 0 0 0,-1 0 1 0 0,0 0-1 0 0,0 0 0 0 0,0 1 0 0 0,1-1 0 0 0,-1 0 0 0 0,0 0 0 0 0,1 0 1 0 0,-1 0-1 0 0,1 0 0 0 0,-1 1 0 0 0,1-1 0 0 0,-1 0 0 0 0,1 1 0 0 0,0-1 1 0 0,-1 0-1 0 0,1 1 0 0 0,0-1 0 0 0,0 0 0 0 0,-1 1 0 0 0,1-1 0 0 0,0 1 1 0 0,0 0-1 0 0,0-1 0 0 0,0 1 0 0 0,-1 0 0 0 0,1-1 0 0 0,0 1 0 0 0,0 0 1 0 0,0 0-1 0 0,0 0 0 0 0,0 0 0 0 0,0 0 0 0 0,0 0 0 0 0,0 0 0 0 0,0 0 1 0 0,0 0-1 0 0,0 0 0 0 0,0 0 0 0 0,-1 1 0 0 0,1-1 0 0 0,0 0 0 0 0,0 1 1 0 0,0-1-18 0 0,22 9-465 0 0,-1 1 0 0 0,0 1 0 0 0,-1 1 0 0 0,0 1 1 0 0,-1 0-1 0 0,0 2 0 0 0,15 14 465 0 0,-22-10-3711 0 0,-13-15 2438 0 0</inkml:trace>
  <inkml:trace contextRef="#ctx0" brushRef="#br0" timeOffset="24269.19">8310 2934 1324 0 0,'0'-1'56'0'0,"1"0"-1"0"0,-1 0 1 0 0,1 0-1 0 0,-1-1 1 0 0,1 1-1 0 0,0 0 1 0 0,-1 0-1 0 0,1 0 1 0 0,0 0-1 0 0,0 1 1 0 0,-1-1-1 0 0,1 0 1 0 0,0 0-1 0 0,0 0 1 0 0,0 1 0 0 0,0-1-1 0 0,0 0 1 0 0,1 1-1 0 0,-1-1 1 0 0,0 1-1 0 0,0 0 1 0 0,0-1-1 0 0,0 1 1 0 0,0 0-1 0 0,1-1 1 0 0,-1 1-1 0 0,0 0 1 0 0,0 0-1 0 0,1 0 1 0 0,-1 0-1 0 0,0 0 1 0 0,0 0-1 0 0,0 1 1 0 0,1-1 0 0 0,-1 0-1 0 0,0 1 1 0 0,0-1-1 0 0,0 1 1 0 0,0-1-1 0 0,0 1 1 0 0,0-1-1 0 0,0 1 1 0 0,0 0-1 0 0,0-1 1 0 0,0 1-1 0 0,0 0 1 0 0,0 0-1 0 0,0 0 1 0 0,0 0-1 0 0,-1 0 1 0 0,1 0-1 0 0,0 0 1 0 0,-1 0-1 0 0,1 1-55 0 0,46 72 783 0 0,-35-54-154 0 0,14 44 2379 0 0,-26-64-2847 0 0,0 0-50 0 0,85-144 301 0 0,-20 54-434 0 0,-63 90 4 0 0,1 1 1 0 0,0-1-1 0 0,-1 1 0 0 0,1-1 1 0 0,-1 1-1 0 0,1 0 0 0 0,-1 0 0 0 0,1 0 1 0 0,-1 0-1 0 0,0 1 0 0 0,1-1 1 0 0,-1 0-1 0 0,0 1 0 0 0,0 0 0 0 0,0 0 1 0 0,0-1-1 0 0,0 1 0 0 0,-1 0 1 0 0,1 0-1 0 0,0 1 0 0 0,-1-1 0 0 0,0 0 1 0 0,1 1-1 0 0,-1-1 0 0 0,0 0 0 0 0,0 2 18 0 0,7 9-103 0 0,0 0 0 0 0,1 0-1 0 0,1 0 1 0 0,0-1-1 0 0,1-1 1 0 0,0 0-1 0 0,0 0 1 0 0,1-1-1 0 0,1-1 1 0 0,0 0-1 0 0,0-1 1 0 0,1 0-1 0 0,0-1 1 0 0,0 0-1 0 0,0-1 1 0 0,1-1 0 0 0,0 0-1 0 0,0-1 1 0 0,0-1-1 0 0,1 0 1 0 0,11 0 103 0 0,91-17-2315 0 0,-92 4 1999 0 0</inkml:trace>
  <inkml:trace contextRef="#ctx0" brushRef="#br0" timeOffset="24673.085">9171 2996 3576 0 0,'0'-2'49'0'0,"1"1"0"0"0,-1-1 0 0 0,0 0 0 0 0,0 1 0 0 0,0-1 1 0 0,1 1-1 0 0,-1-1 0 0 0,-1 1 0 0 0,1-1 0 0 0,0 1 0 0 0,0-1 0 0 0,-1 1 0 0 0,1-1 0 0 0,0 1 0 0 0,-1-1 0 0 0,0 1 0 0 0,1-1 0 0 0,-1 1 0 0 0,0-1 0 0 0,0 1 0 0 0,1 0 0 0 0,-1 0 0 0 0,0-1 0 0 0,-1 1 0 0 0,1 0 0 0 0,0 0 0 0 0,0 0 0 0 0,0 0 0 0 0,-1 0 0 0 0,1 0 0 0 0,0 1 0 0 0,-1-1 0 0 0,1 0 0 0 0,0 1 0 0 0,-1-1 0 0 0,1 1 0 0 0,-1-1 0 0 0,1 1 0 0 0,-1 0 0 0 0,0 0 1 0 0,1-1-1 0 0,-1 1 0 0 0,1 0 0 0 0,-1 0 0 0 0,0 1-49 0 0,-80-1 1583 0 0,70 2-1455 0 0,0 1 0 0 0,0 1 0 0 0,0 0 0 0 0,1 1 0 0 0,-1 0-1 0 0,1 0 1 0 0,0 1 0 0 0,1 1 0 0 0,-1 0 0 0 0,1 0 0 0 0,1 1 0 0 0,-1 0 0 0 0,1 1 0 0 0,1 0 0 0 0,0 0-1 0 0,0 1 1 0 0,1 0 0 0 0,-2 4-128 0 0,10-11-20 0 0,0 0 0 0 0,1 0-1 0 0,-1 0 1 0 0,1 0 0 0 0,0 0-1 0 0,0 0 1 0 0,0-1 0 0 0,0 1-1 0 0,1-1 1 0 0,-1 0 0 0 0,1 1-1 0 0,-1-1 1 0 0,1 0 0 0 0,0 0-1 0 0,0-1 1 0 0,0 1 0 0 0,0-1 0 0 0,0 1-1 0 0,0-1 1 0 0,0 0 0 0 0,0 0-1 0 0,0 0 1 0 0,1 0 0 0 0,-1-1-1 0 0,0 0 1 0 0,1 1 0 0 0,-1-1-1 0 0,0 0 1 0 0,1-1 0 0 0,-1 1-1 0 0,0-1 1 0 0,4 0 20 0 0,6 0-112 0 0,-1 0 0 0 0,1 0 0 0 0,-1-2 0 0 0,1 1 0 0 0,-1-2 1 0 0,0 1-1 0 0,0-2 0 0 0,0 0 0 0 0,0 0 0 0 0,-1-1 0 0 0,0 0 0 0 0,0-1 0 0 0,-1-1 0 0 0,0 1 0 0 0,0-2 0 0 0,-1 1 0 0 0,0-1 0 0 0,0-1 0 0 0,-1 1 0 0 0,0-2 0 0 0,-1 1 0 0 0,0-1 1 0 0,-1 0-1 0 0,0 0 0 0 0,-1-1 0 0 0,0 1 0 0 0,0-1 0 0 0,-2-1 0 0 0,3-11 112 0 0,13-325 1919 0 0,-42 195 1378 0 0,18 190-1731 0 0,10 3-1567 0 0,1 0 0 0 0,2-1 0 0 0,2 0 0 0 0,1-1 0 0 0,2 0 0 0 0,1-1 0 0 0,5 5 1 0 0,51 156-5109 0 0,-58-114 1034 0 0,-12-72 2828 0 0</inkml:trace>
  <inkml:trace contextRef="#ctx0" brushRef="#br0" timeOffset="25749.82">9678 2810 1768 0 0,'-10'-2'197'0'0,"1"1"1"0"0,-1 0-1 0 0,0 0 0 0 0,0 1 1 0 0,1 1-1 0 0,-1-1 0 0 0,0 2 1 0 0,1-1-1 0 0,-1 1 0 0 0,1 1 1 0 0,-1 0-1 0 0,1 0 0 0 0,0 1 1 0 0,0 0-1 0 0,1 1 0 0 0,-1-1 1 0 0,1 2-1 0 0,0-1 0 0 0,0 1 1 0 0,1 0-1 0 0,-1 1 0 0 0,2 0 1 0 0,-1 0-1 0 0,1 1 0 0 0,0-1 1 0 0,0 1-1 0 0,1 1 0 0 0,0-1 1 0 0,0 1-1 0 0,1-1 0 0 0,1 1 1 0 0,-1 1-1 0 0,1-1 0 0 0,1 0 1 0 0,0 1-1 0 0,0-1 0 0 0,0 10-197 0 0,4-14 12 0 0,0 0-1 0 0,1-1 0 0 0,0 1 0 0 0,0-1 0 0 0,0 1 0 0 0,0-1 0 0 0,1 0 0 0 0,0 0 1 0 0,-1-1-1 0 0,2 1 0 0 0,-1-1 0 0 0,0 0 0 0 0,1 0 0 0 0,-1 0 0 0 0,1 0 0 0 0,0-1 0 0 0,0 0 1 0 0,0 0-1 0 0,0 0 0 0 0,0-1 0 0 0,0 0 0 0 0,0 0 0 0 0,1 0 0 0 0,-1 0 0 0 0,0-1 0 0 0,1 0 1 0 0,-1 0-1 0 0,0 0 0 0 0,1-1 0 0 0,-1 0 0 0 0,0 0 0 0 0,1 0 0 0 0,-1-1-11 0 0,11-2-50 0 0,-1 0 0 0 0,-1-1 0 0 0,1-1-1 0 0,-1 0 1 0 0,0-1 0 0 0,0 0 0 0 0,-1-1-1 0 0,0-1 1 0 0,0 0 0 0 0,-1-1 0 0 0,0 0-1 0 0,-1-1 1 0 0,0 0 0 0 0,-1-1 0 0 0,0 0 0 0 0,-1-1-1 0 0,0 0 1 0 0,-1 0 0 0 0,-1-1 0 0 0,0 0-1 0 0,2-7 51 0 0,31-49-36 0 0,-13 101-39 0 0,-15-13 67 0 0,0 1 1 0 0,-2 0-1 0 0,0 1 0 0 0,-1 1 0 0 0,-1-1 1 0 0,-1 1-1 0 0,-1 1 0 0 0,3 20 8 0 0,37-107 537 0 0,61-169-1077 0 0,-70 255 80 0 0,-29-11 467 0 0,0 0 1 0 0,0 1 0 0 0,-2 0 0 0 0,1 0 0 0 0,-1 1-1 0 0,-1 0 1 0 0,0 0 0 0 0,-1 1 0 0 0,0-1-1 0 0,-1 1 1 0 0,0 0 0 0 0,-1 0 0 0 0,0 0-1 0 0,-1 9-7 0 0,26-65 228 0 0,53-98 490 0 0,-74 138-709 0 0,0 2 0 0 0,-1-1 0 0 0,1 1 0 0 0,0 0 0 0 0,0 0-1 0 0,0 0 1 0 0,0 1 0 0 0,0 0 0 0 0,0 0 0 0 0,0 1-1 0 0,0-1 1 0 0,0 1 0 0 0,0 1 0 0 0,0-1 0 0 0,0 1 0 0 0,0 0-1 0 0,-1 0 1 0 0,1 1 0 0 0,-1 0 0 0 0,0 0 0 0 0,0 0-1 0 0,0 0 1 0 0,0 1 0 0 0,0 0 0 0 0,1 2-9 0 0,14 6 63 0 0,149 111-2925 0 0,-123-86-820 0 0,-29-22 2367 0 0</inkml:trace>
  <inkml:trace contextRef="#ctx0" brushRef="#br0" timeOffset="16441.893">16 3072 880 0 0,'-16'-49'3640'0'0,"25"38"-1802"0"0,63 138-1553 0 0,178 364 738 0 0,-209-410-1019 0 0,-25-52 1590 0 0,20-89-1254 0 0,-3-1 0 0 0,-2-2 1 0 0,-3-1-1 0 0,17-58-340 0 0,21-48 576 0 0,9-4 192 0 0,-69 157-510 0 0,14 28-9207 0 0,-18-5 7563 0 0</inkml:trace>
  <inkml:trace contextRef="#ctx0" brushRef="#br0" timeOffset="17200.555">1068 3380 1132 0 0,'17'-13'867'0'0,"-9"9"-632"0"0,-1 1 0 0 0,-1-2-1 0 0,1 1 1 0 0,-1-1 0 0 0,0 0 0 0 0,0 0-1 0 0,0-1 1 0 0,0 1 0 0 0,-1-1 0 0 0,0 0 0 0 0,-1-1-1 0 0,1 0 1 0 0,-1 1 0 0 0,0-1 0 0 0,-1 0-1 0 0,0-1 1 0 0,0 1 0 0 0,0-1 0 0 0,-1 1 0 0 0,0-3-235 0 0,-5 4 22 0 0,-1 0 0 0 0,0-1 0 0 0,0 2 0 0 0,0-1 0 0 0,-1 0 0 0 0,0 1 0 0 0,0 0 1 0 0,0 0-1 0 0,0 1 0 0 0,-1-1 0 0 0,0 1 0 0 0,0 0 0 0 0,0 1 0 0 0,-1-1 0 0 0,1 1 0 0 0,-1 1 1 0 0,1-1-1 0 0,-1 1 0 0 0,0 0 0 0 0,0 1 0 0 0,0-1 0 0 0,0 1 0 0 0,-1 1 0 0 0,1-1 1 0 0,0 1-1 0 0,0 1 0 0 0,0-1 0 0 0,0 1 0 0 0,-5 2-22 0 0,-1-3 6 0 0,0 0 0 0 0,1 2 0 0 0,-1 0 0 0 0,1 0 0 0 0,-1 1 0 0 0,1 0 0 0 0,0 1 0 0 0,0 1 0 0 0,0 0 1 0 0,1 0-1 0 0,-1 1 0 0 0,1 1 0 0 0,1 0 0 0 0,-1 0 0 0 0,1 1 0 0 0,1 0 0 0 0,-1 1 0 0 0,2 0 0 0 0,-1 1 0 0 0,1 0 0 0 0,0 0 0 0 0,1 0 0 0 0,1 1 0 0 0,-1 0 0 0 0,2 1 0 0 0,-1-1 0 0 0,-1 10-6 0 0,2-11 46 0 0,1 0 0 0 0,1 0 0 0 0,0 1 0 0 0,0 0 0 0 0,1-1 0 0 0,1 1 0 0 0,0 0 0 0 0,0 0 0 0 0,1 0 0 0 0,0 0 0 0 0,1 0-1 0 0,1 0 1 0 0,-1 0 0 0 0,2-1 0 0 0,-1 1 0 0 0,1-1 0 0 0,1 1 0 0 0,0-1 0 0 0,1 0 0 0 0,0 0 0 0 0,0-1 0 0 0,1 1 0 0 0,0-1 0 0 0,0-1-1 0 0,5 5-45 0 0,-4-8 20 0 0,1-1-1 0 0,0 0 1 0 0,0 0-1 0 0,0 0 0 0 0,0-1 1 0 0,1 0-1 0 0,-1-1 1 0 0,1 0-1 0 0,0 0 0 0 0,0-1 1 0 0,0 0-1 0 0,0 0 1 0 0,0-1-1 0 0,0 0 0 0 0,-1-1 1 0 0,1 0-1 0 0,0-1 1 0 0,0 1-1 0 0,0-2 0 0 0,-1 1 1 0 0,1-1-1 0 0,-1 0 1 0 0,0-1-1 0 0,0 0 0 0 0,0 0 1 0 0,0-1-1 0 0,-1 0 1 0 0,0 0-1 0 0,0-1 0 0 0,0 0 1 0 0,2-3-20 0 0,0-6 0 0 0,1-2-1 0 0,-2 1 1 0 0,0-1 0 0 0,-2 0-1 0 0,1 0 1 0 0,-2-1 0 0 0,-1 0-1 0 0,0 0 1 0 0,-1 0 0 0 0,0 0-1 0 0,-2 0 1 0 0,0-1 0 0 0,-2 1-1 0 0,-1-17 1 0 0,-13-6 246 0 0,77 177-1002 0 0,-9-43-12 0 0,12 27-4293 0 0,-61-110 3652 0 0</inkml:trace>
  <inkml:trace contextRef="#ctx0" brushRef="#br0" timeOffset="17608.596">1328 3182 1120 0 0,'31'33'549'0'0,"-1"1"0"0"0,-3 2 0 0 0,0 1 0 0 0,-3 1 0 0 0,17 34-549 0 0,-33-57 239 0 0,0 0 0 0 0,0 0 0 0 0,-2 1 0 0 0,0 0 0 0 0,-1 0 0 0 0,0 1 0 0 0,-1 0 0 0 0,-1 0 1 0 0,0 8-240 0 0,-4-21 77 0 0,0-1 0 0 0,0 1 0 0 0,0-1 0 0 0,0 1 0 0 0,0-1 0 0 0,-1 1 0 0 0,0-1 1 0 0,1 0-1 0 0,-1 0 0 0 0,0 0 0 0 0,-1 0 0 0 0,1 0 0 0 0,0 0 0 0 0,-1-1 1 0 0,0 1-1 0 0,0-1 0 0 0,1 0 0 0 0,-1 1 0 0 0,-1-2 0 0 0,1 1 0 0 0,0 0 0 0 0,0 0 1 0 0,-1-1-1 0 0,1 0 0 0 0,-1 0 0 0 0,1 0 0 0 0,-1 0 0 0 0,1 0 0 0 0,-1-1 0 0 0,0 1 1 0 0,1-1-1 0 0,-1 0 0 0 0,0 0 0 0 0,1-1 0 0 0,-1 1 0 0 0,0-1 0 0 0,1 1 0 0 0,-3-2-77 0 0,-3-3 25 0 0,1-1 0 0 0,1 0 0 0 0,-1 0-1 0 0,1 0 1 0 0,0-1 0 0 0,1 0-1 0 0,-1-1 1 0 0,1 1 0 0 0,1-1 0 0 0,0 0-1 0 0,0-1 1 0 0,0 1 0 0 0,1-1-1 0 0,0 0 1 0 0,1 0 0 0 0,0 0-1 0 0,0 0 1 0 0,1-1 0 0 0,1 1 0 0 0,-1-1-1 0 0,1 0 1 0 0,1 1 0 0 0,0-1-1 0 0,0 0 1 0 0,1 1 0 0 0,0-1-1 0 0,1 1 1 0 0,0-1 0 0 0,0 1 0 0 0,1 0-1 0 0,0-1 1 0 0,1 1 0 0 0,0 1-1 0 0,0-1 1 0 0,1 1 0 0 0,0-1-1 0 0,1 2 1 0 0,0-1 0 0 0,0 0 0 0 0,0 1-1 0 0,2-1-24 0 0,122-77-1820 0 0,19 45-3571 0 0,-124 39 4014 0 0</inkml:trace>
  <inkml:trace contextRef="#ctx0" brushRef="#br0" timeOffset="17951.418">2092 3242 1224 0 0,'-8'17'436'0'0,"0"1"-1"0"0,2 1 0 0 0,0 0 1 0 0,1 0-1 0 0,1 0 1 0 0,1 0-1 0 0,1 0 1 0 0,0 1-1 0 0,2-1 1 0 0,1 15-436 0 0,-1-29 15 0 0,0-1 1 0 0,1 1-1 0 0,0 0 1 0 0,0 0 0 0 0,0-1-1 0 0,0 1 1 0 0,1 0-1 0 0,0-1 1 0 0,0 0 0 0 0,0 1-1 0 0,0-1 1 0 0,1 0 0 0 0,0 0-1 0 0,-1 0 1 0 0,2-1-1 0 0,-1 1 1 0 0,0-1 0 0 0,1 1-1 0 0,3 1-15 0 0,1-5-2855 0 0,-8-4 1435 0 0</inkml:trace>
  <inkml:trace contextRef="#ctx0" brushRef="#br0" timeOffset="18201.632">1911 3023 1744 0 0,'-5'-8'1084'0'0,"2"2"-200"0"0,1 2-188 0 0,1-1-96 0 0,-1 1-192 0 0,1 1-139 0 0,1 3-185 0 0,0-2-64 0 0,3 4-8 0 0,0 1-344 0 0,2 0-229 0 0,6 10 45 0 0,3-2-916 0 0,2 4 60 0 0</inkml:trace>
  <inkml:trace contextRef="#ctx0" brushRef="#br0" timeOffset="18635.72">2509 3291 1224 0 0,'-158'15'2571'0'0,"147"-13"-2467"0"0,0 0 1 0 0,-1 1-1 0 0,1 0 1 0 0,1 1-1 0 0,-1 0 1 0 0,0 1-1 0 0,1 0 0 0 0,0 1 1 0 0,0 0-1 0 0,1 1 1 0 0,-1-1-1 0 0,1 2 1 0 0,1-1-1 0 0,0 1 0 0 0,0 1 1 0 0,0-1-1 0 0,1 2 1 0 0,0-1-1 0 0,1 0 1 0 0,0 1-1 0 0,1 1 0 0 0,0-1 1 0 0,0 0-1 0 0,0 3-104 0 0,7-9 29 0 0,0 0 0 0 0,1 0-1 0 0,-1 0 1 0 0,1 0-1 0 0,-1 0 1 0 0,1-1 0 0 0,0 1-1 0 0,0-1 1 0 0,1 0 0 0 0,-1 0-1 0 0,1 0 1 0 0,-1 0 0 0 0,1-1-1 0 0,0 0 1 0 0,0 1 0 0 0,0-1-1 0 0,0-1 1 0 0,1 1 0 0 0,-1 0-1 0 0,1-1 1 0 0,-1 0-1 0 0,0 0 1 0 0,1-1 0 0 0,0 1-1 0 0,-1-1 1 0 0,1 0 0 0 0,-1 0-1 0 0,1 0 1 0 0,-1-1 0 0 0,3 0-29 0 0,7 1 4 0 0,0-1 1 0 0,0 0 0 0 0,-1-1 0 0 0,1-1-1 0 0,-1 0 1 0 0,1-1 0 0 0,-1 0-1 0 0,0-1 1 0 0,-1 0 0 0 0,1-1-1 0 0,-1-1 1 0 0,0 0 0 0 0,-1 0 0 0 0,0-1-1 0 0,2-3-4 0 0,-11 9 6 0 0,0 0 0 0 0,-1 0 0 0 0,0-1-1 0 0,1 1 1 0 0,-1-1 0 0 0,0 1 0 0 0,0-1-1 0 0,0 0 1 0 0,0 1 0 0 0,-1-1 0 0 0,1 0-1 0 0,-1 1 1 0 0,1-1 0 0 0,-1 0 0 0 0,0 0-1 0 0,0 0 1 0 0,-1 1 0 0 0,1-1 0 0 0,0 0-1 0 0,-1 0 1 0 0,0 1 0 0 0,1-1 0 0 0,-1 0-1 0 0,0 1 1 0 0,0-1 0 0 0,-1 1 0 0 0,1-1-1 0 0,-1 1 1 0 0,1 0-6 0 0,-38-21 5 0 0,76 72-1439 0 0,9-19-1754 0 0,-30-22 1755 0 0</inkml:trace>
  <inkml:trace contextRef="#ctx0" brushRef="#br0" timeOffset="19133.302">2802 3386 1164 0 0,'4'17'519'0'0,"8"43"1422"0"0,-16-25 2510 0 0,2-108-2860 0 0,5 51-1589 0 0,2-1 0 0 0,0 0 0 0 0,2 1 0 0 0,0 0 0 0 0,2 1 0 0 0,0 0 0 0 0,1 0 0 0 0,1 1 0 0 0,2 0 0 0 0,-1 1 0 0 0,2 0 0 0 0,2-1-2 0 0,-15 19-32 0 0,1-1 0 0 0,-1 1 0 0 0,0 0 0 0 0,1-1-1 0 0,-1 1 1 0 0,1 0 0 0 0,-1 0 0 0 0,1 0 0 0 0,-1 0-1 0 0,1 0 1 0 0,0 1 0 0 0,-1-1 0 0 0,1 0 0 0 0,0 1 0 0 0,0-1-1 0 0,0 1 1 0 0,-1 0 0 0 0,1-1 0 0 0,0 1 0 0 0,0 0 0 0 0,0 0-1 0 0,0 0 1 0 0,0 1 0 0 0,-1-1 0 0 0,1 0 0 0 0,0 1 0 0 0,0-1-1 0 0,0 1 1 0 0,-1 0 0 0 0,1-1 0 0 0,0 1 0 0 0,-1 0-1 0 0,1 0 1 0 0,0 0 0 0 0,-1 0 0 0 0,1 0 0 0 0,-1 1 0 0 0,0-1-1 0 0,1 0 1 0 0,-1 1 0 0 0,0-1 0 0 0,1 2 32 0 0,46 68-336 0 0,-5 226-100 0 0,-3-268-4047 0 0,-39-29 2931 0 0</inkml:trace>
  <inkml:trace contextRef="#ctx0" brushRef="#br0" timeOffset="19616.151">3501 3170 1304 0 0,'-9'4'286'0'0,"0"1"1"0"0,0 1-1 0 0,0 0 0 0 0,0 0 0 0 0,1 1 1 0 0,0 0-1 0 0,1 0 0 0 0,-1 1 1 0 0,2 0-1 0 0,-1 0 0 0 0,1 1 0 0 0,0 0 1 0 0,0 0-1 0 0,1 0 0 0 0,1 0 0 0 0,0 1 1 0 0,0 0-1 0 0,0 0 0 0 0,2 0 0 0 0,-1 0 1 0 0,1 1-1 0 0,0 5-286 0 0,2-12 51 0 0,0 1 0 0 0,1-1 0 0 0,0 0 1 0 0,0 0-1 0 0,0 1 0 0 0,0-1 0 0 0,1 0 0 0 0,-1 0 0 0 0,1 0 0 0 0,0-1 0 0 0,0 1 1 0 0,1 0-1 0 0,-1-1 0 0 0,1 1 0 0 0,-1-1 0 0 0,1 0 0 0 0,0 0 0 0 0,1 0 1 0 0,-1 0-1 0 0,0 0 0 0 0,1-1 0 0 0,0 0 0 0 0,-1 0 0 0 0,1 0 0 0 0,0 0 0 0 0,0 0 1 0 0,0-1-1 0 0,0 1 0 0 0,0-1 0 0 0,1 0 0 0 0,2 0-51 0 0,145 3 658 0 0,-133-6-727 0 0,1 0-1 0 0,-1-1 1 0 0,0-2 0 0 0,0 0 0 0 0,0 0 0 0 0,-1-2-1 0 0,0 0 1 0 0,0-1 0 0 0,0-1 0 0 0,-1-1-1 0 0,-1-1 1 0 0,0 0 0 0 0,0 0 0 0 0,-1-2 0 0 0,0 0-1 0 0,-2-1 1 0 0,1 0 69 0 0,-13 11-3 0 0,1 1-1 0 0,-1-1 0 0 0,0 1 1 0 0,1-1-1 0 0,-1 1 1 0 0,-1-1-1 0 0,1 1 0 0 0,0-1 1 0 0,-1 0-1 0 0,1 0 1 0 0,-1 1-1 0 0,0-1 1 0 0,0 0-1 0 0,0 0 0 0 0,0 0 1 0 0,0 1-1 0 0,-1-1 1 0 0,1 0-1 0 0,-1 1 0 0 0,0-1 1 0 0,0 0-1 0 0,0 1 1 0 0,0-1-1 0 0,0 1 1 0 0,0-1-1 0 0,-1 1 0 0 0,1 0 1 0 0,-1-1-1 0 0,0 1 1 0 0,0 0-1 0 0,0 0 1 0 0,0 0-1 0 0,0 0 0 0 0,0 1 1 0 0,0-1-1 0 0,0 0 1 0 0,-1 1-1 0 0,1 0 0 0 0,-1 0 1 0 0,1-1-1 0 0,-1 1 1 0 0,0 1-1 0 0,0-1 4 0 0,-128-15 1016 0 0,126 17-994 0 0,-1 0 1 0 0,0 0 0 0 0,1 0 0 0 0,-1 1 0 0 0,1-1 0 0 0,0 1 0 0 0,-1 1 0 0 0,1-1 0 0 0,0 1 0 0 0,0 0-1 0 0,1 0 1 0 0,-1 0 0 0 0,1 1 0 0 0,-1 0 0 0 0,1-1 0 0 0,0 2 0 0 0,0-1 0 0 0,1 0 0 0 0,-1 1 0 0 0,1-1-1 0 0,0 1 1 0 0,1 0 0 0 0,-1 0 0 0 0,1 0 0 0 0,0 1 0 0 0,0-1 0 0 0,0 1 0 0 0,1-1 0 0 0,0 1 0 0 0,0-1 0 0 0,0 1-1 0 0,1 0 1 0 0,-1-1 0 0 0,1 1 0 0 0,1 0 0 0 0,-1-1 0 0 0,1 1 0 0 0,0-1 0 0 0,1 1 0 0 0,0 2-23 0 0,8 5-114 0 0,1 0 1 0 0,0-2-1 0 0,1 1 1 0 0,0-1-1 0 0,0-1 1 0 0,1 0 0 0 0,1-1-1 0 0,0 0 1 0 0,0-1-1 0 0,0-1 1 0 0,1 0-1 0 0,0-1 1 0 0,1-1-1 0 0,-1 0 1 0 0,1-1 0 0 0,0-1-1 0 0,0 0 1 0 0,0-1-1 0 0,1-1 1 0 0,5 0 113 0 0,105 9-5383 0 0,-108-10 3861 0 0</inkml:trace>
  <inkml:trace contextRef="#ctx0" brushRef="#br0" timeOffset="20271.571">4732 3138 1132 0 0,'-4'-3'215'0'0,"0"0"1"0"0,-1 0-1 0 0,1 1 1 0 0,-1-1-1 0 0,0 1 0 0 0,0 0 1 0 0,0 0-1 0 0,0 1 0 0 0,0 0 1 0 0,0-1-1 0 0,0 2 0 0 0,0-1 1 0 0,0 1-1 0 0,0-1 0 0 0,-1 1 1 0 0,1 1-1 0 0,0-1 0 0 0,0 1 1 0 0,0 0-1 0 0,0 0 1 0 0,-2 1-216 0 0,-8 1 203 0 0,1 0 1 0 0,0 2 0 0 0,0 0 0 0 0,0 0 0 0 0,0 1 0 0 0,1 1 0 0 0,0 0-1 0 0,0 1 1 0 0,0 0 0 0 0,1 1 0 0 0,1 1 0 0 0,0 0 0 0 0,0 0 0 0 0,1 1-1 0 0,0 0 1 0 0,1 1 0 0 0,-7 10-204 0 0,43 17 422 0 0,-18-34-421 0 0,0-2 0 0 0,0 1 0 0 0,0-1 0 0 0,0-1-1 0 0,1 1 1 0 0,-1-1 0 0 0,1-1 0 0 0,-1 0 0 0 0,1-1 0 0 0,0 1 0 0 0,-1-2 0 0 0,7 0-1 0 0,6 1-103 0 0,231-45-1036 0 0,-82-1 191 0 0,-171 46 946 0 0,-1-1-1 0 0,0 1 1 0 0,1-1-1 0 0,-1 1 1 0 0,1-1-1 0 0,-1 1 1 0 0,0-1-1 0 0,1 0 1 0 0,-1 1-1 0 0,1-1 1 0 0,0 0-1 0 0,-1 1 1 0 0,1-1-1 0 0,0 0 1 0 0,-1 1-1 0 0,1-1 1 0 0,0 0-1 0 0,0 0 1 0 0,-1 1-1 0 0,1-1 1 0 0,0 0-1 0 0,0 0 1 0 0,0 0-1 0 0,0 1 1 0 0,0-1-1 0 0,0 0 1 0 0,0 0-1 0 0,1 1 1 0 0,-1-1-1 0 0,0 0 1 0 0,0 0-1 0 0,1 1 1 0 0,-1-1-1 0 0,0 0 1 0 0,1 0-1 0 0,-1 1 1 0 0,0-1-1 0 0,1 0 1 0 0,-1 1-1 0 0,1-1 1 0 0,-1 1-1 0 0,1-1 1 0 0,0 1-1 0 0,-1-1 1 0 0,1 1-1 0 0,-1-1 1 0 0,1 1-1 0 0,0-1 1 0 0,0 1-1 0 0,-1 0 1 0 0,1-1-1 0 0,0 1 1 0 0,-1 0-1 0 0,1 0 1 0 0,0 0-1 0 0,0-1 1 0 0,0 1-1 0 0,-1 0 1 0 0,1 0-1 0 0,0 0 1 0 0,0 0-1 0 0,0 0 1 0 0,-1 1-1 0 0,1-1 1 0 0,0 0-1 0 0,0 0 1 0 0,-1 0-1 0 0,1 1 1 0 0,0-1 2 0 0,-61-14 464 0 0,-113 29 588 0 0,111-6-926 0 0,245-37-1957 0 0,-167 24 1654 0 0,12-1-119 0 0,-1-2 0 0 0,0 0 0 0 0,0-2 0 0 0,-1-1 0 0 0,0-1 0 0 0,-1-2 0 0 0,0 0 0 0 0,2-3 296 0 0,-4-5-189 0 0</inkml:trace>
  <inkml:trace contextRef="#ctx0" brushRef="#br0" timeOffset="20489.598">5238 2975 4336 0 0,'1'-11'297'0'0,"1"0"0"0"0,-2 0 0 0 0,1 0 0 0 0,-1 0 0 0 0,-1 0 0 0 0,0 0 0 0 0,-1 0 0 0 0,0 0 0 0 0,0 0 0 0 0,-1 0 0 0 0,-1 1 0 0 0,0 0 0 0 0,0 0 0 0 0,-1 0 0 0 0,0 0 0 0 0,-1 0 0 0 0,0 1-1 0 0,0 0 1 0 0,-1 1 0 0 0,0-1 0 0 0,-1 1-297 0 0,6 8 62 0 0,-1 1 0 0 0,1-1 0 0 0,-1 1-1 0 0,1 0 1 0 0,-1 0 0 0 0,1 0 0 0 0,0 0 0 0 0,-1 0-1 0 0,1 0 1 0 0,0 1 0 0 0,0-1 0 0 0,0 1-1 0 0,0 0 1 0 0,0-1 0 0 0,1 1 0 0 0,-1 0-1 0 0,0 0 1 0 0,1 0 0 0 0,-1 0 0 0 0,1 0 0 0 0,0 1-1 0 0,0-1 1 0 0,0 0 0 0 0,0 0 0 0 0,0 1-1 0 0,0-1 1 0 0,0 1 0 0 0,1-1 0 0 0,-1 2-62 0 0,-8 43 182 0 0,1 1 0 0 0,3-1 0 0 0,2 2 0 0 0,1-1 0 0 0,3 0 0 0 0,2 0 0 0 0,2 0 0 0 0,3 0 0 0 0,1-1 0 0 0,14 40-182 0 0,-18-62-15 0 0,22 100-402 0 0,15 69-1638 0 0,-22-64-4732 0 0,-20-128 5553 0 0,0-2 94 0 0</inkml:trace>
  <inkml:trace contextRef="#ctx0" brushRef="#br0" timeOffset="22198.011">5690 3213 1240 0 0,'0'0'193'0'0,"0"0"9"0"0,-2 18 863 0 0,-28 45 881 0 0,30-63-1912 0 0,0 0-14 0 0,0 0-6 0 0,0 0-13 0 0,0 0 50 0 0,0 0 1 0 0,0 26 725 0 0,0-5 2124 0 0,44-29-3359 0 0,123-57 134 0 0,-140 51 267 0 0,-9 7 82 0 0,0-1-1 0 0,0-1 0 0 0,0 0 0 0 0,-1-1 1 0 0,-1-1-1 0 0,0 0 0 0 0,0-1 0 0 0,-1-1 1 0 0,-1 0-1 0 0,0-1 0 0 0,-1-1 0 0 0,-1 0 1 0 0,0-1-1 0 0,-1 0 0 0 0,0-1 0 0 0,-1 0 1 0 0,-1-1-1 0 0,-1 0 0 0 0,-1 0 0 0 0,0-1 1 0 0,-2 1-1 0 0,4-17-24 0 0,-10 29 23 0 0,0 0 0 0 0,0 0 1 0 0,0 0-1 0 0,0 0 0 0 0,-1 0 0 0 0,0 0 1 0 0,-1 0-1 0 0,1 1 0 0 0,-1-1 0 0 0,0 1 1 0 0,0 0-1 0 0,-1 0 0 0 0,1 0 1 0 0,-1 0-1 0 0,0 1 0 0 0,-1-1 0 0 0,1 1 1 0 0,-1 0-1 0 0,0 0 0 0 0,0 1 0 0 0,0-1 1 0 0,0 1-1 0 0,-1 0 0 0 0,1 1 0 0 0,-1-1 1 0 0,-4 0-24 0 0,-160-33 285 0 0,151 35-226 0 0,0 2-1 0 0,0 0 1 0 0,1 1-1 0 0,-1 1 1 0 0,1 0-1 0 0,-1 2 1 0 0,1 0-1 0 0,0 1 1 0 0,1 0-1 0 0,-1 2 1 0 0,2 0-1 0 0,-1 1 1 0 0,1 1-1 0 0,0 0 1 0 0,1 1-1 0 0,0 1 0 0 0,1 0 1 0 0,0 1-1 0 0,1 1 1 0 0,1 0-1 0 0,0 0 1 0 0,1 1-1 0 0,0 1 1 0 0,1 0-1 0 0,1 0 1 0 0,1 1-1 0 0,0 0 1 0 0,1 1-1 0 0,1 0 1 0 0,0 0-1 0 0,2 0 1 0 0,0 0-1 0 0,-1 19-58 0 0,5-26 5 0 0,0 1 1 0 0,1-1-1 0 0,1 0 1 0 0,0 0-1 0 0,0 0 0 0 0,1-1 1 0 0,0 1-1 0 0,1 0 0 0 0,0-1 1 0 0,1 0-1 0 0,0 0 0 0 0,0-1 1 0 0,1 1-1 0 0,1-1 1 0 0,-1 0-1 0 0,2-1 0 0 0,-1 1 1 0 0,1-1-1 0 0,0-1 0 0 0,1 0 1 0 0,-1 0-1 0 0,2 0 1 0 0,-1-1-1 0 0,1-1 0 0 0,-1 0 1 0 0,2 0-1 0 0,-1-1 0 0 0,0 0 1 0 0,1 0-1 0 0,0-1 1 0 0,0-1-1 0 0,0 0 0 0 0,8 0-5 0 0,-10-1-37 0 0,-1 0 0 0 0,0 0 0 0 0,1-1 0 0 0,-1-1 0 0 0,0 1-1 0 0,0-1 1 0 0,1-1 0 0 0,-1 0 0 0 0,0 0 0 0 0,0 0 0 0 0,0-1-1 0 0,-1 0 1 0 0,1-1 0 0 0,-1 0 0 0 0,1 0 0 0 0,-1 0 0 0 0,-1-1-1 0 0,1 0 1 0 0,-1 0 0 0 0,1-1 0 0 0,-1 0 0 0 0,-1 0 0 0 0,6-7 37 0 0,84-178-916 0 0,-46 76 559 0 0,-46 116 345 0 0,-1 0 0 0 0,1 0 0 0 0,-1 0 0 0 0,0 0 0 0 0,1 0 0 0 0,-1 0 0 0 0,0 1-1 0 0,0-1 1 0 0,0 1 0 0 0,0 0 0 0 0,0-1 0 0 0,0 1 0 0 0,0 0 0 0 0,0 0 0 0 0,-1 1-1 0 0,1-1 1 0 0,-1 0 0 0 0,0 0 0 0 0,1 1 0 0 0,-1-1 0 0 0,0 0 0 0 0,0 1 0 0 0,-1-1-1 0 0,1 1 1 0 0,-1 0 0 0 0,1-1 0 0 0,-1 1 0 0 0,0-1 0 0 0,0 1 0 0 0,0 0-1 0 0,0-1 1 0 0,0 1 0 0 0,-1 1 12 0 0,8 14-6 0 0,-4-2 21 0 0,2 0 0 0 0,0 0 0 0 0,1 0 0 0 0,1-1 0 0 0,0 0 0 0 0,1-1 0 0 0,1 1 0 0 0,0-1 0 0 0,1-1 0 0 0,0 0 0 0 0,1-1 0 0 0,1 1 0 0 0,0-2 0 0 0,0 0 0 0 0,1-1 0 0 0,1 0 0 0 0,0 0 0 0 0,0-2 0 0 0,0 0 0 0 0,1 0 0 0 0,0-2 0 0 0,1 0-1 0 0,9 3-14 0 0,-10-8-455 0 0,1 1-1 0 0,-1-2 0 0 0,0 0 0 0 0,1-1 0 0 0,-1 0 1 0 0,0-1-1 0 0,0-1 0 0 0,0 0 0 0 0,0-2 0 0 0,0 1 1 0 0,-1-2-1 0 0,0 0 0 0 0,0 0 0 0 0,11-8 456 0 0,8-7-1414 0 0</inkml:trace>
  <inkml:trace contextRef="#ctx0" brushRef="#br0" timeOffset="39358.265">288 3965 868 0 0,'0'0'528'0'0,"-22"4"1720"0"0,-7 17-1234 0 0,110-22 2533 0 0,37 1-3304 0 0,865-53 1201 0 0,675-120-207 0 0,-1139 94-644 0 0,-324 45 1186 0 0,-130 18 1003 0 0,-27-4-5494 0 0,-48 21-3510 0 0,-31 3 3651 0 0,0 6 1280 0 0,6 2 36 0 0</inkml:trace>
  <inkml:trace contextRef="#ctx0" brushRef="#br0" timeOffset="43934.295">6689 4037 1372 0 0,'0'0'311'0'0,"0"0"40"0"0,0 0-8 0 0,0 0-38 0 0,0 0-45 0 0,-4-32 3121 0 0,-8 11-1813 0 0,28 62-1292 0 0,166 479 777 0 0,-111-293-637 0 0,-55-163 284 0 0,16-72-168 0 0,-9-13-417 0 0,-1-1 1 0 0,-1-1 0 0 0,-1-1-1 0 0,-1-1 1 0 0,-1-1 0 0 0,14-26-116 0 0,15-20 125 0 0,304-402 1123 0 0,-253 345-1877 0 0,-124 186-4018 0 0,-7-11 615 0 0,22-35 2637 0 0</inkml:trace>
  <inkml:trace contextRef="#ctx0" brushRef="#br0" timeOffset="44713.025">8811 4106 1120 0 0,'9'0'1644'0'0,"-8"0"1062"0"0,-37 10-1336 0 0,-110 70-741 0 0,88-21-484 0 0,3 2 0 0 0,3 3 1 0 0,2 2-1 0 0,4 1 0 0 0,2 3 1 0 0,-9 26-146 0 0,45-80-216 0 0,-13 21-530 0 0,4-26-3697 0 0,13-11 2987 0 0</inkml:trace>
  <inkml:trace contextRef="#ctx0" brushRef="#br0" timeOffset="45116.87">8195 4139 1624 0 0,'-3'-24'3962'0'0,"2"10"-314"0"0,18 30-2966 0 0,304 376 934 0 0,-249-274-3243 0 0,-72-117 1259 0 0,0-1-229 0 0,0 0-188 0 0,-29 15-4438 0 0,21-17 3775 0 0</inkml:trace>
  <inkml:trace contextRef="#ctx0" brushRef="#br0" timeOffset="45610.521">8156 3998 1540 0 0,'-100'-27'3286'0'0,"82"29"-3128"0"0,1 1 0 0 0,0 0 0 0 0,1 2 0 0 0,-1 0 0 0 0,1 1 0 0 0,-1 0 0 0 0,2 1 0 0 0,-1 1 0 0 0,1 1 0 0 0,0 0 0 0 0,1 1 0 0 0,0 0 0 0 0,1 1 0 0 0,0 1 0 0 0,0 0 0 0 0,-1 3-158 0 0,0 3 124 0 0,2 1 0 0 0,-1 0 1 0 0,2 0-1 0 0,1 1 0 0 0,0 1 0 0 0,1 0 1 0 0,2 0-1 0 0,0 0 0 0 0,1 1 0 0 0,1 0 0 0 0,1 0 1 0 0,1 1-1 0 0,1-1 0 0 0,1 1 0 0 0,1-1 1 0 0,2 14-125 0 0,1-15-98 0 0,0 0 1 0 0,2-1 0 0 0,0 1 0 0 0,2-1 0 0 0,0 0 0 0 0,1-1 0 0 0,0 0 0 0 0,2 0 0 0 0,1 0 0 0 0,0-2-1 0 0,1 1 1 0 0,1-1 0 0 0,0-1 0 0 0,1-1 0 0 0,1 0 0 0 0,1 0 0 0 0,0-2 0 0 0,0 0 0 0 0,2-1 0 0 0,-1 0-1 0 0,2-2 1 0 0,5 3 97 0 0,82 23-4187 0 0,-70-31 2813 0 0</inkml:trace>
  <inkml:trace contextRef="#ctx0" brushRef="#br0" timeOffset="45970.897">9073 3990 1436 0 0,'22'30'600'0'0,"-1"2"0"0"0,-2 0 1 0 0,-2 0-1 0 0,0 2 0 0 0,-2 0 0 0 0,-2 1 0 0 0,-1 1 1 0 0,-2-1-1 0 0,-1 2 0 0 0,-2-1 0 0 0,0 15-600 0 0,-35 103 1034 0 0,22-137-922 0 0,-4 9-152 0 0,-1-1 1 0 0,-2 0-1 0 0,-1-1 1 0 0,0 0-1 0 0,-2-1 1 0 0,-1 0-1 0 0,-5 3 40 0 0,3-4-600 0 0,-1-1-1 0 0,-1 0 1 0 0,-1-2-1 0 0,-1-1 0 0 0,-1-1 1 0 0,0 0-1 0 0,-1-2 1 0 0,-1-1-1 0 0,0-1 1 0 0,-26 8 600 0 0,-6-3-1170 0 0</inkml:trace>
  <inkml:trace contextRef="#ctx0" brushRef="#br0" timeOffset="57911.754">9916 4187 1204 0 0,'0'0'471'0'0,"0"0"-32"0"0,-12 0 268 0 0,6 0 2831 0 0,65-24-1170 0 0,180 4-1605 0 0,557 5 481 0 0,-795 15-1240 0 0,16 5-2616 0 0,-101 16-2662 0 0,52-15 3874 0 0</inkml:trace>
  <inkml:trace contextRef="#ctx0" brushRef="#br0" timeOffset="58301.337">9857 4452 1540 0 0,'6'16'4522'0'0,"42"-9"-3829"0"0,-46-7-519 0 0,382-15 2344 0 0,218 6-3610 0 0,-601 9 364 0 0,-1 0-336 0 0,12 3-2973 0 0,-14-3 2727 0 0</inkml:trace>
  <inkml:trace contextRef="#ctx0" brushRef="#br0" timeOffset="60963.62">11704 3833 1180 0 0,'14'-3'2717'0'0,"33"-36"519"0"0,-47 39-3186 0 0,-1 0 0 0 0,1 1 0 0 0,-1-1 1 0 0,1 1-1 0 0,0-1 0 0 0,-1 0 0 0 0,1 1 0 0 0,0-1 0 0 0,0 1 0 0 0,-1-1 0 0 0,1 0 0 0 0,0 1 0 0 0,0-1 0 0 0,-1 1 0 0 0,1-1 0 0 0,0 1 0 0 0,0-1 0 0 0,0 1 0 0 0,0-1 0 0 0,0 1 0 0 0,0-1 0 0 0,0 1 0 0 0,0-1 0 0 0,0 1 0 0 0,0-1 0 0 0,0 1 1 0 0,0-1-1 0 0,0 1 0 0 0,0-1 0 0 0,1 1 0 0 0,-1-1 0 0 0,0 1 0 0 0,0-1 0 0 0,1 1 0 0 0,-1-1 0 0 0,0 0 0 0 0,0 1 0 0 0,1-1 0 0 0,-1 1 0 0 0,0-1 0 0 0,1 0 0 0 0,-1 1 0 0 0,1-1 0 0 0,-1 0 0 0 0,0 1 0 0 0,1-1 0 0 0,-1 0 0 0 0,1 0 1 0 0,-1 0-1 0 0,1 1 0 0 0,-1-1 0 0 0,1 0 0 0 0,-1 0 0 0 0,1 0 0 0 0,-1 0 0 0 0,1 0 0 0 0,-1 0 0 0 0,1 0 0 0 0,-1 0 0 0 0,1 0 0 0 0,-1 0 0 0 0,1 0 0 0 0,0 0-50 0 0,-8 35 10 0 0,7 189 146 0 0,22-77-35 0 0,-22 193 927 0 0,-22-246-791 0 0,21-82-221 0 0,0-10-29 0 0,1-1 1 0 0,-1 1 0 0 0,1-1 0 0 0,-1 1 0 0 0,1-1 0 0 0,0 1 0 0 0,0-1-1 0 0,-1 1 1 0 0,1-1 0 0 0,0 1 0 0 0,0-1 0 0 0,1 1 0 0 0,-1-1-1 0 0,0 1 1 0 0,0-1 0 0 0,1 1 0 0 0,-1-1 0 0 0,1 1 0 0 0,-1-1 0 0 0,1 1-1 0 0,0-1 1 0 0,-1 0 0 0 0,1 1 0 0 0,0-1 0 0 0,0 0 0 0 0,0 0 0 0 0,0 1-1 0 0,0-1 1 0 0,0 0 0 0 0,0 0 0 0 0,1 0 0 0 0,-1 0 0 0 0,0-1-1 0 0,0 1 1 0 0,1 0 0 0 0,-1 0 0 0 0,1-1 0 0 0,-1 1 0 0 0,1-1 0 0 0,-1 1-1 0 0,1-1 1 0 0,-1 0 0 0 0,1 1-8 0 0,268-30 463 0 0,-133 11-597 0 0,-136 17 103 0 0,-1 1 29 0 0,37-2-885 0 0,-37 1 692 0 0,1-1-1 0 0,-1 1 0 0 0,1 0 0 0 0,-1-1 0 0 0,0 1 0 0 0,1 0 0 0 0,-1-1 0 0 0,0 1 1 0 0,0-1-1 0 0,0 1 0 0 0,0 0 0 0 0,0-1 0 0 0,-1 1 0 0 0,1 0 0 0 0,0-1 0 0 0,-1 1 1 0 0,1 0-1 0 0,0-1 0 0 0,-1 1 0 0 0,0 0 0 0 0,1 0 0 0 0,-1 0 0 0 0,0-1 0 0 0,0 1 1 0 0,1 0-1 0 0,-1 0 0 0 0,0 0 0 0 0,0 0 0 0 0,0 0 0 0 0,0 0 0 0 0,0 1 1 0 0,-1-1-1 0 0,1 0 0 0 0,0 0 0 0 0,0 1 0 0 0,0-1 0 0 0,-1 1 0 0 0,1-1 0 0 0,0 1 1 0 0,-1 0 195 0 0,-13-11-651 0 0,-1-5-764 0 0</inkml:trace>
  <inkml:trace contextRef="#ctx0" brushRef="#br0" timeOffset="61370.59">11822 4284 1600 0 0,'8'-6'5836'0'0,"18"-9"-5099"0"0,23-1-235 0 0,0 3-1 0 0,2 1 0 0 0,-1 3 0 0 0,1 2 0 0 0,1 2 0 0 0,48 3-501 0 0,-84-1-154 0 0,-36-2-3109 0 0,-5-2-1858 0 0,18 4 3803 0 0</inkml:trace>
  <inkml:trace contextRef="#ctx0" brushRef="#br0" timeOffset="61964.989">11825 3798 1484 0 0,'-18'-4'6355'0'0,"65"1"-5235"0"0,321 12 471 0 0,-218 1-740 0 0,-140-8-663 0 0,8 11-8687 0 0,-18-11 7133 0 0</inkml:trace>
  <inkml:trace contextRef="#ctx0" brushRef="#br0" timeOffset="63265.806">13003 3674 928 0 0,'3'-3'477'0'0,"46"-37"685"0"0,-10 17 2415 0 0,-107 38-2191 0 0,44-9-1247 0 0,1 2-1 0 0,0 1 1 0 0,0 1 0 0 0,1 1-1 0 0,1 1 1 0 0,0 0-1 0 0,0 2 1 0 0,1 0 0 0 0,1 2-1 0 0,1 0 1 0 0,0 1 0 0 0,-5 7-139 0 0,2-4 169 0 0,1 0 0 0 0,2 2 0 0 0,0 0 1 0 0,1 1-1 0 0,1 0 0 0 0,2 2 0 0 0,0-1 1 0 0,1 2-1 0 0,2 0 0 0 0,0 0 0 0 0,2 1 1 0 0,1 0-1 0 0,1 1 0 0 0,2 0 0 0 0,1 0 1 0 0,-1 19-170 0 0,6-31 69 0 0,1-1 1 0 0,1 1-1 0 0,0 0 1 0 0,2-1-1 0 0,-1 0 0 0 0,2 0 1 0 0,0 0-1 0 0,0-1 1 0 0,2 0-1 0 0,0 0 1 0 0,0 0-1 0 0,1-1 1 0 0,1-1-1 0 0,0 1 1 0 0,1-2-1 0 0,4 5-69 0 0,209 159 307 0 0,-160-139-1216 0 0,1-3 0 0 0,2-2 1 0 0,1-3-1 0 0,1-4 0 0 0,44 9 909 0 0,-88-51-6504 0 0,-29 10 5268 0 0</inkml:trace>
  <inkml:trace contextRef="#ctx0" brushRef="#br0" timeOffset="64636.095">13883 3789 928 0 0,'0'0'539'0'0,"0"0"59"0"0,3-15 1252 0 0,-6 14 4529 0 0,-11 6-6987 0 0,-167 155 1357 0 0,124-99-414 0 0,19-23-143 0 0,-18 16 130 0 0,3 2 0 0 0,2 3-1 0 0,3 1 1 0 0,-23 40-322 0 0,42-75-3226 0 0,15-69-3097 0 0,12 28 4939 0 0</inkml:trace>
  <inkml:trace contextRef="#ctx0" brushRef="#br0" timeOffset="65147.059">13357 3764 1100 0 0,'3'-14'2881'0'0,"-3"14"-2773"0"0,0 0 0 0 0,0 1 1 0 0,1-1-1 0 0,-1 0 0 0 0,0 0 1 0 0,1 0-1 0 0,-1 1 0 0 0,0-1 0 0 0,1 0 1 0 0,-1 0-1 0 0,0 0 0 0 0,1 0 1 0 0,-1 0-1 0 0,0 0 0 0 0,1 0 1 0 0,-1 0-1 0 0,1 0 0 0 0,-1 0 1 0 0,0 0-1 0 0,1 0 0 0 0,-1 0 1 0 0,0 0-1 0 0,1 0 0 0 0,-1 0 1 0 0,0 0-1 0 0,1 0 0 0 0,-1 0 0 0 0,0 0 1 0 0,1-1-1 0 0,-1 1 0 0 0,0 0 1 0 0,1 0-1 0 0,-1 0 0 0 0,0-1 1 0 0,1 1-1 0 0,-1 0 0 0 0,0 0 1 0 0,0-1-1 0 0,1 1 0 0 0,-1 0 1 0 0,0 0-1 0 0,0-1 0 0 0,0 1-108 0 0,57 106 998 0 0,5-3 1 0 0,4-3-1 0 0,46 51-998 0 0,-29-48 995 0 0,-67-84-262 0 0,-13-15-4028 0 0,-2-3-3645 0 0,-1-1 6839 0 0,0 0-1188 0 0</inkml:trace>
  <inkml:trace contextRef="#ctx0" brushRef="#br0" timeOffset="66187.121">14070 4079 856 0 0,'0'0'915'0'0,"-12"0"334"0"0,3-1 1934 0 0,-20-4-2163 0 0,296 4 2946 0 0,16 0-5364 0 0,-276-4-5603 0 0,-10 3 5639 0 0</inkml:trace>
  <inkml:trace contextRef="#ctx0" brushRef="#br0" timeOffset="66920.637">15150 3711 928 0 0,'26'-6'7186'0'0,"-22"38"-5481"0"0,-5-6-1574 0 0,-24 399 1927 0 0,42-371-1447 0 0,-10-48-538 0 0,-1 0 1 0 0,0-1-1 0 0,1 0 0 0 0,0-1 0 0 0,0 1 0 0 0,1-1 1 0 0,-1-1-1 0 0,1 1 0 0 0,0-1 0 0 0,0-1 0 0 0,0 1 1 0 0,0-1-1 0 0,0-1 0 0 0,0 1 0 0 0,1-2 0 0 0,-1 1 1 0 0,0-1-1 0 0,1 0 0 0 0,-1-1 0 0 0,1 0 0 0 0,-1 0 1 0 0,4-2-74 0 0,17 3 116 0 0,128-29-391 0 0,-159 29 151 0 0,1 0-1 0 0,-1 0 0 0 0,1 0 1 0 0,-1 0-1 0 0,1-1 0 0 0,-1 1 1 0 0,1 0-1 0 0,0-1 0 0 0,-1 1 1 0 0,1-1-1 0 0,0 0 0 0 0,-1 1 1 0 0,1-1-1 0 0,0 0 1 0 0,0 0-1 0 0,0 0 0 0 0,-1 0 1 0 0,1 0-1 0 0,0 0 0 0 0,0 0 1 0 0,0 0-1 0 0,1 0 0 0 0,-1 0 1 0 0,0-1-1 0 0,0 1 0 0 0,1 0 1 0 0,-1 0-1 0 0,0-1 0 0 0,1 1 1 0 0,0-1-1 0 0,-1 1 1 0 0,1-1-1 0 0,0 1 0 0 0,0 0 1 0 0,-1-1-1 0 0,1 1 0 0 0,0-1 1 0 0,1 1-1 0 0,-1-1 0 0 0,0 1 1 0 0,0-1-1 0 0,1 1 0 0 0,-1-1 1 0 0,0 1-1 0 0,1 0 0 0 0,0-1 1 0 0,-1 1-1 0 0,1 0 0 0 0,0 0 1 0 0,-1-1-1 0 0,1 1 1 0 0,0 0-1 0 0,0 0 0 0 0,0 0 1 0 0,0 0-1 0 0,0 0 0 0 0,1 0 1 0 0,-1 0-1 0 0,0 0 0 0 0,0 0 1 0 0,1 1-1 0 0,-1-1 0 0 0,0 0 1 0 0,1 1-1 0 0,-1-1 0 0 0,0 1 1 0 0,1 0-1 0 0,-1-1 0 0 0,1 1 1 0 0,-1 0 124 0 0,-33-19-1969 0 0,15 8 1048 0 0</inkml:trace>
  <inkml:trace contextRef="#ctx0" brushRef="#br0" timeOffset="67199.607">15182 4001 2068 0 0,'-7'-5'2433'0'0,"16"-3"1021"0"0,357-43-1163 0 0,-338 40-2581 0 0,-27 4-4207 0 0,-41-20 1793 0 0,24 17 1469 0 0</inkml:trace>
  <inkml:trace contextRef="#ctx0" brushRef="#br0" timeOffset="67541.395">15157 3659 1836 0 0,'3'-11'5759'0'0,"52"4"-5525"0"0,-47 7 203 0 0,378-9-656 0 0,-376 16 61 0 0,-5 2-5295 0 0,-3-9 4093 0 0</inkml:trace>
  <inkml:trace contextRef="#ctx0" brushRef="#br0" timeOffset="68069.455">16179 3797 916 0 0,'23'6'8109'0'0,"-59"31"-7705"0"0,2 1 0 0 0,2 1 0 0 0,1 2 0 0 0,2 2 0 0 0,2 0 0 0 0,-18 41-404 0 0,5 4-532 0 0,26-87-5602 0 0,-5-17 5510 0 0,17 14-7 0 0,-13-12-617 0 0</inkml:trace>
  <inkml:trace contextRef="#ctx0" brushRef="#br0" timeOffset="68382.04">15798 3875 2040 0 0,'3'-13'5887'0'0,"19"28"-4061"0"0,36 41-1959 0 0,-49-47 763 0 0,48 47 228 0 0,153 183 1347 0 0,-157-143-3488 0 0,-53-95 862 0 0,0-1-415 0 0,-16-5-6483 0 0,14-1 5905 0 0</inkml:trace>
  <inkml:trace contextRef="#ctx0" brushRef="#br0" timeOffset="71035.877">15059 3612 1216 0 0,'0'0'471'0'0,"0"0"-61"0"0,0 0-31 0 0,0 0 21 0 0,0 0-34 0 0,0 0 23 0 0,0 0-100 0 0,0 0 13 0 0,0 0-72 0 0,0 0-64 0 0,0 0 53 0 0,0 0-8 0 0,0 0-58 0 0,0 0-27 0 0,0 0 0 0 0,0 0 9 0 0,0 0-67 0 0,-2-2 47 0 0,0 1-107 0 0,1 0 1 0 0,0 1 0 0 0,-1-1 0 0 0,1 1 0 0 0,-1-1 0 0 0,1 1-1 0 0,-1 0 1 0 0,1-1 0 0 0,-1 1 0 0 0,1 0 0 0 0,0 0 0 0 0,-1 0-1 0 0,1 0 1 0 0,-1 0 0 0 0,1 1 0 0 0,-1-1 0 0 0,1 0 0 0 0,-1 1-1 0 0,1-1 1 0 0,0 1 0 0 0,-1-1 0 0 0,1 1 0 0 0,0 0 0 0 0,-1 0-1 0 0,1-1 1 0 0,0 1 0 0 0,0 0 0 0 0,0 0 0 0 0,0 0 0 0 0,0 0-1 0 0,0 0 1 0 0,0 1 0 0 0,0-1 0 0 0,0 0 0 0 0,0 0 0 0 0,0 1-1 0 0,1 0-8 0 0,-2-1 2 0 0,-14 16 133 0 0,1 0 0 0 0,0 0-1 0 0,2 2 1 0 0,0-1 0 0 0,1 2 0 0 0,1 0-1 0 0,1 0 1 0 0,0 1 0 0 0,2 0-1 0 0,0 0 1 0 0,2 1 0 0 0,0 0 0 0 0,2 0-1 0 0,0 1 1 0 0,1-1 0 0 0,2 1-1 0 0,0 17-134 0 0,3-21 86 0 0,1-1-1 0 0,1 0 0 0 0,0 1 0 0 0,1-1 1 0 0,1-1-1 0 0,1 1 0 0 0,1-1 0 0 0,0 0 1 0 0,1-1-1 0 0,1 0 0 0 0,0 0 0 0 0,1-1 0 0 0,1 0 1 0 0,1-1-1 0 0,-1-1 0 0 0,2 0 0 0 0,0 0 1 0 0,1-2-1 0 0,0 0 0 0 0,0 0 0 0 0,2-2 0 0 0,-1 0 1 0 0,1 0-1 0 0,11 3-85 0 0,43 26 508 0 0,-71-37-1674 0 0,3 2 1377 0 0,0-5-6831 0 0,7-8 5132 0 0</inkml:trace>
  <inkml:trace contextRef="#ctx0" brushRef="#br0" timeOffset="71733.843">16363 3617 1440 0 0,'61'0'3635'0'0,"-49"6"-3481"0"0,-1 1 1 0 0,1 0-1 0 0,-2 0 0 0 0,1 1 1 0 0,-1 1-1 0 0,0 0 1 0 0,-1 0-1 0 0,0 1 0 0 0,0 0 1 0 0,-1 1-1 0 0,0 0-154 0 0,7 9 260 0 0,-2 1-1 0 0,0 1 0 0 0,-1 0 1 0 0,-1 1-1 0 0,-1 0 0 0 0,-1 0 1 0 0,-1 1-1 0 0,-1 1 1 0 0,-1-1-1 0 0,-1 1 0 0 0,-2 0 1 0 0,1 23-260 0 0,-6-27 171 0 0,-1-1 0 0 0,-1 1-1 0 0,-1-1 1 0 0,-1 1 0 0 0,-1-1 0 0 0,-1-1 0 0 0,0 0 0 0 0,-2 0 0 0 0,0 0 0 0 0,-1-1 0 0 0,0-1 0 0 0,-2 0 0 0 0,-4 5-171 0 0,-64 78-1452 0 0,73-90 1058 0 0,2-8-6900 0 0,10-8 5914 0 0</inkml:trace>
  <inkml:trace contextRef="#ctx0" brushRef="#br0" timeOffset="72681.796">16786 3452 1504 0 0,'0'0'640'0'0,"0"0"-107"0"0,0 0-122 0 0,0 0-65 0 0,0 0-38 0 0,0 0-36 0 0,0-5-36 0 0,1 3-212 0 0,-1 0-1 0 0,1 0 1 0 0,0 0-1 0 0,0 1 1 0 0,0-1-1 0 0,0 0 1 0 0,0 1-1 0 0,0-1 1 0 0,0 1-1 0 0,1-1 1 0 0,-1 1-1 0 0,0 0 1 0 0,1-1-1 0 0,-1 1 0 0 0,1 0 1 0 0,0 0-1 0 0,-1 0 1 0 0,1 0-1 0 0,0 0 1 0 0,0 1-1 0 0,-1-1 1 0 0,1 0-1 0 0,0 1 1 0 0,0-1-1 0 0,0 1 1 0 0,0 0-1 0 0,0-1 1 0 0,0 1-1 0 0,0 0 1 0 0,-1 0-1 0 0,1 1 1 0 0,0-1-1 0 0,0 0 1 0 0,0 1-1 0 0,0-1 0 0 0,0 1 1 0 0,0 0-24 0 0,89 20 546 0 0,-86-19-545 0 0,15 7 179 0 0,-1 2 0 0 0,0 0 0 0 0,-1 1 0 0 0,-1 0 0 0 0,0 2 1 0 0,0 0-1 0 0,-1 1 0 0 0,-1 0 0 0 0,-1 2 0 0 0,0-1 0 0 0,-1 2 0 0 0,-1 0 0 0 0,0 0 1 0 0,-2 1-1 0 0,0 1 0 0 0,-1-1 0 0 0,-1 2 0 0 0,-1-1 0 0 0,0 1 0 0 0,-2 0 0 0 0,-1 0 0 0 0,0 1 1 0 0,-1-1-1 0 0,-2 1 0 0 0,0 0 0 0 0,-2 9-180 0 0,-2-11 241 0 0,-2 0 0 0 0,0 0 0 0 0,-1-1 0 0 0,0 0 0 0 0,-2 0 0 0 0,-1 0 0 0 0,0-1 0 0 0,-1-1 0 0 0,-1 1 0 0 0,0-2 0 0 0,-2 1 0 0 0,0-2 0 0 0,0 0-1 0 0,-2 0 1 0 0,-6 4-241 0 0,4-1 206 0 0,-124 129 945 0 0,41-44-3210 0 0,92-95 2379 0 0,-4 2-4137 0 0,16-23-3641 0 0,6-3 6168 0 0</inkml:trace>
  <inkml:trace contextRef="#ctx0" brushRef="#br0" timeOffset="73755.73">17365 3276 1508 0 0,'4'-21'2594'0'0,"3"15"-2462"0"0,0 0 0 0 0,0 0-1 0 0,1 0 1 0 0,0 1 0 0 0,0 0 0 0 0,0 0 0 0 0,0 1 0 0 0,0 0 0 0 0,1 1 0 0 0,0 0 0 0 0,0 0 0 0 0,0 1 0 0 0,0 0 0 0 0,4 0-132 0 0,-3-1 46 0 0,-1 0 0 0 0,0 0 0 0 0,1 1 0 0 0,-1 0 0 0 0,1 1 0 0 0,0 0 0 0 0,-1 1 0 0 0,1 0 0 0 0,0 0 0 0 0,-1 1 0 0 0,1 0 0 0 0,0 1 0 0 0,-1 0 0 0 0,0 1 0 0 0,1 0 0 0 0,-1 0 0 0 0,0 1 0 0 0,0 0 0 0 0,-1 0 0 0 0,1 1 0 0 0,-1 0 0 0 0,0 1 0 0 0,0 0 0 0 0,-1 0 0 0 0,0 1 0 0 0,0 0 0 0 0,0 0 0 0 0,-1 0 0 0 0,0 1 0 0 0,-1 0 0 0 0,1 0 0 0 0,-2 0 0 0 0,1 1 0 0 0,1 4-46 0 0,-4 5 178 0 0,-1 0 0 0 0,0 0-1 0 0,-1 0 1 0 0,-2 0 0 0 0,1 0-1 0 0,-2 0 1 0 0,0 0-1 0 0,-2-1 1 0 0,1 0 0 0 0,-2 1-1 0 0,-1-2 1 0 0,0 1 0 0 0,0-1-1 0 0,-2 0 1 0 0,0-1 0 0 0,-1 0-1 0 0,-1 0 1 0 0,0-1-1 0 0,-1 0 1 0 0,0-1 0 0 0,-3 1-178 0 0,-25 66 1214 0 0,42-77-1166 0 0,1 1 0 0 0,-1 0-1 0 0,1-1 1 0 0,0 0-1 0 0,0 0 1 0 0,0 0 0 0 0,1 0-1 0 0,-1 0 1 0 0,1 0-1 0 0,-1-1 1 0 0,1 0 0 0 0,0 0-1 0 0,0 0 1 0 0,0 0-1 0 0,0-1 1 0 0,0 1-1 0 0,0-1 1 0 0,1 0 0 0 0,-1 0-1 0 0,0 0 1 0 0,1-1-1 0 0,1 0-47 0 0,-6 0 4 0 0,245 24 695 0 0,-142-23-2763 0 0,-101-1 886 0 0,4-9-4722 0 0,-13 2 3242 0 0,3 3 1350 0 0</inkml:trace>
  <inkml:trace contextRef="#ctx0" brushRef="#br0" timeOffset="190251.218">19839 3915 1416 0 0,'1'19'1936'0'0,"2"-16"-1859"0"0,1 0-1 0 0,0-1 1 0 0,0 1 0 0 0,0-1 0 0 0,0 0 0 0 0,0 0 0 0 0,0 0 0 0 0,1 0 0 0 0,-1-1 0 0 0,1 0 0 0 0,-1 1 0 0 0,1-2 0 0 0,-1 1 0 0 0,1-1-1 0 0,0 1 1 0 0,-1-1 0 0 0,1-1 0 0 0,0 1 0 0 0,-1 0 0 0 0,1-1 0 0 0,0 0 0 0 0,0-1-77 0 0,18 2 216 0 0,312-13 763 0 0,11 11-863 0 0,-80 19-398 0 0,-226-15 113 0 0,-25 0 115 0 0,1-1 0 0 0,-1-1 0 0 0,0 0 0 0 0,0-1 0 0 0,1-1 0 0 0,-1 0 0 0 0,0-1 0 0 0,0-1 0 0 0,-1 0 0 0 0,8-4 54 0 0,7-22-2599 0 0,-23 20 1410 0 0</inkml:trace>
  <inkml:trace contextRef="#ctx0" brushRef="#br0" timeOffset="190561.559">22327 3549 1496 0 0,'16'18'3999'0'0,"-11"35"-3249"0"0,-5-45-275 0 0,1 408 2612 0 0,-19-303-4007 0 0,18-114 820 0 0,0 0 1 0 0,0 1-1 0 0,0-1 0 0 0,0 1 1 0 0,-1-1-1 0 0,1 0 1 0 0,0 1-1 0 0,0-1 0 0 0,-1 1 1 0 0,1-1-1 0 0,0 1 1 0 0,-1-1-1 0 0,1 1 0 0 0,-1-1 1 0 0,1 1-1 0 0,-1-1 1 0 0,1 1-1 0 0,-1 0 0 0 0,1-1 1 0 0,-1 1-1 0 0,1 0 1 0 0,-1-1-1 0 0,1 1 0 0 0,-1 0 1 0 0,1 0-1 0 0,-1-1 1 0 0,0 1-1 0 0,1 0 0 0 0,-1 0 1 0 0,1 0-1 0 0,-1 0 1 0 0,0 0-1 0 0,1 0 0 0 0,-1 0 1 0 0,0 0-1 0 0,1 0 1 0 0,-1 0-1 0 0,1 0 0 0 0,-1 0 1 0 0,0 0-1 0 0,1 1 1 0 0,-1-1-1 0 0,1 0 0 0 0,-1 0 1 0 0,1 1-1 0 0,-1-1 1 0 0,0 0-1 0 0,1 1 0 0 0,-1-1 1 0 0,1 1-1 0 0,0-1 1 0 0,-1 1-1 0 0,1-1 0 0 0,-1 1 1 0 0,1-1-1 0 0,0 1 1 0 0,-1-1-1 0 0,1 1 0 0 0,0-1 1 0 0,-1 1-1 0 0,1-1 1 0 0,0 1 99 0 0,-10-21-1232 0 0</inkml:trace>
  <inkml:trace contextRef="#ctx0" brushRef="#br0" timeOffset="190964.262">22188 3348 1540 0 0,'-138'184'4622'0'0,"113"-133"-3993"0"0,2 0-1 0 0,3 1 1 0 0,2 2 0 0 0,2-1 0 0 0,0 13-629 0 0,10-40 155 0 0,1 0 1 0 0,2-1 0 0 0,0 2-1 0 0,2-1 1 0 0,0 0 0 0 0,2 0-1 0 0,1 0 1 0 0,1 0 0 0 0,2 0-1 0 0,0-1 1 0 0,2 1 0 0 0,0-1-1 0 0,2-1 1 0 0,1 2-156 0 0,-1-10 28 0 0,0-1 1 0 0,1 0-1 0 0,0-1 0 0 0,2 0 0 0 0,-1-1 0 0 0,2 0 1 0 0,-1-1-1 0 0,2 0 0 0 0,0-1 0 0 0,0 0 1 0 0,1-1-1 0 0,0-1 0 0 0,1-1 0 0 0,0 0 0 0 0,0-1 1 0 0,1 0-1 0 0,0-1 0 0 0,0-1 0 0 0,0-1 1 0 0,0-1-1 0 0,1 0 0 0 0,0-1 0 0 0,-1-1 0 0 0,1-1 1 0 0,0 0-1 0 0,0-1 0 0 0,-1-1 0 0 0,1-1 1 0 0,0 0-1 0 0,12-5-28 0 0,-5-1-43 0 0,-1 0 1 0 0,0-2-1 0 0,0 0 1 0 0,-1-2-1 0 0,-1 0 1 0 0,0-2-1 0 0,-1 0 1 0 0,0-2-1 0 0,-2 0 0 0 0,0-1 1 0 0,0-1-1 0 0,-2-1 1 0 0,-1 0-1 0 0,0-1 1 0 0,-2-1-1 0 0,0 0 1 0 0,-1-1-1 0 0,-2-1 1 0 0,0 0-1 0 0,-2 0 1 0 0,0-1-1 0 0,-2 0 1 0 0,0-1-1 0 0,-2 1 0 0 0,-1-1 1 0 0,-1 0-1 0 0,-2-1 1 0 0,0 1-1 0 0,-3-17 43 0 0,4 21 58 0 0,-2 0-1 0 0,0-1 0 0 0,-2 1 0 0 0,0 0 0 0 0,-2 1 0 0 0,0-1 0 0 0,-1 0 1 0 0,-1 1-1 0 0,-2 0 0 0 0,0 1 0 0 0,-5-10-57 0 0,5 15 37 0 0,-1 0-1 0 0,0 0 1 0 0,-1 1-1 0 0,0 0 1 0 0,-1 0-1 0 0,-1 2 1 0 0,0-1-1 0 0,-1 1 1 0 0,0 1-1 0 0,-1 0 1 0 0,0 1-1 0 0,-1 1 1 0 0,0 0-1 0 0,0 1 1 0 0,-1 1-1 0 0,0 0 1 0 0,0 1-1 0 0,-1 1 1 0 0,-8-2-37 0 0,-126-25-3057 0 0,150 32 2742 0 0,-26-6-1158 0 0,19-3-2549 0 0,20-9 2728 0 0</inkml:trace>
  <inkml:trace contextRef="#ctx0" brushRef="#br0" timeOffset="297866.223">15894 3752 1300 0 0,'0'0'217'0'0,"0"0"-14"0"0,0 0-17 0 0,0 0-41 0 0,0 0 24 0 0,0 0-58 0 0,0 0 18 0 0,0 0 14 0 0,0 0 69 0 0,0 0-3 0 0,0 0-65 0 0,0 0 4 0 0,0 0 27 0 0,0 0-24 0 0,0 0 11 0 0,0 0 4 0 0,0 0-10 0 0,0 0-6 0 0,0 0 24 0 0,0 0-19 0 0,0 0-21 0 0,0 0-25 0 0,0 0-69 0 0,0 0-1 0 0,0 0 54 0 0,0 0-1 0 0,0 0-6 0 0,0 0-4 0 0,0 0 16 0 0,0 0 16 0 0,0 0-4 0 0,0 0-73 0 0,0 0-35 0 0,0 0-46 0 0,0 0 5 0 0,0 0 52 0 0,0 0 9 0 0,0 0 8 0 0,0 0 41 0 0,0 0-17 0 0,0 0-68 0 0,-5-3-4 0 0,-60-8 183 0 0,54 14-117 0 0,1 0 1 0 0,0 1-1 0 0,0 0 1 0 0,0 1 0 0 0,0 0-1 0 0,1 0 1 0 0,-1 1-1 0 0,1 0 1 0 0,1 1 0 0 0,-1 0-1 0 0,1 0 1 0 0,-3 5-49 0 0,-99 120 335 0 0,102-121-308 0 0,-1 1 0 0 0,2 1 0 0 0,-1-1 0 0 0,2 1 0 0 0,0 0 0 0 0,0 1 0 0 0,1-1 0 0 0,1 1 0 0 0,0 0 0 0 0,1 0 0 0 0,0 1 0 0 0,2-1 0 0 0,-1 1 0 0 0,2 12-27 0 0,0-25-21 0 0,0 33 91 0 0,2-21-59 0 0,1 0 1 0 0,0-1-1 0 0,1 1 1 0 0,0-1-1 0 0,1 1 1 0 0,1-1-1 0 0,0-1 0 0 0,1 1 1 0 0,0-1-1 0 0,1 0 1 0 0,0-1-1 0 0,1 0 0 0 0,0 0 1 0 0,1-1-1 0 0,0 0 1 0 0,9 6-12 0 0,93 48 50 0 0,-93-60 191 0 0,-14-5-4883 0 0,-2-13 3228 0 0</inkml:trace>
  <inkml:trace contextRef="#ctx0" brushRef="#br0" timeOffset="299252.506">16176 3660 1088 0 0,'0'0'247'0'0,"0"0"5"0"0,0 0 37 0 0,0 0-27 0 0,0 0-40 0 0,0 0-23 0 0,0 0-18 0 0,0 0-39 0 0,0 0-30 0 0,0 0 24 0 0,0 0 44 0 0,0 0 1 0 0,0 0-40 0 0,0 0 21 0 0,0 0-22 0 0,0 0 15 0 0,0 0-49 0 0,0 0 1 0 0,0 19 251 0 0,3-13-330 0 0,0 0 0 0 0,1 0 1 0 0,-1 0-1 0 0,1-1 0 0 0,1 1 1 0 0,-1-1-1 0 0,1 0 0 0 0,0-1 1 0 0,0 1-1 0 0,0-1 0 0 0,0 0 0 0 0,1 0 1 0 0,0 0-1 0 0,0-1 0 0 0,0 0 1 0 0,2 1-29 0 0,24 17 11 0 0,-26-17 55 0 0,0-1 1 0 0,0 1-1 0 0,0 0 0 0 0,0 1 1 0 0,-1 0-1 0 0,0-1 1 0 0,0 2-1 0 0,0-1 0 0 0,-1 1 1 0 0,1-1-1 0 0,-1 1 1 0 0,-1 0-1 0 0,1 1 0 0 0,-1-1 1 0 0,0 0-1 0 0,-1 1 1 0 0,1 0-1 0 0,-1 0 1 0 0,-1 0-1 0 0,2 5-66 0 0,-3-11 118 0 0,0 52 515 0 0,0 150 313 0 0,-17-150-772 0 0,12-31-83 0 0,0 0-1 0 0,-2 0 0 0 0,-1 0 1 0 0,-1-1-1 0 0,-1-1 0 0 0,0 1 0 0 0,-2-2 1 0 0,0 1-1 0 0,-1-2 0 0 0,-1 0 1 0 0,-1 0-1 0 0,-3 2-90 0 0,11-13-23 0 0,4-2 1 0 0,-1-1 0 0 0,1 0-1 0 0,-1 0 1 0 0,0 0-1 0 0,0 0 1 0 0,0 0-1 0 0,-1-1 1 0 0,1 0-1 0 0,-1 0 1 0 0,0 0-1 0 0,0 0 1 0 0,0-1-1 0 0,0 0 1 0 0,0 0 0 0 0,0 0-1 0 0,-1-1 1 0 0,1 0-1 0 0,-6 1 23 0 0,10-2-621 0 0,-20-2-4552 0 0,4-8 3723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56:4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1255 5062 1644 0 0,'0'0'417'0'0,"0"-19"2399"0"0,20-37 884 0 0,-16 90-3326 0 0,15 184 252 0 0,39 158 901 0 0,-127-385-7659 0 0,26-6 4104 0 0,20 8 992 0 0</inkml:trace>
  <inkml:trace contextRef="#ctx0" brushRef="#br0" timeOffset="292.177">959 5653 1088 0 0,'11'8'3821'0'0,"25"-3"-3175"0"0,-36-5-612 0 0,45 1 148 0 0,1-2 0 0 0,-1-3 0 0 0,0-1 0 0 0,0-2 1 0 0,0-2-1 0 0,-1-3 0 0 0,11-5-182 0 0,53-26-3491 0 0,-79 26 2294 0 0</inkml:trace>
  <inkml:trace contextRef="#ctx0" brushRef="#br0" timeOffset="587.59">1105 4952 2828 0 0,'-1'-9'4529'0'0,"68"-9"-3531"0"0,77 4-1393 0 0,-6 38-4386 0 0,-125-16 3502 0 0</inkml:trace>
  <inkml:trace contextRef="#ctx0" brushRef="#br0" timeOffset="1052.042">1393 5257 1100 0 0,'75'140'3612'0'0,"-27"38"-969"0"0,-48-177-2293 0 0,0-1-315 0 0,-1 0 0 0 0,1-1 0 0 0,-1 1 0 0 0,1 0 0 0 0,0-1-1 0 0,-1 1 1 0 0,1 0 0 0 0,-1 0 0 0 0,1-1 0 0 0,-1 1 0 0 0,1 0-1 0 0,-1 0 1 0 0,1 0 0 0 0,-1 0 0 0 0,1 0 0 0 0,-1 0 0 0 0,1-1-1 0 0,-1 1 1 0 0,1 0 0 0 0,-1 0 0 0 0,1 1 0 0 0,-1-1 0 0 0,1 0-1 0 0,-1 0 1 0 0,1 0 0 0 0,-1 0 0 0 0,1 0 0 0 0,-1 1-1 0 0,1-1 1 0 0,-1 0 0 0 0,1 0 0 0 0,-1 1 0 0 0,1-1 0 0 0,-1 0-1 0 0,1 1 1 0 0,0-1 0 0 0,-1 0 0 0 0,1 1 0 0 0,0-1 0 0 0,-1 0-1 0 0,1 1 1 0 0,0-1 0 0 0,-1 1 0 0 0,1-1 0 0 0,0 1 0 0 0,0-1-1 0 0,0 1 1 0 0,0-1 0 0 0,-1 1 0 0 0,1-1 0 0 0,0 1 0 0 0,0-1-1 0 0,0 1 1 0 0,0-1 0 0 0,0 1 0 0 0,0-1 0 0 0,0 1 0 0 0,0-1-1 0 0,0 1 1 0 0,0-1 0 0 0,1 1 0 0 0,-1-1 0 0 0,0 1 0 0 0,0-1-1 0 0,0 1 1 0 0,1-1-35 0 0,-4-16 40 0 0,1-1 0 0 0,1 1-1 0 0,0-1 1 0 0,1 1 0 0 0,1-1-1 0 0,1 0 1 0 0,0 1 0 0 0,1 0 0 0 0,1-1-1 0 0,0 1 1 0 0,1 0 0 0 0,1 1-1 0 0,1 0 1 0 0,0-1 0 0 0,1 2 0 0 0,0-1-1 0 0,1 1 1 0 0,1 1 0 0 0,0 0-1 0 0,5-5-39 0 0,-12 16-3 0 0,0-1 0 0 0,-1 1 0 0 0,1-1-1 0 0,1 1 1 0 0,-1 0 0 0 0,0 0-1 0 0,0 0 1 0 0,1 0 0 0 0,-1 1 0 0 0,1 0-1 0 0,-1-1 1 0 0,1 1 0 0 0,0 0 0 0 0,0 1-1 0 0,-1-1 1 0 0,1 1 0 0 0,0 0-1 0 0,0-1 1 0 0,0 2 0 0 0,-1-1 0 0 0,2 0 3 0 0,6 11-104 0 0,0 0 1 0 0,-1 1-1 0 0,0 0 1 0 0,-1 1-1 0 0,0 0 1 0 0,-1 0-1 0 0,-1 1 1 0 0,0 0-1 0 0,-1 0 1 0 0,0 1-1 0 0,-1-1 1 0 0,0 1-1 0 0,-2 0 1 0 0,0 1-1 0 0,0-1 1 0 0,-2 1-1 0 0,0-1 1 0 0,0 1-1 0 0,-2 0 104 0 0,6 17-1061 0 0,1 7-3859 0 0,-6-38 3702 0 0</inkml:trace>
  <inkml:trace contextRef="#ctx0" brushRef="#br0" timeOffset="11078.059">25041 1818 1772 0 0,'0'0'928'0'0,"0"0"-120"0"0,6 5-112 0 0,13 2-469 0 0,1-1 0 0 0,0-1 0 0 0,1-1 0 0 0,-1-1 0 0 0,1-1 0 0 0,0 0 1 0 0,-1-2-1 0 0,1 0 0 0 0,0-2 0 0 0,-1 0 0 0 0,1-1 0 0 0,8-3-227 0 0,22 1 138 0 0,755-15 1282 0 0,-699 39-2208 0 0,-108-8-3712 0 0,-5-11 3081 0 0</inkml:trace>
  <inkml:trace contextRef="#ctx0" brushRef="#br0" timeOffset="11402.581">26627 1593 860 0 0,'5'-2'179'0'0,"1"-1"0"0"0,-1 1 0 0 0,1 0 0 0 0,0 0 0 0 0,0 0-1 0 0,0 1 1 0 0,0 0 0 0 0,0 0 0 0 0,0 1 0 0 0,0-1 0 0 0,1 1 0 0 0,-1 1 0 0 0,0-1 0 0 0,0 1 0 0 0,0 0-1 0 0,0 1 1 0 0,0-1 0 0 0,0 1 0 0 0,-1 0 0 0 0,1 1 0 0 0,0-1 0 0 0,-1 1 0 0 0,0 0-179 0 0,4 4 50 0 0,-1 0 0 0 0,0 1 0 0 0,0 0 1 0 0,0 0-1 0 0,-2 0 0 0 0,1 1 0 0 0,-1 0 0 0 0,0 1 1 0 0,-1-1-1 0 0,0 1 0 0 0,0 0 0 0 0,-1 0 0 0 0,0 1 1 0 0,-1-1-1 0 0,0 1 0 0 0,-1-1 0 0 0,0 1 0 0 0,-1 0 1 0 0,0 1-51 0 0,0 13 147 0 0,-1 1 0 0 0,-2-1 0 0 0,0 0 0 0 0,-2 0 0 0 0,0 0 0 0 0,-2 0 0 0 0,-1 0 0 0 0,-1-1 0 0 0,0 0 1 0 0,-2-1-1 0 0,-6 10-147 0 0,-31 68 1129 0 0,47-100-1070 0 0,3 1-63 0 0,10 1-106 0 0,-1-2 0 0 0,1 1 0 0 0,-1-2 0 0 0,0 1 0 0 0,1-2-1 0 0,-1 0 1 0 0,1 0 0 0 0,-1-1 0 0 0,0-1 0 0 0,1 0-1 0 0,-1 0 1 0 0,-1-1 0 0 0,1-1 0 0 0,-1 0 0 0 0,1-1 110 0 0,8-1-442 0 0,128-73-3400 0 0,-103 48 2315 0 0</inkml:trace>
  <inkml:trace contextRef="#ctx0" brushRef="#br0" timeOffset="11748.131">26139 1655 1824 0 0,'-10'18'236'0'0,"2"1"0"0"0,0 1 0 0 0,1-1-1 0 0,1 1 1 0 0,0 0 0 0 0,2 1 0 0 0,1-1 0 0 0,0 1-1 0 0,1 0 1 0 0,2 0 0 0 0,0-1 0 0 0,2 14-236 0 0,2-6 161 0 0,1-1 0 0 0,1 0 1 0 0,1 0-1 0 0,2-1 1 0 0,0 0-1 0 0,2-1 0 0 0,1 1 1 0 0,1-2-1 0 0,2 2-161 0 0,9 7 138 0 0,1-3 0 0 0,2 0 0 0 0,0-1 1 0 0,2-2-1 0 0,1 0 0 0 0,2-3 0 0 0,0 0 0 0 0,1-2 0 0 0,2-2 0 0 0,0-1 1 0 0,1-1-1 0 0,0-3 0 0 0,1 0 0 0 0,1-3 0 0 0,1-1 0 0 0,-1-2 0 0 0,2-1 1 0 0,-1-2-1 0 0,33 0-138 0 0,114-3 495 0 0,-133-7-375 0 0,-1-3 0 0 0,0-2 0 0 0,0-2 1 0 0,-1-2-1 0 0,-1-3 0 0 0,27-12-120 0 0,-60 21 9 0 0,0-1-1 0 0,-1 0 0 0 0,0-1 0 0 0,0-1 0 0 0,-1 0 0 0 0,0-1 1 0 0,-1-1-1 0 0,0 0 0 0 0,-1-1 0 0 0,0-1 0 0 0,-1 0 0 0 0,-1 0 1 0 0,0-1-1 0 0,-1-1 0 0 0,0 0 0 0 0,-2 0 0 0 0,0-1 0 0 0,0 0 1 0 0,-2 0-1 0 0,0 0 0 0 0,1-10-8 0 0,2-102-83 0 0,-14 101 87 0 0,-1 1-1 0 0,-2-1 0 0 0,0 1 1 0 0,-2 1-1 0 0,-1 0 0 0 0,-1 0 1 0 0,-1 1-1 0 0,-1 0 0 0 0,-2 2 1 0 0,0-1-1 0 0,-14-13-3 0 0,-12-4 14 0 0,-1 2 0 0 0,-2 2-1 0 0,-2 2 1 0 0,-1 3 0 0 0,-2 1 0 0 0,-1 2 0 0 0,-1 3 0 0 0,-36-12-14 0 0,-42-3-244 0 0,93 35-748 0 0,0 1 0 0 0,-1 1 0 0 0,0 3 0 0 0,0 0 1 0 0,1 3-1 0 0,-1 1 0 0 0,-1 2 992 0 0,-10 3-1313 0 0</inkml:trace>
  <inkml:trace contextRef="#ctx0" brushRef="#br0" timeOffset="28188.805">24054 4369 1664 0 0,'0'0'760'0'0,"0"0"-131"0"0,0 0-104 0 0,4 5-37 0 0,144 200 2181 0 0,-141-198-2523 0 0,1 3 35 0 0,0 0 1 0 0,1-1 0 0 0,0 0 0 0 0,0 0 0 0 0,1-1 0 0 0,0 0-1 0 0,0-1 1 0 0,1 0 0 0 0,0-1 0 0 0,0 0 0 0 0,1-1 0 0 0,-1 0-1 0 0,1-1 1 0 0,4 1-182 0 0,-9-8 48 0 0,-1 0 1 0 0,1 0-1 0 0,-1-1 0 0 0,0 0 1 0 0,0 0-1 0 0,-1-1 0 0 0,1 1 0 0 0,-1-1 1 0 0,0 0-1 0 0,0-1 0 0 0,0 1 1 0 0,-1-1-1 0 0,0 0 0 0 0,0 0 0 0 0,-1-1 1 0 0,1 1-1 0 0,-2-1 0 0 0,1 1 1 0 0,0-1-1 0 0,-1-2-48 0 0,1 2 20 0 0,114-354-372 0 0,-98 288 269 0 0,9-21-3122 0 0,-26 93 2776 0 0,-1 0-2804 0 0,-1 1 2087 0 0</inkml:trace>
  <inkml:trace contextRef="#ctx0" brushRef="#br0" timeOffset="28716.105">25268 4318 1016 0 0,'-22'-3'254'0'0,"0"1"1"0"0,0 1-1 0 0,0 1 0 0 0,0 1 0 0 0,1 1 1 0 0,-1 1-1 0 0,0 0 0 0 0,1 2 0 0 0,-1 1 1 0 0,1 1-1 0 0,1 0 0 0 0,-1 1 1 0 0,1 2-1 0 0,1 0 0 0 0,0 1 0 0 0,0 1 1 0 0,1 0-1 0 0,1 2 0 0 0,0 0 0 0 0,1 1 1 0 0,0 0-1 0 0,1 1 0 0 0,1 1 0 0 0,1 1 1 0 0,-4 5-255 0 0,-36 92 1178 0 0,53-113-1158 0 0,0 1 1 0 0,1-1-1 0 0,0 1 1 0 0,-1-1-1 0 0,1 1 1 0 0,0-1-1 0 0,0 1 1 0 0,1-1-1 0 0,-1 0 1 0 0,0 1-1 0 0,1-1 1 0 0,0 0-1 0 0,-1 0 1 0 0,1 0-1 0 0,0 0 1 0 0,0-1-1 0 0,0 1 0 0 0,0 0 1 0 0,0-1-1 0 0,0 1 1 0 0,1-1-1 0 0,-1 0 1 0 0,0 0-1 0 0,1 0 1 0 0,-1 0-1 0 0,1 0 1 0 0,-1 0-1 0 0,1-1 1 0 0,-1 1-1 0 0,1-1 1 0 0,0 0-1 0 0,-1 0 1 0 0,1 0-1 0 0,0 0 1 0 0,-1 0-1 0 0,1 0 1 0 0,0-1-21 0 0,94-11 34 0 0,-82 9-74 0 0,1-1 0 0 0,-1-1 1 0 0,-1 0-1 0 0,1-1 0 0 0,-1 0 1 0 0,0-2-1 0 0,-1 1 0 0 0,1-2 1 0 0,-1 0-1 0 0,-1 0 0 0 0,0-1 1 0 0,0 0-1 0 0,-1-1 0 0 0,-1-1 1 0 0,1 0-1 0 0,-2 0 0 0 0,0-1 1 0 0,0 0-1 0 0,-1-1 0 0 0,-1 1 0 0 0,0-2 1 0 0,-1 1-1 0 0,0-4 40 0 0,18-34 101 0 0,-13 66 12 0 0,195 181-3098 0 0,-178-167 974 0 0,-22-16 1079 0 0</inkml:trace>
  <inkml:trace contextRef="#ctx0" brushRef="#br0" timeOffset="29164.668">25414 4240 1368 0 0,'59'31'2220'0'0,"-36"-6"-1890"0"0,-2 2 0 0 0,-1 0 1 0 0,-1 1-1 0 0,-2 1 1 0 0,-1 1-1 0 0,-1 0 0 0 0,-1 1 1 0 0,-2 1-1 0 0,1 6-330 0 0,-12-35 34 0 0,22 92 1194 0 0,-23-93-1173 0 0,1 0 1 0 0,-1 1 0 0 0,0-1 0 0 0,0 0 0 0 0,0 1 0 0 0,0-1 0 0 0,-1 0 0 0 0,1 0 0 0 0,-1 1-1 0 0,1-1 1 0 0,-1 0 0 0 0,0 0 0 0 0,0 0 0 0 0,0 0 0 0 0,0 1 0 0 0,0-1 0 0 0,0-1 0 0 0,0 1 0 0 0,-1 0-1 0 0,1 0 1 0 0,-1 0 0 0 0,1-1 0 0 0,-1 1 0 0 0,0-1 0 0 0,0 1 0 0 0,0-1 0 0 0,1 0 0 0 0,-1 0 0 0 0,-1 1-1 0 0,1-2 1 0 0,0 1 0 0 0,0 0 0 0 0,0 0 0 0 0,0-1 0 0 0,-1 1 0 0 0,1-1 0 0 0,0 1 0 0 0,0-1-1 0 0,-1 0 1 0 0,1 0 0 0 0,-1 0-56 0 0,-5-3 7 0 0,1 0-1 0 0,-1-1 1 0 0,1 0-1 0 0,0 0 1 0 0,1 0 0 0 0,-1-1-1 0 0,1 0 1 0 0,0 0-1 0 0,0-1 1 0 0,0 0-1 0 0,1 0 1 0 0,0 0-1 0 0,0-1 1 0 0,0 1-1 0 0,1-1 1 0 0,0 0 0 0 0,1-1-1 0 0,-1 1 1 0 0,1 0-1 0 0,1-1 1 0 0,-1 0-1 0 0,1 0 1 0 0,1 0-1 0 0,0 0 1 0 0,0 0-1 0 0,0 0 1 0 0,1 0 0 0 0,0 0-1 0 0,1 0 1 0 0,-1 0-1 0 0,2 0 1 0 0,-1 0-1 0 0,3-7-6 0 0,0-4-86 0 0,0 1 1 0 0,2-1-1 0 0,0 1 0 0 0,1 0 0 0 0,0 1 0 0 0,2 0 0 0 0,0 0 0 0 0,1 0 0 0 0,1 1 0 0 0,0 1 1 0 0,1 0-1 0 0,1 1 0 0 0,4-4 86 0 0,-11 12-23 0 0,0 0 0 0 0,1 0 0 0 0,1 0 1 0 0,-1 1-1 0 0,0 0 0 0 0,1 1 0 0 0,0 0 0 0 0,0 0 0 0 0,1 0 1 0 0,-1 1-1 0 0,1 0 0 0 0,0 1 0 0 0,-1 0 0 0 0,1 0 1 0 0,0 1-1 0 0,0 0 0 0 0,0 1 0 0 0,0 0 0 0 0,0 0 0 0 0,0 1 1 0 0,0 0-1 0 0,0 0 0 0 0,0 1 0 0 0,0 0 0 0 0,-1 1 1 0 0,1 0-1 0 0,-1 0 0 0 0,1 1 0 0 0,3 3 23 0 0,4 0-12 0 0,-1 1-1 0 0,0 0 0 0 0,0 1 1 0 0,0 1-1 0 0,-2 0 1 0 0,1 1-1 0 0,-1 1 1 0 0,-1 0-1 0 0,0 0 0 0 0,0 1 1 0 0,-2 1-1 0 0,1 0 1 0 0,-2 0-1 0 0,0 1 1 0 0,-1 1-1 0 0,0-1 1 0 0,-1 1-1 0 0,-1 0 0 0 0,2 9 13 0 0,-7-23-105 0 0,-1 1 0 0 0,1-1-1 0 0,-1 0 1 0 0,1 1-1 0 0,-1-1 1 0 0,0 0-1 0 0,0 1 1 0 0,0-1 0 0 0,0 1-1 0 0,-1-1 1 0 0,1 0-1 0 0,0 1 1 0 0,-1-1-1 0 0,0 0 1 0 0,1 0 0 0 0,-1 1-1 0 0,0-1 1 0 0,0 0-1 0 0,-1 0 1 0 0,1 0-1 0 0,0 0 1 0 0,-1 0 0 0 0,1 0-1 0 0,-1 0 1 0 0,1-1-1 0 0,-1 1 1 0 0,0 0-1 0 0,0-1 1 0 0,0 0 0 0 0,0 1-1 0 0,0-1 1 0 0,0 0-1 0 0,0 0 1 0 0,0 0 0 0 0,-1 0-1 0 0,1 0 1 0 0,0-1-1 0 0,0 1 1 0 0,-1-1-1 0 0,1 1 1 0 0,-1-1 0 0 0,1 0-1 0 0,0 0 1 0 0,-1 0-1 0 0,1 0 1 0 0,0-1-1 0 0,-1 1 1 0 0,1 0 0 0 0,-1-1-1 0 0,1 0 1 0 0,0 0-1 0 0,0 1 1 0 0,0-1-1 0 0,-1 0 1 0 0,1-1 0 0 0,0 1 105 0 0,-23-11-1290 0 0</inkml:trace>
  <inkml:trace contextRef="#ctx0" brushRef="#br0" timeOffset="29447.032">25823 3772 876 0 0,'-1'-8'1216'0'0,"1"4"-272"0"0,-2-1-288 0 0,2 1-200 0 0,0 2-84 0 0,2 1-36 0 0,-1-1-40 0 0,1 4-200 0 0,0-2-16 0 0,2 4-108 0 0,1 2-236 0 0,6 5-88 0 0,4 1-552 0 0,1 6-412 0 0,5-3 144 0 0</inkml:trace>
  <inkml:trace contextRef="#ctx0" brushRef="#br0" timeOffset="29803.117">26462 4256 1280 0 0,'-12'0'284'0'0,"0"1"0"0"0,0 0 0 0 0,1 0 0 0 0,-1 1 1 0 0,0 1-1 0 0,1 0 0 0 0,-1 0 0 0 0,1 2 0 0 0,0-1 0 0 0,1 1 0 0 0,-1 1 0 0 0,1-1 0 0 0,-10 8-284 0 0,1-2 383 0 0,4-3-192 0 0,0 2 1 0 0,0-1 0 0 0,1 2-1 0 0,0 0 1 0 0,1 0 0 0 0,0 1-1 0 0,1 1 1 0 0,0 0-1 0 0,1 1 1 0 0,-8 13-192 0 0,19-26 13 0 0,0 0 0 0 0,-1 0-1 0 0,1 0 1 0 0,0 0 0 0 0,0 0 0 0 0,1 0 0 0 0,-1 0-1 0 0,0 0 1 0 0,0 0 0 0 0,0 0 0 0 0,1 0 0 0 0,-1 0-1 0 0,0 0 1 0 0,1 0 0 0 0,-1 0 0 0 0,1 0 0 0 0,-1 0-1 0 0,1 0 1 0 0,0-1 0 0 0,-1 1 0 0 0,1 0 0 0 0,0 0-1 0 0,-1-1 1 0 0,1 1 0 0 0,0 0 0 0 0,0-1-1 0 0,0 1 1 0 0,0-1 0 0 0,0 1 0 0 0,-1-1 0 0 0,1 1-1 0 0,0-1 1 0 0,0 0 0 0 0,0 1 0 0 0,0-1 0 0 0,0 0-1 0 0,0 0 1 0 0,0 0 0 0 0,0 0 0 0 0,1 0 0 0 0,-1 0-1 0 0,0 0 1 0 0,0 0 0 0 0,0 0 0 0 0,0 0 0 0 0,0-1-1 0 0,0 1 1 0 0,0 0 0 0 0,0-1 0 0 0,-1 1 0 0 0,1 0-1 0 0,0-1 1 0 0,0 0 0 0 0,0 1 0 0 0,0-1 0 0 0,0 0-13 0 0,67-11-27 0 0,203-92-74 0 0,-256 103 545 0 0,-9 22-389 0 0,56 52-977 0 0,-4-44-3017 0 0,-49-28 2976 0 0</inkml:trace>
  <inkml:trace contextRef="#ctx0" brushRef="#br0" timeOffset="30271.596">26747 4357 1624 0 0,'-4'94'3857'0'0,"4"-95"-3797"0"0,0 1 0 0 0,-1-1 0 0 0,1 0 0 0 0,-1 0 0 0 0,1 1 0 0 0,-1-1 0 0 0,1 0 0 0 0,-1 1 0 0 0,0-1 0 0 0,1 1 0 0 0,-1-1 1 0 0,0 1-1 0 0,1-1 0 0 0,-1 1 0 0 0,0-1 0 0 0,0 1 0 0 0,0-1 0 0 0,1 1 0 0 0,-1 0 0 0 0,0 0 0 0 0,0-1 0 0 0,0 1 1 0 0,0 0-1 0 0,0 0 0 0 0,1 0 0 0 0,-1 0 0 0 0,0 0 0 0 0,0 0 0 0 0,0 0 0 0 0,0 0 0 0 0,0 1 0 0 0,0-1 0 0 0,1 0 1 0 0,-1 0-1 0 0,0 1 0 0 0,0-1 0 0 0,0 0 0 0 0,1 1 0 0 0,-1-1 0 0 0,0 1 0 0 0,0-1 0 0 0,1 1 0 0 0,-1 0 0 0 0,0-1 1 0 0,1 1-1 0 0,-1-1 0 0 0,1 1 0 0 0,-1 0 0 0 0,1 0 0 0 0,-1-1 0 0 0,1 1 0 0 0,-1 0 0 0 0,1 0 0 0 0,0 0 0 0 0,-1 0-60 0 0,1-9 1 0 0,1-1-1 0 0,-1 1 0 0 0,1 0 0 0 0,1 0 0 0 0,-1-1 1 0 0,1 1-1 0 0,1 0 0 0 0,0 0 0 0 0,0 1 0 0 0,0-1 0 0 0,1 1 1 0 0,0-1-1 0 0,0 1 0 0 0,1 0 0 0 0,0 1 0 0 0,0-1 0 0 0,1 1 1 0 0,0 0-1 0 0,0 1 0 0 0,0-1 0 0 0,1 1 0 0 0,0 0 0 0 0,0 1 1 0 0,0-1-1 0 0,0 1 0 0 0,1 1 0 0 0,-1 0 0 0 0,1 0 0 0 0,0 0 1 0 0,0 1-1 0 0,1 0 0 0 0,-8 2-75 0 0,13 3-26 0 0,25 89 133 0 0,-38-86-116 0 0,-1 0-1 0 0,1 0 0 0 0,0 0 1 0 0,1 0-1 0 0,-1 0 0 0 0,1 0 0 0 0,0 0 1 0 0,1-1-1 0 0,-1 1 0 0 0,1-1 1 0 0,0 0-1 0 0,1 0 0 0 0,-1 0 0 0 0,1 0 1 0 0,0-1-1 0 0,0 1 0 0 0,0-1 1 0 0,1 0-1 0 0,3 3 85 0 0,46 1-4573 0 0,-36-8 3188 0 0</inkml:trace>
  <inkml:trace contextRef="#ctx0" brushRef="#br0" timeOffset="30706.2">27396 4177 1504 0 0,'-36'-2'4121'0'0,"-21"43"-3216"0"0,49-35-469 0 0,-3 2-278 0 0,0 0 0 0 0,0 1 1 0 0,1 0-1 0 0,0 0 0 0 0,1 1 0 0 0,0 1 1 0 0,1 0-1 0 0,0 0 0 0 0,0 1 0 0 0,1-1 1 0 0,1 2-1 0 0,0-1 0 0 0,0 1 0 0 0,2-1 1 0 0,-1 2-1 0 0,2-1 0 0 0,-2 7-158 0 0,7-14 26 0 0,0 0-1 0 0,0 0 0 0 0,1 0 1 0 0,-1 0-1 0 0,1-1 0 0 0,1 1 1 0 0,-1-1-1 0 0,1 0 1 0 0,0 0-1 0 0,0 0 0 0 0,0-1 1 0 0,1 1-1 0 0,0-1 1 0 0,-1 0-1 0 0,1 0 0 0 0,1-1 1 0 0,-1 1-1 0 0,1-1 0 0 0,-1 0 1 0 0,1-1-1 0 0,0 1 1 0 0,0-1-1 0 0,0 0 0 0 0,0-1 1 0 0,0 0-1 0 0,1 0 0 0 0,-1 0 1 0 0,0 0-1 0 0,1-1 1 0 0,4 0-26 0 0,11 2 1 0 0,1 0 0 0 0,0-1 1 0 0,0-2-1 0 0,0 0 0 0 0,0-1 1 0 0,0-2-1 0 0,0 0 0 0 0,-1-1 1 0 0,0-1-1 0 0,0-2 0 0 0,0 0 1 0 0,-1-1-1 0 0,6-4-1 0 0,-25 12 5 0 0,1 0 0 0 0,0 0 0 0 0,0 0-1 0 0,-1 0 1 0 0,1-1 0 0 0,-1 1 0 0 0,1-1 0 0 0,-1 0 0 0 0,0 0 0 0 0,0 0 0 0 0,1 0 0 0 0,-1 0-1 0 0,-1 0 1 0 0,1 0 0 0 0,0-1 0 0 0,0 1 0 0 0,-1-1 0 0 0,0 1 0 0 0,1-1 0 0 0,-1 0-1 0 0,0 1 1 0 0,0-1 0 0 0,0 0 0 0 0,-1 0 0 0 0,1 0 0 0 0,-1 0 0 0 0,0 0 0 0 0,1 0-1 0 0,-1 1 1 0 0,0-1 0 0 0,-1 0 0 0 0,1 0 0 0 0,-1 0 0 0 0,1 0 0 0 0,-1 0 0 0 0,0 0-1 0 0,0 1 1 0 0,0-1 0 0 0,0 0 0 0 0,0 1 0 0 0,-1-1 0 0 0,1 1 0 0 0,-1-1 0 0 0,0 1-1 0 0,0-1 1 0 0,0 1 0 0 0,0 0 0 0 0,0 0 0 0 0,0 0 0 0 0,0 0 0 0 0,-1 1 0 0 0,1-1 0 0 0,-1 1-1 0 0,1-1 1 0 0,-1 1 0 0 0,0 0 0 0 0,1 0 0 0 0,-1 0 0 0 0,0 0 0 0 0,0 1 0 0 0,0-1-1 0 0,0 1 1 0 0,0-1-5 0 0,2 0 10 0 0,-1 1 0 0 0,0-1 0 0 0,0 0 0 0 0,0 1 0 0 0,0-1 0 0 0,0 1 0 0 0,0 0 0 0 0,0 0-1 0 0,0 0 1 0 0,0 0 0 0 0,0 0 0 0 0,0 0 0 0 0,0 0 0 0 0,0 1 0 0 0,0-1 0 0 0,0 1 0 0 0,0-1 0 0 0,0 1 0 0 0,0 0-1 0 0,0 0 1 0 0,0 0 0 0 0,0 0 0 0 0,1 0 0 0 0,-1 0 0 0 0,0 0 0 0 0,1 0 0 0 0,-1 1 0 0 0,1-1 0 0 0,0 1 0 0 0,-1-1-1 0 0,1 1 1 0 0,0 0 0 0 0,0-1 0 0 0,0 1 0 0 0,0 0 0 0 0,0 0 0 0 0,0 0 0 0 0,1 0 0 0 0,-1 0 0 0 0,0 0 0 0 0,1 0-1 0 0,0 0 1 0 0,-1 0 0 0 0,1 0 0 0 0,0 0 0 0 0,0 0 0 0 0,0 0 0 0 0,1 0 0 0 0,-1 0 0 0 0,0 0 0 0 0,1 0 0 0 0,-1 0-1 0 0,1 0 1 0 0,-1 0 0 0 0,1 0 0 0 0,0-1 0 0 0,0 1 0 0 0,0 0 0 0 0,0 0 0 0 0,0-1 0 0 0,1 1 0 0 0,-1 0 0 0 0,0-1-1 0 0,1 1 1 0 0,0-1-10 0 0,109 91-885 0 0,-22-56-6191 0 0,-89-36 5687 0 0</inkml:trace>
  <inkml:trace contextRef="#ctx0" brushRef="#br0" timeOffset="31437.596">28232 4202 1360 0 0,'-23'4'443'0'0,"1"0"0"0"0,0 2-1 0 0,1 0 1 0 0,-1 1 0 0 0,1 1 0 0 0,1 1-1 0 0,-1 1 1 0 0,2 1 0 0 0,-1 1 0 0 0,1 1-1 0 0,1 0 1 0 0,1 1 0 0 0,0 1 0 0 0,-10 11-443 0 0,25-24 45 0 0,-1 1 0 0 0,0-1 1 0 0,1 1-1 0 0,0-1 0 0 0,-1 1 1 0 0,1 0-1 0 0,0 0 0 0 0,1 0 1 0 0,-1 0-1 0 0,0 0 0 0 0,1 1 1 0 0,0-1-1 0 0,0 0 0 0 0,0 1 1 0 0,0-1-1 0 0,0 1 0 0 0,1-1 1 0 0,-1 1-1 0 0,1-1 0 0 0,0 1 1 0 0,0 0-1 0 0,0-1 0 0 0,1 1 1 0 0,-1-1-1 0 0,1 1 0 0 0,0-1-45 0 0,12 3-3 0 0,0 0-1 0 0,0 0 0 0 0,1-2 1 0 0,0 0-1 0 0,0 0 0 0 0,0-1 0 0 0,0-1 1 0 0,0-1-1 0 0,0 1 0 0 0,1-2 1 0 0,-1 0-1 0 0,0-1 0 0 0,1-1 0 0 0,-1 0 1 0 0,0-1-1 0 0,0 0 0 0 0,0-1 1 0 0,-1 0-1 0 0,14-7 4 0 0,-1 3-76 0 0,-10 5 42 0 0,-1-1-1 0 0,0 0 1 0 0,-1-1-1 0 0,1-1 0 0 0,-1 0 1 0 0,0 0-1 0 0,-1-2 0 0 0,1 0 1 0 0,-1 0-1 0 0,-1-1 1 0 0,0-1-1 0 0,0 0 0 0 0,5-7 35 0 0,-50-15 170 0 0,22 30-139 0 0,0 1 1 0 0,0 0-1 0 0,-1 1 1 0 0,1 0-1 0 0,0 1 1 0 0,0 0-1 0 0,-1 0 1 0 0,1 1 0 0 0,0 1-1 0 0,0 0 1 0 0,1 1-1 0 0,-1 0 1 0 0,0 1-32 0 0,9-5 5 0 0,2 0-1 0 0,1 0 1 0 0,-1 1-1 0 0,0-1 0 0 0,1 0 1 0 0,-1 0-1 0 0,0 0 0 0 0,1 1 1 0 0,-1-1-1 0 0,0 0 0 0 0,1 0 0 0 0,-1 0 1 0 0,0 1-1 0 0,0-1 0 0 0,1 0 1 0 0,-1 1-1 0 0,0-1 0 0 0,0 0 1 0 0,0 1-1 0 0,0-1 0 0 0,1 0 0 0 0,-1 1 1 0 0,0-1-1 0 0,0 0 0 0 0,0 1 1 0 0,0-1-1 0 0,0 0 0 0 0,0 1 1 0 0,0-1-1 0 0,0 0 0 0 0,0 1 0 0 0,0-1 1 0 0,0 1-1 0 0,0-1 0 0 0,0 0 1 0 0,0 1-1 0 0,0-1 0 0 0,0 0 1 0 0,0 1-1 0 0,-1-1 0 0 0,1 0 0 0 0,0 1 1 0 0,0-1-1 0 0,0 0-4 0 0,35 3-75 0 0,2-6-102 0 0,-1-2 0 0 0,0-2 0 0 0,0-1 0 0 0,-1-2 0 0 0,0-1-1 0 0,26-13 178 0 0,-38 14-32 0 0,0-1-1 0 0,-1-1 0 0 0,0-1 1 0 0,-1-1-1 0 0,0-1 0 0 0,-1 0 1 0 0,-1-2-1 0 0,-1 0 1 0 0,0-2-1 0 0,-1 1 0 0 0,-1-2 1 0 0,7-12 32 0 0,-10 12 368 0 0,0-1 1 0 0,-1-1-1 0 0,-2 0 1 0 0,0 0-1 0 0,-1-1 1 0 0,-2 0-1 0 0,0-1 1 0 0,1-8-369 0 0,-6 22 1181 0 0,-5 27-749 0 0,-6 41-450 0 0,7-44 145 0 0,-14 128-35 0 0,6 1 1 0 0,9 128-93 0 0,2-145-751 0 0,6 11 129 0 0,0 0-3079 0 0,-7-55-169 0 0,0-70 2681 0 0</inkml:trace>
  <inkml:trace contextRef="#ctx0" brushRef="#br0" timeOffset="31716.296">29609 4000 2484 0 0,'-36'37'897'0'0,"2"3"1"0"0,1 0-1 0 0,2 2 0 0 0,2 2 0 0 0,2 0 0 0 0,-2 9-897 0 0,-121 272 1302 0 0,97-229-4635 0 0,30-88 801 0 0,20-8 1332 0 0</inkml:trace>
  <inkml:trace contextRef="#ctx0" brushRef="#br0" timeOffset="31982.171">29099 4267 2960 0 0,'31'-10'5149'0'0,"34"63"-3846"0"0,-58-46-901 0 0,77 73 541 0 0,159 142 215 0 0,-73-86-4338 0 0,-87-104-2521 0 0,-68-32 4623 0 0</inkml:trace>
  <inkml:trace contextRef="#ctx0" brushRef="#br0" timeOffset="32248.25">30062 4408 1712 0 0,'6'-10'3088'0'0,"1"-4"3827"0"0,-12 11-10728 0 0,-1 3-655 0 0,4-2 3114 0 0</inkml:trace>
  <inkml:trace contextRef="#ctx0" brushRef="#br0" timeOffset="-57798.875">5942 294 1268 0 0,'9'-34'7805'0'0,"145"536"-6931"0"0,-130-364-6019 0 0,-27-124 3911 0 0,-10 7-6 0 0</inkml:trace>
  <inkml:trace contextRef="#ctx0" brushRef="#br0" timeOffset="-56633.17">5756 563 2848 0 0,'11'-11'3410'0'0,"31"3"-3047"0"0,-36 8-56 0 0,56-7-230 0 0,0-2-1 0 0,-1-3 1 0 0,0-3 0 0 0,-1-2-1 0 0,-1-3 1 0 0,-1-2 0 0 0,-1-3-1 0 0,-1-2 1 0 0,0-4-77 0 0,-48 27 50 0 0,-1 0 0 0 0,0-1 0 0 0,0 0 0 0 0,0-1 0 0 0,-1 1 0 0 0,1-1 0 0 0,-1 0 0 0 0,-1-1 0 0 0,1 0 0 0 0,-1 0 0 0 0,0 0 0 0 0,-1 0 0 0 0,0-1 0 0 0,0 0 0 0 0,0 0 0 0 0,-1 0 0 0 0,0 0 0 0 0,-1 0 0 0 0,0-1 0 0 0,0 1 0 0 0,-1-1 0 0 0,0-1-50 0 0,-4 4 74 0 0,-1 0 0 0 0,1 0 0 0 0,-1 0 0 0 0,0 1 0 0 0,-1 0 0 0 0,0-1 0 0 0,1 1 1 0 0,-2 1-1 0 0,1-1 0 0 0,0 1 0 0 0,-1 0 0 0 0,0 0 0 0 0,0 0 0 0 0,0 1 0 0 0,-4-1-74 0 0,-11 21 53 0 0,14-5-48 0 0,1-1 1 0 0,0 2-1 0 0,1-1 1 0 0,0 0 0 0 0,1 1-1 0 0,0 0 1 0 0,1 0-1 0 0,1 0 1 0 0,0 1 0 0 0,0-1-1 0 0,2 0 1 0 0,0 1 0 0 0,0 2-6 0 0,0-15 0 0 0,18 325 377 0 0,16-135-111 0 0,-34-192-269 0 0,1 1 0 0 0,-1 0-1 0 0,0-1 1 0 0,0 1-1 0 0,0-1 1 0 0,0 1 0 0 0,1 0-1 0 0,-1-1 1 0 0,0 1-1 0 0,0 0 1 0 0,1-1 0 0 0,-1 1-1 0 0,0 0 1 0 0,1 0-1 0 0,-1-1 1 0 0,0 1 0 0 0,1 0-1 0 0,-1 0 1 0 0,0-1 0 0 0,1 1-1 0 0,-1 0 1 0 0,1 0-1 0 0,-1 0 1 0 0,0 0 0 0 0,1 0-1 0 0,-1 0 1 0 0,1 0-1 0 0,-1 0 1 0 0,1 0 0 0 0,-1 0-1 0 0,0 0 1 0 0,1 0-1 0 0,-1 0 1 0 0,1 0 0 0 0,-1 0-1 0 0,1 0 1 0 0,-1 0 0 0 0,0 0-1 0 0,1 0 1 0 0,-1 1-1 0 0,0-1 1 0 0,1 0 0 0 0,-1 0-1 0 0,1 0 1 0 0,-1 1-1 0 0,0-1 1 0 0,0 0 0 0 0,1 1-1 0 0,-1-1 1 0 0,0 0-1 0 0,1 1 1 0 0,-1-1 0 0 0,0 0-1 0 0,0 1 1 0 0,0-1 0 0 0,1 1 3 0 0,12-45-186 0 0,-12 42 176 0 0,39-186-537 0 0,-38 185 540 0 0,-1 0-1 0 0,1 1 0 0 0,0 0 1 0 0,-1-1-1 0 0,1 1 0 0 0,0 0 1 0 0,1 0-1 0 0,-1 0 1 0 0,0 0-1 0 0,0 1 0 0 0,1-1 1 0 0,-1 1-1 0 0,1-1 0 0 0,-1 1 1 0 0,1 0-1 0 0,0 0 1 0 0,0 0-1 0 0,-1 0 0 0 0,1 0 1 0 0,0 1-1 0 0,0-1 0 0 0,0 1 1 0 0,0 0-1 0 0,0 0 1 0 0,0 0-1 0 0,-1 0 0 0 0,1 0 1 0 0,0 1-1 0 0,0-1 0 0 0,0 1 1 0 0,0 0-1 0 0,-1 0 1 0 0,1 0-1 0 0,0 0 0 0 0,-1 0 1 0 0,1 1-1 0 0,-1-1 0 0 0,3 2 8 0 0,24 4-96 0 0,-11-3 37 0 0,0 0 0 0 0,0-1 1 0 0,0-1-1 0 0,1-1 1 0 0,-1 0-1 0 0,0-2 1 0 0,1 0-1 0 0,-1-1 1 0 0,0-1-1 0 0,0 0 1 0 0,0-1-1 0 0,0-2 1 0 0,-1 1-1 0 0,0-2 1 0 0,0 0-1 0 0,0-2 1 0 0,11-7 58 0 0,71-81 196 0 0,-99 96-72 0 0,0 1-54 0 0,-10 4-17 0 0,0 0-1 0 0,0 0 0 0 0,0 1 0 0 0,1 0 0 0 0,-1 1 0 0 0,1 0 0 0 0,1 0 0 0 0,-1 1 0 0 0,1 0 0 0 0,0 1 0 0 0,1 0 0 0 0,-1 0 0 0 0,2 0 0 0 0,-1 1 0 0 0,1 0 0 0 0,1 0 0 0 0,-1 1 0 0 0,2-1 0 0 0,-3 6-52 0 0,8-15 2 0 0,-1 0-1 0 0,1-1 1 0 0,-1 1-1 0 0,0 0 1 0 0,1-1-1 0 0,-1 1 1 0 0,1 0 0 0 0,-1 0-1 0 0,1 0 1 0 0,-1-1-1 0 0,1 1 1 0 0,-1 0-1 0 0,1 0 1 0 0,0 0-1 0 0,-1 0 1 0 0,1 0-1 0 0,-1 0 1 0 0,1 0 0 0 0,-1 0-1 0 0,1 0 1 0 0,-1 0-1 0 0,1 0 1 0 0,-1 1-1 0 0,1-1 1 0 0,-1 0-1 0 0,1 0 1 0 0,-1 0-1 0 0,1 1 1 0 0,-1-1 0 0 0,1 0-1 0 0,-1 0 1 0 0,0 1-1 0 0,1-1 1 0 0,-1 0-1 0 0,1 1 1 0 0,-1-1-1 0 0,0 1 1 0 0,1-1-1 0 0,-1 1 1 0 0,0-1 0 0 0,0 0-1 0 0,1 1 1 0 0,-1-1-1 0 0,0 1 1 0 0,0-1-1 0 0,0 1 1 0 0,1-1-1 0 0,-1 1 1 0 0,0 0-1 0 0,0-1 1 0 0,0 1 0 0 0,0-1-1 0 0,0 1 1 0 0,0-1-1 0 0,0 1 1 0 0,0-1-1 0 0,0 1 1 0 0,0-1-1 0 0,-1 1 1 0 0,1-1-1 0 0,0 1 1 0 0,0-1 0 0 0,0 1-1 0 0,-1-1 1 0 0,1 1-2 0 0,39-22-170 0 0,143-99-1472 0 0,-181 120 1656 0 0,1 1 0 0 0,-1-1 0 0 0,0 1 0 0 0,0-1 0 0 0,0 1 0 0 0,0 0 0 0 0,0 0 0 0 0,0 0 0 0 0,0-1 0 0 0,0 1 0 0 0,0 0 0 0 0,0 0-1 0 0,0 1 1 0 0,-1-1 0 0 0,1 0 0 0 0,0 0 0 0 0,-1 0 0 0 0,1 0 0 0 0,-1 1 0 0 0,1-1 0 0 0,-1 0 0 0 0,0 0 0 0 0,1 1 0 0 0,-1-1 0 0 0,0 0 0 0 0,0 1 0 0 0,0-1-1 0 0,0 0 1 0 0,0 1 0 0 0,0-1 0 0 0,0 0 0 0 0,0 0 0 0 0,-1 1 0 0 0,1-1 0 0 0,-1 0 0 0 0,1 0 0 0 0,-1 1 0 0 0,1-1 0 0 0,-1 0 0 0 0,1 0 0 0 0,-1 0-1 0 0,0 0 1 0 0,0 0 0 0 0,0 0 0 0 0,0 0 0 0 0,0 0 0 0 0,1 0 0 0 0,-2 0 0 0 0,1 0 0 0 0,0 0-14 0 0,-5 28 153 0 0,6-24-140 0 0,1-1-1 0 0,-1 0 1 0 0,1 0-1 0 0,0 0 1 0 0,0 1-1 0 0,0-1 1 0 0,1 0-1 0 0,-1 0 1 0 0,1-1-1 0 0,0 1 1 0 0,0 0-1 0 0,0 0 1 0 0,0-1-1 0 0,1 1 1 0 0,0-1-1 0 0,0 0 1 0 0,0 0-1 0 0,0 0 1 0 0,0 0-1 0 0,0-1 1 0 0,1 1-1 0 0,-1-1 1 0 0,1 0-1 0 0,0 0 1 0 0,-1 0-1 0 0,1 0 1 0 0,4 1-13 0 0,-3-1-44 0 0,0 0 0 0 0,0 0 1 0 0,0 0-1 0 0,0-1 0 0 0,0 1 1 0 0,1-1-1 0 0,-1 0 0 0 0,0-1 1 0 0,1 1-1 0 0,-1-1 0 0 0,0 0 0 0 0,1-1 1 0 0,-1 1-1 0 0,0-1 0 0 0,0 0 1 0 0,1-1-1 0 0,-1 1 0 0 0,0-1 1 0 0,0 0-1 0 0,0 0 0 0 0,0 0 1 0 0,-1-1-1 0 0,1 0 0 0 0,-1 0 0 0 0,1 0 1 0 0,-1 0-1 0 0,0-1 0 0 0,0 1 1 0 0,-1-1-1 0 0,1 0 0 0 0,-1 0 1 0 0,0-1-1 0 0,0 1 0 0 0,0-1 0 0 0,0 0 1 0 0,-1 1-1 0 0,0-1 0 0 0,0 0 1 0 0,1-2 43 0 0,6-24-27 0 0,-1-1 1 0 0,-2 0-1 0 0,-1 0 0 0 0,-1 0 1 0 0,-2-1-1 0 0,-1 1 1 0 0,-3-25 26 0 0,2 25 186 0 0,0 15 50 0 0,0-1 1 0 0,-1 1 0 0 0,-1-1 0 0 0,-1 1 0 0 0,0 0-1 0 0,-2 0 1 0 0,0 0 0 0 0,0 0 0 0 0,-2 1 0 0 0,0 0-1 0 0,-1 0 1 0 0,0 1 0 0 0,-2 0 0 0 0,-1-2-237 0 0,10 17 26 0 0,0 0 0 0 0,0-1 0 0 0,-1 1 0 0 0,1 0 0 0 0,0 0 1 0 0,0 0-1 0 0,-1 0 0 0 0,1 0 0 0 0,0 0 0 0 0,0 0 0 0 0,-1 0 0 0 0,1 0 1 0 0,0 1-1 0 0,0-1 0 0 0,-1 0 0 0 0,1 1 0 0 0,0-1 0 0 0,0 1 1 0 0,0 0-1 0 0,0-1 0 0 0,0 1 0 0 0,0 0 0 0 0,0 0 0 0 0,0-1 0 0 0,0 1 1 0 0,0 0-1 0 0,0 0 0 0 0,0 0 0 0 0,1 0 0 0 0,-1 0 0 0 0,0 0 0 0 0,1 0 1 0 0,-1 1-1 0 0,1-1 0 0 0,-1 0 0 0 0,1 0 0 0 0,-1 0 0 0 0,1 1 1 0 0,0-1-1 0 0,0 0 0 0 0,-1 0 0 0 0,1 1 0 0 0,0-1 0 0 0,0 0 0 0 0,1 1-26 0 0,-4 20 52 0 0,0 1 0 0 0,2-1 0 0 0,1 0 0 0 0,1 0 0 0 0,1 0 0 0 0,0 0 0 0 0,2 0 0 0 0,1 0 0 0 0,0-1 0 0 0,2 1 0 0 0,0-1 0 0 0,3 3-52 0 0,-4-8-156 0 0,35 108-1647 0 0,-30-35-3522 0 0,-32-48 2667 0 0,5-28 1404 0 0</inkml:trace>
  <inkml:trace contextRef="#ctx0" brushRef="#br0" timeOffset="-56384.782">7185 426 1468 0 0,'10'-18'972'0'0,"3"0"-108"0"0,-1 5-204 0 0,6-4-268 0 0,3 8-48 0 0,1-1-692 0 0,-1 2-624 0 0,5-1 56 0 0,-2 2-632 0 0</inkml:trace>
  <inkml:trace contextRef="#ctx0" brushRef="#br0" timeOffset="-60234.757">2788 131 876 0 0,'0'0'548'0'0,"0"0"-11"0"0,0 0-18 0 0,0 0-104 0 0,0 0 42 0 0,-12-1 268 0 0,5 4 3257 0 0,5 1-3966 0 0,0 0 1 0 0,0 0 0 0 0,0 0-1 0 0,0 0 1 0 0,1 0-1 0 0,0 1 1 0 0,0-1 0 0 0,0 0-1 0 0,0 1 1 0 0,1-1 0 0 0,-1 0-1 0 0,1 1 1 0 0,0-1-1 0 0,1 1 1 0 0,-1-1 0 0 0,1 0-1 0 0,0 1 1 0 0,0-1 0 0 0,0 0-1 0 0,0 0 1 0 0,1 2-17 0 0,6 38 165 0 0,53 415 622 0 0,-27-201-319 0 0,-19-142-249 0 0,-40-156-7015 0 0,18 16 5337 0 0</inkml:trace>
  <inkml:trace contextRef="#ctx0" brushRef="#br0" timeOffset="-59911.294">2708 261 1556 0 0,'74'29'4117'0'0,"79"54"-2781"0"0,-16-10-812 0 0,-4 5-1 0 0,-3 5 0 0 0,31 33-523 0 0,-84-43-3525 0 0,-77-69 1024 0 0,-4-6 1284 0 0</inkml:trace>
  <inkml:trace contextRef="#ctx0" brushRef="#br0" timeOffset="-59649.195">3388 165 924 0 0,'0'-2'288'0'0,"-6"-28"4010"0"0,1 44-1626 0 0,7 68-1871 0 0,15 35-378 0 0,67 216 203 0 0,-34-140-3007 0 0,-35-126-2897 0 0,-14-64 3793 0 0</inkml:trace>
  <inkml:trace contextRef="#ctx0" brushRef="#br0" timeOffset="-59230.154">3879 530 1356 0 0,'-7'5'3387'0'0,"-40"30"-1812"0"0,36-24-1361 0 0,0 1-1 0 0,1 0 1 0 0,0 0 0 0 0,1 1 0 0 0,1 0-1 0 0,0 1 1 0 0,0 0 0 0 0,2 0-1 0 0,0 1 1 0 0,0 0 0 0 0,1 0 0 0 0,1 0-1 0 0,1 1 1 0 0,0-1 0 0 0,1 1 0 0 0,0 8-214 0 0,2-21 8 0 0,0-1 1 0 0,0 1 0 0 0,1-1 0 0 0,-1 1 0 0 0,1-1 0 0 0,0 0-1 0 0,0 1 1 0 0,-1-1 0 0 0,1 0 0 0 0,1 1 0 0 0,-1-1-1 0 0,0 0 1 0 0,1 0 0 0 0,-1 0 0 0 0,1 0 0 0 0,-1 0 0 0 0,1-1-1 0 0,0 1 1 0 0,0 0 0 0 0,0-1 0 0 0,0 1 0 0 0,0-1 0 0 0,0 0-1 0 0,0 1 1 0 0,0-1 0 0 0,1 0 0 0 0,-1-1 0 0 0,0 1 0 0 0,1 0-1 0 0,-1-1 1 0 0,1 1 0 0 0,-1-1 0 0 0,1 1 0 0 0,-1-1-1 0 0,0 0 1 0 0,1 0 0 0 0,-1-1 0 0 0,3 1-9 0 0,87-16-199 0 0,-72 10 118 0 0,-1-1 0 0 0,0-1 0 0 0,0-1 0 0 0,-1 0 0 0 0,0-2 1 0 0,-1 0-1 0 0,0-1 0 0 0,-1 0 0 0 0,9-10 81 0 0,-23 20-6 0 0,0 1 0 0 0,-1-1 0 0 0,1 0 1 0 0,-1 0-1 0 0,1 0 0 0 0,-1 0 0 0 0,1 0 0 0 0,-1 0 0 0 0,0 0 0 0 0,0 0 0 0 0,0 0 0 0 0,-1-1 1 0 0,1 1-1 0 0,0 0 0 0 0,-1-1 0 0 0,1 1 0 0 0,-1 0 0 0 0,0-1 0 0 0,0 1 0 0 0,0-1 0 0 0,0 1 0 0 0,0 0 1 0 0,-1-1-1 0 0,1 1 0 0 0,-1 0 0 0 0,1-1 0 0 0,-1 1 0 0 0,0 0 0 0 0,0 0 0 0 0,0-1 0 0 0,0 1 0 0 0,0 0 1 0 0,-1 0-1 0 0,1 0 0 0 0,-1 0 0 0 0,1 1 0 0 0,-1-1 0 0 0,0 0 0 0 0,1 0 0 0 0,-1 1 0 0 0,0 0 0 0 0,0-1 1 0 0,0 1-1 0 0,0 0 0 0 0,-1 0 0 0 0,0-1 6 0 0,-107-44-65 0 0,104 44 64 0 0,-41-11-12 0 0,-69-35-609 0 0,85-29-2820 0 0,31 63 2060 0 0,0-3-32 0 0</inkml:trace>
  <inkml:trace contextRef="#ctx0" brushRef="#br0" timeOffset="-58965.885">4105 120 1108 0 0,'11'-5'2842'0'0,"10"7"3141"0"0,-19 13-5604 0 0,2 7 70 0 0,0 0-123 0 0,1 10-15 0 0,13 75 95 0 0,-13-80-228 0 0,107 432-1904 0 0,-111-457 1504 0 0,-1 1 0 0 0,1 0 0 0 0,0 0 0 0 0,-1 0 0 0 0,1 0 0 0 0,-1 0 0 0 0,0 0 0 0 0,0 0 0 0 0,0 0 0 0 0,-1 0 0 0 0,1 0 0 0 0,-1 0 1 0 0,1 0-1 0 0,-1 0 0 0 0,0-1 0 0 0,0 1 0 0 0,0 0 0 0 0,0 0 0 0 0,-1-1 0 0 0,1 1 0 0 0,-1-1 0 0 0,0 1 0 0 0,0-1 0 0 0,1 0 0 0 0,-2 1 0 0 0,1-1 0 0 0,0 0 0 0 0,0 0 0 0 0,-1-1 0 0 0,1 1 0 0 0,-1 0 0 0 0,1-1 0 0 0,-1 0 0 0 0,0 1 0 0 0,0-1 222 0 0,-8-3-1219 0 0</inkml:trace>
  <inkml:trace contextRef="#ctx0" brushRef="#br0" timeOffset="-58217.877">4089 527 1676 0 0,'2'-4'6111'0'0,"9"-5"-4947"0"0,298-64 710 0 0,-264 66-2434 0 0,0 3 0 0 0,1 2 0 0 0,-1 2 0 0 0,1 2 0 0 0,34 6 560 0 0,-13-3-1468 0 0,-65-5 1448 0 0,-2 0 144 0 0,0 0 14 0 0,18-2 1226 0 0,15-34 621 0 0,34 38-2683 0 0,-62-6 644 0 0,-1 0 0 0 0,1-1 0 0 0,-1 0 0 0 0,0 1 1 0 0,0-2-1 0 0,0 1 0 0 0,-1 0 0 0 0,0-1 1 0 0,0 0-1 0 0,0 1 0 0 0,-1-1 0 0 0,0 0 1 0 0,0 0-1 0 0,0-1 0 0 0,-1 1 0 0 0,0 0 0 0 0,0 0 1 0 0,-1-1-1 0 0,0 1 0 0 0,0-1 0 0 0,0 1 1 0 0,-1 0-1 0 0,1-1 0 0 0,-2 1 0 0 0,1 0 0 0 0,-1 0 1 0 0,0 0-1 0 0,0 0 0 0 0,0 0 0 0 0,-1 0 1 0 0,-3-5 53 0 0,1 2-52 0 0,-1 0 1 0 0,0 0-1 0 0,0 0 1 0 0,-1 1-1 0 0,0 0 1 0 0,-1 0 0 0 0,1 1-1 0 0,-2 0 1 0 0,1 0-1 0 0,-1 1 1 0 0,0 0-1 0 0,0 0 1 0 0,0 1-1 0 0,-1 0 1 0 0,0 1 0 0 0,0 0-1 0 0,0 1 1 0 0,0 0-1 0 0,-2 0 52 0 0,4 2 53 0 0,0 0 0 0 0,0 0 0 0 0,0 1-1 0 0,0 0 1 0 0,0 1 0 0 0,0 0 0 0 0,0 0 0 0 0,0 1-1 0 0,0 0 1 0 0,0 0 0 0 0,1 1 0 0 0,-1 0-1 0 0,1 0 1 0 0,0 1 0 0 0,0-1 0 0 0,0 2 0 0 0,0-1-1 0 0,0 1 1 0 0,1 0 0 0 0,0 0 0 0 0,0 1-1 0 0,1 0 1 0 0,-1 0 0 0 0,1 0 0 0 0,1 1 0 0 0,-1 0-1 0 0,1-1 1 0 0,0 2 0 0 0,1-1 0 0 0,-2 4-53 0 0,-6 14 177 0 0,0 1-1 0 0,2 0 1 0 0,2 1 0 0 0,0-1 0 0 0,1 2-1 0 0,2-1 1 0 0,1 1 0 0 0,0 7-177 0 0,37 105 564 0 0,-26-124-557 0 0,1-1-1 0 0,0 1 1 0 0,1-2 0 0 0,1 0-1 0 0,0 0 1 0 0,1-1 0 0 0,1 0-1 0 0,0-1 1 0 0,0 0 0 0 0,1-1-1 0 0,1-1 1 0 0,0 0 0 0 0,0-1-1 0 0,1-1 1 0 0,11 5-7 0 0,161 28-4259 0 0,-99-56 1501 0 0,-46 0 1452 0 0</inkml:trace>
  <inkml:trace contextRef="#ctx0" brushRef="#br0" timeOffset="-52281.586">9280 2256 1708 0 0,'-17'-1'2155'0'0,"-1"0"1000"0"0,32-2-1105 0 0,214-16-26 0 0,200-14-1177 0 0,-142 24-5686 0 0,-280 18 589 0 0,-15-7 2964 0 0</inkml:trace>
  <inkml:trace contextRef="#ctx0" brushRef="#br0" timeOffset="-52015.765">9486 2594 1356 0 0,'-2'1'108'0'0,"1"1"-1"0"0,-1 0 1 0 0,1-1 0 0 0,0 1-1 0 0,-1 0 1 0 0,1 0 0 0 0,0-1-1 0 0,0 1 1 0 0,0 0 0 0 0,0 0-1 0 0,0 0 1 0 0,0 0 0 0 0,1 0-1 0 0,-1 1 1 0 0,1-1 0 0 0,0 0-1 0 0,-1 0 1 0 0,1 0 0 0 0,0 1-1 0 0,0-1 1 0 0,0 0 0 0 0,0 0-1 0 0,1 0 1 0 0,-1 0 0 0 0,1 1-1 0 0,-1-1 1 0 0,1 0 0 0 0,0 0-1 0 0,0 0 1 0 0,0 0 0 0 0,0 0-1 0 0,0 0 1 0 0,0-1 0 0 0,0 1-1 0 0,1 0 1 0 0,-1 0 0 0 0,1-1-1 0 0,-1 1 1 0 0,1-1 0 0 0,0 0-1 0 0,-1 1 1 0 0,1-1 0 0 0,0 0-1 0 0,0 0 1 0 0,0 0-1 0 0,0 0 1 0 0,0 0 0 0 0,0 0-1 0 0,0-1 1 0 0,0 1 0 0 0,0-1-1 0 0,1 0 1 0 0,-1 1 0 0 0,0-1-1 0 0,0 0 1 0 0,0 0 0 0 0,1 0-1 0 0,-1 0 1 0 0,0-1 0 0 0,0 1-1 0 0,1-1-107 0 0,70 0 564 0 0,0-3 0 0 0,0-4 1 0 0,0-2-1 0 0,-1-4-564 0 0,156-19-1161 0 0,-33 22-4721 0 0,-172 11 4613 0 0</inkml:trace>
  <inkml:trace contextRef="#ctx0" brushRef="#br0" timeOffset="-51168.125">11547 1743 1540 0 0,'0'-1'79'0'0,"0"-1"1"0"0,0 1-1 0 0,0 0 0 0 0,0-1 0 0 0,1 1 0 0 0,-1-1 1 0 0,0 1-1 0 0,1-1 0 0 0,-1 1 0 0 0,1 0 0 0 0,-1-1 1 0 0,1 1-1 0 0,0 0 0 0 0,0 0 0 0 0,-1-1 0 0 0,1 1 0 0 0,0 0 1 0 0,0 0-1 0 0,0 0 0 0 0,0 0 0 0 0,1 0 0 0 0,-1 0 1 0 0,0 0-1 0 0,0 0 0 0 0,0 1 0 0 0,1-1 0 0 0,-1 0 1 0 0,0 1-1 0 0,1-1 0 0 0,-1 1 0 0 0,1 0 0 0 0,-1-1 1 0 0,0 1-1 0 0,1 0 0 0 0,-1 0 0 0 0,1 0 0 0 0,-1 0 1 0 0,1 0-1 0 0,-1 0 0 0 0,1 0 0 0 0,-1 0 0 0 0,1 1 1 0 0,-1-1-1 0 0,0 0 0 0 0,1 1 0 0 0,-1-1 0 0 0,0 1 1 0 0,1 0-1 0 0,-1-1 0 0 0,0 1 0 0 0,0 0 0 0 0,1 0 1 0 0,-1 0-1 0 0,0 0 0 0 0,0 0 0 0 0,0 0 0 0 0,0 0 1 0 0,0 0-1 0 0,0 0 0 0 0,-1 1 0 0 0,1-1 0 0 0,0 0 1 0 0,-1 1-1 0 0,1-1 0 0 0,-1 0-79 0 0,13 26 188 0 0,-3 0-1 0 0,0 0 1 0 0,-1 1-1 0 0,-2 0 1 0 0,-1 1 0 0 0,-1-1-1 0 0,-1 1 1 0 0,-2 0 0 0 0,-1 0-1 0 0,-1 3-187 0 0,3 18 282 0 0,24 629 2488 0 0,5-518-1824 0 0,-27-158-904 0 0,0 1-1 0 0,0 0 1 0 0,1-1 0 0 0,-1 0 0 0 0,1 0 0 0 0,0-1-1 0 0,0 0 1 0 0,0 0 0 0 0,0 0 0 0 0,0-1 0 0 0,0 1-1 0 0,1-1 1 0 0,-1-1 0 0 0,0 1 0 0 0,1-1 0 0 0,-1-1-1 0 0,0 1 1 0 0,1-1 0 0 0,-1 0 0 0 0,0 0 0 0 0,0-1-1 0 0,0 0 1 0 0,0 0 0 0 0,0 0 0 0 0,0-1-1 0 0,3-1-41 0 0,-4 2 6 0 0,461-101-2834 0 0,-472 96-2386 0 0,-35-18 2434 0 0,19 12 1492 0 0</inkml:trace>
  <inkml:trace contextRef="#ctx0" brushRef="#br0" timeOffset="-50843.59">11578 2390 964 0 0,'3'-18'6380'0'0,"62"3"-5894"0"0,-56 13 27 0 0,110-15 480 0 0,0 5-1 0 0,116 3-992 0 0,13 0-1850 0 0,-233 6 1616 0 0,-4 1-5232 0 0,-11 2 4204 0 0</inkml:trace>
  <inkml:trace contextRef="#ctx0" brushRef="#br0" timeOffset="-50501.335">11616 1638 1700 0 0,'-1'0'67'0'0,"1"0"-1"0"0,0 0 1 0 0,-1 0-1 0 0,1-1 1 0 0,-1 1-1 0 0,1 0 1 0 0,0 0-1 0 0,-1-1 1 0 0,1 1-1 0 0,0 0 1 0 0,-1-1-1 0 0,1 1 1 0 0,0 0-1 0 0,0-1 1 0 0,-1 1 0 0 0,1-1-1 0 0,0 1 1 0 0,0-1-1 0 0,0 1 1 0 0,-1 0-1 0 0,1-1 1 0 0,0 1-1 0 0,0-1 1 0 0,0 1-1 0 0,0-1 1 0 0,0 1-1 0 0,0-1 1 0 0,0 1-1 0 0,0-1 1 0 0,0 1-1 0 0,0 0 1 0 0,0-1-1 0 0,0 1 1 0 0,0-1-1 0 0,1 1 1 0 0,-1-1-1 0 0,0 1 1 0 0,0-1 0 0 0,0 1-1 0 0,1 0 1 0 0,-1-1-1 0 0,0 1 1 0 0,0 0-1 0 0,1-1 1 0 0,-1 1-1 0 0,0 0 1 0 0,1-1-1 0 0,-1 1 1 0 0,0 0-1 0 0,1-1 1 0 0,-1 1-1 0 0,1 0 1 0 0,-1 0-1 0 0,0 0 1 0 0,1-1-1 0 0,-1 1 1 0 0,1 0-1 0 0,-1 0 1 0 0,1 0-1 0 0,-1 0 1 0 0,1 0 0 0 0,-1 0-1 0 0,1 0 1 0 0,-1 0-1 0 0,0 0 1 0 0,1 0-1 0 0,-1 0 1 0 0,1 0-1 0 0,-1 0 1 0 0,1 0-67 0 0,1-1-35 0 0,38-12 453 0 0,1 1 0 0 0,0 2 1 0 0,1 1-1 0 0,-1 3 0 0 0,2 1 0 0 0,-1 2 0 0 0,0 2 1 0 0,41 5-419 0 0,-27-4 241 0 0,153 24-420 0 0,-174-11-517 0 0,-29 1-5045 0 0,-6-11 4408 0 0</inkml:trace>
  <inkml:trace contextRef="#ctx0" brushRef="#br0" timeOffset="-49832.98">14082 1920 1204 0 0,'-1'0'108'0'0,"0"0"0"0"0,1 0 0 0 0,-1 0 0 0 0,0-1 0 0 0,1 1 0 0 0,-1 0 0 0 0,0-1 0 0 0,1 1-1 0 0,-1 0 1 0 0,1-1 0 0 0,-1 1 0 0 0,0-1 0 0 0,1 1 0 0 0,-1-1 0 0 0,1 1 0 0 0,0-1 0 0 0,-1 0 0 0 0,1 1 0 0 0,-1-1 0 0 0,1 1 0 0 0,0-1 0 0 0,-1 0 0 0 0,1 1-1 0 0,0-1 1 0 0,0 0 0 0 0,0 0 0 0 0,0 1 0 0 0,-1-1 0 0 0,1 0 0 0 0,0 1 0 0 0,0-1 0 0 0,0 0 0 0 0,0 0 0 0 0,0 1 0 0 0,1-1 0 0 0,-1 0 0 0 0,0 1 0 0 0,0-1-1 0 0,0 0 1 0 0,1 1 0 0 0,-1-1 0 0 0,0 0 0 0 0,1 1 0 0 0,-1-1 0 0 0,0 0 0 0 0,1 1 0 0 0,-1-1 0 0 0,1 1 0 0 0,-1-1 0 0 0,1 1 0 0 0,-1-1 0 0 0,1 1-1 0 0,0-1 1 0 0,-1 1 0 0 0,1 0 0 0 0,-1-1 0 0 0,1 1 0 0 0,0 0 0 0 0,-1 0 0 0 0,1-1 0 0 0,0 1 0 0 0,0 0 0 0 0,-1 0 0 0 0,1 0 0 0 0,0 0 0 0 0,-1 0 0 0 0,1 0-1 0 0,0 0-107 0 0,-12 4 88 0 0,-1 1 0 0 0,1 1 1 0 0,0-1-1 0 0,0 2 0 0 0,1 0 0 0 0,0 0 0 0 0,0 1 0 0 0,1 0 0 0 0,0 0 0 0 0,0 1 0 0 0,1 1 0 0 0,-6 7-88 0 0,5-7 87 0 0,-82 100 449 0 0,6 4 1 0 0,5 3-1 0 0,-10 28-536 0 0,-43 63 492 0 0,21-55-1533 0 0,110-152 870 0 0,1 0-1 0 0,-1-1 1 0 0,0 1 0 0 0,1-1 0 0 0,-1 0-1 0 0,0 0 1 0 0,1 1 0 0 0,-1-1 0 0 0,0 0-1 0 0,0 0 1 0 0,1-1 0 0 0,-1 1-1 0 0,0 0 1 0 0,1 0 0 0 0,-1-1 0 0 0,0 1-1 0 0,1-1 1 0 0,-1 0 0 0 0,1 1 0 0 0,-1-1-1 0 0,1 0 1 0 0,-1 0 0 0 0,1 0 0 0 0,0 0-1 0 0,-1 0 1 0 0,1 0 0 0 0,0 0-1 0 0,0-1 1 0 0,0 1 0 0 0,0 0 0 0 0,0-1-1 0 0,0 1 1 0 0,0 0 0 0 0,0-1 0 0 0,0 0-1 0 0,1 1 1 0 0,-1-1 0 0 0,1 1-1 0 0,-1-1 1 0 0,1 0 0 0 0,-1 1 0 0 0,1-2 171 0 0,-10-20-1282 0 0</inkml:trace>
  <inkml:trace contextRef="#ctx0" brushRef="#br0" timeOffset="-49491.07">13216 1847 1652 0 0,'35'15'3588'0'0,"452"518"1075"0"0,-428-472-4493 0 0,197 238-221 0 0,-237-259-2550 0 0,-19-38 1156 0 0,-10-1-1217 0 0,2-5 1400 0 0</inkml:trace>
  <inkml:trace contextRef="#ctx0" brushRef="#br0" timeOffset="-48868.727">14320 1415 1504 0 0,'2'-34'5917'0'0,"0"31"-5862"0"0,1 1 0 0 0,0 0 1 0 0,-1-1-1 0 0,1 1 1 0 0,0 0-1 0 0,0 0 0 0 0,0 0 1 0 0,0 1-1 0 0,0-1 1 0 0,1 1-1 0 0,-1 0 0 0 0,0 0 1 0 0,1 0-1 0 0,-1 0 0 0 0,1 0 1 0 0,-1 1-1 0 0,1-1 1 0 0,-1 1-1 0 0,1 0 0 0 0,-1 0 1 0 0,1 1-1 0 0,-1-1 1 0 0,1 1-1 0 0,-1-1 0 0 0,0 1 1 0 0,3 1-56 0 0,2 5 30 0 0,-1 0-1 0 0,0 0 1 0 0,0 1 0 0 0,-1 0-1 0 0,1 0 1 0 0,-2 0 0 0 0,1 1 0 0 0,-1 0-1 0 0,-1 0 1 0 0,0 0 0 0 0,0 1-1 0 0,0-1 1 0 0,-1 1 0 0 0,-1 0 0 0 0,0 0-1 0 0,0 0 1 0 0,-1 0 0 0 0,0 1-1 0 0,-1-1 1 0 0,0 0 0 0 0,-1 0 0 0 0,0 0-1 0 0,-2 9-29 0 0,1 1 107 0 0,-2-1 1 0 0,0 0-1 0 0,-1 0 0 0 0,-1 0 0 0 0,0-1 1 0 0,-2 0-1 0 0,0 0 0 0 0,-1-1 0 0 0,-1 0 1 0 0,0 0-1 0 0,-3 2-107 0 0,-50 98 784 0 0,63-116-798 0 0,0 0 0 0 0,-1 0 0 0 0,1 1 0 0 0,0-1 0 0 0,0 0 0 0 0,0 0 1 0 0,0 0-1 0 0,0 1 0 0 0,0-1 0 0 0,0 0 0 0 0,0 0 0 0 0,1 1 0 0 0,-1-1 0 0 0,0 0 0 0 0,1 0 1 0 0,-1 0-1 0 0,1 0 0 0 0,-1 1 0 0 0,1-1 0 0 0,0 0 0 0 0,-1 0 0 0 0,1 0 0 0 0,0 0 0 0 0,0 0 1 0 0,0-1-1 0 0,0 1 0 0 0,-1 0 0 0 0,1 0 0 0 0,0 0 0 0 0,1-1 0 0 0,-1 1 0 0 0,0-1 0 0 0,0 1 1 0 0,0-1-1 0 0,0 1 0 0 0,0-1 0 0 0,1 1 0 0 0,-1-1 0 0 0,0 0 0 0 0,0 0 0 0 0,0 0 0 0 0,1 0 1 0 0,-1 0-1 0 0,0 0 0 0 0,0 0 0 0 0,1 0 0 0 0,-1 0 0 0 0,0 0 0 0 0,0-1 0 0 0,1 1 0 0 0,-1-1 1 0 0,0 1-1 0 0,0-1 0 0 0,0 1 0 0 0,0-1 0 0 0,0 1 0 0 0,1-1 14 0 0,73-18-1645 0 0,90-43-4239 0 0,-126 41 4393 0 0</inkml:trace>
  <inkml:trace contextRef="#ctx0" brushRef="#br0" timeOffset="-48588.002">15154 1322 904 0 0,'1'-1'111'0'0,"0"1"0"0"0,1-1 0 0 0,-1 1 0 0 0,1-1 0 0 0,-1 1 0 0 0,1 0 0 0 0,-1 0 0 0 0,0-1 0 0 0,1 1 0 0 0,-1 0 0 0 0,1 0 0 0 0,-1 1 0 0 0,1-1 0 0 0,-1 0 0 0 0,1 0 0 0 0,-1 1 0 0 0,1-1 0 0 0,-1 1 0 0 0,0-1 0 0 0,1 1 0 0 0,-1 0 0 0 0,0-1 0 0 0,0 1 0 0 0,1 0 0 0 0,-1 0 0 0 0,0 0 0 0 0,0 0 0 0 0,0 0-1 0 0,0 0 1 0 0,0 0 0 0 0,0 0 0 0 0,0 0 0 0 0,0 1 0 0 0,-1-1 0 0 0,1 0 0 0 0,0 1 0 0 0,-1-1 0 0 0,1 0 0 0 0,-1 1 0 0 0,0-1 0 0 0,1 1 0 0 0,-1-1-111 0 0,34 73 509 0 0,-32-68-302 0 0,24 64 357 0 0,-4 1 0 0 0,-3 1 1 0 0,-3 0-1 0 0,-4 1 0 0 0,-2 1 1 0 0,-4 0-1 0 0,-3 40-564 0 0,-3-83 119 0 0,-1 1 1 0 0,-2-1-1 0 0,-1 0 0 0 0,-1 0 1 0 0,-2 0-1 0 0,-1-1 0 0 0,-8 21-119 0 0,2-13 0 0 0,-1 0 0 0 0,-2-1 0 0 0,-1 0 0 0 0,-2-2 0 0 0,-2 0-1 0 0,-1-1 1 0 0,-1-2 0 0 0,-2 0 0 0 0,-1-2 0 0 0,-2-1 0 0 0,-1-1-1 0 0,-1-1 1 0 0,-1-2 0 0 0,-1-1 0 0 0,-3-1 0 0 0,6-5-692 0 0,0-1-1 0 0,-1-2 1 0 0,-1-1 0 0 0,0-2-1 0 0,0-1 1 0 0,-2-1 0 0 0,1-2-1 0 0,-1-2 1 0 0,0 0 0 0 0,0-3-1 0 0,-25 0 693 0 0,8-3-1292 0 0</inkml:trace>
  <inkml:trace contextRef="#ctx0" brushRef="#br0" timeOffset="-48203.111">12947 1599 1504 0 0,'-21'12'285'0'0,"1"1"0"0"0,0 0 0 0 0,1 1 0 0 0,0 1 0 0 0,1 1 0 0 0,1 1 0 0 0,1 0 0 0 0,0 1 0 0 0,1 1 1 0 0,1 1-1 0 0,1 0 0 0 0,0 0 0 0 0,2 1 0 0 0,0 1 0 0 0,2 0 0 0 0,0 0 0 0 0,2 1 0 0 0,0 0 0 0 0,2 0 0 0 0,0 1 0 0 0,2-1 0 0 0,0 1 0 0 0,2 0 0 0 0,0 0 0 0 0,2 10-285 0 0,5 0 72 0 0,1-1 0 0 0,2 0 1 0 0,1 0-1 0 0,1-1 0 0 0,2 0 0 0 0,1-1 0 0 0,1 0 1 0 0,2-1-1 0 0,1-1 0 0 0,2-1 0 0 0,0-1 0 0 0,2-1 1 0 0,1 0-1 0 0,1-2 0 0 0,16 13-72 0 0,13 7-869 0 0,2-3 0 0 0,1-2-1 0 0,3-3 1 0 0,0-2 0 0 0,2-3 0 0 0,2-2 0 0 0,0-4 0 0 0,4-1 869 0 0,6-2-1348 0 0</inkml:trace>
  <inkml:trace contextRef="#ctx0" brushRef="#br0" timeOffset="-54429.522">5105 2121 984 0 0,'6'-56'3808'0'0,"49"109"-2915"0"0,-13 7-427 0 0,-3 2 1 0 0,-3 1 0 0 0,-3 2-1 0 0,21 60-466 0 0,31 58 572 0 0,145 277 2037 0 0,-229-460-2588 0 0,-1 1 0 0 0,1 0 0 0 0,-1-1-1 0 0,1 1 1 0 0,0-1 0 0 0,-1 1 0 0 0,1-1-1 0 0,0 0 1 0 0,0 1 0 0 0,-1-1 0 0 0,1 0 0 0 0,0 1-1 0 0,0-1 1 0 0,-1 0 0 0 0,1 0 0 0 0,0 0-1 0 0,0 0 1 0 0,0 0 0 0 0,0 0 0 0 0,-1 0-1 0 0,1 0 1 0 0,0 0 0 0 0,0 0 0 0 0,0 0-1 0 0,-1 0 1 0 0,1 0 0 0 0,0-1 0 0 0,0 1 0 0 0,-1 0-1 0 0,1-1 1 0 0,0 1 0 0 0,0-1 0 0 0,-1 1-1 0 0,1-1 1 0 0,0 1 0 0 0,-1-1 0 0 0,1 1-1 0 0,-1-1 1 0 0,1 1 0 0 0,-1-1 0 0 0,1 0 0 0 0,-1 1-1 0 0,1-1 1 0 0,-1 0 0 0 0,0 0 0 0 0,1 1-1 0 0,-1-1 1 0 0,0 0 0 0 0,1 0 0 0 0,-1 0-1 0 0,0 1 1 0 0,0-1 0 0 0,0 0 0 0 0,0 0-1 0 0,0 0 1 0 0,0 1 0 0 0,0-1-21 0 0,25-60 110 0 0,-23 56-46 0 0,71-206 175 0 0,9 3 0 0 0,52-85-239 0 0,63-69-320 0 0,-153 311-1171 0 0,-16 101-453 0 0,11 17-4579 0 0,-31-66 5109 0 0</inkml:trace>
  <inkml:trace contextRef="#ctx0" brushRef="#br0" timeOffset="-53786.883">7876 2069 848 0 0,'-80'52'3909'0'0,"76"-48"-3704"0"0,-28 32 238 0 0,1 2-1 0 0,3 1 1 0 0,1 1-1 0 0,2 2 1 0 0,2 0-1 0 0,1 2 1 0 0,3 0-1 0 0,2 1 1 0 0,-3 15-443 0 0,1-9 286 0 0,-1 4-214 0 0,-1 0 0 0 0,-3-1 0 0 0,-3-2-1 0 0,-2 0 1 0 0,-4 1-72 0 0,32-50-139 0 0,0 0 0 0 0,0 0 0 0 0,0-1 0 0 0,-1 1 0 0 0,1-1 0 0 0,-1 1 0 0 0,0-1 0 0 0,0 1-1 0 0,0-1 1 0 0,0 0 0 0 0,0 0 0 0 0,0 0 0 0 0,0 0 0 0 0,-1 0 0 0 0,1-1 0 0 0,-1 1 0 0 0,0-1 0 0 0,1 1 0 0 0,-1-1 0 0 0,0 0 0 0 0,0 0-1 0 0,1 0 1 0 0,-1-1 0 0 0,0 1 0 0 0,0-1 0 0 0,0 1 0 0 0,0-1 0 0 0,0 0 0 0 0,0 0 0 0 0,0 0 0 0 0,0-1 0 0 0,0 1 0 0 0,0-1 0 0 0,0 0-1 0 0,0 1 1 0 0,0-1 0 0 0,1-1 0 0 0,-1 1 0 0 0,0 0 0 0 0,1-1 0 0 0,-1 1 0 0 0,1-1 0 0 0,-1 0 0 0 0,1 1 0 0 0,0-1 0 0 0,0 0-1 0 0,0-1 1 0 0,0 1 0 0 0,0 0 0 0 0,0-1 139 0 0,-14-21-1128 0 0</inkml:trace>
  <inkml:trace contextRef="#ctx0" brushRef="#br0" timeOffset="-53490.976">7203 2258 1060 0 0,'4'-41'5085'0'0,"26"53"-2564"0"0,56 64-1751 0 0,3-3 0 0 0,4-4 0 0 0,8-1-770 0 0,246 197-402 0 0,-341-260 182 0 0,0 0 0 0 0,-1 0 1 0 0,0 1-1 0 0,0 0 0 0 0,-1 0 1 0 0,0 0-1 0 0,0 0 0 0 0,0 1 1 0 0,-1-1-1 0 0,0 1 0 0 0,0 0 1 0 0,0 0-1 0 0,-1 0 0 0 0,0 1 1 0 0,0 2 219 0 0,-39 9-4070 0 0,16-22 2857 0 0</inkml:trace>
  <inkml:trace contextRef="#ctx0" brushRef="#br0" timeOffset="-53151.121">6995 2013 1520 0 0,'-20'6'229'0'0,"0"1"1"0"0,0 1-1 0 0,1 1 0 0 0,0 0 1 0 0,1 1-1 0 0,0 1 0 0 0,1 1 1 0 0,0 1-1 0 0,1 0 0 0 0,0 1 1 0 0,1 1-1 0 0,1 0 0 0 0,0 1 0 0 0,1 0 1 0 0,1 1-1 0 0,0 1 0 0 0,1 0 1 0 0,2 0-1 0 0,-1 1 0 0 0,2 0 1 0 0,1 1-1 0 0,0 0 0 0 0,1 0 1 0 0,2 0-1 0 0,0 1 0 0 0,1 0 1 0 0,0 0-1 0 0,2 0 0 0 0,1 0 0 0 0,1 0 1 0 0,1 7-230 0 0,73 185 814 0 0,-43-160-908 0 0,2-1 0 0 0,3-2 0 0 0,1-2 0 0 0,3-1 0 0 0,2-2 0 0 0,2-2 0 0 0,1-2 0 0 0,2-3 0 0 0,2-1 0 0 0,1-2 0 0 0,2-3 0 0 0,11 3 94 0 0,121 17-5035 0 0,-162-51 3751 0 0</inkml:trace>
  <inkml:trace contextRef="#ctx0" brushRef="#br0" timeOffset="-52826.882">8075 1791 1044 0 0,'4'-3'112'0'0,"0"-1"0"0"0,0 1 0 0 0,0-1 0 0 0,1 1 1 0 0,0 1-1 0 0,-1-1 0 0 0,1 1 0 0 0,0-1 0 0 0,0 1 0 0 0,1 1 0 0 0,-1-1 0 0 0,0 1 0 0 0,0 0 0 0 0,1 0 1 0 0,-1 0-1 0 0,1 1 0 0 0,-1 0 0 0 0,1 0 0 0 0,-1 0 0 0 0,0 1 0 0 0,1 0 0 0 0,-1 0 0 0 0,0 0 0 0 0,1 1 0 0 0,-1-1 1 0 0,0 1-1 0 0,0 0 0 0 0,0 1 0 0 0,0 0 0 0 0,-1-1 0 0 0,1 1 0 0 0,0 1-112 0 0,22 20 287 0 0,-1 1 0 0 0,-2 1 0 0 0,0 1 0 0 0,-1 1 0 0 0,-2 1 0 0 0,-1 1 0 0 0,-2 1 0 0 0,-1 1 0 0 0,-1 0 0 0 0,-1 1 0 0 0,6 25-287 0 0,-6-24 187 0 0,6 15 92 0 0,-2 1 1 0 0,-2 0-1 0 0,-2 2 1 0 0,-2 0-1 0 0,-3 0 1 0 0,-2 1-1 0 0,-2 0 1 0 0,-2 6-280 0 0,-3-37-84 0 0,-1-1 0 0 0,-1 1 1 0 0,-1-1-1 0 0,-1 0 0 0 0,-1 0 0 0 0,-1 0 1 0 0,0-1-1 0 0,-2 1 0 0 0,0-1 0 0 0,-2-1 1 0 0,0 1-1 0 0,-1-1 0 0 0,0-1 0 0 0,-2 0 1 0 0,0 0-1 0 0,-1-2 0 0 0,-1 1 0 0 0,-1-2 1 0 0,0 0-1 0 0,-1 0 0 0 0,-9 6 84 0 0,21-18-227 0 0,-1 0 1 0 0,1-1-1 0 0,-1 1 0 0 0,0-1 1 0 0,0 0-1 0 0,0 0 0 0 0,0 0 1 0 0,0 0-1 0 0,0-1 0 0 0,0 0 1 0 0,0 0-1 0 0,-1-1 0 0 0,1 1 0 0 0,0-1 1 0 0,0 0-1 0 0,-1-1 0 0 0,1 1 1 0 0,0-1-1 0 0,0 0 0 0 0,-1 0 1 0 0,1-1-1 0 0,0 0 0 0 0,0 1 1 0 0,1-2-1 0 0,-1 1 0 0 0,0 0 1 0 0,-3-4 226 0 0,-19-13-1484 0 0</inkml:trace>
  <inkml:trace contextRef="#ctx0" brushRef="#br0" timeOffset="-45951.207">19991 1605 888 0 0,'14'-13'5371'0'0,"-23"13"-2298"0"0,-209 266-1143 0 0,117-103-1307 0 0,-48 57-1018 0 0,93-176-1115 0 0,53-43 1301 0 0,1 0 0 0 0,-1 1-1 0 0,1-1 1 0 0,-1 0 0 0 0,0 0 0 0 0,1-1-1 0 0,-1 1 1 0 0,0 0 0 0 0,0-1 0 0 0,1 0-1 0 0,-1 1 1 0 0,0-1 0 0 0,0 0 0 0 0,0-1-1 0 0,0 1 1 0 0,1 0 0 0 0,-1-1 0 0 0,0 0-1 0 0,0 1 1 0 0,1-1 0 0 0,-1 0-1 0 0,0-1 1 0 0,1 1 0 0 0,-1 0 0 0 0,1-1-1 0 0,0 1 1 0 0,-1-1 0 0 0,1 0 0 0 0,0 0-1 0 0,0 0 1 0 0,0 0 0 0 0,0 0 0 0 0,0 0-1 0 0,1 0 1 0 0,-1-1 0 0 0,1 0 209 0 0,-8-14-1199 0 0</inkml:trace>
  <inkml:trace contextRef="#ctx0" brushRef="#br0" timeOffset="-45544.613">19380 1605 1164 0 0,'-1'-11'2365'0'0,"13"13"1922"0"0,-8 3-4474 0 0,339 386 3756 0 0,-107-70-2283 0 0,-225-306-2293 0 0,-22-20-2333 0 0,-24-22-733 0 0,18 11 2689 0 0,-2-2-4 0 0</inkml:trace>
  <inkml:trace contextRef="#ctx0" brushRef="#br0" timeOffset="-47609.297">16370 2027 876 0 0,'-34'-8'4279'0'0,"46"0"-1646"0"0,57-4-1277 0 0,834-44 254 0 0,-810 56-5028 0 0,-91 0 2330 0 0,7 0-2856 0 0,-2 0 2624 0 0</inkml:trace>
  <inkml:trace contextRef="#ctx0" brushRef="#br0" timeOffset="-47083.274">17836 1539 1404 0 0,'11'-11'2514'0'0,"2"25"567"0"0,-3 44-2394 0 0,-3 1-1 0 0,-3 1 1 0 0,-2-1 0 0 0,-6 51-687 0 0,2 3 592 0 0,-9 226 932 0 0,6-191-551 0 0,50-124-480 0 0,123-42-45 0 0,-133 10-397 0 0,281-71-1620 0 0,-261 45-247 0 0,-51-9-3969 0 0,-18 18 4493 0 0,0 3 31 0 0</inkml:trace>
  <inkml:trace contextRef="#ctx0" brushRef="#br0" timeOffset="-46787.264">17962 1983 1496 0 0,'0'0'193'0'0,"1"0"0"0"0,-1 0 0 0 0,0 0 0 0 0,0-1 0 0 0,1 1 0 0 0,-1 0-1 0 0,0 0 1 0 0,0 0 0 0 0,1-1 0 0 0,-1 1 0 0 0,0 0 0 0 0,0-1 0 0 0,0 1 0 0 0,1 0 0 0 0,-1-1-1 0 0,0 1 1 0 0,0 0 0 0 0,0-1 0 0 0,0 1 0 0 0,0 0 0 0 0,0-1 0 0 0,0 1 0 0 0,0 0 0 0 0,0-1 0 0 0,0 1-1 0 0,0 0 1 0 0,0-1 0 0 0,0 1 0 0 0,0 0 0 0 0,0-1 0 0 0,0 1 0 0 0,0 0 0 0 0,0-1 0 0 0,0 1 0 0 0,-1 0-1 0 0,1-1 1 0 0,0 1 0 0 0,0 0 0 0 0,-1-1-193 0 0,14-1-158 0 0,427-36 2125 0 0,-231 28-3857 0 0,-182 2-968 0 0,-27 8 1552 0 0,-2-2 7 0 0,-12-7 20 0 0</inkml:trace>
  <inkml:trace contextRef="#ctx0" brushRef="#br0" timeOffset="-46432.272">17988 1524 1744 0 0,'71'-11'4720'0'0,"-18"1"-4161"0"0,552-8 855 0 0,-593 20-2629 0 0,-9 0-3025 0 0,0-1 2870 0 0</inkml:trace>
  <inkml:trace contextRef="#ctx0" brushRef="#br0" timeOffset="-44766.323">17919 1367 860 0 0,'-8'0'684'0'0,"1"0"-504"0"0,-1 1-1 0 0,0 0 1 0 0,1 0-1 0 0,0 1 1 0 0,-1 0-1 0 0,1 0 0 0 0,0 1 1 0 0,0 0-1 0 0,0 0 1 0 0,1 1-1 0 0,-1 0 1 0 0,1 0-1 0 0,-1 0 1 0 0,2 1-1 0 0,-1 0 1 0 0,-4 4-180 0 0,-10 17 315 0 0,2-1 1 0 0,0 2 0 0 0,2 1 0 0 0,1 0-1 0 0,2 1 1 0 0,0 0 0 0 0,2 1-1 0 0,1 0 1 0 0,2 1 0 0 0,1 0-1 0 0,1 0 1 0 0,2 1 0 0 0,1-1-1 0 0,1 1 1 0 0,2 0 0 0 0,2 19-316 0 0,-1-12 157 0 0,1-1 0 0 0,2 0 0 0 0,1 0 0 0 0,2 0 0 0 0,13 36-157 0 0,-5-17-90 0 0,4-2 1 0 0,2 0 0 0 0,2-1-1 0 0,2-1 1 0 0,3-1 0 0 0,2-2 0 0 0,2-1-1 0 0,2-1 1 0 0,3-2 0 0 0,1-2-1 0 0,2-1 1 0 0,45 36 89 0 0,-64-63-521 0 0,0-1 0 0 0,1-1-1 0 0,1-1 1 0 0,0-1 0 0 0,0-1-1 0 0,1-1 1 0 0,1-2 0 0 0,0 0-1 0 0,0-1 1 0 0,0-2 0 0 0,1 0-1 0 0,4-1 522 0 0,28 0-1200 0 0</inkml:trace>
  <inkml:trace contextRef="#ctx0" brushRef="#br0" timeOffset="-44143.312">20418 983 1508 0 0,'10'-1'180'0'0,"-1"1"-1"0"0,1 1 0 0 0,-1-1 1 0 0,1 2-1 0 0,-1-1 0 0 0,1 1 1 0 0,-1 1-1 0 0,0-1 1 0 0,0 2-1 0 0,0-1 0 0 0,0 1 1 0 0,-1 1-1 0 0,1-1 0 0 0,-1 2 1 0 0,0-1-1 0 0,-1 1 1 0 0,1 0-1 0 0,-1 0 0 0 0,0 1 1 0 0,4 6-180 0 0,114 163 1347 0 0,-82-103-925 0 0,-4 2 0 0 0,-4 2 0 0 0,-2 1 0 0 0,-5 2 0 0 0,-2 0 0 0 0,-4 2 1 0 0,-4 1-1 0 0,-4 0 0 0 0,-3 1 0 0 0,-1 45-422 0 0,-30 46 741 0 0,13-139-647 0 0,-3 0 0 0 0,-1 0 1 0 0,-1-1-1 0 0,-2-1 0 0 0,-2 0 0 0 0,0-1 0 0 0,-3-1 0 0 0,-1 0 1 0 0,-1-2-1 0 0,-1 0 0 0 0,-2-1 0 0 0,-1-2 0 0 0,-1 0 0 0 0,-1-2 1 0 0,-1-1-1 0 0,-7 3-94 0 0,26-20-269 0 0,0-1 0 0 0,0-1 0 0 0,0 1-1 0 0,-1-1 1 0 0,0-1 0 0 0,0 0 0 0 0,-1 0 0 0 0,1-1 0 0 0,-1-1 0 0 0,1 1 0 0 0,-1-2 0 0 0,0 1 0 0 0,-5-1 269 0 0,10-2-220 0 0,0-1 1 0 0,0 1-1 0 0,0-1 1 0 0,0 0 0 0 0,0-1-1 0 0,1 1 1 0 0,-1-1-1 0 0,1 0 1 0 0,0-1 0 0 0,0 1-1 0 0,0-1 1 0 0,0 0-1 0 0,0 0 1 0 0,1 0-1 0 0,0-1 1 0 0,0 0 0 0 0,0 0-1 0 0,0 0 1 0 0,1 0-1 0 0,0 0 1 0 0,0-1 0 0 0,0 1-1 0 0,1-1 1 0 0,0 0-1 0 0,0 0 1 0 0,0 0 0 0 0,1-2 219 0 0,-14-38-1374 0 0</inkml:trace>
  <inkml:trace contextRef="#ctx0" brushRef="#br0" timeOffset="-43504.663">20957 503 1076 0 0,'7'-10'290'0'0,"-1"1"-1"0"0,1 0 1 0 0,0 0 0 0 0,1 1-1 0 0,0 0 1 0 0,1 0 0 0 0,-1 1-1 0 0,1 0 1 0 0,1 1 0 0 0,-1 0-1 0 0,1 0 1 0 0,0 1 0 0 0,1 0-1 0 0,10-3-289 0 0,-8 3 110 0 0,0 0 0 0 0,1 1 0 0 0,0 0 0 0 0,-1 1 0 0 0,1 1 0 0 0,0 0 0 0 0,0 1 1 0 0,1 1-1 0 0,-1 0 0 0 0,0 1 0 0 0,0 0 0 0 0,0 1 0 0 0,0 0 0 0 0,0 2 0 0 0,-1-1 0 0 0,1 2 0 0 0,-1 0 0 0 0,10 5-110 0 0,-14-3 44 0 0,-1 0 1 0 0,0 0-1 0 0,0 1 0 0 0,0 0 1 0 0,-1 1-1 0 0,0 0 0 0 0,-1 0 1 0 0,0 0-1 0 0,0 1 0 0 0,-1 0 1 0 0,-1 0-1 0 0,1 0 1 0 0,-2 1-1 0 0,1-1 0 0 0,-1 1 1 0 0,-1 0-1 0 0,0 0 0 0 0,-1 0 1 0 0,0 0-1 0 0,0 0 0 0 0,-1 6-44 0 0,-33 232 763 0 0,-108 82 1337 0 0,139-327-2077 0 0,0-1-1 0 0,0 1 1 0 0,0-1-1 0 0,0 1 1 0 0,1 0-1 0 0,0 0 0 0 0,-1 0 1 0 0,1 0-1 0 0,1 0 1 0 0,-1 0-1 0 0,1 0 1 0 0,-1 0-1 0 0,1 0 0 0 0,0 1 1 0 0,1-1-1 0 0,-1 0 1 0 0,1 0-1 0 0,0 0 1 0 0,0 0-1 0 0,0 0 0 0 0,0 0 1 0 0,1 0-1 0 0,-1-1 1 0 0,1 1-1 0 0,0 0 1 0 0,0-1-1 0 0,1 1 1 0 0,-1-1-1 0 0,1 0 0 0 0,-1 0 1 0 0,1 0-1 0 0,0 0 1 0 0,0 0-1 0 0,0-1 1 0 0,1 1-1 0 0,-1-1 0 0 0,1 0 1 0 0,-1 0-1 0 0,1 0 1 0 0,3 1-23 0 0,20 4-19 0 0,0-2 0 0 0,0 0 0 0 0,1-2 0 0 0,-1-1 0 0 0,1-1 1 0 0,-1-2-1 0 0,15-2 19 0 0,32 1-484 0 0,74 0-710 0 0,1-4-560 0 0,18 2-3410 0 0,-127 4 3796 0 0</inkml:trace>
  <inkml:trace contextRef="#ctx0" brushRef="#br0" timeOffset="-42867.328">19010 1722 1132 0 0,'-8'31'375'0'0,"2"0"-1"0"0,1 0 1 0 0,1 0 0 0 0,1 1 0 0 0,2-1-1 0 0,2 1 1 0 0,0-1 0 0 0,2 0-1 0 0,2 1 1 0 0,1-1 0 0 0,1-1-1 0 0,1 1 1 0 0,5 8-375 0 0,8 15-74 0 0,2 0 1 0 0,2-1-1 0 0,2-1 0 0 0,3-2 0 0 0,1-1 1 0 0,30 34 73 0 0,-3-17-2195 0 0,-31-40 965 0 0</inkml:trace>
  <inkml:trace contextRef="#ctx0" brushRef="#br0" timeOffset="-42461.481">20293 1458 1248 0 0,'7'2'198'0'0,"-1"0"-1"0"0,0 0 1 0 0,1 0-1 0 0,-1 0 0 0 0,0 1 1 0 0,0 0-1 0 0,-1 1 1 0 0,1-1-1 0 0,-1 1 1 0 0,0 0-1 0 0,0 0 1 0 0,0 1-1 0 0,0 0 1 0 0,-1 0-1 0 0,0 0 1 0 0,0 0-1 0 0,0 0 1 0 0,0 1-1 0 0,-1 0 1 0 0,0-1-1 0 0,0 1 1 0 0,0 2-198 0 0,-3-7 38 0 0,15 28 176 0 0,-2 0 1 0 0,-1 1-1 0 0,-1 0 1 0 0,-2 1-1 0 0,-1 0 1 0 0,-2 1-1 0 0,-1 0 1 0 0,-1 0-1 0 0,-1 0 1 0 0,-2 0 0 0 0,-2 0-1 0 0,-1 0 1 0 0,-1 0-1 0 0,-2 0 1 0 0,-1-1-1 0 0,-1 1 1 0 0,-2-1-1 0 0,-1-1 1 0 0,-1 0 0 0 0,-9 14-215 0 0,1-2-167 0 0,-2-2 1 0 0,-2 0-1 0 0,-2-1 1 0 0,-2-2-1 0 0,-19 22 167 0 0,-95 85-4265 0 0,109-118 2963 0 0,3-6 40 0 0</inkml:trace>
  <inkml:trace contextRef="#ctx0" brushRef="#br0" timeOffset="-41716.657">19087 1610 1288 0 0,'-32'60'-340'0'0</inkml:trace>
  <inkml:trace contextRef="#ctx0" brushRef="#br0" timeOffset="-38463.775">4700 1239 948 0 0,'0'0'399'0'0,"0"0"-86"0"0,0 0 32 0 0,0 0-21 0 0,0 0-35 0 0,0 0-9 0 0,0 0-30 0 0,0 0-29 0 0,0 0-5 0 0,0 0 44 0 0,0 0-15 0 0,0 0-65 0 0,0 0-28 0 0,3 0-16 0 0,9 0-34 0 0,-6 18-73 0 0,10 82 448 0 0,-29 140-395 0 0,-5 239 690 0 0,-22 12-772 0 0,13 53 747 0 0,45-291-571 0 0,46 415 463 0 0,-15-69 196 0 0,-48-544-1162 0 0,-11-130-5009 0 0,5 25 4126 0 0</inkml:trace>
  <inkml:trace contextRef="#ctx0" brushRef="#br0" timeOffset="-34431.359">4809 1308 1160 0 0,'0'0'252'0'0,"0"0"-22"0"0,0 0-6 0 0,0 0 85 0 0,0 0 25 0 0,0 0-47 0 0,0 0-85 0 0,0 0 1 0 0,0 0-12 0 0,0 0-23 0 0,-19-16 495 0 0,19 16-661 0 0,1 1 1 0 0,-1-1-1 0 0,1 0 1 0 0,-1 1-1 0 0,1-1 0 0 0,0 1 1 0 0,-1-1-1 0 0,1 0 1 0 0,-1 0-1 0 0,1 1 1 0 0,0-1-1 0 0,-1 0 0 0 0,1 0 1 0 0,-1 0-1 0 0,1 1 1 0 0,0-1-1 0 0,-1 0 0 0 0,1 0 1 0 0,0 0-1 0 0,-1 0 1 0 0,1 0-1 0 0,0 0 0 0 0,-1-1 1 0 0,1 1-1 0 0,0 0 1 0 0,-1 0-1 0 0,1 0 0 0 0,-1-1 1 0 0,1 1-1 0 0,0 0 1 0 0,-1 0-1 0 0,1-1 1 0 0,-1 1-1 0 0,1-1 0 0 0,-1 1 1 0 0,1 0-1 0 0,-1-1 1 0 0,1 1-1 0 0,-1-1 0 0 0,0 1 1 0 0,1-1-1 0 0,-1 0 1 0 0,1 1-1 0 0,-1-1 0 0 0,0 1 1 0 0,0-1-1 0 0,1 1 1 0 0,-1-1-1 0 0,0 0 0 0 0,0 1 1 0 0,0-1-1 0 0,0 0 1 0 0,0 1-1 0 0,0-1 0 0 0,0 0 1 0 0,0 1-1 0 0,0-1 1 0 0,0 0-1 0 0,0 1 1 0 0,0-1-1 0 0,0 0 0 0 0,0 1 1 0 0,-1-1-3 0 0,25 2 95 0 0,181-15-103 0 0,214 5-105 0 0,358-56 294 0 0,-316 24-341 0 0,-273 37 171 0 0,1348-142 392 0 0,-782 87-449 0 0,947-37-74 0 0,-302 20 456 0 0,-816 35-346 0 0,1193-74 498 0 0,-601 40-604 0 0,497 6 236 0 0,-890 31-53 0 0,-532 23-196 0 0,-1-11 1 0 0,-2-11 0 0 0,-1-11 0 0 0,120-45 128 0 0,99-5-142 0 0,188 65 34 0 0,-380 32 182 0 0,-8 24-80 0 0,-72-8-44 0 0,0 8 0 0 0,-2 8 0 0 0,-1 9 0 0 0,58 25 50 0 0,-208-55-23 0 0,0 3 0 0 0,-1 1 0 0 0,-1 1 0 0 0,0 3 0 0 0,-1 1 0 0 0,-1 1-1 0 0,-1 2 1 0 0,-1 2 0 0 0,-1 1 0 0 0,22 22 23 0 0,-37-21 25 0 0,-2 1 0 0 0,0 1 1 0 0,-2 0-1 0 0,-1 1 0 0 0,-1 0 0 0 0,-1 1 1 0 0,-2 1-1 0 0,-1-1 0 0 0,-2 2 0 0 0,-1-1 0 0 0,-1 0 1 0 0,-2 1-1 0 0,-1 0 0 0 0,-1-1 0 0 0,-2 1 0 0 0,-2 5-25 0 0,-52 413 612 0 0,-11 299 757 0 0,66-740-1354 0 0,-11 214 563 0 0,-10 0 0 0 0,-42 174-578 0 0,43-304 603 0 0,21-92-493 0 0,0-1 4 0 0,-2 32 631 0 0,-55-6-299 0 0,25-23-401 0 0,-335 15 10 0 0,184-6-121 0 0,-751-12 186 0 0,652-12-75 0 0,-543-26-269 0 0,-252 20 95 0 0,709 20 180 0 0,-52 13 6 0 0,-104 11-155 0 0,-1004 114 76 0 0,1115-99-87 0 0,-962 116 122 0 0,-1108 103-95 0 0,1288-190-314 0 0,183-68 278 0 0,657-14 108 0 0,-407 24 0 0 0,-5 18 5 0 0,52-6 119 0 0,236-34-246 0 0,51 10 154 0 0,265 19-87 0 0,-271 36 25 0 0,328-44 88 0 0,-54 19 206 0 0,79-19-268 0 0,-6-7 438 0 0,85-4-419 0 0,-34 0 326 0 0,4 8-108 0 0,-29-8-425 0 0,-54 18-4122 0 0,79-10 1845 0 0,20-7 1275 0 0</inkml:trace>
  <inkml:trace contextRef="#ctx0" brushRef="#br0" timeOffset="1550.504">2406 5234 1036 0 0,'23'-11'5973'0'0,"-10"51"-5178"0"0,-9-27-639 0 0,77 344 1498 0 0,5-32-2080 0 0,-86-324 323 0 0,-1 0 1 0 0,1 0-1 0 0,0 0 0 0 0,-1 0 0 0 0,1-1 0 0 0,-1 1 1 0 0,0 0-1 0 0,1 0 0 0 0,-1 0 0 0 0,0-1 1 0 0,1 1-1 0 0,-1 0 0 0 0,0-1 0 0 0,0 1 0 0 0,1-1 1 0 0,-1 1-1 0 0,0-1 0 0 0,0 1 0 0 0,0-1 0 0 0,0 0 1 0 0,0 1-1 0 0,0-1 0 0 0,0 0 0 0 0,0 1 0 0 0,0-1 1 0 0,0 0-1 0 0,0 0 0 0 0,0 0 0 0 0,0 0 1 0 0,0 0-1 0 0,0 0 0 0 0,0-1 0 0 0,0 1 0 0 0,0 0 1 0 0,0 0-1 0 0,1-1 0 0 0,-1 1 0 0 0,0 0 0 0 0,0-1 1 0 0,0 1-1 0 0,0-1 0 0 0,0 1 0 0 0,0-1 1 0 0,1 0-1 0 0,-1 1 0 0 0,0-1 0 0 0,1 0 0 0 0,-1 1 1 0 0,0-1-1 0 0,1 0 0 0 0,-1 0 0 0 0,1 0 0 0 0,-1 1 1 0 0,0-2 102 0 0,-19-13-1098 0 0</inkml:trace>
  <inkml:trace contextRef="#ctx0" brushRef="#br0" timeOffset="1920.969">2449 5150 1792 0 0,'1'-5'191'0'0,"1"-1"0"0"0,1 1 0 0 0,-1 0 0 0 0,1 0 0 0 0,0 0 0 0 0,0 0 0 0 0,0 0 0 0 0,0 0 0 0 0,1 1 0 0 0,0 0 0 0 0,0 0 0 0 0,0 0 0 0 0,1 0 0 0 0,-1 0 0 0 0,1 1 0 0 0,0 0 0 0 0,0 0 0 0 0,0 0 0 0 0,0 1 0 0 0,1 0 0 0 0,-1 0 0 0 0,4-1-191 0 0,0 0 90 0 0,0 1 0 0 0,1 0 0 0 0,-1 0 0 0 0,1 1 0 0 0,-1 1 0 0 0,1-1 0 0 0,0 2 0 0 0,-1-1 1 0 0,1 1-1 0 0,-1 1 0 0 0,1 0 0 0 0,-1 0 0 0 0,1 0 0 0 0,-1 2 0 0 0,0-1 0 0 0,-1 1 0 0 0,1 0 0 0 0,0 1 0 0 0,-1 0 0 0 0,3 2-90 0 0,-4-1 6 0 0,1 1 0 0 0,-1-1-1 0 0,-1 1 1 0 0,1 1 0 0 0,-1-1 0 0 0,-1 1-1 0 0,1 0 1 0 0,-1 1 0 0 0,-1-1-1 0 0,1 1 1 0 0,-2 0 0 0 0,1 0 0 0 0,-1 0-1 0 0,0 0 1 0 0,-1 1 0 0 0,0-1-1 0 0,-1 1 1 0 0,0 0 0 0 0,0-1-1 0 0,-1 1 1 0 0,0 0 0 0 0,-1-1 0 0 0,0 1-1 0 0,-1 0 1 0 0,0-1 0 0 0,0 1-1 0 0,-1-1 1 0 0,0 0 0 0 0,0 0-1 0 0,-1 0 1 0 0,-1 0 0 0 0,1-1 0 0 0,-2 0-1 0 0,1 0 1 0 0,-1 0 0 0 0,0 0-1 0 0,0-1 1 0 0,-1 0 0 0 0,0 0-1 0 0,0-1 1 0 0,-1 0 0 0 0,0 0 0 0 0,0-1-1 0 0,0 0 1 0 0,-1 0 0 0 0,0-1-1 0 0,0 0-5 0 0,5-3-201 0 0,-1 0 0 0 0,1 0 1 0 0,-1 0-1 0 0,0 0 0 0 0,1-1 0 0 0,-1 0 0 0 0,1 0 0 0 0,-1 0 0 0 0,0 0 0 0 0,1-1 0 0 0,-1 0 0 0 0,1 0 0 0 0,-1 0 0 0 0,1 0 0 0 0,-1-1 0 0 0,1 0 0 0 0,0 0 0 0 0,0 0 0 0 0,0 0 0 0 0,0 0 0 0 0,0-1 0 0 0,1 0 0 0 0,-1 0 0 0 0,1 0 0 0 0,-1 0 1 0 0,1-1-1 0 0,-1 0 201 0 0,-10-16-1370 0 0</inkml:trace>
  <inkml:trace contextRef="#ctx0" brushRef="#br0" timeOffset="2247.168">2814 5087 1292 0 0,'144'91'3794'0'0,"-131"-83"-3588"0"0,-1 0 1 0 0,0 1-1 0 0,-1 1 0 0 0,0 0 1 0 0,0 0-1 0 0,-1 1 0 0 0,-1 0 1 0 0,0 1-1 0 0,0 0 0 0 0,-1 1 1 0 0,-1 0-1 0 0,0 0 0 0 0,0 0 1 0 0,-2 1-1 0 0,0 0 0 0 0,4 14-206 0 0,-11-24 74 0 0,0 0 0 0 0,0 0 0 0 0,0 0 0 0 0,0 0 0 0 0,0 0 0 0 0,-1 0 0 0 0,0-1 0 0 0,0 1 0 0 0,0-1-1 0 0,0 0 1 0 0,0 0 0 0 0,-1 0 0 0 0,0-1 0 0 0,1 1 0 0 0,-1-1 0 0 0,0 1 0 0 0,0-1 0 0 0,0-1 0 0 0,0 1 0 0 0,-1 0-1 0 0,1-1 1 0 0,0 0 0 0 0,-1 0 0 0 0,1 0 0 0 0,-1-1 0 0 0,1 1 0 0 0,-1-1 0 0 0,1 0 0 0 0,-1-1 0 0 0,1 1-1 0 0,-1-1 1 0 0,1 0 0 0 0,0 0 0 0 0,-1 0 0 0 0,1 0 0 0 0,0-1 0 0 0,0 0 0 0 0,0 0 0 0 0,-4-2-74 0 0,4 1-19 0 0,0 0 0 0 0,1-1 0 0 0,-1 0 1 0 0,1 0-1 0 0,0 0 0 0 0,0 0 0 0 0,0 0 1 0 0,0-1-1 0 0,1 1 0 0 0,-1-1 0 0 0,1 1 1 0 0,1-1-1 0 0,-1 0 0 0 0,1 0 1 0 0,-1 0-1 0 0,1 0 0 0 0,1 0 0 0 0,-1 0 1 0 0,1 0-1 0 0,0-1 0 0 0,0 1 0 0 0,0 0 1 0 0,1 0-1 0 0,0 0 0 0 0,0 0 0 0 0,0 0 1 0 0,0 0-1 0 0,1 0 0 0 0,2-3 19 0 0,83-119-1857 0 0,58 21-4252 0 0,-119 94 4853 0 0</inkml:trace>
  <inkml:trace contextRef="#ctx0" brushRef="#br0" timeOffset="2854.76">3628 5165 1280 0 0,'-105'-6'2787'0'0,"-52"72"-1756"0"0,148-61-939 0 0,0-1-1 0 0,1 1 1 0 0,-1 0 0 0 0,1 1-1 0 0,0 0 1 0 0,1 0 0 0 0,0 1-1 0 0,0 0 1 0 0,0 0 0 0 0,1 1 0 0 0,0-1-1 0 0,0 1 1 0 0,1 1 0 0 0,0-1-1 0 0,0 1 1 0 0,1 0 0 0 0,0 0 0 0 0,-1 6-92 0 0,9-12 24 0 0,0 1 1 0 0,0 0 0 0 0,0-1 0 0 0,1 0 0 0 0,0 0 0 0 0,-1-1-1 0 0,1 1 1 0 0,0-1 0 0 0,0 0 0 0 0,0 0 0 0 0,1-1-1 0 0,-1 1 1 0 0,0-1 0 0 0,1 0 0 0 0,-1-1 0 0 0,0 1 0 0 0,1-1-1 0 0,-1 0-24 0 0,8 0-20 0 0,0 0 0 0 0,0 0-1 0 0,-1-2 1 0 0,1 1-1 0 0,-1-2 1 0 0,1 1-1 0 0,-1-2 1 0 0,0 0 0 0 0,0 0-1 0 0,0-1 1 0 0,-1-1-1 0 0,0 0 1 0 0,0 0 0 0 0,0-1-1 0 0,-1 0 1 0 0,0-1-1 0 0,0 0 1 0 0,-1-1 0 0 0,0 0-1 0 0,0 0 1 0 0,-1-1-1 0 0,-1 0 1 0 0,1-1 0 0 0,-2 0-1 0 0,1 0 1 0 0,-2 0-1 0 0,1-1 1 0 0,3-11 20 0 0,-9 22 14 0 0,1 0 0 0 0,-1-1 0 0 0,0 1 0 0 0,1-1 0 0 0,-1 1 0 0 0,0 0 0 0 0,0-1 0 0 0,0 1 0 0 0,0-1 0 0 0,0 1 0 0 0,0-1 0 0 0,0 1 0 0 0,-1 0 0 0 0,1-1 0 0 0,-1 1 0 0 0,1-1 0 0 0,-1 1 0 0 0,1 0 0 0 0,-1-1 1 0 0,1 1-1 0 0,-1 0 0 0 0,0 0 0 0 0,0 0 0 0 0,0-1 0 0 0,0 1 0 0 0,0 0 0 0 0,0 0 0 0 0,0 0 0 0 0,0 0 0 0 0,0 1 0 0 0,0-1 0 0 0,-1 0 0 0 0,1 0 0 0 0,0 1 0 0 0,0-1 0 0 0,-1 1 0 0 0,1-1 0 0 0,-1 1 0 0 0,1-1 0 0 0,0 1 0 0 0,-1 0 0 0 0,1 0 0 0 0,-1 0 0 0 0,1 0 0 0 0,-1 0 0 0 0,1 0 0 0 0,-1 0 0 0 0,0 0-14 0 0,1 5 7 0 0,0-1 0 0 0,1 1 0 0 0,0-1 0 0 0,0 1 0 0 0,1-1 0 0 0,-1 1 0 0 0,1-1 0 0 0,0 1 0 0 0,0-1-1 0 0,0 1 1 0 0,0-1 0 0 0,1 0 0 0 0,0 0 0 0 0,0 0 0 0 0,0 0 0 0 0,0 0 0 0 0,1 0 0 0 0,0-1 0 0 0,0 1-7 0 0,-3-3 0 0 0,7 8-222 0 0,0-1 1 0 0,0 0-1 0 0,1-1 0 0 0,0 1 1 0 0,0-2-1 0 0,1 1 1 0 0,0-1-1 0 0,0 0 1 0 0,0-1-1 0 0,1 0 0 0 0,0 0 1 0 0,0-1-1 0 0,0-1 1 0 0,0 0-1 0 0,1 0 1 0 0,-1-1-1 0 0,1 0 1 0 0,0 0-1 0 0,5-1 222 0 0,-13-1-1083 0 0</inkml:trace>
  <inkml:trace contextRef="#ctx0" brushRef="#br0" timeOffset="3152.756">4089 5054 2156 0 0,'-16'7'380'0'0,"0"0"-1"0"0,1 1 0 0 0,0 1 1 0 0,0 0-1 0 0,1 1 0 0 0,0 1 1 0 0,1 0-1 0 0,0 0 1 0 0,1 2-1 0 0,-7 7-379 0 0,7-4 220 0 0,1 1 0 0 0,0 0 0 0 0,2 0-1 0 0,-1 1 1 0 0,2 0 0 0 0,1 0 0 0 0,0 1 0 0 0,1 0 0 0 0,-2 13-220 0 0,6-25 10 0 0,1-1 1 0 0,-1 1-1 0 0,1 0 0 0 0,1 0 1 0 0,-1-1-1 0 0,1 1 0 0 0,0 0 1 0 0,1 0-1 0 0,0 0 0 0 0,0-1 0 0 0,0 1 1 0 0,1 0-1 0 0,-1-1 0 0 0,2 0 1 0 0,-1 1-1 0 0,1-1 0 0 0,0 0 1 0 0,0 0-1 0 0,1 0 0 0 0,0 0 1 0 0,0-1-1 0 0,0 0 0 0 0,0 0 1 0 0,1 0-1 0 0,0 0 0 0 0,0-1 0 0 0,0 1 1 0 0,1-1-1 0 0,3 1-10 0 0,-1-1-320 0 0,0-1 0 0 0,0-1-1 0 0,1 0 1 0 0,-1 0 0 0 0,1-1-1 0 0,-1 0 1 0 0,1 0 0 0 0,0-1 0 0 0,-1 0-1 0 0,1 0 1 0 0,0-1 0 0 0,-1 0 0 0 0,1-1-1 0 0,-1 0 1 0 0,0 0 0 0 0,1-1 0 0 0,2-1 320 0 0,24-13-1412 0 0</inkml:trace>
  <inkml:trace contextRef="#ctx0" brushRef="#br0" timeOffset="3490.962">4348 4954 1120 0 0,'-1'-2'140'0'0,"-1"-1"0"0"0,1 1 0 0 0,-1 0 0 0 0,1 0 0 0 0,-1 0 0 0 0,0 0 0 0 0,0 0 0 0 0,0 0 0 0 0,0 1 0 0 0,0-1 0 0 0,-1 1 0 0 0,1-1 0 0 0,0 1 0 0 0,-1 0 0 0 0,1 0 0 0 0,-1 0 0 0 0,1 0 0 0 0,-1 1-1 0 0,1-1 1 0 0,-1 1 0 0 0,0-1 0 0 0,1 1 0 0 0,-1 0 0 0 0,0 0 0 0 0,1 0 0 0 0,-1 0 0 0 0,0 0 0 0 0,1 1 0 0 0,-1-1 0 0 0,0 1 0 0 0,1 0 0 0 0,-1 0 0 0 0,1 0 0 0 0,0 0 0 0 0,-1 0 0 0 0,1 1 0 0 0,0-1 0 0 0,-1 0 0 0 0,1 1 0 0 0,0 0 0 0 0,0 0 0 0 0,0-1 0 0 0,0 1 0 0 0,-1 2-140 0 0,-6 10 95 0 0,1 0 0 0 0,0 0 1 0 0,1 1-1 0 0,1 0 1 0 0,0 0-1 0 0,1 1 0 0 0,0-1 1 0 0,1 1-1 0 0,1 0 1 0 0,1 1-1 0 0,0-1 0 0 0,1 0 1 0 0,1 0-1 0 0,0 1 0 0 0,2-1 1 0 0,0 0-1 0 0,0 1 1 0 0,1-1-1 0 0,1-1 0 0 0,2 4-95 0 0,7 83 210 0 0,-12-83-171 0 0,1-10-44 0 0,0 1 1 0 0,-1 0 0 0 0,0-1 0 0 0,-1 1 0 0 0,0 0 0 0 0,-1-1-1 0 0,0 1 1 0 0,0-1 0 0 0,-1 1 0 0 0,0-1 0 0 0,-1 1 0 0 0,0-1-1 0 0,0 0 1 0 0,-1 0 0 0 0,0 0 0 0 0,0-1 0 0 0,-1 0 0 0 0,-1 1 0 0 0,-3 3 4 0 0,8-11-5 0 0,1-1 0 0 0,-1 1 1 0 0,1-1-1 0 0,-1 1 1 0 0,0-1-1 0 0,1 1 1 0 0,-1-1-1 0 0,0 0 1 0 0,1 1-1 0 0,-1-1 1 0 0,0 0-1 0 0,0 0 1 0 0,1 0-1 0 0,-1 1 1 0 0,0-1-1 0 0,0 0 1 0 0,0 0-1 0 0,1 0 1 0 0,-1 0-1 0 0,0 0 1 0 0,0 0-1 0 0,1-1 1 0 0,-1 1-1 0 0,0 0 0 0 0,0 0 1 0 0,1 0-1 0 0,-1-1 1 0 0,0 1-1 0 0,0 0 1 0 0,1-1-1 0 0,-1 1 1 0 0,0-1-1 0 0,1 1 1 0 0,-1-1-1 0 0,1 1 1 0 0,-1-1-1 0 0,1 1 1 0 0,-1-1-1 0 0,1 1 1 0 0,-1-1-1 0 0,1 0 1 0 0,-1 1-1 0 0,1-1 1 0 0,0 0-1 0 0,-1 0 1 0 0,1 1-1 0 0,0-1 1 0 0,0 0-1 0 0,-1 0 0 0 0,1 1 1 0 0,0-1-1 0 0,0 0 1 0 0,0 0-1 0 0,0 1 1 0 0,0-1-1 0 0,0 0 1 0 0,0 0-1 0 0,0 0 1 0 0,1 0 4 0 0,-9-55-193 0 0,9 47 186 0 0,1 1 0 0 0,-1-1 0 0 0,2 0 1 0 0,-1 1-1 0 0,1 0 0 0 0,0-1 0 0 0,1 1 0 0 0,0 1 0 0 0,0-1 0 0 0,1 0 0 0 0,0 1 0 0 0,0 0 0 0 0,1 0 0 0 0,0 1 1 0 0,0-1-1 0 0,1 1 0 0 0,-1 0 0 0 0,1 1 0 0 0,0 0 0 0 0,1 0 0 0 0,-1 1 0 0 0,1-1 0 0 0,0 2 0 0 0,0-1 1 0 0,1 1-1 0 0,-1 0 0 0 0,1 1 0 0 0,-1 0 0 0 0,1 0 0 0 0,0 1 0 0 0,2 0 7 0 0,-1 0 36 0 0,0 1 0 0 0,0 1 0 0 0,0 0 0 0 0,0 0 1 0 0,0 1-1 0 0,0 0 0 0 0,-1 1 0 0 0,1 0 0 0 0,-1 0 0 0 0,0 1 0 0 0,0 0 0 0 0,0 1 0 0 0,0 0 0 0 0,-1 0 0 0 0,0 1 1 0 0,0 0-1 0 0,0 0 0 0 0,-1 1 0 0 0,0 0 0 0 0,0 0 0 0 0,-1 1 0 0 0,0 0 0 0 0,0 0 0 0 0,-1 0 0 0 0,0 1 0 0 0,0 0 1 0 0,-1 0-1 0 0,0 0 0 0 0,-1 0 0 0 0,0 1 0 0 0,1 7-36 0 0,-46 45-883 0 0,-38-48-3849 0 0,49-29 3478 0 0,5-4 34 0 0</inkml:trace>
  <inkml:trace contextRef="#ctx0" brushRef="#br0" timeOffset="3800.276">4423 5122 916 0 0,'2'-3'1296'0'0,"0"1"-232"0"0,-1-1-148 0 0,1 2-180 0 0,-2-2-143 0 0,3 3-113 0 0,-3-2-264 0 0,2-1-36 0 0,-1 3-156 0 0,1 0-8 0 0,-1 0-188 0 0,1 2-92 0 0,3 1-92 0 0,0 0-141 0 0,-1-2-523 0 0,3 1-268 0 0,14 5 60 0 0</inkml:trace>
  <inkml:trace contextRef="#ctx0" brushRef="#br0" timeOffset="4080.898">4998 5104 1448 0 0,'-27'8'709'0'0,"0"2"1"0"0,1 1-1 0 0,0 1 0 0 0,1 1 0 0 0,0 1 1 0 0,1 1-1 0 0,1 1 0 0 0,-4 5-709 0 0,19-16 127 0 0,1 1 0 0 0,0 0 0 0 0,0 0 0 0 0,0 1 0 0 0,1 0 0 0 0,0 0 0 0 0,0 0 0 0 0,1 1 0 0 0,0 0 0 0 0,0 0 0 0 0,1 0 0 0 0,0 1 0 0 0,0-1 0 0 0,1 1 0 0 0,0 0 0 0 0,1 0 0 0 0,0 0 0 0 0,0 1 0 0 0,0 8-127 0 0,5-12-56 0 0,1 0 1 0 0,0 0-1 0 0,0 0 1 0 0,1 0-1 0 0,0-1 1 0 0,-1 0-1 0 0,2 0 1 0 0,-1 0-1 0 0,1-1 0 0 0,-1 0 1 0 0,1 0-1 0 0,0 0 1 0 0,1-1-1 0 0,-1 0 1 0 0,1 0-1 0 0,-1 0 1 0 0,1-1-1 0 0,0 0 1 0 0,0 0-1 0 0,0-1 0 0 0,0 0 1 0 0,0 0-1 0 0,0-1 1 0 0,0 0-1 0 0,0 0 1 0 0,0 0-1 0 0,0-1 1 0 0,0 0-1 0 0,1-1 56 0 0,118-33-5302 0 0,-108 27 4092 0 0</inkml:trace>
  <inkml:trace contextRef="#ctx0" brushRef="#br0" timeOffset="4358.5">5108 5344 1388 0 0,'4'-1'91'0'0,"20"-2"290"0"0,0-1 0 0 0,-1 0 0 0 0,1-2 0 0 0,-1-1 0 0 0,0-1 0 0 0,-1-1 0 0 0,0-1 0 0 0,0-1 1 0 0,-1-1-1 0 0,0-1 0 0 0,-1 0 0 0 0,0-3-381 0 0,-3-17 423 0 0,-16 31-349 0 0,-29-18 62 0 0,-97 7 716 0 0,121 14-833 0 0,-15 2 139 0 0,0 0 1 0 0,-1 1-1 0 0,1 1 1 0 0,1 1-1 0 0,-1 1 1 0 0,1 1-1 0 0,1 0 1 0 0,-1 1-1 0 0,1 1 1 0 0,1 0-1 0 0,0 1 1 0 0,0 1-1 0 0,-2 4-158 0 0,17-12-4 0 0,0 0 0 0 0,0 1 0 0 0,1-1 0 0 0,-1 1 0 0 0,1-1 0 0 0,0 1 0 0 0,1 0 0 0 0,-1-1 0 0 0,1 1 0 0 0,0-1 0 0 0,0 0 0 0 0,0 1 0 0 0,1-1 0 0 0,-1 0 0 0 0,1 0 0 0 0,0 0 0 0 0,0 0 0 0 0,1 0 0 0 0,-1 0 0 0 0,1 0-1 0 0,0-1 1 0 0,0 1 0 0 0,0-1 0 0 0,0 0 0 0 0,0 0 0 0 0,1 0 0 0 0,0 0 0 0 0,-1-1 0 0 0,1 0 0 0 0,0 1 0 0 0,0-1 0 0 0,0-1 0 0 0,1 1 0 0 0,-1 0 0 0 0,0-1 0 0 0,1 0 0 0 0,-1 0 0 0 0,1-1 0 0 0,2 1 4 0 0,18 8-981 0 0,1-1 0 0 0,0-1 0 0 0,0-1 0 0 0,1-2 1 0 0,0-1-1 0 0,-1 0 0 0 0,9-2 981 0 0,4-1-1205 0 0</inkml:trace>
  <inkml:trace contextRef="#ctx0" brushRef="#br0" timeOffset="5119.801">6415 5053 1184 0 0,'16'-63'5787'0'0,"-16"63"-5661"0"0,-1 49 1149 0 0,1-24-1078 0 0,1 0 0 0 0,1 0-1 0 0,1 0 1 0 0,2 0 0 0 0,0 0 0 0 0,2-1 0 0 0,0 0-1 0 0,7 13-196 0 0,-11-29 50 0 0,1 0 0 0 0,0 0-1 0 0,0-1 1 0 0,1 0-1 0 0,0 0 1 0 0,0 0-1 0 0,0 0 1 0 0,1-1-1 0 0,0 0 1 0 0,1 0 0 0 0,-1 0-1 0 0,1-1 1 0 0,0 0-1 0 0,0 0 1 0 0,1-1-1 0 0,-1 0 1 0 0,1 0 0 0 0,0-1-1 0 0,0 0 1 0 0,0 0-1 0 0,1-1 1 0 0,-1 0-1 0 0,1-1 1 0 0,-1 1-1 0 0,1-2 1 0 0,6 1-50 0 0,-5-2-51 0 0,1-1 0 0 0,-1 1 1 0 0,0-2-1 0 0,-1 0 0 0 0,1 0 0 0 0,0 0 1 0 0,-1-1-1 0 0,0-1 0 0 0,0 0 0 0 0,0 0 1 0 0,0 0-1 0 0,-1-1 0 0 0,0-1 0 0 0,0 1 0 0 0,-1-1 1 0 0,0-1-1 0 0,0 1 0 0 0,0-1 0 0 0,-1 0 1 0 0,-1-1-1 0 0,1 1 0 0 0,-1-1 0 0 0,-1 0 1 0 0,1-1-1 0 0,-2 1 0 0 0,1-1 0 0 0,-1 0 0 0 0,-1 1 1 0 0,0-1-1 0 0,0 0 0 0 0,-1-1 0 0 0,0 1 1 0 0,-1-4 50 0 0,0 12-32 0 0,-2-18 5 0 0,2 20 24 0 0,1 1 0 0 0,-1 0 0 0 0,0-1 0 0 0,0 1 0 0 0,0-1 1 0 0,0 1-1 0 0,0 0 0 0 0,0-1 0 0 0,0 1 0 0 0,0-1 0 0 0,0 1 0 0 0,0 0 0 0 0,0-1 0 0 0,0 1 0 0 0,-1-1 1 0 0,1 1-1 0 0,0 0 0 0 0,0-1 0 0 0,-1 1 0 0 0,1-1 0 0 0,0 1 0 0 0,-1-1 0 0 0,1 1 0 0 0,0-1 1 0 0,-1 1-1 0 0,1-1 0 0 0,-1 1 0 0 0,1-1 0 0 0,-1 0 0 0 0,1 1 0 0 0,-1-1 0 0 0,1 0 0 0 0,-1 1 1 0 0,1-1-1 0 0,-1 0 0 0 0,1 0 0 0 0,-1 0 0 0 0,0 1 0 0 0,1-1 0 0 0,-1 0 0 0 0,1 0 0 0 0,-1 0 1 0 0,0 0-1 0 0,1 0 0 0 0,-1 0 0 0 0,1 0 0 0 0,-1 0 0 0 0,0 0 0 0 0,1 0 0 0 0,-1-1 0 0 0,1 1 1 0 0,-1 0-1 0 0,0 0 0 0 0,1 0 0 0 0,-1-1 0 0 0,1 1 0 0 0,-1 0 0 0 0,1-1 0 0 0,-1 1 3 0 0,17 54 38 0 0,-4-43-21 0 0,1-1 1 0 0,0 0-1 0 0,1-1 1 0 0,0 0 0 0 0,0-1-1 0 0,1-1 1 0 0,0 0 0 0 0,0-1-1 0 0,1-1 1 0 0,-1 0 0 0 0,1-1-1 0 0,1-1 1 0 0,-1 0 0 0 0,0-2-1 0 0,0 1 1 0 0,1-2-1 0 0,-1 0 1 0 0,1-1 0 0 0,-1-1-1 0 0,0 0 1 0 0,0-2 0 0 0,0 1-1 0 0,0-2 1 0 0,0 0 0 0 0,-1-1-1 0 0,7-4-17 0 0,-17 9-8 0 0,-1-1-1 0 0,0 0 0 0 0,1 1 1 0 0,-1-1-1 0 0,0-1 1 0 0,0 1-1 0 0,-1 0 0 0 0,1-1 1 0 0,0 0-1 0 0,-1 0 1 0 0,1 0-1 0 0,-1-1 0 0 0,0 1 1 0 0,0-1-1 0 0,-1 1 1 0 0,1-1-1 0 0,-1 0 0 0 0,0 0 1 0 0,1 0-1 0 0,-2 0 1 0 0,1-1-1 0 0,0 1 0 0 0,-1 0 1 0 0,0-1-1 0 0,0 1 1 0 0,-1-1-1 0 0,1 1 0 0 0,-1-1 1 0 0,0 0-1 0 0,0 1 1 0 0,0-4 8 0 0,-11-5-47 0 0,0 0 1 0 0,0 1-1 0 0,-1 0 1 0 0,-1 1-1 0 0,0 1 1 0 0,-1 0 0 0 0,1 0-1 0 0,-2 2 1 0 0,1 0-1 0 0,-2 0 1 0 0,1 1-1 0 0,0 1 1 0 0,-1 1 0 0 0,0 0-1 0 0,-1 1 1 0 0,-4 0 46 0 0,34-18-5897 0 0,4 15 4577 0 0</inkml:trace>
  <inkml:trace contextRef="#ctx0" brushRef="#br0" timeOffset="5464.174">7536 5248 1944 0 0,'26'-14'2971'0'0,"6"-7"-2618"0"0,0-1 1 0 0,-1-1-1 0 0,-2-2 0 0 0,0-1 0 0 0,-2-1 0 0 0,0-1 1 0 0,-2-1-1 0 0,2-8-353 0 0,-25 36 2 0 0,-1-1 1 0 0,0 0-1 0 0,0 0 1 0 0,0 1-1 0 0,-1-1 1 0 0,1 0-1 0 0,0 0 1 0 0,-1 0-1 0 0,1 0 0 0 0,-1 0 1 0 0,0 0-1 0 0,0 0 1 0 0,1 0-1 0 0,-1 0 1 0 0,-1 0-1 0 0,1 0 1 0 0,0 0-1 0 0,0 0 1 0 0,-1 0-1 0 0,1 0 1 0 0,-1 0-1 0 0,0 0 1 0 0,1 0-1 0 0,-1 0 1 0 0,0 0-1 0 0,0 0 1 0 0,0 1-1 0 0,0-1 1 0 0,-1 0-1 0 0,1 1 1 0 0,0-1-1 0 0,-1 1 0 0 0,1 0 1 0 0,-1-1-1 0 0,0 1 1 0 0,1 0-1 0 0,-1 0 1 0 0,0 0-1 0 0,1 0 1 0 0,-1 0-1 0 0,0 0 1 0 0,0 0-1 0 0,0 1 1 0 0,0-1-1 0 0,0 1 1 0 0,0 0-1 0 0,0-1 1 0 0,0 1-1 0 0,0 0 1 0 0,0 0-1 0 0,0 0 1 0 0,0 0-1 0 0,-2 1-2 0 0,-15-2 150 0 0,0 1 1 0 0,0 1-1 0 0,1 0 1 0 0,-1 2-1 0 0,1 0 1 0 0,-1 1-1 0 0,1 1 0 0 0,0 1 1 0 0,0 0-1 0 0,-16 9-150 0 0,29-14 23 0 0,0 0 1 0 0,0 1-1 0 0,-1 0 0 0 0,1 0 0 0 0,0 0 0 0 0,1 0 0 0 0,-1 1 1 0 0,0 0-1 0 0,1 0 0 0 0,-1 0 0 0 0,1 0 0 0 0,0 1 0 0 0,0 0 1 0 0,0 0-1 0 0,1 0 0 0 0,-1 0 0 0 0,1 0 0 0 0,0 1 1 0 0,0 0-1 0 0,1-1 0 0 0,0 1 0 0 0,-1 0 0 0 0,1 0 0 0 0,1 0 1 0 0,-1 1-1 0 0,1-1 0 0 0,0 0 0 0 0,0 1 0 0 0,1-1 0 0 0,-1 1 1 0 0,1-1-1 0 0,0 0 0 0 0,1 1 0 0 0,-1-1 0 0 0,1 1 1 0 0,0-1-1 0 0,1 0 0 0 0,-1 0 0 0 0,1 0 0 0 0,0 1 0 0 0,0-2 1 0 0,0 1-1 0 0,1 0 0 0 0,0 0 0 0 0,0-1 0 0 0,1 1-23 0 0,15 6-553 0 0,0-2-1 0 0,1 0 1 0 0,0-1-1 0 0,0-1 1 0 0,1 0-1 0 0,0-2 1 0 0,0-1-1 0 0,1 0 0 0 0,-1-2 1 0 0,1 0-1 0 0,-1-1 1 0 0,1-2-1 0 0,6-1 554 0 0,-3 2-1166 0 0</inkml:trace>
  <inkml:trace contextRef="#ctx0" brushRef="#br0" timeOffset="6036.667">8832 4916 1676 0 0,'-9'-4'170'0'0,"0"-1"-1"0"0,0 1 1 0 0,0 0 0 0 0,-1 1-1 0 0,1 0 1 0 0,-1 1 0 0 0,0 0-1 0 0,1 0 1 0 0,-1 1 0 0 0,0 1-1 0 0,0-1 1 0 0,0 2-1 0 0,0-1 1 0 0,0 1 0 0 0,0 1-1 0 0,1 0 1 0 0,-1 0 0 0 0,0 1-1 0 0,1 0 1 0 0,0 0 0 0 0,0 1-1 0 0,0 1 1 0 0,0 0-1 0 0,-6 4-169 0 0,-11 7 333 0 0,2 0 0 0 0,0 2 0 0 0,1 1-1 0 0,0 1 1 0 0,2 1 0 0 0,0 0 0 0 0,-12 19-333 0 0,-1 45 734 0 0,35-82-715 0 0,1 0 1 0 0,0-1-1 0 0,0 1 0 0 0,0-1 1 0 0,1 0-1 0 0,-1 0 0 0 0,0 0 1 0 0,1 0-1 0 0,-1 0 0 0 0,1 0 1 0 0,0-1-1 0 0,0 1 0 0 0,0-1 1 0 0,-1 0-1 0 0,1 0 1 0 0,0 0-1 0 0,0 0 0 0 0,1 0 1 0 0,-1-1-1 0 0,0 1 0 0 0,0-1 1 0 0,0 0-1 0 0,0 0 0 0 0,1 0 1 0 0,-1 0-1 0 0,0-1 1 0 0,0 1-20 0 0,23-3-5 0 0,0-2 1 0 0,-1-1 0 0 0,0 0 0 0 0,0-2 0 0 0,0-1 0 0 0,-1-1-1 0 0,0-1 1 0 0,-1-1 0 0 0,-1-1 0 0 0,0-1 0 0 0,0 0 0 0 0,-2-2 0 0 0,14-14 4 0 0,-4-4 155 0 0,-41 47-97 0 0,11-9-108 0 0,1 0 0 0 0,0 0 1 0 0,0 0-1 0 0,0 0 0 0 0,0 0 1 0 0,0 0-1 0 0,1-1 0 0 0,0 1 0 0 0,0 0 1 0 0,0-1-1 0 0,0 1 0 0 0,0-1 1 0 0,1 0-1 0 0,-1 0 0 0 0,1 0 0 0 0,0 0 1 0 0,0 0-1 0 0,0 0 0 0 0,0-1 1 0 0,1 1-1 0 0,-1-1 0 0 0,1 0 0 0 0,-1 0 1 0 0,1-1-1 0 0,0 1 0 0 0,0-1 1 0 0,0 1-1 0 0,2-1 50 0 0,75 12-4630 0 0,-65-13 3383 0 0</inkml:trace>
  <inkml:trace contextRef="#ctx0" brushRef="#br0" timeOffset="6318.559">9166 4570 2000 0 0,'4'-8'5311'0'0,"-20"43"-4496"0"0,7-1-524 0 0,1 1 0 0 0,2 0-1 0 0,2 0 1 0 0,1 0 0 0 0,2 0 0 0 0,2 26-291 0 0,0-30 149 0 0,27 138 194 0 0,-17-134-733 0 0,-10-34 279 0 0,-1 0 0 0 0,0-1 0 0 0,1 1 0 0 0,-1 0 0 0 0,1-1 0 0 0,-1 1 0 0 0,1 0 0 0 0,-1-1 0 0 0,1 1 0 0 0,-1-1 0 0 0,1 1 0 0 0,0-1 0 0 0,-1 1 0 0 0,1-1 0 0 0,0 0 0 0 0,-1 1 0 0 0,1-1 0 0 0,0 0 0 0 0,0 1 0 0 0,-1-1 0 0 0,1 0 0 0 0,0 0 0 0 0,0 0 0 0 0,-1 0 0 0 0,1 0 0 0 0,0 0 0 0 0,0 0 0 0 0,-1 0 0 0 0,1 0 0 0 0,0 0 0 0 0,0 0 0 0 0,0 0 0 0 0,-1 0 0 0 0,1-1 0 0 0,0 1 0 0 0,0 0 0 0 0,-1-1 0 0 0,1 1 0 0 0,0 0 0 0 0,-1-1 0 0 0,1 1 0 0 0,-1-1 0 0 0,1 1 0 0 0,0-1 0 0 0,-1 1 0 0 0,1-1 0 0 0,-1 0 0 0 0,1 1 0 0 0,-1-1 1 0 0,0 1-1 0 0,1-1 0 0 0,-1 0 0 0 0,1 0 0 0 0,-1 1 0 0 0,0-1 0 0 0,0 0 0 0 0,0 0 0 0 0,1 1 0 0 0,-1-1 0 0 0,0 0 0 0 0,0 0 0 0 0,0 0 111 0 0,9-16-1256 0 0</inkml:trace>
  <inkml:trace contextRef="#ctx0" brushRef="#br0" timeOffset="6876.993">9427 4865 1288 0 0,'4'9'3625'0'0,"-6"21"-2775"0"0,2-16-204 0 0,-11 161 1855 0 0,11-169-2455 0 0,1-1 0 0 0,-1 1 0 0 0,1 0 0 0 0,0-1 0 0 0,0 1-1 0 0,0-1 1 0 0,1 0 0 0 0,0 1 0 0 0,0-1 0 0 0,0 0 0 0 0,1 0 0 0 0,0 0-1 0 0,0 0 1 0 0,0-1 0 0 0,0 1 0 0 0,1-1 0 0 0,-1 0 0 0 0,1 0 0 0 0,1 0 0 0 0,-1 0-1 0 0,0-1 1 0 0,1 0 0 0 0,0 0 0 0 0,-1 0 0 0 0,1 0 0 0 0,0-1 0 0 0,1 1 0 0 0,-1-1-1 0 0,0-1 1 0 0,1 1 0 0 0,-1-1 0 0 0,1 0 0 0 0,-1 0 0 0 0,1-1 0 0 0,5 1-46 0 0,0-5-47 0 0,-1 0 0 0 0,1 0 0 0 0,-1-1 0 0 0,0-1 0 0 0,-1 0-1 0 0,1 0 1 0 0,-1 0 0 0 0,0-1 0 0 0,-1-1 0 0 0,1 0 0 0 0,-1 0 0 0 0,-1 0 0 0 0,0-1 0 0 0,0 0 0 0 0,-1 0 0 0 0,0-1 0 0 0,0 0 0 0 0,-1 0 0 0 0,0-2 47 0 0,-5 13 1 0 0,0 0-1 0 0,0-1 0 0 0,0 1 1 0 0,0 0-1 0 0,0 0 0 0 0,-1 0 1 0 0,1 0-1 0 0,0-1 0 0 0,-1 1 1 0 0,1 0-1 0 0,0 0 0 0 0,-1-1 1 0 0,1 1-1 0 0,-1 0 0 0 0,0-1 1 0 0,1 1-1 0 0,-1 0 0 0 0,1-1 1 0 0,-1 1-1 0 0,0-1 0 0 0,1 1 1 0 0,-1-1-1 0 0,0 1 0 0 0,0-1 1 0 0,1 0-1 0 0,-1 1 0 0 0,0-1 1 0 0,0 0-1 0 0,0 1 0 0 0,1-1 1 0 0,-1 0-1 0 0,0 0 0 0 0,0 0 1 0 0,0 0-1 0 0,0 0 0 0 0,1 0 1 0 0,-1 0-1 0 0,0 0 0 0 0,0 0 1 0 0,0 0-1 0 0,0-1 0 0 0,1 1 1 0 0,-1 0-1 0 0,0 0 0 0 0,0-1 1 0 0,0 0-1 0 0,6 8-41 0 0,1-1 1 0 0,1-1 0 0 0,-1 1 0 0 0,1-1 0 0 0,0 0 0 0 0,0-1 0 0 0,0 1-1 0 0,1-1 1 0 0,0-1 0 0 0,0 0 0 0 0,-1 0 0 0 0,2 0 0 0 0,-1-1 0 0 0,0 0 0 0 0,0-1-1 0 0,1 1 1 0 0,-1-2 0 0 0,1 1 0 0 0,-1-1 0 0 0,1-1 0 0 0,-1 1 0 0 0,1-2-1 0 0,4 0 41 0 0,6 2-115 0 0,-10 1 66 0 0,1-1 0 0 0,0 0 0 0 0,-1-1 0 0 0,1 0 0 0 0,-1 0 0 0 0,0-1 0 0 0,1 0 0 0 0,-1-1 0 0 0,0 0-1 0 0,0 0 1 0 0,-1-1 0 0 0,1 0 0 0 0,-1 0 0 0 0,1-1 0 0 0,-1 0 0 0 0,-1-1 0 0 0,1 0 0 0 0,-1 0 0 0 0,0 0 0 0 0,0-1 0 0 0,-1 0 0 0 0,0-1 0 0 0,0 1 0 0 0,-1-1 0 0 0,0 0 0 0 0,0-1 49 0 0,-8 1-19 0 0,0 0 1 0 0,0 1-1 0 0,-1 0 0 0 0,0 0 1 0 0,0 0-1 0 0,-1 0 1 0 0,0 0-1 0 0,0 1 0 0 0,-1 0 1 0 0,0 0-1 0 0,0 0 0 0 0,0 1 1 0 0,0 0-1 0 0,-1 0 0 0 0,0 1 1 0 0,0 0-1 0 0,0 0 1 0 0,-1 0-1 0 0,1 1 0 0 0,-1 0 1 0 0,0 1-1 0 0,0 0 0 0 0,0 0 1 0 0,0 0-1 0 0,0 1 19 0 0,-9-5 22 0 0,-137-54-2604 0 0,143 52 1275 0 0,5 1-108 0 0</inkml:trace>
  <inkml:trace contextRef="#ctx0" brushRef="#br0" timeOffset="7812.046">10392 4924 1664 0 0,'-26'-23'4177'0'0,"-43"21"-2275"0"0,59 4-1795 0 0,1 1-1 0 0,-1 0 1 0 0,1 0 0 0 0,0 1 0 0 0,0 0 0 0 0,1 0-1 0 0,-1 1 1 0 0,1 1 0 0 0,0-1 0 0 0,0 1 0 0 0,1 0 0 0 0,0 1-1 0 0,0 0 1 0 0,0 0 0 0 0,1 1 0 0 0,0-1 0 0 0,1 1-1 0 0,-1 1 1 0 0,2-1 0 0 0,-1 1 0 0 0,1 0 0 0 0,0 0 0 0 0,-1 7-107 0 0,31 15 322 0 0,-17-29-361 0 0,-1 1 0 0 0,1-1 0 0 0,0 0 0 0 0,-1-1 0 0 0,1 0 0 0 0,0-1 0 0 0,0 0 0 0 0,0 0 0 0 0,0 0 0 0 0,0-1 0 0 0,0-1 0 0 0,-1 0 1 0 0,1 0-1 0 0,-1 0 0 0 0,1-1 0 0 0,-1-1 0 0 0,0 1 0 0 0,0-1 0 0 0,2-2 39 0 0,-7 5-27 0 0,7-2-42 0 0,-1-1 0 0 0,0 0-1 0 0,0 0 1 0 0,0-1 0 0 0,-1 0 0 0 0,0-1 0 0 0,0 1 0 0 0,0-2 0 0 0,0 1 0 0 0,-1-1-1 0 0,0 0 1 0 0,-1-1 0 0 0,0 1 0 0 0,0-1 0 0 0,0 0 0 0 0,2-6 69 0 0,-8 13 46 0 0,0 1 20 0 0,-27-12 281 0 0,24 12-339 0 0,1 0 0 0 0,0-1 0 0 0,0 1 0 0 0,-1 0 0 0 0,1 1 0 0 0,0-1 0 0 0,-1 0 0 0 0,1 1 0 0 0,0-1 0 0 0,0 1 0 0 0,0 0 0 0 0,-1-1 0 0 0,1 1 0 0 0,0 0 0 0 0,0 1 0 0 0,0-1 0 0 0,0 0 0 0 0,1 0 0 0 0,-1 1 0 0 0,0-1 0 0 0,0 1 0 0 0,1 0 0 0 0,-1-1 0 0 0,1 1 0 0 0,0 0 0 0 0,-1 0 0 0 0,1 0 0 0 0,0 0 0 0 0,0 0 0 0 0,0 0 0 0 0,0 0 0 0 0,0 1 0 0 0,1-1 0 0 0,-1 0 0 0 0,1 0 0 0 0,0 1 0 0 0,-1-1 0 0 0,1 0 0 0 0,0 0 0 0 0,0 1 0 0 0,0-1-8 0 0,104 19-1037 0 0,-82-23 815 0 0,0-2 0 0 0,-1 0 0 0 0,0-1-1 0 0,0-1 1 0 0,0-1 0 0 0,-1-1 0 0 0,0-1-1 0 0,3-2 223 0 0,-17 9-56 0 0,1-1-1 0 0,0 0 0 0 0,-1 0 1 0 0,1-1-1 0 0,-1 1 1 0 0,0-1-1 0 0,0-1 1 0 0,-1 1-1 0 0,1-1 0 0 0,-1 0 1 0 0,0 0-1 0 0,0-1 1 0 0,-1 1-1 0 0,0-1 0 0 0,0 0 1 0 0,0 0-1 0 0,1-4 57 0 0,-6 8 38 0 0,-1 1-1 0 0,1 0 0 0 0,-1 0 0 0 0,0 0 1 0 0,0 0-1 0 0,1 0 0 0 0,-1 0 1 0 0,0 0-1 0 0,0 0 0 0 0,0 1 1 0 0,0-1-1 0 0,0 1 0 0 0,0-1 1 0 0,0 1-1 0 0,0 0 0 0 0,0 0 1 0 0,0 0-1 0 0,0 0 0 0 0,0 0 0 0 0,0 1 1 0 0,0-1-1 0 0,0 0 0 0 0,0 1 1 0 0,0 0-1 0 0,0-1 0 0 0,0 1 1 0 0,0 0-1 0 0,0 0 0 0 0,1 0 1 0 0,-1 0-1 0 0,0 0-37 0 0,0 0 16 0 0,0 0 0 0 0,0 0 1 0 0,0 0-1 0 0,0 0 0 0 0,0 1 0 0 0,1-1 1 0 0,-1 0-1 0 0,0 1 0 0 0,1-1 0 0 0,-1 1 0 0 0,1 0 1 0 0,-1-1-1 0 0,1 1 0 0 0,0 0 0 0 0,0 0 1 0 0,0 0-1 0 0,0 0 0 0 0,0 0 0 0 0,0 0 1 0 0,0 0-1 0 0,1 0 0 0 0,-1 0 0 0 0,1 1 0 0 0,0-1 1 0 0,-1 0-1 0 0,1 0 0 0 0,0 0 0 0 0,0 1 1 0 0,1-1-1 0 0,-1 0 0 0 0,0 0 0 0 0,1 0 1 0 0,-1 0-1 0 0,1 1 0 0 0,0-1 0 0 0,-1 0 0 0 0,1 0 1 0 0,0 0-1 0 0,0 0 0 0 0,1 0 0 0 0,-1-1 1 0 0,0 1-1 0 0,1 0 0 0 0,-1 0-16 0 0,90 49-494 0 0,-76-49 417 0 0,0-1 0 0 0,0-1 0 0 0,0 0 0 0 0,1-1 0 0 0,-1-1 0 0 0,0 0 0 0 0,0-1 0 0 0,-1-1 0 0 0,1 0 0 0 0,-1-1 0 0 0,0 0 0 0 0,0-1 0 0 0,0-1 0 0 0,-1 0 0 0 0,0-1 0 0 0,0 0 0 0 0,-1-1 0 0 0,0-1 0 0 0,-1 0 0 0 0,4-4 77 0 0,32-100 1199 0 0,-47 113-975 0 0,-1-42 1631 0 0,90 555 264 0 0,-86-488-2088 0 0,0-13-35 0 0,-1 1-1 0 0,0 0 1 0 0,-1-1-1 0 0,0 1 0 0 0,0 0 1 0 0,-1 0-1 0 0,-1-1 1 0 0,0 1-1 0 0,-1 0 0 0 0,0-1 1 0 0,0 1-1 0 0,-2-1 1 0 0,1 0-1 0 0,-1 0 0 0 0,-1 0 1 0 0,0 0-1 0 0,-1-1 1 0 0,0 0-1 0 0,0 0 0 0 0,-2 2 5 0 0,0-9-268 0 0,1 0 0 0 0,-1 0-1 0 0,1-1 1 0 0,-1 0-1 0 0,0 0 1 0 0,0 0 0 0 0,0-1-1 0 0,0-1 1 0 0,0 1-1 0 0,0-1 1 0 0,-1-1 0 0 0,1 0-1 0 0,0 0 1 0 0,0 0-1 0 0,0-1 1 0 0,1 0 0 0 0,-1 0-1 0 0,0-1 1 0 0,1 0-1 0 0,-1-1 1 0 0,1 0 0 0 0,0 0-1 0 0,0 0 1 0 0,1-1 0 0 0,-1 0-1 0 0,1 0 1 0 0,0 0-1 0 0,1-1 1 0 0,-4-4 268 0 0,-14-11-1089 0 0</inkml:trace>
  <inkml:trace contextRef="#ctx0" brushRef="#br0" timeOffset="8231.671">11089 4985 2204 0 0,'9'-16'269'0'0,"0"0"0"0"0,1 0-1 0 0,0 1 1 0 0,1 0 0 0 0,1 0-1 0 0,0 2 1 0 0,1-1 0 0 0,1 2-1 0 0,0-1 1 0 0,0 2 0 0 0,1 0-1 0 0,1 1 1 0 0,0 1 0 0 0,0 0 0 0 0,1 1-1 0 0,0 0 1 0 0,0 2 0 0 0,1 0-1 0 0,0 1 1 0 0,13-2-269 0 0,-23 10 62 0 0,0 0 1 0 0,0 1-1 0 0,0 0 1 0 0,-1 1-1 0 0,1-1 1 0 0,-1 1-1 0 0,-1 1 1 0 0,1-1-1 0 0,-1 1 1 0 0,0 0-1 0 0,0 1 0 0 0,0 0 1 0 0,-1-1-1 0 0,0 2 1 0 0,-1-1-1 0 0,1 0 1 0 0,-1 1-1 0 0,-1 0 1 0 0,0 0-1 0 0,0 0 0 0 0,0 1 1 0 0,-1-1-1 0 0,0 0 1 0 0,0 7-63 0 0,7 78 1030 0 0,-11-86-1064 0 0,-1-1-1 0 0,0 0 1 0 0,0 0-1 0 0,-1 0 1 0 0,1 0-1 0 0,-1-1 1 0 0,0 0 0 0 0,-1 0-1 0 0,0 0 1 0 0,1 0-1 0 0,-1 0 1 0 0,-1-1 0 0 0,1 0-1 0 0,-1 0 1 0 0,0-1-1 0 0,1 1 1 0 0,-2-1 0 0 0,1 0-1 0 0,0-1 1 0 0,0 0-1 0 0,-1 0 1 0 0,1 0 0 0 0,-1-1-1 0 0,0 0 1 0 0,0 0-1 0 0,1 0 1 0 0,-1-1 0 0 0,0 0-1 0 0,0-1 1 0 0,1 1-1 0 0,-1-1 1 0 0,0 0-1 0 0,-4-2 35 0 0,3 1-352 0 0,1 0 0 0 0,0 0 0 0 0,0-1 0 0 0,0 0 0 0 0,0 0 0 0 0,1 0 0 0 0,-1-1 0 0 0,1 0-1 0 0,0-1 1 0 0,0 1 0 0 0,0-1 0 0 0,1 0 0 0 0,0 0 0 0 0,0-1 0 0 0,0 0 0 0 0,-4-6 352 0 0,-7-17-1258 0 0</inkml:trace>
  <inkml:trace contextRef="#ctx0" brushRef="#br0" timeOffset="9056.931">12291 4750 976 0 0,'29'-19'5323'0'0,"-15"44"-3483"0"0,-9-10-1853 0 0,10 25 444 0 0,-12-27-295 0 0,1 0 0 0 0,0 0 0 0 0,0-1 0 0 0,2 0-1 0 0,-1 0 1 0 0,1 0 0 0 0,1 0 0 0 0,0-1 0 0 0,1 0 0 0 0,0-1-1 0 0,1 0 1 0 0,0 0 0 0 0,0-1 0 0 0,1 0 0 0 0,0 0 0 0 0,1-1-1 0 0,0-1 1 0 0,8 5-136 0 0,128 14 796 0 0,-132-28-794 0 0,-1-1 0 0 0,0 0 0 0 0,0-1 0 0 0,0-1 0 0 0,0-1 0 0 0,-1 0 0 0 0,0 0 0 0 0,0-1 0 0 0,0-1 0 0 0,-1 0 0 0 0,0-1 0 0 0,-1 0 0 0 0,0-1 0 0 0,-1 0 0 0 0,1 0 0 0 0,-2-1 0 0 0,0-1 0 0 0,0 0 0 0 0,-1 0 0 0 0,0 0 0 0 0,1-6-2 0 0,-3 5 5 0 0,0-1-1 0 0,0 0 1 0 0,-2 0 0 0 0,0-1 0 0 0,0 1 0 0 0,-2-1-1 0 0,1 0 1 0 0,-2 1 0 0 0,0-1 0 0 0,-1-4-5 0 0,0 20 0 0 0,0-1 0 0 0,-1 1 0 0 0,1 0-1 0 0,0-1 1 0 0,0 1 0 0 0,-1-1 0 0 0,1 1 0 0 0,0 0 0 0 0,-1-1 0 0 0,1 1 0 0 0,-1-1 0 0 0,1 1 0 0 0,-1-1 0 0 0,1 1 0 0 0,-1-1 0 0 0,1 0-1 0 0,-1 1 1 0 0,1-1 0 0 0,-1 1 0 0 0,0-1 0 0 0,1 0 0 0 0,-1 0 0 0 0,0 1 0 0 0,1-1 0 0 0,-1 0 0 0 0,0 0 0 0 0,1 0 0 0 0,-1 0-1 0 0,0 0 1 0 0,1 0 0 0 0,-1 0 0 0 0,0 0 0 0 0,1 0 0 0 0,-1 0 0 0 0,0 0 0 0 0,1 0 0 0 0,-1 0 0 0 0,0-1 0 0 0,1 1 0 0 0,-1 0 0 0 0,1 0-1 0 0,-1-1 1 0 0,0 1 0 0 0,1 0 0 0 0,-1-1 0 0 0,1 1 0 0 0,-1-1 0 0 0,1 1 0 0 0,-1-1 0 0 0,1 1 0 0 0,-1-1 0 0 0,1 1 0 0 0,0-1 0 0 0,-1 1-1 0 0,1-1 1 0 0,0 0 0 0 0,-1 1 0 0 0,1-1 0 0 0,0 0 0 0 0,0 1 0 0 0,0 12-71 0 0,1 1 0 0 0,1 0 0 0 0,0 0 0 0 0,1 0 0 0 0,0-1 0 0 0,1 0 0 0 0,0 1 0 0 0,1-1 0 0 0,0-1 0 0 0,1 1 0 0 0,0-1 0 0 0,1 0-1 0 0,1 0 1 0 0,-1-1 0 0 0,9 9 71 0 0,102 66-5141 0 0,-95-81 2565 0 0,-21-4 1372 0 0</inkml:trace>
  <inkml:trace contextRef="#ctx0" brushRef="#br0" timeOffset="9368.907">13294 4552 1004 0 0,'-5'5'182'0'0,"-1"0"0"0"0,1 1 1 0 0,0 0-1 0 0,1 0 0 0 0,-1 1 0 0 0,1-1 0 0 0,1 1 0 0 0,-1 0 0 0 0,1-1 1 0 0,0 2-1 0 0,0-1 0 0 0,1 0 0 0 0,0 1 0 0 0,1-1 0 0 0,-1 1 0 0 0,1-1 1 0 0,1 1-1 0 0,-1 0 0 0 0,2-1 0 0 0,-1 1 0 0 0,1 0 0 0 0,0-1 1 0 0,0 1-1 0 0,1-1 0 0 0,0 1 0 0 0,0-1 0 0 0,1 0 0 0 0,0 0 0 0 0,0 0 1 0 0,1 0-1 0 0,0-1 0 0 0,0 1 0 0 0,0-1 0 0 0,1 0 0 0 0,0 0 0 0 0,0 0 1 0 0,1-1-1 0 0,-1 0 0 0 0,1 0 0 0 0,3 2-182 0 0,198 183 1973 0 0,-206-188-1964 0 0,0-1 1 0 0,0 1-1 0 0,0-1 0 0 0,0 1 1 0 0,0 0-1 0 0,0-1 1 0 0,0 1-1 0 0,-1 0 0 0 0,1 0 1 0 0,-1 0-1 0 0,1-1 0 0 0,-1 1 1 0 0,0 0-1 0 0,1 0 1 0 0,-1 0-1 0 0,0 0 0 0 0,0 0 1 0 0,-1 0-1 0 0,1 0 0 0 0,0 0 1 0 0,0-1-1 0 0,-1 1 1 0 0,0 0-1 0 0,1 0 0 0 0,-1 0 1 0 0,0-1-1 0 0,0 1 0 0 0,0 0 1 0 0,0-1-1 0 0,0 1 1 0 0,0 0-1 0 0,0-1 0 0 0,0 0 1 0 0,-1 1-1 0 0,1-1 0 0 0,-1 0 1 0 0,1 1-1 0 0,-1-1 1 0 0,1 0-1 0 0,-1 0 0 0 0,0 0 1 0 0,1-1-1 0 0,-1 1 0 0 0,0 0 1 0 0,0-1-1 0 0,0 1 1 0 0,1-1-1 0 0,-1 1 0 0 0,-2-1-9 0 0,-100 13-578 0 0,86-14 347 0 0,1 0-1 0 0,-1-1 1 0 0,1-1 0 0 0,-1 0-1 0 0,1-1 1 0 0,0-1 0 0 0,1-1-1 0 0,-1-1 1 0 0,-12-6 231 0 0,-66-71-4622 0 0,80 57 3326 0 0</inkml:trace>
  <inkml:trace contextRef="#ctx0" brushRef="#br0" timeOffset="9646.88">13451 4685 1204 0 0,'-7'2'4825'0'0,"-47"27"-3393"0"0,35-13-1144 0 0,0 1 0 0 0,1 0-1 0 0,1 1 1 0 0,1 1 0 0 0,1 0 0 0 0,0 2 0 0 0,1-1 0 0 0,-10 23-288 0 0,-23 113-4047 0 0,47-146 1506 0 0,0-8 1417 0 0</inkml:trace>
  <inkml:trace contextRef="#ctx0" brushRef="#br0" timeOffset="9942.956">13637 5017 924 0 0,'259'-105'5819'0'0,"-114"9"-4294"0"0,-144 95-1515 0 0,0 1 1 0 0,-1-1-1 0 0,1 1 1 0 0,-1-1-1 0 0,1 1 0 0 0,0-1 1 0 0,-1 0-1 0 0,1 1 1 0 0,-1-1-1 0 0,1 0 0 0 0,-1 0 1 0 0,0 1-1 0 0,1-1 1 0 0,-1 0-1 0 0,0 0 0 0 0,1 1 1 0 0,-1-1-1 0 0,0 0 1 0 0,0 0-1 0 0,0 0 0 0 0,0 0 1 0 0,0 1-1 0 0,0-1 1 0 0,0 0-1 0 0,0 0 0 0 0,0 0 1 0 0,0 0-1 0 0,0 0 1 0 0,-1 1-1 0 0,1-1 0 0 0,0 0 1 0 0,-1 0-1 0 0,1 1 1 0 0,0-1-1 0 0,-1 0 0 0 0,1 0 1 0 0,-1 1-1 0 0,1-1 1 0 0,-1 0-1 0 0,1 1 0 0 0,-1-1 1 0 0,0 1-1 0 0,1-1 1 0 0,-1 1-1 0 0,0-1 0 0 0,1 1 1 0 0,-1-1-1 0 0,0 1 1 0 0,0 0-1 0 0,1-1 0 0 0,-1 1 1 0 0,0 0-1 0 0,0-1 1 0 0,0 1-1 0 0,0 0 0 0 0,1 0 1 0 0,-1 0-1 0 0,0 0 1 0 0,0 0-1 0 0,0 0 0 0 0,0 0 1 0 0,1 0-1 0 0,-1 0 1 0 0,0 1-1 0 0,0-1-10 0 0,-72-1 476 0 0,54 3-347 0 0,0 1 1 0 0,0 0-1 0 0,0 2 1 0 0,0 1-1 0 0,1 0 1 0 0,0 1-1 0 0,0 1 1 0 0,1 0-1 0 0,0 2 1 0 0,0 0-1 0 0,1 1 1 0 0,1 0-1 0 0,-1 1 1 0 0,2 1-1 0 0,0 0 1 0 0,-1 3-130 0 0,14-14 6 0 0,-1 1 0 0 0,0 0 0 0 0,1 0 0 0 0,-1 0 0 0 0,1 0 0 0 0,0 0-1 0 0,0 0 1 0 0,0 0 0 0 0,1 0 0 0 0,-1 1 0 0 0,1-1 0 0 0,-1 0 0 0 0,1 0 0 0 0,0 1 0 0 0,0-1 0 0 0,1 0 0 0 0,-1 0 0 0 0,1 0 0 0 0,-1 1 0 0 0,1-1 0 0 0,0 0 0 0 0,0 0 0 0 0,1 0 0 0 0,-1 0 0 0 0,1 0 0 0 0,-1 0 0 0 0,1-1 0 0 0,0 1 0 0 0,0 0 0 0 0,0-1 0 0 0,0 0 0 0 0,1 1 0 0 0,-1-1-1 0 0,1 0 1 0 0,-1 0 0 0 0,1 0 0 0 0,0 0 0 0 0,-1-1 0 0 0,3 1-6 0 0,120 44-1269 0 0,173-20-6643 0 0,-253-26 6509 0 0</inkml:trace>
  <inkml:trace contextRef="#ctx0" brushRef="#br0" timeOffset="22154.222">15170 4777 1772 0 0,'-3'2'488'0'0,"-8"8"-27"0"0,9-7 44 0 0,2-3-92 0 0,0 0-58 0 0,0 0 15 0 0,-17 3 334 0 0,15-2-654 0 0,1-1-1 0 0,-1 1 0 0 0,0 0 0 0 0,1 0 0 0 0,-1-1 0 0 0,0 1 1 0 0,0-1-1 0 0,1 1 0 0 0,-1-1 0 0 0,0 0 0 0 0,0 0 0 0 0,0 0 1 0 0,0 0-1 0 0,1 0 0 0 0,-1 0 0 0 0,0 0 0 0 0,0 0 0 0 0,0-1 1 0 0,0 1-1 0 0,1-1 0 0 0,-1 0 0 0 0,0 1 0 0 0,1-1 0 0 0,-1 0 1 0 0,0 0-1 0 0,1 0 0 0 0,-1 0 0 0 0,1 0 0 0 0,-1 0 0 0 0,1-1 1 0 0,0 1-1 0 0,0 0 0 0 0,-1-1 0 0 0,1 1 0 0 0,0-1 0 0 0,0 1 1 0 0,0-1-1 0 0,0 0 0 0 0,0-1-49 0 0,-1 0 59 0 0,-1-1 1 0 0,1 1-1 0 0,0-1 0 0 0,0 0 0 0 0,0 1 1 0 0,1-1-1 0 0,-1 0 0 0 0,1 0 0 0 0,0 0 1 0 0,0 0-1 0 0,0 0 0 0 0,1-1 1 0 0,0 1-1 0 0,-1 0 0 0 0,1 0 0 0 0,1 0 1 0 0,-1 0-1 0 0,1 0 0 0 0,-1-1 0 0 0,1 1 1 0 0,0 0-1 0 0,1 0 0 0 0,-1 0 1 0 0,1 1-1 0 0,0-1 0 0 0,0 0 0 0 0,0 1 1 0 0,0-1-1 0 0,0 1 0 0 0,1-1 1 0 0,0 1-1 0 0,0 0 0 0 0,-1 0 0 0 0,2 0 1 0 0,-1 1-1 0 0,0-1 0 0 0,1 1-59 0 0,138-74 309 0 0,-134 75-300 0 0,0 0 0 0 0,0 0 0 0 0,0 1 0 0 0,0 1 0 0 0,1-1 0 0 0,-1 1-1 0 0,0 1 1 0 0,0-1 0 0 0,-1 1 0 0 0,1 1 0 0 0,0 0 0 0 0,-1 0 0 0 0,1 0 0 0 0,-1 1 0 0 0,0 0-1 0 0,0 0 1 0 0,0 1 0 0 0,-1 0 0 0 0,1 0 0 0 0,-1 0 0 0 0,-1 1 0 0 0,1 0 0 0 0,-1 0 0 0 0,0 0-1 0 0,0 1 1 0 0,-1 0 0 0 0,0 0 0 0 0,0 0 0 0 0,0 0 0 0 0,-1 1 0 0 0,0 0 0 0 0,-1-1 0 0 0,0 1-1 0 0,0 0 1 0 0,0 0 0 0 0,-1 0 0 0 0,0 0 0 0 0,-1 0 0 0 0,0 0 0 0 0,0 1 0 0 0,-1-1 0 0 0,0 1-9 0 0,-3 19 102 0 0,-1 0 0 0 0,-2-1 1 0 0,-1 0-1 0 0,0 0 1 0 0,-3-1-1 0 0,0 0 1 0 0,-1-1-1 0 0,-1 0 0 0 0,-2-1 1 0 0,0-1-1 0 0,-2 0 1 0 0,0-1-1 0 0,-11 10-102 0 0,-2 8 314 0 0,30-38-299 0 0,0-1 0 0 0,0 1 0 0 0,1-1 0 0 0,-1 0 1 0 0,1 1-1 0 0,-1-1 0 0 0,1 0 0 0 0,0 1 0 0 0,0-1 0 0 0,-1 0 0 0 0,1 0 0 0 0,0 1 0 0 0,0-1 0 0 0,0 0 1 0 0,0 0-1 0 0,0 0 0 0 0,0 0 0 0 0,1 0 0 0 0,-1 0 0 0 0,0-1 0 0 0,0 1 0 0 0,1 0 0 0 0,-1-1 1 0 0,0 1-1 0 0,1-1 0 0 0,-1 1 0 0 0,1-1 0 0 0,-1 1 0 0 0,1-1 0 0 0,-1 0 0 0 0,1 0 0 0 0,-1 0 0 0 0,1 0 1 0 0,-1 0-1 0 0,1 0 0 0 0,-1 0 0 0 0,1-1 0 0 0,-1 1 0 0 0,0 0 0 0 0,1-1 0 0 0,-1 1 0 0 0,1-1 0 0 0,-1 0 1 0 0,0 1-1 0 0,0-1 0 0 0,1 0 0 0 0,-1 0 0 0 0,0 0 0 0 0,0 0 0 0 0,0 0 0 0 0,1-1-15 0 0,-1 2 9 0 0,357-70 351 0 0,-349 59-4876 0 0,-17-22 2982 0 0,1 8 72 0 0,1-31-856 0 0,4 26 1162 0 0</inkml:trace>
  <inkml:trace contextRef="#ctx0" brushRef="#br0" timeOffset="22763.211">15213 4232 1152 0 0,'-18'3'219'0'0,"1"1"0"0"0,-1 0 0 0 0,1 1 0 0 0,0 1 0 0 0,0 0 0 0 0,1 2 0 0 0,-1 0 0 0 0,2 0 0 0 0,-1 2 0 0 0,1 0 1 0 0,1 0-1 0 0,0 2 0 0 0,0 0 0 0 0,1 0 0 0 0,1 1 0 0 0,0 1 0 0 0,1 0 0 0 0,0 0 0 0 0,-5 12-219 0 0,-4 4 173 0 0,2 0 1 0 0,1 1-1 0 0,2 0 1 0 0,0 2-1 0 0,3-1 1 0 0,1 2-1 0 0,1 0 0 0 0,1 0 1 0 0,3 0-1 0 0,0 1 1 0 0,3 0-1 0 0,0 0 1 0 0,3 1-1 0 0,1-1 1 0 0,1 0-1 0 0,2 0 1 0 0,1 0-1 0 0,2-1 0 0 0,2 1 1 0 0,1-2-1 0 0,1 1 1 0 0,2-2-1 0 0,1 1 1 0 0,2-2-1 0 0,1 0 1 0 0,3 2-174 0 0,-1-11 54 0 0,1-1 0 0 0,1 0 1 0 0,0-2-1 0 0,2-1 0 0 0,0 0 1 0 0,1-2-1 0 0,0-1 0 0 0,1-1 1 0 0,1-1-1 0 0,1-1 0 0 0,0-1 1 0 0,0-1-1 0 0,1-2 1 0 0,0-1-1 0 0,0-1 0 0 0,0-1 1 0 0,1-2-1 0 0,0-1 0 0 0,24-1-54 0 0,-14-3-20 0 0,-1-1 0 0 0,1-2 0 0 0,-1-2 0 0 0,0-2 0 0 0,-1-1 0 0 0,0-1 0 0 0,0-3 0 0 0,-1-1 0 0 0,-1-1 0 0 0,-1-2 0 0 0,0-2 0 0 0,-2-1 0 0 0,0-1 0 0 0,2-4 20 0 0,-16 11-29 0 0,-1 0 1 0 0,0-1 0 0 0,-2-1 0 0 0,0-1 0 0 0,0 0-1 0 0,-2 0 1 0 0,0-2 0 0 0,-1 1 0 0 0,-2-2-1 0 0,0 1 1 0 0,0-1 0 0 0,-2-1 0 0 0,-1 0 0 0 0,-1 0-1 0 0,-1 0 1 0 0,0-1 0 0 0,-2 0 0 0 0,-1 0 0 0 0,0 0-1 0 0,-2 0 1 0 0,-1 0 0 0 0,-3-19 28 0 0,-1 18 15 0 0,-1-1 0 0 0,-2 1-1 0 0,0 1 1 0 0,-2-1 0 0 0,0 1 0 0 0,-2 1 0 0 0,0 0-1 0 0,-1 1 1 0 0,-2 0 0 0 0,0 1 0 0 0,-1 0 0 0 0,-1 2 0 0 0,-4-3-15 0 0,-14-7 25 0 0,-1 2 1 0 0,-1 1 0 0 0,-2 2 0 0 0,0 2 0 0 0,-1 2-1 0 0,-1 1 1 0 0,0 2 0 0 0,-2 2 0 0 0,0 2 0 0 0,0 2-1 0 0,-1 2 1 0 0,-7 0-26 0 0,-197-10-4969 0 0,199 5 2445 0 0,43 8 1452 0 0</inkml:trace>
  <inkml:trace contextRef="#ctx0" brushRef="#br0" timeOffset="23411.604">17436 4385 1832 0 0,'18'-14'7203'0'0,"-17"51"-6254"0"0,0-10-853 0 0,80 466-1040 0 0,-81-490 888 0 0,1-1-118 0 0,0 1 0 0 0,0-1 0 0 0,0 1 0 0 0,-1-1 0 0 0,0 1 0 0 0,1-1 0 0 0,-1 1 0 0 0,0-1 0 0 0,0 1 0 0 0,0-1 0 0 0,0 1 0 0 0,-1 0 0 0 0,1-1 0 0 0,-1 1 0 0 0,0-1 0 0 0,0 0 0 0 0,1 1 0 0 0,-1-1 0 0 0,-1 0 0 0 0,1 1 0 0 0,0-1 0 0 0,-1 0 0 0 0,1 0 0 0 0,-1 0 0 0 0,1 0 0 0 0,-1 0 0 0 0,0 0 0 0 0,0-1 0 0 0,0 1 0 0 0,0 0 0 0 0,0-1 0 0 0,0 0 174 0 0,-7-2-1184 0 0</inkml:trace>
  <inkml:trace contextRef="#ctx0" brushRef="#br0" timeOffset="23938.495">17085 4736 2096 0 0,'21'-6'4320'0'0,"107"-22"-3221"0"0,34 3-962 0 0,0 7 0 0 0,138 4-137 0 0,-299 13 8 0 0,0 1 0 0 0,0 0 0 0 0,0 0 0 0 0,0 0 0 0 0,1-1 0 0 0,-1 1 0 0 0,0 0 1 0 0,0 0-1 0 0,0 0 0 0 0,1 1 0 0 0,-1-1 0 0 0,0 0 0 0 0,0 0 0 0 0,0 1 0 0 0,0-1 0 0 0,0 1 0 0 0,0-1 1 0 0,1 1-1 0 0,-1-1 0 0 0,0 1 0 0 0,0 0 0 0 0,-1-1 0 0 0,1 1 0 0 0,0 0 0 0 0,0 0 0 0 0,0 0 0 0 0,0-1 1 0 0,-1 1-1 0 0,1 0 0 0 0,0 0 0 0 0,-1 0 0 0 0,1 0 0 0 0,-1 0 0 0 0,1 1 0 0 0,-1-1 0 0 0,1 0 0 0 0,-1 0 1 0 0,0 0-1 0 0,0 0 0 0 0,1 0 0 0 0,-1 1 0 0 0,0-1 0 0 0,0 0 0 0 0,0 0 0 0 0,0 0 0 0 0,-1 1 0 0 0,1-1 1 0 0,0 0-1 0 0,0 0 0 0 0,-1 0 0 0 0,1 0 0 0 0,-1 0 0 0 0,1 0 0 0 0,-1 0 0 0 0,1 1-8 0 0,-42 65 485 0 0,33-54-457 0 0,3-5 44 0 0,-1 0 0 0 0,2 1-1 0 0,-1 0 1 0 0,1 0 0 0 0,1 0 0 0 0,-1 0 0 0 0,2 1 0 0 0,-1 0 0 0 0,1 0 0 0 0,1 0 0 0 0,0 0 0 0 0,-1 6-72 0 0,6-10 31 0 0,0 0 0 0 0,1-1 1 0 0,-1 1-1 0 0,1-1 0 0 0,0 0 1 0 0,0 0-1 0 0,1-1 1 0 0,-1 1-1 0 0,1-1 0 0 0,0 0 1 0 0,0 0-1 0 0,1 0 1 0 0,-1-1-1 0 0,1 0 0 0 0,0 0 1 0 0,0 0-1 0 0,0-1 0 0 0,0 0 1 0 0,0 0-1 0 0,0 0 1 0 0,0-1-1 0 0,1 0 0 0 0,-1 0 1 0 0,1-1-1 0 0,-1 0 1 0 0,1 0-1 0 0,-1 0 0 0 0,6-2-31 0 0,173-27 175 0 0,-181 29-181 0 0,0 0 0 0 0,1-1 0 0 0,-1 1 1 0 0,0-1-1 0 0,0 0 0 0 0,0 0 0 0 0,0 0 0 0 0,0-1 0 0 0,0 0 1 0 0,0 1-1 0 0,-1-1 0 0 0,1-1 0 0 0,0 1 0 0 0,-1 0 0 0 0,0-1 0 0 0,0 0 1 0 0,1 0-1 0 0,-2 0 0 0 0,1 0 0 0 0,0 0 0 0 0,-1-1 0 0 0,1 1 0 0 0,-1-1 1 0 0,0 1-1 0 0,0-1 0 0 0,0 0 0 0 0,-1 0 0 0 0,1 0 0 0 0,-1 0 1 0 0,0 0-1 0 0,0 0 0 0 0,0 0 0 0 0,-1 0 0 0 0,0-1 0 0 0,0 1 0 0 0,0 0 1 0 0,0 0-1 0 0,0-1 0 0 0,-1 1 0 0 0,0 0 0 0 0,0 0 0 0 0,0 0 1 0 0,0 0-1 0 0,-1 0 0 0 0,1 0 0 0 0,-1 0 0 0 0,0 1 0 0 0,-1-2 6 0 0,-6-6-51 0 0,-2-1 0 0 0,1 1 0 0 0,-2 1 0 0 0,1 0 0 0 0,-1 1 1 0 0,-1 0-1 0 0,1 1 0 0 0,-1 0 0 0 0,-1 1 0 0 0,-7-3 51 0 0,-74-47-3925 0 0,85 40 360 0 0,10 16 2310 0 0</inkml:trace>
  <inkml:trace contextRef="#ctx0" brushRef="#br0" timeOffset="24810.941">19106 4625 1228 0 0,'0'0'546'0'0,"0"0"-46"0"0,0 0-50 0 0,0 0-72 0 0,0 0-53 0 0,0 0 53 0 0,0 0-25 0 0,0 0-58 0 0,0 0 22 0 0,0 0 3 0 0,0 0-40 0 0,0 0-32 0 0,0 0-89 0 0,4 3 31 0 0,13-1-76 0 0,0 0-1 0 0,-1-1 0 0 0,1-1 1 0 0,0 0-1 0 0,0-2 0 0 0,0 0 1 0 0,-1 0-1 0 0,1-2 0 0 0,-1 0 1 0 0,0 0-1 0 0,5-4-113 0 0,1 2 13 0 0,-14 5 12 0 0,1 0-1 0 0,0-1 1 0 0,-1 0 0 0 0,0 0-1 0 0,1-1 1 0 0,-1 0-1 0 0,0 0 1 0 0,0-1-1 0 0,-1 0 1 0 0,1-1 0 0 0,-1 0-1 0 0,0 0 1 0 0,0 0-1 0 0,0-1 1 0 0,-1 0-1 0 0,0 0 1 0 0,0-1-1 0 0,-1 1 1 0 0,4-7-25 0 0,-9 11 3 0 0,-1-1-1 0 0,0 1 0 0 0,0 0 1 0 0,0 0-1 0 0,0 0 1 0 0,0 0-1 0 0,0 0 1 0 0,-1 0-1 0 0,1 0 1 0 0,-1 0-1 0 0,1 0 1 0 0,-1 1-1 0 0,0-1 1 0 0,0 0-1 0 0,1 1 0 0 0,-1 0 1 0 0,0-1-1 0 0,0 1 1 0 0,-1 0-1 0 0,1 0 1 0 0,0 0-1 0 0,0 0 1 0 0,0 0-1 0 0,-1 1 1 0 0,1-1-1 0 0,0 1 1 0 0,-1 0-1 0 0,1-1 1 0 0,0 1-1 0 0,-1 0 0 0 0,1 0 1 0 0,-1 1-1 0 0,0-1-2 0 0,-15-1 92 0 0,1 1 0 0 0,-1 1 0 0 0,0 1 0 0 0,1 0 0 0 0,0 1 0 0 0,-1 1 0 0 0,1 0 0 0 0,1 2 0 0 0,-1 0 0 0 0,1 0-1 0 0,0 2 1 0 0,0 0 0 0 0,1 1 0 0 0,0 0 0 0 0,1 1 0 0 0,0 1 0 0 0,0 1 0 0 0,1-1 0 0 0,1 2 0 0 0,0 0 0 0 0,0 0 0 0 0,2 1-1 0 0,0 1 1 0 0,0 0 0 0 0,1 0 0 0 0,1 1 0 0 0,1 0 0 0 0,0 0 0 0 0,1 2-92 0 0,7-10 16 0 0,1 0 0 0 0,0 0 0 0 0,1 0 0 0 0,-1-1 1 0 0,2 1-1 0 0,-1 0 0 0 0,1-1 0 0 0,0 0 0 0 0,0 0 0 0 0,1 0 0 0 0,0-1 1 0 0,1 0-1 0 0,-1 0 0 0 0,1 0 0 0 0,0 0 0 0 0,0-1 0 0 0,1 0 0 0 0,0 0 0 0 0,0-1 1 0 0,0 0-1 0 0,0 0 0 0 0,1 0 0 0 0,-1-1 0 0 0,1-1 0 0 0,0 1 0 0 0,0-1 0 0 0,0 0 1 0 0,0-1-1 0 0,0 0 0 0 0,0 0 0 0 0,6-1-16 0 0,20 6-387 0 0,1-2-1 0 0,-1-1 1 0 0,1-2 0 0 0,-1-1 0 0 0,1-2-1 0 0,20-4 388 0 0,-26 2-719 0 0,0-1-1 0 0,0-1 1 0 0,-1-2-1 0 0,0-1 1 0 0,0-1-1 0 0,-1-1 0 0 0,-1-2 1 0 0,12-7 719 0 0,-8-1-1317 0 0</inkml:trace>
  <inkml:trace contextRef="#ctx0" brushRef="#br0" timeOffset="25150.84">19783 4489 908 0 0,'11'28'4733'0'0,"28"53"-3452"0"0,-9-17-564 0 0,58 124 2772 0 0,-68-233-1556 0 0,140-350-4481 0 0,-114 317-4513 0 0,-32 68 5797 0 0</inkml:trace>
  <inkml:trace contextRef="#ctx0" brushRef="#br0" timeOffset="25646.091">20757 4501 2144 0 0,'-10'-17'3627'0'0,"-40"10"-2869"0"0,21 10-515 0 0,0 2 0 0 0,1 1 0 0 0,0 1 0 0 0,0 1 0 0 0,1 1 0 0 0,0 2 0 0 0,1 1 0 0 0,0 0 0 0 0,1 2 0 0 0,0 2 0 0 0,1 0 0 0 0,1 1 0 0 0,-14 14-243 0 0,-43 60 851 0 0,79-90-755 0 0,71 6-56 0 0,-21-20-133 0 0,-1-3-1 0 0,-1-1 1 0 0,0-3-1 0 0,-2-2 1 0 0,25-16 93 0 0,-38 22-5 0 0,-12 62-38 0 0,-16-41-47 0 0,0-1-1 0 0,1 0 0 0 0,-1 0 0 0 0,1 0 1 0 0,0-1-1 0 0,0 1 0 0 0,0-1 0 0 0,1-1 1 0 0,-1 1-1 0 0,1-1 0 0 0,-1 0 0 0 0,1 0 1 0 0,0 0-1 0 0,0-1 0 0 0,0 0 0 0 0,0 0 1 0 0,0 0-1 0 0,0-1 0 0 0,0 0 91 0 0,111-38-6062 0 0,-105 26 4756 0 0</inkml:trace>
  <inkml:trace contextRef="#ctx0" brushRef="#br0" timeOffset="26343.395">20978 4195 1160 0 0,'0'-112'7627'0'0,"-1"196"-6434"0"0,-3-49-1061 0 0,1 0 0 0 0,2 0-1 0 0,1-1 1 0 0,2 1 0 0 0,1 0-1 0 0,2 0 1 0 0,1-1 0 0 0,2 0 0 0 0,1 0-1 0 0,1-1 1 0 0,3 0 0 0 0,0-1-1 0 0,2-1 1 0 0,1 0 0 0 0,17 23-132 0 0,-30-50-13 0 0,1 0 1 0 0,0 0 0 0 0,0-1 0 0 0,0 1-1 0 0,1-1 1 0 0,-1 0 0 0 0,1 0-1 0 0,-1-1 1 0 0,1 1 0 0 0,0-1-1 0 0,0 0 1 0 0,0 0 0 0 0,0-1-1 0 0,0 0 1 0 0,1 1 0 0 0,-1-2-1 0 0,0 1 1 0 0,1-1 0 0 0,-1 1 0 0 0,0-1-1 0 0,1-1 1 0 0,-1 1 0 0 0,1-1-1 0 0,-1 0 1 0 0,0 0 0 0 0,0-1-1 0 0,0 1 1 0 0,0-1 0 0 0,0-1-1 0 0,0 1 1 0 0,0 0 0 0 0,-1-1-1 0 0,1 0 1 0 0,-1 0 0 0 0,1-1 0 0 0,-1 1-1 0 0,0-1 1 0 0,-1 0 0 0 0,1 0-1 0 0,-1 0 1 0 0,1 0 0 0 0,-1-1-1 0 0,0-1 13 0 0,8-7 28 0 0,0-1 0 0 0,-2-1 0 0 0,0 0 0 0 0,0 0 0 0 0,-1-1 0 0 0,-1 0 0 0 0,-1 0 0 0 0,0 0-1 0 0,-2-1 1 0 0,1 0 0 0 0,-2 0 0 0 0,1-9-28 0 0,-29 47 20 0 0,22-15-49 0 0,1 0 1 0 0,0 1-1 0 0,1-1 0 0 0,-1 0 1 0 0,1 1-1 0 0,1-1 1 0 0,-1 0-1 0 0,1 1 0 0 0,0-1 1 0 0,0 1-1 0 0,1-1 0 0 0,0 1 1 0 0,0-1-1 0 0,1 0 0 0 0,-1 0 1 0 0,2 1-1 0 0,-1-1 0 0 0,0-1 1 0 0,1 1-1 0 0,0 0 0 0 0,1 0 1 0 0,-1-1-1 0 0,1 0 0 0 0,0 0 1 0 0,0 0-1 0 0,1 0 0 0 0,-1-1 1 0 0,1 1-1 0 0,0-1 0 0 0,0-1 1 0 0,1 1-1 0 0,-1 0 1 0 0,1-1-1 0 0,0 0 0 0 0,-1-1 1 0 0,1 1-1 0 0,1-1 0 0 0,-1 0 1 0 0,0-1-1 0 0,0 0 0 0 0,1 0 1 0 0,5 1 28 0 0,1-4-86 0 0,0 1 0 0 0,0-2 0 0 0,0 0-1 0 0,0 0 1 0 0,0-1 0 0 0,0-1 0 0 0,-1 0 0 0 0,0 0 0 0 0,0-2 0 0 0,0 1 0 0 0,-1-1 0 0 0,0-1 0 0 0,-1 0 0 0 0,1-1 0 0 0,-1 0 0 0 0,-1 0 0 0 0,0-1 0 0 0,0 0 0 0 0,-1-1 0 0 0,-1 0 0 0 0,1 0 0 0 0,-1-1 86 0 0,-8 12 51 0 0,1 0-1 0 0,-1 0 1 0 0,0 0 0 0 0,1 0 0 0 0,-1 0 0 0 0,1 0-1 0 0,-1 0 1 0 0,1 0 0 0 0,-1 0 0 0 0,0 0 0 0 0,1 0 0 0 0,-1 0-1 0 0,1 0 1 0 0,-1 0 0 0 0,1 0 0 0 0,-1-1 0 0 0,1 1-1 0 0,-1 0 1 0 0,1 0 0 0 0,-1-1 0 0 0,1 1 0 0 0,-1 0-1 0 0,1-1 1 0 0,-1 1 0 0 0,1 0 0 0 0,-1-1 0 0 0,1 1 0 0 0,0-1-1 0 0,-1 1 1 0 0,1-1 0 0 0,0 1 0 0 0,-1 0 0 0 0,1-1-51 0 0,1 8-22 0 0,0 1 0 0 0,0 0 1 0 0,1-1-1 0 0,0 1 0 0 0,0-1 1 0 0,1 0-1 0 0,0 0 0 0 0,0 0 1 0 0,1 0-1 0 0,0 0 0 0 0,0-1 1 0 0,1 1-1 0 0,-1-1 0 0 0,1 0 1 0 0,1-1-1 0 0,-1 1 1 0 0,1-1-1 0 0,0 0 0 0 0,0 0 1 0 0,0-1-1 0 0,1 0 0 0 0,-1 0 1 0 0,1-1-1 0 0,0 1 0 0 0,1-1 1 0 0,-1-1-1 0 0,0 0 0 0 0,3 1 22 0 0,224 25-3052 0 0,-227-29 2960 0 0,1 0 1 0 0,-1-1 0 0 0,1 0-1 0 0,-1-1 1 0 0,0 1 0 0 0,0-2-1 0 0,0 1 1 0 0,0-1 0 0 0,-1 0-1 0 0,1 0 1 0 0,-1 0 0 0 0,0-1 0 0 0,0 0-1 0 0,-1 0 1 0 0,1-1 0 0 0,-1 0-1 0 0,0 0 1 0 0,-1 0 0 0 0,0 0-1 0 0,0-1 1 0 0,0 0 0 0 0,0 0-1 0 0,0-2 92 0 0,4-11-82 0 0</inkml:trace>
  <inkml:trace contextRef="#ctx0" brushRef="#br0" timeOffset="26839.648">22262 4576 4628 0 0,'1'-2'62'0'0,"-1"-1"0"0"0,1 1-1 0 0,0 0 1 0 0,-1-1-1 0 0,1 1 1 0 0,-1-1 0 0 0,0 1-1 0 0,1-1 1 0 0,-1 1 0 0 0,-1-1-1 0 0,1 1 1 0 0,0 0-1 0 0,0-1 1 0 0,-1 1 0 0 0,0-1-1 0 0,1 1 1 0 0,-1 0-1 0 0,0-1 1 0 0,0 1 0 0 0,0 0-1 0 0,0 0 1 0 0,-1 0 0 0 0,1 0-1 0 0,0 0 1 0 0,-1 0-1 0 0,0 0 1 0 0,1 0 0 0 0,-1 0-1 0 0,0 1 1 0 0,0-1-1 0 0,0 1 1 0 0,0 0 0 0 0,0-1-1 0 0,0 1 1 0 0,-1 0 0 0 0,1 0-1 0 0,0 0 1 0 0,-1 0-1 0 0,1 1 1 0 0,0-1 0 0 0,-1 1-1 0 0,1-1 1 0 0,-1 1-1 0 0,1 0 1 0 0,-1 0 0 0 0,1 0-1 0 0,0 0 1 0 0,-1 1-1 0 0,1-1 1 0 0,-1 1 0 0 0,0 0-62 0 0,-7 1 78 0 0,0 0 0 0 0,0 1 0 0 0,1 1 1 0 0,-1 0-1 0 0,1 0 0 0 0,0 1 0 0 0,1 0 0 0 0,-1 0 0 0 0,1 1 1 0 0,0 0-1 0 0,0 1 0 0 0,1 0 0 0 0,0 0 0 0 0,0 0 1 0 0,0 1-1 0 0,1 0 0 0 0,0 1 0 0 0,1-1 0 0 0,0 1 1 0 0,0 0-1 0 0,-3 9-78 0 0,8-17 9 0 0,3 1-61 0 0,3 1 26 0 0,0-1 0 0 0,0 0 0 0 0,0 0 0 0 0,0-1 1 0 0,1 0-1 0 0,-1 0 0 0 0,0 0 0 0 0,1-1 1 0 0,-1 0-1 0 0,1 0 0 0 0,-1-1 0 0 0,0 0 1 0 0,1 0-1 0 0,-1 0 0 0 0,0-1 0 0 0,0 1 0 0 0,0-2 1 0 0,0 1 25 0 0,29-6-73 0 0,50-11-454 0 0,-84 19 413 0 0,18 14 99 0 0,-4 98 227 0 0,-13-109-221 0 0,1-1 0 0 0,0 0 0 0 0,0 1 0 0 0,0-1-1 0 0,0-1 1 0 0,0 1 0 0 0,0 0 0 0 0,1-1-1 0 0,-1 1 1 0 0,0-1 0 0 0,1 0 0 0 0,-1 0-1 0 0,1 0 1 0 0,0-1 0 0 0,-1 1 0 0 0,1-1 0 0 0,-1 0-1 0 0,1 0 1 0 0,0 0 0 0 0,-1-1 0 0 0,1 1-1 0 0,0-1 1 0 0,-1 0 0 0 0,1 0 0 0 0,-1 0-1 0 0,0 0 1 0 0,1-1 0 0 0,-1 1 0 0 0,0-1 0 0 0,0 0-1 0 0,0 0 1 0 0,0 0 9 0 0,11-4-101 0 0,0-2 1 0 0,0 1-1 0 0,-1-2 0 0 0,-1 1 1 0 0,0-2-1 0 0,0 0 1 0 0,0 0-1 0 0,-1-1 0 0 0,-1-1 1 0 0,0 1-1 0 0,-1-2 0 0 0,0 1 1 0 0,0-1-1 0 0,-2-1 0 0 0,0 1 1 0 0,0-1-1 0 0,-1-1 0 0 0,-1 1 1 0 0,0-1-1 0 0,1-8 101 0 0,7-37-18 0 0,-2 0-1 0 0,-3-1 1 0 0,-3 0-1 0 0,-1-31 19 0 0,-3 68 213 0 0,0-204 4780 0 0,-17 230-4020 0 0,18 31-869 0 0,2 1-1 0 0,0-1 0 0 0,3-1 1 0 0,0 1-1 0 0,2-1 0 0 0,2-1 0 0 0,1 1 1 0 0,8 13-104 0 0,21 66-953 0 0,-3 70-6029 0 0,-54-136 4523 0 0,5-32 1276 0 0</inkml:trace>
  <inkml:trace contextRef="#ctx0" brushRef="#br0" timeOffset="27116.546">22446 4427 1080 0 0,'75'-78'6198'0'0,"26"36"-3995"0"0,123 21-7158 0 0,-187 20 3035 0 0,-14 1 594 0 0</inkml:trace>
  <inkml:trace contextRef="#ctx0" brushRef="#br0" timeOffset="27382.378">22921 4516 1612 0 0,'28'16'4677'0'0,"38"-29"-3891"0"0,-65 13-720 0 0,23-6 178 0 0,0-1 1 0 0,-1-1 0 0 0,0-1 0 0 0,0 0 0 0 0,-1-2 0 0 0,-1-1 0 0 0,0-1-1 0 0,0 0 1 0 0,11-11-245 0 0,-31 23 8 0 0,0 0-1 0 0,0 1 1 0 0,0-1-1 0 0,-1 0 1 0 0,1 0-1 0 0,0 1 1 0 0,0-1 0 0 0,0 0-1 0 0,-1 0 1 0 0,1 0-1 0 0,-1 0 1 0 0,1 0-1 0 0,0 0 1 0 0,-1 0-1 0 0,0 0 1 0 0,1 0-1 0 0,-1 0 1 0 0,0 0-1 0 0,1 0 1 0 0,-1 0 0 0 0,0-1-1 0 0,0 1 1 0 0,0 0-1 0 0,0 0 1 0 0,0 0-1 0 0,0 0 1 0 0,0 0-1 0 0,0 0 1 0 0,-1-1-1 0 0,1 1 1 0 0,0 0-1 0 0,-1 0 1 0 0,1 0 0 0 0,-1 0-1 0 0,1 0 1 0 0,-1 0-1 0 0,1 0 1 0 0,-1 0-1 0 0,0 0 1 0 0,0 1-1 0 0,1-1 1 0 0,-1 0-1 0 0,0 0 1 0 0,0 1-1 0 0,0-1 1 0 0,0 0 0 0 0,0 1-1 0 0,0-1 1 0 0,0 1-1 0 0,0-1 1 0 0,0 1-1 0 0,0-1 1 0 0,0 1-1 0 0,0 0 1 0 0,0-1-1 0 0,0 1 1 0 0,0 0-1 0 0,0 0 1 0 0,-1 0-8 0 0,-73-10 361 0 0,57 10-247 0 0,0 1 1 0 0,1 1-1 0 0,-1 1 0 0 0,0 0 0 0 0,1 2 1 0 0,-1 0-1 0 0,1 0 0 0 0,0 2 0 0 0,-14 7-114 0 0,28-13 9 0 0,0 0 0 0 0,-1 0-1 0 0,1 0 1 0 0,0 0 0 0 0,0 1-1 0 0,0-1 1 0 0,0 1 0 0 0,0 0-1 0 0,0 0 1 0 0,0 0 0 0 0,1 0-1 0 0,-1 1 1 0 0,1-1 0 0 0,-1 1-1 0 0,1-1 1 0 0,0 1-1 0 0,0 0 1 0 0,0 0 0 0 0,0 0-1 0 0,1 0 1 0 0,-1 0 0 0 0,1 0-1 0 0,0 0 1 0 0,0 1 0 0 0,0-1-1 0 0,0 0 1 0 0,1 1 0 0 0,-1-1-1 0 0,1 1 1 0 0,0-1 0 0 0,0 1-1 0 0,0-1 1 0 0,0 1 0 0 0,1-1-1 0 0,-1 0 1 0 0,1 1 0 0 0,0-1-1 0 0,0 0 1 0 0,0 1 0 0 0,1-1-1 0 0,-1 0 1 0 0,1 0 0 0 0,-1 0-1 0 0,1 0 1 0 0,0 0-1 0 0,0-1 1 0 0,1 1 0 0 0,-1 0-1 0 0,0-1 1 0 0,1 0 0 0 0,0 1-1 0 0,-1-1 1 0 0,1 0 0 0 0,1 0-9 0 0,18 7-633 0 0,1-2 1 0 0,0 0-1 0 0,1-1 1 0 0,-1-2-1 0 0,1 0 1 0 0,0-2-1 0 0,0 0 1 0 0,0-2 0 0 0,0 0-1 0 0,14-3 633 0 0,20 2-2221 0 0,-12 1 965 0 0</inkml:trace>
  <inkml:trace contextRef="#ctx0" brushRef="#br0" timeOffset="187819.97">553 7101 896 0 0,'0'0'478'0'0,"0"0"-6"0"0,0 0-67 0 0,0 0-16 0 0,16-3 1115 0 0,15-38 1670 0 0,-59 54-1497 0 0,-21 42-1401 0 0,3 2 0 0 0,3 2-1 0 0,2 2 1 0 0,3 2 0 0 0,1 4-276 0 0,-49 108 1238 0 0,66-122-1554 0 0,20-53 73 0 0,25-43-6672 0 0,-19 24 5667 0 0,-2-1 46 0 0</inkml:trace>
  <inkml:trace contextRef="#ctx0" brushRef="#br0" timeOffset="188130.482">223 7332 1556 0 0,'-18'-69'9794'0'0,"46"85"-9176"0"0,148 144 80 0 0,-55-56-1044 0 0,-121-103 186 0 0,1 0-1 0 0,0 0 1 0 0,-1 0 0 0 0,1 1-1 0 0,-1-1 1 0 0,0 0 0 0 0,1 0 0 0 0,-1 0-1 0 0,0 1 1 0 0,1-1 0 0 0,-1 0-1 0 0,0 1 1 0 0,0-1 0 0 0,0 0 0 0 0,0 0-1 0 0,-1 1 1 0 0,1-1 0 0 0,0 0-1 0 0,0 0 1 0 0,-1 1 0 0 0,1-1 0 0 0,-1 0-1 0 0,1 0 1 0 0,-1 0 0 0 0,1 0-1 0 0,-1 0 1 0 0,0 0 0 0 0,0 1-1 0 0,1-2 1 0 0,-1 1 0 0 0,0 0 0 0 0,0 0-1 0 0,0 0 1 0 0,0 0 0 0 0,0 0 0 0 0,0-1-1 0 0,0 1 1 0 0,-1-1 0 0 0,1 1-1 0 0,0 0 1 0 0,0-1 0 0 0,0 0 0 0 0,0 1-1 0 0,-1-1 1 0 0,1 0 0 0 0,0 0-1 0 0,-1 0 1 0 0,1 1 0 0 0,0-1 0 0 0,0-1-1 0 0,-1 1 1 0 0,1 0 0 0 0,0 0-1 0 0,0 0 1 0 0,-1-1 0 0 0,1 1 0 0 0,0 0-1 0 0,0-1 1 0 0,-1 0 160 0 0,-8 1-1179 0 0</inkml:trace>
  <inkml:trace contextRef="#ctx0" brushRef="#br0" timeOffset="188379.575">145 7516 1760 0 0,'59'-20'8817'0'0,"38"-15"-7262"0"0,80-27-3399 0 0,-71 2-3817 0 0,-102 50 4483 0 0,-4 2-179 0 0</inkml:trace>
  <inkml:trace contextRef="#ctx0" brushRef="#br0" timeOffset="189170.264">445 7023 976 0 0,'-4'-4'190'0'0,"-1"1"-1"0"0,0 0 1 0 0,0 0 0 0 0,0 0-1 0 0,0 1 1 0 0,0-1-1 0 0,0 1 1 0 0,-1 1 0 0 0,1-1-1 0 0,-1 1 1 0 0,0 0-1 0 0,1 0 1 0 0,-1 1 0 0 0,0-1-1 0 0,1 1 1 0 0,-1 0 0 0 0,0 1-1 0 0,1 0 1 0 0,-1 0-1 0 0,0 0 1 0 0,1 0 0 0 0,-1 1-1 0 0,1 0 1 0 0,0 0-1 0 0,-1 0 1 0 0,1 1 0 0 0,0 0-1 0 0,-1 1-189 0 0,-135 100 1082 0 0,125-87-900 0 0,2 0 0 0 0,0 0 0 0 0,1 1 0 0 0,0 1 0 0 0,2 0 0 0 0,0 1 0 0 0,2 0 0 0 0,0 0 1 0 0,1 1-1 0 0,1 0 0 0 0,1 1 0 0 0,1 0 0 0 0,1 0 0 0 0,0 0 0 0 0,2 0 0 0 0,1 20-182 0 0,1-31 61 0 0,1 0-1 0 0,1 0 1 0 0,0 0-1 0 0,0 0 1 0 0,1-1-1 0 0,0 1 1 0 0,1-1-1 0 0,1 1 0 0 0,-1-1 1 0 0,2 0-1 0 0,-1-1 1 0 0,1 1-1 0 0,1-1 1 0 0,-1 0-1 0 0,2-1 1 0 0,-1 0-1 0 0,1 0 1 0 0,0 0-1 0 0,1-1 0 0 0,0-1 1 0 0,0 1-1 0 0,0-1 1 0 0,1-1-1 0 0,3 2-60 0 0,5 2 68 0 0,1-1 0 0 0,0 0 0 0 0,0-2 0 0 0,0 0 0 0 0,1-1 0 0 0,0 0 0 0 0,0-2 0 0 0,0-1 0 0 0,1 0 0 0 0,-1-2 0 0 0,0 0 0 0 0,1-1 0 0 0,9-3-68 0 0,-9 3 7 0 0,0-1 0 0 0,0-1 0 0 0,0-1 1 0 0,0-1-1 0 0,-1-1 0 0 0,1-1 0 0 0,-2 0 0 0 0,1-2 0 0 0,-1 0 0 0 0,0-1 0 0 0,-1-1 1 0 0,0-1-1 0 0,-1 0 0 0 0,-1-1 0 0 0,0-1 0 0 0,0-1 0 0 0,-1 0 0 0 0,-1-1 0 0 0,-1 0 0 0 0,0-2 1 0 0,-1 1-1 0 0,-1-1 0 0 0,-1-1 0 0 0,0 0 0 0 0,-2 0 0 0 0,0-1 0 0 0,2-11-7 0 0,-9 14 6 0 0,0 0-1 0 0,-2 0 1 0 0,0 0 0 0 0,-1 0-1 0 0,0 0 1 0 0,-2 1 0 0 0,0-1-1 0 0,-1 1 1 0 0,0 0-1 0 0,-2 0 1 0 0,1 1 0 0 0,-2-1-1 0 0,0 2 1 0 0,-1-1 0 0 0,-1 1-1 0 0,0 0 1 0 0,0 1-1 0 0,-2 1 1 0 0,1-1 0 0 0,-2 2-1 0 0,0 0 1 0 0,0 0-1 0 0,-1 1 1 0 0,0 1 0 0 0,0 0-1 0 0,-1 1 1 0 0,-1 0 0 0 0,1 2-1 0 0,-1 0 1 0 0,0 0-6 0 0,2 0 5 0 0,-1 0-1 0 0,1 1 1 0 0,-1 1 0 0 0,0 1 0 0 0,0 0-1 0 0,0 0 1 0 0,0 2 0 0 0,0 0 0 0 0,-1 0 0 0 0,1 2-1 0 0,0 0 1 0 0,-1 0 0 0 0,0 2-5 0 0,-2-1-6 0 0,1 0-1 0 0,-1 2 1 0 0,1 0 0 0 0,-1 1-1 0 0,1 1 1 0 0,1 0 0 0 0,-1 2-1 0 0,1-1 1 0 0,0 2 0 0 0,1 0-1 0 0,0 1 1 0 0,1 1 0 0 0,0 0 0 0 0,0 1-1 0 0,1 0 1 0 0,1 1 0 0 0,0 1-1 0 0,1-1 1 0 0,0 2 0 0 0,1 0-1 0 0,1 0 1 0 0,0 1 0 0 0,1 0-1 0 0,1 0 1 0 0,0 1 0 0 0,2 0-1 0 0,0 0 1 0 0,0 2 6 0 0,4-6 6 0 0,0 0 0 0 0,0 1 0 0 0,2-1 0 0 0,0 1 0 0 0,0-1-1 0 0,1 1 1 0 0,1-1 0 0 0,0 0 0 0 0,1 0 0 0 0,0-1 0 0 0,1 1 0 0 0,1-1-1 0 0,0 0 1 0 0,0 0 0 0 0,1 0 0 0 0,0-1 0 0 0,1 0 0 0 0,1-1 0 0 0,0 0 0 0 0,0 0-1 0 0,1-1 1 0 0,0 0 0 0 0,1 0 0 0 0,-1-1 0 0 0,2-1 0 0 0,-1 0 0 0 0,1 0-1 0 0,0-2 1 0 0,0 1 0 0 0,1-1 0 0 0,0-1 0 0 0,0 0 0 0 0,0-1 0 0 0,0 0 0 0 0,7-1-6 0 0,184-11 34 0 0,-183 6-63 0 0,-2-2 0 0 0,1 0 0 0 0,0-2 0 0 0,-1 0 0 0 0,0-1 0 0 0,-1-1 0 0 0,0 0 0 0 0,0-2 0 0 0,-1 0 0 0 0,0 0 0 0 0,-1-2 0 0 0,-1 0 0 0 0,0-1 0 0 0,0-1-1 0 0,-2 0 1 0 0,0-1 0 0 0,0 0 0 0 0,-2-1 0 0 0,0 0 0 0 0,-1-1 0 0 0,3-7 29 0 0,-10 18-5 0 0,0-1 0 0 0,0 0 0 0 0,-1 1 0 0 0,0-1 0 0 0,0 0 0 0 0,-1 0 0 0 0,0 0 0 0 0,0 0 0 0 0,-1 0 0 0 0,0-1 0 0 0,-1 1 0 0 0,1 0 0 0 0,-1 0 0 0 0,-1 0 0 0 0,0 0 0 0 0,0 1 0 0 0,0-1 0 0 0,-1 0 0 0 0,0 1 0 0 0,-1-1 0 0 0,0 1 0 0 0,0 0 0 0 0,0 0 0 0 0,-1 1 0 0 0,0 0 0 0 0,0-1 0 0 0,-1 1 0 0 0,0 1 0 0 0,-1-2 5 0 0,-5-2 4 0 0,0 0 1 0 0,-1 1 0 0 0,1 0-1 0 0,-2 1 1 0 0,1 1 0 0 0,-1 0-1 0 0,0 1 1 0 0,0 0 0 0 0,0 1-1 0 0,-1 1 1 0 0,0 0 0 0 0,1 1-1 0 0,-1 1 1 0 0,-13 0-5 0 0,-109 23-1052 0 0,80 46-3768 0 0,56-38 703 0 0,21-5 3031 0 0</inkml:trace>
  <inkml:trace contextRef="#ctx0" brushRef="#br0" timeOffset="194713.743">6481 6772 2372 0 0,'3'-32'5300'0'0,"22"40"-5396"0"0,41 97-4020 0 0,-57-73 2884 0 0</inkml:trace>
  <inkml:trace contextRef="#ctx0" brushRef="#br0" timeOffset="195444.713">8257 7044 1416 0 0,'0'-4'91'0'0,"0"1"0"0"0,0 0 0 0 0,0 0 0 0 0,-1 0 0 0 0,0 0 0 0 0,1 0 0 0 0,-1 0-1 0 0,0 0 1 0 0,-1 0 0 0 0,1 0 0 0 0,0 0 0 0 0,-1 0 0 0 0,1 1 0 0 0,-1-1 0 0 0,0 0 0 0 0,0 1 0 0 0,0 0 0 0 0,0-1 0 0 0,-1 1-1 0 0,1 0 1 0 0,-1 0 0 0 0,1 0 0 0 0,-1 1 0 0 0,0-1 0 0 0,1 0 0 0 0,-1 1 0 0 0,0 0 0 0 0,0 0 0 0 0,0 0 0 0 0,0 0-1 0 0,0 0 1 0 0,0 1 0 0 0,-1-1 0 0 0,1 1 0 0 0,0 0 0 0 0,0 0 0 0 0,0 0 0 0 0,0 0 0 0 0,-1 0-91 0 0,-19 0 182 0 0,1 0 1 0 0,0 2-1 0 0,0 0 1 0 0,0 1-1 0 0,0 2 1 0 0,0 0-1 0 0,1 1 1 0 0,-1 1-1 0 0,2 1 1 0 0,-1 1-1 0 0,1 1 0 0 0,0 1 1 0 0,1 1-1 0 0,1 0 1 0 0,0 1-1 0 0,-13 13-182 0 0,22-19 68 0 0,1 0 0 0 0,0 1 0 0 0,0 0 0 0 0,1 1-1 0 0,0 0 1 0 0,0 0 0 0 0,1 0 0 0 0,0 1 0 0 0,1 0 0 0 0,0 0-1 0 0,1 0 1 0 0,0 1 0 0 0,0-1 0 0 0,0 4-68 0 0,5-12 11 0 0,0 1 1 0 0,0-1 0 0 0,0 0-1 0 0,1 1 1 0 0,-1-1-1 0 0,0 0 1 0 0,1 0 0 0 0,-1 0-1 0 0,1 0 1 0 0,0 0-1 0 0,0 0 1 0 0,0-1 0 0 0,0 1-1 0 0,0 0 1 0 0,0-1-1 0 0,0 0 1 0 0,0 1-1 0 0,1-1 1 0 0,-1 0 0 0 0,1 0-1 0 0,-1 0 1 0 0,0-1-1 0 0,1 1 1 0 0,0 0 0 0 0,-1-1-1 0 0,1 0 1 0 0,-1 0-1 0 0,1 0 1 0 0,-1 0 0 0 0,1 0-1 0 0,1 0-11 0 0,26-2 6 0 0,0-2 1 0 0,0-1-1 0 0,0-2 0 0 0,-1 0 0 0 0,1-2 1 0 0,-2-1-1 0 0,0-2 0 0 0,0 0 0 0 0,-1-2 1 0 0,0-1-1 0 0,-1-1 0 0 0,-1-1 1 0 0,18-17-7 0 0,36-55 821 0 0,-75 93-827 0 0,87 99-1290 0 0,24-14-4359 0 0,-90-75 4475 0 0</inkml:trace>
  <inkml:trace contextRef="#ctx0" brushRef="#br0" timeOffset="199096.708">14483 6922 1404 0 0,'-77'-9'4077'0'0,"-38"43"-2366"0"0,114-33-1684 0 0,-7 1 112 0 0,0 0 1 0 0,1 0 0 0 0,-1 1-1 0 0,1 0 1 0 0,-1 0 0 0 0,1 1-1 0 0,0 0 1 0 0,0 1-1 0 0,0-1 1 0 0,1 1 0 0 0,0 0-1 0 0,0 1 1 0 0,0 0 0 0 0,1 0-1 0 0,-1 0 1 0 0,1 0 0 0 0,1 1-1 0 0,-1 0 1 0 0,1 0 0 0 0,-2 5-140 0 0,11-6 196 0 0,15 1-188 0 0,0-1 0 0 0,1-1-1 0 0,0-1 1 0 0,0-1 0 0 0,0-1 0 0 0,0 0-1 0 0,0-2 1 0 0,0 0 0 0 0,1-2 0 0 0,-1 0-1 0 0,0-1 1 0 0,-1-2 0 0 0,1 0-1 0 0,-1-1 1 0 0,12-5-8 0 0,-11 6-30 0 0,-4 3-13 0 0,1-2 0 0 0,-1 0 0 0 0,0-1 0 0 0,0 0 0 0 0,-1-1 0 0 0,1-1 0 0 0,-1-1 0 0 0,-1 0 0 0 0,1-2 0 0 0,-1 1 0 0 0,-1-2 0 0 0,0 0 0 0 0,-1 0 0 0 0,12-14 43 0 0,-23 23-4 0 0,-1 0 0 0 0,0 0 1 0 0,0-1-1 0 0,0 1 0 0 0,0 0 0 0 0,0-1 0 0 0,-1 1 0 0 0,1-1 0 0 0,-1 1 1 0 0,1-1-1 0 0,-1 1 0 0 0,0-1 0 0 0,0 0 0 0 0,0 1 0 0 0,0-1 0 0 0,-1 1 1 0 0,1-1-1 0 0,-1 1 0 0 0,0-1 0 0 0,1 1 0 0 0,-1 0 0 0 0,0-1 0 0 0,0 1 1 0 0,0 0-1 0 0,-1-1 0 0 0,1 1 0 0 0,-1 0 0 0 0,1 0 0 0 0,-1 0 0 0 0,0 0 1 0 0,1 1-1 0 0,-1-1 0 0 0,0 0 0 0 0,0 1 0 0 0,0-1 0 0 0,-1 1 0 0 0,1 0 1 0 0,0-1-1 0 0,0 1 0 0 0,-1 0 0 0 0,-1 0 4 0 0,-104-31 162 0 0,-112 19 638 0 0,220 13-801 0 0,1 0 1 0 0,-1 1 0 0 0,0-1 0 0 0,1 0-1 0 0,-1 0 1 0 0,1 1 0 0 0,-1-1 0 0 0,0 0-1 0 0,1 0 1 0 0,-1 1 0 0 0,0-1 0 0 0,1 0-1 0 0,-1 1 1 0 0,0-1 0 0 0,0 1 0 0 0,1-1-1 0 0,-1 0 1 0 0,0 1 0 0 0,0-1 0 0 0,0 1-1 0 0,1-1 1 0 0,-1 1 0 0 0,0-1 0 0 0,0 1-1 0 0,0-1 1 0 0,0 0 0 0 0,0 1 0 0 0,0-1-1 0 0,0 1 1 0 0,0-1 0 0 0,0 1 0 0 0,0-1-1 0 0,0 1 1 0 0,0-1 0 0 0,-1 1 0 0 0,1-1-1 0 0,0 0 1 0 0,0 1 0 0 0,0-1 0 0 0,-1 1-1 0 0,1-1 1 0 0,0 0 0 0 0,0 1 0 0 0,-1-1-1 0 0,1 1 1 0 0,0-1 0 0 0,-1 0 0 0 0,1 0-1 0 0,0 1 1 0 0,-1-1 0 0 0,1 0 0 0 0,-1 0-1 0 0,1 1 1 0 0,0-1 0 0 0,-1 0 0 0 0,0 0 0 0 0,47 6-71 0 0,0-3 0 0 0,0-1 0 0 0,-1-3 1 0 0,1-1-1 0 0,0-3 0 0 0,-1-2 0 0 0,4-2 71 0 0,-12 4-37 0 0,8-2 7 0 0,-18 5 24 0 0,0-1 0 0 0,-1-1 0 0 0,1-1 0 0 0,-1-2 0 0 0,0 0 0 0 0,-1-2 0 0 0,0-1 0 0 0,-1-1 0 0 0,21-12 6 0 0,-42 20 48 0 0,1 0-1 0 0,-1-1 1 0 0,0 1 0 0 0,1-1 0 0 0,-1 0-1 0 0,-1 1 1 0 0,1-1 0 0 0,-1-1 0 0 0,1 1-1 0 0,-1 0 1 0 0,0-1 0 0 0,-1 1 0 0 0,1-1-1 0 0,-1 1 1 0 0,0-1 0 0 0,0 0 0 0 0,0 0-1 0 0,-1 1 1 0 0,0-1 0 0 0,0 0 0 0 0,0 0-1 0 0,0 0 1 0 0,-1 1 0 0 0,0-1 0 0 0,0 0-1 0 0,0 1 1 0 0,0-1 0 0 0,-1 1 0 0 0,0-1-1 0 0,0 1 1 0 0,0-1 0 0 0,0 1 0 0 0,-1 0-1 0 0,1 0 1 0 0,-1 0 0 0 0,0 1 0 0 0,-1-1-1 0 0,1 1 1 0 0,0-1 0 0 0,-1 1 0 0 0,0 0-1 0 0,0 1 1 0 0,0-1 0 0 0,0 0 0 0 0,0 1-1 0 0,-1 0 1 0 0,1 0 0 0 0,-1 1 0 0 0,1-1-1 0 0,-1 1 1 0 0,1 0 0 0 0,-1 0 0 0 0,0 0-1 0 0,0 1 1 0 0,0 0 0 0 0,1-1 0 0 0,-1 2-1 0 0,-2-1-47 0 0,1 1 44 0 0,-1-1-1 0 0,1 1 1 0 0,0 0-1 0 0,0 0 1 0 0,0 1-1 0 0,0 0 1 0 0,0 0-1 0 0,0 0 1 0 0,0 1-1 0 0,1 0 1 0 0,-1 0-1 0 0,1 0 1 0 0,0 1-1 0 0,0 0 0 0 0,0 0 1 0 0,0 0-1 0 0,1 1 1 0 0,-1-1-1 0 0,1 1 1 0 0,1 0-1 0 0,-1 0 1 0 0,1 1-1 0 0,-1-1 1 0 0,2 1-1 0 0,-1-1 1 0 0,0 1-1 0 0,1 1-43 0 0,-38 163 1050 0 0,39-101-730 0 0,3-1 0 0 0,4 1 0 0 0,2-1-1 0 0,15 56-319 0 0,3 3 181 0 0,-9-53-1089 0 0,-3 1 0 0 0,-4 1 0 0 0,1 67 908 0 0,-27-95-3218 0 0,14-48 3045 0 0,0 0 0 0 0,0 0 0 0 0,0-1 1 0 0,0 1-1 0 0,0 0 0 0 0,0-1 0 0 0,0 0 0 0 0,0 1 0 0 0,0-1 0 0 0,0 0 0 0 0,0 0 0 0 0,1 0 0 0 0,-1 0 0 0 0,0 0 0 0 0,1-1 0 0 0,-1 1 0 0 0,1 0 1 0 0,-1-1-1 0 0,1 1 0 0 0,-1-1 0 0 0,1 1 0 0 0,0-1 0 0 0,0 0 0 0 0,0 0 0 0 0,0 1 0 0 0,0-1 0 0 0,0 0 0 0 0,1 0 0 0 0,-1 0 0 0 0,1 0 0 0 0,-1 0 0 0 0,1-1 173 0 0,-10-30-1184 0 0,0-9 6 0 0</inkml:trace>
  <inkml:trace contextRef="#ctx0" brushRef="#br0" timeOffset="196873.115">9161 6940 1140 0 0,'16'18'524'0'0,"-1"0"0"0"0,-1 1 0 0 0,-1 1 0 0 0,-1 0 0 0 0,0 1 0 0 0,-2 0 0 0 0,7 18-524 0 0,17 32 1387 0 0,-33-35 994 0 0,-39-56-1330 0 0,32 12-1037 0 0,0-1 0 0 0,1 1 0 0 0,0-1 0 0 0,1 0 0 0 0,0 0 0 0 0,0-1 0 0 0,1 1-1 0 0,0-1 1 0 0,1 0 0 0 0,0 1 0 0 0,0-1 0 0 0,1 0 0 0 0,1 0 0 0 0,0 0 0 0 0,0 0 0 0 0,0 0 0 0 0,2 0 0 0 0,-1 0 0 0 0,1 0 0 0 0,1 0 0 0 0,-1 1 0 0 0,2-1 0 0 0,-1 1 0 0 0,1 0 0 0 0,1 0 0 0 0,0 0 0 0 0,0 0-1 0 0,0 1 1 0 0,1 0 0 0 0,1 0 0 0 0,-1 1 0 0 0,1-1 0 0 0,0 2 0 0 0,1-1 0 0 0,0 1 0 0 0,0 0 0 0 0,0 0 0 0 0,1 1 0 0 0,2-1-14 0 0,-6 4-32 0 0,1-1-1 0 0,0 1 1 0 0,1 0 0 0 0,-1 1 0 0 0,0-1 0 0 0,0 1-1 0 0,1 1 1 0 0,-1-1 0 0 0,1 1 0 0 0,-1 0-1 0 0,0 0 1 0 0,1 1 0 0 0,-1 0 0 0 0,0 0-1 0 0,1 1 1 0 0,-1-1 0 0 0,0 1 0 0 0,0 1-1 0 0,0-1 1 0 0,0 1 0 0 0,-1 0 0 0 0,1 0 0 0 0,-1 1-1 0 0,0-1 1 0 0,0 1 0 0 0,0 1 0 0 0,0-1-1 0 0,-1 1 1 0 0,2 1 32 0 0,102 160-304 0 0,-84-50 1211 0 0,-24-117-890 0 0,0 0 1 0 0,0 0 0 0 0,0 1-1 0 0,0-1 1 0 0,-1 0-1 0 0,1 0 1 0 0,0 1-1 0 0,0-1 1 0 0,-1 0-1 0 0,1 1 1 0 0,0-1-1 0 0,-1 0 1 0 0,1 1 0 0 0,-1-1-1 0 0,1 0 1 0 0,-1 1-1 0 0,1-1 1 0 0,-1 1-1 0 0,1-1 1 0 0,-1 1-1 0 0,0-1 1 0 0,1 1-1 0 0,-1 0 1 0 0,0-1 0 0 0,1 1-1 0 0,-1 0 1 0 0,0-1-1 0 0,0 1 1 0 0,1 0-1 0 0,-1 0 1 0 0,0 0-1 0 0,0 0 1 0 0,1 0 0 0 0,-1-1-1 0 0,0 1 1 0 0,0 1-1 0 0,1-1 1 0 0,-1 0-1 0 0,0 0 1 0 0,0 0-1 0 0,1 0 1 0 0,-1 0-1 0 0,0 1 1 0 0,0-1 0 0 0,1 0-1 0 0,-1 1 1 0 0,0-1-1 0 0,1 0 1 0 0,-1 1-1 0 0,1-1 1 0 0,-1 1-1 0 0,0-1 1 0 0,1 1-1 0 0,-1 0 1 0 0,1-1 0 0 0,-1 1-1 0 0,1-1 1 0 0,0 1-1 0 0,-1 0 1 0 0,1-1-1 0 0,-1 1 1 0 0,1 0-1 0 0,0-1 1 0 0,0 1-1 0 0,0 0 1 0 0,-1 0-18 0 0,12-119 232 0 0,-8 107-284 0 0,1-1-1 0 0,1 1 1 0 0,0-1-1 0 0,1 1 1 0 0,0 1-1 0 0,0-1 0 0 0,1 1 1 0 0,1 0-1 0 0,0 1 1 0 0,0 0-1 0 0,0 0 1 0 0,1 0-1 0 0,1 1 1 0 0,0 1-1 0 0,0 0 1 0 0,0 0-1 0 0,1 1 1 0 0,-1 0-1 0 0,2 1 1 0 0,-1 0-1 0 0,0 0 1 0 0,1 2-1 0 0,0-1 1 0 0,5 1 52 0 0,-6 5-19 0 0,-1 2-1 0 0,0-1 1 0 0,1 2-1 0 0,-1-1 1 0 0,-1 1 0 0 0,1 1-1 0 0,-1-1 1 0 0,0 2-1 0 0,0-1 1 0 0,-1 1 0 0 0,0 1-1 0 0,0 0 1 0 0,0 0 0 0 0,-1 0-1 0 0,-1 1 1 0 0,1 0-1 0 0,-1 0 1 0 0,-1 0 0 0 0,0 1-1 0 0,0 0 1 0 0,-1 0 0 0 0,0 0-1 0 0,-1 1 1 0 0,0-1-1 0 0,-1 1 1 0 0,0 0 0 0 0,0 0-1 0 0,-1 0 1 0 0,-1 0 19 0 0,15 98 616 0 0,-9-107-597 0 0,0-1-1 0 0,0 0 1 0 0,0 0 0 0 0,0 0-1 0 0,0-1 1 0 0,0 0 0 0 0,-1 0 0 0 0,1-1-1 0 0,0 0 1 0 0,0 0 0 0 0,0 0-1 0 0,0-1 1 0 0,0 1 0 0 0,-1-1-1 0 0,1-1 1 0 0,-1 1 0 0 0,1-1 0 0 0,-1 0-1 0 0,5-4-18 0 0,-10 7 0 0 0,30-16-30 0 0,0-1-1 0 0,0-2 1 0 0,-2-1-1 0 0,-1-1 1 0 0,0-1-1 0 0,-2-2 1 0 0,0-1-1 0 0,-2 0 1 0 0,13-20 30 0 0,-34 44-7 0 0,0-1 0 0 0,0 1 1 0 0,-1-1-1 0 0,1 0 0 0 0,0 1 1 0 0,-1-1-1 0 0,1 0 0 0 0,-1 0 1 0 0,0 0-1 0 0,0 0 0 0 0,1 0 1 0 0,-1-1-1 0 0,-1 1 0 0 0,1 0 1 0 0,0-1-1 0 0,0 1 0 0 0,-1 0 1 0 0,0-1-1 0 0,1 1 0 0 0,-1 0 1 0 0,0-1-1 0 0,0 1 0 0 0,0-1 1 0 0,0 1-1 0 0,-1-1 1 0 0,1 1-1 0 0,-1 0 0 0 0,1-1 1 0 0,-1 1-1 0 0,0 0 0 0 0,0 0 1 0 0,0-1-1 0 0,0 1 0 0 0,0 0 1 0 0,-1 0-1 0 0,1 0 0 0 0,-1 0 1 0 0,1 1-1 0 0,-1-1 0 0 0,0 0 1 0 0,1 0-1 0 0,-1 1 0 0 0,0-1 1 0 0,0 1-1 0 0,0 0 0 0 0,0 0 1 0 0,-1 0-1 0 0,1 0 0 0 0,0 0 1 0 0,0 0-1 0 0,-1 0 0 0 0,1 1 1 0 0,0-1-1 0 0,-1 1 0 0 0,1-1 1 0 0,-1 1-1 0 0,1 0 0 0 0,0 0 1 0 0,-1 0-1 0 0,1 1 1 0 0,-1-1-1 0 0,1 0 7 0 0,-12 0 25 0 0,0-1-1 0 0,0 2 1 0 0,0 0 0 0 0,0 1 0 0 0,0 0-1 0 0,0 1 1 0 0,1 0 0 0 0,-1 1 0 0 0,1 1-1 0 0,0 0 1 0 0,0 1 0 0 0,1 0 0 0 0,-1 1-1 0 0,1 0 1 0 0,1 1 0 0 0,0 1 0 0 0,0 0-1 0 0,0 0 1 0 0,1 1 0 0 0,1 0 0 0 0,-1 1-1 0 0,2 0 1 0 0,0 0 0 0 0,0 1 0 0 0,1 0-1 0 0,0 0 1 0 0,1 1 0 0 0,0 0 0 0 0,1 0-1 0 0,1 0 1 0 0,0 1 0 0 0,-1 12-25 0 0,5-21 2 0 0,1 0-1 0 0,0 1 1 0 0,1-1 0 0 0,-1 0-1 0 0,1 0 1 0 0,0 0 0 0 0,1 0 0 0 0,-1 0-1 0 0,1 0 1 0 0,0 0 0 0 0,0-1-1 0 0,0 1 1 0 0,0-1 0 0 0,1 0-1 0 0,0 0 1 0 0,0-1 0 0 0,0 1 0 0 0,0-1-1 0 0,1 1 1 0 0,-1-2 0 0 0,1 1-1 0 0,0 0 1 0 0,0-1 0 0 0,0 0-1 0 0,0 0 1 0 0,0 0 0 0 0,5 1-2 0 0,147 25-357 0 0,-89-28 49 0 0,0-3 1 0 0,0-3 0 0 0,-1-3 0 0 0,0-3-1 0 0,29-10 308 0 0,-95 22-3 0 0,22-4-66 0 0,0 0 1 0 0,-1-1 0 0 0,1-1-1 0 0,-1-2 1 0 0,-1 0-1 0 0,1-1 1 0 0,-1-1-1 0 0,-1-1 1 0 0,0-1 0 0 0,0 0-1 0 0,-1-2 1 0 0,-1 0-1 0 0,0-1 1 0 0,1-3 68 0 0,-17 16 35 0 0,0 0 0 0 0,0 0 0 0 0,0 0 0 0 0,0 0 0 0 0,0 0 0 0 0,-1 0 0 0 0,1 0 1 0 0,-1-1-1 0 0,1 1 0 0 0,-1 0 0 0 0,0-1 0 0 0,0 1 0 0 0,0-1 0 0 0,0 0 0 0 0,-1 1 0 0 0,1-1 0 0 0,-1 0 0 0 0,1 1 0 0 0,-1-1 0 0 0,0 0 0 0 0,0 0 0 0 0,0 1 1 0 0,-1-1-1 0 0,1 0 0 0 0,0 1 0 0 0,-1-1 0 0 0,0 0 0 0 0,0 1 0 0 0,0-1 0 0 0,0 1 0 0 0,0-1 0 0 0,0 1 0 0 0,-1-1 0 0 0,1 1 0 0 0,-1 0 0 0 0,1 0 0 0 0,-1 0 1 0 0,0 0-1 0 0,0 0 0 0 0,0 0 0 0 0,0 0 0 0 0,0 1 0 0 0,-1-1 0 0 0,1 1 0 0 0,0-1 0 0 0,-1 1 0 0 0,1 0 0 0 0,-1 0 0 0 0,1 0 0 0 0,-1 0 0 0 0,0 1 0 0 0,1-1 0 0 0,-1 1 1 0 0,-2-1-36 0 0,-10 1 44 0 0,-1 1 1 0 0,1 0 0 0 0,-1 1 0 0 0,1 0 0 0 0,0 1 0 0 0,0 1 0 0 0,0 1 0 0 0,0 0 0 0 0,1 1 0 0 0,0 0 0 0 0,0 1-1 0 0,0 1 1 0 0,1 0 0 0 0,1 1 0 0 0,-1 0 0 0 0,1 1 0 0 0,1 1 0 0 0,0 0 0 0 0,0 0 0 0 0,1 1 0 0 0,0 0 0 0 0,1 1-1 0 0,1 0 1 0 0,0 0 0 0 0,-4 10-45 0 0,11-21 1 0 0,1-1 0 0 0,-1 1-1 0 0,0-1 1 0 0,1 1-1 0 0,-1-1 1 0 0,1 1 0 0 0,0-1-1 0 0,0 1 1 0 0,-1 0-1 0 0,1-1 1 0 0,0 1 0 0 0,0-1-1 0 0,1 1 1 0 0,-1 0-1 0 0,0-1 1 0 0,0 1 0 0 0,1-1-1 0 0,-1 1 1 0 0,1-1-1 0 0,-1 1 1 0 0,1-1 0 0 0,0 1-1 0 0,0-1 1 0 0,-1 1-1 0 0,1-1 1 0 0,0 0 0 0 0,0 0-1 0 0,0 1 1 0 0,1-1-1 0 0,-1 0 1 0 0,0 0 0 0 0,0 0-1 0 0,0 0 1 0 0,1 0-1 0 0,-1-1 1 0 0,1 1 0 0 0,-1 0-1 0 0,1-1 1 0 0,-1 1-1 0 0,1 0 1 0 0,-1-1 0 0 0,1 0-1 0 0,-1 1 1 0 0,1-1-1 0 0,-1 0 1 0 0,1 0 0 0 0,0 0-1 0 0,-1 0 1 0 0,1 0-1 0 0,-1 0 1 0 0,1-1 0 0 0,0 1-1 0 0,0-1 0 0 0,84-13-16 0 0,104-66 50 0 0,-181 69 127 0 0,-33 26-18 0 0,22-14-153 0 0,0 0 1 0 0,0 0-1 0 0,0 0 1 0 0,0 1-1 0 0,1-1 1 0 0,-1 1-1 0 0,0-1 1 0 0,1 1-1 0 0,-1-1 1 0 0,1 1-1 0 0,0 0 1 0 0,0 0 0 0 0,-1 0-1 0 0,1 0 1 0 0,0 0-1 0 0,1 0 1 0 0,-1 0-1 0 0,0 0 1 0 0,0 0-1 0 0,1 0 1 0 0,0 0-1 0 0,-1 1 1 0 0,1-1-1 0 0,0 0 1 0 0,0 0-1 0 0,0 0 1 0 0,0 1-1 0 0,0-1 1 0 0,1 0-1 0 0,-1 0 1 0 0,1 0 0 0 0,-1 1-1 0 0,1-1 1 0 0,0 0-1 0 0,0 0 1 0 0,0 0-1 0 0,0 0 1 0 0,0 0-1 0 0,0-1 1 0 0,1 1-1 0 0,-1 0 1 0 0,1-1-1 0 0,-1 1 1 0 0,1 0-1 0 0,-1-1 1 0 0,1 0-1 0 0,0 1 1 0 0,0-1-1 0 0,0 0 1 0 0,0 0-1 0 0,0 0 1 0 0,0 0 0 0 0,0 0-1 0 0,0-1 1 0 0,0 1-1 0 0,0-1 1 0 0,2 1 9 0 0,11 1-505 0 0,0-1 0 0 0,0-1 0 0 0,1 0 1 0 0,-1-1-1 0 0,0-1 0 0 0,0 0 0 0 0,0-1 1 0 0,0-1-1 0 0,-1 0 0 0 0,1-1 0 0 0,-1-1 1 0 0,0 0-1 0 0,0-1 0 0 0,-1 0 0 0 0,5-4 505 0 0,18-12-1212 0 0</inkml:trace>
  <inkml:trace contextRef="#ctx0" brushRef="#br0" timeOffset="197135.608">11629 6760 1624 0 0,'-62'-17'4915'0'0,"62"56"-3925"0"0,7-24-893 0 0,1 0 0 0 0,0-1 0 0 0,1 0 0 0 0,1-1 0 0 0,0 0-1 0 0,1-1 1 0 0,0 0 0 0 0,1 0 0 0 0,0-1 0 0 0,4 2-97 0 0,35 35 203 0 0,-28-24-88 0 0,-14-17-81 0 0,-2 0 1 0 0,1 0-1 0 0,-1 1 1 0 0,0 0-1 0 0,-1 0 1 0 0,0 1-1 0 0,0-1 1 0 0,-1 1-1 0 0,0 1 1 0 0,0-1-1 0 0,-1 1 1 0 0,-1-1-1 0 0,2 5-34 0 0,-7-9 2 0 0,0 1-1 0 0,-1-1 0 0 0,1 1 1 0 0,-1-1-1 0 0,0 0 0 0 0,-1 0 1 0 0,1-1-1 0 0,-1 1 1 0 0,0-1-1 0 0,0 1 0 0 0,0-1 1 0 0,0 0-1 0 0,-1-1 0 0 0,1 1 1 0 0,-1-1-1 0 0,0 0 1 0 0,-1 0-1 0 0,1-1 0 0 0,0 1 1 0 0,-1-1-1 0 0,1 0 0 0 0,-1-1 1 0 0,1 1-1 0 0,-1-1 1 0 0,0 0-1 0 0,0 0 0 0 0,0-1 1 0 0,0 0-1 0 0,1 0 0 0 0,-1 0 1 0 0,0-1-1 0 0,-1 0-1 0 0,-2 1-252 0 0,0-1 1 0 0,-1 0-1 0 0,1-1 0 0 0,0 1 0 0 0,0-2 1 0 0,1 1-1 0 0,-1-1 0 0 0,0-1 0 0 0,1 1 1 0 0,0-2-1 0 0,0 1 0 0 0,0-1 0 0 0,0 0 1 0 0,1 0-1 0 0,0-1 0 0 0,0 0 0 0 0,0-1 0 0 0,1 1 1 0 0,0-1-1 0 0,0-1 0 0 0,1 1 0 0 0,0-1 1 0 0,-3-5 251 0 0,-4-14-1358 0 0</inkml:trace>
  <inkml:trace contextRef="#ctx0" brushRef="#br0" timeOffset="197383.859">11826 6730 1600 0 0,'-15'12'4029'0'0,"-42"43"-2670"0"0,30-23-851 0 0,0 2 0 0 0,2 0 1 0 0,2 2-1 0 0,1 1 0 0 0,-16 38-508 0 0,-79 121-916 0 0,99-180-371 0 0,1-12-3515 0 0,17-4 3590 0 0</inkml:trace>
  <inkml:trace contextRef="#ctx0" brushRef="#br0" timeOffset="197762.127">11899 6859 1480 0 0,'5'67'3961'0'0,"-6"-40"-3485"0"0,15 124 1101 0 0,-13-147-1553 0 0,0 0 1 0 0,0-1-1 0 0,1 1 1 0 0,-1-1 0 0 0,1 0-1 0 0,0 1 1 0 0,0-1-1 0 0,0 0 1 0 0,0 0-1 0 0,1 0 1 0 0,-1 0-1 0 0,1 0 1 0 0,0-1-1 0 0,0 1 1 0 0,0-1-1 0 0,0 0 1 0 0,0 0-1 0 0,0 0 1 0 0,0 0-1 0 0,1-1 1 0 0,-1 1-1 0 0,1-1 1 0 0,0 0 0 0 0,-1 0-1 0 0,1 0 1 0 0,0 0-1 0 0,-1-1 1 0 0,1 1-1 0 0,0-1 1 0 0,0 0-1 0 0,0 0 1 0 0,-1 0-1 0 0,1-1 1 0 0,0 0-1 0 0,0 1 1 0 0,-1-1-1 0 0,4-2-24 0 0,12-1-33 0 0,-1-2-1 0 0,0-1 0 0 0,0 0 0 0 0,-1-1 0 0 0,0 0 0 0 0,0-2 0 0 0,-1 0 0 0 0,0-1 0 0 0,-1-1 0 0 0,0 0 1 0 0,-1-1-1 0 0,-1 0 0 0 0,0-1 0 0 0,0-1 0 0 0,-1 0 0 0 0,-1 0 0 0 0,-1-1 0 0 0,0-1 0 0 0,-1 0 0 0 0,-1-1 34 0 0,-8 19 27 0 0,-1 1-1 0 0,1-1 0 0 0,-1 1 0 0 0,0-1 0 0 0,0 1 0 0 0,0-1 0 0 0,0 1 0 0 0,0-1 1 0 0,0 0-1 0 0,0 0 0 0 0,0 0 0 0 0,-1 1 0 0 0,1-1 0 0 0,0 0 0 0 0,-1 0 0 0 0,1-1 1 0 0,-1 1-1 0 0,1 0 0 0 0,-1 0 0 0 0,1-1 0 0 0,-1 1 0 0 0,1-1 0 0 0,-1 1 0 0 0,0-1 1 0 0,1 0-1 0 0,-1 1 0 0 0,0-1 0 0 0,1 0 0 0 0,-1 0 0 0 0,0 0 0 0 0,1-1 0 0 0,-1 1 1 0 0,0 0-1 0 0,1-1 0 0 0,-1 1 0 0 0,0-1 0 0 0,1 1 0 0 0,-1-1 0 0 0,1 0 0 0 0,-1 1 1 0 0,1-1-1 0 0,-1 0 0 0 0,1 0 0 0 0,0 0 0 0 0,-1 0 0 0 0,1-1 0 0 0,0 1 0 0 0,0 0 1 0 0,0 0-1 0 0,0-1 0 0 0,0 1 0 0 0,0-1 0 0 0,0 1 0 0 0,0-1 0 0 0,1 1 0 0 0,-1-1 1 0 0,1 1-1 0 0,-1-1 0 0 0,1 0 0 0 0,-1 1 0 0 0,1-1 0 0 0,0 0 0 0 0,0 1 0 0 0,0-1 1 0 0,0-1-27 0 0,-3 11 17 0 0,0-1 0 0 0,0 1 0 0 0,0 0 0 0 0,1 0 1 0 0,1-1-1 0 0,-1 1 0 0 0,1 0 0 0 0,1 1 0 0 0,-1-1 1 0 0,1 0-1 0 0,1 0 0 0 0,0 0 0 0 0,0 0 0 0 0,0 0 1 0 0,1 0-1 0 0,0 0 0 0 0,1-1 0 0 0,-1 1 0 0 0,2 0 1 0 0,-1-1-1 0 0,1 0 0 0 0,0 0 0 0 0,0 0 0 0 0,4 3-17 0 0,-3-3-334 0 0,0-1 0 0 0,0 0 0 0 0,0 0 0 0 0,1 0 0 0 0,0-1 0 0 0,0 0 0 0 0,1 0 0 0 0,-1-1 0 0 0,1 1 0 0 0,0-2 0 0 0,0 1 0 0 0,1-1 0 0 0,-1 0 0 0 0,1 0 0 0 0,-1-1 0 0 0,3 1 334 0 0,-5-3-1268 0 0,6 0 30 0 0</inkml:trace>
  <inkml:trace contextRef="#ctx0" brushRef="#br0" timeOffset="198089.429">12581 6795 1424 0 0,'2'-1'112'0'0,"1"1"0"0"0,0-1 1 0 0,-1 1-1 0 0,1 0 0 0 0,0 0 0 0 0,-1 0 0 0 0,1 0 1 0 0,-1 1-1 0 0,1-1 0 0 0,0 1 0 0 0,-1-1 0 0 0,1 1 1 0 0,-1 0-1 0 0,1 0 0 0 0,-1 0 0 0 0,0 0 0 0 0,1 1 0 0 0,-1-1 1 0 0,0 1-1 0 0,0-1 0 0 0,0 1 0 0 0,0 0 0 0 0,0 0 1 0 0,0-1-1 0 0,0 2-112 0 0,0-1 76 0 0,13 12 163 0 0,0 0-1 0 0,-1 1 1 0 0,-1 1 0 0 0,0 1-1 0 0,-1 0 1 0 0,-1 0-1 0 0,-1 1 1 0 0,0 0 0 0 0,-1 1-1 0 0,-2 0 1 0 0,1 1-1 0 0,-2 0 1 0 0,-1 0 0 0 0,0 0-1 0 0,-2 0 1 0 0,0 1-1 0 0,0 14-238 0 0,-2-29 153 0 0,0 0 0 0 0,-1 0-1 0 0,0 0 1 0 0,0 0 0 0 0,0 0-1 0 0,0-1 1 0 0,-1 1-1 0 0,0 0 1 0 0,0 0 0 0 0,-1 0-1 0 0,1-1 1 0 0,-1 1 0 0 0,-1-1-1 0 0,1 1 1 0 0,-1-1-1 0 0,0 0 1 0 0,0 0 0 0 0,0 0-1 0 0,-1 0 1 0 0,1-1 0 0 0,-1 0-1 0 0,0 1 1 0 0,-1-1 0 0 0,1-1-1 0 0,-1 1 1 0 0,-3 1-153 0 0,-46-35 1405 0 0,49 22-1376 0 0,1 0 0 0 0,-1 0 0 0 0,2 0 0 0 0,-1-1 0 0 0,1 0 0 0 0,0 1 0 0 0,1-1 0 0 0,0 0 0 0 0,1 0-1 0 0,-1 0 1 0 0,2 0 0 0 0,-1-1 0 0 0,1 1 0 0 0,1 0 0 0 0,0 0 0 0 0,0 0 0 0 0,1 0 0 0 0,0 0 0 0 0,0 0 0 0 0,1 0 0 0 0,0 1-1 0 0,1-1 1 0 0,0 1 0 0 0,0 0 0 0 0,1 0 0 0 0,1-2-29 0 0,9-14-347 0 0,1 1 0 0 0,1 1 1 0 0,0 0-1 0 0,2 1 0 0 0,1 1 0 0 0,0 1 0 0 0,1 1 0 0 0,5-2 347 0 0,13-5-1349 0 0,18-15-5114 0 0,-57 40 5271 0 0,0 2 28 0 0</inkml:trace>
  <inkml:trace contextRef="#ctx0" brushRef="#br0" timeOffset="198399.372">12966 7011 1100 0 0,'110'-14'3624'0'0,"-84"8"-3319"0"0,0-2-1 0 0,-1 0 0 0 0,0-2 0 0 0,-1 0 1 0 0,0-2-1 0 0,-1-1 0 0 0,0-1 0 0 0,-1 0 1 0 0,5-6-305 0 0,-28 20 37 0 0,0 0 0 0 0,-1 0 1 0 0,1 0-1 0 0,0 0 0 0 0,0 0 1 0 0,0-1-1 0 0,0 1 0 0 0,0 0 0 0 0,0-1 1 0 0,0 1-1 0 0,0 0 0 0 0,0-1 1 0 0,0 1-1 0 0,0-1 0 0 0,0 0 1 0 0,0 1-1 0 0,0-1 0 0 0,0 0 1 0 0,1 1-1 0 0,-1-1 0 0 0,0 0 0 0 0,0 0 1 0 0,1 0-1 0 0,-1 0 0 0 0,0 0 1 0 0,1 0-1 0 0,-1 0 0 0 0,1 0 1 0 0,0 0-1 0 0,-1 0 0 0 0,1 0 1 0 0,0 0-1 0 0,-1 0 0 0 0,1 0 0 0 0,0 0 1 0 0,0 0-1 0 0,0 0 0 0 0,0-1 1 0 0,0 1-1 0 0,0 0 0 0 0,0 0 1 0 0,1 0-1 0 0,-1 0 0 0 0,0 0 1 0 0,0 0-1 0 0,1 0 0 0 0,-1 0 0 0 0,1 0 1 0 0,-1 0-1 0 0,1 0 0 0 0,-1 0 1 0 0,1 0-1 0 0,0 0 0 0 0,0 0-37 0 0,-99 17 819 0 0,89-16-747 0 0,0 1 1 0 0,0 1-1 0 0,1-1 0 0 0,-1 2 0 0 0,0-1 0 0 0,1 1 1 0 0,0 0-1 0 0,-1 1 0 0 0,1 0 0 0 0,1 0 0 0 0,-1 1 1 0 0,1 0-1 0 0,-1 0 0 0 0,1 1 0 0 0,1 0 0 0 0,-1 0 0 0 0,1 1 1 0 0,0-1-1 0 0,1 1 0 0 0,-1 1 0 0 0,1-1 0 0 0,1 1 1 0 0,-1 0-1 0 0,2 0 0 0 0,-1 0 0 0 0,-2 9-72 0 0,8-11-84 0 0,1-1 1 0 0,0 1-1 0 0,0-1 1 0 0,1 1-1 0 0,-1-1 0 0 0,1 0 1 0 0,0 0-1 0 0,1 0 0 0 0,-1-1 1 0 0,1 1-1 0 0,0-1 1 0 0,0 0-1 0 0,0-1 0 0 0,0 1 1 0 0,1-1-1 0 0,0 0 0 0 0,-1-1 1 0 0,1 1-1 0 0,0-1 1 0 0,0 0-1 0 0,1 0 0 0 0,-1-1 1 0 0,0 0 83 0 0,233 23-6927 0 0,-211-24 5656 0 0</inkml:trace>
  <inkml:trace contextRef="#ctx0" brushRef="#br0" timeOffset="194463.24">6422 7048 2092 0 0,'5'48'3487'0'0,"-5"-36"-3361"0"0,0 1 0 0 0,1-1 0 0 0,1 0 0 0 0,0 0 0 0 0,1 0-1 0 0,0 0 1 0 0,1 0 0 0 0,0-1 0 0 0,1 1 0 0 0,0-1 0 0 0,1 0 0 0 0,0-1 0 0 0,1 1-1 0 0,0-1 1 0 0,1 0 0 0 0,0-1 0 0 0,0 0 0 0 0,1 0 0 0 0,5 4-126 0 0,-12-14-136 0 0,-1 1 1 0 0,0-1-1 0 0,1 1 1 0 0,-1-1-1 0 0,1 0 1 0 0,-1 1-1 0 0,0-1 1 0 0,1 0 0 0 0,-1 0-1 0 0,0 0 1 0 0,0 0-1 0 0,0 0 1 0 0,0 0-1 0 0,0 0 1 0 0,0 0-1 0 0,0-1 1 0 0,0 1-1 0 0,0 0 1 0 0,-1 0-1 0 0,1-1 1 0 0,0 1-1 0 0,-1-1 1 0 0,1 1 0 0 0,-1 0-1 0 0,0-1 1 0 0,1 1-1 0 0,-1-1 1 0 0,0 1-1 0 0,0-1 1 0 0,0 0-1 0 0,0 1 1 0 0,0-1-1 0 0,0 1 1 0 0,0-1-1 0 0,-1 1 1 0 0,1-1 0 0 0,0 1-1 0 0,-1 0 1 0 0,0-2 135 0 0,1-16-1420 0 0</inkml:trace>
  <inkml:trace contextRef="#ctx0" brushRef="#br0" timeOffset="194950.089">6747 7297 2440 0 0,'4'-16'2785'0'0,"1"2"-2607"0"0,1 0 0 0 0,0 0 0 0 0,1 1 0 0 0,1 0 0 0 0,0 0 0 0 0,1 1 1 0 0,0 0-1 0 0,1 1 0 0 0,0 0 0 0 0,1 0 0 0 0,0 1 0 0 0,0 1 0 0 0,1 0 0 0 0,1 0 0 0 0,0 1 0 0 0,9-4-178 0 0,-9 6 45 0 0,0 0 0 0 0,1 1 0 0 0,0 1 0 0 0,0 0 0 0 0,1 1-1 0 0,-1 0 1 0 0,1 1 0 0 0,-1 1 0 0 0,1 0 0 0 0,0 1 0 0 0,-1 1 0 0 0,1 0 0 0 0,0 1 0 0 0,-1 0-1 0 0,0 1 1 0 0,0 1 0 0 0,0 1 0 0 0,0 0 0 0 0,0 0 0 0 0,-1 1 0 0 0,0 1 0 0 0,0 0 0 0 0,-1 1 0 0 0,0 1-1 0 0,0 0 1 0 0,-1 0 0 0 0,5 6-45 0 0,-13-12 7 0 0,0-1-1 0 0,0 1 0 0 0,-1 0 1 0 0,1 1-1 0 0,-1-1 1 0 0,0 0-1 0 0,0 1 0 0 0,0-1 1 0 0,0 1-1 0 0,-1-1 1 0 0,1 1-1 0 0,-1 0 1 0 0,0 0-1 0 0,0 0 0 0 0,0 0 1 0 0,-1 0-1 0 0,1 0 1 0 0,-1 0-1 0 0,0 0 0 0 0,0 0 1 0 0,-1 0-1 0 0,1 0 1 0 0,-1 0-1 0 0,0 0 0 0 0,0-1 1 0 0,0 1-1 0 0,0 0 1 0 0,-1 0-1 0 0,1-1 1 0 0,-1 1-1 0 0,0-1 0 0 0,0 1 1 0 0,-1-1-1 0 0,1 0 1 0 0,-1 0-1 0 0,1 0 0 0 0,-1 0 1 0 0,0 0-1 0 0,0-1 1 0 0,-2 2-7 0 0,-5 4-186 0 0,0 0 0 0 0,-1-1 0 0 0,0-1 0 0 0,0 0 1 0 0,0-1-1 0 0,-1 0 0 0 0,1 0 0 0 0,-1-1 0 0 0,0-1 0 0 0,0 0 1 0 0,-1 0-1 0 0,-8-1 186 0 0,-53-3-3954 0 0,32-17 2647 0 0</inkml:trace>
  <inkml:trace contextRef="#ctx0" brushRef="#br0" timeOffset="191376.384">1606 7356 1484 0 0,'-1'-16'499'0'0,"0"9"-321"0"0,0 1-1 0 0,0 0 1 0 0,1-1-1 0 0,0 1 1 0 0,0-1 0 0 0,0 1-1 0 0,1 0 1 0 0,0-1-1 0 0,0 1 1 0 0,0 0-1 0 0,1-1 1 0 0,0 1 0 0 0,0 0-1 0 0,1 0 1 0 0,0 1-1 0 0,0-1 1 0 0,0 0 0 0 0,0 1-1 0 0,1 0 1 0 0,0 0-1 0 0,0 0 1 0 0,1 0 0 0 0,-1 1-1 0 0,5-4-177 0 0,-4 8 29 0 0,0 0-1 0 0,0 0 0 0 0,0 0 1 0 0,0 1-1 0 0,-1-1 0 0 0,1 1 1 0 0,0 0-1 0 0,0 1 0 0 0,-1-1 1 0 0,1 1-1 0 0,0 0 0 0 0,-1 0 1 0 0,0 0-1 0 0,1 1 0 0 0,-1 0 1 0 0,0 0-1 0 0,0 0 0 0 0,-1 0 1 0 0,1 0-1 0 0,-1 1 0 0 0,1-1 1 0 0,1 5-29 0 0,2-2 56 0 0,263 289 840 0 0,-100-110 1588 0 0,-157-210-1259 0 0,42-306-780 0 0,-43 286-561 0 0,64-151-1789 0 0,-64 181 1770 0 0,-12 15 1 0 0,0 0-1 0 0,-1 1 1 0 0,1-1 0 0 0,0 1-1 0 0,0-1 1 0 0,0 1 0 0 0,0-1-1 0 0,-1 1 1 0 0,1-1 0 0 0,0 0-1 0 0,0 1 1 0 0,0-1 0 0 0,0 1-1 0 0,0-1 1 0 0,0 1 0 0 0,0-1-1 0 0,0 1 1 0 0,1-1 0 0 0,-1 1-1 0 0,0-1 1 0 0,0 1 0 0 0,0-1-1 0 0,0 1 1 0 0,1-1 0 0 0,-1 0-1 0 0,0 1 1 0 0,0-1 0 0 0,1 1 0 0 0,-1-1-1 0 0,0 0 1 0 0,1 1 0 0 0,-1-1-1 0 0,0 0 1 0 0,1 1 0 0 0,-1-1-1 0 0,0 0 1 0 0,1 0 0 0 0,-1 1-1 0 0,1-1 1 0 0,-1 0 0 0 0,1 0-1 0 0,-1 0 1 0 0,1 0 0 0 0,-1 1-1 0 0,0-1 1 0 0,1 0 0 0 0,-1 0-1 0 0,1 0 1 0 0,-1 0 0 0 0,1 0-1 0 0,-1 0 1 0 0,1 0 0 0 0,-1 0-1 0 0,1 0 1 0 0,-1-1 134 0 0,-1 22-1227 0 0</inkml:trace>
  <inkml:trace contextRef="#ctx0" brushRef="#br0" timeOffset="191920.099">2942 7429 1448 0 0,'0'-2'90'0'0,"1"0"0"0"0,-1-1-1 0 0,1 1 1 0 0,-1-1 0 0 0,0 1-1 0 0,1 0 1 0 0,-1-1 0 0 0,-1 1 0 0 0,1-1-1 0 0,0 1 1 0 0,-1 0 0 0 0,1-1-1 0 0,-1 1 1 0 0,1 0 0 0 0,-1-1 0 0 0,0 1-1 0 0,0 0 1 0 0,0 0 0 0 0,-1 0 0 0 0,1 0-1 0 0,0 0 1 0 0,-1 0 0 0 0,1 0-1 0 0,-1 0 1 0 0,0 1 0 0 0,1-1 0 0 0,-1 0-1 0 0,0 1 1 0 0,0-1 0 0 0,0 1-1 0 0,0 0 1 0 0,0 0 0 0 0,-1 0 0 0 0,1 0-1 0 0,0 0 1 0 0,0 0 0 0 0,-1 1-1 0 0,0-1-89 0 0,-95-20 551 0 0,77 24-466 0 0,0 1-1 0 0,0 1 1 0 0,0 1 0 0 0,1 1 0 0 0,0 1 0 0 0,0 0 0 0 0,1 1-1 0 0,0 2 1 0 0,1 0 0 0 0,0 0 0 0 0,1 2 0 0 0,0 0 0 0 0,1 1-1 0 0,0 1 1 0 0,1 0 0 0 0,1 1 0 0 0,-12 18-85 0 0,-21 71 969 0 0,48-102-950 0 0,-1-1 1 0 0,1 0 0 0 0,0 1 0 0 0,0-1-1 0 0,-1 0 1 0 0,2 0 0 0 0,-1 1-1 0 0,0-1 1 0 0,0 0 0 0 0,1 0 0 0 0,-1 0-1 0 0,1-1 1 0 0,0 1 0 0 0,-1 0-1 0 0,1 0 1 0 0,0-1 0 0 0,0 1 0 0 0,0-1-1 0 0,0 0 1 0 0,0 0 0 0 0,0 1-1 0 0,1-1 1 0 0,-1-1 0 0 0,0 1 0 0 0,1 0-1 0 0,-1 0 1 0 0,0-1 0 0 0,1 0-1 0 0,-1 1 1 0 0,1-1 0 0 0,-1 0 0 0 0,1 0-1 0 0,-1 0 1 0 0,0 0 0 0 0,1-1-1 0 0,-1 1 1 0 0,1-1-20 0 0,89-13 448 0 0,-78 9-438 0 0,-1 0 1 0 0,-1-1-1 0 0,1-1 0 0 0,-1 0 1 0 0,0 0-1 0 0,0-1 0 0 0,-1-1 0 0 0,0 0 1 0 0,-1-1-1 0 0,0 0 0 0 0,0 0 1 0 0,-1-1-1 0 0,-1 0 0 0 0,0-1 0 0 0,0 0 1 0 0,-1 0-1 0 0,-1-1 0 0 0,0 1 1 0 0,3-9-11 0 0,-9-17-337 0 0,0 36 312 0 0,0 2-6 0 0,0 0-9 0 0,-6-7 25 0 0,12 16-72 0 0,8 9-241 0 0,1 0-1 0 0,1-1 0 0 0,0-1 0 0 0,1 0 0 0 0,1-2 0 0 0,0 0 0 0 0,1-1 0 0 0,0 0 0 0 0,1-2 0 0 0,1 0 0 0 0,10 3 329 0 0,6 6-1896 0 0,-24-14 609 0 0</inkml:trace>
  <inkml:trace contextRef="#ctx0" brushRef="#br0" timeOffset="192523.417">3150 7263 1540 0 0,'47'-4'2654'0'0,"58"60"-2213"0"0,-93-48-331 0 0,-1 1 0 0 0,-1 0 0 0 0,1 1 0 0 0,-2 0 0 0 0,1 1 0 0 0,-1 0 0 0 0,-1 0 0 0 0,0 1 0 0 0,-1 0 0 0 0,0 1 0 0 0,0-1 0 0 0,-2 1 0 0 0,1 0 0 0 0,-2 1 0 0 0,0-1 0 0 0,0 1 0 0 0,-2 0 0 0 0,1 0 0 0 0,-1 9-110 0 0,-4-18 136 0 0,0 0 0 0 0,0 0-1 0 0,0 0 1 0 0,-1 0 0 0 0,1-1 0 0 0,-1 1-1 0 0,0-1 1 0 0,-1 0 0 0 0,1 1-1 0 0,-1-2 1 0 0,1 1 0 0 0,-1 0-1 0 0,-1-1 1 0 0,1 0 0 0 0,0 0 0 0 0,-1 0-1 0 0,1 0 1 0 0,-1-1 0 0 0,0 0-1 0 0,0 0 1 0 0,0 0 0 0 0,0 0-1 0 0,0-1 1 0 0,0 0 0 0 0,-1 0 0 0 0,1 0-1 0 0,0-1 1 0 0,-2 0-136 0 0,5-1 19 0 0,-1 0 0 0 0,0-1 0 0 0,1 1 0 0 0,-1-1 0 0 0,1 0 0 0 0,-1 0 0 0 0,1 0 0 0 0,0 0 0 0 0,0 0 0 0 0,0 0-1 0 0,0 0 1 0 0,0-1 0 0 0,1 1 0 0 0,-1-1 0 0 0,0 1 0 0 0,1-1 0 0 0,0 0 0 0 0,0 0 0 0 0,0 1 0 0 0,0-1 0 0 0,0 0 0 0 0,1 0 0 0 0,-1 0 0 0 0,1 0 0 0 0,0 0 0 0 0,0 0 0 0 0,0 0 0 0 0,0 0 0 0 0,0 0 0 0 0,1 0 0 0 0,-1 0 0 0 0,1 0-1 0 0,0 0 1 0 0,0 0 0 0 0,0-1-19 0 0,12-20-237 0 0,1 1-1 0 0,1 0 1 0 0,0 1-1 0 0,2 1 1 0 0,1 0-1 0 0,0 1 1 0 0,2 1-1 0 0,0 1 1 0 0,1 1-1 0 0,1 1 1 0 0,0 0-1 0 0,1 2 1 0 0,1 1-1 0 0,0 0 1 0 0,1 2-1 0 0,0 1 1 0 0,0 1-1 0 0,1 1 1 0 0,16-2 237 0 0,-41 9-2 0 0,0 1 1 0 0,0-1-1 0 0,0 1 1 0 0,-1 0-1 0 0,1-1 1 0 0,0 1-1 0 0,0 0 1 0 0,0 0-1 0 0,0-1 1 0 0,0 1-1 0 0,0 0 1 0 0,0 0-1 0 0,-1 0 1 0 0,1 0-1 0 0,0 0 1 0 0,0 0-1 0 0,0 0 1 0 0,0 0-1 0 0,0 1 1 0 0,0-1-1 0 0,0 0 1 0 0,0 1-1 0 0,-1-1 1 0 0,1 0-1 0 0,0 1 1 0 0,0-1-1 0 0,0 1 1 0 0,-1-1-1 0 0,1 1 1 0 0,0 0-1 0 0,0-1 1 0 0,-1 1-1 0 0,1 0 1 0 0,-1-1-1 0 0,1 1 1 0 0,-1 0-1 0 0,1 0 1 0 0,-1-1-1 0 0,1 1 1 0 0,-1 0-1 0 0,0 0 1 0 0,1 0-1 0 0,-1 0 1 0 0,0 0-1 0 0,0-1 1 0 0,1 1-1 0 0,-1 0 1 0 0,0 0-1 0 0,0 0 1 0 0,0 0 1 0 0,-9 59 549 0 0,2-28-445 0 0,2 100 435 0 0,8-125-580 0 0,-1-1-1 0 0,1 0 1 0 0,1-1-1 0 0,-1 1 1 0 0,1 0-1 0 0,0-1 1 0 0,0 0 0 0 0,1 0-1 0 0,-1 0 1 0 0,1-1-1 0 0,0 1 1 0 0,0-1-1 0 0,1 0 1 0 0,-1-1-1 0 0,1 1 1 0 0,2 0 41 0 0,-5-3-177 0 0,-1 0 0 0 0,1 0 0 0 0,0 0 0 0 0,0-1 0 0 0,-1 1 1 0 0,1-1-1 0 0,0 0 0 0 0,0 1 0 0 0,0-1 0 0 0,0-1 0 0 0,0 1 0 0 0,0 0 1 0 0,-1-1-1 0 0,1 1 0 0 0,0-1 0 0 0,0 0 0 0 0,-1 0 0 0 0,1 0 0 0 0,0 0 1 0 0,-1-1-1 0 0,1 1 0 0 0,-1-1 0 0 0,0 1 0 0 0,1-1 0 0 0,1-1 177 0 0,9-12-1384 0 0</inkml:trace>
  <inkml:trace contextRef="#ctx0" brushRef="#br0" timeOffset="192787.172">3678 7087 1060 0 0,'-5'-7'1396'0'0,"2"2"-260"0"0,1 1-164 0 0,-1-1-160 0 0,1 2-55 0 0,1 2-97 0 0,-1-1-164 0 0,2 1-156 0 0,-2-1-148 0 0,2-1-172 0 0,0 2-144 0 0,0 1-56 0 0,2 3 8 0 0,1-3-364 0 0,4 4-236 0 0,-4 1-557 0 0,10 10 45 0 0,1 1 40 0 0</inkml:trace>
  <inkml:trace contextRef="#ctx0" brushRef="#br0" timeOffset="193129.505">4348 7293 1724 0 0,'-35'9'399'0'0,"0"1"1"0"0,0 2-1 0 0,2 2 0 0 0,-1 1 0 0 0,2 1 1 0 0,0 2-1 0 0,1 2 0 0 0,1 0 0 0 0,0 2 1 0 0,2 1-1 0 0,-24 26-399 0 0,24 3 905 0 0,82-37-433 0 0,-29-19-395 0 0,0-2 0 0 0,0 0-1 0 0,-1-2 1 0 0,0-1 0 0 0,-1-1 0 0 0,1 0 0 0 0,-2-2 0 0 0,0-1 0 0 0,0-1 0 0 0,-1 0 0 0 0,3-5-77 0 0,9-24-34 0 0,-34 47-65 0 0,-1-1-1 0 0,1 1 0 0 0,0 0 1 0 0,0-1-1 0 0,1 1 0 0 0,-1 0 1 0 0,1-1-1 0 0,0 1 0 0 0,0 0 1 0 0,0 0-1 0 0,0-1 0 0 0,0 1 1 0 0,1 0-1 0 0,0-1 0 0 0,0 1 1 0 0,0 0-1 0 0,0-1 0 0 0,1 1 1 0 0,-1-1-1 0 0,1 0 0 0 0,0 1 1 0 0,0-1-1 0 0,0 0 0 0 0,0 0 1 0 0,0 0-1 0 0,1 0 0 0 0,0-1 1 0 0,0 1 99 0 0,17 20-2441 0 0,-11-18 1203 0 0</inkml:trace>
  <inkml:trace contextRef="#ctx0" brushRef="#br0" timeOffset="193624.699">4572 7195 1212 0 0,'28'47'1489'0'0,"29"171"2271"0"0,-57-217-3341 0 0,-11 21 1115 0 0,22-87 178 0 0,2 41-1894 0 0,0 0 0 0 0,2 1 0 0 0,0 1 0 0 0,1 0 1 0 0,2 1-1 0 0,0 1 0 0 0,1 0 0 0 0,1 2 0 0 0,4-3 182 0 0,-22 21-19 0 0,1 1 0 0 0,-1-1 0 0 0,1 1-1 0 0,-1 0 1 0 0,0 0 0 0 0,1 0-1 0 0,-1 0 1 0 0,0 0 0 0 0,0 0-1 0 0,0 1 1 0 0,1-1 0 0 0,-2 1 0 0 0,1-1-1 0 0,0 1 1 0 0,0 0 0 0 0,0-1-1 0 0,-1 1 1 0 0,1 0 0 0 0,-1 0-1 0 0,1 1 1 0 0,-1-1 0 0 0,0 0 0 0 0,0 0-1 0 0,0 1 1 0 0,0-1 0 0 0,0 0-1 0 0,-1 1 1 0 0,1-1 0 0 0,-1 1-1 0 0,0-1 1 0 0,1 1 0 0 0,-1-1 0 0 0,0 1-1 0 0,0-1 1 0 0,-1 1 0 0 0,1-1-1 0 0,-1 2 20 0 0,2 1-34 0 0,5 28-204 0 0,29 92 710 0 0,-33-122-609 0 0,0 0 1 0 0,0 1 0 0 0,0-1-1 0 0,1 0 1 0 0,-1 0 0 0 0,1 0-1 0 0,-1 0 1 0 0,1-1-1 0 0,0 1 1 0 0,0-1 0 0 0,1 0-1 0 0,-1 1 1 0 0,0-2 0 0 0,1 1-1 0 0,-1 0 1 0 0,1-1 0 0 0,0 1-1 0 0,-1-1 1 0 0,1 0 0 0 0,0 0-1 0 0,0-1 1 0 0,0 1 0 0 0,0-1-1 0 0,-1 0 1 0 0,1 0-1 0 0,0 0 1 0 0,0 0 0 0 0,0-1-1 0 0,0 1 1 0 0,0-1 0 0 0,2-1 136 0 0,29-9-1248 0 0,-6 2-56 0 0</inkml:trace>
  <inkml:trace contextRef="#ctx0" brushRef="#br0" timeOffset="193995.947">5390 7161 1440 0 0,'-78'8'3445'0'0,"67"0"-3312"0"0,0 0 0 0 0,0 0 0 0 0,1 1 0 0 0,0 0 0 0 0,0 1 0 0 0,1 0 0 0 0,1 0 0 0 0,0 1 0 0 0,0 0 0 0 0,1 1 0 0 0,0 0 0 0 0,1 0 0 0 0,-3 9-133 0 0,6-15 34 0 0,1-1 0 0 0,0 1 0 0 0,0 0 0 0 0,1 0 0 0 0,0 0-1 0 0,0 0 1 0 0,0 0 0 0 0,1 0 0 0 0,0 1 0 0 0,0-1 0 0 0,0 0 0 0 0,1 0 0 0 0,0 0 0 0 0,0 0 0 0 0,0 0 0 0 0,1 0 0 0 0,0 0 0 0 0,0 0-1 0 0,1-1 1 0 0,-1 1 0 0 0,1-1 0 0 0,0 0 0 0 0,1 1 0 0 0,0-1 0 0 0,-1-1 0 0 0,1 1 0 0 0,1-1 0 0 0,-1 1 0 0 0,1-1 0 0 0,0 0 0 0 0,-1-1 0 0 0,2 1-1 0 0,-1-1 1 0 0,0 0 0 0 0,1 0 0 0 0,-1-1 0 0 0,1 0 0 0 0,0 0 0 0 0,0 0 0 0 0,0 0 0 0 0,0-1 0 0 0,1 0-34 0 0,17 1-18 0 0,-1-1 0 0 0,1-1 0 0 0,0-1 1 0 0,-1-1-1 0 0,1-2 0 0 0,-1 0 0 0 0,0-1 1 0 0,0-1-1 0 0,0-1 0 0 0,-1-2 0 0 0,2-1 18 0 0,-14 8-28 0 0,0-1-1 0 0,0 0 0 0 0,0-1 1 0 0,-1 1-1 0 0,1-2 1 0 0,-1 0-1 0 0,0 0 0 0 0,0 0 1 0 0,-1-1-1 0 0,0-1 0 0 0,0 1 1 0 0,0-2-1 0 0,-1 1 0 0 0,0-1 1 0 0,0 1-1 0 0,-1-2 1 0 0,0 1-1 0 0,0-1 0 0 0,-1 0 1 0 0,2-6 28 0 0,-62-24 354 0 0,48 37-293 0 0,0 0 0 0 0,-1 0 0 0 0,1 1 0 0 0,-1 0 0 0 0,1 0 0 0 0,-1 1 0 0 0,1-1 0 0 0,-1 2 0 0 0,1-1 0 0 0,-1 1 0 0 0,0 0 0 0 0,1 1 0 0 0,0 0-1 0 0,-1 0 1 0 0,1 1 0 0 0,0-1 0 0 0,0 2 0 0 0,0-1 0 0 0,1 1 0 0 0,-1 0 0 0 0,1 0 0 0 0,0 1 0 0 0,0-1 0 0 0,0 1 0 0 0,1 1 0 0 0,0-1 0 0 0,0 1 0 0 0,0 0 0 0 0,1 0 0 0 0,-1 1 0 0 0,2-1 0 0 0,-3 4-61 0 0,9-4-114 0 0,-1 1-1 0 0,0-1 0 0 0,1 0 1 0 0,0 0-1 0 0,1 0 1 0 0,-1-1-1 0 0,1 1 0 0 0,0-1 1 0 0,0 0-1 0 0,1 0 0 0 0,0 0 1 0 0,0-1-1 0 0,0 1 1 0 0,0-1-1 0 0,1 0 0 0 0,-1-1 1 0 0,1 1-1 0 0,0-1 1 0 0,0-1-1 0 0,0 1 0 0 0,1-1 1 0 0,-1 0-1 0 0,0 0 1 0 0,1 0-1 0 0,0-1 0 0 0,-1 0 1 0 0,1-1-1 0 0,0 0 0 0 0,-1 0 1 0 0,4 0 114 0 0,65 5-2604 0 0,-52-5 1370 0 0</inkml:trace>
  <inkml:trace contextRef="#ctx0" brushRef="#br0" timeOffset="201542.715">16370 6838 1492 0 0,'43'-80'2021'0'0,"-43"76"-1973"0"0,-1 1 0 0 0,0-1 0 0 0,0 0 0 0 0,0 0-1 0 0,0 1 1 0 0,-1-1 0 0 0,0 1 0 0 0,1-1 0 0 0,-1 1 0 0 0,0-1 0 0 0,-1 1 0 0 0,1 0-1 0 0,-1 0 1 0 0,1 0 0 0 0,-1 1 0 0 0,0-1 0 0 0,0 0 0 0 0,0 1 0 0 0,0 0 0 0 0,0 0 0 0 0,-1 0-1 0 0,1 0 1 0 0,-1 0 0 0 0,1 1 0 0 0,-1 0 0 0 0,0-1 0 0 0,1 1 0 0 0,-1 1 0 0 0,0-1 0 0 0,0 0-1 0 0,0 1 1 0 0,0 0 0 0 0,1 0 0 0 0,-1 0 0 0 0,-1 0-48 0 0,-134 15 716 0 0,120-8-584 0 0,0 0 1 0 0,0 1-1 0 0,1 1 1 0 0,1 1 0 0 0,-1 1-1 0 0,2 0 1 0 0,-1 2 0 0 0,2-1-1 0 0,0 2 1 0 0,0 0-1 0 0,1 1 1 0 0,1 0 0 0 0,1 1-1 0 0,0 0 1 0 0,1 1 0 0 0,0 1-1 0 0,2 0 1 0 0,0 0-1 0 0,1 1 1 0 0,1-1 0 0 0,1 2-1 0 0,0-1 1 0 0,1 1 0 0 0,2 0-1 0 0,-2 14-132 0 0,6-27 34 0 0,-1 1 0 0 0,2-1 1 0 0,-1 1-1 0 0,1-1 0 0 0,0 0 0 0 0,0 1 0 0 0,1-1 0 0 0,0-1 0 0 0,0 1 1 0 0,1 0-1 0 0,0-1 0 0 0,0 1 0 0 0,0-1 0 0 0,1 0 0 0 0,0-1 0 0 0,0 1 1 0 0,1-1-1 0 0,-1 0 0 0 0,1 0 0 0 0,0-1 0 0 0,0 1 0 0 0,1-1 0 0 0,-1-1 1 0 0,1 1-1 0 0,0-1 0 0 0,0-1 0 0 0,0 1 0 0 0,0-1 0 0 0,1 0 0 0 0,-1-1 1 0 0,1 1-1 0 0,-1-2 0 0 0,1 1 0 0 0,1-1-34 0 0,6 0-33 0 0,1-1-1 0 0,0 0 1 0 0,0-2 0 0 0,-1 0-1 0 0,0 0 1 0 0,1-1-1 0 0,-1-1 1 0 0,0-1 0 0 0,-1 0-1 0 0,0-1 1 0 0,0 0 0 0 0,0-1-1 0 0,-1-1 1 0 0,0 0 0 0 0,-1-1-1 0 0,0 0 1 0 0,0-1 0 0 0,-1 0-1 0 0,0-1 1 0 0,-1 0 0 0 0,-1-1-1 0 0,1-2 34 0 0,23-34-233 0 0,-3-1 0 0 0,-2-1 0 0 0,-2-2 0 0 0,-2 0 0 0 0,3-19 233 0 0,78-303 1119 0 0,-143 528-328 0 0,36-126-740 0 0,0 1-1 0 0,2-1 1 0 0,1 0-1 0 0,1 0 0 0 0,1 0 1 0 0,2 0-1 0 0,1 0 1 0 0,1-1-1 0 0,1 0 1 0 0,1 0-1 0 0,1-1 0 0 0,4 6-50 0 0,-8-19-2 0 0,0 0 0 0 0,1 0-1 0 0,0 0 1 0 0,1-1 0 0 0,1 0-1 0 0,-1-1 1 0 0,2 1 0 0 0,-1-2-1 0 0,1 1 1 0 0,1-1-1 0 0,0-1 1 0 0,0 0 0 0 0,0-1-1 0 0,1 0 1 0 0,0 0 0 0 0,1-2-1 0 0,-1 1 1 0 0,1-1 0 0 0,0-1-1 0 0,1-1 1 0 0,-1 0-1 0 0,1 0 1 0 0,-1-1 0 0 0,1-1-1 0 0,2 0 3 0 0,-6-2-68 0 0,1-1 0 0 0,0 0 0 0 0,-1-1 1 0 0,0 0-1 0 0,1 0 0 0 0,-1-1 0 0 0,0 0 0 0 0,-1-1 0 0 0,1 0 0 0 0,-1-1 0 0 0,0 1 0 0 0,0-2 0 0 0,-1 0 0 0 0,1 0 0 0 0,-2 0 0 0 0,1-1 0 0 0,-1 0 0 0 0,0 0 0 0 0,-1-1 0 0 0,0 0 0 0 0,0 0 0 0 0,-1 0 0 0 0,0-1 1 0 0,0 0-1 0 0,-1 0 0 0 0,-1 0 0 0 0,0-1 0 0 0,0 1 0 0 0,-1-1 0 0 0,0 1 0 0 0,-1-1 0 0 0,0 0 0 0 0,-1 0 0 0 0,0 1 0 0 0,-1-1 0 0 0,-1-6 68 0 0,2 12 34 0 0,-1 1 1 0 0,0 0-1 0 0,0 0 1 0 0,0 0-1 0 0,-1 0 0 0 0,1 0 1 0 0,-1 0-1 0 0,0 0 1 0 0,0 0-1 0 0,0 1 0 0 0,0-1 1 0 0,-1 1-1 0 0,0 0 0 0 0,0-1 1 0 0,1 1-1 0 0,-2 0 1 0 0,1 1-1 0 0,0-1 0 0 0,-1 1 1 0 0,1-1-1 0 0,-1 1 1 0 0,1 0-1 0 0,-1 0 0 0 0,0 0 1 0 0,0 1-1 0 0,0 0 0 0 0,0-1 1 0 0,-3 1-35 0 0,6 3 10 0 0,-1-1 0 0 0,0 1 0 0 0,0-1 0 0 0,1 1 0 0 0,-1 0 1 0 0,1 0-1 0 0,0 0 0 0 0,-1 0 0 0 0,1 0 0 0 0,0 0 0 0 0,0 0 0 0 0,0 1 0 0 0,0-1 1 0 0,1 0-1 0 0,-1 0 0 0 0,1 1 0 0 0,-1-1 0 0 0,1 0 0 0 0,0 1 0 0 0,0-1 0 0 0,0 1 1 0 0,0-1-1 0 0,0 0 0 0 0,1 1 0 0 0,-1-1 0 0 0,1 0 0 0 0,-1 1 0 0 0,2 1-10 0 0,79 109-17 0 0,3-69-5532 0 0,-77-43 4200 0 0,-6-1 226 0 0</inkml:trace>
  <inkml:trace contextRef="#ctx0" brushRef="#br0" timeOffset="201822.221">17103 6463 988 0 0,'0'-3'768'0'0,"-3"2"-144"0"0,-1-2-460 0 0,4 3-124 0 0,-1 0-24 0 0,-1 3-72 0 0,2 0-216 0 0,0 0-456 0 0,2 3 20 0 0</inkml:trace>
  <inkml:trace contextRef="#ctx0" brushRef="#br0" timeOffset="202426.645">17191 7099 1216 0 0,'-6'32'4108'0'0,"-4"-16"-3038"0"0,17-23 479 0 0,52-83-1643 0 0,-3-2 0 0 0,-4-3 0 0 0,34-89 94 0 0,-90 136-650 0 0,1 89 557 0 0,9-31 128 0 0,1 1 0 0 0,0-1 0 0 0,1 0 1 0 0,0-1-1 0 0,0 1 0 0 0,1-2 0 0 0,1 1 0 0 0,-1-1 0 0 0,1-1 0 0 0,0 1 1 0 0,1-2-1 0 0,0 0 0 0 0,0 0 0 0 0,0-1 0 0 0,11 4-35 0 0,29 18 250 0 0,-42-22-177 0 0,4 1 69 0 0,0 1 1 0 0,-1 0 0 0 0,0 0-1 0 0,0 1 1 0 0,0 1-1 0 0,-1 0 1 0 0,0 1-1 0 0,-1 0 1 0 0,0 0-1 0 0,-1 1 1 0 0,0 1-1 0 0,-1 0 1 0 0,0 0 0 0 0,4 9-143 0 0,-12-16 37 0 0,-1-1 1 0 0,0 1 0 0 0,-1 0-1 0 0,1 0 1 0 0,-1-1 0 0 0,0 1 0 0 0,0-1-1 0 0,-1 0 1 0 0,1 0 0 0 0,-1 0-1 0 0,0 0 1 0 0,0 0 0 0 0,0 0 0 0 0,0-1-1 0 0,-1 1 1 0 0,0-1 0 0 0,1 0-1 0 0,-1 0 1 0 0,0 0 0 0 0,0-1 0 0 0,-1 1-1 0 0,1-1 1 0 0,-1 0 0 0 0,1 0-1 0 0,-1-1 1 0 0,1 0 0 0 0,-1 1 0 0 0,0-1-38 0 0,-175 27-519 0 0,174-28 286 0 0,-1-1 1 0 0,1 0-1 0 0,0 0 0 0 0,0-1 0 0 0,0 0 1 0 0,0 0-1 0 0,0 0 0 0 0,1-1 1 0 0,-1 1-1 0 0,0-1 0 0 0,1-1 0 0 0,0 1 1 0 0,0-1-1 0 0,0 0 0 0 0,0 0 1 0 0,1 0-1 0 0,0-1 0 0 0,-1 0 0 0 0,2 0 1 0 0,-1 0-1 0 0,0 0 0 0 0,1 0 1 0 0,0-1-1 0 0,1 1 0 0 0,-1-1 0 0 0,1 0 1 0 0,0 0-1 0 0,0 0 0 0 0,1 0 1 0 0,-1-5 232 0 0,0-7-1228 0 0</inkml:trace>
  <inkml:trace contextRef="#ctx0" brushRef="#br0" timeOffset="202767.759">18018 6580 1892 0 0,'23'-10'6135'0'0,"-19"39"-4272"0"0,-4-18-2003 0 0,12 152 1398 0 0,7 0-1 0 0,36 136-1257 0 0,-42-233-184 0 0,3 31-2294 0 0,-16-94 1037 0 0,-30-16-3924 0 0,17-7 4292 0 0</inkml:trace>
  <inkml:trace contextRef="#ctx0" brushRef="#br0" timeOffset="203014.981">18117 6700 1280 0 0,'114'-74'2441'0'0,"-112"73"-2388"0"0,1 0 0 0 0,0 0 0 0 0,0 0 0 0 0,0 0 0 0 0,-1 1 1 0 0,1-1-1 0 0,0 1 0 0 0,0 0 0 0 0,0 0 0 0 0,0 0 1 0 0,0 0-1 0 0,0 0 0 0 0,0 1 0 0 0,0-1 0 0 0,0 1 0 0 0,0 0 1 0 0,0 0-1 0 0,-1 0 0 0 0,1 0 0 0 0,0 0 0 0 0,-1 1 0 0 0,1-1 1 0 0,-1 1-1 0 0,1 0 0 0 0,-1-1 0 0 0,0 1 0 0 0,0 0 1 0 0,0 1-1 0 0,0-1 0 0 0,0 0 0 0 0,0 0 0 0 0,0 1 0 0 0,-1-1 1 0 0,1 1-1 0 0,-1 0 0 0 0,0-1 0 0 0,0 1 0 0 0,0 0 1 0 0,0 0-1 0 0,0 0 0 0 0,-1 0 0 0 0,1 0 0 0 0,-1 2-53 0 0,-2 4 99 0 0,0 1 0 0 0,-1-1-1 0 0,0 0 1 0 0,-1 0 0 0 0,0 0-1 0 0,0 0 1 0 0,-1 0 0 0 0,0-1-1 0 0,0 0 1 0 0,-1 0 0 0 0,0-1-1 0 0,-1 1 1 0 0,0-1 0 0 0,0-1-1 0 0,0 1 1 0 0,-1-1 0 0 0,0-1-1 0 0,0 1 1 0 0,0-1 0 0 0,-1-1-1 0 0,0 1 1 0 0,0-1 0 0 0,0-1-1 0 0,0 0 1 0 0,0 0 0 0 0,-6 0-99 0 0,-1 1 331 0 0,-9-15-6311 0 0,26 5 4780 0 0</inkml:trace>
  <inkml:trace contextRef="#ctx0" brushRef="#br0" timeOffset="203358.155">18408 6837 1016 0 0,'47'3'4786'0'0,"32"-27"-3886"0"0,-53 14-359 0 0,0 2-393 0 0,1-1 1 0 0,-2-2-1 0 0,1 0 0 0 0,-2-2 0 0 0,1-1 0 0 0,-2-1 0 0 0,0 0 1 0 0,-1-2-1 0 0,3-4-148 0 0,-26 19 8 0 0,0 1 1 0 0,0-1-1 0 0,0 1 0 0 0,-1 0 1 0 0,1-1-1 0 0,-1 1 0 0 0,1 0 1 0 0,-1 0-1 0 0,1 0 0 0 0,-1 0 1 0 0,1 0-1 0 0,-1 0 1 0 0,0 0-1 0 0,1 0 0 0 0,-1 1 1 0 0,0-1-1 0 0,0 1 0 0 0,0-1 1 0 0,0 1-1 0 0,0 0 1 0 0,1 0-1 0 0,-1 0 0 0 0,0 0 1 0 0,0 0-1 0 0,0 0 0 0 0,0 0 1 0 0,0 1-1 0 0,1-1 0 0 0,-1 1 1 0 0,0-1-1 0 0,0 1 1 0 0,0 0-1 0 0,1-1 0 0 0,-1 1 1 0 0,0 0-1 0 0,1 0 0 0 0,-1 0 1 0 0,1 1-9 0 0,-17 0 56 0 0,0 1 1 0 0,0 1-1 0 0,1 1 1 0 0,-1 0 0 0 0,1 1-1 0 0,1 1 1 0 0,-1 1-1 0 0,1 0 1 0 0,0 1-1 0 0,1 1 1 0 0,0 1-1 0 0,1 0 1 0 0,0 0 0 0 0,1 1-1 0 0,0 1 1 0 0,1 1-1 0 0,-3 3-56 0 0,13-14 3 0 0,1 0 0 0 0,-1 0-1 0 0,1 0 1 0 0,0 0 0 0 0,0 0-1 0 0,0 0 1 0 0,0 0 0 0 0,1 0-1 0 0,-1 1 1 0 0,1-1 0 0 0,0 0-1 0 0,0 1 1 0 0,0-1 0 0 0,0 0-1 0 0,0 1 1 0 0,1-1-1 0 0,0 0 1 0 0,-1 0 0 0 0,1 0-1 0 0,0 1 1 0 0,1-1 0 0 0,-1 0-1 0 0,0 0 1 0 0,1-1 0 0 0,0 1-1 0 0,0 0 1 0 0,0 0 0 0 0,0-1-1 0 0,0 1 1 0 0,0-1 0 0 0,1 0-1 0 0,-1 0 1 0 0,1 0 0 0 0,-1 0-1 0 0,1 0 1 0 0,0 0 0 0 0,0 0-1 0 0,0-1 1 0 0,0 0 0 0 0,0 0-1 0 0,0 0 1 0 0,0 0 0 0 0,1 0-3 0 0,139 29-1282 0 0,-126-29 584 0 0,-1-1-1 0 0,0-1 1 0 0,0-1 0 0 0,0 0 0 0 0,0-1 0 0 0,0-1-1 0 0,0 0 1 0 0,-1-1 0 0 0,13-6 698 0 0,-2-1-1369 0 0</inkml:trace>
  <inkml:trace contextRef="#ctx0" brushRef="#br0" timeOffset="203655.77">19007 6639 1008 0 0,'2'-2'85'0'0,"0"0"0"0"0,0 0 0 0 0,0 0-1 0 0,1 1 1 0 0,-1-1 0 0 0,1 1 0 0 0,-1 0 0 0 0,1 0 0 0 0,-1 0-1 0 0,1 0 1 0 0,0 0 0 0 0,0 0 0 0 0,-1 1 0 0 0,1-1 0 0 0,0 1-1 0 0,0 0 1 0 0,-1 0 0 0 0,1 0 0 0 0,0 0 0 0 0,0 0 0 0 0,0 1-1 0 0,-1-1 1 0 0,1 1 0 0 0,0 0 0 0 0,0 0 0 0 0,-1 0 0 0 0,1 0-1 0 0,-1 0 1 0 0,1 0 0 0 0,-1 1 0 0 0,0-1 0 0 0,1 1 0 0 0,-1 0-1 0 0,0 0 1 0 0,0 0 0 0 0,1 1-85 0 0,71 81 1061 0 0,-72-82-949 0 0,0 0-1 0 0,0 1 0 0 0,-1-1 1 0 0,1 1-1 0 0,-1-1 1 0 0,0 1-1 0 0,1 0 0 0 0,-1 0 1 0 0,-1 0-1 0 0,1-1 1 0 0,0 1-1 0 0,-1 0 1 0 0,1 0-1 0 0,-1 0 0 0 0,0 0 1 0 0,0 0-1 0 0,0 0 1 0 0,0 0-1 0 0,0 0 0 0 0,-1 0 1 0 0,0 0-1 0 0,1 0 1 0 0,-1 0-1 0 0,0 0 1 0 0,0-1-1 0 0,-1 1 0 0 0,1 0 1 0 0,-1-1-1 0 0,1 1 1 0 0,-1-1-1 0 0,0 1 0 0 0,0-1 1 0 0,0 0-1 0 0,0 0 1 0 0,0 0-1 0 0,0 0 1 0 0,-1 0-1 0 0,1 0 0 0 0,-1-1 1 0 0,1 1-1 0 0,-1-1 1 0 0,1 0-1 0 0,-1 1 0 0 0,0-1 1 0 0,0 0-1 0 0,0-1-111 0 0,1 0 42 0 0,-1-1 1 0 0,1 1-1 0 0,-1-1 0 0 0,1 0 0 0 0,-1 0 0 0 0,1 0 0 0 0,0-1 0 0 0,-1 1 1 0 0,1 0-1 0 0,0-1 0 0 0,0 0 0 0 0,0 1 0 0 0,0-1 0 0 0,0 0 0 0 0,1 0 1 0 0,-1 0-1 0 0,1 0 0 0 0,-1 0 0 0 0,1 0 0 0 0,-1-1 0 0 0,1 1 0 0 0,0 0 1 0 0,0-1-1 0 0,0 1 0 0 0,1-1 0 0 0,-1 1 0 0 0,0-1 0 0 0,1 1 0 0 0,0-1 1 0 0,0 0-1 0 0,-1 1 0 0 0,2-1 0 0 0,-1 1 0 0 0,0-1 0 0 0,0 0 0 0 0,1 1 1 0 0,-1-1-1 0 0,1 1 0 0 0,0-1 0 0 0,0 1 0 0 0,0 0 0 0 0,0-1 0 0 0,1 0-42 0 0,8-18-505 0 0,2 1 0 0 0,0 0 0 0 0,2 1-1 0 0,0 0 1 0 0,1 1 0 0 0,1 1-1 0 0,0 0 1 0 0,1 1 0 0 0,12-8 505 0 0,47-49-3999 0 0,-53 49 2853 0 0</inkml:trace>
  <inkml:trace contextRef="#ctx0" brushRef="#br0" timeOffset="203967.779">19783 6382 2580 0 0,'-26'44'1937'0'0,"-26"87"1131"0"0,54-122-2950 0 0,0 0-1 0 0,1 0 1 0 0,0 0-1 0 0,1 0 0 0 0,-1 0 1 0 0,2-1-1 0 0,-1 1 1 0 0,1-1-1 0 0,1 0 1 0 0,-1-1-1 0 0,1 1 0 0 0,0-1 1 0 0,1 0-1 0 0,0-1 1 0 0,0 1-1 0 0,6 2-117 0 0,107 91 1179 0 0,-119-99-1165 0 0,0 0 0 0 0,-1 0 1 0 0,1 0-1 0 0,0 1 0 0 0,-1-1 0 0 0,1 0 1 0 0,-1 1-1 0 0,1-1 0 0 0,-1 0 0 0 0,0 1 0 0 0,1-1 1 0 0,-1 0-1 0 0,0 1 0 0 0,0-1 0 0 0,0 0 1 0 0,0 1-1 0 0,0-1 0 0 0,0 1 0 0 0,0-1 0 0 0,-1 0 1 0 0,1 1-1 0 0,-1-1 0 0 0,1 0 0 0 0,-1 1 1 0 0,1-1-1 0 0,-1 0 0 0 0,1 0 0 0 0,-1 0 0 0 0,0 1 1 0 0,0-1-1 0 0,0 0 0 0 0,0 0 0 0 0,0 0 1 0 0,0 0-1 0 0,0 0 0 0 0,0-1 0 0 0,0 1 0 0 0,0 0 1 0 0,0 0-1 0 0,-1-1 0 0 0,1 1 0 0 0,0-1 1 0 0,0 1-1 0 0,-1-1 0 0 0,1 1 0 0 0,-1-1-14 0 0,-66 20 549 0 0,60-18-778 0 0,-1 0 0 0 0,-1 0 0 0 0,1-1-1 0 0,0-1 1 0 0,0 1 0 0 0,0-1 0 0 0,0-1-1 0 0,-1 0 1 0 0,1 0 0 0 0,0-1 0 0 0,0 0-1 0 0,0 0 1 0 0,1-1 0 0 0,-1 0 0 0 0,1-1-1 0 0,-1 0 1 0 0,1 0 0 0 0,0-1 0 0 0,1 0-1 0 0,-1 0 1 0 0,1-1 0 0 0,0 0 0 0 0,0 0-1 0 0,1-1 1 0 0,0 0 0 0 0,0 0 0 0 0,0 0 0 0 0,1-1-1 0 0,0 0 1 0 0,1 0 0 0 0,-3-5 229 0 0,4-16-1245 0 0,2 11 70 0 0</inkml:trace>
  <inkml:trace contextRef="#ctx0" brushRef="#br0" timeOffset="204186.236">20081 6426 2572 0 0,'5'6'4173'0'0,"-2"18"-2322"0"0,0-1-1077 0 0,23 60 46 0 0,5 21-670 0 0,-23-34-3294 0 0,-38-46-858 0 0,20-24 2808 0 0</inkml:trace>
  <inkml:trace contextRef="#ctx0" brushRef="#br0" timeOffset="204373.618">20026 6213 2356 0 0,'0'-11'1652'0'0,"-1"2"-272"0"0,1 2-39 0 0,0 2-305 0 0,0-2-196 0 0,0 4-224 0 0,-2-2-340 0 0,2 1-316 0 0,0 1 16 0 0,-2-2-1264 0 0,2 5-88 0 0,0 0 76 0 0,-11-8-65 0 0,5 7 125 0 0,3 1-20 0 0</inkml:trace>
  <inkml:trace contextRef="#ctx0" brushRef="#br0" timeOffset="205205.867">20719 6529 896 0 0,'-20'3'344'0'0,"0"1"1"0"0,1 1-1 0 0,0 0 0 0 0,0 2 1 0 0,0 0-1 0 0,1 1 0 0 0,-1 1 1 0 0,2 1-1 0 0,0 0 0 0 0,0 1 1 0 0,1 1-1 0 0,0 1 0 0 0,1 0 1 0 0,0 1-1 0 0,2 0 0 0 0,-1 1 1 0 0,2 1-1 0 0,-2 2-344 0 0,12-15 53 0 0,-1 0 1 0 0,1 0-1 0 0,0 0 1 0 0,0 0-1 0 0,0 0 1 0 0,0 1-1 0 0,0-1 1 0 0,1 1-1 0 0,-1-1 1 0 0,1 1-1 0 0,0-1 0 0 0,0 1 1 0 0,1 0-1 0 0,-1 0 1 0 0,1-1-1 0 0,0 1 1 0 0,0 0-1 0 0,0 0 1 0 0,0 0-1 0 0,0-1 1 0 0,1 1-1 0 0,0 0 0 0 0,0 0 1 0 0,0-1-1 0 0,0 1 1 0 0,1-1-1 0 0,-1 1 1 0 0,1-1-1 0 0,0 0 1 0 0,0 1-1 0 0,0-1 0 0 0,0 0 1 0 0,1 0-1 0 0,-1 0 1 0 0,1-1-1 0 0,0 1 1 0 0,-1-1-1 0 0,1 1 1 0 0,1-1-1 0 0,-1 0 1 0 0,0 0-1 0 0,0 0 0 0 0,1-1 1 0 0,-1 1-1 0 0,1-1 1 0 0,-1 0-1 0 0,1 0 1 0 0,0 0-1 0 0,0 0 1 0 0,-1-1-1 0 0,1 1 1 0 0,3-1-54 0 0,12-3-35 0 0,0-1 0 0 0,1-1 1 0 0,-2-1-1 0 0,1-1 0 0 0,-1 0 0 0 0,0-2 1 0 0,0 0-1 0 0,-1 0 0 0 0,0-2 1 0 0,-1 0-1 0 0,0-1 0 0 0,-1-1 1 0 0,-1 0-1 0 0,0-1 0 0 0,0 0 1 0 0,-1-1-1 0 0,-1-1 0 0 0,-1 0 1 0 0,0 0-1 0 0,6-15 35 0 0,79-86-387 0 0,-95 116 375 0 0,1-1 0 0 0,0 1-1 0 0,-1 0 1 0 0,1 0 0 0 0,0 0-1 0 0,0 0 1 0 0,0 1 0 0 0,0-1-1 0 0,0 1 1 0 0,0-1 0 0 0,0 1-1 0 0,0-1 1 0 0,0 1 0 0 0,0 0-1 0 0,0 0 1 0 0,0 0 0 0 0,0 0-1 0 0,0 1 1 0 0,0-1 0 0 0,0 0-1 0 0,0 1 1 0 0,0-1 0 0 0,0 1-1 0 0,0 0 1 0 0,0 0 0 0 0,0 0-1 0 0,0 0 1 0 0,-1 0 0 0 0,1 0-1 0 0,0 0 1 0 0,-1 0-1 0 0,1 1 1 0 0,-1-1 0 0 0,1 1-1 0 0,-1-1 1 0 0,0 1 0 0 0,1 0-1 0 0,-1-1 1 0 0,0 1 0 0 0,0 0-1 0 0,0 0 1 0 0,-1 0 0 0 0,1 0-1 0 0,0 0 13 0 0,37 91 35 0 0,-37-91-50 0 0,-1 1 43 0 0,1-1 0 0 0,0 1 0 0 0,-1-1 0 0 0,1 1 1 0 0,-1 0-1 0 0,0-1 0 0 0,0 1 0 0 0,0-1 0 0 0,0 1 1 0 0,-1 0-1 0 0,1-1 0 0 0,-1 1 0 0 0,1-1 0 0 0,-1 1 1 0 0,0-1-1 0 0,0 1 0 0 0,0-1 0 0 0,0 0 0 0 0,0 0 1 0 0,-1 1-1 0 0,1-1 0 0 0,-1 0 0 0 0,1 0 0 0 0,-1 0 1 0 0,0 0-1 0 0,0 0 0 0 0,0-1 0 0 0,0 1 1 0 0,-1 0-29 0 0,6-41 443 0 0,0 26-453 0 0,0-1-1 0 0,2 1 1 0 0,0 0 0 0 0,0 1-1 0 0,1-1 1 0 0,0 1 0 0 0,1 0-1 0 0,1 1 1 0 0,0 0 0 0 0,1 0-1 0 0,-1 0 1 0 0,2 1 0 0 0,0 1-1 0 0,0-1 1 0 0,1 2 0 0 0,0-1-1 0 0,0 2 1 0 0,1-1 0 0 0,0 1 0 0 0,0 1-1 0 0,11-3 11 0 0,-14 10-1 0 0,0 0 1 0 0,0 1-1 0 0,-1 0 0 0 0,1 1 1 0 0,0 0-1 0 0,-1 0 0 0 0,1 1 0 0 0,-1 0 1 0 0,0 0-1 0 0,0 1 0 0 0,-1 0 0 0 0,1 0 1 0 0,-1 1-1 0 0,0 0 0 0 0,-1 1 1 0 0,0-1-1 0 0,0 1 0 0 0,0 0 0 0 0,0 1 1 0 0,-1-1-1 0 0,1 4 1 0 0,20 20-33 0 0,29 36-63 0 0,26 27-786 0 0,-17-46-2952 0 0,-52-44 2628 0 0,-1-4 38 0 0</inkml:trace>
  <inkml:trace contextRef="#ctx0" brushRef="#br0" timeOffset="206015.926">22609 6436 1652 0 0,'-16'-3'310'0'0,"0"1"-1"0"0,1 1 1 0 0,-1 0-1 0 0,0 1 1 0 0,0 1-1 0 0,0 0 1 0 0,0 2-1 0 0,1-1 0 0 0,-1 2 1 0 0,1 0-1 0 0,-3 2-309 0 0,4-3 193 0 0,0 2-1 0 0,1-1 1 0 0,0 2-1 0 0,0 0 0 0 0,0 0 1 0 0,1 1-1 0 0,0 1 0 0 0,0 0 1 0 0,0 0-1 0 0,1 1 0 0 0,1 1 1 0 0,0 0-1 0 0,0 0 0 0 0,1 1 1 0 0,0 0-1 0 0,1 1 0 0 0,0 0 1 0 0,1 0-1 0 0,0 1 0 0 0,-2 6-192 0 0,9-17 17 0 0,0 0 0 0 0,-1 1 0 0 0,1-1-1 0 0,0 1 1 0 0,1-1 0 0 0,-1 0-1 0 0,0 1 1 0 0,1-1 0 0 0,-1 0-1 0 0,1 1 1 0 0,0-1 0 0 0,-1 0-1 0 0,1 1 1 0 0,1-1 0 0 0,-1 0-1 0 0,0 0 1 0 0,0 0 0 0 0,1 0-1 0 0,-1 0 1 0 0,1 0 0 0 0,-1-1-1 0 0,1 1 1 0 0,0 0 0 0 0,0-1-1 0 0,0 1 1 0 0,0-1 0 0 0,0 0 0 0 0,0 0-1 0 0,0 0 1 0 0,0 0 0 0 0,1 0-1 0 0,-1 0 1 0 0,0 0 0 0 0,1-1-1 0 0,-1 1 1 0 0,0-1 0 0 0,1 0-17 0 0,96 12-137 0 0,-91-11 117 0 0,56-2-384 0 0,0-2 1 0 0,-1-3 0 0 0,1-3 0 0 0,57-16 403 0 0,-115 24-80 0 0,0 1 23 0 0,-1-1-1 0 0,1 0 0 0 0,0 0 0 0 0,-1 0 0 0 0,1 0 1 0 0,-1-1-1 0 0,1 0 0 0 0,-1 0 0 0 0,0-1 1 0 0,0 1-1 0 0,0-1 0 0 0,0 0 0 0 0,0-1 0 0 0,-1 1 1 0 0,1-1-1 0 0,-1 0 0 0 0,0 0 0 0 0,0 0 0 0 0,-1 0 1 0 0,1-1-1 0 0,-1 0 58 0 0,-24-11 19 0 0,3 8 111 0 0,-1 2 1 0 0,1 0 0 0 0,-1 2-1 0 0,0 0 1 0 0,-1 1 0 0 0,1 0-1 0 0,0 2 1 0 0,-1 0 0 0 0,1 2-1 0 0,-17 1-130 0 0,-10-1 332 0 0,-59 10 107 0 0,225-26-1384 0 0,-77 8 696 0 0,0-3 0 0 0,0-1 0 0 0,-1-3 0 0 0,-1-1 0 0 0,-1-2 0 0 0,0-2-1 0 0,-1-1 1 0 0,-1-2 0 0 0,35-27 249 0 0,-64 41 49 0 0,-2 0 1 0 0,1 0-1 0 0,-1-1 0 0 0,0 0 0 0 0,-1 0 0 0 0,0-1 0 0 0,0 0 1 0 0,-1 0-1 0 0,0 0 0 0 0,-1-1 0 0 0,0 1 0 0 0,-1-1 1 0 0,0 0-1 0 0,-1 0 0 0 0,0 0 0 0 0,-1-1 0 0 0,0 1 0 0 0,-1 0 1 0 0,0-1-1 0 0,0 1 0 0 0,-1 0 0 0 0,-1 0 0 0 0,0 0 1 0 0,-1 0-1 0 0,0 0 0 0 0,-2-4-49 0 0,1 3 339 0 0,-2 0 1 0 0,1 0-1 0 0,-2 1 1 0 0,1 0 0 0 0,-1 1-1 0 0,-1-1 1 0 0,0 1-1 0 0,-1 1 1 0 0,0-1-1 0 0,0 1 1 0 0,-1 1-1 0 0,0 0 1 0 0,-6-4-340 0 0,-25 44 1195 0 0,38-19-1117 0 0,0 1 0 0 0,1 0 0 0 0,0 0-1 0 0,1 0 1 0 0,1 0 0 0 0,0 0 0 0 0,1 1 0 0 0,0-1 0 0 0,1 0 0 0 0,1-1-1 0 0,0 1 1 0 0,1 1-78 0 0,121 342 567 0 0,-34-120-1627 0 0,-78-200 628 0 0,34 124-1579 0 0,-35-49-3639 0 0,-14-99 4435 0 0,-10 0 39 0 0</inkml:trace>
  <inkml:trace contextRef="#ctx0" brushRef="#br0" timeOffset="206420.304">23927 6119 3016 0 0,'-16'7'3367'0'0,"0"35"-2720"0"0,15-39-518 0 0,-3 21 112 0 0,0 0 0 0 0,2 1 0 0 0,1-1 0 0 0,0 1 1 0 0,2 0-1 0 0,1-1 0 0 0,1 1 0 0 0,1-1 0 0 0,5 15-241 0 0,11 127-2402 0 0,-20-163 2241 0 0,-1 0 0 0 0,1 0-1 0 0,-1 0 1 0 0,1 0-1 0 0,-1 0 1 0 0,0 0 0 0 0,0-1-1 0 0,0 1 1 0 0,-1 0 0 0 0,1-1-1 0 0,-1 1 1 0 0,1-1-1 0 0,-1 1 1 0 0,0-1 0 0 0,0 0-1 0 0,0 1 1 0 0,0-1 0 0 0,0 0-1 0 0,-1 0 1 0 0,1-1-1 0 0,-1 1 1 0 0,1 0 0 0 0,-1-1-1 0 0,1 0 1 0 0,-1 1 0 0 0,-2-1 161 0 0,-12 2-1280 0 0</inkml:trace>
  <inkml:trace contextRef="#ctx0" brushRef="#br0" timeOffset="207197.91">23548 6409 1496 0 0,'17'-12'322'0'0,"-1"1"0"0"0,2 0-1 0 0,0 2 1 0 0,0 0 0 0 0,1 1 0 0 0,0 0-1 0 0,0 2 1 0 0,1 0 0 0 0,4 1-322 0 0,21-9 270 0 0,14-4-73 0 0,-10 4-110 0 0,-1-1 1 0 0,-1-3-1 0 0,-1-1 0 0 0,0-3 0 0 0,-2-1 0 0 0,26-19-87 0 0,-63 36 122 0 0,0 0 0 0 0,0 0-1 0 0,-1-1 1 0 0,1 0-1 0 0,-2 0 1 0 0,1 0 0 0 0,-1-1-1 0 0,0 0 1 0 0,0 0 0 0 0,-1 0-1 0 0,0-1 1 0 0,-1 1-1 0 0,3-9-121 0 0,-25 251 1821 0 0,-24 107-407 0 0,43-341-1408 0 0,0-1-1 0 0,0 1 1 0 0,0 0 0 0 0,0-1-1 0 0,0 1 1 0 0,1 0 0 0 0,-1-1-1 0 0,0 1 1 0 0,0-1-1 0 0,1 1 1 0 0,-1 0 0 0 0,0-1-1 0 0,1 1 1 0 0,-1 0-1 0 0,0 0 1 0 0,1-1 0 0 0,-1 1-1 0 0,0 0 1 0 0,1 0-1 0 0,-1-1 1 0 0,0 1 0 0 0,1 0-1 0 0,-1 0 1 0 0,1 0-1 0 0,-1 0 1 0 0,0 0 0 0 0,1 0-1 0 0,-1 0 1 0 0,1 0 0 0 0,-1 0-1 0 0,1 0 1 0 0,-1 0-1 0 0,0 0 1 0 0,1 0 0 0 0,-1 0-1 0 0,1 0 1 0 0,-1 0-1 0 0,1 0 1 0 0,-1 0 0 0 0,0 0-1 0 0,1 1 1 0 0,-1-1-1 0 0,0 0 1 0 0,1 0 0 0 0,-1 0-1 0 0,1 1 1 0 0,-1-1-1 0 0,0 0 1 0 0,0 1 0 0 0,1-1-1 0 0,-1 0 1 0 0,0 1 0 0 0,1-1-7 0 0,40-54-357 0 0,-24 30 184 0 0,87-89-556 0 0,-101 113 723 0 0,0 0 0 0 0,0 1 0 0 0,0 0 0 0 0,0-1 1 0 0,0 1-1 0 0,0 0 0 0 0,0 1 0 0 0,0-1 0 0 0,-1 0 0 0 0,1 1 1 0 0,0 0-1 0 0,-1-1 0 0 0,0 1 0 0 0,1 0 0 0 0,-1 0 0 0 0,0 0 1 0 0,0 1-1 0 0,0-1 0 0 0,0 0 0 0 0,0 1 0 0 0,-1-1 0 0 0,1 1 0 0 0,-1 0 1 0 0,1 0-1 0 0,-1-1 0 0 0,0 1 0 0 0,0 0 0 0 0,-1 0 0 0 0,1 0 7 0 0,2 3-13 0 0,3 4 4 0 0,0 0 0 0 0,0 0-1 0 0,1-1 1 0 0,0 0 0 0 0,1-1 0 0 0,-1 1 0 0 0,2-2 0 0 0,-1 1 0 0 0,1-1 0 0 0,0 0-1 0 0,1-1 1 0 0,0 0 0 0 0,0 0 0 0 0,0-1 0 0 0,0-1 0 0 0,1 0 0 0 0,0 0-1 0 0,0-1 1 0 0,0 0 0 0 0,0-1 0 0 0,0 0 0 0 0,1-1 0 0 0,6 0 9 0 0,1 2-73 0 0,0-2 1 0 0,-1 0 0 0 0,1-2-1 0 0,0 0 1 0 0,0-1-1 0 0,-1 0 1 0 0,1-2-1 0 0,-1 0 1 0 0,0-1 0 0 0,0-1-1 0 0,0-1 1 0 0,-1 0-1 0 0,0-1 1 0 0,0-1-1 0 0,-1-1 1 0 0,0 0 0 0 0,-1-1-1 0 0,0-1 1 0 0,1-2 72 0 0,-12 10-35 0 0,-1 0 0 0 0,0-1 1 0 0,0 1-1 0 0,0-1 0 0 0,0 0 1 0 0,0 0-1 0 0,-1 0 1 0 0,0 0-1 0 0,0 0 0 0 0,-1 0 1 0 0,1-1-1 0 0,-1 1 0 0 0,0 0 1 0 0,-1-1-1 0 0,1 1 0 0 0,-1-1 1 0 0,0 0-1 0 0,0 1 1 0 0,-1-1-1 0 0,0 1 0 0 0,-1-5 35 0 0,-4 2 74 0 0,-1 0 0 0 0,0 0 0 0 0,0 1 0 0 0,0 0-1 0 0,-1 1 1 0 0,-1-1 0 0 0,1 1 0 0 0,-1 1 0 0 0,0 0-1 0 0,0 0 1 0 0,0 1 0 0 0,0 0 0 0 0,-1 0 0 0 0,0 1 0 0 0,0 1-1 0 0,0-1 1 0 0,0 2 0 0 0,0-1 0 0 0,0 1 0 0 0,-1 1 0 0 0,1 0-1 0 0,0 0 1 0 0,-1 1 0 0 0,1 1 0 0 0,0-1 0 0 0,0 2-1 0 0,0-1 1 0 0,0 1 0 0 0,1 1 0 0 0,-1 0 0 0 0,1 0 0 0 0,0 1-1 0 0,0 0 1 0 0,0 1 0 0 0,1 0 0 0 0,-4 3-74 0 0,9-6 18 0 0,1-1 1 0 0,0 1-1 0 0,0 0 0 0 0,-1 0 1 0 0,2 0-1 0 0,-1 0 0 0 0,0 0 1 0 0,1 1-1 0 0,-1-1 0 0 0,1 0 1 0 0,0 1-1 0 0,0-1 1 0 0,1 1-1 0 0,-1-1 0 0 0,1 1 1 0 0,-1-1-1 0 0,1 1 0 0 0,0 0 1 0 0,0-1-1 0 0,1 1 0 0 0,-1-1 1 0 0,1 1-1 0 0,0-1 1 0 0,0 1-1 0 0,0-1 0 0 0,0 1 1 0 0,0-1-1 0 0,1 0 0 0 0,0 0 1 0 0,0 0-1 0 0,0 0 0 0 0,0 0 1 0 0,0 0-1 0 0,0 0 1 0 0,1 0-1 0 0,1 0-18 0 0,108 85-533 0 0,-66-66-606 0 0,1-1-1 0 0,1-2 1 0 0,0-3 0 0 0,1-1-1 0 0,1-3 1 0 0,2-2 1139 0 0,-8-3-1289 0 0</inkml:trace>
  <inkml:trace contextRef="#ctx0" brushRef="#br0" timeOffset="208018.629">25969 6252 1240 0 0,'-16'-1'299'0'0,"-1"2"0"0"0,1 0 0 0 0,0 2 0 0 0,0-1-1 0 0,0 2 1 0 0,0 0 0 0 0,1 1 0 0 0,0 0 0 0 0,0 1 0 0 0,0 1 0 0 0,0 1 0 0 0,1 0-1 0 0,0 0 1 0 0,1 2 0 0 0,0 0 0 0 0,1 0 0 0 0,-1 1 0 0 0,2 0 0 0 0,0 1 0 0 0,0 1-1 0 0,1 0 1 0 0,1 0 0 0 0,0 1 0 0 0,1 0 0 0 0,0 0 0 0 0,1 3-299 0 0,5-14 32 0 0,1 1 1 0 0,0-1 0 0 0,0 1-1 0 0,0 0 1 0 0,1 0-1 0 0,-1 0 1 0 0,1-1 0 0 0,0 1-1 0 0,0 0 1 0 0,0 0 0 0 0,0 0-1 0 0,1 0 1 0 0,-1-1-1 0 0,1 1 1 0 0,0 0 0 0 0,1 0-1 0 0,-1-1 1 0 0,0 1-1 0 0,1-1 1 0 0,0 1 0 0 0,0-1-1 0 0,0 0 1 0 0,0 0-1 0 0,1 0 1 0 0,-1 0 0 0 0,1 0-1 0 0,-1 0 1 0 0,1-1 0 0 0,0 1-1 0 0,0-1 1 0 0,1 0-1 0 0,-1 0 1 0 0,0 0 0 0 0,1 0-1 0 0,-1 0 1 0 0,1-1-1 0 0,-1 0 1 0 0,1 0 0 0 0,1 1-33 0 0,9 2-23 0 0,1-1 0 0 0,0 0 0 0 0,0 0 0 0 0,0-2 0 0 0,0 0 0 0 0,0-1 0 0 0,1 0 0 0 0,-1-1 1 0 0,0-1-1 0 0,3-1 23 0 0,10-1-175 0 0,-1-2 1 0 0,0 0 0 0 0,-1-2-1 0 0,0-1 1 0 0,0-2 0 0 0,0 0-1 0 0,-2-1 1 0 0,1-2 0 0 0,-2 0-1 0 0,0-2 1 0 0,-1 0 0 0 0,0-2-1 0 0,-1 0 1 0 0,-1-1 0 0 0,-1-2-1 0 0,-1 1 1 0 0,-1-2 0 0 0,-1-1-1 0 0,8-13 175 0 0,-15 18-10 0 0,-1 0-1 0 0,-1-1 1 0 0,0 0-1 0 0,-1 0 1 0 0,-1-1-1 0 0,-1 1 1 0 0,-1-1-1 0 0,-1 0 0 0 0,0 0 1 0 0,-2-10 10 0 0,-1 24 60 0 0,0 0 0 0 0,0 0 1 0 0,-1 0-1 0 0,0 0 0 0 0,0 1 0 0 0,0-1 0 0 0,-1 0 1 0 0,0 1-1 0 0,0 0 0 0 0,0 0 0 0 0,-1 0 0 0 0,1 0 1 0 0,-1 0-1 0 0,-1 1 0 0 0,1 0 0 0 0,0-1 0 0 0,-4 0-60 0 0,-24 23 566 0 0,22-5-419 0 0,0 1-1 0 0,2-1 0 0 0,-1 2 0 0 0,2-1 1 0 0,0 1-1 0 0,1 1 0 0 0,0-1 0 0 0,1 1 0 0 0,1 0 1 0 0,0 0-1 0 0,1 0 0 0 0,1 0 0 0 0,1 1 1 0 0,0-1-1 0 0,1 1 0 0 0,2 14-146 0 0,0-14 42 0 0,0 0 0 0 0,1 1 0 0 0,1-1 1 0 0,1 0-1 0 0,0 0 0 0 0,1-1 0 0 0,1 0 0 0 0,1 0 1 0 0,0 0-1 0 0,1-1 0 0 0,0 0 0 0 0,2-1 0 0 0,-1 0 0 0 0,2 0 1 0 0,0-2-1 0 0,0 1 0 0 0,1-1 0 0 0,1-1 0 0 0,0 0 0 0 0,0-1 1 0 0,1-1-1 0 0,1 0 0 0 0,-1-1 0 0 0,1-1 0 0 0,1 0 1 0 0,-1-1-1 0 0,10 1-42 0 0,-10-3-68 0 0,1-1 1 0 0,0-1-1 0 0,1-1 0 0 0,-1 0 1 0 0,0-2-1 0 0,0 1 1 0 0,0-2-1 0 0,0 0 1 0 0,0-1-1 0 0,9-4 68 0 0,-20 6-32 0 0,1-2-1 0 0,0 1 1 0 0,-1-1 0 0 0,1 0 0 0 0,-1 0-1 0 0,0 0 1 0 0,0-1 0 0 0,0 0 0 0 0,-1 0-1 0 0,1-1 1 0 0,-1 0 0 0 0,0 1-1 0 0,0-2 1 0 0,-1 1 0 0 0,1-1 0 0 0,-1 1-1 0 0,0-1 1 0 0,-1 0 0 0 0,0-1 0 0 0,0 1-1 0 0,0 0 1 0 0,0-1 0 0 0,-1 0-1 0 0,0 0 1 0 0,-1 1 0 0 0,1-7 32 0 0,0 6 58 0 0,0-1-1 0 0,-1 1 1 0 0,0 0-1 0 0,0 0 1 0 0,-1-1 0 0 0,0 1-1 0 0,0 0 1 0 0,-1 0-1 0 0,0-1 1 0 0,0 1 0 0 0,-1 0-1 0 0,0 0 1 0 0,0 0-1 0 0,0 0 1 0 0,-1 1 0 0 0,0-1-1 0 0,0 1 1 0 0,-1-1 0 0 0,0 1-1 0 0,0 0 1 0 0,-1 0-1 0 0,0 0-57 0 0,3 7 27 0 0,0-1 0 0 0,0 1-1 0 0,0-1 1 0 0,0 1-1 0 0,0 0 1 0 0,0 0-1 0 0,0 0 1 0 0,0 0-1 0 0,0 0 1 0 0,1 1 0 0 0,-1-1-1 0 0,0 0 1 0 0,1 1-1 0 0,-1-1 1 0 0,1 1-1 0 0,-1 0 1 0 0,1-1 0 0 0,0 1-1 0 0,0 0 1 0 0,0 0-1 0 0,0 0 1 0 0,0 0-1 0 0,0 0 1 0 0,0 0 0 0 0,0 0-1 0 0,1 0 1 0 0,-1 0-1 0 0,1 0 1 0 0,0 1-1 0 0,0-1 1 0 0,0 0-1 0 0,0 0 1 0 0,0 0 0 0 0,0 0-1 0 0,0 1 1 0 0,1-1-1 0 0,-1 0 1 0 0,1 0-1 0 0,-1 0 1 0 0,1 0 0 0 0,0 0-1 0 0,0 0 1 0 0,0 0-1 0 0,0 0 1 0 0,1 0-27 0 0,78 144-172 0 0,12-85-5627 0 0,-89-61 4438 0 0,-3 0 93 0 0,1-2 51 0 0,7-11 34 0 0</inkml:trace>
  <inkml:trace contextRef="#ctx0" brushRef="#br0" timeOffset="208254.051">26808 6002 1356 0 0,'0'-7'848'0'0,"0"4"-316"0"0,0-2-64 0 0,0 4-68 0 0,0 1-40 0 0,-2-2-372 0 0,4 4-48 0 0,-2-1-60 0 0,0 4-156 0 0,1 2-4 0 0,-1 1-488 0 0,5 11 32 0 0,0 5 12 0 0</inkml:trace>
  <inkml:trace contextRef="#ctx0" brushRef="#br0" timeOffset="208611.23">26923 6555 1120 0 0,'-1'9'1090'0'0,"1"-9"-1020"0"0,1 0 0 0 0,-1 0 0 0 0,0 0 0 0 0,1 0 0 0 0,-1-1 0 0 0,1 1 0 0 0,-1 0 0 0 0,1 0 0 0 0,-1 0-1 0 0,1 0 1 0 0,-1 0 0 0 0,1 0 0 0 0,-1 0 0 0 0,0 0 0 0 0,1 0 0 0 0,-1 0 0 0 0,1 0 0 0 0,-1 0-1 0 0,1 0 1 0 0,-1 1 0 0 0,1-1 0 0 0,-1 0 0 0 0,0 0 0 0 0,1 0 0 0 0,-1 1 0 0 0,1-1 0 0 0,-1 0 0 0 0,0 1-1 0 0,1-1 1 0 0,-1 0 0 0 0,0 1 0 0 0,1-1 0 0 0,-1 0 0 0 0,0 1 0 0 0,0-1 0 0 0,1 0 0 0 0,-1 1-1 0 0,0-1 1 0 0,0 1 0 0 0,0-1 0 0 0,0 1 0 0 0,1-1 0 0 0,-1 0 0 0 0,0 1 0 0 0,0-1 0 0 0,0 1 0 0 0,0-1-1 0 0,0 1 1 0 0,0-1 0 0 0,0 1 0 0 0,0-1 0 0 0,0 1 0 0 0,0-1 0 0 0,-1 0 0 0 0,1 1 0 0 0,0-1-1 0 0,0 1 1 0 0,0-1 0 0 0,0 1 0 0 0,-1-1 0 0 0,1 0 0 0 0,0 1-70 0 0,24-22-70 0 0,-2 0 0 0 0,0-1 0 0 0,-1-2 0 0 0,-1 0 0 0 0,-1-1 0 0 0,-2-1 0 0 0,0 0 0 0 0,-2-1 0 0 0,-1-1 0 0 0,-1-1 0 0 0,-1 0 0 0 0,-2 0 0 0 0,-1-1 1 0 0,1-7 69 0 0,-10 5-266 0 0,0 32 237 0 0,11 20 196 0 0,127 127 946 0 0,-122-135-974 0 0,-1 0-1 0 0,0 1 1 0 0,-1 1-1 0 0,0 0 1 0 0,-1 1 0 0 0,0 0-1 0 0,-2 1 1 0 0,1 0-1 0 0,-2 1 1 0 0,0 0-1 0 0,-2 1 1 0 0,0 0 0 0 0,0 0-1 0 0,-2 1 1 0 0,1 6-139 0 0,-7-17-24 0 0,-1 0 0 0 0,0 0 1 0 0,-1 0-1 0 0,0 0 0 0 0,0 0 1 0 0,-1 0-1 0 0,0 0 0 0 0,0-1 1 0 0,-1 1-1 0 0,0-1 0 0 0,0 0 1 0 0,-1 0-1 0 0,0-1 0 0 0,0 1 1 0 0,-1-1-1 0 0,1 0 0 0 0,-1 0 1 0 0,-1-1-1 0 0,1 0 0 0 0,-1 0 1 0 0,0 0-1 0 0,0-1 0 0 0,0 0 1 0 0,0-1-1 0 0,-1 1 0 0 0,0-1 1 0 0,0-1-1 0 0,0 0 0 0 0,0 0 1 0 0,-7 1 23 0 0,13-3-145 0 0,-1 0 1 0 0,1-1-1 0 0,-1 1 1 0 0,1-1-1 0 0,0 1 1 0 0,-1-1-1 0 0,1 0 1 0 0,0 0-1 0 0,0 0 1 0 0,-1 0-1 0 0,1-1 1 0 0,0 1-1 0 0,0 0 1 0 0,1-1-1 0 0,-1 0 1 0 0,0 1-1 0 0,0-1 1 0 0,1 0-1 0 0,-1 0 1 0 0,1 0-1 0 0,-1 0 1 0 0,1 0-1 0 0,0 0 1 0 0,0 0-1 0 0,0 0 1 0 0,0-1-1 0 0,0 1 1 0 0,1 0-1 0 0,-1-1 1 0 0,0 1-1 0 0,1 0 1 0 0,0-1-1 0 0,0 1 1 0 0,0-1-1 0 0,0 1 1 0 0,0-1 144 0 0,-1-17-1101 0 0</inkml:trace>
  <inkml:trace contextRef="#ctx0" brushRef="#br0" timeOffset="208875.145">27772 5954 1532 0 0,'-18'5'3586'0'0,"-13"43"-1857"0"0,26-34-1555 0 0,2 0 0 0 0,0 0 1 0 0,1 0-1 0 0,0 0 1 0 0,1 1-1 0 0,1-1 0 0 0,0 0 1 0 0,1 0-1 0 0,1 0 1 0 0,0 1-1 0 0,1-1 0 0 0,0-1 1 0 0,1 1-1 0 0,1 0 0 0 0,0-1 1 0 0,3 5-175 0 0,30 75 563 0 0,32 121-1832 0 0,-70-210 1057 0 0,0 0 1 0 0,0 0-1 0 0,0 0 1 0 0,-1 0 0 0 0,0 0-1 0 0,1-1 1 0 0,-2 1-1 0 0,1 0 1 0 0,0 0-1 0 0,-1-1 1 0 0,0 1-1 0 0,1-1 1 0 0,-1 1-1 0 0,-1-1 1 0 0,1 0 0 0 0,0 0-1 0 0,-1 0 1 0 0,0 0-1 0 0,1 0 1 0 0,-1-1-1 0 0,0 1 1 0 0,-1-1-1 0 0,1 0 1 0 0,0 0-1 0 0,-1 0 1 0 0,-1 1 211 0 0,-22 6-1397 0 0</inkml:trace>
  <inkml:trace contextRef="#ctx0" brushRef="#br0" timeOffset="209156.255">27436 6399 1128 0 0,'8'-9'592'0'0,"0"1"0"0"0,1 0 1 0 0,0 1-1 0 0,0 0 0 0 0,1 0 0 0 0,-1 1 0 0 0,1 0 0 0 0,1 1 0 0 0,-1 0 1 0 0,1 1-1 0 0,0 0 0 0 0,6-1-592 0 0,143-21 1855 0 0,-22 5-2855 0 0,6-34-5565 0 0,-129 40 5277 0 0</inkml:trace>
  <inkml:trace contextRef="#ctx0" brushRef="#br0" timeOffset="209419.411">27998 5839 876 0 0,'20'37'837'0'0,"-2"1"0"0"0,-1 0 0 0 0,-2 2 0 0 0,-2 0 0 0 0,-1 0 0 0 0,-2 6-837 0 0,7 47 1969 0 0,-17-91-1568 0 0,0-2 0 0 0,-3 3 376 0 0,1-12-91 0 0,8-14-620 0 0,0-1 0 0 0,2 2 0 0 0,0-1 0 0 0,1 1 0 0 0,2 0 0 0 0,0 1 1 0 0,1 0-1 0 0,1 1 0 0 0,1 0 0 0 0,1 1 0 0 0,1 1 0 0 0,0 1 0 0 0,1 0 1 0 0,1 1-1 0 0,17-12-66 0 0,-33 27 2 0 0,1-1 0 0 0,0 1 0 0 0,0 0 0 0 0,0 0 0 0 0,-1 0 0 0 0,1 0 1 0 0,0 0-1 0 0,0 1 0 0 0,0-1 0 0 0,0 1 0 0 0,1 0 0 0 0,-1 0 0 0 0,0 0 0 0 0,0 0 1 0 0,0 1-1 0 0,0-1 0 0 0,0 1 0 0 0,0-1 0 0 0,0 1 0 0 0,0 0 0 0 0,-1 1 0 0 0,1-1 1 0 0,0 0-1 0 0,0 1 0 0 0,-1-1 0 0 0,1 1 0 0 0,-1 0 0 0 0,0 0 0 0 0,1 0 0 0 0,-1 0 1 0 0,0 0-1 0 0,0 1 0 0 0,0-1 0 0 0,0 1 0 0 0,-1-1 0 0 0,1 1 0 0 0,-1 0 1 0 0,1-1-1 0 0,-1 1 0 0 0,0 0 0 0 0,0 0 0 0 0,0 0 0 0 0,-1 0-2 0 0,37 136-111 0 0,-23-24-1297 0 0,-1-13-4108 0 0,-13-99 4289 0 0,0-3 46 0 0</inkml:trace>
  <inkml:trace contextRef="#ctx0" brushRef="#br0" timeOffset="210972.804">29355 6316 1428 0 0,'0'-4'84'0'0,"-1"-1"0"0"0,1 1 0 0 0,-1-1 0 0 0,0 1-1 0 0,0 0 1 0 0,0-1 0 0 0,-1 1 0 0 0,1 0 0 0 0,-1 0 0 0 0,0 0 0 0 0,0 0-1 0 0,-1 0 1 0 0,1 1 0 0 0,-1-1 0 0 0,0 1 0 0 0,0-1 0 0 0,0 1-1 0 0,0 0 1 0 0,0 0 0 0 0,-1 0 0 0 0,1 1 0 0 0,-1-1 0 0 0,0 1 0 0 0,0 0-1 0 0,0 0 1 0 0,0 0 0 0 0,0 1 0 0 0,0-1 0 0 0,-1 1 0 0 0,1 0 0 0 0,0 0-1 0 0,-1 1 1 0 0,1-1 0 0 0,-1 1 0 0 0,1 0 0 0 0,-1 0 0 0 0,-1 1-84 0 0,-166 27 1856 0 0,160-26-1750 0 0,0 2 0 0 0,0 0 0 0 0,1 0 0 0 0,0 1 1 0 0,0 1-1 0 0,0-1 0 0 0,0 2 0 0 0,1 0 0 0 0,0 0 1 0 0,0 1-1 0 0,1 0 0 0 0,0 0 0 0 0,1 1 1 0 0,0 0-1 0 0,0 1 0 0 0,1 0 0 0 0,0 0 0 0 0,0 0 1 0 0,2 1-1 0 0,-1 0 0 0 0,1 0 0 0 0,1 1 0 0 0,-1 0-106 0 0,9-6 23 0 0,0 0-1 0 0,0 0 0 0 0,0-1 0 0 0,1 1 0 0 0,0-1 0 0 0,0 0 1 0 0,0-1-1 0 0,1 1 0 0 0,-1-1 0 0 0,1 0 0 0 0,0 0 0 0 0,0-1 1 0 0,1 0-1 0 0,-1 0 0 0 0,1 0 0 0 0,-1-1 0 0 0,1 0 0 0 0,0 0 1 0 0,0 0-1 0 0,0-1 0 0 0,0 0 0 0 0,0-1 0 0 0,0 0 0 0 0,0 0 1 0 0,6-1-23 0 0,39 4-144 0 0,0-3 0 0 0,0-3 0 0 0,-1-1 0 0 0,1-3 0 0 0,3-3 144 0 0,-44 8-76 0 0,-6 3 51 0 0,0-1 0 0 0,0 0 0 0 0,0-1 1 0 0,0 1-1 0 0,0-1 0 0 0,0 0 0 0 0,0 0 0 0 0,0-1 0 0 0,-1 1 0 0 0,1-1 1 0 0,0 0-1 0 0,-1 0 0 0 0,1-1 0 0 0,-1 1 0 0 0,0-1 0 0 0,0 0 0 0 0,0 0 1 0 0,0-1-1 0 0,0 1 0 0 0,-1-1 0 0 0,0 0 0 0 0,1 0 0 0 0,-1 0 0 0 0,1-3 25 0 0,-26-18-66 0 0,6 16 145 0 0,0 0 0 0 0,0 1 0 0 0,-1 0 0 0 0,0 2 0 0 0,-1 0 0 0 0,1 0 0 0 0,-1 2 0 0 0,0 0 0 0 0,-13 0-79 0 0,21 2 81 0 0,-87-15 487 0 0,96 17-553 0 0,29-6-119 0 0,348-95-1132 0 0,-354 96 1239 0 0,1-2 0 0 0,-1-1 0 0 0,0 0-1 0 0,-1-2 1 0 0,0 0 0 0 0,0-1 0 0 0,-1-2 0 0 0,0 0 0 0 0,-2-1 0 0 0,1 0-1 0 0,-2-2 1 0 0,0 0 0 0 0,-1-1 0 0 0,0-1 0 0 0,2-5-3 0 0,-14 16 120 0 0,-1 0 0 0 0,0-1 0 0 0,-1 1 0 0 0,1 0 0 0 0,-1-1 0 0 0,-1 1 0 0 0,0-1 0 0 0,0 0 0 0 0,0 0 0 0 0,-1 1 0 0 0,0-1 0 0 0,0 0 0 0 0,-1 0 0 0 0,0 1 0 0 0,-1-1 0 0 0,0 1 0 0 0,0-1 0 0 0,0 1 0 0 0,-1-1 0 0 0,0 1 0 0 0,0 0 0 0 0,-1 0 0 0 0,0 1 0 0 0,0-1 0 0 0,-1 1 0 0 0,0 0 0 0 0,0 0 1 0 0,0 0-1 0 0,-1 1 0 0 0,1 0 0 0 0,-1 0 0 0 0,-1 0 0 0 0,1 1 0 0 0,-1 0 0 0 0,1 0 0 0 0,-1 1 0 0 0,-1-1 0 0 0,1 2 0 0 0,0-1 0 0 0,-6-1-120 0 0,7 6 54 0 0,1 0 0 0 0,0 1 1 0 0,-1 0-1 0 0,1 0 0 0 0,0 0 1 0 0,1 0-1 0 0,-1 1 0 0 0,1-1 1 0 0,-1 1-1 0 0,1 1 0 0 0,0-1 1 0 0,1 0-1 0 0,-1 1 0 0 0,1 0 1 0 0,0 0-1 0 0,0 0 0 0 0,0 0 1 0 0,1 0-1 0 0,0 0 0 0 0,0 1 1 0 0,-1 3-55 0 0,-8 35 137 0 0,1 1 1 0 0,3 0 0 0 0,2 0 0 0 0,1 0 0 0 0,3 0 0 0 0,1 1-1 0 0,3-1 1 0 0,1 0 0 0 0,3 0 0 0 0,1 0 0 0 0,5 8-138 0 0,-13-50-2 0 0,30 154-156 0 0,14 94-1021 0 0,-32-80-2669 0 0,-12-163 3520 0 0,1 0 0 0 0,-2 0 0 0 0,1 0 0 0 0,-1 0 0 0 0,-1 0 0 0 0,1 0 0 0 0,-1 0 0 0 0,-1 0 0 0 0,1 0 0 0 0,-1 0 0 0 0,-1-1 0 0 0,1 0 0 0 0,-1 0 0 0 0,-1 0 0 0 0,1 0 0 0 0,-1 0 0 0 0,0-1 0 0 0,-4 4 328 0 0,-12-2-1321 0 0,-3-6 140 0 0</inkml:trace>
  <inkml:trace contextRef="#ctx0" brushRef="#br0" timeOffset="213365.369">4012 8677 2272 0 0,'-38'18'4354'0'0,"-10"32"-3365"0"0,44-46-751 0 0,-47 66 803 0 0,3 3-1 0 0,3 1 1 0 0,-25 61-1041 0 0,2-7-719 0 0,42-97-753 0 0,2-23-3053 0 0,18-12 3346 0 0,-17-16-133 0 0</inkml:trace>
  <inkml:trace contextRef="#ctx0" brushRef="#br0" timeOffset="213613.515">3454 8715 1100 0 0,'15'-35'7804'0'0,"14"47"-6644"0"0,357 292 1725 0 0,-217-154-3191 0 0,-83-32-3159 0 0,-85-116 3606 0 0,0-2-255 0 0,-1 1 0 0 0,1-1-1 0 0,0 1 1 0 0,-1-1 0 0 0,1 0 0 0 0,0 1 0 0 0,-1-1 0 0 0,1 1 0 0 0,0 0 0 0 0,-1-1-1 0 0,1 1 1 0 0,-1-1 0 0 0,1 1 0 0 0,-1 0 0 0 0,0 0 0 0 0,1-1 0 0 0,-1 1-1 0 0,0 0 1 0 0,1 0 0 0 0,-1-1 0 0 0,0 1 0 0 0,0 0 0 0 0,0 0 0 0 0,1-1-1 0 0,-1 1 1 0 0,0 0 0 0 0,0 0 0 0 0,0 0 0 0 0,0 0 0 0 0,-1-1 0 0 0,1 1 0 0 0,0 0-1 0 0,0 0 1 0 0,0-1 0 0 0,-1 1 0 0 0,1 0 0 0 0,0 0 0 0 0,-1-1 0 0 0,1 1-1 0 0,0 0 1 0 0,-1-1 0 0 0,1 1 0 0 0,-1 0 0 0 0,0-1 0 0 0,1 1 0 0 0,-1-1 0 0 0,1 1-1 0 0,-1-1 1 0 0,0 1 0 0 0,1-1 0 0 0,-1 1 0 0 0,0-1 0 0 0,1 0 0 0 0,-1 1-1 0 0,0-1 1 0 0,0 0 0 0 0,0 1 0 0 0,1-1 0 0 0,-2 0 114 0 0,-17-8-1145 0 0</inkml:trace>
  <inkml:trace contextRef="#ctx0" brushRef="#br0" timeOffset="212592.129">1826 8824 1964 0 0,'0'0'660'0'0,"-5"-20"1181"0"0,-29-18 1932 0 0,19 148-2200 0 0,33 233-595 0 0,-16-319-917 0 0,1-11-104 0 0,0 1 0 0 0,-2 0 0 0 0,0 0 0 0 0,0 0 1 0 0,-2 0-1 0 0,1 0 0 0 0,-2 0 0 0 0,0-1 0 0 0,0 1 0 0 0,-2 0 0 0 0,-2 7 43 0 0,4-19-80 0 0,-1-1 0 0 0,1 0 1 0 0,-1 0-1 0 0,1 0 0 0 0,-1 0 0 0 0,1 0 0 0 0,-1 0 0 0 0,0-1 0 0 0,1 1 0 0 0,-1-1 0 0 0,0 0 0 0 0,0 1 0 0 0,1-1 0 0 0,-1-1 0 0 0,0 1 0 0 0,1 0 1 0 0,-1-1-1 0 0,0 1 0 0 0,1-1 0 0 0,-1 0 0 0 0,0 0 0 0 0,1 0 0 0 0,-1 0 0 0 0,1 0 0 0 0,0-1 0 0 0,-1 1 0 0 0,1-1 0 0 0,0 1 0 0 0,0-1 0 0 0,0 0 1 0 0,0 0-1 0 0,0 0 0 0 0,-1-2 80 0 0,-10-11-223 0 0,2 0-1 0 0,-1-1 1 0 0,2-1 0 0 0,0 0 0 0 0,1 0 0 0 0,0-1-1 0 0,2 0 1 0 0,0 0 0 0 0,1-1 0 0 0,1 0 0 0 0,1 0-1 0 0,-2-15 224 0 0,4 27-9 0 0,-5-22 198 0 0,2 0-1 0 0,0-1 1 0 0,2 1 0 0 0,1-1-1 0 0,1 0 1 0 0,2 1-1 0 0,1-1 1 0 0,2-10-189 0 0,-2 24 88 0 0,1 1 0 0 0,0-1 1 0 0,1 1-1 0 0,0 0 0 0 0,1 0 1 0 0,1 0-1 0 0,1 1 0 0 0,0 0 0 0 0,0 0 1 0 0,2 1-1 0 0,-1 0 0 0 0,2 0 0 0 0,0 1 1 0 0,0 1-1 0 0,1-1 0 0 0,0 2 0 0 0,1-1 1 0 0,1 2-1 0 0,-1-1 0 0 0,1 2 0 0 0,1 0 1 0 0,0 0-1 0 0,0 1 0 0 0,0 1 0 0 0,1 1 1 0 0,0 0-1 0 0,0 0 0 0 0,0 2 1 0 0,12-2-89 0 0,-18 6 16 0 0,0 0 0 0 0,0 1 0 0 0,-1 0 0 0 0,1 1 0 0 0,0-1 0 0 0,-1 2 0 0 0,1-1 0 0 0,-1 1 0 0 0,0 0 0 0 0,-1 1 0 0 0,1 0 0 0 0,-1 0 1 0 0,0 1-1 0 0,0 0 0 0 0,0 0 0 0 0,-1 1 0 0 0,0-1 0 0 0,0 1 0 0 0,-1 1 0 0 0,0-1 0 0 0,0 1 0 0 0,0 0 0 0 0,-1 0 0 0 0,-1 0 1 0 0,1 1-1 0 0,-1-1 0 0 0,-1 1 0 0 0,0 0 0 0 0,0-1 0 0 0,0 1 0 0 0,-1 0 0 0 0,-1 0 0 0 0,1 0 0 0 0,-1 0 0 0 0,-1 0 0 0 0,0 0 0 0 0,0 0 1 0 0,-1 0-1 0 0,0 0 0 0 0,0 0 0 0 0,-1-1 0 0 0,-2 4-16 0 0,-3 8 105 0 0,-1 0 0 0 0,0 0 0 0 0,-2-1 0 0 0,0 0-1 0 0,-2-1 1 0 0,0 0 0 0 0,0-1 0 0 0,-2-1 0 0 0,0 0 0 0 0,-1-1 0 0 0,-1 0 0 0 0,0-2 0 0 0,0 0 0 0 0,-2 0 0 0 0,1-2-1 0 0,-2-1 1 0 0,1 0 0 0 0,-1-1 0 0 0,-1-1 0 0 0,-14 3-105 0 0,12-10 163 0 0,8-1-21 0 0,26 4-77 0 0,47 11-868 0 0,0 2-1 0 0,0 2 1 0 0,-2 3-1 0 0,-1 2 1 0 0,-1 3-1 0 0,-1 2 1 0 0,-1 3-1 0 0,31 25 804 0 0,-50-26-2807 0 0,-23-26 1593 0 0</inkml:trace>
  <inkml:trace contextRef="#ctx0" brushRef="#br0" timeOffset="212965.217">2322 8676 1048 0 0,'0'0'65'0'0,"1"1"0"0"0,-1-1 0 0 0,0 1 0 0 0,0-1 0 0 0,0 1 0 0 0,0-1 0 0 0,1 0 0 0 0,-1 1 0 0 0,0-1 0 0 0,0 1 0 0 0,1-1 0 0 0,-1 0 0 0 0,0 1 0 0 0,1-1 0 0 0,-1 0 0 0 0,0 1 0 0 0,1-1 0 0 0,-1 0 0 0 0,1 0 0 0 0,-1 1 0 0 0,0-1 0 0 0,1 0 0 0 0,-1 0 0 0 0,1 0 0 0 0,-1 0 0 0 0,1 1 0 0 0,-1-1 0 0 0,1 0 0 0 0,-1 0 0 0 0,0 0 0 0 0,1 0 0 0 0,-1 0 0 0 0,1 0 0 0 0,-1 0 0 0 0,1 0 0 0 0,-1 0 0 0 0,1-1 0 0 0,-1 1 0 0 0,1 0 0 0 0,-1 0 0 0 0,1 0 0 0 0,-1 0 0 0 0,0-1 0 0 0,1 1 0 0 0,-1 0 0 0 0,1 0 0 0 0,-1-1 0 0 0,0 1 0 0 0,1 0 0 0 0,-1-1 0 0 0,0 1 0 0 0,1 0 0 0 0,-1-1 0 0 0,0 1 0 0 0,0-1 0 0 0,1 1 0 0 0,-1 0 0 0 0,0-1 0 0 0,0 1-65 0 0,22 53 334 0 0,-18-42 18 0 0,29 89 743 0 0,-4 2-1 0 0,-4 1 1 0 0,-5 1 0 0 0,-4 5-1095 0 0,-5-39 1918 0 0,9-141-1332 0 0,86-342 25 0 0,-61 263-747 0 0,-24 63-1913 0 0,-2 74-5181 0 0,-15 13 6010 0 0</inkml:trace>
  <inkml:trace contextRef="#ctx0" brushRef="#br0" timeOffset="218762.977">9057 8322 964 0 0,'16'-14'6018'0'0,"-14"33"-3709"0"0,-2 0-2384 0 0,6 48 249 0 0,4-1-1 0 0,2 0 0 0 0,3-1 1 0 0,3 0-1 0 0,25 56-173 0 0,-37-104-213 0 0,17 54-1829 0 0,-17-20-2225 0 0,-6-45 3174 0 0</inkml:trace>
  <inkml:trace contextRef="#ctx0" brushRef="#br0" timeOffset="219601.555">8713 8593 2756 0 0,'10'-5'3332'0'0,"19"-8"-2797"0"0,198-45 716 0 0,-147 42-1640 0 0,0-5 0 0 0,-2-3-1 0 0,-1-3 1 0 0,23-14 389 0 0,-89 37 100 0 0,-1-1-1 0 0,0 1 1 0 0,-1-2 0 0 0,1 1-1 0 0,-1-2 1 0 0,0 1-1 0 0,-1-1 1 0 0,1 0 0 0 0,-1-1-1 0 0,-1 0 1 0 0,1 0-1 0 0,-1-1 1 0 0,-1 1 0 0 0,0-2-1 0 0,0 1 1 0 0,-1-1-1 0 0,0 0 1 0 0,0 0-100 0 0,-21-62 1832 0 0,16 72-1791 0 0,0 0 24 0 0,0 0-16 0 0,0 0-22 0 0,0 0-4 0 0,-6 110 420 0 0,-8 173 125 0 0,2-75 14 0 0,14-208-581 0 0,-1 0 0 0 0,0 0 0 0 0,1 0 0 0 0,-1 0 0 0 0,1 0 0 0 0,-1 0 0 0 0,0 0 0 0 0,1 0 0 0 0,-1 0-1 0 0,0-1 1 0 0,1 1 0 0 0,-1-1 0 0 0,0 1 0 0 0,1-1 0 0 0,-1 1 0 0 0,0-1 0 0 0,0 0 0 0 0,1 0 0 0 0,-1 0-1 0 0,0 1 1 0 0,0-1 0 0 0,0 0 0 0 0,0 0 0 0 0,0-1 0 0 0,0 1 0 0 0,-1 0 0 0 0,1 0 0 0 0,0 0 0 0 0,-1 0 0 0 0,1-1-1 0 0,0 1 1 0 0,-1 0 0 0 0,1-1 0 0 0,-1 1 0 0 0,0 0 0 0 0,0-1 0 0 0,1 1 0 0 0,-1-1 0 0 0,0 1 0 0 0,0 0-1 0 0,0-1 1 0 0,0 1 0 0 0,-1-1 0 0 0,1 0-1 0 0,9-13-93 0 0,92-138-960 0 0,-98 153 1034 0 0,0 1-1 0 0,0-1 1 0 0,0 1-1 0 0,0 0 0 0 0,0 0 1 0 0,0 0-1 0 0,0 0 1 0 0,0 1-1 0 0,0-1 1 0 0,0 1-1 0 0,-1 0 0 0 0,1 0 1 0 0,-1 0-1 0 0,1 0 1 0 0,-1 0-1 0 0,0 0 1 0 0,0 1-1 0 0,0-1 1 0 0,0 1-1 0 0,0-1 0 0 0,-1 1 1 0 0,1 0-1 0 0,-1 0 1 0 0,1 0 19 0 0,4 6-26 0 0,2 1 20 0 0,0 1-1 0 0,0-2 1 0 0,1 1 0 0 0,0-1-1 0 0,1-1 1 0 0,0 1 0 0 0,0-2-1 0 0,1 1 1 0 0,0-1 0 0 0,0-1 0 0 0,1 0-1 0 0,0-1 1 0 0,0 0 0 0 0,0-1-1 0 0,0 0 1 0 0,1-1 0 0 0,0 0-1 0 0,-1-1 1 0 0,1-1 0 0 0,0 0-1 0 0,0 0 1 0 0,0-1 0 0 0,0-1 0 0 0,0 0 6 0 0,142-47-188 0 0,-149 46 178 0 0,0-1 0 0 0,0 0 1 0 0,0 0-1 0 0,-1 0 1 0 0,1-1-1 0 0,-1 1 0 0 0,0-1 1 0 0,0-1-1 0 0,-1 1 1 0 0,1-1-1 0 0,-1 1 0 0 0,0-1 1 0 0,0-1-1 0 0,0 1 1 0 0,-1 0-1 0 0,0-1 0 0 0,0 0 1 0 0,0 0-1 0 0,-1 0 1 0 0,0 0-1 0 0,0 0 0 0 0,0 0 1 0 0,-1 0-1 0 0,0-1 1 0 0,0 0 9 0 0,-1 2 28 0 0,-1 0 1 0 0,0 0 0 0 0,1 0 0 0 0,-2 0 0 0 0,1 0 0 0 0,-1 1 0 0 0,1-1 0 0 0,-1 0 0 0 0,-1 1 0 0 0,1-1 0 0 0,-1 1 0 0 0,1 0 0 0 0,-1-1-1 0 0,-1 1 1 0 0,1 1 0 0 0,0-1 0 0 0,-1 0 0 0 0,0 1 0 0 0,0 0 0 0 0,0 0 0 0 0,0 0 0 0 0,0 0 0 0 0,-1 1 0 0 0,1-1 0 0 0,-1 1 0 0 0,0 0-1 0 0,1 1 1 0 0,-1-1 0 0 0,0 1 0 0 0,0 0 0 0 0,0 0 0 0 0,0 1 0 0 0,0-1 0 0 0,0 1 0 0 0,0 0 0 0 0,0 1 0 0 0,-4 0-29 0 0,0-2 56 0 0,0 1 0 0 0,0 1 0 0 0,0 0 0 0 0,0 0 0 0 0,0 1 0 0 0,0 0 0 0 0,0 0 0 0 0,1 1 1 0 0,-1 0-1 0 0,1 1 0 0 0,0-1 0 0 0,0 2 0 0 0,0-1 0 0 0,0 1 0 0 0,1 1 0 0 0,0-1 0 0 0,0 1 0 0 0,1 0 1 0 0,-1 1-1 0 0,1-1 0 0 0,-2 4-56 0 0,7-3-30 0 0,1 0 1 0 0,-1 0-1 0 0,1 1 0 0 0,1-1 1 0 0,-1 0-1 0 0,1 0 0 0 0,0 0 1 0 0,1 0-1 0 0,0 0 1 0 0,0 0-1 0 0,0 0 0 0 0,1-1 1 0 0,0 1-1 0 0,0-1 1 0 0,1 0-1 0 0,0 0 0 0 0,0 0 1 0 0,0 0-1 0 0,1 0 1 0 0,0-1-1 0 0,0 0 0 0 0,0 0 1 0 0,1-1-1 0 0,-1 1 1 0 0,1-1-1 0 0,0 0 0 0 0,0-1 1 0 0,1 1-1 0 0,-1-1 1 0 0,1-1-1 0 0,-1 1 0 0 0,3 0 30 0 0,214 94-7802 0 0,-192-87 6428 0 0</inkml:trace>
  <inkml:trace contextRef="#ctx0" brushRef="#br0" timeOffset="216792.473">5791 8838 1256 0 0,'3'-13'1218'0'0,"14"5"-113"0"0,15-72 1573 0 0,-32 79-2505 0 0,-4-14-33 0 0,0 9-121 0 0,0 1 1 0 0,-1 0-1 0 0,1 0 0 0 0,-1 1 1 0 0,-1-1-1 0 0,1 1 1 0 0,0 0-1 0 0,-1 0 0 0 0,0 1 1 0 0,0 0-1 0 0,0 0 1 0 0,0 0-1 0 0,-1 1 0 0 0,1 0 1 0 0,-1 0-1 0 0,0 1 0 0 0,1-1 1 0 0,-1 1-1 0 0,0 1 1 0 0,0-1-1 0 0,1 1 0 0 0,-1 1 1 0 0,0-1-1 0 0,0 1 0 0 0,1 0 1 0 0,-1 1-1 0 0,0-1 1 0 0,1 1-1 0 0,0 1 0 0 0,-1-1 1 0 0,1 1-1 0 0,0 0 1 0 0,0 1-1 0 0,0-1 0 0 0,1 1 1 0 0,-1 0-1 0 0,1 0 0 0 0,0 1 1 0 0,0 0-1 0 0,1 0 1 0 0,-1 0-1 0 0,1 0 0 0 0,-1 3-19 0 0,-9 9 77 0 0,0 1-1 0 0,1 0 0 0 0,2 2 0 0 0,0-1 1 0 0,0 1-1 0 0,2 1 0 0 0,1-1 1 0 0,0 2-1 0 0,2-1 0 0 0,0 1 0 0 0,1 0 1 0 0,2 0-1 0 0,0 0 0 0 0,1 1 0 0 0,2 16-76 0 0,-1-34 32 0 0,1 0-1 0 0,0 0 1 0 0,0-1-1 0 0,1 1 0 0 0,0 0 1 0 0,-1 0-1 0 0,2 0 0 0 0,-1 0 1 0 0,0 0-1 0 0,1-1 0 0 0,0 1 1 0 0,0-1-1 0 0,1 1 0 0 0,-1-1 1 0 0,1 0-1 0 0,0 0 1 0 0,0 0-1 0 0,0 0 0 0 0,0-1 1 0 0,1 1-1 0 0,0-1 0 0 0,0 0 1 0 0,0 0-1 0 0,0 0 0 0 0,0 0 1 0 0,0-1-1 0 0,1 0 0 0 0,-1 0 1 0 0,1 0-1 0 0,-1 0 1 0 0,1-1-1 0 0,0 1 0 0 0,4-1-31 0 0,2 0-23 0 0,-1-1 1 0 0,0 0-1 0 0,0-1 0 0 0,0 0 0 0 0,0-1 0 0 0,0 0 1 0 0,0 0-1 0 0,-1-1 0 0 0,1-1 0 0 0,-1 1 0 0 0,0-2 0 0 0,0 1 1 0 0,0-1-1 0 0,0 0 0 0 0,-1-1 0 0 0,0 0 0 0 0,0-1 1 0 0,0 1-1 0 0,-1-1 0 0 0,0-1 0 0 0,-1 1 0 0 0,1-1 0 0 0,-2-1 1 0 0,1 1-1 0 0,-1-1 0 0 0,0 0 0 0 0,-1 0 0 0 0,0 0 1 0 0,0-1-1 0 0,-1 1 0 0 0,0-1 0 0 0,0-6 23 0 0,-2 8-51 0 0,2 2 30 0 0,-1-1 1 0 0,0 1-1 0 0,-1-1 0 0 0,1 0 0 0 0,-1 0 0 0 0,-1 1 1 0 0,1-1-1 0 0,-1 0 0 0 0,-1 0 0 0 0,1 0 0 0 0,-1 0 0 0 0,0 1 1 0 0,-1-1-1 0 0,1 0 0 0 0,-1 1 0 0 0,-1-1 0 0 0,1 1 1 0 0,-1 0-1 0 0,0-1 0 0 0,-1 2 0 0 0,1-1 0 0 0,-1 0 1 0 0,0 1-1 0 0,-1-1 0 0 0,1 1 0 0 0,-3-2 21 0 0,3 8-9 0 0,0 0 0 0 0,0 0 0 0 0,0 1 1 0 0,0-1-1 0 0,0 1 0 0 0,0 0 0 0 0,1 0 0 0 0,-1 0 0 0 0,0 0 0 0 0,1 1 0 0 0,0-1 1 0 0,0 1-1 0 0,0 0 0 0 0,0 0 0 0 0,0 0 0 0 0,0 1 0 0 0,1-1 0 0 0,0 0 0 0 0,-1 1 0 0 0,1 0 1 0 0,0-1-1 0 0,1 1 0 0 0,-1 0 0 0 0,1 0 0 0 0,0 0 0 0 0,0 0 0 0 0,0 0 0 0 0,0 1 0 0 0,1-1 1 0 0,0 0-1 0 0,0 3 9 0 0,-2 6-35 0 0,1 0 0 0 0,1-1 0 0 0,1 1 0 0 0,0 0 0 0 0,0-1 1 0 0,1 1-1 0 0,1 0 0 0 0,0-1 0 0 0,1 0 0 0 0,0 0 0 0 0,0 0 0 0 0,2 0 1 0 0,-1-1-1 0 0,2 0 0 0 0,-1 0 0 0 0,2 0 0 0 0,-1-1 0 0 0,1 0 0 0 0,1-1 1 0 0,0 0-1 0 0,0 0 35 0 0,89 53-4027 0 0,-75-57 2789 0 0</inkml:trace>
  <inkml:trace contextRef="#ctx0" brushRef="#br0" timeOffset="217152.559">6195 8383 2272 0 0,'0'-15'3139'0'0,"-9"32"-2018"0"0,-13 38-639 0 0,8 6 131 0 0,2 2 0 0 0,2 0 0 0 0,4 0-1 0 0,2 0 1 0 0,4 27-613 0 0,29 50 660 0 0,-27-133-642 0 0,0 0 0 0 0,0-1 0 0 0,1 1 0 0 0,-1 0 1 0 0,1-1-1 0 0,1 0 0 0 0,-1 0 0 0 0,1 0 0 0 0,0 0 1 0 0,0 0-1 0 0,1-1 0 0 0,0 0 0 0 0,0 0 0 0 0,0 0 0 0 0,1 0 1 0 0,-1-1-1 0 0,1 0 0 0 0,0 0 0 0 0,0-1 0 0 0,0 0 1 0 0,1 0-1 0 0,-1 0 0 0 0,1-1 0 0 0,0 1 0 0 0,0-2 0 0 0,0 1 1 0 0,0-1-1 0 0,0 0 0 0 0,0-1 0 0 0,0 1 0 0 0,0-1 1 0 0,0-1-1 0 0,0 1 0 0 0,0-1 0 0 0,0-1 0 0 0,0 1 0 0 0,0-1 1 0 0,-1 0-1 0 0,1-1 0 0 0,1 0-18 0 0,2-2-230 0 0,0 0-1 0 0,0-1 1 0 0,0-1-1 0 0,-1 1 1 0 0,0-1 0 0 0,0-1-1 0 0,-1 0 1 0 0,0 0-1 0 0,0-1 1 0 0,-1 0-1 0 0,0 0 1 0 0,-1 0 0 0 0,0-1-1 0 0,0 0 1 0 0,-1-1-1 0 0,0 1 1 0 0,-1-1-1 0 0,0 0 1 0 0,-1 0 0 0 0,0 0-1 0 0,-1 0 1 0 0,0-1-1 0 0,-1 1 1 0 0,0 0 0 0 0,0-11 230 0 0,-2 17-44 0 0,0 1 1 0 0,1-1 0 0 0,-1 1 0 0 0,-1 0 0 0 0,1-1 0 0 0,-1 1 0 0 0,1 0 0 0 0,-1 0-1 0 0,0 0 1 0 0,-1 0 0 0 0,1 0 0 0 0,-1 0 0 0 0,1 1 0 0 0,-1-1 0 0 0,0 1 0 0 0,-1 0-1 0 0,1 0 1 0 0,0 0 0 0 0,-1 0 0 0 0,0 1 0 0 0,0-1 0 0 0,0 1 43 0 0,-12-6-104 0 0</inkml:trace>
  <inkml:trace contextRef="#ctx0" brushRef="#br0" timeOffset="217402.203">6425 8746 5052 0 0,'-79'-13'1157'0'0,"78"13"-1003"0"0,1 0-2 0 0,0 0-4 0 0,-1-8 107 0 0,291-56-2110 0 0,-216 44-789 0 0,-69 17 1677 0 0</inkml:trace>
  <inkml:trace contextRef="#ctx0" brushRef="#br0" timeOffset="218251.032">6835 8671 968 0 0,'-14'14'408'0'0,"1"-1"0"0"0,1 2 0 0 0,0 0 1 0 0,1 0-1 0 0,1 1 0 0 0,0 1 0 0 0,1-1 0 0 0,1 1 0 0 0,0 1 0 0 0,2 0 0 0 0,0 0 0 0 0,1 0 1 0 0,0 1-1 0 0,2-1 0 0 0,0 1 0 0 0,1 0 0 0 0,1 10-408 0 0,1-26 19 0 0,1 0 1 0 0,-1 0-1 0 0,1-1 0 0 0,0 1 0 0 0,0 0 0 0 0,0-1 1 0 0,0 1-1 0 0,0-1 0 0 0,1 1 0 0 0,-1-1 1 0 0,1 1-1 0 0,-1-1 0 0 0,1 0 0 0 0,0 0 1 0 0,0 0-1 0 0,0 0 0 0 0,0 0 0 0 0,0 0 1 0 0,1 0-1 0 0,-1-1 0 0 0,1 1 0 0 0,-1-1 1 0 0,1 0-1 0 0,-1 0 0 0 0,1 1 0 0 0,0-2 1 0 0,-1 1-1 0 0,1 0 0 0 0,0-1 0 0 0,0 1 0 0 0,-1-1 1 0 0,1 0-1 0 0,0 0 0 0 0,0 0 0 0 0,0 0 1 0 0,0 0-1 0 0,-1-1 0 0 0,1 1 0 0 0,0-1 1 0 0,0 0-1 0 0,-1 0 0 0 0,1 0 0 0 0,0 0 1 0 0,-1 0-1 0 0,1 0 0 0 0,-1-1 0 0 0,0 1 1 0 0,1-1-1 0 0,-1 0 0 0 0,0 0 0 0 0,0 0 1 0 0,0 0-1 0 0,0 0 0 0 0,0 0 0 0 0,-1-1 0 0 0,1 1-19 0 0,7-10-145 0 0,-2 0-1 0 0,1 0 0 0 0,-1-1 0 0 0,-1 0 0 0 0,0 0 0 0 0,-1 0 0 0 0,-1-1 0 0 0,0 0 0 0 0,0 0 0 0 0,-2 0 0 0 0,0 0 0 0 0,0 0 0 0 0,-1-1 0 0 0,-1 1 0 0 0,-1-7 146 0 0,12-79-388 0 0,7 17 115 0 0,-4 115 627 0 0,28 282 1298 0 0,-42-312-1637 0 0,1 1 0 0 0,0 0 0 0 0,0 0-1 0 0,0-1 1 0 0,0 1 0 0 0,0-1 0 0 0,1 1-1 0 0,-1-1 1 0 0,1 1 0 0 0,0-1 0 0 0,-1 0 0 0 0,1 0-1 0 0,0 0 1 0 0,0 0 0 0 0,1 0 0 0 0,-1 0-1 0 0,0 0 1 0 0,1-1 0 0 0,-1 1 0 0 0,1-1-1 0 0,-1 0 1 0 0,1 0 0 0 0,-1 0 0 0 0,1 0-1 0 0,0 0 1 0 0,0 0 0 0 0,0-1 0 0 0,-1 1-1 0 0,1-1 1 0 0,0 0 0 0 0,0 0 0 0 0,0 0 0 0 0,0 0-1 0 0,-1-1 1 0 0,1 1 0 0 0,0-1 0 0 0,0 1-1 0 0,0-1 1 0 0,-1 0 0 0 0,1 0 0 0 0,0 0-1 0 0,-1-1 1 0 0,1 1 0 0 0,-1-1 0 0 0,0 1-1 0 0,1-1-14 0 0,112-82-773 0 0,-104 73 685 0 0,0-1 0 0 0,-1 0 0 0 0,0 0 0 0 0,-1-1 1 0 0,0 0-1 0 0,-1 0 0 0 0,-1-1 0 0 0,0 0 0 0 0,-1-1 0 0 0,0 0 1 0 0,1-6 87 0 0,-26 71 449 0 0,18-41-425 0 0,-1 0 0 0 0,1 0 0 0 0,1 0-1 0 0,0 0 1 0 0,0 0 0 0 0,1 0 0 0 0,0 1 0 0 0,0-1 0 0 0,1 0-1 0 0,0-1 1 0 0,1 1 0 0 0,0 0 0 0 0,0-1 0 0 0,1 1 0 0 0,0-1 0 0 0,0 0-1 0 0,1 0 1 0 0,0-1 0 0 0,1 1 0 0 0,-1-1 0 0 0,2 0 0 0 0,-1-1-1 0 0,1 1 1 0 0,-1-1 0 0 0,2-1 0 0 0,-1 1 0 0 0,1-1 0 0 0,0 0 0 0 0,0-1-1 0 0,0 0 1 0 0,0 0 0 0 0,1-1 0 0 0,0 0 0 0 0,-1-1 0 0 0,1 1-1 0 0,0-2 1 0 0,0 1 0 0 0,8-1-24 0 0,-8-1-44 0 0,0 0-1 0 0,1 0 1 0 0,-1-1-1 0 0,0-1 1 0 0,1 1-1 0 0,-1-1 1 0 0,0-1 0 0 0,0 0-1 0 0,0 0 1 0 0,-1-1-1 0 0,1 0 1 0 0,-1-1-1 0 0,0 1 1 0 0,0-2-1 0 0,-1 1 1 0 0,1-1 0 0 0,-1 0-1 0 0,0 0 1 0 0,-1-1-1 0 0,1 0 1 0 0,-1 0-1 0 0,-1-1 1 0 0,0 0-1 0 0,0 0 1 0 0,0 0 0 0 0,-1 0-1 0 0,0-1 1 0 0,-1 0-1 0 0,1 1 1 0 0,-2-1-1 0 0,1-1 45 0 0,8-33 1 0 0,-2-1 0 0 0,-1 0 0 0 0,-3-1 0 0 0,-1 1 0 0 0,-2-33-1 0 0,-2 74 36 0 0,1-14 222 0 0,0-1 0 0 0,-1 1 0 0 0,-1-1 0 0 0,-1 1 0 0 0,0 0 0 0 0,-1-1-1 0 0,-1 1 1 0 0,0 0 0 0 0,-2 1 0 0 0,0-1 0 0 0,0 1 0 0 0,-2 1 0 0 0,0-1 0 0 0,-3-3-258 0 0,10 19 25 0 0,1-1-1 0 0,-1 1 1 0 0,0-1 0 0 0,0 1-1 0 0,0 0 1 0 0,0-1-1 0 0,1 1 1 0 0,-1 0-1 0 0,0-1 1 0 0,0 1-1 0 0,0 0 1 0 0,0 0 0 0 0,0 0-1 0 0,0 0 1 0 0,0 0-1 0 0,0 0 1 0 0,1 0-1 0 0,-1 0 1 0 0,0 1-1 0 0,0-1 1 0 0,0 0-1 0 0,0 0 1 0 0,0 1 0 0 0,0-1-1 0 0,1 0 1 0 0,-1 1-1 0 0,0-1 1 0 0,0 1-1 0 0,0-1 1 0 0,1 1-1 0 0,-1 0 1 0 0,0-1 0 0 0,1 1-1 0 0,-1 0 1 0 0,1-1-1 0 0,-1 1 1 0 0,1 0-1 0 0,-1 0 1 0 0,1-1-1 0 0,-1 1 1 0 0,1 0 0 0 0,0 0-1 0 0,-1 0 1 0 0,1 0-1 0 0,0 0 1 0 0,0-1-1 0 0,0 1 1 0 0,-1 0-1 0 0,1 0 1 0 0,0 0 0 0 0,0 0-1 0 0,0 0-24 0 0,-1 2-37 0 0,-4 14 85 0 0,0 0 0 0 0,1 0 0 0 0,1 1 0 0 0,1-1 0 0 0,0 1-1 0 0,1 0 1 0 0,1-1 0 0 0,1 1 0 0 0,0 0 0 0 0,1-1 0 0 0,1 0 0 0 0,1 1-1 0 0,1-1 1 0 0,0 0 0 0 0,7 15-48 0 0,-7-16 0 0 0,45 131-359 0 0,9 35-4274 0 0,-54-121 292 0 0,-17-34 2928 0 0</inkml:trace>
  <inkml:trace contextRef="#ctx0" brushRef="#br0" timeOffset="218497.753">7480 8742 1120 0 0,'0'-8'1408'0'0,"1"1"-204"0"0,10-8-216 0 0,4-2-195 0 0,2 5-17 0 0,-1 2-152 0 0,5-1-132 0 0,0 1-136 0 0,3 1-240 0 0,-2 3-256 0 0,6 4 12 0 0,-4 1-996 0 0,-12 1-229 0 0,8 0 73 0 0,-4 0 44 0 0,1 0-144 0 0</inkml:trace>
  <inkml:trace contextRef="#ctx0" brushRef="#br0" timeOffset="223284.905">10917 8521 1160 0 0,'23'-3'1134'0'0,"-21"1"-1109"0"0,0 1 1 0 0,0 0-1 0 0,0 0 0 0 0,1 0 0 0 0,-1 0 0 0 0,0 1 0 0 0,1-1 1 0 0,-1 1-1 0 0,1-1 0 0 0,-1 1 0 0 0,1 0 0 0 0,-1 0 0 0 0,1 0 1 0 0,-1 0-1 0 0,1 0 0 0 0,-1 0 0 0 0,1 1 0 0 0,-1-1 0 0 0,0 1 1 0 0,1 0-1 0 0,-1 0 0 0 0,0 0 0 0 0,1 0 0 0 0,-1 0 0 0 0,0 0 1 0 0,0 1-1 0 0,0-1 0 0 0,0 1 0 0 0,0-1 0 0 0,0 1 0 0 0,-1 0 1 0 0,1 0-1 0 0,0-1 0 0 0,-1 1 0 0 0,1 1 0 0 0,0 1-25 0 0,21 29 344 0 0,0 1-1 0 0,-3 1 0 0 0,-1 0 0 0 0,-1 2 0 0 0,-2 0 1 0 0,-2 1-1 0 0,-2 1 0 0 0,-1 0 0 0 0,-2 0 1 0 0,-1 3-344 0 0,-10-64 243 0 0,1 1 0 0 0,0-1 1 0 0,2 0-1 0 0,1 1 1 0 0,0-1-1 0 0,2 0 1 0 0,1 1-1 0 0,0 0 0 0 0,5-12-243 0 0,2-5-71 0 0,1 1-1 0 0,2 0 1 0 0,2 1-1 0 0,1 1 1 0 0,1 1-1 0 0,2 0 1 0 0,17-19 71 0 0,-35 53-21 0 0,0 1-1 0 0,-1 0 1 0 0,1 1 0 0 0,-1-1 0 0 0,0 0-1 0 0,1 1 1 0 0,-1-1 0 0 0,0 1 0 0 0,0 0 0 0 0,0-1-1 0 0,0 1 1 0 0,0 0 0 0 0,0 1 0 0 0,-1-1 0 0 0,1 0-1 0 0,-1 0 1 0 0,1 1 0 0 0,-1-1 0 0 0,0 1 0 0 0,0-1-1 0 0,0 1 1 0 0,0-1 0 0 0,-1 1 0 0 0,1 0-1 0 0,0-1 1 0 0,-1 1 0 0 0,0 2 21 0 0,104 387-38 0 0,-105-420 102 0 0,1 1-1 0 0,2-1 1 0 0,0 0 0 0 0,2 0 0 0 0,0 1-1 0 0,2-1 1 0 0,2 2 0 0 0,0-1-1 0 0,8-14-63 0 0,8-39 5 0 0,9-9 1 0 0,-33 89-17 0 0,0 0-17 0 0,24 76 48 0 0,123 281-252 0 0,-117-274-4547 0 0,-29-82 3581 0 0</inkml:trace>
  <inkml:trace contextRef="#ctx0" brushRef="#br0" timeOffset="224001.543">11878 8725 2480 0 0,'82'-51'2992'0'0,"-9"15"-2239"0"0,-48 26-765 0 0,0-1-1 0 0,-1-1 0 0 0,0-1 0 0 0,0-2 1 0 0,-2 0-1 0 0,0-1 0 0 0,-1-1 0 0 0,0-1 1 0 0,-2-1-1 0 0,0-1 0 0 0,-1-1 1 0 0,2-3 12 0 0,-20 22-9 0 0,0 0 0 0 0,0 1 0 0 0,0-1 1 0 0,0 1-1 0 0,0-1 0 0 0,0 0 1 0 0,-1 1-1 0 0,1-1 0 0 0,-1 1 1 0 0,1-1-1 0 0,-1 1 0 0 0,1-1 1 0 0,-1 1-1 0 0,0-1 0 0 0,0 1 1 0 0,1 0-1 0 0,-1-1 0 0 0,0 1 1 0 0,0 0-1 0 0,0 0 0 0 0,-1 0 0 0 0,1 0 1 0 0,0 0-1 0 0,0 0 0 0 0,-1 0 1 0 0,1 0-1 0 0,0 0 0 0 0,-1 1 1 0 0,1-1-1 0 0,-1 0 0 0 0,1 1 1 0 0,-1-1-1 0 0,1 1 0 0 0,-1 0 1 0 0,1-1-1 0 0,-3 1 9 0 0,-16 1 162 0 0,-1 0 0 0 0,0 1 0 0 0,1 2 0 0 0,-1 0 0 0 0,1 1 0 0 0,0 1 0 0 0,1 0 0 0 0,0 2 0 0 0,0 1 0 0 0,0 0 0 0 0,1 1 1 0 0,0 1-1 0 0,1 0 0 0 0,0 2 0 0 0,1 0 0 0 0,-13 13-162 0 0,23-21 65 0 0,-1 1 0 0 0,1 0 0 0 0,0 0 0 0 0,0 0 0 0 0,0 1 1 0 0,1-1-1 0 0,0 1 0 0 0,0 1 0 0 0,1-1 0 0 0,0 1 0 0 0,0 0 0 0 0,1 0 1 0 0,0 0-1 0 0,0 0 0 0 0,1 0 0 0 0,0 1 0 0 0,1-1 0 0 0,0 1 0 0 0,0-1 1 0 0,0 1-66 0 0,3-3 4 0 0,0 0 0 0 0,0 0 1 0 0,0 0-1 0 0,0 0 1 0 0,1 0-1 0 0,0-1 0 0 0,0 0 1 0 0,1 1-1 0 0,0-1 0 0 0,0 0 1 0 0,0-1-1 0 0,0 1 1 0 0,1-1-1 0 0,-1 0 0 0 0,1 0 1 0 0,0 0-1 0 0,0-1 1 0 0,1 1-1 0 0,-1-1 0 0 0,1-1 1 0 0,0 1-1 0 0,-1-1 1 0 0,1 0-1 0 0,0 0 0 0 0,0-1 1 0 0,1 1-1 0 0,-1-1 1 0 0,0-1-1 0 0,5 1-4 0 0,258-5-1380 0 0,-217-1 1030 0 0,-7 3 89 0 0,0-1 0 0 0,0-2 1 0 0,0-2-1 0 0,-1-2 0 0 0,0-2 1 0 0,-1-1-1 0 0,-1-3 0 0 0,0-1 1 0 0,0-3-1 0 0,-2-1 0 0 0,19-14 261 0 0,-57 34 38 0 0,0-1-1 0 0,0 0 1 0 0,0 1-1 0 0,0-1 1 0 0,0 0-1 0 0,0 0 1 0 0,-1 0-1 0 0,1 0 1 0 0,0-1-1 0 0,-1 1 1 0 0,1 0-1 0 0,-1-1 1 0 0,1 1-1 0 0,-1-1 1 0 0,0 0-1 0 0,0 1 0 0 0,0-1 1 0 0,0 0-1 0 0,0 0 1 0 0,0 1-1 0 0,0-1 1 0 0,0 0-1 0 0,-1 0 1 0 0,1 0-1 0 0,-1 0 1 0 0,1 0-1 0 0,-1 0 1 0 0,0 0-1 0 0,0 0 1 0 0,0 0-1 0 0,0 0 1 0 0,0 0-1 0 0,0 0 1 0 0,-1 0-1 0 0,1 0 1 0 0,-1 0-1 0 0,1 0 1 0 0,-1 0-1 0 0,0 0 1 0 0,0 0-1 0 0,0 0 1 0 0,0 0-1 0 0,0 1 1 0 0,0-1-1 0 0,0 0 1 0 0,-1 1-1 0 0,1-1 1 0 0,0 1-1 0 0,-1-1 1 0 0,1 1-1 0 0,-1 0 1 0 0,0 0-1 0 0,1 0 1 0 0,-1 0-1 0 0,0 0 1 0 0,0 0-1 0 0,0 0 1 0 0,0 0-1 0 0,0 1 1 0 0,0-1-1 0 0,0 1 1 0 0,0-1-1 0 0,0 1 1 0 0,0 0-1 0 0,0 0 1 0 0,0 0-1 0 0,0 0 1 0 0,0 0-1 0 0,-1 1-37 0 0,-18 0 152 0 0,0 1 0 0 0,0 1 0 0 0,0 1 0 0 0,1 1 1 0 0,-1 1-1 0 0,1 1 0 0 0,1 0 0 0 0,-1 2 0 0 0,1 0 0 0 0,1 1 0 0 0,0 1 0 0 0,-7 6-152 0 0,1-3 135 0 0,-57 48 497 0 0,80-61-517 0 0,27 16 50 0 0,198-70-213 0 0,-106 16-443 0 0,-62 53-118 0 0,-23 8-360 0 0,17-19-4280 0 0,-39-5 4011 0 0</inkml:trace>
  <inkml:trace contextRef="#ctx0" brushRef="#br0" timeOffset="224435.54">13118 8463 1428 0 0,'3'1'154'0'0,"0"0"0"0"0,-1 0 0 0 0,1 0 0 0 0,0 1 0 0 0,-1 0 0 0 0,0-1 0 0 0,1 1 0 0 0,-1 0 0 0 0,0 0 1 0 0,0 0-1 0 0,0 0 0 0 0,0 0 0 0 0,0 1 0 0 0,-1-1 0 0 0,1 0 0 0 0,-1 1 0 0 0,1-1 0 0 0,-1 1 0 0 0,0 0 0 0 0,0-1 0 0 0,0 1 0 0 0,-1 0 0 0 0,1 0 0 0 0,0 0 0 0 0,-1 0 0 0 0,0-1 0 0 0,0 1 0 0 0,0 1-154 0 0,13 106 3643 0 0,-13-110-3606 0 0,0-1-1 0 0,0 0 1 0 0,-1 1-1 0 0,1-1 1 0 0,0 1-1 0 0,0-1 1 0 0,-1 1-1 0 0,1-1 1 0 0,0 0-1 0 0,-1 1 1 0 0,1-1-1 0 0,0 1 1 0 0,-1-1-1 0 0,1 1 1 0 0,-1 0-1 0 0,1-1 1 0 0,-1 1-1 0 0,1-1 1 0 0,-1 1-1 0 0,1 0 1 0 0,-1-1-1 0 0,1 1 1 0 0,-1 0-1 0 0,0 0 0 0 0,1-1 1 0 0,-1 1-1 0 0,1 0 1 0 0,-1 0-1 0 0,0 0 1 0 0,1 0-1 0 0,-1 0 1 0 0,0 0-1 0 0,1 0 1 0 0,-1 0-1 0 0,1 0 1 0 0,-1 0-1 0 0,0 0 1 0 0,1 0-1 0 0,-1 1 1 0 0,0-1-1 0 0,1 0 1 0 0,-1 0-1 0 0,1 1 1 0 0,-1-1-1 0 0,0 0-36 0 0,5-16 8 0 0,0 1-1 0 0,0-1 0 0 0,1 1 1 0 0,1 0-1 0 0,1 0 0 0 0,0 0 0 0 0,1 1 1 0 0,1 0-1 0 0,0 1 0 0 0,0 0 1 0 0,1 0-1 0 0,1 1 0 0 0,0 0 1 0 0,1 1-1 0 0,0 1 0 0 0,1 0 0 0 0,0 0 1 0 0,1 1-1 0 0,1 0-7 0 0,-7 8-12 0 0,0 0 0 0 0,0 1 0 0 0,0 1 0 0 0,-1-1 1 0 0,1 1-1 0 0,0 0 0 0 0,0 1 0 0 0,-1 0 0 0 0,1 0 0 0 0,-1 0 0 0 0,1 1 0 0 0,-1 0 0 0 0,0 1 0 0 0,0 0 1 0 0,-1 0-1 0 0,1 0 0 0 0,-1 1 0 0 0,0 0 0 0 0,0 0 0 0 0,0 0 0 0 0,-1 1 0 0 0,0 0 0 0 0,0 0 0 0 0,0 0 1 0 0,-1 1-1 0 0,0 0 0 0 0,0 0 0 0 0,0 0 0 0 0,-1 0 0 0 0,0 0 0 0 0,0 2 12 0 0,14 17-138 0 0,22 89-3832 0 0,-35-98 1304 0 0,-4-16 1537 0 0,0-1 28 0 0</inkml:trace>
  <inkml:trace contextRef="#ctx0" brushRef="#br0" timeOffset="225862.277">14759 8370 888 0 0,'0'-3'524'0'0,"0"-11"-242"0"0,0 11-226 0 0,1 0-1 0 0,-1 0 1 0 0,0 0-1 0 0,0 1 1 0 0,0-1 0 0 0,0 0-1 0 0,0 0 1 0 0,-1 0 0 0 0,1 1-1 0 0,-1-1 1 0 0,0 0-1 0 0,0 0 1 0 0,0 1 0 0 0,0-1-1 0 0,0 1 1 0 0,-1-1-1 0 0,1 1 1 0 0,-1-1 0 0 0,1 1-1 0 0,-1 0 1 0 0,0 0 0 0 0,0 0-1 0 0,0 0 1 0 0,0 0-1 0 0,0 0 1 0 0,-1 0 0 0 0,1 1-1 0 0,0-1 1 0 0,-1 1-1 0 0,0 0 1 0 0,1 0 0 0 0,-2-1-56 0 0,-7-3 131 0 0,0 1 0 0 0,0 0 1 0 0,0 1-1 0 0,0 0 1 0 0,-1 1-1 0 0,1 0 0 0 0,-1 1 1 0 0,0 0-1 0 0,1 1 1 0 0,-1 0-1 0 0,1 1 0 0 0,-1 1 1 0 0,0-1-1 0 0,1 2 1 0 0,0-1-1 0 0,-1 2 0 0 0,1 0 1 0 0,1 0-1 0 0,-1 0 1 0 0,0 2-1 0 0,1-1 0 0 0,0 2-131 0 0,-14 7 200 0 0,0 1-1 0 0,1 1 0 0 0,1 1 0 0 0,1 1 0 0 0,0 1 1 0 0,2 1-1 0 0,0 1 0 0 0,-11 16-199 0 0,23-28 76 0 0,0 0 1 0 0,0 1-1 0 0,1 0 0 0 0,0 0 1 0 0,1 1-1 0 0,1 0 0 0 0,-1 0 1 0 0,2 0-1 0 0,-1 0 0 0 0,2 0 1 0 0,-1 1-1 0 0,2 0 0 0 0,-1 10-76 0 0,4-17 13 0 0,1 1-1 0 0,1-1 1 0 0,-1 1-1 0 0,1-1 1 0 0,0 0-1 0 0,0 0 1 0 0,0 0-1 0 0,1-1 1 0 0,0 0-1 0 0,0 0 1 0 0,0 0-1 0 0,0 0 1 0 0,0-1-1 0 0,1 0 1 0 0,0 0-1 0 0,0 0 1 0 0,0-1-1 0 0,0 0 1 0 0,0 0-1 0 0,0 0 1 0 0,0-1-1 0 0,0 0 1 0 0,1 0-1 0 0,-1-1 1 0 0,0 1-1 0 0,1-1 1 0 0,-1-1-1 0 0,1 1 1 0 0,3-2-13 0 0,9 2-96 0 0,-1 0 0 0 0,0-2 0 0 0,0 0 0 0 0,0-1 0 0 0,0 0-1 0 0,0-2 1 0 0,-1 0 0 0 0,1-1 0 0 0,-1-1 0 0 0,-1 0 0 0 0,1-1 0 0 0,-1-1 0 0 0,-1-1 0 0 0,0 0 0 0 0,0-1 0 0 0,-1 0 0 0 0,0-2 0 0 0,-1 1 0 0 0,0-2-1 0 0,-1 1 1 0 0,-1-2 0 0 0,3-4 96 0 0,-11-22 375 0 0,1 43-67 0 0,7 8-389 0 0,2 0 46 0 0,0-2 0 0 0,0 1 0 0 0,1-1 0 0 0,-1-1 0 0 0,2-1-1 0 0,-1 0 1 0 0,1-1 0 0 0,0 0 0 0 0,0-1 0 0 0,0-1 0 0 0,16 2 35 0 0,105 4-4164 0 0,-116-9 2993 0 0</inkml:trace>
  <inkml:trace contextRef="#ctx0" brushRef="#br0" timeOffset="226188.286">15162 8152 1732 0 0,'0'26'509'0'0,"2"-1"1"0"0,0 0-1 0 0,2 1 0 0 0,0-1 0 0 0,2-1 1 0 0,1 1-1 0 0,1-1 0 0 0,1 0 0 0 0,1-1 1 0 0,1 0-1 0 0,14 21-509 0 0,7 23 2591 0 0,-32-67-2182 0 0,20-23 232 0 0,159-252-84 0 0,-105 160-1959 0 0,-24 39-4101 0 0,-44 69 4327 0 0,-1 4-35 0 0</inkml:trace>
  <inkml:trace contextRef="#ctx0" brushRef="#br0" timeOffset="226562.678">16151 8164 1824 0 0,'-6'-4'184'0'0,"0"0"-1"0"0,0 0 1 0 0,-1 1-1 0 0,1 0 0 0 0,-1 0 1 0 0,1 1-1 0 0,-1-1 1 0 0,0 1-1 0 0,0 1 1 0 0,0-1-1 0 0,0 1 1 0 0,0 1-1 0 0,0-1 1 0 0,0 1-1 0 0,-1 0 1 0 0,1 1-1 0 0,0 0 0 0 0,0 0 1 0 0,0 0-1 0 0,0 1 1 0 0,0 0-1 0 0,0 1 1 0 0,1-1-1 0 0,-1 1-183 0 0,-7 1 106 0 0,0 1 0 0 0,1 0 0 0 0,0 0 0 0 0,0 1 0 0 0,0 1 0 0 0,1 0 0 0 0,-1 1 0 0 0,2 1 0 0 0,-1-1 0 0 0,1 2 0 0 0,1 0 0 0 0,0 0 0 0 0,0 1 0 0 0,1 0 0 0 0,0 0 0 0 0,1 1 0 0 0,0 0 0 0 0,1 1 0 0 0,1 0 0 0 0,0 0 0 0 0,0 0 0 0 0,0 6-106 0 0,7-14-33 0 0,0-1 0 0 0,1 0 0 0 0,-1 1-1 0 0,1-1 1 0 0,0 0 0 0 0,1 0-1 0 0,-1 0 1 0 0,1 0 0 0 0,0 0-1 0 0,0 0 1 0 0,0-1 0 0 0,0 0-1 0 0,0 1 1 0 0,1-1 0 0 0,0 0 0 0 0,-1-1-1 0 0,1 1 1 0 0,0-1 0 0 0,1 1-1 0 0,-1-1 1 0 0,0-1 0 0 0,0 1-1 0 0,1 0 1 0 0,-1-1 0 0 0,1 0-1 0 0,0 0 1 0 0,-1-1 0 0 0,1 1 0 0 0,0-1-1 0 0,-1 0 1 0 0,1 0 0 0 0,0 0-1 0 0,-1-1 1 0 0,1 0 0 0 0,-1 0-1 0 0,1 0 1 0 0,-1 0 0 0 0,1-1 0 0 0,-1 1-1 0 0,0-1 1 0 0,1 0 0 0 0,-1-1-1 0 0,0 1 1 0 0,0-1 33 0 0,26-35-4422 0 0,-30 36 3302 0 0</inkml:trace>
  <inkml:trace contextRef="#ctx0" brushRef="#br0" timeOffset="227868.163">14407 8587 1044 0 0,'58'-4'3820'0'0,"925"-243"-837"0"0,-683 189-3512 0 0,-275 58 283 0 0,-56 12 197 0 0,-227 40 484 0 0,-406 105 1793 0 0,573-115-1857 0 0,130-40-154 0 0,373-73-61 0 0,153-47-1362 0 0,-550 114 1175 0 0,-9 4 10 0 0,1-1 0 0 0,-1 0 1 0 0,1 0-1 0 0,-1-1 0 0 0,0 1 1 0 0,0-1-1 0 0,0-1 0 0 0,0 1 1 0 0,0-1-1 0 0,0 0 0 0 0,0-1 1 0 0,-1 1-1 0 0,0-1 0 0 0,0 0 1 0 0,0 0-1 0 0,0-1 0 0 0,0 0 1 0 0,-1 0-1 0 0,0 0 0 0 0,0 0 1 0 0,0 0-1 0 0,1-4 21 0 0,-62-36-107 0 0,-183 25 428 0 0,-44 48 159 0 0,208-19-230 0 0,1 5-1 0 0,0 2 0 0 0,1 4 1 0 0,1 3-1 0 0,-59 27-249 0 0,123-47 30 0 0,0 0-1 0 0,1 1 1 0 0,-1 0 0 0 0,1 0 0 0 0,0 0-1 0 0,0 1 1 0 0,1 1 0 0 0,-1-1-1 0 0,1 1 1 0 0,0 0 0 0 0,1 1 0 0 0,-1 0-1 0 0,1 0 1 0 0,1 0 0 0 0,-1 1-1 0 0,1-1 1 0 0,1 1 0 0 0,0 1 0 0 0,0-1-1 0 0,0 0 1 0 0,-1 8-30 0 0,5-12 13 0 0,1 0-1 0 0,0 1 1 0 0,0-1 0 0 0,0 0 0 0 0,1 0-1 0 0,-1 0 1 0 0,1-1 0 0 0,0 1-1 0 0,0 0 1 0 0,0-1 0 0 0,1 1 0 0 0,-1-1-1 0 0,1 1 1 0 0,0-1 0 0 0,0 0 0 0 0,0 0-1 0 0,0-1 1 0 0,1 1 0 0 0,-1-1-1 0 0,1 1 1 0 0,-1-1 0 0 0,1 0 0 0 0,0-1-1 0 0,0 1 1 0 0,0 0 0 0 0,0-1-1 0 0,4 1-12 0 0,120 23 126 0 0,262-33-158 0 0,-320 4-221 0 0,-1-3 1 0 0,0-4-1 0 0,0-2 1 0 0,-1-4-1 0 0,-1-2 1 0 0,9-7 252 0 0,-71 25-43 0 0,0 0 1 0 0,0 0 0 0 0,1-1-1 0 0,-1 0 1 0 0,-1 0-1 0 0,1 0 1 0 0,0 0-1 0 0,0-1 1 0 0,-1 0-1 0 0,1 0 1 0 0,-1 0-1 0 0,0-1 1 0 0,0 1-1 0 0,0-1 1 0 0,-1 0 0 0 0,1 0-1 0 0,-1 0 1 0 0,0 0-1 0 0,0-1 1 0 0,0 1-1 0 0,-1-1 1 0 0,0 0-1 0 0,0 0 1 0 0,0 0-1 0 0,0 0 1 0 0,-1 0-1 0 0,0 0 1 0 0,0-1-1 0 0,0 1 1 0 0,0 0 0 0 0,-1 0-1 0 0,0-1 1 0 0,0 1-1 0 0,-1 0 1 0 0,1-1-1 0 0,-1 1 1 0 0,0 0-1 0 0,-1 0 1 0 0,1 0-1 0 0,-1 0 1 0 0,0 0-1 0 0,-3-5 43 0 0,-9-4-27 0 0,-2 0 0 0 0,1 1 0 0 0,-2 0-1 0 0,0 1 1 0 0,0 1 0 0 0,-1 1 0 0 0,0 0-1 0 0,-1 1 1 0 0,0 2 0 0 0,-1 0 0 0 0,1 0-1 0 0,-1 2 1 0 0,0 1 0 0 0,-1 0 0 0 0,1 1-1 0 0,-1 2 1 0 0,-10 0 27 0 0,-320-8 789 0 0,313 9-671 0 0,1 1-1 0 0,-1 3 0 0 0,1 1 0 0 0,0 2 0 0 0,0 1 0 0 0,1 2 0 0 0,0 1 0 0 0,1 2 0 0 0,0 2 0 0 0,1 1 0 0 0,1 1 0 0 0,-8 8-117 0 0,38-23 22 0 0,0 0 0 0 0,0 1 0 0 0,0-1 0 0 0,0 1 1 0 0,1 0-1 0 0,-1 0 0 0 0,1 0 0 0 0,0 0 0 0 0,0 0 0 0 0,0 1 0 0 0,1-1 0 0 0,-1 0 0 0 0,1 1 0 0 0,-1-1 0 0 0,1 1 0 0 0,0 0 0 0 0,1-1 0 0 0,-1 1 0 0 0,1 0 0 0 0,-1 0 0 0 0,1-1 0 0 0,0 1 0 0 0,0 0 0 0 0,1 0 0 0 0,-1 0 0 0 0,1-1 1 0 0,0 1-1 0 0,0 0 0 0 0,0-1 0 0 0,0 1 0 0 0,1-1 0 0 0,0 1 0 0 0,-1-1 0 0 0,1 0 0 0 0,0 0 0 0 0,1 0 0 0 0,-1 0 0 0 0,0 0 0 0 0,1 0 0 0 0,0 0 0 0 0,0-1 0 0 0,0 0 0 0 0,1 2-22 0 0,152 72 414 0 0,165-53-401 0 0,-276-23-45 0 0,187-23-288 0 0,-201 20 180 0 0,0-1-1 0 0,-1-1 1 0 0,1-2 0 0 0,-1-1-1 0 0,-1-1 1 0 0,1-2 0 0 0,-2 0-1 0 0,0-2 1 0 0,0-2 0 0 0,24-16 140 0 0,-49 30-17 0 0,-1-1 0 0 0,1 0 0 0 0,-1 1 0 0 0,1-1 0 0 0,-1 0 0 0 0,0 0 0 0 0,1-1 0 0 0,-1 1 1 0 0,0 0-1 0 0,0-1 0 0 0,-1 1 0 0 0,1-1 0 0 0,0 1 0 0 0,-1-1 0 0 0,0 0 0 0 0,0 0 0 0 0,1 0 1 0 0,-2 0-1 0 0,1 0 0 0 0,0 0 0 0 0,-1 0 0 0 0,1 0 0 0 0,-1 0 0 0 0,0 0 0 0 0,0 0 1 0 0,0 0-1 0 0,0 0 0 0 0,-1 0 0 0 0,1 0 0 0 0,-1 0 0 0 0,0 0 0 0 0,0 0 0 0 0,0 0 0 0 0,0 0 1 0 0,0 0-1 0 0,-1 0 0 0 0,1 1 0 0 0,-1-1 0 0 0,0 1 0 0 0,1-1 0 0 0,-1 1 0 0 0,-1 0 0 0 0,1-1 1 0 0,0 1-1 0 0,0 0 0 0 0,-1 0 0 0 0,1 1 0 0 0,-1-1 0 0 0,0 0 0 0 0,1 1 0 0 0,-1 0 0 0 0,0 0 1 0 0,0-1-1 0 0,0 2 0 0 0,0-1 0 0 0,0 0 0 0 0,0 1 0 0 0,-1-1 17 0 0,-26-3 44 0 0,-1 1-1 0 0,1 2 1 0 0,0 0 0 0 0,-1 3-1 0 0,1 0 1 0 0,0 2 0 0 0,-12 4-44 0 0,-90 18 328 0 0,0 7 1 0 0,3 5 0 0 0,1 6-1 0 0,3 6 1 0 0,-31 20-329 0 0,80-16 347 0 0,116-49-306 0 0,230-66-1132 0 0,-214 43 711 0 0,-24 9 125 0 0,-12 4 103 0 0,0 0 0 0 0,-1-1 1 0 0,1-1-1 0 0,-1-1 0 0 0,-1-1 0 0 0,0 0 1 0 0,0-2-1 0 0,-1 0 0 0 0,0-1 0 0 0,3-3 152 0 0,-18 14-20 0 0,-1-1-1 0 0,1 1 0 0 0,0-1 0 0 0,-1 1 1 0 0,1-1-1 0 0,-1 0 0 0 0,1 0 1 0 0,-1 0-1 0 0,0 0 0 0 0,0 0 0 0 0,0 0 1 0 0,0 0-1 0 0,0 0 0 0 0,0-1 1 0 0,-1 1-1 0 0,1 0 0 0 0,-1 0 0 0 0,1-1 1 0 0,-1 1-1 0 0,0 0 0 0 0,0-1 0 0 0,0 1 1 0 0,0 0-1 0 0,-1-1 0 0 0,1 1 1 0 0,0 0-1 0 0,-1-1 0 0 0,0 1 0 0 0,1 0 1 0 0,-1 0-1 0 0,0 0 0 0 0,0 0 0 0 0,-1 0 1 0 0,1 0-1 0 0,0 0 0 0 0,0 0 1 0 0,-1 0-1 0 0,0 0 0 0 0,1 1 0 0 0,-1-1 1 0 0,0 1-1 0 0,1-1 0 0 0,-1 1 0 0 0,0-1 1 0 0,-1 1 20 0 0,-102-42 463 0 0,76 37-247 0 0,-1 2-1 0 0,0 2 1 0 0,0 1-1 0 0,0 1 1 0 0,0 1 0 0 0,0 2-1 0 0,0 1 1 0 0,1 1 0 0 0,-1 1-1 0 0,-17 8-215 0 0,9 10 466 0 0,58-8-290 0 0,-6-10-224 0 0,0-2 0 0 0,1 0 0 0 0,-1 0 0 0 0,1-2 0 0 0,0 1 0 0 0,0-2-1 0 0,0 0 1 0 0,0-1 0 0 0,0-1 0 0 0,2 0 48 0 0,14 1-240 0 0,454 0-5682 0 0,-418 0 4771 0 0</inkml:trace>
  <inkml:trace contextRef="#ctx0" brushRef="#br0" timeOffset="228845.449">17352 8146 1552 0 0,'1'-1'63'0'0,"0"0"-1"0"0,0 0 0 0 0,-1 0 1 0 0,1 0-1 0 0,-1 0 1 0 0,1 0-1 0 0,-1 0 1 0 0,1 0-1 0 0,-1 0 0 0 0,0 0 1 0 0,1 0-1 0 0,-1 0 1 0 0,0-1-1 0 0,0 1 1 0 0,0 0-1 0 0,0 0 0 0 0,0 0 1 0 0,0 0-1 0 0,0-1 1 0 0,0 1-1 0 0,-1 0 1 0 0,1 0-1 0 0,0 0 0 0 0,-1 0 1 0 0,1 0-1 0 0,0 0 1 0 0,-1 0-1 0 0,0-1 1 0 0,1 1-1 0 0,-1 1 0 0 0,0-1 1 0 0,1 0-1 0 0,-1 0 1 0 0,0 0-1 0 0,0 0 1 0 0,0 0-1 0 0,0 1 0 0 0,0-1 1 0 0,0 0-1 0 0,0 1 1 0 0,0-1-1 0 0,0 1 1 0 0,0-1-1 0 0,0 1 1 0 0,0-1-1 0 0,0 1 0 0 0,0 0 1 0 0,0 0-1 0 0,-1-1 1 0 0,1 1-1 0 0,0 0 1 0 0,0 0-1 0 0,0 0 0 0 0,0 0 1 0 0,-1 1-1 0 0,1-1 1 0 0,-1 0-63 0 0,-79-13 794 0 0,65 13-687 0 0,0 1 1 0 0,0 0 0 0 0,0 1-1 0 0,0 1 1 0 0,0 0 0 0 0,0 2 0 0 0,1-1-1 0 0,0 2 1 0 0,0 0 0 0 0,0 1 0 0 0,1 0-1 0 0,0 1 1 0 0,0 1 0 0 0,1 0 0 0 0,0 1-1 0 0,1 0 1 0 0,0 1 0 0 0,0 0-1 0 0,2 1 1 0 0,-1 0 0 0 0,1 1 0 0 0,1 0-1 0 0,0 1 1 0 0,1 0 0 0 0,1 0 0 0 0,0 1-1 0 0,1-1 1 0 0,0 2 0 0 0,1-1-108 0 0,4-11 22 0 0,1 0-1 0 0,-1 1 1 0 0,1-1 0 0 0,0 0 0 0 0,0 0 0 0 0,0 0-1 0 0,1 1 1 0 0,-1-1 0 0 0,1 0 0 0 0,0 0 0 0 0,0 0 0 0 0,1 0-1 0 0,-1 0 1 0 0,1 0 0 0 0,0 0 0 0 0,0-1 0 0 0,0 1-1 0 0,0-1 1 0 0,1 1 0 0 0,0-1 0 0 0,-1 0 0 0 0,1 0-1 0 0,0 0 1 0 0,1 0 0 0 0,-1 0 0 0 0,0-1 0 0 0,1 0-1 0 0,-1 1 1 0 0,1-1 0 0 0,0 0 0 0 0,0-1 0 0 0,0 1-1 0 0,0-1 1 0 0,0 0 0 0 0,0 0 0 0 0,4 1-22 0 0,156 15-35 0 0,-153-16-17 0 0,1-2 0 0 0,-1 0 0 0 0,0 0 0 0 0,1-1 0 0 0,-1 0 0 0 0,0-1 0 0 0,0 0 0 0 0,0-1 0 0 0,-1 0 0 0 0,1 0 0 0 0,-1-2 0 0 0,0 1 0 0 0,0-1 0 0 0,-1 0 0 0 0,0-1 0 0 0,0 0 0 0 0,0-1 0 0 0,-1 0 0 0 0,0 0 0 0 0,0-1 0 0 0,-1 0 0 0 0,-1 0 0 0 0,1-1 0 0 0,-1 1 0 0 0,-1-1 0 0 0,0-1 0 0 0,0 1 0 0 0,-1-1 0 0 0,-1 0 0 0 0,1 0 0 0 0,0-9 52 0 0,-5 14 31 0 0,-1 0-1 0 0,1 0 1 0 0,-1 0-1 0 0,0 0 0 0 0,-1 0 1 0 0,0 0-1 0 0,0 1 0 0 0,0-1 1 0 0,0 1-1 0 0,-1 0 0 0 0,0 0 1 0 0,0 0-1 0 0,0 0 1 0 0,-1 1-1 0 0,1 0 0 0 0,-1 0 1 0 0,0 0-1 0 0,0 0 0 0 0,-1 1 1 0 0,-1-1-31 0 0,6 3 8 0 0,1 46 317 0 0,4-35-316 0 0,2 0 0 0 0,-1 0 0 0 0,1 0-1 0 0,1-1 1 0 0,0 1 0 0 0,0-2 0 0 0,1 1 0 0 0,0-1 0 0 0,0 0-1 0 0,1-1 1 0 0,0 0 0 0 0,0 0 0 0 0,1-1 0 0 0,0 0 0 0 0,0 0-1 0 0,1-2 1 0 0,2 2-9 0 0,114 44-2787 0 0,-34-34-973 0 0,-77-16 2693 0 0</inkml:trace>
  <inkml:trace contextRef="#ctx0" brushRef="#br0" timeOffset="229947.107">17149 8379 1660 0 0,'5'8'4100'0'0,"93"-4"-3315"0"0,-98-4-783 0 0,57-8 73 0 0,-1-2-1 0 0,0-3 1 0 0,-1-2-1 0 0,0-3 1 0 0,-2-2 0 0 0,23-13-75 0 0,-60 1-100 0 0,-40 26 176 0 0,0 0-1 0 0,-1 1 1 0 0,1 2 0 0 0,-1 0 0 0 0,0 2 0 0 0,1 0 0 0 0,-1 2 0 0 0,0 1 0 0 0,0 1-1 0 0,1 1 1 0 0,-20 6-76 0 0,-20-1 459 0 0,0 4-1 0 0,0 2 0 0 0,1 3 0 0 0,1 3 0 0 0,-49 24-458 0 0,30 23 747 0 0,110-29-307 0 0,-27-38-410 0 0,13 4 13 0 0,0-1 0 0 0,0 0 0 0 0,1-1 1 0 0,-1-1-1 0 0,1 0 0 0 0,0-2 0 0 0,0 1 0 0 0,-1-2 0 0 0,1 0 1 0 0,0-1-1 0 0,2-1-43 0 0,471-80-520 0 0,-481 81 498 0 0,0 1 0 0 0,0-1 0 0 0,0-1-1 0 0,-1 1 1 0 0,1-1 0 0 0,-1-1 0 0 0,0 1 0 0 0,0-1 0 0 0,0 0 0 0 0,0-1 0 0 0,-1 0 0 0 0,0 0 0 0 0,0 0 0 0 0,3-4 22 0 0,-25-12-139 0 0,4 15 149 0 0,0 1-1 0 0,-1 0 0 0 0,0 0 1 0 0,0 1-1 0 0,0 1 0 0 0,0 0 1 0 0,0 1-1 0 0,-1 1 0 0 0,1 0 1 0 0,-1 1-1 0 0,1 0 0 0 0,-11 2-9 0 0,8-2 32 0 0,-284 36 564 0 0,274-30-537 0 0,11-4-9 0 0,0 1 0 0 0,1 0-1 0 0,0 1 1 0 0,0 1 0 0 0,0 0-1 0 0,0 1 1 0 0,1 1-1 0 0,-1 0 1 0 0,2 0 0 0 0,-4 4-50 0 0,15-9 6 0 0,1-1 0 0 0,-1 1 0 0 0,0 0 0 0 0,1 0 0 0 0,-1 0-1 0 0,1 0 1 0 0,0-1 0 0 0,-1 1 0 0 0,1 0 0 0 0,0 0 0 0 0,0 0 0 0 0,1 0 0 0 0,-1 0 0 0 0,0 0 0 0 0,0 0 0 0 0,1 0 0 0 0,-1 0 0 0 0,1-1 0 0 0,0 1 0 0 0,0 0 0 0 0,-1 0 0 0 0,1-1 0 0 0,0 1 0 0 0,0 0 0 0 0,1-1 0 0 0,-1 1 0 0 0,0-1 0 0 0,0 0-1 0 0,1 1 1 0 0,-1-1 0 0 0,1 0 0 0 0,-1 0 0 0 0,1 0 0 0 0,0 0 0 0 0,-1 0 0 0 0,1 0 0 0 0,0 0 0 0 0,0 0 0 0 0,-1-1 0 0 0,1 1 0 0 0,0-1 0 0 0,0 1 0 0 0,0-1 0 0 0,0 0 0 0 0,0 0 0 0 0,0 0 0 0 0,0 0 0 0 0,0 0 0 0 0,0 0 0 0 0,-1-1-1 0 0,1 1 1 0 0,0 0 0 0 0,0-1 0 0 0,0 0 0 0 0,0 1 0 0 0,-1-1 0 0 0,1 0 0 0 0,0 0-6 0 0,59 0-142 0 0,-1-3 0 0 0,0-2-1 0 0,-1-3 1 0 0,1-2 0 0 0,0-3 142 0 0,127-49-700 0 0,-186 62 690 0 0,0-1 0 0 0,0 0-1 0 0,0 0 1 0 0,0 0 0 0 0,-1 0-1 0 0,1 0 1 0 0,-1 0 0 0 0,1 0 0 0 0,-1 0-1 0 0,1 0 1 0 0,-1 0 0 0 0,0 0-1 0 0,0 0 1 0 0,0 0 0 0 0,0 0-1 0 0,-1 0 1 0 0,1 0 0 0 0,0 0-1 0 0,-1 0 1 0 0,0 0 0 0 0,1 0-1 0 0,-1 0 1 0 0,0 1 0 0 0,0-1 0 0 0,0 0-1 0 0,0 0 1 0 0,0 1 0 0 0,0-1-1 0 0,-1 0 1 0 0,1 1 0 0 0,0-1-1 0 0,-1 1 1 0 0,1 0 0 0 0,-1-1-1 0 0,0 1 1 0 0,1 0 0 0 0,-1 0-1 0 0,0 0 1 0 0,0 0 0 0 0,0 1-1 0 0,0-1 1 0 0,0 0 0 0 0,0 1 0 0 0,0-1-1 0 0,0 1 1 0 0,0 0 0 0 0,-1-1 10 0 0,-41-13-48 0 0,-1 1 0 0 0,0 3 0 0 0,-1 1 0 0 0,0 3 0 0 0,0 1 0 0 0,-1 3 0 0 0,-39 2 48 0 0,86 18-2066 0 0,101-15-3104 0 0,-63-3 3976 0 0</inkml:trace>
  <inkml:trace contextRef="#ctx0" brushRef="#br0" timeOffset="230458.197">18637 7977 1504 0 0,'-5'-20'2202'0'0,"5"20"-1981"0"0,1 0 0 0 0,-1 0-1 0 0,0 0 1 0 0,1 0-1 0 0,-1 0 1 0 0,0-1 0 0 0,1 1-1 0 0,-1 0 1 0 0,0 0-1 0 0,1 0 1 0 0,-1 0-1 0 0,0 0 1 0 0,1-1 0 0 0,-1 1-1 0 0,0 0 1 0 0,0 0-1 0 0,1 0 1 0 0,-1-1-1 0 0,0 1 1 0 0,1-1-221 0 0,296 377 2455 0 0,-240-308-1293 0 0,-56-68-925 0 0,4-15 85 0 0,25-142-206 0 0,-20 115-373 0 0,2 1-1 0 0,2 1 1 0 0,1 0 0 0 0,2 1-1 0 0,15-24 258 0 0,23-18-1212 0 0,-12 34-3725 0 0,-42 46 3639 0 0,-1 1-30 0 0,0 0-24 0 0</inkml:trace>
  <inkml:trace contextRef="#ctx0" brushRef="#br0" timeOffset="231744.728">19777 8017 1272 0 0,'-7'-6'207'0'0,"-1"1"-1"0"0,1 0 1 0 0,-1 0 0 0 0,1 0-1 0 0,-1 1 1 0 0,-1 0 0 0 0,1 0-1 0 0,-1 1 1 0 0,1 1-1 0 0,-1-1 1 0 0,0 1 0 0 0,0 1-1 0 0,0-1 1 0 0,0 1 0 0 0,0 1-1 0 0,0 0 1 0 0,0 0-1 0 0,0 1 1 0 0,0 0 0 0 0,0 1-1 0 0,0 0 1 0 0,0 0 0 0 0,1 1-1 0 0,-4 1-206 0 0,-17 6 332 0 0,0 1 0 0 0,1 2 0 0 0,0 0 0 0 0,2 2-1 0 0,-1 1 1 0 0,2 2 0 0 0,0 0 0 0 0,1 1 0 0 0,1 2 0 0 0,-3 4-332 0 0,-25 68 886 0 0,74-75-686 0 0,-12-15-207 0 0,0 0 1 0 0,0-1 0 0 0,0-1 0 0 0,1 0 0 0 0,-1 0 0 0 0,0-1-1 0 0,1 0 1 0 0,-1-1 0 0 0,0-1 0 0 0,0 1 0 0 0,0-2 0 0 0,11-3 6 0 0,2 2-117 0 0,1-1 1 0 0,-1-1 0 0 0,-1-2-1 0 0,1 0 1 0 0,-1-1-1 0 0,-1-1 1 0 0,1-2 0 0 0,-2 0-1 0 0,0-1 1 0 0,0-1 0 0 0,-1-1-1 0 0,-1-1 1 0 0,12-13 116 0 0,-31 30 10 0 0,0 0 0 0 0,-1 0 0 0 0,1 0 1 0 0,0-1-1 0 0,-1 1 0 0 0,1 0 0 0 0,0 0 1 0 0,-1-1-1 0 0,1 1 0 0 0,-1 0 0 0 0,1-1 1 0 0,-1 1-1 0 0,1 0 0 0 0,-1-1 0 0 0,0 1 0 0 0,1-1 1 0 0,-1 1-1 0 0,0-1 0 0 0,1 1 0 0 0,-1-1 1 0 0,0 1-1 0 0,0-1 0 0 0,1 0 0 0 0,-1 0 0 0 0,0 1 1 0 0,0-1-1 0 0,0 0 0 0 0,0 0 0 0 0,1 0 1 0 0,-1 0-1 0 0,0 0 0 0 0,0 0 0 0 0,0 0 0 0 0,0 0 1 0 0,1 0-1 0 0,-1 0 0 0 0,0 0 0 0 0,0-1 1 0 0,0 1-1 0 0,0 0 0 0 0,1 0 0 0 0,-1-1 0 0 0,0 1 1 0 0,0-1-1 0 0,1 1 0 0 0,-1-1 0 0 0,0 1 1 0 0,1-1-1 0 0,-1 1 0 0 0,1-1 0 0 0,-1 0 0 0 0,0 1 1 0 0,1-1-1 0 0,0 0 0 0 0,-1 1 0 0 0,1-1 1 0 0,-1 0-1 0 0,1 0 0 0 0,0 1 0 0 0,-1-1 0 0 0,1 0 1 0 0,0 0-1 0 0,0 0 0 0 0,0 1 0 0 0,0-1 1 0 0,-1 0-1 0 0,1 0 0 0 0,0 0 0 0 0,1 0-10 0 0,-3 1 8 0 0,0 0 0 0 0,0 1 0 0 0,0 0 0 0 0,0-1 0 0 0,0 1 0 0 0,1 0 0 0 0,-1 0 0 0 0,0 0 0 0 0,1 0 0 0 0,-1 0 0 0 0,0 0-1 0 0,1 1 1 0 0,0-1 0 0 0,-1 1 0 0 0,1-1 0 0 0,0 1 0 0 0,-1-1 0 0 0,1 1 0 0 0,0-1 0 0 0,0 1 0 0 0,1 0 0 0 0,-1 0 0 0 0,0 0 0 0 0,0-1 0 0 0,1 1 0 0 0,-1 0-1 0 0,1 0 1 0 0,0 0 0 0 0,0 0 0 0 0,-1 0 0 0 0,1 0 0 0 0,0 0 0 0 0,1 0 0 0 0,-1 0 0 0 0,0 0 0 0 0,0 0 0 0 0,1 0 0 0 0,-1 0 0 0 0,1 0 0 0 0,0-1 0 0 0,0 1-1 0 0,-1 0 1 0 0,1 0 0 0 0,0-1 0 0 0,1 1 0 0 0,-1 0 0 0 0,0-1 0 0 0,0 1 0 0 0,1-1 0 0 0,-1 0 0 0 0,1 1 0 0 0,-1-1 0 0 0,1 0 0 0 0,-1 0 0 0 0,1 0 0 0 0,0 0-1 0 0,0 0 1 0 0,-1 0 0 0 0,1 0 0 0 0,1 0-8 0 0,14 4-198 0 0,0-1 0 0 0,1 0 0 0 0,-1-2 0 0 0,1 0 0 0 0,-1 0 0 0 0,1-2 0 0 0,-1 0 0 0 0,1-1 0 0 0,0-1 0 0 0,-1 0 0 0 0,0-2 0 0 0,1 0 0 0 0,-1-1 0 0 0,-1 0 0 0 0,1-1 0 0 0,-1-1 0 0 0,3-2 198 0 0,-6 2-119 0 0,1 0-1 0 0,-1 0 1 0 0,-1-1-1 0 0,1 0 1 0 0,-1-1 0 0 0,-1-1-1 0 0,0 0 1 0 0,0-1 0 0 0,-1 0-1 0 0,0 0 1 0 0,-1-1 0 0 0,0 0-1 0 0,-1-1 1 0 0,4-8 119 0 0,79-198 1694 0 0,-79 184-1191 0 0,18-71 2289 0 0,-30 104-2446 0 0,-18-25 941 0 0,14 29-1248 0 0,-1 0 0 0 0,1 0 0 0 0,0 0 0 0 0,-1 1 1 0 0,1-1-1 0 0,0 1 0 0 0,1 0 0 0 0,-1 0 0 0 0,0 1 0 0 0,1-1 0 0 0,0 1 0 0 0,0-1 0 0 0,0 1 0 0 0,0 0 0 0 0,0 0 1 0 0,1 0-1 0 0,0 1 0 0 0,0-1 0 0 0,0 1 0 0 0,0-1 0 0 0,1 1 0 0 0,0-1 0 0 0,0 1 0 0 0,0 0 0 0 0,0 0 0 0 0,1 0 1 0 0,0 3-40 0 0,-6 20 106 0 0,1 0 1 0 0,2 0 0 0 0,1 0 0 0 0,1 1 0 0 0,2-1 0 0 0,0 1 0 0 0,2-1 0 0 0,1 0 0 0 0,2 0 0 0 0,0 0-1 0 0,2 0 1 0 0,1-1 0 0 0,1-1 0 0 0,1 1 0 0 0,4 3-107 0 0,-10-23-2 0 0,0 0-1 0 0,0 0 1 0 0,1 0 0 0 0,0 0-1 0 0,0-1 1 0 0,0 0 0 0 0,1 0 0 0 0,0-1-1 0 0,0 0 1 0 0,0 0 0 0 0,1-1-1 0 0,-1 0 1 0 0,1 0 0 0 0,0 0-1 0 0,1-1 1 0 0,-1-1 0 0 0,0 1 0 0 0,1-1-1 0 0,-1-1 1 0 0,10 1 2 0 0,-10-3-40 0 0,0 0-1 0 0,0-1 1 0 0,0 0-1 0 0,-1-1 1 0 0,1 0 0 0 0,-1 0-1 0 0,1 0 1 0 0,-1-1-1 0 0,0 0 1 0 0,0-1-1 0 0,0 0 1 0 0,-1 0 0 0 0,0 0-1 0 0,0 0 1 0 0,0-1-1 0 0,-1 0 1 0 0,1-1 0 0 0,-2 1-1 0 0,1-1 1 0 0,-1 0-1 0 0,0 0 1 0 0,0 0-1 0 0,0-2 41 0 0,4-3-93 0 0,86-159-537 0 0,-80 129 723 0 0,-23 65-35 0 0,6-14-64 0 0,0 0-1 0 0,1 0 1 0 0,0-1 0 0 0,0 1 0 0 0,1 0 0 0 0,0 1-1 0 0,1-1 1 0 0,0 0 0 0 0,0 0 0 0 0,1 0-1 0 0,1 0 1 0 0,-1 0 0 0 0,1 0 0 0 0,1 0 0 0 0,-1-1-1 0 0,1 1 1 0 0,1-1 0 0 0,0 1 0 0 0,0-1-1 0 0,1-1 1 0 0,0 1 0 0 0,0 0 0 0 0,0-1 0 0 0,1 0-1 0 0,0-1 1 0 0,1 1 0 0 0,0-1 0 0 0,0 0-1 0 0,0-1 1 0 0,0 1 0 0 0,1-2 0 0 0,0 1 0 0 0,0-1-1 0 0,0 0 1 0 0,1-1 0 0 0,-1 1 0 0 0,1-2-1 0 0,0 1 1 0 0,2-1 6 0 0,2-3-108 0 0,1 0-1 0 0,-1-1 0 0 0,-1 0 1 0 0,1-1-1 0 0,0 0 1 0 0,-1-1-1 0 0,1-1 0 0 0,-1 0 1 0 0,0 0-1 0 0,-1-2 1 0 0,1 1-1 0 0,-1-1 0 0 0,0-1 1 0 0,-1 0-1 0 0,0 0 1 0 0,0-1-1 0 0,-1-1 0 0 0,0 1 1 0 0,-1-2-1 0 0,0 1 1 0 0,0-1-1 0 0,-1 0 0 0 0,-1 0 1 0 0,0-1-1 0 0,0 0 1 0 0,-1 0-1 0 0,1-7 109 0 0,-6 17 23 0 0,-1 0-1 0 0,1 0 1 0 0,-1 1 0 0 0,0-1 0 0 0,0 0-1 0 0,0 1 1 0 0,0-1 0 0 0,0 1 0 0 0,0-1-1 0 0,0 1 1 0 0,-1-1 0 0 0,1 1 0 0 0,0 0-1 0 0,-1 0 1 0 0,1 0 0 0 0,-1-1 0 0 0,1 1-1 0 0,-1 1 1 0 0,0-1 0 0 0,1 0 0 0 0,-1 0-1 0 0,0 1 1 0 0,0-1 0 0 0,1 1 0 0 0,-1-1-1 0 0,0 1 1 0 0,0 0 0 0 0,0 0 0 0 0,0-1-1 0 0,0 1 1 0 0,1 1 0 0 0,-1-1 0 0 0,0 0-1 0 0,0 0 1 0 0,0 1 0 0 0,0-1 0 0 0,1 1-1 0 0,-1-1 1 0 0,0 1 0 0 0,1 0 0 0 0,-1 0-1 0 0,-1 0-22 0 0,2 0 8 0 0,-1 0 0 0 0,1 0 0 0 0,0 0 1 0 0,0 0-1 0 0,-1 1 0 0 0,1-1 0 0 0,0 0 0 0 0,0 0 0 0 0,0 1 0 0 0,0-1 0 0 0,0 0 0 0 0,1 1 0 0 0,-1-1 0 0 0,0 1 0 0 0,1 0 0 0 0,-1-1 0 0 0,1 1 0 0 0,-1-1 0 0 0,1 1 0 0 0,0 0 0 0 0,0-1 0 0 0,-1 1 1 0 0,1 0-1 0 0,0-1 0 0 0,1 1 0 0 0,-1-1 0 0 0,0 1 0 0 0,0 0 0 0 0,1-1 0 0 0,-1 1 0 0 0,1-1 0 0 0,-1 1 0 0 0,1 0 0 0 0,0-1 0 0 0,0 0 0 0 0,-1 1 0 0 0,1-1 0 0 0,0 1 0 0 0,0-1 0 0 0,1 0 0 0 0,-1 0 1 0 0,0 0-1 0 0,0 1 0 0 0,0-1 0 0 0,1 0 0 0 0,-1-1 0 0 0,1 1 0 0 0,-1 0 0 0 0,1 0 0 0 0,-1-1 0 0 0,1 1 0 0 0,-1 0 0 0 0,1-1 0 0 0,-1 0 0 0 0,1 1 0 0 0,0-1 0 0 0,-1 0 0 0 0,1 0 0 0 0,0 0 0 0 0,-1 0 1 0 0,1 0-1 0 0,0 0 0 0 0,-1 0 0 0 0,2-1-8 0 0,27 5-60 0 0,0 0 1 0 0,0-3 0 0 0,0 0 0 0 0,0-2 0 0 0,0-1-1 0 0,0-1 1 0 0,-1-2 0 0 0,30-8 59 0 0,-40 9-32 0 0,-7 3 2 0 0,1 0-1 0 0,-1-1 0 0 0,1 0 1 0 0,-1-1-1 0 0,0-1 0 0 0,0 0 0 0 0,0-1 1 0 0,-1 0-1 0 0,0 0 0 0 0,0-2 1 0 0,0 1-1 0 0,0-1 0 0 0,-1-1 1 0 0,0 0-1 0 0,-1 0 0 0 0,0-1 0 0 0,0 0 1 0 0,-1 0-1 0 0,0-1 0 0 0,-1 0 1 0 0,0-1-1 0 0,4-6 31 0 0,-13 11 38 0 0,1 0 0 0 0,-1 1 0 0 0,0-1 0 0 0,-1 1 0 0 0,1 0 0 0 0,-1 0 0 0 0,0-1 0 0 0,-1 2 0 0 0,1-1 0 0 0,-1 0 0 0 0,0 1 0 0 0,0 0 0 0 0,0 0 0 0 0,0 0 0 0 0,-1 0 0 0 0,0 1 0 0 0,0-1 0 0 0,0 1 0 0 0,0 0 0 0 0,0 1 0 0 0,0-1 0 0 0,-1 1 0 0 0,0 0 0 0 0,1 1 0 0 0,-1-1 0 0 0,0 1 0 0 0,0 0 0 0 0,1 1 0 0 0,-1-1 0 0 0,0 1-1 0 0,0 0 1 0 0,0 1 0 0 0,0-1 0 0 0,0 1 0 0 0,1 0 0 0 0,-1 1 0 0 0,0 0 0 0 0,0 0-38 0 0,2-2 20 0 0,0-1-1 0 0,0 2 1 0 0,0-1 0 0 0,0 0-1 0 0,0 1 1 0 0,0 0-1 0 0,0 0 1 0 0,0 0-1 0 0,1 0 1 0 0,-1 1-1 0 0,0 0 1 0 0,1-1-1 0 0,-1 1 1 0 0,1 0-1 0 0,-1 1 1 0 0,1-1 0 0 0,0 1-1 0 0,0-1 1 0 0,0 1-1 0 0,1 0 1 0 0,-1 0-1 0 0,0 0 1 0 0,1 1-1 0 0,0-1 1 0 0,0 0-1 0 0,0 1 1 0 0,0 0-1 0 0,1-1 1 0 0,-1 1 0 0 0,1 0-1 0 0,0 0 1 0 0,0 0-1 0 0,0 0 1 0 0,1 0-1 0 0,-1 0 1 0 0,1 0-1 0 0,0 0 1 0 0,0 0-1 0 0,1 0 1 0 0,-1 0 0 0 0,1 0-1 0 0,0-1 1 0 0,0 1-1 0 0,0 0 1 0 0,0 0-1 0 0,1 0 1 0 0,-1-1-1 0 0,1 1 1 0 0,1 2-20 0 0,13 9-263 0 0,-1 0 0 0 0,2-1 0 0 0,0 0 0 0 0,0-2 0 0 0,1 0 0 0 0,1-1 1 0 0,0-1-1 0 0,0 0 0 0 0,1-2 0 0 0,0 0 0 0 0,1-1 0 0 0,0-1 0 0 0,0-1 0 0 0,0-1 0 0 0,0-1 0 0 0,3-1 263 0 0,148 14-4959 0 0,-145-16 3763 0 0</inkml:trace>
  <inkml:trace contextRef="#ctx0" brushRef="#br0" timeOffset="232624.899">22644 7806 1256 0 0,'-12'2'289'0'0,"-1"1"0"0"0,1 0-1 0 0,0 1 1 0 0,0 1 0 0 0,1 0-1 0 0,-1 0 1 0 0,1 1 0 0 0,0 0-1 0 0,1 1 1 0 0,-1 1 0 0 0,1-1-1 0 0,1 2 1 0 0,0-1 0 0 0,0 1 0 0 0,0 1-1 0 0,1-1 1 0 0,1 1 0 0 0,-1 1-1 0 0,2 0 1 0 0,0 0 0 0 0,0 0-1 0 0,1 0 1 0 0,-1 3-289 0 0,6-11 38 0 0,0 0-1 0 0,0 0 1 0 0,0 1-1 0 0,1-1 1 0 0,-1 0-1 0 0,1 0 1 0 0,0 0-1 0 0,0 0 1 0 0,0 0 0 0 0,0 0-1 0 0,0 0 1 0 0,1 0-1 0 0,-1 0 1 0 0,1-1-1 0 0,0 1 1 0 0,-1-1-1 0 0,1 1 1 0 0,1-1-1 0 0,-1 0 1 0 0,0 1 0 0 0,1-1-1 0 0,-1 0 1 0 0,1-1-1 0 0,-1 1 1 0 0,1 0-1 0 0,0-1 1 0 0,0 1-1 0 0,0-1 1 0 0,-1 0 0 0 0,2 0-1 0 0,-1 0 1 0 0,1 0-38 0 0,99 17 161 0 0,110-45-689 0 0,-201 25 455 0 0,0-1-1 0 0,-1 0 0 0 0,1 0 1 0 0,-1-1-1 0 0,0 0 0 0 0,0-1 1 0 0,0 0-1 0 0,-1-1 0 0 0,0 0 1 0 0,0-1-1 0 0,0 0 0 0 0,-1 0 0 0 0,0-1 1 0 0,-1 0-1 0 0,4-5 74 0 0,-16-5-178 0 0,-8 9 259 0 0,0-1 1 0 0,-1 2-1 0 0,0 0 0 0 0,0 0 0 0 0,-1 1 1 0 0,0 1-1 0 0,-1 0 0 0 0,1 1 0 0 0,-1 1 1 0 0,0 0-1 0 0,0 1 0 0 0,0 0 0 0 0,-1 1 1 0 0,1 1-1 0 0,0 1 0 0 0,-1 0 0 0 0,1 1 1 0 0,-1 0-1 0 0,-10 4-81 0 0,-17-5 370 0 0,-22 15-138 0 0,87 1-353 0 0,36-10-375 0 0,0-3 1 0 0,0-3-1 0 0,0-2 1 0 0,0-3-1 0 0,45-10 496 0 0,-101 15-4 0 0,35-4-270 0 0,1-2 0 0 0,-1-1-1 0 0,0-2 1 0 0,0-2 0 0 0,-1-1-1 0 0,2-3 275 0 0,-29 12 39 0 0,-1-1 0 0 0,1-1 0 0 0,-1 0 0 0 0,0 0 0 0 0,-1 0-1 0 0,1-1 1 0 0,-1-1 0 0 0,0 1 0 0 0,0-1 0 0 0,-1 0 0 0 0,0 0-1 0 0,0-1 1 0 0,-1 0 0 0 0,0 0 0 0 0,0 0 0 0 0,-1 0 0 0 0,0-1 0 0 0,0 0-1 0 0,-1 0 1 0 0,0 0 0 0 0,-1 0 0 0 0,0 0 0 0 0,-1-1 0 0 0,1 1-1 0 0,-2-1 1 0 0,1-6-39 0 0,-4 6 218 0 0,1 1 0 0 0,-1-1 0 0 0,-1 1 0 0 0,1 0 0 0 0,-2 0 0 0 0,1 0 0 0 0,-1 0 0 0 0,-1 1 0 0 0,1 0 0 0 0,-1 0 0 0 0,-1 0 0 0 0,0 1 0 0 0,0 0 0 0 0,0 0 0 0 0,-1 1 0 0 0,0 0 0 0 0,0 0 0 0 0,-3-1-218 0 0,9 6 36 0 0,1 0 0 0 0,-1 0 0 0 0,1 0 0 0 0,0 0 0 0 0,-1 0 1 0 0,1 0-1 0 0,-1 1 0 0 0,0-1 0 0 0,1 1 0 0 0,-1-1 0 0 0,0 1 0 0 0,1-1 0 0 0,-1 1 0 0 0,0 0 1 0 0,1 0-1 0 0,-1 0 0 0 0,0 0 0 0 0,0 0 0 0 0,1 0 0 0 0,-1 1 0 0 0,0-1 0 0 0,1 0 0 0 0,-1 1 1 0 0,1 0-1 0 0,-1-1 0 0 0,0 1 0 0 0,1 0 0 0 0,-1 0 0 0 0,1-1 0 0 0,0 1 0 0 0,-1 1 0 0 0,1-1 1 0 0,0 0-1 0 0,-1 0 0 0 0,1 0 0 0 0,0 1 0 0 0,0-1 0 0 0,0 0 0 0 0,0 1 0 0 0,0-1 0 0 0,1 1 1 0 0,-1-1-1 0 0,0 1 0 0 0,1-1 0 0 0,-1 1 0 0 0,0 1-36 0 0,-20 78 435 0 0,21-44-336 0 0,2 0-1 0 0,2 0 1 0 0,1-1-1 0 0,2 0 1 0 0,1 0-1 0 0,2 0 1 0 0,2-1-1 0 0,1-1 0 0 0,1 0 1 0 0,6 7-99 0 0,-10-17-48 0 0,4 10-196 0 0,71 162-1424 0 0,-20-73-3835 0 0,-47-111 2982 0 0,-16-12 1405 0 0</inkml:trace>
  <inkml:trace contextRef="#ctx0" brushRef="#br0" timeOffset="232920.622">24425 7572 2420 0 0,'-9'-1'365'0'0,"1"1"0"0"0,-1 0 0 0 0,1 0 0 0 0,-1 1 0 0 0,1 0 0 0 0,-1 1-1 0 0,1-1 1 0 0,0 2 0 0 0,0-1 0 0 0,0 1 0 0 0,0 1 0 0 0,0-1 0 0 0,0 1 0 0 0,1 1 0 0 0,0-1 0 0 0,0 1-1 0 0,0 0 1 0 0,1 1 0 0 0,-1 0 0 0 0,1 0 0 0 0,-5 7-365 0 0,-98 154 1811 0 0,91-122-1560 0 0,2 0 0 0 0,2 0-1 0 0,2 2 1 0 0,2-1 0 0 0,-1 20-251 0 0,-30 131-5207 0 0,40-195 5070 0 0,0-1 1 0 0,0 0-1 0 0,0 0 0 0 0,0 0 1 0 0,0 0-1 0 0,0 0 1 0 0,0 0-1 0 0,0 0 0 0 0,0 0 1 0 0,0 0-1 0 0,-1 0 1 0 0,1-1-1 0 0,0 1 0 0 0,-1 0 1 0 0,1-1-1 0 0,0 1 1 0 0,-1-1-1 0 0,1 1 0 0 0,-1-1 1 0 0,1 0-1 0 0,-1 0 1 0 0,1 0-1 0 0,-1 0 0 0 0,1 0 1 0 0,0 0-1 0 0,-1 0 1 0 0,1 0-1 0 0,-1 0 1 0 0,1-1-1 0 0,-1 1 0 0 0,1-1 1 0 0,-1 1-1 0 0,1-1 1 0 0,0 1-1 0 0,-1-1 0 0 0,1 0 1 0 0,0 0-1 0 0,0 0 1 0 0,-1 0 136 0 0,-2-1 78 0 0,-20-9-1262 0 0</inkml:trace>
  <inkml:trace contextRef="#ctx0" brushRef="#br0" timeOffset="233170.307">23796 7734 2116 0 0,'39'-9'6441'0'0,"34"48"-5095"0"0,-57-29-665 0 0,382 289 1408 0 0,-349-261-2450 0 0,-36-25-383 0 0,1-1 1 0 0,0 0 0 0 0,1-1-1 0 0,1-1 1 0 0,-1 0-1 0 0,2-1 1 0 0,-1-1 0 0 0,1 0-1 0 0,0-2 1 0 0,1 0-1 0 0,0 0 1 0 0,4-1 743 0 0,-14-5-1091 0 0</inkml:trace>
  <inkml:trace contextRef="#ctx0" brushRef="#br0" timeOffset="233419.265">24883 7878 3408 0 0,'9'-12'5559'0'0,"-7"18"-5288"0"0,-17 21-6829 0 0,7-24 5382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2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12 2428 0 0,'-3'-2'155'0'0,"-1"1"-1"0"0,1-1 1 0 0,-1 1-1 0 0,1 0 1 0 0,-1-1-1 0 0,0 2 1 0 0,1-1-1 0 0,-1 0 1 0 0,0 1-1 0 0,0 0 1 0 0,1 0-1 0 0,-1 0 1 0 0,0 0-1 0 0,0 0 1 0 0,1 1-1 0 0,-1 0 1 0 0,0 0-1 0 0,1 0 1 0 0,-1 0-1 0 0,0 0 1 0 0,1 1-1 0 0,0-1 1 0 0,-1 1-1 0 0,1 0 1 0 0,0 0-1 0 0,0 1 1 0 0,0-1-1 0 0,0 0 1 0 0,0 1-1 0 0,1 0 1 0 0,-1 0-1 0 0,1 0 1 0 0,0 0-1 0 0,0 0 1 0 0,0 0-1 0 0,-1 1-154 0 0,-34 48 682 0 0,2 1 1 0 0,3 2-1 0 0,2 1 0 0 0,2 2 0 0 0,3 1 1 0 0,3 0-1 0 0,-15 61-682 0 0,21-57-150 0 0,-28 64-3555 0 0,12-142-1781 0 0,19-7 4177 0 0</inkml:trace>
  <inkml:trace contextRef="#ctx0" brushRef="#br0" timeOffset="250.494">47 71 2824 0 0,'7'-7'1152'0'0,"23"4"2993"0"0,191 224-919 0 0,-52-55-2524 0 0,-87-83-2021 0 0,1-3-3612 0 0,-68-69 2370 0 0,-9-9 1331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18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0 337 1076 0 0,'12'2'343'0'0,"0"0"1"0"0,0 1-1 0 0,-1 0 0 0 0,1 1 1 0 0,-1 1-1 0 0,0-1 0 0 0,0 2 1 0 0,0 0-1 0 0,-1 0 0 0 0,0 1 1 0 0,4 3-344 0 0,26 15 560 0 0,107 70 1564 0 0,-126-43 1132 0 0,-20-51-3069 0 0,82-130-18 0 0,26-29-2657 0 0,-28 61-2833 0 0,-68 83 4049 0 0</inkml:trace>
  <inkml:trace contextRef="#ctx0" brushRef="#br0" timeOffset="556.541">1122 313 1192 0 0,'-22'2'307'0'0,"1"2"0"0"0,0 0 0 0 0,0 1 0 0 0,0 1 0 0 0,0 1 0 0 0,1 1 0 0 0,1 1-1 0 0,-1 1 1 0 0,1 0 0 0 0,1 2 0 0 0,0 0 0 0 0,0 1 0 0 0,2 0 0 0 0,-1 2 0 0 0,2 0 0 0 0,0 1 0 0 0,1 0 0 0 0,0 1-307 0 0,15-17 18 0 0,1-1 0 0 0,-1 1 0 0 0,0-1 0 0 0,0 1 0 0 0,1-1 0 0 0,-1 1 0 0 0,0 0 0 0 0,1 0 0 0 0,-1 0 0 0 0,1 0 0 0 0,-1 0 1 0 0,0 0-1 0 0,1 0 0 0 0,-1 0 0 0 0,0 0 0 0 0,1 1 0 0 0,-1-1 0 0 0,0 0 0 0 0,0 1 0 0 0,1 0 0 0 0,-1-1 0 0 0,0 1 0 0 0,0-1 0 0 0,0 1 1 0 0,0 0-1 0 0,1 0 0 0 0,-1 0 0 0 0,0 0 0 0 0,-1 0 0 0 0,1 0 0 0 0,0 0 0 0 0,0 0 0 0 0,0 0 0 0 0,-1 0 0 0 0,1 0 0 0 0,0 1 0 0 0,-1-1 1 0 0,1 0-1 0 0,-1 0 0 0 0,1 1 0 0 0,-1-1 0 0 0,0 0 0 0 0,0 1 0 0 0,1-1 0 0 0,-1 0 0 0 0,0 1 0 0 0,0-1 0 0 0,0 0 0 0 0,-1 1 0 0 0,1-1 1 0 0,0 0-1 0 0,0 1 0 0 0,-1-1 0 0 0,1 0 0 0 0,-1 1 0 0 0,1-1 0 0 0,-1 0 0 0 0,1 0 0 0 0,-1 0 0 0 0,0 1 0 0 0,0-1 0 0 0,0 0 0 0 0,1 0 1 0 0,-1 0-1 0 0,0 0 0 0 0,0 0 0 0 0,0-1 0 0 0,-1 1 0 0 0,0 1-18 0 0,100-14-321 0 0,-72 4 318 0 0,-19 7-6 0 0,1 0-1 0 0,0-1 1 0 0,0 0-1 0 0,-1-1 1 0 0,1 0 0 0 0,-1 0-1 0 0,0 0 1 0 0,0-1-1 0 0,0 0 1 0 0,0 0-1 0 0,-1-1 1 0 0,0 0 0 0 0,0 0-1 0 0,0-1 1 0 0,5-5 9 0 0,-11 11 10 0 0,1 0 0 0 0,-1 0 1 0 0,1 0-1 0 0,-1 1 1 0 0,1-1-1 0 0,-1 0 0 0 0,1 0 1 0 0,-1 1-1 0 0,1-1 0 0 0,-1 0 1 0 0,0 1-1 0 0,1-1 1 0 0,-1 0-1 0 0,1 1 0 0 0,-1-1 1 0 0,0 1-1 0 0,1-1 0 0 0,-1 1 1 0 0,0-1-1 0 0,0 1 1 0 0,0-1-1 0 0,1 1 0 0 0,-1-1 1 0 0,0 1-1 0 0,0-1 0 0 0,0 1 1 0 0,0-1-1 0 0,0 1 0 0 0,0-1 1 0 0,0 1-1 0 0,0-1 1 0 0,0 1-1 0 0,0 0 0 0 0,0-1 1 0 0,0 1-1 0 0,0-1 0 0 0,0 1 1 0 0,0-1-1 0 0,-1 1 1 0 0,1-1-1 0 0,0 1 0 0 0,0-1 1 0 0,-1 1-1 0 0,1-1 0 0 0,0 0 1 0 0,-1 1-1 0 0,1-1 1 0 0,0 1-1 0 0,-1-1 0 0 0,1 0 1 0 0,-1 1-1 0 0,1-1 0 0 0,0 0 1 0 0,-1 1-1 0 0,1-1 1 0 0,-1 0-1 0 0,1 0 0 0 0,-1 0 1 0 0,1 1-1 0 0,-1-1 0 0 0,1 0 1 0 0,-1 0-1 0 0,0 0 1 0 0,1 0-1 0 0,-1 0 0 0 0,1 0 1 0 0,-1 0-1 0 0,1 0 0 0 0,-1 0 1 0 0,0 0-11 0 0,9 5-247 0 0,0 0 0 0 0,0 0 0 0 0,1-1 1 0 0,-1 0-1 0 0,1 0 0 0 0,0-1 0 0 0,0 0 0 0 0,0-1 0 0 0,0 0 1 0 0,0 0-1 0 0,1-1 0 0 0,-1-1 0 0 0,1 1 0 0 0,-1-1 1 0 0,0-1-1 0 0,1 0 0 0 0,-1 0 0 0 0,0-1 0 0 0,1 0 1 0 0,-1 0-1 0 0,0-1 0 0 0,5-3 247 0 0,5 0-1183 0 0</inkml:trace>
  <inkml:trace contextRef="#ctx0" brushRef="#br0" timeOffset="1366.284">1397 197 1324 0 0,'37'-177'7413'0'0,"-37"176"-7044"0"0,0 1-64 0 0,-4-18 1096 0 0,-36 169-901 0 0,31-86-388 0 0,3-44-88 0 0,1 1 0 0 0,1-1 0 0 0,1 1 0 0 0,1 0 0 0 0,1 0 0 0 0,1 0 0 0 0,1 0 0 0 0,1 0 0 0 0,1 0 0 0 0,1 0 0 0 0,0-1 0 0 0,2 0 0 0 0,1 0 0 0 0,1 3-24 0 0,-6-21-2 0 0,-1 1 1 0 0,1-1 0 0 0,0 0-1 0 0,0 0 1 0 0,0 0-1 0 0,1 0 1 0 0,-1 0 0 0 0,1 0-1 0 0,0 0 1 0 0,0-1-1 0 0,0 1 1 0 0,0-1 0 0 0,0 0-1 0 0,0 0 1 0 0,0 0-1 0 0,1 0 1 0 0,-1-1 0 0 0,1 1-1 0 0,-1-1 1 0 0,1 0 0 0 0,0 0-1 0 0,0 0 1 0 0,-1-1-1 0 0,1 1 1 0 0,0-1 0 0 0,0 0-1 0 0,0 0 1 0 0,-1 0-1 0 0,1-1 1 0 0,0 1 0 0 0,0-1-1 0 0,-1 0 1 0 0,1 0-1 0 0,0 0 1 0 0,-1-1 0 0 0,1 1-1 0 0,-1-1 1 0 0,0 0 0 0 0,1 0-1 0 0,0 0 2 0 0,113-109-492 0 0,-24-70 472 0 0,-48 325 60 0 0,-41-138-80 0 0,0 0 1 0 0,0 0-1 0 0,1 0 0 0 0,0 0 0 0 0,0-1 0 0 0,1 0 0 0 0,-1 0 0 0 0,1-1 0 0 0,0 0 0 0 0,1 0 0 0 0,-1 0 0 0 0,1 0 0 0 0,-1-1 1 0 0,1 0-1 0 0,0-1 0 0 0,0 0 0 0 0,0 0 0 0 0,0 0 0 0 0,1-1 0 0 0,-1 0 0 0 0,0 0 0 0 0,1-1 0 0 0,-1 0 0 0 0,1 0 0 0 0,-1-1 1 0 0,0 0-1 0 0,1 0 0 0 0,-1 0 0 0 0,0-1 0 0 0,0-1 0 0 0,0 1 0 0 0,0-1 0 0 0,-1 0 0 0 0,1 0 0 0 0,-1-1 0 0 0,1 0 0 0 0,-1 0 1 0 0,0-1-1 0 0,-1 1 0 0 0,1-1 0 0 0,-1-1 0 0 0,0 1 0 0 0,0-1 0 0 0,-1 0 0 0 0,1 0 0 0 0,-1-1 40 0 0,3-1-86 0 0,0 0-1 0 0,0-1 0 0 0,-1 0 0 0 0,-1 0 1 0 0,1-1-1 0 0,-1 1 0 0 0,-1-1 1 0 0,0 0-1 0 0,0 0 0 0 0,-1-1 1 0 0,-1 1-1 0 0,0-1 0 0 0,0 0 87 0 0,-2 10 42 0 0,0 1-14 0 0,0 0 27 0 0,-10-5 38 0 0,-5 17 130 0 0,16-7-202 0 0,1-1 0 0 0,0 1-1 0 0,0-1 1 0 0,0 0 0 0 0,1 0-1 0 0,0 0 1 0 0,-1 0 0 0 0,1-1-1 0 0,1 1 1 0 0,-1-1 0 0 0,0 0-1 0 0,1 0 1 0 0,0 0 0 0 0,-1 0-1 0 0,1 0 1 0 0,0-1 0 0 0,1 0 0 0 0,-1 0-1 0 0,0 0 1 0 0,1 0 0 0 0,-1-1-1 0 0,1 1 1 0 0,-1-1 0 0 0,1-1-1 0 0,-1 1 1 0 0,1 0 0 0 0,0-1-1 0 0,0 0 1 0 0,-1 0 0 0 0,1-1 0 0 0,2 0-21 0 0,18 3-65 0 0,0-1 0 0 0,-1-2 0 0 0,1 0 0 0 0,0-2 0 0 0,-1 0 1 0 0,0-2-1 0 0,0-1 0 0 0,0-1 0 0 0,0 0 0 0 0,-1-2 1 0 0,-1-1-1 0 0,1-1 0 0 0,-2-1 0 0 0,1 0 0 0 0,3-5 65 0 0,-23 14 26 0 0,1 1 0 0 0,0-1 1 0 0,-1 0-1 0 0,0 0 0 0 0,1 0 0 0 0,-1-1 0 0 0,-1 1 0 0 0,1 0 0 0 0,0-1 0 0 0,-1 1 0 0 0,0-1 0 0 0,1 0 0 0 0,-1 1 0 0 0,-1-1 0 0 0,1 0 0 0 0,-1 0 0 0 0,1 1 0 0 0,-1-1 0 0 0,0 0 0 0 0,0 0 0 0 0,-1 0 0 0 0,1 1 0 0 0,-1-1 0 0 0,0 0 0 0 0,0 0 0 0 0,0 1 0 0 0,0-1 0 0 0,-1 1 0 0 0,0-1 0 0 0,1 1 0 0 0,-1 0 0 0 0,0-1 0 0 0,-1 1 0 0 0,1 0 0 0 0,0 0 0 0 0,-1 1 0 0 0,0-1 0 0 0,0 0 0 0 0,0 1 0 0 0,0 0 0 0 0,0 0 1 0 0,0 0-1 0 0,0 0 0 0 0,-1 0 0 0 0,1 0 0 0 0,-1 1 0 0 0,1 0 0 0 0,-1 0 0 0 0,0 0 0 0 0,1 0 0 0 0,-1 0 0 0 0,0 1 0 0 0,0-1 0 0 0,0 1 0 0 0,1 0 0 0 0,-1 0 0 0 0,-2 1-26 0 0,2-2 38 0 0,0 0 0 0 0,-1 0 0 0 0,1 0 1 0 0,0 1-1 0 0,-1-1 0 0 0,1 1 0 0 0,0 0 0 0 0,-1 1 0 0 0,1-1 1 0 0,0 1-1 0 0,-1 0 0 0 0,1 0 0 0 0,0 0 0 0 0,0 0 0 0 0,0 1 1 0 0,0 0-1 0 0,0-1 0 0 0,0 2 0 0 0,0-1 0 0 0,1 0 0 0 0,-1 1 1 0 0,1-1-1 0 0,-1 1 0 0 0,1 0 0 0 0,0 0 0 0 0,0 1 0 0 0,0-1 1 0 0,1 1-1 0 0,-1-1 0 0 0,1 1 0 0 0,0 0 0 0 0,0 0 0 0 0,0 0 1 0 0,1 0-1 0 0,-1 0 0 0 0,1 0 0 0 0,-1 3-38 0 0,5 1-28 0 0,0-1 0 0 0,0 1 0 0 0,1-1 0 0 0,0 1 0 0 0,0-1-1 0 0,1 0 1 0 0,0 0 0 0 0,0-1 0 0 0,0 0 0 0 0,1 0 0 0 0,0 0 0 0 0,0 0 0 0 0,0-1 0 0 0,1 0-1 0 0,0 0 1 0 0,0-1 0 0 0,0 0 0 0 0,1 0 0 0 0,-1-1 0 0 0,8 3 28 0 0,22 10-1248 0 0,1-1 1 0 0,1-2-1 0 0,0-2 0 0 0,0-1 1 0 0,1-3-1 0 0,14 1 1248 0 0,-19-2-1219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4 209 868 0 0,'-1'-2'67'0'0,"0"0"0"0"0,1 0 1 0 0,-1 0-1 0 0,1 0 0 0 0,0 0 0 0 0,-1 0 0 0 0,1 1 1 0 0,0-1-1 0 0,0 0 0 0 0,0 0 0 0 0,1 0 0 0 0,-1 0 1 0 0,0 0-1 0 0,1 0 0 0 0,-1 0 0 0 0,1 0 0 0 0,0 0 0 0 0,-1 1 1 0 0,1-1-1 0 0,0 0 0 0 0,0 0 0 0 0,0 1 0 0 0,0-1 1 0 0,1 1-1 0 0,-1-1 0 0 0,0 1 0 0 0,1-1 0 0 0,-1 1 1 0 0,1 0-1 0 0,-1 0 0 0 0,1 0 0 0 0,-1 0 0 0 0,1 0 0 0 0,0 0 1 0 0,0 0-1 0 0,-1 0 0 0 0,1 1 0 0 0,0-1 0 0 0,0 1 1 0 0,0-1-1 0 0,0 1 0 0 0,0 0 0 0 0,0 0 0 0 0,0 0 1 0 0,0 0-1 0 0,0 0 0 0 0,0 0 0 0 0,0 0 0 0 0,-1 1 0 0 0,1-1 1 0 0,0 1-1 0 0,0-1 0 0 0,0 1 0 0 0,0 0 0 0 0,-1 0 1 0 0,1 0-1 0 0,0 0 0 0 0,-1 0 0 0 0,1 0 0 0 0,0 0 1 0 0,-1 0-1 0 0,0 1 0 0 0,1-1 0 0 0,-1 0 0 0 0,0 1 0 0 0,1 0-67 0 0,10 11 189 0 0,0 0-1 0 0,-1 1 1 0 0,0 0-1 0 0,-1 1 0 0 0,-1 0 1 0 0,0 0-1 0 0,-2 1 0 0 0,1 0 1 0 0,-2 1-1 0 0,0-1 0 0 0,-1 1 1 0 0,-1 1-1 0 0,0-1 0 0 0,-1 0 1 0 0,-1 1-1 0 0,-1 0 0 0 0,0-1 1 0 0,-2 7-189 0 0,1-23 244 0 0,0-9 589 0 0,0 3-818 0 0,-1-28-97 0 0,1 1-1 0 0,2-1 1 0 0,1 1 0 0 0,1 0-1 0 0,2 0 1 0 0,8-24 82 0 0,-5 27-146 0 0,-7 21 81 0 0,-1-1-1 0 0,1 1 0 0 0,0-1 1 0 0,1 1-1 0 0,0 0 1 0 0,0 0-1 0 0,0 0 1 0 0,1 0-1 0 0,1 0 0 0 0,-1 1 1 0 0,1 0-1 0 0,1 0 1 0 0,-1 0-1 0 0,1 1 1 0 0,0 0-1 0 0,0 0 0 0 0,1 0 1 0 0,0 1-1 0 0,0 0 1 0 0,0 0-1 0 0,8-3 66 0 0,-6 8-40 0 0,-1 1-1 0 0,1 0 1 0 0,-1 1-1 0 0,0 0 1 0 0,1 0 0 0 0,-1 1-1 0 0,0 0 1 0 0,-1 0-1 0 0,1 1 1 0 0,-1 0 0 0 0,1 0-1 0 0,-1 1 1 0 0,0 0-1 0 0,-1 0 1 0 0,1 1-1 0 0,-1 0 1 0 0,0 0 0 0 0,4 6 40 0 0,0-1 39 0 0,-1 0 1 0 0,0 1 0 0 0,0 0 0 0 0,-2 0 0 0 0,1 0-1 0 0,-2 1 1 0 0,0 1 0 0 0,0-1 0 0 0,-1 1 0 0 0,-1 0 0 0 0,0 0-1 0 0,-1 0 1 0 0,0 0 0 0 0,-2 1 0 0 0,1-1 0 0 0,-2 1-1 0 0,0 3-39 0 0,-27 60 1146 0 0,17-127-452 0 0,14 30-767 0 0,2 1 1 0 0,0 0-1 0 0,1 1 1 0 0,1 0-1 0 0,0 0 0 0 0,1 0 1 0 0,1 1-1 0 0,1 1 1 0 0,0-1-1 0 0,1 2 1 0 0,1 0-1 0 0,0 0 0 0 0,8-6 73 0 0,-20 19-11 0 0,-1 0 0 0 0,1-1 0 0 0,0 1 0 0 0,0 0 0 0 0,0-1 0 0 0,0 1 0 0 0,0 0 0 0 0,0 0 0 0 0,0 0 0 0 0,0 0 0 0 0,0 0 0 0 0,0 0 0 0 0,0 0 0 0 0,1 0 0 0 0,-1 0 0 0 0,0 0 0 0 0,1 1 0 0 0,-1-1 0 0 0,1 1 0 0 0,-1-1 0 0 0,1 1 0 0 0,-1-1 0 0 0,1 1 0 0 0,-1 0 0 0 0,1 0 0 0 0,-1 0 0 0 0,1 0 0 0 0,-1 0 0 0 0,1 0 0 0 0,-1 0 0 0 0,1 0 0 0 0,0 1 0 0 0,-1-1 0 0 0,0 1 0 0 0,1-1 0 0 0,-1 1 0 0 0,1-1 0 0 0,-1 1 0 0 0,0 0 0 0 0,1 0 0 0 0,-1 0 0 0 0,0-1 0 0 0,0 1-1 0 0,1 0 1 0 0,-1 1 0 0 0,0-1 0 0 0,0 0 0 0 0,0 0 0 0 0,0 0 0 0 0,-1 1 0 0 0,1-1 0 0 0,0 0 0 0 0,0 1 0 0 0,-1-1 0 0 0,1 1 0 0 0,-1-1 0 0 0,1 1 0 0 0,-1-1 0 0 0,0 1 0 0 0,0-1 0 0 0,1 1 11 0 0,7 104 772 0 0,-8-97-674 0 0,-1-2-95 0 0,1-1 0 0 0,-1 1 0 0 0,1 0 1 0 0,1 0-1 0 0,-1-1 0 0 0,1 1 0 0 0,0 0 0 0 0,0-1 1 0 0,1 1-1 0 0,0-1 0 0 0,0 1 0 0 0,1-1 0 0 0,0 0 1 0 0,0 0-1 0 0,0 0 0 0 0,1 0 0 0 0,-1-1 0 0 0,4 3-3 0 0,56-1-4324 0 0,-32-17 3006 0 0,-15 3 36 0 0</inkml:trace>
  <inkml:trace contextRef="#ctx0" brushRef="#br0" timeOffset="422.6">997 318 1632 0 0,'28'-13'1238'0'0,"5"0"-834"0"0,-1-2 1 0 0,0-1 0 0 0,-1-2-1 0 0,-1-1 1 0 0,0-1 0 0 0,-2-1 0 0 0,0-2-1 0 0,19-21-404 0 0,-9-41 52 0 0,-75 58 419 0 0,14 25-289 0 0,0 1 1 0 0,0 1-1 0 0,0 1 0 0 0,0 1 1 0 0,0 2-1 0 0,0 0 0 0 0,0 1 1 0 0,1 1-1 0 0,0 1 0 0 0,0 1 1 0 0,1 1-1 0 0,-19 12-182 0 0,31-18 51 0 0,1 0-1 0 0,-1 0 1 0 0,1 1-1 0 0,0 1 1 0 0,0-1-1 0 0,1 1 0 0 0,0 0 1 0 0,-1 1-1 0 0,2 0 1 0 0,-1 0-1 0 0,1 1 1 0 0,0-1-1 0 0,0 1 1 0 0,1 1-1 0 0,-1-1 1 0 0,2 1-1 0 0,-3 4-50 0 0,8-8 10 0 0,0-1 1 0 0,0 1-1 0 0,1-1 0 0 0,-1 0 0 0 0,1 0 0 0 0,0 0 0 0 0,-1 1 0 0 0,1-1 1 0 0,1-1-1 0 0,-1 1 0 0 0,0 0 0 0 0,1-1 0 0 0,0 1 0 0 0,-1-1 0 0 0,1 0 1 0 0,0 1-1 0 0,0-1 0 0 0,0-1 0 0 0,0 1 0 0 0,1 0 0 0 0,-1-1 1 0 0,0 0-1 0 0,1 0 0 0 0,-1 0 0 0 0,1 0 0 0 0,-1 0 0 0 0,2-1-10 0 0,234 18-2777 0 0,-39-38-1182 0 0,-155 14 2705 0 0</inkml:trace>
  <inkml:trace contextRef="#ctx0" brushRef="#br0" timeOffset="793.693">1783 89 848 0 0,'-1'-3'104'0'0,"0"0"0"0"0,0 1-1 0 0,0-1 1 0 0,0 1 0 0 0,-1 0 0 0 0,1-1-1 0 0,-1 1 1 0 0,0 0 0 0 0,1 0 0 0 0,-1 0-1 0 0,0 0 1 0 0,0 0 0 0 0,0 0-1 0 0,0 1 1 0 0,-1-1 0 0 0,1 1 0 0 0,0-1-1 0 0,-1 1 1 0 0,1 0 0 0 0,-1 0 0 0 0,0 0-1 0 0,1 0 1 0 0,-1 1 0 0 0,1-1 0 0 0,-1 1-1 0 0,0-1 1 0 0,0 1 0 0 0,1 0 0 0 0,-1 0-1 0 0,0 0 1 0 0,0 0 0 0 0,1 1 0 0 0,-1-1-1 0 0,0 1 1 0 0,1 0 0 0 0,-1-1 0 0 0,0 1-1 0 0,1 0 1 0 0,-1 1 0 0 0,-1 0-104 0 0,-17 2 208 0 0,-1 1-1 0 0,1 1 1 0 0,1 1 0 0 0,-1 1 0 0 0,1 0-1 0 0,1 2 1 0 0,0 0 0 0 0,0 1 0 0 0,1 1-1 0 0,0 1 1 0 0,1 1 0 0 0,1 0 0 0 0,0 1 0 0 0,1 0-1 0 0,0 2 1 0 0,-5 8-208 0 0,19-23 3 0 0,0-1 0 0 0,1 0 0 0 0,-1 0 0 0 0,1 1 1 0 0,0-1-1 0 0,-1 0 0 0 0,1 0 0 0 0,0 1 0 0 0,0-1 0 0 0,0 0 0 0 0,0 1 0 0 0,0-1 0 0 0,0 0 0 0 0,0 1 0 0 0,0-1 0 0 0,1 0 1 0 0,-1 1-1 0 0,0-1 0 0 0,1 0 0 0 0,-1 0 0 0 0,1 1 0 0 0,-1-1 0 0 0,1 0 0 0 0,0 0 0 0 0,0 0 0 0 0,-1 0 0 0 0,1 0 0 0 0,0 0 1 0 0,0 0-1 0 0,0 0 0 0 0,0 0 0 0 0,0 0 0 0 0,0 0 0 0 0,0-1 0 0 0,0 1 0 0 0,1 0 0 0 0,-1-1 0 0 0,0 1 0 0 0,0-1 0 0 0,1 0 1 0 0,-1 1-1 0 0,0-1 0 0 0,0 0 0 0 0,1 1 0 0 0,-1-1 0 0 0,0 0 0 0 0,1 0 0 0 0,-1 0 0 0 0,0 0 0 0 0,1-1 0 0 0,-1 1 0 0 0,0 0 1 0 0,1 0-1 0 0,-1-1 0 0 0,0 1 0 0 0,0-1 0 0 0,1 1 0 0 0,-1-1 0 0 0,0 0 0 0 0,1 0-3 0 0,-1 1 8 0 0,242-92-192 0 0,-139 144-432 0 0,-69-39-4025 0 0,-31-12 3359 0 0</inkml:trace>
  <inkml:trace contextRef="#ctx0" brushRef="#br0" timeOffset="1199.145">1940 62 1356 0 0,'6'10'525'0'0,"-1"0"-1"0"0,0 0 0 0 0,-1 1 1 0 0,0-1-1 0 0,-1 1 1 0 0,0 0-1 0 0,0 1 0 0 0,-1-1 1 0 0,-1 0-1 0 0,0 1 1 0 0,0-1-1 0 0,-1 0 0 0 0,-1 7-524 0 0,-18 13 1408 0 0,19-31-1389 0 0,0-1 1 0 0,1 1 0 0 0,-1-1 0 0 0,0 1-1 0 0,1-1 1 0 0,-1 1 0 0 0,0-1-1 0 0,0 1 1 0 0,0 0 0 0 0,0-1-1 0 0,1 1 1 0 0,-1-1 0 0 0,0 1 0 0 0,0-1-1 0 0,0 1 1 0 0,0-1 0 0 0,0 1-1 0 0,0-1 1 0 0,0 1 0 0 0,0-1 0 0 0,0 1-1 0 0,-1-1 1 0 0,1 1 0 0 0,0-1-1 0 0,0 1 1 0 0,0-1 0 0 0,-1 1-1 0 0,1-1 1 0 0,0 1 0 0 0,0-1 0 0 0,-1 1-1 0 0,1 0 1 0 0,0-1 0 0 0,-1 1-1 0 0,1 0 1 0 0,0-1 0 0 0,-1 1-1 0 0,1 0 1 0 0,-1-1 0 0 0,1 1 0 0 0,0 0-1 0 0,-1 0 1 0 0,1-1 0 0 0,-1 1-1 0 0,1 0 1 0 0,-1 0 0 0 0,1 0 0 0 0,-1 0-1 0 0,1 0 1 0 0,-1 0 0 0 0,1 0-1 0 0,-1 0 1 0 0,1 0 0 0 0,-1 0-1 0 0,1 0 1 0 0,-1 0 0 0 0,1 0 0 0 0,-1 0-1 0 0,1 0 1 0 0,-1 0-20 0 0,4-14 9 0 0,0 0-1 0 0,1-1 1 0 0,0 1-1 0 0,1 1 1 0 0,1-1-1 0 0,0 1 1 0 0,1 0-1 0 0,0 0 1 0 0,1 1 0 0 0,1 0-1 0 0,4-5-8 0 0,-10 13-10 0 0,0 0-1 0 0,1 0 1 0 0,0 1 0 0 0,-1-1-1 0 0,1 1 1 0 0,0 0 0 0 0,1 0-1 0 0,-1 0 1 0 0,0 1-1 0 0,1-1 1 0 0,-1 1 0 0 0,1 0-1 0 0,0 0 1 0 0,0 1 0 0 0,0 0-1 0 0,0-1 1 0 0,0 2 0 0 0,0-1-1 0 0,0 0 1 0 0,0 1-1 0 0,0 0 1 0 0,0 0 0 0 0,1 1-1 0 0,-1 0 1 0 0,0-1 0 0 0,0 2-1 0 0,0-1 1 0 0,0 0-1 0 0,-1 1 1 0 0,1 0 0 0 0,0 0-1 0 0,-1 1 1 0 0,3 1 10 0 0,101 90-457 0 0,-63-15-2912 0 0,-43-54-544 0 0,-2-18 2645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1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272 254 1684 0 0,'15'-3'714'0'0,"23"-40"190"0"0,-12 3 910 0 0,-26 39-1495 0 0,-17-21 222 0 0,-84 7 576 0 0,90 16-1054 0 0,0 1 0 0 0,0 0 0 0 0,0 0 0 0 0,0 2 0 0 0,1-1 0 0 0,-1 1 0 0 0,1 1 0 0 0,0 0 0 0 0,0 0 0 0 0,0 1 0 0 0,1 0 0 0 0,0 1 0 0 0,0 0 0 0 0,1 0 0 0 0,0 1 0 0 0,0 0 0 0 0,0 1 0 0 0,1-1 0 0 0,1 1 0 0 0,0 1 0 0 0,0-1 0 0 0,0 1 0 0 0,1 0 0 0 0,1 1 0 0 0,0-1 0 0 0,0 1 0 0 0,1-1 0 0 0,0 1 0 0 0,0 9-63 0 0,3-17 23 0 0,0 1 0 0 0,0-1 0 0 0,1 0 1 0 0,-1 1-1 0 0,1-1 0 0 0,0 0 0 0 0,0 1 0 0 0,0-1 0 0 0,1 0 0 0 0,-1 0 0 0 0,1 0 0 0 0,0 0 1 0 0,-1 0-1 0 0,1 0 0 0 0,0 0 0 0 0,1-1 0 0 0,-1 1 0 0 0,0-1 0 0 0,1 0 0 0 0,0 1 0 0 0,-1-1 0 0 0,1 0 1 0 0,0-1-1 0 0,0 1 0 0 0,0 0 0 0 0,0-1 0 0 0,0 0 0 0 0,1 0 0 0 0,-1 1 0 0 0,0-2 0 0 0,1 1 1 0 0,1 0-24 0 0,111 13 464 0 0,-93-15-424 0 0,-1-2 0 0 0,0 0 1 0 0,0-2-1 0 0,0 0 0 0 0,0-1 1 0 0,-1-2-1 0 0,0 0 1 0 0,0-1-1 0 0,-1-1 0 0 0,-1-1 1 0 0,11-7-41 0 0,-26 16-2 0 0,-1 0 0 0 0,1 0 0 0 0,-1-1 0 0 0,0 1 0 0 0,0-1 0 0 0,0 0 0 0 0,0 0 0 0 0,0 0 0 0 0,-1 0 0 0 0,1 0 0 0 0,-1-1 0 0 0,0 1 0 0 0,0-1 0 0 0,0 1 1 0 0,0-1-1 0 0,-1 0 0 0 0,1 0 0 0 0,-1 0 0 0 0,0 0 0 0 0,0 0 0 0 0,-1 0 0 0 0,1 0 0 0 0,-1 0 0 0 0,0 0 0 0 0,0 0 0 0 0,0 0 0 0 0,0 0 0 0 0,-1 0 0 0 0,0-1 0 0 0,0 1 1 0 0,0 1-1 0 0,0-1 0 0 0,-1 0 0 0 0,1 0 0 0 0,-1 0 0 0 0,0 1 0 0 0,0-1 0 0 0,0 1 0 0 0,-1-1 0 0 0,1 1 0 0 0,-1 0 0 0 0,0 0 0 0 0,0 0 0 0 0,0 1 0 0 0,0-1 0 0 0,0 1 1 0 0,-1-1-1 0 0,1 1 0 0 0,-1 0 0 0 0,1 0 0 0 0,-1 1 0 0 0,0-1 0 0 0,0 1 0 0 0,-1-1 2 0 0,-113-38-1863 0 0,119 32-1732 0 0,24-17 1675 0 0,-11 14 703 0 0</inkml:trace>
  <inkml:trace contextRef="#ctx0" brushRef="#br0" timeOffset="342.077">496 80 1076 0 0,'24'4'2015'0'0,"-8"0"-1805"0"0,1 0 0 0 0,-1 1 0 0 0,0 1 0 0 0,-1 1 0 0 0,1 0 0 0 0,-1 1 0 0 0,-1 1 0 0 0,1 0 1 0 0,-1 1-1 0 0,-1 0 0 0 0,0 1 0 0 0,-1 1 0 0 0,0 0 0 0 0,6 8-210 0 0,-17-15 156 0 0,-1 0 0 0 0,0 0 0 0 0,1-1 0 0 0,-2 1 0 0 0,1 0 0 0 0,-1 0-1 0 0,1 0 1 0 0,-1 0 0 0 0,-1-1 0 0 0,1 1 0 0 0,-1 0 0 0 0,1-1 0 0 0,-1 1 0 0 0,-1-1 0 0 0,1 0 0 0 0,-1 1 0 0 0,1-1 0 0 0,-1 0 0 0 0,0-1 0 0 0,-1 1 0 0 0,1-1 0 0 0,-1 1 0 0 0,1-1-1 0 0,-1 0 1 0 0,0 0 0 0 0,0 0 0 0 0,0-1 0 0 0,-1 0 0 0 0,1 1 0 0 0,-1-2 0 0 0,1 1 0 0 0,-1 0 0 0 0,1-1 0 0 0,-1 0 0 0 0,0 0 0 0 0,-1 0-156 0 0,4-2 22 0 0,0 1 0 0 0,0-1 0 0 0,1 0 0 0 0,-1 0 0 0 0,0 0 0 0 0,1 0 0 0 0,-1 0 0 0 0,1 0 0 0 0,-1 0 0 0 0,1-1 0 0 0,-1 1 0 0 0,1 0 0 0 0,0-1 0 0 0,0 1 0 0 0,0-1 0 0 0,-1 0 1 0 0,2 1-1 0 0,-1-1 0 0 0,0 0 0 0 0,0 0 0 0 0,0 1 0 0 0,1-1 0 0 0,-1 0 0 0 0,1 0 0 0 0,0 0 0 0 0,-1 0 0 0 0,1 0 0 0 0,0 0 0 0 0,0 0 0 0 0,0 0 0 0 0,0 1 0 0 0,1-1 0 0 0,-1 0 0 0 0,1 0 0 0 0,-1 0 0 0 0,1 0-22 0 0,-1 1 7 0 0,3-10-127 0 0,1 0-1 0 0,0 0 0 0 0,1 0 0 0 0,0 1 0 0 0,1-1 0 0 0,0 1 1 0 0,0 1-1 0 0,1-1 0 0 0,1 1 0 0 0,0 0 0 0 0,0 1 0 0 0,0 0 1 0 0,1 0-1 0 0,0 1 0 0 0,1 0 0 0 0,8-5 121 0 0,162-103-7686 0 0,-156 103 6459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3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100 127 848 0 0,'0'0'440'0'0,"0"0"-15"0"0,-5-33 3867 0 0,-24 4-2479 0 0,29 46-257 0 0,-24 351-1130 0 0,24-215-153 0 0,-28-28-74 0 0,15-48 522 0 0,13-76-680 0 0,0-1 21 0 0,2 1 3 0 0,131-7 247 0 0,275-43-1067 0 0,-395 73-1798 0 0,-21-37-2871 0 0,5 6 4095 0 0</inkml:trace>
  <inkml:trace contextRef="#ctx0" brushRef="#br0" timeOffset="356.322">140 355 1428 0 0,'18'-4'7303'0'0,"108"-1"-6475"0"0,227-20-1078 0 0,-375 37-2593 0 0,-42-6-965 0 0,48-6 2634 0 0</inkml:trace>
  <inkml:trace contextRef="#ctx0" brushRef="#br0" timeOffset="728.143">53 87 1636 0 0,'4'-10'3953'0'0,"40"-7"-2876"0"0,31 1-434 0 0,0 3 0 0 0,1 3 0 0 0,0 4 0 0 0,20 2-643 0 0,83-7 658 0 0,-154 18-384 0 0,-51 11-585 0 0,28 0-6200 0 0,4-18 5255 0 0</inkml:trace>
  <inkml:trace contextRef="#ctx0" brushRef="#br0" timeOffset="1055.377">1287 178 1880 0 0,'14'21'4505'0'0,"-41"37"-4019"0"0,21-48-108 0 0,-143 233 1137 0 0,33-126-2198 0 0,14-88-4762 0 0,86-29 3993 0 0</inkml:trace>
  <inkml:trace contextRef="#ctx0" brushRef="#br0" timeOffset="1320.93">869 294 1088 0 0,'16'-27'7149'0'0,"17"40"-4733"0"0,-21-5-2504 0 0,47 31 466 0 0,-26-19-529 0 0,0 1 0 0 0,-1 1 1 0 0,-2 2-1 0 0,0 1 0 0 0,-2 1 1 0 0,0 1-1 0 0,-2 2 1 0 0,11 17 150 0 0,-34-42-241 0 0,-1 0 0 0 0,1-1 0 0 0,-1 2 0 0 0,0-1 0 0 0,0 0 0 0 0,-1 0 0 0 0,1 0 0 0 0,-1 1 0 0 0,0-1 0 0 0,0 1 0 0 0,0-1 0 0 0,-1 1 0 0 0,0-1 0 0 0,0 1 0 0 0,0 0 0 0 0,0-1 0 0 0,-1 1 0 0 0,1-1 0 0 0,-1 1 0 0 0,0-1 0 0 0,-1 1 0 0 0,1-1 0 0 0,-1 0 0 0 0,0 0 0 0 0,0 0 0 0 0,0 1 241 0 0,-14 16-1108 0 0</inkml:trace>
  <inkml:trace contextRef="#ctx0" brushRef="#br0" timeOffset="1694.334">271 959 3216 0 0,'0'0'226'0'0,"0"0"-1"0"0,0 1 1 0 0,0-1 0 0 0,0 1-1 0 0,0-1 1 0 0,0 1-1 0 0,0-1 1 0 0,0 1 0 0 0,0-1-1 0 0,0 1 1 0 0,0-1-1 0 0,0 1 1 0 0,0-1-1 0 0,0 0 1 0 0,-1 1 0 0 0,1-1-1 0 0,0 1 1 0 0,0-1-1 0 0,-1 0 1 0 0,1 1 0 0 0,0-1-1 0 0,0 1 1 0 0,-1-1-1 0 0,1 0 1 0 0,0 0 0 0 0,-1 1-226 0 0,64 0 527 0 0,-54-1-140 0 0,289-30 884 0 0,536 1-1490 0 0,-832 11-2791 0 0,-9 4-1516 0 0,7 7 3242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8:33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1747 2552 0 0,'-22'-20'6707'0'0,"-14"-5"-1862"0"0,22 32-11781 0 0,0 23 3191 0 0,10-16 2646 0 0</inkml:trace>
  <inkml:trace contextRef="#ctx0" brushRef="#br0" timeOffset="248.704">34 2154 2512 0 0,'-9'1'9075'0'0,"-3"-16"-8853"0"0,0 0-8644 0 0,12 14 7199 0 0</inkml:trace>
  <inkml:trace contextRef="#ctx0" brushRef="#br0" timeOffset="22680.193">5956 1615 1152 0 0,'10'-1'194'0'0,"-1"-1"0"0"0,0 0-1 0 0,1 0 1 0 0,-1-1 0 0 0,0 0 0 0 0,0-1-1 0 0,-1 0 1 0 0,1 0 0 0 0,-1-1 0 0 0,0 0-1 0 0,0-1 1 0 0,0 0 0 0 0,-1 0 0 0 0,0 0-1 0 0,0-1 1 0 0,-1 0 0 0 0,0 0 0 0 0,0-1-1 0 0,0 0 1 0 0,-1 0 0 0 0,0 0-1 0 0,0-3-193 0 0,-5 7 24 0 0,-1 0 0 0 0,0 0-1 0 0,0-1 1 0 0,0 1-1 0 0,0 0 1 0 0,-1 0-1 0 0,0 0 1 0 0,0 0-1 0 0,0 0 1 0 0,0 1-1 0 0,0-1 1 0 0,-1 1-1 0 0,0-1 1 0 0,1 1-1 0 0,-1 0 1 0 0,0 0-1 0 0,-1 0 1 0 0,1 0-1 0 0,-1 1 1 0 0,1-1-1 0 0,-1 1 1 0 0,0 0-24 0 0,-7-4 54 0 0,-1 0 0 0 0,0 1 0 0 0,-1 1 0 0 0,1 0 0 0 0,-1 0 0 0 0,0 2 0 0 0,1-1 0 0 0,-1 2-1 0 0,0 0 1 0 0,-1 0 0 0 0,1 1 0 0 0,0 1 0 0 0,0 0 0 0 0,0 1 0 0 0,0 0 0 0 0,1 1 0 0 0,-1 0 0 0 0,1 1 0 0 0,-1 1 0 0 0,1 0 0 0 0,0 0 0 0 0,1 1 0 0 0,-1 1 0 0 0,1 0 0 0 0,1 1 0 0 0,-1 0 0 0 0,1 0 0 0 0,1 1 0 0 0,-1 0 0 0 0,2 1 0 0 0,-1 0-1 0 0,1 0 1 0 0,1 1 0 0 0,0 0 0 0 0,0 0 0 0 0,1 1 0 0 0,1 0 0 0 0,0 0 0 0 0,0 0 0 0 0,1 1 0 0 0,1 1-54 0 0,4-8 27 0 0,0 0-1 0 0,1 1 1 0 0,0-1 0 0 0,0 0-1 0 0,0 0 1 0 0,1 0 0 0 0,0-1-1 0 0,0 1 1 0 0,1-1 0 0 0,-1 1-1 0 0,1-1 1 0 0,0 0 0 0 0,1 0-1 0 0,-1-1 1 0 0,1 1 0 0 0,0-1-1 0 0,0 0 1 0 0,0-1-1 0 0,1 1 1 0 0,-1-1 0 0 0,1 0-1 0 0,0 0 1 0 0,0-1 0 0 0,0 1-1 0 0,0-2 1 0 0,0 1 0 0 0,1 0-1 0 0,-1-1 1 0 0,0 0 0 0 0,1-1-1 0 0,-1 1 1 0 0,1-1 0 0 0,-1-1-1 0 0,0 1 1 0 0,1-1 0 0 0,-1 0-1 0 0,0-1 1 0 0,1 1 0 0 0,-1-1-1 0 0,2-1-26 0 0,14-1 41 0 0,0-1-1 0 0,0-1 1 0 0,-1-1-1 0 0,0-1 0 0 0,0 0 1 0 0,-1-2-1 0 0,0 0 1 0 0,-1-1-1 0 0,0-1 1 0 0,-1-1-1 0 0,0-1 1 0 0,-1 0-1 0 0,-1-2 0 0 0,0 0 1 0 0,12-16-41 0 0,-27 32 24 0 0,0-1 0 0 0,0 1 0 0 0,1-1 0 0 0,-1 1-1 0 0,0 0 1 0 0,1-1 0 0 0,-1 1 0 0 0,0 0 0 0 0,1 0 0 0 0,-1 0 0 0 0,0 0 0 0 0,1 0 0 0 0,-1 0 0 0 0,0 0 0 0 0,1 1 0 0 0,-1-1-1 0 0,0 0 1 0 0,1 1 0 0 0,-1-1 0 0 0,0 1 0 0 0,0 0 0 0 0,1-1 0 0 0,-1 1 0 0 0,0 0 0 0 0,0-1 0 0 0,0 1 0 0 0,0 0 0 0 0,0 0-1 0 0,0 0 1 0 0,0 0 0 0 0,0 0 0 0 0,0 0 0 0 0,-1 0 0 0 0,1 1 0 0 0,0-1 0 0 0,-1 0 0 0 0,1 0 0 0 0,-1 1 0 0 0,1-1 0 0 0,-1 0-1 0 0,0 0 1 0 0,1 1 0 0 0,-1 0-24 0 0,19 20-25 0 0,131 62-2403 0 0,-42-47-3094 0 0,-91-32 4336 0 0</inkml:trace>
  <inkml:trace contextRef="#ctx0" brushRef="#br0" timeOffset="17078.635">2118 1544 1540 0 0,'2'-21'1501'0'0,"-1"20"-1467"0"0,0-1 0 0 0,0 1 0 0 0,0-1 0 0 0,0 0 0 0 0,0 1 0 0 0,-1-1 0 0 0,1 0 0 0 0,-1 0 0 0 0,0 0 0 0 0,1 1 0 0 0,-1-1 1 0 0,0 0-1 0 0,0 0 0 0 0,0 0 0 0 0,0 1 0 0 0,0-1 0 0 0,-1 0 0 0 0,1 0 0 0 0,0 0 0 0 0,-1 1 0 0 0,1-1 0 0 0,-1 0 0 0 0,0 0 0 0 0,0 1 0 0 0,1-1 0 0 0,-1 1 0 0 0,0-1 0 0 0,-1 1 0 0 0,1-1 0 0 0,0 1 0 0 0,0 0 0 0 0,0-1 1 0 0,-1 1-1 0 0,1 0 0 0 0,-1 0 0 0 0,1 0 0 0 0,-1 0 0 0 0,1 0 0 0 0,-1 0 0 0 0,0 0 0 0 0,1 1 0 0 0,-1-1 0 0 0,0 1 0 0 0,-1-1-34 0 0,-16-3 143 0 0,0 0-1 0 0,0 2 0 0 0,-1 0 1 0 0,1 1-1 0 0,-1 1 1 0 0,1 1-1 0 0,-1 1 0 0 0,1 0 1 0 0,0 2-1 0 0,0 0 1 0 0,0 1-1 0 0,0 1 1 0 0,1 0-1 0 0,0 2 0 0 0,0 0 1 0 0,1 1-1 0 0,0 1 1 0 0,-6 5-143 0 0,13-10 58 0 0,1 1 1 0 0,0 1-1 0 0,0-1 1 0 0,0 1-1 0 0,1 1 1 0 0,0 0-1 0 0,1 0 1 0 0,-1 0-1 0 0,2 1 1 0 0,-1 0-1 0 0,1 1 1 0 0,1-1-1 0 0,-1 1 1 0 0,2 0-1 0 0,-1 0 1 0 0,2 1-1 0 0,-1-1 1 0 0,1 1-1 0 0,1 0 1 0 0,0 0-1 0 0,0 6-58 0 0,5-7 15 0 0,1 0-1 0 0,0 0 1 0 0,1 0-1 0 0,0-1 0 0 0,0 1 1 0 0,1-1-1 0 0,1-1 0 0 0,-1 1 1 0 0,1-1-1 0 0,1 0 1 0 0,-1-1-1 0 0,1 1 0 0 0,1-1 1 0 0,-1-1-1 0 0,1 0 0 0 0,0 0 1 0 0,1-1-1 0 0,-1 0 0 0 0,1-1 1 0 0,0 0-1 0 0,1 0 1 0 0,-1-1-1 0 0,0 0 0 0 0,1-1 1 0 0,0 0-1 0 0,-1-1 0 0 0,3 0-14 0 0,18 4-581 0 0,0-2-1 0 0,-1-1 0 0 0,1-1 0 0 0,0-2 1 0 0,0-1-1 0 0,0-1 0 0 0,-1-2 0 0 0,1-1 1 0 0,0-2 581 0 0,12-4-1280 0 0</inkml:trace>
  <inkml:trace contextRef="#ctx0" brushRef="#br0" timeOffset="17978.771">2529 1609 1540 0 0,'-19'0'242'0'0,"0"1"0"0"0,0 0-1 0 0,0 2 1 0 0,0 0 0 0 0,1 1 0 0 0,-1 1-1 0 0,1 1 1 0 0,0 0 0 0 0,1 1 0 0 0,-1 1-1 0 0,1 1 1 0 0,1 0 0 0 0,0 2 0 0 0,0-1-1 0 0,1 2 1 0 0,0 0 0 0 0,-9 11-242 0 0,23-21 30 0 0,-1 1 0 0 0,0 0 0 0 0,1-1 0 0 0,-1 1 0 0 0,1 0 0 0 0,0 0 0 0 0,0 0 0 0 0,0 0 0 0 0,0 0 0 0 0,0 0 0 0 0,1 0 0 0 0,-1 0 0 0 0,1 1 0 0 0,0-1 0 0 0,0 0 0 0 0,0 0 0 0 0,1 0 0 0 0,-1 0 0 0 0,1 0 0 0 0,0 1 0 0 0,-1-1 0 0 0,1 0 0 0 0,1 0 0 0 0,-1-1 0 0 0,0 1 0 0 0,1 0 0 0 0,-1 0 0 0 0,1-1 0 0 0,0 1 0 0 0,0-1 0 0 0,0 1 0 0 0,0-1 0 0 0,0 0 0 0 0,1 0 0 0 0,-1 0 0 0 0,1 0 0 0 0,-1 0 0 0 0,1 0 0 0 0,0-1 0 0 0,0 1 0 0 0,0-1 0 0 0,0 0 0 0 0,0 0 0 0 0,0 0 0 0 0,0 0 0 0 0,0-1 0 0 0,0 1 0 0 0,0-1 0 0 0,0 1 0 0 0,0-1 0 0 0,0 0 0 0 0,1-1 0 0 0,-1 1 0 0 0,0 0 0 0 0,0-1 0 0 0,0 0 0 0 0,0 0 0 0 0,2 0-30 0 0,7 1-4 0 0,0 0 0 0 0,-1-1-1 0 0,1 0 1 0 0,-1-1 0 0 0,0 0 0 0 0,1 0 0 0 0,-1-1 0 0 0,0-1-1 0 0,0 0 1 0 0,-1 0 0 0 0,1-1 0 0 0,-1-1 0 0 0,0 0-1 0 0,0 0 1 0 0,-1-1 0 0 0,0 0 0 0 0,0 0 0 0 0,-1-1-1 0 0,0-1 1 0 0,0 1 0 0 0,0-1 0 0 0,-1 0 0 0 0,-1-1 0 0 0,0 0-1 0 0,4-8 5 0 0,8-147 236 0 0,21 173-351 0 0,-30 0 212 0 0,1 0 1 0 0,-1 1-1 0 0,0 0 0 0 0,-1 0 1 0 0,0 1-1 0 0,-1 0 0 0 0,0 0 1 0 0,-1 1-1 0 0,0 0 0 0 0,0 0 1 0 0,-1 0-1 0 0,-1 1 0 0 0,1 0 1 0 0,-2 0-1 0 0,0 0 0 0 0,-1 0 1 0 0,0 0-1 0 0,0 1 1 0 0,-1-1-1 0 0,-1 8-97 0 0,-5-25 591 0 0,71-113-571 0 0,-45 87-160 0 0,1 2 1 0 0,2 0 0 0 0,1 2 0 0 0,1 0 0 0 0,29-22 139 0 0,-54 49-11 0 0,0-1 0 0 0,1 1 0 0 0,-1-1 0 0 0,1 1 1 0 0,-1 0-1 0 0,0-1 0 0 0,1 1 0 0 0,-1 0 1 0 0,1 0-1 0 0,-1 0 0 0 0,1 0 0 0 0,-1 1 1 0 0,1-1-1 0 0,-1 0 0 0 0,0 0 0 0 0,1 1 1 0 0,-1-1-1 0 0,1 1 0 0 0,-1-1 0 0 0,0 1 0 0 0,0 0 1 0 0,1 0-1 0 0,-1-1 0 0 0,0 1 0 0 0,0 0 1 0 0,0 0-1 0 0,0 0 0 0 0,0 0 0 0 0,0 0 1 0 0,0 1-1 0 0,0-1 0 0 0,0 0 0 0 0,0 0 1 0 0,-1 1-1 0 0,1-1 0 0 0,-1 0 0 0 0,1 1 0 0 0,-1-1 1 0 0,1 0-1 0 0,-1 1 0 0 0,0-1 0 0 0,1 1 1 0 0,-1-1-1 0 0,0 1 0 0 0,0-1 0 0 0,0 1 11 0 0,18 78-25 0 0,-18-79 18 0 0,5 34-279 0 0,8 46 317 0 0,2-29-3640 0 0,-13-48 2643 0 0,1-1-160 0 0</inkml:trace>
  <inkml:trace contextRef="#ctx0" brushRef="#br0" timeOffset="18305.689">3270 1520 1756 0 0,'-1'1'71'0'0,"-1"-1"0"0"0,1 1 0 0 0,0-1-1 0 0,0 1 1 0 0,0 0 0 0 0,1-1 0 0 0,-1 1 0 0 0,0 0 0 0 0,0 0-1 0 0,0-1 1 0 0,0 1 0 0 0,1 0 0 0 0,-1 0 0 0 0,0 0-1 0 0,1 0 1 0 0,-1 0 0 0 0,1 0 0 0 0,-1 0 0 0 0,1 0-1 0 0,-1 0 1 0 0,1 1 0 0 0,0-1 0 0 0,0 0 0 0 0,-1 0 0 0 0,1 0-1 0 0,0 0 1 0 0,0 0 0 0 0,0 1 0 0 0,0-1 0 0 0,0 0-1 0 0,1 0 1 0 0,-1 0 0 0 0,0 0 0 0 0,0 0 0 0 0,1 1 0 0 0,-1-1-1 0 0,1 0 1 0 0,-1 0 0 0 0,1 0 0 0 0,-1 0 0 0 0,1 0-1 0 0,0 0 1 0 0,-1-1 0 0 0,1 1 0 0 0,0 0 0 0 0,0 0 0 0 0,0 0-1 0 0,0-1 1 0 0,0 1 0 0 0,0 0 0 0 0,0-1 0 0 0,0 1-71 0 0,59 47 647 0 0,-49-41-285 0 0,-7-4-285 0 0,-1-2-24 0 0,0 1 0 0 0,0-1 0 0 0,-1 0 0 0 0,1 1 0 0 0,0 0 0 0 0,-1 0 0 0 0,0 0-1 0 0,1 0 1 0 0,-1 0 0 0 0,0 0 0 0 0,0 1 0 0 0,0-1 0 0 0,-1 1 0 0 0,1-1 0 0 0,0 1 0 0 0,-1 0-1 0 0,0-1 1 0 0,1 1 0 0 0,-1 0 0 0 0,-1 0 0 0 0,1 0 0 0 0,0 0 0 0 0,-1 0 0 0 0,1 0 0 0 0,-1 0 0 0 0,0 0-1 0 0,0 0 1 0 0,0 0 0 0 0,0 0 0 0 0,-1 0-53 0 0,-3 6-4 0 0,-1-1 1 0 0,-1-1-1 0 0,1 1 0 0 0,-1-1 1 0 0,-1 0-1 0 0,1 0 0 0 0,-1-1 1 0 0,0 0-1 0 0,-1 0 0 0 0,1 0 1 0 0,-1-1-1 0 0,0-1 0 0 0,-1 1 1 0 0,1-1-1 0 0,-1-1 0 0 0,0 1 1 0 0,-3 0 3 0 0,8-3-218 0 0,0 0 1 0 0,0 1 0 0 0,-1-1 0 0 0,1-1-1 0 0,-1 1 1 0 0,1-1 0 0 0,-1 1-1 0 0,1-1 1 0 0,-1 0 0 0 0,1-1 0 0 0,-1 1-1 0 0,1-1 1 0 0,0 0 0 0 0,-1 0-1 0 0,1 0 1 0 0,0-1 0 0 0,0 0 0 0 0,-1 0-1 0 0,1 0 1 0 0,1 0 0 0 0,-1 0-1 0 0,0-1 1 0 0,0 1 0 0 0,1-1 217 0 0,-10-11-1259 0 0</inkml:trace>
  <inkml:trace contextRef="#ctx0" brushRef="#br0" timeOffset="18618.368">3570 1516 1268 0 0,'14'26'4724'0'0,"-2"31"-3050"0"0,-3-11-909 0 0,1 13 440 0 0,-10-58-1151 0 0,-2 9-1796 0 0,-56-8-3114 0 0,41-8 3660 0 0</inkml:trace>
  <inkml:trace contextRef="#ctx0" brushRef="#br0" timeOffset="19584.355">3209 1447 860 0 0,'0'0'347'0'0,"0"0"-39"0"0,18 0 2296 0 0,44 7-384 0 0,-68-5-1332 0 0,-6 1-918 0 0,6-14-3105 0 0,4 8 2389 0 0</inkml:trace>
  <inkml:trace contextRef="#ctx0" brushRef="#br0" timeOffset="19956.953">3252 1504 1684 0 0,'71'-45'4104'0'0,"-70"45"-4031"0"0,-5 33 119 0 0,-35 1-4178 0 0,34-35 3187 0 0</inkml:trace>
  <inkml:trace contextRef="#ctx0" brushRef="#br0" timeOffset="20470.763">3489 1387 860 0 0,'16'-4'5412'0'0,"-16"4"-5347"0"0,1 0 0 0 0,-1 0 0 0 0,1 1 0 0 0,-1-1-1 0 0,1 0 1 0 0,-1 0 0 0 0,1 0 0 0 0,-1 0 0 0 0,1 0-1 0 0,0 0 1 0 0,-1 0 0 0 0,1 0 0 0 0,-1 0-1 0 0,1 0 1 0 0,-1-1 0 0 0,1 1 0 0 0,-1 0 0 0 0,1 0-1 0 0,-1 0 1 0 0,0-1 0 0 0,1 1 0 0 0,-1 0 0 0 0,1 0-1 0 0,-1-1 1 0 0,1 1 0 0 0,-1 0 0 0 0,0-1 0 0 0,1 1-1 0 0,-1-1 1 0 0,0 1 0 0 0,1 0 0 0 0,-1-1 0 0 0,0 1-1 0 0,0-1 1 0 0,1 1 0 0 0,-1-1 0 0 0,0 1 0 0 0,0-1-1 0 0,0 1 1 0 0,0-1 0 0 0,0 1 0 0 0,0-1 0 0 0,0 1-1 0 0,0-1 1 0 0,0 1 0 0 0,0-1 0 0 0,0 1 0 0 0,0-1-1 0 0,0 1 1 0 0,0-1 0 0 0,0 1 0 0 0,0-1 0 0 0,0 1-1 0 0,-1-1 1 0 0,1 1 0 0 0,0-1 0 0 0,0 1-1 0 0,-1-1 1 0 0,1 1 0 0 0,0 0 0 0 0,-1-1 0 0 0,1 1-1 0 0,0-1 1 0 0,-1 1 0 0 0,1 0 0 0 0,-1-1 0 0 0,1 1-65 0 0,3 4-7444 0 0,-3-1 6210 0 0</inkml:trace>
  <inkml:trace contextRef="#ctx0" brushRef="#br0" timeOffset="21077.749">3977 1631 1944 0 0,'0'0'72'0'0,"1"-1"1"0"0,0 0-1 0 0,-1 1 0 0 0,1-1 0 0 0,-1 0 1 0 0,0 0-1 0 0,1 1 0 0 0,-1-1 0 0 0,0 0 1 0 0,1 0-1 0 0,-1 0 0 0 0,0 0 0 0 0,0 1 1 0 0,0-1-1 0 0,0 0 0 0 0,0 0 0 0 0,0 0 0 0 0,0 0 1 0 0,0 0-1 0 0,0 0 0 0 0,0 1 0 0 0,0-1 1 0 0,0 0-1 0 0,-1 0 0 0 0,1 0 0 0 0,0 0 1 0 0,-1 1-1 0 0,1-1 0 0 0,-1 0 0 0 0,1 0 1 0 0,0 1-1 0 0,-1-1 0 0 0,0 0 0 0 0,1 1 0 0 0,-1-1 1 0 0,1 0-1 0 0,-1 1 0 0 0,0-1 0 0 0,0 1 1 0 0,1-1-1 0 0,-1 1 0 0 0,0-1 0 0 0,0 1 1 0 0,1 0-1 0 0,-1-1 0 0 0,0 1 0 0 0,0 0 1 0 0,0 0-1 0 0,0 0 0 0 0,0 0 0 0 0,1-1 1 0 0,-1 1-1 0 0,0 0 0 0 0,0 0 0 0 0,0 1 0 0 0,0-1-72 0 0,-59-4 480 0 0,54 4-302 0 0,-10 2-107 0 0,1 1 0 0 0,0 1 1 0 0,0 0-1 0 0,0 1 0 0 0,1 1 0 0 0,0 0 0 0 0,0 1 0 0 0,0 0 0 0 0,1 1 0 0 0,0 1 0 0 0,0 0 0 0 0,1 1 0 0 0,-10 10-71 0 0,21-19 2 0 0,0 0 0 0 0,-1 0 0 0 0,1 0 0 0 0,0 0 0 0 0,0 0 0 0 0,0 0 0 0 0,0 0 0 0 0,0 0 0 0 0,1 1-1 0 0,-1-1 1 0 0,0 0 0 0 0,0 1 0 0 0,1-1 0 0 0,-1 1 0 0 0,1-1 0 0 0,0 1 0 0 0,-1-1 0 0 0,1 1 0 0 0,0-1 0 0 0,0 1-1 0 0,0-1 1 0 0,0 1 0 0 0,0-1 0 0 0,0 1 0 0 0,0-1 0 0 0,0 1 0 0 0,1-1 0 0 0,-1 1 0 0 0,0-1 0 0 0,1 1-1 0 0,0-1 1 0 0,-1 0 0 0 0,1 1 0 0 0,0-1 0 0 0,-1 0 0 0 0,1 1 0 0 0,0-1 0 0 0,0 0 0 0 0,0 0 0 0 0,0 0 0 0 0,1 0-1 0 0,-1 0 1 0 0,0 0 0 0 0,0 0 0 0 0,0 0 0 0 0,1 0 0 0 0,-1-1 0 0 0,1 1 0 0 0,-1 0 0 0 0,0-1 0 0 0,1 0 0 0 0,-1 1-1 0 0,1-1 1 0 0,-1 0 0 0 0,1 1 0 0 0,0-1-2 0 0,97 2-333 0 0,-86-3 254 0 0,-1-2-1 0 0,1 0 0 0 0,-1 0 0 0 0,0-1 0 0 0,0 0 1 0 0,-1-1-1 0 0,1-1 0 0 0,-1 0 0 0 0,0 0 0 0 0,-1-1 1 0 0,0-1-1 0 0,0 1 0 0 0,0-2 0 0 0,-1 1 1 0 0,0-1-1 0 0,-1-1 0 0 0,0 1 0 0 0,0-2 0 0 0,-1 1 1 0 0,0-1-1 0 0,-1 0 0 0 0,0 0 0 0 0,-1-1 0 0 0,0 1 1 0 0,-1-1-1 0 0,-1 0 0 0 0,2-7 80 0 0,0 0 158 0 0,-2 0 0 0 0,0 0-1 0 0,0 0 1 0 0,-2 0 0 0 0,-1 0-1 0 0,0-1 1 0 0,-1 1 0 0 0,-1 0-1 0 0,-1 0 1 0 0,-1 0 0 0 0,0 0 0 0 0,-1 1-1 0 0,-2-1 1 0 0,0 1 0 0 0,-7-14-158 0 0,12 32 26 0 0,0-1 0 0 0,1 0 0 0 0,-1 1 0 0 0,0-1 1 0 0,0 1-1 0 0,0 0 0 0 0,0 0 0 0 0,1-1 0 0 0,-1 1 1 0 0,0 0-1 0 0,0 1 0 0 0,0-1 0 0 0,0 0 0 0 0,0 0 1 0 0,0 1-1 0 0,1-1 0 0 0,-1 1 0 0 0,0 0 0 0 0,0-1 1 0 0,1 1-1 0 0,-1 0 0 0 0,0 0 0 0 0,1 0 0 0 0,-1 0 0 0 0,1 0 1 0 0,-1 1-1 0 0,1-1 0 0 0,0 0 0 0 0,-1 1 0 0 0,1-1 1 0 0,0 1-1 0 0,0-1 0 0 0,0 1 0 0 0,0 0 0 0 0,0-1 1 0 0,1 1-1 0 0,-1 0 0 0 0,0 0 0 0 0,1-1 0 0 0,-1 1 1 0 0,1 0-1 0 0,0 0 0 0 0,-1 0 0 0 0,1 0 0 0 0,0 0 0 0 0,0 0-26 0 0,-4 17-44 0 0,0 0-1 0 0,1 0 1 0 0,1 1-1 0 0,1-1 1 0 0,0 1-1 0 0,2-1 1 0 0,0 1-1 0 0,1-1 1 0 0,1 0-1 0 0,1 0 1 0 0,1 0-1 0 0,0 0 1 0 0,1 0-1 0 0,1-1 0 0 0,1 0 1 0 0,1-1-1 0 0,0 0 1 0 0,10 13 44 0 0,32 83-5444 0 0,-48-100 4184 0 0</inkml:trace>
  <inkml:trace contextRef="#ctx0" brushRef="#br0" timeOffset="21435.382">4146 1667 1440 0 0,'167'-87'3582'0'0,"-158"83"-3498"0"0,1 0 0 0 0,-2-1 0 0 0,1-1 0 0 0,0 1-1 0 0,-1-2 1 0 0,0 1 0 0 0,-1-1 0 0 0,1 0 0 0 0,-1 0-1 0 0,-1-1 1 0 0,1 0 0 0 0,-1 0 0 0 0,-1-1-1 0 0,0 0 1 0 0,0 0 0 0 0,0 0 0 0 0,-1 0 0 0 0,-1-2-84 0 0,-58 2 825 0 0,40 13-752 0 0,1 1 0 0 0,0 0-1 0 0,0 1 1 0 0,0 0 0 0 0,1 1 0 0 0,0 1-1 0 0,0 0 1 0 0,1 0 0 0 0,0 1 0 0 0,0 1 0 0 0,1 0-1 0 0,1 1 1 0 0,-1 0 0 0 0,2 0 0 0 0,0 1 0 0 0,0 1-1 0 0,1-1 1 0 0,-2 5-73 0 0,8-13-31 0 0,-1-1 0 0 0,1 1 0 0 0,0 0-1 0 0,0 0 1 0 0,1 0 0 0 0,-1 0 0 0 0,1 0 0 0 0,0 1 0 0 0,0-1-1 0 0,0 0 1 0 0,1 1 0 0 0,-1-1 0 0 0,1 0 0 0 0,0 1 0 0 0,0-1 0 0 0,1 0-1 0 0,-1 1 1 0 0,1-1 0 0 0,0 0 0 0 0,0 1 0 0 0,0-1 0 0 0,1 0-1 0 0,0 0 1 0 0,0 0 0 0 0,0 0 0 0 0,0 0 0 0 0,0-1 0 0 0,1 1-1 0 0,-1-1 1 0 0,1 1 0 0 0,0-1 0 0 0,0 0 0 0 0,0 0 0 0 0,1 0-1 0 0,-1-1 1 0 0,1 1 0 0 0,0-1 0 0 0,-1 1 0 0 0,1-1 0 0 0,0-1-1 0 0,0 1 1 0 0,1 0 0 0 0,-1-1 0 0 0,0 0 0 0 0,0 0 0 0 0,1 0-1 0 0,-1-1 1 0 0,0 1 0 0 0,1-1 0 0 0,0 0 31 0 0,73 0-4669 0 0,-59 0 3426 0 0</inkml:trace>
  <inkml:trace contextRef="#ctx0" brushRef="#br0" timeOffset="21776.168">4595 1502 1080 0 0,'10'1'183'0'0,"1"0"0"0"0,-1 1 0 0 0,0 0-1 0 0,1 1 1 0 0,-1 0 0 0 0,0 0 0 0 0,0 1 0 0 0,-1 1 0 0 0,1-1-1 0 0,-1 1 1 0 0,0 1 0 0 0,0 0 0 0 0,-1 0 0 0 0,0 1 0 0 0,0 0-1 0 0,0 0 1 0 0,-1 1 0 0 0,0 0 0 0 0,0 0 0 0 0,-1 1 0 0 0,0 0-1 0 0,-1 0 1 0 0,0 0 0 0 0,0 1 0 0 0,-1-1 0 0 0,0 1 0 0 0,0 2-183 0 0,-4-8 197 0 0,1 1 0 0 0,-1-1 1 0 0,0 1-1 0 0,0-1 0 0 0,0 1 1 0 0,-1-1-1 0 0,1 0 0 0 0,-1 1 1 0 0,0-1-1 0 0,0 1 0 0 0,-1-1 1 0 0,1 0-1 0 0,-1 0 0 0 0,0 0 1 0 0,0 0-1 0 0,0 0 1 0 0,-1 0-1 0 0,0-1 0 0 0,1 1 1 0 0,-1-1-1 0 0,0 1 0 0 0,-1-1 1 0 0,1 0-1 0 0,0 0 0 0 0,-1-1 1 0 0,0 1-1 0 0,0-1 0 0 0,0 0 1 0 0,0 0-1 0 0,0 0 0 0 0,0 0 1 0 0,-1 0-198 0 0,4-2 417 0 0,1 0-102 0 0,-14-43-304 0 0,79-67-1267 0 0,38 15-568 0 0,16-21-5481 0 0,-113 106 6083 0 0</inkml:trace>
  <inkml:trace contextRef="#ctx0" brushRef="#br0" timeOffset="24658">7142 1402 1508 0 0,'3'-15'2006'0'0,"48"-30"1673"0"0,-51 45-3577 0 0,0 1 0 0 0,0-1 0 0 0,0 1 1 0 0,0 0-1 0 0,1-1 0 0 0,-1 1 0 0 0,0-1 1 0 0,0 1-1 0 0,0-1 0 0 0,1 1 0 0 0,-1-1 1 0 0,0 1-1 0 0,1-1 0 0 0,-1 1 0 0 0,0-1 1 0 0,1 1-1 0 0,-1-1 0 0 0,1 1 0 0 0,-1-1 1 0 0,1 0-1 0 0,-1 1 0 0 0,1-1 0 0 0,-1 0 1 0 0,1 1-1 0 0,-1-1 0 0 0,1 0 0 0 0,-1 0 1 0 0,1 0-1 0 0,-1 1 0 0 0,1-1 0 0 0,0 0 0 0 0,-1 0 1 0 0,1 0-1 0 0,-1 0 0 0 0,1 0 0 0 0,0 0-102 0 0,-10 33 1 0 0,6-10 23 0 0,0 1 0 0 0,2-1 0 0 0,0 1-1 0 0,2 0 1 0 0,1-1 0 0 0,0 1 0 0 0,2-1 0 0 0,1 0 0 0 0,1 0 0 0 0,0 0 0 0 0,2-1 0 0 0,1 0 0 0 0,0-1 0 0 0,2 1 0 0 0,6 8-24 0 0,-17-30-89 0 0,-1 0 1 0 0,1 0-1 0 0,-1 0 0 0 0,1 1 1 0 0,-1-1-1 0 0,1 0 0 0 0,-1 0 1 0 0,1 1-1 0 0,0-1 0 0 0,-1 0 1 0 0,1 1-1 0 0,-1-1 0 0 0,1 0 1 0 0,0 1-1 0 0,-1-1 0 0 0,1 0 1 0 0,0 1-1 0 0,0-1 0 0 0,-1 1 1 0 0,1-1-1 0 0,0 1 0 0 0,0-1 1 0 0,-1 1-1 0 0,1-1 0 0 0,0 1 1 0 0,0-1-1 0 0,0 1 1 0 0,0-1-1 0 0,0 1 0 0 0,0-1 1 0 0,0 1-1 0 0,0-1 0 0 0,0 1 1 0 0,0-1-1 0 0,0 1 0 0 0,0-1 1 0 0,0 1-1 0 0,1-1 0 0 0,-1 1 1 0 0,0-1-1 0 0,0 1 0 0 0,1-1 89 0 0,-43-31-3935 0 0,41 30 3961 0 0,-12-11-1146 0 0</inkml:trace>
  <inkml:trace contextRef="#ctx0" brushRef="#br0" timeOffset="25141.081">7104 1387 2612 0 0,'-5'-5'135'0'0,"0"0"0"0"0,0-1-1 0 0,1 1 1 0 0,0-1 0 0 0,0 0 0 0 0,1 0-1 0 0,0-1 1 0 0,0 1 0 0 0,0-1-1 0 0,1 1 1 0 0,0-1 0 0 0,0 0 0 0 0,0 0-1 0 0,1 0 1 0 0,0 0 0 0 0,1 0-1 0 0,-1 0 1 0 0,2 0 0 0 0,-1 0 0 0 0,1 0-1 0 0,0 0 1 0 0,0 0 0 0 0,0 0-1 0 0,1 0 1 0 0,0 1 0 0 0,1-1 0 0 0,0 1-1 0 0,0-1 1 0 0,0 1 0 0 0,1 0-1 0 0,-1 0 1 0 0,2 0 0 0 0,-1 1 0 0 0,1-2-135 0 0,4-5 95 0 0,1 0-1 0 0,0 0 1 0 0,0 1 0 0 0,1 0 0 0 0,0 1 0 0 0,1 1 0 0 0,1-1 0 0 0,-1 2 0 0 0,1 0 0 0 0,0 0 0 0 0,1 1 0 0 0,0 1 0 0 0,0 0 0 0 0,1 1 0 0 0,11-2-95 0 0,-18 5 11 0 0,0 1 0 0 0,0 0 0 0 0,0 0-1 0 0,0 1 1 0 0,1 0 0 0 0,-1 0 0 0 0,0 1 0 0 0,0 0 0 0 0,0 1 0 0 0,0 0 0 0 0,0 0 0 0 0,0 0 0 0 0,-1 1 0 0 0,1 0 0 0 0,-1 1 0 0 0,1 0 0 0 0,-1 0-1 0 0,0 0 1 0 0,-1 1 0 0 0,1 0 0 0 0,-1 1 0 0 0,0-1 0 0 0,0 1 0 0 0,-1 0 0 0 0,0 0 0 0 0,0 1 0 0 0,0 0 0 0 0,-1 0 0 0 0,0 0 0 0 0,0 0-1 0 0,-1 1 1 0 0,1-1 0 0 0,-2 1 0 0 0,1 0 0 0 0,-1 0 0 0 0,-1 0 0 0 0,1 0 0 0 0,-1 0 0 0 0,0 4-11 0 0,-3 6 70 0 0,0 0 1 0 0,-2-1-1 0 0,1 1 0 0 0,-2-1 1 0 0,-1 0-1 0 0,0 0 0 0 0,-1-1 1 0 0,0 0-1 0 0,-2 0 0 0 0,0-1 1 0 0,0 1-1 0 0,-2-2 0 0 0,0 0 1 0 0,0 0-1 0 0,-1-1 0 0 0,-1 0 1 0 0,0-1-1 0 0,-1-1 0 0 0,0 0 1 0 0,-1-1-1 0 0,0-1 0 0 0,-5 3-70 0 0,-50 11 975 0 0,90-38-684 0 0,11 17-391 0 0,0 1-1 0 0,-1 1 0 0 0,0 1 0 0 0,0 2 0 0 0,0 0 0 0 0,-1 3 1 0 0,0 0-1 0 0,-1 2 0 0 0,0 1 0 0 0,-1 1 0 0 0,2 2 101 0 0,103 45-4218 0 0,-111-58 206 0 0,-21-3 2751 0 0</inkml:trace>
  <inkml:trace contextRef="#ctx0" brushRef="#br0" timeOffset="25607.431">7833 1153 1612 0 0,'-4'-19'2855'0'0,"9"31"-1247"0"0,8 32-759 0 0,58 370 2730 0 0,-49-289-1880 0 0,8-131-1071 0 0,4-32-453 0 0,-2-3 0 0 0,-2 0 0 0 0,-1-2 0 0 0,-3-1 0 0 0,9-22-175 0 0,9-12 152 0 0,71-136-80 0 0,-81 198-6810 0 0,-33 16 5313 0 0,9 0-1089 0 0,1 0 1262 0 0</inkml:trace>
  <inkml:trace contextRef="#ctx0" brushRef="#br0" timeOffset="26196.743">9635 1106 876 0 0,'20'-11'7248'0'0,"-32"18"-3977"0"0,-3 4-3145 0 0,0 1-1 0 0,1 0 1 0 0,1 1-1 0 0,0 1 1 0 0,0 0 0 0 0,2 1-1 0 0,0 0 1 0 0,0 1-1 0 0,2 0 1 0 0,-2 4-126 0 0,-96 285 456 0 0,104-293-467 0 0,-26 54-2692 0 0,29-66 1217 0 0,-13-2-1537 0 0,-31-25 353 0 0,25 8 1380 0 0</inkml:trace>
  <inkml:trace contextRef="#ctx0" brushRef="#br0" timeOffset="26554.68">9176 1112 1600 0 0,'10'-40'7793'0'0,"19"45"-6349"0"0,57 35-654 0 0,-2 5 0 0 0,-2 3 0 0 0,-2 4 0 0 0,-2 3 0 0 0,-3 3 0 0 0,66 68-790 0 0,-89-83 1355 0 0,-52-43-1500 0 0,-31-37-8800 0 0,11-14 3441 0 0,19 49 4042 0 0</inkml:trace>
  <inkml:trace contextRef="#ctx0" brushRef="#br0" timeOffset="28203.783">9765 1040 1060 0 0,'0'0'438'0'0,"0"0"-24"0"0,0 0 45 0 0,0 0-32 0 0,0 0-48 0 0,0 0 0 0 0,0 0-37 0 0,2-15 382 0 0,0 15-625 0 0,-1 0 0 0 0,1-1 1 0 0,0 1-1 0 0,-1-1 0 0 0,1 1 1 0 0,-1-1-1 0 0,1 0 0 0 0,-1 1 1 0 0,1-1-1 0 0,-1 0 1 0 0,0 0-1 0 0,1 0 0 0 0,-1 0 1 0 0,0-1-1 0 0,0 1 0 0 0,0 0 1 0 0,1 0-1 0 0,-1-1 0 0 0,-1 1 1 0 0,1 0-1 0 0,0-1 0 0 0,0 1 1 0 0,-1-1-1 0 0,1 0 0 0 0,0 1 1 0 0,-1-1-1 0 0,0 1 0 0 0,1-1 1 0 0,-1 0-1 0 0,0 1 0 0 0,0-1 1 0 0,0 0-1 0 0,0 1 0 0 0,0-1 1 0 0,0 0-1 0 0,0 0-99 0 0,0 3 25 0 0,0-1 1 0 0,-1 1-1 0 0,1-1 0 0 0,0 1 0 0 0,0-1 0 0 0,0 0 1 0 0,0 1-1 0 0,0-1 0 0 0,-1 1 0 0 0,1-1 0 0 0,0 0 1 0 0,0 1-1 0 0,-1-1 0 0 0,1 0 0 0 0,0 1 1 0 0,-1-1-1 0 0,1 0 0 0 0,0 1 0 0 0,-1-1 0 0 0,1 0 1 0 0,0 0-1 0 0,-1 1 0 0 0,1-1 0 0 0,-1 0 0 0 0,1 0 1 0 0,-1 0-1 0 0,1 0 0 0 0,0 0 0 0 0,-1 1 1 0 0,1-1-1 0 0,-1 0 0 0 0,1 0 0 0 0,-1 0 0 0 0,1 0 1 0 0,-1 0-1 0 0,1 0 0 0 0,0 0 0 0 0,-1-1 0 0 0,1 1 1 0 0,-1 0-1 0 0,1 0 0 0 0,-1 0 0 0 0,1 0 1 0 0,0-1-1 0 0,-1 1 0 0 0,1 0 0 0 0,-1 0 0 0 0,1 0 1 0 0,0-1-1 0 0,-1 1 0 0 0,1 0 0 0 0,0-1 0 0 0,0 1 1 0 0,-1 0-1 0 0,1-1 0 0 0,0 1 0 0 0,-1-1 1 0 0,1 1-1 0 0,0 0-25 0 0,-9 8 22 0 0,-125 110-1254 0 0,128-113-351 0 0,4-3-2569 0 0,2-2 2987 0 0</inkml:trace>
  <inkml:trace contextRef="#ctx0" brushRef="#br0" timeOffset="28735.083">10822 896 1688 0 0,'-21'11'357'0'0,"0"0"0"0"0,1 2-1 0 0,0 0 1 0 0,1 1 0 0 0,1 1 0 0 0,0 0-1 0 0,1 2 1 0 0,0 0 0 0 0,2 1-1 0 0,0 0 1 0 0,1 1 0 0 0,1 1 0 0 0,0 0-1 0 0,2 1 1 0 0,0 0 0 0 0,2 1 0 0 0,0 0-1 0 0,2 1 1 0 0,0-1 0 0 0,-1 11-357 0 0,25 55 561 0 0,-7-71-656 0 0,0 0 0 0 0,1-1 0 0 0,1 0 0 0 0,1-1 0 0 0,0 0 0 0 0,1-1 0 0 0,0-1 0 0 0,1 0 0 0 0,1-1 0 0 0,0 0 0 0 0,0-2-1 0 0,1 0 1 0 0,1 0 0 0 0,0-2 0 0 0,0 0 0 0 0,0-1 0 0 0,1-1 0 0 0,0-1 0 0 0,6 1 95 0 0,213 35-4710 0 0,-206-41 3490 0 0</inkml:trace>
  <inkml:trace contextRef="#ctx0" brushRef="#br0" timeOffset="32174.932">11448 980 1348 0 0,'0'0'466'0'0,"0"0"-6"0"0,0 0 97 0 0,0 0-57 0 0,0 0 18 0 0,0 0 2 0 0,15-2 321 0 0,12-39 950 0 0,-18 17 1134 0 0,-13 29-1435 0 0,-2 17-1443 0 0,0 0 0 0 0,2 0-1 0 0,0 1 1 0 0,2-1 0 0 0,0 1-1 0 0,2 0 1 0 0,0-1 0 0 0,2 1-1 0 0,0 0 1 0 0,2-1 0 0 0,0 1-1 0 0,2-1 1 0 0,0 0 0 0 0,2-1-1 0 0,4 9-46 0 0,48 116 448 0 0,-171-182-10134 0 0,87 25 8276 0 0</inkml:trace>
  <inkml:trace contextRef="#ctx0" brushRef="#br0" timeOffset="32735.558">11101 1250 1256 0 0,'-28'4'3079'0'0,"33"-7"342"0"0,748-112-887 0 0,-671 108-2472 0 0,-82 7-44 0 0,0 0-23 0 0,-33 11 17 0 0,25-9 11 0 0,-1 0-1 0 0,1 1 1 0 0,0 0 0 0 0,0 0 0 0 0,1 1-1 0 0,-1 0 1 0 0,1 0 0 0 0,0 1 0 0 0,0 0-1 0 0,0 0 1 0 0,1 1 0 0 0,-1 0 0 0 0,1 0-1 0 0,1 0 1 0 0,-1 1 0 0 0,1 0 0 0 0,0 0-1 0 0,-2 5-22 0 0,8-9 9 0 0,0-1-1 0 0,0 1 0 0 0,0 0 1 0 0,0-1-1 0 0,0 1 1 0 0,1 0-1 0 0,-1-1 0 0 0,1 0 1 0 0,-1 1-1 0 0,1-1 1 0 0,0 0-1 0 0,0 0 0 0 0,0 0 1 0 0,0 0-1 0 0,1 0 1 0 0,-1-1-1 0 0,0 1 0 0 0,1-1 1 0 0,-1 1-1 0 0,1-1 0 0 0,0 0 1 0 0,-1 0-1 0 0,1 0 1 0 0,1 0-9 0 0,12 3-16 0 0,0-1 0 0 0,1 0 0 0 0,0-2 0 0 0,-1 1-1 0 0,1-2 1 0 0,0-1 0 0 0,-1 0 0 0 0,1-1 0 0 0,-1 0 0 0 0,1-2 0 0 0,-1 0 0 0 0,0 0 0 0 0,0-2 0 0 0,-1 0 0 0 0,1-1 0 0 0,12-8 16 0 0,-26 15-16 0 0,0-1-1 0 0,0 1 1 0 0,0-1 0 0 0,0 0-1 0 0,0 0 1 0 0,0 0 0 0 0,0 0-1 0 0,0 0 1 0 0,-1 0 0 0 0,1-1-1 0 0,0 1 1 0 0,-1 0 0 0 0,1-1-1 0 0,-1 0 1 0 0,0 1 0 0 0,1-1-1 0 0,-1 0 1 0 0,0 0 0 0 0,0 1-1 0 0,0-1 1 0 0,0 0 0 0 0,0 0-1 0 0,0 0 1 0 0,-1 0 0 0 0,1 0-1 0 0,-1-1 1 0 0,1 1 0 0 0,-1 0-1 0 0,0 0 1 0 0,0 0 0 0 0,0 0-1 0 0,0 0 1 0 0,0 0 0 0 0,-1-1-1 0 0,1 1 1 0 0,0 0 0 0 0,-1 0-1 0 0,0 0 1 0 0,1 0 0 0 0,-1 0-1 0 0,0 0 1 0 0,0 0 0 0 0,0 0-1 0 0,0 1 1 0 0,-1-1 0 0 0,1 0-1 0 0,0 1 1 0 0,-1-1 0 0 0,1 0-1 0 0,-1 1 1 0 0,0 0 0 0 0,1-1-1 0 0,-1 1 1 0 0,0 0 0 0 0,0 0-1 0 0,0 0 1 0 0,0 0 0 0 0,0 0-1 0 0,0 1 1 0 0,-1-1 16 0 0,-116-49-479 0 0,66 35-4889 0 0,57 12 4113 0 0,20-14 10 0 0</inkml:trace>
  <inkml:trace contextRef="#ctx0" brushRef="#br0" timeOffset="33157.431">12534 1042 1392 0 0,'-7'-1'4839'0'0,"-55"23"-3729"0"0,53-20-984 0 0,0 1 0 0 0,1 0 0 0 0,-1 0-1 0 0,1 1 1 0 0,0 0 0 0 0,0 1-1 0 0,0 0 1 0 0,0 0 0 0 0,1 0 0 0 0,0 1-1 0 0,0 0 1 0 0,1 1 0 0 0,0-1 0 0 0,0 1-1 0 0,0 0 1 0 0,1 1 0 0 0,0 0 0 0 0,0-1-1 0 0,0 4-125 0 0,7-7 37 0 0,1 1 0 0 0,1 0 0 0 0,-1-1 0 0 0,0 0 0 0 0,1 1 0 0 0,0-1 0 0 0,0-1 0 0 0,0 1 0 0 0,1-1 0 0 0,-1 0 0 0 0,1 0 0 0 0,0 0 0 0 0,0 0 0 0 0,0-1 0 0 0,0 0 0 0 0,0 0 0 0 0,0 0 0 0 0,1 0 0 0 0,-1-1 0 0 0,0 0 0 0 0,6 0-37 0 0,5 4 87 0 0,89 26 367 0 0,-139-5-343 0 0,9-18-268 0 0,1 0 0 0 0,-1-2 0 0 0,0-1-1 0 0,0-1 1 0 0,0-1 0 0 0,-1-1 0 0 0,-19-2 157 0 0,44 0-111 0 0,0 1 1 0 0,-1-1-1 0 0,1 0 1 0 0,0 0-1 0 0,-1 0 1 0 0,1 0-1 0 0,0 0 1 0 0,-1 0-1 0 0,1 0 1 0 0,0 0-1 0 0,-1-1 1 0 0,1 1-1 0 0,0 0 1 0 0,0-1-1 0 0,-1 1 1 0 0,1-1-1 0 0,0 1 1 0 0,0-1-1 0 0,0 0 1 0 0,0 0-1 0 0,0 1 1 0 0,0-1-1 0 0,0 0 1 0 0,0 0-1 0 0,0 0 1 0 0,0 0-1 0 0,0 0 1 0 0,0 0-1 0 0,0 0 1 0 0,1 0-1 0 0,-1-1 1 0 0,1 1-1 0 0,-1 0 1 0 0,1 0-1 0 0,-1-1 1 0 0,1 1-1 0 0,-1 0 1 0 0,1 0-1 0 0,0-1 1 0 0,0 1-1 0 0,0 0 1 0 0,0-1-1 0 0,0 1 1 0 0,0 0-1 0 0,0-1 1 0 0,0 1-1 0 0,1 0 1 0 0,-1-1-1 0 0,0 1 1 0 0,1 0-1 0 0,-1 0 1 0 0,1-1-1 0 0,-1 1 1 0 0,1 0-1 0 0,0 0 1 0 0,0 0-1 0 0,-1 0 1 0 0,1 0-1 0 0,0 0 1 0 0,0 0-1 0 0,0 0 1 0 0,0 0-1 0 0,0 0 1 0 0,0 0-1 0 0,0 1 1 0 0,0-1-1 0 0,1 0 1 0 0,-1 1 110 0 0,20-17-1329 0 0</inkml:trace>
  <inkml:trace contextRef="#ctx0" brushRef="#br0" timeOffset="33485.437">12805 1028 1496 0 0,'-23'33'5239'0'0,"43"45"-3393"0"0,-8-43-842 0 0,-14-27-896 0 0,0 0 0 0 0,-1 0 0 0 0,0 0 0 0 0,0 0 0 0 0,0 0 0 0 0,-1-1 0 0 0,0 0 0 0 0,-1 0 0 0 0,0 0 0 0 0,0 0 0 0 0,0-1 0 0 0,-1 1 0 0 0,0-2 0 0 0,0 1 0 0 0,0 0 0 0 0,-1-1-1 0 0,0-1 1 0 0,0 1 0 0 0,0-1 0 0 0,0 0-108 0 0,-69 29-1004 0 0,75-34 856 0 0,-1-1 1 0 0,1 1 0 0 0,0 0 0 0 0,0-1-1 0 0,0 1 1 0 0,0-1 0 0 0,0 0-1 0 0,0 1 1 0 0,0-1 0 0 0,0 0 0 0 0,1 0-1 0 0,-1 1 1 0 0,1-1 0 0 0,-1 0 0 0 0,1 0-1 0 0,0 0 1 0 0,-1 0 0 0 0,1 0-1 0 0,0 1 1 0 0,0-1 0 0 0,1 0 0 0 0,-1 0-1 0 0,0 0 1 0 0,0 0 0 0 0,1 0 0 0 0,-1 1-1 0 0,1-1 1 0 0,0 0 0 0 0,0 0-1 0 0,-1 1 1 0 0,1-1 0 0 0,0 1 0 0 0,1-1-1 0 0,-1 0 1 0 0,0 1 0 0 0,0 0-1 0 0,1-2 148 0 0,32-37-2770 0 0,-12 19 1518 0 0</inkml:trace>
  <inkml:trace contextRef="#ctx0" brushRef="#br0" timeOffset="33766.184">13091 1061 1844 0 0,'9'5'5721'0'0,"-2"11"-2160"0"0,3 51-2483 0 0,3 45-2970 0 0,-13-111 462 0 0,0-1-48 0 0,-42-6-2980 0 0,29-4 3044 0 0</inkml:trace>
  <inkml:trace contextRef="#ctx0" brushRef="#br0" timeOffset="34014.905">12984 863 1480 0 0,'-3'-10'1336'0'0,"6"1"-220"0"0,-3 1-136 0 0,0-1-203 0 0,0 5-109 0 0,-2-2-152 0 0,1 0-160 0 0,4 0-64 0 0,-3 6-232 0 0,0 0-96 0 0,0 0 12 0 0,0 0-428 0 0,0-8-152 0 0,0 8-653 0 0,8-9 89 0 0,-2 11 48 0 0,-2-1-100 0 0</inkml:trace>
  <inkml:trace contextRef="#ctx0" brushRef="#br0" timeOffset="34684.392">13266 959 1192 0 0,'48'54'4026'0'0,"-41"-45"-3813"0"0,-1 0 0 0 0,0 0 0 0 0,-1 1 0 0 0,1 0 0 0 0,-2 0 0 0 0,0 0 0 0 0,0 0-1 0 0,0 1 1 0 0,-2 0 0 0 0,1-1 0 0 0,-1 1 0 0 0,-1 0 0 0 0,0 0 0 0 0,0 0-1 0 0,-1 0 1 0 0,-1 1 0 0 0,0-1 0 0 0,0 0 0 0 0,-1-1 0 0 0,-1 1 0 0 0,0 0-1 0 0,0 0 1 0 0,-3 5-213 0 0,-18 48 1799 0 0,48-89-1684 0 0,-1-25-2192 0 0,-62 16 1804 0 0,41 25 268 0 0,-1 0 1 0 0,2 0 0 0 0,-1 1-1 0 0,1-1 1 0 0,0 1 0 0 0,1-1 0 0 0,0 1-1 0 0,1 0 1 0 0,-1 0 0 0 0,2 1-1 0 0,-1 0 1 0 0,1 0 0 0 0,0 0 0 0 0,6-5 4 0 0,-6 4-28 0 0,71-42-547 0 0,-75 52 574 0 0,0 0 1 0 0,0 0 0 0 0,-1 0-1 0 0,1 0 1 0 0,-1 0 0 0 0,0 0-1 0 0,1 1 1 0 0,-1-1 0 0 0,0 0-1 0 0,0 1 1 0 0,0-1 0 0 0,-1 1-1 0 0,1-1 1 0 0,-1 1 0 0 0,1 0-1 0 0,-1-1 1 0 0,0 1 0 0 0,0-1-1 0 0,0 1 1 0 0,0 0 0 0 0,0-1-1 0 0,-1 1 1 0 0,1-1-1 0 0,-1 1 1 0 0,0-1 0 0 0,0 1-1 0 0,0 0 1 0 0,0 10 6 0 0,0-10-35 0 0,1 0 0 0 0,-1 0-1 0 0,1 1 1 0 0,-1-1 0 0 0,1 0-1 0 0,0 0 1 0 0,0 1 0 0 0,1-1-1 0 0,-1 0 1 0 0,1 0 0 0 0,0 0-1 0 0,0 1 1 0 0,0-1 0 0 0,0 0-1 0 0,0 0 1 0 0,0 0 0 0 0,1 0-1 0 0,0-1 1 0 0,-1 1 0 0 0,1 0-1 0 0,0-1 1 0 0,0 1 0 0 0,1-1-1 0 0,-1 0 1 0 0,0 1 0 0 0,1-1-1 0 0,-1 0 1 0 0,1-1 0 0 0,0 1-1 0 0,0 0 1 0 0,0-1 0 0 0,0 0-1 0 0,0 1 1 0 0,0-1 0 0 0,0 0-1 0 0,0 0 1 0 0,0-1 0 0 0,0 1-1 0 0,1-1 1 0 0,-1 0 0 0 0,3 0 29 0 0,86-19-3991 0 0,-69 11 2829 0 0</inkml:trace>
  <inkml:trace contextRef="#ctx0" brushRef="#br0" timeOffset="35181.536">13995 1076 1964 0 0,'-12'-12'3394'0'0,"-56"17"-1939"0"0,56-3-1292 0 0,0 0 0 0 0,0 1 0 0 0,0 1 0 0 0,1-1 0 0 0,-1 2 0 0 0,1 0 0 0 0,0 0 0 0 0,1 1 0 0 0,-1 0 0 0 0,1 1 0 0 0,0 0 0 0 0,1 0 0 0 0,0 1 0 0 0,0 1 0 0 0,0-1 1 0 0,1 2-164 0 0,8-8 2 0 0,1-1 1 0 0,1 1 0 0 0,-1-1-1 0 0,0 1 1 0 0,0-1 0 0 0,0 0 0 0 0,1 1-1 0 0,-1-1 1 0 0,1 0 0 0 0,-1 0 0 0 0,1 0-1 0 0,-1 0 1 0 0,1 0 0 0 0,0 0-1 0 0,-1-1 1 0 0,1 1 0 0 0,0-1 0 0 0,0 1-1 0 0,-1-1 1 0 0,1 1 0 0 0,0-1 0 0 0,0 0-1 0 0,0 0 1 0 0,0 0 0 0 0,-1 0-1 0 0,1 0 1 0 0,0 0 0 0 0,0-1 0 0 0,0 1-1 0 0,1-1-2 0 0,-2 1 3 0 0,19-1-45 0 0,-1 0 0 0 0,0-1 1 0 0,1-1-1 0 0,-1-1 0 0 0,0-1 1 0 0,-1-1-1 0 0,1 0 0 0 0,-1-1 1 0 0,12-7 41 0 0,5-32 1574 0 0,-35 45-1373 0 0,-22-18 797 0 0,79 200-609 0 0,-30-119-332 0 0,-15-39 93 0 0,-1 0 0 0 0,-2 1 1 0 0,0 0-1 0 0,-2 0 0 0 0,0 1 0 0 0,-2-1 0 0 0,-1 2 1 0 0,-1-1-1 0 0,-1 0 0 0 0,-1 1 0 0 0,-1-1 1 0 0,-1 1-1 0 0,-2-1 0 0 0,0 0 0 0 0,-2 0 1 0 0,0 0-1 0 0,-2-1 0 0 0,-1 1 0 0 0,-1-1 1 0 0,-1-1-1 0 0,-1 0-150 0 0,9-19 40 0 0,-1 0 0 0 0,0 0 0 0 0,0 0 0 0 0,-1 0 0 0 0,1-1-1 0 0,-1 1 1 0 0,0-1 0 0 0,0 0 0 0 0,0 0 0 0 0,0-1 0 0 0,0 1 0 0 0,0-1 0 0 0,-1 0 0 0 0,1 0 0 0 0,-1 0 0 0 0,0 0 0 0 0,0-1 0 0 0,1 0 0 0 0,-1 0 0 0 0,0 0 0 0 0,0-1 0 0 0,0 0 0 0 0,0 0 0 0 0,0 0 0 0 0,0 0 0 0 0,0-1 0 0 0,0 0 0 0 0,-1 0-40 0 0,-1-2-79 0 0,1-1 0 0 0,0 0 1 0 0,0 0-1 0 0,0-1 1 0 0,0 1-1 0 0,0-1 1 0 0,1-1-1 0 0,0 1 1 0 0,0-1-1 0 0,1 1 1 0 0,-1-2-1 0 0,1 1 1 0 0,1 0-1 0 0,-1-1 1 0 0,1 1-1 0 0,0-1 0 0 0,0 0 1 0 0,1 0-1 0 0,0-1 79 0 0,-5-23-868 0 0,2-1 0 0 0,1 1 0 0 0,2-1 0 0 0,1 0 0 0 0,1 1 0 0 0,2-1 0 0 0,1 0 0 0 0,2 1 0 0 0,1-1 0 0 0,1 1 0 0 0,7-17 868 0 0,25-56-2460 0 0,-14 56 1169 0 0</inkml:trace>
  <inkml:trace contextRef="#ctx0" brushRef="#br0" timeOffset="35974.818">12854 1090 964 0 0,'37'-22'5914'0'0,"-37"22"-5770"0"0,0 0-1 0 0,0 0 0 0 0,0-1 0 0 0,-1 1 0 0 0,1 0 0 0 0,0-1 0 0 0,0 1 0 0 0,0 0 0 0 0,0-1 1 0 0,0 1-1 0 0,0 0 0 0 0,0-1 0 0 0,-1 1 0 0 0,1 0 0 0 0,0-1 0 0 0,0 1 0 0 0,0 0 0 0 0,0-1 0 0 0,0 1 1 0 0,1 0-1 0 0,-1-1 0 0 0,0 1 0 0 0,0 0 0 0 0,0-1 0 0 0,0 1 0 0 0,0 0 0 0 0,0-1 0 0 0,0 1 1 0 0,1 0-1 0 0,-1-1-143 0 0,-15 9 92 0 0,0 0 0 0 0,1 1 0 0 0,0 1 0 0 0,0 0 0 0 0,1 1 0 0 0,0 0 0 0 0,1 1 0 0 0,1 0 0 0 0,0 1 0 0 0,0 0 0 0 0,-5 11-92 0 0,-39 45 249 0 0,-74 108 293 0 0,74-45-4410 0 0,55-130 2339 0 0,14 10-2610 0 0,-9-14 2876 0 0</inkml:trace>
  <inkml:trace contextRef="#ctx0" brushRef="#br0" timeOffset="38220.388">15039 1024 1600 0 0,'4'-2'126'0'0,"-1"1"0"0"0,1-1 0 0 0,0 0-1 0 0,0 0 1 0 0,-1-1 0 0 0,1 1 0 0 0,-1-1 0 0 0,0 1-1 0 0,1-1 1 0 0,-1 0 0 0 0,-1-1 0 0 0,1 1 0 0 0,0 0-1 0 0,-1-1 1 0 0,0 0 0 0 0,1 1 0 0 0,-2-1 0 0 0,1 0-1 0 0,0 0 1 0 0,-1 0 0 0 0,1 0 0 0 0,-1 0 0 0 0,0 0-1 0 0,-1-1 1 0 0,1 1 0 0 0,-1 0 0 0 0,0 0 0 0 0,0-1-1 0 0,0 1 1 0 0,0 0 0 0 0,-1 0 0 0 0,0-1 0 0 0,0 1-1 0 0,0 0 1 0 0,0 0 0 0 0,-1 0 0 0 0,1 0 0 0 0,-1 0-1 0 0,0 1 1 0 0,0-1 0 0 0,-1 0 0 0 0,1 1 0 0 0,-1-1-1 0 0,-1 0-125 0 0,-4-5 108 0 0,-1 1-1 0 0,0 0 1 0 0,0 0-1 0 0,-1 1 1 0 0,0 0-1 0 0,0 1 0 0 0,-1 0 1 0 0,1 1-1 0 0,-1 0 1 0 0,-1 1-1 0 0,1 0 1 0 0,-1 0-1 0 0,1 1 1 0 0,-1 1-1 0 0,0 0 0 0 0,0 1 1 0 0,0 0-1 0 0,0 1 1 0 0,0 0-1 0 0,-7 1-107 0 0,4 3 48 0 0,0 1 0 0 0,1 0 0 0 0,-1 1 0 0 0,1 0 0 0 0,1 1 0 0 0,-1 0-1 0 0,1 2 1 0 0,1-1 0 0 0,-1 2 0 0 0,1-1 0 0 0,1 2 0 0 0,0-1 0 0 0,1 2 0 0 0,0-1 0 0 0,0 1 0 0 0,1 1-1 0 0,1 0 1 0 0,0 0 0 0 0,-3 9-48 0 0,6-17 34 0 0,1 0 0 0 0,0 1 0 0 0,1 0-1 0 0,-1 0 1 0 0,1 0 0 0 0,0 0 0 0 0,0 0-1 0 0,1 1 1 0 0,0-1 0 0 0,0 1 0 0 0,1 0-1 0 0,0-1 1 0 0,0 1 0 0 0,0 0 0 0 0,1 0-1 0 0,0 0 1 0 0,0 0 0 0 0,1-1 0 0 0,0 1-1 0 0,0 0 1 0 0,0 0 0 0 0,1-1 0 0 0,0 1-1 0 0,1-1 1 0 0,-1 1 0 0 0,1-1 0 0 0,0 0-1 0 0,1 0 1 0 0,-1 0 0 0 0,1-1 0 0 0,1 1-1 0 0,-1-1 1 0 0,1 0 0 0 0,0 0 0 0 0,0-1 0 0 0,0 1-1 0 0,0-1 1 0 0,1 0 0 0 0,0 0 0 0 0,0-1-1 0 0,0 0 1 0 0,0 0 0 0 0,0 0 0 0 0,1-1-1 0 0,-1 0 1 0 0,6 1-34 0 0,5-3-10 0 0,1-1 0 0 0,-1-1 0 0 0,1 0 0 0 0,-1-1 0 0 0,0-1 0 0 0,0-1 0 0 0,0-1 0 0 0,-1 0 0 0 0,0-1 0 0 0,0 0 0 0 0,0-1 0 0 0,-1-1 0 0 0,0-1 0 0 0,-1 0 1 0 0,0-1-1 0 0,-1 0 0 0 0,0-1 0 0 0,0-1 0 0 0,-2 0 0 0 0,1 0 0 0 0,-2-2 0 0 0,4-5 10 0 0,-14 18-2 0 0,1 1 0 0 0,-1 0-1 0 0,1-1 1 0 0,0 1 0 0 0,-1 0 0 0 0,1 0 0 0 0,0-1 0 0 0,0 1 0 0 0,0 0 0 0 0,0 0 0 0 0,0 0-1 0 0,0 0 1 0 0,0 0 0 0 0,0 0 0 0 0,0 0 0 0 0,0 0 0 0 0,1 0 0 0 0,-1 1 0 0 0,0-1 0 0 0,1 1 0 0 0,-1-1-1 0 0,0 1 1 0 0,1-1 0 0 0,-1 1 0 0 0,1-1 0 0 0,-1 1 0 0 0,1 0 0 0 0,-1 0 0 0 0,1 0 0 0 0,-1 0-1 0 0,0 0 1 0 0,1 0 0 0 0,-1 0 0 0 0,1 1 0 0 0,-1-1 0 0 0,1 1 0 0 0,-1-1 0 0 0,0 1 0 0 0,1-1 0 0 0,-1 1-1 0 0,0-1 1 0 0,1 1 0 0 0,-1 0 0 0 0,0 0 0 0 0,0 0 0 0 0,0 0 0 0 0,0 0 0 0 0,0 0 0 0 0,0 0 0 0 0,0 0-1 0 0,0 0 1 0 0,0 1 0 0 0,0-1 0 0 0,-1 0 0 0 0,1 1 2 0 0,21 17-135 0 0,120 81-2545 0 0,-39-50-2727 0 0,-84-45 4269 0 0</inkml:trace>
  <inkml:trace contextRef="#ctx0" brushRef="#br0" timeOffset="40968.515">18184 668 976 0 0,'-10'-2'4600'0'0,"-31"-6"-1677"0"0,40 6-2881 0 0,0 0-1 0 0,0 0 1 0 0,0 0 0 0 0,0 0-1 0 0,0 0 1 0 0,0 0 0 0 0,1-1 0 0 0,-1 1-1 0 0,1 0 1 0 0,-1 0 0 0 0,1 0 0 0 0,0-1-1 0 0,0 1 1 0 0,0 0 0 0 0,0 0-1 0 0,0-1 1 0 0,1 1 0 0 0,-1 0 0 0 0,1 0-1 0 0,0-1 1 0 0,-1 1 0 0 0,1 0 0 0 0,0 0-1 0 0,0 0 1 0 0,0 0 0 0 0,0 0-1 0 0,1 0 1 0 0,-1 1 0 0 0,0-1 0 0 0,1 0-1 0 0,-1 1 1 0 0,1-1 0 0 0,0 0 0 0 0,1 0-42 0 0,4-6 4 0 0,-1 1 0 0 0,2 0 0 0 0,-1 0 0 0 0,1 0 1 0 0,0 1-1 0 0,0 0 0 0 0,0 1 0 0 0,1 0 1 0 0,0 0-1 0 0,0 1 0 0 0,0 0 0 0 0,1 0 0 0 0,-1 1 1 0 0,1 1-1 0 0,0-1 0 0 0,0 2 0 0 0,0-1 1 0 0,8 1-5 0 0,-15 1-2 0 0,0 0 1 0 0,-1 1-1 0 0,1 0 0 0 0,0-1 1 0 0,-1 1-1 0 0,1 0 1 0 0,-1 0-1 0 0,1 0 1 0 0,-1 1-1 0 0,0-1 1 0 0,1 0-1 0 0,-1 1 1 0 0,0 0-1 0 0,0-1 0 0 0,0 1 1 0 0,0 0-1 0 0,0 0 1 0 0,-1 0-1 0 0,1 0 1 0 0,0 1-1 0 0,-1-1 1 0 0,0 0-1 0 0,1 1 1 0 0,-1-1-1 0 0,0 1 1 0 0,0-1-1 0 0,0 1 0 0 0,-1-1 1 0 0,1 1-1 0 0,-1 0 1 0 0,1-1-1 0 0,-1 1 1 0 0,0 0-1 0 0,0 0 1 0 0,0-1-1 0 0,-1 1 1 0 0,1 1 1 0 0,-17 98-7 0 0,-39 12-141 0 0,115-94-70 0 0,59 18 128 0 0,-116-37 102 0 0,1 0 1 0 0,-1 1-1 0 0,1-1 1 0 0,-1 1-1 0 0,0-1 0 0 0,1 1 1 0 0,-1 0-1 0 0,0 0 1 0 0,0 0-1 0 0,-1 0 0 0 0,1 0 1 0 0,0 0-1 0 0,-1 1 1 0 0,1-1-1 0 0,-1 1 0 0 0,0-1 1 0 0,1 1-1 0 0,-1-1 1 0 0,-1 1-1 0 0,1 0 0 0 0,0-1 1 0 0,-1 1-1 0 0,1 0 0 0 0,-1 0 1 0 0,0-1-1 0 0,0 1 1 0 0,0 0-1 0 0,0 0 0 0 0,0-1 1 0 0,-1 1-1 0 0,1 0 1 0 0,-1 0-1 0 0,0-1 0 0 0,1 1 1 0 0,-1 0-1 0 0,-1-1 1 0 0,1 1-1 0 0,0-1 0 0 0,-1 0 1 0 0,1 1-1 0 0,-2 1-12 0 0,-7 5 41 0 0,0 0 0 0 0,0 0 0 0 0,-1-1-1 0 0,0 0 1 0 0,0-1 0 0 0,-1 0 0 0 0,0-1-1 0 0,0 0 1 0 0,0-1 0 0 0,-1-1 0 0 0,0 0 0 0 0,0 0-1 0 0,-9 0-40 0 0,19-3 4 0 0,-121 16-469 0 0,121-18 323 0 0,0 1 0 0 0,0-1 0 0 0,-1 0 0 0 0,1 0 0 0 0,0-1-1 0 0,1 1 1 0 0,-1-1 0 0 0,0 1 0 0 0,0-1 0 0 0,1 0 0 0 0,-1 0 0 0 0,1 0 0 0 0,-1 0 0 0 0,1-1 0 0 0,0 1 0 0 0,0 0 0 0 0,0-1 0 0 0,0 0-1 0 0,0 1 1 0 0,1-1 0 0 0,-1 0 0 0 0,1 0 0 0 0,0 0 0 0 0,0 0 0 0 0,0 0 0 0 0,0 0 0 0 0,0-1 0 0 0,1 1 0 0 0,-1 0 0 0 0,1 0 0 0 0,0 0-1 0 0,0-1 1 0 0,0 1 0 0 0,1 0 0 0 0,-1 0 0 0 0,1 0 0 0 0,-1-1 0 0 0,1 1 0 0 0,0 0 0 0 0,0 0 0 0 0,1 0 0 0 0,-1 0 0 0 0,1 0 0 0 0,-1 1 0 0 0,1-1-1 0 0,0 0 1 0 0,0 1 0 0 0,0-1 0 0 0,0 1 0 0 0,1 0 0 0 0,-1 0 0 0 0,0 0 0 0 0,1-1 142 0 0,16-28-1129 0 0</inkml:trace>
  <inkml:trace contextRef="#ctx0" brushRef="#br0" timeOffset="41311.879">19079 386 964 0 0,'0'-3'5247'0'0,"-16"13"-3227"0"0,11-1-1881 0 0,0-1 1 0 0,1 1-1 0 0,0 1 1 0 0,0-1 0 0 0,1 0-1 0 0,0 1 1 0 0,1 0-1 0 0,0 0 1 0 0,1 0-1 0 0,0-1 1 0 0,0 1 0 0 0,1 0-1 0 0,0 0 1 0 0,1 0-1 0 0,0 5-139 0 0,0 16 275 0 0,21 89 91 0 0,7-38-679 0 0,-8-27-1158 0 0,-12 3-3637 0 0,-12-54 4002 0 0,-14 11 35 0 0</inkml:trace>
  <inkml:trace contextRef="#ctx0" brushRef="#br0" timeOffset="41668.514">18642 716 1112 0 0,'1'-9'3445'0'0,"26"-3"-3013"0"0,-23 10-197 0 0,49-16 122 0 0,0 3 0 0 0,1 1-1 0 0,0 4 1 0 0,1 1-1 0 0,0 3 1 0 0,12 2-357 0 0,-47 2-5 0 0,281-8 1265 0 0,-300 11-1196 0 0,1-1 0 0 0,-1 0 0 0 0,1 1-1 0 0,0 0 1 0 0,-1-1 0 0 0,1 1 0 0 0,-1 0-1 0 0,1 0 1 0 0,-1-1 0 0 0,0 1 0 0 0,1 0-1 0 0,-1 1 1 0 0,0-1 0 0 0,0 0 0 0 0,1 0-1 0 0,-1 0 1 0 0,0 1 0 0 0,0-1 0 0 0,0 1-1 0 0,-1-1 1 0 0,1 1 0 0 0,0-1-1 0 0,-1 1 1 0 0,1-1 0 0 0,-1 1 0 0 0,1-1-1 0 0,-1 1 1 0 0,1 0 0 0 0,-1-1 0 0 0,0 1-1 0 0,0 0 1 0 0,0-1 0 0 0,0 1 0 0 0,0 0-1 0 0,-1-1 1 0 0,1 1 0 0 0,0 0 0 0 0,-1-1-1 0 0,1 1 1 0 0,-1 0 0 0 0,1-1 0 0 0,-2 2-65 0 0,3 35 425 0 0,42 51-896 0 0,-12-61-6262 0 0,-31-29 5528 0 0,-4-4 54 0 0</inkml:trace>
  <inkml:trace contextRef="#ctx0" brushRef="#br0" timeOffset="41856.566">19431 391 2736 0 0,'0'-5'932'0'0,"1"1"-228"0"0,-1 1-64 0 0,0-2-200 0 0,0 1-179 0 0,0 1-245 0 0,2 1-8 0 0,0-1-96 0 0,1 3-357 0 0,-3-1-491 0 0,0-1-332 0 0,3 2-56 0 0</inkml:trace>
  <inkml:trace contextRef="#ctx0" brushRef="#br0" timeOffset="42572.18">19578 451 1120 0 0,'45'217'5119'0'0,"-43"-201"-4774"0"0,0 1-1 0 0,-2-1 1 0 0,0 0 0 0 0,0 0 0 0 0,-2 1 0 0 0,0-1 0 0 0,0 0 0 0 0,-2 0 0 0 0,0 0 0 0 0,-1-1 0 0 0,0 0 0 0 0,-1 0 0 0 0,-1 1-345 0 0,123-179 1374 0 0,-4 84-1981 0 0,-72 64 189 0 0,-40 15 373 0 0,0 0-26 0 0,0 0 9 0 0,0 0 26 0 0,3 2 17 0 0,11 69-165 0 0,-11-13 860 0 0,63-148-510 0 0,-56 75-212 0 0,0 0-1 0 0,1 1 1 0 0,1 0-1 0 0,0 1 1 0 0,1 0 0 0 0,1 1-1 0 0,-1 0 1 0 0,2 1-1 0 0,0 1 1 0 0,10-5 46 0 0,-22 16-2 0 0,0 0 0 0 0,-1 1 0 0 0,0 0 0 0 0,1 0 0 0 0,-1 0 0 0 0,0 0 0 0 0,0 0-1 0 0,0 0 1 0 0,0 0 0 0 0,0 1 0 0 0,0-1 0 0 0,-1 0 0 0 0,1 1 0 0 0,-1 0 0 0 0,0-1 0 0 0,0 1 0 0 0,0 0 0 0 0,0 0 0 0 0,0 0 0 0 0,-1-1 0 0 0,1 1 0 0 0,-1 0-1 0 0,0 0 1 0 0,1 0 0 0 0,-2 0 0 0 0,1 0 0 0 0,0 0 0 0 0,0 0 0 0 0,-1 0 0 0 0,0 0 0 0 0,0 0 2 0 0,3 16 34 0 0,0-7-103 0 0,-3-7 42 0 0,0 0-1 0 0,1-1 1 0 0,0 1-1 0 0,0 0 1 0 0,0-1-1 0 0,0 1 1 0 0,0 0-1 0 0,1-1 1 0 0,0 1-1 0 0,0 0 1 0 0,1-1 0 0 0,-1 1-1 0 0,1-1 1 0 0,0 0-1 0 0,0 1 1 0 0,0-1-1 0 0,0 0 1 0 0,1 0-1 0 0,0-1 1 0 0,0 1-1 0 0,0 0 1 0 0,0-1-1 0 0,1 0 1 0 0,-1 0 0 0 0,1 0-1 0 0,0 0 1 0 0,0 0-1 0 0,0-1 1 0 0,0 0-1 0 0,0 1 1 0 0,0-2-1 0 0,1 1 1 0 0,-1 0-1 0 0,1-1 1 0 0,-1 0-1 0 0,1 0 1 0 0,-1 0-1 0 0,1-1 1 0 0,0 1 0 0 0,2-1 27 0 0,108-65-6488 0 0,-105 51 5364 0 0</inkml:trace>
  <inkml:trace contextRef="#ctx0" brushRef="#br0" timeOffset="42974.481">20332 698 1660 0 0,'70'1'4143'0'0,"-42"-6"-3874"0"0,-1-2 0 0 0,0 0 0 0 0,0-2 0 0 0,-1-1 0 0 0,0-1 0 0 0,-1-2 0 0 0,0 0 1 0 0,-1-2-1 0 0,11-8-269 0 0,-35 23 6 0 0,1 0-1 0 0,0-1 1 0 0,0 1 0 0 0,0-1 0 0 0,-1 1 0 0 0,1 0-1 0 0,0-1 1 0 0,0 0 0 0 0,-1 1 0 0 0,1-1 0 0 0,0 1 0 0 0,-1-1-1 0 0,1 0 1 0 0,-1 1 0 0 0,1-1 0 0 0,-1 0 0 0 0,1 0-1 0 0,-1 1 1 0 0,1-1 0 0 0,-1 0 0 0 0,0 0 0 0 0,0 0 0 0 0,1 1-1 0 0,-1-1 1 0 0,0 0 0 0 0,0 0 0 0 0,0 0 0 0 0,0 0 0 0 0,0 0-1 0 0,0 0 1 0 0,0 1 0 0 0,0-1 0 0 0,0 0 0 0 0,0 0-1 0 0,0 0 1 0 0,-1 0 0 0 0,1 0 0 0 0,0 1 0 0 0,-1-1 0 0 0,1 0-1 0 0,-1 0 1 0 0,1 0 0 0 0,-1 1 0 0 0,1-1 0 0 0,-1 0-1 0 0,1 1 1 0 0,-1-1 0 0 0,1 0 0 0 0,-1 1 0 0 0,0-1 0 0 0,0 1-1 0 0,1-1 1 0 0,-1 1 0 0 0,0-1 0 0 0,0 1 0 0 0,1 0-1 0 0,-1-1 1 0 0,0 1 0 0 0,0 0 0 0 0,0 0 0 0 0,0-1 0 0 0,0 1-1 0 0,0 0 1 0 0,1 0 0 0 0,-1 0 0 0 0,0 0 0 0 0,0 0-1 0 0,0 0-5 0 0,-65-5 375 0 0,66 5-364 0 0,-11 1 86 0 0,0 0 1 0 0,0 1-1 0 0,1 0 0 0 0,-1 1 1 0 0,1 0-1 0 0,0 1 0 0 0,0 0 1 0 0,0 0-1 0 0,0 1 0 0 0,1 1 1 0 0,0-1-1 0 0,0 1 0 0 0,0 1 1 0 0,1 0-1 0 0,0 0 0 0 0,-6 7-97 0 0,11-11 36 0 0,-1 1 0 0 0,1 0-1 0 0,0 0 1 0 0,0 0 0 0 0,0 0-1 0 0,0 0 1 0 0,1 1 0 0 0,0-1-1 0 0,0 1 1 0 0,0-1 0 0 0,1 1-1 0 0,-1 0 1 0 0,1 0 0 0 0,0 0-1 0 0,0 0 1 0 0,1 0-1 0 0,0 0 1 0 0,-1 0 0 0 0,2 0-1 0 0,-1 0 1 0 0,1 0 0 0 0,-1-1-1 0 0,1 1 1 0 0,1 0 0 0 0,-1 0-1 0 0,1 0 1 0 0,-1-1 0 0 0,1 1-1 0 0,1-1 1 0 0,-1 1 0 0 0,1-1-1 0 0,0 0 1 0 0,0 0-1 0 0,0 0 1 0 0,0 0 0 0 0,0-1-1 0 0,3 2-35 0 0,3 3-70 0 0,0 0 0 0 0,1-1 0 0 0,0-1 0 0 0,0 1-1 0 0,0-2 1 0 0,1 1 0 0 0,0-1 0 0 0,0-1 0 0 0,1 0-1 0 0,-1-1 1 0 0,1 0 0 0 0,-1 0 0 0 0,9-1 70 0 0,96 6-7878 0 0,-106-8 6774 0 0</inkml:trace>
  <inkml:trace contextRef="#ctx0" brushRef="#br0" timeOffset="43253.293">20793 764 2216 0 0,'7'-15'293'0'0,"2"0"1"0"0,0 1-1 0 0,1 0 0 0 0,0 0 0 0 0,1 1 1 0 0,1 0-1 0 0,0 1 0 0 0,0 1 0 0 0,2 0 1 0 0,-1 0-1 0 0,1 1 0 0 0,0 1 0 0 0,1 1 0 0 0,0 0 1 0 0,1 0-1 0 0,0 2 0 0 0,0 0 0 0 0,0 1 1 0 0,1 0-1 0 0,-1 1 0 0 0,9 0-293 0 0,-22 4 36 0 0,0 1-1 0 0,0-1 1 0 0,-1 1-1 0 0,1-1 1 0 0,0 1-1 0 0,0 0 1 0 0,0 0 0 0 0,-1 0-1 0 0,1 0 1 0 0,0 0-1 0 0,-1 1 1 0 0,1-1-1 0 0,-1 1 1 0 0,0 0 0 0 0,0 0-1 0 0,1-1 1 0 0,-1 2-1 0 0,0-1 1 0 0,0 0-1 0 0,-1 0 1 0 0,1 1-1 0 0,0-1 1 0 0,-1 1 0 0 0,1-1-1 0 0,-1 1 1 0 0,0-1-1 0 0,0 1 1 0 0,0 0-1 0 0,0 0 1 0 0,-1 0 0 0 0,1-1-1 0 0,-1 1 1 0 0,0 0-1 0 0,1 0 1 0 0,-1 0-1 0 0,0 0 1 0 0,-1 0-1 0 0,1 0-35 0 0,-18 109 1037 0 0,14-105-1005 0 0,1 0 1 0 0,-1 0-1 0 0,-1 0 1 0 0,1-1 0 0 0,-1 0-1 0 0,0 0 1 0 0,-1 0-1 0 0,1 0 1 0 0,-1-1-1 0 0,0 0 1 0 0,-1 0 0 0 0,1-1-1 0 0,-1 0 1 0 0,0 0-1 0 0,-4 2-32 0 0,-73 16-4553 0 0,38-46 719 0 0,37 10 2631 0 0</inkml:trace>
  <inkml:trace contextRef="#ctx0" brushRef="#br0" timeOffset="38808.931">16363 761 1712 0 0,'1'-1'87'0'0,"0"0"1"0"0,0 0-1 0 0,-1 0 0 0 0,1-1 0 0 0,-1 1 0 0 0,0 0 0 0 0,1-1 1 0 0,-1 1-1 0 0,0 0 0 0 0,1-1 0 0 0,-1 1 0 0 0,0-1 1 0 0,0 1-1 0 0,0 0 0 0 0,0-1 0 0 0,-1 1 0 0 0,1 0 1 0 0,0-1-1 0 0,-1 1 0 0 0,1 0 0 0 0,0-1 0 0 0,-1 1 0 0 0,0 0 1 0 0,1-1-1 0 0,-1 1 0 0 0,0 0 0 0 0,1 0 0 0 0,-1 0 1 0 0,0 0-1 0 0,0 0 0 0 0,0 0 0 0 0,0 0 0 0 0,0 0 1 0 0,0 0-1 0 0,0 0 0 0 0,-1 1 0 0 0,1-1 0 0 0,0 0 0 0 0,0 1 1 0 0,-1-1-1 0 0,1 1 0 0 0,0-1 0 0 0,0 1 0 0 0,-1 0 1 0 0,1-1-1 0 0,-1 1 0 0 0,0 0-87 0 0,-79-2 1233 0 0,58 7-1050 0 0,0 1 0 0 0,0 0 0 0 0,0 2 0 0 0,1 1-1 0 0,0 1 1 0 0,0 0 0 0 0,1 2 0 0 0,1 0 0 0 0,0 2-1 0 0,1 0 1 0 0,0 1 0 0 0,1 1 0 0 0,1 0 0 0 0,0 2 0 0 0,-2 4-183 0 0,16-18 7 0 0,1-1 1 0 0,0 1 0 0 0,-1 0 0 0 0,1 0-1 0 0,1 0 1 0 0,-1 0 0 0 0,0 0-1 0 0,1 0 1 0 0,0 0 0 0 0,0 0 0 0 0,0 1-1 0 0,1-1 1 0 0,0 0 0 0 0,-1 1 0 0 0,1-1-1 0 0,1 0 1 0 0,-1 1 0 0 0,1-1 0 0 0,-1 0-1 0 0,1 1 1 0 0,0-1 0 0 0,1 0 0 0 0,-1 0-1 0 0,1 0 1 0 0,0 0 0 0 0,0 0 0 0 0,0 0-1 0 0,0-1 1 0 0,1 1 0 0 0,0-1 0 0 0,-1 1-1 0 0,1-1 1 0 0,0 0 0 0 0,1 0 0 0 0,-1 0-1 0 0,1-1 1 0 0,-1 1 0 0 0,1-1 0 0 0,0 0-1 0 0,-1 0 1 0 0,1 0 0 0 0,0 0-1 0 0,1-1 1 0 0,-1 0 0 0 0,0 0 0 0 0,0 0-1 0 0,0 0 1 0 0,1 0 0 0 0,3-1-8 0 0,24 5-798 0 0,0-1-1 0 0,1-2 1 0 0,-1-2 0 0 0,1 0 0 0 0,-1-2 0 0 0,1-2-1 0 0,-1-1 1 0 0,0-1 0 0 0,10-5 798 0 0,-5 2-1225 0 0</inkml:trace>
  <inkml:trace contextRef="#ctx0" brushRef="#br0" timeOffset="39338.144">16810 832 1292 0 0,'-2'-2'157'0'0,"-1"0"1"0"0,1 0-1 0 0,-1 1 0 0 0,1-1 0 0 0,-1 1 1 0 0,0-1-1 0 0,0 1 0 0 0,0 0 1 0 0,1 0-1 0 0,-1 0 0 0 0,0 0 0 0 0,0 1 1 0 0,0-1-1 0 0,0 1 0 0 0,0 0 0 0 0,-1 0 1 0 0,1 0-1 0 0,0 0 0 0 0,0 1 1 0 0,0-1-1 0 0,0 1 0 0 0,0-1 0 0 0,0 1 1 0 0,1 0-1 0 0,-1 0 0 0 0,-2 1-157 0 0,-17 3 218 0 0,0 0 1 0 0,0 1-1 0 0,0 1 0 0 0,1 2 1 0 0,0 0-1 0 0,0 1 0 0 0,1 1 1 0 0,0 0-1 0 0,1 2 0 0 0,0 0 1 0 0,1 2-1 0 0,1 0 0 0 0,-11 12-218 0 0,27-26 19 0 0,-1 1 0 0 0,1-1 0 0 0,0 0 0 0 0,0 1 0 0 0,0-1 0 0 0,0 1 0 0 0,0-1-1 0 0,0 1 1 0 0,1 0 0 0 0,-1-1 0 0 0,0 1 0 0 0,1 0 0 0 0,-1-1 0 0 0,1 1 0 0 0,0 0 0 0 0,-1 0-1 0 0,1 0 1 0 0,0-1 0 0 0,0 1 0 0 0,0 0 0 0 0,0 0 0 0 0,1-1 0 0 0,-1 1 0 0 0,0 0 0 0 0,1 0-1 0 0,0-1 1 0 0,-1 1 0 0 0,1 0 0 0 0,0-1 0 0 0,-1 1 0 0 0,1-1 0 0 0,0 1 0 0 0,0-1-1 0 0,1 1 1 0 0,-1-1 0 0 0,0 1 0 0 0,0-1 0 0 0,1 0 0 0 0,-1 0 0 0 0,0 0 0 0 0,1 0 0 0 0,-1 0-1 0 0,1 0 1 0 0,0 0 0 0 0,-1 0 0 0 0,2 0-19 0 0,93 8 158 0 0,-82-10-244 0 0,1 0 0 0 0,-1-1 0 0 0,0-1 0 0 0,0 0 1 0 0,0-1-1 0 0,0-1 0 0 0,0 0 0 0 0,-1-1 0 0 0,0 0 0 0 0,0-1 0 0 0,0 0 0 0 0,-1-1 0 0 0,0-1 0 0 0,-1 0 0 0 0,0 0 0 0 0,0-1 0 0 0,-1-1 1 0 0,-1 0-1 0 0,1 0 0 0 0,-2-1 0 0 0,0 0 0 0 0,0 0 0 0 0,-1-1 0 0 0,3-7 86 0 0,34-109-523 0 0,-42 127 522 0 0,0 1 1 0 0,0 0 0 0 0,0-1 0 0 0,0 1 0 0 0,0 0-1 0 0,0 1 1 0 0,0-1 0 0 0,0 0 0 0 0,1 1-1 0 0,-1-1 1 0 0,0 1 0 0 0,0-1 0 0 0,1 1 0 0 0,-1 0-1 0 0,0 0 1 0 0,1 0 0 0 0,-1 0 0 0 0,0 1 0 0 0,1-1-1 0 0,-1 1 1 0 0,0-1 0 0 0,0 1 0 0 0,1 0 0 0 0,-1 0-1 0 0,0 0 1 0 0,0 0 0 0 0,0 0 0 0 0,0 0-1 0 0,0 1 1 0 0,0-1 0 0 0,-1 1 0 0 0,1-1 0 0 0,0 1-1 0 0,-1-1 1 0 0,1 1 0 0 0,-1 0 0 0 0,0 0 0 0 0,1 0-1 0 0,-1 0 1 0 0,0 0 0 0 0,0 0 0 0 0,0 0-1 0 0,0 1 1 0 0,-1-1 0 0 0,13 14 130 0 0,0 0-1 0 0,-2 1 1 0 0,0 1 0 0 0,-1 0-1 0 0,-1 0 1 0 0,0 1-1 0 0,-2 0 1 0 0,0 0-1 0 0,-1 0 1 0 0,-1 1 0 0 0,0 0-1 0 0,0 20-129 0 0,-21 11-4749 0 0,11-51 3520 0 0</inkml:trace>
  <inkml:trace contextRef="#ctx0" brushRef="#br0" timeOffset="39540.283">17002 569 3108 0 0,'-2'-3'996'0'0,"-1"-3"-168"0"0,1 3-107 0 0,1-3-85 0 0,-2 3-52 0 0,1 0-76 0 0,0-1-140 0 0,1 1-72 0 0,-1 0-136 0 0,2 0-192 0 0,0 0 36 0 0,0 1-220 0 0,0 1 16 0 0,5-1-736 0 0,-2-1-461 0 0,4 3 61 0 0,-3-3 68 0 0,0 3 12 0 0</inkml:trace>
  <inkml:trace contextRef="#ctx0" brushRef="#br0" timeOffset="40004.954">17178 650 1080 0 0,'35'135'4133'0'0,"-24"35"1014"0"0,-11-169-4795 0 0,-7 5 157 0 0,7-15-125 0 0,6-9-387 0 0,0 0-1 0 0,1 1 1 0 0,1-1 0 0 0,0 2 0 0 0,2-1-1 0 0,0 1 1 0 0,0 0 0 0 0,2 1-1 0 0,0 1 1 0 0,1 0 0 0 0,0 0 0 0 0,1 1-1 0 0,0 1 1 0 0,1 0 0 0 0,0 1-1 0 0,1 1 1 0 0,16-8 3 0 0,-23 19-23 0 0,-1 0 0 0 0,0 0-1 0 0,0 1 1 0 0,0 1 0 0 0,0-1-1 0 0,0 1 1 0 0,0 1 0 0 0,-1-1 0 0 0,1 1-1 0 0,-1 1 1 0 0,0-1 0 0 0,0 1 0 0 0,-1 1-1 0 0,1-1 1 0 0,-1 1 0 0 0,-1 0 0 0 0,1 0-1 0 0,-1 1 1 0 0,0 0 0 0 0,0-1-1 0 0,-1 2 1 0 0,0-1 0 0 0,0 0 0 0 0,-1 1-1 0 0,0 0 1 0 0,0 1 23 0 0,14 17-266 0 0,46 57-2220 0 0,-14-35-3215 0 0,-43-43 4466 0 0</inkml:trace>
  <inkml:trace contextRef="#ctx0" brushRef="#br0" timeOffset="44820.096">21741 581 1180 0 0,'0'0'1136'0'0,"0"0"-96"0"0,0 0-108 0 0,0 0-109 0 0,0 0-75 0 0,0 0-84 0 0,3 4-47 0 0,2-3-511 0 0,1 1 1 0 0,0-1-1 0 0,0-1 0 0 0,0 1 1 0 0,0-1-1 0 0,0 0 1 0 0,0-1-1 0 0,0 1 0 0 0,0-1 1 0 0,0 0-1 0 0,0-1 0 0 0,0 1 1 0 0,0-1-1 0 0,-1 0 0 0 0,1-1 1 0 0,-1 1-1 0 0,1-1 1 0 0,-1 0-1 0 0,1-1-106 0 0,34-11 443 0 0,15 1-101 0 0,-36 10-318 0 0,-1 0 0 0 0,1-1 0 0 0,-1-1 0 0 0,0 0 0 0 0,0-1 0 0 0,-1-2 0 0 0,0 1 0 0 0,-1-2 0 0 0,0 0 0 0 0,0-2-24 0 0,-63 12-159 0 0,-14 12 321 0 0,1 2-1 0 0,0 2 1 0 0,0 4 0 0 0,2 1-1 0 0,1 4 1 0 0,-27 16-162 0 0,77-38 25 0 0,1 0-1 0 0,0 1 1 0 0,0 0 0 0 0,0 0-1 0 0,0 0 1 0 0,1 1 0 0 0,0-1-1 0 0,0 1 1 0 0,0 1 0 0 0,0-1-1 0 0,1 1 1 0 0,0 0 0 0 0,0 0-1 0 0,0 0 1 0 0,1 0 0 0 0,0 1-1 0 0,0-1 1 0 0,1 1 0 0 0,-2 6-25 0 0,8-7-31 0 0,0 0 0 0 0,0 0-1 0 0,0-1 1 0 0,1 0 0 0 0,-1 1 0 0 0,1-2 0 0 0,1 1 0 0 0,-1 0 0 0 0,1-1 0 0 0,0 0 0 0 0,0-1 0 0 0,0 1 0 0 0,0-1 0 0 0,0 0 0 0 0,1-1-1 0 0,0 1 1 0 0,-1-1 0 0 0,1-1 0 0 0,0 1 0 0 0,0-1 0 0 0,0 0 0 0 0,0-1 0 0 0,0 0 0 0 0,0 0 0 0 0,7-1 31 0 0,-9 2-81 0 0,43 1-1092 0 0,1-2 1 0 0,-1-2 0 0 0,0-3-1 0 0,1-1 1 0 0,36-10 1172 0 0,-84 15-21 0 0,54-10-1234 0 0,-1-2 41 0 0</inkml:trace>
  <inkml:trace contextRef="#ctx0" brushRef="#br0" timeOffset="45068.481">22823 421 2000 0 0,'-111'57'3945'0'0,"-194"236"-1704"0"0,259-266-3534 0 0,8-19-2659 0 0,26-8 2711 0 0</inkml:trace>
  <inkml:trace contextRef="#ctx0" brushRef="#br0" timeOffset="45316.425">22241 535 1724 0 0,'13'5'5337'0'0,"20"33"-4680"0"0,-23-25-66 0 0,4 2-479 0 0,2-1 0 0 0,-1-1-1 0 0,2 0 1 0 0,0 0 0 0 0,0-2-1 0 0,1 0 1 0 0,0-1 0 0 0,1-1-1 0 0,0-1 1 0 0,20 6-112 0 0,204 22-6252 0 0,-217-36 5090 0 0</inkml:trace>
  <inkml:trace contextRef="#ctx0" brushRef="#br0" timeOffset="45673.226">23265 512 1452 0 0,'0'-1'106'0'0,"1"1"0"0"0,-1-1 0 0 0,1 0 1 0 0,-1 0-1 0 0,0 0 0 0 0,1 0 0 0 0,-1 0 0 0 0,0 0 0 0 0,0 0 0 0 0,0 0 0 0 0,1 0 0 0 0,-1 0 0 0 0,0-1 0 0 0,-1 1 1 0 0,1 0-1 0 0,0 0 0 0 0,0 0 0 0 0,0 0 0 0 0,-1 0 0 0 0,1 0 0 0 0,0 0 0 0 0,-1 0 0 0 0,1 1 0 0 0,-1-1 1 0 0,1 0-1 0 0,-1 0 0 0 0,1 0 0 0 0,-1 0 0 0 0,0 0 0 0 0,1 1 0 0 0,-1-1 0 0 0,0 0 0 0 0,0 1 0 0 0,0-1 0 0 0,1 0 1 0 0,-1 1-1 0 0,0-1 0 0 0,0 1 0 0 0,0-1 0 0 0,0 1 0 0 0,0 0 0 0 0,0-1 0 0 0,0 1 0 0 0,0 0 0 0 0,0 0 1 0 0,0 0-1 0 0,0 0 0 0 0,0 0 0 0 0,0 0 0 0 0,0 0 0 0 0,0 0 0 0 0,0 0 0 0 0,0 0 0 0 0,-1 1-106 0 0,-69 5 976 0 0,43 1-726 0 0,1 1 0 0 0,0 2-1 0 0,0 0 1 0 0,1 2-1 0 0,0 1 1 0 0,1 2-1 0 0,1 0 1 0 0,0 1-1 0 0,1 1 1 0 0,-4 6-250 0 0,26-22 12 0 0,0-1 1 0 0,-1 0-1 0 0,1 0 1 0 0,0 1-1 0 0,0-1 1 0 0,0 0-1 0 0,0 1 1 0 0,1-1-1 0 0,-1 1 0 0 0,0 0 1 0 0,0-1-1 0 0,0 1 1 0 0,0 0-1 0 0,0-1 1 0 0,1 1-1 0 0,-1 0 0 0 0,0 0 1 0 0,1 0-1 0 0,-1-1 1 0 0,0 1-1 0 0,1 0 1 0 0,-1 0-1 0 0,1 0 1 0 0,0 0-1 0 0,-1 0 0 0 0,1 0 1 0 0,0 0-1 0 0,0 0 1 0 0,-1 0-1 0 0,1 0 1 0 0,0 1-1 0 0,0-1 1 0 0,0 0-1 0 0,0 0 0 0 0,0 0 1 0 0,1 0-1 0 0,-1 0 1 0 0,0 0-1 0 0,0 0 1 0 0,1 0-1 0 0,-1 0 1 0 0,0 0-1 0 0,1 0 0 0 0,-1 0 1 0 0,1 0-1 0 0,0 0 1 0 0,-1 0-1 0 0,1-1 1 0 0,0 1-1 0 0,-1 0 1 0 0,1 0-1 0 0,0-1 0 0 0,0 1 1 0 0,0 0-1 0 0,-1-1 1 0 0,1 1-1 0 0,0-1 1 0 0,0 1-1 0 0,0-1 0 0 0,0 1 1 0 0,0-1-1 0 0,1 1-12 0 0,10 0-30 0 0,1 0 0 0 0,-1-1 0 0 0,1 0 0 0 0,-1-1 0 0 0,0-1 0 0 0,1 0-1 0 0,-1 0 1 0 0,0-1 0 0 0,0-1 0 0 0,0 0 0 0 0,-1 0 0 0 0,8-5 30 0 0,57-16-197 0 0,17-6 125 0 0,-92 31 53 0 0,-1 0 29 0 0,26 19-209 0 0,-22-12-200 0 0,0-1-1 0 0,0 1 1 0 0,0-1-1 0 0,1 0 1 0 0,0 0-1 0 0,1-1 0 0 0,-1 1 1 0 0,1-1-1 0 0,0 0 1 0 0,0-1-1 0 0,1 0 1 0 0,-1 0-1 0 0,1 0 1 0 0,0 0-1 0 0,0-1 0 0 0,1-1 1 0 0,-1 1-1 0 0,5 0 400 0 0,1-1-1182 0 0</inkml:trace>
  <inkml:trace contextRef="#ctx0" brushRef="#br0" timeOffset="46331.331">23558 431 1688 0 0,'4'167'6643'0'0,"-4"-166"-6363"0"0,1 11 918 0 0,71-104-1014 0 0,-62 82-189 0 0,-5 3-22 0 0,0 1 0 0 0,1 1 0 0 0,0-1 0 0 0,0 1 0 0 0,0 0 0 0 0,0 0 0 0 0,1 0 0 0 0,0 1 0 0 0,0 0 0 0 0,0 1 0 0 0,0 0 0 0 0,1 0 0 0 0,-1 0 0 0 0,5 0 27 0 0,-11 3-70 0 0,14 3-85 0 0,-9 0 167 0 0,-2 1 0 0 0,1-1 1 0 0,0 1-1 0 0,-1 0 0 0 0,0 0 1 0 0,0 0-1 0 0,0 1 0 0 0,0-1 1 0 0,-1 1-1 0 0,1 0 0 0 0,-1 0 1 0 0,-1 0-1 0 0,1 0 0 0 0,-1 1 0 0 0,1-1 1 0 0,-2 1-1 0 0,1 0 0 0 0,-1-1 1 0 0,1 1-1 0 0,-2 0 0 0 0,1 0 1 0 0,-1 0-1 0 0,0 0 0 0 0,0-1 1 0 0,0 1-1 0 0,-1 0 0 0 0,0 0 0 0 0,0 0 1 0 0,0-1-1 0 0,-1 1 0 0 0,0 0 1 0 0,0-1-1 0 0,0 1 0 0 0,-1-1 1 0 0,0 0-1 0 0,0 0 0 0 0,-3 4-12 0 0,6-10 9 0 0,0 0 0 0 0,0 1 1 0 0,0-1-1 0 0,0 1 0 0 0,0-1 0 0 0,0 0 0 0 0,-1 1 0 0 0,1-1 0 0 0,0 1 0 0 0,0-1 0 0 0,0 1 0 0 0,-1-1 0 0 0,1 1 1 0 0,0-1-1 0 0,-1 1 0 0 0,1-1 0 0 0,0 1 0 0 0,-1-1 0 0 0,1 1 0 0 0,-1-1 0 0 0,1 1 0 0 0,-1 0 0 0 0,1-1 0 0 0,-1 1 1 0 0,1 0-1 0 0,-1-1 0 0 0,1 1 0 0 0,-1 0 0 0 0,1 0 0 0 0,-1-1 0 0 0,0 1 0 0 0,1 0 0 0 0,-1 0 0 0 0,1 0 0 0 0,-1 0 1 0 0,1 0-1 0 0,-1 0 0 0 0,0 0 0 0 0,1 0 0 0 0,-1 0 0 0 0,1 0 0 0 0,-1 0 0 0 0,0 0 0 0 0,1 1 0 0 0,-1-1 0 0 0,1 0 1 0 0,-1 0-1 0 0,1 1 0 0 0,-1-1 0 0 0,1 0 0 0 0,-1 0 0 0 0,1 1 0 0 0,-1-1 0 0 0,1 1 0 0 0,-1-1 0 0 0,1 1 1 0 0,-1-1-1 0 0,1 0 0 0 0,0 1 0 0 0,-1-1 0 0 0,1 1 0 0 0,0 0 0 0 0,0-1 0 0 0,-1 1-9 0 0,15-48 511 0 0,104-95-963 0 0,-115 143 436 0 0,0 0 0 0 0,0 0 1 0 0,0 1-1 0 0,0 0 0 0 0,0 0 0 0 0,0-1 1 0 0,-1 1-1 0 0,1 1 0 0 0,-1-1 0 0 0,1 0 0 0 0,-1 1 1 0 0,0-1-1 0 0,0 1 0 0 0,0 0 0 0 0,0 0 1 0 0,-1-1-1 0 0,1 1 0 0 0,-1 0 0 0 0,1 1 0 0 0,-1-1 1 0 0,0 0-1 0 0,-1 0 0 0 0,1 0 0 0 0,0 2 16 0 0,11 18 21 0 0,-1-5-125 0 0,-8-12-35 0 0,0-1 0 0 0,0 1 0 0 0,0-1 0 0 0,1 0 0 0 0,-1 1 0 0 0,1-2 0 0 0,0 1 0 0 0,1 0 0 0 0,-1-1 0 0 0,1 0 0 0 0,0 0 0 0 0,0 0 0 0 0,0 0 0 0 0,1-1 0 0 0,-1 0 0 0 0,1 0 0 0 0,0-1 0 0 0,0 1 0 0 0,0-1 0 0 0,0-1 0 0 0,0 1 0 0 0,5 0 139 0 0,27-1-3167 0 0,-19-1 1889 0 0</inkml:trace>
  <inkml:trace contextRef="#ctx0" brushRef="#br0" timeOffset="46610.911">24366 337 2556 0 0,'3'-60'5140'0'0,"-3"59"-5095"0"0,0 0 1 0 0,-1 0-1 0 0,1 0 1 0 0,0 0-1 0 0,-1 0 1 0 0,0 0-1 0 0,1 0 1 0 0,-1 0-1 0 0,1 1 1 0 0,-1-1-1 0 0,0 0 1 0 0,0 0-1 0 0,0 1 1 0 0,1-1-1 0 0,-1 0 1 0 0,0 1-1 0 0,0-1 1 0 0,0 0 0 0 0,0 1-1 0 0,0-1 1 0 0,0 1-1 0 0,0 0 1 0 0,0-1-1 0 0,0 1 1 0 0,0 0-1 0 0,0 0 1 0 0,0 0-1 0 0,0-1 1 0 0,-1 1-1 0 0,1 0 1 0 0,0 1-1 0 0,0-1 1 0 0,0 0-1 0 0,0 0 1 0 0,0 0 0 0 0,0 1-1 0 0,0-1 1 0 0,0 0-1 0 0,0 1 1 0 0,0-1-1 0 0,0 1 1 0 0,0-1-1 0 0,0 1 1 0 0,0-1-1 0 0,0 1 1 0 0,0 0-1 0 0,1 0 1 0 0,-1-1-1 0 0,0 1 1 0 0,0 0-1 0 0,1 0 1 0 0,-1 0-46 0 0,-10 10 72 0 0,0 0 0 0 0,1 0 0 0 0,1 1 0 0 0,-1 1-1 0 0,2-1 1 0 0,0 2 0 0 0,1-1 0 0 0,0 1 0 0 0,1 0 0 0 0,0 0 0 0 0,1 1 0 0 0,1 0 0 0 0,0 0 0 0 0,1 0-1 0 0,1 0 1 0 0,0 0 0 0 0,1 0 0 0 0,1 1 0 0 0,0 8-72 0 0,28 214 361 0 0,8 43-1221 0 0,-58-220-1427 0 0,20-61 2122 0 0,0 0-1 0 0,0 0 1 0 0,0 0-1 0 0,1 0 1 0 0,-1 0-1 0 0,0-1 1 0 0,0 1-1 0 0,0-1 0 0 0,0 1 1 0 0,1-1-1 0 0,-1 0 1 0 0,0 0-1 0 0,0 1 1 0 0,1-1-1 0 0,-1-1 1 0 0,1 1-1 0 0,-1 0 1 0 0,1 0-1 0 0,-1 0 0 0 0,1-1 1 0 0,0 1-1 0 0,0-1 1 0 0,-1 1-1 0 0,1-1 1 0 0,0 1-1 0 0,1-1 1 0 0,-1 0-1 0 0,0 0 0 0 0,0 1 1 0 0,1-1-1 0 0,-1 0 1 0 0,1 0-1 0 0,-1 0 1 0 0,1 0-1 0 0,0 1 1 0 0,0-2 165 0 0,-7-26-1372 0 0</inkml:trace>
  <inkml:trace contextRef="#ctx0" brushRef="#br0" timeOffset="46889.201">24503 341 1184 0 0,'2'-1'69'0'0,"0"-1"1"0"0,0 1-1 0 0,0 0 0 0 0,0 0 1 0 0,0 0-1 0 0,0 0 0 0 0,0 0 0 0 0,0 0 1 0 0,0 0-1 0 0,0 1 0 0 0,1-1 1 0 0,-1 1-1 0 0,0 0 0 0 0,1-1 0 0 0,-1 1 1 0 0,0 0-1 0 0,0 0 0 0 0,1 1 1 0 0,-1-1-1 0 0,0 0 0 0 0,1 1 1 0 0,-1-1-1 0 0,0 1 0 0 0,0 0 0 0 0,0 0 1 0 0,0 0-1 0 0,0 0 0 0 0,0 0 1 0 0,0 0-1 0 0,0 0 0 0 0,0 1 0 0 0,0-1 1 0 0,-1 1-1 0 0,1 0 0 0 0,0-1 1 0 0,-1 1-1 0 0,1 0 0 0 0,-1 0 0 0 0,0 0 1 0 0,0 0-1 0 0,0 0 0 0 0,0 0 1 0 0,0 0-1 0 0,0 0 0 0 0,0 0 1 0 0,-1 0-1 0 0,1 1 0 0 0,-1-1 0 0 0,0 0 1 0 0,1 1-1 0 0,-1-1 0 0 0,0 0 1 0 0,0 0-1 0 0,-1 1 0 0 0,1 0-69 0 0,-6 9 92 0 0,0 0 0 0 0,-1 0 0 0 0,0 0 1 0 0,-1-1-1 0 0,0 0 0 0 0,-1 0 0 0 0,0-1 0 0 0,0 0 0 0 0,-1-1 0 0 0,-1 0 0 0 0,0 0 0 0 0,0-2 0 0 0,0 1 0 0 0,-1-1 1 0 0,0-1-1 0 0,-1 0 0 0 0,1 0 0 0 0,-1-2 0 0 0,0 1 0 0 0,0-2 0 0 0,-1 0 0 0 0,1 0 0 0 0,-6-1-92 0 0,18-2-72 0 0,0 0 1 0 0,0 0-1 0 0,0 0 0 0 0,0 0 0 0 0,0 0 0 0 0,0 0 0 0 0,0-1 0 0 0,0 1 0 0 0,0 0 1 0 0,0-1-1 0 0,0 1 0 0 0,0-1 0 0 0,0 1 0 0 0,0-1 0 0 0,0 0 0 0 0,0 1 0 0 0,0-1 1 0 0,1 0-1 0 0,-1 1 0 0 0,0-1 0 0 0,0 0 0 0 0,1 0 0 0 0,-1 0 0 0 0,1 0 0 0 0,-1 0 0 0 0,1 0 1 0 0,-1 0-1 0 0,1 0 0 0 0,-1 0 0 0 0,1 0 0 0 0,0 0 0 0 0,0 0 0 0 0,-1 0 0 0 0,1 0 1 0 0,0 0-1 0 0,0 0 0 0 0,0 0 0 0 0,0 0 0 0 0,0 0 0 0 0,0-1 0 0 0,1 1 0 0 0,-1 0 1 0 0,0 0-1 0 0,1 0 0 0 0,-1 0 0 0 0,0 0 0 0 0,1 0 0 0 0,-1 0 0 0 0,1 0 0 0 0,-1 0 1 0 0,1 1-1 0 0,0-1 72 0 0,7-20-1452 0 0</inkml:trace>
  <inkml:trace contextRef="#ctx0" brushRef="#br0" timeOffset="47280.847">24807 140 944 0 0,'1'-1'146'0'0,"-1"0"0"0"0,0 0 1 0 0,0 0-1 0 0,1 0 0 0 0,-1 0 0 0 0,0 0 0 0 0,0 0 1 0 0,0 0-1 0 0,0 0 0 0 0,0 0 0 0 0,0 0 0 0 0,-1 1 1 0 0,1-1-1 0 0,0 0 0 0 0,0 0 0 0 0,-1 0 0 0 0,1 0 1 0 0,0 0-1 0 0,-1 0 0 0 0,1 0 0 0 0,-1 0 0 0 0,0 0 1 0 0,1 1-1 0 0,-1-1 0 0 0,1 0 0 0 0,-1 0 0 0 0,0 1 1 0 0,0-1-1 0 0,1 0 0 0 0,-1 1 0 0 0,0-1 0 0 0,0 1 1 0 0,0-1-1 0 0,0 1 0 0 0,0 0 0 0 0,0-1 0 0 0,0 1 0 0 0,0 0 1 0 0,0-1-1 0 0,0 1 0 0 0,0 0 0 0 0,0 0 0 0 0,0 0 1 0 0,0 0-147 0 0,-27 8 1335 0 0,18 5-1200 0 0,1 1 0 0 0,1 0 1 0 0,0 0-1 0 0,1 1 0 0 0,1 0 0 0 0,0 0 0 0 0,1 1 0 0 0,0 0 0 0 0,2 0 0 0 0,0 0 1 0 0,0 0-1 0 0,2 0 0 0 0,0 1 0 0 0,1-1 0 0 0,0 1 0 0 0,2-1 0 0 0,0 1-135 0 0,-2 4 139 0 0,1-8-75 0 0,0 1-1 0 0,1-1 1 0 0,1 0 0 0 0,0 0 0 0 0,1 0 0 0 0,0 0 0 0 0,1-1 0 0 0,1 0 0 0 0,0 0 0 0 0,0 0-1 0 0,9 11-63 0 0,-12-18 10 0 0,0 0-1 0 0,0-1 0 0 0,1 1 0 0 0,0-1 0 0 0,0 1 0 0 0,0-1 1 0 0,0 0-1 0 0,1-1 0 0 0,-1 1 0 0 0,1-1 0 0 0,0 0 1 0 0,0 0-1 0 0,1 0 0 0 0,-1-1 0 0 0,0 0 0 0 0,1 0 0 0 0,-1 0 1 0 0,1-1-1 0 0,0 1 0 0 0,0-1 0 0 0,0-1 0 0 0,-1 1 0 0 0,1-1 1 0 0,0 0-1 0 0,0-1 0 0 0,0 1 0 0 0,0-1 0 0 0,-1 0 0 0 0,5-1-9 0 0,-3-1-65 0 0,1 0 0 0 0,-1 0 0 0 0,1-1 0 0 0,-1 0-1 0 0,0 0 1 0 0,-1 0 0 0 0,1-1 0 0 0,-1 0-1 0 0,0 0 1 0 0,0-1 0 0 0,-1 0 0 0 0,1 0 0 0 0,-1 0-1 0 0,0 0 1 0 0,-1-1 0 0 0,0 0 0 0 0,0 0-1 0 0,0 0 1 0 0,-1-1 0 0 0,0 1 0 0 0,-1-1 0 0 0,1 0-1 0 0,-1 1 1 0 0,-1-1 0 0 0,0 0 0 0 0,0 0 0 0 0,0 0-1 0 0,-1-3 66 0 0,-2 6-2 0 0,0 0-1 0 0,0 0 1 0 0,-1 0-1 0 0,1 0 0 0 0,-1 0 1 0 0,0 1-1 0 0,-1-1 1 0 0,1 1-1 0 0,-1 0 0 0 0,0 0 1 0 0,0 0-1 0 0,0 1 1 0 0,0-1-1 0 0,-1 1 1 0 0,1 0-1 0 0,-1 0 0 0 0,0 1 1 0 0,0-1-1 0 0,0 1 1 0 0,0 0-1 0 0,0 1 0 0 0,-1-1 1 0 0,1 1-1 0 0,0 0 1 0 0,-1 0-1 0 0,1 1 1 0 0,-1-1-1 0 0,1 1 0 0 0,-1 0 1 0 0,1 1-1 0 0,-1-1 1 0 0,1 1-1 0 0,0 0 1 0 0,-1 1-1 0 0,1-1 0 0 0,0 1 1 0 0,0 0-1 0 0,0 1 1 0 0,-1 0 2 0 0,2-2 13 0 0,0 0-1 0 0,0 0 1 0 0,1 1 0 0 0,-1 0 0 0 0,0 0 0 0 0,1 0 0 0 0,0 0 0 0 0,-1 0 0 0 0,1 1 0 0 0,0-1 0 0 0,0 1 0 0 0,0 0 0 0 0,1 0 0 0 0,-1 0-1 0 0,1 0 1 0 0,-1 1 0 0 0,1-1 0 0 0,0 0 0 0 0,0 1 0 0 0,1 0 0 0 0,-1-1 0 0 0,1 1 0 0 0,0 0 0 0 0,0 0 0 0 0,0 0 0 0 0,0 0 0 0 0,1 0-1 0 0,-1 0 1 0 0,1 0 0 0 0,0 0 0 0 0,1 0 0 0 0,-1 0 0 0 0,1 0 0 0 0,-1 0 0 0 0,1 0 0 0 0,0 0 0 0 0,0 0 0 0 0,1-1 0 0 0,-1 1 0 0 0,1 0 0 0 0,0-1-1 0 0,0 1 1 0 0,0-1 0 0 0,1 0 0 0 0,-1 1 0 0 0,1-1 0 0 0,0 0 0 0 0,-1-1 0 0 0,1 1 0 0 0,1 0 0 0 0,-1-1 0 0 0,3 2-13 0 0,7 5-326 0 0,0-1 0 0 0,1 0 1 0 0,0-1-1 0 0,0-1 0 0 0,1 0 1 0 0,-1-1-1 0 0,1-1 0 0 0,0 0 0 0 0,1-1 1 0 0,-1 0-1 0 0,1-1 0 0 0,-1-1 1 0 0,1-1-1 0 0,-1 0 0 0 0,4-1 326 0 0,-8 1-601 0 0,46-18-1874 0 0,-28 3 1287 0 0</inkml:trace>
  <inkml:trace contextRef="#ctx0" brushRef="#br0" timeOffset="47531.028">25388 8 964 0 0,'3'-1'183'0'0,"0"0"1"0"0,-1-1-1 0 0,1 1 1 0 0,0 1-1 0 0,0-1 0 0 0,0 0 1 0 0,0 1-1 0 0,0-1 0 0 0,0 1 1 0 0,0 0-1 0 0,0 0 1 0 0,1 0-1 0 0,-1 1 0 0 0,0-1 1 0 0,0 1-1 0 0,0-1 0 0 0,0 1 1 0 0,-1 0-1 0 0,1 0 1 0 0,0 0-1 0 0,0 1 0 0 0,0-1 1 0 0,-1 1-1 0 0,1-1 1 0 0,-1 1-1 0 0,1 0 0 0 0,-1 0 1 0 0,0 0-1 0 0,0 0 0 0 0,0 0 1 0 0,0 1-1 0 0,0-1 1 0 0,0 1-1 0 0,-1-1 0 0 0,1 1 1 0 0,-1 0-1 0 0,1 0 0 0 0,-1 0-183 0 0,43 119 2200 0 0,-41-102-1941 0 0,0 1 0 0 0,-2-1 0 0 0,-1 1 0 0 0,0 0-1 0 0,-2-1 1 0 0,0 1 0 0 0,-1-1 0 0 0,-1 0 0 0 0,-5 13-259 0 0,1-10-45 0 0,-2-1 0 0 0,0 0 0 0 0,-2 0 0 0 0,0-1-1 0 0,-2 0 1 0 0,0-2 0 0 0,-1 1 0 0 0,-1-2 0 0 0,-1 0 0 0 0,0-1 0 0 0,-1 0 0 0 0,-1-2 0 0 0,-1 0 0 0 0,-20 11 45 0 0,20-14-720 0 0,0-1 0 0 0,-1 0 0 0 0,0-2 1 0 0,0-1-1 0 0,-1 0 0 0 0,-1-2 0 0 0,1 0 0 0 0,-1-2 0 0 0,-20 2 720 0 0,-14-9-2572 0 0,5-16 1264 0 0</inkml:trace>
  <inkml:trace contextRef="#ctx0" brushRef="#br0" timeOffset="117697.223">19962 1586 1160 0 0,'6'-22'4119'0'0,"0"1"-195"0"0,5 25-6155 0 0,11 16-1569 0 0,-12-10 2572 0 0</inkml:trace>
  <inkml:trace contextRef="#ctx0" brushRef="#br0" timeOffset="118522.563">21164 1708 1544 0 0,'21'11'6896'0'0,"-19"50"-5663"0"0,-3-48-765 0 0,21 360-987 0 0,-19-328-6181 0 0,-1-44 5594 0 0</inkml:trace>
  <inkml:trace contextRef="#ctx0" brushRef="#br0" timeOffset="118707.969">21423 2119 924 0 0,'1'0'109'0'0,"0"-1"-1"0"0,0 1 1 0 0,0 0-1 0 0,1 0 1 0 0,-1 0-1 0 0,0 0 1 0 0,0 0-1 0 0,0 0 1 0 0,0 0-1 0 0,0 0 1 0 0,1 0-1 0 0,-1 0 1 0 0,0 1-1 0 0,0-1 1 0 0,0 0-1 0 0,0 1 1 0 0,0-1-1 0 0,0 1 1 0 0,0 0-1 0 0,0-1 1 0 0,0 1-1 0 0,0 0 1 0 0,0-1-1 0 0,0 1 1 0 0,-1 0-1 0 0,1 0 1 0 0,0 0-1 0 0,0-1 1 0 0,-1 1-1 0 0,1 0 1 0 0,-1 0 0 0 0,1 0-1 0 0,-1 0 1 0 0,1 1-1 0 0,-1-1 1 0 0,1 0-1 0 0,-1 0 1 0 0,0 0-1 0 0,0 0 1 0 0,1 0-1 0 0,-1 0 1 0 0,0 0-1 0 0,0 1 1 0 0,0-1-1 0 0,0 0 1 0 0,-1 0-1 0 0,1 0 1 0 0,0 0-1 0 0,0 0 1 0 0,-1 0-1 0 0,1 1 1 0 0,-1-1-1 0 0,1 0 1 0 0,-1 0-1 0 0,1 0-108 0 0,-31 65 1664 0 0,-65 54 190 0 0,13-65-3409 0 0,72-56-2683 0 0,-6-24 2065 0 0,18 5 877 0 0</inkml:trace>
  <inkml:trace contextRef="#ctx0" brushRef="#br0" timeOffset="119050.083">21597 1795 1600 0 0,'76'-26'5123'0'0,"-71"26"-5065"0"0,0 1 0 0 0,0 0 0 0 0,0 0 0 0 0,-1 0 0 0 0,1 1 0 0 0,0 0 0 0 0,-1-1 0 0 0,0 2 0 0 0,1-1 0 0 0,-1 0 0 0 0,0 1 0 0 0,0 0 0 0 0,0 0 0 0 0,0 0 0 0 0,-1 0 0 0 0,1 1 0 0 0,-1-1 0 0 0,0 1 0 0 0,0 0 0 0 0,0 0 0 0 0,-1 0 0 0 0,1 0 0 0 0,-1 1 0 0 0,0 0-58 0 0,2 8 138 0 0,-2 0 1 0 0,1 1-1 0 0,-1-1 1 0 0,-1 1-1 0 0,-1-1 1 0 0,0 1-1 0 0,-1 0 1 0 0,0-1-1 0 0,-1 1 1 0 0,0-1-1 0 0,-1 1 1 0 0,-1-1-1 0 0,0 0 1 0 0,-1 0-1 0 0,0-1 1 0 0,-1 1-1 0 0,0-1 1 0 0,-3 3-139 0 0,-22 68 1100 0 0,71-79-1806 0 0,144-72-6641 0 0,-156 54 6120 0 0</inkml:trace>
  <inkml:trace contextRef="#ctx0" brushRef="#br0" timeOffset="119302.723">22146 2097 2688 0 0,'-16'16'824'0'0,"0"2"-104"0"0,0 2-140 0 0,0-5 20 0 0,2 4-27 0 0,1 1-89 0 0,2-1-116 0 0,0-1 8 0 0,3 0-92 0 0,0 0-108 0 0,4-6-116 0 0,1-3-12 0 0,0 2-588 0 0,-2-2-680 0 0,5-5 11 0 0,-3-2 61 0 0,1-2 56 0 0</inkml:trace>
  <inkml:trace contextRef="#ctx0" brushRef="#br0" timeOffset="119970.95">22346 1736 1348 0 0,'0'0'431'0'0,"-11"-6"5395"0"0,64-19-5114 0 0,47 10-519 0 0,-98 15-127 0 0,18 2-118 0 0,-18 3 56 0 0,0 1 0 0 0,-1-1 0 0 0,0 0 1 0 0,0 1-1 0 0,0-1 0 0 0,-1 1 0 0 0,0-1 0 0 0,0 1 0 0 0,0-1 0 0 0,0 1 0 0 0,-1-1 0 0 0,0 1 0 0 0,0-1 1 0 0,-1 0-1 0 0,0 1 0 0 0,1-1 0 0 0,-2 0 0 0 0,1 0 0 0 0,-1 0 0 0 0,1-1 0 0 0,-1 1 0 0 0,-2 2-4 0 0,4-5 17 0 0,-44 99 390 0 0,45-99-378 0 0,4 9 53 0 0,141 90 77 0 0,-142-99-140 0 0,0 0 0 0 0,0 1-1 0 0,-1-1 1 0 0,0 1 0 0 0,1-1-1 0 0,-1 1 1 0 0,0 0 0 0 0,0 0-1 0 0,0 0 1 0 0,-1 0 0 0 0,1 1-1 0 0,-1-1 1 0 0,0 0 0 0 0,0 1-1 0 0,0-1 1 0 0,0 1 0 0 0,0-1-1 0 0,-1 1 1 0 0,0-1 0 0 0,1 1 0 0 0,-1-1-1 0 0,-1 1 1 0 0,1-1 0 0 0,0 1-1 0 0,-1-1 1 0 0,0 1 0 0 0,0-1-1 0 0,0 1 1 0 0,0-1 0 0 0,0 0-1 0 0,-1 0 1 0 0,1 1 0 0 0,-1-1-1 0 0,0 0 1 0 0,0 0 0 0 0,0-1-1 0 0,-1 1 1 0 0,1 0 0 0 0,-1-1 0 0 0,1 1-1 0 0,-1-1 1 0 0,0 0 0 0 0,0 0-1 0 0,-1 1-18 0 0,-168 84 554 0 0,96-76-3199 0 0,82-34-1668 0 0,10 12 3171 0 0,4 0 90 0 0</inkml:trace>
  <inkml:trace contextRef="#ctx0" brushRef="#br0" timeOffset="120217.632">22932 2169 1108 0 0,'9'48'4164'0'0,"-31"22"-2975"0"0,15-53-1075 0 0,-2-1 1 0 0,0 1-1 0 0,0-1 1 0 0,-2-1 0 0 0,0 0-1 0 0,0 0 1 0 0,-1-1 0 0 0,-1-1-1 0 0,-1 0 1 0 0,0 0 0 0 0,0-2-1 0 0,-1 1 1 0 0,-1-2-1 0 0,0 0 1 0 0,-2 0-115 0 0,-14-10-5690 0 0,22-17 4320 0 0</inkml:trace>
  <inkml:trace contextRef="#ctx0" brushRef="#br0" timeOffset="120512.568">23492 1745 1532 0 0,'13'24'4976'0'0,"-17"32"-3267"0"0,-9 2-948 0 0,3 0 0 0 0,2 0 0 0 0,3 1 1 0 0,3 54-762 0 0,25-14-2040 0 0,-36-106-2252 0 0,-1 0 3318 0 0,-3-9-193 0 0,-3-1 30 0 0</inkml:trace>
  <inkml:trace contextRef="#ctx0" brushRef="#br0" timeOffset="120780.294">23417 1751 1652 0 0,'-211'252'7836'0'0,"137"-137"-5776"0"0,75-111-2033 0 0,1 0 1 0 0,-1 0 0 0 0,1 0-1 0 0,0 0 1 0 0,0 0-1 0 0,1 0 1 0 0,-1-1 0 0 0,1 1-1 0 0,0-1 1 0 0,0 0 0 0 0,0 1-1 0 0,0-1 1 0 0,0-1-1 0 0,1 1 1 0 0,0 0 0 0 0,-1-1-1 0 0,1 0 1 0 0,0 0 0 0 0,0 0-1 0 0,0 0 1 0 0,0-1-1 0 0,0 0 1 0 0,1 1 0 0 0,-1-1-1 0 0,0-1 1 0 0,1 1 0 0 0,-1-1-1 0 0,0 0 1 0 0,1 0-1 0 0,-1 0 1 0 0,1 0 0 0 0,-1-1-1 0 0,2 0-27 0 0,0 2-39 0 0,138-12-977 0 0,-66 2-989 0 0,-1-4 1 0 0,-1-3-1 0 0,0-3 1 0 0,6-5 2004 0 0,-43 10-1162 0 0</inkml:trace>
  <inkml:trace contextRef="#ctx0" brushRef="#br0" timeOffset="117496.643">19807 1924 1472 0 0,'13'-29'4349'0'0,"-10"27"-3929"0"0,-3 2-64 0 0,3-4-25 0 0,14-2 719 0 0,-25 37 457 0 0,2-7-1540 0 0,-21 213 1667 0 0,27-229-1636 0 0,0 0-1 0 0,0 0 1 0 0,1 0-1 0 0,0 0 1 0 0,0 0-1 0 0,1 0 0 0 0,0 0 1 0 0,0-1-1 0 0,1 1 1 0 0,0-1-1 0 0,1 0 1 0 0,-1 0-1 0 0,1 0 1 0 0,1 0-1 0 0,-1 0 0 0 0,1-1 1 0 0,0 0-1 0 0,1 0 1 0 0,-1 0-1 0 0,1-1 1 0 0,0 0-1 0 0,1 0 1 0 0,-1 0-1 0 0,1-1 0 0 0,0 0 1 0 0,0 0-1 0 0,0-1 1 0 0,1 0-1 0 0,-1 0 1 0 0,1 0 2 0 0,-4-4-188 0 0,-1 1-1 0 0,0-1 1 0 0,1 1 0 0 0,-1-1 0 0 0,0 0 0 0 0,0 0 0 0 0,1-1-1 0 0,-1 1 1 0 0,0-1 0 0 0,0 1 0 0 0,0-1 0 0 0,-1 0 0 0 0,1 0-1 0 0,0 0 1 0 0,-1-1 0 0 0,1 1 0 0 0,-1-1 0 0 0,0 1 0 0 0,0-1 0 0 0,0 0-1 0 0,0 0 1 0 0,0 0 0 0 0,-1 0 0 0 0,1 0 0 0 0,-1 0 0 0 0,0 0-1 0 0,0 0 1 0 0,0-1 0 0 0,0 1 0 0 0,0 0 0 0 0,-1-1 0 0 0,1 1 0 0 0,-1 0-1 0 0,0-1 1 0 0,0 1 0 0 0,-1-1 0 0 0,1 1 0 0 0,-1 0 0 0 0,1-1-1 0 0,-1 1 1 0 0,0 0 0 0 0,0-1 0 0 0,-1 0 188 0 0,-14-50-1075 0 0</inkml:trace>
  <inkml:trace contextRef="#ctx0" brushRef="#br0" timeOffset="117946.102">20186 1944 1468 0 0,'-4'14'4437'0'0,"37"0"-2789"0"0,203-8-160 0 0,-125-15-1876 0 0,3 0-4957 0 0,-103 9 4001 0 0</inkml:trace>
  <inkml:trace contextRef="#ctx0" brushRef="#br0" timeOffset="118134.931">20269 2251 1324 0 0,'15'6'4049'0'0,"22"-4"-3057"0"0,-29-2-324 0 0,227-23 2331 0 0,-216 20-2846 0 0,100-25-2035 0 0,-10-27-3477 0 0,-92 41 4091 0 0</inkml:trace>
  <inkml:trace contextRef="#ctx0" brushRef="#br0" timeOffset="123836.087">19943 3202 2232 0 0,'-34'35'4094'0'0,"31"-33"-4014"0"0,0-1 0 0 0,1 1-1 0 0,-1 0 1 0 0,0 0 0 0 0,1 0 0 0 0,-1 0 0 0 0,1 1 0 0 0,-1-1 0 0 0,1 1-1 0 0,0 0 1 0 0,0-1 0 0 0,0 1 0 0 0,1 0 0 0 0,-1 0 0 0 0,1 0-1 0 0,-1 0 1 0 0,1 0 0 0 0,0 1 0 0 0,0-1 0 0 0,1 0 0 0 0,-1 1-1 0 0,1-1 1 0 0,-1 0 0 0 0,1 1 0 0 0,0-1 0 0 0,0 0 0 0 0,1 1 0 0 0,-1-1-1 0 0,1 0 1 0 0,-1 1 0 0 0,1-1 0 0 0,0 0 0 0 0,1 0 0 0 0,-1 0-1 0 0,0 1 1 0 0,1-1 0 0 0,0-1 0 0 0,-1 1 0 0 0,1 0 0 0 0,0 0 0 0 0,0-1-1 0 0,1 1 1 0 0,-1-1 0 0 0,1 0 0 0 0,-1 1 0 0 0,1-1 0 0 0,0 0-1 0 0,0-1 1 0 0,-1 1 0 0 0,1 0 0 0 0,0-1 0 0 0,1 0 0 0 0,-1 1-80 0 0,17 1 18 0 0,-1 0 0 0 0,0-2 0 0 0,1 0 0 0 0,-1-1 0 0 0,1-1 0 0 0,-1-1 0 0 0,0 0 0 0 0,1-1 0 0 0,-1-2 0 0 0,2 0-18 0 0,-2 0-42 0 0,-13 5 38 0 0,-1 0 1 0 0,0-1 0 0 0,1 0-1 0 0,-1-1 1 0 0,0 1-1 0 0,0-1 1 0 0,0 0 0 0 0,0 0-1 0 0,0 0 1 0 0,0-1 0 0 0,-1 0-1 0 0,1 0 1 0 0,-1 0 0 0 0,0 0-1 0 0,0-1 1 0 0,0 1 0 0 0,0-1-1 0 0,0 0 1 0 0,-1-1-1 0 0,0 1 1 0 0,0 0 0 0 0,0-1-1 0 0,-1 0 1 0 0,1 1 0 0 0,-1-1-1 0 0,0 0 1 0 0,0-2 3 0 0,-5 1 3 0 0,0-1 1 0 0,0 1-1 0 0,-1 0 1 0 0,0 0-1 0 0,0 0 0 0 0,-1 1 1 0 0,1-1-1 0 0,-1 1 1 0 0,0 0-1 0 0,-1 0 0 0 0,1 1 1 0 0,-1 0-1 0 0,0 0 1 0 0,0 0-1 0 0,0 1 0 0 0,-1-1 1 0 0,1 2-1 0 0,-1-1 1 0 0,0 1-1 0 0,1 0 0 0 0,-1 0 1 0 0,-4 0-4 0 0,2-2 14 0 0,-91-39-2123 0 0,100 42 1594 0 0,-4-7-648 0 0,8 0-2545 0 0,15-7 2605 0 0</inkml:trace>
  <inkml:trace contextRef="#ctx0" brushRef="#br0" timeOffset="124628.158">20836 3363 2396 0 0,'0'0'683'0'0,"1"22"894"0"0,17 22-646 0 0,-15-39-764 0 0,0 1 1 0 0,1 0-1 0 0,-2-1 1 0 0,1 1 0 0 0,-1 0-1 0 0,0 0 1 0 0,0 1-1 0 0,0-1 1 0 0,-1 0 0 0 0,0 1-1 0 0,-1-1 1 0 0,1 0-1 0 0,-1 1 1 0 0,0-1 0 0 0,-1 1-1 0 0,1-1 1 0 0,-1 1-1 0 0,-2 3-167 0 0,-4 2 14 0 0,-2-1 0 0 0,1 0-1 0 0,-1-1 1 0 0,-1 0-1 0 0,0-1 1 0 0,0 0 0 0 0,-1 0-1 0 0,0-1 1 0 0,-1-1 0 0 0,0 0-1 0 0,0 0 1 0 0,0-1-1 0 0,-1-1 1 0 0,0 0 0 0 0,0-1-1 0 0,0 0 1 0 0,0-1-1 0 0,-1 0 1 0 0,1-1 0 0 0,-1-1-1 0 0,0 0 1 0 0,-5-1-14 0 0,17 0-148 0 0,-1 0 0 0 0,0 0 0 0 0,1 0 0 0 0,-1 0 0 0 0,0-1 0 0 0,1 1 0 0 0,-1-1-1 0 0,0 0 1 0 0,1 1 0 0 0,-1-1 0 0 0,1-1 0 0 0,0 1 0 0 0,-1 0 0 0 0,1 0 0 0 0,0-1 0 0 0,0 0 0 0 0,-1 1 0 0 0,1-1 0 0 0,1 0 0 0 0,-1 0 0 0 0,0 0 0 0 0,0 0 0 0 0,1 0 0 0 0,-1 0 0 0 0,1-1 0 0 0,0 1 0 0 0,-1 0 0 0 0,1-1 0 0 0,0 1-1 0 0,1-1 1 0 0,-1 0 0 0 0,0 1 0 0 0,1-1 0 0 0,-1 0 0 0 0,1 1 0 0 0,0-1 0 0 0,0 0 0 0 0,0 1 0 0 0,0-1 0 0 0,0 0 0 0 0,1 1 0 0 0,-1-1 0 0 0,2-1 148 0 0,10-31-1177 0 0</inkml:trace>
  <inkml:trace contextRef="#ctx0" brushRef="#br0" timeOffset="129493.065">26105 2785 1664 0 0,'44'-22'4460'0'0,"29"36"-3602"0"0,-67-9-775 0 0,0 0 0 0 0,-1 0 0 0 0,0 1 0 0 0,0 0 0 0 0,-1-1 0 0 0,1 2 1 0 0,-1-1-1 0 0,-1 0 0 0 0,1 1 0 0 0,-1 0 0 0 0,0 0 0 0 0,-1 0 0 0 0,1 0 0 0 0,-2 0 0 0 0,1 0 0 0 0,-1 1 0 0 0,0-1 0 0 0,0 1 0 0 0,-1-1 1 0 0,0 0-1 0 0,0 1 0 0 0,-1-1 0 0 0,0 1 0 0 0,0-1 0 0 0,-1 0 0 0 0,1 1 0 0 0,-2-1 0 0 0,1 0 0 0 0,-1 0 0 0 0,0-1 0 0 0,-1 1 0 0 0,1 0 1 0 0,-1-1-1 0 0,-1 0 0 0 0,1 0 0 0 0,-1 0 0 0 0,0-1 0 0 0,-4 4-83 0 0,-135 112 3020 0 0,192-109-3479 0 0,255-40-8679 0 0,-273 26 7944 0 0</inkml:trace>
  <inkml:trace contextRef="#ctx0" brushRef="#br0" timeOffset="129754.688">26673 3346 1908 0 0,'-10'18'860'0'0,"-2"0"-64"0"0,0 2-112 0 0,-4-1-60 0 0,0-5-116 0 0,-1-1-115 0 0,-2-1-17 0 0,3-1 68 0 0,-4 2-164 0 0,1-5 28 0 0,0-4-108 0 0,1-1-232 0 0,18-3 4 0 0,-16 0-500 0 0,-20-15-352 0 0,23 3-449 0 0,2-1 21 0 0,-1-5 136 0 0</inkml:trace>
  <inkml:trace contextRef="#ctx0" brushRef="#br0" timeOffset="130452.097">27094 2739 1636 0 0,'17'-10'4304'0'0,"23"34"-3655"0"0,-34-16-546 0 0,-1 0 0 0 0,0 1 1 0 0,0 0-1 0 0,-1 0 0 0 0,0 0 1 0 0,0 0-1 0 0,-1 1 1 0 0,-1-1-1 0 0,1 1 0 0 0,-2 0 1 0 0,1-1-1 0 0,-1 1 0 0 0,-1 0 1 0 0,0 0-1 0 0,0 0 0 0 0,-1 0 1 0 0,0 0-1 0 0,-1 0 1 0 0,0-1-1 0 0,0 1 0 0 0,-1 0 1 0 0,-1-1-1 0 0,1 0 0 0 0,-2 0 1 0 0,1 0-1 0 0,-1 0 0 0 0,0-1 1 0 0,-1 0-1 0 0,0 0 0 0 0,0 0 1 0 0,-1-1-1 0 0,0 0 1 0 0,-4 4-104 0 0,-131 63 1768 0 0,140-73-1678 0 0,6-11-130 0 0,0 1 0 0 0,0-1-1 0 0,0 1 1 0 0,1 1-1 0 0,1-1 1 0 0,0 1-1 0 0,0 0 1 0 0,0 0-1 0 0,1 0 1 0 0,0 1 0 0 0,1 0-1 0 0,-1 1 1 0 0,1-1-1 0 0,1 1 1 0 0,-1 1-1 0 0,4-2 41 0 0,-1-1-50 0 0,29-21-165 0 0,0 1 0 0 0,2 3 0 0 0,1 1-1 0 0,1 2 1 0 0,0 2 0 0 0,2 2 215 0 0,-47 18 9 0 0,1 1-1 0 0,0-1 1 0 0,0 0-1 0 0,-1 1 1 0 0,1-1-1 0 0,0 1 0 0 0,-1-1 1 0 0,1 0-1 0 0,0 1 1 0 0,0-1-1 0 0,0 1 1 0 0,0-1-1 0 0,-1 1 1 0 0,1-1-1 0 0,0 1 1 0 0,0-1-1 0 0,0 1 0 0 0,0-1 1 0 0,0 0-1 0 0,0 1 1 0 0,0-1-1 0 0,0 1 1 0 0,0-1-1 0 0,0 1 1 0 0,1-1-1 0 0,-1 1 1 0 0,0-1-1 0 0,0 1 1 0 0,0-1-1 0 0,0 0 0 0 0,1 1 1 0 0,-1-1-1 0 0,0 1 1 0 0,0-1-1 0 0,1 0 1 0 0,-1 1-1 0 0,0-1 1 0 0,1 0-1 0 0,-1 1 1 0 0,0-1-1 0 0,1 0 1 0 0,-1 0-1 0 0,1 1 0 0 0,-1-1 1 0 0,1 0-9 0 0,-48 46 564 0 0,40-40-497 0 0,-3 2-4 0 0,1 0-1 0 0,0 0 1 0 0,1 1-1 0 0,0 0 0 0 0,0 0 1 0 0,1 1-1 0 0,0 0 1 0 0,1 0-1 0 0,0 1 0 0 0,0-1 1 0 0,2 1-1 0 0,-1 1 1 0 0,1-1-1 0 0,1 1 0 0 0,-2 9-62 0 0,6-16-121 0 0,2 0 0 0 0,-1-1 0 0 0,1 1-1 0 0,-1-1 1 0 0,1 1 0 0 0,0-1-1 0 0,1 0 1 0 0,-1 0 0 0 0,1 0 0 0 0,0-1-1 0 0,0 1 1 0 0,0-1 0 0 0,0 0-1 0 0,0 0 1 0 0,1 0 0 0 0,-1-1 0 0 0,1 0-1 0 0,0 0 1 0 0,0 0 0 0 0,0 0-1 0 0,0-1 1 0 0,0 1 0 0 0,0-1 121 0 0,106 7-6454 0 0,-99-8 5259 0 0</inkml:trace>
  <inkml:trace contextRef="#ctx0" brushRef="#br0" timeOffset="130746.478">27672 3109 1204 0 0,'-14'107'6118'0'0,"0"4"-4526"0"0,15-109-1698 0 0,-1-1 0 0 0,1 0 0 0 0,-1 1 0 0 0,0-1-1 0 0,0 0 1 0 0,0 1 0 0 0,1-1 0 0 0,-1 1 0 0 0,-1-1 0 0 0,1 0 0 0 0,0 1 0 0 0,0-1-1 0 0,0 0 1 0 0,-1 1 0 0 0,1-1 0 0 0,-1 0 0 0 0,1 1 0 0 0,-1-1 0 0 0,1 0-1 0 0,-1 0 1 0 0,0 1 0 0 0,0-1 0 0 0,1 0 0 0 0,-1 0 0 0 0,0 0 0 0 0,0 0-1 0 0,0 0 1 0 0,0 0 0 0 0,0 0 0 0 0,0-1 0 0 0,-1 1 0 0 0,1 0 0 0 0,0-1-1 0 0,0 1 1 0 0,-1 0 0 0 0,1-1 0 0 0,0 0 0 0 0,-1 1 0 0 0,1-1 0 0 0,0 0 0 0 0,-1 1-1 0 0,1-1 1 0 0,0 0 0 0 0,-1 0 0 0 0,1 0 0 0 0,-1 0 0 0 0,0-1 106 0 0,1 1-514 0 0</inkml:trace>
  <inkml:trace contextRef="#ctx0" brushRef="#br0" timeOffset="131038.364">27587 3111 2864 0 0,'-191'154'6864'0'0,"191"-152"-6813"0"0,1 0 0 0 0,0 0 1 0 0,0 0-1 0 0,1-1 0 0 0,-1 1 1 0 0,0 0-1 0 0,1-1 1 0 0,-1 1-1 0 0,1-1 0 0 0,-1 1 1 0 0,1-1-1 0 0,0 0 0 0 0,-1 0 1 0 0,1 0-1 0 0,0 0 1 0 0,0 0-1 0 0,0 0 0 0 0,0 0 1 0 0,0 0-1 0 0,0-1 0 0 0,0 1 1 0 0,0-1-1 0 0,0 0 1 0 0,0 1-1 0 0,0-1 0 0 0,0 0 1 0 0,1 0-1 0 0,-1 0 0 0 0,0-1 1 0 0,0 1-1 0 0,0 0 1 0 0,0-1-1 0 0,0 0 0 0 0,0 1 1 0 0,1-1-52 0 0,258-35-1509 0 0,-156 16-1646 0 0,-10-7-788 0 0,-72 17 2580 0 0</inkml:trace>
  <inkml:trace contextRef="#ctx0" brushRef="#br0" timeOffset="131596.828">27772 2890 1568 0 0,'53'-1'6765'0'0,"111"-7"-5502"0"0,137-1 236 0 0,-245 25-1195 0 0,-101 2 243 0 0,44-17-678 0 0,0-1 0 0 0,0 0 0 0 0,1 0 0 0 0,-1 1 0 0 0,0-1 0 0 0,0 0 0 0 0,0 0 0 0 0,1 0 0 0 0,-1 0 0 0 0,0 0-1 0 0,0 0 1 0 0,0 0 0 0 0,0 0 0 0 0,1 0 0 0 0,-1 0 0 0 0,0 0 0 0 0,0-1 0 0 0,1 1 0 0 0,-1 0 0 0 0,0-1 0 0 0,0 1-1 0 0,1 0 1 0 0,-1-1 0 0 0,0 1 0 0 0,0-1 0 0 0,1 1 0 0 0,-1-1 0 0 0,1 1 0 0 0,-1-1 0 0 0,1 0 0 0 0,-1 1-1 0 0,1-1 1 0 0,-1 0 0 0 0,1 1 0 0 0,-1-1 0 0 0,1 0 0 0 0,0 1 0 0 0,-1-1 0 0 0,1 0 0 0 0,0 0 0 0 0,0 0 0 0 0,-1 1-1 0 0,1-1 1 0 0,0 0 0 0 0,0 0 0 0 0,0 0 0 0 0,0 1 0 0 0,0-1 0 0 0,0 0 131 0 0,-4-14-2939 0 0,2 11 1671 0 0</inkml:trace>
  <inkml:trace contextRef="#ctx0" brushRef="#br0" timeOffset="131845.829">28260 2838 1140 0 0,'4'-47'4006'0'0,"47"10"-1612"0"0,-50 37-2190 0 0,12 3 167 0 0,-7 4-269 0 0,0 1 1 0 0,0 0 0 0 0,0 1 0 0 0,-1-1-1 0 0,0 1 1 0 0,-1 0 0 0 0,0 0 0 0 0,0 1-1 0 0,-1-1 1 0 0,0 1 0 0 0,-1-1-1 0 0,0 1 1 0 0,0 0 0 0 0,-1 0 0 0 0,-1 0-1 0 0,1 0 1 0 0,-2 0 0 0 0,1 0-1 0 0,-1 0 1 0 0,-1 0 0 0 0,0 0 0 0 0,0-1-1 0 0,-1 1 1 0 0,0 0 0 0 0,-1-1 0 0 0,0 0-1 0 0,-1 0 1 0 0,-3 6-103 0 0,-47 62 393 0 0,-5-43-974 0 0,34-30-3352 0 0,7-24 246 0 0,18 13 2632 0 0</inkml:trace>
  <inkml:trace contextRef="#ctx0" brushRef="#br0" timeOffset="132447.558">28545 2700 1860 0 0,'0'0'500'0'0,"0"0"-56"0"0,0 0-26 0 0,0 0 12 0 0,0 0-15 0 0,0 0-34 0 0,0 0-46 0 0,-4 1-423 0 0,-5 5 5453 0 0,102-8-5203 0 0,-88 2-155 0 0,-1 0 1 0 0,0 1-1 0 0,1-1 0 0 0,-1 1 0 0 0,0 0 1 0 0,0 1-1 0 0,0-1 0 0 0,1 1 0 0 0,-1 0 1 0 0,-1 0-1 0 0,1 0 0 0 0,0 0 0 0 0,0 0 0 0 0,-1 1 1 0 0,1 0-1 0 0,-1 0 0 0 0,0 0 0 0 0,0 0 1 0 0,0 0-1 0 0,-1 1 0 0 0,1-1 0 0 0,-1 1 0 0 0,1 0 1 0 0,-1 0-1 0 0,0 0 0 0 0,-1 0 0 0 0,1 0 1 0 0,-1 0-1 0 0,0 0 0 0 0,0 0 0 0 0,0 1 1 0 0,0-1-1 0 0,-1 0 0 0 0,0 1 0 0 0,1-1 0 0 0,-2 1 1 0 0,1 0-8 0 0,-6 11 35 0 0,0-1 0 0 0,-1 0 0 0 0,-1 0 0 0 0,0 0 0 0 0,-1-1 0 0 0,0-1 0 0 0,-1 0 0 0 0,-1 0 0 0 0,0-1 0 0 0,-1 0 0 0 0,0-1 0 0 0,-5 3-35 0 0,17-11 4 0 0,0 0 0 0 0,0-1 0 0 0,0 1 0 0 0,1 0 0 0 0,-1-1 0 0 0,1 1-1 0 0,-1-1 1 0 0,1 1 0 0 0,0-1 0 0 0,0 1 0 0 0,0-1 0 0 0,0 1 0 0 0,1-1 0 0 0,-1 0-1 0 0,0 1 1 0 0,1-1 0 0 0,0 0 0 0 0,0 0 0 0 0,-1 0 0 0 0,1 0 0 0 0,0-1 0 0 0,0 1-1 0 0,1 0 1 0 0,-1-1 0 0 0,0 0 0 0 0,1 1 0 0 0,-1-1 0 0 0,0 0 0 0 0,1 0-1 0 0,-1 0 1 0 0,1-1 0 0 0,0 1 0 0 0,1 0-4 0 0,30 23 11 0 0,-32-22-5 0 0,0 0 1 0 0,1 0-1 0 0,-1 0 0 0 0,0 1 1 0 0,0-1-1 0 0,0 1 0 0 0,-1-1 1 0 0,1 1-1 0 0,-1 0 0 0 0,1 0 1 0 0,-1-1-1 0 0,0 1 1 0 0,0 0-1 0 0,0 0 0 0 0,0 0 1 0 0,-1 0-1 0 0,1 1 0 0 0,-1-1 1 0 0,0 0-1 0 0,0 0 0 0 0,0 0 1 0 0,0 0-1 0 0,-1 0 0 0 0,1 0 1 0 0,-1 0-1 0 0,1 0 0 0 0,-1 0 1 0 0,0 0-1 0 0,-1 0 0 0 0,1 0 1 0 0,0 0-1 0 0,-1-1 0 0 0,1 1 1 0 0,-1 0-1 0 0,0-1 1 0 0,0 1-1 0 0,0-1 0 0 0,0 0 1 0 0,-1 0-1 0 0,1 0 0 0 0,0 0 1 0 0,-1 0-1 0 0,1 0 0 0 0,-1-1 1 0 0,0 1-1 0 0,0-1 0 0 0,0 0 1 0 0,0 1-1 0 0,1-1 0 0 0,-2-1-6 0 0,-9 6-45 0 0,-1-1 0 0 0,-1-1 0 0 0,1-1-1 0 0,0 0 1 0 0,-1-1 0 0 0,1 0 0 0 0,-1-1-1 0 0,0-1 1 0 0,0 0 0 0 0,-4-2 45 0 0,15 2-222 0 0,-1 0 1 0 0,0-1-1 0 0,1 0 1 0 0,-1 0-1 0 0,0 0 0 0 0,1 0 1 0 0,0-1-1 0 0,-1 0 1 0 0,1 0-1 0 0,0 0 1 0 0,0 0-1 0 0,0-1 1 0 0,0 0-1 0 0,0 1 0 0 0,1-2 1 0 0,-1 1-1 0 0,1 0 1 0 0,0-1-1 0 0,0 1 1 0 0,0-1-1 0 0,0 0 0 0 0,1 0 1 0 0,-1 0-1 0 0,1 0 1 0 0,0 0-1 0 0,0-1 1 0 0,1 1-1 0 0,-1 0 0 0 0,1-1 1 0 0,0 0-1 0 0,0 1 1 0 0,1-3 221 0 0,-1-7-1148 0 0</inkml:trace>
  <inkml:trace contextRef="#ctx0" brushRef="#br0" timeOffset="133564.987">28779 1469 1956 0 0,'3'0'726'0'0,"56"-37"1172"0"0,-54 39-1782 0 0,-1-1 0 0 0,1 1 0 0 0,-1 0 0 0 0,0 0 0 0 0,0 0 0 0 0,0 1 0 0 0,0-1 0 0 0,0 1 0 0 0,0 0 0 0 0,-1 0 0 0 0,1 0 0 0 0,-1 1 0 0 0,0-1 0 0 0,0 1 0 0 0,0 0 0 0 0,-1 0 0 0 0,1 0 0 0 0,-1 0 0 0 0,0 0 0 0 0,0 0-1 0 0,0 1 1 0 0,-1-1 0 0 0,1 1 0 0 0,0 3-116 0 0,78 393 3193 0 0,-55-217-2046 0 0,-8 1 0 0 0,-8 1 0 0 0,-9 24-1147 0 0,-27 13 804 0 0,12-103-192 0 0,-5-2 0 0 0,-6 0 0 0 0,-18 45-612 0 0,43-152 59 0 0,-1-1 0 0 0,-1 1 0 0 0,0-1 0 0 0,-1 0 1 0 0,1 0-1 0 0,-2 0 0 0 0,0-1 0 0 0,0 1 0 0 0,0-1 0 0 0,-1 0 0 0 0,-1 0 0 0 0,0-1 1 0 0,0 0-1 0 0,0 0 0 0 0,-1-1 0 0 0,0 0 0 0 0,0 0 0 0 0,-1-1 0 0 0,0 0 1 0 0,0 0-1 0 0,-1-1 0 0 0,1 0 0 0 0,-1-1 0 0 0,0 0 0 0 0,0-1 0 0 0,-4 1-59 0 0,1 0-156 0 0,1-2 0 0 0,0 1 0 0 0,0-1 0 0 0,-1-1 0 0 0,1-1 0 0 0,-1 1 0 0 0,1-2 0 0 0,-1 0 0 0 0,1 0 0 0 0,-1-1 0 0 0,1-1 0 0 0,0 0 0 0 0,0-1 0 0 0,0 0-1 0 0,-5-3 157 0 0,8-2-462 0 0,1 0 0 0 0,0-1-1 0 0,0 0 1 0 0,2 0 0 0 0,-1-1 0 0 0,1 1-1 0 0,0-2 1 0 0,1 1 0 0 0,1 0-1 0 0,0-1 1 0 0,0 0 0 0 0,1 0-1 0 0,1 0 1 0 0,0 0 0 0 0,0-1-1 0 0,1 1 1 0 0,1-8 462 0 0,-10-153-5076 0 0,8 134 3950 0 0</inkml:trace>
  <inkml:trace contextRef="#ctx0" brushRef="#br0" timeOffset="127564.974">24081 2910 1128 0 0,'29'-3'3422'0'0,"29"2"-2679"0"0,-46 4-660 0 0,0 1 1 0 0,0 0-1 0 0,-1 1 0 0 0,1 0 0 0 0,-1 1 1 0 0,0 0-1 0 0,-1 1 0 0 0,1 0 1 0 0,-2 0-1 0 0,1 1 0 0 0,-1 1 0 0 0,0 0 1 0 0,0 0-1 0 0,-1 0 0 0 0,-1 1 0 0 0,1 0 1 0 0,-2 1-1 0 0,1 0 0 0 0,-1 0 0 0 0,-1 0 1 0 0,0 1-1 0 0,-1-1 0 0 0,0 1 1 0 0,-1 0-1 0 0,0 0 0 0 0,-1 1 0 0 0,0 3-83 0 0,-5-6 106 0 0,0 0 0 0 0,-1 0-1 0 0,0-1 1 0 0,0 1 0 0 0,-1-1-1 0 0,-1 0 1 0 0,1 0-1 0 0,-1-1 1 0 0,-1 1 0 0 0,0-1-1 0 0,0-1 1 0 0,0 1 0 0 0,-1-1-1 0 0,0-1 1 0 0,-1 1 0 0 0,1-1-1 0 0,-1-1 1 0 0,0 0 0 0 0,-1 0-1 0 0,1-1 1 0 0,-1 0-1 0 0,0 0 1 0 0,0-1 0 0 0,0-1-1 0 0,0 1 1 0 0,-1-2 0 0 0,1 1-1 0 0,-1-2 1 0 0,-1 1-106 0 0,9 0 5 0 0,1 1 0 0 0,-1-1 0 0 0,0 0-1 0 0,0 1 1 0 0,1-1 0 0 0,-1-1 0 0 0,0 1 0 0 0,0 0 0 0 0,0-1-1 0 0,0 1 1 0 0,0-1 0 0 0,0 0 0 0 0,0 0 0 0 0,0 0 0 0 0,0 0 0 0 0,0-1-1 0 0,0 1 1 0 0,0-1 0 0 0,1 0 0 0 0,-1 1 0 0 0,0-1 0 0 0,0-1 0 0 0,0 1-1 0 0,1 0 1 0 0,-1-1 0 0 0,1 1 0 0 0,-1-1 0 0 0,1 0 0 0 0,0 0 0 0 0,-1 0-1 0 0,1 0 1 0 0,0 0 0 0 0,0 0 0 0 0,1-1 0 0 0,-1 1 0 0 0,0-1 0 0 0,1 1-1 0 0,-1-1 1 0 0,1 0 0 0 0,0 1 0 0 0,0-1 0 0 0,0 0 0 0 0,0 0-1 0 0,1 0 1 0 0,-1 0 0 0 0,1 0 0 0 0,0 0 0 0 0,-1 0 0 0 0,1 0 0 0 0,1 0-1 0 0,-1 0 1 0 0,0 0 0 0 0,1 1 0 0 0,0-3-5 0 0,11-13-143 0 0,1 0 0 0 0,1 1 0 0 0,1 1 0 0 0,0 0 0 0 0,1 1 0 0 0,1 0 0 0 0,1 1 0 0 0,0 1-1 0 0,0 1 1 0 0,1 1 0 0 0,1 0 0 0 0,-1 2 0 0 0,2 0 0 0 0,-1 1 0 0 0,1 1 0 0 0,15-3 143 0 0,-2-2-118 0 0,0 2-1 0 0,1 0 0 0 0,1 3 1 0 0,-1 1-1 0 0,1 1 1 0 0,28 1 118 0 0,-63 5 31 0 0,0 1 0 0 0,0-1 0 0 0,0 0 0 0 0,0 1 0 0 0,0-1 0 0 0,0 1 0 0 0,0-1 0 0 0,-1 1 0 0 0,1-1 0 0 0,-1 1 0 0 0,1-1 0 0 0,-1 1 0 0 0,0 0 0 0 0,0-1 0 0 0,1 1 0 0 0,-1-1 0 0 0,0 1-1 0 0,0 0 1 0 0,-1-1 0 0 0,1 1 0 0 0,0 0 0 0 0,-1-1 0 0 0,1 1 0 0 0,0-1 0 0 0,-1 1 0 0 0,0-1 0 0 0,1 1 0 0 0,-1-1 0 0 0,0 1 0 0 0,0-1 0 0 0,0 1 0 0 0,0-1 0 0 0,0 0 0 0 0,0 0 0 0 0,0 0 0 0 0,0 1 0 0 0,-1-1 0 0 0,1 0 0 0 0,0 0 0 0 0,-1-1 0 0 0,1 1 0 0 0,-1 0 0 0 0,1 0 0 0 0,-2 0-31 0 0,-40 39 673 0 0,34-34-581 0 0,1 1-1 0 0,-1 0 1 0 0,1 1 0 0 0,0 0-1 0 0,1 0 1 0 0,0 1-1 0 0,0 0 1 0 0,1 0-1 0 0,0 0 1 0 0,1 1-1 0 0,0 0 1 0 0,0 0-1 0 0,1 0 1 0 0,0 1-1 0 0,-1 9-91 0 0,24 3-118 0 0,-12-20-30 0 0,-1 1 0 0 0,1-1 0 0 0,0 0 0 0 0,0 0 0 0 0,0-1 0 0 0,0 0-1 0 0,0 0 1 0 0,1-1 0 0 0,-1 0 0 0 0,0 0 0 0 0,1-1 0 0 0,-1 0 0 0 0,1 0 0 0 0,-1-1-1 0 0,7-1 149 0 0,16 1-1971 0 0,70-2-2128 0 0,-44-10 2821 0 0</inkml:trace>
  <inkml:trace contextRef="#ctx0" brushRef="#br0" timeOffset="128125.418">24892 3225 1460 0 0,'3'-18'3883'0'0,"73"-2"-2697"0"0,-72 22-1128 0 0,1 0 0 0 0,-1 0 0 0 0,1 0 0 0 0,-1 1 1 0 0,0-1-1 0 0,0 1 0 0 0,0 0 0 0 0,0 0 0 0 0,0 0 1 0 0,-1 1-1 0 0,1 0 0 0 0,-1-1 0 0 0,0 1 0 0 0,0 0 1 0 0,-1 1-1 0 0,1-1 0 0 0,-1 0 0 0 0,0 1 1 0 0,0-1-1 0 0,0 1 0 0 0,0 0 0 0 0,-1-1 0 0 0,0 1 1 0 0,0 0-1 0 0,-1 0 0 0 0,1 0 0 0 0,-1 0 0 0 0,0 0 1 0 0,0 0-1 0 0,0 0 0 0 0,-1 0 0 0 0,0 0 0 0 0,0-1 1 0 0,0 1-1 0 0,-1 0 0 0 0,1 0 0 0 0,-1-1 0 0 0,0 1 1 0 0,0-1-1 0 0,-1 0 0 0 0,0 1 0 0 0,1-1 0 0 0,-4 3-58 0 0,-84 96 2034 0 0,147-75-1939 0 0,-4 2-515 0 0,-113 6 276 0 0,50-33 54 0 0,-1-1 0 0 0,0 0 1 0 0,1 0-1 0 0,-1-1 0 0 0,0-1 0 0 0,0 0 1 0 0,0 0-1 0 0,0-1 0 0 0,1 0 1 0 0,-1-1-1 0 0,0 0 0 0 0,1-1 1 0 0,-1 0-1 0 0,1-1 0 0 0,-4-2 90 0 0,9 2-311 0 0,0 0-1 0 0,0 0 1 0 0,0-1-1 0 0,1 1 1 0 0,-1-1-1 0 0,1-1 1 0 0,0 1-1 0 0,1 0 1 0 0,-1-1-1 0 0,1 0 1 0 0,0 0-1 0 0,1 0 1 0 0,-1 0-1 0 0,1 0 1 0 0,0 0-1 0 0,1-1 1 0 0,0 1-1 0 0,0-1 1 0 0,0 1-1 0 0,1-7 312 0 0,-1-9-1188 0 0</inkml:trace>
  <inkml:trace contextRef="#ctx0" brushRef="#br0" timeOffset="128823.895">25174 2982 1288 0 0,'-47'6'6450'0'0,"32"-5"-3717"0"0,35-4-1396 0 0,139-15-628 0 0,0 7 1 0 0,71 7-710 0 0,-259-7-1697 0 0,-11-58-6347 0 0,38 61 6914 0 0</inkml:trace>
  <inkml:trace contextRef="#ctx0" brushRef="#br0" timeOffset="129055.905">25606 2799 1832 0 0,'4'-2'190'0'0,"1"1"-1"0"0,-1 1 1 0 0,1-1-1 0 0,0 0 0 0 0,-1 1 1 0 0,1 0-1 0 0,-1 0 1 0 0,1 1-1 0 0,0-1 1 0 0,-1 1-1 0 0,1 0 1 0 0,-1 0-1 0 0,1 1 0 0 0,-1-1 1 0 0,0 1-1 0 0,1 0 1 0 0,-1 0-1 0 0,0 0 1 0 0,0 1-1 0 0,0-1 1 0 0,-1 1-1 0 0,1 0 1 0 0,-1 0-1 0 0,1 1 0 0 0,-1-1 1 0 0,0 1-1 0 0,1 2-189 0 0,0 2 81 0 0,0 1 0 0 0,-1 1-1 0 0,0-1 1 0 0,0 0-1 0 0,-1 1 1 0 0,-1-1 0 0 0,1 1-1 0 0,-2 0 1 0 0,1-1-1 0 0,-1 1 1 0 0,-1 0 0 0 0,0-1-1 0 0,0 1 1 0 0,-1-1 0 0 0,0 1-1 0 0,0-1 1 0 0,-1 1-1 0 0,-1-1 1 0 0,0 0 0 0 0,0-1-1 0 0,0 1 1 0 0,-1-1 0 0 0,0 0-1 0 0,-1 0 1 0 0,0 0-1 0 0,0-1 1 0 0,-1 1 0 0 0,0-2-1 0 0,0 1 1 0 0,0-1-1 0 0,-1 0 1 0 0,0-1 0 0 0,0 1-1 0 0,-1-2 1 0 0,1 1 0 0 0,-2-1-81 0 0,-8-5-7081 0 0,15-4 6975 0 0,4 2-1073 0 0</inkml:trace>
  <inkml:trace contextRef="#ctx0" brushRef="#br0" timeOffset="126646.438">23319 2934 836 0 0,'14'-1'4146'0'0,"3"4"2400"0"0,-12 24-5276 0 0,-6 281 1343 0 0,7-262-3006 0 0,-1-22-1591 0 0,-3 5-4894 0 0,-16-11 3068 0 0,14-18 2612 0 0</inkml:trace>
  <inkml:trace contextRef="#ctx0" brushRef="#br0" timeOffset="126908.976">23604 3418 1540 0 0,'3'7'317'0'0,"-1"0"-1"0"0,0 0 1 0 0,0 0-1 0 0,0 0 1 0 0,-1 0-1 0 0,0 0 0 0 0,0 1 1 0 0,-1-1-1 0 0,0 0 1 0 0,0 1-1 0 0,-1-1 1 0 0,0 0-1 0 0,0 0 1 0 0,-1 1-1 0 0,0-1 1 0 0,0 0-1 0 0,-1-1 1 0 0,1 1-1 0 0,-2 0 1 0 0,1-1-1 0 0,-1 1 1 0 0,0-1-1 0 0,0 0 1 0 0,0-1-317 0 0,-80 53 210 0 0,16-46-3516 0 0,24-29 681 0 0,29 4 1366 0 0</inkml:trace>
  <inkml:trace contextRef="#ctx0" brushRef="#br0" timeOffset="125110.032">21445 3078 856 0 0,'15'-13'3897'0'0,"48"30"-3188"0"0,-57-15-624 0 0,-1 0-1 0 0,1 0 0 0 0,-1 1 0 0 0,1-1 0 0 0,-1 1 0 0 0,0 1 0 0 0,0-1 0 0 0,0 1 0 0 0,0 0 0 0 0,-1 0 1 0 0,1 0-1 0 0,-1 0 0 0 0,0 1 0 0 0,-1 0 0 0 0,1 0 0 0 0,-1 0 0 0 0,0 0 0 0 0,0 0 0 0 0,0 1 0 0 0,-1-1 1 0 0,0 1-1 0 0,0 0 0 0 0,0-1 0 0 0,-1 1 0 0 0,0 0 0 0 0,0 0 0 0 0,0 0 0 0 0,-1 0 0 0 0,0 0 0 0 0,0 0 1 0 0,-1 1-1 0 0,1-1 0 0 0,-1-1 0 0 0,-1 1 0 0 0,1 0 0 0 0,-1 0 0 0 0,-2 4-84 0 0,-4 1 165 0 0,-1 0 0 0 0,-1 0-1 0 0,0 0 1 0 0,-1-2 0 0 0,0 1 0 0 0,0-1-1 0 0,-1-1 1 0 0,0 0 0 0 0,-1-1-1 0 0,1 0 1 0 0,-1-1 0 0 0,-1 0 0 0 0,1-1-1 0 0,-7 1-164 0 0,-8 6 234 0 0,-67 15 55 0 0,92-27-520 0 0,-5-15-507 0 0,76-50-3662 0 0,-14 30 1892 0 0,-23 17 1322 0 0</inkml:trace>
  <inkml:trace contextRef="#ctx0" brushRef="#br0" timeOffset="125388.723">21927 3028 2272 0 0,'-69'51'4421'0'0,"68"-50"-4384"0"0,-19 11 303 0 0,1 0 0 0 0,0 1 0 0 0,1 1 1 0 0,0 1-1 0 0,2 1 0 0 0,0 0 0 0 0,0 1 0 0 0,2 0 0 0 0,0 1 0 0 0,1 1 0 0 0,0 1 0 0 0,2-1 0 0 0,-5 14-340 0 0,17-29 1 0 0,0 0 0 0 0,0-1-1 0 0,0 1 1 0 0,1 0 0 0 0,-1 0 0 0 0,1-1 0 0 0,0 1-1 0 0,0-1 1 0 0,0 0 0 0 0,1 1 0 0 0,-1-1 0 0 0,1 0-1 0 0,0 0 1 0 0,0-1 0 0 0,0 1 0 0 0,0 0 0 0 0,0-1-1 0 0,1 0 1 0 0,-1 0 0 0 0,1 0 0 0 0,-1 0 0 0 0,1-1-1 0 0,0 1 1 0 0,-1-1 0 0 0,1 0 0 0 0,0 0 0 0 0,0 0-1 0 0,0 0 1 0 0,0-1 0 0 0,3 0-1 0 0,14 4-840 0 0,1-2 0 0 0,-1 0 0 0 0,1-2-1 0 0,0 0 1 0 0,-1-2 0 0 0,1 0 0 0 0,-1-1 0 0 0,1-1 0 0 0,-1-1 0 0 0,19-8 840 0 0,-22 7-1198 0 0</inkml:trace>
  <inkml:trace contextRef="#ctx0" brushRef="#br0" timeOffset="125713.396">22041 3303 1468 0 0,'4'-2'162'0'0,"1"1"0"0"0,-1 0-1 0 0,1 0 1 0 0,0 1 0 0 0,-1 0 0 0 0,1-1-1 0 0,0 2 1 0 0,-1-1 0 0 0,1 0-1 0 0,0 1 1 0 0,-1 0 0 0 0,1 0 0 0 0,0 0-1 0 0,-1 1 1 0 0,0-1 0 0 0,1 1 0 0 0,-1 0-1 0 0,0 0 1 0 0,0 1 0 0 0,0-1-1 0 0,0 1 1 0 0,0 0 0 0 0,-1 0 0 0 0,1 0-1 0 0,-1 1 1 0 0,0-1 0 0 0,0 1 0 0 0,0 0-1 0 0,-1 0 1 0 0,1 0 0 0 0,-1 0 0 0 0,0 0-1 0 0,0 0 1 0 0,0 1 0 0 0,0-1-1 0 0,-1 1 1 0 0,0-1 0 0 0,0 1 0 0 0,0-1-1 0 0,-1 3-161 0 0,-1 5 230 0 0,-1 1-1 0 0,-1 0 0 0 0,0-1 1 0 0,-1 0-1 0 0,0 0 1 0 0,-1 0-1 0 0,-1 0 0 0 0,0-1 1 0 0,0 0-1 0 0,-1 0 0 0 0,0 0 1 0 0,-1-1-1 0 0,0 0 0 0 0,-1-1 1 0 0,0 0-1 0 0,0 0 0 0 0,-1-1 1 0 0,0 0-1 0 0,-1 0-229 0 0,10-8 17 0 0,0 0 0 0 0,1 0-1 0 0,-1 0 1 0 0,0 0 0 0 0,1 0 0 0 0,-1 0-1 0 0,0 0 1 0 0,1 1 0 0 0,-1-1 0 0 0,0 0 0 0 0,1 0-1 0 0,-1 0 1 0 0,0 1 0 0 0,1-1 0 0 0,-1 0-1 0 0,1 1 1 0 0,-1-1 0 0 0,1 1 0 0 0,-1-1-1 0 0,1 1 1 0 0,-1-1 0 0 0,1 1 0 0 0,-1-1 0 0 0,1 1-1 0 0,-1-1 1 0 0,1 1 0 0 0,0-1 0 0 0,-1 1-1 0 0,1 0 1 0 0,0-1 0 0 0,0 1 0 0 0,-1-1-1 0 0,1 1 1 0 0,0 0 0 0 0,0-1 0 0 0,0 1-1 0 0,0 0 1 0 0,0-1 0 0 0,0 1 0 0 0,0 0 0 0 0,0 0-1 0 0,0-1 1 0 0,0 1 0 0 0,0 0 0 0 0,1-1-1 0 0,-1 1 1 0 0,0-1 0 0 0,0 1 0 0 0,1 0-1 0 0,-1-1 1 0 0,0 1 0 0 0,1-1 0 0 0,-1 1-1 0 0,0 0 1 0 0,1-1 0 0 0,-1 1 0 0 0,1-1 0 0 0,-1 0-1 0 0,1 1 1 0 0,-1-1 0 0 0,1 1 0 0 0,0-1-1 0 0,-1 0 1 0 0,1 1 0 0 0,-1-1 0 0 0,1 0-1 0 0,0 0 1 0 0,0 1-17 0 0,164-54-4500 0 0,-47-4-897 0 0,-92 42 4199 0 0</inkml:trace>
  <inkml:trace contextRef="#ctx0" brushRef="#br0" timeOffset="125996.074">22444 3162 2572 0 0,'-28'-1'6496'0'0,"438"-31"-5166"0"0,-408 32-1486 0 0,36-11-864 0 0,-36-9-5025 0 0,-18 1 4944 0 0</inkml:trace>
  <inkml:trace contextRef="#ctx0" brushRef="#br0" timeOffset="126257.096">22852 2886 848 0 0,'37'28'5122'0'0,"11"85"-2529"0"0,-37 26-730 0 0,-12-135-1964 0 0,1 0-1 0 0,-1 0 1 0 0,-1 0-1 0 0,1 0 0 0 0,0-1 1 0 0,-1 1-1 0 0,0 0 0 0 0,0-1 1 0 0,0 1-1 0 0,-1-1 0 0 0,1 0 1 0 0,-1 1-1 0 0,1-1 1 0 0,-1-1-1 0 0,0 1 0 0 0,0 0 1 0 0,0-1-1 0 0,-1 1 0 0 0,1-1 1 0 0,-1 0-1 0 0,-1 1 102 0 0,-3 0-1845 0 0,6-3-1300 0 0,2 0 1947 0 0</inkml:trace>
  <inkml:trace contextRef="#ctx0" brushRef="#br0" timeOffset="111668.138">15637 1938 928 0 0,'16'-3'3008'0'0,"14"-40"-847"0"0,-33 39-2059 0 0,0 0 0 0 0,-1 0 0 0 0,0 0 0 0 0,0 1 0 0 0,0 0 0 0 0,0-1 1 0 0,0 2-1 0 0,-1-1 0 0 0,1 0 0 0 0,-1 1 0 0 0,0 0 0 0 0,0 0 1 0 0,0 0-1 0 0,0 1 0 0 0,0-1 0 0 0,0 1 0 0 0,-5 0-102 0 0,10 1 2 0 0,-273-23 1010 0 0,259 23-990 0 0,0 0 0 0 0,0 1 0 0 0,0 1 1 0 0,0 0-1 0 0,1 0 0 0 0,-1 2 0 0 0,1 0 0 0 0,0 0 0 0 0,0 1 1 0 0,0 1-1 0 0,0 0 0 0 0,1 1 0 0 0,0 0 0 0 0,1 1 0 0 0,-1 0 1 0 0,1 1-1 0 0,1 0 0 0 0,0 1 0 0 0,0 0 0 0 0,1 1 1 0 0,0-1-1 0 0,1 2 0 0 0,-2 3-22 0 0,-11 45 152 0 0,2 2 0 0 0,3 0 0 0 0,2 0 0 0 0,4 2 0 0 0,-1 27-152 0 0,2-25 139 0 0,-45 633 1717 0 0,-25-39-562 0 0,79-511-901 0 0,0-144-403 0 0,1 0 0 0 0,1 0 0 0 0,-1 0 0 0 0,1 0 0 0 0,0 0 0 0 0,0 0 0 0 0,0-1 1 0 0,1 1-1 0 0,-1-1 0 0 0,1 1 0 0 0,0-1 0 0 0,1 0 0 0 0,-1 0 0 0 0,1 0 0 0 0,-1-1 0 0 0,1 1 0 0 0,0-1 0 0 0,1 0 0 0 0,-1 0 0 0 0,0-1 0 0 0,1 1 0 0 0,0-1 0 0 0,0 0 0 0 0,-1 0 0 0 0,1 0 0 0 0,0-1 0 0 0,0 0 0 0 0,0 0 0 0 0,1 0 0 0 0,-1 0 0 0 0,0-1 0 0 0,0 0 0 0 0,0 0 0 0 0,1 0 0 0 0,-1-1 0 0 0,0 0 0 0 0,0 0 0 0 0,0 0 1 0 0,0-1-1 0 0,1 1 10 0 0,184-37-2167 0 0,99-48-6325 0 0,-253 74 7190 0 0</inkml:trace>
  <inkml:trace contextRef="#ctx0" brushRef="#br0" timeOffset="112771.273">15898 2016 876 0 0,'14'-3'1461'0'0,"12"-39"1282"0"0,9-29 2789 0 0,-29 138-4588 0 0,-6 280 275 0 0,24-147-486 0 0,17 107 484 0 0,-41-308-1296 0 0,-1 0 0 0 0,1 0 0 0 0,0 1 0 0 0,0-1 0 0 0,-1 0 0 0 0,1 1 0 0 0,0-1 0 0 0,-1 1 0 0 0,1-1 0 0 0,-1 0 0 0 0,1 1 0 0 0,-1-1 1 0 0,1 1-1 0 0,-1-1 0 0 0,1 1 0 0 0,-1-1 0 0 0,0 1 0 0 0,1-1 0 0 0,-1 1 0 0 0,1 0 0 0 0,-1-1 0 0 0,0 1 0 0 0,0 0 0 0 0,1 0 0 0 0,-1-1 0 0 0,0 1 0 0 0,1 0 0 0 0,-1 0 0 0 0,0 0 0 0 0,0 0 0 0 0,1 0 0 0 0,-1 0 0 0 0,0 0 0 0 0,0 0 0 0 0,1 0 0 0 0,-1 0 0 0 0,0 1 0 0 0,1-1 0 0 0,-1 0 0 0 0,0 0 0 0 0,1 1 0 0 0,-1-1 0 0 0,0 0 0 0 0,1 1 0 0 0,-1-1 0 0 0,0 1 0 0 0,1-1 0 0 0,-1 1 0 0 0,1-1 0 0 0,-1 1 0 0 0,1 0 79 0 0,-19-139-8253 0 0,19 118 7049 0 0</inkml:trace>
  <inkml:trace contextRef="#ctx0" brushRef="#br0" timeOffset="113065.788">15915 2265 1784 0 0,'-2'-1'95'0'0,"0"0"1"0"0,0 0-1 0 0,0 0 0 0 0,0 0 1 0 0,0 0-1 0 0,0-1 0 0 0,0 1 0 0 0,1-1 1 0 0,-1 1-1 0 0,0-1 0 0 0,1 1 0 0 0,-1-1 1 0 0,1 0-1 0 0,0 0 0 0 0,-1 0 1 0 0,1 0-1 0 0,0 0 0 0 0,0 0 0 0 0,0 0 1 0 0,0 0-1 0 0,1 0 0 0 0,-1-1 0 0 0,1 1 1 0 0,-1 0-1 0 0,1 0 0 0 0,0-1 1 0 0,0 1-1 0 0,0 0 0 0 0,0 0 0 0 0,0-1 1 0 0,0 1-1 0 0,0 0 0 0 0,1 0 0 0 0,0-1 1 0 0,-1 1-1 0 0,1 0 0 0 0,0 0 0 0 0,0 0 1 0 0,0 0-1 0 0,0 0 0 0 0,0 0 1 0 0,1 0-1 0 0,-1 0 0 0 0,0 0 0 0 0,1 1 1 0 0,0-1-1 0 0,-1 0 0 0 0,1 1 0 0 0,0 0 1 0 0,0-1-1 0 0,0 1 0 0 0,0 0 1 0 0,0 0-1 0 0,0 0 0 0 0,0 0 0 0 0,0 0 1 0 0,1 0-96 0 0,6-5 66 0 0,0 0 1 0 0,0 0 0 0 0,1 1 0 0 0,0 0 0 0 0,0 1-1 0 0,1 0 1 0 0,-1 1 0 0 0,1 0 0 0 0,0 0 0 0 0,0 1-1 0 0,0 1 1 0 0,0 0 0 0 0,0 0 0 0 0,0 1 0 0 0,0 0-1 0 0,0 1 1 0 0,0 1 0 0 0,0-1 0 0 0,0 2 0 0 0,0 0-1 0 0,-1 0 1 0 0,1 0 0 0 0,-1 2 0 0 0,0-1 0 0 0,0 1-1 0 0,0 1 1 0 0,-1 0-67 0 0,-6-4 13 0 0,-1 0 0 0 0,1 0-1 0 0,-1 0 1 0 0,0 0 0 0 0,1 1-1 0 0,-1-1 1 0 0,0 1 0 0 0,-1-1 0 0 0,1 1-1 0 0,0 0 1 0 0,-1 0 0 0 0,0 0 0 0 0,1 0-1 0 0,-1 0 1 0 0,0 0 0 0 0,-1 0-1 0 0,1 0 1 0 0,-1 0 0 0 0,1 0 0 0 0,-1 1-1 0 0,0-1 1 0 0,0 0 0 0 0,0 0 0 0 0,0 0-1 0 0,-1 0 1 0 0,1 1 0 0 0,-1-1-1 0 0,0 0 1 0 0,0 0 0 0 0,0 0 0 0 0,0 0-1 0 0,-1 0 1 0 0,1 0 0 0 0,-1-1-1 0 0,0 1 1 0 0,0 0 0 0 0,0-1 0 0 0,0 1-1 0 0,0-1 1 0 0,0 0 0 0 0,0 0 0 0 0,-1 0-1 0 0,0 0 1 0 0,1 0 0 0 0,-2 0-13 0 0,-128 80 376 0 0,-45-32-1636 0 0,176-51 1174 0 0,1 1-1 0 0,-1-1 1 0 0,1 1-1 0 0,-1-1 1 0 0,1 1-1 0 0,0-1 1 0 0,-1 1-1 0 0,1-1 1 0 0,0 0-1 0 0,-1 1 1 0 0,1-1-1 0 0,0 1 0 0 0,0-1 1 0 0,-1 0-1 0 0,1 1 1 0 0,0-1-1 0 0,0 0 1 0 0,0 1-1 0 0,0-1 1 0 0,0 0-1 0 0,0 1 1 0 0,0-1-1 0 0,0 1 1 0 0,0-1-1 0 0,1 0 0 0 0,-1 1 1 0 0,0-1-1 0 0,0 0 1 0 0,0 1-1 0 0,1-1 1 0 0,-1 1-1 0 0,0-1 1 0 0,1 0-1 0 0,-1 1 1 0 0,0-1-1 0 0,1 1 1 0 0,-1-1-1 0 0,1 1 0 0 0,-1 0 1 0 0,1-1-1 0 0,-1 1 1 0 0,1-1-1 0 0,-1 1 1 0 0,1 0-1 0 0,0-1 1 0 0,-1 1-1 0 0,1 0 1 0 0,-1 0-1 0 0,1-1 0 0 0,0 1 1 0 0,-1 0-1 0 0,1 0 1 0 0,0 0-1 0 0,-1 0 1 0 0,1 0-1 0 0,0 0 1 0 0,-1 0-1 0 0,1 0 1 0 0,0 0-1 0 0,-1 0 1 0 0,1 0-1 0 0,-1 1 0 0 0,1-1 1 0 0,0 0-1 0 0,-1 0 1 0 0,1 1-1 0 0,-1-1 1 0 0,1 0-1 0 0,0 1 87 0 0,22-9-1204 0 0</inkml:trace>
  <inkml:trace contextRef="#ctx0" brushRef="#br0" timeOffset="113360.129">16643 2331 876 0 0,'6'3'4625'0'0,"-38"42"-3357"0"0,-320 452 2164 0 0,351-496-3571 0 0,0 0-1 0 0,0 0 1 0 0,-1 0 0 0 0,1-1-1 0 0,0 1 1 0 0,0 0 0 0 0,-1-1-1 0 0,1 1 1 0 0,0-1-1 0 0,0 1 1 0 0,-1-1 0 0 0,1 0-1 0 0,-1 0 1 0 0,1 1 0 0 0,0-1-1 0 0,-1 0 1 0 0,1 0 0 0 0,0 0-1 0 0,-1-1 1 0 0,1 1 0 0 0,-1 0-1 0 0,1 0 1 0 0,0-1 0 0 0,-1 1-1 0 0,1-1 1 0 0,0 1 0 0 0,0-1-1 0 0,-1 1 1 0 0,1-1 0 0 0,0 0-1 0 0,0 0 1 0 0,0 0 0 0 0,0 0-1 0 0,0 1 1 0 0,0-1-1 0 0,0 0 1 0 0,0-1 0 0 0,0 1-1 0 0,0 0 1 0 0,1 0 0 0 0,-1 0-1 0 0,0 0 1 0 0,1-1 0 0 0,-1 1-1 0 0,1 0 1 0 0,-1-1 0 0 0,1 1-1 0 0,0-1 140 0 0,-10-15-1212 0 0</inkml:trace>
  <inkml:trace contextRef="#ctx0" brushRef="#br0" timeOffset="113638.162">16237 2358 2200 0 0,'4'-12'1913'0'0,"-4"12"-1808"0"0,1 1-1 0 0,-1-1 1 0 0,0 0 0 0 0,1 1-1 0 0,-1-1 1 0 0,1 0 0 0 0,-1 1 0 0 0,0-1-1 0 0,1 0 1 0 0,-1 0 0 0 0,1 1-1 0 0,-1-1 1 0 0,1 0 0 0 0,-1 0-1 0 0,1 0 1 0 0,-1 0 0 0 0,1 0-1 0 0,0 0 1 0 0,-1 0 0 0 0,1 0-1 0 0,-1 0 1 0 0,1 0 0 0 0,-1 0-1 0 0,1 0 1 0 0,-1 0 0 0 0,1 0-1 0 0,-1 0 1 0 0,1-1 0 0 0,-1 1-1 0 0,1 0 1 0 0,-1 0 0 0 0,1 0-1 0 0,-1-1 1 0 0,0 1 0 0 0,1 0-1 0 0,-1-1 1 0 0,1 1 0 0 0,-1 0-1 0 0,0-1 1 0 0,1 1 0 0 0,-1-1-1 0 0,0 1 1 0 0,1-1 0 0 0,-1 1-1 0 0,0 0 1 0 0,0-1 0 0 0,1 1 0 0 0,-1-1-1 0 0,0 1 1 0 0,0-1 0 0 0,0 1-1 0 0,0-1 1 0 0,0 1 0 0 0,0-1-1 0 0,0 0 1 0 0,0 1 0 0 0,0-1-1 0 0,0 1 1 0 0,0-1 0 0 0,0 1-1 0 0,0-1 1 0 0,0 1 0 0 0,0-1-105 0 0,117 155 1140 0 0,36-37-3410 0 0,-13-49-4572 0 0,-119-61 5682 0 0</inkml:trace>
  <inkml:trace contextRef="#ctx0" brushRef="#br0" timeOffset="114090.799">17170 1881 928 0 0,'-10'2'393'0'0,"-1"1"1"0"0,1 0-1 0 0,1 1 0 0 0,-1 0 0 0 0,0 0 1 0 0,1 1-1 0 0,0 0 0 0 0,0 1 0 0 0,0 0 1 0 0,1 1-1 0 0,0-1 0 0 0,0 2 0 0 0,1-1 1 0 0,-6 8-394 0 0,-1 2 272 0 0,0 1 1 0 0,2 1 0 0 0,0 0-1 0 0,2 0 1 0 0,0 1 0 0 0,1 0-1 0 0,1 1 1 0 0,0 0 0 0 0,2 1-1 0 0,-2 13-272 0 0,5-24 54 0 0,2 0 0 0 0,-1 0 0 0 0,2 0 0 0 0,-1 0 1 0 0,2 0-1 0 0,-1 0 0 0 0,1 0 0 0 0,1 0 0 0 0,0 0 0 0 0,1 0 0 0 0,0-1 0 0 0,0 1 0 0 0,1-1 0 0 0,1 0 0 0 0,-1 0 0 0 0,2 0 1 0 0,-1-1-1 0 0,2 1 0 0 0,2 2-54 0 0,-3-5-179 0 0,0-1 0 0 0,1 0 0 0 0,0 0 0 0 0,0-1 0 0 0,0 0 0 0 0,1 0 0 0 0,0-1 0 0 0,0 0 0 0 0,0 0 0 0 0,0 0 0 0 0,1-1 0 0 0,-1-1 0 0 0,1 0 0 0 0,0 0 0 0 0,0 0 0 0 0,1-1 179 0 0,86-10-4072 0 0,-65 0 2848 0 0</inkml:trace>
  <inkml:trace contextRef="#ctx0" brushRef="#br0" timeOffset="114447.046">17279 1969 1820 0 0,'26'-18'3811'0'0,"30"36"-3448"0"0,-47-13-284 0 0,-1 0 0 0 0,-1 1 0 0 0,1 0 0 0 0,-1 0-1 0 0,0 1 1 0 0,-1 0 0 0 0,1 0 0 0 0,-1 1 0 0 0,-1 0 0 0 0,1 0 0 0 0,-2 0 0 0 0,1 1 0 0 0,-1-1 0 0 0,0 1 0 0 0,-1 0 0 0 0,0 0-1 0 0,0 1 1 0 0,-1-1 0 0 0,0 0 0 0 0,-1 1 0 0 0,0-1 0 0 0,0 1 0 0 0,-1 0 0 0 0,0-1 0 0 0,-1 1 0 0 0,0-1 0 0 0,-1 1 0 0 0,0-1 0 0 0,0 1-1 0 0,-1-1 1 0 0,0 0 0 0 0,0 0 0 0 0,-1 0 0 0 0,-1-1 0 0 0,1 1 0 0 0,-1-1 0 0 0,-1 0 0 0 0,0 0 0 0 0,0-1 0 0 0,0 0 0 0 0,-1 1-79 0 0,-6 5 139 0 0,0 0 1 0 0,0-1-1 0 0,-1-1 1 0 0,-1 0-1 0 0,0-1 1 0 0,0-1-1 0 0,-1 0 1 0 0,0-1-1 0 0,0 0 1 0 0,-1-2-1 0 0,0 0 1 0 0,-3 0-140 0 0,18-6-59 0 0,0-1 1 0 0,1 0-1 0 0,-1 0 0 0 0,1 0 1 0 0,-1 0-1 0 0,1 0 1 0 0,0-1-1 0 0,-1 1 0 0 0,1 0 1 0 0,0-1-1 0 0,0 1 1 0 0,0-1-1 0 0,0 1 1 0 0,0-1-1 0 0,0 1 0 0 0,0-1 1 0 0,0 0-1 0 0,1 1 1 0 0,-1-1-1 0 0,0 0 0 0 0,1 0 1 0 0,0 0-1 0 0,-1 1 1 0 0,1-1-1 0 0,0 0 1 0 0,0 0-1 0 0,0 0 0 0 0,0 0 1 0 0,1 1-1 0 0,-1-1 1 0 0,0 0-1 0 0,1 0 0 0 0,-1 0 1 0 0,1 1-1 0 0,0-1 1 0 0,-1 0-1 0 0,1 1 1 0 0,0-1-1 0 0,0 1 0 0 0,0-1 1 0 0,0 1-1 0 0,0-1 1 0 0,1 1-1 0 0,0-1 59 0 0,81-105-5284 0 0,-49 76 4074 0 0</inkml:trace>
  <inkml:trace contextRef="#ctx0" brushRef="#br0" timeOffset="114696.172">17736 1966 1508 0 0,'-28'-3'3294'0'0,"-43"26"-1492"0"0,69-22-1690 0 0,-9 4 39 0 0,1 0-1 0 0,0 0 1 0 0,0 1-1 0 0,0 1 1 0 0,1-1 0 0 0,-1 2-1 0 0,2-1 1 0 0,-1 1-1 0 0,1 0 1 0 0,0 1 0 0 0,1 0-1 0 0,0 0 1 0 0,0 1-1 0 0,1 0 1 0 0,1 0 0 0 0,-1 0-1 0 0,2 1 1 0 0,-1 0-1 0 0,2 0 1 0 0,-1 0-1 0 0,1 0 1 0 0,1 1 0 0 0,0-1-1 0 0,0 10-150 0 0,3-16-3 0 0,-1 1 0 0 0,1-1 0 0 0,0 0 0 0 0,1 1 0 0 0,-1-1 0 0 0,1 0 0 0 0,0 0 0 0 0,1 0 0 0 0,-1 0-1 0 0,1 0 1 0 0,0 0 0 0 0,0-1 0 0 0,0 1 0 0 0,1-1 0 0 0,0 0 0 0 0,-1 0 0 0 0,1 0 0 0 0,1-1 0 0 0,-1 1 0 0 0,1-1-1 0 0,-1 0 1 0 0,1 0 0 0 0,0-1 0 0 0,0 0 0 0 0,0 1 0 0 0,0-1 0 0 0,0-1 0 0 0,3 1 3 0 0,158 24-6147 0 0,-145-26 4892 0 0,1 0-83 0 0</inkml:trace>
  <inkml:trace contextRef="#ctx0" brushRef="#br0" timeOffset="114958.189">17962 2199 1088 0 0,'-52'179'6079'0'0,"47"-167"-5847"0"0,1 0 0 0 0,0 0 0 0 0,0 1 0 0 0,2-1 0 0 0,-1 1 0 0 0,1 0 0 0 0,1 0-1 0 0,0 0 1 0 0,1 0 0 0 0,1 0 0 0 0,0 0 0 0 0,0 0 0 0 0,2 0 0 0 0,-1-1 0 0 0,2 1 0 0 0,0 0-232 0 0,-1-12-149 0 0,1 1 1 0 0,-1 0 0 0 0,1-1-1 0 0,0 0 1 0 0,-1 0-1 0 0,1 0 1 0 0,0 0 0 0 0,0-1-1 0 0,0 1 1 0 0,0-1 0 0 0,0 0-1 0 0,0 0 1 0 0,0 0 0 0 0,0-1-1 0 0,0 0 1 0 0,-1 1-1 0 0,1-1 1 0 0,0-1 0 0 0,0 1-1 0 0,-1 0 1 0 0,1-1 0 0 0,-1 0-1 0 0,1 0 1 0 0,-1 0 0 0 0,0 0-1 0 0,1 0 1 0 0,-1-1-1 0 0,0 0 1 0 0,-1 1 0 0 0,1-1-1 0 0,0 0 1 0 0,-1 0 0 0 0,0 0-1 0 0,0-1 1 0 0,0 1 0 0 0,0-1-1 0 0,0 1 1 0 0,1-4 148 0 0,24-46-2558 0 0,-17 24 1324 0 0</inkml:trace>
  <inkml:trace contextRef="#ctx0" brushRef="#br0" timeOffset="115253.5">18010 2055 1348 0 0,'-4'-3'7832'0'0,"3"10"-6941"0"0,1-7-646 0 0,-25-28 1633 0 0,-47-10-2040 0 0,71 25-4959 0 0,17-8 4505 0 0,-14 19 59 0 0,32-34-2033 0 0,-17 20 1310 0 0</inkml:trace>
  <inkml:trace contextRef="#ctx0" brushRef="#br0" timeOffset="115520.818">18242 1822 2104 0 0,'58'23'5289'0'0,"36"111"-3729"0"0,-92-130-1399 0 0,10 23 55 0 0,-1 0-1 0 0,-2 1 0 0 0,0 0 1 0 0,-2 0-1 0 0,-1 1 1 0 0,-1-1-1 0 0,-2 1 1 0 0,-1 1-1 0 0,-1 13-215 0 0,-4-20 121 0 0,-1 1-1 0 0,-1-1 1 0 0,-1 0-1 0 0,-1 0 1 0 0,0-1-1 0 0,-2 0 1 0 0,-1 0-1 0 0,-1-1 1 0 0,-1 0-1 0 0,0-1 1 0 0,-2 0-1 0 0,0-1 1 0 0,-1-1-1 0 0,-5 4-119 0 0,-74 63-537 0 0,19-53-2857 0 0,72-33 3175 0 0,-1 1-1 0 0,1 0 1 0 0,0-1-1 0 0,-1 0 1 0 0,1 0-1 0 0,0 0 0 0 0,0 0 1 0 0,0 0-1 0 0,-1-1 1 0 0,1 0-1 0 0,0 1 1 0 0,1-1-1 0 0,-1 0 1 0 0,0 0-1 0 0,1-1 1 0 0,-1 1-1 0 0,1 0 1 0 0,-1-1-1 0 0,1 0 1 0 0,0 1-1 0 0,0-1 1 0 0,0 0-1 0 0,1 0 0 0 0,-1 0 1 0 0,0-3 218 0 0,-5-20-1185 0 0</inkml:trace>
  <inkml:trace contextRef="#ctx0" brushRef="#br0" timeOffset="116503.24">18837 2493 2336 0 0,'0'0'804'0'0,"0"0"-96"0"0,0 0-158 0 0,0 0-72 0 0,0 0 6 0 0,0 0 15 0 0,0 7-29 0 0,-32 195 1875 0 0,26-188-2306 0 0,-1 0 0 0 0,-1-1 1 0 0,-1 0-1 0 0,0 0 0 0 0,0-1 0 0 0,-1 0 0 0 0,-1-1 1 0 0,0 0-1 0 0,-1 0 0 0 0,0-1 0 0 0,0-1 0 0 0,-1 0 1 0 0,-12 6-40 0 0,24-15-115 0 0,0 1 0 0 0,0-1 1 0 0,0 1-1 0 0,-1-1 1 0 0,1 0-1 0 0,0 1 1 0 0,0-1-1 0 0,0 0 1 0 0,-1 0-1 0 0,1 0 0 0 0,0 0 1 0 0,0 0-1 0 0,0 0 1 0 0,-1-1-1 0 0,1 1 1 0 0,0 0-1 0 0,0 0 1 0 0,0-1-1 0 0,0 1 1 0 0,0-1-1 0 0,-1 1 0 0 0,1-1 1 0 0,0 0-1 0 0,0 1 1 0 0,0-1-1 0 0,0 0 1 0 0,1 0-1 0 0,-1 1 1 0 0,0-1-1 0 0,0 0 0 0 0,0 0 1 0 0,1 0-1 0 0,-1 0 1 0 0,0 0-1 0 0,1 0 1 0 0,-1 0-1 0 0,1 0 1 0 0,-1-1-1 0 0,1 1 1 0 0,0 0-1 0 0,-1 0 0 0 0,1 0 1 0 0,0 0-1 0 0,0-1 1 0 0,0 1-1 0 0,0 0 1 0 0,0 0-1 0 0,0-1 1 0 0,0 1-1 0 0,0 0 1 0 0,0 0-1 0 0,1-1 115 0 0,-1-13-1187 0 0</inkml:trace>
  <inkml:trace contextRef="#ctx0" brushRef="#br0" timeOffset="121836.506">17418 3129 2120 0 0,'0'0'643'0'0,"0"0"39"0"0,0 0-81 0 0,0 0-103 0 0,0 0-48 0 0,0 0 0 0 0,0 0-1 0 0,0 0-33 0 0,17 1 510 0 0,-8-3-850 0 0,0 1 1 0 0,0 0 0 0 0,1 1-1 0 0,-1-1 1 0 0,1 2-1 0 0,-1-1 1 0 0,0 1 0 0 0,0 1-1 0 0,1 0 1 0 0,-1 0 0 0 0,0 1-1 0 0,-1 0 1 0 0,1 0-1 0 0,0 1 1 0 0,1 1-77 0 0,0 0 39 0 0,0 0-1 0 0,-1 0 1 0 0,1 1-1 0 0,-1 0 1 0 0,0 0-1 0 0,-1 1 1 0 0,1 0-1 0 0,-1 1 1 0 0,-1 0-1 0 0,0 0 1 0 0,0 1-1 0 0,0 0 1 0 0,-1 0-1 0 0,0 0 1 0 0,-1 1 0 0 0,0 0-1 0 0,-1 0 1 0 0,0 0-1 0 0,0 1 1 0 0,-1-1-1 0 0,0 1 1 0 0,-1 0-1 0 0,0 9-38 0 0,-6-9 52 0 0,0 0 0 0 0,-1 0 0 0 0,-1-1 0 0 0,0 1 0 0 0,0-1 0 0 0,-1 0 0 0 0,0-1 0 0 0,-1 0 0 0 0,0 0 0 0 0,-1 0 0 0 0,1-1 0 0 0,-1-1 0 0 0,-1 1 0 0 0,0-2 0 0 0,0 1 0 0 0,0-1 0 0 0,-1-1 0 0 0,0 0 0 0 0,0 0 0 0 0,0-1 0 0 0,0 0 0 0 0,-1-1 0 0 0,-3 0-52 0 0,-66 7-523 0 0,80-11 411 0 0,-1 1 0 0 0,1-1 0 0 0,0 1 0 0 0,-1-1 0 0 0,1 1 0 0 0,-1-1 0 0 0,1 0 1 0 0,0 0-1 0 0,0 0 0 0 0,-1 0 0 0 0,1 0 0 0 0,0 0 0 0 0,0 0 0 0 0,0 0 0 0 0,0 0 0 0 0,0-1 0 0 0,0 1 0 0 0,0 0 0 0 0,1 0 1 0 0,-1-1-1 0 0,0 1 0 0 0,1-1 0 0 0,-1 1 0 0 0,1-1 0 0 0,-1 1 0 0 0,1-1 0 0 0,0 1 0 0 0,0-1 0 0 0,0 1 0 0 0,0-1 0 0 0,0 1 1 0 0,0-1-1 0 0,0 1 0 0 0,0-1 0 0 0,0 0 0 0 0,1 1 0 0 0,-1-1 0 0 0,1 1 0 0 0,-1 0 0 0 0,1-1 0 0 0,0 1 0 0 0,-1-1 0 0 0,1 1 1 0 0,0 0-1 0 0,0 0 0 0 0,0-1 0 0 0,0 1 0 0 0,0 0 0 0 0,0 0 0 0 0,1-1 112 0 0,15-15-1251 0 0,6-2-25 0 0</inkml:trace>
  <inkml:trace contextRef="#ctx0" brushRef="#br0" timeOffset="122115.726">18015 3144 1336 0 0,'-119'81'5279'0'0,"111"-74"-5113"0"0,0 0 0 0 0,0 0 0 0 0,1 1 0 0 0,0 0 1 0 0,0 1-1 0 0,1 0 0 0 0,0 0 0 0 0,0 0 0 0 0,1 0 0 0 0,1 1 0 0 0,-1 0 1 0 0,2 0-1 0 0,-1 0 0 0 0,2 0 0 0 0,-1 1 0 0 0,1-1 0 0 0,1 1 0 0 0,0 0 1 0 0,0 1-167 0 0,2-4-25 0 0,0 0 1 0 0,0 0 0 0 0,1 0-1 0 0,0 0 1 0 0,0 0 0 0 0,1 0-1 0 0,0 0 1 0 0,0-1 0 0 0,1 0-1 0 0,0 1 1 0 0,0-1 0 0 0,1-1-1 0 0,0 1 1 0 0,0-1 0 0 0,1 0-1 0 0,-1 0 1 0 0,1 0 0 0 0,1-1-1 0 0,-1 0 1 0 0,7 4 24 0 0,96 32-5945 0 0,-106-40 4669 0 0</inkml:trace>
  <inkml:trace contextRef="#ctx0" brushRef="#br0" timeOffset="122814.485">18272 3481 1544 0 0,'3'1'7214'0'0,"-9"-5"-5308"0"0,6 4-1848 0 0,0 0-30 0 0,0 0-17 0 0,0-3 1128 0 0,0 4-1118 0 0,0 0 1 0 0,0-1-1 0 0,0 1 0 0 0,0 0 0 0 0,0 0 0 0 0,0-1 0 0 0,-1 1 0 0 0,1 0 0 0 0,0 0 0 0 0,0-1 0 0 0,-1 1 0 0 0,1 0 0 0 0,-1-1 0 0 0,1 1 0 0 0,0 0 0 0 0,-1-1 0 0 0,1 1 0 0 0,-1 0 0 0 0,1-1 0 0 0,-1 1 1 0 0,0-1-1 0 0,1 1 0 0 0,-1-1 0 0 0,1 1 0 0 0,-1-1 0 0 0,0 0 0 0 0,0 1 0 0 0,1-1 0 0 0,-1 0 0 0 0,0 0 0 0 0,1 1 0 0 0,-1-1 0 0 0,0 0 0 0 0,0 0 0 0 0,0 0 0 0 0,1 0 0 0 0,-1 0 0 0 0,0 0 0 0 0,0 0 1 0 0,1 0-1 0 0,-1 0 0 0 0,0 0 0 0 0,0 0 0 0 0,1-1 0 0 0,-1 1 0 0 0,0 0 0 0 0,0-1 0 0 0,1 1 0 0 0,-1 0 0 0 0,0-1 0 0 0,1 1 0 0 0,-1-1 0 0 0,0 1 0 0 0,1-1 0 0 0,-1 1 0 0 0,1-1 0 0 0,-1 1 0 0 0,1-1 0 0 0,-1 0 1 0 0,1 1-1 0 0,0-1 0 0 0,-1 0 0 0 0,1 0-21 0 0,-22 70 320 0 0,12-10 139 0 0,3-1 0 0 0,2 1 1 0 0,3 0-1 0 0,4 40-459 0 0,-1-13 405 0 0,14 17 133 0 0,-31-121-2215 0 0,7 5 629 0 0,1 0-1 0 0,1 0 1 0 0,0-1 0 0 0,1 0-1 0 0,0-1 1 0 0,2 1 0 0 0,-1-1-1 0 0,2 0 1 0 0,0 0 0 0 0,1 0-1 0 0,-1-8 1049 0 0,3 4-1182 0 0</inkml:trace>
  <inkml:trace contextRef="#ctx0" brushRef="#br0" timeOffset="123249.735">18810 3399 1532 0 0,'-36'-6'4465'0'0,"17"2"-94"0"0,45 4-3176 0 0,344-20 115 0 0,-73 5-1967 0 0,-267-5-3466 0 0,-31 19 2771 0 0,-2-9-1206 0 0,-9-6 1376 0 0,5 1 13 0 0</inkml:trace>
  <inkml:trace contextRef="#ctx0" brushRef="#br0" timeOffset="123513.44">19482 3084 1588 0 0,'10'-11'2705'0'0,"-10"12"-2618"0"0,-1-1 0 0 0,1 1 0 0 0,0-1 0 0 0,0 1 0 0 0,0-1 0 0 0,0 1 0 0 0,0-1 0 0 0,0 1 0 0 0,0-1 0 0 0,0 1 0 0 0,0-1 0 0 0,0 1 0 0 0,0-1 0 0 0,1 1 1 0 0,-1-1-1 0 0,0 1 0 0 0,0-1 0 0 0,0 0 0 0 0,1 1 0 0 0,-1-1 0 0 0,0 1 0 0 0,0-1 0 0 0,1 1 0 0 0,-1-1 0 0 0,0 0 0 0 0,1 1 0 0 0,-1-1 0 0 0,1 0 1 0 0,-1 1-1 0 0,0-1 0 0 0,1 0 0 0 0,-1 0 0 0 0,1 1 0 0 0,-1-1 0 0 0,1 0 0 0 0,-1 0 0 0 0,1 0 0 0 0,-1 0 0 0 0,1 1 0 0 0,-1-1 0 0 0,1 0 0 0 0,-1 0 1 0 0,1 0-1 0 0,-1 0 0 0 0,1 0 0 0 0,-1 0 0 0 0,1 0 0 0 0,-1 0 0 0 0,1-1 0 0 0,-1 1 0 0 0,1 0 0 0 0,-1 0 0 0 0,0 0 0 0 0,1-1 0 0 0,-1 1 0 0 0,1 0 1 0 0,-1 0-88 0 0,9 26 243 0 0,-2 0 0 0 0,-1 1 0 0 0,-2 0 0 0 0,0 1 0 0 0,-2-1 0 0 0,-1 0 0 0 0,-1 1 1 0 0,-1-1-1 0 0,-1 1 0 0 0,-2-1 0 0 0,-1 0 0 0 0,-1 0 0 0 0,-1 0 0 0 0,-1-1 1 0 0,-5 9-244 0 0,9-28-56 0 0,-1-1 0 0 0,0 0 0 0 0,0-1 0 0 0,0 1 0 0 0,0-1 0 0 0,-1 0 0 0 0,0 0 0 0 0,0-1 0 0 0,0 0 0 0 0,0 0 0 0 0,-1 0 0 0 0,0-1 1 0 0,0 0-1 0 0,0 0 0 0 0,0-1 0 0 0,-4 1 56 0 0,9-2-519 0 0,2-1-502 0 0,-14-25-3442 0 0,27-15 1973 0 0,-1 16 1311 0 0</inkml:trace>
  <inkml:trace contextRef="#ctx0" brushRef="#br0" timeOffset="146719.707">22663 4578 1348 0 0,'-6'-18'6424'0'0,"6"41"-4025"0"0,0-5-2426 0 0,16 193 437 0 0,30-78-7770 0 0,-43-127 6110 0 0</inkml:trace>
  <inkml:trace contextRef="#ctx0" brushRef="#br0" timeOffset="146954.451">23030 4890 1808 0 0,'-8'21'845'0'0,"0"0"0"0"0,-2-1 0 0 0,0 0 0 0 0,-1 0 1 0 0,-1-1-1 0 0,-1-1 0 0 0,0 0 0 0 0,-10 9-845 0 0,13-15 336 0 0,-96 97 1013 0 0,105-108-1467 0 0,1-1-1 0 0,-1 0 0 0 0,0 1 1 0 0,0-1-1 0 0,1 0 1 0 0,-1 0-1 0 0,0 0 0 0 0,0 1 1 0 0,0-1-1 0 0,0 0 0 0 0,1 0 1 0 0,-1 0-1 0 0,0 0 1 0 0,0-1-1 0 0,0 1 0 0 0,1 0 1 0 0,-1 0-1 0 0,0 0 0 0 0,0-1 1 0 0,1 1-1 0 0,-1 0 1 0 0,0-1-1 0 0,0 1 0 0 0,1-1 1 0 0,-1 1-1 0 0,0-1 0 0 0,1 1 1 0 0,-1-1-1 0 0,1 1 1 0 0,-1-1-1 0 0,1 1 0 0 0,-1-1 1 0 0,1 0-1 0 0,-1 1 1 0 0,1-1-1 0 0,-1 0 0 0 0,1 0 1 0 0,0 1-1 0 0,0-1 0 0 0,-1 0 1 0 0,1 0-1 0 0,0 0 1 0 0,0 1-1 0 0,0-1 0 0 0,0 0 1 0 0,0 0-1 0 0,0 0 0 0 0,0 1 1 0 0,0-1-1 0 0,0 0 1 0 0,0 0-1 0 0,0 0 0 0 0,0 1 1 0 0,1-1-1 0 0,-1 0 0 0 0,0 0 1 0 0,1 1-1 0 0,-1-1 1 0 0,1 0 118 0 0,0-25-1476 0 0</inkml:trace>
  <inkml:trace contextRef="#ctx0" brushRef="#br0" timeOffset="147277.924">23172 4506 840 0 0,'-4'-2'5854'0'0,"31"-1"-4219"0"0,-18 7-1547 0 0,-1 0-1 0 0,0 0 1 0 0,0 1 0 0 0,0 0-1 0 0,0 1 1 0 0,-1-1 0 0 0,0 2 0 0 0,0-1-1 0 0,0 1 1 0 0,-1 0 0 0 0,0 0 0 0 0,-1 1-1 0 0,1-1 1 0 0,-2 1 0 0 0,1 1 0 0 0,-1-1-1 0 0,0 1 1 0 0,-1-1 0 0 0,0 1 0 0 0,0 0-1 0 0,-1 0 1 0 0,0 0 0 0 0,0 1 0 0 0,-1-1-1 0 0,-1 0 1 0 0,1 1 0 0 0,-1-1 0 0 0,-1 0-1 0 0,0 1 1 0 0,0-1-88 0 0,-54 129 1822 0 0,-74 46 516 0 0,163-173-3397 0 0,254-80-9523 0 0,-247 59 9286 0 0</inkml:trace>
  <inkml:trace contextRef="#ctx0" brushRef="#br0" timeOffset="147447.474">23905 4999 3156 0 0,'-199'164'6488'0'0,"135"-108"-5760"0"0,19-26-3415 0 0,44-29 1269 0 0,-16-13-1407 0 0,12 4 1543 0 0</inkml:trace>
  <inkml:trace contextRef="#ctx0" brushRef="#br0" timeOffset="147912.855">24119 4488 2272 0 0,'37'3'5671'0'0,"-33"-2"-5623"0"0,0 0-1 0 0,0 0 0 0 0,-1 0 0 0 0,1 0 0 0 0,0 1 1 0 0,-1-1-1 0 0,1 1 0 0 0,-1 0 0 0 0,1 0 0 0 0,-1 1 1 0 0,0-1-1 0 0,0 0 0 0 0,0 1 0 0 0,0 0 0 0 0,-1 0 1 0 0,1 0-1 0 0,-1 0 0 0 0,1 0 0 0 0,-1 1 0 0 0,0-1 1 0 0,0 1-1 0 0,-1-1 0 0 0,1 1 0 0 0,-1 0 1 0 0,1 1-48 0 0,0 8 79 0 0,-1 0 1 0 0,0 1-1 0 0,-1-1 1 0 0,-1 1 0 0 0,0-1-1 0 0,0 0 1 0 0,-2 1 0 0 0,1-1-1 0 0,-2 0 1 0 0,0 0 0 0 0,0-1-1 0 0,-1 1 1 0 0,-1-1 0 0 0,0 0-1 0 0,0 0 1 0 0,-2-1 0 0 0,1 0-1 0 0,-1 0 1 0 0,-1-1-1 0 0,-4 5-79 0 0,-62 115 842 0 0,75-125-841 0 0,1-1 0 0 0,0 1 0 0 0,0 0 0 0 0,0-1 0 0 0,0 1 0 0 0,1-1 0 0 0,0 1 0 0 0,0-1 0 0 0,0 0 0 0 0,0 1 0 0 0,1-1 0 0 0,-1 0 0 0 0,1-1 0 0 0,0 1 0 0 0,1 0 0 0 0,-1-1 0 0 0,0 0 0 0 0,1 0 0 0 0,0 0-1 0 0,0 0 1 0 0,0 0 0 0 0,0-1 0 0 0,0 0 0 0 0,0 0 0 0 0,1 0 0 0 0,-1 0 0 0 0,1-1 0 0 0,-1 0 0 0 0,1 0 0 0 0,0 0 0 0 0,-1 0 0 0 0,1-1 0 0 0,0 1 0 0 0,0-1 0 0 0,0-1 0 0 0,3 1-1 0 0,27 9-23 0 0,-28-8 23 0 0,0 0 0 0 0,-1 0 0 0 0,1 1 0 0 0,-1 0 0 0 0,1 1 0 0 0,-1-1 0 0 0,0 1 0 0 0,0 0 0 0 0,0 1 0 0 0,0-1 0 0 0,-1 1 0 0 0,1 0 0 0 0,-1 1 0 0 0,0-1 1 0 0,0 1-1 0 0,-1 0 0 0 0,0 0 0 0 0,1 1 0 0 0,-2-1 0 0 0,1 1 0 0 0,-1 0 0 0 0,1 0 0 0 0,-2 0 0 0 0,1 0 0 0 0,-1 1 0 0 0,0-1 0 0 0,-3 0 8 0 0,-2-1 1 0 0,1 0-1 0 0,-1 0 0 0 0,1 0 0 0 0,-2 0 1 0 0,1 0-1 0 0,0-1 0 0 0,-1 1 1 0 0,0-1-1 0 0,0 0 0 0 0,0 0 0 0 0,0-1 1 0 0,-1 1-1 0 0,0-1 0 0 0,1 0 1 0 0,-1 0-1 0 0,0 0 0 0 0,0-1 0 0 0,-1 0 1 0 0,-3 2-9 0 0,-4 3 10 0 0,-23 9-554 0 0,-1-1 0 0 0,1-2 0 0 0,-2-2 0 0 0,0-1 0 0 0,-38 4 544 0 0,47-8-1583 0 0,28-7 1477 0 0,0 1 0 0 0,0 0 0 0 0,0-1 0 0 0,0 1 0 0 0,0-1 0 0 0,0 1 1 0 0,0-1-1 0 0,0 0 0 0 0,0 1 0 0 0,1-1 0 0 0,-1 0 0 0 0,0 1 0 0 0,0-1 0 0 0,1 0 0 0 0,-1 0 0 0 0,0 0 0 0 0,1 0 0 0 0,-1 0 0 0 0,1 0 1 0 0,-1 0-1 0 0,1 0 0 0 0,0 0 0 0 0,-1 0 0 0 0,1 0 0 0 0,0 0 0 0 0,0 0 0 0 0,-1 0 0 0 0,1 0 0 0 0,0 0 0 0 0,0-1 0 0 0,0 1 0 0 0,1 0 1 0 0,-1 0-1 0 0,0 0 0 0 0,0 0 0 0 0,0 0 0 0 0,1 0 0 0 0,-1 0 0 0 0,1 0 0 0 0,-1 0 0 0 0,1 0 0 0 0,-1 0 0 0 0,1 0 0 0 0,-1 0 0 0 0,1 0 1 0 0,0 0 105 0 0,12-18-1120 0 0</inkml:trace>
  <inkml:trace contextRef="#ctx0" brushRef="#br0" timeOffset="148164.315">24476 5205 1856 0 0,'-19'24'1148'0'0,"1"-2"-100"0"0,-4 2-120 0 0,-5-3-115 0 0,1 8-49 0 0,2-4-128 0 0,-6-1-36 0 0,-1 0-124 0 0,4-3-180 0 0,1 0-208 0 0,4-6-304 0 0,-5 3 20 0 0,3-6-668 0 0,3-3 72 0 0,8-3-761 0 0,5-6 77 0 0,8 0 228 0 0,0 0-16 0 0</inkml:trace>
  <inkml:trace contextRef="#ctx0" brushRef="#br0" timeOffset="139249.858">15578 4480 1160 0 0,'22'4'1950'0'0,"-17"-2"-1822"0"0,0-1 1 0 0,1 0 0 0 0,-1 0 0 0 0,0 0 0 0 0,1 0 0 0 0,-1-1-1 0 0,1 0 1 0 0,-1 0 0 0 0,0 0 0 0 0,1-1 0 0 0,-1 0 0 0 0,1 0-1 0 0,-1 0 1 0 0,0-1 0 0 0,0 0 0 0 0,0 0 0 0 0,0 0 0 0 0,0 0-1 0 0,0-1 1 0 0,0 0 0 0 0,-1 0 0 0 0,4-3-129 0 0,-5 6 53 0 0,0-1-1 0 0,0 0 1 0 0,0 0 0 0 0,0-1 0 0 0,0 1-1 0 0,-1-1 1 0 0,1 1 0 0 0,0-1-1 0 0,-1 0 1 0 0,1 0 0 0 0,-1 0 0 0 0,0 0-1 0 0,0-1 1 0 0,0 1 0 0 0,0 0 0 0 0,0-1-1 0 0,0 0 1 0 0,0 1 0 0 0,-1-1 0 0 0,1 0-1 0 0,-1 0 1 0 0,0 0 0 0 0,0 0 0 0 0,0 0-1 0 0,0 0 1 0 0,-1 0 0 0 0,1 0-1 0 0,-1 0 1 0 0,0 0 0 0 0,0-1 0 0 0,0 1-1 0 0,0 0 1 0 0,0 0 0 0 0,-1 0 0 0 0,1 0-1 0 0,-1 0 1 0 0,0 0 0 0 0,0 0 0 0 0,0 0-1 0 0,-1 0 1 0 0,1 0 0 0 0,-1 0-53 0 0,-13-5 31 0 0,0 0 0 0 0,0 1 0 0 0,-1 1 0 0 0,0 0 0 0 0,0 1 0 0 0,-1 1 0 0 0,1 0 0 0 0,-1 2 0 0 0,0 0 0 0 0,0 0 0 0 0,0 2 0 0 0,0 0 0 0 0,0 1 0 0 0,0 0 0 0 0,1 2 0 0 0,-1 0-1 0 0,0 1 1 0 0,1 0 0 0 0,-14 7-31 0 0,12-6 43 0 0,-1 1 0 0 0,1 0-1 0 0,1 2 1 0 0,-1 0 0 0 0,1 1-1 0 0,1 0 1 0 0,-1 2 0 0 0,2 0 0 0 0,-1 0-1 0 0,2 2 1 0 0,-1 0 0 0 0,-6 9-43 0 0,18-20 19 0 0,1 1 0 0 0,0-1 0 0 0,0 1 1 0 0,0 0-1 0 0,0 0 0 0 0,1 0 1 0 0,-1-1-1 0 0,1 2 0 0 0,-1-1 0 0 0,1 0 1 0 0,0 0-1 0 0,0 0 0 0 0,1 0 1 0 0,-1 1-1 0 0,1-1 0 0 0,-1 0 1 0 0,1 1-1 0 0,0-1 0 0 0,0 0 0 0 0,1 1 1 0 0,-1-1-1 0 0,1 0 0 0 0,-1 0 1 0 0,1 1-1 0 0,0-1 0 0 0,0 0 1 0 0,1 0-1 0 0,-1 0 0 0 0,1 0 0 0 0,-1 0 1 0 0,1 0-1 0 0,0-1 0 0 0,0 1 1 0 0,0 0-1 0 0,0-1 0 0 0,1 0 1 0 0,-1 1-1 0 0,1-1 0 0 0,-1 0 0 0 0,1 0 1 0 0,0 0-1 0 0,0-1 0 0 0,0 1 1 0 0,1 0-20 0 0,142 48 158 0 0,119-14-1176 0 0,-393-4 388 0 0,102-27 677 0 0,0 1 0 0 0,1 1 0 0 0,-1 1-1 0 0,1 1 1 0 0,1 1 0 0 0,-1 2 0 0 0,2 0-1 0 0,0 1 1 0 0,0 2 0 0 0,2 0 0 0 0,-7 6-47 0 0,27-20 2 0 0,0 0 1 0 0,0 0 0 0 0,0 0-1 0 0,0 0 1 0 0,0 1 0 0 0,0-1-1 0 0,0 0 1 0 0,0 0 0 0 0,0 1 0 0 0,0-1-1 0 0,0 0 1 0 0,1 1 0 0 0,-1-1-1 0 0,1 1 1 0 0,-1-1 0 0 0,1 1 0 0 0,0-1-1 0 0,-1 1 1 0 0,1-1 0 0 0,0 1-1 0 0,0-1 1 0 0,0 1 0 0 0,0 0 0 0 0,0-1-1 0 0,0 1 1 0 0,1-1 0 0 0,-1 1-1 0 0,1-1 1 0 0,-1 1 0 0 0,1-1 0 0 0,-1 0-1 0 0,1 1 1 0 0,0-1 0 0 0,-1 1-1 0 0,1-1 1 0 0,0 0 0 0 0,0 0-1 0 0,0 1 1 0 0,0-1 0 0 0,0 0 0 0 0,0 0-1 0 0,1 0 1 0 0,-1 0 0 0 0,0 0-1 0 0,1-1 1 0 0,-1 1 0 0 0,0 0 0 0 0,1 0-1 0 0,-1-1 1 0 0,1 1 0 0 0,-1-1-1 0 0,1 0 1 0 0,-1 1 0 0 0,1-1-3 0 0,87 19-503 0 0,119-40-5552 0 0,-170 11 4573 0 0</inkml:trace>
  <inkml:trace contextRef="#ctx0" brushRef="#br0" timeOffset="139797.151">15879 4734 836 0 0,'-75'-26'4069'0'0,"68"26"-3962"0"0,1 0-1 0 0,-1 1 0 0 0,1 0 0 0 0,0 0 0 0 0,-1 0 0 0 0,1 1 0 0 0,0 0 1 0 0,-1 0-1 0 0,1 0 0 0 0,0 1 0 0 0,1 0 0 0 0,-1 0 0 0 0,0 1 0 0 0,1-1 1 0 0,0 1-1 0 0,0 0 0 0 0,0 1 0 0 0,0-1 0 0 0,1 1 0 0 0,0 0 0 0 0,0 0 1 0 0,0 1-1 0 0,0-1 0 0 0,1 1 0 0 0,0-1 0 0 0,0 1 0 0 0,1 0 0 0 0,-3 6-106 0 0,7-7 30 0 0,0-1-1 0 0,0 0 0 0 0,0 0 0 0 0,1 0 0 0 0,-1 0 1 0 0,1 0-1 0 0,0-1 0 0 0,0 1 0 0 0,0-1 0 0 0,1 0 1 0 0,-1 0-1 0 0,1 0 0 0 0,0 0 0 0 0,0 0 0 0 0,0-1 0 0 0,0 0 1 0 0,0 0-1 0 0,0 0 0 0 0,1 0 0 0 0,-1-1 0 0 0,0 1 1 0 0,1-1-1 0 0,0 0 0 0 0,-1-1 0 0 0,1 1 0 0 0,-1-1 1 0 0,1 0-1 0 0,0 0 0 0 0,-1 0 0 0 0,1-1 0 0 0,0 0 1 0 0,-1 0-1 0 0,1 0 0 0 0,-1 0 0 0 0,1-1 0 0 0,-1 1 0 0 0,1-1-29 0 0,2 1 13 0 0,1 0-1 0 0,0-1 0 0 0,-1 0 0 0 0,1 0 0 0 0,-1-1 0 0 0,0 0 0 0 0,0 0 0 0 0,0 0 0 0 0,0-1 0 0 0,0 0 0 0 0,-1-1 0 0 0,0 1 0 0 0,0-1 0 0 0,0 0 1 0 0,0-1-1 0 0,-1 1 0 0 0,0-1 0 0 0,0 0 0 0 0,3-6-12 0 0,-23-39 817 0 0,-21 100-493 0 0,-4 50 155 0 0,4 2 1 0 0,5 2 0 0 0,-3 33-480 0 0,26-106 63 0 0,-33 130-1065 0 0,41-160 472 0 0,-8-82-7228 0 0,8 61 6458 0 0</inkml:trace>
  <inkml:trace contextRef="#ctx0" brushRef="#br0" timeOffset="140448.518">16043 4728 924 0 0,'10'-9'5112'0'0,"-29"29"-3081"0"0,13-8-1842 0 0,1 1 1 0 0,0 0-1 0 0,1 0 1 0 0,0 0-1 0 0,1 0 1 0 0,0 1-1 0 0,1-1 1 0 0,1 1-1 0 0,0 0 0 0 0,1-1 1 0 0,0 4-190 0 0,2-10 1 0 0,1 0 0 0 0,-1 0 0 0 0,1 0 0 0 0,1-1 0 0 0,-1 1 0 0 0,1-1 0 0 0,0 1 0 0 0,1-1 0 0 0,-1-1 0 0 0,1 1 0 0 0,0-1 0 0 0,1 0 0 0 0,-1 0 0 0 0,1 0 0 0 0,0-1 0 0 0,0 1-1 0 0,1-2 1 0 0,-1 1 0 0 0,1-1 0 0 0,0 0 0 0 0,0 0 0 0 0,0-1 0 0 0,0 0 0 0 0,0 0 0 0 0,0 0 0 0 0,1-1 0 0 0,-1 0 0 0 0,0-1 0 0 0,1 0 0 0 0,-1 0 0 0 0,1 0 0 0 0,-1-1 0 0 0,0 0 0 0 0,1-1 0 0 0,-1 0 0 0 0,0 0 0 0 0,0 0 0 0 0,0-1 0 0 0,6-3-1 0 0,-5 3-15 0 0,1-2 0 0 0,-1 1 1 0 0,0-1-1 0 0,-1 0 0 0 0,1-1 0 0 0,-1 0 1 0 0,0 0-1 0 0,0 0 0 0 0,-1-1 0 0 0,0 0 1 0 0,0 0-1 0 0,0-1 0 0 0,-1 0 0 0 0,0 0 0 0 0,-1 0 1 0 0,0 0-1 0 0,0-1 0 0 0,-1 0 0 0 0,0 1 1 0 0,0-1-1 0 0,-1-2 15 0 0,-1 10 45 0 0,-1 0-45 0 0,0 0 0 0 0,0 0 0 0 0,0-1 1 0 0,-1 1-1 0 0,1 0 0 0 0,0 0 0 0 0,0 0 0 0 0,-1 0 0 0 0,1 0 0 0 0,-1 0 0 0 0,1 0 0 0 0,-1 0 0 0 0,1 0 0 0 0,-1 0 0 0 0,1 0 0 0 0,-1 1 0 0 0,0-1 0 0 0,0 0 1 0 0,1 0-1 0 0,-1 0 0 0 0,0 1 0 0 0,0-1 0 0 0,0 0 0 0 0,0 1 0 0 0,0-1 0 0 0,0 1 0 0 0,0-1 0 0 0,0 1 0 0 0,0 0 0 0 0,0-1 0 0 0,0 1 0 0 0,0 0 0 0 0,0 0 1 0 0,0 0-1 0 0,0 0 0 0 0,0 0 0 0 0,-1 0 0 0 0,1 0 0 0 0,0 0 0 0 0,0 0 0 0 0,0 0 0 0 0,0 0 0 0 0,0 1 0 0 0,0-1 0 0 0,0 0 0 0 0,0 1 0 0 0,0-1 1 0 0,0 1-1 0 0,0-1 0 0 0,0 1 0 0 0,0 0 0 0 0,0-1 0 0 0,0 1 0 0 0,1 0 0 0 0,-1 0 0 0 0,0 0 0 0 0,0 0 0 0 0,-55 39 60 0 0,53-39-60 0 0,0 1 1 0 0,1 0 0 0 0,-1 0-1 0 0,0 0 1 0 0,1 0 0 0 0,-1 0 0 0 0,1 0-1 0 0,0 1 1 0 0,0-1 0 0 0,0 1-1 0 0,0 0 1 0 0,0-1 0 0 0,1 1 0 0 0,-1 0-1 0 0,1 0 1 0 0,0 0 0 0 0,0 0-1 0 0,0 0 1 0 0,0 1 0 0 0,0-1-1 0 0,1 0 1 0 0,-1 0 0 0 0,1 0 0 0 0,0 1-1 0 0,0-1 1 0 0,0 0 0 0 0,1 1-1 0 0,-1-1 1 0 0,1 0 0 0 0,-1 0 0 0 0,1 0-1 0 0,0 0 1 0 0,1 0 0 0 0,-1 0-1 0 0,0 0 1 0 0,1 0 0 0 0,-1 0 0 0 0,1 0-1 0 0,0-1 1 0 0,0 1 0 0 0,0 0-1 0 0,1-1 1 0 0,-1 0 0 0 0,0 0-1 0 0,1 0 1 0 0,0 0 0 0 0,-1 0 0 0 0,2 1-1 0 0,16-1-169 0 0,-1-1 1 0 0,0 0-1 0 0,1-1 1 0 0,-1-1-1 0 0,0-1 1 0 0,1-1-1 0 0,-1 0 1 0 0,-1-2 0 0 0,1 0-1 0 0,0-1 1 0 0,-1-1-1 0 0,0-1 1 0 0,-1 0-1 0 0,17-11 169 0 0,-17 10-85 0 0,91-73 426 0 0,-108 83-299 0 0,0-1 1 0 0,0 1-1 0 0,0-1 1 0 0,0 1-1 0 0,0 0 0 0 0,0-1 1 0 0,0 1-1 0 0,0 0 1 0 0,0-1-1 0 0,0 1 1 0 0,0 0-1 0 0,0-1 1 0 0,0 1-1 0 0,0-1 0 0 0,-1 1 1 0 0,1 0-1 0 0,0-1 1 0 0,0 1-1 0 0,-1-1 1 0 0,1 1-1 0 0,-1-1 1 0 0,1 1-1 0 0,0-1 0 0 0,-1 1 1 0 0,1-1-1 0 0,-1 1 1 0 0,1-1-1 0 0,-1 1 1 0 0,1-1-1 0 0,-1 0 1 0 0,1 1-1 0 0,-1-1 1 0 0,0 0-1 0 0,1 0 0 0 0,-1 1 1 0 0,1-1-1 0 0,-1 0 1 0 0,0 0-1 0 0,1 0 1 0 0,-1 0-1 0 0,0 0 1 0 0,1 0-1 0 0,-1 0 0 0 0,0 0 1 0 0,1 0-1 0 0,-1 0 1 0 0,1 0-1 0 0,-1 0 1 0 0,0 0-1 0 0,1-1 1 0 0,-1 1-1 0 0,1 0 0 0 0,-1 0 1 0 0,0-1-1 0 0,1 1 1 0 0,-1 0-1 0 0,1-1 1 0 0,-1 1-1 0 0,1-1 1 0 0,-1 1-1 0 0,1 0 1 0 0,-1-1-1 0 0,1 1 0 0 0,0-1 1 0 0,-1 1-1 0 0,1-1 1 0 0,0 0-1 0 0,-1 1 1 0 0,1-1-43 0 0,15 54-226 0 0,1-12-6631 0 0,-16-41 5530 0 0,0 0-3 0 0</inkml:trace>
  <inkml:trace contextRef="#ctx0" brushRef="#br0" timeOffset="140635.582">16611 4617 2356 0 0,'-6'-71'8808'0'0,"6"70"-9050"0"0,8-5-2581 0 0,22 70-2190 0 0,-20-46 3683 0 0</inkml:trace>
  <inkml:trace contextRef="#ctx0" brushRef="#br0" timeOffset="141216.217">16915 4815 1648 0 0,'14'9'3691'0'0,"4"41"-3009"0"0,-14-37-223 0 0,38 174 2609 0 0,8-280-884 0 0,-13-48-2899 0 0,-22 47-5000 0 0,-14 88 5004 0 0,-1 3-514 0 0,0-3 31 0 0</inkml:trace>
  <inkml:trace contextRef="#ctx0" brushRef="#br0" timeOffset="141640.056">17450 4831 1600 0 0,'-32'-18'3665'0'0,"-38"37"-2589"0"0,61-17-919 0 0,0 2 0 0 0,0-1 0 0 0,0 1 0 0 0,0 0 0 0 0,1 1 0 0 0,-1 0 0 0 0,1 1 0 0 0,0-1 0 0 0,1 1 0 0 0,-1 1 0 0 0,1 0 0 0 0,1 0 0 0 0,-1 0 0 0 0,1 1 0 0 0,1-1 0 0 0,-6 9-157 0 0,11-15 142 0 0,0-1 1 0 0,32 7 76 0 0,147-63 154 0 0,-181 58-365 0 0,1 1 0 0 0,0-1 0 0 0,0 0 0 0 0,0 1 1 0 0,0-1-1 0 0,1 1 0 0 0,-1-1 0 0 0,0 1 1 0 0,1-1-1 0 0,0 1 0 0 0,0-1 0 0 0,-1 1 0 0 0,2 0 1 0 0,-1-1-1 0 0,0 1 0 0 0,0-1 0 0 0,1 1 0 0 0,0-1 1 0 0,-1 1-1 0 0,1-1 0 0 0,0 1 0 0 0,0-1 1 0 0,0 0-1 0 0,0 1 0 0 0,1-1 0 0 0,-1 0 0 0 0,1 0 1 0 0,-1 0-1 0 0,1 0 0 0 0,0 0 0 0 0,0 0 0 0 0,0-1 1 0 0,0 1-1 0 0,0 0 0 0 0,0-1 0 0 0,0 0 1 0 0,1 1-9 0 0,0 0-278 0 0,0-1 0 0 0,0 1 0 0 0,0-1 0 0 0,0 1 0 0 0,1-1 0 0 0,-1 0 0 0 0,0 0 0 0 0,1 0 1 0 0,-1-1-1 0 0,1 1 0 0 0,-1-1 0 0 0,0 0 0 0 0,1 0 0 0 0,-1 0 0 0 0,1-1 0 0 0,-1 1 0 0 0,1-1 0 0 0,-1 0 1 0 0,0 1-1 0 0,1-1 0 0 0,-1-1 0 0 0,0 1 0 0 0,0-1 0 0 0,0 1 0 0 0,0-1 0 0 0,1 0 278 0 0,8-7-1300 0 0</inkml:trace>
  <inkml:trace contextRef="#ctx0" brushRef="#br0" timeOffset="141870.215">17682 4455 1700 0 0,'-4'-50'4688'0'0,"-24"74"-1196"0"0,14 8-3442 0 0,2 1 1 0 0,1 0-1 0 0,2 1 0 0 0,1 0 0 0 0,2 1 0 0 0,1 0 0 0 0,2 0 1 0 0,1 0-1 0 0,2 0 0 0 0,1 0 0 0 0,2 1-50 0 0,-3 27-1445 0 0,21 48-4065 0 0,-18-101 4197 0 0</inkml:trace>
  <inkml:trace contextRef="#ctx0" brushRef="#br0" timeOffset="142256.129">17741 4963 2092 0 0,'137'-71'3509'0'0,"-125"66"-3464"0"0,-1-2 0 0 0,0 1 0 0 0,-1-2 1 0 0,1 1-1 0 0,-1-1 0 0 0,-1-1 1 0 0,0 0-1 0 0,0 0 0 0 0,-1-1 0 0 0,0 0 1 0 0,0 0-1 0 0,-1-1 0 0 0,-1 0 1 0 0,0 0-1 0 0,2-5-45 0 0,-10 13 10 0 0,1 0 1 0 0,-1 1-1 0 0,1-1 1 0 0,-1 0-1 0 0,0 1 0 0 0,0-1 1 0 0,-1 1-1 0 0,1 0 1 0 0,0 0-1 0 0,-1 0 0 0 0,1 0 1 0 0,-1 0-1 0 0,0 0 1 0 0,0 1-1 0 0,0-1 0 0 0,0 1 1 0 0,0 0-1 0 0,0 0 1 0 0,0 0-1 0 0,0 0 0 0 0,0 0 1 0 0,0 1-1 0 0,0-1 1 0 0,-1 1-1 0 0,1 0 0 0 0,0 0 1 0 0,0 0-1 0 0,-1 1-10 0 0,-10-2 96 0 0,0 0 0 0 0,-1 1 0 0 0,1 1 0 0 0,0 0 0 0 0,0 1 0 0 0,1 0 0 0 0,-1 1 0 0 0,0 1 0 0 0,1 0 0 0 0,0 1 0 0 0,0 0 0 0 0,0 1 0 0 0,1 1 0 0 0,-1 0 0 0 0,2 0 0 0 0,-1 1 0 0 0,1 1 0 0 0,0 0 0 0 0,1 1 0 0 0,0-1 0 0 0,0 2 0 0 0,1 0 0 0 0,1 0 0 0 0,0 0 0 0 0,0 1-96 0 0,7-6 18 0 0,0 0 1 0 0,0 0-1 0 0,1 0 1 0 0,0-1 0 0 0,0 1-1 0 0,0 0 1 0 0,1 0-1 0 0,-1 0 1 0 0,2 0-1 0 0,-1 0 1 0 0,0-1-1 0 0,1 1 1 0 0,0-1-1 0 0,1 1 1 0 0,-1-1 0 0 0,1 0-1 0 0,0 1 1 0 0,0-2-1 0 0,1 1 1 0 0,-1 0-1 0 0,1-1 1 0 0,0 1-1 0 0,1-1 1 0 0,-1 0 0 0 0,1 0-1 0 0,-1-1 1 0 0,1 0-1 0 0,0 1 1 0 0,5 1-19 0 0,166 61-3571 0 0,-121-63 959 0 0,-32-2 1334 0 0</inkml:trace>
  <inkml:trace contextRef="#ctx0" brushRef="#br0" timeOffset="142722.28">18111 4846 1236 0 0,'18'-12'4105'0'0,"-15"42"-1885"0"0,-3-20-2152 0 0,-13 76 3001 0 0,20-95-2454 0 0,-3 1-644 0 0,1 1 0 0 0,0 0 0 0 0,0 0 0 0 0,1 0 0 0 0,0 1 1 0 0,0-1-1 0 0,0 2 0 0 0,1-1 0 0 0,-1 0 0 0 0,2 1 0 0 0,-1 1 0 0 0,0-1 1 0 0,1 1-1 0 0,0 0 0 0 0,0 1 0 0 0,5-2 29 0 0,-12 5-133 0 0,24 12-59 0 0,-18-8 168 0 0,-1 0 0 0 0,0 0 0 0 0,0 0 0 0 0,0 1 0 0 0,0 0 0 0 0,-1 1 0 0 0,0-1-1 0 0,0 1 1 0 0,0 0 0 0 0,-1 0 0 0 0,0 0 0 0 0,0 1 0 0 0,-1-1 0 0 0,3 7 24 0 0,14 23-381 0 0,-3-30-4113 0 0,7-23 3038 0 0,-21 14 1130 0 0,14-13-994 0 0</inkml:trace>
  <inkml:trace contextRef="#ctx0" brushRef="#br0" timeOffset="142986.988">18605 4449 2008 0 0,'15'-89'6550'0'0,"-15"88"-6139"0"0,-16 8 821 0 0,9 16-1023 0 0,1 0 0 0 0,1 1 1 0 0,0-1-1 0 0,2 1 0 0 0,1 0 0 0 0,1 1 1 0 0,1-1-1 0 0,2 16-209 0 0,-1 12 199 0 0,15 111-398 0 0,-15-127-237 0 0,0-26 88 0 0,0 0 0 0 0,0 0 0 0 0,-1 1-1 0 0,0-1 1 0 0,-1 0 0 0 0,0 0 0 0 0,0 0-1 0 0,-1 0 1 0 0,-1 0 0 0 0,0 0 0 0 0,0 0-1 0 0,-1-1 1 0 0,0 1 0 0 0,0-1 0 0 0,-1 0-1 0 0,-1-1 1 0 0,0 1 348 0 0,-22 7-2628 0 0,13-14 1361 0 0</inkml:trace>
  <inkml:trace contextRef="#ctx0" brushRef="#br0" timeOffset="143235.827">18415 4744 1292 0 0,'13'-17'4293'0'0,"11"-9"-3160"0"0,119-49 151 0 0,5-5-5704 0 0,-121 62 3094 0 0</inkml:trace>
  <inkml:trace contextRef="#ctx0" brushRef="#br0" timeOffset="143734.516">18928 4353 2104 0 0,'0'0'106'0'0,"-1"1"-1"0"0,1 0 1 0 0,-1-1-1 0 0,0 1 1 0 0,0-1 0 0 0,1 1-1 0 0,-1-1 1 0 0,0 0-1 0 0,0 1 1 0 0,0-1-1 0 0,1 0 1 0 0,-1 1-1 0 0,0-1 1 0 0,0 0 0 0 0,0 0-1 0 0,0 0 1 0 0,1 0-1 0 0,-1 0 1 0 0,0 0-1 0 0,0 0 1 0 0,0 0-1 0 0,0 0 1 0 0,0 0 0 0 0,0 0-1 0 0,1-1 1 0 0,-1 1-1 0 0,0 0 1 0 0,0 0-1 0 0,0-1 1 0 0,1 1-1 0 0,-1-1 1 0 0,0 1 0 0 0,0-1-1 0 0,1 1 1 0 0,-1-1-1 0 0,0 1 1 0 0,1-1-1 0 0,-1 0 1 0 0,1 1-1 0 0,-1-1 1 0 0,1 0 0 0 0,-1 0-1 0 0,1 1 1 0 0,-1-1-1 0 0,1 0 1 0 0,0 0-1 0 0,-1 0 1 0 0,1 1-1 0 0,0-1 1 0 0,0 0 0 0 0,0 0-1 0 0,0 0 1 0 0,-1-1-106 0 0,-9 34 309 0 0,1 1 1 0 0,1 0-1 0 0,2 0 0 0 0,1 0 1 0 0,2 1-1 0 0,1-1 1 0 0,2 19-310 0 0,-1-17 182 0 0,-1 5 23 0 0,1-1 0 0 0,3 1 0 0 0,1-1 0 0 0,1 0-1 0 0,3 0 1 0 0,7 25-205 0 0,-14-61-38 0 0,1 1 0 0 0,-1-1 0 0 0,1 0 0 0 0,0 1 0 0 0,0-1 0 0 0,1 0 0 0 0,-1 0 0 0 0,1 0 0 0 0,-1 0 1 0 0,1 0-1 0 0,0 0 0 0 0,0 0 0 0 0,0-1 0 0 0,0 1 0 0 0,1-1 0 0 0,-1 1 0 0 0,1-1 0 0 0,-1 0 0 0 0,1 0 0 0 0,0 0 0 0 0,0 0 0 0 0,0-1 0 0 0,0 1 0 0 0,0-1 0 0 0,0 0 0 0 0,1 1 0 0 0,-1-1 0 0 0,0-1 0 0 0,1 1 0 0 0,-1-1 0 0 0,0 1 0 0 0,1-1 0 0 0,-1 0 0 0 0,1 0 0 0 0,-1 0 0 0 0,0-1 0 0 0,4 0 38 0 0,96-95-769 0 0,-89 71 2086 0 0,-14 28-1298 0 0,0 0 0 0 0,0 0 0 0 0,0 0 0 0 0,0 0 0 0 0,0 0 0 0 0,0 0 0 0 0,1 0 0 0 0,-1 0 0 0 0,1 0 0 0 0,0 0 0 0 0,0 0 0 0 0,0 0 0 0 0,0 0 0 0 0,1-1 0 0 0,-1 1 0 0 0,1 0 0 0 0,0-1 0 0 0,-1 0 0 0 0,1 1 0 0 0,0-1 0 0 0,0 0 0 0 0,1 0 0 0 0,-1 0 0 0 0,3 2-19 0 0,5 2-44 0 0,1-1 0 0 0,0-1 0 0 0,1 1-1 0 0,-1-2 1 0 0,1 0 0 0 0,0 0 0 0 0,-1-1 0 0 0,1 0 0 0 0,0-1 0 0 0,0 0 0 0 0,0-1-1 0 0,1-1 1 0 0,-1 0 0 0 0,0 0 0 0 0,-1-1 0 0 0,1-1 0 0 0,0 0 0 0 0,-1 0-1 0 0,1-1 1 0 0,-1-1 0 0 0,6-3 44 0 0,113-71 226 0 0,-122 73-80 0 0,-8 7-84 0 0,0 0 0 0 0,0-1 0 0 0,0 1 0 0 0,1-1 0 0 0,-1 1 0 0 0,0-1 0 0 0,0 0 0 0 0,1 1 0 0 0,-1-1 0 0 0,0 1 0 0 0,1-1 0 0 0,-1 1 0 0 0,0-1 0 0 0,1 0 0 0 0,-1 1 0 0 0,0-1 0 0 0,1 0 0 0 0,-1 1-1 0 0,1-1 1 0 0,-1 0 0 0 0,1 0 0 0 0,-1 1 0 0 0,1-1 0 0 0,-1 0 0 0 0,1 0 0 0 0,-1 0 0 0 0,1 0 0 0 0,-1 0 0 0 0,1 0 0 0 0,-1 1 0 0 0,1-1 0 0 0,-1 0 0 0 0,1-1 0 0 0,-1 1 0 0 0,1 0 0 0 0,0 0-1 0 0,-1 0 1 0 0,1 0 0 0 0,-1 0 0 0 0,1 0 0 0 0,-1-1 0 0 0,1 1 0 0 0,-1 0 0 0 0,0 0 0 0 0,1-1 0 0 0,-1 1 0 0 0,1 0 0 0 0,-1-1-62 0 0,-9 46 43 0 0,-2 0 0 0 0,-2-1 0 0 0,-2 0 0 0 0,-2-2 0 0 0,-1 1 0 0 0,-3-2 0 0 0,-1-1 0 0 0,-2-1 0 0 0,-1-1 0 0 0,-3 0 0 0 0,-1-3 0 0 0,-31 31-43 0 0,-85 35-3069 0 0,37-71-2550 0 0,71-48 3015 0 0,23 1 1354 0 0</inkml:trace>
  <inkml:trace contextRef="#ctx0" brushRef="#br0" timeOffset="144900.161">19809 4569 1076 0 0,'0'0'774'0'0,"0"0"-99"0"0,0 0-79 0 0,0 0-76 0 0,2-3-89 0 0,76-26 1779 0 0,-77 29-2066 0 0,5 3 24 0 0,-1-1-99 0 0,1 0 1 0 0,-1 0-1 0 0,0 1 1 0 0,1 0-1 0 0,-1 0 1 0 0,-1 1-1 0 0,1 0 1 0 0,0-1-1 0 0,-1 1 1 0 0,0 1-1 0 0,0-1 1 0 0,0 1-1 0 0,0-1 1 0 0,-1 1-1 0 0,0 0 1 0 0,0 0-1 0 0,0 1 1 0 0,-1-1-1 0 0,1 1 1 0 0,-1-1-1 0 0,-1 1 1 0 0,1 0-1 0 0,-1-1 1 0 0,0 1-1 0 0,0 0 1 0 0,-1 0-1 0 0,1 0-69 0 0,-4 7 171 0 0,0 0 0 0 0,-1 0-1 0 0,0 0 1 0 0,-1-1 0 0 0,0 0-1 0 0,-1 0 1 0 0,-1 0 0 0 0,0 0 0 0 0,0-1-1 0 0,-1 0 1 0 0,0-1 0 0 0,-1 0-1 0 0,0 0 1 0 0,-1-1 0 0 0,0 0 0 0 0,0-1-1 0 0,-1 0 1 0 0,0 0 0 0 0,-1-1 0 0 0,1-1-1 0 0,-1 0 1 0 0,-9 3-171 0 0,6 0 129 0 0,-61 31-78 0 0,80-53-2030 0 0,116-55-4962 0 0,-88 52 5611 0 0</inkml:trace>
  <inkml:trace contextRef="#ctx0" brushRef="#br0" timeOffset="145195.258">20381 4528 1988 0 0,'-37'-10'4133'0'0,"-26"21"-2908"0"0,56-9-971 0 0,-6 1-80 0 0,0 0 1 0 0,1 0-1 0 0,-1 2 0 0 0,1-1 1 0 0,0 1-1 0 0,0 1 0 0 0,1 1 1 0 0,0-1-1 0 0,0 2 0 0 0,0-1 0 0 0,1 1 1 0 0,0 1-1 0 0,0 0 0 0 0,1 0 1 0 0,1 1-1 0 0,-1 1 0 0 0,2-1 1 0 0,-1 1-1 0 0,2 0 0 0 0,-1 1 1 0 0,1-1-1 0 0,1 1 0 0 0,0 0 1 0 0,1 1-1 0 0,0-1 0 0 0,1 1 0 0 0,-1 12-174 0 0,4-17-31 0 0,1 1-1 0 0,1-1 1 0 0,-1 1-1 0 0,2-1 0 0 0,-1 0 1 0 0,1 1-1 0 0,0-1 1 0 0,0-1-1 0 0,1 1 0 0 0,1 0 1 0 0,-1-1-1 0 0,1 0 1 0 0,0 0-1 0 0,0 0 0 0 0,1-1 1 0 0,0 0-1 0 0,0 0 0 0 0,1 0 1 0 0,0-1-1 0 0,0 0 1 0 0,0 0-1 0 0,0-1 0 0 0,1 0 1 0 0,3 2 31 0 0,11 5-957 0 0,2-1 0 0 0,-1-1 1 0 0,1-1-1 0 0,0-1 0 0 0,1-1 1 0 0,0-1-1 0 0,21 1 957 0 0,-8-3-1294 0 0,-4 1 45 0 0</inkml:trace>
  <inkml:trace contextRef="#ctx0" brushRef="#br0" timeOffset="145567.569">20565 4762 3152 0 0,'-10'-1'1296'0'0,"-17"-2"1970"0"0,37 0-240 0 0,230-9-1043 0 0,129 7-4006 0 0,-350 3 955 0 0,-23-11-5406 0 0,-2 10 5228 0 0</inkml:trace>
  <inkml:trace contextRef="#ctx0" brushRef="#br0" timeOffset="145850.817">21186 4575 1324 0 0,'13'-12'5435'0'0,"1"34"-3454"0"0,-9-10-1940 0 0,3 6 232 0 0,0 1 1 0 0,-2 1-1 0 0,-1-1 1 0 0,0 1-1 0 0,-1 0 0 0 0,-1 0 1 0 0,-1 0-1 0 0,-1 1 1 0 0,-1 12-274 0 0,-3-19 137 0 0,0 0 0 0 0,0 0 1 0 0,-1 0-1 0 0,-1-1 1 0 0,-1 0-1 0 0,0 0 0 0 0,0 0 1 0 0,-1 0-1 0 0,-1-1 1 0 0,0 0-1 0 0,-1-1 0 0 0,0 0 1 0 0,-1 0-1 0 0,0-1 0 0 0,0 0 1 0 0,-1-1-1 0 0,-1 0 1 0 0,1-1-1 0 0,-7 3-137 0 0,-82 57-1972 0 0,120-82-4219 0 0,21-12 3763 0 0,-16 11 1203 0 0</inkml:trace>
  <inkml:trace contextRef="#ctx0" brushRef="#br0" timeOffset="146208.061">21649 4645 924 0 0,'-76'38'4685'0'0,"67"-31"-4411"0"0,0 0 0 0 0,1 0-1 0 0,0 1 1 0 0,0 0 0 0 0,1 0-1 0 0,0 1 1 0 0,1 0 0 0 0,0 0-1 0 0,0 0 1 0 0,1 1 0 0 0,0 0-1 0 0,0 0 1 0 0,1 0 0 0 0,1 1-1 0 0,0 0 1 0 0,0-1 0 0 0,0 7-274 0 0,3-12 61 0 0,1-1 0 0 0,-1 1 1 0 0,1-1-1 0 0,0 1 1 0 0,0-1-1 0 0,0 0 1 0 0,0 0-1 0 0,1 0 0 0 0,0 1 1 0 0,0-1-1 0 0,0-1 1 0 0,0 1-1 0 0,1 0 1 0 0,0 0-1 0 0,-1-1 0 0 0,1 0 1 0 0,0 1-1 0 0,1-1 1 0 0,-1 0-1 0 0,1-1 1 0 0,-1 1-1 0 0,1-1 0 0 0,0 1 1 0 0,0-1-1 0 0,0 0 1 0 0,0 0-1 0 0,0-1 1 0 0,0 1-1 0 0,4 0-61 0 0,131 19 723 0 0,-125-20-686 0 0,0-1 0 0 0,-1 0 0 0 0,1-1 0 0 0,0 0 0 0 0,-1-1 0 0 0,1-1 0 0 0,-1 0 0 0 0,1-1 0 0 0,-1 0 0 0 0,0-1 0 0 0,-1 0 0 0 0,1-1 0 0 0,-1-1 0 0 0,0 0 0 0 0,7-6-37 0 0,-17 11-1 0 0,1 0 1 0 0,-1 0-1 0 0,0 0 0 0 0,0 0 0 0 0,0-1 1 0 0,0 1-1 0 0,0-1 0 0 0,0 0 0 0 0,-1 1 1 0 0,1-1-1 0 0,-1 0 0 0 0,0 0 0 0 0,0 0 1 0 0,0 0-1 0 0,0 0 0 0 0,-1 0 0 0 0,1 0 1 0 0,-1-1-1 0 0,1 1 0 0 0,-1 0 0 0 0,0 0 1 0 0,0 0-1 0 0,-1 0 0 0 0,1-1 0 0 0,-1 1 0 0 0,0 0 1 0 0,1 0-1 0 0,-1 0 0 0 0,0 0 0 0 0,-1 0 1 0 0,1 0-1 0 0,-1 1 0 0 0,1-1 0 0 0,-1 0 1 0 0,0 1-1 0 0,0-1 0 0 0,0 1 0 0 0,0-1 1 0 0,0 1-1 0 0,-1 0 0 0 0,0-1 1 0 0,-116-67-72 0 0,-26 33-2108 0 0,140 29-3394 0 0,40-10 3230 0 0,-15 12 1040 0 0</inkml:trace>
  <inkml:trace contextRef="#ctx0" brushRef="#br0" timeOffset="146472.246">22093 4893 948 0 0,'-1'14'595'0'0,"-2"0"0"0"0,0 0-1 0 0,-1 0 1 0 0,0 0 0 0 0,-1-1-1 0 0,-1 0 1 0 0,0 0 0 0 0,0 0 0 0 0,-2-1-1 0 0,1 0 1 0 0,-2 0 0 0 0,-2 2-595 0 0,-133 108 2967 0 0,98-97-5904 0 0,45-25 1399 0 0,6-22-2860 0 0,6 7 3075 0 0</inkml:trace>
  <inkml:trace contextRef="#ctx0" brushRef="#br0" timeOffset="151358.912">15032 4165 916 0 0,'0'0'221'0'0,"0"0"41"0"0,0 0 20 0 0,0 0-65 0 0,0 0-6 0 0,0 0-38 0 0,0 0-49 0 0,0 0 56 0 0,0 0 64 0 0,0 0-11 0 0,0 0-70 0 0,0 0-10 0 0,0 0-8 0 0,0 0-15 0 0,0 0-1 0 0,2-4-80 0 0,-4-31 519 0 0,-36 61-6 0 0,-9 34-330 0 0,3 2-1 0 0,2 2 1 0 0,3 2 0 0 0,3 1-1 0 0,3 2 1 0 0,3 1 0 0 0,3 1 0 0 0,4 2-1 0 0,2 0 1 0 0,4 1 0 0 0,-3 38-232 0 0,-2-20 102 0 0,-69 279 392 0 0,53-218-332 0 0,41-149-154 0 0,-1 0 0 0 0,1-1 0 0 0,-1 1-1 0 0,1-1 1 0 0,0 0 0 0 0,1 0-1 0 0,-1 0 1 0 0,0 0 0 0 0,1-1 0 0 0,0 1-1 0 0,-1-1 1 0 0,1 0 0 0 0,0 0-1 0 0,0 0 1 0 0,0-1 0 0 0,0 0 0 0 0,1 1-1 0 0,-1-1 1 0 0,2 0-8 0 0,-2 0-4 0 0,85 25 48 0 0,1-5 0 0 0,1-3 0 0 0,1-4-1 0 0,0-5 1 0 0,66-2-44 0 0,-4 3-45 0 0,993 89-56 0 0,735-3 303 0 0,126-54-100 0 0,-848-53-319 0 0,724-62 14 0 0,252 16 613 0 0,-1960 59-233 0 0,-1-7 0 0 0,1-8 0 0 0,-2-8 1 0 0,129-33-178 0 0,562-138 302 0 0,-522 165-76 0 0,-138 7 1658 0 0,108-25-1520 0 0,-180 31-136 0 0,30-41-135 0 0,-147 41-6322 0 0,-4-17 3148 0 0,-9 7 1834 0 0</inkml:trace>
  <inkml:trace contextRef="#ctx0" brushRef="#br0" timeOffset="151996.211">29080 3856 1028 0 0,'8'-22'3401'0'0,"-11"37"-1826"0"0,-314 575 1406 0 0,-107 389-1216 0 0,293-646-879 0 0,130-330-953 0 0,0 0 0 0 0,0 0 0 0 0,0-1 0 0 0,-1 1 0 0 0,1-1 0 0 0,-1 1 0 0 0,0-1 0 0 0,0 1 0 0 0,0-1 0 0 0,0 0 0 0 0,0 0 0 0 0,-1 0-1 0 0,1 0 1 0 0,0-1 0 0 0,-1 1 0 0 0,1 0 0 0 0,-1-1 0 0 0,0 0 0 0 0,0 0 0 0 0,1 0 0 0 0,-1 0 0 0 0,0 0 0 0 0,0 0 0 0 0,0-1 0 0 0,0 1 0 0 0,0-1-1 0 0,0 0 1 0 0,0 0 0 0 0,0 0 0 0 0,0 0 0 0 0,0-1 0 0 0,0 1 0 0 0,0-1 0 0 0,0 1 0 0 0,0-1 0 0 0,0 0 0 0 0,1 0 0 0 0,-1-1 0 0 0,0 1 0 0 0,1-1-1 0 0,-1 1 1 0 0,1-1 0 0 0,-1 0 0 0 0,0-1 67 0 0,-119-92-4932 0 0,116 89 4691 0 0,-26-27-947 0 0</inkml:trace>
  <inkml:trace contextRef="#ctx0" brushRef="#br0" timeOffset="51059.976">3599 2788 1128 0 0,'0'0'391'0'0,"0"0"35"0"0,0 0-21 0 0,3-12 359 0 0,41-24 1850 0 0,-44 36-2576 0 0,1-1 0 0 0,-1 1 1 0 0,0-1-1 0 0,1 0 0 0 0,-1 1 0 0 0,0-1 1 0 0,1 1-1 0 0,-1-1 0 0 0,1 1 0 0 0,-1-1 1 0 0,1 1-1 0 0,-1-1 0 0 0,1 1 0 0 0,0 0 1 0 0,-1-1-1 0 0,1 1 0 0 0,-1 0 0 0 0,1-1 1 0 0,0 1-1 0 0,-1 0 0 0 0,1 0 0 0 0,0 0 1 0 0,-1 0-1 0 0,1-1 0 0 0,0 1 1 0 0,-1 0-1 0 0,1 0 0 0 0,0 0 0 0 0,-1 0 1 0 0,1 0-1 0 0,0 1 0 0 0,-1-1 0 0 0,1 0 1 0 0,0 0-1 0 0,-1 0 0 0 0,1 1 0 0 0,0-1 1 0 0,-1 0-1 0 0,1 0 0 0 0,-1 1 0 0 0,1-1 1 0 0,-1 1-1 0 0,1-1 0 0 0,-1 1 0 0 0,1-1 1 0 0,-1 0-1 0 0,1 1 0 0 0,-1 0 0 0 0,1-1 1 0 0,-1 1-1 0 0,0-1 0 0 0,1 1 0 0 0,-1-1 1 0 0,0 1-1 0 0,0 0 0 0 0,1-1 0 0 0,-1 1 1 0 0,0 0-1 0 0,0-1 0 0 0,0 1 0 0 0,0 0 1 0 0,0-1-1 0 0,0 1 0 0 0,0 0 0 0 0,0-1 1 0 0,0 1-1 0 0,0 0 0 0 0,0-1 1 0 0,0 1-1 0 0,-1 0-38 0 0,12 66-228 0 0,-10-56 439 0 0,18 130 107 0 0,8 61 393 0 0,-9 1-1 0 0,-8 17-710 0 0,-31 37 494 0 0,5 487 672 0 0,18-506-886 0 0,33-142 99 0 0,-45-108-6120 0 0,-25-62 1771 0 0,21 45 2602 0 0</inkml:trace>
  <inkml:trace contextRef="#ctx0" brushRef="#br0" timeOffset="52634.016">2265 3607 924 0 0,'0'0'527'0'0,"0"0"-35"0"0,0 0 109 0 0,0 0 27 0 0,0 0-103 0 0,0 0-154 0 0,0 0 27 0 0,0 0-34 0 0,0 0-2 0 0,0 0-62 0 0,0 0-93 0 0,0 0-64 0 0,0 0 16 0 0,0 0 14 0 0,0 0-60 0 0,0 0 42 0 0,0 0-72 0 0,1 17 175 0 0,8-12-236 0 0,0 0 1 0 0,0 0-1 0 0,0-1 0 0 0,0-1 0 0 0,1 1 0 0 0,0-2 1 0 0,0 1-1 0 0,-1-1 0 0 0,1-1 0 0 0,0 1 0 0 0,1-2 0 0 0,-1 1 1 0 0,0-2-1 0 0,0 1 0 0 0,1-1-22 0 0,11 1 60 0 0,1329 8 719 0 0,-989-28-606 0 0,792 18-10 0 0,-923-15-162 0 0,1047 15 115 0 0,-456-35 398 0 0,1059-32 994 0 0,-1385 44-1558 0 0,-494 25-458 0 0,3 7-1158 0 0,-9 2-3153 0 0,-5-10 3568 0 0</inkml:trace>
  <inkml:trace contextRef="#ctx0" brushRef="#br0" timeOffset="53914.369">2662 3063 1660 0 0,'0'0'538'0'0,"16"-3"801"0"0,47-43 3527 0 0,-221 180-3089 0 0,-51 149-1427 0 0,203-270-594 0 0,-5 8-753 0 0,-1-15-4977 0 0,12-6 4763 0 0</inkml:trace>
  <inkml:trace contextRef="#ctx0" brushRef="#br0" timeOffset="54270.202">2262 3063 2352 0 0,'8'-18'5356'0'0,"13"27"-3602"0"0,28 36-2210 0 0,-39-35 1040 0 0,251 168 273 0 0,-172-102-2399 0 0,-88-58-2417 0 0,-12-3 2165 0 0,10-14 1728 0 0,-4 2-916 0 0</inkml:trace>
  <inkml:trace contextRef="#ctx0" brushRef="#br0" timeOffset="54740.926">2802 3247 1076 0 0,'7'-1'5388'0'0,"25"-3"-2145"0"0,62-7-2884 0 0,32 9-334 0 0,-127 2-103 0 0,0 1 0 0 0,1-1 0 0 0,-1 0 0 0 0,1 1 0 0 0,-1-1 0 0 0,1 0 0 0 0,-1 1 0 0 0,1-1 0 0 0,0 1 0 0 0,-1-1 0 0 0,1 1 0 0 0,-1-1 0 0 0,1 1 0 0 0,0-1 0 0 0,0 1 0 0 0,-1-1 0 0 0,1 1 0 0 0,0-1 0 0 0,0 1 0 0 0,-1 0 0 0 0,1-1 0 0 0,0 1 0 0 0,0-1 0 0 0,0 1 0 0 0,0 0 0 0 0,0-1 0 0 0,0 1 0 0 0,0-1 0 0 0,0 1 0 0 0,0 0 0 0 0,0-1 0 0 0,1 1 0 0 0,-1-1 0 0 0,0 1 0 0 0,0 0 0 0 0,0-1 0 0 0,1 1 0 0 0,-1-1 0 0 0,0 1 0 0 0,1-1 0 0 0,-1 1 0 0 0,0-1 0 0 0,1 1 0 0 0,-1-1 0 0 0,1 0 0 0 0,-1 1 0 0 0,1-1 0 0 0,-1 1 0 0 0,1-1 0 0 0,-1 0 0 0 0,1 1 0 0 0,-1-1 0 0 0,1 0 0 0 0,-1 0 0 0 0,1 0 0 0 0,0 1 0 0 0,-1-1 0 0 0,1 0 0 0 0,0 0 78 0 0,-18 2-2675 0 0,0 1 1289 0 0</inkml:trace>
  <inkml:trace contextRef="#ctx0" brushRef="#br0" timeOffset="54991.009">2826 3340 1204 0 0,'17'10'5189'0'0,"29"-9"-3852"0"0,-37-1-782 0 0,154-24 1263 0 0,-58 15-3038 0 0,-107 22-3225 0 0,-4-13 3128 0 0,1 0 20 0 0</inkml:trace>
  <inkml:trace contextRef="#ctx0" brushRef="#br0" timeOffset="55474.399">3188 3141 988 0 0,'19'-9'4942'0'0,"19"3"-4069"0"0,-34 5-821 0 0,1 1 0 0 0,0-1 1 0 0,0 1-1 0 0,0 0 0 0 0,-1 1 0 0 0,1-1 0 0 0,0 1 0 0 0,0 0 0 0 0,-1 0 0 0 0,1 0 0 0 0,0 1 0 0 0,-1-1 1 0 0,1 1-1 0 0,-1 0 0 0 0,0 1 0 0 0,0-1 0 0 0,0 1 0 0 0,0 0 0 0 0,0 0 0 0 0,0 0 0 0 0,-1 0 0 0 0,1 1 0 0 0,-1-1 1 0 0,0 1-1 0 0,0 0 0 0 0,0 0 0 0 0,-1 0 0 0 0,0 0 0 0 0,1 0 0 0 0,-1 1 0 0 0,-1-1 0 0 0,1 1 0 0 0,-1-1 0 0 0,1 1 1 0 0,-1 0-1 0 0,-1 0 0 0 0,1-1 0 0 0,-1 1 0 0 0,0 0 0 0 0,0 0 0 0 0,0 0 0 0 0,0 0 0 0 0,-1-1 0 0 0,0 1 1 0 0,-1 1-53 0 0,-6 11 100 0 0,-1-2 0 0 0,-1 1 0 0 0,0-1 0 0 0,-1 0 0 0 0,-1-1 1 0 0,-1-1-1 0 0,0 0 0 0 0,0 0 0 0 0,-1-1 0 0 0,-1-1 0 0 0,0 0 1 0 0,-2 0-101 0 0,46-46-6917 0 0,-14 20 5480 0 0</inkml:trace>
  <inkml:trace contextRef="#ctx0" brushRef="#br0" timeOffset="55738.963">3398 3189 1540 0 0,'-19'-1'4963'0'0,"-23"30"-3658"0"0,39-26-1301 0 0,1 0 0 0 0,0-1-1 0 0,-1 1 1 0 0,1 0 0 0 0,0 0 0 0 0,1 1-1 0 0,-1-1 1 0 0,0 0 0 0 0,1 0 0 0 0,0 1-1 0 0,-1-1 1 0 0,2 1 0 0 0,-1-1 0 0 0,0 1-1 0 0,1 0 1 0 0,-1-1 0 0 0,1 1 0 0 0,0-1-1 0 0,0 1 1 0 0,0 0 0 0 0,1-1 0 0 0,0 1-1 0 0,-1-1 1 0 0,1 1 0 0 0,0-1 0 0 0,1 1 0 0 0,-1-1-1 0 0,0 1 1 0 0,1-1 0 0 0,0 0 0 0 0,0 0-1 0 0,0 0 1 0 0,0 0 0 0 0,0 0 0 0 0,1-1-1 0 0,-1 1 1 0 0,1-1 0 0 0,0 1 0 0 0,0-1-1 0 0,0 0 1 0 0,0 0 0 0 0,0 0 0 0 0,0 0-1 0 0,0-1 1 0 0,1 1 0 0 0,-1-1 0 0 0,1 0-1 0 0,-1 0 1 0 0,1 0 0 0 0,-1-1 0 0 0,1 1-1 0 0,0-1 1 0 0,-1 0 0 0 0,1 0 0 0 0,1 0-4 0 0,103 8-5612 0 0,-88-8 4257 0 0</inkml:trace>
  <inkml:trace contextRef="#ctx0" brushRef="#br0" timeOffset="56698.452">3519 3151 896 0 0,'0'0'556'0'0,"0"0"-34"0"0,0 0 68 0 0,0 0-113 0 0,0 0-21 0 0,0 0-25 0 0,0 0-78 0 0,0 0-59 0 0,0 0 10 0 0,0 0 43 0 0,0 0-2 0 0,0 0-17 0 0,0 0-47 0 0,0 0-36 0 0,0 0-42 0 0,0 0-32 0 0,0 0-25 0 0,0 0-19 0 0,0 0-68 0 0,-5-13 95 0 0,-89 53 0 0 0,91-38-448 0 0,-5 11 403 0 0,6 0-4255 0 0,2-6 2886 0 0</inkml:trace>
  <inkml:trace contextRef="#ctx0" brushRef="#br0" timeOffset="57900.164">4577 3132 1164 0 0,'0'-18'2433'0'0,"4"-2"-2007"0"0,-22 4 545 0 0,6 15-829 0 0,0 0 0 0 0,0 1 0 0 0,0 1 0 0 0,0 0 0 0 0,0 1 0 0 0,1 0 0 0 0,-1 0-1 0 0,0 1 1 0 0,1 1 0 0 0,0 0 0 0 0,0 1 0 0 0,0 0 0 0 0,0 0 0 0 0,1 1 0 0 0,0 1-1 0 0,0 0 1 0 0,0 0 0 0 0,1 1 0 0 0,0 0 0 0 0,1 0 0 0 0,0 1 0 0 0,0 0 0 0 0,1 1-1 0 0,-3 4-141 0 0,9-11 29 0 0,0 0 0 0 0,0 0-1 0 0,0 0 1 0 0,0 0 0 0 0,0 0-1 0 0,1 0 1 0 0,-1 0-1 0 0,1 0 1 0 0,0 0 0 0 0,0 1-1 0 0,0-1 1 0 0,0 0 0 0 0,1 0-1 0 0,-1 0 1 0 0,1 0-1 0 0,0 0 1 0 0,0 0 0 0 0,0 0-1 0 0,0 0 1 0 0,1 0 0 0 0,-1 0-1 0 0,1 0 1 0 0,-1-1-1 0 0,1 1 1 0 0,0 0 0 0 0,0-1-1 0 0,0 0 1 0 0,1 1 0 0 0,-1-1-1 0 0,0 0 1 0 0,1 0-1 0 0,0 0 1 0 0,-1-1 0 0 0,1 1-1 0 0,0-1 1 0 0,0 1 0 0 0,0-1-1 0 0,0 0 1 0 0,0 0-1 0 0,0 0 1 0 0,2 0-29 0 0,137 22 581 0 0,-115-24-554 0 0,-1-1 0 0 0,1-1 0 0 0,0-2 1 0 0,-1 0-1 0 0,0-2 0 0 0,0-1 0 0 0,-1-1 1 0 0,0-1-1 0 0,-1-1 0 0 0,11-7-27 0 0,-31 16-19 0 0,0 0 1 0 0,0-1-1 0 0,0 0 0 0 0,0 0 0 0 0,0 0 0 0 0,-1 0 1 0 0,1-1-1 0 0,-1 1 0 0 0,0-1 0 0 0,0 0 0 0 0,0 0 0 0 0,-1 0 1 0 0,1 0-1 0 0,-1-1 0 0 0,0 1 0 0 0,0-1 0 0 0,0 1 1 0 0,-1-1-1 0 0,0 0 0 0 0,0 0 0 0 0,0 1 0 0 0,0-1 0 0 0,-1 0 1 0 0,0 0-1 0 0,0 0 0 0 0,0 0 0 0 0,-1 1 0 0 0,1-1 1 0 0,-1 0-1 0 0,0 0 0 0 0,-1 0 0 0 0,1 1 0 0 0,-1-1 0 0 0,0 1 1 0 0,0-1-1 0 0,0 1 0 0 0,-1 0 0 0 0,1 0 0 0 0,-1 0 1 0 0,0 0-1 0 0,0 0 0 0 0,-1 1 0 0 0,1-1 0 0 0,-1 1 0 0 0,0 0 1 0 0,1 0-1 0 0,-1 0 0 0 0,-1 1 0 0 0,1-1 19 0 0,-5-2-77 0 0,0 0-1 0 0,0 0 1 0 0,0 1-1 0 0,0 0 0 0 0,-1 1 1 0 0,0 0-1 0 0,0 0 1 0 0,0 1-1 0 0,0 0 1 0 0,0 1-1 0 0,0 0 0 0 0,-9 1 78 0 0,-21 15-1649 0 0,30 7-2657 0 0,14-17 3128 0 0</inkml:trace>
  <inkml:trace contextRef="#ctx0" brushRef="#br0" timeOffset="58520.261">5956 3076 1236 0 0,'19'-35'6739'0'0,"-22"49"-3004"0"0,-26 163-3286 0 0,28-57-3865 0 0,1-72-61 0 0,12-12 733 0 0,-10-28 1370 0 0</inkml:trace>
  <inkml:trace contextRef="#ctx0" brushRef="#br0" timeOffset="59434.811">7433 3010 848 0 0,'16'-15'3281'0'0,"-16"12"-2689"0"0,4-1-65 0 0,-1 0-415 0 0,0 0 0 0 0,-1 0-1 0 0,1 0 1 0 0,0 1 0 0 0,1-1-1 0 0,-1 1 1 0 0,1 0 0 0 0,-1 0-1 0 0,1 0 1 0 0,0 0-1 0 0,0 1 1 0 0,0 0 0 0 0,1-1-1 0 0,-1 2 1 0 0,0-1 0 0 0,1 0-1 0 0,-1 1 1 0 0,1 0-1 0 0,0 0 1 0 0,-1 0 0 0 0,1 1-1 0 0,0-1 1 0 0,0 1 0 0 0,-1 0-1 0 0,1 1 1 0 0,0-1 0 0 0,0 1-1 0 0,-1 0 1 0 0,1 0-1 0 0,3 1-111 0 0,-4 1 23 0 0,0 0 0 0 0,0 0 0 0 0,0 1 0 0 0,0-1-1 0 0,0 1 1 0 0,-1 0 0 0 0,0 0 0 0 0,0 0 0 0 0,0 0-1 0 0,0 1 1 0 0,0-1 0 0 0,-1 1 0 0 0,0-1-1 0 0,0 1 1 0 0,0 0 0 0 0,-1 0 0 0 0,1 0 0 0 0,-1 0-1 0 0,0 0 1 0 0,-1 0 0 0 0,1 0 0 0 0,-1 1 0 0 0,0-1-1 0 0,0 0 1 0 0,-1 0 0 0 0,0 0 0 0 0,0 0 0 0 0,0 2-23 0 0,-51 144 1028 0 0,40-125-538 0 0,13-23-520 0 0,0 0 0 0 0,1-1 1 0 0,-1 1-1 0 0,0-1 1 0 0,1 1-1 0 0,0-1 0 0 0,-1 1 1 0 0,1-1-1 0 0,0 0 1 0 0,0 0-1 0 0,0 0 0 0 0,0 0 1 0 0,1 0-1 0 0,-1-1 0 0 0,0 1 1 0 0,1-1-1 0 0,0 1 1 0 0,-1-1-1 0 0,1 0 0 0 0,0 0 1 0 0,-1 0-1 0 0,1 0 1 0 0,0-1-1 0 0,0 1 0 0 0,0-1 1 0 0,-1 1-1 0 0,1-1 1 0 0,0 0-1 0 0,0 0 0 0 0,0 0 1 0 0,0-1-1 0 0,0 1 0 0 0,0-1 1 0 0,-1 0-1 0 0,1 1 1 0 0,0-1-1 0 0,0-1 0 0 0,1 0 30 0 0,8 2-491 0 0,162-35-5189 0 0,-135 22 4315 0 0</inkml:trace>
  <inkml:trace contextRef="#ctx0" brushRef="#br0" timeOffset="60569.969">9305 2862 1100 0 0,'-19'0'2556'0'0,"-46"-2"663"0"0,64 2-3093 0 0,1 0 4 0 0,63-16 112 0 0,-62 16-316 0 0,13 2 12 0 0,-9 1 80 0 0,-1 0 0 0 0,1 0 0 0 0,-1 0-1 0 0,0 1 1 0 0,0-1 0 0 0,0 1 0 0 0,0 0 0 0 0,-1 1 0 0 0,1-1 0 0 0,-1 0 0 0 0,0 1 0 0 0,-1 0 0 0 0,1 0 0 0 0,-1-1 0 0 0,0 2 0 0 0,0-1 0 0 0,0 0 0 0 0,-1 0 0 0 0,0 0 0 0 0,0 1 0 0 0,0-1 0 0 0,-1 1 0 0 0,0-1 0 0 0,0 1 0 0 0,0-1-1 0 0,0 0 1 0 0,-1 1 0 0 0,0-1 0 0 0,0 0 0 0 0,-1 1 0 0 0,1-1 0 0 0,-1 0 0 0 0,0 0 0 0 0,-1 0 0 0 0,1 0 0 0 0,-1-1 0 0 0,0 1 0 0 0,0 0 0 0 0,0-1 0 0 0,-1 0 0 0 0,1 0 0 0 0,-1 0 0 0 0,-4 2-18 0 0,2 1 111 0 0,5-6-105 0 0,-1 0 1 0 0,1-1 0 0 0,-1 1 0 0 0,1 0 0 0 0,-1 0 0 0 0,1 0 0 0 0,0 0 0 0 0,0 0-1 0 0,-1 1 1 0 0,1-1 0 0 0,0 0 0 0 0,0 1 0 0 0,0-1 0 0 0,0 0 0 0 0,1 1-1 0 0,-1-1 1 0 0,0 1 0 0 0,1 0 0 0 0,-1-1 0 0 0,0 1 0 0 0,1-1 0 0 0,0 1-1 0 0,-1 0 1 0 0,1 0 0 0 0,0-1 0 0 0,0 1 0 0 0,0 0 0 0 0,0-1 0 0 0,0 1-1 0 0,1 0 1 0 0,-1-1 0 0 0,0 1 0 0 0,1 0 0 0 0,-1-1 0 0 0,1 1 0 0 0,0-1-1 0 0,-1 1 1 0 0,1-1 0 0 0,0 1 0 0 0,0-1 0 0 0,0 1 0 0 0,0-1 0 0 0,0 0 0 0 0,0 0-1 0 0,1 1 1 0 0,-1-1 0 0 0,0 0 0 0 0,1 0 0 0 0,-1 0 0 0 0,0 0 0 0 0,1-1-1 0 0,-1 1 1 0 0,1 0 0 0 0,0 0-7 0 0,1 1 34 0 0,0 0 1 0 0,0 0-1 0 0,0 0 0 0 0,0 0 0 0 0,0 1 1 0 0,0-1-1 0 0,-1 1 0 0 0,1 0 1 0 0,-1 0-1 0 0,0 0 0 0 0,0 0 0 0 0,0 0 1 0 0,0 1-1 0 0,0-1 0 0 0,-1 1 1 0 0,0-1-1 0 0,0 1 0 0 0,0-1 0 0 0,0 1 1 0 0,0 0-1 0 0,-1-1 0 0 0,1 1 0 0 0,-1 0 1 0 0,0-1-1 0 0,0 1 0 0 0,0 0 1 0 0,-1 3-35 0 0,-9 4 76 0 0,0-1 1 0 0,-1 1 0 0 0,0-2 0 0 0,-1 0 0 0 0,0 0 0 0 0,-1-1 0 0 0,1 0 0 0 0,-1-1 0 0 0,-1-1 0 0 0,1 0 0 0 0,-1-1 0 0 0,0 0 0 0 0,0-1 0 0 0,-1-1 0 0 0,1 0 0 0 0,-5 0-77 0 0,18-4-152 0 0,-1-1-1 0 0,1 1 1 0 0,0 0 0 0 0,0-1 0 0 0,0 1 0 0 0,-1-1-1 0 0,1 1 1 0 0,1-1 0 0 0,-1 1 0 0 0,0-1-1 0 0,0 0 1 0 0,1 1 0 0 0,-1-1 0 0 0,1 0-1 0 0,-1 0 1 0 0,1 1 0 0 0,0-1 0 0 0,-1 0-1 0 0,1 0 1 0 0,0 0 0 0 0,0 0 0 0 0,0 1-1 0 0,1-1 1 0 0,-1 0 0 0 0,0 0 0 0 0,1 0-1 0 0,-1 1 1 0 0,1-1 0 0 0,0 0 0 0 0,-1 1-1 0 0,1-1 1 0 0,0 0 0 0 0,0 1 0 0 0,0-1-1 0 0,0 1 1 0 0,0 0 0 0 0,1-1 0 0 0,0 0 152 0 0,14-21-1323 0 0,4 2 92 0 0</inkml:trace>
  <inkml:trace contextRef="#ctx0" brushRef="#br0" timeOffset="61859.4">1788 4233 2440 0 0,'0'0'641'0'0,"0"0"33"0"0,3-15 1579 0 0,1 33 1355 0 0,-12 45-3339 0 0,3-22-70 0 0,36 241 31 0 0,-20-227-319 0 0,-9-26-725 0 0,-24 0-5576 0 0,15-30 5005 0 0</inkml:trace>
  <inkml:trace contextRef="#ctx0" brushRef="#br0" timeOffset="62213.898">1757 4263 1700 0 0,'3'-8'170'0'0,"-1"0"-1"0"0,1 0 1 0 0,0 0-1 0 0,1 0 1 0 0,0 1 0 0 0,0-1-1 0 0,0 1 1 0 0,1 0-1 0 0,0 1 1 0 0,0-1 0 0 0,1 1-1 0 0,0 0 1 0 0,0 0-1 0 0,1 1 1 0 0,-1-1-1 0 0,1 2 1 0 0,0-1 0 0 0,1 1-1 0 0,-1 0 1 0 0,1 0-1 0 0,0 1 1 0 0,-1 0-1 0 0,1 0 1 0 0,1 1 0 0 0,-1 0-1 0 0,0 1 1 0 0,1 0-1 0 0,-1 0 1 0 0,0 0-1 0 0,1 1 1 0 0,-1 1 0 0 0,4 0-170 0 0,-8-1 27 0 0,0 1 1 0 0,-1-1-1 0 0,1 1 1 0 0,-1 0 0 0 0,0 0-1 0 0,1 0 1 0 0,-1 0-1 0 0,0 1 1 0 0,1 0-1 0 0,-1-1 1 0 0,0 1 0 0 0,0 0-1 0 0,-1 1 1 0 0,1-1-1 0 0,0 0 1 0 0,-1 1-1 0 0,1-1 1 0 0,-1 1 0 0 0,0 0-1 0 0,0 0 1 0 0,0 0-1 0 0,0 0 1 0 0,0 0-1 0 0,-1 0 1 0 0,1 1 0 0 0,-1-1-1 0 0,0 0 1 0 0,0 1-1 0 0,0-1 1 0 0,-1 1 0 0 0,1-1-1 0 0,-1 1 1 0 0,0-1-1 0 0,0 1 1 0 0,0 0-1 0 0,0 2-27 0 0,-13 12 92 0 0,-1-1 0 0 0,0-1 0 0 0,-1 0 0 0 0,0-1 0 0 0,-1-1 0 0 0,-1 0 0 0 0,0-2 0 0 0,-1 1 0 0 0,-1-2 0 0 0,0-1 0 0 0,0 0 0 0 0,-1-1 0 0 0,-3 0-92 0 0,-79 39-3148 0 0,131-67-793 0 0,-4 8 2575 0 0</inkml:trace>
  <inkml:trace contextRef="#ctx0" brushRef="#br0" timeOffset="62463.21">2316 4209 1268 0 0,'-49'35'3438'0'0,"-14"35"-1821"0"0,52-56-1473 0 0,1 0-1 0 0,0 1 0 0 0,1 1 1 0 0,1-1-1 0 0,0 1 1 0 0,1 1-1 0 0,1 0 0 0 0,1-1 1 0 0,0 2-1 0 0,1-1 1 0 0,1 1-1 0 0,0-1 0 0 0,2 1 1 0 0,0 15-144 0 0,1-26-210 0 0,1-1 1 0 0,1 1-1 0 0,-1-1 1 0 0,1 1-1 0 0,0-1 1 0 0,0 0 0 0 0,1 0-1 0 0,0 0 1 0 0,0 0-1 0 0,0-1 1 0 0,1 1-1 0 0,0-1 1 0 0,0 0-1 0 0,0 0 1 0 0,1 0-1 0 0,0 0 1 0 0,0-1-1 0 0,0 0 1 0 0,0 0-1 0 0,0 0 1 0 0,1-1 0 0 0,0 0-1 0 0,0 0 1 0 0,5 2 209 0 0,9-1-1188 0 0</inkml:trace>
  <inkml:trace contextRef="#ctx0" brushRef="#br0" timeOffset="62758.807">2617 4318 1348 0 0,'-74'86'3894'0'0,"-49"198"-2515"0"0,102-249-4544 0 0,13-30 1949 0 0</inkml:trace>
  <inkml:trace contextRef="#ctx0" brushRef="#br0" timeOffset="63021.28">2305 4462 2464 0 0,'2'-16'2957'0'0,"-2"16"-2881"0"0,0 1-1 0 0,0-1 1 0 0,1 0 0 0 0,-1 0-1 0 0,0 1 1 0 0,1-1 0 0 0,-1 0-1 0 0,0 0 1 0 0,1 0 0 0 0,-1 0 0 0 0,1 1-1 0 0,-1-1 1 0 0,0 0 0 0 0,1 0-1 0 0,-1 0 1 0 0,0 0 0 0 0,1 0-1 0 0,-1 0 1 0 0,1 0 0 0 0,-1 0 0 0 0,0 0-1 0 0,1 0 1 0 0,-1 0 0 0 0,1 0-1 0 0,-1-1 1 0 0,0 1 0 0 0,1 0 0 0 0,-1 0-1 0 0,0 0 1 0 0,1 0 0 0 0,-1-1-1 0 0,0 1 1 0 0,1 0 0 0 0,-1 0-1 0 0,0-1 1 0 0,0 1 0 0 0,1 0 0 0 0,-1-1-1 0 0,0 1 1 0 0,0 0 0 0 0,1 0-1 0 0,-1-1 1 0 0,0 1 0 0 0,0-1-1 0 0,0 1 1 0 0,0 0 0 0 0,1-1 0 0 0,-1 1-1 0 0,0 0 1 0 0,0-1 0 0 0,0 1-1 0 0,0-1 1 0 0,0 1 0 0 0,0 0 0 0 0,0-1-1 0 0,0 1-75 0 0,153 167 705 0 0,-86-78-1824 0 0,-29-26-3512 0 0,-31-52 3005 0 0,-3-6 309 0 0</inkml:trace>
  <inkml:trace contextRef="#ctx0" brushRef="#br0" timeOffset="63268.327">2718 4485 1196 0 0,'9'-4'4643'0'0,"18"-5"-3409"0"0,21-2-590 0 0,14-2-573 0 0,-18 9-4007 0 0,-38 6 2507 0 0,1 4 54 0 0</inkml:trace>
  <inkml:trace contextRef="#ctx0" brushRef="#br0" timeOffset="63456.806">2710 4653 1180 0 0,'4'0'1080'0'0,"0"0"-284"0"0,0 0-24 0 0,3 0-80 0 0,-1 0-152 0 0,1-2-19 0 0,1 2-37 0 0,0-1-188 0 0,1 1-76 0 0,4 0-196 0 0,3 0 0 0 0,2 0-628 0 0,-2 0-741 0 0,11-12 73 0 0,-18 9-128 0 0</inkml:trace>
  <inkml:trace contextRef="#ctx0" brushRef="#br0" timeOffset="64126.547">2974 4357 876 0 0,'6'-6'2046'0'0,"11"-9"892"0"0,-16 14-2916 0 0,0 1 0 0 0,1-1 0 0 0,-1 0 0 0 0,0 1 0 0 0,0-1 0 0 0,1 1 0 0 0,-1-1 0 0 0,0 1 0 0 0,0 0 0 0 0,1 0 0 0 0,-1-1 0 0 0,0 1 0 0 0,1 0 0 0 0,-1 0 0 0 0,0 0 0 0 0,1 0 0 0 0,-1 1 0 0 0,0-1 0 0 0,1 0 0 0 0,-1 1 0 0 0,0-1 0 0 0,1 0 0 0 0,-1 1 0 0 0,0 0 0 0 0,0-1 0 0 0,0 1 0 0 0,1 0 0 0 0,-1-1 0 0 0,0 1 0 0 0,0 0 0 0 0,0 0 0 0 0,0 0 0 0 0,-1 0 0 0 0,1 0 0 0 0,0 0 0 0 0,0 0 0 0 0,0 0 0 0 0,-1 0 0 0 0,1 1 0 0 0,-1-1-22 0 0,5 6 123 0 0,0 0 0 0 0,-1 1 0 0 0,0-1-1 0 0,-1 1 1 0 0,0 0 0 0 0,0 0 0 0 0,-1 0 0 0 0,1 0 0 0 0,-2 1 0 0 0,1-1-1 0 0,-1 1 1 0 0,-1-1 0 0 0,0 1 0 0 0,0-1 0 0 0,0 1 0 0 0,-1-1 0 0 0,0 1-1 0 0,-1-1 1 0 0,0 0 0 0 0,0 1 0 0 0,-1-1 0 0 0,-1 3-123 0 0,-14 33 840 0 0,39-56-1026 0 0,194-215-3700 0 0,-194 186 4974 0 0,-21 40-908 0 0,0 1-56 0 0,-35-2 855 0 0,26 6-924 0 0,1 0 0 0 0,0 1-1 0 0,0 0 1 0 0,0 0 0 0 0,1 1-1 0 0,0 0 1 0 0,0 0 0 0 0,0 0-1 0 0,1 1 1 0 0,0 0 0 0 0,0 1-1 0 0,0-1 1 0 0,1 1 0 0 0,1 0 0 0 0,-1 0-1 0 0,1 1 1 0 0,1-1 0 0 0,-1 1-1 0 0,1 0 1 0 0,1 0 0 0 0,0 0-1 0 0,0 0 1 0 0,1 0 0 0 0,0 0 0 0 0,0 1-1 0 0,1-1-54 0 0,3-1-91 0 0,-1 0 0 0 0,1-1 0 0 0,1 0 0 0 0,-1 1 0 0 0,1-1 0 0 0,0 0 0 0 0,1-1 0 0 0,0 1 0 0 0,0-1 0 0 0,0 0 0 0 0,1 0 0 0 0,0-1 0 0 0,0 0 0 0 0,0 0 0 0 0,0 0 0 0 0,1 0 0 0 0,0-1-1 0 0,0-1 1 0 0,0 1 0 0 0,1-1 0 0 0,-1 0 0 0 0,1 0 0 0 0,0-1 0 0 0,0 0 0 0 0,-1-1 0 0 0,1 0 0 0 0,0 0 0 0 0,0 0 0 0 0,4-1 91 0 0,31 2-4308 0 0,-37-1 2988 0 0</inkml:trace>
  <inkml:trace contextRef="#ctx0" brushRef="#br0" timeOffset="64579.135">3436 4179 936 0 0,'8'4'245'0'0,"0"1"-1"0"0,0 0 1 0 0,-1 1-1 0 0,1-1 1 0 0,-1 2 0 0 0,0-1-1 0 0,-1 1 1 0 0,0 0 0 0 0,0 0-1 0 0,0 0 1 0 0,-1 1-1 0 0,0 0 1 0 0,-1 0 0 0 0,0 1-1 0 0,0-1 1 0 0,-1 1-1 0 0,0 0 1 0 0,0-1 0 0 0,-1 2-1 0 0,0-1 1 0 0,0 0-1 0 0,-1 0 1 0 0,-1 4-245 0 0,4 8 327 0 0,-2 1 1 0 0,0-1-1 0 0,-1 1 0 0 0,-2-1 1 0 0,0 1-1 0 0,-1-1 0 0 0,-1 1 1 0 0,-1-1-1 0 0,-1 0 1 0 0,-1 0-1 0 0,-1-1 0 0 0,-5 10-327 0 0,-59 134-1100 0 0,68-162-3429 0 0,2-24 2022 0 0,4-1 1253 0 0</inkml:trace>
  <inkml:trace contextRef="#ctx0" brushRef="#br0" timeOffset="65826.087">4409 4186 916 0 0,'5'-32'4079'0'0,"26"9"-2679"0"0,-26 5 2618 0 0,-10 33-2594 0 0,-24 265-911 0 0,29-278-623 0 0,-9 39-63 0 0,-2-25-4949 0 0,14-18 1007 0 0,-1-1 2825 0 0</inkml:trace>
  <inkml:trace contextRef="#ctx0" brushRef="#br0" timeOffset="66104.301">4775 4308 1808 0 0,'-66'41'2142'0'0,"-211"137"3567"0"0,17 23-4184 0 0,226-164-2601 0 0,22-9-2493 0 0,12-27 2150 0 0,2-1-76 0 0,7 3 14 0 0</inkml:trace>
  <inkml:trace contextRef="#ctx0" brushRef="#br0" timeOffset="66740.869">4667 4735 1360 0 0,'-62'-8'5331'0'0,"37"-40"-3685"0"0,24 40-1604 0 0,1 0-1 0 0,-1 0 1 0 0,2 0-1 0 0,-1-1 1 0 0,1 1-1 0 0,1 0 1 0 0,-1 0-1 0 0,1 0 1 0 0,1 1-1 0 0,0-1 1 0 0,0 0-1 0 0,0 1 1 0 0,1-1-1 0 0,1-1-41 0 0,-2 3 29 0 0,0 1-1 0 0,1-1 1 0 0,-1 0-1 0 0,1 1 1 0 0,1 0 0 0 0,-1 0-1 0 0,1 0 1 0 0,-1 1-1 0 0,1-1 1 0 0,1 1-1 0 0,-1 0 1 0 0,1 1 0 0 0,-1-1-1 0 0,1 1 1 0 0,0 0-1 0 0,0 0 1 0 0,0 1-1 0 0,1 0 1 0 0,-1 0 0 0 0,1 1-1 0 0,0-1-28 0 0,-5 5 11 0 0,1-1 0 0 0,-1 0 0 0 0,1 1 0 0 0,-1 0 0 0 0,0-1 0 0 0,0 1 0 0 0,0 0 0 0 0,0 0 1 0 0,0 0-1 0 0,-1 0 0 0 0,1 1 0 0 0,-1-1 0 0 0,0 0 0 0 0,0 1 0 0 0,0-1 0 0 0,0 0 0 0 0,-1 1 0 0 0,0-1 0 0 0,1 1 0 0 0,-1-1 0 0 0,0 1 0 0 0,-1-1 0 0 0,1 1 0 0 0,-1-1 0 0 0,1 1 0 0 0,-1-1 0 0 0,0 1 0 0 0,0-1 0 0 0,-1 2-11 0 0,-61 126 507 0 0,51-113-412 0 0,2 0 0 0 0,0 1 0 0 0,0 0 0 0 0,2 1 0 0 0,0 0 0 0 0,2 0 0 0 0,0 0 0 0 0,1 1 0 0 0,1 0 0 0 0,1 6-95 0 0,45 7 89 0 0,-31-33-109 0 0,1 0 0 0 0,-1-1 0 0 0,1-1 0 0 0,-1 0 0 0 0,1 0 0 0 0,-1-2 0 0 0,0 1 0 0 0,0-1 0 0 0,0-1 0 0 0,0 1-1 0 0,0-2 1 0 0,-1 0 0 0 0,0 0 0 0 0,0-1 0 0 0,0 0 0 0 0,0-1 20 0 0,-8 7 0 0 0,1-1-1 0 0,0 0 1 0 0,0 0-1 0 0,-1 0 1 0 0,1 0-1 0 0,-1-1 1 0 0,1 1-1 0 0,-1-1 1 0 0,1 1-1 0 0,-1-1 1 0 0,0 0-1 0 0,0 0 1 0 0,0 0-1 0 0,0 0 1 0 0,0 0-1 0 0,0-1 1 0 0,-1 1-1 0 0,1 0 1 0 0,-1-1-1 0 0,1 0 1 0 0,-1 1-1 0 0,0-1 1 0 0,0 1-1 0 0,0-1 1 0 0,0 0-1 0 0,-1 0 1 0 0,1 0-1 0 0,-1 0 1 0 0,0 1-1 0 0,0-1 1 0 0,0 0-1 0 0,0 0 1 0 0,0 0-1 0 0,0 0 1 0 0,-1 0-1 0 0,0 1 1 0 0,1-1-1 0 0,-1 0 1 0 0,0 0-1 0 0,0 1 1 0 0,-1-1-1 0 0,1 1 1 0 0,0-1-1 0 0,-1 1 1 0 0,0-1-1 0 0,1 1 1 0 0,-1 0-1 0 0,0 0 1 0 0,0 0-1 0 0,0 0 1 0 0,0 0-1 0 0,-1 0 1 0 0,1 1-1 0 0,-1-1 1 0 0,1 1 0 0 0,-1-1-1 0 0,-1 0 1 0 0,-112-64-1038 0 0,109 38-3304 0 0,49-29 1231 0 0,-18 36 1839 0 0</inkml:trace>
  <inkml:trace contextRef="#ctx0" brushRef="#br0" timeOffset="67686.37">5975 4080 1160 0 0,'0'0'331'0'0,"0"0"27"0"0,0 0 0 0 0,0 0-51 0 0,0 0-70 0 0,0 0-16 0 0,0 0 7 0 0,0 0-2 0 0,0 0 60 0 0,0 0 34 0 0,0 0-14 0 0,0 0 38 0 0,0 0-28 0 0,0 0-65 0 0,0 0 37 0 0,0 0 32 0 0,0 0 4 0 0,0 0 1 0 0,-4 0 5 0 0,4-1-291 0 0,0 1 1 0 0,1-1-1 0 0,-1 1 0 0 0,0-1 1 0 0,0 1-1 0 0,0-1 0 0 0,1 1 1 0 0,-1-1-1 0 0,0 0 1 0 0,0 1-1 0 0,0-1 0 0 0,0 1 1 0 0,0-1-1 0 0,0 1 0 0 0,0-1 1 0 0,0 1-1 0 0,0-1 0 0 0,0 0 1 0 0,0 1-1 0 0,0-1 1 0 0,-1 1-1 0 0,1-1 0 0 0,0 1 1 0 0,0-1-1 0 0,-1 1 0 0 0,1-1 1 0 0,0 1-1 0 0,0-1 0 0 0,-1 1 1 0 0,1 0-1 0 0,-1-1 1 0 0,1 1-1 0 0,0-1 0 0 0,-1 1 1 0 0,1 0-1 0 0,-1-1 0 0 0,1 1 1 0 0,-1 0-1 0 0,1-1 0 0 0,-1 1 1 0 0,1 0-1 0 0,-1 0 1 0 0,1 0-1 0 0,-1 0 0 0 0,0-1-39 0 0,60-18 461 0 0,-57 18-460 0 0,1 1 0 0 0,-1 0 0 0 0,0 0 0 0 0,1 0-1 0 0,-1 0 1 0 0,1 0 0 0 0,-1 0 0 0 0,0 1 0 0 0,1-1 0 0 0,-1 1 0 0 0,0-1-1 0 0,1 1 1 0 0,-1 0 0 0 0,0 0 0 0 0,0 0 0 0 0,0 0 0 0 0,0 0 0 0 0,0 1-1 0 0,0-1 1 0 0,0 1 0 0 0,0-1 0 0 0,-1 1 0 0 0,1 0 0 0 0,0 0 0 0 0,-1-1-1 0 0,0 1 1 0 0,1 0 0 0 0,-1 0 0 0 0,0 0 0 0 0,0 1 0 0 0,0-1 0 0 0,0 0-1 0 0,0 0 1 0 0,-1 1 0 0 0,1-1 0 0 0,-1 0 0 0 0,1 1 0 0 0,-1-1 0 0 0,0 0-1 0 0,0 1 1 0 0,0-1 0 0 0,0 3-1 0 0,-29 97 136 0 0,-45-5 118 0 0,131-63-356 0 0,-51-33 97 0 0,-1 0 0 0 0,1 0 0 0 0,-1 1-1 0 0,1-1 1 0 0,-1 1 0 0 0,0 0 0 0 0,0 1 0 0 0,0-1-1 0 0,0 1 1 0 0,0 0 0 0 0,0 0 0 0 0,-1 1 0 0 0,1-1-1 0 0,-1 1 1 0 0,0 0 0 0 0,0 0 0 0 0,0 1-1 0 0,-1-1 1 0 0,0 1 0 0 0,0 0 0 0 0,1 0 5 0 0,-37 38 167 0 0,17-32-225 0 0,-1-1 0 0 0,0 0-1 0 0,0-2 1 0 0,-1 0 0 0 0,0 0-1 0 0,-1-2 1 0 0,1 0-1 0 0,-1-1 1 0 0,0-2 0 0 0,-8 2 58 0 0,25-5-750 0 0,-14-26-3071 0 0,24 10 2546 0 0,5-4 58 0 0</inkml:trace>
  <inkml:trace contextRef="#ctx0" brushRef="#br0" timeOffset="67963.767">6476 4198 1268 0 0,'5'16'4324'0'0,"-42"31"-3305"0"0,31-39-578 0 0,-300 356 3670 0 0,274-321-4661 0 0,-17 26-4911 0 0,46-60 2534 0 0,2-7 1570 0 0</inkml:trace>
  <inkml:trace contextRef="#ctx0" brushRef="#br0" timeOffset="68493.138">6497 4731 1688 0 0,'-62'-7'5328'0'0,"59"5"-5288"0"0,1-1 1 0 0,-1 1-1 0 0,1-1 1 0 0,0 0-1 0 0,0 0 1 0 0,0 0 0 0 0,0 0-1 0 0,0 0 1 0 0,0 0-1 0 0,1 0 1 0 0,0 0-1 0 0,-1-1 1 0 0,1 1-1 0 0,0-1 1 0 0,1 1 0 0 0,-1-1-1 0 0,1 1 1 0 0,-1-1-1 0 0,1 1 1 0 0,0-1-1 0 0,1 0 1 0 0,-1 1-1 0 0,1-1 1 0 0,-1 1 0 0 0,1-1-1 0 0,0 1 1 0 0,1-3-41 0 0,2-7 9 0 0,0 1 1 0 0,1-1-1 0 0,0 1 0 0 0,1-1 1 0 0,1 2-1 0 0,0-1 0 0 0,0 1 1 0 0,1 0-1 0 0,1 0 1 0 0,0 1-1 0 0,0 0 0 0 0,1 1 1 0 0,0 0-1 0 0,1 1 1 0 0,0 0-1 0 0,0 0 0 0 0,0 1 1 0 0,1 0-1 0 0,0 1 1 0 0,1 1-1 0 0,0 0 0 0 0,-1 1 1 0 0,3 0-10 0 0,-13 4 1 0 0,0 0 0 0 0,-1 0 0 0 0,1 0 0 0 0,0 1 0 0 0,0-1 0 0 0,0 1 0 0 0,0-1 0 0 0,0 1 0 0 0,-1 0 0 0 0,1 0 0 0 0,0 0 0 0 0,-1 0 0 0 0,1 0 0 0 0,-1 0 0 0 0,1 0 0 0 0,-1 0 0 0 0,1 1 0 0 0,-1-1 0 0 0,0 0 0 0 0,0 1 0 0 0,1 0 0 0 0,-1-1 0 0 0,0 1 0 0 0,0-1 0 0 0,-1 1 0 0 0,1 0 0 0 0,0 0 0 0 0,-1 0 0 0 0,1-1 0 0 0,-1 1 0 0 0,1 0 0 0 0,-1 0 0 0 0,0 0 0 0 0,0 0 0 0 0,0 0 0 0 0,0 0 0 0 0,0 0 0 0 0,0 0 0 0 0,0-1 0 0 0,-1 1 0 0 0,1 0 0 0 0,-1 1-1 0 0,-15 74 412 0 0,-99 172 1786 0 0,114-246-2194 0 0,0-1 1 0 0,1 0-1 0 0,0 0 1 0 0,0 0-1 0 0,-1 0 1 0 0,1 1-1 0 0,0-1 1 0 0,1 0-1 0 0,-1 0 1 0 0,0 0-1 0 0,1 1 1 0 0,-1-1-1 0 0,1 0 1 0 0,-1 0-1 0 0,1 0 1 0 0,0 0-1 0 0,0 0 1 0 0,0 0-1 0 0,0 0 1 0 0,1 0-1 0 0,-1-1 1 0 0,0 1-1 0 0,1 0 1 0 0,-1-1-1 0 0,1 1 1 0 0,0-1-1 0 0,-1 1 1 0 0,1-1-1 0 0,0 0 1 0 0,0 0-1 0 0,0 0 1 0 0,0 0-1 0 0,0 0 1 0 0,0 0-1 0 0,0 0 1 0 0,0-1-1 0 0,0 1 1 0 0,0-1-1 0 0,1 0 0 0 0,-1 1 1 0 0,0-1-1 0 0,0 0 1 0 0,0 0-1 0 0,1 0 1 0 0,-1-1-1 0 0,0 1 1 0 0,1-1-5 0 0,97-11-390 0 0,-81 6 302 0 0,-12 5 71 0 0,1 0 0 0 0,-1 0 1 0 0,0-1-1 0 0,0 0 0 0 0,-1-1 1 0 0,1 0-1 0 0,0 0 0 0 0,-1 0 0 0 0,0 0 1 0 0,1-1-1 0 0,-1 0 0 0 0,-1-1 1 0 0,1 1-1 0 0,-1-1 0 0 0,0 0 0 0 0,0-1 1 0 0,4-5 16 0 0,-10 8 3 0 0,1-1 0 0 0,-1 0 0 0 0,-1 1 1 0 0,1-1-1 0 0,0 0 0 0 0,-1 1 1 0 0,0 0-1 0 0,0-1 0 0 0,0 1 0 0 0,0 0 1 0 0,0 0-1 0 0,-1 0 0 0 0,1 0 0 0 0,-1 0 1 0 0,0 1-1 0 0,0-1 0 0 0,0 1 0 0 0,0 0 1 0 0,0 0-1 0 0,-1 0 0 0 0,-2-1-3 0 0,-32-21 53 0 0,30 21-325 0 0,0 0 1 0 0,0-1-1 0 0,1 0 1 0 0,0 0-1 0 0,0-1 1 0 0,0 0-1 0 0,0 0 1 0 0,1-1-1 0 0,0 0 0 0 0,0 0 1 0 0,0 0-1 0 0,1-1 1 0 0,0 1-1 0 0,1-1 1 0 0,-1-1-1 0 0,1 1 0 0 0,0 0 1 0 0,1-1-1 0 0,0 0 1 0 0,0 0-1 0 0,1 0 1 0 0,0 0-1 0 0,-1-6 272 0 0,3-8-1309 0 0,0 8 35 0 0</inkml:trace>
  <inkml:trace contextRef="#ctx0" brushRef="#br0" timeOffset="69862.565">7451 4014 1312 0 0,'0'0'378'0'0,"0"0"-79"0"0,0 0-52 0 0,0 0-31 0 0,0 0 12 0 0,0 0 117 0 0,0 0-5 0 0,0 0-39 0 0,0 0-3 0 0,0 0 16 0 0,0 0-94 0 0,0 0-42 0 0,0 0-16 0 0,0 0 6 0 0,0 0 8 0 0,-50-3 4558 0 0,52-1-4729 0 0,-1 0-1 0 0,1 0 1 0 0,0 0-1 0 0,1 0 0 0 0,-1 0 1 0 0,1 1-1 0 0,0-1 1 0 0,-1 1-1 0 0,2-1 0 0 0,-1 1 1 0 0,0 0-1 0 0,0 0 1 0 0,1 1-1 0 0,0-1 1 0 0,0 1-1 0 0,-1 0 0 0 0,1 0 1 0 0,1 0-1 0 0,-1 0 1 0 0,0 1-1 0 0,0-1 1 0 0,0 1-1 0 0,1 0 0 0 0,-1 0 1 0 0,1 1-1 0 0,-1 0 1 0 0,1-1-1 0 0,-1 1 1 0 0,1 1-1 0 0,-1-1 0 0 0,0 1 1 0 0,1 0-1 0 0,2 0-4 0 0,-4 2 1 0 0,1-1-1 0 0,0 1 1 0 0,-1 0 0 0 0,0 0-1 0 0,0 0 1 0 0,0 1-1 0 0,0-1 1 0 0,0 1 0 0 0,0-1-1 0 0,-1 1 1 0 0,0 0-1 0 0,0 0 1 0 0,0 0-1 0 0,0 0 1 0 0,-1 1 0 0 0,0-1-1 0 0,1 0 1 0 0,-2 1-1 0 0,1-1 1 0 0,0 1 0 0 0,-1-1-1 0 0,0 1 1 0 0,0-1-1 0 0,0 0 1 0 0,-1 1 0 0 0,1-1-1 0 0,-1 1 1 0 0,0-1-1 0 0,0 0 1 0 0,-1 1-1 0 0,1-1 1 0 0,-1 0 0 0 0,0 0-1 0 0,-2 3 0 0 0,-88 138-48 0 0,94-143 22 0 0,0 0 0 0 0,-1 0 1 0 0,1 0-1 0 0,0 0 1 0 0,0 0-1 0 0,0-1 0 0 0,0 1 1 0 0,1-1-1 0 0,-1 0 1 0 0,0 0-1 0 0,1 0 0 0 0,-1 0 1 0 0,1 0-1 0 0,-1 0 1 0 0,1 0-1 0 0,-1-1 1 0 0,1 1-1 0 0,-1-1 0 0 0,1 0 1 0 0,0 0-1 0 0,-1 0 1 0 0,1 0-1 0 0,-1 0 0 0 0,1 0 1 0 0,0-1-1 0 0,-1 0 1 0 0,1 1-1 0 0,-1-1 0 0 0,3-1 26 0 0,2 2-83 0 0,5 0 38 0 0,-8-1 33 0 0,0 0 1 0 0,0 1-1 0 0,0 0 0 0 0,0 0 0 0 0,0 0 0 0 0,1 0 0 0 0,-1 1 1 0 0,0-1-1 0 0,0 1 0 0 0,0 0 0 0 0,0 0 0 0 0,0 1 0 0 0,0-1 1 0 0,-1 1-1 0 0,1 0 0 0 0,0 0 0 0 0,-1 0 0 0 0,1 0 0 0 0,-1 1 1 0 0,0 0-1 0 0,2 2 12 0 0,-5-2 23 0 0,-1 1 0 0 0,0 0 1 0 0,0-1-1 0 0,0 1 0 0 0,-1-1 0 0 0,0 1 1 0 0,1-1-1 0 0,-1 0 0 0 0,0 0 0 0 0,0 1 1 0 0,-1-1-1 0 0,1-1 0 0 0,-1 1 0 0 0,1 0 0 0 0,-1-1 1 0 0,0 1-1 0 0,0-1 0 0 0,0 0 0 0 0,0 0 1 0 0,-1 0-1 0 0,1 0 0 0 0,-3 1-23 0 0,-7 5-4 0 0,1 0 1 0 0,-1-1-1 0 0,-1-1 0 0 0,1 0 0 0 0,-1-1 0 0 0,0 0 1 0 0,0-1-1 0 0,-1 0 0 0 0,1-2 0 0 0,-7 1 4 0 0,19-3-644 0 0,19-45-4524 0 0,-5 27 3916 0 0</inkml:trace>
  <inkml:trace contextRef="#ctx0" brushRef="#br0" timeOffset="70156.108">7958 4062 1924 0 0,'14'6'3710'0'0,"-35"35"-2263"0"0,19-39-1351 0 0,-20 34 594 0 0,-203 367 2601 0 0,209-362-3495 0 0,-48 82-4679 0 0,42-110 1997 0 0,22-12 1597 0 0</inkml:trace>
  <inkml:trace contextRef="#ctx0" brushRef="#br0" timeOffset="70670.308">8022 4630 1128 0 0,'-37'-9'5303'0'0,"34"1"-5261"0"0,1-1 0 0 0,1 0 1 0 0,-1 1-1 0 0,1-1 1 0 0,1 0-1 0 0,0 0 0 0 0,0 0 1 0 0,1 0-1 0 0,0 0 1 0 0,0 0-1 0 0,1 1 0 0 0,0-1 1 0 0,0 1-1 0 0,1-1 1 0 0,1 1-1 0 0,-1 0 0 0 0,1 0 1 0 0,0 0-1 0 0,1 0 1 0 0,0 1-1 0 0,0 0 0 0 0,1 0 1 0 0,0 0-1 0 0,0 1 1 0 0,1 0-1 0 0,-1 0 0 0 0,8-4-42 0 0,-8 3-13 0 0,1 0 0 0 0,0 1 0 0 0,0 0 0 0 0,0 1-1 0 0,1-1 1 0 0,0 1 0 0 0,0 1 0 0 0,0 0 0 0 0,1 0-1 0 0,0 0 1 0 0,-1 1 0 0 0,1 1 0 0 0,0-1 0 0 0,0 1-1 0 0,6 0 14 0 0,-13 4 14 0 0,1 0 0 0 0,0 0 0 0 0,-1-1 0 0 0,1 2 0 0 0,-1-1 0 0 0,0 0 0 0 0,0 0 0 0 0,0 1 0 0 0,0-1 0 0 0,0 1 0 0 0,0 0 0 0 0,-1-1 0 0 0,1 1 0 0 0,-1 0 0 0 0,0 0 0 0 0,0 0-1 0 0,0 0 1 0 0,0 0 0 0 0,0 0 0 0 0,-1 1 0 0 0,1-1 0 0 0,-1 0 0 0 0,0 0 0 0 0,0 0 0 0 0,0 0 0 0 0,0 1 0 0 0,-1-1 0 0 0,0 0 0 0 0,1 0 0 0 0,-1 0 0 0 0,0 0 0 0 0,0 0 0 0 0,0 0 0 0 0,-1 0 0 0 0,1 0-1 0 0,-1-1 1 0 0,0 1 0 0 0,-1 1-14 0 0,-73 130 1094 0 0,63-118-928 0 0,2 1 0 0 0,0 1 0 0 0,1-1 0 0 0,0 2 0 0 0,2-1 0 0 0,0 1 1 0 0,1 1-1 0 0,-2 11-166 0 0,10-27-13 0 0,1 1-1 0 0,0-1 1 0 0,0 0 0 0 0,0 1 0 0 0,0-1 0 0 0,1 0 0 0 0,-1 0 0 0 0,1-1 0 0 0,0 1 0 0 0,0 0 0 0 0,1-1 0 0 0,-1 0 0 0 0,1 0 0 0 0,-1 0-1 0 0,1 0 1 0 0,0-1 0 0 0,0 1 0 0 0,0-1 0 0 0,0 0 0 0 0,1 0 0 0 0,-1 0 0 0 0,1-1 0 0 0,-1 0 0 0 0,1 0 0 0 0,-1 0 0 0 0,1 0 0 0 0,0-1-1 0 0,-1 1 1 0 0,1-1 0 0 0,0-1 0 0 0,0 1 0 0 0,-1 0 0 0 0,1-1 0 0 0,-1 0 0 0 0,1 0 0 0 0,1-1 13 0 0,-3 2-24 0 0,13 0-61 0 0,-1-1 0 0 0,1 0-1 0 0,-1-1 1 0 0,1-1 0 0 0,-1-1 0 0 0,0 0 0 0 0,0-1 0 0 0,0 0 0 0 0,0-1-1 0 0,3-3 86 0 0,-15 8-3 0 0,0 0-1 0 0,0 0 0 0 0,0 0 1 0 0,-1 0-1 0 0,1-1 0 0 0,0 1 1 0 0,-1-1-1 0 0,1 0 0 0 0,-1 1 1 0 0,0-1-1 0 0,0 0 0 0 0,1 0 1 0 0,-1-1-1 0 0,-1 1 0 0 0,1 0 1 0 0,0-1-1 0 0,0 1 0 0 0,-1-1 1 0 0,0 0-1 0 0,1 1 0 0 0,-1-1 1 0 0,0 0-1 0 0,0 0 0 0 0,-1 0 1 0 0,1 0-1 0 0,0 0 0 0 0,-1 0 1 0 0,0 0-1 0 0,0 0 0 0 0,0 0 0 0 0,0 0 4 0 0,-8-5 15 0 0,0 1 0 0 0,0-1 0 0 0,-1 2-1 0 0,0-1 1 0 0,0 1 0 0 0,0 1-1 0 0,-1-1 1 0 0,0 2 0 0 0,0-1-1 0 0,-1 2 1 0 0,1-1 0 0 0,-1 1-1 0 0,0 1 1 0 0,1 0 0 0 0,-9-1-15 0 0,-111-43-1800 0 0,129 44 1701 0 0,-1 1 1 0 0,1 0-1 0 0,-1-1 1 0 0,1 1-1 0 0,0 0 0 0 0,0-1 1 0 0,0 0-1 0 0,0 1 0 0 0,0-1 1 0 0,0 0-1 0 0,0 1 1 0 0,0-1-1 0 0,1 0 0 0 0,-1 0 1 0 0,1 0-1 0 0,-1 1 0 0 0,1-1 1 0 0,0 0-1 0 0,0 0 1 0 0,0 0-1 0 0,0 0 0 0 0,0 0 1 0 0,0 0-1 0 0,0 0 0 0 0,1 0 1 0 0,-1 1-1 0 0,0-1 1 0 0,1 0-1 0 0,0 0 0 0 0,0 0 1 0 0,-1 1-1 0 0,1-1 0 0 0,0 0 1 0 0,0 1-1 0 0,0-1 1 0 0,1 1-1 0 0,0-2 99 0 0,12-20-1169 0 0</inkml:trace>
  <inkml:trace contextRef="#ctx0" brushRef="#br0" timeOffset="71353.858">8939 4078 2428 0 0,'35'-19'8744'0'0,"-45"194"-8331"0"0,21-19-397 0 0,-3-89-2443 0 0,-7-66 1338 0 0,-14-7-4476 0 0,11 1 4281 0 0</inkml:trace>
  <inkml:trace contextRef="#ctx0" brushRef="#br0" timeOffset="71772.774">9289 4186 1216 0 0,'-40'30'1459'0'0,"1"2"0"0"0,1 2 0 0 0,2 1 1 0 0,1 1-1 0 0,-1 6-1459 0 0,-141 210 1475 0 0,153-189-3463 0 0,14-31-3761 0 0,10-31 4387 0 0</inkml:trace>
  <inkml:trace contextRef="#ctx0" brushRef="#br0" timeOffset="72302.064">9393 4663 1804 0 0,'-58'5'6315'0'0,"54"-8"-6286"0"0,1 1 1 0 0,0-1 0 0 0,0-1 0 0 0,0 1-1 0 0,0 0 1 0 0,1-1 0 0 0,-1 1-1 0 0,1-1 1 0 0,0 0 0 0 0,0 0 0 0 0,0 0-1 0 0,1 0 1 0 0,-1 0 0 0 0,1 0-1 0 0,0 0 1 0 0,0 0 0 0 0,1-1 0 0 0,-1 1-1 0 0,1 0 1 0 0,0-1 0 0 0,0 1-1 0 0,0 0 1 0 0,1-1 0 0 0,-1 1 0 0 0,1 0-1 0 0,0-1 1 0 0,0 1 0 0 0,1 0-1 0 0,-1 0 1 0 0,1 0 0 0 0,0 0 0 0 0,0 0-1 0 0,0 1 1 0 0,1-1 0 0 0,0-1-30 0 0,107-125 79 0 0,-108 127-84 0 0,0 0 0 0 0,1 0 0 0 0,0 1 0 0 0,-1-1 0 0 0,1 0 0 0 0,0 1 0 0 0,0 0 0 0 0,0 0 0 0 0,1-1 1 0 0,-1 2-1 0 0,0-1 0 0 0,1 0 0 0 0,-1 1 0 0 0,1 0 0 0 0,0 0 0 0 0,-1 0 0 0 0,1 0 0 0 0,0 0 1 0 0,0 1-1 0 0,-1-1 0 0 0,1 1 0 0 0,0 0 0 0 0,0 1 0 0 0,0-1 0 0 0,-1 1 0 0 0,1-1 0 0 0,0 1 0 0 0,-1 0 1 0 0,1 0-1 0 0,0 1 0 0 0,-1-1 0 0 0,1 1 0 0 0,-1 0 0 0 0,0 0 0 0 0,0 0 0 0 0,1 0 0 0 0,-1 0 1 0 0,-1 1-1 0 0,1-1 0 0 0,0 1 0 0 0,-1 0 0 0 0,1 0 0 0 0,-1 0 0 0 0,2 2 5 0 0,-2 8 132 0 0,-1 1 0 0 0,0-1-1 0 0,0 1 1 0 0,-2-1 0 0 0,1 1-1 0 0,-2-1 1 0 0,0 0 0 0 0,0 1-1 0 0,-1-1 1 0 0,-1 0 0 0 0,0-1-1 0 0,-1 1 1 0 0,0-1 0 0 0,-1 1-1 0 0,-1-2 1 0 0,0 1 0 0 0,-6 7-132 0 0,4-3 176 0 0,0 0 1 0 0,0 1-1 0 0,2 0 1 0 0,0 0-1 0 0,1 0 1 0 0,1 1-1 0 0,0 0 1 0 0,2 0-1 0 0,0 0 1 0 0,0 2-177 0 0,4-14 24 0 0,-1 0 0 0 0,1 0 0 0 0,0 0-1 0 0,1 0 1 0 0,-1 0 0 0 0,1-1 0 0 0,0 1 0 0 0,1-1 0 0 0,-1 1 0 0 0,1-1 0 0 0,0 0 0 0 0,0 0-1 0 0,1 0 1 0 0,0-1 0 0 0,0 1 0 0 0,0-1 0 0 0,0 0 0 0 0,0 0 0 0 0,1 0 0 0 0,0 0 0 0 0,0-1-1 0 0,0 0 1 0 0,0 0 0 0 0,0 0 0 0 0,1-1 0 0 0,-1 0 0 0 0,1 0 0 0 0,0 0 0 0 0,-1 0 0 0 0,1-1 0 0 0,0 0-1 0 0,0-1 1 0 0,1 1-24 0 0,3 1 13 0 0,0-1-1 0 0,0 0 1 0 0,0-1-1 0 0,-1 0 0 0 0,1 0 1 0 0,0-1-1 0 0,0 0 1 0 0,-1-1-1 0 0,1 0 0 0 0,0-1 1 0 0,-1 0-1 0 0,0 0 1 0 0,0-1-1 0 0,0 0 0 0 0,0 0 1 0 0,-1-1-1 0 0,1-1 1 0 0,-1 1-1 0 0,5-6-12 0 0,-14-8 89 0 0,-93-67 193 0 0,16 27-3165 0 0,73 52 2242 0 0,0-1-1 0 0,0 1 1 0 0,1-1 0 0 0,-1 0 0 0 0,2 0 0 0 0,-1-1-1 0 0,1 1 1 0 0,1-1 0 0 0,-1 1 0 0 0,1-1 0 0 0,1 0-1 0 0,0 0 1 0 0,0 0 0 0 0,1-9 641 0 0,-1-1-1269 0 0</inkml:trace>
  <inkml:trace contextRef="#ctx0" brushRef="#br0" timeOffset="73766.025">1295 2832 1120 0 0,'1'0'48'0'0,"-1"0"0"0"0,1 0 1 0 0,0 0-1 0 0,-1 0 0 0 0,1 0 0 0 0,-1 0 0 0 0,1 0 1 0 0,0 0-1 0 0,-1 0 0 0 0,1 0 0 0 0,0 0 0 0 0,-1 0 1 0 0,1 0-1 0 0,-1-1 0 0 0,1 1 0 0 0,0 0 0 0 0,-1 0 0 0 0,1-1 1 0 0,-1 1-1 0 0,1 0 0 0 0,-1-1 0 0 0,1 1 0 0 0,-1-1 1 0 0,1 1-1 0 0,-1-1 0 0 0,1 1 0 0 0,-1-1 0 0 0,0 1 1 0 0,1-1-1 0 0,-1 1 0 0 0,0-1 0 0 0,1 1 0 0 0,-1-1 0 0 0,0 1 1 0 0,0-1-1 0 0,0 0 0 0 0,1 1 0 0 0,-1-1 0 0 0,0 0 1 0 0,0 1-1 0 0,0-1 0 0 0,0 1 0 0 0,0-1 0 0 0,0 0 0 0 0,0 1 1 0 0,0-1-1 0 0,0 0 0 0 0,-1 1 0 0 0,1-1 0 0 0,0 1 1 0 0,0-1-1 0 0,-1 0 0 0 0,1 1 0 0 0,0-1 0 0 0,-1 0-48 0 0,648 26 489 0 0,12-24-538 0 0,-403 10 25 0 0,151 13 61 0 0,421-22-775 0 0,-431 26 382 0 0,409 4-586 0 0,-561-17 953 0 0,408 5-1010 0 0,-597-20 756 0 0</inkml:trace>
  <inkml:trace contextRef="#ctx0" brushRef="#br0" timeOffset="74015.416">6870 2947 928 0 0,'62'0'100'0'0,"-33"0"-100"0"0,16 0-20 0 0,8 0-72 0 0,3 0 24 0 0</inkml:trace>
  <inkml:trace contextRef="#ctx0" brushRef="#br0" timeOffset="74264.768">8123 2917 848 0 0,'282'-11'141'0'0,"611"-35"1390"0"0,155 28 571 0 0,-1047 18-2120 0 0,19 4-1334 0 0,-19-2 164 0 0</inkml:trace>
  <inkml:trace contextRef="#ctx0" brushRef="#br0" timeOffset="76552.021">6244 2950 1216 0 0,'0'0'398'0'0,"0"0"-48"0"0,0 0-47 0 0,0 0-36 0 0,0 0-36 0 0,0 0-14 0 0,0 0 3 0 0,0 0-68 0 0,0 0-32 0 0,0 0-12 0 0,23 3 254 0 0,96-5 199 0 0,-65-8-470 0 0,576-38 445 0 0,-147 9-2 0 0,71 15-375 0 0,-340 6-73 0 0,1338 18-53 0 0,-1150-28 109 0 0,-51 14 277 0 0,-299 53-103 0 0,-44-26-233 0 0,-1-1 1 0 0,-1 2-1 0 0,0-1 0 0 0,0 1 0 0 0,-1-1 0 0 0,-1 1 0 0 0,-1 1 0 0 0,0-1 1 0 0,0 0-1 0 0,-2 1 0 0 0,0 0 0 0 0,0-1 0 0 0,-2 1 0 0 0,-1 11-83 0 0,-2 13 63 0 0,-2 0-1 0 0,-2 0 1 0 0,-1 0-1 0 0,-2-1 0 0 0,-2 0 1 0 0,-5 8-63 0 0,1 1 139 0 0,-38 142 42 0 0,8 2 1 0 0,9 2 0 0 0,2 51-182 0 0,9-68 252 0 0,-2 92 124 0 0,5-71-200 0 0,3 63 94 0 0,21-259-250 0 0,0 44-14 0 0,0-45-41 0 0,-1 0 0 0 0,1-1 1 0 0,0 1-1 0 0,-1 0 1 0 0,1 0-1 0 0,-1 0 1 0 0,1-1-1 0 0,0 1 1 0 0,-1 0-1 0 0,1 0 0 0 0,-1 0 1 0 0,1 0-1 0 0,-1 0 1 0 0,1 0-1 0 0,0 0 1 0 0,-1 0-1 0 0,1 0 0 0 0,-1 0 1 0 0,1 0-1 0 0,-1 0 1 0 0,1 0-1 0 0,-1 0 1 0 0,1 1-1 0 0,0-1 0 0 0,-1 0 1 0 0,1 0-1 0 0,-1 0 1 0 0,1 1-1 0 0,0-1 1 0 0,-1 0-1 0 0,1 0 1 0 0,0 1-1 0 0,-1-1 0 0 0,1 0 1 0 0,0 1-1 0 0,0-1 1 0 0,-1 0-1 0 0,1 1 1 0 0,0-1-1 0 0,0 1 0 0 0,-1-1 1 0 0,1 0-1 0 0,0 1 1 0 0,0-1-1 0 0,0 1 1 0 0,0-1-1 0 0,0 0 1 0 0,0 1-1 0 0,0-1 0 0 0,-1 1 1 0 0,1-1-1 0 0,0 1 1 0 0,1-1-1 0 0,-1 1 1 0 0,0-1-1 0 0,0 0 0 0 0,0 1 1 0 0,0-1-1 0 0,0 1 1 0 0,0-1-1 0 0,1 1 1 0 0,-1-1-1 0 0,0 1 35 0 0,-28-41-3685 0 0,16 22 2597 0 0,-11-14-205 0 0</inkml:trace>
  <inkml:trace contextRef="#ctx0" brushRef="#br0" timeOffset="79220.967">1177 2796 848 0 0,'0'0'228'0'0,"4"-20"1048"0"0,15 0-1170 0 0,-10 50 1052 0 0,-54 461-212 0 0,40 237-304 0 0,-17-474-381 0 0,9 519-52 0 0,3-610 127 0 0,9-73-1 0 0,21-41 28 0 0,-16-44-332 0 0,0 0 0 0 0,0 0 0 0 0,1 0 0 0 0,0 0 0 0 0,0-1-1 0 0,0 0 1 0 0,0 0 0 0 0,1 0 0 0 0,-1-1 0 0 0,1 1 0 0 0,0-2 0 0 0,0 1 0 0 0,0 0 0 0 0,0-1 0 0 0,0 0 0 0 0,1-1 0 0 0,-1 1 0 0 0,1-1 0 0 0,-1-1-1 0 0,1 1 1 0 0,0-1 0 0 0,-1 0 0 0 0,1-1 0 0 0,-1 1 0 0 0,1-1 0 0 0,-1 0 0 0 0,1-1 0 0 0,3-1-31 0 0,27 1-3 0 0,253 29-125 0 0,64 2-414 0 0,-39-71 558 0 0,137 10-55 0 0,317 22 39 0 0,-131 6 19 0 0,842-6 75 0 0,-1203-2-70 0 0,951-34 579 0 0,-938 29-758 0 0,298 4 225 0 0,-369 31-82 0 0,438-8 368 0 0,-469-26-366 0 0,363-40 264 0 0,-267 43-404 0 0,72-38 577 0 0,-253 37 176 0 0,-103 14-537 0 0,0 0 21 0 0,0 0-30 0 0,0 0 12 0 0,0 0-5 0 0,0 0-32 0 0,0 0 2 0 0,0 0-8 0 0,42 0 254 0 0,-28 0-202 0 0,-12 0-46 0 0,-2 0-14 0 0,0 0-13 0 0,9-2-92 0 0,-15-2-1021 0 0,-45-5-5110 0 0,27 2 4766 0 0</inkml:trace>
  <inkml:trace contextRef="#ctx0" brushRef="#br0" timeOffset="163070.56">74 6401 1412 0 0,'0'0'530'0'0,"0"0"20"0"0,0 0-68 0 0,0 0-66 0 0,0 0 22 0 0,0 0 0 0 0,0 0-40 0 0,-3-35 3622 0 0,1 34-3970 0 0,1 0-1 0 0,0-1 1 0 0,0 1 0 0 0,0 0 0 0 0,0-1-1 0 0,1 1 1 0 0,-1 0 0 0 0,0-1-1 0 0,0 1 1 0 0,1-1 0 0 0,-1 0-1 0 0,1 1 1 0 0,-1-1 0 0 0,1 1-1 0 0,0-1 1 0 0,0 0 0 0 0,0 1-1 0 0,0-1 1 0 0,0 0 0 0 0,0 1-1 0 0,0-1 1 0 0,0 0 0 0 0,1 1-1 0 0,-1-1 1 0 0,1 0 0 0 0,-1 1 0 0 0,1-1-1 0 0,-1 1 1 0 0,1-1 0 0 0,0 1-1 0 0,0 0 1 0 0,0-1 0 0 0,0 1-1 0 0,0 0 1 0 0,1-1-50 0 0,7 110 489 0 0,-19 232-38 0 0,-25 4 553 0 0,35-276-544 0 0,0-67-421 0 0,17 11 120 0 0,235-22 48 0 0,170-8-1463 0 0,-436-15-7938 0 0,3 21 7824 0 0</inkml:trace>
  <inkml:trace contextRef="#ctx0" brushRef="#br0" timeOffset="163531.44">77 6641 976 0 0,'-12'-12'7874'0'0,"31"6"-5525"0"0,48 5-3282 0 0,-55 2 1705 0 0,310 11 7 0 0,-171-12-373 0 0,-150 0-366 0 0,29 8-2902 0 0,-41-9-3938 0 0,7 0 5351 0 0</inkml:trace>
  <inkml:trace contextRef="#ctx0" brushRef="#br0" timeOffset="164057.825">47 6230 876 0 0,'-19'-4'5716'0'0,"32"7"-3319"0"0,195 8-995 0 0,299 56-251 0 0,-376-57-529 0 0,-129-10-549 0 0,15 4-873 0 0,-7-1-6645 0 0,-10-1 5925 0 0,1-1-28 0 0</inkml:trace>
  <inkml:trace contextRef="#ctx0" brushRef="#br0" timeOffset="164680.346">2001 6392 1260 0 0,'39'-27'6185'0'0,"-65"41"-4324"0"0,-2 6-1720 0 0,2 2 1 0 0,1 0 0 0 0,1 2-1 0 0,1 1 1 0 0,1 1 0 0 0,1 0-1 0 0,2 2 1 0 0,-12 20-142 0 0,6-11 181 0 0,-123 216 955 0 0,122-219-2129 0 0,19-36-6372 0 0,6-4 5967 0 0</inkml:trace>
  <inkml:trace contextRef="#ctx0" brushRef="#br0" timeOffset="165160.76">1572 6363 1804 0 0,'7'-16'7298'0'0,"129"226"-5445"0"0,58 92-636 0 0,-122-203-674 0 0,-58-74-2515 0 0,-32-27-3923 0 0,2-9 4424 0 0,-4 0 222 0 0</inkml:trace>
  <inkml:trace contextRef="#ctx0" brushRef="#br0" timeOffset="165534.203">1370 6230 1748 0 0,'-19'5'144'0'0,"1"1"1"0"0,-1 0-1 0 0,1 2 0 0 0,1 0 0 0 0,-1 1 1 0 0,2 1-1 0 0,-1 1 0 0 0,1 0 0 0 0,1 1 0 0 0,0 1 1 0 0,0 0-1 0 0,2 1 0 0 0,0 0 0 0 0,0 1 1 0 0,1 1-1 0 0,1 0 0 0 0,1 1 0 0 0,0 0 1 0 0,1 0-1 0 0,1 1 0 0 0,0 0 0 0 0,2 0 0 0 0,0 1 1 0 0,1 0-1 0 0,1 0 0 0 0,1 0 0 0 0,0 0 1 0 0,2 1-1 0 0,0-1 0 0 0,1 1 0 0 0,1-1 1 0 0,1 1-1 0 0,0-1 0 0 0,2 1 0 0 0,0-1 0 0 0,1-1 1 0 0,1 1-1 0 0,1-1 0 0 0,0 0 0 0 0,4 5-144 0 0,2 3 46 0 0,1 0-1 0 0,1-1 1 0 0,1-1-1 0 0,2 0 0 0 0,0-1 1 0 0,1-1-1 0 0,1-1 0 0 0,1 0 1 0 0,14 9-46 0 0,-20-19-593 0 0,0 0-1 0 0,1 0 1 0 0,0-2 0 0 0,0 0-1 0 0,1 0 1 0 0,0-2 0 0 0,0 0 0 0 0,1-1-1 0 0,16 3 594 0 0,-8-4-1274 0 0</inkml:trace>
  <inkml:trace contextRef="#ctx0" brushRef="#br0" timeOffset="165876.476">2166 6254 1120 0 0,'5'1'186'0'0,"-1"0"0"0"0,1 0 0 0 0,0 1-1 0 0,0 0 1 0 0,0 0 0 0 0,-1 1 0 0 0,1-1 0 0 0,-1 1 0 0 0,0 0-1 0 0,0 0 1 0 0,0 0 0 0 0,0 1 0 0 0,0-1 0 0 0,-1 1 0 0 0,0 0-1 0 0,0 0 1 0 0,0 0 0 0 0,0 0 0 0 0,0 1 0 0 0,-1-1 0 0 0,2 4-186 0 0,3 2 315 0 0,28 43 205 0 0,-2 1 0 0 0,-2 2 0 0 0,-3 0 0 0 0,-3 2 0 0 0,-2 1 0 0 0,-2 1-1 0 0,-1 11-519 0 0,2 123 1684 0 0,-24-175-1635 0 0,-1 0 0 0 0,0-1 0 0 0,-1 1 0 0 0,-2-1 0 0 0,1 0 0 0 0,-2 0 0 0 0,0 0 0 0 0,-2-1 0 0 0,0 0 0 0 0,0-1 0 0 0,-2 0 0 0 0,0 0 0 0 0,0-1 0 0 0,-2-1 0 0 0,0 0 0 0 0,0-1 0 0 0,-1 0 0 0 0,-1-1 0 0 0,0 0 0 0 0,-1-1 0 0 0,0-1 0 0 0,-1-1 0 0 0,0 0 0 0 0,0-1 0 0 0,-7 1-49 0 0,22-8-202 0 0,0 0-1 0 0,0 0 0 0 0,0 0 1 0 0,0 0-1 0 0,0-1 0 0 0,-1 1 1 0 0,1-1-1 0 0,0 1 0 0 0,0-1 1 0 0,0 0-1 0 0,0 0 0 0 0,-1 0 1 0 0,1 0-1 0 0,0 0 0 0 0,0 0 0 0 0,0-1 1 0 0,-1 1-1 0 0,1-1 0 0 0,0 0 1 0 0,0 1-1 0 0,0-1 0 0 0,0 0 1 0 0,0 0-1 0 0,0 0 0 0 0,0-1 1 0 0,1 1-1 0 0,-1 0 0 0 0,0-1 1 0 0,1 1-1 0 0,-1-1 0 0 0,1 1 0 0 0,-1-1 1 0 0,1 0-1 0 0,0 0 0 0 0,-1 0 1 0 0,1 0-1 0 0,0 1 0 0 0,1-2 1 0 0,-1 1-1 0 0,-1-2 203 0 0,2-5-1471 0 0</inkml:trace>
  <inkml:trace contextRef="#ctx0" brushRef="#br0" timeOffset="175475.663">3007 6645 1048 0 0,'-29'0'3902'0'0,"26"0"-3426"0"0,-1-2-27 0 0,-21-11 953 0 0,59-5-74 0 0,34-6-1007 0 0,2 4 0 0 0,0 2 0 0 0,1 4-1 0 0,0 2 1 0 0,1 4 0 0 0,16 2-321 0 0,548-6-1517 0 0,-654 35-4012 0 0,-3-14 4217 0 0</inkml:trace>
  <inkml:trace contextRef="#ctx0" brushRef="#br0" timeOffset="175756.03">3289 6905 1652 0 0,'2'12'3537'0'0,"55"1"-1990"0"0,353 2 1355 0 0,-87-7-4018 0 0,-309-6 938 0 0,18 2-5858 0 0,-25-4 4632 0 0</inkml:trace>
  <inkml:trace contextRef="#ctx0" brushRef="#br0" timeOffset="176530.138">5105 6162 1160 0 0,'0'0'873'0'0,"0"0"-29"0"0,0 0-83 0 0,0 0-93 0 0,0 0-69 0 0,0 0-94 0 0,11 1 422 0 0,440-68 1997 0 0,-25 40-3162 0 0,-498 39-5230 0 0,45-12 4137 0 0</inkml:trace>
  <inkml:trace contextRef="#ctx0" brushRef="#br0" timeOffset="177120.659">5038 6267 1912 0 0,'12'6'3437'0'0,"25"0"-2549"0"0,16-3-501 0 0,0 2 0 0 0,0 2 0 0 0,0 3 1 0 0,-1 2-1 0 0,0 2 0 0 0,-1 2 0 0 0,31 16-387 0 0,-79-31 12 0 0,0 0-1 0 0,0-1 1 0 0,0 1-1 0 0,-1 0 1 0 0,1 0-1 0 0,0 1 0 0 0,0-1 1 0 0,-1 1-1 0 0,1-1 1 0 0,-1 1-1 0 0,1 0 0 0 0,-1 0 1 0 0,0 0-1 0 0,0 0 1 0 0,0 0-1 0 0,0 0 1 0 0,0 1-1 0 0,0-1 0 0 0,0 1 1 0 0,-1-1-1 0 0,1 1 1 0 0,-1 0-1 0 0,0-1 0 0 0,0 1 1 0 0,0 0-1 0 0,0 0 1 0 0,-1 0-1 0 0,1 0 0 0 0,-1 0 1 0 0,1 0-1 0 0,-1 0 1 0 0,0 0-1 0 0,0 0 1 0 0,-1 0-1 0 0,1 0 0 0 0,-1 0 1 0 0,1 0-1 0 0,-1 0 1 0 0,0 0-1 0 0,0 0 0 0 0,0-1 1 0 0,-1 2-12 0 0,-187 166 249 0 0,170-152-201 0 0,-17 14 44 0 0,0 1 0 0 0,3 1-1 0 0,1 2 1 0 0,1 2 0 0 0,3 0 0 0 0,1 2-1 0 0,1 1 1 0 0,3 1 0 0 0,-6 16-92 0 0,29-56 34 0 0,-1 0 1 0 0,1 0 0 0 0,0-1 0 0 0,-1 1 0 0 0,1 0-1 0 0,0 0 1 0 0,0-1 0 0 0,0 1 0 0 0,1 0 0 0 0,-1 0 0 0 0,0 0-1 0 0,1-1 1 0 0,-1 1 0 0 0,1 0 0 0 0,-1-1 0 0 0,1 1-1 0 0,0 0 1 0 0,0-1 0 0 0,0 1 0 0 0,0-1 0 0 0,0 0-1 0 0,0 1 1 0 0,0-1 0 0 0,0 0 0 0 0,1 1 0 0 0,-1-1 0 0 0,0 0-1 0 0,1 0 1 0 0,-1 0 0 0 0,1 0 0 0 0,-1 0 0 0 0,1 0-1 0 0,0-1 1 0 0,-1 1 0 0 0,1-1 0 0 0,0 1 0 0 0,-1-1-1 0 0,1 1 1 0 0,0-1 0 0 0,0 0 0 0 0,-1 0 0 0 0,1 0-1 0 0,1 0-34 0 0,90 7 410 0 0,-83-7-326 0 0,304 0 703 0 0,-103 0-4045 0 0,-174-27-4269 0 0,-32 25 6097 0 0</inkml:trace>
  <inkml:trace contextRef="#ctx0" brushRef="#br0" timeOffset="181435.31">6307 7520 1076 0 0,'-92'39'3106'0'0,"83"-33"-2927"0"0,-1 0-1 0 0,1 1 1 0 0,0 0 0 0 0,0 1 0 0 0,1 0 0 0 0,0 0 0 0 0,1 1 0 0 0,-1-1 0 0 0,2 2 0 0 0,-1-1-1 0 0,1 1 1 0 0,1 0 0 0 0,0 0 0 0 0,0 1 0 0 0,1 0 0 0 0,0 0 0 0 0,1 0 0 0 0,0 0 0 0 0,1 0-1 0 0,0 0 1 0 0,1 1 0 0 0,0-1 0 0 0,1 3-179 0 0,3-7 74 0 0,0-1-1 0 0,1 0 1 0 0,0 1 0 0 0,0-1-1 0 0,0-1 1 0 0,0 1 0 0 0,1 0-1 0 0,0-1 1 0 0,0 0-1 0 0,1 0 1 0 0,-1-1 0 0 0,1 0-1 0 0,0 0 1 0 0,0 0 0 0 0,1 0-1 0 0,-1-1 1 0 0,1 0 0 0 0,0-1-1 0 0,-1 1 1 0 0,1-1 0 0 0,0-1-1 0 0,0 1 1 0 0,1-1-1 0 0,-1 0 1 0 0,0-1 0 0 0,0 0-1 0 0,0 0 1 0 0,1 0 0 0 0,-1-1-74 0 0,19 1 56 0 0,-1 0 1 0 0,1-2 0 0 0,-1 0 0 0 0,1-2-1 0 0,-1-1 1 0 0,0-1 0 0 0,-1-1 0 0 0,1-1-1 0 0,16-9-56 0 0,-37 15 10 0 0,0 1-1 0 0,0-1 0 0 0,0 1 1 0 0,0-1-1 0 0,0-1 0 0 0,-1 1 1 0 0,1 0-1 0 0,-1-1 0 0 0,0 0 1 0 0,0 0-1 0 0,0 0 0 0 0,0 0 1 0 0,0 0-1 0 0,0-1 0 0 0,-1 1 0 0 0,0-1 1 0 0,0 1-1 0 0,0-1 0 0 0,0 0 1 0 0,0 0-1 0 0,-1 0 0 0 0,0 0 1 0 0,0 0-1 0 0,0 0 0 0 0,0-1 1 0 0,0 1-1 0 0,-1 0 0 0 0,0 0 1 0 0,0-1-1 0 0,0 1 0 0 0,0 0 1 0 0,-1 0-1 0 0,0 0 0 0 0,0-1 1 0 0,0 1-1 0 0,0 0 0 0 0,-1 0 1 0 0,1 0-1 0 0,-1 0 0 0 0,0 1 0 0 0,0-1 1 0 0,-1 0-1 0 0,1 1 0 0 0,-1-1 1 0 0,1 1-1 0 0,-1 0 0 0 0,0 0 1 0 0,0 0-1 0 0,-1 0 0 0 0,1 1 1 0 0,-1-1-1 0 0,-1 0-9 0 0,-131-66-792 0 0,119 23-6486 0 0,28 15 5857 0 0</inkml:trace>
  <inkml:trace contextRef="#ctx0" brushRef="#br0" timeOffset="179086.583">4708 7563 988 0 0,'0'0'335'0'0,"0"0"36"0"0,0 0 29 0 0,0 0-17 0 0,0-11 66 0 0,0 5 2386 0 0,0 4-2801 0 0,-1 0 1 0 0,1 1 0 0 0,0-1 0 0 0,0 0 0 0 0,-1 1 0 0 0,1-1 0 0 0,0 1-1 0 0,0-1 1 0 0,1 0 0 0 0,-1 1 0 0 0,0-1 0 0 0,1 1 0 0 0,-1-1 0 0 0,1 0 0 0 0,-1 1-1 0 0,1-1 1 0 0,0 1 0 0 0,-1-1 0 0 0,1 1 0 0 0,0 0 0 0 0,0-1 0 0 0,0 1 0 0 0,0 0-1 0 0,0 0 1 0 0,0 0 0 0 0,1-1 0 0 0,-1 1 0 0 0,0 0 0 0 0,1 1 0 0 0,-1-1-1 0 0,0 0 1 0 0,1 0 0 0 0,-1 0 0 0 0,1 1 0 0 0,0-1 0 0 0,-1 1 0 0 0,1 0 0 0 0,-1-1-1 0 0,1 1 1 0 0,0 0 0 0 0,-1 0-35 0 0,9-4 23 0 0,-5 2 14 0 0,1 0 1 0 0,0 0 0 0 0,-1 0 0 0 0,1 1 0 0 0,0 0 0 0 0,0 0 0 0 0,0 0-1 0 0,0 1 1 0 0,0 0 0 0 0,0 0 0 0 0,0 1 0 0 0,1-1 0 0 0,-2 1-1 0 0,1 1 1 0 0,0-1 0 0 0,0 1 0 0 0,0 0 0 0 0,-1 0 0 0 0,1 1-1 0 0,-1 0 1 0 0,0 0 0 0 0,1 0 0 0 0,-1 0 0 0 0,-1 1 0 0 0,1 0-1 0 0,0 0 1 0 0,-1 0 0 0 0,0 1 0 0 0,0-1 0 0 0,0 1 0 0 0,-1 0-1 0 0,0 0 1 0 0,0 0 0 0 0,0 1 0 0 0,0-1 0 0 0,-1 1 0 0 0,0-1-1 0 0,0 1 1 0 0,0 0 0 0 0,-1 0 0 0 0,0 0 0 0 0,0 0 0 0 0,0 0-1 0 0,-1 0 1 0 0,0 0 0 0 0,0 0 0 0 0,-1 0 0 0 0,0 5-38 0 0,-6 6 89 0 0,-1-1 0 0 0,0 0 0 0 0,-1 0 0 0 0,-1-1 0 0 0,-1 0 0 0 0,0 0 0 0 0,0-1 0 0 0,-2-1 0 0 0,0 0 0 0 0,0-1 1 0 0,-1 0-1 0 0,0-1 0 0 0,-1-1 0 0 0,-1 0 0 0 0,1-1 0 0 0,-2 0 0 0 0,-13 4-89 0 0,4-11-3437 0 0,51-34-995 0 0,-13 17 2918 0 0</inkml:trace>
  <inkml:trace contextRef="#ctx0" brushRef="#br0" timeOffset="179552.635">5251 7514 1172 0 0,'-18'-1'3293'0'0,"0"4"-3121"0"0,1 1-1 0 0,1 1 1 0 0,-1 1 0 0 0,1 0-1 0 0,0 2 1 0 0,0-1 0 0 0,0 2-1 0 0,2 0 1 0 0,-1 1 0 0 0,1 0-1 0 0,0 1 1 0 0,1 1-1 0 0,0 0 1 0 0,1 1 0 0 0,1 0-1 0 0,0 1 1 0 0,0 0 0 0 0,-2 8-172 0 0,10-18 35 0 0,1 1 0 0 0,0 0 1 0 0,1-1-1 0 0,-1 1 0 0 0,1 0 0 0 0,0 0 1 0 0,0 0-1 0 0,0 0 0 0 0,1 0 0 0 0,0 0 1 0 0,0 0-1 0 0,0 0 0 0 0,1 0 0 0 0,-1 0 1 0 0,1 0-1 0 0,0 0 0 0 0,1 0 1 0 0,-1 0-1 0 0,1-1 0 0 0,0 1 0 0 0,0 0 1 0 0,1-1-1 0 0,-1 0 0 0 0,1 1 0 0 0,0-1 1 0 0,0 0-1 0 0,0 0 0 0 0,1-1 1 0 0,-1 1-1 0 0,1-1 0 0 0,0 0 0 0 0,0 0 1 0 0,0 0-1 0 0,0 0 0 0 0,1 0 0 0 0,-1-1 1 0 0,1 0-1 0 0,-1 0 0 0 0,1-1 0 0 0,0 1 1 0 0,0-1-1 0 0,0 0 0 0 0,0 0 1 0 0,0 0-1 0 0,0-1 0 0 0,0 0 0 0 0,0 0 1 0 0,0 0-1 0 0,0 0 0 0 0,4-2-35 0 0,4 4-549 0 0,0-1-1 0 0,0 0 1 0 0,0-1-1 0 0,0-1 0 0 0,0 0 1 0 0,0-1-1 0 0,0 0 1 0 0,0-1-1 0 0,-1 0 1 0 0,1-1-1 0 0,-1 0 1 0 0,1-1 549 0 0,-1-2-1432 0 0</inkml:trace>
  <inkml:trace contextRef="#ctx0" brushRef="#br0" timeOffset="180469.66">5372 7620 944 0 0,'0'0'667'0'0,"0"0"-21"0"0,-4 1-469 0 0,-6 3 6420 0 0,155-14-5346 0 0,51 9-693 0 0,-195 2-727 0 0,-1 0 0 0 0,0 1 1 0 0,0-1-1 0 0,1 0 0 0 0,-1 0 0 0 0,0 0 1 0 0,0 0-1 0 0,0 1 0 0 0,0-1 1 0 0,0 0-1 0 0,-1 0 0 0 0,1 0 0 0 0,0 0 1 0 0,0 0-1 0 0,-1 1 0 0 0,1-1 1 0 0,-1 0-1 0 0,1 0 0 0 0,-1 0 0 0 0,1 0 1 0 0,-1 0-1 0 0,1 0 0 0 0,-1 0 1 0 0,0-1-1 0 0,0 1 0 0 0,0 0 0 0 0,1 0 1 0 0,-1 0-1 0 0,0-1 0 0 0,0 1 1 0 0,0 0-1 0 0,0-1 0 0 0,0 1 0 0 0,0-1 1 0 0,0 1-1 0 0,-1-1 0 0 0,1 0 1 0 0,0 1-1 0 0,0-1 0 0 0,0 0 0 0 0,0 0 1 0 0,0 0-1 0 0,-1 0 0 0 0,1 0 1 0 0,0 0-1 0 0,-1 0 169 0 0,-16 9-1427 0 0</inkml:trace>
  <inkml:trace contextRef="#ctx0" brushRef="#br0" timeOffset="180748.782">5390 7823 936 0 0,'28'6'3970'0'0,"21"-8"-2877"0"0,-17 1-426 0 0,121-23 1282 0 0,-128 22-1375 0 0,-21-1-6591 0 0,-4 0 4637 0 0</inkml:trace>
  <inkml:trace contextRef="#ctx0" brushRef="#br0" timeOffset="182957.226">5243 5545 1148 0 0,'0'0'466'0'0,"0"0"-50"0"0,0 0-58 0 0,0 0-52 0 0,0 0-27 0 0,0 0 21 0 0,0 0 46 0 0,0 0 23 0 0,0 0-41 0 0,0 0-34 0 0,0 0-78 0 0,0 0 12 0 0,0 0 3 0 0,0 0 18 0 0,0 0 4 0 0,-3-20 563 0 0,2 16-826 0 0,0 4 18 0 0,0-1-1 0 0,1 0 1 0 0,-1 0-1 0 0,1 1 1 0 0,0-1-1 0 0,-1 0 1 0 0,1 0 0 0 0,0 0-1 0 0,-1 1 1 0 0,1-1-1 0 0,0 0 1 0 0,0 0-1 0 0,0 0 1 0 0,0 0 0 0 0,0 0-1 0 0,0 0 1 0 0,0 0-1 0 0,0 1 1 0 0,0-1 0 0 0,0 0-1 0 0,0 0 1 0 0,1 0-1 0 0,-1 0 1 0 0,0 0-1 0 0,1 1 1 0 0,-1-1 0 0 0,0 0-1 0 0,1 0 1 0 0,-1 1-1 0 0,1-1 1 0 0,-1 0-1 0 0,1 1 1 0 0,0-1 0 0 0,-1 0-1 0 0,1 1 1 0 0,0-1-1 0 0,-1 1 1 0 0,1-1-1 0 0,0 1 1 0 0,0-1 0 0 0,-1 1-1 0 0,1-1 1 0 0,0 1-1 0 0,0 0 1 0 0,0 0-1 0 0,0-1 1 0 0,-1 1 0 0 0,2 0-8 0 0,130-33 80 0 0,-130 33-77 0 0,1 0 0 0 0,0 0-1 0 0,0 0 1 0 0,0 1 0 0 0,-1-1-1 0 0,1 1 1 0 0,0-1 0 0 0,0 1-1 0 0,-1 0 1 0 0,1 0 0 0 0,-1 0 0 0 0,1 1-1 0 0,-1-1 1 0 0,1 0 0 0 0,-1 1-1 0 0,0 0 1 0 0,0-1 0 0 0,1 1-1 0 0,-1 0 1 0 0,-1 0 0 0 0,1 0-1 0 0,0 0 1 0 0,0 1 0 0 0,-1-1-1 0 0,1 0 1 0 0,-1 1 0 0 0,0-1 0 0 0,0 1-1 0 0,0 0 1 0 0,0-1 0 0 0,0 1-1 0 0,0 0 1 0 0,-1-1 0 0 0,1 1-1 0 0,-1 0 1 0 0,0 0 0 0 0,0-1-1 0 0,0 3-2 0 0,-28 104 120 0 0,-89 41 550 0 0,215-131-75 0 0,-92-19-587 0 0,1 1 0 0 0,-1-1-1 0 0,1 1 1 0 0,-1 1 0 0 0,0-1-1 0 0,0 1 1 0 0,0 0 0 0 0,0 0-1 0 0,0 1 1 0 0,0 0 0 0 0,0 0-1 0 0,-1 0 1 0 0,0 1 0 0 0,1-1 0 0 0,-1 1-1 0 0,-1 1 1 0 0,1-1 0 0 0,0 1-1 0 0,-1 0 1 0 0,0 0 0 0 0,0 0-1 0 0,-1 0 1 0 0,0 1 0 0 0,3 4-8 0 0,-19 21 204 0 0,7-24-172 0 0,-1 0-1 0 0,0 0 0 0 0,0-1 1 0 0,-1 0-1 0 0,0 0 0 0 0,0-1 1 0 0,0 0-1 0 0,-1 0 1 0 0,0-1-1 0 0,1 0 0 0 0,-2 0 1 0 0,1-1-1 0 0,0-1 0 0 0,0 1 1 0 0,-1-1-1 0 0,0-1 0 0 0,1 0 1 0 0,-1 0-1 0 0,0-1 0 0 0,-1 0-31 0 0,-48-21-1313 0 0,55-23-3249 0 0,20 17 3057 0 0</inkml:trace>
  <inkml:trace contextRef="#ctx0" brushRef="#br0" timeOffset="186200.718">6414 6294 1196 0 0,'0'0'451'0'0,"0"0"-30"0"0,0 0-103 0 0,0 0-52 0 0,0 0-31 0 0,0 0 5 0 0,0 0 107 0 0,0 0-7 0 0,0 0-4 0 0,0 0-10 0 0,0 0-22 0 0,0 0-8 0 0,0 0-41 0 0,0-18 373 0 0,3 14-571 0 0,1 0-1 0 0,0 1 0 0 0,0-1 1 0 0,0 1-1 0 0,0 0 1 0 0,1 1-1 0 0,-1-1 1 0 0,1 1-1 0 0,-1-1 0 0 0,1 1 1 0 0,0 1-1 0 0,0-1 1 0 0,0 1-1 0 0,0 0 1 0 0,0 0-1 0 0,0 0 0 0 0,1 1 1 0 0,-1-1-1 0 0,0 1 1 0 0,0 1-1 0 0,1-1-56 0 0,19-4 172 0 0,-13 0-119 0 0,1 1 1 0 0,-1 0-1 0 0,0 1 0 0 0,1 1 0 0 0,0-1 1 0 0,-1 2-1 0 0,1 0 0 0 0,0 0 0 0 0,0 1 1 0 0,-1 1-1 0 0,1 0 0 0 0,-1 1 0 0 0,0 0 1 0 0,1 1-1 0 0,-2 0 0 0 0,1 1 0 0 0,0 1 1 0 0,6 3-54 0 0,-16-4 34 0 0,0 0 0 0 0,-1 0-1 0 0,1 0 1 0 0,-1 0 0 0 0,0 0 0 0 0,0 0 0 0 0,-1 0 0 0 0,0 0 0 0 0,0 0 0 0 0,0 0-1 0 0,0 1 1 0 0,-1-1 0 0 0,0 0 0 0 0,0 0 0 0 0,0 0 0 0 0,-1 0 0 0 0,1 0 0 0 0,-1-1 0 0 0,0 1-1 0 0,-1 0 1 0 0,1-1 0 0 0,-1 1-34 0 0,-16 26 37 0 0,-2-1 0 0 0,0-1 1 0 0,-2 0-1 0 0,-1-2 0 0 0,-1-1 0 0 0,-2-1 0 0 0,0-1 0 0 0,-1-2 0 0 0,-19 12-37 0 0,33-24-185 0 0,-15 5-1013 0 0,22-17-3878 0 0,5-8 3725 0 0</inkml:trace>
  <inkml:trace contextRef="#ctx0" brushRef="#br0" timeOffset="186914.599">7137 6219 1324 0 0,'12'-14'3072'0'0,"-31"3"-568"0"0,4 11-2451 0 0,-1 1 1 0 0,1 0-1 0 0,-1 1 1 0 0,1 1-1 0 0,0 1 1 0 0,0 0-1 0 0,0 1 1 0 0,1 0-1 0 0,-1 1 1 0 0,1 1-1 0 0,-13 8-53 0 0,-1-1 107 0 0,16-10-42 0 0,1 0 0 0 0,0 1 0 0 0,0 1 1 0 0,0-1-1 0 0,1 2 0 0 0,0-1 0 0 0,0 2 1 0 0,1-1-1 0 0,0 1 0 0 0,0 1 0 0 0,1 0 1 0 0,0 0-1 0 0,0 0 0 0 0,1 1 0 0 0,0 0 1 0 0,1 0-1 0 0,0 1 0 0 0,1 0 0 0 0,0 0 1 0 0,0 0-1 0 0,1 1 0 0 0,0 3-65 0 0,8-7 70 0 0,0-1 1 0 0,0 1-1 0 0,1-1 0 0 0,0 0 0 0 0,0-1 0 0 0,1 1 0 0 0,0-1 1 0 0,0 0-1 0 0,0 0 0 0 0,1-1 0 0 0,0 0 0 0 0,0 0 0 0 0,0 0 1 0 0,1-1-1 0 0,-1 0 0 0 0,1-1 0 0 0,0 1 0 0 0,0-2 0 0 0,0 1 1 0 0,1-1-1 0 0,-1 0 0 0 0,0-1 0 0 0,1 0 0 0 0,1 0-70 0 0,171 32 1183 0 0,-159-30-1624 0 0,2-3-4771 0 0,-12 0 1598 0 0,-3 0 2388 0 0</inkml:trace>
  <inkml:trace contextRef="#ctx0" brushRef="#br0" timeOffset="188006.375">7553 6201 876 0 0,'3'-3'720'0'0,"31"-26"2898"0"0,-8 2-1933 0 0,-26 27-1644 0 0,-1 1 1 0 0,1-1-1 0 0,0 1 0 0 0,-1-1 1 0 0,1 0-1 0 0,0 1 0 0 0,0-1 0 0 0,0 1 1 0 0,0-1-1 0 0,-1 0 0 0 0,1 1 1 0 0,0-1-1 0 0,0 1 0 0 0,0-1 1 0 0,0 1-1 0 0,0-1 0 0 0,0 1 0 0 0,0-1 1 0 0,0 0-1 0 0,0 1 0 0 0,0-1 1 0 0,0 1-1 0 0,1-1 0 0 0,-1 1 1 0 0,0-1-1 0 0,0 1 0 0 0,0-1 1 0 0,1 0-1 0 0,-1 1 0 0 0,0-1 0 0 0,0 0 1 0 0,1 1-1 0 0,-1-1 0 0 0,0 0 1 0 0,1 1-1 0 0,-1-1 0 0 0,0 0 1 0 0,1 1-1 0 0,-1-1 0 0 0,0 0 1 0 0,1 0-1 0 0,-1 1 0 0 0,1-1 0 0 0,-1 0 1 0 0,0 0-1 0 0,1 0 0 0 0,-1 0 1 0 0,1 0-1 0 0,-1 0 0 0 0,1 0 1 0 0,-1 0-1 0 0,1 0 0 0 0,-1 0 1 0 0,0 0-1 0 0,1 0-41 0 0,-16 60 503 0 0,3 0 1 0 0,2 0 0 0 0,3 1-1 0 0,3 0 1 0 0,3 45-504 0 0,38 85 1600 0 0,-30-163-1657 0 0,-4-44-2792 0 0,-2 1 2290 0 0,0-50-5626 0 0,-1 44 4750 0 0</inkml:trace>
  <inkml:trace contextRef="#ctx0" brushRef="#br0" timeOffset="188408.525">7614 6173 1412 0 0,'26'-63'5065'0'0,"-19"56"-4955"0"0,0 0-1 0 0,0 0 1 0 0,1 0 0 0 0,0 1-1 0 0,0 0 1 0 0,0 0 0 0 0,1 1 0 0 0,0 0-1 0 0,0 1 1 0 0,0 0 0 0 0,1 1-1 0 0,-1-1 1 0 0,1 2 0 0 0,0-1-1 0 0,0 1 1 0 0,10 0-110 0 0,-14 4 31 0 0,1 0-1 0 0,-1 1 1 0 0,0 0-1 0 0,0 0 1 0 0,0 0-1 0 0,0 1 1 0 0,0 0-1 0 0,-1 0 1 0 0,1 0-1 0 0,-1 1 1 0 0,0 0-1 0 0,-1 0 1 0 0,1 0-1 0 0,-1 0 1 0 0,0 1 0 0 0,0 0-1 0 0,-1 0 1 0 0,1 0-1 0 0,-1 0 1 0 0,-1 0-1 0 0,1 1 1 0 0,-1-1-1 0 0,0 1 1 0 0,-1 0-1 0 0,0-1 1 0 0,0 1-1 0 0,0 0 1 0 0,-1 0-1 0 0,0 0 1 0 0,0 0-1 0 0,0-1 1 0 0,-1 1 0 0 0,0 0-1 0 0,-1 0 1 0 0,1-1-1 0 0,-1 1 1 0 0,-1-1-1 0 0,-1 5-30 0 0,-4 4 78 0 0,-1-1 0 0 0,0 0 0 0 0,-1 0 1 0 0,-1-1-1 0 0,0 0 0 0 0,-1-1 0 0 0,0-1 0 0 0,0 0 0 0 0,-1 0 0 0 0,-1-1 0 0 0,0-1 0 0 0,0 0 0 0 0,-1-1 0 0 0,0-1 0 0 0,-3 1-78 0 0,5-1-15 0 0,-24-2-3121 0 0,47-30-1520 0 0,5 15 3236 0 0</inkml:trace>
  <inkml:trace contextRef="#ctx0" brushRef="#br0" timeOffset="188746.822">8432 6197 1648 0 0,'-19'4'310'0'0,"2"1"-1"0"0,-1 0 1 0 0,0 2 0 0 0,1 0-1 0 0,1 1 1 0 0,-1 1 0 0 0,1 0 0 0 0,1 1-1 0 0,-1 1 1 0 0,2 1 0 0 0,0 0-1 0 0,0 0 1 0 0,1 2 0 0 0,1-1-1 0 0,0 2 1 0 0,0 0 0 0 0,2 0-1 0 0,0 1 1 0 0,1 0 0 0 0,0 0-1 0 0,2 1 1 0 0,0 0 0 0 0,1 1-1 0 0,0 0 1 0 0,1 0 0 0 0,-1 13-310 0 0,7-21 5 0 0,1 0 0 0 0,0-1 0 0 0,0 1 0 0 0,1-1 1 0 0,0 1-1 0 0,1-1 0 0 0,0 0 0 0 0,0-1 1 0 0,1 1-1 0 0,0-1 0 0 0,0 0 0 0 0,1 0 0 0 0,0 0 1 0 0,1-1-1 0 0,0 0 0 0 0,0 0 0 0 0,0-1 1 0 0,1 1-1 0 0,0-2 0 0 0,0 1 0 0 0,0-1 1 0 0,1-1-1 0 0,7 4-5 0 0,133 45-3823 0 0,-78-48 1450 0 0,-52-5 905 0 0</inkml:trace>
  <inkml:trace contextRef="#ctx0" brushRef="#br0" timeOffset="189180.725">8691 6317 916 0 0,'-38'17'3806'0'0,"0"21"-3078"0"0,2 2 1 0 0,1 1 0 0 0,3 2-1 0 0,1 1 1 0 0,-7 16-729 0 0,-38 55 202 0 0,73-111-224 0 0,-45 51-1797 0 0,4-40-2543 0 0,42-15 2902 0 0</inkml:trace>
  <inkml:trace contextRef="#ctx0" brushRef="#br0" timeOffset="189429.858">8230 6471 1324 0 0,'17'-40'7406'0'0,"11"46"-6110"0"0,-26-5-1296 0 0,238 146 1492 0 0,-104-18-7051 0 0,-118-112 2679 0 0,-14-11 1389 0 0</inkml:trace>
  <inkml:trace contextRef="#ctx0" brushRef="#br0" timeOffset="189707.882">8950 6483 1564 0 0,'3'-9'5531'0'0,"29"6"-5021"0"0,-28 3-134 0 0,4 0-267 0 0,176-4 702 0 0,-70 24-5706 0 0,-111-18 3562 0 0,-4 0-4 0 0</inkml:trace>
  <inkml:trace contextRef="#ctx0" brushRef="#br0" timeOffset="189972.511">8907 6630 1412 0 0,'142'-4'7699'0'0,"62"-15"-7026"0"0,-110 10-2216 0 0,7-9-4188 0 0,-85 11 4321 0 0</inkml:trace>
  <inkml:trace contextRef="#ctx0" brushRef="#br0" timeOffset="190300.431">9619 6284 1164 0 0,'4'-3'269'0'0,"0"1"1"0"0,1 0-1 0 0,-1 0 0 0 0,1 0 0 0 0,0 0 1 0 0,-1 1-1 0 0,1 0 0 0 0,0 0 1 0 0,0 0-1 0 0,0 1 0 0 0,0-1 0 0 0,0 1 1 0 0,-1 0-1 0 0,1 1 0 0 0,0-1 0 0 0,0 1 1 0 0,0 0-1 0 0,0 0 0 0 0,0 1-269 0 0,4 1 67 0 0,-1 0 0 0 0,0 1 1 0 0,0 1-1 0 0,-1-1 0 0 0,1 1 0 0 0,-1 0 0 0 0,0 1 0 0 0,0 0 0 0 0,-1 0 0 0 0,1 0 0 0 0,-1 1 0 0 0,-1 0 0 0 0,0 0 0 0 0,1 0 0 0 0,-2 1 0 0 0,1 0 1 0 0,-1 0-1 0 0,-1 0 0 0 0,0 0 0 0 0,0 1 0 0 0,0-1 0 0 0,-1 1 0 0 0,0 0 0 0 0,0 8-67 0 0,-5-6 115 0 0,0 1 0 0 0,-1-1 0 0 0,0 0 0 0 0,-1 0 0 0 0,0-1 0 0 0,-1 1 0 0 0,0-1 0 0 0,-1-1-1 0 0,0 1 1 0 0,-1-1 0 0 0,1 0 0 0 0,-2-1 0 0 0,1 1 0 0 0,-1-2 0 0 0,-1 1 0 0 0,1-1 0 0 0,-1-1 0 0 0,0 0 0 0 0,-1 0 0 0 0,1-1 0 0 0,-10 3-115 0 0,-127 52 383 0 0,145-60-744 0 0,5-6-65 0 0,1 0-1 0 0,-1 1 0 0 0,1-1 1 0 0,0 1-1 0 0,1 0 0 0 0,-1 0 1 0 0,1 0-1 0 0,0 1 0 0 0,0 0 1 0 0,0 0-1 0 0,1 0 0 0 0,-1 0 1 0 0,1 1-1 0 0,0 0 1 0 0,0 0-1 0 0,0 1 0 0 0,7-2 427 0 0,-7 0-427 0 0,29-13-1067 0 0</inkml:trace>
  <inkml:trace contextRef="#ctx0" brushRef="#br0" timeOffset="190548.356">9960 6339 1372 0 0,'-10'2'211'0'0,"1"1"0"0"0,0 0-1 0 0,0 0 1 0 0,0 1 0 0 0,0 0 0 0 0,0 1-1 0 0,1 0 1 0 0,0 0 0 0 0,0 1-1 0 0,0 0 1 0 0,1 0 0 0 0,0 1 0 0 0,0 0-1 0 0,1 0 1 0 0,-1 1 0 0 0,2-1 0 0 0,-1 1-1 0 0,1 1 1 0 0,0-1 0 0 0,1 1 0 0 0,0 0-1 0 0,0 0 1 0 0,1 0 0 0 0,0 0-1 0 0,1 0 1 0 0,0 1 0 0 0,0 0 0 0 0,1 2-211 0 0,4-3-40 0 0,1-1 0 0 0,0 1 1 0 0,1-1-1 0 0,0 0 0 0 0,0 0 0 0 0,0-1 1 0 0,1 1-1 0 0,1-1 0 0 0,-1 0 1 0 0,1-1-1 0 0,0 0 0 0 0,0 0 0 0 0,1 0 1 0 0,0-1-1 0 0,0 0 0 0 0,0-1 1 0 0,0 0-1 0 0,1 0 0 0 0,0-1 1 0 0,0 0-1 0 0,0 0 0 0 0,0-1 0 0 0,0 0 1 0 0,0-1-1 0 0,1 0 0 0 0,-1 0 1 0 0,1-1 39 0 0,71-17-3501 0 0,-53 5 2117 0 0</inkml:trace>
  <inkml:trace contextRef="#ctx0" brushRef="#br0" timeOffset="190795.851">10448 6123 1356 0 0,'16'23'474'0'0,"0"0"-1"0"0,-1 1 0 0 0,-2 1 1 0 0,0 0-1 0 0,-2 0 0 0 0,-1 2 1 0 0,-1-1-1 0 0,-1 1 1 0 0,-1 0-1 0 0,-2 1 0 0 0,0-1 1 0 0,-2 1-1 0 0,-1 0 0 0 0,-2 0 1 0 0,0 6-474 0 0,-2-12 113 0 0,0 0 0 0 0,-1 0 0 0 0,-2 0 0 0 0,0-1 0 0 0,-1 0 0 0 0,-1 0 0 0 0,-1 0 0 0 0,-1 0 0 0 0,-1-2 0 0 0,0 1 0 0 0,-2-1 0 0 0,0-1 0 0 0,-1 0 0 0 0,-1 0 0 0 0,-1-2 0 0 0,0 1 0 0 0,-1-2 0 0 0,0 0 1 0 0,-2-1-1 0 0,0-1 0 0 0,0-1 0 0 0,-1 0 0 0 0,0-2 0 0 0,-5 2-113 0 0,19-10-271 0 0,0 0 0 0 0,0 0 0 0 0,-1 0 0 0 0,1-1 0 0 0,0 0 0 0 0,-1 0 0 0 0,0-1 0 0 0,1 1 0 0 0,-1-1 0 0 0,1 0 0 0 0,-1-1 0 0 0,1 1 0 0 0,-1-1 0 0 0,1 0 0 0 0,-1 0 0 0 0,1-1 0 0 0,0 0 0 0 0,-1 0 0 0 0,1 0 0 0 0,0 0 0 0 0,0-1 0 0 0,1 0 0 0 0,-1 0 0 0 0,0 0 0 0 0,1-1 0 0 0,0 0 0 0 0,0 1 0 0 0,0-1 1 0 0,0-1-1 0 0,1 1 0 0 0,-1-1 271 0 0,-10-20-1302 0 0</inkml:trace>
  <inkml:trace contextRef="#ctx0" brushRef="#br0" timeOffset="197136.373">10955 6528 1392 0 0,'0'0'550'0'0,"0"0"-14"0"0,0 0-33 0 0,0 0-28 0 0,0 0-35 0 0,0 0-6 0 0,0 0-48 0 0,0 0-38 0 0,0 0-10 0 0,-18-3 2595 0 0,22-1-2860 0 0,0-1 1 0 0,0 1-1 0 0,0-1 0 0 0,1 1 1 0 0,-1 1-1 0 0,1-1 0 0 0,0 1 1 0 0,0-1-1 0 0,1 1 1 0 0,-1 1-1 0 0,0-1 0 0 0,1 1 1 0 0,0 0-1 0 0,-1 0 0 0 0,1 1 1 0 0,0-1-1 0 0,0 1 1 0 0,0 1-1 0 0,0-1 0 0 0,0 1 1 0 0,0 0-1 0 0,0 0 0 0 0,2 1-73 0 0,16-4 192 0 0,438-24 723 0 0,-461 27-1110 0 0,-1 0-111 0 0,7 11-2113 0 0,-75 14-3234 0 0,43-16 4145 0 0</inkml:trace>
  <inkml:trace contextRef="#ctx0" brushRef="#br0" timeOffset="197400.53">11048 6719 840 0 0,'9'2'4071'0'0,"15"-6"-3211"0"0,-21 4-605 0 0,276-33 3914 0 0,-127 50-3847 0 0,-119-16-4342 0 0,-26-1 886 0 0,-5 0 1759 0 0</inkml:trace>
  <inkml:trace contextRef="#ctx0" brushRef="#br0" timeOffset="199323.688">12296 6375 936 0 0,'0'0'415'0'0,"0"0"-23"0"0,0 0-12 0 0,0 0-31 0 0,0 0-57 0 0,0 0-91 0 0,0 0-37 0 0,0 0-19 0 0,0 0 18 0 0,0 0 120 0 0,0 0 37 0 0,0 0-69 0 0,0 0 6 0 0,0 0 59 0 0,0 0-18 0 0,0 0 9 0 0,0 0 45 0 0,0 0-26 0 0,0 0-42 0 0,0-9-2 0 0,0 0 1772 0 0,0 8-2055 0 0,0 0-1 0 0,-1 0 1 0 0,1 0 0 0 0,0 0 0 0 0,-1-1 0 0 0,1 1 0 0 0,-1 0-1 0 0,1 0 1 0 0,-1 0 0 0 0,1 0 0 0 0,-1 0 0 0 0,0 0 0 0 0,1 0 0 0 0,-1 0-1 0 0,0 0 1 0 0,0 1 0 0 0,0-1 0 0 0,0 0 0 0 0,0 0 0 0 0,0 1-1 0 0,0-1 1 0 0,0 1 0 0 0,0-1 0 0 0,0 1 0 0 0,0-1 0 0 0,0 1-1 0 0,0-1 1 0 0,0 1 0 0 0,0 0 0 0 0,-1 0 0 0 0,1 0 0 0 0,0-1-1 0 0,0 1 1 0 0,0 0 0 0 0,-1 1 0 0 0,1-1 0 0 0,0 0 0 0 0,0 0-1 0 0,0 0 1 0 0,0 1 0 0 0,-1-1 0 0 0,1 0 0 0 0,0 1 0 0 0,0-1-1 0 0,0 1 1 0 0,0 0 0 0 0,0-1 0 0 0,0 1 0 0 0,0 0 0 0 0,0 0-1 0 0,0-1 1 0 0,1 1 0 0 0,-1 0 0 0 0,0 0 0 0 0,0 0 0 0 0,1 0-1 0 0,-1 0 1 0 0,1 0 0 0 0,-1 0 0 0 0,1 0 0 0 0,-1 0 0 0 0,1 0-1 0 0,-1 1 1 0 0,1-1 0 0 0,0 0 0 0 0,0 0 0 0 0,0 1 1 0 0,-10 5 40 0 0,1 0 0 0 0,1 0 1 0 0,-1 0-1 0 0,1 1 0 0 0,1 0 1 0 0,0 1-1 0 0,0 0 0 0 0,0 0 1 0 0,1 1-1 0 0,0-1 1 0 0,1 1-1 0 0,0 0 0 0 0,1 1 1 0 0,0-1-1 0 0,1 1 0 0 0,0 0 1 0 0,0 0-1 0 0,1 0 0 0 0,1 0 1 0 0,-1 10-41 0 0,3-8 71 0 0,1 0 1 0 0,0 0 0 0 0,1-1 0 0 0,0 1 0 0 0,1-1 0 0 0,1 0 0 0 0,0 0 0 0 0,0 0 0 0 0,1-1-1 0 0,0 1 1 0 0,1-1 0 0 0,1-1 0 0 0,0 0 0 0 0,0 0 0 0 0,1 0 0 0 0,0-1 0 0 0,0 0 0 0 0,1-1-1 0 0,0 0 1 0 0,1-1 0 0 0,0 0 0 0 0,0 0 0 0 0,0-1 0 0 0,1-1 0 0 0,0 0 0 0 0,0 0 0 0 0,0-2 0 0 0,1 1-1 0 0,-1-1 1 0 0,1-1 0 0 0,0 0 0 0 0,0-1 0 0 0,0-1 0 0 0,0 0 0 0 0,5-1-72 0 0,6 2 60 0 0,0-1 1 0 0,0-1-1 0 0,-1-2 1 0 0,1 0-1 0 0,0-1 0 0 0,-1-2 1 0 0,0 0-1 0 0,-1-2 1 0 0,21-9-61 0 0,-35 13 10 0 0,0-1-1 0 0,0 0 1 0 0,0 0 0 0 0,-1-1 0 0 0,0 0 0 0 0,0-1 0 0 0,-1 1-1 0 0,0-1 1 0 0,0-1 0 0 0,-1 1 0 0 0,1-1 0 0 0,-2 0 0 0 0,1 0 0 0 0,-1 0-1 0 0,0-1 1 0 0,-1 1 0 0 0,0-1 0 0 0,0 0 0 0 0,-1 0 0 0 0,0 0-1 0 0,-1 0 1 0 0,0 0 0 0 0,0-1 0 0 0,-1 1 0 0 0,0 0 0 0 0,0 0-1 0 0,-1-1 1 0 0,-1 1 0 0 0,0 0 0 0 0,0 0 0 0 0,0 0 0 0 0,-1 0-1 0 0,-1 1 1 0 0,1-1 0 0 0,-1 1 0 0 0,-1 0 0 0 0,0 0 0 0 0,0 0-1 0 0,0 0 1 0 0,-1 1 0 0 0,0 0 0 0 0,0 0 0 0 0,-1 1 0 0 0,-4-3-10 0 0,-176-111-1376 0 0,131 91-1055 0 0,31 8-3386 0 0,23 17 4376 0 0</inkml:trace>
  <inkml:trace contextRef="#ctx0" brushRef="#br0" timeOffset="200784.922">13064 6576 1088 0 0,'31'-15'7733'0'0,"-28"15"-7525"0"0,3 0-6 0 0,148 3 1738 0 0,-183-30-1849 0 0,27 27-172 0 0,-11-7-2228 0 0,4-4-3397 0 0,9 10 4204 0 0</inkml:trace>
  <inkml:trace contextRef="#ctx0" brushRef="#br0" timeOffset="201271.873">13710 6308 948 0 0,'22'-9'4458'0'0,"-1"6"1074"0"0,-21 27-5108 0 0,-5 17-365 0 0,1 0 1 0 0,3 0 0 0 0,1 0 0 0 0,2 1-1 0 0,2-1 1 0 0,3 9-60 0 0,6 80 96 0 0,-8 4-941 0 0,-5-133 681 0 0,-1 1 0 0 0,0-1 0 0 0,0 0 0 0 0,0 1 1 0 0,0-1-1 0 0,0 0 0 0 0,-1 1 0 0 0,1-1 0 0 0,0 0 0 0 0,-1 0 0 0 0,1 0 0 0 0,0 0 0 0 0,-1 0 0 0 0,1-1 1 0 0,-1 1-1 0 0,0 0 0 0 0,1-1 0 0 0,-1 1 0 0 0,1-1 0 0 0,-1 1 0 0 0,0-1 0 0 0,0 0 0 0 0,1 0 0 0 0,-1 0 1 0 0,0 0-1 0 0,1 0 0 0 0,-1 0 0 0 0,0 0 0 0 0,1-1 0 0 0,-1 1 0 0 0,0 0 0 0 0,1-1 0 0 0,-1 0 0 0 0,1 1 1 0 0,-1-1-1 0 0,0 0 0 0 0,1 0 0 0 0,0 0 0 0 0,-1 0 0 0 0,1 0 0 0 0,0 0 0 0 0,-1 0 0 0 0,1 0 0 0 0,0 0 1 0 0,0-1-1 0 0,0 1 0 0 0,0 0 0 0 0,0-1 0 0 0,0 1 0 0 0,0-1 0 0 0,1 1 0 0 0,-2-3 164 0 0,-14-14-1512 0 0</inkml:trace>
  <inkml:trace contextRef="#ctx0" brushRef="#br0" timeOffset="201599.807">13686 6270 1336 0 0,'3'-5'109'0'0,"0"1"0"0"0,0-1-1 0 0,0 1 1 0 0,0 0 0 0 0,1 0 0 0 0,-1 0 0 0 0,1 0-1 0 0,0 0 1 0 0,0 1 0 0 0,1 0 0 0 0,-1 0-1 0 0,1 0 1 0 0,-1 0 0 0 0,1 1 0 0 0,0-1 0 0 0,0 1-1 0 0,0 1 1 0 0,0-1 0 0 0,1 1 0 0 0,-1 0-1 0 0,0 0 1 0 0,0 0 0 0 0,1 1 0 0 0,-1 0-1 0 0,1 0 1 0 0,-1 0 0 0 0,0 0 0 0 0,1 1 0 0 0,-1 0-1 0 0,0 0 1 0 0,0 1 0 0 0,1 0 0 0 0,-1-1-1 0 0,0 2-108 0 0,-1-2 43 0 0,0 0 0 0 0,0 1 0 0 0,0 0 0 0 0,0 0 0 0 0,0 0 0 0 0,0 1 0 0 0,-1-1 0 0 0,1 1 0 0 0,-1 0 0 0 0,1 0 0 0 0,-1 0 0 0 0,0 1 0 0 0,0-1 0 0 0,-1 1 0 0 0,1-1 0 0 0,-1 1 0 0 0,0 0 0 0 0,1 0 0 0 0,-2 0 0 0 0,1 0 0 0 0,0 0 0 0 0,-1 1 0 0 0,0-1 0 0 0,0 0 0 0 0,0 1 0 0 0,-1-1 0 0 0,1 1 0 0 0,-1-1 0 0 0,0 0 0 0 0,0 1 0 0 0,-1-1 0 0 0,1 1 0 0 0,-1-1 0 0 0,0 1 0 0 0,0-1 0 0 0,-1 0 0 0 0,1 0 0 0 0,-1 0 0 0 0,0 0 0 0 0,0 0 0 0 0,0 0 0 0 0,-1 0 0 0 0,1 0 0 0 0,-1-1 0 0 0,0 1 0 0 0,0-1 0 0 0,0 0 0 0 0,0 0 0 0 0,-1 0 0 0 0,1 0 0 0 0,-2 0-43 0 0,-21 15 233 0 0,-2-2 1 0 0,0 0 0 0 0,-1-1-1 0 0,0-2 1 0 0,-1-2 0 0 0,-1 0-1 0 0,0-2 1 0 0,-2-1-234 0 0,13-2-46 0 0,0-1-2554 0 0,52-13-765 0 0,-4 3 1856 0 0</inkml:trace>
  <inkml:trace contextRef="#ctx0" brushRef="#br0" timeOffset="201892.952">14368 6284 1196 0 0,'-133'94'6681'0'0,"121"-84"-6582"0"0,0 1 0 0 0,1 1 0 0 0,0 0 0 0 0,1 0 0 0 0,0 1 0 0 0,1 0 0 0 0,0 1 0 0 0,2 0 0 0 0,-1 0 1 0 0,2 1-1 0 0,0 0 0 0 0,0 0 0 0 0,2 0 0 0 0,0 1 0 0 0,-2 12-99 0 0,7-25-60 0 0,-1 1 0 0 0,1-1 0 0 0,-1 0 0 0 0,1 1 0 0 0,0-1 0 0 0,0 0 0 0 0,0 0 0 0 0,1 0 0 0 0,-1 0 0 0 0,1 0 0 0 0,0 0 0 0 0,0 0 0 0 0,0 0 0 0 0,0-1 0 0 0,0 1 0 0 0,1-1 0 0 0,-1 1 0 0 0,1-1 0 0 0,-1 0 0 0 0,1 0 0 0 0,0 0 0 0 0,0 0 0 0 0,0-1 0 0 0,0 1 0 0 0,0-1 0 0 0,0 0 0 0 0,1 0 1 0 0,-1 0-1 0 0,0 0 0 0 0,0-1 0 0 0,2 1 60 0 0,72 0-4529 0 0,-32-16 3122 0 0</inkml:trace>
  <inkml:trace contextRef="#ctx0" brushRef="#br0" timeOffset="202153.777">14741 6351 1440 0 0,'-156'203'4993'0'0,"28"-19"-4089"0"0,70-152-4916 0 0,46-28 2619 0 0</inkml:trace>
  <inkml:trace contextRef="#ctx0" brushRef="#br0" timeOffset="202400.822">14371 6495 1236 0 0,'19'-24'5860'0'0,"23"33"-4199"0"0,-11 9-1802 0 0,-1 0-1 0 0,-1 2 1 0 0,-1 2 0 0 0,0 0-1 0 0,-2 2 1 0 0,0 1 0 0 0,-2 0 141 0 0,34 31-4241 0 0,-48-47 2902 0 0</inkml:trace>
  <inkml:trace contextRef="#ctx0" brushRef="#br0" timeOffset="202586.798">14898 6467 1424 0 0,'1'-2'900'0'0,"1"2"-88"0"0,3-1-156 0 0,3-1-40 0 0,11 1-48 0 0,5 1-63 0 0,-13 0-61 0 0,23-8-48 0 0,-7 7-104 0 0,2-1-204 0 0,-5-1-104 0 0,3 2 0 0 0,-8 1-460 0 0,-19 0-757 0 0,15 0 77 0 0,-4 0-296 0 0</inkml:trace>
  <inkml:trace contextRef="#ctx0" brushRef="#br0" timeOffset="202802.962">14920 6582 1412 0 0,'8'2'5059'0'0,"15"2"-3696"0"0,122-19-968 0 0,-1-18-5679 0 0,-115 26 3895 0 0</inkml:trace>
  <inkml:trace contextRef="#ctx0" brushRef="#br0" timeOffset="203096.842">15562 6447 1096 0 0,'-5'1'207'0'0,"0"0"-1"0"0,1 1 1 0 0,-1 0-1 0 0,1 0 0 0 0,-1 0 1 0 0,1 0-1 0 0,0 0 1 0 0,0 1-1 0 0,0 0 1 0 0,0 0-1 0 0,0 0 1 0 0,1 0-1 0 0,-1 1 1 0 0,1-1-1 0 0,0 1 1 0 0,0 0-1 0 0,0 0 1 0 0,1 0-1 0 0,-1 0 1 0 0,1 0-1 0 0,0 1 0 0 0,0-1 1 0 0,0 1-1 0 0,1 0 1 0 0,0-1-1 0 0,0 1 1 0 0,0 0-1 0 0,0 0 1 0 0,1-1-1 0 0,0 1 1 0 0,0 5-207 0 0,8-2-2 0 0,-1 0-1 0 0,2 0 1 0 0,-1-1 0 0 0,1 0 0 0 0,0 0 0 0 0,1-1 0 0 0,0 0-1 0 0,0-1 1 0 0,0 0 0 0 0,0-1 0 0 0,1 0 0 0 0,0-1 0 0 0,-1 0-1 0 0,1 0 1 0 0,1-1 0 0 0,-1 0 0 0 0,0-1 0 0 0,0-1 0 0 0,0 0-1 0 0,1 0 1 0 0,-1-1 0 0 0,0 0 0 0 0,3-2 2 0 0,-3 3-165 0 0,62-28-571 0 0,-73 26 709 0 0,-1 0 0 0 0,1-1 0 0 0,-1 1 0 0 0,0 0 0 0 0,0-1 0 0 0,0 1 0 0 0,0 0 0 0 0,0 0 0 0 0,0 0 0 0 0,0 0 0 0 0,-1 0 0 0 0,1 0 0 0 0,-1 0 0 0 0,0 0 0 0 0,1 1 0 0 0,-1-1 0 0 0,0 1 0 0 0,0-1 0 0 0,0 1 0 0 0,0 0 0 0 0,0-1 0 0 0,0 1 0 0 0,-1 0 0 0 0,1 0 0 0 0,0 1 0 0 0,0-1 0 0 0,-1 0 0 0 0,1 1 0 0 0,0 0 0 0 0,-1-1 0 0 0,1 1 0 0 0,-1 0 0 0 0,1 0 0 0 0,-2 0 27 0 0,-2-2 39 0 0,-68-11 137 0 0,65 13-354 0 0,0-1-1 0 0,0 0 0 0 0,0 0 1 0 0,0-1-1 0 0,1 0 0 0 0,-1-1 1 0 0,1 1-1 0 0,0-2 1 0 0,-1 1-1 0 0,2-1 0 0 0,-1 0 1 0 0,0-1-1 0 0,-6-5 179 0 0,10 5-1317 0 0</inkml:trace>
  <inkml:trace contextRef="#ctx0" brushRef="#br0" timeOffset="203380.708">15821 6279 1896 0 0,'53'18'3591'0'0,"43"85"-2185"0"0,-82-82-1140 0 0,0 0 0 0 0,-2 2 1 0 0,0-1-1 0 0,-2 2 0 0 0,-1-1 1 0 0,0 1-1 0 0,-2 0 0 0 0,-1 1 1 0 0,-1 0-1 0 0,2 20-266 0 0,-10-27 99 0 0,0 0 1 0 0,-1 0-1 0 0,-1-1 0 0 0,-1 1 0 0 0,0-2 0 0 0,-2 1 0 0 0,1-1 0 0 0,-2 0 1 0 0,0 0-1 0 0,-1-1 0 0 0,-1 0 0 0 0,0-1 0 0 0,-1 0 0 0 0,0-1 1 0 0,-1 0-1 0 0,-1-1 0 0 0,0-1 0 0 0,-1 0 0 0 0,0-1 0 0 0,0 0 1 0 0,-1-1-1 0 0,-9 3-99 0 0,-8 4-689 0 0,32-16 590 0 0,0 1 0 0 0,1 0 1 0 0,-1-1-1 0 0,0 0 1 0 0,0 1-1 0 0,0-1 0 0 0,0 1 1 0 0,0-1-1 0 0,0 0 1 0 0,0 0-1 0 0,0 1 0 0 0,0-1 1 0 0,0 0-1 0 0,0 0 1 0 0,0 0-1 0 0,0 0 0 0 0,0 0 1 0 0,0-1-1 0 0,0 1 1 0 0,0 0-1 0 0,0 0 0 0 0,0-1 1 0 0,0 1-1 0 0,0 0 1 0 0,1-1-1 0 0,-1 1 0 0 0,0-1 1 0 0,0 1-1 0 0,0-1 1 0 0,0 1-1 0 0,1-1 0 0 0,-1 0 1 0 0,0 1-1 0 0,0-1 1 0 0,1 0-1 0 0,-1 0 1 0 0,1 0-1 0 0,-1 1 0 0 0,1-1 1 0 0,-1 0-1 0 0,1 0 1 0 0,-1 0-1 0 0,1 0 0 0 0,0 0 1 0 0,-1 0-1 0 0,1 0 1 0 0,0 0-1 0 0,0 0 0 0 0,0 0 1 0 0,0 0-1 0 0,0 0 1 0 0,0 0-1 0 0,0 0 0 0 0,0 0 1 0 0,0 0-1 0 0,1-1 99 0 0,11-50-2702 0 0,0 24 1441 0 0</inkml:trace>
  <inkml:trace contextRef="#ctx0" brushRef="#br0" timeOffset="203864.353">16159 6495 1288 0 0,'60'-3'4251'0'0,"304"-26"-897"0"0,-118 27-7830 0 0,-228 0 3600 0 0,2-5 43 0 0</inkml:trace>
  <inkml:trace contextRef="#ctx0" brushRef="#br0" timeOffset="204204.19">16667 6185 2880 0 0,'-16'-5'4994'0'0,"8"30"-2948"0"0,22 241 346 0 0,0 17-4298 0 0,-36-219-2203 0 0,15-59 1236 0 0,5-9 1513 0 0</inkml:trace>
  <inkml:trace contextRef="#ctx0" brushRef="#br0" timeOffset="208469.688">19746 6374 1204 0 0,'11'-14'6660'0'0,"-7"41"-5164"0"0,-3-11-1288 0 0,54 357 148 0 0,-56-370-621 0 0,1 1 0 0 0,0-1 1 0 0,-1 0-1 0 0,0 0 0 0 0,0 0 0 0 0,0 0 1 0 0,0-1-1 0 0,0 1 0 0 0,0 0 1 0 0,-1 0-1 0 0,1-1 0 0 0,-1 1 1 0 0,0-1-1 0 0,0 1 0 0 0,0-1 1 0 0,0 0-1 0 0,0 1 0 0 0,0-1 0 0 0,-1 0 1 0 0,1-1-1 0 0,-1 1 0 0 0,1 0 1 0 0,-1-1-1 0 0,0 1 0 0 0,-2 0 265 0 0,-2-2-1306 0 0</inkml:trace>
  <inkml:trace contextRef="#ctx0" brushRef="#br0" timeOffset="208717.695">20095 6260 1484 0 0,'8'1'239'0'0,"-1"2"-1"0"0,1-1 1 0 0,-1 1-1 0 0,0 0 1 0 0,0 1-1 0 0,0-1 1 0 0,0 1-1 0 0,0 1 1 0 0,-1-1-1 0 0,0 1 1 0 0,0 1-1 0 0,0-1 1 0 0,0 1-1 0 0,-1 0 1 0 0,0 0-1 0 0,0 0 1 0 0,-1 1 0 0 0,0-1-1 0 0,0 1 1 0 0,-1 0-1 0 0,1 1 1 0 0,-1-1-1 0 0,-1 0 1 0 0,1 2-239 0 0,32 189 2523 0 0,-33-178-2468 0 0,-1-1 0 0 0,-1 1 1 0 0,-1-1-1 0 0,-1 1 1 0 0,0-1-1 0 0,-2 0 1 0 0,0 0-1 0 0,-1 0 0 0 0,-1 0 1 0 0,-1-1-1 0 0,0 0 1 0 0,-1 0-1 0 0,-1-1 0 0 0,-1 0 1 0 0,-1-1-1 0 0,0 0 1 0 0,-1 0-1 0 0,0-1 1 0 0,-2-1-1 0 0,1 0 0 0 0,-2-1 1 0 0,0-1-1 0 0,0 0 1 0 0,-2 0-56 0 0,15-10-227 0 0,-1 0 0 0 0,0 0 1 0 0,0 0-1 0 0,0 0 0 0 0,-1 0 1 0 0,1-1-1 0 0,0 0 0 0 0,-1 1 0 0 0,1-1 1 0 0,-1 0-1 0 0,1-1 0 0 0,-1 1 1 0 0,1 0-1 0 0,-1-1 0 0 0,1 0 1 0 0,-1 0-1 0 0,0 0 0 0 0,1-1 1 0 0,-1 1-1 0 0,1-1 0 0 0,-1 1 1 0 0,1-1-1 0 0,-1-1 0 0 0,1 1 0 0 0,-1 0 1 0 0,1-1-1 0 0,0 1 0 0 0,0-1 1 0 0,0 0-1 0 0,0 0 0 0 0,0 0 1 0 0,0-1-1 0 0,1 1 0 0 0,-1-1 1 0 0,1 0-1 0 0,-1 1 0 0 0,0-2 227 0 0,-8-18-1326 0 0</inkml:trace>
  <inkml:trace contextRef="#ctx0" brushRef="#br0" timeOffset="209126.418">20313 6527 928 0 0,'14'6'5719'0'0,"34"-6"-5185"0"0,-34 0 186 0 0,279 0 1135 0 0,-98 0-3726 0 0,-70-23-2247 0 0,-114 17 2839 0 0,-7 2-45 0 0</inkml:trace>
  <inkml:trace contextRef="#ctx0" brushRef="#br0" timeOffset="209373.419">20844 6305 1944 0 0,'-7'0'6234'0'0,"-7"32"-5316"0"0,9-5-702 0 0,1 0 0 0 0,1 0 1 0 0,1 0-1 0 0,2 0 0 0 0,1 0 1 0 0,1 0-1 0 0,1 1 0 0 0,1-2 1 0 0,3 4-217 0 0,9 100-1954 0 0,-14-60-4597 0 0,-2-62 5317 0 0</inkml:trace>
  <inkml:trace contextRef="#ctx0" brushRef="#br0" timeOffset="205689.757">17383 6380 1624 0 0,'16'-14'3364'0'0,"-16"11"-2684"0"0,0 3-33 0 0,0 0-57 0 0,0 0-18 0 0,16-2 1305 0 0,11-30 191 0 0,-27 90 188 0 0,22 245-2023 0 0,-4-130-388 0 0,-21-170 53 0 0,-1 1 0 0 0,1-1 0 0 0,-1 0 0 0 0,0 0 0 0 0,0 0 0 0 0,0 0 1 0 0,0-1-1 0 0,-1 0 0 0 0,1 0 0 0 0,-1 0 0 0 0,1 0 0 0 0,-1-1 0 0 0,0 1 0 0 0,1-1 0 0 0,-1-1 0 0 0,0 1 0 0 0,0 0 1 0 0,0-1-1 0 0,0 0 0 0 0,-4-1 102 0 0,89-19-1382 0 0,-18-32-6553 0 0,-60 40 6510 0 0</inkml:trace>
  <inkml:trace contextRef="#ctx0" brushRef="#br0" timeOffset="206047.519">17498 6294 1312 0 0,'2'-5'4493'0'0,"-16"16"-4132"0"0,0 2-1 0 0,1-1 1 0 0,1 2 0 0 0,0 0-1 0 0,0 0 1 0 0,2 1-1 0 0,0 1 1 0 0,1-1 0 0 0,-1 4-361 0 0,-27 39 193 0 0,26-44-487 0 0,-13 19-784 0 0,16-15-4127 0 0,8-18 3658 0 0</inkml:trace>
  <inkml:trace contextRef="#ctx0" brushRef="#br0" timeOffset="206315.403">17762 6513 2092 0 0,'36'-2'9563'0'0,"-37"2"-8605"0"0,-22 4-3477 0 0,13-3-11 0 0,10-2-2042 0 0,3 1 3212 0 0</inkml:trace>
  <inkml:trace contextRef="#ctx0" brushRef="#br0" timeOffset="206670.463">18052 6353 1380 0 0,'20'-12'8494'0'0,"-21"22"-7214"0"0,-9 21-1147 0 0,1 0 0 0 0,2 0 0 0 0,1 0-1 0 0,2 1 1 0 0,1 0 0 0 0,2 0 0 0 0,0 0 0 0 0,5 31-133 0 0,-2 10 177 0 0,25 84-1523 0 0,-43-193-5257 0 0,1 6 4829 0 0,6 6 419 0 0</inkml:trace>
  <inkml:trace contextRef="#ctx0" brushRef="#br0" timeOffset="206932.43">18116 6293 928 0 0,'1'-2'84'0'0,"0"1"0"0"0,1-1 1 0 0,0 1-1 0 0,-1-1 0 0 0,1 1 0 0 0,0 0 0 0 0,-1 0 1 0 0,1 0-1 0 0,0 0 0 0 0,0 0 0 0 0,0 1 0 0 0,0-1 1 0 0,0 0-1 0 0,0 1 0 0 0,0-1 0 0 0,0 1 0 0 0,0 0 1 0 0,0 0-1 0 0,0 0 0 0 0,0 0 0 0 0,1 0 0 0 0,-1 0 1 0 0,0 1-1 0 0,0-1 0 0 0,0 1 0 0 0,0-1 0 0 0,0 1 0 0 0,0 0 1 0 0,0-1-1 0 0,-1 1 0 0 0,1 0 0 0 0,0 0 0 0 0,0 1 1 0 0,-1-1-1 0 0,1 0 0 0 0,0 1 0 0 0,-1-1 0 0 0,1 1 1 0 0,-1-1-1 0 0,0 1 0 0 0,0 0 0 0 0,1-1 0 0 0,-1 1 1 0 0,0 0-1 0 0,0 0 0 0 0,-1 0 0 0 0,1 0 0 0 0,0 0 1 0 0,-1 0-1 0 0,1 0 0 0 0,-1 0 0 0 0,0 0 0 0 0,1 0 1 0 0,-1 1-85 0 0,0 8 74 0 0,-1 0 1 0 0,0 0 0 0 0,-1 0-1 0 0,0 0 1 0 0,0 0 0 0 0,-1 0 0 0 0,-1 0-1 0 0,0-1 1 0 0,0 0 0 0 0,-1 0 0 0 0,0 0-1 0 0,-1 0 1 0 0,0-1 0 0 0,-1 0 0 0 0,0 0-1 0 0,0 0 1 0 0,-1-1 0 0 0,0-1 0 0 0,0 1-1 0 0,-1-1 1 0 0,0 0 0 0 0,0-1 0 0 0,0 0-1 0 0,-1-1 1 0 0,0 0 0 0 0,0 0 0 0 0,-1-1-1 0 0,-7 2-74 0 0,5-4-875 0 0,10-4-2663 0 0,3-6 2016 0 0</inkml:trace>
  <inkml:trace contextRef="#ctx0" brushRef="#br0" timeOffset="207227.144">18709 6332 956 0 0,'-109'60'6150'0'0,"-23"80"-3556"0"0,128-133-2557 0 0,-1 0 0 0 0,1 0 0 0 0,0 0-1 0 0,0 1 1 0 0,1-1 0 0 0,0 1 0 0 0,0 0-1 0 0,1 0 1 0 0,0 0 0 0 0,1 1 0 0 0,-1-1-1 0 0,2 0 1 0 0,-1 0 0 0 0,1 1 0 0 0,0-1-1 0 0,1 0 1 0 0,0 1 0 0 0,0-1 0 0 0,1 0 0 0 0,0 0-1 0 0,2 4-36 0 0,-2-7-238 0 0,1 0 0 0 0,0 0 0 0 0,0 0 0 0 0,1 0 0 0 0,-1-1 0 0 0,1 1 0 0 0,0-1 0 0 0,0 0 0 0 0,0 0 0 0 0,1 0 0 0 0,0-1 0 0 0,-1 0 0 0 0,1 0 0 0 0,0 0 0 0 0,0 0 0 0 0,1-1 0 0 0,-1 0 1 0 0,1 0-1 0 0,-1 0 0 0 0,6 0 238 0 0,37 2-2691 0 0,-33-4 1225 0 0</inkml:trace>
  <inkml:trace contextRef="#ctx0" brushRef="#br0" timeOffset="207506.172">18968 6467 1516 0 0,'-75'91'3973'0'0,"-86"158"-2012"0"0,130-235-6829 0 0,30-14 3490 0 0</inkml:trace>
  <inkml:trace contextRef="#ctx0" brushRef="#br0" timeOffset="207724.278">18676 6536 1744 0 0,'11'-2'5556'0'0,"26"43"-5354"0"0,-19-20 285 0 0,-7-10-498 0 0,96 105 584 0 0,-48-33-4094 0 0,-51-72 2113 0 0,5-1-58 0 0</inkml:trace>
  <inkml:trace contextRef="#ctx0" brushRef="#br0" timeOffset="207971.623">19149 6510 1316 0 0,'10'-1'4601'0'0,"36"-2"-2969"0"0,74-5 283 0 0,5 1-6561 0 0,-122 8 3265 0 0,5 5-20 0 0</inkml:trace>
  <inkml:trace contextRef="#ctx0" brushRef="#br0" timeOffset="208221.02">19183 6600 1008 0 0,'3'2'1128'0'0,"2"1"-208"0"0,3-2-104 0 0,0 1-120 0 0,14 1-88 0 0,-1-2-143 0 0,1 2-313 0 0,6-3-88 0 0,0 2 4 0 0,-15-2-861 0 0,6 0-563 0 0,5 0 48 0 0,31-18 0 0 0</inkml:trace>
  <inkml:trace contextRef="#ctx0" brushRef="#br0" timeOffset="211056.809">21266 6356 916 0 0,'-17'-15'4280'0'0,"17"15"-3753"0"0,-1 0-503 0 0,0-1 0 0 0,0 1 0 0 0,0 0 0 0 0,0 0 0 0 0,1 0 0 0 0,-1-1 0 0 0,0 1 0 0 0,0 0 0 0 0,1-1 0 0 0,-1 1 0 0 0,0-1 0 0 0,0 1 0 0 0,1-1 0 0 0,-1 1 0 0 0,0-1 0 0 0,1 0 0 0 0,-1 1 0 0 0,1-1 0 0 0,-1 0 0 0 0,1 1 0 0 0,-1-1 0 0 0,1 0 0 0 0,-1 1 0 0 0,1-1 0 0 0,0 0 0 0 0,0 0 0 0 0,-1 0 0 0 0,1 1 0 0 0,0-1 0 0 0,0 0 0 0 0,0 0 0 0 0,0 0 0 0 0,0 0 0 0 0,0 0 0 0 0,0 1 0 0 0,0-1 0 0 0,0 0 0 0 0,0 0 0 0 0,0 0 0 0 0,0 0 0 0 0,1 1 0 0 0,-1-1 1 0 0,0 0-1 0 0,1 0 0 0 0,-1 0 0 0 0,1 1 0 0 0,-1-1 0 0 0,0 0 0 0 0,1 1 0 0 0,0-1 0 0 0,-1 0 0 0 0,1 1 0 0 0,-1-1 0 0 0,1 1 0 0 0,0-1 0 0 0,-1 1 0 0 0,1-1 0 0 0,0 1 0 0 0,0-1 0 0 0,-1 1 0 0 0,1 0 0 0 0,0-1 0 0 0,0 1 0 0 0,0 0 0 0 0,0 0 0 0 0,-1 0 0 0 0,1 0 0 0 0,1 0-24 0 0,62-23 754 0 0,-56 19-713 0 0,0 0 1 0 0,0 1-1 0 0,0 0 0 0 0,1 0 0 0 0,0 1 1 0 0,-1 0-1 0 0,1 1 0 0 0,0-1 1 0 0,0 2-1 0 0,0-1 0 0 0,-1 1 0 0 0,1 1 1 0 0,0-1-1 0 0,0 1 0 0 0,0 1 1 0 0,-1 0-1 0 0,1 0 0 0 0,-1 1 0 0 0,1 0 1 0 0,-1 0-1 0 0,0 1 0 0 0,0 0 1 0 0,0 1-1 0 0,-1-1 0 0 0,1 1 0 0 0,-1 1 1 0 0,-1 0-1 0 0,1 0 0 0 0,-1 0 1 0 0,0 0-1 0 0,0 1 0 0 0,-1 0 0 0 0,0 1 1 0 0,0-1-1 0 0,0 1 0 0 0,-1 0 1 0 0,0 0-42 0 0,-3 7 56 0 0,0 0 1 0 0,0 0 0 0 0,-2 0-1 0 0,0 0 1 0 0,0 0 0 0 0,-2 0 0 0 0,0-1-1 0 0,0 1 1 0 0,-1-1 0 0 0,-1 0 0 0 0,-1 0-1 0 0,0 0 1 0 0,0-1 0 0 0,-2 0-1 0 0,0 0 1 0 0,0 0 0 0 0,-1-1 0 0 0,0-1-1 0 0,-1 1 1 0 0,0-2 0 0 0,-3 3-57 0 0,-41 57 724 0 0,55-67-697 0 0,1 0 0 0 0,-1-1 0 0 0,0 0 0 0 0,1 1 0 0 0,-1-1 0 0 0,1 0 0 0 0,-1 0 0 0 0,1 1 0 0 0,0-1 0 0 0,0-1 0 0 0,0 1 0 0 0,0 0 0 0 0,1 0 0 0 0,-1-1 0 0 0,0 1 0 0 0,1-1 0 0 0,-1 0 0 0 0,1 0 0 0 0,-1 0 1 0 0,1 0-1 0 0,-1 0 0 0 0,1 0 0 0 0,0-1 0 0 0,0 1 0 0 0,-1-1 0 0 0,1 0 0 0 0,0 0 0 0 0,0 0 0 0 0,-1 0 0 0 0,1 0 0 0 0,0-1 0 0 0,0 1 0 0 0,-1-1 0 0 0,3 0-27 0 0,143 3-842 0 0,-51-1-2583 0 0,-95-1 3271 0 0,-1 0 0 0 0,0 0-1 0 0,1 0 1 0 0,-1 0-1 0 0,1 0 1 0 0,-1 0 0 0 0,0 0-1 0 0,1-1 1 0 0,-1 1-1 0 0,0 0 1 0 0,1-1 0 0 0,-1 1-1 0 0,0-1 1 0 0,0 0 0 0 0,1 1-1 0 0,-1-1 1 0 0,0 0-1 0 0,0 1 1 0 0,0-1 0 0 0,0 0-1 0 0,0 0 1 0 0,0 0-1 0 0,0 0 1 0 0,0 0 0 0 0,0 0-1 0 0,-1-1 1 0 0,1 1-1 0 0,0 0 1 0 0,-1 0 0 0 0,1 0-1 0 0,-1-1 1 0 0,1 1-1 0 0,-1 0 1 0 0,1-1 0 0 0,-1 1-1 0 0,0 0 1 0 0,0-1 154 0 0,-1-5-1445 0 0</inkml:trace>
  <inkml:trace contextRef="#ctx0" brushRef="#br0" timeOffset="211398.429">21999 6551 1268 0 0,'0'0'949'0'0,"0"0"-110"0"0,-3-10 5753 0 0,-2-2-5103 0 0,-60-26-1064 0 0,55 33-1477 0 0,9 3-218 0 0,3-1-4646 0 0,10-5 4492 0 0</inkml:trace>
  <inkml:trace contextRef="#ctx0" brushRef="#br0" timeOffset="211713.012">22271 6293 1496 0 0,'12'-14'6447'0'0,"-10"33"-4362"0"0,-10 46-2695 0 0,6-55 1166 0 0,-16 293 433 0 0,18-173-3146 0 0,0-63-774 0 0,-5-64 154 0 0,-3-15 1403 0 0</inkml:trace>
  <inkml:trace contextRef="#ctx0" brushRef="#br0" timeOffset="212003.009">22334 6252 936 0 0,'3'-1'94'0'0,"0"0"0"0"0,1 0 1 0 0,0 0-1 0 0,-1 0 0 0 0,1 1 0 0 0,0 0 0 0 0,-1-1 0 0 0,1 1 0 0 0,0 1 1 0 0,-1-1-1 0 0,1 0 0 0 0,0 1 0 0 0,-1 0 0 0 0,1 0 0 0 0,-1 0 0 0 0,1 0 0 0 0,-1 0 1 0 0,0 1-1 0 0,1 0 0 0 0,-1 0 0 0 0,0 0 0 0 0,0 0 0 0 0,0 0 0 0 0,0 0 1 0 0,-1 1-1 0 0,1-1 0 0 0,0 1 0 0 0,-1 0 0 0 0,0 0 0 0 0,0 0 0 0 0,0 0 1 0 0,0 0-1 0 0,0 0 0 0 0,-1 1 0 0 0,1-1 0 0 0,-1 1 0 0 0,0-1 0 0 0,0 1 1 0 0,0-1-1 0 0,0 4-94 0 0,-1 0 113 0 0,1 0 0 0 0,-2 1 0 0 0,1-1 0 0 0,-1 0 0 0 0,0 0 0 0 0,0 0 0 0 0,-1 0 0 0 0,0 0 0 0 0,0 0 0 0 0,-1 0 0 0 0,0-1 0 0 0,0 1 0 0 0,-1-1 0 0 0,1 0 0 0 0,-1 0 0 0 0,-1 0 0 0 0,1 0 0 0 0,-1-1 0 0 0,0 1 0 0 0,0-1 1 0 0,-1-1-1 0 0,-3 3-113 0 0,-142 94 1214 0 0,129-89-1171 0 0,6-3 475 0 0,2-1-3456 0 0,34-15-323 0 0,3-1 1868 0 0</inkml:trace>
  <inkml:trace contextRef="#ctx0" brushRef="#br0" timeOffset="212252.003">22897 6333 1260 0 0,'-7'-1'318'0'0,"0"0"0"0"0,0 1-1 0 0,0 0 1 0 0,0 0 0 0 0,0 1 0 0 0,0 0 0 0 0,1 0-1 0 0,-1 0 1 0 0,0 1 0 0 0,0 0 0 0 0,1 0-1 0 0,-1 1 1 0 0,1 0 0 0 0,0 0 0 0 0,0 0-1 0 0,0 1 1 0 0,0 0 0 0 0,1 0-318 0 0,-7 5 170 0 0,1 0 0 0 0,0 0 0 0 0,0 1 0 0 0,1 1 0 0 0,1-1 0 0 0,0 2 0 0 0,0-1 0 0 0,1 1 0 0 0,0 1 0 0 0,1-1 0 0 0,1 1 0 0 0,0 1 0 0 0,-1 3-170 0 0,-3 114 642 0 0,10-125-737 0 0,1 0 0 0 0,0-1 1 0 0,0 1-1 0 0,0 0 0 0 0,1-1 1 0 0,0 1-1 0 0,0-1 0 0 0,0 1 1 0 0,1-1-1 0 0,-1 0 0 0 0,1 0 1 0 0,1 0-1 0 0,-1 0 0 0 0,1 0 1 0 0,0-1-1 0 0,0 0 0 0 0,0 0 1 0 0,3 3 94 0 0,62 21-5092 0 0,-57-28 3560 0 0</inkml:trace>
  <inkml:trace contextRef="#ctx0" brushRef="#br0" timeOffset="212502.89">23262 6368 1468 0 0,'-35'42'2097'0'0,"11"-14"-1365"0"0,0 1 1 0 0,2 1-1 0 0,2 1 1 0 0,0 1-1 0 0,2 1 1 0 0,-6 18-733 0 0,-47 87 212 0 0,-6-75-4782 0 0,63-57 3152 0 0</inkml:trace>
  <inkml:trace contextRef="#ctx0" brushRef="#br0" timeOffset="212736.128">22884 6483 1576 0 0,'3'-5'985'0'0,"-3"6"-909"0"0,0-1 1 0 0,0 0-1 0 0,0 1 0 0 0,0-1 1 0 0,1 1-1 0 0,-1-1 1 0 0,0 0-1 0 0,0 1 1 0 0,1-1-1 0 0,-1 0 0 0 0,0 1 1 0 0,1-1-1 0 0,-1 0 1 0 0,0 1-1 0 0,1-1 0 0 0,-1 0 1 0 0,0 0-1 0 0,1 1 1 0 0,-1-1-1 0 0,1 0 0 0 0,-1 0 1 0 0,0 0-1 0 0,1 1 1 0 0,-1-1-1 0 0,1 0 1 0 0,-1 0-1 0 0,1 0 0 0 0,-1 0 1 0 0,1 0-1 0 0,-1 0 1 0 0,1 0-1 0 0,-1 0 0 0 0,0 0 1 0 0,1 0-1 0 0,-1 0 1 0 0,1-1-1 0 0,-1 1 0 0 0,1 0 1 0 0,-1 0-1 0 0,0 0 1 0 0,1 0-1 0 0,-1-1 1 0 0,1 1-1 0 0,-1 0 0 0 0,0-1 1 0 0,1 1-1 0 0,-1 0 1 0 0,0 0-1 0 0,1-1 0 0 0,-1 1 1 0 0,0-1-1 0 0,0 1 1 0 0,1 0-1 0 0,-1-1 0 0 0,0 1 1 0 0,0-1-1 0 0,0 1 1 0 0,1 0-1 0 0,-1-1 0 0 0,0 1 1 0 0,0-1-1 0 0,0 1 1 0 0,0-1-1 0 0,0 1 1 0 0,0 0-1 0 0,0-1 0 0 0,0 1 1 0 0,0-1-1 0 0,0 1-76 0 0,8 8-4 0 0,125 138 1170 0 0,-22-22-5863 0 0,-99-110 3261 0 0,-6-4 2 0 0</inkml:trace>
  <inkml:trace contextRef="#ctx0" brushRef="#br0" timeOffset="213016.642">23337 6492 1036 0 0,'11'-4'7815'0'0,"28"2"-7006"0"0,109-14 667 0 0,-98 15-1383 0 0,26-1-559 0 0,-27 2-3822 0 0,-48 8 389 0 0,-6-7 2563 0 0</inkml:trace>
  <inkml:trace contextRef="#ctx0" brushRef="#br0" timeOffset="213263.076">23449 6632 1564 0 0,'3'3'1220'0'0,"0"-2"-168"0"0,5 1-124 0 0,15 1-79 0 0,-7-2-141 0 0,9 2-84 0 0,-1-1-88 0 0,2-2-160 0 0,-2 1-212 0 0,0 1-200 0 0,3-1 0 0 0,-17-1-604 0 0,9 0-812 0 0,0 0 107 0 0,21-15-79 0 0,-29 9-16 0 0</inkml:trace>
  <inkml:trace contextRef="#ctx0" brushRef="#br0" timeOffset="213585.654">23857 6410 1248 0 0,'10'-7'3553'0'0,"25"0"-2737"0"0,-18 3-368 0 0,65 0 866 0 0,-78 4-1278 0 0,0 1 0 0 0,0 0 0 0 0,0 1 0 0 0,0-1 1 0 0,-1 0-1 0 0,1 1 0 0 0,0 0 0 0 0,-1 0 0 0 0,1 0 0 0 0,-1 1 0 0 0,0-1 0 0 0,0 1 0 0 0,0-1 0 0 0,0 1 1 0 0,0 0-1 0 0,-1 0 0 0 0,1 1 0 0 0,-1-1 0 0 0,0 0 0 0 0,0 1 0 0 0,0-1 0 0 0,0 1 0 0 0,-1 0 1 0 0,1 0-1 0 0,-1-1 0 0 0,0 1 0 0 0,0 0 0 0 0,-1 0 0 0 0,1 3-36 0 0,-1 4 144 0 0,-1 0 1 0 0,-1 1-1 0 0,0-1 0 0 0,0 0 1 0 0,-2 0-1 0 0,1 0 0 0 0,-1 0 1 0 0,0 0-1 0 0,-1-1 1 0 0,-1 0-1 0 0,1 0 0 0 0,-2 0 1 0 0,1-1-1 0 0,-1 0 0 0 0,-1 0 1 0 0,0-1-1 0 0,0 1-144 0 0,-28 37 754 0 0,36-45-752 0 0,-1-1 0 0 0,0 1 0 0 0,1 0 0 0 0,-1 0 0 0 0,0 0 0 0 0,1 0-1 0 0,-1 0 1 0 0,1 0 0 0 0,0 0 0 0 0,-1 0 0 0 0,1 0 0 0 0,0 0 0 0 0,-1 0-1 0 0,1 0 1 0 0,0 0 0 0 0,0 0 0 0 0,0 0 0 0 0,0 0 0 0 0,0 0 0 0 0,0 0-1 0 0,0 1 1 0 0,0-1 0 0 0,1 0 0 0 0,-1 0 0 0 0,0 0 0 0 0,1 0 0 0 0,-1 0 0 0 0,1 0-1 0 0,-1 0 1 0 0,1 0 0 0 0,-1-1 0 0 0,1 1 0 0 0,-1 0 0 0 0,1 0 0 0 0,0 0-1 0 0,0 0 1 0 0,-1-1 0 0 0,1 1 0 0 0,0 0 0 0 0,0-1 0 0 0,0 1 0 0 0,0-1-1 0 0,0 1 1 0 0,0-1 0 0 0,0 1 0 0 0,0-1 0 0 0,0 0 0 0 0,0 1 0 0 0,0-1-1 0 0,0 0 1 0 0,0 0 0 0 0,0 0 0 0 0,0 0 0 0 0,0 0 0 0 0,0 0 0 0 0,1 0-1 0 0,-1 0 1 0 0,0 0 0 0 0,0-1 0 0 0,0 1 0 0 0,0 0 0 0 0,0-1 0 0 0,0 1 0 0 0,0 0-1 0 0,0-1 1 0 0,0 1 0 0 0,-1-1 0 0 0,2 0-2 0 0,74-13-1769 0 0,-63 11 1075 0 0,-1-1 0 0 0,1-1 1 0 0,-1 0-1 0 0,0-1 1 0 0,-1 0-1 0 0,1-1 1 0 0,-1 0-1 0 0,0-1 0 0 0,-1 0 1 0 0,0-1-1 0 0,0 0 694 0 0,9-12-1486 0 0</inkml:trace>
  <inkml:trace contextRef="#ctx0" brushRef="#br0" timeOffset="213818.458">24375 6197 1452 0 0,'3'-3'156'0'0,"1"0"-1"0"0,-1 1 1 0 0,1 0-1 0 0,-1 0 1 0 0,1 0 0 0 0,0 0-1 0 0,0 1 1 0 0,0-1-1 0 0,0 1 1 0 0,0 0 0 0 0,0 0-1 0 0,0 1 1 0 0,0-1-1 0 0,0 1 1 0 0,0 0-1 0 0,1 0 1 0 0,-1 0 0 0 0,0 0-1 0 0,0 1 1 0 0,0 0-1 0 0,0 0 1 0 0,0 0 0 0 0,0 0-1 0 0,0 0 1 0 0,0 1-1 0 0,0 0 1 0 0,-1 0-1 0 0,1 0 1 0 0,-1 0 0 0 0,1 1-1 0 0,-1-1 1 0 0,0 1-1 0 0,0 0 1 0 0,0 0 0 0 0,0 0-1 0 0,0 0 1 0 0,-1 1-1 0 0,1-1 1 0 0,0 3-156 0 0,6 7 173 0 0,-1 0 0 0 0,-1 1 0 0 0,0-1 0 0 0,-1 1 0 0 0,0 0 0 0 0,-2 1 0 0 0,1 0 0 0 0,-2-1 0 0 0,0 1 0 0 0,0 7-173 0 0,-3 5 108 0 0,-3 0 1 0 0,0 0 0 0 0,-1-1 0 0 0,-2 1-1 0 0,-1-1 1 0 0,0 0 0 0 0,-2-1 0 0 0,-2 1-1 0 0,0-2 1 0 0,-1 0 0 0 0,-1 0 0 0 0,-2-1 0 0 0,0-1-1 0 0,-1 0 1 0 0,-1-1 0 0 0,-1-1 0 0 0,-1-1-1 0 0,-1 0 1 0 0,-1-2 0 0 0,0 0 0 0 0,-11 5-109 0 0,-77 76-5271 0 0,96-96 2236 0 0,13-2 1631 0 0</inkml:trace>
  <inkml:trace contextRef="#ctx0" brushRef="#br0" timeOffset="214422.424">24737 6449 964 0 0,'41'1'5678'0'0,"26"2"-5127"0"0,240-24 609 0 0,-185 20-1677 0 0,2-1-4845 0 0,-108 2 3824 0 0</inkml:trace>
  <inkml:trace contextRef="#ctx0" brushRef="#br0" timeOffset="214686.181">25228 6185 1588 0 0,'-28'4'5664'0'0,"-4"38"-4612"0"0,26-25-893 0 0,1 1-1 0 0,1 0 0 0 0,0 0 1 0 0,1 1-1 0 0,1-1 1 0 0,1 1-1 0 0,1-1 1 0 0,0 1-1 0 0,2-1 1 0 0,0 1-1 0 0,1-1 0 0 0,0 0 1 0 0,2 0-1 0 0,0 0 1 0 0,7 14-159 0 0,11 63-2177 0 0,-12 2-3419 0 0,-11-90 4124 0 0</inkml:trace>
  <inkml:trace contextRef="#ctx0" brushRef="#br0" timeOffset="215713.777">25620 6285 928 0 0,'-5'-2'4273'0'0,"7"-23"-2510"0"0,101-32-532 0 0,-174 83-601 0 0,71-26-557 0 0,0 0-54 0 0,0 0 1 0 0,0 0 56 0 0,0 0-19 0 0,0 0-13 0 0,0 0 18 0 0,0 0-4 0 0,0 0-16 0 0,0 0-4 0 0,-9-26 280 0 0,107-4-294 0 0,-92 28-28 0 0,-1 0 0 0 0,1 0 0 0 0,-1 0 0 0 0,1 1 0 0 0,0 0 0 0 0,0 0 0 0 0,0 1 0 0 0,0 0 0 0 0,0 0 0 0 0,0 0 1 0 0,-1 0-1 0 0,1 1 0 0 0,0 0 0 0 0,0 0 0 0 0,0 1 0 0 0,-1 0 0 0 0,1 0 0 0 0,-1 0 0 0 0,1 1 0 0 0,-1-1 1 0 0,0 1-1 0 0,0 0 0 0 0,0 1 0 0 0,0-1 0 0 0,-1 1 0 0 0,1 0 0 0 0,-1 0 0 0 0,0 1 0 0 0,0-1 0 0 0,-1 1 0 0 0,1 0 1 0 0,-1 0-1 0 0,0 0 0 0 0,-1 0 0 0 0,1 1 4 0 0,-5 11 44 0 0,-1 0 0 0 0,0-1 0 0 0,-2 1 1 0 0,0-1-1 0 0,-1 0 0 0 0,0 0 0 0 0,-1 0 0 0 0,-1-1 1 0 0,0 0-1 0 0,-1 0 0 0 0,-1-1 0 0 0,0-1 0 0 0,-1 1 0 0 0,-1-2 1 0 0,0 1-1 0 0,0-2 0 0 0,-1 1 0 0 0,-1-2 0 0 0,0 0 1 0 0,-7 3-45 0 0,-26 30 228 0 0,47-42-225 0 0,0 1 0 0 0,0 0 1 0 0,0-1-1 0 0,0 1 0 0 0,0-1 0 0 0,1 1 1 0 0,-1-1-1 0 0,1 1 0 0 0,-1-1 0 0 0,1 1 0 0 0,0-1 1 0 0,-1 0-1 0 0,1 1 0 0 0,0-1 0 0 0,0 0 1 0 0,0 1-1 0 0,0-1 0 0 0,0 0 0 0 0,0 0 0 0 0,1 0 1 0 0,-1 0-1 0 0,0 0 0 0 0,0 0 0 0 0,1 0 1 0 0,-1-1-1 0 0,0 1 0 0 0,1 0 0 0 0,-1-1 0 0 0,1 1 1 0 0,-1-1-1 0 0,1 0 0 0 0,-1 1 0 0 0,1-1 1 0 0,0 0-1 0 0,-1 0 0 0 0,1 0 0 0 0,-1 0 1 0 0,1 0-1 0 0,-1 0 0 0 0,1 0 0 0 0,0-1 0 0 0,-1 1 1 0 0,1 0-1 0 0,-1-1 0 0 0,0 0 0 0 0,1 1 1 0 0,-1-1-1 0 0,1 0 0 0 0,-1 1 0 0 0,0-1 0 0 0,1 0 1 0 0,-1 0-4 0 0,11 1-7 0 0,7 1 28 0 0,-13-2-14 0 0,0 0 0 0 0,-1 0 1 0 0,1 1-1 0 0,0-1 0 0 0,-1 1 0 0 0,1 1 1 0 0,0-1-1 0 0,0 1 0 0 0,-1 0 0 0 0,1 0 1 0 0,0 1-1 0 0,-1-1 0 0 0,1 1 0 0 0,-1 0 1 0 0,0 1-1 0 0,0-1 0 0 0,0 1 1 0 0,0 0-1 0 0,0 1 0 0 0,-1-1 0 0 0,1 1 1 0 0,-1 0-1 0 0,0 0 0 0 0,0 0 0 0 0,0 0 1 0 0,-1 1-1 0 0,1 0 0 0 0,-1-1 0 0 0,0 1 1 0 0,-1 1-1 0 0,1-1 0 0 0,-1 0 0 0 0,0 1 1 0 0,1 3-8 0 0,-8 1 77 0 0,0 0 0 0 0,0-1 0 0 0,-1 0 0 0 0,0 0 1 0 0,0 0-1 0 0,-1-1 0 0 0,-1 0 0 0 0,1 0 0 0 0,-1-1 0 0 0,0 0 1 0 0,-1 0-1 0 0,0-1 0 0 0,0 0 0 0 0,0-1 0 0 0,-1 0 0 0 0,0 0 1 0 0,0-1-1 0 0,0-1 0 0 0,0 1 0 0 0,-7 0-77 0 0,-116 39-515 0 0,132-78-2862 0 0,83-53-2726 0 0,-54 65 4563 0 0</inkml:trace>
  <inkml:trace contextRef="#ctx0" brushRef="#br0" timeOffset="215946.584">26243 6482 1428 0 0,'-30'-37'10585'0'0,"7"21"-7901"0"0,2 53-14294 0 0,23-33 10303 0 0</inkml:trace>
  <inkml:trace contextRef="#ctx0" brushRef="#br0" timeOffset="216350.807">26427 6287 1528 0 0,'5'-17'7042'0'0,"-7"25"-5206"0"0,-5 27-1589 0 0,2 0 1 0 0,1 0 0 0 0,1 0 0 0 0,3 1 0 0 0,0-1-1 0 0,3 0 1 0 0,0 1 0 0 0,7 21-248 0 0,6 124-6007 0 0,-36-178 2010 0 0,16-7 2661 0 0</inkml:trace>
  <inkml:trace contextRef="#ctx0" brushRef="#br0" timeOffset="216615.301">26444 6216 1452 0 0,'6'-6'257'0'0,"-4"3"-139"0"0,0 0-1 0 0,0 0 1 0 0,0 0-1 0 0,1 0 1 0 0,-1 0 0 0 0,1 1-1 0 0,0-1 1 0 0,-1 1-1 0 0,1 0 1 0 0,0 0-1 0 0,1 0 1 0 0,-1 0-1 0 0,0 0 1 0 0,0 1-1 0 0,1 0 1 0 0,-1-1-1 0 0,1 1 1 0 0,-1 0-1 0 0,1 1 1 0 0,0-1-1 0 0,-1 1 1 0 0,1-1-1 0 0,0 1 1 0 0,-1 0-1 0 0,1 0 1 0 0,0 1-1 0 0,2 0-117 0 0,0 3 85 0 0,0 0-1 0 0,0 0 1 0 0,-1 1-1 0 0,1 0 0 0 0,-1 0 1 0 0,0 0-1 0 0,0 0 0 0 0,-1 1 1 0 0,0 0-1 0 0,0 0 0 0 0,0 0 1 0 0,-1 1-1 0 0,0-1 0 0 0,0 1 1 0 0,0 0-1 0 0,-1 0 1 0 0,0 0-1 0 0,0 0 0 0 0,-1 0 1 0 0,0 0-1 0 0,0 0 0 0 0,-1 1 1 0 0,0-1-1 0 0,0 0 0 0 0,-1 0 1 0 0,1 0-1 0 0,-2 1 0 0 0,1-1 1 0 0,-1 0-1 0 0,0 0 0 0 0,0 0 1 0 0,-1-1-1 0 0,0 1 1 0 0,0-1-1 0 0,-1 1 0 0 0,0-1 1 0 0,0 0-1 0 0,0 0 0 0 0,-1-1 1 0 0,0 1-1 0 0,0-1 0 0 0,0 0 1 0 0,-1-1-1 0 0,-3 4-84 0 0,-172 94-225 0 0,180-101-849 0 0,0-7-2931 0 0,5 4 2523 0 0</inkml:trace>
  <inkml:trace contextRef="#ctx0" brushRef="#br0" timeOffset="216865.558">26889 6330 924 0 0,'-35'-6'4144'0'0,"-24"25"-2713"0"0,56-17-1265 0 0,-11 4-14 0 0,1 1 1 0 0,-1 1-1 0 0,2 0 0 0 0,-1 1 0 0 0,1 1 0 0 0,0 0 0 0 0,1 0 0 0 0,0 1 1 0 0,1 0-1 0 0,0 1 0 0 0,1 0 0 0 0,0 1 0 0 0,1 0 0 0 0,1 0 1 0 0,0 1-1 0 0,0 0 0 0 0,2 0 0 0 0,-1 0 0 0 0,2 1 0 0 0,0 0 0 0 0,1 0 1 0 0,0 0-1 0 0,1 0 0 0 0,1 3-152 0 0,36 40-1892 0 0,35-38-3627 0 0,-57-20 4145 0 0</inkml:trace>
  <inkml:trace contextRef="#ctx0" brushRef="#br0" timeOffset="217114.398">27183 6380 1004 0 0,'0'0'144'0'0,"0"0"-1"0"0,0 0 0 0 0,-1 0 1 0 0,1 1-1 0 0,0-1 1 0 0,-1 0-1 0 0,1 0 1 0 0,0 0-1 0 0,-1 0 0 0 0,1 0 1 0 0,0 0-1 0 0,-1 0 1 0 0,1 0-1 0 0,0 0 1 0 0,-1 0-1 0 0,1 0 0 0 0,0 0 1 0 0,-1 0-1 0 0,1 0 1 0 0,0 0-1 0 0,-1 0 1 0 0,1 0-1 0 0,0 0 0 0 0,0 0 1 0 0,-1-1-1 0 0,1 1 1 0 0,0 0-1 0 0,-1 0 1 0 0,1 0-1 0 0,0 0 0 0 0,0-1 1 0 0,-1 1-1 0 0,1 0 1 0 0,0 0-1 0 0,0-1 1 0 0,-1 1-1 0 0,1 0 0 0 0,0 0 1 0 0,0-1-1 0 0,0 1 1 0 0,0 0-1 0 0,-1-1 1 0 0,1 1-1 0 0,0 0 0 0 0,0-1 1 0 0,0 1-1 0 0,0 0 1 0 0,0-1-144 0 0,-95 170 2421 0 0,-10-46-3173 0 0,12-78-6145 0 0,83-45 5572 0 0</inkml:trace>
  <inkml:trace contextRef="#ctx0" brushRef="#br0" timeOffset="217363.24">26899 6470 1892 0 0,'17'-17'5556'0'0,"17"32"-3551"0"0,-25-9-2014 0 0,197 162-309 0 0,-164-107-6245 0 0,-38-56 5076 0 0</inkml:trace>
  <inkml:trace contextRef="#ctx0" brushRef="#br0" timeOffset="217596.752">27340 6392 1684 0 0,'0'-5'3262'0'0,"18"-1"600"0"0,148-2-2630 0 0,-51 7-5561 0 0,-85 14 1470 0 0,-26-6 1379 0 0</inkml:trace>
  <inkml:trace contextRef="#ctx0" brushRef="#br0" timeOffset="217845.949">27464 6486 1700 0 0,'-2'2'1224'0'0,"-1"-1"-120"0"0,3 1-172 0 0,-2-2-95 0 0,4 1-49 0 0,4-1-76 0 0,2 0-128 0 0,16 0-44 0 0,-11 0-120 0 0,5 0-252 0 0,4 0-176 0 0,4 0-204 0 0,28 8 16 0 0,-30-7-768 0 0,-11-1-484 0 0,4 0 19 0 0,3 0 81 0 0,-3 0 24 0 0</inkml:trace>
  <inkml:trace contextRef="#ctx0" brushRef="#br0" timeOffset="218403.72">27883 6273 1216 0 0,'-1'-1'80'0'0,"0"0"0"0"0,1-1-1 0 0,-1 1 1 0 0,0 0 0 0 0,1-1 0 0 0,-1 1 0 0 0,1 0-1 0 0,0-1 1 0 0,-1 1 0 0 0,1-1 0 0 0,0 1-1 0 0,0 0 1 0 0,0-1 0 0 0,0 1 0 0 0,0-1 0 0 0,0 1-1 0 0,0-1 1 0 0,1 1 0 0 0,-1 0 0 0 0,0-1-1 0 0,1 1 1 0 0,-1-1 0 0 0,1 1 0 0 0,0 0 0 0 0,-1 0-1 0 0,1-1 1 0 0,0 1 0 0 0,0 0 0 0 0,0 0-1 0 0,0 0 1 0 0,0 0 0 0 0,0 0 0 0 0,0 0 0 0 0,0 0-1 0 0,0 0 1 0 0,0 0 0 0 0,0 1 0 0 0,1-1-1 0 0,-1 0 1 0 0,0 1 0 0 0,1-1 0 0 0,-1 1 0 0 0,0-1-1 0 0,1 1 1 0 0,-1 0 0 0 0,1-1 0 0 0,-1 1-80 0 0,76-32 853 0 0,-75 31-696 0 0,0 0-133 0 0,0 0 0 0 0,0 0 0 0 0,-1 1 0 0 0,1-1 0 0 0,0 0 1 0 0,0 1-1 0 0,0 0 0 0 0,0-1 0 0 0,-1 1 0 0 0,1 0 0 0 0,0 0 0 0 0,0 0 0 0 0,0 0 0 0 0,0 0 0 0 0,0 1 1 0 0,0-1-1 0 0,-1 1 0 0 0,1-1 0 0 0,0 1 0 0 0,0-1 0 0 0,-1 1 0 0 0,1 0 0 0 0,0 0 0 0 0,-1 0 0 0 0,1 0 1 0 0,0 0-1 0 0,-1 0 0 0 0,0 0 0 0 0,1 1 0 0 0,-1-1 0 0 0,0 1 0 0 0,1-1 0 0 0,-1 1 0 0 0,0-1 0 0 0,0 1 1 0 0,0-1-1 0 0,-1 1 0 0 0,1 0 0 0 0,0 0 0 0 0,0-1 0 0 0,-1 1 0 0 0,1 0 0 0 0,-1 0 0 0 0,0 0 1 0 0,0 0-1 0 0,0 0 0 0 0,1-1 0 0 0,-2 1 0 0 0,1 0 0 0 0,0 0 0 0 0,0 0 0 0 0,0 0 0 0 0,-1 0 0 0 0,1-1 1 0 0,-1 1-1 0 0,0 0 0 0 0,0 0 0 0 0,1-1 0 0 0,-1 1 0 0 0,0 0 0 0 0,0-1 0 0 0,0 1 0 0 0,-1-1 0 0 0,1 1 1 0 0,0-1-1 0 0,-2 2-24 0 0,-54 152 943 0 0,97-81-825 0 0,-2 54 368 0 0,-42-119-446 0 0,0-1-1 0 0,-1 0 1 0 0,0 0-1 0 0,0 0 0 0 0,-1 0 1 0 0,0-1-1 0 0,0 0 1 0 0,-1 0-1 0 0,0 0 1 0 0,0-1-1 0 0,-1 0 1 0 0,1-1-1 0 0,-1 0 0 0 0,-1 0 1 0 0,1 0-1 0 0,-1-1 1 0 0,1 0-1 0 0,-1-1 1 0 0,0 0-1 0 0,0-1 1 0 0,-1 1-1 0 0,1-2 0 0 0,0 1 1 0 0,-5-1-40 0 0,12-1 1 0 0,-70 9-1324 0 0,70-9 1175 0 0,0 0 0 0 0,0-1-1 0 0,0 1 1 0 0,0 0 0 0 0,0-1-1 0 0,0 1 1 0 0,0-1 0 0 0,1 1-1 0 0,-1-1 1 0 0,0 0 0 0 0,0 0-1 0 0,1 0 1 0 0,-1 0 0 0 0,0 0 0 0 0,1 0-1 0 0,-1 0 1 0 0,1 0 0 0 0,0-1-1 0 0,-1 1 1 0 0,1-1 0 0 0,0 1-1 0 0,0-1 1 0 0,0 1 0 0 0,0-1-1 0 0,0 0 1 0 0,0 1 0 0 0,0-1-1 0 0,0 0 1 0 0,1 0 0 0 0,-1 0-1 0 0,1 0 1 0 0,-1 1 0 0 0,1-1-1 0 0,0-1 149 0 0,-1-10-1492 0 0</inkml:trace>
  <inkml:trace contextRef="#ctx0" brushRef="#br0" timeOffset="218651.938">28355 6128 1224 0 0,'5'-2'292'0'0,"1"1"1"0"0,-1 0-1 0 0,1 0 0 0 0,0 0 1 0 0,0 1-1 0 0,-1 0 0 0 0,1 0 1 0 0,0 1-1 0 0,-1 0 0 0 0,1 0 1 0 0,0 0-1 0 0,-1 0 0 0 0,1 1 1 0 0,-1 0-1 0 0,0 0 0 0 0,0 0 1 0 0,0 1-1 0 0,0 0 0 0 0,0 0 1 0 0,2 2-293 0 0,1 2 138 0 0,-1 1 0 0 0,-1 0 1 0 0,1 0-1 0 0,-1 1 1 0 0,-1 0-1 0 0,1 0 0 0 0,-2 0 1 0 0,1 1-1 0 0,-1-1 1 0 0,-1 1-1 0 0,1 0 0 0 0,-2 0 1 0 0,0 1-1 0 0,0-1 0 0 0,0 0 1 0 0,-1 4-139 0 0,0 7 144 0 0,-1 1 0 0 0,0-1 1 0 0,-2 1-1 0 0,0-1 0 0 0,-1 0 1 0 0,-2 0-1 0 0,0 0 0 0 0,-1 0 1 0 0,-1-1-1 0 0,-1 0 0 0 0,0-1 0 0 0,-2 1 1 0 0,0-2-1 0 0,-2 1 0 0 0,0-1 1 0 0,0-1-1 0 0,-10 9-144 0 0,-6 6 3 0 0,-1-2 0 0 0,-2-1 0 0 0,0-1 1 0 0,-2-2-1 0 0,-1-1 0 0 0,-1-2 0 0 0,-1-1 0 0 0,-22 8-3 0 0,-128 40-2902 0 0,110-53 548 0 0,25-11 521 0 0,25-5 310 0 0,-2-1-4 0 0</inkml:trace>
  <inkml:trace contextRef="#ctx0" brushRef="#br0" timeOffset="220904.613">10409 7598 1544 0 0,'-3'-3'878'0'0,"-8"-8"-32"0"0,8 8-44 0 0,3 3-87 0 0,0 0-60 0 0,2-20 946 0 0,7 13-1458 0 0,1 0 0 0 0,0 1 0 0 0,0 1 0 0 0,0 0 0 0 0,0 0 0 0 0,1 1 1 0 0,0 1-1 0 0,0-1 0 0 0,0 2 0 0 0,0-1 0 0 0,0 2 0 0 0,0-1 0 0 0,1 2 0 0 0,-1-1 0 0 0,8 2-143 0 0,14-4 224 0 0,161-12 614 0 0,-76 7-1588 0 0,-3-4-3689 0 0,-110 10 1702 0 0,-13 2 1462 0 0</inkml:trace>
  <inkml:trace contextRef="#ctx0" brushRef="#br0" timeOffset="221152.295">10445 7695 1160 0 0,'0'0'1220'0'0,"4"2"-176"0"0,3-2-96 0 0,2 0-136 0 0,12-3-123 0 0,-10 3-57 0 0,10 0-72 0 0,5 0-40 0 0,4 0-248 0 0,1 0-164 0 0,2 0-268 0 0,6 0 24 0 0,-4 0-712 0 0,3 0-605 0 0,2 0 97 0 0,0 0-164 0 0,40-17 76 0 0</inkml:trace>
  <inkml:trace contextRef="#ctx0" brushRef="#br0" timeOffset="222164.305">11830 7337 904 0 0,'3'-17'1662'0'0,"-4"17"-1579"0"0,1 0 0 0 0,-1 0 0 0 0,1 0 0 0 0,-1-1 0 0 0,1 1 0 0 0,0 0-1 0 0,-1 0 1 0 0,1-1 0 0 0,-1 1 0 0 0,1 0 0 0 0,-1-1 0 0 0,1 1 0 0 0,0 0 0 0 0,-1-1-1 0 0,1 1 1 0 0,0 0 0 0 0,-1-1 0 0 0,1 1 0 0 0,0-1 0 0 0,0 1 0 0 0,-1-1 0 0 0,1 1 0 0 0,0-1-1 0 0,0 1 1 0 0,0-1 0 0 0,0 1 0 0 0,0-1 0 0 0,0 1 0 0 0,0-1 0 0 0,0 1 0 0 0,0-1 0 0 0,0 1-1 0 0,0-1 1 0 0,0 1 0 0 0,0-1 0 0 0,0 1 0 0 0,0-1 0 0 0,0 1 0 0 0,0-1 0 0 0,1 1-1 0 0,-1-1 1 0 0,0 1 0 0 0,0-1 0 0 0,1 1 0 0 0,-1-1 0 0 0,0 1 0 0 0,1 0 0 0 0,-1-1 0 0 0,0 1-1 0 0,1 0 1 0 0,-1-1-83 0 0,-7 2 89 0 0,-1 0-1 0 0,1 0 0 0 0,0 1 0 0 0,0 0 1 0 0,-1 1-1 0 0,1-1 0 0 0,1 1 0 0 0,-1 0 1 0 0,0 1-1 0 0,1 0 0 0 0,0 0 0 0 0,0 0 1 0 0,0 1-1 0 0,0 0 0 0 0,1 0 0 0 0,-1 0 1 0 0,1 1-1 0 0,1 0 0 0 0,-1 0 0 0 0,1 0 1 0 0,0 0-1 0 0,0 1 0 0 0,1-1 0 0 0,0 1 1 0 0,0 0-1 0 0,1 0 0 0 0,0 0 0 0 0,0 1 1 0 0,0-1-1 0 0,1 0 0 0 0,0 1 0 0 0,1-1 1 0 0,-1 1-1 0 0,2-1 0 0 0,-1 0 1 0 0,1 1-1 0 0,0-1 0 0 0,0 1 0 0 0,1-1 1 0 0,0 0-1 0 0,0 0 0 0 0,1 0 0 0 0,3 6-88 0 0,8 0 89 0 0,1 0-1 0 0,1 0 0 0 0,0-2 1 0 0,1 0-1 0 0,0 0 0 0 0,1-2 0 0 0,0 0 1 0 0,0-1-1 0 0,1-1 0 0 0,0-1 1 0 0,0-1-1 0 0,0 0 0 0 0,1-2 1 0 0,0 0-1 0 0,0-1 0 0 0,0-1 1 0 0,0 0-1 0 0,0-2 0 0 0,0 0 0 0 0,2-2-88 0 0,-14 4-25 0 0,-1-1 1 0 0,1 1-1 0 0,-1-1 0 0 0,1-1 0 0 0,0 1 0 0 0,-1-1 0 0 0,1-1 0 0 0,-1 1 0 0 0,0-1 0 0 0,1 0 0 0 0,-1-1 0 0 0,0 0 0 0 0,0 0 0 0 0,-1-1 0 0 0,1 0 0 0 0,-1 0 0 0 0,1 0 0 0 0,-1-1 0 0 0,0 1 0 0 0,-1-2 0 0 0,1 1 0 0 0,-1-1 0 0 0,0 1 0 0 0,-1-1 0 0 0,1-1 0 0 0,-1 1 0 0 0,-1-1 0 0 0,1 1 0 0 0,-1-1 0 0 0,2-5 25 0 0,-8 2-70 0 0,1 1 1 0 0,-2 0-1 0 0,1 0 0 0 0,-1 0 1 0 0,-1 1-1 0 0,1-1 1 0 0,-2 1-1 0 0,1 0 0 0 0,-1 0 1 0 0,0 1-1 0 0,-1 0 0 0 0,1 0 1 0 0,-1 0-1 0 0,-1 1 0 0 0,-2-2 70 0 0,-198-109-3575 0 0,191 104-420 0 0,16 12 2509 0 0</inkml:trace>
  <inkml:trace contextRef="#ctx0" brushRef="#br0" timeOffset="222551.994">12523 7439 968 0 0,'18'15'7983'0'0,"-40"-31"-2838"0"0,-17 2-9995 0 0,43 6-1218 0 0,2 5 4694 0 0</inkml:trace>
  <inkml:trace contextRef="#ctx0" brushRef="#br0" timeOffset="222894.722">12859 7250 904 0 0,'11'-9'3170'0'0,"-11"8"-3000"0"0,-1 1 0 0 0,1 0 1 0 0,0 0-1 0 0,0-1 0 0 0,0 1 0 0 0,-1 0 1 0 0,1-1-1 0 0,0 1 0 0 0,0-1 0 0 0,0 1 1 0 0,0 0-1 0 0,0-1 0 0 0,0 1 0 0 0,0 0 1 0 0,0-1-1 0 0,0 1 0 0 0,0-1 0 0 0,0 1 1 0 0,0 0-1 0 0,0-1 0 0 0,0 1 0 0 0,0 0 1 0 0,0-1-1 0 0,0 1 0 0 0,1 0 0 0 0,-1-1 1 0 0,0 1-1 0 0,0 0 0 0 0,0-1 0 0 0,1 1 1 0 0,-1 0-1 0 0,0-1 0 0 0,0 1 0 0 0,1 0-170 0 0,-53 65 622 0 0,14 95-11 0 0,38-89-2958 0 0,0-43 176 0 0,0-27 756 0 0,0-1-61 0 0,0 0-38 0 0</inkml:trace>
  <inkml:trace contextRef="#ctx0" brushRef="#br0" timeOffset="223174.663">13186 7386 1184 0 0,'-109'44'4854'0'0,"87"-32"-4234"0"0,-46 30 274 0 0,3 3-1 0 0,2 3 1 0 0,2 3 0 0 0,-52 55-894 0 0,91-85-211 0 0,-6 11-1437 0 0,12-9-3198 0 0,15-19 3346 0 0</inkml:trace>
  <inkml:trace contextRef="#ctx0" brushRef="#br0" timeOffset="223686.033">12966 7893 1756 0 0,'-42'17'6060'0'0,"39"-19"-5977"0"0,0 1 0 0 0,-1-1 0 0 0,1 0 0 0 0,0 1 0 0 0,1-1 0 0 0,-1-1 0 0 0,0 1-1 0 0,1 0 1 0 0,-1-1 0 0 0,1 1 0 0 0,-1-1 0 0 0,1 0 0 0 0,0 0 0 0 0,0 0-1 0 0,1 0 1 0 0,-1 0 0 0 0,0 0 0 0 0,1 0 0 0 0,0 0 0 0 0,0-1 0 0 0,0 1 0 0 0,0-1-83 0 0,2-6-2 0 0,0 1 0 0 0,0-1 0 0 0,1 1 0 0 0,0-1 0 0 0,1 1 0 0 0,0-1 0 0 0,0 1 0 0 0,1 0 1 0 0,0 1-1 0 0,1-1 0 0 0,0 1 0 0 0,0 0 0 0 0,1 0 0 0 0,0 0 0 0 0,0 1 0 0 0,1 0 0 0 0,0 0 1 0 0,0 0-1 0 0,1 1 0 0 0,-1 0 0 0 0,1 1 0 0 0,1 0 0 0 0,-1 0 0 0 0,1 1 0 0 0,0 0 1 0 0,0 0-1 0 0,0 1 0 0 0,0 0 0 0 0,5 0 2 0 0,-12 3-78 0 0,20 20-41 0 0,-56 95 539 0 0,23-93-256 0 0,-26 44 398 0 0,-25 71 398 0 0,64-134-939 0 0,0 1 1 0 0,0-1-1 0 0,1 0 1 0 0,-1 0-1 0 0,1 0 1 0 0,-1 0-1 0 0,1 0 1 0 0,0-1-1 0 0,0 1 1 0 0,0-1-1 0 0,0 0 1 0 0,0 0-1 0 0,1 0 1 0 0,-1 0-1 0 0,1-1 1 0 0,-1 1-1 0 0,1-1 1 0 0,0 0-1 0 0,-1 0 1 0 0,1 0-1 0 0,0-1 1 0 0,0 1-1 0 0,0-1 1 0 0,-1 0-1 0 0,1 0 1 0 0,0 0-1 0 0,0-1 1 0 0,3 0-22 0 0,-6 1 4 0 0,14 2-10 0 0,0-2 0 0 0,1 0 0 0 0,-1-1 0 0 0,0 0 0 0 0,0-1 0 0 0,1-1 0 0 0,-1 0 0 0 0,-1-2 0 0 0,1 1 0 0 0,3-3 6 0 0,-17 7-3 0 0,1 0 0 0 0,-1 0 0 0 0,0-1 0 0 0,1 1 0 0 0,-1 0 0 0 0,1-1 0 0 0,-1 1 0 0 0,1-1 0 0 0,-1 0 0 0 0,0 1 0 0 0,0-1 0 0 0,1 0 0 0 0,-1 0 0 0 0,0 0 0 0 0,0 0 0 0 0,0 0 0 0 0,0 0 0 0 0,0 0 0 0 0,0 0 0 0 0,0 0 0 0 0,0-1 0 0 0,0 1 0 0 0,-1 0 0 0 0,1-1 0 0 0,0 1 0 0 0,-1 0 0 0 0,1-1 0 0 0,-1 1 1 0 0,0-1-1 0 0,1 1 0 0 0,-1 0 0 0 0,0-1 0 0 0,0 1 0 0 0,0-1 0 0 0,0 1 0 0 0,0-1 0 0 0,0 1 0 0 0,0-1 0 0 0,-1 1 0 0 0,1-1 0 0 0,0 1 0 0 0,-1-1 0 0 0,1 1 0 0 0,-1 0 0 0 0,0-1 0 0 0,1 1 0 0 0,-1 0 0 0 0,0-1 0 0 0,0 1 0 0 0,0 0 0 0 0,0 0 0 0 0,0 0 0 0 0,0 0 0 0 0,0 0 0 0 0,0 0 0 0 0,0 0 0 0 0,0 0 0 0 0,-1 1 0 0 0,1-1 0 0 0,-1 0 3 0 0,-90-54-287 0 0,81 49 181 0 0,-7-2-22 0 0,-59-37-1599 0 0,35-23-3524 0 0,44 52 3733 0 0,10-13 10 0 0</inkml:trace>
  <inkml:trace contextRef="#ctx0" brushRef="#br0" timeOffset="223964.364">13582 7496 1372 0 0,'89'0'7748'0'0,"11"0"-5439"0"0,11 1-4616 0 0,-3-1-3582 0 0,-106 0 4380 0 0</inkml:trace>
  <inkml:trace contextRef="#ctx0" brushRef="#br0" timeOffset="224239.877">13862 7290 1936 0 0,'-36'-9'5710'0'0,"7"54"-4078"0"0,23-18-1487 0 0,1 0 1 0 0,2 0-1 0 0,0 0 1 0 0,2 1 0 0 0,1-1-1 0 0,1 0 1 0 0,1 1-1 0 0,2-1 1 0 0,2 9-146 0 0,6 69-492 0 0,-8-67 168 0 0,-13 81-5093 0 0,5-108 3956 0 0,1-5 7 0 0</inkml:trace>
  <inkml:trace contextRef="#ctx0" brushRef="#br0" timeOffset="224537.122">14395 7373 924 0 0,'25'-23'8045'0'0,"-19"47"-5778"0"0,-3 243-96 0 0,2-180-3917 0 0,-2 1-3584 0 0,-16-83 2347 0 0,10-6 1619 0 0</inkml:trace>
  <inkml:trace contextRef="#ctx0" brushRef="#br0" timeOffset="224845.809">14759 7443 1772 0 0,'23'12'8145'0'0,"5"4"-6345"0"0,-10-13 2194 0 0,-38-7-4313 0 0,-5 1-5888 0 0,-1-4 130 0 0,26 4 4777 0 0</inkml:trace>
  <inkml:trace contextRef="#ctx0" brushRef="#br0" timeOffset="226590.549">15091 7280 976 0 0,'0'0'327'0'0,"0"0"-33"0"0,0 0 55 0 0,0 0-48 0 0,0 0 9 0 0,0 0-6 0 0,0-12 53 0 0,0 6 3103 0 0,5 0-3434 0 0,0 0 1 0 0,0 0-1 0 0,1 1 1 0 0,-1 0-1 0 0,1 0 1 0 0,0 0-1 0 0,1 1 1 0 0,-1 0-1 0 0,1 0 1 0 0,0 0-1 0 0,0 1 1 0 0,0 0-1 0 0,0 0 1 0 0,0 1-1 0 0,1 0 1 0 0,-1 1-1 0 0,1-1 1 0 0,3 1-27 0 0,1-2 9 0 0,-6 1-1 0 0,0-1-1 0 0,0 1 1 0 0,-1 0-1 0 0,2 1 1 0 0,-1 0-1 0 0,0-1 1 0 0,0 2-1 0 0,0-1 1 0 0,0 1-1 0 0,1 0 1 0 0,-1 0-1 0 0,0 1 1 0 0,0 0-1 0 0,0 0 1 0 0,1 0-1 0 0,-1 1 1 0 0,0 0-1 0 0,-1 0 1 0 0,1 0-1 0 0,0 1 1 0 0,-1 0-1 0 0,1 0 1 0 0,-1 0-1 0 0,0 1 1 0 0,0 0-1 0 0,0 0 1 0 0,-1 0-1 0 0,5 5-7 0 0,-8-1 16 0 0,-1 0 0 0 0,1 1 0 0 0,-2-1 0 0 0,1 0 1 0 0,-1 1-1 0 0,0-1 0 0 0,-1 0 0 0 0,0 0 0 0 0,0 0 0 0 0,-1 0 0 0 0,0 0 0 0 0,-1-1 0 0 0,1 1 1 0 0,-1-1-1 0 0,-1 0 0 0 0,1 0 0 0 0,-1 0 0 0 0,0-1 0 0 0,-6 5-16 0 0,-33 41 427 0 0,87-37-401 0 0,-30-11-15 0 0,-9-4-3 0 0,0 1 0 0 0,0 0 0 0 0,0 0-1 0 0,0 0 1 0 0,-1 0 0 0 0,1 1 0 0 0,0-1 0 0 0,-1 1 0 0 0,1 0 0 0 0,-1 0 0 0 0,1 0 0 0 0,-1 1 0 0 0,0-1 0 0 0,0 1 0 0 0,0-1-1 0 0,0 1 1 0 0,-1 0 0 0 0,1 0 0 0 0,-1 1 0 0 0,2 2-8 0 0,-59 52 411 0 0,37-49-473 0 0,-1-1-1 0 0,-1 0 1 0 0,1-2-1 0 0,-1 0 1 0 0,0-1-1 0 0,-1-2 1 0 0,1 0-1 0 0,-1-1 1 0 0,0 0-1 0 0,-7-2 63 0 0,27 0-85 0 0,0-1 0 0 0,0 1-1 0 0,0 0 1 0 0,0-1 0 0 0,0 1-1 0 0,0-1 1 0 0,0 1 0 0 0,0-1 0 0 0,0 1-1 0 0,1-1 1 0 0,-1 0 0 0 0,0 1 0 0 0,0-1-1 0 0,1 0 1 0 0,-1 0 0 0 0,0 0 0 0 0,1 1-1 0 0,-1-1 1 0 0,1 0 0 0 0,-1 0-1 0 0,1 0 1 0 0,-1 0 0 0 0,1 0 0 0 0,0 0-1 0 0,0 0 1 0 0,-1 0 0 0 0,1 0 0 0 0,0 0-1 0 0,0 0 1 0 0,0 0 0 0 0,0 0-1 0 0,0 0 1 0 0,0 0 0 0 0,0 0 0 0 0,0 0-1 0 0,1 0 1 0 0,-1 0 0 0 0,0 0 0 0 0,1 0-1 0 0,-1 0 1 0 0,0 0 0 0 0,1 0 0 0 0,-1 0-1 0 0,1 0 1 0 0,0 1 0 0 0,-1-1-1 0 0,1 0 1 0 0,0 0 0 0 0,-1 1 0 0 0,1-1-1 0 0,0 0 1 0 0,0 1 0 0 0,0-1 0 0 0,-1 0-1 0 0,2 1 86 0 0,15-21-1486 0 0</inkml:trace>
  <inkml:trace contextRef="#ctx0" brushRef="#br0" timeOffset="226886.237">15855 7302 896 0 0,'13'-10'4107'0'0,"-17"19"-1725"0"0,-244 244 1175 0 0,107-70-2909 0 0,71-90-7510 0 0,67-89 5324 0 0,0-2 140 0 0</inkml:trace>
  <inkml:trace contextRef="#ctx0" brushRef="#br0" timeOffset="227382.41">15848 7833 1044 0 0,'-1'2'183'0'0,"0"-1"0"0"0,0 0 0 0 0,-1 0 1 0 0,1 0-1 0 0,-1 0 0 0 0,1 0 0 0 0,0 0 0 0 0,-1 0 0 0 0,0 0 0 0 0,1 0 0 0 0,-1-1 1 0 0,1 1-1 0 0,-1-1 0 0 0,0 1 0 0 0,0-1 0 0 0,1 0 0 0 0,-1 1 0 0 0,0-1 0 0 0,0 0 1 0 0,1 0-1 0 0,-1 0 0 0 0,0-1 0 0 0,0 1 0 0 0,1 0 0 0 0,-1-1 0 0 0,0 1 1 0 0,1-1-1 0 0,-1 1 0 0 0,0-1 0 0 0,1 0 0 0 0,-1 0 0 0 0,1 1 0 0 0,-1-1 0 0 0,0-1-183 0 0,-1-1 67 0 0,0 0 0 0 0,0 0 0 0 0,1 0 0 0 0,-1-1 0 0 0,1 1 0 0 0,0-1 0 0 0,0 1 0 0 0,0-1 0 0 0,0 0 0 0 0,1 0 0 0 0,-1 0 0 0 0,1 0 0 0 0,0 0 0 0 0,0 0 0 0 0,0 0 0 0 0,1 0 0 0 0,0-1 0 0 0,-1 1 0 0 0,2 0 0 0 0,-1 0 0 0 0,0 0 0 0 0,1-1 0 0 0,0 0-67 0 0,3-8 20 0 0,1 0 0 0 0,1 0 0 0 0,0 0 1 0 0,1 0-1 0 0,0 1 0 0 0,1 0 0 0 0,0 1 1 0 0,1 0-1 0 0,0 0 0 0 0,1 0 0 0 0,0 2 0 0 0,0-1 1 0 0,1 1-1 0 0,1 1 0 0 0,-1 0 0 0 0,1 0 0 0 0,1 1 1 0 0,-1 1-1 0 0,1 0 0 0 0,1 1 0 0 0,-1 0 1 0 0,13-2-21 0 0,-23 8 3 0 0,-1 0 1 0 0,1 0 0 0 0,-1 0 0 0 0,1 1 0 0 0,-1-1 0 0 0,1 1 0 0 0,-1 0 0 0 0,0-1 0 0 0,0 1 0 0 0,0 0 0 0 0,0 0 0 0 0,0 1-1 0 0,0-1 1 0 0,0 0 0 0 0,-1 1 0 0 0,1-1 0 0 0,-1 1 0 0 0,0-1 0 0 0,0 1 0 0 0,0 0 0 0 0,0-1 0 0 0,0 1 0 0 0,0 0 0 0 0,-1 0 0 0 0,0 0-1 0 0,1-1 1 0 0,-1 1 0 0 0,0 0 0 0 0,0 0 0 0 0,0 0 0 0 0,-1 0 0 0 0,1 0 0 0 0,-1-1 0 0 0,0 1 0 0 0,1 0 0 0 0,-1 0 0 0 0,0-1 0 0 0,-1 1-1 0 0,1 0 1 0 0,0-1 0 0 0,-1 0 0 0 0,-1 2-4 0 0,-96 224 1084 0 0,97-225-1071 0 0,1 1 1 0 0,-1-1-1 0 0,1 0 1 0 0,0 1-1 0 0,0 0 1 0 0,0-1 0 0 0,0 1-1 0 0,1-1 1 0 0,-1 1-1 0 0,1 0 1 0 0,0 0-1 0 0,0-1 1 0 0,0 1 0 0 0,1 0-1 0 0,0-1 1 0 0,-1 1-1 0 0,1-1 1 0 0,0 1-1 0 0,1-1 1 0 0,-1 1 0 0 0,0-1-1 0 0,1 0 1 0 0,0 1-1 0 0,0-1 1 0 0,0 0-1 0 0,0 0 1 0 0,1 0 0 0 0,-1-1-1 0 0,1 1 1 0 0,-1 0-1 0 0,1-1 1 0 0,0 0-1 0 0,0 0 1 0 0,0 0 0 0 0,0 0-1 0 0,1 0 1 0 0,-1 0-1 0 0,0-1 1 0 0,1 0-1 0 0,1 1-13 0 0,4 1 8 0 0,1-1 0 0 0,-1 1-1 0 0,0-2 1 0 0,1 1 0 0 0,-1-2-1 0 0,1 1 1 0 0,0-1 0 0 0,-1 0-1 0 0,1-1 1 0 0,-1 0 0 0 0,1-1-1 0 0,-1 0 1 0 0,0-1 0 0 0,0 1-1 0 0,0-2 1 0 0,0 1 0 0 0,0-1-1 0 0,3-3-7 0 0,-11 5-4 0 0,0 0-1 0 0,-1-1 0 0 0,1 1 1 0 0,-1 0-1 0 0,0-1 0 0 0,0 1 0 0 0,0-1 1 0 0,0 1-1 0 0,0 0 0 0 0,0-1 1 0 0,-1 1-1 0 0,1 0 0 0 0,-1-1 1 0 0,0 1-1 0 0,0 0 0 0 0,1 0 0 0 0,-1 0 1 0 0,-1-1-1 0 0,1 1 0 0 0,0 0 1 0 0,0 0-1 0 0,-1 1 0 0 0,1-1 1 0 0,-1 0-1 0 0,0 0 0 0 0,1 1 1 0 0,-1-1-1 0 0,0 1 0 0 0,0-1 0 0 0,0 1 1 0 0,0 0-1 0 0,0 0 0 0 0,0 0 1 0 0,0 0-1 0 0,-1 0 0 0 0,1 0 1 0 0,0 1-1 0 0,-1-1 0 0 0,1 1 0 0 0,0 0 1 0 0,-3-1 4 0 0,-4-4-46 0 0,-47-22-498 0 0,45 22 98 0 0,-1 1-1 0 0,1-1 0 0 0,0-1 0 0 0,1 0 1 0 0,-1 0-1 0 0,1-1 0 0 0,1-1 0 0 0,-1 1 0 0 0,1-1 1 0 0,1-1-1 0 0,-1 0 0 0 0,-4-7 447 0 0,6-3-1541 0 0,5 1 17 0 0</inkml:trace>
  <inkml:trace contextRef="#ctx0" brushRef="#br0" timeOffset="228003.244">16443 7523 1452 0 0,'3'-7'5063'0'0,"60"-8"-4055"0"0,187 2 547 0 0,-11 2-5632 0 0,-218 7 2638 0 0,-11 0 33 0 0</inkml:trace>
  <inkml:trace contextRef="#ctx0" brushRef="#br0" timeOffset="228252.394">16885 7266 1688 0 0,'-19'-10'5979'0'0,"-22"41"-4480"0"0,34-18-1377 0 0,0 0 0 0 0,1 0 0 0 0,1 1 1 0 0,0 0-1 0 0,0-1 0 0 0,2 2 1 0 0,0-1-1 0 0,0 0 0 0 0,2 1 1 0 0,-1-1-1 0 0,2 1 0 0 0,0-1 1 0 0,1 1-1 0 0,1 4-122 0 0,-2 10-214 0 0,28 137-2470 0 0,-15-86-1791 0 0,-11-64 3050 0 0</inkml:trace>
  <inkml:trace contextRef="#ctx0" brushRef="#br0" timeOffset="229171.577">17380 7419 896 0 0,'-2'-26'827'0'0,"2"24"-758"0"0,-1 0 0 0 0,1 0-1 0 0,-1 0 1 0 0,1 0 0 0 0,0-1 0 0 0,0 1 0 0 0,0 0-1 0 0,0 0 1 0 0,1 0 0 0 0,-1 0 0 0 0,0 0 0 0 0,1 0-1 0 0,-1 0 1 0 0,1-1 0 0 0,0 1 0 0 0,0 1-1 0 0,0-1 1 0 0,0 0 0 0 0,0 0 0 0 0,0 0 0 0 0,0 0-1 0 0,1 1 1 0 0,-1-1 0 0 0,1 1 0 0 0,-1-1 0 0 0,1 1-1 0 0,-1-1 1 0 0,1 1 0 0 0,0 0 0 0 0,0 0-1 0 0,0 0 1 0 0,0 0 0 0 0,0 0 0 0 0,0 0 0 0 0,0 1-1 0 0,0-1 1 0 0,0 1 0 0 0,0-1 0 0 0,1 1-69 0 0,1-2 73 0 0,1 0 0 0 0,0 0 0 0 0,0 0 0 0 0,0 1 0 0 0,0 0 0 0 0,0 0 0 0 0,0 1 1 0 0,0-1-1 0 0,0 1 0 0 0,0 0 0 0 0,1 0 0 0 0,-1 1 0 0 0,0-1 0 0 0,0 1 0 0 0,0 1 0 0 0,0-1 0 0 0,0 0 0 0 0,0 1 1 0 0,-1 0-1 0 0,1 0 0 0 0,0 1 0 0 0,-1 0 0 0 0,0-1 0 0 0,1 1 0 0 0,-1 0 0 0 0,0 1 0 0 0,-1-1 0 0 0,1 1 1 0 0,-1 0-1 0 0,1 0 0 0 0,-1 0 0 0 0,0 0 0 0 0,-1 1 0 0 0,1-1 0 0 0,-1 1 0 0 0,0-1 0 0 0,0 1 0 0 0,0 0 0 0 0,0 0 1 0 0,-1 0-1 0 0,0 1-73 0 0,0 8 207 0 0,-1 0-1 0 0,0 0 1 0 0,-1 1 0 0 0,-1-1 0 0 0,0 0 0 0 0,-1-1 0 0 0,0 1-1 0 0,-1 0 1 0 0,-1-1 0 0 0,0 0 0 0 0,-1 0 0 0 0,0 0 0 0 0,-1-1-1 0 0,0 0 1 0 0,-1 0 0 0 0,-1-1 0 0 0,1 0 0 0 0,-2 0 0 0 0,-3 3-207 0 0,-53 81 1268 0 0,65-94-1261 0 0,0 1-1 0 0,0 0 1 0 0,0 0-1 0 0,1 0 1 0 0,-1 0 0 0 0,0 0-1 0 0,1 0 1 0 0,-1 0-1 0 0,1 0 1 0 0,0 0 0 0 0,0 0-1 0 0,0 0 1 0 0,0 0-1 0 0,0 0 1 0 0,0 0-1 0 0,0 0 1 0 0,1 0 0 0 0,-1 0-1 0 0,1 0 1 0 0,-1 0-1 0 0,1 0 1 0 0,0 0-1 0 0,0 0 1 0 0,0-1 0 0 0,0 1-1 0 0,0 0 1 0 0,0 0-1 0 0,0-1 1 0 0,1 1-1 0 0,-1-1 1 0 0,1 1 0 0 0,-1-1-1 0 0,1 0 1 0 0,-1 1-1 0 0,1-1 1 0 0,0 0 0 0 0,0 0-1 0 0,-1 0 1 0 0,1 0-1 0 0,0-1 1 0 0,0 1-1 0 0,0 0 1 0 0,0-1 0 0 0,0 1-1 0 0,0-1 1 0 0,0 0-1 0 0,0 0 1 0 0,0 1-1 0 0,0-1 1 0 0,0-1 0 0 0,2 1-7 0 0,122-1-3561 0 0,14-56-2596 0 0,-119 44 4730 0 0</inkml:trace>
  <inkml:trace contextRef="#ctx0" brushRef="#br0" timeOffset="229487.052">18016 7503 1028 0 0,'15'-21'7962'0'0,"-13"-10"-4211"0"0,-3 23-3818 0 0,-5 8-3584 0 0,6 6-2736 0 0,3-4 4871 0 0</inkml:trace>
  <inkml:trace contextRef="#ctx0" brushRef="#br0" timeOffset="230390.555">18376 7290 928 0 0,'-56'-19'6443'0'0,"87"5"-5237"0"0,-24 14-1169 0 0,-2-2-28 0 0,0 1 1 0 0,1-1-1 0 0,-1 1 0 0 0,0 0 1 0 0,0 0-1 0 0,1 1 0 0 0,-1 0 0 0 0,0 0 1 0 0,1 0-1 0 0,-1 0 0 0 0,0 1 1 0 0,1 0-1 0 0,-1 0 0 0 0,0 0 1 0 0,0 1-1 0 0,0 0 0 0 0,0 0 0 0 0,0 0 1 0 0,0 1-1 0 0,-1-1 0 0 0,1 1 1 0 0,-1 0-1 0 0,0 0 0 0 0,0 1 0 0 0,0-1 1 0 0,0 1-1 0 0,0 0 0 0 0,-1 0 1 0 0,0 0-1 0 0,0 1 0 0 0,0-1 1 0 0,0 1-1 0 0,0 0 0 0 0,-1-1 0 0 0,0 2-9 0 0,-3 0-2 0 0,0 0-1 0 0,-1 0 0 0 0,0-1 0 0 0,0 1 1 0 0,-1 0-1 0 0,1-1 0 0 0,-1 0 0 0 0,0 0 1 0 0,-1 0-1 0 0,1 0 0 0 0,-1 0 0 0 0,0 0 1 0 0,0-1-1 0 0,-1 0 0 0 0,1 0 0 0 0,-1 0 1 0 0,0-1-1 0 0,0 1 0 0 0,0-1 0 0 0,-1 0 3 0 0,-42 39 1 0 0,96-16 83 0 0,-32-22-65 0 0,-9-4-23 0 0,1 1 0 0 0,-1 0 0 0 0,0 0 0 0 0,0 0 0 0 0,0 1 0 0 0,0 0 0 0 0,0 1 0 0 0,0-1 0 0 0,-1 1 0 0 0,1 1 0 0 0,-1-1 0 0 0,0 1 0 0 0,0 0 0 0 0,0 0 0 0 0,-1 1 0 0 0,1 0 0 0 0,-1 0 0 0 0,0 0 0 0 0,0 1 0 0 0,-1-1 0 0 0,0 1 0 0 0,0 0 0 0 0,2 4 4 0 0,-8-4 19 0 0,0 0 0 0 0,-1-1 0 0 0,0 1 0 0 0,0-1 0 0 0,-1 1 0 0 0,1-1-1 0 0,-1 0 1 0 0,0-1 0 0 0,-1 1 0 0 0,1-1 0 0 0,-1 0 0 0 0,0 0 0 0 0,0 0 0 0 0,0 0 0 0 0,0-1-1 0 0,-1 0 1 0 0,1 0 0 0 0,-1-1 0 0 0,0 1 0 0 0,0-1 0 0 0,0 0 0 0 0,0-1 0 0 0,-5 1-19 0 0,3 1 15 0 0,-24 9-46 0 0,-1-1 0 0 0,0-2 1 0 0,-1-1-1 0 0,0-1 1 0 0,0-2-1 0 0,-10-1 31 0 0,41-4-423 0 0,-2-16-1313 0 0,52-31-2659 0 0,-21 30 2875 0 0</inkml:trace>
  <inkml:trace contextRef="#ctx0" brushRef="#br0" timeOffset="230653.535">18903 7506 1792 0 0,'10'1'5724'0'0,"-27"12"-5183"0"0,-204 273 2239 0 0,157-192-2701 0 0,7-22-2141 0 0,10-36-3804 0 0,41-32 4418 0 0</inkml:trace>
  <inkml:trace contextRef="#ctx0" brushRef="#br0" timeOffset="231152.392">18959 8028 1388 0 0,'-6'2'3642'0'0,"5"-2"-3534"0"0,0 1 0 0 0,0-1-1 0 0,0 1 1 0 0,0-1 0 0 0,0 0 0 0 0,0 1 0 0 0,0-1 0 0 0,0 0 0 0 0,0 0 0 0 0,0 0 0 0 0,0 0 0 0 0,0 0 0 0 0,0 0 0 0 0,0 0 0 0 0,0 0 0 0 0,0 0 0 0 0,0 0 0 0 0,0-1 0 0 0,0 1 0 0 0,0 0 0 0 0,0-1 0 0 0,0 1 0 0 0,0-1-1 0 0,0 1 1 0 0,0-1 0 0 0,0 1 0 0 0,0-1 0 0 0,0 0 0 0 0,0 1 0 0 0,1-1 0 0 0,-1 0 0 0 0,0 0 0 0 0,1 0 0 0 0,-1 1 0 0 0,0-1 0 0 0,1 0 0 0 0,-1 0 0 0 0,1 0 0 0 0,-1 0 0 0 0,1 0 0 0 0,0 0 0 0 0,-1 0 0 0 0,1 0-108 0 0,0-11 35 0 0,1 0 0 0 0,1 1 1 0 0,-1-1-1 0 0,2 1 0 0 0,0 0 1 0 0,0-1-1 0 0,1 1 0 0 0,0 1 1 0 0,1-1-1 0 0,0 1 0 0 0,1-1 1 0 0,0 1-1 0 0,0 1 0 0 0,1-1 1 0 0,0 1-1 0 0,1 1 0 0 0,0-1 1 0 0,1 1-1 0 0,0 1 0 0 0,0 0 1 0 0,0 0-1 0 0,1 0 0 0 0,0 1 1 0 0,0 1-1 0 0,11-5-35 0 0,-20 9-8 0 0,-1 0 0 0 0,1 0 0 0 0,0 0 0 0 0,0 0-1 0 0,-1 1 1 0 0,1-1 0 0 0,0 0 0 0 0,0 0 0 0 0,0 1 0 0 0,0-1 0 0 0,0 1 0 0 0,0-1-1 0 0,0 1 1 0 0,0-1 0 0 0,0 1 0 0 0,0-1 0 0 0,0 1 0 0 0,0 0 0 0 0,1 0 0 0 0,-1-1 0 0 0,0 1-1 0 0,0 0 1 0 0,0 0 0 0 0,0 0 0 0 0,0 0 0 0 0,1 1 0 0 0,-1-1 0 0 0,0 0 0 0 0,0 0 0 0 0,0 1-1 0 0,0-1 1 0 0,0 0 0 0 0,0 1 0 0 0,0-1 0 0 0,0 1 0 0 0,0 0 0 0 0,0-1 0 0 0,0 1 0 0 0,0 0-1 0 0,0 0 1 0 0,0-1 0 0 0,-1 1 0 0 0,1 0 0 0 0,0 0 0 0 0,-1 0 0 0 0,1 0 0 0 0,0 0 0 0 0,-1 0-1 0 0,1 0 1 0 0,-1 0 0 0 0,1 0 0 0 0,-1 0 0 0 0,0 0 0 0 0,0 0 0 0 0,1 1 0 0 0,-1-1 0 0 0,0 0-1 0 0,0 0 1 0 0,0 1 8 0 0,-22 66 26 0 0,-151 184 1156 0 0,173-249-1171 0 0,-1 0 1 0 0,0-1-1 0 0,1 1 0 0 0,0 0 1 0 0,-1 0-1 0 0,1 0 1 0 0,0-1-1 0 0,1 1 0 0 0,-1 0 1 0 0,0 0-1 0 0,1-1 1 0 0,-1 1-1 0 0,1 0 0 0 0,0-1 1 0 0,0 1-1 0 0,0 0 1 0 0,0-1-1 0 0,1 1 0 0 0,-1-1 1 0 0,1 0-1 0 0,-1 1 1 0 0,1-1-1 0 0,0 0 0 0 0,0 0 1 0 0,0 0-1 0 0,0 0 1 0 0,0 0-1 0 0,0-1 0 0 0,1 1 1 0 0,-1-1-1 0 0,0 1 1 0 0,1-1-1 0 0,-1 0 0 0 0,1 0 1 0 0,0 0-1 0 0,-1 0 1 0 0,3 0-12 0 0,107 24 63 0 0,-112-25-63 0 0,20 3-3 0 0,1-1 0 0 0,-1-1 0 0 0,0-1 0 0 0,1-1 0 0 0,-1-1 0 0 0,0 0 0 0 0,0-1 0 0 0,0-2 0 0 0,9-2 3 0 0,-29 5-11 0 0,1 0 1 0 0,0 1-1 0 0,-1-1 1 0 0,0 0-1 0 0,1 0 1 0 0,-1 1-1 0 0,0-1 1 0 0,0 0 0 0 0,0 0-1 0 0,0 1 1 0 0,0-1-1 0 0,0 0 1 0 0,-1 0-1 0 0,1 1 1 0 0,0-1-1 0 0,-1 0 1 0 0,1 0-1 0 0,-1 1 1 0 0,0-1-1 0 0,0 1 1 0 0,0-1-1 0 0,0 1 1 0 0,0-1 0 0 0,0 1-1 0 0,0-1 1 0 0,0 1-1 0 0,0 0 1 0 0,0-1-1 0 0,-1 1 1 0 0,1 0-1 0 0,-1 0 1 0 0,1 0-1 0 0,-1 0 1 0 0,1 1-1 0 0,-1-1 1 0 0,0 0-1 0 0,1 0 1 0 0,-1 1 0 0 0,0-1-1 0 0,1 1 1 0 0,-1 0-1 0 0,0-1 1 0 0,0 1-1 0 0,1 0 1 0 0,-3 0 10 0 0,1-1-38 0 0,-76-37-435 0 0,60 32-104 0 0,0-2 0 0 0,1 0-1 0 0,0-2 1 0 0,0 0 0 0 0,1 0-1 0 0,0-2 1 0 0,1 0 0 0 0,0-1-1 0 0,1-1 1 0 0,0 0 0 0 0,1-1-1 0 0,1 0 578 0 0,-1-13-1343 0 0,8-2-6 0 0</inkml:trace>
  <inkml:trace contextRef="#ctx0" brushRef="#br0" timeOffset="231448.628">19352 7614 964 0 0,'83'-2'8827'0'0,"172"-14"-9366"0"0,-178 6-4642 0 0,-77 8 3694 0 0,-3-1-9 0 0</inkml:trace>
  <inkml:trace contextRef="#ctx0" brushRef="#br0" timeOffset="231714.642">19500 7449 1792 0 0,'4'11'6594'0'0,"9"45"-5418"0"0,26 203 678 0 0,-30-83-5533 0 0,-25-74-872 0 0,13-88 3197 0 0</inkml:trace>
  <inkml:trace contextRef="#ctx0" brushRef="#br0" timeOffset="232597.109">20021 7409 1676 0 0,'0'0'781'0'0,"0"0"-49"0"0,-3-21 938 0 0,2 19-1616 0 0,0 0 1 0 0,0 0-1 0 0,0 0 1 0 0,0 0-1 0 0,0 0 0 0 0,0 0 1 0 0,1 0-1 0 0,-1 0 0 0 0,1 0 1 0 0,-1 0-1 0 0,1 0 1 0 0,0 0-1 0 0,0-1 0 0 0,0 1 1 0 0,0 0-1 0 0,0 0 0 0 0,1 0 1 0 0,-1 0-1 0 0,1 0 1 0 0,-1 0-1 0 0,1 0 0 0 0,0 0 1 0 0,0 0-1 0 0,0 0 0 0 0,0 0 1 0 0,0 0-1 0 0,0 0 1 0 0,0 0-1 0 0,1 1 0 0 0,-1-1 1 0 0,0 1-1 0 0,1-1 0 0 0,0 1 1 0 0,-1-1-1 0 0,1 1 0 0 0,0 0 1 0 0,0 0-1 0 0,0 0 1 0 0,-1 0-1 0 0,3-1-54 0 0,0-2 25 0 0,-1 1 1 0 0,1-1-1 0 0,0 1 0 0 0,1 0 1 0 0,-1 0-1 0 0,1 1 0 0 0,-1-1 1 0 0,1 1-1 0 0,0 0 0 0 0,-1 0 1 0 0,1 0-1 0 0,0 1 1 0 0,0-1-1 0 0,1 1 0 0 0,-1 1 1 0 0,0-1-1 0 0,0 1 0 0 0,0 0 1 0 0,1 0-1 0 0,-1 0 0 0 0,0 1 1 0 0,0 0-1 0 0,0 0 0 0 0,0 0 1 0 0,0 0-1 0 0,0 1 0 0 0,0 0 1 0 0,0 0-1 0 0,0 0 0 0 0,-1 1 1 0 0,1 0-1 0 0,-1-1 0 0 0,0 2 1 0 0,0-1-1 0 0,0 0 1 0 0,0 1-1 0 0,0 0 0 0 0,-1 0 1 0 0,0 0-1 0 0,0 0 0 0 0,0 0 1 0 0,0 1-1 0 0,-1-1 0 0 0,1 1 1 0 0,-1 0-1 0 0,0 0 0 0 0,-1 0 1 0 0,1 0-1 0 0,-1 0 0 0 0,0 0 1 0 0,0 2-26 0 0,0 10 20 0 0,-1-1 1 0 0,-1 1-1 0 0,0 0 0 0 0,-1-1 1 0 0,-1 1-1 0 0,0-1 1 0 0,-1 0-1 0 0,-1 0 0 0 0,-1 0 1 0 0,0-1-1 0 0,-1 0 1 0 0,0 0-1 0 0,-4 3-20 0 0,10-14 8 0 0,-1 1-1 0 0,1-1 1 0 0,0 1 0 0 0,1-1-1 0 0,-1 1 1 0 0,1 0-1 0 0,0-1 1 0 0,0 1 0 0 0,0 0-1 0 0,0-1 1 0 0,1 1 0 0 0,0-1-1 0 0,0 1 1 0 0,0-1-1 0 0,1 1 1 0 0,-1-1 0 0 0,1 1-1 0 0,0-1 1 0 0,0 0-1 0 0,1 0 1 0 0,-1 0 0 0 0,1 0-1 0 0,0-1 1 0 0,0 1 0 0 0,0-1-1 0 0,0 0 1 0 0,1 1-1 0 0,0-1 1 0 0,-1-1 0 0 0,1 1-1 0 0,0-1 1 0 0,0 1-1 0 0,0-1 1 0 0,4 1-8 0 0,45 48 86 0 0,-52-47-56 0 0,0 0-1 0 0,-1 0 1 0 0,1 0-1 0 0,-1 0 1 0 0,0 0-1 0 0,0 0 1 0 0,-1 0-1 0 0,1 0 1 0 0,-1 0-1 0 0,0 0 1 0 0,0 0-1 0 0,0 0 1 0 0,0-1-1 0 0,-1 1 0 0 0,1 0 1 0 0,-1-1-1 0 0,0 1 1 0 0,0-1-1 0 0,-1 1 1 0 0,1-1-1 0 0,-1 0 1 0 0,1 0-1 0 0,-1 0 1 0 0,0-1-1 0 0,0 1 1 0 0,0-1-1 0 0,-1 1 1 0 0,1-1-1 0 0,0 0 0 0 0,-1 0 1 0 0,0 0-1 0 0,1-1 1 0 0,-1 1-1 0 0,0-1 1 0 0,0 0-1 0 0,0 0 1 0 0,0 0-1 0 0,0-1 1 0 0,0 0-1 0 0,0 1 1 0 0,-3-1-30 0 0,-1 3-82 0 0,-1 0 0 0 0,1 0 1 0 0,0-1-1 0 0,-1 0 0 0 0,0 0 1 0 0,1-1-1 0 0,-1 0 0 0 0,0-1 1 0 0,0 0-1 0 0,0 0 0 0 0,0-1 1 0 0,1 0-1 0 0,-1 0 0 0 0,0-1 1 0 0,1 0-1 0 0,-1-1 0 0 0,1 0 1 0 0,0 0-1 0 0,-2-2 82 0 0,9 2-159 0 0,1 0 1 0 0,0 0-1 0 0,0 0 1 0 0,0 0-1 0 0,0 0 0 0 0,1 0 1 0 0,-1 0-1 0 0,1 0 0 0 0,-1 0 1 0 0,1 0-1 0 0,0 0 0 0 0,1 0 1 0 0,-1 1-1 0 0,0-1 0 0 0,1 0 1 0 0,-1 1-1 0 0,1-1 0 0 0,0 1 1 0 0,0-1-1 0 0,0 1 0 0 0,0 0 1 0 0,0 0-1 0 0,1 0 0 0 0,1-1 159 0 0,1-2-530 0 0,16-17-926 0 0,5 0 200 0 0</inkml:trace>
  <inkml:trace contextRef="#ctx0" brushRef="#br0" timeOffset="232858.388">20625 7577 996 0 0,'-18'-50'10192'0'0,"12"48"-13432"0"0,-4 4-1643 0 0,8-3 3382 0 0</inkml:trace>
  <inkml:trace contextRef="#ctx0" brushRef="#br0" timeOffset="233141.989">20805 7269 1648 0 0,'18'-8'4792'0'0,"-14"36"-2638"0"0,-4-11-2000 0 0,17 146 803 0 0,-9-131-1246 0 0,12 66-117 0 0,-15-32-6159 0 0,-5-58 5168 0 0</inkml:trace>
  <inkml:trace contextRef="#ctx0" brushRef="#br0" timeOffset="233403.474">21269 7484 1228 0 0,'-27'19'1493'0'0,"-122"89"3612"0"0,-52 83-3247 0 0,162-138-2856 0 0,3-5-5288 0 0,36-47 4766 0 0</inkml:trace>
  <inkml:trace contextRef="#ctx0" brushRef="#br0" timeOffset="233867.934">21153 8007 1068 0 0,'-6'2'3961'0'0,"-16"-16"-1781"0"0,20 5-2082 0 0,1-1 0 0 0,1 1 0 0 0,0 0 0 0 0,0-1 1 0 0,1 1-1 0 0,0 0 0 0 0,1-1 0 0 0,0 1 0 0 0,0 0 0 0 0,1 0 0 0 0,0 0 0 0 0,1 1 0 0 0,0-1 0 0 0,0 1 0 0 0,1 0 0 0 0,0 0 0 0 0,0 0 0 0 0,1 0 0 0 0,0 1 0 0 0,0 0 0 0 0,1 1 0 0 0,0-1 0 0 0,0 1 0 0 0,0 0 0 0 0,4-1-98 0 0,86-35 268 0 0,-94 92-173 0 0,-76 95 517 0 0,62-131-534 0 0,2 0 0 0 0,0 0 1 0 0,0 0-1 0 0,2 1 1 0 0,0 1-1 0 0,0-1 1 0 0,1 1-1 0 0,1 0 0 0 0,1 0 1 0 0,0 1-1 0 0,2-1 1 0 0,-1 7-79 0 0,3-17 12 0 0,1 1-1 0 0,0 0 1 0 0,0-1 0 0 0,1 1 0 0 0,0-1 0 0 0,0 1 0 0 0,1-1 0 0 0,-1 0-1 0 0,1 0 1 0 0,1 0 0 0 0,-1 0 0 0 0,1-1 0 0 0,0 1 0 0 0,0-1 0 0 0,1 0-1 0 0,-1 0 1 0 0,1 0 0 0 0,0-1 0 0 0,1 0 0 0 0,-1 0 0 0 0,1 0-1 0 0,0-1 1 0 0,-1 1 0 0 0,2-1 0 0 0,-1-1 0 0 0,0 1 0 0 0,0-1 0 0 0,6 1-12 0 0,195 27-280 0 0,-147-47 170 0 0,-59 15 101 0 0,1 1 0 0 0,-1-1 1 0 0,-1 1-1 0 0,1-1 0 0 0,0 1 0 0 0,0-1 0 0 0,0 1 0 0 0,-1-1 0 0 0,1 0 0 0 0,-1 1 0 0 0,1-1 0 0 0,-1 0 0 0 0,0 0 0 0 0,0 1 0 0 0,0-1 0 0 0,0 0 0 0 0,0 0 0 0 0,0 1 0 0 0,0-1 0 0 0,0 0 0 0 0,-1 1 0 0 0,1-1 0 0 0,-1 0 0 0 0,1 0 1 0 0,-1 1-1 0 0,0-1 0 0 0,1 1 0 0 0,-1-1 0 0 0,0 1 0 0 0,0-1 0 0 0,0 1 0 0 0,0-1 0 0 0,-1 1 0 0 0,1 0 0 0 0,0 0 0 0 0,0 0 0 0 0,-1 0 0 0 0,1-1 0 0 0,-1 2 0 0 0,1-1 0 0 0,-1 0 0 0 0,1 0 0 0 0,-1 0 0 0 0,0 1 0 0 0,1-1 0 0 0,-1 1 1 0 0,0-1-1 0 0,1 1 0 0 0,-1 0 0 0 0,0 0 0 0 0,-1 0 9 0 0,-1-3-17 0 0,-113-57-391 0 0,-59-44-3748 0 0,137 33 468 0 0,39 54 2323 0 0</inkml:trace>
  <inkml:trace contextRef="#ctx0" brushRef="#br0" timeOffset="234320.766">21876 7434 1860 0 0,'5'-7'4859'0'0,"63"-5"-3613"0"0,211 4 7 0 0,-159 33-5373 0 0,-121-20 1299 0 0,-8 0 1404 0 0</inkml:trace>
  <inkml:trace contextRef="#ctx0" brushRef="#br0" timeOffset="234522.637">21874 7656 1696 0 0,'29'6'1428'0'0,"0"-1"-248"0"0,4-4-96 0 0,1 4-131 0 0,0-1-53 0 0,-1-2-176 0 0,4-1-132 0 0,-5 2-212 0 0,0 0-216 0 0,-5 0-236 0 0,2 2 8 0 0,-13-4-828 0 0,8 5 76 0 0,-10-4-708 0 0,-2-2 99 0 0,-6 3 61 0 0,-1-3 8 0 0</inkml:trace>
  <inkml:trace contextRef="#ctx0" brushRef="#br0" timeOffset="249117.784">22906 7241 988 0 0,'0'0'242'0'0,"0"0"16"0"0,0 0-24 0 0,0 0-2 0 0,0 0-8 0 0,0 0 16 0 0,0 0 29 0 0,0 0-47 0 0,0 0-31 0 0,0 0-21 0 0,0 0-18 0 0,0 0-13 0 0,0 0-18 0 0,-12 0-21 0 0,9 1 3979 0 0,97-11-3825 0 0,14 1-128 0 0,-102 10-129 0 0,0 1 0 0 0,0 0-1 0 0,-1 0 1 0 0,1 1 0 0 0,-1 0 0 0 0,0 0 0 0 0,0 0 0 0 0,0 1 0 0 0,0-1-1 0 0,0 1 1 0 0,-1 0 0 0 0,1 1 0 0 0,-1-1 0 0 0,0 1 0 0 0,-1-1 0 0 0,1 1 0 0 0,-1 1-1 0 0,0-1 1 0 0,0 0 0 0 0,-1 1 0 0 0,1-1 0 0 0,-1 1 0 0 0,0 0 0 0 0,-1 0 0 0 0,1-1-1 0 0,-1 1 1 0 0,-1 0 0 0 0,1 0 0 0 0,-1 6 3 0 0,-3-1 7 0 0,-1 0 1 0 0,-1 0-1 0 0,0-1 0 0 0,0 1 1 0 0,-1-1-1 0 0,0 0 0 0 0,-1-1 0 0 0,0 1 1 0 0,0-1-1 0 0,-1-1 0 0 0,-1 0 1 0 0,1 0-1 0 0,-1 0 0 0 0,0-1 1 0 0,-1 0-1 0 0,0-1 0 0 0,0 0 0 0 0,0-1 1 0 0,-1 0-1 0 0,-4 1-7 0 0,-86 35 645 0 0,161-50-372 0 0,-50 7-273 0 0,1 1 1 0 0,-1 0-1 0 0,1 0 0 0 0,0 1 0 0 0,-1 1 1 0 0,1 0-1 0 0,-1 0 0 0 0,1 1 0 0 0,-1 0 1 0 0,0 1-1 0 0,0 0 0 0 0,0 0 0 0 0,0 1 1 0 0,0 1-1 0 0,-1-1 0 0 0,3 3 0 0 0,-10-6 3 0 0,0 0-1 0 0,0 0 0 0 0,0 0 0 0 0,0 0 1 0 0,0 0-1 0 0,-1 1 0 0 0,1-1 1 0 0,0 1-1 0 0,-1-1 0 0 0,1 1 1 0 0,-1-1-1 0 0,1 1 0 0 0,-1 0 1 0 0,0 0-1 0 0,0 0 0 0 0,0 0 1 0 0,0 0-1 0 0,0 0 0 0 0,0 0 1 0 0,0 0-1 0 0,-1 0 0 0 0,1 0 1 0 0,-1 0-1 0 0,0 1 0 0 0,1-1 1 0 0,-1 0-1 0 0,0 0 0 0 0,0 1 1 0 0,0-1-1 0 0,-1 0 0 0 0,1 0 1 0 0,-1 0-1 0 0,1 0 0 0 0,-1 1 1 0 0,1-1-1 0 0,-1 0 0 0 0,0 0 0 0 0,0 0 1 0 0,0 0-1 0 0,-1 0 0 0 0,1-1 1 0 0,0 1-1 0 0,-1 0 0 0 0,1 0 1 0 0,-1-1-1 0 0,1 1 0 0 0,-1-1 1 0 0,0 0-1 0 0,1 1 0 0 0,-1-1 1 0 0,-1 1-3 0 0,-107 55 281 0 0,-100-22-1384 0 0,210-35 1011 0 0,-1 0 0 0 0,0 0 0 0 0,1 0 0 0 0,-1 0 0 0 0,0 0 0 0 0,1 0-1 0 0,-1 0 1 0 0,0 0 0 0 0,1 0 0 0 0,-1-1 0 0 0,0 1 0 0 0,1 0 0 0 0,-1 0 0 0 0,1-1 0 0 0,-1 1 0 0 0,0 0 0 0 0,1-1 0 0 0,-1 1 0 0 0,1 0 0 0 0,-1-1 0 0 0,1 1 0 0 0,-1-1 0 0 0,1 1 0 0 0,-1-1 0 0 0,1 1 0 0 0,0-1 0 0 0,-1 1 0 0 0,1-1 0 0 0,0 0 0 0 0,-1 1-1 0 0,1-1 1 0 0,0 1 0 0 0,0-1 0 0 0,0 0 0 0 0,-1 1 0 0 0,1-1 0 0 0,0 0 0 0 0,0 1 0 0 0,0-1 0 0 0,0 0 0 0 0,0 1 0 0 0,0-1 0 0 0,0 0 0 0 0,1 1 0 0 0,-1-1 0 0 0,0 1 0 0 0,0-1 0 0 0,0 0 0 0 0,1 1 0 0 0,-1-1 0 0 0,0 0 0 0 0,0 1 0 0 0,1-1 0 0 0,-1 1-1 0 0,1-1 1 0 0,-1 1 0 0 0,1-1 0 0 0,-1 1 0 0 0,1-1 92 0 0,12-11-1396 0 0</inkml:trace>
  <inkml:trace contextRef="#ctx0" brushRef="#br0" timeOffset="249645.715">23729 7514 1676 0 0,'6'-4'1026'0'0,"22"-15"3406"0"0,-49 19-2716 0 0,0 10-1603 0 0,0 1 0 0 0,0 1-1 0 0,1 1 1 0 0,1 1 0 0 0,0 0 0 0 0,1 2 0 0 0,1 0-1 0 0,0 1 1 0 0,1 1 0 0 0,1 0 0 0 0,1 1-1 0 0,-2 4-112 0 0,-30 33 277 0 0,-9 9-71 0 0,4-3-134 0 0,-2-3 1 0 0,-3-1-1 0 0,-3-4 1 0 0,-12 7-73 0 0,57-49-391 0 0,-12 8-498 0 0,7-15-2473 0 0,18-5 1802 0 0,0-2 26 0 0,-1-8 130 0 0</inkml:trace>
  <inkml:trace contextRef="#ctx0" brushRef="#br0" timeOffset="250284.619">23558 7886 1648 0 0,'-1'-20'4599'0'0,"38"-9"-3971"0"0,-36 28-526 0 0,17-10 65 0 0,1 1 0 0 0,1 1 1 0 0,0 0-1 0 0,0 1 1 0 0,0 2-1 0 0,1 0 0 0 0,0 1 1 0 0,0 1-1 0 0,0 1 1 0 0,1 1-1 0 0,-1 1 0 0 0,1 0-167 0 0,-18 1 15 0 0,0 0-1 0 0,0 1 0 0 0,0-1 0 0 0,0 1 0 0 0,0-1 0 0 0,-1 1 0 0 0,1 0 0 0 0,0 1 1 0 0,-1-1-1 0 0,1 1 0 0 0,-1-1 0 0 0,1 1 0 0 0,-1 0 0 0 0,0 1 0 0 0,0-1 0 0 0,0 0 0 0 0,0 1 1 0 0,0 0-1 0 0,0-1 0 0 0,-1 1 0 0 0,1 0 0 0 0,-1 1 0 0 0,0-1 0 0 0,0 0 0 0 0,0 1 1 0 0,0-1-1 0 0,-1 1 0 0 0,1-1 0 0 0,-1 1 0 0 0,0 0 0 0 0,0-1 0 0 0,0 1 0 0 0,-1 0 0 0 0,1 0 1 0 0,-1 0-1 0 0,0 0 0 0 0,0 0 0 0 0,-1 3-14 0 0,1 5 51 0 0,-1 1 1 0 0,0-1-1 0 0,-1 1 0 0 0,0-1 0 0 0,-1 0 1 0 0,-1 0-1 0 0,0 0 0 0 0,0 0 1 0 0,-1 0-1 0 0,-1-1 0 0 0,-6 10-51 0 0,-8 4 280 0 0,-2-1 0 0 0,-1-1 0 0 0,-1-1-1 0 0,-1-1 1 0 0,0-1 0 0 0,-2-1 0 0 0,0-1 0 0 0,-1-2-1 0 0,-1-1 1 0 0,-1-1-280 0 0,-91 56 1225 0 0,122-70-1211 0 0,0 0-1 0 0,-1 0 1 0 0,1 0 0 0 0,0 1 0 0 0,-1-1 0 0 0,1 0 0 0 0,0 0 0 0 0,-1 0 0 0 0,1 1-1 0 0,0-1 1 0 0,-1 0 0 0 0,1 1 0 0 0,0-1 0 0 0,-1 1 0 0 0,1-1 0 0 0,-1 1 0 0 0,1-1 0 0 0,-1 1-1 0 0,1-1 1 0 0,-1 1 0 0 0,0-1 0 0 0,1 1 0 0 0,-1-1 0 0 0,1 1 0 0 0,-1 0 0 0 0,0-1 0 0 0,0 1-1 0 0,1 0 1 0 0,-1-1 0 0 0,0 1 0 0 0,0 0 0 0 0,0 0 0 0 0,0-1 0 0 0,0 1 0 0 0,0 0-1 0 0,0-1 1 0 0,0 1 0 0 0,0 0 0 0 0,0-1 0 0 0,0 1 0 0 0,0 0 0 0 0,-1 0 0 0 0,1-1 0 0 0,0 1-1 0 0,0-1 1 0 0,-1 1 0 0 0,1 0 0 0 0,0-1 0 0 0,-1 1 0 0 0,1-1 0 0 0,-1 1 0 0 0,1 0-1 0 0,-1-1 1 0 0,1 1 0 0 0,-1-1 0 0 0,1 0 0 0 0,-1 1 0 0 0,0-1 0 0 0,1 1-14 0 0,81 1 223 0 0,-69-2-155 0 0,267-26-85 0 0,-145 13 110 0 0,-130-2-976 0 0,-16 0-3703 0 0,8 10-1704 0 0,3 1 4926 0 0</inkml:trace>
  <inkml:trace contextRef="#ctx0" brushRef="#br0" timeOffset="250859.041">24375 7520 1724 0 0,'15'2'6476'0'0,"-5"4"-4001"0"0,-10-5-2673 0 0,1 0 0 0 0,-1 1 0 0 0,1-1 0 0 0,-1 1 1 0 0,1-1-1 0 0,-1 0 0 0 0,0 1 0 0 0,0-1 0 0 0,0 1 1 0 0,0-1-1 0 0,0 1 0 0 0,0-1 0 0 0,0 0 0 0 0,-1 1 1 0 0,1-1-1 0 0,0 1 0 0 0,-1-1 0 0 0,1 0 1 0 0,-1 1-1 0 0,1-1 0 0 0,-1 0 0 0 0,0 0 0 0 0,0 1 1 0 0,1-1-1 0 0,-1 0 0 0 0,0 0 0 0 0,0 0 0 0 0,0 0 1 0 0,0 0-1 0 0,0 0 0 0 0,-1 0 0 0 0,1 0 0 0 0,0-1 1 0 0,0 1-1 0 0,0 0 0 0 0,-1-1 0 0 0,0 1 198 0 0,-17 9-1476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63 1528 0 0,'9'-14'7232'0'0,"-8"14"-7183"0"0,0-1 1 0 0,-1 1-1 0 0,1 0 1 0 0,0-1 0 0 0,0 1-1 0 0,0-1 1 0 0,-1 1-1 0 0,1-1 1 0 0,0 1 0 0 0,-1-1-1 0 0,1 0 1 0 0,0 1-1 0 0,-1-1 1 0 0,1 0-1 0 0,-1 1 1 0 0,1-1 0 0 0,-1 0-1 0 0,0 0 1 0 0,1 0-1 0 0,-1 1 1 0 0,0-1 0 0 0,1 0-1 0 0,-1 0 1 0 0,0 0-1 0 0,0 0 1 0 0,0 0-1 0 0,0 0 1 0 0,0 1 0 0 0,0-1-1 0 0,0 0 1 0 0,0 0-1 0 0,0 0 1 0 0,0 0 0 0 0,0 0-1 0 0,0 0 1 0 0,-1 1-1 0 0,1-1 1 0 0,0 0-1 0 0,-1 0 1 0 0,1 0 0 0 0,-1 1-1 0 0,1-1 1 0 0,-1 0-1 0 0,1 0 1 0 0,-1 1 0 0 0,1-1-1 0 0,-1 0 1 0 0,0 1-1 0 0,1-1 1 0 0,-1 1-1 0 0,0-1 1 0 0,0 1 0 0 0,1-1-1 0 0,-1 1 1 0 0,0 0-1 0 0,0-1 1 0 0,0 1 0 0 0,0 0-1 0 0,1-1 1 0 0,-1 1-1 0 0,0 0 1 0 0,0 0-1 0 0,0 0 1 0 0,0 0 0 0 0,0 0-1 0 0,0 0 1 0 0,0 0-50 0 0,-9-4-361 0 0,-1-1-1775 0 0,2 5-4606 0 0,7 1 5511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0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1532 0 0,'25'31'5017'0'0,"-47"-48"-2965"0"0,-23 4-7755 0 0,40 12 4417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27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731 179 1016 0 0,'0'0'318'0'0,"0"0"-18"0"0,0 0-52 0 0,0 0-37 0 0,0 0 46 0 0,0 0 17 0 0,0 0-71 0 0,0 0-60 0 0,0 0 24 0 0,0 0 9 0 0,0 0-15 0 0,0 0-13 0 0,0 0-7 0 0,0 0-44 0 0,0 0-41 0 0,0 0 9 0 0,0 0 14 0 0,0 0 39 0 0,0 0 24 0 0,0 0-30 0 0,0 0-26 0 0,0 0-15 0 0,0 0-22 0 0,0 0-85 0 0,0 0-17 0 0,0 0 28 0 0,0 0 97 0 0,0 0 31 0 0,0 0 36 0 0,0 0-19 0 0,0 0-34 0 0,0 0-61 0 0,0 0-1 0 0,0 0-7 0 0,0 0 1 0 0,0 0-2 0 0,0 0-3 0 0,0 0 18 0 0,0 0 64 0 0,0 0-17 0 0,0 0-96 0 0,0 0 33 0 0,0 0 13 0 0,0 0-10 0 0,0 0 57 0 0,0 0 15 0 0,0 0 18 0 0,0 0-42 0 0,0 0-24 0 0,0 0-10 0 0,0 0 76 0 0,0 0 8 0 0,0 0-30 0 0,0 0 38 0 0,0 0 0 0 0,0 0 6 0 0,0 0-35 0 0,0 0-16 0 0,0 0-49 0 0,0 0 42 0 0,0 0-14 0 0,0 0 4 0 0,0 0 58 0 0,0 0-18 0 0,0 0-21 0 0,0 0-20 0 0,0 0 56 0 0,0 0 4 0 0,0 0-48 0 0,0 0 46 0 0,0 0-37 0 0,0 0-16 0 0,0 0-18 0 0,0 0 34 0 0,0 0 39 0 0,0 0-46 0 0,0 0-6 0 0,0 0 2 0 0,0 0-65 0 0,0 0 4 0 0,0 0-2 0 0,0 0 34 0 0,0 0 20 0 0,0 0 0 0 0,0 0-28 0 0,0 0-16 0 0,0 0 59 0 0,0 0-24 0 0,0 0-31 0 0,0 0 32 0 0,0 0 34 0 0,0 0-64 0 0,0 0 43 0 0,0 0 10 0 0,0 0-18 0 0,0 0-23 0 0,0 0-21 0 0,0 0-49 0 0,0 0 26 0 0,0 0 41 0 0,0 0-10 0 0,0 0-37 0 0,0 0-15 0 0,0 0 4 0 0,0 0 20 0 0,0 0 14 0 0,-3 7-11 0 0,-11 234 185 0 0,16-155-3 0 0,14 103 362 0 0,-9-122-17 0 0,-7-66-624 0 0,1-32-4723 0 0,1-6 2303 0 0,-2 15 1326 0 0</inkml:trace>
  <inkml:trace contextRef="#ctx0" brushRef="#br0" timeOffset="388.098">724 189 1100 0 0,'0'0'715'0'0,"-6"-20"1948"0"0,76 68-1666 0 0,353 262 1124 0 0,-392-285-2235 0 0,-19-14-2689 0 0,-12-11 1459 0 0,0 0 17 0 0</inkml:trace>
  <inkml:trace contextRef="#ctx0" brushRef="#br0" timeOffset="683.125">1292 96 1400 0 0,'4'-11'3803'0'0,"-6"29"-2754"0"0,16 220-131 0 0,10-118-449 0 0,-24-93-4897 0 0,0-26 3149 0 0</inkml:trace>
  <inkml:trace contextRef="#ctx0" brushRef="#br0" timeOffset="1060.231">1587 305 948 0 0,'-9'8'234'0'0,"1"0"0"0"0,1 1 0 0 0,0 0 0 0 0,0 0 0 0 0,1 1 0 0 0,0-1 1 0 0,0 1-1 0 0,1 1 0 0 0,0-1 0 0 0,1 1 0 0 0,1 0 0 0 0,-1 0 0 0 0,2 0 0 0 0,-1 0 0 0 0,2 1 0 0 0,-1 8-234 0 0,4-15 64 0 0,1 0 0 0 0,-1 0 0 0 0,1 0 0 0 0,0 0 0 0 0,1-1 0 0 0,-1 0 0 0 0,1 0 0 0 0,0 0 0 0 0,0 0 0 0 0,0 0 0 0 0,1-1 0 0 0,-1 1 0 0 0,1-1 0 0 0,0-1 0 0 0,-1 1 0 0 0,1-1 0 0 0,1 1 0 0 0,-1-1 0 0 0,0-1 0 0 0,0 1 0 0 0,1-1 0 0 0,-1 0 0 0 0,1 0 0 0 0,-1-1 0 0 0,1 1 0 0 0,-1-1 0 0 0,1-1 0 0 0,0 1 0 0 0,-1-1 0 0 0,1 0 0 0 0,-1 0 0 0 0,5-2-64 0 0,0 3 27 0 0,0-1 1 0 0,0-1-1 0 0,0 0 1 0 0,0-1-1 0 0,-1 0 1 0 0,1 0-1 0 0,-1-1 0 0 0,0 0 1 0 0,0 0-1 0 0,0-1 1 0 0,-1 0-1 0 0,1-1 1 0 0,-1 0-1 0 0,-1 0 1 0 0,1-1-1 0 0,-1 0 1 0 0,0 0-1 0 0,1-2-27 0 0,-51-24-572 0 0,-191 6-1782 0 0,207 22 1405 0 0</inkml:trace>
  <inkml:trace contextRef="#ctx0" brushRef="#br0" timeOffset="1353.557">1902 9 2000 0 0,'15'-5'2297'0'0,"-14"4"-2228"0"0,-1 1-1 0 0,1 0 0 0 0,0-1 1 0 0,-1 1-1 0 0,1 0 1 0 0,0 0-1 0 0,-1-1 1 0 0,1 1-1 0 0,0 0 1 0 0,0 0-1 0 0,-1 0 1 0 0,1 0-1 0 0,0 0 0 0 0,-1 0 1 0 0,1 0-1 0 0,0 0 1 0 0,0 0-1 0 0,-1 0 1 0 0,1 1-1 0 0,0-1 1 0 0,-1 0-1 0 0,1 0 1 0 0,0 1-1 0 0,-1-1 0 0 0,1 0 1 0 0,0 1-1 0 0,-1-1 1 0 0,1 1-1 0 0,-1-1 1 0 0,1 1-1 0 0,-1-1 1 0 0,1 1-1 0 0,-1-1 1 0 0,1 1-1 0 0,-1-1 0 0 0,1 1 1 0 0,-1 0-1 0 0,0-1 1 0 0,1 1-1 0 0,-1 0 1 0 0,0-1-1 0 0,0 1 1 0 0,1 0-1 0 0,-1-1 1 0 0,0 1-1 0 0,0 0 0 0 0,0-1 1 0 0,0 1-1 0 0,0 0 1 0 0,0 0-1 0 0,0-1 1 0 0,0 1-1 0 0,0 0 1 0 0,0 0-1 0 0,0-1 0 0 0,-1 1 1 0 0,1 0-1 0 0,0-1 1 0 0,0 1-1 0 0,-1 0 1 0 0,1-1-1 0 0,-1 1 1 0 0,1-1-1 0 0,0 1 1 0 0,-1 0-1 0 0,1-1 0 0 0,-1 1-68 0 0,16 176 793 0 0,82 114-1195 0 0,-96-288 232 0 0,1-1 0 0 0,-1 1 0 0 0,0-1 0 0 0,0 1 0 0 0,0-1 0 0 0,-1 1 1 0 0,1 0-1 0 0,-1-1 0 0 0,1 1 0 0 0,-1 0 0 0 0,0-1 0 0 0,0 1 1 0 0,0 0-1 0 0,0-1 0 0 0,0 1 0 0 0,-1 0 0 0 0,1 0 0 0 0,-1-1 1 0 0,0 1-1 0 0,0-1 0 0 0,0 1 0 0 0,0-1 0 0 0,0 1 0 0 0,0-1 1 0 0,-1 0-1 0 0,1 1 0 0 0,-1-1 0 0 0,0 0 0 0 0,1 0 0 0 0,-1 0 1 0 0,0 0-1 0 0,0 0 0 0 0,-1-1 0 0 0,0 2 170 0 0,-16 7-1203 0 0</inkml:trace>
  <inkml:trace contextRef="#ctx0" brushRef="#br0" timeOffset="1619.456">1825 356 2028 0 0,'0'1'688'0'0,"0"-1"-16"0"0,0 2-100 0 0,3-1-24 0 0,2-2-56 0 0,0-1-144 0 0,16-4 97 0 0,3-1-45 0 0,6-1-96 0 0,7-2-84 0 0,-4 2-160 0 0,1 1-8 0 0,4 1-300 0 0,4-2-148 0 0,-10 1-401 0 0,2 1 73 0 0,-4 4-816 0 0,-4-4 88 0 0</inkml:trace>
  <inkml:trace contextRef="#ctx0" brushRef="#br0" timeOffset="2008.694">2321 380 1240 0 0,'166'-37'3061'0'0,"-160"34"-3083"0"0,0 1 0 0 0,0-1-1 0 0,0-1 1 0 0,-1 1 0 0 0,1-1-1 0 0,-1 0 1 0 0,0 0 0 0 0,0-1-1 0 0,0 1 1 0 0,0-1-1 0 0,-1 0 1 0 0,0-1 0 0 0,0 1-1 0 0,0-1 1 0 0,-1 1 0 0 0,0-1-1 0 0,0 0 1 0 0,0 0 0 0 0,-1-1-1 0 0,0 1 1 0 0,0 0 0 0 0,0-1-1 0 0,-1 0 1 0 0,0 0 22 0 0,-2 4 2 0 0,1 0 0 0 0,-1 0 0 0 0,0-1 0 0 0,1 1 0 0 0,-2 0 0 0 0,1 0 0 0 0,0 0 0 0 0,-1 0 0 0 0,1 0 0 0 0,-1 1 0 0 0,0-1 0 0 0,0 0 0 0 0,0 1 0 0 0,0-1 0 0 0,0 1 0 0 0,0 0 0 0 0,-1 0 0 0 0,1 0 0 0 0,-1 0 0 0 0,0 0 0 0 0,0 0 0 0 0,1 1 0 0 0,-1-1 0 0 0,0 1 0 0 0,0 0 0 0 0,-1 0 0 0 0,1 0 0 0 0,0 0 0 0 0,0 1 0 0 0,0-1 1 0 0,-1 1-1 0 0,1 0 0 0 0,0 0 0 0 0,0 0 0 0 0,-1 0 0 0 0,1 0 0 0 0,0 1 0 0 0,0 0 0 0 0,0-1 0 0 0,0 1 0 0 0,0 0 0 0 0,-2 1-2 0 0,-8 1 78 0 0,-1 0 1 0 0,1 0 0 0 0,0 1 0 0 0,0 1-1 0 0,1 0 1 0 0,-1 1 0 0 0,1 0 0 0 0,0 1-1 0 0,1 1 1 0 0,0-1 0 0 0,0 2-1 0 0,1 0 1 0 0,0 0 0 0 0,0 0 0 0 0,1 2-1 0 0,0-1 1 0 0,1 1 0 0 0,0 0 0 0 0,1 1-1 0 0,0-1 1 0 0,1 2 0 0 0,0-1 0 0 0,-3 10-79 0 0,12-14-21 0 0,-1 1 1 0 0,1-1 0 0 0,0 0-1 0 0,1 0 1 0 0,0 0 0 0 0,0 0-1 0 0,1 0 1 0 0,0-1 0 0 0,0 0 0 0 0,1 0-1 0 0,0 0 1 0 0,0-1 0 0 0,1 0-1 0 0,-1 0 1 0 0,1-1 0 0 0,1 0-1 0 0,-1 0 1 0 0,1 0 0 0 0,0-1 0 0 0,0 0-1 0 0,0-1 1 0 0,0 0 0 0 0,0 0-1 0 0,1 0 1 0 0,0-1 0 0 0,-1-1-1 0 0,1 0 21 0 0,75 13-2238 0 0,-40-8 896 0 0</inkml:trace>
  <inkml:trace contextRef="#ctx0" brushRef="#br0" timeOffset="2603.357">4 936 1332 0 0,'0'1'140'0'0,"1"0"1"0"0,-1-1-1 0 0,0 1 0 0 0,0-1 1 0 0,0 1-1 0 0,0-1 1 0 0,0 1-1 0 0,0 0 0 0 0,0-1 1 0 0,0 1-1 0 0,0-1 0 0 0,0 1 1 0 0,0 0-1 0 0,0-1 0 0 0,0 1 1 0 0,0-1-1 0 0,0 1 0 0 0,-1-1 1 0 0,1 1-1 0 0,0 0 0 0 0,0-1 1 0 0,-1 1-1 0 0,1-1 0 0 0,0 1 1 0 0,-1-1-1 0 0,1 0 0 0 0,-1 1 1 0 0,1-1-141 0 0,63 5 760 0 0,186-29 469 0 0,534-96 208 0 0,-281 36-815 0 0,483-15-622 0 0,-778 89 803 0 0,-191 0-835 0 0,-6-22-5638 0 0,-9 26 4353 0 0,1-2 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39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1008 0 0,'2'1'145'0'0,"-1"-1"1"0"0,1 1-1 0 0,0 0 0 0 0,0 0 1 0 0,0 0-1 0 0,-1 0 1 0 0,1 1-1 0 0,-1-1 0 0 0,1 0 1 0 0,-1 1-1 0 0,1-1 0 0 0,-1 1 1 0 0,0 0-1 0 0,0-1 0 0 0,0 1 1 0 0,0 0-1 0 0,0 0 0 0 0,0-1 1 0 0,0 1-1 0 0,0 0 0 0 0,-1 0 1 0 0,1 0-1 0 0,-1 0 0 0 0,1 0 1 0 0,-1 0-1 0 0,0 0 0 0 0,0 0 1 0 0,0 0-1 0 0,0 0 1 0 0,0 2-146 0 0,0-1 122 0 0,12 79 802 0 0,-12-71-831 0 0,0 0 0 0 0,1 0 0 0 0,0 0 0 0 0,1 0 0 0 0,0 0 0 0 0,1 0 0 0 0,0 0 0 0 0,1-1 0 0 0,0 1 0 0 0,0-1-1 0 0,1 0 1 0 0,1 0 0 0 0,0-1 0 0 0,0 0 0 0 0,1 0 0 0 0,5 6-93 0 0,-10-13-115 0 0,0-1 0 0 0,0 0 0 0 0,0 1-1 0 0,0-1 1 0 0,1 0 0 0 0,-1 0 0 0 0,0 0 0 0 0,1 0 0 0 0,-1-1 0 0 0,1 1-1 0 0,-1-1 1 0 0,1 1 0 0 0,-1-1 0 0 0,1 0 0 0 0,-1 0 0 0 0,1 0-1 0 0,-1 0 1 0 0,1-1 0 0 0,-1 1 0 0 0,1-1 0 0 0,-1 1 0 0 0,1-1 0 0 0,-1 0-1 0 0,0 0 1 0 0,1 0 0 0 0,-1 0 0 0 0,0-1 0 0 0,0 1 0 0 0,0 0 0 0 0,0-1-1 0 0,0 1 1 0 0,0-1 0 0 0,0 0 0 0 0,0 0 0 0 0,-1 0 0 0 0,1 0-1 0 0,-1 0 1 0 0,1 0 0 0 0,-1 0 0 0 0,0 0 0 0 0,0-1 0 0 0,0 1 0 0 0,0 0-1 0 0,0-1 1 0 0,0-1 115 0 0,5-21-1524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8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313 562 1700 0 0,'-3'-3'156'0'0,"-1"-1"-1"0"0,1 1 1 0 0,0 1-1 0 0,-1-1 0 0 0,0 0 1 0 0,1 1-1 0 0,-1 0 1 0 0,0 0-1 0 0,0 0 1 0 0,0 0-1 0 0,-1 1 1 0 0,1-1-1 0 0,0 1 1 0 0,0 0-1 0 0,-1 1 1 0 0,1-1-1 0 0,-1 1 1 0 0,1-1-1 0 0,-1 1 0 0 0,1 1 1 0 0,-1-1-1 0 0,1 1 1 0 0,0 0-1 0 0,-1 0 1 0 0,1 0-1 0 0,0 0 1 0 0,0 1-1 0 0,0-1 1 0 0,-1 1-1 0 0,0 1-155 0 0,-121 76 1563 0 0,68-1-646 0 0,61-75-917 0 0,1 0 0 0 0,0 0 1 0 0,-1 0-1 0 0,1-1 0 0 0,1 0 0 0 0,-1 0 0 0 0,0 0 0 0 0,0 0 0 0 0,1-1 1 0 0,-1 0-1 0 0,1 0 0 0 0,0 0 0 0 0,-1 0 0 0 0,1-1 0 0 0,-1 0 0 0 0,1 0 1 0 0,0 0-1 0 0,-1 0 0 0 0,1-1 0 0 0,0 1 0 0 0,-1-1 0 0 0,1-1 0 0 0,-1 1 0 0 0,3-1 0 0 0,303-99-1263 0 0,-242 51 840 0 0,-68 49 433 0 0,0 1 56 0 0,-3-1 32 0 0,-11-1-36 0 0,1 1 1 0 0,-1 1 0 0 0,0 0 0 0 0,0 1-1 0 0,1 0 1 0 0,-1 1 0 0 0,1 1-1 0 0,-1 0 1 0 0,1 0 0 0 0,0 2 0 0 0,0 0-1 0 0,-7 3-62 0 0,11-3-300 0 0,25-6 113 0 0,26-9 2 0 0,-31 6 126 0 0,11 0 27 0 0,0-2-1 0 0,0-1 1 0 0,0 0 0 0 0,-1-2-1 0 0,0 0 1 0 0,0-1-1 0 0,-1-2 1 0 0,-1 0 0 0 0,0-1-1 0 0,-1 0 1 0 0,0-2 0 0 0,-1 0-1 0 0,0-1 1 0 0,-2-1 0 0 0,0 0-1 0 0,-1-1 1 0 0,5-8 32 0 0,-16 9 244 0 0,0 0 1 0 0,-1 0-1 0 0,-1 0 1 0 0,0 0-1 0 0,-1-1 0 0 0,-1 1 1 0 0,-1 0-1 0 0,-1 0 1 0 0,0 0-1 0 0,-1 0 1 0 0,0 0-1 0 0,-2 1 0 0 0,0 0 1 0 0,-1 0-1 0 0,0 0 1 0 0,-1 1-1 0 0,-1 0 1 0 0,-1 1-1 0 0,0 0 0 0 0,-11-12-244 0 0,20 26 25 0 0,1-1 0 0 0,-1 1-1 0 0,0-1 1 0 0,0 1 0 0 0,1 0-1 0 0,-1-1 1 0 0,0 1 0 0 0,0 0-1 0 0,0 0 1 0 0,0-1-1 0 0,1 1 1 0 0,-1 0 0 0 0,0 0-1 0 0,0 0 1 0 0,0 0 0 0 0,0 0-1 0 0,0 0 1 0 0,1 0 0 0 0,-1 1-1 0 0,0-1 1 0 0,0 0-1 0 0,0 0 1 0 0,0 1 0 0 0,1-1-1 0 0,-1 0 1 0 0,0 1 0 0 0,0-1-1 0 0,1 1 1 0 0,-1-1 0 0 0,0 1-1 0 0,1-1 1 0 0,-1 1 0 0 0,0-1-1 0 0,1 1 1 0 0,-1 0-1 0 0,1-1 1 0 0,-1 1 0 0 0,1 0-1 0 0,-1 0 1 0 0,1-1 0 0 0,0 1-1 0 0,-1 0 1 0 0,1 0 0 0 0,0 0-1 0 0,0-1 1 0 0,-1 1-1 0 0,1 0 1 0 0,0 0 0 0 0,0 0-1 0 0,0 0 1 0 0,0 0 0 0 0,0-1-1 0 0,0 1 1 0 0,0 0 0 0 0,1 0-25 0 0,-2 1-28 0 0,-4 28 101 0 0,1 0 0 0 0,2 0 0 0 0,1 0 0 0 0,1 1 0 0 0,2-1 0 0 0,0 0 0 0 0,3 0 0 0 0,0 0 0 0 0,2-1 0 0 0,1 1 0 0 0,1-2 0 0 0,6 11-73 0 0,-9-17-7 0 0,55 156-473 0 0,23 93-5179 0 0,-75-207 407 0 0,-9-63 4020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9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80 1344 0 0,'0'-4'105'0'0,"0"1"-1"0"0,0 0 1 0 0,-1-1-1 0 0,1 1 0 0 0,-1 0 1 0 0,0 0-1 0 0,0-1 1 0 0,0 1-1 0 0,0 0 1 0 0,-1 0-1 0 0,1 0 1 0 0,-1 0-1 0 0,0 0 1 0 0,0 0-1 0 0,0 1 1 0 0,0-1-1 0 0,0 1 1 0 0,-1-1-1 0 0,1 1 1 0 0,-1 0-1 0 0,1 0 1 0 0,-1 0-1 0 0,0 0 1 0 0,0 0-1 0 0,0 1 0 0 0,0-1 1 0 0,0 1-1 0 0,0 0 1 0 0,0 0-1 0 0,-1 0 1 0 0,1 0-1 0 0,0 1 1 0 0,-1-1-1 0 0,1 1 1 0 0,0 0-1 0 0,-1 0 1 0 0,1 0-1 0 0,-1 0-104 0 0,-127 29 1502 0 0,116-21-1352 0 0,1 0 0 0 0,0 0 0 0 0,0 2 1 0 0,1-1-1 0 0,0 2 0 0 0,1 0 0 0 0,0 0 0 0 0,1 1 0 0 0,0 0 0 0 0,1 1 1 0 0,0 1-1 0 0,1-1 0 0 0,0 1 0 0 0,2 1 0 0 0,-1 0 0 0 0,2 0 1 0 0,0 0-1 0 0,1 1 0 0 0,-3 11-150 0 0,9-25 15 0 0,-1 0 1 0 0,0 1 0 0 0,0-1-1 0 0,1 0 1 0 0,-1 0 0 0 0,1 0-1 0 0,0 0 1 0 0,0 0-1 0 0,0 0 1 0 0,0 0 0 0 0,0 0-1 0 0,0 0 1 0 0,0-1-1 0 0,0 1 1 0 0,1 0 0 0 0,-1-1-1 0 0,1 1 1 0 0,-1-1-1 0 0,1 1 1 0 0,0-1 0 0 0,0 0-1 0 0,-1 1 1 0 0,1-1-1 0 0,0 0 1 0 0,0 0 0 0 0,0-1-1 0 0,0 1 1 0 0,0 0-1 0 0,0-1 1 0 0,0 1 0 0 0,1-1-1 0 0,-1 1 1 0 0,0-1-1 0 0,0 0 1 0 0,0 0 0 0 0,0 0-1 0 0,1 0 1 0 0,-1-1 0 0 0,0 1-1 0 0,2-1-15 0 0,84-11 94 0 0,-54 1-90 0 0,1-1 0 0 0,-2-1 0 0 0,1-2 0 0 0,-2-1 0 0 0,0-2 0 0 0,-2-1 0 0 0,1-1 0 0 0,-2-2 0 0 0,-1-1 0 0 0,3-5-4 0 0,-31 28 27 0 0,0 0 5 0 0,0 0-6 0 0,10 42-30 0 0,-7-31-146 0 0,1 1 0 0 0,0-1 0 0 0,1 0 0 0 0,1 0 0 0 0,-1 0-1 0 0,2-1 1 0 0,-1 0 0 0 0,1 0 0 0 0,1 0 0 0 0,0-1 0 0 0,5 4 150 0 0,116 62-5919 0 0,-107-68 4657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1048 0 0,'12'-27'5279'0'0,"-12"28"-2606"0"0,-1 17-1983 0 0,20 224 580 0 0,25 16-1995 0 0,-66-206-1526 0 0,-9-41-2952 0 0,25-14 3918 0 0</inkml:trace>
  <inkml:trace contextRef="#ctx0" brushRef="#br0" timeOffset="390.64">37 237 1360 0 0,'16'-33'1025'0'0,"-6"8"-503"0"0,1 2-1 0 0,1 0 0 0 0,1 0 1 0 0,1 1-1 0 0,1 1 0 0 0,1 0 1 0 0,1 1-1 0 0,6-5-521 0 0,-20 24 34 0 0,0 1 1 0 0,0 0-1 0 0,0 0 0 0 0,0 1 1 0 0,0-1-1 0 0,0 0 0 0 0,0 1 1 0 0,0 0-1 0 0,0 0 1 0 0,0 0-1 0 0,0 0 0 0 0,0 0 1 0 0,-1 0-1 0 0,1 1 0 0 0,0-1 1 0 0,-1 1-1 0 0,1 0 1 0 0,-1 0-1 0 0,0 0 0 0 0,0 0 1 0 0,0 0-1 0 0,0 0 0 0 0,0 1 1 0 0,0-1-1 0 0,0 1 0 0 0,-1-1 1 0 0,1 1-1 0 0,-1 0 1 0 0,0-1-1 0 0,1 1 0 0 0,-2 0 1 0 0,1 0-1 0 0,0 0 0 0 0,0 0 1 0 0,-1 1-35 0 0,6 14 96 0 0,-1 0-1 0 0,-1 0 1 0 0,-1 0 0 0 0,0 1 0 0 0,-2-1 0 0 0,0 1 0 0 0,-1 0 0 0 0,0-1-1 0 0,-2 1 1 0 0,0 0 0 0 0,-1-1 0 0 0,-1 0 0 0 0,-1 0 0 0 0,-1 0-1 0 0,0 0 1 0 0,-1-1 0 0 0,-1 0 0 0 0,-1 0 0 0 0,0-1 0 0 0,-1 0 0 0 0,0-1-1 0 0,-2 0 1 0 0,0-1 0 0 0,0 0 0 0 0,-2 0-96 0 0,-2-1 392 0 0,16-13-356 0 0,0 0 0 0 0,1 0 0 0 0,-1 0 0 0 0,1 0 0 0 0,-1 0-1 0 0,0 0 1 0 0,1 0 0 0 0,-1 0 0 0 0,1 1 0 0 0,-1-1 0 0 0,0 0-1 0 0,1 0 1 0 0,-1 0 0 0 0,1 1 0 0 0,-1-1 0 0 0,0 0 0 0 0,1 0-1 0 0,-1 1 1 0 0,0-1 0 0 0,1 0 0 0 0,-1 0 0 0 0,0 1-1 0 0,0-1 1 0 0,1 1 0 0 0,-1-1 0 0 0,0 0 0 0 0,0 1 0 0 0,0-1-1 0 0,0 0 1 0 0,1 1 0 0 0,-1-1 0 0 0,0 1 0 0 0,0-1 0 0 0,0 1-1 0 0,0-1 1 0 0,0 0 0 0 0,0 1 0 0 0,0-1 0 0 0,0 1 0 0 0,0-1-1 0 0,0 1 1 0 0,0-1 0 0 0,0 0 0 0 0,-1 1 0 0 0,1-1-36 0 0,36 9-318 0 0,0 0 1 0 0,-1 3-1 0 0,0 0 0 0 0,-1 3 1 0 0,0 0-1 0 0,-1 3 0 0 0,-1 0 1 0 0,-1 2-1 0 0,24 21 318 0 0,-38-30-528 0 0,44 18-4168 0 0,-59-28 3451 0 0,-2-1 49 0 0</inkml:trace>
  <inkml:trace contextRef="#ctx0" brushRef="#br0" timeOffset="795.85">560 186 1360 0 0,'60'183'2940'0'0,"37"327"1648"0"0,-82-440-2511 0 0,-15-69-1634 0 0,1-6-105 0 0,108-276 639 0 0,135-137-80 0 0,-239 413-2191 0 0,-6 11-6187 0 0,1-5 5928 0 0,0-3 85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44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0 294 936 0 0,'41'11'2352'0'0,"-29"1"-2121"0"0,-1 1 0 0 0,-1 0 1 0 0,0 0-1 0 0,-1 1 0 0 0,0 0 1 0 0,-1 0-1 0 0,-1 1 0 0 0,0 0 1 0 0,-1 0-1 0 0,-1 1 1 0 0,-1 0-1 0 0,0 0 0 0 0,0 0 1 0 0,-2 0-1 0 0,0 1 0 0 0,-1 4-231 0 0,-1-18 83 0 0,0-1 1 0 0,0 1-1 0 0,0 0 0 0 0,0 0 0 0 0,-1 0 0 0 0,1 0 0 0 0,-1 0 0 0 0,0 0 0 0 0,0-1 1 0 0,0 1-1 0 0,0 0 0 0 0,0-1 0 0 0,-1 1 0 0 0,1-1 0 0 0,-1 1 0 0 0,0-1 0 0 0,0 0 1 0 0,0 0-1 0 0,0 1 0 0 0,0-1 0 0 0,0-1 0 0 0,0 1 0 0 0,-1 0 0 0 0,1 0 0 0 0,-1-1 1 0 0,1 0-1 0 0,-1 1 0 0 0,1-1 0 0 0,-1 0 0 0 0,0 0 0 0 0,0 0 0 0 0,0-1 0 0 0,1 1 1 0 0,-3-1-84 0 0,2-4 20 0 0,-1 0 1 0 0,1 0-1 0 0,0-1 1 0 0,0 1-1 0 0,0-1 1 0 0,1 0-1 0 0,-1 0 1 0 0,1 0 0 0 0,0 0-1 0 0,1 0 1 0 0,-1 0-1 0 0,1-1 1 0 0,0 1-1 0 0,0 0 1 0 0,1-1-1 0 0,0 1 1 0 0,0-1-1 0 0,0 1 1 0 0,0-1 0 0 0,1 1-1 0 0,0 0 1 0 0,0-1-1 0 0,1 1 1 0 0,-1 0-1 0 0,1 0 1 0 0,0 0-1 0 0,0 0 1 0 0,3-4-21 0 0,2-10-24 0 0,0 0 1 0 0,1 1-1 0 0,0 1 1 0 0,2-1-1 0 0,0 1 1 0 0,1 1 0 0 0,1 0-1 0 0,0 1 1 0 0,1 0-1 0 0,1 0 1 0 0,0 2-1 0 0,1 0 1 0 0,0 0-1 0 0,1 2 1 0 0,1 0-1 0 0,-1 0 1 0 0,12-4 23 0 0,-24 14-7 0 0,-1 0 0 0 0,1 0 0 0 0,-1 1 0 0 0,1-1 1 0 0,-1 1-1 0 0,1 0 0 0 0,0 0 0 0 0,-1 0 0 0 0,1 0 1 0 0,-1 1-1 0 0,1-1 0 0 0,-1 1 0 0 0,1 0 0 0 0,-1 0 1 0 0,0 0-1 0 0,1 0 0 0 0,-1 1 0 0 0,0-1 1 0 0,0 1-1 0 0,0 0 0 0 0,0 0 0 0 0,0 0 0 0 0,0 1 1 0 0,0-1-1 0 0,-1 0 0 0 0,1 1 0 0 0,-1 0 0 0 0,0 0 1 0 0,0-1-1 0 0,0 1 0 0 0,0 1 0 0 0,0-1 0 0 0,-1 0 1 0 0,1 0-1 0 0,-1 1 0 0 0,0-1 7 0 0,30 131 89 0 0,-31-114-96 0 0,-2-14-69 0 0,1 0 0 0 0,-1 0-1 0 0,1 1 1 0 0,1-1 0 0 0,-1 0-1 0 0,1 0 1 0 0,0 1 0 0 0,0-1-1 0 0,1 0 1 0 0,0 1 0 0 0,0-1-1 0 0,1 0 1 0 0,-1 0-1 0 0,1 0 1 0 0,1 0 0 0 0,-1 0-1 0 0,1-1 1 0 0,0 1 0 0 0,0-1-1 0 0,1 0 1 0 0,-1 0 0 0 0,1 0-1 0 0,0 0 1 0 0,1 0 0 0 0,-1-1-1 0 0,1 0 1 0 0,0 0-1 0 0,0 0 1 0 0,0 0 0 0 0,0-1-1 0 0,1 0 1 0 0,-1 0 0 0 0,1-1-1 0 0,2 1 77 0 0,49 2-3673 0 0,-38-5 2317 0 0</inkml:trace>
  <inkml:trace contextRef="#ctx0" brushRef="#br0" timeOffset="325.125">975 387 1508 0 0,'-15'1'345'0'0,"0"1"0"0"0,0 0 0 0 0,0 1-1 0 0,1 0 1 0 0,-1 1 0 0 0,1 1 0 0 0,0 0 0 0 0,0 1-1 0 0,1 0 1 0 0,0 2 0 0 0,0-1 0 0 0,0 1 0 0 0,1 1 0 0 0,1 0-1 0 0,-1 1 1 0 0,1 0 0 0 0,0 2-345 0 0,11-11 21 0 0,0-1 0 0 0,-1 1 0 0 0,1 0 0 0 0,0 0 1 0 0,0 0-1 0 0,-1 0 0 0 0,1 0 0 0 0,0 0 0 0 0,0 0 0 0 0,0 0 0 0 0,0 0 0 0 0,0 0 1 0 0,0 0-1 0 0,1 0 0 0 0,-1 0 0 0 0,0 0 0 0 0,0 0 0 0 0,1 0 0 0 0,-1 0 0 0 0,1-1 0 0 0,-1 1 1 0 0,1 0-1 0 0,-1 0 0 0 0,1 0 0 0 0,-1 0 0 0 0,1-1 0 0 0,0 1 0 0 0,-1 0 0 0 0,1-1 0 0 0,0 1 1 0 0,0 0-1 0 0,-1-1 0 0 0,1 1 0 0 0,0-1 0 0 0,0 1 0 0 0,0-1 0 0 0,0 0 0 0 0,0 1 1 0 0,0-1-1 0 0,-1 0 0 0 0,1 0 0 0 0,0 0 0 0 0,0 1 0 0 0,0-1 0 0 0,0 0 0 0 0,0 0 0 0 0,0 0 1 0 0,0 0-1 0 0,0-1 0 0 0,0 1 0 0 0,0 0 0 0 0,1-1-21 0 0,66 1 134 0 0,-40-5-147 0 0,-1-1-1 0 0,0-1 1 0 0,0-2 0 0 0,0 0-1 0 0,-2-2 1 0 0,1-1 0 0 0,-1-1-1 0 0,0-2 14 0 0,-23 14 0 0 0,-1 0 0 0 0,1 0 0 0 0,-1 1 0 0 0,0-1 0 0 0,0 0 0 0 0,1-1 0 0 0,-1 1 0 0 0,0 0-1 0 0,0 0 1 0 0,0 0 0 0 0,0-1 0 0 0,0 1 0 0 0,-1 0 0 0 0,1-1 0 0 0,0 1 0 0 0,0-1 0 0 0,-1 1-1 0 0,1-1 1 0 0,-1 1 0 0 0,0-1 0 0 0,1 0 0 0 0,-1 1 0 0 0,0-1 0 0 0,0 1 0 0 0,0-1 0 0 0,0 0-1 0 0,0 1 1 0 0,0-1 0 0 0,-1 1 0 0 0,1-1 0 0 0,0 1 0 0 0,-1-1 0 0 0,1 1 0 0 0,-1-1-1 0 0,0 1 1 0 0,0-1 0 0 0,1 1 0 0 0,-1-1 0 0 0,0 1 0 0 0,0 0 0 0 0,0 0 0 0 0,0-1 0 0 0,0 1-1 0 0,0 0 1 0 0,-1 0 0 0 0,1 0 0 0 0,0 0 0 0 0,-1 0 0 0 0,1 1 0 0 0,0-1 0 0 0,-1 0 0 0 0,-84-45 7 0 0,71 39 1 0 0,-37-29-940 0 0,54 31 673 0 0,1 0 1 0 0,0 1-1 0 0,0-1 1 0 0,0 1 0 0 0,0 0-1 0 0,1 0 1 0 0,0 0-1 0 0,0 0 1 0 0,0 1 0 0 0,0-1-1 0 0,0 1 1 0 0,1 0-1 0 0,0 0 1 0 0,-1 1-1 0 0,1-1 1 0 0,0 1 0 0 0,0 0-1 0 0,1 1 259 0 0,-2-2-344 0 0,25-10-1101 0 0</inkml:trace>
  <inkml:trace contextRef="#ctx0" brushRef="#br0" timeOffset="590.49">1376 53 1892 0 0,'4'-52'8005'0'0,"-18"77"-6566"0"0,9-1-1326 0 0,1 1-1 0 0,1 0 1 0 0,1 0-1 0 0,1 1 1 0 0,2-1-1 0 0,0 0 0 0 0,2 0 1 0 0,1 0-1 0 0,0 0 1 0 0,2-1-1 0 0,1 1 1 0 0,3 2-113 0 0,11 62-336 0 0,-6-30-308 0 0,3 13-626 0 0,-14-24-2527 0 0,-33-22-202 0 0,20-30 2811 0 0</inkml:trace>
  <inkml:trace contextRef="#ctx0" brushRef="#br0" timeOffset="790.737">1154 290 928 0 0,'-2'0'1656'0'0,"2"-2"-372"0"0,2-1-184 0 0,1 2-151 0 0,3-2-101 0 0,17-2-68 0 0,-1-2-216 0 0,10 1-180 0 0,5 3-168 0 0,1-3-160 0 0,1 3-232 0 0,6-2 12 0 0,-7 4-724 0 0,7-2 68 0 0,-2-2-717 0 0,-1-2 73 0 0,-4-1 48 0 0,-1 4 164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1356 0 0,'0'0'712'0'0,"0"0"-192"0"0,3-3-62 0 0,-2 2-409 0 0,1 0 1 0 0,-1-1-1 0 0,0 1 0 0 0,1 0 0 0 0,-1 0 0 0 0,1 0 0 0 0,-1 0 1 0 0,1 0-1 0 0,0 0 0 0 0,-1 0 0 0 0,1 0 0 0 0,0 1 0 0 0,0-1 1 0 0,-1 1-1 0 0,1-1 0 0 0,0 1 0 0 0,0 0 0 0 0,0 0 0 0 0,0 0 1 0 0,-1 0-1 0 0,1 0 0 0 0,0 0 0 0 0,0 0 0 0 0,0 1 0 0 0,0-1 1 0 0,-1 0-1 0 0,1 1 0 0 0,0 0 0 0 0,0-1 0 0 0,-1 1 0 0 0,1 0 1 0 0,0 0-1 0 0,-1 0 0 0 0,1 0 0 0 0,-1 0 0 0 0,1 0 0 0 0,-1 1 1 0 0,0-1-1 0 0,1 0 0 0 0,-1 1 0 0 0,0-1 0 0 0,0 1 0 0 0,0-1 1 0 0,0 1-1 0 0,0 0 0 0 0,-1-1 0 0 0,1 1 0 0 0,0 0 1 0 0,-1 0-1 0 0,1-1 0 0 0,-1 2-49 0 0,98 286 1150 0 0,-85-166 200 0 0,-13-122-1164 0 0,-6 5 733 0 0,3-39-933 0 0,2 1-1 0 0,2-1 1 0 0,1 1 0 0 0,1-1 0 0 0,2 1 0 0 0,1 0-1 0 0,1 1 1 0 0,2-1 0 0 0,1 2 0 0 0,2-1 0 0 0,1 1 0 0 0,1 1-1 0 0,1 0 1 0 0,15-19 14 0 0,-29 46-28 0 0,0-1-1 0 0,0 0 1 0 0,1 1 0 0 0,-1-1-1 0 0,1 1 1 0 0,-1 0 0 0 0,1 0-1 0 0,0-1 1 0 0,0 1 0 0 0,0 0-1 0 0,0 0 1 0 0,0 0 0 0 0,0 1-1 0 0,1-1 1 0 0,-1 1-1 0 0,0-1 1 0 0,1 1 0 0 0,0 0-1 0 0,-1 0 1 0 0,1 0 0 0 0,0 0-1 0 0,-1 0 1 0 0,1 0 0 0 0,0 1-1 0 0,0 0 1 0 0,-1-1 0 0 0,1 1-1 0 0,0 0 1 0 0,0 0-1 0 0,0 1 1 0 0,0-1 0 0 0,-1 0-1 0 0,1 1 1 0 0,0 0 0 0 0,0 0-1 0 0,-1 0 1 0 0,1 0 0 0 0,0 0-1 0 0,-1 0 1 0 0,1 1 0 0 0,-1-1-1 0 0,0 1 1 0 0,1-1 0 0 0,-1 1-1 0 0,0 0 1 0 0,1 2 28 0 0,89 108-332 0 0,-89-108 323 0 0,16 26 3 0 0,-2 1-1 0 0,-2 1 0 0 0,0 1 0 0 0,-2 0 1 0 0,-2 0-1 0 0,-1 1 0 0 0,-1 1 0 0 0,-1 10 7 0 0,-10 11 436 0 0,-18-104-208 0 0,17 27-251 0 0,2-1 1 0 0,0 1-1 0 0,1-1 1 0 0,2 1-1 0 0,0-1 0 0 0,1 1 1 0 0,1 0-1 0 0,1 0 1 0 0,1 0-1 0 0,0 1 1 0 0,2 0-1 0 0,1 0 1 0 0,0 1-1 0 0,1 0 1 0 0,1 0-1 0 0,1 1 1 0 0,1 1-1 0 0,0 0 0 0 0,1 1 1 0 0,1 0-1 0 0,7-6 23 0 0,-19 20-17 0 0,-1-1-1 0 0,1 0 1 0 0,0 1-1 0 0,0 0 0 0 0,0 0 1 0 0,0 0-1 0 0,0 0 0 0 0,1 0 1 0 0,-1 0-1 0 0,1 1 1 0 0,-1 0-1 0 0,1 0 0 0 0,-1 0 1 0 0,1 0-1 0 0,0 0 1 0 0,-1 1-1 0 0,1-1 0 0 0,0 1 1 0 0,0 0-1 0 0,-1 0 0 0 0,1 1 1 0 0,0-1-1 0 0,-1 1 1 0 0,1 0-1 0 0,0 0 0 0 0,-1 0 1 0 0,1 0-1 0 0,-1 0 1 0 0,1 1-1 0 0,-1 0 0 0 0,0 0 1 0 0,0 0-1 0 0,0 0 0 0 0,0 0 1 0 0,0 0-1 0 0,0 1 1 0 0,0 0-1 0 0,-1-1 0 0 0,0 1 1 0 0,1 0-1 0 0,-1 0 1 0 0,0 0-1 0 0,0 1 18 0 0,17 26-17 0 0,-2 0 0 0 0,0 2 0 0 0,-3-1 1 0 0,0 2-1 0 0,-2 0 0 0 0,-2 1 0 0 0,2 12 17 0 0,-11-41-141 0 0,0 0 0 0 0,0-1 0 0 0,1 1 0 0 0,0 0 0 0 0,0-1 0 0 0,0 1 0 0 0,0-1 0 0 0,1 0 1 0 0,-1 0-1 0 0,1 0 0 0 0,0 0 0 0 0,0 0 0 0 0,1-1 0 0 0,-1 1 0 0 0,1-1 0 0 0,0 0 0 0 0,0 0 0 0 0,0 0 0 0 0,0-1 0 0 0,0 0 0 0 0,1 1 0 0 0,-1-1 0 0 0,1-1 0 0 0,-1 1 1 0 0,1-1-1 0 0,1 1 141 0 0,16 1-1268 0 0</inkml:trace>
  <inkml:trace contextRef="#ctx0" brushRef="#br0" timeOffset="436.293">1564 162 964 0 0,'-3'-4'80'0'0,"1"0"1"0"0,-1 1-1 0 0,1-1 0 0 0,-1 1 1 0 0,0-1-1 0 0,-1 1 0 0 0,1 0 1 0 0,0 0-1 0 0,-1 0 0 0 0,0 1 0 0 0,0 0 1 0 0,0-1-1 0 0,0 1 0 0 0,0 0 1 0 0,0 1-1 0 0,0-1 0 0 0,0 1 1 0 0,-1 0-1 0 0,1 0 0 0 0,-1 0 1 0 0,1 0-1 0 0,-1 1 0 0 0,1 0 0 0 0,-1 0 1 0 0,1 0-1 0 0,-1 1 0 0 0,1-1 1 0 0,0 1-1 0 0,-1 0 0 0 0,1 0 1 0 0,-4 2-81 0 0,-16 2 185 0 0,1 2 0 0 0,1 0 0 0 0,-1 1 0 0 0,1 1 0 0 0,1 2 1 0 0,-1 0-1 0 0,2 1 0 0 0,0 1 0 0 0,0 0 0 0 0,1 2 0 0 0,1 0 0 0 0,1 2 0 0 0,0 0 1 0 0,1 0-1 0 0,0 2 0 0 0,-5 9-185 0 0,20-27 15 0 0,0 0 0 0 0,-1 0 0 0 0,1 0 0 0 0,0 1 0 0 0,0-1 1 0 0,0 0-1 0 0,0 1 0 0 0,0-1 0 0 0,0 1 0 0 0,0-1 0 0 0,0 1 0 0 0,1 0 0 0 0,-1-1 0 0 0,1 1 0 0 0,-1 0 1 0 0,1 0-1 0 0,0-1 0 0 0,-1 1 0 0 0,1 0 0 0 0,0 0 0 0 0,0-1 0 0 0,0 1 0 0 0,0 0 0 0 0,1 0 0 0 0,-1-1 1 0 0,0 1-1 0 0,1 0 0 0 0,-1-1 0 0 0,1 1 0 0 0,0 0 0 0 0,-1-1 0 0 0,1 1 0 0 0,0-1 0 0 0,0 1 1 0 0,0-1-1 0 0,0 1 0 0 0,0-1 0 0 0,1 0 0 0 0,-1 1 0 0 0,0-1 0 0 0,0 0 0 0 0,1 0 0 0 0,-1 0 0 0 0,1 0 1 0 0,-1 0-1 0 0,1 0 0 0 0,0-1 0 0 0,-1 1 0 0 0,1 0 0 0 0,0-1 0 0 0,-1 1 0 0 0,1-1 0 0 0,0 0 0 0 0,0 1 1 0 0,-1-1-1 0 0,1 0 0 0 0,0 0 0 0 0,0 0 0 0 0,-1-1 0 0 0,3 1-15 0 0,98-14 111 0 0,111-80-12 0 0,-212 93-103 0 0,-1 1 0 0 0,0-1 0 0 0,1 0 0 0 0,-1 1-1 0 0,1-1 1 0 0,-1 1 0 0 0,1-1 0 0 0,-1 0 0 0 0,1 1 0 0 0,0-1 0 0 0,-1 1 0 0 0,1 0 0 0 0,0-1 0 0 0,-1 1-1 0 0,1-1 1 0 0,0 1 0 0 0,-1 0 0 0 0,1 0 0 0 0,0-1 0 0 0,0 1 0 0 0,-1 0 0 0 0,1 0 0 0 0,0 0-1 0 0,0 0 1 0 0,-1 0 0 0 0,1 0 0 0 0,0 0 0 0 0,0 0 0 0 0,0 0 0 0 0,-1 0 0 0 0,1 0 0 0 0,0 1-1 0 0,0-1 1 0 0,-1 0 0 0 0,1 0 0 0 0,0 1 0 0 0,-1-1 0 0 0,1 1 0 0 0,0-1 0 0 0,-1 0 0 0 0,1 1 0 0 0,0-1-1 0 0,-1 1 1 0 0,1 0 0 0 0,-1-1 0 0 0,1 1 0 0 0,-1-1 0 0 0,1 1 0 0 0,-1 0 0 0 0,0-1 0 0 0,1 1-1 0 0,-1 0 1 0 0,0 0 0 0 0,1-1 0 0 0,-1 1 0 0 0,0 0 0 0 0,0 0 4 0 0,9 14-11 0 0,120 103-2053 0 0,-98-97 897 0 0,-9-6-97 0 0</inkml:trace>
  <inkml:trace contextRef="#ctx0" brushRef="#br0" timeOffset="1027.299">1703 108 1280 0 0,'48'80'1959'0'0,"36"121"-462"0"0,-72-127 1352 0 0,-28-89-1854 0 0,15-1-1031 0 0,1 1 0 0 0,1 0 0 0 0,0-1 1 0 0,1 1-1 0 0,1 0 0 0 0,0 0 0 0 0,1 0 0 0 0,1 0 0 0 0,0 1 0 0 0,1-1 0 0 0,1 2 0 0 0,0-1 0 0 0,0 0 1 0 0,2 1-1 0 0,0 1 0 0 0,0 0 0 0 0,1 0 0 0 0,0 0 0 0 0,8-5 36 0 0,-14 14-21 0 0,0 1 0 0 0,0-1 0 0 0,1 1-1 0 0,-1 0 1 0 0,0 0 0 0 0,1 1 0 0 0,-1-1 0 0 0,1 1 0 0 0,-1 0-1 0 0,1 0 1 0 0,0 1 0 0 0,-1-1 0 0 0,1 1 0 0 0,0 0 0 0 0,-1 0-1 0 0,1 1 1 0 0,0-1 0 0 0,-1 1 0 0 0,1 0 0 0 0,0 1 0 0 0,-1-1-1 0 0,1 1 1 0 0,-1-1 0 0 0,0 1 0 0 0,0 1 0 0 0,0-1-1 0 0,0 1 1 0 0,0-1 0 0 0,0 1 0 0 0,0 0 0 0 0,-1 0 0 0 0,0 1-1 0 0,1-1 1 0 0,-1 1 0 0 0,-1 0 0 0 0,1-1 0 0 0,0 1 0 0 0,-1 1-1 0 0,0-1 1 0 0,0 0 0 0 0,0 0 0 0 0,-1 1 0 0 0,1-1 0 0 0,0 4 21 0 0,96 180-498 0 0,-69-172-2659 0 0,-28-16 1809 0 0</inkml:trace>
  <inkml:trace contextRef="#ctx0" brushRef="#br0" timeOffset="1276.805">2348 99 1416 0 0,'-1'2'3192'0'0,"42"27"-2442"0"0,177 10-2423 0 0,-201-38 1289 0 0,18 1-745 0 0</inkml:trace>
  <inkml:trace contextRef="#ctx0" brushRef="#br0" timeOffset="1542.526">2849 136 1636 0 0,'9'-67'7387'0'0,"-9"65"-7042"0"0,-5-4 453 0 0,-28 65-391 0 0,2 2 0 0 0,3 1 0 0 0,3 1 0 0 0,2 1 0 0 0,-7 42-407 0 0,8-30-1011 0 0,-3-2 0 0 0,-3 0 0 0 0,-3-2 0 0 0,-5 2 1011 0 0,-27-20-5674 0 0,61-54 4355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5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1048 0 0,'109'352'4745'0'0,"-113"-332"-2168"0"0,-15-55-1707 0 0,15 20-868 0 0,1 0-1 0 0,1 1 1 0 0,0-1-1 0 0,1 0 0 0 0,0 0 1 0 0,2 0-1 0 0,-1 0 1 0 0,2 0-1 0 0,0 0 1 0 0,1 0-1 0 0,0 1 1 0 0,1-1-1 0 0,1 1 0 0 0,0 0 1 0 0,1 0-1 0 0,0 1 1 0 0,1-1-1 0 0,1 1 1 0 0,0 1-1 0 0,1 0 1 0 0,0 0-1 0 0,1 0 0 0 0,0 1 1 0 0,11-8-2 0 0,-19 18-17 0 0,0 0 1 0 0,0 0-1 0 0,0 0 1 0 0,1 1-1 0 0,-1-1 0 0 0,0 0 1 0 0,0 1-1 0 0,1 0 1 0 0,-1 0-1 0 0,0 0 1 0 0,1 0-1 0 0,-1 0 1 0 0,0 0-1 0 0,1 0 0 0 0,-1 1 1 0 0,0-1-1 0 0,0 1 1 0 0,1 0-1 0 0,-1-1 1 0 0,0 1-1 0 0,0 0 0 0 0,0 1 1 0 0,0-1-1 0 0,0 0 1 0 0,0 0-1 0 0,0 1 1 0 0,-1-1-1 0 0,1 1 0 0 0,0 0 1 0 0,-1-1-1 0 0,1 1 1 0 0,-1 0-1 0 0,0 0 1 0 0,1 0-1 0 0,-1 0 1 0 0,0 0-1 0 0,0 1 17 0 0,43 84-115 0 0,-36-59 145 0 0,-7-20-113 0 0,-1-1-1 0 0,1 0 0 0 0,1 0 0 0 0,-1 1 1 0 0,1-1-1 0 0,0 0 0 0 0,1 0 0 0 0,-1-1 1 0 0,2 1-1 0 0,-1 0 0 0 0,1-1 0 0 0,0 0 1 0 0,0 0-1 0 0,0 0 0 0 0,1 0 0 0 0,0-1 1 0 0,0 0-1 0 0,0 0 0 0 0,1 0 0 0 0,0-1 1 0 0,0 1-1 0 0,0-1 0 0 0,0-1 0 0 0,1 1 1 0 0,-1-1-1 0 0,1 0 0 0 0,0-1 0 0 0,0 0 1 0 0,1 1 83 0 0,53-3-3585 0 0,-33 0 2185 0 0</inkml:trace>
  <inkml:trace contextRef="#ctx0" brushRef="#br0" timeOffset="294.981">799 358 1428 0 0,'-262'76'5065'0'0,"261"-75"-5050"0"0,-1 0 1 0 0,1 0 0 0 0,0 0-1 0 0,0 0 1 0 0,0 0 0 0 0,0 0-1 0 0,0 0 1 0 0,1 1 0 0 0,-1-1-1 0 0,0 0 1 0 0,0 1 0 0 0,1-1-1 0 0,-1 0 1 0 0,1 1 0 0 0,-1-1-1 0 0,1 1 1 0 0,0-1 0 0 0,0 1-1 0 0,-1-1 1 0 0,1 1 0 0 0,0-1-1 0 0,0 1 1 0 0,1-1 0 0 0,-1 1-1 0 0,0-1 1 0 0,0 1 0 0 0,1-1-1 0 0,-1 1 1 0 0,1-1-1 0 0,-1 1 1 0 0,1-1 0 0 0,-1 0-1 0 0,1 1 1 0 0,0-1 0 0 0,0 0-1 0 0,0 0 1 0 0,0 0 0 0 0,0 1-1 0 0,0-1 1 0 0,0 0 0 0 0,0 0-1 0 0,0 0 1 0 0,0 0 0 0 0,1-1-1 0 0,-1 1 1 0 0,0 0 0 0 0,1-1-1 0 0,-1 1 1 0 0,0 0 0 0 0,1-1-1 0 0,-1 0 1 0 0,1 1 0 0 0,-1-1-1 0 0,1 0 1 0 0,-1 0 0 0 0,1 1-1 0 0,-1-1 1 0 0,1 0 0 0 0,-1-1-1 0 0,1 1 1 0 0,-1 0 0 0 0,1 0-1 0 0,-1-1 1 0 0,1 1 0 0 0,-1-1-1 0 0,1 1 1 0 0,-1-1-16 0 0,247 11-511 0 0,-158-28 64 0 0,-90 16 431 0 0,-1 1 0 0 0,0-1 0 0 0,0 0 0 0 0,0 0-1 0 0,0 1 1 0 0,0-1 0 0 0,0 1 0 0 0,0-1 0 0 0,0 1 0 0 0,-1-1 0 0 0,1 1 0 0 0,0 0 0 0 0,-1 0 0 0 0,1 0 0 0 0,-1 0-1 0 0,0 0 1 0 0,1 0 0 0 0,-1 0 0 0 0,0 0 0 0 0,0 0 0 0 0,1 1 0 0 0,-1-1 0 0 0,0 1 0 0 0,0-1 0 0 0,0 1 0 0 0,0 0-1 0 0,0 0 1 0 0,0 0 0 0 0,1 0 0 0 0,-1 0 0 0 0,0 0 0 0 0,0 1 0 0 0,0-1 16 0 0,1 0-22 0 0,-175-44-21 0 0,174 43-77 0 0,0-1-1 0 0,0 1 1 0 0,0 0 0 0 0,1-1-1 0 0,-1 1 1 0 0,0-1 0 0 0,1 1 0 0 0,-1-1-1 0 0,1 0 1 0 0,0 0 0 0 0,-1 0-1 0 0,1 0 1 0 0,0 0 0 0 0,0 0 0 0 0,0 0-1 0 0,1 0 1 0 0,-1 0 0 0 0,0 0 0 0 0,1-1-1 0 0,0 1 1 0 0,-1 0 0 0 0,1 0-1 0 0,0-1 1 0 0,0 1 0 0 0,0 0 0 0 0,0 0-1 0 0,1-1 1 0 0,-1 1 0 0 0,0 0-1 0 0,1 0 1 0 0,0-1 0 0 0,0 1 120 0 0,16-34-1303 0 0</inkml:trace>
  <inkml:trace contextRef="#ctx0" brushRef="#br0" timeOffset="561.748">1065 5 1280 0 0,'18'-5'7175'0'0,"-18"19"-4791"0"0,-2 2-2535 0 0,2 20 358 0 0,1 1 0 0 0,2 0 1 0 0,1-1-1 0 0,2 0 0 0 0,2 0 1 0 0,2 2-208 0 0,24 187-3747 0 0,-34-217 3372 0 0,0 1-1 0 0,0 0 0 0 0,0-1 1 0 0,-1 1-1 0 0,-1 0 0 0 0,1-1 1 0 0,-1 0-1 0 0,-1 1 0 0 0,0-1 1 0 0,0 0-1 0 0,0 0 0 0 0,-1 0 1 0 0,0-1-1 0 0,-1 1 0 0 0,0 0 376 0 0,-12 7-1502 0 0</inkml:trace>
  <inkml:trace contextRef="#ctx0" brushRef="#br0" timeOffset="837.459">863 389 2552 0 0,'0'-4'1352'0'0,"-1"1"-160"0"0,-1-2-199 0 0,4 1-137 0 0,-1-1-36 0 0,2 1-248 0 0,12-4-120 0 0,7 1-164 0 0,4-1-148 0 0,9 4-148 0 0,2 1-300 0 0,8 3 28 0 0,3-3-776 0 0,3 0 76 0 0,3 3-533 0 0,-2 0-63 0 0,0-3 12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54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1228 0 0,'-2'4'142'0'0,"0"0"1"0"0,0 0-1 0 0,0 0 1 0 0,1 0-1 0 0,-1 1 0 0 0,1-1 1 0 0,1 1-1 0 0,-1-1 0 0 0,0 0 1 0 0,1 1-1 0 0,0-1 1 0 0,0 1-1 0 0,0-1 0 0 0,1 1 1 0 0,-1-1-1 0 0,1 1 0 0 0,0-1 1 0 0,1 1-1 0 0,-1-1 0 0 0,1 0 1 0 0,-1 0-1 0 0,2 2-142 0 0,-2-3 112 0 0,97 269 2320 0 0,-115-206-36 0 0,12-59-2106 0 0,8-40 554 0 0,113-203-1271 0 0,-114 231 305 0 0,1 0 0 0 0,0 0 0 0 0,0 0 1 0 0,0 1-1 0 0,1-1 0 0 0,-1 1 0 0 0,1 0 0 0 0,0 0 1 0 0,1 0-1 0 0,-1 1 0 0 0,1-1 0 0 0,-1 1 0 0 0,1 0 1 0 0,0 1-1 0 0,0-1 0 0 0,0 1 0 0 0,1-1 122 0 0,26 68-628 0 0,-29 31 715 0 0,-27-57 340 0 0,161-213 22 0 0,-56 115-964 0 0,-54 98 444 0 0,15 225-810 0 0,-29-216-3003 0 0,-7-42 2628 0 0</inkml:trace>
  <inkml:trace contextRef="#ctx0" brushRef="#br0" timeOffset="449.536">786 170 1504 0 0,'-11'1'266'0'0,"0"0"-1"0"0,0 1 0 0 0,0 0 1 0 0,1 0-1 0 0,-1 1 1 0 0,1 1-1 0 0,-1 0 1 0 0,1 0-1 0 0,0 1 0 0 0,1 0 1 0 0,-1 1-1 0 0,1 0 1 0 0,0 0-1 0 0,0 1 0 0 0,1 0 1 0 0,0 1-1 0 0,0 0 1 0 0,1 0-1 0 0,0 0 1 0 0,0 1-1 0 0,-5 10-265 0 0,12-18 24 0 0,-1 1 1 0 0,0-1-1 0 0,1 1 1 0 0,-1-1-1 0 0,1 1 1 0 0,-1-1-1 0 0,1 1 1 0 0,0-1-1 0 0,0 1 1 0 0,-1 0-1 0 0,1-1 1 0 0,0 1-1 0 0,1 0 0 0 0,-1-1 1 0 0,0 1-1 0 0,0-1 1 0 0,1 1-1 0 0,-1 0 1 0 0,1-1-1 0 0,-1 1 1 0 0,1-1-1 0 0,0 1 1 0 0,0-1-1 0 0,-1 0 1 0 0,1 1-1 0 0,0-1 0 0 0,0 0 1 0 0,0 1-1 0 0,1-1 1 0 0,-1 0-1 0 0,0 0 1 0 0,0 0-1 0 0,1 0 1 0 0,-1 0-1 0 0,0 0 1 0 0,1-1-1 0 0,-1 1 1 0 0,1 0-1 0 0,-1-1 0 0 0,1 1 1 0 0,-1-1-1 0 0,1 1 1 0 0,0-1-1 0 0,-1 0 1 0 0,1 0-1 0 0,0 0 1 0 0,-1 0-1 0 0,1 0-24 0 0,90 8 222 0 0,-86-8-173 0 0,17-2-44 0 0,-1 0-1 0 0,0-2 1 0 0,0 0-1 0 0,-1-2 1 0 0,1 0-1 0 0,-1-1 1 0 0,-1-1-1 0 0,1-1 0 0 0,2-3-4 0 0,7 5 599 0 0,40 32-1031 0 0,42 24-4933 0 0,-108-47 4064 0 0</inkml:trace>
  <inkml:trace contextRef="#ctx0" brushRef="#br0" timeOffset="885.873">1143 127 1532 0 0,'-13'-6'4313'0'0,"143"48"-4108"0"0,-66-27-671 0 0,0-2 0 0 0,1-3 0 0 0,0-4 0 0 0,34-1 466 0 0,-98-5 106 0 0,-1 0 0 0 0,1 0 0 0 0,0-1 0 0 0,0 1-1 0 0,0-1 1 0 0,0 1 0 0 0,0 0 0 0 0,-1-1 0 0 0,1 1-1 0 0,0-1 1 0 0,0 0 0 0 0,-1 1 0 0 0,1-1 0 0 0,0 0-1 0 0,-1 1 1 0 0,1-1 0 0 0,-1 0 0 0 0,1 0 0 0 0,-1 0-1 0 0,1 1 1 0 0,-1-1 0 0 0,1 0 0 0 0,-1 0 0 0 0,0 0-1 0 0,1 0 1 0 0,-1 0 0 0 0,0 0 0 0 0,0 0 0 0 0,0 0 0 0 0,0 0-1 0 0,0 0 1 0 0,0 0 0 0 0,0 0 0 0 0,0 0 0 0 0,0 1-1 0 0,0-1 1 0 0,-1 0 0 0 0,1 0 0 0 0,0 0 0 0 0,-1 0-1 0 0,1 0 1 0 0,-1 0 0 0 0,1 0 0 0 0,-1 1 0 0 0,1-1-1 0 0,-1 0 1 0 0,1 0 0 0 0,-1 1 0 0 0,0-1 0 0 0,1 0-1 0 0,-1 1 1 0 0,0-1 0 0 0,0 1 0 0 0,1-1 0 0 0,-1 1-1 0 0,0-1 1 0 0,0 1 0 0 0,0-1 0 0 0,0 1 0 0 0,0 0-1 0 0,0 0 1 0 0,0-1 0 0 0,1 1 0 0 0,-1 0 0 0 0,0 0-1 0 0,0 0 1 0 0,0 0 0 0 0,-1 0-106 0 0,-15 17 132 0 0,0 0 0 0 0,2 1-1 0 0,0 1 1 0 0,1 1 0 0 0,1 0-1 0 0,0 0 1 0 0,2 1 0 0 0,0 1 0 0 0,2 0-1 0 0,-7 21-131 0 0,-19 36-73 0 0,-83 122-1452 0 0,18-87-2836 0 0,19-73 141 0 0,62-40 3025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46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171 619 868 0 0,'0'0'919'0'0,"0"0"-174"0"0,3 0-184 0 0,134-51 1472 0 0,-82 34-1710 0 0,-25 9-233 0 0,-1-1 0 0 0,0-2 0 0 0,0 0 0 0 0,-2-2 0 0 0,1-1 0 0 0,-1-2 0 0 0,7-6-90 0 0,-35 22 0 0 0,0 0 0 0 0,0 0 0 0 0,0 0-1 0 0,0 0 1 0 0,0 0 0 0 0,0 0 0 0 0,0 0 0 0 0,0 0 0 0 0,0-1-1 0 0,0 1 1 0 0,0 0 0 0 0,0-1 0 0 0,0 1 0 0 0,1-1-1 0 0,-1 1 1 0 0,0-1 0 0 0,0 0 0 0 0,0 1 0 0 0,1-1 0 0 0,-1 0-1 0 0,0 1 1 0 0,1-1 0 0 0,-1 0 0 0 0,0 0 0 0 0,1 0-1 0 0,-1 1 1 0 0,1-1 0 0 0,0 0 0 0 0,-1 0 0 0 0,1 0 0 0 0,0 0-1 0 0,-1 0 1 0 0,1 0 0 0 0,0 0 0 0 0,0 0 0 0 0,0 0-1 0 0,0 0 1 0 0,0 0 0 0 0,0 0 0 0 0,0 0 0 0 0,0 0 0 0 0,0 0-1 0 0,0 0 1 0 0,1 0 0 0 0,-1 0 0 0 0,0 0 0 0 0,1 0-1 0 0,-1 1 1 0 0,1-1 0 0 0,-1 0 0 0 0,1 0 0 0 0,-1 0 0 0 0,1 0-1 0 0,-1 1 1 0 0,1-1 0 0 0,0 0 0 0 0,0 1 0 0 0,-1-1-1 0 0,1 0 1 0 0,0 1 0 0 0,0-1 0 0 0,0 1 0 0 0,-1-1 0 0 0,1 1-1 0 0,0-1 1 0 0,0 1 0 0 0,0 0 0 0 0,0 0 0 0 0,0-1-1 0 0,1 1 1 0 0,-89-5 34 0 0,77 5 36 0 0,-26 3 85 0 0,-1 2 1 0 0,0 1 0 0 0,1 2-1 0 0,0 2 1 0 0,1 1-1 0 0,-14 7-155 0 0,35-12 55 0 0,0-3 25 0 0,-1 1-1 0 0,1 1 1 0 0,1 0 0 0 0,-1 1-1 0 0,1 0 1 0 0,0 2-1 0 0,0-1 1 0 0,1 1-1 0 0,0 1 1 0 0,0 0-1 0 0,1 1 1 0 0,0 0 0 0 0,1 1-1 0 0,0 0 1 0 0,1 0-1 0 0,0 1 1 0 0,-3 6-80 0 0,12-13 22 0 0,1 0 0 0 0,-1 0 0 0 0,1 1 0 0 0,0-1 0 0 0,0 0 0 0 0,1 0 0 0 0,-1 0 0 0 0,1 0 0 0 0,0-1 0 0 0,0 1 0 0 0,1 0 0 0 0,-1-1 0 0 0,1 0 0 0 0,0 1 0 0 0,1-1 1 0 0,-1 0-1 0 0,1 0 0 0 0,-1-1 0 0 0,1 1 0 0 0,0-1 0 0 0,0 0 0 0 0,1 0 0 0 0,-1 0 0 0 0,1-1 0 0 0,-1 1 0 0 0,1-1 0 0 0,0 0 0 0 0,0-1 0 0 0,0 1 0 0 0,0-1 0 0 0,1 0-22 0 0,180 37-1036 0 0,16-42-3930 0 0,-111-10 3426 0 0</inkml:trace>
  <inkml:trace contextRef="#ctx0" brushRef="#br0" timeOffset="324.327">1234 454 868 0 0,'0'-1'91'0'0,"1"0"-1"0"0,-1 0 1 0 0,0 0 0 0 0,0 0 0 0 0,0 0-1 0 0,1 0 1 0 0,-1 0 0 0 0,0 0-1 0 0,0 0 1 0 0,0 0 0 0 0,0 0-1 0 0,-1 0 1 0 0,1 0 0 0 0,0 0-1 0 0,0 0 1 0 0,-1 0 0 0 0,1 0 0 0 0,0 0-1 0 0,-1 0 1 0 0,1 1 0 0 0,-1-1-1 0 0,1 0 1 0 0,-1 0 0 0 0,1 0-1 0 0,-1 0 1 0 0,0 1 0 0 0,0-1 0 0 0,1 0-1 0 0,-1 1 1 0 0,0-1 0 0 0,0 1-1 0 0,0-1 1 0 0,1 1 0 0 0,-1-1-1 0 0,0 1 1 0 0,0-1 0 0 0,0 1-1 0 0,0 0 1 0 0,0-1 0 0 0,0 1 0 0 0,0 0-1 0 0,0 0 1 0 0,0 0 0 0 0,0 0-1 0 0,0 0 1 0 0,0 0 0 0 0,0 0-1 0 0,0 0 1 0 0,0 0 0 0 0,0 0-1 0 0,0 1 1 0 0,0-1 0 0 0,0 0 0 0 0,0 1-1 0 0,0-1 1 0 0,1 1 0 0 0,-1-1-1 0 0,0 1 1 0 0,0-1 0 0 0,0 1-1 0 0,0 0 1 0 0,1-1 0 0 0,-1 1 0 0 0,0 0-91 0 0,-51 46 597 0 0,-132 226 241 0 0,179-268-1168 0 0,0 0 0 0 0,-1-1-1 0 0,1 0 1 0 0,-1 0 0 0 0,0 0-1 0 0,0 0 1 0 0,-1-1 0 0 0,1 0 0 0 0,-1-1-1 0 0,1 1 1 0 0,-1-1 0 0 0,0 0-1 0 0,0-1 1 0 0,0 0 0 0 0,0 0 0 0 0,-2 0 330 0 0,-6-1-1292 0 0</inkml:trace>
  <inkml:trace contextRef="#ctx0" brushRef="#br0" timeOffset="574.378">704 514 1592 0 0,'16'-8'2949'0'0,"30"-5"-515"0"0,-8 17-2235 0 0,0 2 0 0 0,0 1 0 0 0,-1 2 0 0 0,0 1 0 0 0,-1 3 0 0 0,26 12-199 0 0,66 19-638 0 0,70 4-4093 0 0,-163-46 3303 0 0</inkml:trace>
  <inkml:trace contextRef="#ctx0" brushRef="#br0" timeOffset="824.103">1672 395 1632 0 0,'-2'-3'302'0'0,"-1"-1"0"0"0,0 1 0 0 0,0-1-1 0 0,0 1 1 0 0,-1 0 0 0 0,1 0 0 0 0,-1 1 0 0 0,1-1 0 0 0,-1 1-1 0 0,0 0 1 0 0,0 0 0 0 0,0 0 0 0 0,0 0 0 0 0,0 1-1 0 0,-1-1 1 0 0,1 1 0 0 0,0 0 0 0 0,-1 0 0 0 0,-3 1-302 0 0,6-1 389 0 0,-19 5 521 0 0,16 1-856 0 0,0 1 0 0 0,0-1 0 0 0,1 1 0 0 0,0 0 0 0 0,0 0 0 0 0,1 1 0 0 0,-1-1 0 0 0,1 1 0 0 0,1-1 0 0 0,-1 1 0 0 0,1 0 0 0 0,1 0 0 0 0,-1 0 0 0 0,1 0 0 0 0,0 0 0 0 0,1 0 0 0 0,-1 1 0 0 0,1-1 0 0 0,1 0 0 0 0,0 0 0 0 0,0 0 0 0 0,0 0 0 0 0,1 0 0 0 0,0 0 0 0 0,0 0 0 0 0,1 2-54 0 0,61 104-4172 0 0,-57-101 1245 0 0,-7-11 1464 0 0</inkml:trace>
  <inkml:trace contextRef="#ctx0" brushRef="#br0" timeOffset="1073.976">1503 23 928 0 0,'1'-4'580'0'0,"-1"-1"-80"0"0,0 4-296 0 0,0-1-44 0 0,0 1-92 0 0,2 2-156 0 0,-1 2 28 0 0,1 2-180 0 0,0-1-244 0 0,1 2 16 0 0</inkml:trace>
  <inkml:trace contextRef="#ctx0" brushRef="#br0" timeOffset="1340.699">1720 641 1060 0 0,'13'-27'4652'0'0,"30"-30"-4662"0"0,-24 32 371 0 0,-11 13-332 0 0,2-1 0 0 0,-1 2 1 0 0,1-1-1 0 0,1 1 0 0 0,0 1 0 0 0,0 0 0 0 0,1 1 0 0 0,1 0 0 0 0,-1 0 0 0 0,2 2 0 0 0,-1-1 1 0 0,1 2-1 0 0,0 0 0 0 0,0 0 0 0 0,1 1-29 0 0,-13 5 4 0 0,0 0 0 0 0,1 0 0 0 0,-1 0 1 0 0,0 0-1 0 0,0 0 0 0 0,0 1 0 0 0,1-1 0 0 0,-1 1 0 0 0,0-1 1 0 0,0 1-1 0 0,0 0 0 0 0,0 0 0 0 0,0 0 0 0 0,0 0 1 0 0,0 0-1 0 0,0 0 0 0 0,0 0 0 0 0,-1 1 0 0 0,1-1 0 0 0,0 1 1 0 0,-1-1-1 0 0,1 1 0 0 0,-1 0 0 0 0,0 0 0 0 0,0-1 0 0 0,1 1 1 0 0,-1 0-1 0 0,0 0 0 0 0,0 0 0 0 0,-1 0 0 0 0,1 0 0 0 0,0 1 1 0 0,-1-1-1 0 0,1 0 0 0 0,-1 0 0 0 0,0 0 0 0 0,0 1 0 0 0,0-1 1 0 0,0 1-5 0 0,-8 84 536 0 0,3-74-503 0 0,-1-1-1 0 0,-1 1 0 0 0,0-1 0 0 0,0 0 1 0 0,-1-1-1 0 0,-1 0 0 0 0,0 0 0 0 0,0 0 1 0 0,-1-1-1 0 0,0-1 0 0 0,-1 0 0 0 0,0 0 1 0 0,-1-1-1 0 0,0-1 0 0 0,0 0 1 0 0,0 0-1 0 0,-1-1 0 0 0,-10 3-32 0 0,21-9-720 0 0,6-45-2905 0 0,7 17 2254 0 0</inkml:trace>
  <inkml:trace contextRef="#ctx0" brushRef="#br0" timeOffset="1605.494">2347 62 1080 0 0,'11'-14'7527'0'0,"-6"27"-5767"0"0,26 225-257 0 0,-1 2-3823 0 0,-30-234 2019 0 0,-1 0 1 0 0,0 0-1 0 0,0 0 0 0 0,-1 0 1 0 0,0 0-1 0 0,0 0 0 0 0,0 0 0 0 0,-1 0 1 0 0,1-1-1 0 0,-2 0 0 0 0,1 1 1 0 0,0-1-1 0 0,-1 0 0 0 0,0-1 0 0 0,0 1 1 0 0,-1-1-1 0 0,1 1 0 0 0,-1-1 0 0 0,0 0 1 0 0,0-1-1 0 0,0 1 0 0 0,0-1 1 0 0,-4 1 300 0 0,-9-1-1526 0 0</inkml:trace>
  <inkml:trace contextRef="#ctx0" brushRef="#br0" timeOffset="1854.66">2035 376 2068 0 0,'50'-5'6851'0'0,"27"-11"-5634"0"0,11-2-2394 0 0,65-15-4176 0 0,-122 22 3959 0 0</inkml:trace>
  <inkml:trace contextRef="#ctx0" brushRef="#br0" timeOffset="2994.033">2328 373 896 0 0,'0'0'777'0'0,"0"0"-153"0"0,-14 2 2259 0 0,139-13-2304 0 0,83-4-3626 0 0,-208 15 2139 0 0</inkml:trace>
  <inkml:trace contextRef="#ctx0" brushRef="#br0" timeOffset="5051.512">3213 2 904 0 0,'-7'-1'357'0'0,"-10"2"-229"0"0,0 1 0 0 0,0 1 0 0 0,0 0-1 0 0,1 1 1 0 0,-1 1 0 0 0,1 1 0 0 0,0 0-1 0 0,0 1 1 0 0,1 1 0 0 0,0 0 0 0 0,0 1-1 0 0,1 1 1 0 0,0 0 0 0 0,1 1 0 0 0,0 0-1 0 0,1 1 1 0 0,0 1 0 0 0,-2 4-128 0 0,-1 1 153 0 0,1 1 1 0 0,1 0-1 0 0,0 1 1 0 0,2 0-1 0 0,0 1 1 0 0,2 0-1 0 0,0 1 1 0 0,1-1-1 0 0,2 2 1 0 0,0-1-1 0 0,1 1 1 0 0,1 0-1 0 0,1 0 1 0 0,1 7-154 0 0,2-18 73 0 0,0 1 0 0 0,1-1 1 0 0,0 0-1 0 0,1 1 0 0 0,1-1 1 0 0,-1 0-1 0 0,2 0 0 0 0,0 0 0 0 0,0-1 1 0 0,1 1-1 0 0,1-1 0 0 0,1 2-73 0 0,3 4 13 0 0,1 0 0 0 0,1-1-1 0 0,0 0 1 0 0,1 0-1 0 0,1-2 1 0 0,0 0 0 0 0,1 0-1 0 0,1-1 1 0 0,0-1 0 0 0,0-1-1 0 0,1 0 1 0 0,1-1-1 0 0,0-1 1 0 0,0-1 0 0 0,10 3-13 0 0,184 39-3735 0 0,-156-48 2583 0 0</inkml:trace>
  <inkml:trace contextRef="#ctx0" brushRef="#br0" timeOffset="5630.813">3530 200 1132 0 0,'18'10'7814'0'0,"-8"73"-8403"0"0,-7-47 1203 0 0,3 188-818 0 0,-6-151-2703 0 0,-10-55 198 0 0,4-15 1282 0 0</inkml:trace>
  <inkml:trace contextRef="#ctx0" brushRef="#br0" timeOffset="5803.456">3434 787 876 0 0,'2'3'1004'0'0,"1"0"-196"0"0,3 0-48 0 0,4-3-68 0 0,15 0-124 0 0,-10 0-4 0 0,10 0-155 0 0,4 0-9 0 0,43-18-232 0 0,-27 10-96 0 0,-2 1-8 0 0,4-1-516 0 0,-3-2-385 0 0,-2-1 53 0 0,-5 2-656 0 0,-7-3 76 0 0</inkml:trace>
  <inkml:trace contextRef="#ctx0" brushRef="#br0" timeOffset="6036.869">3479 281 1192 0 0,'-7'-1'996'0'0,"-1"-2"-276"0"0,5 3-20 0 0,-3 0-20 0 0,1-3-112 0 0,-1 0-56 0 0,2 3-83 0 0,6-3-117 0 0,3-2-204 0 0,16-5-84 0 0,6 1-8 0 0,3 0-512 0 0,5-2-325 0 0,5 1 65 0 0,4-4-780 0 0,-3 1 0 0 0</inkml:trace>
  <inkml:trace contextRef="#ctx0" brushRef="#br0" timeOffset="6364.363">4117 73 888 0 0,'-15'37'3789'0'0,"14"-33"-3763"0"0,-10 28 249 0 0,2 0 0 0 0,2 1 0 0 0,0 0 0 0 0,2 0 0 0 0,2 1 0 0 0,1-1 0 0 0,1 1 0 0 0,2 0 0 0 0,2-1 1 0 0,1 1-1 0 0,1-1 0 0 0,2 0 0 0 0,1 0-275 0 0,-3-19 52 0 0,1 0 1 0 0,0 0 0 0 0,0-1 0 0 0,2 1-1 0 0,0-2 1 0 0,0 1 0 0 0,1-1 0 0 0,0 0-1 0 0,1-1 1 0 0,1 0 0 0 0,0-1-1 0 0,8 6-52 0 0,6-5-88 0 0,-24-10-73 0 0,1-1 0 0 0,-1 1 1 0 0,1-1-1 0 0,-1 0 1 0 0,1 1-1 0 0,-1-1 0 0 0,1 0 1 0 0,-1 0-1 0 0,1 0 1 0 0,0 0-1 0 0,-1 0 0 0 0,1 0 1 0 0,-1 0-1 0 0,1-1 1 0 0,-1 1-1 0 0,1 0 0 0 0,-1-1 1 0 0,1 1-1 0 0,-1-1 1 0 0,0 0-1 0 0,1 0 0 0 0,-1 1 1 0 0,0-1-1 0 0,1 0 1 0 0,-1 0-1 0 0,0 0 0 0 0,0 0 1 0 0,0 0-1 0 0,0 0 0 0 0,0-1 1 0 0,0 1-1 0 0,0 0 1 0 0,0-1-1 0 0,-1 1 0 0 0,1 0 1 0 0,0-1-1 0 0,0 0 161 0 0,-3-20-1268 0 0</inkml:trace>
  <inkml:trace contextRef="#ctx0" brushRef="#br0" timeOffset="6629.761">3900 436 1484 0 0,'5'-16'6360'0'0,"215"-13"-6716"0"0,-62 14-3236 0 0,-114 6 2190 0 0,-1 0-48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5:3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5151 483 2452 0 0,'18'-13'3388'0'0,"27"43"-2890"0"0,-44-28-377 0 0,371 340 2089 0 0,-370-340-2180 0 0,-1-1 0 0 0,1 1 0 0 0,0-1 0 0 0,0 0 0 0 0,0 0 0 0 0,0 0 0 0 0,0 0 0 0 0,0 0 0 0 0,0 0 0 0 0,0 0 0 0 0,0 0 0 0 0,0-1 0 0 0,0 0 0 0 0,1 1 0 0 0,-1-1 0 0 0,0 0 0 0 0,0 0 0 0 0,1 0 0 0 0,-1 0 0 0 0,0 0 0 0 0,0 0 0 0 0,1-1 0 0 0,-1 1 0 0 0,0-1 0 0 0,0 0 0 0 0,0 0 0 0 0,0 0 0 0 0,0 0 0 0 0,0 0 0 0 0,0 0 0 0 0,0 0 0 0 0,0 0 0 0 0,-1-1 0 0 0,1 1 0 0 0,0-1 0 0 0,-1 1 0 0 0,1-1 0 0 0,-1 0 0 0 0,1 0 0 0 0,-1 0 0 0 0,0 1 0 0 0,0-1 0 0 0,0 0 0 0 0,0 0 0 0 0,0-1 0 0 0,0 1 0 0 0,-1 0 0 0 0,1 0 0 0 0,-1-2-30 0 0,173-432-1827 0 0,-168 427 1651 0 0,38-49-1134 0 0,-3 35-2608 0 0,-30 21 2462 0 0</inkml:trace>
  <inkml:trace contextRef="#ctx0" brushRef="#br0" timeOffset="1337.177">6564 422 1412 0 0,'-6'-3'172'0'0,"-1"-1"-1"0"0,0 2 1 0 0,0-1-1 0 0,0 1 1 0 0,0 0 0 0 0,0 1-1 0 0,-1 0 1 0 0,1 0-1 0 0,0 0 1 0 0,-1 1-1 0 0,1 0 1 0 0,-1 0-1 0 0,1 1 1 0 0,0 0 0 0 0,0 0-1 0 0,-1 1 1 0 0,1 0-1 0 0,0 0 1 0 0,0 1-1 0 0,0 0 1 0 0,1 0 0 0 0,-1 0-1 0 0,1 1 1 0 0,0 0-1 0 0,-1 1-171 0 0,-8 2 204 0 0,-1 2-1 0 0,1-1 1 0 0,1 2-1 0 0,0 0 1 0 0,0 1 0 0 0,1 0-1 0 0,0 1 1 0 0,1 0-1 0 0,1 1 1 0 0,0 1-1 0 0,0 0 1 0 0,2 0-1 0 0,-1 1 1 0 0,2 0 0 0 0,0 0-1 0 0,-2 8-203 0 0,10-22 12 0 0,0 1 0 0 0,-1-1 0 0 0,1 0 0 0 0,0 1 0 0 0,0-1 0 0 0,0 0 0 0 0,0 1 0 0 0,0-1-1 0 0,0 0 1 0 0,1 1 0 0 0,-1-1 0 0 0,0 0 0 0 0,1 1 0 0 0,-1-1 0 0 0,1 0 0 0 0,-1 1 0 0 0,1-1 0 0 0,0 0 0 0 0,-1 0 0 0 0,1 0 0 0 0,0 0 0 0 0,0 0-1 0 0,0 0 1 0 0,0 0 0 0 0,0 0 0 0 0,0 0 0 0 0,0 0 0 0 0,0 0 0 0 0,0 0 0 0 0,0-1 0 0 0,0 1 0 0 0,1-1 0 0 0,-1 1 0 0 0,0-1 0 0 0,1 1-1 0 0,-1-1 1 0 0,0 0 0 0 0,1 1 0 0 0,-1-1 0 0 0,0 0 0 0 0,1 0 0 0 0,-1 0 0 0 0,0 0 0 0 0,1 0 0 0 0,-1 0 0 0 0,0-1 0 0 0,1 1 0 0 0,-1 0-1 0 0,0-1 1 0 0,1 1 0 0 0,-1-1 0 0 0,0 1-12 0 0,69-16-23 0 0,-46 8-45 0 0,0-1 0 0 0,-1-1 0 0 0,-1-1 0 0 0,0-1 0 0 0,0-1 0 0 0,-2 0 0 0 0,1-2 0 0 0,-2-1 0 0 0,0 0 0 0 0,9-11 68 0 0,-27-3 377 0 0,3 39-413 0 0,0 0-1 0 0,0 0 1 0 0,1 0-1 0 0,0-1 1 0 0,0 0-1 0 0,1 0 1 0 0,0-1-1 0 0,1 0 1 0 0,0 0-1 0 0,0 0 1 0 0,0 0-1 0 0,1-1 1 0 0,0-1-1 0 0,0 1 1 0 0,0-1-1 0 0,1-1 1 0 0,-1 0-1 0 0,6 2 37 0 0,77 33-1282 0 0,-90-39 1178 0 0,24-29 12 0 0,-14 0-52 0 0,-1-1 0 0 0,-1 0 0 0 0,-2 0 1 0 0,-1-1-1 0 0,-2 0 0 0 0,1-20 144 0 0,5-33 347 0 0,15-113 1050 0 0,-25 79 1189 0 0,-23 354-1838 0 0,21-201-697 0 0,1 0 0 0 0,2 0 0 0 0,2-1 0 0 0,1 1 0 0 0,1 0 0 0 0,3-1 0 0 0,2 8-51 0 0,-1-12 67 0 0,-7-17-57 0 0,1 0 0 0 0,0 0 0 0 0,1 0 0 0 0,0 0 0 0 0,1-1 0 0 0,1 1 0 0 0,0-1 1 0 0,1-1-1 0 0,0 1 0 0 0,0-1 0 0 0,1 0 0 0 0,1-1 0 0 0,4 5-10 0 0,-9-13-7 0 0,-1 0 1 0 0,1-1-1 0 0,-1 1 1 0 0,1-1-1 0 0,0 1 1 0 0,0-1-1 0 0,-1 0 0 0 0,1-1 1 0 0,0 1-1 0 0,0-1 1 0 0,0 1-1 0 0,0-1 0 0 0,0 0 1 0 0,0-1-1 0 0,0 1 1 0 0,0-1-1 0 0,0 1 0 0 0,0-1 1 0 0,-1-1-1 0 0,1 1 1 0 0,0 0-1 0 0,-1-1 0 0 0,1 0 1 0 0,-1 0-1 0 0,1 0 1 0 0,-1 0-1 0 0,0 0 0 0 0,0-1 1 0 0,2-1 6 0 0,79-84-101 0 0,-77 80 93 0 0,-1-1 1 0 0,0-1-1 0 0,0 1 0 0 0,-1-1 1 0 0,0 0-1 0 0,-1 0 0 0 0,0 0 1 0 0,-1-1-1 0 0,0 0 0 0 0,0 1 0 0 0,-1-1 1 0 0,-1 0-1 0 0,1-11 8 0 0,-2 21-3 0 0,-2-29-65 0 0,-1 20 28 0 0,1 26-24 0 0,2 17 75 0 0,-2-22-19 0 0,1-1 0 0 0,1 0-1 0 0,0 0 1 0 0,0 1 0 0 0,1-1 0 0 0,0 0 0 0 0,1 0 0 0 0,0 0 0 0 0,1 0-1 0 0,0 0 1 0 0,0 0 0 0 0,1-1 0 0 0,0 0 0 0 0,1 0 0 0 0,0 0-1 0 0,6 8 9 0 0,-5-15-26 0 0,0 1 0 0 0,0-1 0 0 0,1-1 0 0 0,-1 1 0 0 0,1-1-1 0 0,-1 0 1 0 0,1-1 0 0 0,-1 1 0 0 0,1-1 0 0 0,0-1 0 0 0,-1 1 0 0 0,1-1-1 0 0,-1 0 1 0 0,1-1 0 0 0,-1 1 0 0 0,0-1 0 0 0,1-1 0 0 0,-1 1 0 0 0,0-1-1 0 0,-1 0 1 0 0,1 0 0 0 0,0-1 0 0 0,-1 1 0 0 0,0-1 0 0 0,0-1-1 0 0,0 1 1 0 0,0-1 0 0 0,-1 0 0 0 0,1 0 0 0 0,-1 0 0 0 0,-1 0 0 0 0,2-2 26 0 0,55-104-398 0 0,-59 110 396 0 0,-1 0-22 0 0,-1 2 27 0 0,0 0 0 0 0,-1-1 0 0 0,1 1 0 0 0,0 0 0 0 0,0 0 0 0 0,-1 0 0 0 0,1 0 0 0 0,0 0 0 0 0,0 0 0 0 0,0 0 0 0 0,0 1 0 0 0,0-1 0 0 0,1 0 0 0 0,-1 0 0 0 0,0 1 0 0 0,1-1 0 0 0,-1 0 0 0 0,1 1 0 0 0,-1-1 0 0 0,1 1 0 0 0,-1-1 0 0 0,1 1 0 0 0,0-1 0 0 0,0 1 0 0 0,0-1 0 0 0,0 1 0 0 0,0-1 0 0 0,0 1 0 0 0,0-1 0 0 0,0 1 0 0 0,1-1 0 0 0,-1 0 0 0 0,1 1 0 0 0,-1-1 0 0 0,1 1 0 0 0,-1-1 0 0 0,1 0 0 0 0,0 1 0 0 0,0-1 0 0 0,-1 0 0 0 0,1 0 0 0 0,0 0 0 0 0,0 1 0 0 0,0-1 0 0 0,0 0 0 0 0,1 0 0 0 0,-1 0 0 0 0,0-1 0 0 0,0 1 0 0 0,1 0 0 0 0,-1 0 0 0 0,0-1 0 0 0,1 1 0 0 0,-1-1 0 0 0,0 1 0 0 0,1-1 0 0 0,-1 1 0 0 0,1-1 0 0 0,-1 0 0 0 0,1 0 0 0 0,-1 0 0 0 0,2 0-3 0 0,12 5 6 0 0,1 0 0 0 0,0-2 0 0 0,1 0 0 0 0,-1 0 0 0 0,0-2 0 0 0,1 0 0 0 0,-1-1 0 0 0,1 0 0 0 0,-1-1 0 0 0,1-1 0 0 0,-1-1 0 0 0,0 0 0 0 0,0-2 0 0 0,0 1 0 0 0,-1-2 0 0 0,1 0 0 0 0,0-1-6 0 0,-8 5 6 0 0,-1 0 0 0 0,1-1 0 0 0,0 0 0 0 0,-1 0 0 0 0,0 0 0 0 0,0-1 0 0 0,0 0 0 0 0,0 0 0 0 0,-1-1-1 0 0,1 0 1 0 0,-1 0 0 0 0,0-1 0 0 0,-1 1 0 0 0,1-1 0 0 0,-1-1 0 0 0,0 1 0 0 0,-1-1 0 0 0,1 1 0 0 0,-1-1 0 0 0,-1-1 0 0 0,0 1 0 0 0,0 0-1 0 0,0-1 1 0 0,0 0 0 0 0,-1-2-6 0 0,-5 5 27 0 0,0 1 1 0 0,0 0-1 0 0,-1 0 0 0 0,0 0 0 0 0,1 0 1 0 0,-1 1-1 0 0,-1-1 0 0 0,1 1 0 0 0,0 0 0 0 0,-1 0 1 0 0,0 1-1 0 0,0 0 0 0 0,0-1 0 0 0,0 1 0 0 0,0 1 1 0 0,0-1-1 0 0,0 1 0 0 0,0 0 0 0 0,0 0 0 0 0,-1 1 1 0 0,1-1-1 0 0,-1 1 0 0 0,1 0 0 0 0,0 1 0 0 0,-1-1 1 0 0,-2 2-28 0 0,2-2 19 0 0,1 1 0 0 0,0-1 0 0 0,-1 1 0 0 0,1 1 0 0 0,0-1 0 0 0,0 1 0 0 0,0 0 0 0 0,0 0 0 0 0,0 0 0 0 0,0 1 0 0 0,1 0 0 0 0,-1 0 0 0 0,1 0 0 0 0,0 0 0 0 0,0 0 0 0 0,0 1 0 0 0,0 0 0 0 0,0 0 0 0 0,1 0 0 0 0,0 1 0 0 0,0-1 0 0 0,0 1 1 0 0,0-1-1 0 0,1 1 0 0 0,0 0 0 0 0,0 0 0 0 0,0 0 0 0 0,0 0 0 0 0,0 3-19 0 0,6 1-123 0 0,0-1 0 0 0,1-1-1 0 0,0 1 1 0 0,0-1 0 0 0,0 1 0 0 0,1-1 0 0 0,0-1 0 0 0,1 1 0 0 0,-1-1 0 0 0,1 0 0 0 0,0-1 0 0 0,1 0-1 0 0,0 0 1 0 0,-1 0 0 0 0,1-1 0 0 0,1 0 0 0 0,-1-1 0 0 0,0 0 0 0 0,1 0 0 0 0,0-1 0 0 0,0 0 0 0 0,-1 0 0 0 0,1-1-1 0 0,9 0 124 0 0,132 24-5535 0 0,-115-25 4073 0 0</inkml:trace>
  <inkml:trace contextRef="#ctx0" brushRef="#br0" timeOffset="-4707.644">104 393 1440 0 0,'0'0'673'0'0,"0"0"-144"0"0,0 0-61 0 0,0 0-74 0 0,0 0-64 0 0,0 0-21 0 0,0 0-1 0 0,0 0-35 0 0,0 0-37 0 0,0 0-81 0 0,0 0 16 0 0,0 0-58 0 0,0 0-25 0 0,0 0-2 0 0,0 0 15 0 0,0 0-47 0 0,0 0-3 0 0,0 0-1 0 0,0 0 0 0 0,0 0 1 0 0,0 0 29 0 0,0 0 38 0 0,0 0-20 0 0,0 0-47 0 0,0 0-24 0 0,0 0-40 0 0,0 0 65 0 0,0 0-64 0 0,8 22 71 0 0,-30 34 141 0 0,2 1 0 0 0,3 0-1 0 0,2 2 1 0 0,3 0 0 0 0,3 0 0 0 0,2 1 0 0 0,2 21-200 0 0,0 20 1300 0 0,7-96-1239 0 0,0 0 0 0 0,1 0 0 0 0,-1 0 0 0 0,1-1 0 0 0,0 1 0 0 0,0-1 0 0 0,0 0 0 0 0,0 0 0 0 0,1 0 0 0 0,0 0 0 0 0,0 0 0 0 0,0-1 0 0 0,0 1 0 0 0,1-1 0 0 0,-1-1 0 0 0,1 1 0 0 0,0 0 0 0 0,-1-1 0 0 0,1 0 0 0 0,0 0 0 0 0,4 0-61 0 0,15 2 108 0 0,0-1 0 0 0,0-1 0 0 0,0-1 0 0 0,1-2 0 0 0,-1 0 0 0 0,0-2 0 0 0,0 0 0 0 0,0-2 0 0 0,3-1-108 0 0,4 0 33 0 0,226-51-1349 0 0,-256 57 1168 0 0,-1 0 0 0 0,1-1 1 0 0,0 0-1 0 0,0 1 0 0 0,0-1 1 0 0,-1 1-1 0 0,1-1 0 0 0,0 0 0 0 0,-1 1 1 0 0,1-1-1 0 0,-1 0 0 0 0,1 0 1 0 0,-1 0-1 0 0,1 1 0 0 0,-1-1 0 0 0,1 0 1 0 0,-1 0-1 0 0,0 0 0 0 0,0 0 1 0 0,1 0-1 0 0,-1 0 0 0 0,0 0 0 0 0,0 0 1 0 0,0 0-1 0 0,0 0 0 0 0,0 0 1 0 0,0 1-1 0 0,0-1 0 0 0,0 0 0 0 0,-1 0 1 0 0,1 0-1 0 0,0 0 0 0 0,0 0 0 0 0,-1 0 1 0 0,1 0-1 0 0,-1 0 0 0 0,1 1 1 0 0,-1-1-1 0 0,1 0 0 0 0,-1 0 0 0 0,1 0 1 0 0,-1 1-1 0 0,0-1 0 0 0,1 0 1 0 0,-1 1-1 0 0,0-1 148 0 0,-1-3 304 0 0,-10-15-1628 0 0</inkml:trace>
  <inkml:trace contextRef="#ctx0" brushRef="#br0" timeOffset="-4380.968">92 669 2240 0 0,'15'-5'5349'0'0,"123"-20"-4207"0"0,293-3-520 0 0,-407 18-1401 0 0,-20 8-4573 0 0,-4 2 4050 0 0</inkml:trace>
  <inkml:trace contextRef="#ctx0" brushRef="#br0" timeOffset="-4051.614">23 309 1492 0 0,'22'-10'3574'0'0,"2"-2"-3155"0"0,286-65 2421 0 0,11 55-3406 0 0,-302 37-464 0 0,-18-3-2416 0 0,-1-9 2203 0 0</inkml:trace>
  <inkml:trace contextRef="#ctx0" brushRef="#br0" timeOffset="-3712.72">1271 450 1348 0 0,'-6'12'2208'0'0,"-220"275"1018"0"0,81-61-2327 0 0,64-160-5178 0 0,70-64 2821 0 0</inkml:trace>
  <inkml:trace contextRef="#ctx0" brushRef="#br0" timeOffset="-3402.374">828 525 848 0 0,'12'-25'5859'0'0,"8"48"-3964"0"0,-13-11-1982 0 0,28 41 350 0 0,2-1-1 0 0,2-2 1 0 0,3-2-1 0 0,40 35-262 0 0,130 165-1488 0 0,-199-212-3199 0 0,-13-35 3325 0 0</inkml:trace>
  <inkml:trace contextRef="#ctx0" brushRef="#br0" timeOffset="-3090.207">1524 549 1720 0 0,'2'-10'5685'0'0,"-9"41"-4551"0"0,6 24-868 0 0,2 1 1 0 0,2 0-1 0 0,2-1 0 0 0,4 1 1 0 0,1-2-1 0 0,3 1 1 0 0,3 2-267 0 0,2 10-427 0 0,-3 1-1 0 0,-4 0 1 0 0,-2 1 0 0 0,-1 31 427 0 0,-8-98-184 0 0,0 1 0 0 0,-1-1-1 0 0,1 1 1 0 0,0-1 0 0 0,-1 1-1 0 0,0-1 1 0 0,1 0 0 0 0,-1 1-1 0 0,0-1 1 0 0,0 0 0 0 0,0 0-1 0 0,-1 1 1 0 0,1-1 0 0 0,-1 0-1 0 0,1 0 1 0 0,-1 0 0 0 0,1-1-1 0 0,-1 1 1 0 0,0 0-1 0 0,0-1 1 0 0,0 1 0 0 0,0-1-1 0 0,0 1 1 0 0,0-1 0 0 0,0 0-1 0 0,-1 0 1 0 0,1 0 0 0 0,-1 0 184 0 0,-7-3-1402 0 0</inkml:trace>
  <inkml:trace contextRef="#ctx0" brushRef="#br0" timeOffset="-2809.954">1556 627 1280 0 0,'5'-5'104'0'0,"0"0"-1"0"0,0 0 0 0 0,0 1 1 0 0,1-1-1 0 0,0 1 1 0 0,0 0-1 0 0,0 1 0 0 0,0 0 1 0 0,1-1-1 0 0,-1 2 1 0 0,1-1-1 0 0,0 1 1 0 0,0 0-1 0 0,0 1 0 0 0,0 0 1 0 0,0 0-1 0 0,0 0 1 0 0,0 1-1 0 0,0 0 0 0 0,0 0 1 0 0,1 1-1 0 0,-1 0 1 0 0,0 0-1 0 0,0 0 1 0 0,0 1-1 0 0,-1 0 0 0 0,1 1 1 0 0,0-1-1 0 0,-1 1 1 0 0,0 1-1 0 0,1-1 1 0 0,-1 1-1 0 0,-1 0 0 0 0,1 1 1 0 0,2 2-104 0 0,-3-5 65 0 0,0 1 1 0 0,0 0 0 0 0,-1 1-1 0 0,0-1 1 0 0,1 1 0 0 0,-1 0-1 0 0,0 0 1 0 0,-1 0 0 0 0,1 0-1 0 0,-1 1 1 0 0,0 0-1 0 0,0-1 1 0 0,0 1 0 0 0,-1 0-1 0 0,0 0 1 0 0,0 1 0 0 0,0-1-1 0 0,0 0 1 0 0,-1 1 0 0 0,0-1-1 0 0,0 1 1 0 0,-1-1-1 0 0,1 1 1 0 0,-1 0 0 0 0,0-1-1 0 0,-1 1 1 0 0,1-1 0 0 0,-1 1-1 0 0,0-1 1 0 0,-1 1 0 0 0,1-1-1 0 0,-1 0 1 0 0,0 0-1 0 0,0 1 1 0 0,-1-1 0 0 0,0-1-1 0 0,1 1 1 0 0,-2 0 0 0 0,1-1-1 0 0,0 1 1 0 0,-1-1 0 0 0,0 0-1 0 0,0 0 1 0 0,0-1-1 0 0,-1 1 1 0 0,1-1 0 0 0,-4 2-66 0 0,-10 4 55 0 0,0-1 0 0 0,0-1-1 0 0,-1 0 1 0 0,1-2 0 0 0,-1 0 0 0 0,-1-1 0 0 0,1-1 0 0 0,0-1 0 0 0,-5-1-55 0 0,-99-25-2589 0 0,88-11 5 0 0,27 14 1286 0 0</inkml:trace>
  <inkml:trace contextRef="#ctx0" brushRef="#br0" timeOffset="-2083.866">1994 737 904 0 0,'64'4'2956'0'0,"-20"-8"-2686"0"0,-1-3 0 0 0,1-2 1 0 0,-1-1-1 0 0,-1-3 0 0 0,0-1 1 0 0,38-19-271 0 0,-67 29-117 0 0,0-1 0 0 0,-1-1 0 0 0,1 0 0 0 0,-1 0 0 0 0,0-1-1 0 0,0-1 1 0 0,-1 0 0 0 0,0 0 0 0 0,-1-1 0 0 0,1-1 0 0 0,-2 0 0 0 0,9-11 117 0 0,-19 19-22 0 0,0-1 0 0 0,0 1-1 0 0,0-1 1 0 0,0 1 0 0 0,0 0 0 0 0,-1 0-1 0 0,1 0 1 0 0,-1 0 0 0 0,1 0 0 0 0,-1 0-1 0 0,0 0 1 0 0,0 0 0 0 0,0 1 0 0 0,0-1-1 0 0,0 0 1 0 0,0 1 0 0 0,-1 0-1 0 0,1 0 1 0 0,0 0 0 0 0,-1 0 0 0 0,1 0-1 0 0,-1 0 1 0 0,1 0 0 0 0,-1 1 0 0 0,1-1-1 0 0,-1 1 1 0 0,0 0 0 0 0,1 0 0 0 0,-1 0-1 0 0,1 0 1 0 0,-1 0 0 0 0,0 1 0 0 0,1-1-1 0 0,-1 1 1 0 0,1-1 0 0 0,-1 1 0 0 0,1 0-1 0 0,0 0 1 0 0,-2 1 22 0 0,-5-2-26 0 0,-165 31 715 0 0,164-29-613 0 0,-1 0 1 0 0,0 1-1 0 0,1 0 1 0 0,-1 1 0 0 0,1 0-1 0 0,0 1 1 0 0,1-1-1 0 0,-1 2 1 0 0,1 0-1 0 0,0 0 1 0 0,0 1-1 0 0,0 0 1 0 0,1 0 0 0 0,0 1-1 0 0,1 0 1 0 0,0 0-1 0 0,0 1 1 0 0,1-1-1 0 0,0 2 1 0 0,0-1 0 0 0,1 1-1 0 0,0 0 1 0 0,1 0-1 0 0,-1 5-76 0 0,7-9 21 0 0,0 0 0 0 0,1 1 0 0 0,0-1 0 0 0,0 0 0 0 0,0-1 0 0 0,1 1 0 0 0,0 0 0 0 0,0-1 0 0 0,0 0 0 0 0,1 0-1 0 0,-1 0 1 0 0,1-1 0 0 0,1 1 0 0 0,-1-1 0 0 0,1 0 0 0 0,-1-1 0 0 0,1 0 0 0 0,0 1 0 0 0,0-2 0 0 0,0 1 0 0 0,1-1 0 0 0,-1 0 0 0 0,1 0 0 0 0,-1-1 0 0 0,2 1-21 0 0,178 15-2922 0 0,-145-17 1663 0 0</inkml:trace>
  <inkml:trace contextRef="#ctx0" brushRef="#br0" timeOffset="-1820.857">3045 483 1088 0 0,'-21'5'458'0'0,"0"0"1"0"0,0 2-1 0 0,0 0 0 0 0,1 2 1 0 0,0 0-1 0 0,0 1 0 0 0,1 0 1 0 0,1 2-1 0 0,0 1 0 0 0,0 0 1 0 0,-1 2-459 0 0,13-8 108 0 0,-1 0 1 0 0,1 0 0 0 0,0 0-1 0 0,0 1 1 0 0,1 0 0 0 0,0 0 0 0 0,1 0-1 0 0,0 1 1 0 0,0 0 0 0 0,1-1-1 0 0,0 1 1 0 0,0 0 0 0 0,1 1-1 0 0,0-1 1 0 0,1 0 0 0 0,0 1-1 0 0,0 7-108 0 0,1-12 15 0 0,1-1 0 0 0,0 1 0 0 0,0-1 0 0 0,0 0 0 0 0,1 0 0 0 0,-1 1 0 0 0,1-1 0 0 0,0 0 0 0 0,0 0 0 0 0,1 0 0 0 0,-1-1 0 0 0,1 1 0 0 0,0-1 0 0 0,0 1 0 0 0,0-1 0 0 0,0 0 0 0 0,1 0 0 0 0,-1 0 0 0 0,1 0 0 0 0,-1-1 0 0 0,1 0 0 0 0,0 1 0 0 0,0-1 0 0 0,0-1-1 0 0,1 1 1 0 0,-1-1 0 0 0,0 1 0 0 0,2-1-15 0 0,131 20-1557 0 0,23-48-2074 0 0,-118 14 2219 0 0</inkml:trace>
  <inkml:trace contextRef="#ctx0" brushRef="#br0" timeOffset="-1573.545">3554 330 1388 0 0,'-3'-40'6148'0'0,"-5"58"-3212"0"0,19 195-1862 0 0,-7-195-1156 0 0,27 175 234 0 0,-23-63-5675 0 0,-24-109 2902 0 0,7-17 1445 0 0</inkml:trace>
  <inkml:trace contextRef="#ctx0" brushRef="#br0" timeOffset="-1355.376">3295 594 2700 0 0,'8'-5'5827'0'0,"57"-20"-5044"0"0,84-13-1525 0 0,3 13-4243 0 0,-115 19 3490 0 0</inkml:trace>
  <inkml:trace contextRef="#ctx0" brushRef="#br0" timeOffset="-935.212">3740 653 880 0 0,'119'-7'3888'0'0,"-107"4"-3753"0"0,348-102 15 0 0,-349 94-200 0 0,-40 10 238 0 0,-41 9 256 0 0,22 1-65 0 0,0 1 1 0 0,0 2-1 0 0,1 3 1 0 0,1 1 0 0 0,1 3-1 0 0,0 1 1 0 0,1 3-1 0 0,-5 5-379 0 0,43-25 14 0 0,1 0-1 0 0,0 1 0 0 0,0-1 0 0 0,0 1 1 0 0,0 0-1 0 0,1 0 0 0 0,-1 1 0 0 0,1-1 0 0 0,0 1 1 0 0,1 0-1 0 0,-1 0 0 0 0,1 0 0 0 0,0 1 0 0 0,0-1 1 0 0,1 1-1 0 0,-1 1-13 0 0,5-3-16 0 0,0 0 0 0 0,0-1 0 0 0,0 1 0 0 0,1-1 0 0 0,-1 0 0 0 0,1 0 0 0 0,0 0 0 0 0,0 0 0 0 0,0 0 0 0 0,1 0 0 0 0,-1-1 0 0 0,0 0 0 0 0,1 1 0 0 0,0-1 0 0 0,-1-1 0 0 0,1 1 0 0 0,0-1 0 0 0,0 1 0 0 0,0-1 0 0 0,0 0 0 0 0,0 0 0 0 0,0-1 0 0 0,1 1 0 0 0,-1-1 0 0 0,2 0 16 0 0,215-9-2010 0 0,-4-39-2031 0 0,-168 36 2737 0 0</inkml:trace>
  <inkml:trace contextRef="#ctx0" brushRef="#br0" timeOffset="-562.846">4481 680 1160 0 0,'-38'12'1230'0'0,"2"2"0"0"0,-1 1-1 0 0,2 2 1 0 0,0 2 0 0 0,-28 20-1230 0 0,42-27 385 0 0,-34 37 768 0 0,55-48-1050 0 0,30 7-130 0 0,3-15-174 0 0,0 0-1 0 0,-1-2 0 0 0,0-2 0 0 0,0-1 0 0 0,-1-1 0 0 0,-1-2 0 0 0,0-1 0 0 0,-1-1 0 0 0,-1-2 0 0 0,-1 0 0 0 0,3-5 202 0 0,-20 15-41 0 0,1-1 0 0 0,-1-1 0 0 0,-1 0 0 0 0,0 0 0 0 0,0-1 0 0 0,-1 0 0 0 0,-1-1 0 0 0,0 1 0 0 0,-1-1 0 0 0,0-1 0 0 0,-1 1 0 0 0,0-1 0 0 0,-1 0 0 0 0,-1 0 0 0 0,0 0 0 0 0,0-11 41 0 0,-1 8 215 0 0,-1-1 0 0 0,-1 1 1 0 0,-1-1-1 0 0,0 1 0 0 0,-1-1 0 0 0,-1 1 1 0 0,0 0-1 0 0,-2 0 0 0 0,0 0 0 0 0,-1 1 1 0 0,0 0-1 0 0,-1 0 0 0 0,-7-11-215 0 0,10 20 176 0 0,0 0 0 0 0,-1 0 0 0 0,0 1-1 0 0,0-1 1 0 0,-1 1 0 0 0,1 0 0 0 0,-1 0 0 0 0,-1 1 0 0 0,1 0-1 0 0,-1 0 1 0 0,0 1 0 0 0,0-1 0 0 0,0 1 0 0 0,-1 1 0 0 0,1 0-1 0 0,-1 0 1 0 0,0 0 0 0 0,0 1 0 0 0,0 0 0 0 0,0 0-1 0 0,-3 1-175 0 0,6 4 30 0 0,0 1 0 0 0,0 0-1 0 0,0 0 1 0 0,0 1-1 0 0,0-1 1 0 0,1 1-1 0 0,0 0 1 0 0,0 0-1 0 0,0 1 1 0 0,1-1-1 0 0,0 1 1 0 0,0 0-1 0 0,0 0 1 0 0,1 0 0 0 0,0 0-1 0 0,0 0 1 0 0,0 0-1 0 0,1 1 1 0 0,0-1-1 0 0,0 1 1 0 0,0-1-1 0 0,1 1 1 0 0,0-1-1 0 0,1 1 1 0 0,-1-1-1 0 0,1 0 1 0 0,0 1-1 0 0,1-1 1 0 0,0 0 0 0 0,1 4-30 0 0,9 29-652 0 0,3-1 0 0 0,1 0-1 0 0,1-1 1 0 0,2-1 0 0 0,2 0 0 0 0,5 3 652 0 0,55 105-6220 0 0,-66-117 5046 0 0</inkml:trace>
  <inkml:trace contextRef="#ctx0" brushRef="#br0" timeOffset="21925.451">191 1906 1128 0 0,'0'0'525'0'0,"0"0"15"0"0,13-3 315 0 0,11-31 871 0 0,-20 29-1249 0 0,-4 6-425 0 0,0-1 0 0 0,0 1 0 0 0,1 0 0 0 0,-1-1 0 0 0,0 1 0 0 0,0-1 0 0 0,0 1 0 0 0,1-1 0 0 0,-1 1 0 0 0,0-1 0 0 0,1 1 0 0 0,-1-1 0 0 0,0 1 0 0 0,1-1 0 0 0,-1 1 0 0 0,1-1 0 0 0,-1 1 0 0 0,0-1 0 0 0,1 0 0 0 0,-1 1 0 0 0,1-1 0 0 0,-1 0 0 0 0,1 0 0 0 0,0 1 0 0 0,-1-1 0 0 0,1 0 0 0 0,-1 0 0 0 0,1 0 0 0 0,-1 1 0 0 0,1-1 0 0 0,0 0 0 0 0,-1 0 0 0 0,1 0 0 0 0,-1 0 0 0 0,1 0 0 0 0,0 0 0 0 0,-1 0 0 0 0,1-1 0 0 0,-1 1 0 0 0,1 0 0 0 0,-1 0 0 0 0,1 0 0 0 0,0 0 0 0 0,-1-1 0 0 0,1 1 0 0 0,-1 0 0 0 0,1-1 0 0 0,-1 1 0 0 0,1 0 0 0 0,-1-1 0 0 0,0 1 0 0 0,1-1-52 0 0,39 682 1323 0 0,-40-631-199 0 0,17-128-964 0 0,-12 63-161 0 0,1 1 1 0 0,0-1-1 0 0,1 1 0 0 0,0 0 0 0 0,1 1 0 0 0,1 0 0 0 0,0 0 0 0 0,1 1 1 0 0,1 0-1 0 0,-1 1 0 0 0,2 0 0 0 0,-1 1 0 0 0,2 0 0 0 0,-1 1 1 0 0,1 0-1 0 0,1 1 0 0 0,-1 0 0 0 0,10-3 1 0 0,-17 12-18 0 0,1 0 1 0 0,-1 0-1 0 0,1 1 1 0 0,-1-1-1 0 0,0 1 1 0 0,1 1-1 0 0,-1-1 1 0 0,0 1-1 0 0,-1 0 1 0 0,1 0-1 0 0,0 1 1 0 0,-1 0-1 0 0,0 0 1 0 0,0 0-1 0 0,0 1 1 0 0,0-1-1 0 0,-1 1 1 0 0,0 0-1 0 0,0 0 1 0 0,0 1-1 0 0,-1-1 1 0 0,1 1-1 0 0,-1 0 1 0 0,-1 0-1 0 0,1 0 1 0 0,-1 0-1 0 0,0 0 1 0 0,0 1-1 0 0,-1-1 1 0 0,0 1-1 0 0,0-1 1 0 0,-1 1-1 0 0,1-1 1 0 0,-1 1-1 0 0,-1-1 1 0 0,1 1-1 0 0,-1 0 1 0 0,-1-1-1 0 0,1 0 1 0 0,-1 2 17 0 0,-3 4 32 0 0,0-1-1 0 0,-1 0 1 0 0,0 0 0 0 0,0-1 0 0 0,-1 0-1 0 0,-1 0 1 0 0,0-1 0 0 0,0 1-1 0 0,0-2 1 0 0,-2 1 0 0 0,1-1 0 0 0,-1-1-1 0 0,0 0 1 0 0,0 0 0 0 0,-1-1 0 0 0,1 0-1 0 0,-2-1 1 0 0,1 0 0 0 0,0-1 0 0 0,-1 0-1 0 0,0-1 1 0 0,0 0 0 0 0,0-1-1 0 0,0 0 1 0 0,-1-1 0 0 0,1 0 0 0 0,0-1-32 0 0,9 0 14 0 0,0 0 0 0 0,-1-1 0 0 0,1 1 0 0 0,0 0 1 0 0,0-1-1 0 0,0 0 0 0 0,0 0 0 0 0,1 0 0 0 0,-1 0 1 0 0,0 0-1 0 0,0 0 0 0 0,0-1 0 0 0,1 1 0 0 0,-1-1 1 0 0,1 0-1 0 0,-1 0 0 0 0,1 0 0 0 0,0 0 0 0 0,0 0 1 0 0,0 0-1 0 0,0-1 0 0 0,0 1 0 0 0,0-1 0 0 0,1 0 0 0 0,-1 1 1 0 0,1-1-1 0 0,0 0 0 0 0,-1 0 0 0 0,1 0 0 0 0,1 1 1 0 0,-1-1-1 0 0,0 0 0 0 0,1-1 0 0 0,-1 1 0 0 0,1 0 1 0 0,0 0-1 0 0,0 0 0 0 0,1-1-14 0 0,11-13-60 0 0,1 2 0 0 0,0-1 0 0 0,1 2 0 0 0,1 0 0 0 0,1 1 0 0 0,0 0 0 0 0,0 1 0 0 0,1 1-1 0 0,1 0 1 0 0,0 2 0 0 0,0 0 0 0 0,1 1 0 0 0,0 1 0 0 0,0 0 0 0 0,1 2 0 0 0,-1 0 0 0 0,1 1 0 0 0,4 1 60 0 0,-4-3-139 0 0,74-16-353 0 0,-67 18 372 0 0,-1-1 0 0 0,-1-2-1 0 0,1 0 1 0 0,-1-2-1 0 0,0-1 1 0 0,-1 0 0 0 0,0-2-1 0 0,-1-1 1 0 0,3-3 120 0 0,-24 15-20 0 0,1-1 0 0 0,-1 1-1 0 0,1-1 1 0 0,-1 0 0 0 0,0 0 0 0 0,0 0-1 0 0,0 0 1 0 0,0 0 0 0 0,0 0 0 0 0,0-1-1 0 0,0 1 1 0 0,-1 0 0 0 0,1-1 0 0 0,-1 0-1 0 0,0 1 1 0 0,0-1 0 0 0,0 0 0 0 0,0 0-1 0 0,0 1 1 0 0,-1-1 0 0 0,1 0 0 0 0,-1 0-1 0 0,0 0 1 0 0,0 0 0 0 0,0 0 0 0 0,0 0 0 0 0,0 0-1 0 0,-1 0 1 0 0,1 0 0 0 0,-1 1 0 0 0,0-1-1 0 0,0 0 1 0 0,0 0 0 0 0,0 1 0 0 0,0-1-1 0 0,-1 0 1 0 0,1 1 0 0 0,-1-1 0 0 0,0 1-1 0 0,1 0 1 0 0,-1 0 0 0 0,0-1 20 0 0,-5-3 0 0 0,1 0 0 0 0,-1 1 1 0 0,0 0-1 0 0,-1 0 0 0 0,1 0 0 0 0,-1 1 1 0 0,0 0-1 0 0,0 0 0 0 0,0 1 1 0 0,0 0-1 0 0,-1 1 0 0 0,1-1 0 0 0,-9 0 0 0 0,11 1 21 0 0,0 0 0 0 0,0 1 0 0 0,0-1 0 0 0,0 1 0 0 0,-1 1 0 0 0,1-1 0 0 0,0 1 0 0 0,-1 0 0 0 0,1 0 0 0 0,-1 1 0 0 0,1 0 0 0 0,0 0 0 0 0,0 1 0 0 0,-1-1 0 0 0,1 1 0 0 0,0 1 0 0 0,1-1 0 0 0,-1 1 0 0 0,0 0 0 0 0,1 0 0 0 0,-1 1 0 0 0,1-1 0 0 0,0 1 0 0 0,0 0 0 0 0,1 1 0 0 0,-1-1 0 0 0,1 1 0 0 0,0 0 0 0 0,0 0 0 0 0,-2 4-21 0 0,5-3 6 0 0,0 1 0 0 0,1-1 0 0 0,0 1 0 0 0,0-1 0 0 0,0 1 0 0 0,1-1 0 0 0,0 1 0 0 0,0-1 0 0 0,1 1 0 0 0,0-1 0 0 0,0 0 0 0 0,0 0 0 0 0,1 0 0 0 0,-1 0 0 0 0,2 0 0 0 0,-1-1 0 0 0,1 1 1 0 0,-1-1-1 0 0,1 0 0 0 0,1 0 0 0 0,-1 0 0 0 0,1-1 0 0 0,0 1 0 0 0,1-1-6 0 0,133 94-865 0 0,74-8-3776 0 0,-178-79 3363 0 0</inkml:trace>
  <inkml:trace contextRef="#ctx0" brushRef="#br0" timeOffset="22298.967">2108 1739 1120 0 0,'-6'-2'172'0'0,"1"0"1"0"0,-1 0-1 0 0,0 0 0 0 0,0 1 0 0 0,0 0 1 0 0,0 0-1 0 0,0 1 0 0 0,0-1 0 0 0,0 1 1 0 0,0 1-1 0 0,0-1 0 0 0,0 1 0 0 0,0 0 0 0 0,0 0 1 0 0,0 1-1 0 0,1 0 0 0 0,-1 0 0 0 0,0 0 1 0 0,1 1-1 0 0,0-1 0 0 0,-1 1 0 0 0,1 1 1 0 0,0-1-1 0 0,1 1 0 0 0,-1 0 0 0 0,1 0 1 0 0,-1 0-1 0 0,1 0 0 0 0,0 1 0 0 0,1 0 1 0 0,-1 0-1 0 0,1 0 0 0 0,0 1-172 0 0,-7 9 223 0 0,1 1 0 0 0,1 1 0 0 0,0 0 0 0 0,1 0-1 0 0,1 0 1 0 0,1 1 0 0 0,0 0 0 0 0,1 0 0 0 0,1 0 0 0 0,1 5-223 0 0,24 162 1169 0 0,116 161-1345 0 0,-136-343 12 0 0,-1-1 0 0 0,0 1-1 0 0,1 0 1 0 0,-1 0 0 0 0,0 0 0 0 0,0 0 0 0 0,-1 0 0 0 0,1 0 0 0 0,-1 0 0 0 0,1 0 0 0 0,-1 0 0 0 0,0 0 0 0 0,0 0 0 0 0,-1 0 0 0 0,1 0 0 0 0,0 0 0 0 0,-1 0 0 0 0,0 0 0 0 0,0 0 0 0 0,0 0 0 0 0,0 0 0 0 0,0 0 0 0 0,0 0 0 0 0,-1-1 0 0 0,0 1 0 0 0,1-1 0 0 0,-1 1 0 0 0,0-1 0 0 0,0 1 0 0 0,0-1 0 0 0,-1 0 0 0 0,1 0 0 0 0,0 0 0 0 0,-1 0 0 0 0,1-1-1 0 0,-1 1 1 0 0,0-1 0 0 0,0 1 0 0 0,1-1 0 0 0,-1 0 0 0 0,0 0 0 0 0,0 0 0 0 0,-3 0 164 0 0,-13 0-1320 0 0</inkml:trace>
  <inkml:trace contextRef="#ctx0" brushRef="#br0" timeOffset="22701.085">1612 2237 1132 0 0,'7'-7'5778'0'0,"43"-10"-5029"0"0,93-15 35 0 0,1 7-1 0 0,1 5 1 0 0,130 1-784 0 0,-182 10 1259 0 0,-94 13-1169 0 0,0-1 1 0 0,0 1-1 0 0,0 0 0 0 0,1 0 1 0 0,-1 0-1 0 0,1-1 0 0 0,0 1 1 0 0,0 0-1 0 0,0 0 0 0 0,0 0 0 0 0,1 0 1 0 0,-1 0-1 0 0,1-1 0 0 0,0 1 1 0 0,1 0-1 0 0,-1-1 0 0 0,0 1 1 0 0,1-1-1 0 0,0 1 0 0 0,0-1 1 0 0,0 0-1 0 0,0 1-90 0 0,22 32-534 0 0,10 22-1270 0 0,-25-18-3287 0 0,-22-23 2522 0 0,5-14 1327 0 0</inkml:trace>
  <inkml:trace contextRef="#ctx0" brushRef="#br0" timeOffset="22949.462">2407 1979 1240 0 0,'0'-4'1316'0'0,"2"-2"-288"0"0,-2 1-136 0 0,1-1-160 0 0,-1 3-115 0 0,0-3-285 0 0,0 2-212 0 0,-1-2-8 0 0,1 0-428 0 0,-2 1-44 0 0,2 2-105 0 0,0 3-415 0 0,0 0-452 0 0,0 0 32 0 0</inkml:trace>
  <inkml:trace contextRef="#ctx0" brushRef="#br0" timeOffset="23534.823">2717 2162 1132 0 0,'5'10'351'0'0,"-2"1"0"0"0,0-1 0 0 0,0 1 0 0 0,-1-1 1 0 0,0 1-1 0 0,0 0 0 0 0,-2 0 0 0 0,1 0 0 0 0,-1 0 0 0 0,-1 0 0 0 0,0 0 0 0 0,-1 0 0 0 0,0-1 0 0 0,0 1 0 0 0,-1 0 1 0 0,0-1-1 0 0,-1 0 0 0 0,0 0 0 0 0,-1 0 0 0 0,0 0 0 0 0,-1-1 0 0 0,-6 9-351 0 0,6-35 700 0 0,12 0-799 0 0,2 0 0 0 0,0 0 0 0 0,1 1 0 0 0,0 0 0 0 0,1 0 0 0 0,1 1 0 0 0,1 1 0 0 0,0 0 0 0 0,1 0 0 0 0,0 1 0 0 0,1 1 0 0 0,0 0 0 0 0,1 1 0 0 0,0 1 0 0 0,14-7 99 0 0,-24 16-7 0 0,0 0 0 0 0,-1 0-1 0 0,1 0 1 0 0,0 1 0 0 0,-1-1-1 0 0,1 1 1 0 0,0 0-1 0 0,0 1 1 0 0,-1-1 0 0 0,1 1-1 0 0,0 0 1 0 0,-1 0 0 0 0,1 1-1 0 0,-1-1 1 0 0,1 1 0 0 0,-1 0-1 0 0,0 0 1 0 0,0 1-1 0 0,0-1 1 0 0,0 1 0 0 0,0 0-1 0 0,0 0 1 0 0,-1 0 0 0 0,1 0-1 0 0,-1 1 1 0 0,0-1 0 0 0,0 1-1 0 0,0 0 1 0 0,-1 0-1 0 0,1 0 1 0 0,-1 0 0 0 0,0 1-1 0 0,0-1 1 0 0,-1 0 0 0 0,1 1-1 0 0,-1 0 1 0 0,0-1 0 0 0,0 1-1 0 0,0 0 1 0 0,-1-1-1 0 0,0 1 1 0 0,0 0 0 0 0,0 4 7 0 0,5 14 20 0 0,-5-17-5 0 0,0 0 0 0 0,1 0-1 0 0,-1 0 1 0 0,1 0 0 0 0,0 0-1 0 0,0 0 1 0 0,1 0 0 0 0,0 0-1 0 0,0-1 1 0 0,0 1 0 0 0,1-1 0 0 0,0 1-1 0 0,0-1 1 0 0,0 0 0 0 0,1 0-1 0 0,-1 0 1 0 0,1-1 0 0 0,0 1-1 0 0,1-1 1 0 0,-1 0 0 0 0,1 0-1 0 0,0-1 1 0 0,0 1 0 0 0,0-1 0 0 0,0 0-1 0 0,1 0 1 0 0,-1-1 0 0 0,1 0-1 0 0,-1 0 1 0 0,1 0 0 0 0,0 0-1 0 0,4 0-14 0 0,3-3-38 0 0,1 0-1 0 0,0 0 0 0 0,-1-1 0 0 0,0-1 0 0 0,1 0 0 0 0,-1-1 0 0 0,0 0 0 0 0,-1-1 0 0 0,1-1 0 0 0,-1 0 0 0 0,0 0 1 0 0,0-2-1 0 0,-1 1 0 0 0,0-1 0 0 0,0-1 0 0 0,-1 0 0 0 0,0 0 0 0 0,-1-1 0 0 0,0 0 0 0 0,0-1 0 0 0,-1 0 0 0 0,-1 0 0 0 0,0-1 1 0 0,0 0-1 0 0,0-3 39 0 0,-6 10 133 0 0,0 1 0 0 0,-1-1 1 0 0,0 1-1 0 0,0-1 0 0 0,0 1 0 0 0,0-1 1 0 0,-1 1-1 0 0,0-1 0 0 0,0 1 0 0 0,0 0 1 0 0,0-1-1 0 0,-1 1 0 0 0,0 0 1 0 0,0 0-1 0 0,0 0 0 0 0,0 0 0 0 0,0 0 1 0 0,-1 1-1 0 0,0-1 0 0 0,0 1 1 0 0,0-1-1 0 0,0 1 0 0 0,0 0 0 0 0,-1 0 1 0 0,1 1-1 0 0,-1-1 0 0 0,0 1 0 0 0,1-1 1 0 0,-1 1-1 0 0,-4-1-133 0 0,-12 64 1134 0 0,20-59-1152 0 0,19 81-1375 0 0,-3-51-2253 0 0,-16-26-524 0 0,-6-7 2888 0 0</inkml:trace>
  <inkml:trace contextRef="#ctx0" brushRef="#br0" timeOffset="23772.047">3226 1819 2440 0 0,'-32'-128'9532'0'0,"55"149"-13019"0"0,26 52-2268 0 0,-38-53 4385 0 0</inkml:trace>
  <inkml:trace contextRef="#ctx0" brushRef="#br0" timeOffset="24175.732">3588 2344 1416 0 0,'82'-22'4261'0'0,"9"-80"-3146"0"0,-77 74-1034 0 0,0 1-1 0 0,-2-2 1 0 0,-1 0-1 0 0,-1 0 1 0 0,-2-1-1 0 0,-1 0 1 0 0,-1 0-1 0 0,-1 0 1 0 0,-2-1 0 0 0,-1 0-1 0 0,-2 0 1 0 0,-1-7-81 0 0,1 30 70 0 0,0 1 1 0 0,-1-1 0 0 0,0 1-1 0 0,0 0 1 0 0,-1-1-1 0 0,0 1 1 0 0,0 0 0 0 0,0 0-1 0 0,-1 0 1 0 0,0 0-1 0 0,-1 1 1 0 0,0-1 0 0 0,0 1-1 0 0,0 0 1 0 0,0 0-1 0 0,-1 0 1 0 0,0 1 0 0 0,-4-4-72 0 0,7 9 18 0 0,0 0 0 0 0,-1 0 0 0 0,1 0 0 0 0,0 0 0 0 0,0 1 0 0 0,0-1-1 0 0,0 1 1 0 0,0-1 0 0 0,0 1 0 0 0,0 0 0 0 0,0 0 0 0 0,0 0-1 0 0,0 0 1 0 0,0 0 0 0 0,1 0 0 0 0,-1 1 0 0 0,0-1 0 0 0,1 0 0 0 0,-1 1-1 0 0,1 0 1 0 0,-1-1 0 0 0,1 1 0 0 0,0 0 0 0 0,0-1 0 0 0,0 1-1 0 0,0 0 1 0 0,0 0 0 0 0,0 0 0 0 0,0 0 0 0 0,0 2-17 0 0,-5 17 39 0 0,1 1 1 0 0,1 0-1 0 0,1 0 0 0 0,1 0 1 0 0,1 0-1 0 0,1 1 0 0 0,1-1 1 0 0,1 0-1 0 0,1 0 0 0 0,1 0 1 0 0,0 0-1 0 0,2-1 0 0 0,0 1 0 0 0,2-1 1 0 0,0-1-1 0 0,2 0 0 0 0,0 0 1 0 0,5 6-40 0 0,52 161-3161 0 0,-49-105-1079 0 0,-18-64 2902 0 0</inkml:trace>
  <inkml:trace contextRef="#ctx0" brushRef="#br0" timeOffset="24456.283">3604 2090 1416 0 0,'1'-3'4787'0'0,"10"-3"-3524"0"0,85-15-20 0 0,162-29-3411 0 0,-118 30-2153 0 0,-100 15 2989 0 0</inkml:trace>
  <inkml:trace contextRef="#ctx0" brushRef="#br0" timeOffset="24797.203">4183 2176 1708 0 0,'111'-52'4371'0'0,"-68"30"-3809"0"0,-23 13-415 0 0,1-1 0 0 0,-1 0 0 0 0,0-2 0 0 0,-1-1 0 0 0,-1 0 1 0 0,0-1-1 0 0,-1-1 0 0 0,5-5-147 0 0,-22 19 3 0 0,1 0 1 0 0,0 1-1 0 0,-1-1 0 0 0,1 1 0 0 0,-1-1 1 0 0,1 0-1 0 0,-1 0 0 0 0,1 1 0 0 0,-1-1 1 0 0,1 0-1 0 0,-1 0 0 0 0,0 1 0 0 0,1-1 1 0 0,-1 0-1 0 0,0 0 0 0 0,0 0 0 0 0,0 0 1 0 0,0 1-1 0 0,1-1 0 0 0,-1 0 1 0 0,0 0-1 0 0,-1 0 0 0 0,1 0 0 0 0,0 0 1 0 0,0 1-1 0 0,0-1 0 0 0,0 0 0 0 0,-1 0 1 0 0,1 0-1 0 0,0 0 0 0 0,-1 1 0 0 0,1-1 1 0 0,-1 0-1 0 0,1 0 0 0 0,-1 1 0 0 0,1-1 1 0 0,-1 0-1 0 0,1 1 0 0 0,-1-1 0 0 0,0 1 1 0 0,1-1-1 0 0,-1 1 0 0 0,0-1 1 0 0,1 1-1 0 0,-1-1 0 0 0,0 1 0 0 0,0-1 1 0 0,1 1-1 0 0,-1 0 0 0 0,0 0 0 0 0,0-1 1 0 0,0 1-1 0 0,0 0 0 0 0,0 0 0 0 0,1 0 1 0 0,-1 0-1 0 0,0 0 0 0 0,0 0 0 0 0,0 0-3 0 0,-62-4 404 0 0,56 4-270 0 0,-9 2 17 0 0,-1 0 0 0 0,1 1 0 0 0,0 1 0 0 0,0 0 0 0 0,1 1 0 0 0,-1 1 0 0 0,1 1 0 0 0,0 0 0 0 0,1 0-1 0 0,0 2 1 0 0,0 0 0 0 0,0 0 0 0 0,-4 6-151 0 0,14-9 36 0 0,-1 0 0 0 0,1 1 0 0 0,0-1 0 0 0,0 1 0 0 0,0 0 0 0 0,1 0 0 0 0,0 0 0 0 0,1 0 0 0 0,0 1 0 0 0,0-1 0 0 0,0 1-1 0 0,1 0 1 0 0,0-1 0 0 0,1 1 0 0 0,-1 0 0 0 0,2 0 0 0 0,-1-1 0 0 0,1 1 0 0 0,0 0 0 0 0,1-1 0 0 0,-1 1 0 0 0,2-1 0 0 0,-1 1 0 0 0,1-1 0 0 0,0 0-1 0 0,0 0 1 0 0,1 0 0 0 0,0-1 0 0 0,0 1 0 0 0,1-1 0 0 0,0 0 0 0 0,0 0 0 0 0,0 0 0 0 0,1-1 0 0 0,-1 0 0 0 0,1 0 0 0 0,1-1 0 0 0,-1 1 0 0 0,1-1 0 0 0,0 0-1 0 0,-1-1 1 0 0,2 0 0 0 0,-1 0 0 0 0,0 0 0 0 0,1-1 0 0 0,1 0-36 0 0,133 31-1694 0 0,-43-29-2206 0 0,-90-4 3584 0 0,0 0 0 0 0,0-1 0 0 0,0 0 0 0 0,0 0-1 0 0,-1-1 1 0 0,1 0 0 0 0,-1-1 0 0 0,1 0 0 0 0,-1 0-1 0 0,0-1 1 0 0,0 0 0 0 0,0 0 0 0 0,5-5 316 0 0,14-9-1415 0 0</inkml:trace>
  <inkml:trace contextRef="#ctx0" brushRef="#br0" timeOffset="25122.845">4958 1537 2000 0 0,'14'0'4283'0'0,"28"47"-3463"0"0,-15-5-440 0 0,-2 2-1 0 0,-1 2 0 0 0,-3 0 0 0 0,-1 1 0 0 0,-3 0 1 0 0,-2 2-1 0 0,-2 0 0 0 0,4 33-379 0 0,-13-51 235 0 0,-1-1 0 0 0,-2 1 0 0 0,-1 0 0 0 0,-1 0 0 0 0,-2-1 0 0 0,-1 1 0 0 0,-1-1-235 0 0,0-4 61 0 0,-2-1 1 0 0,0 1 0 0 0,-2-1-1 0 0,-1-1 1 0 0,-1 0 0 0 0,0 0-1 0 0,-2-1 1 0 0,-1-1 0 0 0,-1 0-1 0 0,-1-1 1 0 0,0 0 0 0 0,-7 4-62 0 0,-45 12-2738 0 0,60-40 1139 0 0,5 1 1342 0 0,0-1-1 0 0,0 0 1 0 0,1 0-1 0 0,-1 0 1 0 0,1 0 0 0 0,0-1-1 0 0,0 1 1 0 0,0-1-1 0 0,0 1 1 0 0,1-1-1 0 0,-1 0 1 0 0,1 0-1 0 0,0 1 1 0 0,0-1-1 0 0,0 0 1 0 0,1 0-1 0 0,0 0 1 0 0,-1 0-1 0 0,1 0 1 0 0,0 0-1 0 0,1-2 258 0 0,-1-16-1202 0 0</inkml:trace>
  <inkml:trace contextRef="#ctx0" brushRef="#br0" timeOffset="25756.49">5740 1981 2380 0 0,'16'26'12319'0'0,"-10"-22"-9709"0"0,-12-18-7447 0 0,-6-1 3858 0 0,-1 1 1 0 0,-1 0-1 0 0,0 1 1 0 0,-1 1-1 0 0,-1 0 1 0 0,1 1-1 0 0,-2 1 0 0 0,1 0 1 0 0,-9-3 978 0 0,13 7-390 0 0,-43-24-829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8:2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1820 0 0,'8'-23'9726'0'0,"0"45"-8077"0"0,21 264-1688 0 0,-22-92-7737 0 0,-20-137 5344 0 0,5-45 1192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40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1056 0 0,'6'-18'4606'0'0,"-3"10"-3564"0"0,8 18-5238 0 0,-8-6 2776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8:2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81 1356 0 0,'0'0'845'0'0,"0"0"-60"0"0,0 0-66 0 0,0 0-25 0 0,0 0-64 0 0,0 0-80 0 0,0 0-96 0 0,0 0-8 0 0,3-16 862 0 0,70-11-437 0 0,-62 26-835 0 0,1 0 0 0 0,-1 0 0 0 0,1 2 0 0 0,-1-1 0 0 0,1 2 0 0 0,-1-1 0 0 0,1 1 0 0 0,-1 1 0 0 0,0 0 0 0 0,0 1 0 0 0,0 0 0 0 0,0 1 0 0 0,-1 0 0 0 0,0 0 0 0 0,0 1 0 0 0,0 1 0 0 0,-1 0 0 0 0,0 0 0 0 0,0 0 0 0 0,0 1 0 0 0,-1 1 0 0 0,-1-1 0 0 0,1 1 0 0 0,-1 1 0 0 0,-1-1 0 0 0,0 1 0 0 0,0 0 0 0 0,-1 1 0 0 0,0-1 0 0 0,-1 1 0 0 0,1 3-36 0 0,-6-8 21 0 0,1 1 1 0 0,0-1 0 0 0,-1 0 0 0 0,0 0 0 0 0,-1 0 0 0 0,0 0 0 0 0,0 0-1 0 0,0 0 1 0 0,0 0 0 0 0,-1-1 0 0 0,0 1 0 0 0,0-1 0 0 0,0 0 0 0 0,-1 1 0 0 0,0-2-1 0 0,0 1 1 0 0,0 0 0 0 0,-1-1 0 0 0,1 0 0 0 0,-1 0 0 0 0,0 0 0 0 0,0-1-1 0 0,-1 1 1 0 0,-3 1-22 0 0,-141 62 500 0 0,-3-40-962 0 0,153-27 422 0 0,-1 0 0 0 0,0 0 0 0 0,1 0 0 0 0,-1 0 0 0 0,1 0 0 0 0,-1 0 0 0 0,0 0 0 0 0,1 0 0 0 0,-1 0 1 0 0,1-1-1 0 0,-1 1 0 0 0,1 0 0 0 0,-1 0 0 0 0,1-1 0 0 0,-1 1 0 0 0,1 0 0 0 0,-1-1 0 0 0,1 1 0 0 0,-1-1 1 0 0,1 1-1 0 0,-1 0 0 0 0,1-1 0 0 0,0 1 0 0 0,-1-1 0 0 0,1 1 0 0 0,0-1 0 0 0,-1 0 0 0 0,1 1 0 0 0,0-1 1 0 0,0 1-1 0 0,0-1 0 0 0,-1 1 0 0 0,1-1 0 0 0,0 0 0 0 0,0 1 0 0 0,0-1 0 0 0,0 1 0 0 0,0-1 0 0 0,0 0 1 0 0,0 1-1 0 0,0-1 0 0 0,0 1 0 0 0,1-1 0 0 0,-1 0 0 0 0,0 1 0 0 0,0-1 0 0 0,0 1 0 0 0,1-1 0 0 0,-1 1 1 0 0,0-1-1 0 0,1 1 0 0 0,-1-1 0 0 0,0 1 0 0 0,1-1 0 0 0,-1 1 0 0 0,1-1 0 0 0,-1 1 0 0 0,1 0 0 0 0,-1-1 0 0 0,1 1 1 0 0,-1 0-1 0 0,1-1 0 0 0,-1 1 0 0 0,1 0 0 0 0,-1 0 0 0 0,1-1 40 0 0,32-32-1921 0 0,18-3-551 0 0,-20 20 1267 0 0</inkml:trace>
  <inkml:trace contextRef="#ctx0" brushRef="#br0" timeOffset="387.81">731 0 1280 0 0,'-26'3'2924'0'0,"7"0"-2674"0"0,0 1 1 0 0,0 2 0 0 0,0 0-1 0 0,1 0 1 0 0,0 2-1 0 0,0 0 1 0 0,0 1 0 0 0,2 1-1 0 0,-1 1 1 0 0,1 0-1 0 0,0 1 1 0 0,1 1 0 0 0,1 0-1 0 0,0 1 1 0 0,1 1-1 0 0,0 0 1 0 0,2 1 0 0 0,-1 0-1 0 0,2 0 1 0 0,0 1-1 0 0,1 1 1 0 0,1 0 0 0 0,-2 6-251 0 0,11-16-22 0 0,1-1 0 0 0,0 0 0 0 0,0 0 0 0 0,0 0 1 0 0,1-1-1 0 0,0 1 0 0 0,0 0 0 0 0,1-1 1 0 0,0 0-1 0 0,0 0 0 0 0,0 0 0 0 0,1 0 1 0 0,-1-1-1 0 0,2 0 0 0 0,-1 0 0 0 0,0 0 0 0 0,1-1 1 0 0,0 1-1 0 0,0-1 0 0 0,1-1 0 0 0,-1 1 1 0 0,1-1-1 0 0,-1 0 0 0 0,1-1 0 0 0,0 1 1 0 0,0-1-1 0 0,0-1 0 0 0,0 1 0 0 0,1-1 22 0 0,166 10-6769 0 0,-149-11 5474 0 0</inkml:trace>
  <inkml:trace contextRef="#ctx0" brushRef="#br0" timeOffset="699.684">818 149 1844 0 0,'32'-2'6886'0'0,"111"-7"-5694"0"0,147-23-2363 0 0,-259 23-829 0 0,-28 4-1353 0 0,-3 5 2083 0 0</inkml:trace>
  <inkml:trace contextRef="#ctx0" brushRef="#br0" timeOffset="931.514">792 278 2088 0 0,'3'1'868'0'0,"-1"2"-120"0"0,4 0 24 0 0,4-1-40 0 0,-1-2-75 0 0,19 4-85 0 0,7-4-52 0 0,-18 0-96 0 0,14 0-60 0 0,4 0-92 0 0,2 0-220 0 0,41-12-276 0 0,-36 9 24 0 0,-1-4-752 0 0,-1 1-485 0 0,-3-2 101 0 0,-3-1 60 0 0,3 2-8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09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48 901 1380 0 0,'-36'51'1672'0'0,"25"-32"1484"0"0,23-30-1534 0 0,229-403 66 0 0,-189 323-1544 0 0,-4-2 1 0 0,-4-1 0 0 0,17-58-145 0 0,-59 150-10 0 0,-1-1 0 0 0,1 0-1 0 0,-1 1 1 0 0,1-1 0 0 0,-1 0-1 0 0,0 0 1 0 0,0 0-1 0 0,0 0 1 0 0,0 0 0 0 0,-1 0-1 0 0,1 0 1 0 0,-1-1 0 0 0,0 1-1 0 0,0 0 1 0 0,0 0 0 0 0,0 0-1 0 0,0 0 1 0 0,-1 0 0 0 0,1 0-1 0 0,-1-1 1 0 0,0 1 0 0 0,0 0-1 0 0,0 0 1 0 0,0 1 0 0 0,-1-1-1 0 0,1 0 1 0 0,-1 0 0 0 0,0 1-1 0 0,0-1 1 0 0,0 1 0 0 0,0-1-1 0 0,0 1 1 0 0,0 0-1 0 0,-1 0 1 0 0,1 0 0 0 0,-1 0-1 0 0,1 0 1 0 0,-1 1 0 0 0,0-1-1 0 0,0 1 1 0 0,1-1 0 0 0,-1 1-1 0 0,0 0 1 0 0,0 0 0 0 0,-1 1-1 0 0,1-1 1 0 0,0 1 0 0 0,0-1-1 0 0,0 1 1 0 0,0 0 0 0 0,0 0-1 0 0,0 0 1 0 0,-1 1 0 0 0,1-1-1 0 0,0 1 1 0 0,-2 0 10 0 0,0 0-10 0 0,0 0 1 0 0,1 0-1 0 0,-1 1 1 0 0,1 0 0 0 0,0-1-1 0 0,-1 2 1 0 0,1-1-1 0 0,0 0 1 0 0,0 1-1 0 0,0 0 1 0 0,0-1-1 0 0,1 2 1 0 0,-1-1-1 0 0,1 0 1 0 0,0 1-1 0 0,0-1 1 0 0,0 1-1 0 0,0 0 1 0 0,1 0-1 0 0,-1 0 1 0 0,1 1-1 0 0,0-1 1 0 0,0 0 0 0 0,1 1-1 0 0,-1-1 1 0 0,1 1-1 0 0,0 0 1 0 0,0-1-1 0 0,1 1 1 0 0,-1 0-1 0 0,1-1 1 0 0,0 1-1 0 0,1 0 1 0 0,-1 0-1 0 0,1-1 1 0 0,0 1-1 0 0,0 0 1 0 0,0-1-1 0 0,1 3 10 0 0,122 75 167 0 0,-72-57-112 0 0,-44-23-36 0 0,0 1 0 0 0,0-1 1 0 0,0 1-1 0 0,-1 1 0 0 0,1-1 1 0 0,-1 1-1 0 0,0 1 0 0 0,0-1 1 0 0,0 1-1 0 0,0 0 0 0 0,-1 1 1 0 0,0 0-1 0 0,0 0 0 0 0,-1 0 1 0 0,0 0-1 0 0,0 1 0 0 0,0 0 1 0 0,-1 0-1 0 0,1 0 0 0 0,-2 1 0 0 0,1 0 1 0 0,-1-1-1 0 0,-1 1 0 0 0,1 0 1 0 0,-1 0-1 0 0,-1 1 0 0 0,1-1 1 0 0,-1 0-1 0 0,-1 0 0 0 0,0 1 1 0 0,0-1-1 0 0,0 0 0 0 0,-1 1 1 0 0,0-1-1 0 0,-1 1-19 0 0,-3 3-115 0 0,-1-1 1 0 0,-1-1-1 0 0,1 1 1 0 0,-2-1-1 0 0,1 0 1 0 0,-1-1-1 0 0,-1 0 0 0 0,0 0 1 0 0,0-1-1 0 0,-1 0 1 0 0,0 0-1 0 0,0-1 1 0 0,0 0-1 0 0,-1-1 1 0 0,0-1-1 0 0,-1 1 0 0 0,1-2 1 0 0,-1 0-1 0 0,0 0 1 0 0,0-1-1 0 0,0 0 1 0 0,-10 0 114 0 0,-29-38-4343 0 0,42 13 2937 0 0</inkml:trace>
  <inkml:trace contextRef="#ctx0" brushRef="#br0" timeOffset="406.258">989 273 1048 0 0,'-103'62'4092'0'0,"94"-56"-3955"0"0,0 1 1 0 0,0 0 0 0 0,1 1-1 0 0,0 0 1 0 0,1 0 0 0 0,0 0-1 0 0,0 1 1 0 0,1 1-1 0 0,0-1 1 0 0,0 1 0 0 0,1 0-1 0 0,0 0 1 0 0,1 0-1 0 0,0 1 1 0 0,1-1 0 0 0,0 1-1 0 0,1 0-137 0 0,4-6 41 0 0,1 0 0 0 0,0-1 0 0 0,0 1 0 0 0,0-1-1 0 0,1 0 1 0 0,-1 0 0 0 0,1 0 0 0 0,0 0-1 0 0,0-1 1 0 0,0 1 0 0 0,1-1 0 0 0,-1 0 0 0 0,1-1-1 0 0,0 1 1 0 0,0-1 0 0 0,0 0 0 0 0,0 0 0 0 0,0 0-1 0 0,0-1 1 0 0,0 0 0 0 0,0 0 0 0 0,1 0 0 0 0,-1 0-1 0 0,1-1 1 0 0,-1 0 0 0 0,0 0 0 0 0,1-1 0 0 0,-1 1-1 0 0,0-1 1 0 0,1 0 0 0 0,-1-1 0 0 0,0 1-1 0 0,0-1-40 0 0,5 1-29 0 0,0 0-1 0 0,0 0 0 0 0,-1-1 0 0 0,1 0 0 0 0,0 0 0 0 0,-1-1 0 0 0,0-1 0 0 0,0 0 0 0 0,0 0 0 0 0,0-1 0 0 0,-1 0 1 0 0,1 0-1 0 0,-1-1 0 0 0,0 0 0 0 0,-1 0 0 0 0,0-1 0 0 0,0 0 0 0 0,0 0 0 0 0,-1-1 0 0 0,0 0 0 0 0,0 0 0 0 0,-1 0 1 0 0,0-1-1 0 0,0 1 0 0 0,-1-1 0 0 0,-1-1 0 0 0,1 1 0 0 0,-1 0 0 0 0,0-3 30 0 0,-7 3-36 0 0,1 0 0 0 0,-1 0 1 0 0,0 0-1 0 0,-1 0 0 0 0,0 1 0 0 0,-1 0 0 0 0,0 0 0 0 0,0 0 1 0 0,0 1-1 0 0,-1 0 0 0 0,0 0 0 0 0,0 1 0 0 0,-1-1 0 0 0,0 2 1 0 0,0-1-1 0 0,-1 1 0 0 0,1 0 0 0 0,-1 1 0 0 0,0 0 0 0 0,0 0 1 0 0,0 1-1 0 0,-1 1 0 0 0,0-1 36 0 0,-106-24-362 0 0,39 17-3188 0 0,75 10 2228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3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2128 0 0,'-9'76'4499'0'0,"6"-70"-4440"0"0,0 1 1 0 0,0-1 0 0 0,1 1 0 0 0,0-1-1 0 0,0 1 1 0 0,1 0 0 0 0,0 0 0 0 0,0 0-1 0 0,0 0 1 0 0,1 0 0 0 0,0 0 0 0 0,0 0-1 0 0,1 0 1 0 0,0 0 0 0 0,0 0 0 0 0,1-1-1 0 0,-1 1 1 0 0,2 0 0 0 0,-1-1 0 0 0,1 1-1 0 0,0-1 1 0 0,0 0 0 0 0,1 1 0 0 0,-1-2-1 0 0,1 1 1 0 0,1 0 0 0 0,-1-1 0 0 0,1 0-1 0 0,0 0 1 0 0,0 0 0 0 0,1-1 0 0 0,-1 1-1 0 0,1-1 1 0 0,0-1 0 0 0,0 1 0 0 0,0-1-1 0 0,6 2-59 0 0,-10-5-161 0 0,0 1 0 0 0,0-1 0 0 0,0 0 0 0 0,0 0 0 0 0,0 0 0 0 0,1 0 0 0 0,-1 0 0 0 0,0 0 0 0 0,0-1 0 0 0,0 1-1 0 0,0-1 1 0 0,0 0 0 0 0,0 1 0 0 0,0-1 0 0 0,0 0 0 0 0,0 0 0 0 0,-1 0 0 0 0,1 0 0 0 0,0-1 0 0 0,-1 1 0 0 0,1 0-1 0 0,0-1 1 0 0,-1 1 0 0 0,0-1 0 0 0,1 0 0 0 0,-1 1 0 0 0,0-1 0 0 0,0 0 0 0 0,0 0 0 0 0,0 0 0 0 0,0 1 0 0 0,0-1-1 0 0,0 0 1 0 0,-1 0 0 0 0,1-1 0 0 0,-1 1 0 0 0,0 0 0 0 0,1 0 0 0 0,-1 0 161 0 0,0-12-1327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4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68 976 0 0,'8'-29'5864'0'0,"0"-9"-43"0"0,29 57-11289 0 0,-2 18 1352 0 0,-25-25 2831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2156 0 0,'6'15'5330'0'0,"7"-11"-3744"0"0,17-18-7834 0 0,-28 9 4824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20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213 450 1324 0 0,'-8'-2'263'0'0,"0"0"0"0"0,0 0 1 0 0,1 1-1 0 0,-2-1 0 0 0,1 2 0 0 0,0-1 0 0 0,0 1 0 0 0,0 0 0 0 0,0 1 0 0 0,0 0 1 0 0,0 0-1 0 0,0 1 0 0 0,0 0 0 0 0,0 1 0 0 0,1-1 0 0 0,-1 1 0 0 0,1 1 1 0 0,0-1-1 0 0,-1 1 0 0 0,2 1 0 0 0,-1-1 0 0 0,0 1 0 0 0,1 0 0 0 0,-4 5-263 0 0,8-9 27 0 0,1 0 0 0 0,0 0 1 0 0,-1-1-1 0 0,1 1 0 0 0,0 0 0 0 0,0 0 0 0 0,0 0 0 0 0,0 1 0 0 0,0-1 0 0 0,0 0 0 0 0,0 0 0 0 0,0 1 0 0 0,1-1 0 0 0,-1 0 0 0 0,0 1 0 0 0,1-1 0 0 0,-1 0 0 0 0,1 1 0 0 0,0-1 0 0 0,-1 1 1 0 0,1-1-1 0 0,0 1 0 0 0,0-1 0 0 0,0 1 0 0 0,0-1 0 0 0,0 1 0 0 0,0-1 0 0 0,0 1 0 0 0,0-1 0 0 0,1 1 0 0 0,-1-1 0 0 0,1 1 0 0 0,-1-1 0 0 0,1 0 0 0 0,-1 1 0 0 0,1-1 0 0 0,0 0 0 0 0,0 1 1 0 0,0-1-1 0 0,0 0 0 0 0,0 0 0 0 0,0 0 0 0 0,0 0 0 0 0,0 0 0 0 0,0 0 0 0 0,0 0 0 0 0,0 0 0 0 0,1 0 0 0 0,-1 0 0 0 0,0-1 0 0 0,1 1 0 0 0,-1 0 0 0 0,1-1 0 0 0,-1 1 0 0 0,0-1 0 0 0,1 0-27 0 0,84 22-94 0 0,-42-17-225 0 0,0-1 1 0 0,0-3-1 0 0,0-1 0 0 0,0-2 1 0 0,0-2-1 0 0,-1-3 0 0 0,0-1 1 0 0,24-8 318 0 0,-65 16-19 0 0,0 0 1 0 0,0 0 0 0 0,0 0 0 0 0,0-1-1 0 0,0 1 1 0 0,0-1 0 0 0,0 1-1 0 0,0-1 1 0 0,-1 0 0 0 0,1 0 0 0 0,0 1-1 0 0,0-1 1 0 0,-1-1 0 0 0,1 1 0 0 0,0 0-1 0 0,-1 0 1 0 0,1-1 0 0 0,-1 1 0 0 0,0 0-1 0 0,1-1 1 0 0,-1 0 0 0 0,0 1-1 0 0,0-1 1 0 0,0 0 0 0 0,0 1 0 0 0,0-1-1 0 0,0 0 1 0 0,-1 0 0 0 0,1 0 0 0 0,-1 0-1 0 0,1 0 1 0 0,-1 0 0 0 0,0 0 0 0 0,1 0-1 0 0,-1 0 1 0 0,0 0 0 0 0,0 0 0 0 0,-1 0-1 0 0,1 0 1 0 0,0 0 0 0 0,-1 0-1 0 0,1 0 1 0 0,-1 0 18 0 0,-15-16 147 0 0,0 0-1 0 0,-1 2 1 0 0,-1 0-1 0 0,0 1 1 0 0,-1 1-1 0 0,-1 0 1 0 0,0 2 0 0 0,0 0-1 0 0,-2 1 1 0 0,-18-6-147 0 0,-71-42 1087 0 0,159 38-1245 0 0,211 0-1429 0 0,-237 18 1454 0 0,-19 3 150 0 0,0 1 0 0 0,0 0-1 0 0,0-1 1 0 0,0 1 0 0 0,0-1 0 0 0,0 0 0 0 0,0 0 0 0 0,0 0 0 0 0,0-1-1 0 0,0 1 1 0 0,0-1 0 0 0,0 1 0 0 0,0-1 0 0 0,0 0 0 0 0,0 0 0 0 0,0-1-1 0 0,0 1 1 0 0,-1 0 0 0 0,1-1 0 0 0,0 0 0 0 0,-1 0 0 0 0,1 0 0 0 0,-1 0-1 0 0,0 0 1 0 0,0 0 0 0 0,0 0 0 0 0,0-1 0 0 0,0 1 0 0 0,0-1 0 0 0,-1 1-1 0 0,1-1 1 0 0,-1 0 0 0 0,1 0 0 0 0,-1 0 0 0 0,0 1 0 0 0,0-1 0 0 0,-1 0-1 0 0,1-1 1 0 0,-1 1 0 0 0,1 0 0 0 0,-1 0 0 0 0,0 0 0 0 0,0 0 0 0 0,0 0-1 0 0,0 0 1 0 0,-1-3-17 0 0,-83-138 4805 0 0,81 229-2862 0 0,169 725-1376 0 0,-155-763-1070 0 0,3 9-707 0 0,-10-19-2785 0 0,-4-36 2601 0 0,2-24-2638 0 0,0 4 2780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2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562 0 908 0 0,'-25'13'1025'0'0,"1"1"-1"0"0,1 1 0 0 0,0 1 1 0 0,1 1-1 0 0,0 1 1 0 0,2 1-1 0 0,-13 14-1024 0 0,-7 15 644 0 0,1 1 0 0 0,3 2 0 0 0,2 1 0 0 0,-24 51-644 0 0,46-74-293 0 0,-29 43-4232 0 0,25-75 1898 0 0,-9-13 1469 0 0</inkml:trace>
  <inkml:trace contextRef="#ctx0" brushRef="#br0" timeOffset="248.746">0 111 3068 0 0,'24'-15'5173'0'0,"17"28"-3090"0"0,-38-11-2041 0 0,359 245 2973 0 0,-186-109-4912 0 0,-18 18-6431 0 0,-146-141 7040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8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7 307 1684 0 0,'-6'-18'5349'0'0,"25"25"-4029"0"0,27 25-1180 0 0,-15-1 97 0 0,-2 0 0 0 0,-1 2 1 0 0,-2 2-1 0 0,-1 0 0 0 0,-2 2 0 0 0,16 32-237 0 0,5 81 2529 0 0,-9-204-1335 0 0,127-174-2152 0 0,-43 84-5312 0 0,-100 115 3209 0 0,-15 20 1595 0 0</inkml:trace>
  <inkml:trace contextRef="#ctx0" brushRef="#br0" timeOffset="1301.548">1015 425 1336 0 0,'-21'0'384'0'0,"1"1"0"0"0,0 1 1 0 0,-1 0-1 0 0,1 2 0 0 0,0 1 0 0 0,0 0 0 0 0,1 1 0 0 0,-1 1 1 0 0,1 1-1 0 0,1 1 0 0 0,0 0 0 0 0,0 1 0 0 0,1 1 0 0 0,0 1 1 0 0,-8 8-385 0 0,-12 45 1467 0 0,39-63-1442 0 0,0 1-1 0 0,1 0 0 0 0,-1-1 1 0 0,1 1-1 0 0,0-1 1 0 0,-1 0-1 0 0,1 0 1 0 0,0 0-1 0 0,1 0 0 0 0,-1 0 1 0 0,0-1-1 0 0,0 1 1 0 0,1-1-1 0 0,-1 0 1 0 0,1 0-1 0 0,-1 0 1 0 0,1-1-1 0 0,-1 1 0 0 0,1-1 1 0 0,0 0-1 0 0,-1 0 1 0 0,1 0-1 0 0,2 0-24 0 0,13 1-14 0 0,0 0-1 0 0,-1 0 0 0 0,1-2 1 0 0,0 0-1 0 0,-1-2 1 0 0,1 0-1 0 0,-1-1 1 0 0,0 0-1 0 0,0-2 0 0 0,0 0 1 0 0,-1-1-1 0 0,0-1 1 0 0,0 0-1 0 0,5-4 15 0 0,-4-16-213 0 0,-18 27 221 0 0,-3-19 128 0 0,-41 6 438 0 0,80 45-415 0 0,-14-21-327 0 0,0-1 1 0 0,0-1 0 0 0,1-1 0 0 0,0-1 0 0 0,0-1 0 0 0,0 0 0 0 0,1-2 0 0 0,-1-1 0 0 0,15-1 167 0 0,-34-2-32 0 0,1 1 0 0 0,-1-1 0 0 0,0 0 0 0 0,1 0-1 0 0,-1 0 1 0 0,0-1 0 0 0,0 0 0 0 0,1 1 0 0 0,-1-1 0 0 0,-1-1 0 0 0,1 1 0 0 0,0-1-1 0 0,0 1 1 0 0,-1-1 0 0 0,0 0 0 0 0,1 0 0 0 0,-1 0 0 0 0,0-1 0 0 0,-1 1 0 0 0,1-1-1 0 0,0 0 1 0 0,-1 0 0 0 0,0 0 0 0 0,0 0 0 0 0,0 0 0 0 0,-1 0 0 0 0,1 0 0 0 0,-1-1 32 0 0,29-136-1080 0 0,-25 111 1008 0 0,23-141 842 0 0,-10 16 1651 0 0,-18 153-2180 0 0,0 2-27 0 0,-16-20 421 0 0,10 25-606 0 0,1-1 1 0 0,0 1-1 0 0,0 1 1 0 0,1-1 0 0 0,-1 1-1 0 0,1 0 1 0 0,1 0-1 0 0,-1 0 1 0 0,1 0 0 0 0,0 1-1 0 0,0-1 1 0 0,1 1-1 0 0,0 0 1 0 0,0 0 0 0 0,0 2-30 0 0,-7 23 49 0 0,4-14 6 0 0,0-1 0 0 0,1 1 0 0 0,0 0 0 0 0,2 1 0 0 0,0-1 0 0 0,1 0 0 0 0,1 0 0 0 0,0 1 0 0 0,2 3-55 0 0,0-5 12 0 0,0-1 0 0 0,1 1 0 0 0,1-1-1 0 0,0 0 1 0 0,1 0 0 0 0,1-1 0 0 0,1 1-1 0 0,0-1 1 0 0,1 0 0 0 0,0-1 0 0 0,1 0 0 0 0,1-1-1 0 0,0 1 1 0 0,1-2 0 0 0,0 0 0 0 0,1 0-1 0 0,0-1 1 0 0,1 0 0 0 0,0-1 0 0 0,1-1-1 0 0,0 0 1 0 0,0 0 0 0 0,1-2 0 0 0,0 0-1 0 0,1-1 1 0 0,-1 0 0 0 0,1-1 0 0 0,9 1-12 0 0,-20-7-33 0 0,0 1 0 0 0,1-1 0 0 0,-1-1 0 0 0,0 1-1 0 0,0-1 1 0 0,-1 0 0 0 0,1 0 0 0 0,0 0 0 0 0,-1-1 0 0 0,1 0 0 0 0,-1 0 0 0 0,0 0 0 0 0,0 0 0 0 0,0-1 0 0 0,0 1 0 0 0,0-1 0 0 0,-1 0 0 0 0,0 0 0 0 0,0 0 0 0 0,0-1 0 0 0,0 1 0 0 0,-1-1-1 0 0,1 0 1 0 0,-1 1 0 0 0,-1-1 0 0 0,1 0 0 0 0,0-1 33 0 0,33-138-284 0 0,-35 144 285 0 0,0-69 601 0 0,-13 77-457 0 0,13 0-154 0 0,0 0-1 0 0,0 0 1 0 0,1 1 0 0 0,0-1-1 0 0,1 0 1 0 0,0 0 0 0 0,0 0-1 0 0,1-1 1 0 0,0 1 0 0 0,0-1-1 0 0,1 1 1 0 0,0-1 0 0 0,0 0-1 0 0,0 0 1 0 0,1-1 0 0 0,0 1-1 0 0,1-1 1 0 0,-1 0 0 0 0,1 0-1 0 0,1-1 1 0 0,-1 0 0 0 0,1 0-1 0 0,-1 0 1 0 0,1-1 0 0 0,1 0-1 0 0,-1 0 1 0 0,0-1 0 0 0,1 0-1 0 0,0-1 1 0 0,5 2 9 0 0,-2-1-106 0 0,0-1 1 0 0,1 0-1 0 0,0 0 0 0 0,-1-1 0 0 0,1-1 1 0 0,0 0-1 0 0,0 0 0 0 0,-1-1 0 0 0,1-1 1 0 0,0 0-1 0 0,-1-1 0 0 0,0 0 1 0 0,1 0-1 0 0,-1-2 0 0 0,-1 1 0 0 0,1-1 1 0 0,-1-1-1 0 0,1 0 0 0 0,-2 0 1 0 0,1-1-1 0 0,-1 0 0 0 0,0-1 0 0 0,0 1 1 0 0,-1-2-1 0 0,0 0 0 0 0,0 0 0 0 0,-1 0 1 0 0,5-10 105 0 0,-12 20 41 0 0,0 0 0 0 0,0 0 0 0 0,0 0-1 0 0,0 0 1 0 0,0 0 0 0 0,0 0 0 0 0,-1 0 0 0 0,1 0 0 0 0,0 0 0 0 0,-1 0 0 0 0,1 0 0 0 0,-1 0 0 0 0,1 0 0 0 0,-1 0 0 0 0,1-1 0 0 0,-1 1 0 0 0,0 0 0 0 0,0 0-1 0 0,1 0 1 0 0,-1-1 0 0 0,0 1 0 0 0,0 0 0 0 0,0-1 0 0 0,0 1 0 0 0,1-1 0 0 0,-1 1 0 0 0,0-1 0 0 0,0 0 0 0 0,0 1 0 0 0,0-1 0 0 0,0 0 0 0 0,0 1 0 0 0,0-1-1 0 0,0 0 1 0 0,0 0 0 0 0,-1 0 0 0 0,1 0 0 0 0,0 0 0 0 0,0 0 0 0 0,0 0 0 0 0,0-1 0 0 0,0 1 0 0 0,0 0 0 0 0,0 0 0 0 0,0-1 0 0 0,0 1 0 0 0,0-1 0 0 0,0 0-41 0 0,11 7-5 0 0,1-1 0 0 0,0 0 0 0 0,1-1 0 0 0,-1-1 0 0 0,1 0 0 0 0,0 0 0 0 0,0-1 0 0 0,0 0-1 0 0,0-1 1 0 0,0-1 0 0 0,0 0 0 0 0,0 0 0 0 0,10-3 5 0 0,15 3-53 0 0,163-37-268 0 0,-191 35 302 0 0,-1 0 1 0 0,0 0-1 0 0,0-1 1 0 0,0 0 0 0 0,0 0-1 0 0,-1-1 1 0 0,1 0 0 0 0,-1 0-1 0 0,0-1 1 0 0,0 0 0 0 0,0 0-1 0 0,-1-1 1 0 0,0 0 0 0 0,0 0-1 0 0,0 0 1 0 0,-1-1 0 0 0,0 1-1 0 0,0-1 1 0 0,-1-1 0 0 0,0 1-1 0 0,0-1 1 0 0,-1 1 0 0 0,0-1-1 0 0,0 0 1 0 0,1-5 18 0 0,-7 8 29 0 0,1 0 1 0 0,-1 0-1 0 0,0 0 1 0 0,-1 1-1 0 0,1-1 1 0 0,-1 1-1 0 0,0 0 1 0 0,0 0-1 0 0,0 0 1 0 0,-1 1-1 0 0,1-1 0 0 0,-1 1 1 0 0,0 0-1 0 0,0 0 1 0 0,0 1-1 0 0,0-1 1 0 0,0 1-1 0 0,0 0 1 0 0,-1 1-1 0 0,1-1 1 0 0,-1 1-1 0 0,0 0 1 0 0,1 1-1 0 0,-1-1 1 0 0,0 1-1 0 0,1 0 1 0 0,-1 0-1 0 0,0 1 0 0 0,1 0 1 0 0,-1 0-30 0 0,-2-3 44 0 0,1 1 0 0 0,-1 1 1 0 0,0 0-1 0 0,0 0 0 0 0,0 0 1 0 0,0 1-1 0 0,0 0 0 0 0,0 0 0 0 0,1 1 1 0 0,-1 0-1 0 0,1 0 0 0 0,-1 1 1 0 0,1 0-1 0 0,0 1 0 0 0,0-1 0 0 0,0 1 1 0 0,0 1-1 0 0,1-1 0 0 0,0 1 1 0 0,0 0-1 0 0,0 1 0 0 0,0-1 0 0 0,1 1 1 0 0,0 0-1 0 0,0 1 0 0 0,-3 5-44 0 0,7-7-8 0 0,0 1-1 0 0,1-1 0 0 0,0 1 0 0 0,0-1 1 0 0,0 1-1 0 0,1-1 0 0 0,-1 1 0 0 0,1-1 1 0 0,1 1-1 0 0,-1-1 0 0 0,1 0 0 0 0,0 0 1 0 0,0 0-1 0 0,0 0 0 0 0,1 0 1 0 0,0 0-1 0 0,0 0 0 0 0,0-1 0 0 0,0 1 1 0 0,1-1-1 0 0,-1 0 0 0 0,1 0 0 0 0,0-1 1 0 0,1 1-1 0 0,-1-1 0 0 0,3 2 9 0 0,130 76-1319 0 0,-127-76 1192 0 0,181 61-6278 0 0,-158-60 5067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1360 0 0,'2'-1'99'0'0,"-1"0"0"0"0,1-1-1 0 0,-1 1 1 0 0,1 0 0 0 0,0 1 0 0 0,-1-1-1 0 0,1 0 1 0 0,0 0 0 0 0,0 1-1 0 0,0-1 1 0 0,0 1 0 0 0,-1-1 0 0 0,1 1-1 0 0,0 0 1 0 0,0 0 0 0 0,0 0 0 0 0,0 0-1 0 0,0 0 1 0 0,0 0 0 0 0,0 1-1 0 0,0-1 1 0 0,-1 0 0 0 0,1 1 0 0 0,0 0-1 0 0,0-1 1 0 0,0 1 0 0 0,-1 0 0 0 0,1 0-1 0 0,0 0 1 0 0,-1 0 0 0 0,1 0-1 0 0,-1 0 1 0 0,1 1 0 0 0,-1-1 0 0 0,0 1-1 0 0,1-1 1 0 0,-1 1-99 0 0,10 8 176 0 0,0 0 0 0 0,-1 1-1 0 0,0 1 1 0 0,-1 0 0 0 0,0 0 0 0 0,0 1 0 0 0,-2 0-1 0 0,0 1 1 0 0,0-1 0 0 0,-1 1 0 0 0,-1 0 0 0 0,0 1-1 0 0,-1 0 1 0 0,0-1 0 0 0,-2 1 0 0 0,0 0-1 0 0,0 0 1 0 0,-1 1 0 0 0,-1-1 0 0 0,-2 14-176 0 0,-20 40 1161 0 0,18-61 1826 0 0,22-51-2981 0 0,1 1-1 0 0,3 2 0 0 0,1 0 1 0 0,2 1-1 0 0,2 1 1 0 0,1 2-1 0 0,2 1 0 0 0,1 1 1 0 0,2 1-1 0 0,24-17-5 0 0,-55 47-39 0 0,1 0 1 0 0,0 0-1 0 0,0 1 0 0 0,0-1 0 0 0,0 1 1 0 0,0-1-1 0 0,0 1 0 0 0,1 0 0 0 0,-1 0 1 0 0,1 1-1 0 0,-1-1 0 0 0,1 1 0 0 0,0-1 1 0 0,-1 1-1 0 0,1 0 0 0 0,0 1 0 0 0,0-1 1 0 0,0 1-1 0 0,0-1 0 0 0,0 1 0 0 0,0 1 1 0 0,0-1-1 0 0,3 1 39 0 0,2 6-5 0 0,-1 1 0 0 0,0 1 0 0 0,0 0 0 0 0,0 0 0 0 0,-1 0 0 0 0,0 1 0 0 0,-1 0 0 0 0,0 0 0 0 0,-1 1 0 0 0,0-1 0 0 0,-1 1 0 0 0,0 0 0 0 0,0 1 0 0 0,-2-1 0 0 0,1 1 0 0 0,-1-1 0 0 0,-1 1 0 0 0,0 0 0 0 0,0-1 0 0 0,-2 1 0 0 0,1 0 0 0 0,-1 0 5 0 0,-35 54 379 0 0,73-98-180 0 0,112-210-961 0 0,-142 227 721 0 0,-6 10-94 0 0,1 0 1 0 0,-1 0-1 0 0,1 1 1 0 0,0-1-1 0 0,0 0 1 0 0,1 1-1 0 0,-1 0 1 0 0,1-1 0 0 0,0 1-1 0 0,0 0 1 0 0,1 1-1 0 0,-1-1 1 0 0,1 1-1 0 0,0-1 1 0 0,0 1 0 0 0,0 0-1 0 0,0 0 1 0 0,0 1-1 0 0,1-1 1 0 0,-1 1-1 0 0,1 0 1 0 0,0 0 0 0 0,-1 1-1 0 0,4-1 135 0 0,-6 4 0 0 0,1 0 1 0 0,-1 0-1 0 0,0 0 0 0 0,1 1 0 0 0,-1-1 1 0 0,0 1-1 0 0,-1-1 0 0 0,1 1 0 0 0,0 0 1 0 0,-1 0-1 0 0,0 0 0 0 0,1 0 0 0 0,-1 0 1 0 0,0 0-1 0 0,-1 0 0 0 0,1 0 1 0 0,-1 1-1 0 0,1-1 0 0 0,-1 0 0 0 0,0 0 1 0 0,0 1-1 0 0,0-1 0 0 0,-1 1 0 0 0,1-3 4 0 0,12 138 447 0 0,-12-129-415 0 0,0 1 1 0 0,1-1-1 0 0,1 0 1 0 0,-1 1-1 0 0,2-1 1 0 0,-1 0-1 0 0,2 0 1 0 0,-1 0 0 0 0,1-1-1 0 0,1 1 1 0 0,0-1-1 0 0,0 0 1 0 0,0 0-1 0 0,1-1 1 0 0,1 0-1 0 0,0 0 1 0 0,0 0-1 0 0,0-1 1 0 0,1 0-1 0 0,0 0 1 0 0,0-1-1 0 0,1 0 1 0 0,-1 0-1 0 0,2-1 1 0 0,-1 0-1 0 0,0-1 1 0 0,9 3-37 0 0,-12-5-289 0 0,1 0 0 0 0,0 0 0 0 0,-1 0 0 0 0,1-1 1 0 0,0 0-1 0 0,0 0 0 0 0,0-1 0 0 0,0 0 0 0 0,0 0 0 0 0,0-1 0 0 0,0 0 0 0 0,0 0 1 0 0,-1-1-1 0 0,1 1 0 0 0,0-1 0 0 0,-1-1 0 0 0,1 1 0 0 0,-1-1 0 0 0,0 0 0 0 0,0-1 1 0 0,0 0-1 0 0,0 0 0 0 0,0 0 0 0 0,-1 0 0 0 0,0-1 0 0 0,2-2 289 0 0,4-11-1358 0 0</inkml:trace>
  <inkml:trace contextRef="#ctx0" brushRef="#br0" timeOffset="437.084">1247 271 1140 0 0,'74'-1'4022'0'0,"-29"-8"-3893"0"0,-1-2-1 0 0,0-1 1 0 0,-1-3 0 0 0,0-2 0 0 0,-2-1 0 0 0,13-9-129 0 0,-9-5-669 0 0,-45 31 603 0 0,-41-11 145 0 0,16 9 168 0 0,-1 2 0 0 0,0 0-1 0 0,0 2 1 0 0,1 1 0 0 0,-1 1 0 0 0,0 1 0 0 0,1 1-1 0 0,0 1 1 0 0,0 1 0 0 0,1 2 0 0 0,0 0-1 0 0,0 2 1 0 0,1 0 0 0 0,1 2 0 0 0,0 0-1 0 0,0 1 1 0 0,-11 12-247 0 0,30-24 22 0 0,1 0 1 0 0,0 0-1 0 0,0 0 0 0 0,0 1 0 0 0,0-1 1 0 0,0 1-1 0 0,1-1 0 0 0,-1 1 1 0 0,1-1-1 0 0,0 1 0 0 0,-1 0 0 0 0,1 0 1 0 0,0 0-1 0 0,1 0 0 0 0,-1 0 0 0 0,0 0 1 0 0,1 0-1 0 0,0 0 0 0 0,0 0 0 0 0,0 0 1 0 0,0 0-1 0 0,0 0 0 0 0,0 0 0 0 0,1 0 1 0 0,0 0-1 0 0,-1 0 0 0 0,1-1 0 0 0,0 1 1 0 0,1 0-1 0 0,-1 0 0 0 0,0-1 0 0 0,1 1 1 0 0,-1 0-1 0 0,1-1 0 0 0,0 1 0 0 0,0-1 1 0 0,0 0-1 0 0,0 0 0 0 0,0 0 1 0 0,1 0-1 0 0,-1 0 0 0 0,0 0 0 0 0,1-1 1 0 0,0 1-1 0 0,1 0-22 0 0,131 57-204 0 0,-80-48-764 0 0,0-3 1 0 0,0-1-1 0 0,1-3 1 0 0,0-3-1 0 0,-1-2 1 0 0,1-2 0 0 0,27-7 967 0 0,-40 3-1296 0 0</inkml:trace>
  <inkml:trace contextRef="#ctx0" brushRef="#br0" timeOffset="795.754">2170 250 1964 0 0,'-3'-4'164'0'0,"0"0"0"0"0,0 1 0 0 0,0 0 0 0 0,0 0 0 0 0,-1 0-1 0 0,0 0 1 0 0,1 1 0 0 0,-1-1 0 0 0,0 1 0 0 0,0 0 0 0 0,0 0 0 0 0,0 0 0 0 0,-1 1 0 0 0,1 0-1 0 0,-1-1 1 0 0,1 1 0 0 0,0 1 0 0 0,-1-1 0 0 0,1 1 0 0 0,-2 0-164 0 0,-18 0 295 0 0,0 1 1 0 0,0 1-1 0 0,-1 1 1 0 0,2 1-1 0 0,-1 1 1 0 0,0 2 0 0 0,1 0-1 0 0,0 1 1 0 0,1 1-1 0 0,0 2 1 0 0,0 0-1 0 0,-16 12-295 0 0,-6 20 915 0 0,44-42-807 0 0,33 16 141 0 0,214-42-673 0 0,-200 16 1337 0 0,-46 9-818 0 0,-1 0-34 0 0,0 0 5 0 0,19 2 151 0 0,73 42-1946 0 0,-47-34-3720 0 0,-40-9 4115 0 0,-4 1 106 0 0</inkml:trace>
  <inkml:trace contextRef="#ctx0" brushRef="#br0" timeOffset="1231.709">2272 110 936 0 0,'10'10'489'0'0,"-1"1"0"0"0,0 0-1 0 0,-1 0 1 0 0,0 1 0 0 0,-1 0 0 0 0,-1 0 0 0 0,0 1-1 0 0,0 0 1 0 0,-1 0 0 0 0,-1 0 0 0 0,0 1 0 0 0,-1 0-1 0 0,0-1 1 0 0,-1 1 0 0 0,0 9-489 0 0,-23 2 819 0 0,-13 5 1024 0 0,37-52-130 0 0,7 5-1706 0 0,0 0-1 0 0,2 0 0 0 0,0 1 1 0 0,1 1-1 0 0,1 0 1 0 0,0 1-1 0 0,0 0 1 0 0,2 1-1 0 0,0 1 1 0 0,0 0-1 0 0,1 1 1 0 0,1 1-1 0 0,-1 1 0 0 0,2 0 1 0 0,9-2-7 0 0,-19 11-71 0 0,0 1 0 0 0,0 0 0 0 0,0 0-1 0 0,0 1 1 0 0,0 0 0 0 0,0 0 0 0 0,-1 1 0 0 0,1 0 0 0 0,-1 1 0 0 0,0 0 0 0 0,0 0 0 0 0,0 1-1 0 0,-1 0 1 0 0,0 1 0 0 0,1-1 0 0 0,-2 1 0 0 0,1 0 0 0 0,-1 1 0 0 0,0 0 0 0 0,0 0 0 0 0,-1 0-1 0 0,0 1 1 0 0,0-1 0 0 0,-1 1 0 0 0,0 0 0 0 0,0 1 0 0 0,0 2 71 0 0,23 29-1980 0 0,13 16-3754 0 0,-35-49 4436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4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76 143 996 0 0,'21'2'329'0'0,"0"0"-1"0"0,0-1 0 0 0,0-1 1 0 0,-1-1-1 0 0,1 0 1 0 0,0-2-1 0 0,-1-1 1 0 0,1 0-1 0 0,-1-1 1 0 0,0-2-1 0 0,0 0 1 0 0,-1-1-1 0 0,0-1 1 0 0,-1 0-1 0 0,0-2 0 0 0,0 0 1 0 0,4-4-329 0 0,-21 14 12 0 0,0 1 0 0 0,0-1-1 0 0,-1 0 1 0 0,1 1 0 0 0,0-1 0 0 0,-1 0 0 0 0,1 0-1 0 0,0 0 1 0 0,-1 1 0 0 0,1-1 0 0 0,-1 0 0 0 0,1 0-1 0 0,-1 0 1 0 0,0 0 0 0 0,1 0 0 0 0,-1 0 0 0 0,0 0-1 0 0,0 0 1 0 0,1 0 0 0 0,-1 0 0 0 0,0 0 0 0 0,0 0-1 0 0,0 0 1 0 0,0 0 0 0 0,0 0 0 0 0,-1 0 0 0 0,1 0 0 0 0,0 0-1 0 0,0 0 1 0 0,-1 0 0 0 0,1 0 0 0 0,0 0 0 0 0,-1 0-1 0 0,1 0 1 0 0,-1 0 0 0 0,0 0 0 0 0,1 1 0 0 0,-1-1-1 0 0,0 0 1 0 0,1 0 0 0 0,-1 1 0 0 0,0-1 0 0 0,0 0-1 0 0,1 1 1 0 0,-1-1 0 0 0,0 1 0 0 0,0-1 0 0 0,0 1-1 0 0,0-1 1 0 0,0 1 0 0 0,0 0 0 0 0,0-1 0 0 0,0 1 0 0 0,0 0-1 0 0,0 0 1 0 0,0 0 0 0 0,0 0 0 0 0,0 0 0 0 0,0 0-1 0 0,0 0 1 0 0,0 0 0 0 0,0 0 0 0 0,0 0 0 0 0,0 1-1 0 0,0-1-11 0 0,-77-11 595 0 0,59 11-479 0 0,0 1-1 0 0,-1 1 0 0 0,1 0 1 0 0,1 1-1 0 0,-1 2 1 0 0,0 0-1 0 0,1 0 1 0 0,0 2-1 0 0,0 0 1 0 0,1 2-1 0 0,0-1 1 0 0,0 2-1 0 0,1 0 1 0 0,0 1-1 0 0,1 1 1 0 0,-8 8-116 0 0,20-16 35 0 0,-1-1 0 0 0,2 1-1 0 0,-1 0 1 0 0,0-1 0 0 0,1 1 0 0 0,0 1 0 0 0,0-1 0 0 0,0 0 0 0 0,0 0 0 0 0,1 1 0 0 0,-1-1 0 0 0,1 1 0 0 0,1-1 0 0 0,-1 1 0 0 0,0-1 0 0 0,1 1 0 0 0,0 0 0 0 0,0-1 0 0 0,0 1 0 0 0,1 0 0 0 0,0-1 0 0 0,0 1 0 0 0,0-1 0 0 0,0 1 0 0 0,1-1 0 0 0,-1 0 0 0 0,1 1 0 0 0,0-1 0 0 0,1 0 0 0 0,-1 0 0 0 0,1 0 0 0 0,-1-1 0 0 0,1 1 0 0 0,0-1 0 0 0,4 4-35 0 0,3 3-30 0 0,0 0 0 0 0,0-1 1 0 0,1 0-1 0 0,1-1 0 0 0,-1 0 0 0 0,2 0 1 0 0,-1-2-1 0 0,1 1 0 0 0,-1-2 1 0 0,2 1-1 0 0,5 0 30 0 0,-4-2-671 0 0,0-1 0 0 0,0-1-1 0 0,1 0 1 0 0,-1-1 0 0 0,1 0 0 0 0,-1-2-1 0 0,0 1 1 0 0,1-2 0 0 0,-1 0 0 0 0,0-1 0 0 0,3-1 671 0 0,6-7-1340 0 0</inkml:trace>
  <inkml:trace contextRef="#ctx0" brushRef="#br0" timeOffset="278.889">545 180 1796 0 0,'3'-3'1564'0'0,"-3"3"-260"0"0,0 0-131 0 0,0 0-185 0 0,0 0 24 0 0,0 0-212 0 0,0 0-96 0 0,0 0-36 0 0,0 0-300 0 0,0 0-200 0 0,0 0-300 0 0,0 0 16 0 0,26-19-912 0 0,-21 14-504 0 0,-2 2 0 0 0,2-1 107 0 0,-2 1 77 0 0,3 1 36 0 0</inkml:trace>
  <inkml:trace contextRef="#ctx0" brushRef="#br0" timeOffset="527.76">814 195 876 0 0,'10'9'395'0'0,"0"1"-1"0"0,-1 0 1 0 0,0 1 0 0 0,-1 0-1 0 0,0 0 1 0 0,0 0-1 0 0,-2 1 1 0 0,1 0 0 0 0,-1 1-1 0 0,-1 0 1 0 0,-1-1 0 0 0,1 2-1 0 0,-2-1 1 0 0,0 0 0 0 0,0 1-1 0 0,-2-1 1 0 0,1 1-1 0 0,-2 2-394 0 0,-5-2-25 0 0,-1 0-1 0 0,0 0 1 0 0,-1-1-1 0 0,-1 0 0 0 0,0 0 1 0 0,0-1-1 0 0,-2 0 1 0 0,1 0-1 0 0,-1-1 0 0 0,-1 0 1 0 0,0-1-1 0 0,-1 0 0 0 0,0-1 1 0 0,0 0-1 0 0,-1-1 1 0 0,0-1-1 0 0,0 0 0 0 0,-1 0 1 0 0,0-2-1 0 0,0 0 1 0 0,0 0-1 0 0,-6 0 26 0 0,-119 18-4089 0 0,95-33 2798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40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0 442 836 0 0,'7'4'6579'0'0,"1"-36"-5669"0"0,0-13-824 0 0,1 1 0 0 0,2 1 0 0 0,2 0 0 0 0,2 1 0 0 0,2 0 0 0 0,1 1 0 0 0,3 1 0 0 0,6-7-86 0 0,-26 45-11 0 0,0 0 0 0 0,0 1 0 0 0,0-1 1 0 0,0 0-1 0 0,1 1 0 0 0,-1-1 0 0 0,1 1 1 0 0,-1-1-1 0 0,1 1 0 0 0,-1 0 0 0 0,1-1 1 0 0,0 1-1 0 0,0 0 0 0 0,0 0 0 0 0,0 0 0 0 0,-1 1 1 0 0,1-1-1 0 0,0 0 0 0 0,1 1 0 0 0,-1-1 1 0 0,0 1-1 0 0,0 0 0 0 0,0 0 0 0 0,0 0 0 0 0,0 0 1 0 0,0 0-1 0 0,0 0 0 0 0,0 0 0 0 0,0 1 1 0 0,0-1-1 0 0,0 1 0 0 0,0-1 0 0 0,0 1 0 0 0,0 0 1 0 0,0 0-1 0 0,0 0 0 0 0,0 0 0 0 0,0 0 1 0 0,-1 0-1 0 0,1 0 0 0 0,0 1 0 0 0,-1-1 0 0 0,2 2 11 0 0,70 76-204 0 0,-65-68 164 0 0,46 96 802 0 0,-94-47-1192 0 0,3-45-5100 0 0,36-15 4135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11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124 309 916 0 0,'0'0'429'0'0,"17"-3"913"0"0,42-51 2860 0 0,-98 147-1667 0 0,3-1-1996 0 0,5 2 1 0 0,3 1 0 0 0,-10 69-540 0 0,19-79 461 0 0,10-21 264 0 0,9-63-607 0 0,0-1 49 0 0,0 0 19 0 0,42 15 415 0 0,242-59 307 0 0,-155 15-1042 0 0,130-16-2753 0 0,-314 8-4079 0 0,32 25 5672 0 0,-3-1 90 0 0</inkml:trace>
  <inkml:trace contextRef="#ctx0" brushRef="#br0" timeOffset="294.32">68 529 1832 0 0,'-17'-9'5138'0'0,"44"4"-2901"0"0,-4 1-2178 0 0,465-79 2539 0 0,-310 56-4368 0 0,-175 21-3651 0 0,-27-5 4312 0 0,18 9 381 0 0,-14-8-564 0 0</inkml:trace>
  <inkml:trace contextRef="#ctx0" brushRef="#br0" timeOffset="543.591">277 174 1576 0 0,'-11'-17'5645'0'0,"27"5"-3960"0"0,41-1-1849 0 0,-51 12 627 0 0,335-35-665 0 0,-110 30-5223 0 0,-202 6 4023 0 0</inkml:trace>
  <inkml:trace contextRef="#ctx0" brushRef="#br0" timeOffset="899.73">1836 160 1100 0 0,'-40'30'4842'0'0,"-19"22"-3912"0"0,-139 313 439 0 0,195-358-1658 0 0,0 0 0 0 0,0-1 0 0 0,-1 1-1 0 0,-1-1 1 0 0,1 1 0 0 0,-1-1 0 0 0,0 0-1 0 0,0-1 1 0 0,-1 1 0 0 0,1-1 0 0 0,-1 0-1 0 0,0-1 1 0 0,-1 1 0 0 0,1-1 0 0 0,-1 0-1 0 0,0-1 1 0 0,0 0 0 0 0,0 0 0 0 0,-5 1 289 0 0,-10 0-1262 0 0</inkml:trace>
  <inkml:trace contextRef="#ctx0" brushRef="#br0" timeOffset="1166.735">1341 289 1048 0 0,'30'-18'7648'0'0,"34"56"-7378"0"0,-43-22 362 0 0,50 29-295 0 0,-39-27-505 0 0,0 1 0 0 0,-1 2 0 0 0,-1 1-1 0 0,-1 1 1 0 0,-1 1 0 0 0,-1 2 0 0 0,-1 1-1 0 0,18 26 169 0 0,-42-51-201 0 0,0 1-1 0 0,0 0 1 0 0,0 0-1 0 0,-1-1 1 0 0,1 1-1 0 0,-1 0 1 0 0,0 0-1 0 0,1 1 1 0 0,-1-1-1 0 0,-1 0 1 0 0,1 0-1 0 0,0 0 0 0 0,-1 1 1 0 0,0-1-1 0 0,0 0 1 0 0,0 0-1 0 0,0 1 1 0 0,0-1-1 0 0,-1 0 1 0 0,1 1-1 0 0,-1-1 1 0 0,0 0-1 0 0,0 0 1 0 0,0 0-1 0 0,0 0 1 0 0,-1 0-1 0 0,1 0 0 0 0,-1 0 1 0 0,0 0 201 0 0,-13 11-1249 0 0</inkml:trace>
  <inkml:trace contextRef="#ctx0" brushRef="#br0" timeOffset="1475.175">1177 22 848 0 0,'-11'3'213'0'0,"0"0"-1"0"0,0 0 1 0 0,1 1-1 0 0,0 1 1 0 0,0 0-1 0 0,0 0 1 0 0,0 1 0 0 0,1 0-1 0 0,0 0 1 0 0,0 1-1 0 0,1 1 1 0 0,0-1-1 0 0,0 1 1 0 0,1 1-1 0 0,0-1 1 0 0,0 1 0 0 0,1 1-1 0 0,0-1 1 0 0,1 1-1 0 0,0 0 1 0 0,0 0-1 0 0,1 1 1 0 0,0-1-1 0 0,1 1 1 0 0,1 0 0 0 0,-1 0-1 0 0,2 0 1 0 0,-1 0-1 0 0,2 0 1 0 0,-1 0-1 0 0,2 3-212 0 0,5 13 145 0 0,2 0-1 0 0,1 0 0 0 0,2-1 0 0 0,0 0 0 0 0,2 0 0 0 0,0-1 1 0 0,2-1-1 0 0,1-1 0 0 0,0 0 0 0 0,2-1 0 0 0,1 0 1 0 0,0-2-1 0 0,8 5-144 0 0,38 34-1429 0 0,3-3 0 0 0,2-4-1 0 0,58 33 1430 0 0,-90-62-1476 0 0,-4-4-16 0 0</inkml:trace>
  <inkml:trace contextRef="#ctx0" brushRef="#br0" timeOffset="1766.315">2071 1 976 0 0,'10'5'273'0'0,"0"0"0"0"0,0 1 0 0 0,-1 0-1 0 0,1 1 1 0 0,-2 0 0 0 0,1 0 0 0 0,-1 1 0 0 0,0 0-1 0 0,0 1 1 0 0,-1-1 0 0 0,0 1 0 0 0,-1 1 0 0 0,0-1 0 0 0,0 1-1 0 0,-1 0 1 0 0,-1 1 0 0 0,1-1 0 0 0,-2 1 0 0 0,1 0-1 0 0,0 5-272 0 0,2 1 340 0 0,-2-7-181 0 0,5 7 111 0 0,-1 0-1 0 0,-1 1 0 0 0,0 0 0 0 0,-2 1 0 0 0,0 0 1 0 0,-1-1-1 0 0,-1 1 0 0 0,0 1 0 0 0,-2-1 0 0 0,0 0 1 0 0,-1 0-1 0 0,-1 1 0 0 0,-3 13-269 0 0,-9 1 87 0 0,-2 0 0 0 0,-1-1 1 0 0,-2-1-1 0 0,-1-1 0 0 0,-1 0 0 0 0,-2-1 1 0 0,-1-2-1 0 0,-1 0 0 0 0,-2-2 0 0 0,0 0 1 0 0,-2-2-1 0 0,-16 11-87 0 0,39-31-71 0 0,-1 2-350 0 0,-57 33-4376 0 0,42-65 2002 0 0,21 4 1545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2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1460 0 0,'6'-26'4569'0'0,"45"23"-3079"0"0,-41 9-1429 0 0,0-1 1 0 0,0 1 0 0 0,0 1-1 0 0,-1 0 1 0 0,0 0 0 0 0,0 1-1 0 0,-1 0 1 0 0,0 0 0 0 0,0 1-1 0 0,-1 0 1 0 0,0 0 0 0 0,-1 1-1 0 0,0 0 1 0 0,0 0 0 0 0,-1 0-1 0 0,0 1 1 0 0,-1 0 0 0 0,-1 0-1 0 0,1 0 1 0 0,-2 0 0 0 0,0 0-1 0 0,0 1 1 0 0,-1-1 0 0 0,0 1-1 0 0,-1 0 1 0 0,-1 9-62 0 0,-1-8 171 0 0,-1 0 0 0 0,0-1 0 0 0,-1 0-1 0 0,0 0 1 0 0,-1 0 0 0 0,0 0 0 0 0,-1-1-1 0 0,0 0 1 0 0,-1 0 0 0 0,0-1 0 0 0,-1 1 0 0 0,0-2-1 0 0,-1 1 1 0 0,-3 2-171 0 0,11-11 77 0 0,-8-8 1099 0 0,14-18-1232 0 0,2-1-1 0 0,0 1 1 0 0,2 1-1 0 0,1-1 1 0 0,0 1-1 0 0,2 1 0 0 0,1 0 1 0 0,0 1-1 0 0,13-15 57 0 0,-16 21-133 0 0,1 1 1 0 0,0 0-1 0 0,1 0 1 0 0,0 1-1 0 0,1 1 0 0 0,1 0 1 0 0,0 0-1 0 0,1 2 0 0 0,0 0 1 0 0,1 0-1 0 0,0 2 1 0 0,1 0-1 0 0,-1 1 0 0 0,8-2 133 0 0,-21 11-14 0 0,0 1-1 0 0,0 0 1 0 0,0 1 0 0 0,0-1-1 0 0,0 0 1 0 0,-1 1-1 0 0,1 0 1 0 0,-1-1 0 0 0,1 1-1 0 0,-1 0 1 0 0,0 0-1 0 0,0 1 1 0 0,-1-1 0 0 0,1 0-1 0 0,0 0 1 0 0,-1 1-1 0 0,0-1 1 0 0,0 1 0 0 0,0-1-1 0 0,0 1 1 0 0,-1 0-1 0 0,0-1 1 0 0,1 1 0 0 0,-1 0-1 0 0,0-1 1 0 0,-1 1-1 0 0,1 0 1 0 0,-1-1 0 0 0,1 1-1 0 0,-1-1 1 0 0,0 1-1 0 0,-1-1 1 0 0,1 1 0 0 0,0-1-1 0 0,-2 1 15 0 0,3-3-7 0 0,-16 143-67 0 0,17-140-61 0 0,-1 0 0 0 0,1-1-1 0 0,0 1 1 0 0,0 0-1 0 0,0 0 1 0 0,0 0 0 0 0,1-1-1 0 0,-1 1 1 0 0,1-1-1 0 0,0 1 1 0 0,0-1 0 0 0,1 0-1 0 0,-1 0 1 0 0,1 0-1 0 0,-1 0 1 0 0,1 0 0 0 0,0 0-1 0 0,0-1 1 0 0,0 1 0 0 0,0-1-1 0 0,1 0 1 0 0,-1 0-1 0 0,0 0 1 0 0,1 0 0 0 0,0-1-1 0 0,-1 1 1 0 0,1-1-1 0 0,0 0 1 0 0,0 0 0 0 0,0-1-1 0 0,0 1 1 0 0,0-1-1 0 0,-1 0 1 0 0,1 0 0 0 0,0 0-1 0 0,3-1 136 0 0,30 1-2543 0 0,-20 0 1253 0 0</inkml:trace>
  <inkml:trace contextRef="#ctx0" brushRef="#br0" timeOffset="324.728">900 343 1424 0 0,'-38'-11'3533'0'0,"-55"56"-1637"0"0,87-40-1771 0 0,2 1 1 0 0,-1-1-1 0 0,0 1 1 0 0,1 0-1 0 0,0 1 1 0 0,1-1-1 0 0,-1 1 1 0 0,1-1-1 0 0,0 1 1 0 0,1 0 0 0 0,0 0-1 0 0,0 1 1 0 0,0-1-1 0 0,1 0 1 0 0,0 0-1 0 0,0 1 1 0 0,1 0-126 0 0,3-3-4 0 0,0 1 1 0 0,0-1 0 0 0,1 0-1 0 0,0 0 1 0 0,0 0-1 0 0,0 0 1 0 0,0 0-1 0 0,1-1 1 0 0,0 0-1 0 0,0 0 1 0 0,0 0 0 0 0,0-1-1 0 0,0 0 1 0 0,1 0-1 0 0,0 0 1 0 0,-1-1-1 0 0,1 1 1 0 0,0-1-1 0 0,0-1 1 0 0,1 1 0 0 0,-1-1-1 0 0,0 0 1 0 0,0 0-1 0 0,1-1 1 0 0,-1 0-1 0 0,0 0 1 0 0,0-1 0 0 0,1 1-1 0 0,-1-1 1 0 0,0-1-1 0 0,5 0 4 0 0,-5 1-109 0 0,1 2 87 0 0,0-2 0 0 0,0 1 0 0 0,0-1 0 0 0,0 0 0 0 0,0 0 0 0 0,0-1 0 0 0,0 0 0 0 0,-1 0 0 0 0,1-1 0 0 0,-1 0 0 0 0,1 0 0 0 0,-1 0 0 0 0,0-1 0 0 0,0 0 0 0 0,-1 0 0 0 0,1 0 0 0 0,1-3 22 0 0,-7 3-3 0 0,0 1 0 0 0,-1 0 0 0 0,1-1 0 0 0,-1 1 0 0 0,0 0 0 0 0,0 0 0 0 0,0-1 0 0 0,0 1 0 0 0,-1 0 0 0 0,1 0 0 0 0,-1 0 0 0 0,0 0 0 0 0,0 1 0 0 0,0-1 0 0 0,0 0 0 0 0,0 1 0 0 0,-1 0 0 0 0,1-1 0 0 0,-1 1 0 0 0,1 0 0 0 0,-1 0 0 0 0,0 0 0 0 0,0 1-1 0 0,0-1 1 0 0,-3-1 3 0 0,-190-84-246 0 0,195 86 113 0 0,0-1 0 0 0,0 0 0 0 0,0 1 0 0 0,1-1 0 0 0,-1 0 0 0 0,1 0 0 0 0,-1 1 0 0 0,1-1 0 0 0,-1 0 0 0 0,1 0 0 0 0,0 0 0 0 0,0 0 1 0 0,0 1-1 0 0,0-1 0 0 0,0 0 0 0 0,1 0 0 0 0,-1 0 0 0 0,0 0 0 0 0,1 1 0 0 0,-1-1 0 0 0,1 0 0 0 0,0 1 0 0 0,0-1 0 0 0,0 0 0 0 0,0 1 0 0 0,0-1 0 0 0,0 1 0 0 0,0-1 1 0 0,0 1-1 0 0,0-1 0 0 0,1 1 0 0 0,-1 0 0 0 0,0 0 0 0 0,1 0 0 0 0,-1 0 0 0 0,1 0 0 0 0,0 0 0 0 0,-1 0 0 0 0,1 0 0 0 0,0 0 0 0 0,0 1 133 0 0,18-17-1356 0 0</inkml:trace>
  <inkml:trace contextRef="#ctx0" brushRef="#br0" timeOffset="619.686">1280 1 1592 0 0,'4'6'8750'0'0,"-11"57"-6336"0"0,-2 33-2261 0 0,29 132 148 0 0,-12-188-881 0 0,9 56-753 0 0,-13-31-3731 0 0,-17-51 2297 0 0,4-13 1505 0 0</inkml:trace>
  <inkml:trace contextRef="#ctx0" brushRef="#br0" timeOffset="901.875">1026 338 3240 0 0,'0'-4'1140'0'0,"3"2"-164"0"0,2-2-131 0 0,1 1-101 0 0,1 1-120 0 0,15-2-36 0 0,4-2-124 0 0,4 4-104 0 0,-14 2-216 0 0,10 0-152 0 0,7 0-256 0 0,3 0 32 0 0,5 0-1088 0 0,-2 0-172 0 0,1 0 107 0 0,0 0 81 0 0,-4 0 160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22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438 692 1096 0 0,'0'0'667'0'0,"0"0"-114"0"0,0-3-35 0 0,18-25 78 0 0,-16 27-546 0 0,-1 0 0 0 0,1 1 1 0 0,-1-1-1 0 0,0-1 1 0 0,0 1-1 0 0,1 0 0 0 0,-1 0 1 0 0,0 0-1 0 0,0-1 1 0 0,0 1-1 0 0,0 0 0 0 0,0-1 1 0 0,-1 1-1 0 0,1-1 1 0 0,0 1-1 0 0,-1-1 0 0 0,1 0 1 0 0,-1 1-1 0 0,1-1 1 0 0,-1 1-1 0 0,0-1 0 0 0,0 0 1 0 0,0 1-1 0 0,0-1 1 0 0,0 0-1 0 0,0 1 0 0 0,0-1 1 0 0,0 0-1 0 0,-1 1 1 0 0,1-1-1 0 0,-1 0 0 0 0,1 1 1 0 0,-1-1-1 0 0,0 0-50 0 0,-2-2 36 0 0,1-1-1 0 0,-1 1 1 0 0,-1 0 0 0 0,1 1 0 0 0,-1-1-1 0 0,1 0 1 0 0,-1 1 0 0 0,0 0-1 0 0,0 0 1 0 0,0 0 0 0 0,-1 1-1 0 0,1-1 1 0 0,-1 1 0 0 0,0 0-1 0 0,1 0 1 0 0,-1 0 0 0 0,0 1-1 0 0,0 0 1 0 0,0 0 0 0 0,0 0-1 0 0,0 1 1 0 0,0-1 0 0 0,0 1-1 0 0,0 0 1 0 0,0 1 0 0 0,0-1-1 0 0,-1 1 1 0 0,-3 1-36 0 0,-140 51 1016 0 0,135-47-902 0 0,1 1-1 0 0,-1 1 1 0 0,2 0-1 0 0,-1 1 1 0 0,1 1-1 0 0,0 0 1 0 0,1 0 0 0 0,0 1-1 0 0,1 0 1 0 0,0 1-1 0 0,1 0 1 0 0,0 1-1 0 0,1 0 1 0 0,1 0-1 0 0,0 1 1 0 0,0 0 0 0 0,1 0-1 0 0,-1 7-113 0 0,9-15 22 0 0,0-1 0 0 0,1 0 1 0 0,0 0-1 0 0,0 1 0 0 0,0-2 0 0 0,0 1 0 0 0,1 0 0 0 0,0-1 1 0 0,0 1-1 0 0,0-1 0 0 0,0 0 0 0 0,1-1 0 0 0,0 1 0 0 0,-1-1 0 0 0,1 0 1 0 0,0 0-1 0 0,1 0 0 0 0,-1-1 0 0 0,0 1 0 0 0,1-1 0 0 0,0-1 1 0 0,-1 1-1 0 0,1-1 0 0 0,0 0 0 0 0,0 0 0 0 0,0-1 0 0 0,-1 0 0 0 0,1 0 1 0 0,0 0-1 0 0,0-1 0 0 0,2 0-22 0 0,9 3-116 0 0,0-1 0 0 0,-1-1 0 0 0,1-1-1 0 0,0 0 1 0 0,0-2 0 0 0,-1 1 0 0 0,0-2 0 0 0,1 0 0 0 0,-1-1 0 0 0,-1-1 0 0 0,1 0-1 0 0,-1-1 1 0 0,0-1 0 0 0,0-1 0 0 0,-1 0 0 0 0,0 0 0 0 0,-1-1 0 0 0,0-1 0 0 0,-1 0-1 0 0,0-1 1 0 0,-1 0 0 0 0,0-1 0 0 0,-1-1 0 0 0,0 1 0 0 0,-1-1 0 0 0,0-1 0 0 0,-2 0-1 0 0,1 0 1 0 0,1-8 116 0 0,10-43 368 0 0,-3-1-1 0 0,-2-1 1 0 0,-4 0-1 0 0,-2-1 1 0 0,-4 0 0 0 0,-2 0-1 0 0,-5-19-367 0 0,-16-11 1356 0 0,-1 141-421 0 0,19 4-895 0 0,2-1 1 0 0,1 1-1 0 0,3-1 0 0 0,2 1 1 0 0,1-1-1 0 0,3-1 0 0 0,1 0 1 0 0,3-1-1 0 0,1 0 0 0 0,19 33-40 0 0,-4 4-390 0 0,49 134-6861 0 0,-79-200 5874 0 0,-1-11 7 0 0</inkml:trace>
  <inkml:trace contextRef="#ctx0" brushRef="#br0" timeOffset="402.013">1040 492 1508 0 0,'-16'5'463'0'0,"1"0"1"0"0,-1 0-1 0 0,1 2 0 0 0,1 0 0 0 0,-1 0 0 0 0,1 2 1 0 0,1-1-1 0 0,0 2 0 0 0,0 0 0 0 0,0 0 0 0 0,1 1 1 0 0,1 1-1 0 0,0 0 0 0 0,1 1 0 0 0,0 0 0 0 0,-2 3-463 0 0,11-13 55 0 0,-1 0 0 0 0,1 0 0 0 0,0 0 0 0 0,0 0 0 0 0,0 0 0 0 0,0 0 0 0 0,1 0 0 0 0,-1 1 0 0 0,1-1 0 0 0,0 0 0 0 0,0 0 0 0 0,0 0 0 0 0,0 1 0 0 0,0-1 0 0 0,1 0 0 0 0,0 0 0 0 0,-1 0 0 0 0,1 0 0 0 0,0 0 0 0 0,0 0 0 0 0,1 0 0 0 0,-1 0 0 0 0,1 0 0 0 0,-1-1 0 0 0,1 1 0 0 0,0 0 0 0 0,0-1 0 0 0,0 1 0 0 0,0-1 0 0 0,1 0 0 0 0,-1 0 0 0 0,1 0 0 0 0,-1 0 0 0 0,1 0 0 0 0,1 0-55 0 0,104 40 508 0 0,-97-40-543 0 0,0-1-1 0 0,0 0 0 0 0,0-1 0 0 0,0 0 1 0 0,0-1-1 0 0,0 0 0 0 0,0 0 0 0 0,0-1 1 0 0,-1-1-1 0 0,1 0 0 0 0,0 0 0 0 0,-1-1 0 0 0,0-1 1 0 0,0 0-1 0 0,0 0 0 0 0,-1 0 0 0 0,1-2 1 0 0,-1 1-1 0 0,-1-1 0 0 0,1 0 0 0 0,-1-1 1 0 0,2-2 35 0 0,-8 7-35 0 0,0-1 0 0 0,0 1 1 0 0,0 0-1 0 0,0-1 1 0 0,0 0-1 0 0,-1 1 0 0 0,0-1 1 0 0,1 0-1 0 0,-1 0 1 0 0,-1 1-1 0 0,1-1 0 0 0,-1 0 1 0 0,1 0-1 0 0,-1 0 0 0 0,0 0 1 0 0,0 0-1 0 0,-1 0 1 0 0,1 0-1 0 0,-1 0 0 0 0,0 1 1 0 0,0-1-1 0 0,0 0 1 0 0,-1 0-1 0 0,1 1 0 0 0,-1-1 1 0 0,0 1-1 0 0,0-1 0 0 0,0 1 1 0 0,0 0-1 0 0,-1 0 1 0 0,0 0-1 0 0,1 0 0 0 0,-1 0 1 0 0,0 1-1 0 0,0-1 1 0 0,0 1-1 0 0,-3-2 35 0 0,-133-63-706 0 0,95 58 168 0 0,-24-8-4055 0 0,63 13 3309 0 0</inkml:trace>
  <inkml:trace contextRef="#ctx0" brushRef="#br0" timeOffset="806.326">1390 701 1756 0 0,'166'-16'3143'0'0,"-136"8"-2804"0"0,-20 7-266 0 0,1-1 0 0 0,-1 0-1 0 0,0-1 1 0 0,0 0 0 0 0,0 0-1 0 0,0-1 1 0 0,-1-1 0 0 0,1 0 0 0 0,-1 0-1 0 0,0 0 1 0 0,-1-1 0 0 0,1-1 0 0 0,-1 1-1 0 0,0-1 1 0 0,-1-1 0 0 0,0 0 0 0 0,2-2-73 0 0,-8 8 4 0 0,-1 0 1 0 0,1 1-1 0 0,-1-1 1 0 0,0 0-1 0 0,1 0 1 0 0,-1 1-1 0 0,0-1 1 0 0,0 0-1 0 0,-1 0 1 0 0,1 0 0 0 0,0 1-1 0 0,0-1 1 0 0,-1 0-1 0 0,1 1 1 0 0,-1-1-1 0 0,0 0 1 0 0,1 1-1 0 0,-1-1 1 0 0,0 0-1 0 0,0 1 1 0 0,0-1-1 0 0,0 1 1 0 0,0 0 0 0 0,0-1-1 0 0,-1 1 1 0 0,1 0-1 0 0,0 0 1 0 0,-1 0-1 0 0,1 0 1 0 0,0 0-1 0 0,-1 0 1 0 0,0 0-1 0 0,1 0 1 0 0,-1 0-1 0 0,1 1 1 0 0,-1-1 0 0 0,0 1-1 0 0,0-1 1 0 0,1 1-1 0 0,-1 0 1 0 0,0-1-1 0 0,0 1 1 0 0,1 0-1 0 0,-1 0 1 0 0,0 1-5 0 0,-89-12 656 0 0,74 13-523 0 0,-1 0 0 0 0,0 2 0 0 0,1 0 0 0 0,-1 0 0 0 0,1 2 0 0 0,0 0-1 0 0,1 1 1 0 0,0 1 0 0 0,0 0 0 0 0,0 1 0 0 0,1 1 0 0 0,0 0 0 0 0,1 1 0 0 0,-5 6-133 0 0,15-14 37 0 0,1 0 1 0 0,-1 0-1 0 0,1 1 1 0 0,0-1-1 0 0,0 1 0 0 0,1 0 1 0 0,-1 0-1 0 0,1 0 1 0 0,0 0-1 0 0,0 0 1 0 0,0 1-1 0 0,0-1 1 0 0,1 0-1 0 0,0 1 1 0 0,0-1-1 0 0,0 1 1 0 0,0 0-1 0 0,1-1 1 0 0,-1 1-1 0 0,1 0 1 0 0,1-1-1 0 0,-1 1 1 0 0,1 0-1 0 0,0-1 1 0 0,0 1-1 0 0,0-1 1 0 0,0 1-1 0 0,1-1 1 0 0,0 1-1 0 0,0-1 1 0 0,0 0-1 0 0,0 0 1 0 0,1 0-1 0 0,-1 0 1 0 0,1 0-1 0 0,0-1 1 0 0,1 1-38 0 0,6 7 2 0 0,1 0 0 0 0,1-1 1 0 0,0-1-1 0 0,0 0 0 0 0,1 0 1 0 0,0-1-1 0 0,0-1 0 0 0,1 0 0 0 0,-1-1 1 0 0,16 4-3 0 0,113 17-2367 0 0,-45-25-2360 0 0,-72-2 3231 0 0</inkml:trace>
  <inkml:trace contextRef="#ctx0" brushRef="#br0" timeOffset="1612.956">1857 857 944 0 0,'0'0'735'0'0,"-3"5"3921"0"0,-4 5-4076 0 0,27-61 2673 0 0,13-33-3719 0 0,-17 38 30 0 0,-2-1 0 0 0,-2-1 0 0 0,-2 1 0 0 0,-3-2 1 0 0,2-46 435 0 0,-9 92-9 0 0,0-1 1 0 0,0 1 0 0 0,-1-1 0 0 0,1 1-1 0 0,-1-1 1 0 0,0 1 0 0 0,0 0 0 0 0,0-1-1 0 0,0 1 1 0 0,0 0 0 0 0,-1-1 0 0 0,0 1-1 0 0,1 0 1 0 0,-1 0 0 0 0,0 0 0 0 0,-1 1-1 0 0,1-1 1 0 0,0 0 0 0 0,-1 1 0 0 0,1 0-1 0 0,-1-1 1 0 0,0 1 0 0 0,0 0 0 0 0,0 0-1 0 0,0 1 1 0 0,0-1 0 0 0,0 1 8 0 0,2 3-2 0 0,0 0 0 0 0,0 0 1 0 0,1 0-1 0 0,-1 0 0 0 0,1 0 0 0 0,-1 0 1 0 0,1 0-1 0 0,0 0 0 0 0,0 0 0 0 0,0 0 1 0 0,0 0-1 0 0,0 1 0 0 0,0-1 0 0 0,1 0 1 0 0,-1 0-1 0 0,1 0 0 0 0,-1 0 0 0 0,1 0 1 0 0,0 0-1 0 0,0 0 0 0 0,0 0 0 0 0,0-1 0 0 0,0 1 1 0 0,0 0-1 0 0,1 0 0 0 0,-1-1 0 0 0,1 1 1 0 0,-1-1 1 0 0,136 139 428 0 0,-122-129-324 0 0,1 1 0 0 0,-2 0 0 0 0,0 0 1 0 0,0 2-1 0 0,-1 0 0 0 0,-1 0 0 0 0,0 1 0 0 0,-1 0 0 0 0,-1 1 0 0 0,0 1 0 0 0,-1-1 1 0 0,-1 1-1 0 0,-1 1 0 0 0,5 17-104 0 0,-11-28-21 0 0,-1-1 0 0 0,0 1 0 0 0,0-1 0 0 0,-1 1 0 0 0,1-1 0 0 0,-1 1 0 0 0,-1-1 0 0 0,0 0 0 0 0,0 1 0 0 0,0-1 0 0 0,0 0 0 0 0,-1 0 0 0 0,0 0 0 0 0,0-1 0 0 0,-1 1 0 0 0,0-1 0 0 0,1 0 0 0 0,-2 0 0 0 0,1 0 0 0 0,-1 0 0 0 0,0-1 0 0 0,0 1 0 0 0,0-1 0 0 0,0-1 0 0 0,-1 1 0 0 0,1-1 0 0 0,-1 0 0 0 0,0 0 0 0 0,0 0 0 0 0,0-1-1 0 0,0 0 1 0 0,-1-1 0 0 0,1 1 0 0 0,-1-1 0 0 0,-3 0 21 0 0,7-2-189 0 0,0 0-1 0 0,1 0 0 0 0,-1 0 0 0 0,0 0 0 0 0,0-1 0 0 0,1 1 1 0 0,-1-1-1 0 0,1 0 0 0 0,-1 0 0 0 0,1 0 0 0 0,0 0 0 0 0,-1 0 1 0 0,1 0-1 0 0,0-1 0 0 0,1 1 0 0 0,-1-1 0 0 0,0 1 0 0 0,1-1 1 0 0,-1 0-1 0 0,1 1 0 0 0,0-1 0 0 0,0 0 0 0 0,0 0 0 0 0,0 0 1 0 0,1 0-1 0 0,-1 0 0 0 0,1 0 0 0 0,0 0 0 0 0,0-3 190 0 0,-5-27-1504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27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1344 0 0,'0'0'655'0'0,"0"0"-72"0"0,0 0-103 0 0,0 0-97 0 0,0 0-29 0 0,0 19 739 0 0,5-14-1011 0 0,0 0 0 0 0,1-1 0 0 0,-1 1 0 0 0,1-1 0 0 0,0 0 0 0 0,0-1 0 0 0,1 0 0 0 0,-1 0 0 0 0,1 0 0 0 0,-1 0 0 0 0,1-1 0 0 0,0 0 0 0 0,0-1 1 0 0,0 0-1 0 0,0 0 0 0 0,0 0 0 0 0,0-1 0 0 0,0 0 0 0 0,0 0 0 0 0,0-1 0 0 0,6 0-82 0 0,-3 1 56 0 0,22 1 102 0 0,-1-1 0 0 0,1-2 0 0 0,0-1 0 0 0,-1-1 0 0 0,0-2-1 0 0,0-1 1 0 0,0-2 0 0 0,22-9-158 0 0,-46 17 17 0 0,0 0-1 0 0,0-1 1 0 0,0 0-1 0 0,-1 0 1 0 0,1 0-1 0 0,0-1 1 0 0,-1 0-1 0 0,0-1 1 0 0,1 1-1 0 0,-1-1 1 0 0,-1 0-1 0 0,1-1 1 0 0,-1 1-1 0 0,1-1 1 0 0,-1 0-1 0 0,-1 0 1 0 0,1-1-1 0 0,-1 0 1 0 0,0 0-1 0 0,0 0 1 0 0,0 0-1 0 0,-1 0 1 0 0,0-1-1 0 0,-1 1 1 0 0,1-1-1 0 0,-1 0 1 0 0,0 0-1 0 0,-1 0 1 0 0,0 0-1 0 0,0 0 1 0 0,0 0-1 0 0,-1 0 1 0 0,0 0-1 0 0,-1 0 1 0 0,1 0-1 0 0,-1 0 1 0 0,-1 0-1 0 0,-1-6-16 0 0,-6 2 50 0 0,-1 1 0 0 0,0-1 0 0 0,-1 2 0 0 0,0-1-1 0 0,0 2 1 0 0,-1-1 0 0 0,0 2 0 0 0,-1-1 0 0 0,0 2-1 0 0,0 0 1 0 0,0 0 0 0 0,-1 1 0 0 0,0 1 0 0 0,0 0-1 0 0,0 1 1 0 0,0 0 0 0 0,0 1 0 0 0,-1 1 0 0 0,1 1-1 0 0,-1 0 1 0 0,1 0 0 0 0,-11 3-50 0 0,12-3 43 0 0,1 0 1 0 0,0 0 0 0 0,0 2-1 0 0,0-1 1 0 0,0 2-1 0 0,0-1 1 0 0,0 2 0 0 0,0 0-1 0 0,1 0 1 0 0,-1 1-1 0 0,1 0 1 0 0,1 1 0 0 0,-1 0-1 0 0,1 1 1 0 0,0 0-1 0 0,0 1 1 0 0,1 0 0 0 0,0 0-1 0 0,1 1 1 0 0,-1 0-1 0 0,2 0 1 0 0,-1 1-1 0 0,1 0 1 0 0,1 1 0 0 0,0-1-1 0 0,0 1 1 0 0,1 0-1 0 0,1 1 1 0 0,-2 6-44 0 0,9-6-28 0 0,1 1-1 0 0,0-1 1 0 0,1 0-1 0 0,0-1 1 0 0,1 1-1 0 0,0-1 1 0 0,1 0 0 0 0,0 0-1 0 0,1-1 1 0 0,0 0-1 0 0,1-1 1 0 0,0 0-1 0 0,0 0 1 0 0,1 0 0 0 0,0-2-1 0 0,0 1 1 0 0,1-1-1 0 0,0-1 1 0 0,0 1-1 0 0,1-2 1 0 0,0 0 0 0 0,0 0 28 0 0,3 2-472 0 0,1-1 1 0 0,0 0 0 0 0,0-1 0 0 0,0-1 0 0 0,1-1 0 0 0,-1 0-1 0 0,1-1 1 0 0,0 0 0 0 0,-1-2 0 0 0,1 0 0 0 0,0-1 0 0 0,0 0-1 0 0,-1-1 1 0 0,1-1 0 0 0,-1-1 0 0 0,3-2 471 0 0,21-11-1249 0 0</inkml:trace>
  <inkml:trace contextRef="#ctx0" brushRef="#br0" timeOffset="264.384">1151 315 848 0 0,'-76'78'4569'0'0,"-29"44"-2077"0"0,53-60-1656 0 0,37-44-916 0 0,-53 52 185 0 0,11-50-5636 0 0,46-20 4256 0 0</inkml:trace>
  <inkml:trace contextRef="#ctx0" brushRef="#br0" timeOffset="516.308">737 436 976 0 0,'24'-22'6590'0'0,"48"42"-5968"0"0,-58-15-169 0 0,247 67-602 0 0,-79-57-5892 0 0,-157-15 4762 0 0</inkml:trace>
  <inkml:trace contextRef="#ctx0" brushRef="#br0" timeOffset="766.57">1511 418 1392 0 0,'-33'-49'9461'0'0,"28"105"-8371"0"0,19 22-2232 0 0,-4-38-1252 0 0,-5 2-3427 0 0,-5-42 4483 0 0</inkml:trace>
  <inkml:trace contextRef="#ctx0" brushRef="#br0" timeOffset="1015.528">1574 103 1496 0 0,'-21'-103'6983'0'0,"42"144"-9114"0"0,-2 25-1809 0 0,-16-38 2660 0 0</inkml:trace>
  <inkml:trace contextRef="#ctx0" brushRef="#br0" timeOffset="1461.033">1641 559 1392 0 0,'0'0'139'0'0,"1"0"0"0"0,-1 0 1 0 0,0 0-1 0 0,1 0 0 0 0,-1-1 0 0 0,1 1 0 0 0,-1 0 0 0 0,0 0 0 0 0,1 0 1 0 0,-1 0-1 0 0,0 0 0 0 0,1 0 0 0 0,-1 0 0 0 0,1 0 0 0 0,-1 0 0 0 0,0 0 0 0 0,1 0 1 0 0,-1 0-1 0 0,0 0 0 0 0,1 0 0 0 0,-1 1 0 0 0,1-1 0 0 0,-1 0 0 0 0,0 0 1 0 0,1 0-1 0 0,-1 0 0 0 0,0 1 0 0 0,1-1 0 0 0,-1 0 0 0 0,0 0 0 0 0,0 1 1 0 0,1-1-1 0 0,-1 0 0 0 0,0 1 0 0 0,0-1 0 0 0,1 0 0 0 0,-1 1 0 0 0,0-1 1 0 0,0 0-1 0 0,0 1 0 0 0,0-1 0 0 0,1 0 0 0 0,-1 1 0 0 0,0-1 0 0 0,0 1 0 0 0,0-1 1 0 0,0 0-1 0 0,0 1-139 0 0,3-16 943 0 0,1 25-908 0 0,17-26 536 0 0,231-275-992 0 0,-211 253 228 0 0,-40 37 148 0 0,7 5-126 0 0,0 11 216 0 0,-2 0 0 0 0,0 0 0 0 0,0 1 1 0 0,-2-1-1 0 0,0 1 0 0 0,0 0 0 0 0,-2 0 0 0 0,0 1 0 0 0,-1-1 0 0 0,0 0 0 0 0,-2 1 0 0 0,0-1 1 0 0,-2 10-46 0 0,2 17 340 0 0,2-38-337 0 0,-2 1 1 0 0,1 0-1 0 0,0-1 1 0 0,-1 1-1 0 0,0-1 1 0 0,-1 1-1 0 0,1-1 1 0 0,-1 1-1 0 0,0-1 1 0 0,-1 0-1 0 0,1 0 0 0 0,-1 0 1 0 0,0 0-1 0 0,0 0 1 0 0,0-1-1 0 0,-1 0 1 0 0,1 1-1 0 0,-1-1 1 0 0,0 0-1 0 0,-1-1 1 0 0,1 1-1 0 0,-1-1 1 0 0,1 0-1 0 0,-1 0 0 0 0,0 0 1 0 0,0 0-1 0 0,0-1 1 0 0,0 0-1 0 0,-1 0 1 0 0,1-1-1 0 0,-1 1 1 0 0,1-1-1 0 0,-1 0 1 0 0,1-1-1 0 0,-1 1 1 0 0,0-1-4 0 0,3 0-72 0 0,0 1-99 0 0,-1 1 1 0 0,1-1-1 0 0,-1 0 1 0 0,1 0-1 0 0,-1 0 1 0 0,1-1-1 0 0,-1 1 0 0 0,0-1 1 0 0,1 0-1 0 0,-1 0 1 0 0,0 0-1 0 0,1 0 1 0 0,-1-1-1 0 0,1 1 1 0 0,-1-1-1 0 0,0 0 0 0 0,1 0 1 0 0,0-1-1 0 0,-1 1 1 0 0,1 0-1 0 0,0-1 1 0 0,-1 0-1 0 0,1 0 1 0 0,0 0-1 0 0,0 0 0 0 0,1-1 1 0 0,-1 1-1 0 0,0-1 1 0 0,1 0-1 0 0,0 1 1 0 0,-1-1-1 0 0,1 0 0 0 0,0 0 1 0 0,1-1-1 0 0,-1 1 1 0 0,0 0-1 0 0,1-1 1 0 0,0 1-1 0 0,0-1 1 0 0,-1-1 170 0 0,2-9-1296 0 0</inkml:trace>
  <inkml:trace contextRef="#ctx0" brushRef="#br0" timeOffset="1723.958">2299 93 1920 0 0,'6'-35'5054'0'0,"-4"18"-1256"0"0,-2 39-2776 0 0,22 218-5 0 0,-14-197-947 0 0,9 92-848 0 0,-32-53-2823 0 0,13-79 3369 0 0,1 0 0 0 0,-1-1 0 0 0,0 1-1 0 0,0-1 1 0 0,0 1 0 0 0,0-1 0 0 0,-1 1 0 0 0,1-1 0 0 0,-1 0-1 0 0,1 0 1 0 0,-1-1 0 0 0,0 1 0 0 0,1 0 0 0 0,-1-1-1 0 0,0 0 1 0 0,0 1 0 0 0,0-1 0 0 0,0 0 0 0 0,-1-1 0 0 0,1 1-1 0 0,0 0 1 0 0,0-1 0 0 0,0 0 0 0 0,-1 0 0 0 0,1 0 0 0 0,-1 0 232 0 0,-10 0-1262 0 0</inkml:trace>
  <inkml:trace contextRef="#ctx0" brushRef="#br0" timeOffset="1879.497">1996 385 908 0 0,'2'-1'1292'0'0,"-2"-4"-260"0"0,5 4-96 0 0,-2-2-64 0 0,16-5-123 0 0,0 1-57 0 0,7 1-168 0 0,-2 0-56 0 0,6 1-132 0 0,2-1-188 0 0,3-1-172 0 0,4 2 8 0 0,-1-1-900 0 0,2 0-524 0 0,-3 0 59 0 0,0 2 97 0 0,-2-4 12 0 0</inkml:trace>
  <inkml:trace contextRef="#ctx0" brushRef="#br0" timeOffset="2156.349">2710 324 1848 0 0,'30'23'13105'0'0,"-16"-14"-9221"0"0,0 2-6930 0 0,-29-26-3467 0 0,-48-36 873 0 0,41 42 4438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0 1300 0 0,'-131'15'3438'0'0,"119"-10"-3248"0"0,0 1-1 0 0,1 0 0 0 0,0 1 0 0 0,0 0 0 0 0,1 0 0 0 0,0 1 0 0 0,0 1 0 0 0,1-1 0 0 0,0 2 0 0 0,0-1 0 0 0,1 1 0 0 0,1 1 0 0 0,-1-1 0 0 0,2 1 0 0 0,-1 1 1 0 0,2-1-1 0 0,-1 1 0 0 0,2 0 0 0 0,-4 10-189 0 0,9-19 32 0 0,0 0-1 0 0,1-1 1 0 0,-1 1 0 0 0,0-1 0 0 0,1 1-1 0 0,0-1 1 0 0,-1 0 0 0 0,1 1 0 0 0,0-1-1 0 0,0 0 1 0 0,0 0 0 0 0,1 0 0 0 0,-1 0-1 0 0,0-1 1 0 0,1 1 0 0 0,-1-1 0 0 0,1 1-1 0 0,-1-1 1 0 0,1 0 0 0 0,0 0 0 0 0,-1 0-1 0 0,1 0 1 0 0,0-1 0 0 0,0 1 0 0 0,0-1-1 0 0,0 0 1 0 0,-1 1 0 0 0,1-1 0 0 0,0-1-1 0 0,0 1 1 0 0,0 0 0 0 0,0-1 0 0 0,0 1-1 0 0,-1-1 1 0 0,1 0 0 0 0,0 0 0 0 0,0 0-32 0 0,6 1 89 0 0,14-5-21 0 0,1-1-1 0 0,-1-1 1 0 0,0-1 0 0 0,-1-1 0 0 0,0-1 0 0 0,-1-1 0 0 0,0-1-1 0 0,0-1 1 0 0,-1 0 0 0 0,4-6-68 0 0,36-23 1019 0 0,-60 42-1020 0 0,0 0 32 0 0,10 4-39 0 0,118 117-1892 0 0,-84-66-656 0 0,-21-14-2048 0 0,-21-35 3226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46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426 506 1496 0 0,'2'0'105'0'0,"-1"0"0"0"0,0 0 0 0 0,0 0 0 0 0,0 0 0 0 0,0 0-1 0 0,0 0 1 0 0,1 0 0 0 0,-1 0 0 0 0,0-1 0 0 0,0 1 0 0 0,0-1 0 0 0,0 1 0 0 0,0-1-1 0 0,0 1 1 0 0,0-1 0 0 0,0 1 0 0 0,0-1 0 0 0,0 0 0 0 0,0 1 0 0 0,-1-1 0 0 0,1 0-1 0 0,0 0 1 0 0,0 0 0 0 0,-1 0 0 0 0,1 0 0 0 0,0 0 0 0 0,-1 0 0 0 0,1 0 0 0 0,-1 0 0 0 0,1 0-1 0 0,-1 0 1 0 0,0 0 0 0 0,0 0 0 0 0,1 0 0 0 0,-1 0 0 0 0,0-1 0 0 0,0 1 0 0 0,0 0-1 0 0,0 0 1 0 0,0 0 0 0 0,0 0 0 0 0,0 0 0 0 0,-1-1 0 0 0,1 1 0 0 0,0 0 0 0 0,0 0-1 0 0,-1 0 1 0 0,1 0 0 0 0,-1 0 0 0 0,1 0 0 0 0,-1 0 0 0 0,0 0 0 0 0,1 0 0 0 0,-1 0 0 0 0,0 0-105 0 0,-60-29 1056 0 0,43 28-977 0 0,-1 1-1 0 0,1 1 0 0 0,0 0 0 0 0,0 1 1 0 0,-1 2-1 0 0,1-1 0 0 0,1 2 1 0 0,-1 1-1 0 0,0 0 0 0 0,1 1 0 0 0,0 1 1 0 0,0 0-1 0 0,1 1 0 0 0,0 1 0 0 0,1 1 1 0 0,0 0-1 0 0,0 1 0 0 0,-10 10-78 0 0,21-19 15 0 0,0 1 0 0 0,1 0 0 0 0,-1-1 0 0 0,0 1 1 0 0,1 1-1 0 0,0-1 0 0 0,0 0 0 0 0,0 1 0 0 0,0 0 0 0 0,0 0 0 0 0,1 0 0 0 0,0 0 0 0 0,0 0 0 0 0,0 0 0 0 0,0 0 0 0 0,1 1 0 0 0,-1-1 0 0 0,1 1 0 0 0,0-1 0 0 0,0 1 0 0 0,1-1 1 0 0,0 1-1 0 0,-1-1 0 0 0,2 1 0 0 0,-1 0 0 0 0,0-1 0 0 0,1 1 0 0 0,0-1 0 0 0,0 1 0 0 0,0-1 0 0 0,1 1 0 0 0,-1-1 0 0 0,1 0 0 0 0,0 0 0 0 0,0 1 0 0 0,1-1 0 0 0,-1-1 0 0 0,1 1 1 0 0,0 0-1 0 0,0-1 0 0 0,0 1 0 0 0,0-1 0 0 0,1 0 0 0 0,-1 0 0 0 0,1 0 0 0 0,2 0-15 0 0,11 5-125 0 0,0-1 1 0 0,1-1 0 0 0,-1 0-1 0 0,1-2 1 0 0,1 0-1 0 0,-1-1 1 0 0,1-1-1 0 0,-1 0 1 0 0,1-2-1 0 0,-1 0 1 0 0,1-1-1 0 0,0-1 1 0 0,-1 0-1 0 0,0-2 1 0 0,1 0-1 0 0,-1-1 1 0 0,15-7 124 0 0,-14 0-71 0 0,-2-1-1 0 0,1-1 1 0 0,-2 0 0 0 0,0-1 0 0 0,0-1 0 0 0,-2-1-1 0 0,0 0 1 0 0,-1-1 0 0 0,0 0 0 0 0,-2-1 0 0 0,0 0 0 0 0,-1-1-1 0 0,-1 0 1 0 0,-1-1 0 0 0,-1 0 0 0 0,-1 0 0 0 0,0-1-1 0 0,-2 1 1 0 0,0-1 0 0 0,-2 0 0 0 0,0 0 0 0 0,-2-19 71 0 0,1 33 125 0 0,0 0 1 0 0,0-1-1 0 0,-1 1 1 0 0,0 0-1 0 0,-1 0 1 0 0,1-1-1 0 0,-2 1 1 0 0,1 0-1 0 0,-1 0 1 0 0,0 0-1 0 0,-1 0 1 0 0,0 0 0 0 0,0 0-1 0 0,-1 1 1 0 0,0 0-1 0 0,0 0 1 0 0,-1 0-1 0 0,-3-5-125 0 0,-34 57 785 0 0,36-27-741 0 0,1 0-1 0 0,1 1 1 0 0,0-1-1 0 0,1 1 1 0 0,1 0 0 0 0,1 0-1 0 0,1 0 1 0 0,0-1-1 0 0,1 1 1 0 0,1 0 0 0 0,1 0-1 0 0,1-1 1 0 0,1 1-1 0 0,0-1 1 0 0,1 0 0 0 0,1-1-1 0 0,1 0 1 0 0,0 0-1 0 0,1 0 1 0 0,1-1 0 0 0,0 0-1 0 0,2-1 1 0 0,0 0-1 0 0,0-1 1 0 0,1-1 0 0 0,1 0-1 0 0,0 0 1 0 0,1-1-1 0 0,0-1 1 0 0,1-1 0 0 0,0 0-1 0 0,1-1 1 0 0,-1-1-1 0 0,2 0 1 0 0,-1-1 0 0 0,1-1-1 0 0,0-1 1 0 0,1-1-1 0 0,-1 0 1 0 0,19 1-44 0 0,-29-3-36 0 0,0-1 0 0 0,0 0 0 0 0,0 0 0 0 0,0 0 0 0 0,0-1 0 0 0,1 0 0 0 0,-1-1 0 0 0,0 0 0 0 0,0 0 0 0 0,0-1-1 0 0,0 0 1 0 0,0 0 0 0 0,0-1 0 0 0,-1 0 0 0 0,1 0 0 0 0,-1-1 0 0 0,0 0 0 0 0,0 0 0 0 0,0-1 0 0 0,0 0 0 0 0,-1 0 0 0 0,0-1 0 0 0,0 1 0 0 0,0-1 0 0 0,-1-1 0 0 0,0 1 0 0 0,0-1 0 0 0,-1 1 0 0 0,0-1 0 0 0,0-1-1 0 0,0 1 1 0 0,-1-1 0 0 0,0 1 0 0 0,0-1 0 0 0,-1 0 0 0 0,0 0 0 0 0,-1 0 0 0 0,1 0 0 0 0,-2 0 0 0 0,1-1 0 0 0,-1-4 36 0 0,0 9 58 0 0,-1 0 0 0 0,1 0-1 0 0,-1 0 1 0 0,0 0 0 0 0,0 0 0 0 0,-1 0 0 0 0,1 1-1 0 0,-1-1 1 0 0,1 0 0 0 0,-1 0 0 0 0,0 1 0 0 0,-1 0-1 0 0,1-1 1 0 0,-1 1 0 0 0,1 0 0 0 0,-1 0 0 0 0,0 0-1 0 0,0 0 1 0 0,0 1 0 0 0,-1-1 0 0 0,1 1 0 0 0,0 0-1 0 0,-1 0 1 0 0,0 0 0 0 0,1 0 0 0 0,-1 1 0 0 0,-1-1-58 0 0,4 4 6 0 0,-1 0 1 0 0,0 0 0 0 0,1 0-1 0 0,-1 0 1 0 0,1 0 0 0 0,0 1-1 0 0,0-1 1 0 0,0 0 0 0 0,0 1-1 0 0,0-1 1 0 0,1 1-1 0 0,-1-1 1 0 0,1 1 0 0 0,-1-1-1 0 0,1 1 1 0 0,0-1 0 0 0,0 1-1 0 0,0-1 1 0 0,0 1 0 0 0,1-1-1 0 0,-1 1 1 0 0,1-1 0 0 0,-1 1-1 0 0,1-1 1 0 0,0 1 0 0 0,0-1-1 0 0,0 0 1 0 0,0 0 0 0 0,0 1-1 0 0,1-1 1 0 0,-1 0-1 0 0,1 0 1 0 0,-1 0 0 0 0,3 1-7 0 0,1 7-167 0 0,52 80-1198 0 0,-6-52-5300 0 0,-51-37 5220 0 0</inkml:trace>
  <inkml:trace contextRef="#ctx0" brushRef="#br0" timeOffset="252.11">1172 161 2492 0 0,'3'-15'3269'0'0,"2"-2"264"0"0,9 26-3911 0 0,52 77-5735 0 0,-52-62 4862 0 0</inkml:trace>
  <inkml:trace contextRef="#ctx0" brushRef="#br0" timeOffset="656.54">1286 656 1856 0 0,'-6'-105'4495'0'0,"8"94"-4430"0"0,1 1-1 0 0,-1-1 1 0 0,2 1-1 0 0,-1 0 0 0 0,2 0 1 0 0,-1 0-1 0 0,1 1 1 0 0,1-1-1 0 0,-1 1 0 0 0,2 1 1 0 0,-1-1-1 0 0,1 1 1 0 0,1 0-1 0 0,-1 0 1 0 0,1 1-1 0 0,0 0 0 0 0,1 0 1 0 0,0 1-1 0 0,0 1 1 0 0,0-1-1 0 0,1 1 0 0 0,0 1 1 0 0,0 0-1 0 0,0 0 1 0 0,0 1-1 0 0,1 0 1 0 0,-1 1-1 0 0,1 0 0 0 0,5 0-64 0 0,-10 3 16 0 0,1 0-1 0 0,-1 0 0 0 0,0 0 0 0 0,1 1 1 0 0,-1 0-1 0 0,0 0 0 0 0,0 1 1 0 0,0 0-1 0 0,-1 0 0 0 0,1 0 0 0 0,-1 1 1 0 0,1 0-1 0 0,-1 0 0 0 0,0 0 0 0 0,-1 0 1 0 0,1 1-1 0 0,-1 0 0 0 0,0 0 0 0 0,0 0 1 0 0,0 1-1 0 0,-1-1 0 0 0,0 1 1 0 0,0 0-1 0 0,0 0 0 0 0,-1 0 0 0 0,1 0 1 0 0,-2 0-1 0 0,1 0 0 0 0,0 7-15 0 0,-5-4 50 0 0,0-1 0 0 0,-1 1 0 0 0,0-1 0 0 0,-1 0 0 0 0,0 0 0 0 0,0 0 0 0 0,-1-1 0 0 0,0 1 0 0 0,0-1 0 0 0,-1-1 0 0 0,1 1 0 0 0,-1-1 0 0 0,-1 0 0 0 0,1-1 0 0 0,-1 0 0 0 0,0 0 0 0 0,-1-1 0 0 0,1 0 0 0 0,-1 0 0 0 0,-7 2-50 0 0,-30 8-2551 0 0,45-14 1510 0 0,1-14-2201 0 0,5 9 1866 0 0</inkml:trace>
  <inkml:trace contextRef="#ctx0" brushRef="#br0" timeOffset="905.885">1964 395 1344 0 0,'-16'3'446'0'0,"0"0"0"0"0,0 1-1 0 0,0 0 1 0 0,1 2 0 0 0,0-1-1 0 0,0 2 1 0 0,0 0 0 0 0,1 1 0 0 0,0 1-1 0 0,0 0 1 0 0,1 0 0 0 0,0 2 0 0 0,1-1-1 0 0,0 2 1 0 0,1-1 0 0 0,0 2-1 0 0,0 0-445 0 0,10-10 13 0 0,0-1 0 0 0,0 0 0 0 0,0 1-1 0 0,0-1 1 0 0,0 1 0 0 0,1-1-1 0 0,-1 1 1 0 0,1-1 0 0 0,0 1-1 0 0,0 0 1 0 0,0-1 0 0 0,0 1-1 0 0,0-1 1 0 0,0 1 0 0 0,1 0-1 0 0,-1-1 1 0 0,1 1 0 0 0,0-1 0 0 0,-1 1-1 0 0,1-1 1 0 0,1 0 0 0 0,-1 1-1 0 0,0-1 1 0 0,0 0 0 0 0,1 0-1 0 0,-1 0 1 0 0,1 0 0 0 0,0 0-1 0 0,0 0 1 0 0,0 0 0 0 0,0 0-1 0 0,0-1 1 0 0,0 1 0 0 0,0-1 0 0 0,0 0-1 0 0,0 1 1 0 0,1-1 0 0 0,-1 0-1 0 0,1 0 1 0 0,-1-1 0 0 0,1 1-1 0 0,0 0-12 0 0,113 19-4292 0 0,-87-23 2882 0 0,20-10-98 0 0</inkml:trace>
  <inkml:trace contextRef="#ctx0" brushRef="#br0" timeOffset="1243.785">2071 353 1132 0 0,'5'0'126'0'0,"-1"0"-1"0"0,0 0 1 0 0,0 1 0 0 0,1-1-1 0 0,-1 1 1 0 0,0 0 0 0 0,0 0-1 0 0,0 0 1 0 0,0 1-1 0 0,0-1 1 0 0,0 1 0 0 0,0 0-1 0 0,0 0 1 0 0,-1 1 0 0 0,1-1-1 0 0,-1 1 1 0 0,1 0-1 0 0,-1-1 1 0 0,0 2 0 0 0,0-1-1 0 0,-1 0 1 0 0,1 0 0 0 0,0 1-1 0 0,-1 0 1 0 0,0-1-1 0 0,0 1 1 0 0,0 0 0 0 0,0 1-126 0 0,2-1 144 0 0,-1-1 1 0 0,1 1-1 0 0,-1 0 1 0 0,1 0 0 0 0,-1 1-1 0 0,0-1 1 0 0,-1 1-1 0 0,1 0 1 0 0,-1-1 0 0 0,0 1-1 0 0,0 0 1 0 0,-1 0-1 0 0,1 0 1 0 0,-1 1-1 0 0,0-1 1 0 0,0 0 0 0 0,-1 0-1 0 0,0 1 1 0 0,0-1-1 0 0,0 0 1 0 0,0 1-1 0 0,-1-1 1 0 0,0 0 0 0 0,0 0-1 0 0,-1 0 1 0 0,1 0-1 0 0,-1 0 1 0 0,0 0-1 0 0,0 0 1 0 0,-1 0 0 0 0,1-1-1 0 0,-1 1 1 0 0,0-1-1 0 0,0 1 1 0 0,-1-1-1 0 0,1 0 1 0 0,-1-1 0 0 0,-4 4-145 0 0,-30 17 2102 0 0,37-23-1865 0 0,-1-18 121 0 0,105-114-1418 0 0,-31 52-1561 0 0,-28-13-3933 0 0,-43 90 5176 0 0</inkml:trace>
  <inkml:trace contextRef="#ctx0" brushRef="#br0" timeOffset="1601.822">2441 485 1468 0 0,'20'0'559'0'0,"-1"-2"0"0"0,1 0-1 0 0,0-1 1 0 0,-1-1 0 0 0,0-1 0 0 0,0 0 0 0 0,0-2-1 0 0,-1 0 1 0 0,1-1 0 0 0,-2-1 0 0 0,14-8-559 0 0,-31 15 26 0 0,0 1 0 0 0,1 0 1 0 0,-1 0-1 0 0,0-1 0 0 0,0 1 1 0 0,0 0-1 0 0,0-1 0 0 0,0 1 1 0 0,0 0-1 0 0,0-1 1 0 0,-1 1-1 0 0,1 0 0 0 0,0-1 1 0 0,-1 1-1 0 0,1 0 0 0 0,-1 0 1 0 0,1 0-1 0 0,-1-1 0 0 0,0 1 1 0 0,1 0-1 0 0,-1 0 0 0 0,0 0 1 0 0,0 0-1 0 0,0 0 0 0 0,0 0 1 0 0,0 0-1 0 0,0 1 0 0 0,0-1 1 0 0,0 0-1 0 0,0 0 0 0 0,0 1 1 0 0,0-1-1 0 0,-1 1 1 0 0,1-1-1 0 0,0 1 0 0 0,0-1 1 0 0,-1 1-1 0 0,1 0 0 0 0,0 0 1 0 0,-1-1-1 0 0,1 1 0 0 0,0 0 1 0 0,-1 0-1 0 0,1 0 0 0 0,0 1 1 0 0,-1-1-1 0 0,1 0 0 0 0,0 0 1 0 0,0 1-1 0 0,-1-1 0 0 0,1 1 1 0 0,0-1-1 0 0,0 1 0 0 0,-1-1-26 0 0,-6-1 56 0 0,0 0 0 0 0,0 1-1 0 0,0-1 1 0 0,0 1-1 0 0,0 1 1 0 0,0 0 0 0 0,0 0-1 0 0,0 0 1 0 0,0 1 0 0 0,0 0-1 0 0,0 1 1 0 0,0 0-1 0 0,1 0 1 0 0,0 1 0 0 0,-1-1-1 0 0,1 2 1 0 0,1-1-1 0 0,-1 1 1 0 0,0 0 0 0 0,1 0-1 0 0,0 1 1 0 0,1 0-1 0 0,-1 0 1 0 0,1 0 0 0 0,0 1-1 0 0,1-1 1 0 0,-1 1-1 0 0,1 0 1 0 0,1 1 0 0 0,-1-1-1 0 0,1 1 1 0 0,1-1-1 0 0,-1 3-55 0 0,6-3-27 0 0,0-1 1 0 0,1 1-1 0 0,0-1 0 0 0,0 1 0 0 0,0-1 0 0 0,1 0 0 0 0,0-1 0 0 0,0 1 0 0 0,0-1 0 0 0,1 0 0 0 0,0 0 0 0 0,0-1 0 0 0,0 0 1 0 0,0 0-1 0 0,1 0 0 0 0,0-1 0 0 0,0 0 0 0 0,0 0 0 0 0,0-1 0 0 0,0 1 0 0 0,0-2 0 0 0,1 1 0 0 0,-1-1 0 0 0,0 0 0 0 0,1-1 1 0 0,-1 1-1 0 0,1-2 0 0 0,-1 1 0 0 0,1-1 0 0 0,6-1 27 0 0,5 0-534 0 0,0 0 0 0 0,-1-1 0 0 0,1-1 0 0 0,-1-1-1 0 0,0-1 1 0 0,0 0 0 0 0,-1-1 0 0 0,0-1 0 0 0,0-1 0 0 0,0 0 0 0 0,-1-1 0 0 0,-1-1 0 0 0,12-10 534 0 0,-4-4-1398 0 0</inkml:trace>
  <inkml:trace contextRef="#ctx0" brushRef="#br0" timeOffset="1849.529">3062 109 1312 0 0,'1'-8'1166'0'0,"5"-16"4526"0"0,-5 40-2238 0 0,11 350-1306 0 0,-9-267-4410 0 0,-3-95 1960 0 0,0 1 0 0 0,0-1 0 0 0,-1 1 0 0 0,1-1 0 0 0,-1 1 0 0 0,0-1 0 0 0,-1 0 1 0 0,1 0-1 0 0,-1 1 0 0 0,1-1 0 0 0,-1 0 0 0 0,-1 0 0 0 0,1-1 0 0 0,-1 1 0 0 0,1 0 0 0 0,-1-1 0 0 0,0 0 1 0 0,0 1-1 0 0,0-1 0 0 0,-1 0 0 0 0,1-1 0 0 0,-1 1 0 0 0,0 0 0 0 0,1-1 0 0 0,-1 0 0 0 0,0 0 1 0 0,-1 0-1 0 0,1-1 0 0 0,0 1 0 0 0,-4 0 302 0 0,-14 1-1173 0 0</inkml:trace>
  <inkml:trace contextRef="#ctx0" brushRef="#br0" timeOffset="2115.411">2795 428 2012 0 0,'4'-3'1484'0'0,"0"-1"-320"0"0,4 1-71 0 0,8-6-177 0 0,6-2-112 0 0,2-1-152 0 0,2 3-104 0 0,4-1-160 0 0,0-1-236 0 0,-1 1-192 0 0,3 1 16 0 0,0-2-940 0 0,-3 2-540 0 0,3 0 87 0 0,-3 2-35 0 0,-5-2 48 0 0,0 0 4 0 0</inkml:trace>
  <inkml:trace contextRef="#ctx0" brushRef="#br0" timeOffset="2374.82">3263 482 1892 0 0,'110'2'4314'0'0,"54"-41"-2546"0"0,-159 38-1683 0 0,139-70-128 0 0,-143 71 38 0 0,-1-1 0 0 0,1 1-1 0 0,-1-1 1 0 0,1 1 0 0 0,-1-1-1 0 0,0 1 1 0 0,1-1 0 0 0,-1 1 0 0 0,0-1-1 0 0,0 1 1 0 0,1-1 0 0 0,-1 0 0 0 0,0 1-1 0 0,0-1 1 0 0,0 1 0 0 0,0-1 0 0 0,1 0-1 0 0,-1 1 1 0 0,0-1 0 0 0,0 0-1 0 0,0 1 1 0 0,-1-1 0 0 0,1 0 0 0 0,0 1-1 0 0,0-1 1 0 0,0 1 0 0 0,0-1 0 0 0,-1 0-1 0 0,1 1 1 0 0,0-1 0 0 0,0 1-1 0 0,-1-1 1 0 0,1 1 0 0 0,0-1 0 0 0,-1 1-1 0 0,1-1 1 0 0,-1 1 0 0 0,1-1 0 0 0,-1 1-1 0 0,1-1 1 0 0,-1 1 0 0 0,1 0 0 0 0,-1-1-1 0 0,1 1 1 0 0,-1 0 0 0 0,0 0-1 0 0,1-1 1 0 0,-1 1 0 0 0,1 0 0 0 0,-1 0-1 0 0,0 0 1 0 0,1 0 0 0 0,-1 0 0 0 0,1-1-1 0 0,-1 1 1 0 0,0 0 0 0 0,1 1-1 0 0,-1-1 1 0 0,0 0 0 0 0,1 0 0 0 0,-1 0-1 0 0,1 0 1 0 0,-1 0 0 0 0,0 1 0 0 0,1-1-1 0 0,-1 0 1 0 0,0 1 5 0 0,-55 0 808 0 0,46-2-701 0 0,0 1-1 0 0,1 1 0 0 0,-1 0 0 0 0,0 0 0 0 0,0 1 1 0 0,1 0-1 0 0,-1 1 0 0 0,1 0 0 0 0,0 0 0 0 0,0 1 1 0 0,0 0-1 0 0,0 1 0 0 0,1 0 0 0 0,-1 0 0 0 0,1 1 1 0 0,1 0-1 0 0,-1 0 0 0 0,1 1 0 0 0,0 0 0 0 0,1 0 1 0 0,-1 1-1 0 0,1 0 0 0 0,1 0 0 0 0,0 0 0 0 0,0 0 1 0 0,0 1-1 0 0,1 0 0 0 0,0 0 0 0 0,1 1 0 0 0,0-1 1 0 0,1 0-1 0 0,0 1-106 0 0,3-1-17 0 0,0 0 1 0 0,1-1-1 0 0,0 1 0 0 0,1-1 1 0 0,0 0-1 0 0,0 1 1 0 0,1-1-1 0 0,0-1 1 0 0,0 1-1 0 0,1-1 1 0 0,0 1-1 0 0,0-1 0 0 0,0 0 1 0 0,1-1-1 0 0,0 0 1 0 0,1 0-1 0 0,-1 0 1 0 0,5 2 16 0 0,89 43-4205 0 0,-65-63-74 0 0,-33 10 4004 0 0,11-12-1166 0 0</inkml:trace>
  <inkml:trace contextRef="#ctx0" brushRef="#br0" timeOffset="2793.961">3801 98 1792 0 0,'28'135'5070'0'0,"-27"-106"-4494"0"0,61 260 1867 0 0,-22-139-4780 0 0,-38-139 1445 0 0,-2-10-2756 0 0,0-1 2096 0 0</inkml:trace>
  <inkml:trace contextRef="#ctx0" brushRef="#br0" timeOffset="3179.945">3932 131 1196 0 0,'6'-10'212'0'0,"0"1"-1"0"0,0 0 1 0 0,1 0-1 0 0,0 0 1 0 0,0 1-1 0 0,1 0 1 0 0,1 0 0 0 0,-1 1-1 0 0,1 0 1 0 0,0 1-1 0 0,0 0 1 0 0,1 0-1 0 0,0 1 1 0 0,0 0 0 0 0,0 1-1 0 0,1 0 1 0 0,-1 1-1 0 0,1 0 1 0 0,8-1-212 0 0,-13 7 35 0 0,0 0 0 0 0,0 1 0 0 0,-1-1 0 0 0,1 1-1 0 0,-1 1 1 0 0,0-1 0 0 0,0 1 0 0 0,0 0 0 0 0,-1 0 0 0 0,0 0 0 0 0,0 1 0 0 0,0 0 0 0 0,-1-1 0 0 0,1 1 0 0 0,-2 1 0 0 0,1-1-1 0 0,0 0 1 0 0,-1 1 0 0 0,0-1 0 0 0,-1 1 0 0 0,0-1 0 0 0,0 1 0 0 0,0 0 0 0 0,-1 0 0 0 0,0-1 0 0 0,0 1 0 0 0,0 0 0 0 0,-1 0 0 0 0,0 1-35 0 0,-2 8 145 0 0,-1 0 0 0 0,0 0 0 0 0,0-1 1 0 0,-2 0-1 0 0,0 0 0 0 0,-1 0 1 0 0,0-1-1 0 0,-1 0 0 0 0,0 0 1 0 0,-2-1-1 0 0,1 0 0 0 0,-2-1 1 0 0,1 0-1 0 0,-2 0 0 0 0,0-1 0 0 0,0-1 1 0 0,-1 0-1 0 0,0-1 0 0 0,0 0 1 0 0,-13 6-146 0 0,11-4 372 0 0,179-4 1355 0 0,-135 2-1866 0 0,-1 2 0 0 0,0 1 0 0 0,-1 1 1 0 0,-1 1-1 0 0,0 1 0 0 0,-1 1 0 0 0,-1 2 0 0 0,0 0 1 0 0,7 9 138 0 0,31 22-2632 0 0,-35-35-1343 0 0,-27-13 2677 0 0</inkml:trace>
  <inkml:trace contextRef="#ctx0" brushRef="#br0" timeOffset="3568.061">4619 124 836 0 0,'88'323'7580'0'0,"-29"-69"-3219"0"0,-57-253-4287 0 0,0-1 1 0 0,1 1-1 0 0,-1-1 0 0 0,0 1 0 0 0,1-1 1 0 0,-1 0-1 0 0,0 0 0 0 0,1 0 0 0 0,-1 0 1 0 0,1 0-1 0 0,-1-1 0 0 0,0 1 0 0 0,1-1 1 0 0,-1 1-1 0 0,0-1 0 0 0,0 0 0 0 0,0 0 1 0 0,1 0-1 0 0,-1 0 0 0 0,0 0 0 0 0,0-1 1 0 0,-1 1-1 0 0,1-1 0 0 0,0 1 0 0 0,0-1 1 0 0,-1 0-1 0 0,1 1 0 0 0,0-1 0 0 0,-1 0 1 0 0,0 0-1 0 0,0 0 0 0 0,1 0 0 0 0,-1 0 1 0 0,0 0-1 0 0,-1-1 0 0 0,1 1 0 0 0,0 0 1 0 0,0-1-75 0 0,1 0 114 0 0,347-456 438 0 0,-302 389-1658 0 0,-87 96-5624 0 0,-18 7 969 0 0,43-24 4509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4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373 341 1468 0 0,'3'-1'173'0'0,"0"-1"-1"0"0,-1 0 0 0 0,0 1 1 0 0,1-1-1 0 0,-1 0 0 0 0,0-1 1 0 0,0 1-1 0 0,0 0 0 0 0,0-1 1 0 0,0 1-1 0 0,-1-1 1 0 0,1 1-1 0 0,-1-1 0 0 0,0 0 1 0 0,1 1-1 0 0,-1-1 0 0 0,0 0 1 0 0,-1 0-1 0 0,1 0 1 0 0,0 0-1 0 0,-1 0 0 0 0,0 0 1 0 0,0 0-1 0 0,0 0 0 0 0,0 0 1 0 0,0 0-1 0 0,0 0 1 0 0,-1 0-1 0 0,0-1-172 0 0,-2-1 72 0 0,1 0 0 0 0,-1 0 0 0 0,-1 0 0 0 0,1 0-1 0 0,-1 1 1 0 0,1 0 0 0 0,-1 0 0 0 0,0 0 0 0 0,-1 0 0 0 0,1 1 0 0 0,-1-1 0 0 0,0 1 0 0 0,1 0 0 0 0,-1 1 0 0 0,-1-1-1 0 0,1 1 1 0 0,0 0 0 0 0,-1 0 0 0 0,1 1 0 0 0,-1-1 0 0 0,1 1 0 0 0,-1 0 0 0 0,0 1-72 0 0,-7-2 42 0 0,1 1-1 0 0,-1 1 1 0 0,0 0 0 0 0,1 1 0 0 0,-1 0 0 0 0,0 1 0 0 0,1 0 0 0 0,0 1 0 0 0,-1 0-1 0 0,1 1 1 0 0,0 1 0 0 0,1 0 0 0 0,-1 0 0 0 0,1 1 0 0 0,0 1 0 0 0,0 0 0 0 0,1 0-1 0 0,0 1 1 0 0,0 0 0 0 0,1 1 0 0 0,0 0 0 0 0,1 1 0 0 0,0-1 0 0 0,0 2 0 0 0,-2 4-42 0 0,8-12 12 0 0,1 0 1 0 0,-1-1 0 0 0,1 1 0 0 0,0 0-1 0 0,0 0 1 0 0,0 0 0 0 0,1 0 0 0 0,-1 0 0 0 0,1 0-1 0 0,-1 0 1 0 0,1 0 0 0 0,0 0 0 0 0,0 0 0 0 0,1 0-1 0 0,-1 0 1 0 0,0 0 0 0 0,1 0 0 0 0,0 0-1 0 0,0 0 1 0 0,0-1 0 0 0,0 1 0 0 0,0 0 0 0 0,0 0-1 0 0,1-1 1 0 0,0 1 0 0 0,-1-1 0 0 0,1 1 0 0 0,0-1-1 0 0,0 0 1 0 0,0 1 0 0 0,0-1 0 0 0,1 0-1 0 0,-1 0 1 0 0,1-1 0 0 0,-1 1 0 0 0,1-1 0 0 0,-1 1-1 0 0,1-1 1 0 0,0 0 0 0 0,0 0 0 0 0,0 0 0 0 0,0 0-1 0 0,-1 0 1 0 0,1-1 0 0 0,0 1 0 0 0,0-1-1 0 0,1 0 1 0 0,-1 0 0 0 0,0 0 0 0 0,0 0 0 0 0,1 0-13 0 0,8 2 0 0 0,0 1 1 0 0,0-1 0 0 0,0-1-1 0 0,0 0 1 0 0,0-1 0 0 0,1 0 0 0 0,-1-1-1 0 0,0 0 1 0 0,0-1 0 0 0,0 0-1 0 0,0-1 1 0 0,0-1 0 0 0,-1 1 0 0 0,1-2-1 0 0,-1 0 1 0 0,0 0 0 0 0,0-1-1 0 0,-1 0 1 0 0,1-1 0 0 0,-2 0 0 0 0,1-1-1 0 0,-1 0 1 0 0,0-1 0 0 0,0 1-1 0 0,-1-2 1 0 0,-1 1 0 0 0,1-1 0 0 0,1-4-1 0 0,-9 13 1 0 0,1 0 0 0 0,0 0 1 0 0,0 0-1 0 0,0 0 1 0 0,0 0-1 0 0,0 1 1 0 0,0-1-1 0 0,0 0 1 0 0,0 0-1 0 0,1 1 1 0 0,-1-1-1 0 0,0 0 0 0 0,0 1 1 0 0,1-1-1 0 0,-1 1 1 0 0,0 0-1 0 0,0-1 1 0 0,1 1-1 0 0,-1 0 1 0 0,1 0-1 0 0,-1 0 0 0 0,0 0 1 0 0,1 0-1 0 0,-1 0 1 0 0,0 0-1 0 0,1 0 1 0 0,-1 1-1 0 0,0-1 1 0 0,1 1-1 0 0,-1-1 1 0 0,0 1-1 0 0,0-1 0 0 0,1 1 1 0 0,-1-1-1 0 0,0 1 1 0 0,0 0-1 0 0,0 0 1 0 0,0 0-1 0 0,0 0 1 0 0,0 0-1 0 0,0 0 0 0 0,0 0 1 0 0,0 0-1 0 0,-1 0 1 0 0,1 0-1 0 0,0 0 1 0 0,-1 0-1 0 0,1 1 1 0 0,-1-1-1 0 0,1 0 1 0 0,-1 1-2 0 0,55 71-25 0 0,-52-67 36 0 0,4 3 92 0 0,-1 0 0 0 0,-1 0 1 0 0,1 1-1 0 0,-2 0 0 0 0,1 0 0 0 0,-1 0 0 0 0,-1 1 0 0 0,0-1 0 0 0,0 1 0 0 0,-1 0 0 0 0,0-1 0 0 0,-1 1 1 0 0,0 0-1 0 0,-1 0 0 0 0,0 0 0 0 0,-1 0 0 0 0,0 0 0 0 0,-1 0 0 0 0,0 0 0 0 0,-1-1 0 0 0,0 1 0 0 0,-1-1 1 0 0,0 0-1 0 0,0 1 0 0 0,-1-2 0 0 0,0 1 0 0 0,-1-1 0 0 0,0 0 0 0 0,-1 0 0 0 0,1 0 0 0 0,-2-1 0 0 0,1 0 1 0 0,-8 6-104 0 0,-1-1 86 0 0,-1 0 0 0 0,0-1 0 0 0,0-1 0 0 0,-1-1 0 0 0,-1 0 0 0 0,0-1 0 0 0,0-1 0 0 0,-9 2-86 0 0,25-10-142 0 0,0-1 1 0 0,1 1-1 0 0,-1-1 0 0 0,0 1 0 0 0,1-1 0 0 0,-1 0 0 0 0,0 0 0 0 0,1 0 1 0 0,-1 0-1 0 0,1 0 0 0 0,0-1 0 0 0,-1 1 0 0 0,1-1 0 0 0,0 0 0 0 0,0 1 1 0 0,0-1-1 0 0,0 0 0 0 0,0 0 0 0 0,0-1 0 0 0,1 1 0 0 0,-1 0 1 0 0,1 0-1 0 0,-1-1 0 0 0,1 1 0 0 0,0-1 0 0 0,0 1 0 0 0,0-1 0 0 0,0 0 1 0 0,0 1-1 0 0,1-1 0 0 0,-1 0 0 0 0,1 1 0 0 0,0-1 0 0 0,0 0 0 0 0,0 0 1 0 0,0 0-1 0 0,0 1 0 0 0,1-1 0 0 0,-1 0 0 0 0,1 1 0 0 0,-1-1 0 0 0,1 0 1 0 0,0 1-1 0 0,0-1 0 0 0,1 1 0 0 0,-1-2 142 0 0,70-113-4584 0 0,-42 84 3070 0 0</inkml:trace>
  <inkml:trace contextRef="#ctx0" brushRef="#br0" timeOffset="215.782">797 202 1440 0 0,'-4'1'197'0'0,"0"0"-1"0"0,-1 0 1 0 0,1 1-1 0 0,0 0 1 0 0,0 0 0 0 0,0 0-1 0 0,0 0 1 0 0,1 1-1 0 0,-1-1 1 0 0,1 1-1 0 0,-1 0 1 0 0,1 0 0 0 0,0 0-1 0 0,0 1 1 0 0,0-1-1 0 0,0 1 1 0 0,1 0 0 0 0,0-1-1 0 0,-1 1 1 0 0,1 0-1 0 0,1 0 1 0 0,-1 1-1 0 0,0-1 1 0 0,1 0 0 0 0,0 1-1 0 0,0-1 1 0 0,0 0-1 0 0,1 1 1 0 0,0-1-1 0 0,0 1 1 0 0,0-1 0 0 0,0 2-197 0 0,0 0-46 0 0,1 0 1 0 0,0 0 0 0 0,0 0 0 0 0,0 0 0 0 0,0 0 0 0 0,1-1 0 0 0,0 1-1 0 0,1-1 1 0 0,-1 1 0 0 0,1-1 0 0 0,0 0 0 0 0,0 0 0 0 0,0 0 0 0 0,1 0 0 0 0,0-1-1 0 0,0 1 1 0 0,0-1 0 0 0,0 0 0 0 0,1 0 0 0 0,0-1 0 0 0,0 1 0 0 0,0-1-1 0 0,0 0 1 0 0,2 1 45 0 0,20-4-4129 0 0,-4-14 2599 0 0</inkml:trace>
  <inkml:trace contextRef="#ctx0" brushRef="#br0" timeOffset="465.338">786 59 2308 0 0,'-6'-9'1412'0'0,"1"-1"-236"0"0,-1 1-135 0 0,1 3-97 0 0,0 1-192 0 0,3 2-112 0 0,-1-3-88 0 0,3 3-212 0 0,-3 0-204 0 0,3 0-224 0 0,-2 2 4 0 0,2 1-412 0 0,5 1-172 0 0,-2-1-632 0 0,2 5 96 0 0,11 2-269 0 0,-8-1 21 0 0,3 6-128 0 0</inkml:trace>
  <inkml:trace contextRef="#ctx0" brushRef="#br0" timeOffset="1120.518">914 215 1280 0 0,'36'206'4989'0'0,"-34"-183"-4559"0"0,-3-22-387 0 0,0 0 0 0 0,1 1-1 0 0,-1-1 1 0 0,1 1 0 0 0,-1-1 0 0 0,1 1 0 0 0,-1-1 0 0 0,1 1 0 0 0,0 0 0 0 0,0-1-1 0 0,0 1 1 0 0,0-1 0 0 0,0 1 0 0 0,0 0 0 0 0,0-1 0 0 0,1 1 0 0 0,-1-1 0 0 0,0 1-1 0 0,1-1 1 0 0,-1 1 0 0 0,1-1 0 0 0,0 1 0 0 0,-1-1 0 0 0,1 1 0 0 0,0-1-1 0 0,0 0 1 0 0,0 1 0 0 0,0-1 0 0 0,0 0 0 0 0,0 0 0 0 0,1 0 0 0 0,-1 0 0 0 0,0 0-1 0 0,0 0 1 0 0,1 0 0 0 0,-1 0 0 0 0,1-1 0 0 0,-1 1 0 0 0,1 0 0 0 0,-1-1 0 0 0,1 1-1 0 0,-1-1 1 0 0,1 0 0 0 0,-1 1 0 0 0,1-1 0 0 0,-1 0 0 0 0,1 0 0 0 0,0 0-1 0 0,-1 0 1 0 0,1 0 0 0 0,-1-1 0 0 0,1 1 0 0 0,0 0 0 0 0,-1-1 0 0 0,1 1 0 0 0,-1-1-1 0 0,1 1 1 0 0,-1-1 0 0 0,1 0-43 0 0,129-131 685 0 0,-88 77-369 0 0,34-41 1670 0 0,-77 96-1987 0 0,0 0-15 0 0,1 12 24 0 0,1 0 1 0 0,0 1-1 0 0,1-1 0 0 0,0 0 0 0 0,0-1 0 0 0,1 1 0 0 0,1 0 0 0 0,0-1 0 0 0,1 0 0 0 0,0 0 0 0 0,0-1 0 0 0,1 0 0 0 0,1 0 0 0 0,0 0 0 0 0,0-1 0 0 0,1 0 0 0 0,0-1 0 0 0,0 0 0 0 0,1 0 0 0 0,0-1 0 0 0,0 0 0 0 0,1-1 0 0 0,0 0 0 0 0,0-1 0 0 0,1 0 0 0 0,-1-1 0 0 0,1 0 0 0 0,0-1 1 0 0,0 0-1 0 0,0-1 0 0 0,0 0 0 0 0,1-1 0 0 0,-1 0 0 0 0,0-1 0 0 0,1 0 0 0 0,-1-1 0 0 0,3-1-8 0 0,-1 2-14 0 0,0 0 1 0 0,0 0 0 0 0,0-1-1 0 0,0-1 1 0 0,-1-1-1 0 0,1 0 1 0 0,-1 0 0 0 0,1-1-1 0 0,-1-1 1 0 0,0 0 0 0 0,-1-1-1 0 0,1-1 1 0 0,4-3 13 0 0,-13 7-41 0 0,0 1-1 0 0,0-2 1 0 0,0 1 0 0 0,0 0 0 0 0,0-1-1 0 0,-1 0 1 0 0,0 0 0 0 0,1 0 0 0 0,-1 0-1 0 0,-1 0 1 0 0,1-1 0 0 0,-1 1-1 0 0,1-1 1 0 0,-2 0 0 0 0,1 0 0 0 0,0 1-1 0 0,-1-1 1 0 0,0 0 0 0 0,0 0 0 0 0,0-1-1 0 0,-1 1 1 0 0,1 0 0 0 0,-1 0 0 0 0,-1 0-1 0 0,1 0 1 0 0,-1 0 0 0 0,0 0 0 0 0,0 0-1 0 0,0 0 1 0 0,-1 0 0 0 0,1 0 0 0 0,-1 0-1 0 0,0 0 1 0 0,-1 1 0 0 0,1-1 0 0 0,-1 1-1 0 0,0 0 1 0 0,0 0 0 0 0,0 0 0 0 0,-1 0-1 0 0,0 0 1 0 0,1 1 0 0 0,-1-1 0 0 0,0 1-1 0 0,-1 0 1 0 0,1 1 0 0 0,0-1 0 0 0,-4-1 41 0 0,-10-2 23 0 0,0 0 0 0 0,0 2 0 0 0,0 0 0 0 0,0 1 0 0 0,0 1 0 0 0,-1 0 0 0 0,1 1 0 0 0,-1 2 0 0 0,1 0 0 0 0,-1 0 0 0 0,1 2 0 0 0,0 0 0 0 0,-1 1 0 0 0,2 1 0 0 0,-7 3-23 0 0,20-6 20 0 0,0-1-1 0 0,0 1 1 0 0,0 0 0 0 0,1 0-1 0 0,-1 0 1 0 0,1 0 0 0 0,-1 0-1 0 0,1 1 1 0 0,0 0 0 0 0,0-1 0 0 0,0 1-1 0 0,0 0 1 0 0,1 1 0 0 0,-1-1-1 0 0,1 0 1 0 0,0 1 0 0 0,0-1-1 0 0,0 1 1 0 0,0 0 0 0 0,1 0-1 0 0,-1-1 1 0 0,1 1 0 0 0,0 0-1 0 0,0 0 1 0 0,0 0 0 0 0,1 1 0 0 0,0-1-1 0 0,0 0 1 0 0,0 0 0 0 0,0 0-1 0 0,0 0 1 0 0,1 0 0 0 0,0 0-1 0 0,0 0 1 0 0,0 0 0 0 0,0 0-1 0 0,0 0 1 0 0,1 0 0 0 0,0 0-1 0 0,0-1 1 0 0,0 1 0 0 0,0-1 0 0 0,0 0-1 0 0,1 1 1 0 0,0-1 0 0 0,-1 0-1 0 0,1 0 1 0 0,1-1 0 0 0,-1 1-1 0 0,0 0 1 0 0,0-1 0 0 0,1 0-1 0 0,0 0-19 0 0,19 17-170 0 0,0-2 0 0 0,0 0 0 0 0,2-2 0 0 0,0-1 0 0 0,1-1 0 0 0,0-1 0 0 0,25 7 170 0 0,116 10-7412 0 0,-157-29 5896 0 0</inkml:trace>
  <inkml:trace contextRef="#ctx0" brushRef="#br0" timeOffset="1583.041">2009 143 948 0 0,'11'29'1235'0'0,"-1"1"1"0"0,-1 0-1 0 0,-1 0 0 0 0,-2 1 0 0 0,-1 0 0 0 0,0 26-1235 0 0,-5-55 438 0 0,3 36 2755 0 0,49-130-2875 0 0,-44 77-387 0 0,1 1 1 0 0,0-1 0 0 0,1 1-1 0 0,1 1 1 0 0,0 0 0 0 0,1 1-1 0 0,0 0 1 0 0,0 0 0 0 0,2 1-1 0 0,10-6 69 0 0,-20 18-22 0 0,1 1 0 0 0,-1 0 0 0 0,0 0-1 0 0,0 0 1 0 0,-1 1 0 0 0,1-1 0 0 0,0 1-1 0 0,-1 0 1 0 0,1 0 0 0 0,-1 0 0 0 0,0 0-1 0 0,0 1 1 0 0,0-1 0 0 0,-1 1 0 0 0,1 0-1 0 0,-1 0 1 0 0,0 0 0 0 0,0 0 0 0 0,0 0-1 0 0,-1 0 1 0 0,1 0 0 0 0,-1 1 0 0 0,1 4 22 0 0,1-1-37 0 0,43 108-550 0 0,-18-40-3213 0 0,-19-49-373 0 0,-6-21 2841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4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100 314 1532 0 0,'28'-30'6104'0'0,"-4"3"-2242"0"0,-43 129-2999 0 0,30 120-874 0 0,18-87 385 0 0,-67-174-8441 0 0,32 18 6634 0 0,1-4 77 0 0</inkml:trace>
  <inkml:trace contextRef="#ctx0" brushRef="#br0" timeOffset="292.849">15 239 1676 0 0,'-15'-61'5878'0'0,"46"8"-3959"0"0,77-19-742 0 0,-81 61-1172 0 0,1 2 0 0 0,0 0 0 0 0,0 2-1 0 0,1 1 1 0 0,0 2 0 0 0,0 0 0 0 0,0 2-1 0 0,25 2-4 0 0,-45 0-185 0 0,0 1-1 0 0,0 1 0 0 0,0-1 0 0 0,-1 2 1 0 0,1-1-1 0 0,0 1 0 0 0,-1 0 1 0 0,1 1-1 0 0,-1 0 0 0 0,0 0 1 0 0,-1 1-1 0 0,1 0 0 0 0,-1 0 0 0 0,0 1 1 0 0,0 0-1 0 0,0 0 0 0 0,4 6 186 0 0,-11-11-264 0 0,2 3 202 0 0,-1 1-3407 0 0,-1 3 1961 0 0</inkml:trace>
  <inkml:trace contextRef="#ctx0" brushRef="#br0" timeOffset="1054.37">57 482 2064 0 0,'15'18'7845'0'0,"58"-14"-7647"0"0,-56-4 478 0 0,537 1-3544 0 0,-540-22 3593 0 0,-27 20-684 0 0,1 1 0 0 0,0 0-1 0 0,-1 0 1 0 0,1 2 0 0 0,-1-1-1 0 0,1 2 1 0 0,0-1 0 0 0,0 2 0 0 0,0 0-1 0 0,0 0 1 0 0,1 1 0 0 0,-1 0-1 0 0,1 1 1 0 0,1 1 0 0 0,-9 5-41 0 0,14-9 22 0 0,0-1 0 0 0,1 1 0 0 0,0-1 0 0 0,-1 1 0 0 0,1 1 0 0 0,0-1 0 0 0,0 1 1 0 0,1-1-1 0 0,-1 1 0 0 0,1 0 0 0 0,0 0 0 0 0,0 1 0 0 0,0-1 0 0 0,0 1 0 0 0,1-1 0 0 0,0 1 0 0 0,0 0 0 0 0,0 0 1 0 0,1 0-1 0 0,-1 0 0 0 0,1 0 0 0 0,0 0 0 0 0,0 3-22 0 0,4-5 19 0 0,-1 0 0 0 0,1 0 1 0 0,-1 0-1 0 0,1 0 0 0 0,0-1 1 0 0,0 1-1 0 0,0-1 0 0 0,1 0 0 0 0,-1 0 1 0 0,0 0-1 0 0,1 0 0 0 0,-1-1 1 0 0,1 0-1 0 0,0 1 0 0 0,-1-1 0 0 0,1 0 1 0 0,0-1-1 0 0,0 1 0 0 0,0-1 1 0 0,0 0-1 0 0,0 0 0 0 0,-1 0 1 0 0,1 0-1 0 0,0 0 0 0 0,0-1 0 0 0,0 0 1 0 0,-1 0-1 0 0,4-1-19 0 0,8-4 25 0 0,0 0 0 0 0,-1-1 0 0 0,0 0-1 0 0,0-2 1 0 0,0 1 0 0 0,-1-2 0 0 0,-1 1 0 0 0,0-2 0 0 0,8-8-25 0 0,10-7 23 0 0,-17 12-61 0 0,-12 12 24 0 0,0 0 0 0 0,0 0-1 0 0,0 1 1 0 0,1-1 0 0 0,-1 1-1 0 0,0-1 1 0 0,1 1 0 0 0,-1-1-1 0 0,1 1 1 0 0,0 0 0 0 0,-1-1-1 0 0,1 1 1 0 0,0 0 0 0 0,0 0-1 0 0,0 1 1 0 0,0-1 0 0 0,0 0-1 0 0,0 1 1 0 0,0-1 0 0 0,0 1-1 0 0,0-1 1 0 0,0 1 0 0 0,0 0-1 0 0,0 0 1 0 0,0 0 0 0 0,0 0-1 0 0,0 0 1 0 0,2 1 14 0 0,2 0 18 0 0,-1 1 1 0 0,1-1-1 0 0,0 1 1 0 0,-1 1-1 0 0,1-1 1 0 0,-1 1-1 0 0,0 0 0 0 0,0 0 1 0 0,0 1-1 0 0,0-1 1 0 0,-1 1-1 0 0,0 0 1 0 0,1 0-1 0 0,-1 1 0 0 0,0-1 1 0 0,-1 1-1 0 0,1 0 1 0 0,-1 0-1 0 0,0 0 1 0 0,-1 0-1 0 0,1 1 0 0 0,-1-1 1 0 0,0 1-1 0 0,0-1 1 0 0,0 1-1 0 0,-1 0 1 0 0,0 0-1 0 0,0 4-18 0 0,-13 18 652 0 0,27-35 123 0 0,164-97-2861 0 0,-10 9-5465 0 0,-150 80 6214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36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589 148 1532 0 0,'3'-12'1122'0'0,"30"-9"1979"0"0,7-12 363 0 0,-199 176-2666 0 0,-100 179 487 0 0,252-314-1504 0 0,-13 19 12 0 0,13-12-4081 0 0,-7-27 1408 0 0,1-2 1440 0 0</inkml:trace>
  <inkml:trace contextRef="#ctx0" brushRef="#br0" timeOffset="325.732">199 195 848 0 0,'6'-19'5875'0'0,"8"23"-3503"0"0,22 34-2292 0 0,-26-27 291 0 0,246 241 1337 0 0,-248-244-1844 0 0,1-1-1 0 0,-2 2 1 0 0,1-1-1 0 0,-1 1 1 0 0,0 0-1 0 0,-1 1 0 0 0,0 0 1 0 0,0-1-1 0 0,-1 2 1 0 0,-1-1-1 0 0,0 1 1 0 0,0 0 136 0 0,-4-10-687 0 0,-6 8-3164 0 0,-13-1 1326 0 0,11-10 1212 0 0</inkml:trace>
  <inkml:trace contextRef="#ctx0" brushRef="#br0" timeOffset="608.83">314 457 1520 0 0,'0'0'135'0'0,"1"0"-1"0"0,-1-1 0 0 0,0 1 1 0 0,1-1-1 0 0,-1 1 0 0 0,0 0 1 0 0,0-1-1 0 0,0 1 0 0 0,1-1 1 0 0,-1 1-1 0 0,0-1 1 0 0,0 1-1 0 0,0-1 0 0 0,0 1 1 0 0,0-1-1 0 0,0 1 0 0 0,0-1 1 0 0,0 1-1 0 0,0 0 0 0 0,0-1 1 0 0,0 1-1 0 0,0-1 1 0 0,0 1-1 0 0,0-1 0 0 0,0 1 1 0 0,-1-1-1 0 0,1 1 0 0 0,0-1 1 0 0,0 1-1 0 0,-1 0 0 0 0,1-1 1 0 0,0 1-1 0 0,0 0 1 0 0,-1-1-1 0 0,1 1 0 0 0,0-1 1 0 0,-1 1-1 0 0,1 0 0 0 0,-1 0 1 0 0,1-1-1 0 0,0 1 0 0 0,-1 0 1 0 0,1 0-1 0 0,-1 0 1 0 0,1-1-1 0 0,-1 1 0 0 0,1 0 1 0 0,-1 0-1 0 0,1 0 0 0 0,0 0 1 0 0,-1 0-1 0 0,1 0 0 0 0,-1 0-134 0 0,40-22 942 0 0,155-28 21 0 0,-92 31-7508 0 0,-100 18 5144 0 0,-1 0 17 0 0</inkml:trace>
  <inkml:trace contextRef="#ctx0" brushRef="#br0" timeOffset="1604.221">637 67 1008 0 0,'-9'-5'203'0'0,"-1"0"1"0"0,-1 0-1 0 0,1 1 0 0 0,-1 1 0 0 0,1 0 0 0 0,-1 0 1 0 0,0 1-1 0 0,0 0 0 0 0,0 1 0 0 0,-1 0 0 0 0,1 1 1 0 0,0 0-1 0 0,0 1 0 0 0,0 0 0 0 0,0 0 0 0 0,0 2 1 0 0,0-1-1 0 0,-10 5-203 0 0,3-4 89 0 0,-2 2 72 0 0,1 1 1 0 0,0 0-1 0 0,1 1 0 0 0,-1 1 0 0 0,1 1 0 0 0,1 1 1 0 0,0 0-1 0 0,0 1 0 0 0,1 1 0 0 0,1 1 1 0 0,0 0-1 0 0,0 1 0 0 0,2 0 0 0 0,0 1 1 0 0,0 1-1 0 0,1 0 0 0 0,-6 12-161 0 0,11-13 97 0 0,0 1-1 0 0,0-1 1 0 0,2 1 0 0 0,0 0 0 0 0,1 0-1 0 0,0 1 1 0 0,1-1 0 0 0,1 1 0 0 0,1 0-1 0 0,1 0 1 0 0,0-1 0 0 0,1 1 0 0 0,0 0-1 0 0,2 0 1 0 0,0-1 0 0 0,1 1-1 0 0,0-1 1 0 0,1 0 0 0 0,1-1 0 0 0,1 1-1 0 0,0-1 1 0 0,1 0 0 0 0,1-1 0 0 0,0 0-1 0 0,1 0 1 0 0,0-1 0 0 0,1 0 0 0 0,0-1-1 0 0,1 0 1 0 0,1-1 0 0 0,0 0-1 0 0,0-1 1 0 0,1 0 0 0 0,0-1 0 0 0,11 4-97 0 0,-9-6 47 0 0,0-1 0 0 0,1 0 0 0 0,0-2 0 0 0,0 0 1 0 0,0-1-1 0 0,0 0 0 0 0,0-1 0 0 0,1-1 0 0 0,-1-1 0 0 0,1-1 1 0 0,-1 0-1 0 0,11-3-47 0 0,-8 1-92 0 0,-1-2 0 0 0,1-1 1 0 0,-1 0-1 0 0,-1-1 1 0 0,1-1-1 0 0,-1-1 0 0 0,0 0 1 0 0,-1-1-1 0 0,0-1 1 0 0,-1-1-1 0 0,0 0 0 0 0,-1-2 1 0 0,-1 1-1 0 0,0-2 1 0 0,0 0-1 0 0,-2 0 0 0 0,0-1 1 0 0,0-1-1 0 0,-2 0 1 0 0,3-7 91 0 0,-4 10-5 0 0,-1 0 0 0 0,0-1 0 0 0,-1 0 0 0 0,-1 0 0 0 0,-1-1 0 0 0,0 1 0 0 0,-1-1 0 0 0,0 0 0 0 0,-1-1 0 0 0,-1 1 0 0 0,-1-1 0 0 0,0 1 0 0 0,-1 0 0 0 0,-1-1 0 0 0,-1 1 0 0 0,0-1 0 0 0,-1 1 0 0 0,-1 0 0 0 0,0 0 0 0 0,-1 0 0 0 0,-1 1 0 0 0,0 0 0 0 0,-1 0 0 0 0,-1 0 0 0 0,0 1 0 0 0,-1 0 0 0 0,-1 1 0 0 0,0 0 0 0 0,-1 0 0 0 0,0 1 0 0 0,0 1 0 0 0,-2-1 0 0 0,1 2 0 0 0,-2 0 0 0 0,-5-3 5 0 0,-5 3 2 0 0,1 1 1 0 0,-2 2 0 0 0,1 0-1 0 0,-1 2 1 0 0,0 0 0 0 0,0 2-1 0 0,0 1 1 0 0,-1 1-1 0 0,1 1 1 0 0,0 1 0 0 0,-1 1-1 0 0,1 2 1 0 0,0 0 0 0 0,0 1-1 0 0,1 2 1 0 0,-22 9-3 0 0,29-10-8 0 0,0 1 1 0 0,0 0 0 0 0,1 1-1 0 0,0 1 1 0 0,1 1-1 0 0,0 0 1 0 0,0 1 0 0 0,1 1-1 0 0,1 0 1 0 0,0 1-1 0 0,0 0 1 0 0,1 1 0 0 0,1 0-1 0 0,1 1 1 0 0,0 0-1 0 0,1 1 1 0 0,0 0-1 0 0,1 0 1 0 0,1 1 0 0 0,1 0-1 0 0,0 0 1 0 0,1 1-1 0 0,1-1 1 0 0,1 1 0 0 0,0 0-1 0 0,1 7 8 0 0,1-8 39 0 0,1 1 0 0 0,1-1 0 0 0,0 1 0 0 0,1-1 0 0 0,1 0 0 0 0,1 0-1 0 0,0 0 1 0 0,2 0 0 0 0,-1 0 0 0 0,2-1 0 0 0,0 0 0 0 0,1-1 0 0 0,1 0 0 0 0,0 0 0 0 0,1 0 0 0 0,1-2-1 0 0,0 1 1 0 0,1-1 0 0 0,0-1 0 0 0,1 0 0 0 0,0-1 0 0 0,1 0 0 0 0,0-1 0 0 0,1 0 0 0 0,0-1 0 0 0,0-1-1 0 0,1-1 1 0 0,0 0 0 0 0,1-1 0 0 0,-1-1 0 0 0,1 0 0 0 0,1-1-39 0 0,1 1-12 0 0,2-1 0 0 0,-1 0 0 0 0,0-2 0 0 0,1 0 0 0 0,-1-2 0 0 0,1 0 0 0 0,-1-1 0 0 0,1-1 0 0 0,-1-1 0 0 0,0-1 0 0 0,1 0 0 0 0,-2-2 0 0 0,1 0 0 0 0,-1-1 0 0 0,0-2 0 0 0,0 1 0 0 0,-1-2 0 0 0,-1-1 0 0 0,1 0 0 0 0,-2-1 0 0 0,0-1 0 0 0,0 0 0 0 0,-1-1 0 0 0,-1-1 0 0 0,0 0 0 0 0,-1-1 0 0 0,0 0 0 0 0,-2-1 1 0 0,0-1-1 0 0,-1 0 0 0 0,-1 0 0 0 0,0-1 0 0 0,1-7 12 0 0,-6 12-12 0 0,-1 0 1 0 0,0 0 0 0 0,-1 0-1 0 0,-1 0 1 0 0,0-1 0 0 0,-1 1-1 0 0,-1 0 1 0 0,0 0 0 0 0,-1 0-1 0 0,0-1 1 0 0,-1 1 0 0 0,-1 1-1 0 0,0-1 1 0 0,-1 1 0 0 0,0-1-1 0 0,-1 1 1 0 0,-1 1 0 0 0,0-1-1 0 0,0 1 1 0 0,-2 1 0 0 0,1-1-1 0 0,-1 1 1 0 0,-1 1 0 0 0,0-1-1 0 0,0 2 1 0 0,-1 0 0 0 0,-1 0-1 0 0,1 1 1 0 0,-1 0 0 0 0,-1 1-1 0 0,1 0 1 0 0,-1 1 0 0 0,0 0-1 0 0,-1 1 1 0 0,1 1 0 0 0,-1 0-1 0 0,0 1 1 0 0,-12-1 11 0 0,14 1 2 0 0,-1 0-1 0 0,0 1 1 0 0,1 1 0 0 0,-1 0 0 0 0,0 1 0 0 0,0 0-1 0 0,1 1 1 0 0,-1 0 0 0 0,0 1 0 0 0,1 0-1 0 0,-1 1 1 0 0,1 1 0 0 0,0 0 0 0 0,0 1-1 0 0,0 0 1 0 0,0 0 0 0 0,1 1 0 0 0,0 1 0 0 0,0 0-1 0 0,1 1 1 0 0,0 0 0 0 0,0 0 0 0 0,1 1-1 0 0,0 0 1 0 0,1 1 0 0 0,0 0 0 0 0,0 0-1 0 0,1 1 1 0 0,0 0 0 0 0,1 0 0 0 0,0 0 0 0 0,1 1-1 0 0,0 0 1 0 0,1 0 0 0 0,-1 6-2 0 0,3-7 16 0 0,1 1 1 0 0,0 0-1 0 0,1 0 1 0 0,0 0-1 0 0,1 0 0 0 0,0 0 1 0 0,1 0-1 0 0,0-1 1 0 0,1 1-1 0 0,0-1 1 0 0,1 1-1 0 0,1-1 0 0 0,-1 0 1 0 0,2 0-1 0 0,-1-1 1 0 0,2 0-1 0 0,-1 0 1 0 0,1 0-1 0 0,1-1 0 0 0,0 0 1 0 0,0 0-1 0 0,0-1 1 0 0,1 0-1 0 0,1 0 1 0 0,-1-1-1 0 0,1-1 0 0 0,0 0 1 0 0,1 0-1 0 0,0 0 1 0 0,-1-2-1 0 0,2 1 1 0 0,-1-1-1 0 0,12 2-16 0 0,-15-4-65 0 0,1-1 0 0 0,0 0 0 0 0,-1 0 0 0 0,1-1-1 0 0,0 0 1 0 0,0 0 0 0 0,-1-1 0 0 0,1 0 0 0 0,0-1 0 0 0,-1 0 0 0 0,1 0 0 0 0,-1-1 0 0 0,0 0 0 0 0,0 0-1 0 0,0-1 1 0 0,0 0 0 0 0,-1-1 0 0 0,1 0 0 0 0,-1 0 0 0 0,0 0 0 0 0,0-1 0 0 0,-1 0 0 0 0,0 0 0 0 0,0 0 0 0 0,0-1-1 0 0,-1 0 1 0 0,0 0 0 0 0,-1-1 0 0 0,1 1 0 0 0,-1-1 0 0 0,-1 0 0 0 0,1 0 0 0 0,1-9 65 0 0,-8 10-171 0 0,0 0 0 0 0,0-1 0 0 0,0 1 0 0 0,-1 1 0 0 0,-1-1 1 0 0,1 1-1 0 0,-1-1 0 0 0,0 1 0 0 0,0 0 0 0 0,-1 1 0 0 0,1-1 0 0 0,-1 1 1 0 0,-1 1-1 0 0,1-1 0 0 0,-1 1 0 0 0,1 0 0 0 0,-1 0 0 0 0,0 1 0 0 0,-1 0 1 0 0,1 0-1 0 0,-1 1 0 0 0,1 0 0 0 0,-1 0 0 0 0,0 0 0 0 0,1 1 0 0 0,-9 0 171 0 0,-14-5-1326 0 0</inkml:trace>
  <inkml:trace contextRef="#ctx0" brushRef="#br0" timeOffset="2755.348">495 510 2816 0 0,'-16'-3'3931'0'0,"16"0"-3850"0"0,1-1 0 0 0,0 1 1 0 0,0-1-1 0 0,0 1 1 0 0,0 0-1 0 0,1 0 1 0 0,-1 0-1 0 0,1 0 0 0 0,0 0 1 0 0,0 0-1 0 0,0 0 1 0 0,0 0-1 0 0,0 1 1 0 0,0-1-1 0 0,1 1 0 0 0,0-1 1 0 0,-1 1-1 0 0,1 0 1 0 0,0 0-1 0 0,0 0 1 0 0,0 1-1 0 0,0-1 0 0 0,0 1 1 0 0,0-1-1 0 0,1 1 1 0 0,-1 0-1 0 0,0 0 1 0 0,1 1-1 0 0,1-1-81 0 0,116-17 270 0 0,-107 17-450 0 0,43-2-1672 0 0,-17 2-2739 0 0,-32 1 3116 0 0</inkml:trace>
  <inkml:trace contextRef="#ctx0" brushRef="#br0" timeOffset="3454.36">919 412 1024 0 0,'-26'-3'8119'0'0,"917"-31"-4790"0"0,-806 49-2634 0 0,-86-16-705 0 0,1 1 1 0 0,-1-1-1 0 0,0 0 1 0 0,0 1-1 0 0,1-1 1 0 0,-1 0 0 0 0,1 0-1 0 0,-1 1 1 0 0,0-1-1 0 0,1 0 1 0 0,-1 0-1 0 0,1 0 1 0 0,0 0 0 0 0,-1 0-1 0 0,1 0 1 0 0,0 1-1 0 0,0-1 1 0 0,-1 0 0 0 0,1 0-1 0 0,0 0 1 0 0,0 0-1 0 0,0 0 1 0 0,0 0-1 0 0,0 0 1 0 0,0 0 0 0 0,0 0-1 0 0,1 0 1 0 0,-1 0-1 0 0,0 0 1 0 0,1 0-1 0 0,-1 0 1 0 0,0 0 0 0 0,1 0-1 0 0,-1 0 1 0 0,1 1-1 0 0,-1-1 1 0 0,1 0-1 0 0,0 0 1 0 0,-1 1 0 0 0,1-1-1 0 0,0 0 1 0 0,-1 1-1 0 0,1-1 1 0 0,0 0 0 0 0,0 1-1 0 0,0-1 1 0 0,-1 1-1 0 0,1-1 1 0 0,0 1-1 0 0,0 0 1 0 0,0-1 0 0 0,0 1-1 0 0,0 0 1 0 0,0 0-1 0 0,0 0 1 0 0,0 0-1 0 0,0 0 1 0 0,0 0 0 0 0,0 0-1 0 0,0 0 1 0 0,0 0-1 0 0,0 0 1 0 0,0 0-1 0 0,0 0 1 0 0,0 1 0 0 0,0-1-1 0 0,-1 0 1 0 0,1 1 9 0 0,-10-13-62 0 0,-1 0 0 0 0,0 0 0 0 0,0 1-1 0 0,-2 1 1 0 0,1 0 0 0 0,-1 0 0 0 0,-1 2 0 0 0,1-1 0 0 0,-2 1 0 0 0,1 1 0 0 0,-1 1 0 0 0,0 0 0 0 0,0 0-1 0 0,-1 1 1 0 0,-11-2 62 0 0,111 16 227 0 0,-75-6-187 0 0,1-1 0 0 0,0 1 0 0 0,-1 1 0 0 0,0 0 0 0 0,0 0-1 0 0,0 1 1 0 0,-1 0 0 0 0,1 1 0 0 0,-1 0 0 0 0,-1 0 0 0 0,1 1 0 0 0,-1 0 0 0 0,0 1 0 0 0,-1 0 0 0 0,1 0 0 0 0,-2 1-1 0 0,1-1 1 0 0,-1 1 0 0 0,0 1 0 0 0,-1-1 0 0 0,0 1 0 0 0,-1 0 0 0 0,0 0 0 0 0,-1 1 0 0 0,0-1 0 0 0,2 9-40 0 0,-9-6 20 0 0,0-1 0 0 0,-1-1 1 0 0,0 1-1 0 0,-1 0 0 0 0,0-1 1 0 0,0 0-1 0 0,-1-1 1 0 0,-1 1-1 0 0,0-1 0 0 0,0-1 1 0 0,-1 0-1 0 0,-1 0 1 0 0,1 0-1 0 0,-1-1 0 0 0,0-1 1 0 0,-1 0-1 0 0,-7 4-20 0 0,1-4-264 0 0,1-10-6038 0 0,35-18 2412 0 0,-1 7 2581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5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34 309 1256 0 0,'0'0'798'0'0,"0"0"-142"0"0,3-14 498 0 0,-4 15-1111 0 0,1-1 1 0 0,-1 0 0 0 0,1 0 0 0 0,-1 1-1 0 0,1-1 1 0 0,-1 0 0 0 0,1 0 0 0 0,-1 1-1 0 0,1-1 1 0 0,-1 1 0 0 0,1-1 0 0 0,0 0-1 0 0,-1 1 1 0 0,1-1 0 0 0,0 1 0 0 0,-1-1-1 0 0,1 1 1 0 0,0-1 0 0 0,-1 1 0 0 0,1-1-1 0 0,0 1 1 0 0,0-1 0 0 0,0 1 0 0 0,0 0-1 0 0,0-1 1 0 0,-1 1 0 0 0,1-1 0 0 0,0 1-1 0 0,0-1 1 0 0,0 1 0 0 0,0 0 0 0 0,1-1-1 0 0,-1 1 1 0 0,0-1 0 0 0,0 1 0 0 0,0-1-1 0 0,0 1 1 0 0,0 0 0 0 0,1-1 0 0 0,-1 1-1 0 0,0-1 1 0 0,1 1 0 0 0,-1-1 0 0 0,0 1-1 0 0,1-1 1 0 0,-1 0 0 0 0,0 1 0 0 0,1-1-1 0 0,-1 1 1 0 0,1-1 0 0 0,-1 0 0 0 0,1 1-1 0 0,-1-1 1 0 0,1 0 0 0 0,-1 0 0 0 0,1 1-1 0 0,-1-1 1 0 0,1 0 0 0 0,-1 0-1 0 0,1 0 1 0 0,0 0 0 0 0,-1 0 0 0 0,1 1-1 0 0,-1-1 1 0 0,1 0 0 0 0,0 0 0 0 0,-1 0-1 0 0,1-1 1 0 0,-1 1 0 0 0,1 0-44 0 0,-6 7 61 0 0,0 1 0 0 0,0-1 1 0 0,1 1-1 0 0,0 0 0 0 0,0 0 0 0 0,1 0 0 0 0,0 1 1 0 0,0-1-1 0 0,1 1 0 0 0,0-1 0 0 0,1 1 0 0 0,0 0 1 0 0,0 0-1 0 0,1 0 0 0 0,0 0 0 0 0,0-1 0 0 0,1 1 1 0 0,0 0-1 0 0,1 0 0 0 0,0-1 0 0 0,1 1 0 0 0,-1-1 1 0 0,1 1-1 0 0,1-1 0 0 0,0 0 0 0 0,0 0 0 0 0,1-1 1 0 0,-1 1-1 0 0,2-1 0 0 0,-1 0 0 0 0,1 0 0 0 0,0-1 1 0 0,0 0-1 0 0,3 2-61 0 0,83 41-1556 0 0,-26-61-2644 0 0,-48-2 2809 0 0</inkml:trace>
  <inkml:trace contextRef="#ctx0" brushRef="#br0" timeOffset="264.464">293 59 1216 0 0,'-4'-38'8905'0'0,"-10"18"-7376"0"0,33 36-10387 0 0,-15-13 7586 0 0</inkml:trace>
  <inkml:trace contextRef="#ctx0" brushRef="#br0" timeOffset="533.771">484 59 1796 0 0,'31'6'7686'0'0,"-27"26"-6080"0"0,-4-26-1662 0 0,-1 471 688 0 0,-14-393-2655 0 0,-49-19-4582 0 0,49-60 5253 0 0</inkml:trace>
  <inkml:trace contextRef="#ctx0" brushRef="#br0" timeOffset="919.658">207 510 848 0 0,'6'-21'7023'0'0,"359"-56"-4967"0"0,-314 69-2323 0 0,389-51-3750 0 0,-428 46 4956 0 0,-46 7 226 0 0,27 5-1091 0 0,0 0 0 0 0,0 1 0 0 0,0 0 0 0 0,0 0 0 0 0,1 1 0 0 0,-1 0 0 0 0,0 0 0 0 0,0 1-1 0 0,1-1 1 0 0,-1 2 0 0 0,1-1 0 0 0,-1 1 0 0 0,1-1 0 0 0,0 2 0 0 0,0-1 0 0 0,0 1 0 0 0,1 0 0 0 0,-1 0-1 0 0,1 0 1 0 0,0 1 0 0 0,0 0 0 0 0,1 0 0 0 0,-1 0 0 0 0,1 1 0 0 0,0 0-74 0 0,7 0 55 0 0,0 1 0 0 0,0-1 0 0 0,0 0 0 0 0,1 0 0 0 0,0 0 0 0 0,0 0 0 0 0,1-1 0 0 0,-1 1 0 0 0,1-1 0 0 0,0 0 0 0 0,1-1 0 0 0,-1 1 0 0 0,1-1 0 0 0,0 0 0 0 0,0-1 0 0 0,0 1 1 0 0,1-1-1 0 0,-1 0 0 0 0,6 1-55 0 0,0 2 65 0 0,189 118 535 0 0,-199-122-606 0 0,0 1 0 0 0,0-1 0 0 0,0 1-1 0 0,0 0 1 0 0,0-1 0 0 0,-1 1 0 0 0,1 0 0 0 0,-1 0 0 0 0,0 0 0 0 0,0 0 0 0 0,0 0 0 0 0,0 1 0 0 0,-1-1 0 0 0,1 0 0 0 0,-1 0 0 0 0,0 0 0 0 0,0 1 0 0 0,0-1 0 0 0,0 0 0 0 0,-1 0 0 0 0,1 1 0 0 0,-1-1-1 0 0,0 0 1 0 0,0 0 0 0 0,0 0 0 0 0,0 0 0 0 0,0 0 0 0 0,-1 0 0 0 0,1 0 0 0 0,-1-1 0 0 0,0 1 0 0 0,0 0 0 0 0,0-1 0 0 0,0 0 0 0 0,0 1 0 0 0,-1-1 0 0 0,1 0 0 0 0,-1 0 0 0 0,1 0 0 0 0,-1 0 0 0 0,0-1-1 0 0,0 1 1 0 0,0-1 0 0 0,0 1 0 0 0,0-1 0 0 0,0 0 0 0 0,0 0 0 0 0,0-1 0 0 0,0 1 0 0 0,0-1 0 0 0,-2 1 6 0 0,-154 29-4079 0 0,153-30 3834 0 0,1 0 1 0 0,-1 0-1 0 0,0-1 1 0 0,1 0-1 0 0,-1 1 1 0 0,0-2-1 0 0,1 1 1 0 0,-1-1-1 0 0,1 0 1 0 0,0 0-1 0 0,0 0 0 0 0,-1-1 1 0 0,2 0-1 0 0,-1 0 1 0 0,0 0-1 0 0,0-1 1 0 0,1 1-1 0 0,-2-4 245 0 0,-14-13-1460 0 0</inkml:trace>
  <inkml:trace contextRef="#ctx0" brushRef="#br0" timeOffset="1201.211">1133 345 1516 0 0,'-36'9'5116'0'0,"-17"41"-4113"0"0,44-40-416 0 0,-195 246 2474 0 0,50-53-8172 0 0,127-174 2123 0 0,19-22 1468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37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1 856 988 0 0,'0'10'1141'0'0,"0"-4"3310"0"0,18-40 595 0 0,43-62-5445 0 0,-31 50 694 0 0,227-397-381 0 0,-225 343-221 0 0,-32 98 294 0 0,-1 0-1 0 0,0 0 1 0 0,0 0 0 0 0,-1 0-1 0 0,1 1 1 0 0,0-1 0 0 0,-1 0-1 0 0,1 0 1 0 0,-1 1-1 0 0,1-1 1 0 0,-1 1 0 0 0,0 0-1 0 0,0-1 1 0 0,1 1 0 0 0,-1 0-1 0 0,0 0 1 0 0,0 0 0 0 0,0 0-1 0 0,-1 0 1 0 0,1 1 0 0 0,0-1-1 0 0,0 1 1 0 0,0-1 0 0 0,0 1-1 0 0,-1 0 1 0 0,1 0-1 0 0,0 0 1 0 0,0 0 0 0 0,0 0-1 0 0,-1 0 1 0 0,1 0 0 0 0,0 1-1 0 0,0 0 1 0 0,0-1 0 0 0,0 1-1 0 0,0 0 1 0 0,0 0 0 0 0,0 0-1 0 0,0 0 1 0 0,0 0 0 0 0,0 0-1 0 0,0 1 1 0 0,1-1-1 0 0,-1 1 1 0 0,0-1 0 0 0,1 1-1 0 0,-1-1 1 0 0,1 1 0 0 0,0 0-1 0 0,-1 0 1 0 0,1 0 0 0 0,0 0-1 0 0,0 0 1 0 0,1 0 0 0 0,-1 0-1 0 0,0 0 1 0 0,0 0-1 0 0,1 0 1 0 0,0 0 0 0 0,-1 1-1 0 0,1-1 1 0 0,0 0 0 0 0,0 0-1 0 0,0 1 1 0 0,0-1 0 0 0,1 0-1 0 0,-1 0 1 0 0,1 2 13 0 0,7 9-17 0 0,0-1 0 0 0,1 0 1 0 0,1-1-1 0 0,0 0 0 0 0,0-1 1 0 0,1 0-1 0 0,1 0 0 0 0,-1-1 0 0 0,1-1 1 0 0,1 0-1 0 0,0 0 0 0 0,2 0 17 0 0,-5-4 31 0 0,0 0 0 0 0,0 1 0 0 0,-1 0 0 0 0,1 1 0 0 0,-1 0-1 0 0,-1 1 1 0 0,1 0 0 0 0,-1 0 0 0 0,0 1 0 0 0,-1 0 0 0 0,0 0 0 0 0,0 1 0 0 0,-1-1-1 0 0,0 2 1 0 0,0-1 0 0 0,-1 1 0 0 0,0-1 0 0 0,-1 1 0 0 0,0 1 0 0 0,-1-1 0 0 0,0 1-1 0 0,0-1 1 0 0,-1 5-31 0 0,-4-8-10 0 0,0 1 0 0 0,-1-1-1 0 0,0 0 1 0 0,0 0 0 0 0,-1 0-1 0 0,0-1 1 0 0,0 1 0 0 0,-1-1 0 0 0,1 0-1 0 0,-1 0 1 0 0,-1 0 0 0 0,1-1-1 0 0,-1 0 1 0 0,0 0 0 0 0,0 0-1 0 0,-1-1 1 0 0,1 0 0 0 0,-1 0-1 0 0,0 0 1 0 0,0-1 0 0 0,0 0 0 0 0,0-1-1 0 0,-1 1 1 0 0,1-1 0 0 0,-1-1-1 0 0,-5 1 11 0 0,11-3-141 0 0,-1 0 0 0 0,1 0-1 0 0,0 0 1 0 0,-1 0 0 0 0,1-1-1 0 0,0 1 1 0 0,0-1 0 0 0,0 0 0 0 0,0 1-1 0 0,0-1 1 0 0,0 0 0 0 0,0 0-1 0 0,1 0 1 0 0,-1 0 0 0 0,1-1-1 0 0,-1 1 1 0 0,1 0 0 0 0,0-1 0 0 0,0 1-1 0 0,0-1 1 0 0,0 1 0 0 0,1-1-1 0 0,-1 1 1 0 0,1-1 0 0 0,-1 1-1 0 0,1-1 1 0 0,0 0 0 0 0,0 1 0 0 0,0-1-1 0 0,0 0 1 0 0,0 1 0 0 0,1-1-1 0 0,-1 1 1 0 0,1-1 0 0 0,0 0-1 0 0,0 1 1 0 0,0 0 0 0 0,0-1 0 0 0,0 1-1 0 0,0-1 1 0 0,1 1 0 0 0,-1 0-1 0 0,1 0 1 0 0,0-1 141 0 0,14-23-1401 0 0,1 0 17 0 0</inkml:trace>
  <inkml:trace contextRef="#ctx0" brushRef="#br0" timeOffset="498.359">697 463 1108 0 0,'13'5'3303'0'0,"18"-12"-2470"0"0,-29 7-715 0 0,63-22 610 0 0,0-2-1 0 0,-2-3 1 0 0,-1-3-1 0 0,21-16-727 0 0,-62 35 141 0 0,33-35 65 0 0,-54 45-227 0 0,-65 5-102 0 0,40 0 111 0 0,1 1 0 0 0,-1 0 0 0 0,1 2 0 0 0,0 1 0 0 0,1 1 0 0 0,0 1 0 0 0,0 1 0 0 0,1 1 0 0 0,1 1 0 0 0,0 1-1 0 0,1 1 1 0 0,0 0 0 0 0,1 2 0 0 0,1 0 0 0 0,-9 12 12 0 0,24-26-5 0 0,1-1 0 0 0,0 1 0 0 0,0 0 0 0 0,0 0 0 0 0,1 0 0 0 0,-1 0 0 0 0,1 1 1 0 0,0-1-1 0 0,-1 0 0 0 0,1 1 0 0 0,1-1 0 0 0,-1 1 0 0 0,0-1 0 0 0,1 0 0 0 0,0 1 0 0 0,0-1 0 0 0,0 1 0 0 0,0-1 0 0 0,0 1 0 0 0,1-1 0 0 0,0 1 0 0 0,0-1 0 0 0,0 1 0 0 0,0-1 0 0 0,0 0 0 0 0,0 0 1 0 0,1 1-1 0 0,0-1 0 0 0,0 0 0 0 0,-1 0 0 0 0,2-1 0 0 0,-1 1 0 0 0,0 0 0 0 0,1-1 0 0 0,-1 1 0 0 0,1-1 0 0 0,-1 0 0 0 0,1 0 0 0 0,0 0 0 0 0,0 0 0 0 0,0 0 0 0 0,0-1 0 0 0,1 1 0 0 0,-1-1 0 0 0,0 0 1 0 0,1 0-1 0 0,0 0 5 0 0,167 29-2277 0 0,-103-29-348 0 0,-38-1 1137 0 0</inkml:trace>
  <inkml:trace contextRef="#ctx0" brushRef="#br0" timeOffset="884.721">1273 343 1496 0 0,'47'8'2872'0'0,"-37"-3"-2714"0"0,0 0-1 0 0,0 0 0 0 0,0 1 0 0 0,0 1 1 0 0,-1 0-1 0 0,0 0 0 0 0,-1 0 0 0 0,1 1 0 0 0,-2 1 1 0 0,1-1-1 0 0,-1 1 0 0 0,0 1 0 0 0,-1-1 1 0 0,0 1-1 0 0,-1 0 0 0 0,0 0 0 0 0,4 11-157 0 0,-10-16 117 0 0,-1 0-1 0 0,1-1 1 0 0,-1 1-1 0 0,0-1 0 0 0,0 1 1 0 0,0-1-1 0 0,-1 0 1 0 0,1 0-1 0 0,-1 0 0 0 0,0 0 1 0 0,0-1-1 0 0,-1 1 1 0 0,1-1-1 0 0,-1 0 0 0 0,1 0 1 0 0,-1 0-1 0 0,0 0 1 0 0,0 0-1 0 0,-1-1 1 0 0,1 0-1 0 0,0 0 0 0 0,-1 0 1 0 0,1-1-1 0 0,-1 1 1 0 0,0-1-1 0 0,1 0 0 0 0,-1 0 1 0 0,0-1-1 0 0,0 1 1 0 0,-1-1-117 0 0,2-2-26 0 0,0 0 0 0 0,0 0 0 0 0,0 0 0 0 0,1-1 0 0 0,-1 1 0 0 0,1-1 0 0 0,-1 0 1 0 0,1 0-1 0 0,0 0 0 0 0,0 0 0 0 0,0-1 0 0 0,1 1 0 0 0,-1-1 0 0 0,1 0 0 0 0,0 1 0 0 0,0-1 1 0 0,0 0-1 0 0,1-1 0 0 0,-1 1 0 0 0,1 0 0 0 0,0 0 0 0 0,0 0 0 0 0,0-1 0 0 0,1 1 0 0 0,-1-1 1 0 0,1 1-1 0 0,0 0 0 0 0,1-1 0 0 0,-1 1 0 0 0,1 0 0 0 0,0-1 0 0 0,0 1 0 0 0,0 0 1 0 0,0 0-1 0 0,1-1 0 0 0,0 1 0 0 0,-1 0 0 0 0,2 1 0 0 0,-1-1 0 0 0,2-2 26 0 0,7-10-577 0 0,1 2 1 0 0,1 0-1 0 0,0 0 0 0 0,0 1 0 0 0,1 1 1 0 0,1 0-1 0 0,0 1 0 0 0,1 1 0 0 0,13-7 577 0 0,8-7-1891 0 0,-12 7 491 0 0</inkml:trace>
  <inkml:trace contextRef="#ctx0" brushRef="#br0" timeOffset="1317.388">1684 47 2284 0 0,'0'-7'1208'0'0,"-3"-1"-188"0"0,3 2-120 0 0,0 2-135 0 0,0 1-97 0 0,-1-2-136 0 0,2 1-148 0 0,-2-1-124 0 0,2 4-292 0 0,-2-1-36 0 0,-1 1 28 0 0,5 1-164 0 0,-3 3 24 0 0,5 0-380 0 0,0 1-120 0 0,4 11-733 0 0,4 3 73 0 0,0 0-116 0 0</inkml:trace>
  <inkml:trace contextRef="#ctx0" brushRef="#br0" timeOffset="1133.272">1742 287 1028 0 0,'4'255'5064'0'0,"-5"-156"-4620"0"0,14-76-3486 0 0,-10-28 1512 0 0</inkml:trace>
  <inkml:trace contextRef="#ctx0" brushRef="#br0" timeOffset="1724.054">1910 535 916 0 0,'19'-2'496'0'0,"1"-1"0"0"0,-1-1 0 0 0,0-1 0 0 0,0-1 0 0 0,-1 0 0 0 0,0-1-1 0 0,0-1 1 0 0,11-7-496 0 0,9-3 546 0 0,-30 15-439 0 0,1 0-1 0 0,-1 0 1 0 0,0-1 0 0 0,0 0-1 0 0,-1 0 1 0 0,1-1-1 0 0,-1 0 1 0 0,0 0 0 0 0,0-1-1 0 0,-1 0 1 0 0,1 0-1 0 0,-1-1 1 0 0,-1 1 0 0 0,1-1-1 0 0,-1-1 1 0 0,0 1-1 0 0,-1-1 1 0 0,0 0 0 0 0,3-7-107 0 0,-41 4 268 0 0,22 11-236 0 0,0 1 1 0 0,0 1-1 0 0,0-1 1 0 0,0 2-1 0 0,0 0 0 0 0,0 0 1 0 0,1 1-1 0 0,0 0 1 0 0,0 1-1 0 0,0 1 1 0 0,0 0-1 0 0,1 0 1 0 0,0 1-1 0 0,0 0 1 0 0,1 0-1 0 0,0 1 0 0 0,0 1 1 0 0,1-1-1 0 0,0 1 1 0 0,1 1-1 0 0,-1 0 1 0 0,2 0-1 0 0,0 0 1 0 0,0 1-1 0 0,0-1 1 0 0,2 2-1 0 0,-1-1 0 0 0,1 3-32 0 0,3-10-17 0 0,0 1 0 0 0,1-1 0 0 0,0 1 0 0 0,0-1-1 0 0,0 1 1 0 0,1-1 0 0 0,-1 1 0 0 0,1-1-1 0 0,0 1 1 0 0,1-1 0 0 0,-1 0 0 0 0,1 1-1 0 0,-1-1 1 0 0,1 0 0 0 0,1 0 0 0 0,-1 0-1 0 0,0 0 1 0 0,1-1 0 0 0,0 1 0 0 0,0-1-1 0 0,0 1 1 0 0,0-1 0 0 0,1 0 0 0 0,-1 0 0 0 0,1-1-1 0 0,-1 1 1 0 0,1-1 0 0 0,0 0 0 0 0,0 0-1 0 0,0 0 1 0 0,1 0 0 0 0,-1-1 0 0 0,0 1-1 0 0,3-1 18 0 0,150 22-4160 0 0,-139-23 2772 0 0,3 0-13 0 0</inkml:trace>
  <inkml:trace contextRef="#ctx0" brushRef="#br0" timeOffset="2066.476">2337 664 968 0 0,'47'-96'3430'0'0,"15"-29"-2581"0"0,13-18 653 0 0,-64 128-398 0 0,-5 23-1084 0 0,0-1 0 0 0,0 1 0 0 0,0-1 0 0 0,1 0 1 0 0,0 0-1 0 0,1-1 0 0 0,-1 0 0 0 0,1 0 0 0 0,0-1 0 0 0,1 0 0 0 0,-1 0 1 0 0,1-1-1 0 0,6 2-20 0 0,-6-3 48 0 0,-1 1 0 0 0,0 0 0 0 0,0 0 0 0 0,-1 0 0 0 0,1 1 1 0 0,-1 0-1 0 0,0 1 0 0 0,0 0 0 0 0,0 0 0 0 0,-1 0 0 0 0,0 1 0 0 0,0-1 0 0 0,-1 1 1 0 0,0 1-1 0 0,0-1 0 0 0,2 7-48 0 0,-34 38 428 0 0,18-45-662 0 0,0-1 0 0 0,-1 0 0 0 0,1 0 1 0 0,-1-1-1 0 0,0-1 0 0 0,-1 0 0 0 0,1 0 0 0 0,-1-1 1 0 0,0 0-1 0 0,0-1 0 0 0,0 0 0 0 0,0-1 0 0 0,0 0 1 0 0,0-1-1 0 0,0 0 0 0 0,0 0 0 0 0,0-2 0 0 0,0 1 0 0 0,0-1 1 0 0,0-1-1 0 0,0 0 0 0 0,-2-1 234 0 0,-13-15-1415 0 0,9-4-99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5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0 464 1360 0 0,'3'-3'88'0'0,"1"1"1"0"0,0-1-1 0 0,-1 1 0 0 0,1 0 0 0 0,0-1 0 0 0,0 2 1 0 0,0-1-1 0 0,1 0 0 0 0,-1 1 0 0 0,0 0 0 0 0,1 0 1 0 0,-1 0-1 0 0,0 1 0 0 0,1-1 0 0 0,-1 1 0 0 0,1 0 1 0 0,-1 0-1 0 0,1 1 0 0 0,-1-1 0 0 0,1 1 0 0 0,-1 0 1 0 0,0 0-1 0 0,0 1 0 0 0,1-1 0 0 0,-1 1 0 0 0,0 0 1 0 0,0 0-1 0 0,0 0 0 0 0,-1 1 0 0 0,1-1 0 0 0,-1 1 1 0 0,1 0-1 0 0,-1 0 0 0 0,0 0 0 0 0,0 0 0 0 0,0 1 1 0 0,0-1-1 0 0,-1 1 0 0 0,1 0 0 0 0,-1 0 0 0 0,1 2-88 0 0,6 9 211 0 0,-1 0-1 0 0,-1 0 0 0 0,0 1 0 0 0,-1 0 0 0 0,-1 1 1 0 0,-1-1-1 0 0,0 1 0 0 0,-1 0 0 0 0,0 0 0 0 0,-2 0 1 0 0,0 0-1 0 0,-1 16-210 0 0,-44 67 2848 0 0,42-127-2024 0 0,11-6-995 0 0,1-1 0 0 0,1 2-1 0 0,2-1 1 0 0,1 2 0 0 0,2 0 0 0 0,1 0-1 0 0,1 2 1 0 0,2 0 0 0 0,0 1 0 0 0,2 2-1 0 0,2 0 1 0 0,12-11 171 0 0,-34 34-27 0 0,0 1-1 0 0,1-1 1 0 0,-1 0 0 0 0,1 1-1 0 0,0-1 1 0 0,0 1 0 0 0,-1 0-1 0 0,2 0 1 0 0,-1 0 0 0 0,0 1-1 0 0,0-1 1 0 0,0 1 0 0 0,1-1-1 0 0,-1 1 1 0 0,1 0 0 0 0,-1 1-1 0 0,1-1 1 0 0,-1 0 0 0 0,1 1-1 0 0,0 0 1 0 0,-1 0-1 0 0,1 0 1 0 0,-1 0 0 0 0,1 1-1 0 0,-1-1 1 0 0,1 1 0 0 0,-1 0-1 0 0,1 0 1 0 0,-1 0 0 0 0,1 1-1 0 0,-1-1 1 0 0,0 1 0 0 0,0 0-1 0 0,0-1 1 0 0,0 2 0 0 0,0-1-1 0 0,0 0 1 0 0,0 0 0 0 0,-1 1-1 0 0,1 0 1 0 0,-1-1-1 0 0,0 1 1 0 0,0 0 0 0 0,0 0-1 0 0,0 0 1 0 0,0 0 0 0 0,0 2 27 0 0,8 17 88 0 0,-2 0 1 0 0,0 0 0 0 0,-2 1 0 0 0,0 0-1 0 0,-1 0 1 0 0,-2 0 0 0 0,0 0 0 0 0,-1 1-1 0 0,-2-1 1 0 0,-1 10-89 0 0,-39 66 1748 0 0,40-132-909 0 0,6 11-896 0 0,1-1 1 0 0,1 1-1 0 0,1 0 0 0 0,1 0 0 0 0,1 1 0 0 0,1 0 1 0 0,1 1-1 0 0,0 1 0 0 0,1 0 0 0 0,2 1 1 0 0,0 0-1 0 0,0 1 0 0 0,2 1 0 0 0,7-5 57 0 0,-23 22-14 0 0,1 0-1 0 0,-1 0 0 0 0,0 0 1 0 0,0 0-1 0 0,1 0 0 0 0,-1 1 0 0 0,0-1 1 0 0,0 1-1 0 0,-1-1 0 0 0,1 1 1 0 0,0 0-1 0 0,0 0 0 0 0,-1-1 1 0 0,1 1-1 0 0,-1 0 0 0 0,0 1 1 0 0,0-1-1 0 0,1 0 0 0 0,-1 0 1 0 0,0 0-1 0 0,-1 1 0 0 0,1-1 0 0 0,0 0 1 0 0,-1 1-1 0 0,1-1 0 0 0,-1 1 1 0 0,0-1-1 0 0,0 1 0 0 0,0-1 1 0 0,0 0-1 0 0,0 1 0 0 0,-1-1 1 0 0,1 1-1 0 0,-1-1 0 0 0,1 1 1 0 0,-1 0 14 0 0,-19 141 120 0 0,58-79-1012 0 0,12-50-5222 0 0,-38-15 4730 0 0</inkml:trace>
  <inkml:trace contextRef="#ctx0" brushRef="#br0" timeOffset="420.839">973 736 1576 0 0,'231'-80'4440'0'0,"-195"65"-4225"0"0,-21 9-156 0 0,7-1-34 0 0,-1-2-1 0 0,0 0 1 0 0,-1-1-1 0 0,0-1 1 0 0,-1-1 0 0 0,0 0-1 0 0,-1-2 1 0 0,0 0-1 0 0,-1-1 1 0 0,6-7-25 0 0,-24 20 30 0 0,1 0 0 0 0,-1-1 1 0 0,0 1-1 0 0,0 0 0 0 0,0 0 0 0 0,0 0 0 0 0,0 0 1 0 0,0 0-1 0 0,-1 0 0 0 0,1 0 0 0 0,0 0 0 0 0,-1 0 1 0 0,0 0-1 0 0,1 1 0 0 0,-1-1 0 0 0,0 1 0 0 0,0-1 1 0 0,0 1-1 0 0,0 0 0 0 0,0-1 0 0 0,0 1 0 0 0,-1 0 1 0 0,1 1-1 0 0,0-1 0 0 0,0 0 0 0 0,-1 1 1 0 0,1-1-1 0 0,0 1 0 0 0,-1 0 0 0 0,1-1 0 0 0,-1 1 1 0 0,1 0-1 0 0,0 1 0 0 0,-1-1 0 0 0,1 0 0 0 0,-1 1-30 0 0,-25-4 229 0 0,0 0-1 0 0,0 2 1 0 0,0 2 0 0 0,0 0-1 0 0,1 2 1 0 0,-1 1-1 0 0,0 1 1 0 0,1 1-1 0 0,0 2 1 0 0,1 0 0 0 0,-18 9-229 0 0,41-16 25 0 0,-1 0 1 0 0,1 1 0 0 0,0-1 0 0 0,0 1 0 0 0,0-1 0 0 0,0 1 0 0 0,1 0 0 0 0,-1 0 0 0 0,0 0 0 0 0,1 0-1 0 0,0 0 1 0 0,-1 1 0 0 0,1-1 0 0 0,0 1 0 0 0,0 0 0 0 0,0-1 0 0 0,0 1 0 0 0,1 0 0 0 0,-1 0 0 0 0,1 0-1 0 0,0 0 1 0 0,0 1 0 0 0,0-1 0 0 0,0 0 0 0 0,0 0 0 0 0,1 1 0 0 0,0-1 0 0 0,-1 0 0 0 0,1 1 0 0 0,0-1-1 0 0,1 0 1 0 0,0 4-26 0 0,12 7-49 0 0,2 0 0 0 0,0-1 0 0 0,1-1 0 0 0,0 0 1 0 0,0-1-1 0 0,1 0 0 0 0,1-2 0 0 0,0 0 0 0 0,0-1 0 0 0,1-1 0 0 0,0-1 0 0 0,0 0 0 0 0,0-1 0 0 0,1-1 0 0 0,0-1 0 0 0,1-1 49 0 0,206 15-6015 0 0,-212-17 5204 0 0,23 0-582 0 0</inkml:trace>
  <inkml:trace contextRef="#ctx0" brushRef="#br0" timeOffset="809.986">2018 563 1076 0 0,'-2'-2'174'0'0,"-1"-1"0"0"0,1 1 0 0 0,0-1 0 0 0,-1 1 0 0 0,0 0 0 0 0,1 0 0 0 0,-1 0 0 0 0,0 0 0 0 0,0 0 0 0 0,0 1 0 0 0,0 0 0 0 0,-1-1 0 0 0,1 1 0 0 0,0 0 0 0 0,0 1 0 0 0,-1-1 0 0 0,1 0 0 0 0,-1 1 0 0 0,1 0 0 0 0,0 0 0 0 0,-1 0 0 0 0,1 0 0 0 0,-3 1-174 0 0,3-1 125 0 0,-19 1 213 0 0,-1 1 0 0 0,0 1 0 0 0,1 1 0 0 0,0 1 0 0 0,0 1 0 0 0,0 1 0 0 0,1 1 0 0 0,0 1 0 0 0,0 0 0 0 0,1 2 0 0 0,0 0 0 0 0,1 2 0 0 0,0 0 0 0 0,-3 4-338 0 0,0 10 603 0 0,22-25-448 0 0,31 16 206 0 0,-7-16-359 0 0,0-2-1 0 0,0-1 1 0 0,0 0-1 0 0,0-2 1 0 0,0-1-1 0 0,-1 0 1 0 0,0-2-1 0 0,1-1 1 0 0,-2-1-1 0 0,1-1 1 0 0,-1 0-1 0 0,-1-2 1 0 0,7-5-2 0 0,-27 15 14 0 0,0 1 1 0 0,1-1-1 0 0,-1 0 1 0 0,1 1-1 0 0,-1-1 1 0 0,0 1-1 0 0,1-1 1 0 0,-1 1-1 0 0,1 0 1 0 0,-1-1-1 0 0,1 1 1 0 0,-1 0-1 0 0,1 0 1 0 0,-1 0-1 0 0,1 0 1 0 0,-1 1-1 0 0,1-1 1 0 0,-1 0-1 0 0,1 0 1 0 0,-1 1-1 0 0,1-1 1 0 0,-1 1-1 0 0,1 0 1 0 0,-1-1 0 0 0,0 1-1 0 0,1 0 1 0 0,-1 0-1 0 0,0 0 1 0 0,0 0-1 0 0,0 0 1 0 0,0 0-1 0 0,0 0 1 0 0,0 0-1 0 0,0 0 1 0 0,0 0-1 0 0,0 1 1 0 0,0-1-1 0 0,0 1-14 0 0,9 8-99 0 0,51 40-1383 0 0,-16-27-4247 0 0,-42-22 4311 0 0,0-1 17 0 0</inkml:trace>
  <inkml:trace contextRef="#ctx0" brushRef="#br0" timeOffset="1214.788">2261 469 988 0 0,'17'64'4565'0'0,"-16"-60"-4438"0"0,0 0 79 0 0,-1 0 1 0 0,1 0 0 0 0,-1 0 0 0 0,1 0 0 0 0,-1 0-1 0 0,0 0 1 0 0,-1 0 0 0 0,1 0 0 0 0,-1 0 0 0 0,1 0-1 0 0,-1 0 1 0 0,0 0 0 0 0,-1-1 0 0 0,1 1 0 0 0,-1 0 0 0 0,0 0-1 0 0,1-1 1 0 0,-2 1 0 0 0,1-1 0 0 0,0 0 0 0 0,-1 0-1 0 0,1 1 1 0 0,-1-2 0 0 0,-2 3-207 0 0,17-59 1303 0 0,-1 36-1263 0 0,2 1-1 0 0,0 0 0 0 0,2 1 0 0 0,-1 1 0 0 0,2 0 0 0 0,0 1 0 0 0,0 1 0 0 0,12-7-39 0 0,26 3-33 0 0,-53 17 23 0 0,8 4-34 0 0,3 11-172 0 0,-1 1 1 0 0,-1 0-1 0 0,0 1 0 0 0,-1 0 1 0 0,-1 1-1 0 0,0-1 0 0 0,-2 1 1 0 0,4 13 215 0 0,20 49-5761 0 0,-25-67 4304 0 0,-5-4 48 0 0</inkml:trace>
  <inkml:trace contextRef="#ctx0" brushRef="#br0" timeOffset="1745.591">2853 361 1372 0 0,'27'-13'5709'0'0,"-4"27"-5473"0"0,-1 0 1 0 0,-1 2-1 0 0,0 0 1 0 0,-1 1-1 0 0,-1 1 1 0 0,-1 1-1 0 0,0 1 1 0 0,-2 0 0 0 0,0 1-1 0 0,-1 1 1 0 0,8 17-237 0 0,-1-6 279 0 0,13 18 1487 0 0,-34-51-1489 0 0,3-4-52 0 0,288-335-2233 0 0,-279 318 654 0 0,-10 16-3812 0 0,-3 5 3652 0 0</inkml:trace>
  <inkml:trace contextRef="#ctx0" brushRef="#br0" timeOffset="2279.513">3810 424 1224 0 0,'-13'-1'379'0'0,"0"0"0"0"0,0 1 0 0 0,0 1 1 0 0,1 0-1 0 0,-1 1 0 0 0,0 0 0 0 0,1 1 0 0 0,-1 0 0 0 0,1 1 0 0 0,0 0 0 0 0,0 1 1 0 0,0 1-1 0 0,1 0 0 0 0,0 0 0 0 0,0 1 0 0 0,0 1 0 0 0,1 0 0 0 0,0 0 0 0 0,-6 7-379 0 0,16-13 28 0 0,1 1 0 0 0,-1-1 0 0 0,1 0 0 0 0,-1 0 0 0 0,1 1 0 0 0,0-1 0 0 0,0 0 0 0 0,0 0 0 0 0,0 0 0 0 0,0 0 0 0 0,0 0 0 0 0,1-1 0 0 0,-1 1-1 0 0,1 0 1 0 0,-1 0 0 0 0,1-1 0 0 0,0 1 0 0 0,-1-1 0 0 0,1 1 0 0 0,0-1 0 0 0,0 0 0 0 0,0 0 0 0 0,0 0 0 0 0,0 0 0 0 0,0 0 0 0 0,1 0 0 0 0,-1-1-1 0 0,0 1 1 0 0,0-1 0 0 0,0 1 0 0 0,1-1 0 0 0,-1 0 0 0 0,0 0 0 0 0,1 0 0 0 0,-1 0 0 0 0,1-1-28 0 0,103 11 107 0 0,-42-65 660 0 0,-57 44-506 0 0,64 32-2004 0 0,-66-19 1594 0 0,0-1 0 0 0,0 1 0 0 0,0-1 0 0 0,0 0 0 0 0,0 0 0 0 0,0-1 0 0 0,1 0 0 0 0,-1 0 0 0 0,0 0 0 0 0,1 0 1 0 0,-1-1-1 0 0,0 0 0 0 0,0 0 0 0 0,0 0 0 0 0,0-1 0 0 0,0 1 0 0 0,0-1 0 0 0,0-1 0 0 0,0 1 0 0 0,-1 0 0 0 0,1-1 0 0 0,-1 0 0 0 0,0 0 0 0 0,0-1 0 0 0,0 1 1 0 0,0-1-1 0 0,0 0 0 0 0,-1 0 0 0 0,2-2 149 0 0,13-17-298 0 0</inkml:trace>
  <inkml:trace contextRef="#ctx0" brushRef="#br0" timeOffset="3038.349">4146 283 3620 0 0,'18'-41'139'0'0,"70"-200"4990"0"0,-141 369-3190 0 0,45-98-1822 0 0,1 0-1 0 0,2 1 1 0 0,1 0 0 0 0,2 0 0 0 0,0 0 0 0 0,3 0-1 0 0,0 1 1 0 0,2-1 0 0 0,3 8-117 0 0,-5-29 17 0 0,1 0 0 0 0,0 1 0 0 0,0-2 0 0 0,1 1 1 0 0,1 0-1 0 0,-1-1 0 0 0,2 1 0 0 0,-1-1 0 0 0,1 0 1 0 0,1 0-1 0 0,-1-1 0 0 0,2 0 0 0 0,-1 0 0 0 0,1 0 1 0 0,0-1-1 0 0,1 0 0 0 0,-1 0 0 0 0,1-1 0 0 0,1 0 0 0 0,-1 0 1 0 0,1-1-1 0 0,6 3-17 0 0,-8-9-28 0 0,0 0 1 0 0,0 0-1 0 0,0-1 0 0 0,0 0 1 0 0,0 0-1 0 0,0-1 0 0 0,0 0 1 0 0,-1 0-1 0 0,1-1 0 0 0,-1 1 1 0 0,0-1-1 0 0,0 0 0 0 0,-1-1 1 0 0,1 0-1 0 0,-1 0 1 0 0,0 0-1 0 0,0 0 0 0 0,-1-1 1 0 0,1 0-1 0 0,-1 0 0 0 0,0 0 1 0 0,-1 0-1 0 0,0-1 0 0 0,0 1 1 0 0,0-1-1 0 0,-1 0 0 0 0,0 0 1 0 0,0 0-1 0 0,0-3 28 0 0,3-2-42 0 0,13-62-50 0 0,-18 73 73 0 0,0 1 36 0 0,-6-13-96 0 0,4 21 78 0 0,1-1-1 0 0,0 0 1 0 0,1 0 0 0 0,-1 0-1 0 0,2 1 1 0 0,-1-1 0 0 0,1 0-1 0 0,0 0 1 0 0,0 0 0 0 0,1 0-1 0 0,0 0 1 0 0,0 0 0 0 0,1 0-1 0 0,0 0 1 0 0,0-1 0 0 0,0 1-1 0 0,1-1 1 0 0,0 0 0 0 0,0 0-1 0 0,1 0 1 0 0,-1-1 0 0 0,1 0-1 0 0,1 0 1 0 0,-1 0 0 0 0,1 0-1 0 0,-1-1 1 0 0,1 0 0 0 0,1 0-1 0 0,-1-1 1 0 0,0 1 0 0 0,1-1-1 0 0,0-1 1 0 0,0 1 0 0 0,0-1-1 0 0,0 0 1 0 0,0-1 0 0 0,0 0-1 0 0,0 0 1 0 0,3 0 1 0 0,0 0-27 0 0,0-1-1 0 0,1 1 1 0 0,-1-2-1 0 0,0 1 1 0 0,1-1-1 0 0,-1-1 1 0 0,0 0-1 0 0,0 0 1 0 0,0-1-1 0 0,0-1 1 0 0,-1 1 0 0 0,1-2-1 0 0,-1 1 1 0 0,0-1-1 0 0,0 0 1 0 0,0-1-1 0 0,-1 0 1 0 0,0-1-1 0 0,0 0 1 0 0,-1 0-1 0 0,0 0 1 0 0,0-1-1 0 0,0 0 1 0 0,-1 0 0 0 0,0-1-1 0 0,-1 0 1 0 0,1-1 27 0 0,17-59-32 0 0,-23 68 52 0 0,-18-21 98 0 0,15 22-107 0 0,0 1 1 0 0,0 0-1 0 0,0 0 0 0 0,0 0 0 0 0,0 0 0 0 0,1 0 0 0 0,-1 1 1 0 0,0-1-1 0 0,1 1 0 0 0,-1 0 0 0 0,1 0 0 0 0,-1 0 0 0 0,1 0 0 0 0,0 0 1 0 0,0 0-1 0 0,0 0 0 0 0,0 1 0 0 0,0-1 0 0 0,1 1 0 0 0,-1 0 1 0 0,1-1-1 0 0,-1 1 0 0 0,1 0 0 0 0,0 0 0 0 0,0 0 0 0 0,0 0 0 0 0,1 0 1 0 0,-1 0-1 0 0,1 0 0 0 0,0 0 0 0 0,-1 0 0 0 0,1 0 0 0 0,1 0 1 0 0,-1 0-1 0 0,0 0 0 0 0,1 0 0 0 0,0 1-11 0 0,8 4-2 0 0,0 1 1 0 0,0-1-1 0 0,1-1 1 0 0,1 0-1 0 0,-1 0 1 0 0,1-1-1 0 0,0-1 1 0 0,1 0-1 0 0,-1 0 0 0 0,1-1 1 0 0,0 0-1 0 0,0-1 1 0 0,0-1-1 0 0,1 0 1 0 0,-1 0-1 0 0,0-1 0 0 0,1-1 1 0 0,-1 0-1 0 0,1-1 1 0 0,-1 0-1 0 0,10-3 2 0 0,2 4-20 0 0,124-31-17 0 0,-143 30 29 0 0,0-1 0 0 0,0-1 1 0 0,0 1-1 0 0,0-1 1 0 0,0 0-1 0 0,-1 0 0 0 0,1 0 1 0 0,-1 0-1 0 0,0-1 1 0 0,0 0-1 0 0,0 0 0 0 0,0 0 1 0 0,-1 0-1 0 0,0-1 1 0 0,0 1-1 0 0,0-1 0 0 0,0 0 1 0 0,-1 0-1 0 0,0 0 1 0 0,0 0-1 0 0,0 0 0 0 0,0 0 1 0 0,-1-1-1 0 0,0 1 1 0 0,0-1-1 0 0,0-1 8 0 0,-3 2 31 0 0,0 0 0 0 0,0 0 0 0 0,-1-1-1 0 0,1 1 1 0 0,-1 1 0 0 0,0-1 0 0 0,0 0 0 0 0,-1 1 0 0 0,1-1-1 0 0,-1 1 1 0 0,0 0 0 0 0,0 0 0 0 0,-1 1 0 0 0,1-1 0 0 0,-1 1 0 0 0,0 0-1 0 0,0 0 1 0 0,0 1 0 0 0,0-1 0 0 0,0 1 0 0 0,0 0 0 0 0,-1 1-1 0 0,1-1 1 0 0,-1 1 0 0 0,1 0 0 0 0,-1 0 0 0 0,1 1 0 0 0,-1 0 0 0 0,0 0-1 0 0,1 0 1 0 0,-1 0 0 0 0,0 1 0 0 0,1 0 0 0 0,-5 2-31 0 0,7-3 13 0 0,-1-1-1 0 0,1 2 1 0 0,0-1 0 0 0,0 0 0 0 0,0 1-1 0 0,-1 0 1 0 0,1-1 0 0 0,0 1 0 0 0,0 0 0 0 0,0 1-1 0 0,0-1 1 0 0,0 1 0 0 0,1-1 0 0 0,-1 1 0 0 0,0 0-1 0 0,1 0 1 0 0,-1 0 0 0 0,1 0 0 0 0,0 0-1 0 0,-1 1 1 0 0,1-1 0 0 0,0 1 0 0 0,1-1 0 0 0,-1 1-1 0 0,0 0 1 0 0,1 0 0 0 0,-1-1 0 0 0,1 1 0 0 0,0 0-1 0 0,0 1 1 0 0,0-1 0 0 0,0 0 0 0 0,1 0 0 0 0,-1 0-1 0 0,1 0 1 0 0,0 1 0 0 0,0-1 0 0 0,0 0-1 0 0,0 1-12 0 0,11 16-189 0 0,-1-2 0 0 0,2 1 1 0 0,1-1-1 0 0,0-1 0 0 0,1 0 0 0 0,1-1 0 0 0,0-1 0 0 0,1 0 0 0 0,1-1 0 0 0,0-1 0 0 0,1 0 0 0 0,19 9 189 0 0,54 46-2972 0 0,-6-8-1434 0 0,-59-42 2875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0:03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1048 0 0,'10'-7'4684'0'0,"10"37"-3530"0"0,19 156 1917 0 0,-77-110-726 0 0,49-99-2476 0 0,1 1 1 0 0,1 1-1 0 0,1 0 1 0 0,0 1-1 0 0,2 1 1 0 0,1 0-1 0 0,0 1 0 0 0,1 1 1 0 0,1 1-1 0 0,0 0 1 0 0,2 1-1 0 0,13-7 131 0 0,-34 22-5 0 0,2 3-7 0 0,0 0 1 0 0,-1 0 0 0 0,1 0 0 0 0,-1 0 0 0 0,1 0-1 0 0,-1 1 1 0 0,0-1 0 0 0,-1 0 0 0 0,1 1 0 0 0,-1-1-1 0 0,1 1 1 0 0,-1-1 0 0 0,0 1 0 0 0,0-1 0 0 0,0 0-1 0 0,-1 1 1 0 0,1-1 0 0 0,-1 1 0 0 0,0-1 0 0 0,0 0-1 0 0,0 1 1 0 0,0-1 0 0 0,-1 0 0 0 0,1 0 0 0 0,-2 2 11 0 0,3-4-14 0 0,-1 4-28 0 0,0-1 0 0 0,0 0 1 0 0,1 1-1 0 0,-1-1 0 0 0,1 1 0 0 0,0-1 0 0 0,0 1 0 0 0,1-1 0 0 0,-1 0 0 0 0,1 1 0 0 0,0-1 1 0 0,0 0-1 0 0,1 1 0 0 0,-1-1 0 0 0,1 0 0 0 0,0 0 0 0 0,0 0 0 0 0,0-1 0 0 0,1 1 0 0 0,-1 0 0 0 0,1-1 1 0 0,0 1-1 0 0,0-1 0 0 0,0 0 0 0 0,1 0 0 0 0,-1 0 0 0 0,1-1 0 0 0,-1 1 0 0 0,1-1 0 0 0,0 0 1 0 0,0 0-1 0 0,0 0 0 0 0,0 0 0 0 0,0-1 0 0 0,0 1 0 0 0,1-1 0 0 0,2 0 42 0 0,115 1-5394 0 0,-74-17 4154 0 0</inkml:trace>
  <inkml:trace contextRef="#ctx0" brushRef="#br0" timeOffset="325.963">737 349 1920 0 0,'-74'-17'4149'0'0,"66"17"-3711"0"0,-3 1-268 0 0,1 0 1 0 0,-1 1 0 0 0,1 0 0 0 0,0 1 0 0 0,0 0 0 0 0,0 0 0 0 0,0 1 0 0 0,0 0-1 0 0,1 1 1 0 0,0 0 0 0 0,0 1 0 0 0,0 0 0 0 0,0 0 0 0 0,1 1 0 0 0,0 0 0 0 0,1 0 0 0 0,-3 4-171 0 0,9-9 30 0 0,0-1 0 0 0,0 1 0 0 0,0 0 1 0 0,1 0-1 0 0,-1 0 0 0 0,1 0 0 0 0,-1 0 1 0 0,1 0-1 0 0,0 0 0 0 0,0 0 0 0 0,0 0 1 0 0,0-1-1 0 0,0 1 0 0 0,0 0 0 0 0,0 0 1 0 0,1 0-1 0 0,-1 0 0 0 0,1 0 1 0 0,-1 0-1 0 0,1 0 0 0 0,0 0 0 0 0,0-1 1 0 0,0 1-1 0 0,0 0 0 0 0,0-1 0 0 0,0 1 1 0 0,0 0-1 0 0,0-1 0 0 0,1 0 0 0 0,-1 1 1 0 0,1-1-1 0 0,-1 0 0 0 0,1 1 0 0 0,-1-1 1 0 0,1 0-1 0 0,0 0 0 0 0,0-1 1 0 0,-1 1-1 0 0,1 0 0 0 0,0 0 0 0 0,0-1 1 0 0,0 1-1 0 0,1-1-30 0 0,87 27 116 0 0,-71-22-209 0 0,1-1-1 0 0,0-1 1 0 0,1-1-1 0 0,-1-1 1 0 0,0-1-1 0 0,1 0 1 0 0,-1-2-1 0 0,0 0 1 0 0,0-1-1 0 0,0-1 1 0 0,0-1 0 0 0,0-1 93 0 0,-18 5-11 0 0,-1 0 1 0 0,1 0 0 0 0,-1 1 0 0 0,0-1 0 0 0,1 0-1 0 0,-1 0 1 0 0,0-1 0 0 0,0 1 0 0 0,1 0 0 0 0,-1 0-1 0 0,0-1 1 0 0,0 1 0 0 0,-1 0 0 0 0,1-1-1 0 0,0 1 1 0 0,0-1 0 0 0,-1 1 0 0 0,1-1 0 0 0,-1 1-1 0 0,1-1 1 0 0,-1 1 0 0 0,0-1 0 0 0,1 0 0 0 0,-1 1-1 0 0,0-1 1 0 0,0 0 0 0 0,0 1 0 0 0,0-1 0 0 0,-1 1-1 0 0,1-1 1 0 0,0 0 0 0 0,-1 1 0 0 0,1-1 0 0 0,-1 1-1 0 0,1-1 1 0 0,-1 1 0 0 0,0-1 0 0 0,0 1 0 0 0,1-1-1 0 0,-1 1 1 0 0,0 0 0 0 0,0-1 0 0 0,-1 1 0 0 0,1 0-1 0 0,-1-1 11 0 0,-57-54 193 0 0,-71-33 519 0 0,151 59-2028 0 0,-17 27 1363 0 0,131-50-5410 0 0,-102 43 4086 0 0</inkml:trace>
  <inkml:trace contextRef="#ctx0" brushRef="#br0" timeOffset="604.585">1081 47 2260 0 0,'-1'0'168'0'0,"1"1"-1"0"0,-1-1 1 0 0,0 0 0 0 0,1 1-1 0 0,-1-1 1 0 0,0 0-1 0 0,1 0 1 0 0,-1 0 0 0 0,0 1-1 0 0,0-1 1 0 0,1 0-1 0 0,-1 0 1 0 0,0 0 0 0 0,0 0-1 0 0,1 0 1 0 0,-1-1-1 0 0,0 1 1 0 0,1 0 0 0 0,-1 0-1 0 0,0 0 1 0 0,1-1-1 0 0,-1 1 1 0 0,0 0 0 0 0,1-1-1 0 0,-1 1 1 0 0,0 0-1 0 0,1-1 1 0 0,-1 1 0 0 0,1-1-1 0 0,-1 1 1 0 0,1-1-1 0 0,-1 1 1 0 0,1-1 0 0 0,-1 1-1 0 0,1-1 1 0 0,-1 0-1 0 0,1 1 1 0 0,0-1 0 0 0,0 0-1 0 0,-1 1 1 0 0,1-1-1 0 0,0 0 1 0 0,0 1 0 0 0,-1-1-1 0 0,1 0 1 0 0,0 0-1 0 0,0 1 1 0 0,0-1 0 0 0,0 0-1 0 0,0 0 1 0 0,0 1-1 0 0,1-1 1 0 0,-1 0 0 0 0,0 1-1 0 0,0-1 1 0 0,0 0-168 0 0,-4 20 188 0 0,0 0 1 0 0,1 0 0 0 0,1 1-1 0 0,1-1 1 0 0,1 1 0 0 0,0-1 0 0 0,1 1-1 0 0,2-1 1 0 0,0 0 0 0 0,1 1-1 0 0,0-1 1 0 0,2-1 0 0 0,4 10-189 0 0,24 160-3788 0 0,-35-185 3570 0 0,0 0 0 0 0,0 0 0 0 0,0 0 0 0 0,0-1 0 0 0,0 1 1 0 0,0 0-1 0 0,0-1 0 0 0,-1 1 0 0 0,0-1 0 0 0,1 0 0 0 0,-1 1 0 0 0,0-1 0 0 0,0 0 0 0 0,0 0 0 0 0,0 0 1 0 0,-1 0-1 0 0,1 0 0 0 0,-1-1 0 0 0,1 1 0 0 0,-1-1 0 0 0,1 0 0 0 0,-1 0 0 0 0,0 1 0 0 0,1-2 0 0 0,-1 1 1 0 0,0 0-1 0 0,0-1 0 0 0,0 1 0 0 0,0-1 0 0 0,0 0 0 0 0,0 0 0 0 0,1 0 0 0 0,-2 0 218 0 0,-8 0-1456 0 0</inkml:trace>
  <inkml:trace contextRef="#ctx0" brushRef="#br0" timeOffset="853.244">855 200 2160 0 0,'2'-6'1324'0'0,"0"2"-236"0"0,-1 1-143 0 0,4 0-173 0 0,-3 1-40 0 0,2-1-132 0 0,4 2-84 0 0,15-1-180 0 0,6-1-228 0 0,4 2-248 0 0,7-1 16 0 0,-21 2-1072 0 0,12 0 80 0 0,6 0 95 0 0,-1 0 65 0 0,4 0 52 0 0,37-12-428 0 0</inkml:trace>
  <inkml:trace contextRef="#ctx0" brushRef="#br0" timeOffset="1257.003">1577 322 888 0 0,'34'-2'4364'0'0,"-5"-1"-3717"0"0,32 0-465 0 0,-1-3 0 0 0,1-2 0 0 0,-1-3 0 0 0,-1-3 0 0 0,8-5-182 0 0,-67 17-22 0 0,-1 0 1 0 0,0 0 0 0 0,0 0 0 0 0,0 0-1 0 0,-1 1 1 0 0,1-1 0 0 0,0 0 0 0 0,-1 1 0 0 0,1-1-1 0 0,-1 1 1 0 0,1-1 0 0 0,-1 1 0 0 0,0 0-1 0 0,0-1 1 0 0,0 1 0 0 0,1 0 0 0 0,-1 0-1 0 0,0 0 1 0 0,0 1 0 0 0,-1-1 0 0 0,1 0 0 0 0,0 1-1 0 0,0 0 1 0 0,0-1 0 0 0,0 1 0 0 0,0 0-1 0 0,0 0 1 0 0,-1 0 0 0 0,1 0 0 0 0,0 0-1 0 0,0 1 1 0 0,-2 0 21 0 0,-241-7 1430 0 0,74 39-594 0 0,168-33-808 0 0,0 0 1 0 0,0 0-1 0 0,0 1 0 0 0,0 0 1 0 0,1-1-1 0 0,-1 1 1 0 0,0 0-1 0 0,0 0 1 0 0,1 1-1 0 0,-1-1 0 0 0,1 0 1 0 0,-1 1-1 0 0,1 0 1 0 0,0-1-1 0 0,-1 1 1 0 0,1 0-1 0 0,0 0 1 0 0,0 0-1 0 0,0 1 0 0 0,1-1 1 0 0,-1 0-1 0 0,0 1 1 0 0,1-1-1 0 0,0 1 1 0 0,-1-1-1 0 0,1 1 0 0 0,0 0 1 0 0,0 0-1 0 0,1-1 1 0 0,-1 1-1 0 0,0 0 1 0 0,1 0-1 0 0,0 0 0 0 0,0 0 1 0 0,0 0-1 0 0,0 0 1 0 0,0 0-1 0 0,1-1 1 0 0,0 3-29 0 0,8 7 12 0 0,0 0 0 0 0,2-1 0 0 0,-1-1 0 0 0,2 0 0 0 0,-1 0 0 0 0,1-1 0 0 0,0-1 1 0 0,1 0-1 0 0,0 0 0 0 0,1-1 0 0 0,-1-1 0 0 0,1 0 0 0 0,0-1 0 0 0,1-1 1 0 0,-1 0-1 0 0,7 0-12 0 0,118 18-1958 0 0,-9-16-3324 0 0,-96-6 3924 0 0</inkml:trace>
  <inkml:trace contextRef="#ctx0" brushRef="#br0" timeOffset="1490.931">2473 277 1792 0 0,'-20'12'651'0'0,"1"1"-1"0"0,0 0 1 0 0,1 2 0 0 0,1 0-1 0 0,0 1 1 0 0,1 1 0 0 0,1 1-1 0 0,1 0 1 0 0,0 1 0 0 0,1 0-1 0 0,1 1-650 0 0,-61 78 1219 0 0,15-66-2551 0 0,-28-72-5152 0 0,71 23 5048 0 0</inkml:trace>
  <inkml:trace contextRef="#ctx0" brushRef="#br0" timeOffset="1659.589">2035 316 1696 0 0,'17'-3'4727'0'0,"19"29"-3648"0"0,-19-12-504 0 0,233 115 132 0 0,-65-97-6579 0 0,-164-32 4572 0 0</inkml:trace>
  <inkml:trace contextRef="#ctx0" brushRef="#br0" timeOffset="1863.4">2721 382 1288 0 0,'0'-3'192'0'0,"0"1"0"0"0,0 0 0 0 0,-1 0 0 0 0,1-1 0 0 0,0 1 0 0 0,-1 0 0 0 0,0 0 0 0 0,0-1 0 0 0,1 1 0 0 0,-1 0 0 0 0,0 0 0 0 0,-1 0 0 0 0,1 0 0 0 0,0 1 0 0 0,-1-1 0 0 0,1 0-1 0 0,-1 0 1 0 0,1 1 0 0 0,-1-1 0 0 0,0 1 0 0 0,0-1 0 0 0,1 1 0 0 0,-1 0 0 0 0,0 0 0 0 0,0 0 0 0 0,0 0 0 0 0,-1 0 0 0 0,1 0 0 0 0,0 0 0 0 0,0 1 0 0 0,0-1 0 0 0,-1 1 0 0 0,0-1-192 0 0,-1 1 120 0 0,0-1 1 0 0,0 1-1 0 0,1 0 1 0 0,-1 0-1 0 0,0 0 0 0 0,0 0 1 0 0,0 0-1 0 0,0 1 1 0 0,0 0-1 0 0,1 0 0 0 0,-1 0 1 0 0,0 0-1 0 0,1 1 1 0 0,-1-1-1 0 0,1 1 0 0 0,-1 0 1 0 0,1 0-1 0 0,0 0 1 0 0,0 1-1 0 0,0-1 1 0 0,0 1-1 0 0,0-1 0 0 0,0 1 1 0 0,1 0-1 0 0,-1 0 1 0 0,1 0-1 0 0,0 1 0 0 0,0-1 1 0 0,0 0-1 0 0,1 1 1 0 0,-2 2-121 0 0,17 122 1167 0 0,5-90-3629 0 0,6-9-4242 0 0,-27-31 5483 0 0</inkml:trace>
  <inkml:trace contextRef="#ctx0" brushRef="#br0" timeOffset="2031.757">2667 104 2580 0 0,'-1'-11'2279'0'0,"0"-8"683"0"0,6 30-2897 0 0,9 94-5643 0 0,-14-89 4174 0 0</inkml:trace>
  <inkml:trace contextRef="#ctx0" brushRef="#br0" timeOffset="2327.011">2675 521 1268 0 0,'12'-1'3051'0'0,"12"-17"-2607"0"0,-18 13-15 0 0,27-21 337 0 0,-23 16-625 0 0,0 1 0 0 0,1 1 0 0 0,0 0 0 0 0,0 0 0 0 0,1 1 0 0 0,0 0 0 0 0,0 1 0 0 0,0 0 0 0 0,1 1 0 0 0,0 1 0 0 0,0 0 0 0 0,0 0 0 0 0,1 2 0 0 0,-1 0 0 0 0,4 0-141 0 0,-12 3 26 0 0,0 1 1 0 0,0 0 0 0 0,-1 1-1 0 0,1-1 1 0 0,-1 1-1 0 0,0 0 1 0 0,0 0 0 0 0,0 0-1 0 0,0 0 1 0 0,0 1 0 0 0,-1-1-1 0 0,1 1 1 0 0,-1 0-1 0 0,0 0 1 0 0,0 1 0 0 0,-1-1-1 0 0,1 1 1 0 0,-1-1 0 0 0,0 1-1 0 0,0 0 1 0 0,-1-1-1 0 0,1 1 1 0 0,-1 0 0 0 0,0 0-1 0 0,0 0 1 0 0,-1 1 0 0 0,1-1-1 0 0,-1 0 1 0 0,-1 0-1 0 0,1 0 1 0 0,-1 0 0 0 0,1 0-1 0 0,-1 0 1 0 0,-1 0 0 0 0,1 0-1 0 0,-1 0 1 0 0,0-1-1 0 0,0 1 1 0 0,0 0 0 0 0,0-1-1 0 0,-1 0 1 0 0,0 1 0 0 0,0-1-1 0 0,0 0 1 0 0,-2 1-27 0 0,1-1-55 0 0,0 1 0 0 0,-1-1 0 0 0,0 0 0 0 0,0 0 0 0 0,0 0 0 0 0,0-1 0 0 0,0 0 0 0 0,-1 0 0 0 0,0 0 0 0 0,1-1 0 0 0,-1 1 0 0 0,0-2 0 0 0,0 1 0 0 0,0 0 0 0 0,-1-1 0 0 0,-2 0 55 0 0,7-1-160 0 0,0-1 0 0 0,0 1 0 0 0,0-1 0 0 0,0 0 0 0 0,0 0 0 0 0,0 0 0 0 0,0 1 0 0 0,1-2-1 0 0,-1 1 1 0 0,0 0 0 0 0,1 0 0 0 0,-1 0 0 0 0,1-1 0 0 0,-1 1 0 0 0,1-1 0 0 0,-1 1-1 0 0,1-1 1 0 0,0 0 0 0 0,0 1 0 0 0,0-1 0 0 0,0 0 0 0 0,0 0 0 0 0,1 0 0 0 0,-1 0 0 0 0,0 0-1 0 0,1 0 1 0 0,-1 0 0 0 0,1 0 0 0 0,0 0 0 0 0,0 0 0 0 0,0 0 0 0 0,0 0 0 0 0,0-1 160 0 0,0-10-1400 0 0</inkml:trace>
  <inkml:trace contextRef="#ctx0" brushRef="#br0" timeOffset="2561.448">3256 1 1472 0 0,'-59'69'4600'0'0,"52"-48"-4240"0"0,1 0 0 0 0,0 0 1 0 0,2 1-1 0 0,1-1 0 0 0,1 1 0 0 0,0-1 1 0 0,2 1-1 0 0,2 20-360 0 0,-2-6 494 0 0,50 310-844 0 0,-51-344 190 0 0,1 0 1 0 0,-1-1-1 0 0,0 1 0 0 0,0 0 1 0 0,0 0-1 0 0,0-1 0 0 0,0 1 1 0 0,0 0-1 0 0,0-1 0 0 0,0 1 1 0 0,-1-1-1 0 0,1 1 0 0 0,0-1 1 0 0,-1 0-1 0 0,0 0 0 0 0,1 0 1 0 0,-1 0-1 0 0,1 0 0 0 0,-1 0 1 0 0,0 0-1 0 0,0 0 0 0 0,0-1 1 0 0,0 1-1 0 0,1-1 0 0 0,-1 1 1 0 0,0-1-1 0 0,0 0 0 0 0,0 1 1 0 0,0-1-1 0 0,0 0 0 0 0,0 0 1 0 0,0-1-1 0 0,0 1 0 0 0,0 0 1 0 0,-1-1 159 0 0,-7 1-1458 0 0</inkml:trace>
  <inkml:trace contextRef="#ctx0" brushRef="#br0" timeOffset="2826.706">2873 278 1224 0 0,'0'-1'1268'0'0,"3"1"-244"0"0,2-2-116 0 0,1 1-172 0 0,17-4-51 0 0,6 2-93 0 0,7 0-48 0 0,4 2-108 0 0,2 1-112 0 0,-21 0-304 0 0,13 0-136 0 0,7 0 8 0 0,1 0-672 0 0,43 16 64 0 0,-47-7-753 0 0,-4 0 13 0 0,-6 3 4 0 0</inkml:trace>
  <inkml:trace contextRef="#ctx0" brushRef="#br0" timeOffset="3168.937">3395 469 2536 0 0,'29'11'14057'0'0,"1"-10"-11698"0"0,-28-1-3215 0 0,24-3-6345 0 0,-18-47-608 0 0,-9 37 6559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9:57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1 494 1660 0 0,'2'-3'644'0'0,"53"-52"1878"0"0,-50 54-2468 0 0,-1 1-1 0 0,0 0 0 0 0,0 1 1 0 0,1-1-1 0 0,-1 1 0 0 0,0 0 0 0 0,0 0 1 0 0,0 0-1 0 0,0 0 0 0 0,0 1 1 0 0,0-1-1 0 0,0 1 0 0 0,0 0 1 0 0,-1 1-1 0 0,1-1 0 0 0,-1 1 0 0 0,1-1 1 0 0,-1 1-1 0 0,0 0 0 0 0,0 0 1 0 0,0 0-1 0 0,-1 1 0 0 0,1-1 0 0 0,-1 1 1 0 0,1-1-1 0 0,-1 1 0 0 0,0 0 1 0 0,-1 0-1 0 0,1 0-53 0 0,9 15 209 0 0,-1 1 0 0 0,-1-1 0 0 0,-1 2 0 0 0,-1-1 1 0 0,0 1-1 0 0,-2 1 0 0 0,0-1 0 0 0,-1 1 0 0 0,-2 0 0 0 0,0-1 0 0 0,-1 1 0 0 0,-2 6-209 0 0,1-28 23 0 0,0-1 0 0 0,0 1-1 0 0,-1-1 1 0 0,1 1 0 0 0,0-1-1 0 0,-1 1 1 0 0,1-1-1 0 0,-1 1 1 0 0,1 0 0 0 0,0-1-1 0 0,-1 1 1 0 0,1 0 0 0 0,-1-1-1 0 0,1 1 1 0 0,-1 0-1 0 0,1-1 1 0 0,-1 1 0 0 0,0 0-1 0 0,1 0 1 0 0,-1 0 0 0 0,1 0-1 0 0,-1-1 1 0 0,1 1-1 0 0,-1 0 1 0 0,0 0 0 0 0,1 0-1 0 0,-1 0 1 0 0,1 0 0 0 0,-1 0-1 0 0,0 0 1 0 0,1 1-1 0 0,-1-1 1 0 0,1 0 0 0 0,-1 0-1 0 0,1 0 1 0 0,-1 1 0 0 0,1-1-1 0 0,-1 0 1 0 0,1 0-1 0 0,-1 1 1 0 0,1-1 0 0 0,-1 1-1 0 0,1-1 1 0 0,-1 0-1 0 0,1 1 1 0 0,-1-1 0 0 0,1 1-1 0 0,0-1 1 0 0,-1 1 0 0 0,1-1-1 0 0,0 1 1 0 0,0-1-1 0 0,-1 1 1 0 0,1-1 0 0 0,0 1-1 0 0,0-1 1 0 0,0 1-23 0 0,2-24-6 0 0,1-1 1 0 0,1 1-1 0 0,1 0 0 0 0,1 0 0 0 0,1 1 1 0 0,1-1-1 0 0,1 1 0 0 0,1 1 1 0 0,1 0-1 0 0,0 1 0 0 0,2 0 1 0 0,0 0-1 0 0,2 1 0 0 0,0 1 1 0 0,17-16 5 0 0,-30 31-17 0 0,1 0 1 0 0,-1 0 0 0 0,0 0-1 0 0,1 1 1 0 0,-1-1 0 0 0,1 1 0 0 0,0 0-1 0 0,0-1 1 0 0,0 1 0 0 0,0 1-1 0 0,0-1 1 0 0,0 0 0 0 0,1 1 0 0 0,-1-1-1 0 0,1 1 1 0 0,-1 0 0 0 0,1 0 0 0 0,-1 1-1 0 0,1-1 1 0 0,-1 1 0 0 0,1-1-1 0 0,0 1 1 0 0,-1 0 0 0 0,1 1 0 0 0,0-1-1 0 0,-1 1 1 0 0,1-1 0 0 0,-1 1-1 0 0,1 0 1 0 0,-1 0 0 0 0,1 1 0 0 0,-1-1-1 0 0,0 1 1 0 0,0 0 0 0 0,0-1-1 0 0,0 2 1 0 0,0-1 0 0 0,0 0 0 0 0,0 0-1 0 0,0 1 1 0 0,-1-1 0 0 0,0 1-1 0 0,1 0 1 0 0,-1 0 0 0 0,0 0 16 0 0,7 9-13 0 0,0-1-1 0 0,-1 2 1 0 0,-1-1 0 0 0,0 1 0 0 0,0 0-1 0 0,-1 1 1 0 0,-1-1 0 0 0,0 1 0 0 0,-1 0-1 0 0,-1 0 1 0 0,0 1 0 0 0,-1-1 0 0 0,-1 1-1 0 0,0-1 1 0 0,-1 15 13 0 0,-1-22 58 0 0,-1 0 1 0 0,0 0-1 0 0,-1 0 0 0 0,1-1 0 0 0,-1 1 1 0 0,-1-1-1 0 0,1 0 0 0 0,-1 0 1 0 0,0 0-1 0 0,0 0 0 0 0,-1-1 0 0 0,0 1 1 0 0,0-1-1 0 0,0 0 0 0 0,-1-1 0 0 0,1 1 1 0 0,-1-1-1 0 0,0 0 0 0 0,-1-1 0 0 0,1 1 1 0 0,-1-1-59 0 0,6-3 96 0 0,1 0-4 0 0,2-15-120 0 0,1 0 0 0 0,0 0 0 0 0,2 0 0 0 0,-1 1 0 0 0,1 0 0 0 0,1 0 0 0 0,1 0 0 0 0,0 0 0 0 0,1 1 0 0 0,0 0 0 0 0,1 1 0 0 0,5-6 28 0 0,9-16-122 0 0,-18 25 74 0 0,1 0 0 0 0,1 0 1 0 0,0 1-1 0 0,0-1 1 0 0,0 2-1 0 0,1-1 1 0 0,0 1-1 0 0,1 0 0 0 0,0 1 1 0 0,0 0-1 0 0,0 0 1 0 0,1 1-1 0 0,-1 0 0 0 0,1 0 1 0 0,0 2-1 0 0,1-1 1 0 0,-1 1-1 0 0,1 0 1 0 0,7 0 47 0 0,-13 6-6 0 0,0 0 1 0 0,1 1 0 0 0,-1-1 0 0 0,-1 1 0 0 0,1 0 0 0 0,-1 0 0 0 0,1 0 0 0 0,-1 1 0 0 0,0 0 0 0 0,-1 0 0 0 0,1 0-1 0 0,-1 0 1 0 0,0 0 0 0 0,0 1 0 0 0,-1-1 0 0 0,0 1 0 0 0,0 0 0 0 0,0 0 0 0 0,0-1 0 0 0,-1 1 0 0 0,0 0 0 0 0,0 1 0 0 0,-1-1-1 0 0,0 0 1 0 0,0 0 0 0 0,0 0 0 0 0,-1 3 5 0 0,0 22-213 0 0,4 78 243 0 0,13-43-4897 0 0,-14-60 3528 0 0,0-3 10 0 0</inkml:trace>
  <inkml:trace contextRef="#ctx0" brushRef="#br0" timeOffset="423.836">1201 534 1260 0 0,'-14'3'368'0'0,"0"0"-1"0"0,1 0 1 0 0,-1 2-1 0 0,1 0 1 0 0,0 0-1 0 0,1 1 1 0 0,-1 0-1 0 0,1 2 1 0 0,0-1-1 0 0,1 1 1 0 0,0 1-1 0 0,0 0 1 0 0,1 0-1 0 0,0 1 1 0 0,0 1-1 0 0,1 0 1 0 0,1 0-368 0 0,7-10 34 0 0,0 1 0 0 0,1-1 1 0 0,-1 0-1 0 0,1 1 0 0 0,0-1 0 0 0,-1 1 1 0 0,1-1-1 0 0,0 1 0 0 0,0-1 0 0 0,0 0 0 0 0,0 1 1 0 0,0-1-1 0 0,0 1 0 0 0,0-1 0 0 0,1 1 1 0 0,-1-1-1 0 0,0 1 0 0 0,1-1 0 0 0,0 0 0 0 0,-1 1 1 0 0,1-1-1 0 0,-1 0 0 0 0,1 1 0 0 0,0-1 0 0 0,0 0 1 0 0,0 0-1 0 0,0 0 0 0 0,0 0 0 0 0,0 0 1 0 0,0 0-1 0 0,0 0 0 0 0,0 0 0 0 0,1 0 0 0 0,-1 0 1 0 0,0-1-1 0 0,0 1 0 0 0,1 0 0 0 0,-1-1 1 0 0,1 0-1 0 0,-1 1 0 0 0,0-1 0 0 0,1 1 0 0 0,-1-1 1 0 0,1 0-1 0 0,-1 0 0 0 0,1 0 0 0 0,0 0-34 0 0,84 6 112 0 0,-77-6-101 0 0,0-1 1 0 0,-1-1-1 0 0,1 1 1 0 0,0-2-1 0 0,-1 1 1 0 0,0-1-1 0 0,1 0 1 0 0,-1-1-1 0 0,0 1 1 0 0,-1-2-1 0 0,1 1 1 0 0,-1-1-1 0 0,0 0 1 0 0,0-1-1 0 0,0 0 1 0 0,-1 0-1 0 0,1 0 1 0 0,-2-1-1 0 0,1 0 1 0 0,-1 0-1 0 0,0 0 1 0 0,0-1-1 0 0,2-5-11 0 0,-6 12 12 0 0,1-1-1 0 0,-1 1 1 0 0,1 0-1 0 0,0 0 1 0 0,-1-1-1 0 0,1 2 1 0 0,0-1-1 0 0,0 0 1 0 0,0 0 0 0 0,0 0-1 0 0,0 1 1 0 0,0-1-1 0 0,0 1 1 0 0,0 0-1 0 0,0-1 1 0 0,0 1-1 0 0,0 0 1 0 0,0 0-1 0 0,0 0 1 0 0,0 1-1 0 0,0-1 1 0 0,0 0-1 0 0,0 1 1 0 0,0-1-1 0 0,0 1 1 0 0,0 0 0 0 0,0 0-1 0 0,0 0 1 0 0,-1 0-1 0 0,1 0 1 0 0,0 0-1 0 0,-1 0 1 0 0,1 0-1 0 0,0 1 1 0 0,-1-1-1 0 0,1 1-11 0 0,16 6-44 0 0,23 8-403 0 0,17 7-1806 0 0,-20-11-2033 0 0,-31-11 2777 0 0</inkml:trace>
  <inkml:trace contextRef="#ctx0" brushRef="#br0" timeOffset="672.885">1508 377 964 0 0,'-2'-2'804'0'0,"-1"4"-60"0"0,2 1-84 0 0,1 0-44 0 0,0 1-140 0 0,1 2-36 0 0,2 0 16 0 0,7 9-83 0 0,1 3-113 0 0,5-3-8 0 0,2 0-184 0 0,4 5-8 0 0,4-5-408 0 0,1-3-173 0 0,0-2-611 0 0,4-1 64 0 0,-1-3-372 0 0</inkml:trace>
  <inkml:trace contextRef="#ctx0" brushRef="#br0" timeOffset="889.306">1922 420 1664 0 0,'0'-2'100'0'0,"0"1"1"0"0,0-1-1 0 0,-1 0 0 0 0,1 0 0 0 0,0 1 0 0 0,-1-1 1 0 0,0 0-1 0 0,1 0 0 0 0,-1 1 0 0 0,0-1 0 0 0,0 1 1 0 0,0-1-1 0 0,0 1 0 0 0,0-1 0 0 0,-1 1 0 0 0,1 0 1 0 0,0-1-1 0 0,0 1 0 0 0,-1 0 0 0 0,1 0 0 0 0,-1 0 1 0 0,1 0-1 0 0,-1 0 0 0 0,0 1 0 0 0,1-1 0 0 0,-1 0 1 0 0,0 1-1 0 0,1-1 0 0 0,-1 1 0 0 0,0-1 0 0 0,0 1 1 0 0,0 0-1 0 0,1 0 0 0 0,-1 0 0 0 0,0 0 0 0 0,0 0 1 0 0,0 0-1 0 0,1 0 0 0 0,-1 1 0 0 0,0-1 0 0 0,0 1 1 0 0,1-1-1 0 0,-1 1 0 0 0,0 0 0 0 0,1-1 0 0 0,-1 1 1 0 0,1 0-1 0 0,-1 0 0 0 0,1 0 0 0 0,-1 0 0 0 0,1 1 1 0 0,0-1-1 0 0,-1 0 0 0 0,1 1 0 0 0,0-1 0 0 0,0 0 1 0 0,0 1-1 0 0,0 0 0 0 0,-1 1-100 0 0,-34 45 566 0 0,1 1 0 0 0,3 2-1 0 0,2 2 1 0 0,2 0 0 0 0,-19 56-566 0 0,8-25 321 0 0,-33 77-989 0 0,27-55-3264 0 0,39-86 900 0 0,6-17 1490 0 0</inkml:trace>
  <inkml:trace contextRef="#ctx0" brushRef="#br0" timeOffset="2223.514">2374 389 1452 0 0,'12'-15'535'0'0,"1"2"0"0"0,1 0 0 0 0,0 0 0 0 0,1 1 0 0 0,0 1 0 0 0,0 1 0 0 0,2 0 0 0 0,15-7-535 0 0,-29 18 45 0 0,0 0 0 0 0,0 0 0 0 0,0 0 0 0 0,0 0 0 0 0,0 0 0 0 0,0 1 0 0 0,0-1 0 0 0,0 1 0 0 0,0 0 0 0 0,-1 0 0 0 0,1 0 0 0 0,-1 0 0 0 0,1 0 0 0 0,-1 1 0 0 0,0-1 1 0 0,0 1-1 0 0,0 0 0 0 0,0-1 0 0 0,-1 1 0 0 0,1 0 0 0 0,-1 0 0 0 0,1 0 0 0 0,-1 0 0 0 0,0 0 0 0 0,0 0 0 0 0,0 1 0 0 0,-1-1 0 0 0,1 0 0 0 0,-1 0 0 0 0,0 1 0 0 0,0-1 0 0 0,0 0 0 0 0,0 0 0 0 0,-1 1 0 0 0,1-1 0 0 0,-1 2-45 0 0,4 16 251 0 0,5 151 1465 0 0,-22-117-1120 0 0,14-54-476 0 0,0-1-92 0 0,1-1 1 0 0,-1 1 0 0 0,1 0-1 0 0,-1 0 1 0 0,1 0-1 0 0,-1 0 1 0 0,1 0 0 0 0,0 0-1 0 0,-1 0 1 0 0,1 0 0 0 0,-1 0-1 0 0,1 1 1 0 0,-1-1 0 0 0,1 0-1 0 0,-1 0 1 0 0,1 0 0 0 0,-1 1-1 0 0,0-1 1 0 0,1 0-1 0 0,-1 0 1 0 0,1 1 0 0 0,-1-1-1 0 0,1 0 1 0 0,-1 1 0 0 0,0-1-1 0 0,1 0 1 0 0,-1 1 0 0 0,0-1-1 0 0,1 1 1 0 0,-1-1 0 0 0,0 1-1 0 0,0-1 1 0 0,0 1 0 0 0,1-1-1 0 0,-1 1 1 0 0,0-1-1 0 0,0 1 1 0 0,0-1 0 0 0,0 1-1 0 0,0-1 1 0 0,0 1 0 0 0,0-1-1 0 0,0 1 1 0 0,0-1 0 0 0,0 1-1 0 0,0-1 1 0 0,0 1 0 0 0,0-1-1 0 0,0 1 1 0 0,0-1 0 0 0,-1 1-1 0 0,1-1 1 0 0,0 1-1 0 0,0-1 1 0 0,-1 1 0 0 0,1-1-1 0 0,0 1-28 0 0,27-80 316 0 0,16-72-318 0 0,-2 85-2007 0 0,-38 67-3641 0 0,0 9 5417 0 0,-3-9-492 0 0,-2 6-640 0 0</inkml:trace>
  <inkml:trace contextRef="#ctx0" brushRef="#br0" timeOffset="2582.064">2500 12 1088 0 0,'0'-1'79'0'0,"-1"0"0"0"0,1 1 0 0 0,-1-1 0 0 0,0 0 0 0 0,1 0 0 0 0,-1 1 0 0 0,0-1 0 0 0,1 0 0 0 0,-1 1 0 0 0,0-1 0 0 0,0 1 0 0 0,0-1 0 0 0,1 1 0 0 0,-1-1 0 0 0,0 1 0 0 0,0-1 0 0 0,0 1 0 0 0,0 0 0 0 0,0 0 0 0 0,0-1 0 0 0,0 1 0 0 0,0 0 0 0 0,0 0 0 0 0,0 0 0 0 0,0 0 0 0 0,0 0 0 0 0,0 0 0 0 0,0 0 0 0 0,0 1 0 0 0,0-1 0 0 0,0 0 0 0 0,0 0 0 0 0,1 1 0 0 0,-1-1 0 0 0,0 1 0 0 0,0-1 0 0 0,0 1 0 0 0,0-1 0 0 0,1 1 0 0 0,-1-1 0 0 0,0 1 0 0 0,0 0 0 0 0,1-1 0 0 0,-1 1 0 0 0,0 0 0 0 0,1 0 0 0 0,-1 0 0 0 0,1-1 0 0 0,-1 1 0 0 0,1 0 0 0 0,0 0 0 0 0,-1 0 0 0 0,1 0 0 0 0,0 0 0 0 0,-1 0 0 0 0,1 0 0 0 0,0 0-79 0 0,-36 34 722 0 0,2 1 0 0 0,1 2 1 0 0,2 1-1 0 0,2 1 1 0 0,2 1-1 0 0,1 2 1 0 0,-16 37-723 0 0,18-26 215 0 0,1 1 0 0 0,3 1 1 0 0,3 1-1 0 0,2 1 1 0 0,2 0-1 0 0,0 24-215 0 0,8 48-3690 0 0,4-129 3590 0 0,1 0-1 0 0,0 0 1 0 0,0 0 0 0 0,-1 0-1 0 0,1 0 1 0 0,0 0 0 0 0,0 0-1 0 0,0 0 1 0 0,0 0-1 0 0,0 0 1 0 0,1 0 0 0 0,-1 0-1 0 0,0 0 1 0 0,0 0 0 0 0,1 0-1 0 0,-1 0 1 0 0,0 0 0 0 0,1 0-1 0 0,-1 0 1 0 0,1-1 0 0 0,-1 1-1 0 0,1 0 1 0 0,0 0-1 0 0,-1 0 1 0 0,1-1 0 0 0,0 1-1 0 0,-1 0 1 0 0,1-1 0 0 0,0 1-1 0 0,0 0 1 0 0,0-1 0 0 0,-1 1-1 0 0,1-1 1 0 0,0 0-1 0 0,0 1 1 0 0,0-1 0 0 0,0 0-1 0 0,0 1 1 0 0,0-1 0 0 0,0 0-1 0 0,0 0 1 0 0,0 0 0 0 0,0 0-1 0 0,0 0 1 0 0,0 0 0 0 0,0 0-1 0 0,0 0 1 0 0,0 0-1 0 0,0-1 1 0 0,0 1 0 0 0,0 0-1 0 0,0 0 1 0 0,0-1 0 0 0,0 1-1 0 0,0-1 1 0 0,-1 1 0 0 0,1-1-1 0 0,0 1 1 0 0,0-2 100 0 0,14-9-1473 0 0</inkml:trace>
  <inkml:trace contextRef="#ctx0" brushRef="#br0" timeOffset="3632.51">2769 408 1016 0 0,'6'22'5776'0'0,"-11"20"-5227"0"0,-4-59 1625 0 0,25-49-2314 0 0,-16 66 50 0 0,0 0 24 0 0,0 0 13 0 0,0 0 5 0 0,0 0 38 0 0,-31 30-502 0 0,36-84-3290 0 0,-5 48 3736 0 0</inkml:trace>
  <inkml:trace contextRef="#ctx0" brushRef="#br0" timeOffset="4085.636">2751 359 4836 0 0,'1'-33'1663'0'0,"2"53"-444"0"0,0 183 571 0 0,11-134-241 0 0,4-243-1342 0 0,-12 149-175 0 0,-2 8-59 0 0,1 0 0 0 0,1 1 0 0 0,0-1 0 0 0,1 1 0 0 0,1 1 0 0 0,0-1 0 0 0,1 1 0 0 0,1 1 0 0 0,0 0-1 0 0,1 0 1 0 0,0 1 0 0 0,1 0 0 0 0,1 1 0 0 0,0 0 0 0 0,1 1 0 0 0,0 1 0 0 0,0 0 0 0 0,1 1 0 0 0,9-4 27 0 0,-22 13-2 0 0,0-1 1 0 0,0 1 0 0 0,0-1-1 0 0,0 1 1 0 0,1 0-1 0 0,-1-1 1 0 0,0 1 0 0 0,0 0-1 0 0,0 1 1 0 0,0-1-1 0 0,1 0 1 0 0,-1 1 0 0 0,0-1-1 0 0,0 1 1 0 0,0-1 0 0 0,0 1-1 0 0,0 0 1 0 0,0 0-1 0 0,0 0 1 0 0,0 0 0 0 0,-1 0-1 0 0,1 1 1 0 0,0-1 0 0 0,-1 0-1 0 0,1 1 1 0 0,0 0-1 0 0,-1-1 1 0 0,0 1 0 0 0,1 0-1 0 0,-1-1 1 0 0,0 1 0 0 0,0 0-1 0 0,0 0 1 0 0,0 0-1 0 0,0 0 1 0 0,-1 0 0 0 0,1 0-1 0 0,-1 0 1 0 0,1 0-1 0 0,-1 2 3 0 0,21 100-16 0 0,-20-93 1 0 0,33 239 10 0 0,-33-248-62 0 0,-1 0 1 0 0,1 0-1 0 0,-1 0 1 0 0,1-1 0 0 0,0 1-1 0 0,0 0 1 0 0,0-1-1 0 0,0 1 1 0 0,0-1 0 0 0,0 1-1 0 0,0-1 1 0 0,1 1-1 0 0,-1-1 1 0 0,0 0-1 0 0,1 1 1 0 0,-1-1 0 0 0,1 0-1 0 0,-1 0 1 0 0,1 0-1 0 0,0 0 1 0 0,0-1 0 0 0,-1 1-1 0 0,1 0 1 0 0,0-1-1 0 0,0 1 1 0 0,0-1 0 0 0,-1 0-1 0 0,1 1 1 0 0,0-1-1 0 0,0 0 1 0 0,0 0-1 0 0,0 0 1 0 0,0-1 0 0 0,0 1-1 0 0,0 0 1 0 0,-1-1-1 0 0,1 1 1 0 0,0-1 0 0 0,0 1-1 0 0,-1-1 1 0 0,1 0-1 0 0,0 0 1 0 0,-1 0 0 0 0,2 0 65 0 0,73-50-4890 0 0,-57 33 3508 0 0</inkml:trace>
  <inkml:trace contextRef="#ctx0" brushRef="#br0" timeOffset="4627.694">3668 249 1516 0 0,'-11'-5'278'0'0,"0"1"-1"0"0,-1 0 0 0 0,0 1 1 0 0,0 0-1 0 0,0 1 1 0 0,0 0-1 0 0,0 1 1 0 0,0 0-1 0 0,0 1 1 0 0,-1 0-1 0 0,1 1 0 0 0,0 1 1 0 0,0 0-1 0 0,0 0 1 0 0,0 1-1 0 0,1 1 1 0 0,-1 0-1 0 0,1 0 1 0 0,0 1-1 0 0,0 1 0 0 0,0 0 1 0 0,1 0-1 0 0,0 1 1 0 0,0 1-1 0 0,0-1 1 0 0,1 1-1 0 0,0 1 1 0 0,1 0-1 0 0,0 0 0 0 0,1 1 1 0 0,-4 4-278 0 0,10-12 30 0 0,-1 0-1 0 0,1 0 1 0 0,0 1 0 0 0,0-1-1 0 0,-1 0 1 0 0,1 0 0 0 0,1 1 0 0 0,-1-1-1 0 0,0 0 1 0 0,1 1 0 0 0,-1-1-1 0 0,1 1 1 0 0,0-1 0 0 0,-1 1-1 0 0,1-1 1 0 0,0 1 0 0 0,1-1 0 0 0,-1 1-1 0 0,0-1 1 0 0,1 0 0 0 0,0 1-1 0 0,-1-1 1 0 0,1 1 0 0 0,0-1-1 0 0,0 0 1 0 0,0 0 0 0 0,0 1 0 0 0,1-1-1 0 0,-1 0 1 0 0,1 0 0 0 0,-1 0-1 0 0,1-1 1 0 0,0 1 0 0 0,-1 0 0 0 0,1 0-1 0 0,0-1 1 0 0,0 1 0 0 0,0-1-1 0 0,1 0 1 0 0,-1 0 0 0 0,0 0-1 0 0,0 0 1 0 0,1 0 0 0 0,-1 0 0 0 0,0 0-1 0 0,3 0-29 0 0,115 15-187 0 0,-108-17 155 0 0,-1 0-1 0 0,0-1 1 0 0,0 0-1 0 0,0-1 0 0 0,0-1 1 0 0,0 1-1 0 0,-1-2 1 0 0,1 1-1 0 0,-1-2 1 0 0,0 1-1 0 0,-1-1 0 0 0,1-1 1 0 0,-1 0-1 0 0,7-7 33 0 0,-14 13-1 0 0,-1-1 1 0 0,0 0-1 0 0,0 1 0 0 0,0-1 0 0 0,0 0 0 0 0,-1 0 1 0 0,1 1-1 0 0,0-1 0 0 0,-1 0 0 0 0,1 0 0 0 0,-1 0 0 0 0,0 0 1 0 0,1 0-1 0 0,-1 0 0 0 0,0 0 0 0 0,0 0 0 0 0,-1 0 0 0 0,1 0 1 0 0,0 1-1 0 0,-1-1 0 0 0,1 0 0 0 0,-1 0 0 0 0,1 0 0 0 0,-1 0 1 0 0,0 0-1 0 0,0 1 0 0 0,0-1 0 0 0,0 0 0 0 0,0 1 0 0 0,0-1 1 0 0,0 1-1 0 0,0-1 0 0 0,-1 1 1 0 0,-6-14 63 0 0,13 24-165 0 0,1 0 1 0 0,0-1 0 0 0,0 1 0 0 0,0-1 0 0 0,1 0-1 0 0,1-1 1 0 0,-1 0 0 0 0,1 0 0 0 0,0-1-1 0 0,1 0 1 0 0,-1 0 0 0 0,1-1 0 0 0,1 0 0 0 0,-1 0-1 0 0,0-1 1 0 0,1 0 0 0 0,0-1 0 0 0,0 0-1 0 0,0-1 1 0 0,0 0 0 0 0,1-1 0 0 0,6 1 101 0 0,80-61-5064 0 0,-84 43 3971 0 0</inkml:trace>
  <inkml:trace contextRef="#ctx0" brushRef="#br0" timeOffset="5047.302">4001 276 1304 0 0,'32'-73'5067'0'0,"-53"84"-3909"0"0,-1 48-126 0 0,22-57-834 0 0,2 1-170 0 0,1 1 0 0 0,-1-1 0 0 0,1 0 0 0 0,0 1 0 0 0,0-1-1 0 0,0-1 1 0 0,1 1 0 0 0,-1 0 0 0 0,1-1 0 0 0,-1 1-1 0 0,1-1 1 0 0,0 0 0 0 0,0-1 0 0 0,0 1 0 0 0,0-1-1 0 0,0 1 1 0 0,0-1 0 0 0,0 0 0 0 0,1-1 0 0 0,-1 1-1 0 0,0-1 1 0 0,1 0 0 0 0,-1 0 0 0 0,0 0 0 0 0,0 0 0 0 0,1-1-1 0 0,-1 0 1 0 0,0 0 0 0 0,0 0 0 0 0,2-1-28 0 0,11 2 4 0 0,-3 0-21 0 0,-1-2 0 0 0,1 1 0 0 0,-1-2 0 0 0,0 1 1 0 0,0-2-1 0 0,0 0 0 0 0,0-1 0 0 0,-1 0 0 0 0,1 0 0 0 0,-1-1 1 0 0,-1-1-1 0 0,1 0 0 0 0,-1-1 0 0 0,0 0 0 0 0,-1-1 1 0 0,0 0-1 0 0,-1-1 0 0 0,1 0 0 0 0,2-4 17 0 0,-12-14 679 0 0,-10 32-216 0 0,-26 373 1202 0 0,33-354-1597 0 0,-2-1 0 0 0,0-1-1 0 0,-1 1 1 0 0,-1-1 0 0 0,-2 0-1 0 0,0 0 1 0 0,-1-1 0 0 0,0-1 0 0 0,-2 0-1 0 0,0 0 1 0 0,-2-1 0 0 0,0 0 0 0 0,0-1-1 0 0,-2-1 1 0 0,0-1 0 0 0,-1 0-1 0 0,0-1 1 0 0,-2-1 0 0 0,-18 11-68 0 0,34-23-167 0 0,-1 0 1 0 0,1 0-1 0 0,-1 0 1 0 0,1 0-1 0 0,-1-1 1 0 0,1 1-1 0 0,-1-1 1 0 0,1 0-1 0 0,-1 0 1 0 0,1-1-1 0 0,-1 1 1 0 0,1-1-1 0 0,-1 0 1 0 0,1 0-1 0 0,-1 0 1 0 0,1 0-1 0 0,0 0 0 0 0,-1-1 1 0 0,1 1-1 0 0,0-1 1 0 0,0 0-1 0 0,0 0 1 0 0,0 0-1 0 0,1-1 1 0 0,-1 1-1 0 0,1-1 1 0 0,-1 1-1 0 0,1-1 1 0 0,0 0-1 0 0,0 0 1 0 0,0 0-1 0 0,0 0 1 0 0,0 0-1 0 0,1 0 1 0 0,0 0-1 0 0,-1-1 1 0 0,1 1-1 0 0,0-1 1 0 0,1 1-1 0 0,-1-1 0 0 0,1 1 1 0 0,-1-1-1 0 0,1 1 1 0 0,0-1-1 0 0,0 1 1 0 0,1-1-1 0 0,-1 1 1 0 0,1-1-1 0 0,-1 1 1 0 0,2-4 166 0 0,3-51-2834 0 0,18-5 1598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56:05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1571 1159 2508 0 0,'0'0'1112'0'0,"7"-3"7869"0"0,0 1-7259 0 0,-7 4-7311 0 0,-8 4 1984 0 0,1-2 2060 0 0,2 1 425 0 0</inkml:trace>
  <inkml:trace contextRef="#ctx0" brushRef="#br0" timeOffset="184.09">1534 1534 2720 0 0,'4'14'3597'0'0,"3"7"-988"0"0,5-16-7234 0 0,-11-4 3353 0 0,-1 0 27 0 0</inkml:trace>
  <inkml:trace contextRef="#ctx0" brushRef="#br0" timeOffset="-1106.184">568 892 1944 0 0,'0'0'594'0'0,"2"-3"38"0"0,12-23 3819 0 0,-2 13-4081 0 0,-9-8 57 0 0,-98 32-850 0 0,60-3 404 0 0,1 2 1 0 0,0 2 0 0 0,0 0-1 0 0,1 3 1 0 0,1 0 0 0 0,0 2-1 0 0,1 2 1 0 0,1 0 0 0 0,1 3-1 0 0,1 0 1 0 0,1 1 0 0 0,1 2-1 0 0,1 1 1 0 0,-10 13 18 0 0,32-35 37 0 0,-1-1-1 0 0,1 0 1 0 0,0 1-1 0 0,0 0 1 0 0,0 0-1 0 0,0 0 1 0 0,1 0-1 0 0,0 0 0 0 0,-1 1 1 0 0,2-1-1 0 0,-1 1 1 0 0,0-1-1 0 0,1 1 1 0 0,0 0-1 0 0,0-1 1 0 0,0 1-1 0 0,1 0 1 0 0,0 0-1 0 0,0-1 1 0 0,0 1-1 0 0,0 0 1 0 0,1 0-1 0 0,-1 0 1 0 0,1-1-1 0 0,1 1 1 0 0,-1 0-1 0 0,1-1 1 0 0,-1 1-1 0 0,1-1 1 0 0,1 0-1 0 0,-1 1 1 0 0,1-1-1 0 0,-1 0 1 0 0,1 0-1 0 0,0-1 1 0 0,0 1-1 0 0,1-1 1 0 0,1 2-37 0 0,27 5 106 0 0,0-1 0 0 0,1-2 0 0 0,0-1 0 0 0,0-2 0 0 0,1-1 0 0 0,-1-1 0 0 0,0-2 0 0 0,1-2 0 0 0,5-1-106 0 0,53 0-384 0 0,-92 4 380 0 0,1-1 1 0 0,-1 1-1 0 0,0-1 0 0 0,1 1 1 0 0,-1-1-1 0 0,0 1 0 0 0,1-1 1 0 0,-1 1-1 0 0,0-1 0 0 0,1 1 1 0 0,-1-1-1 0 0,0 1 0 0 0,0-1 1 0 0,0 1-1 0 0,0-1 0 0 0,0 1 1 0 0,1 0-1 0 0,-1-1 0 0 0,0 1 1 0 0,0-1-1 0 0,0 1 0 0 0,-1 0 1 0 0,1-1-1 0 0,0 1 0 0 0,0-1 1 0 0,0 1-1 0 0,0-1 0 0 0,0 1 1 0 0,-1 0-1 0 0,1-1 1 0 0,0 1-1 0 0,-1-1 0 0 0,1 1 1 0 0,0-1-1 0 0,-1 1 0 0 0,1-1 1 0 0,0 0-1 0 0,-1 1 0 0 0,1-1 1 0 0,-1 1-1 0 0,1-1 0 0 0,-1 0 1 0 0,1 1-1 0 0,-1-1 0 0 0,1 0 1 0 0,-1 0-1 0 0,1 1 0 0 0,-1-1 1 0 0,0 0-1 0 0,1 0 0 0 0,-1 0 1 0 0,1 0-1 0 0,-1 0 0 0 0,1 0 1 0 0,-1 0-1 0 0,0 0 0 0 0,1 0 1 0 0,-1 0-1 0 0,1 0 0 0 0,-1 0 1 0 0,0 0-1 0 0,1 0 0 0 0,-1 0 1 0 0,1-1-1 0 0,-1 1 1 0 0,1 0-1 0 0,-1 0 0 0 0,1-1 1 0 0,-1 1-1 0 0,0-1 4 0 0,-68 23-13 0 0,43-16 99 0 0,1 0 0 0 0,1 2 0 0 0,-1 1 1 0 0,1 1-1 0 0,1 1 0 0 0,0 1 0 0 0,0 1 0 0 0,1 1 0 0 0,1 1 0 0 0,0 1 1 0 0,-7 8-87 0 0,27-23 7 0 0,0 0 1 0 0,-1 0 0 0 0,1 0 0 0 0,0 1 0 0 0,0-1-1 0 0,0 0 1 0 0,0 1 0 0 0,0-1 0 0 0,0 1 0 0 0,0-1-1 0 0,1 1 1 0 0,-1 0 0 0 0,0-1 0 0 0,1 1 0 0 0,-1 0-1 0 0,1-1 1 0 0,0 1 0 0 0,0 0 0 0 0,-1 0 0 0 0,1-1-1 0 0,0 1 1 0 0,1 0 0 0 0,-1 0 0 0 0,0-1 0 0 0,0 1-1 0 0,1 0 1 0 0,-1-1 0 0 0,1 1 0 0 0,-1 0 0 0 0,1-1-1 0 0,0 1 1 0 0,0-1 0 0 0,0 1 0 0 0,0-1 0 0 0,0 1-1 0 0,0-1 1 0 0,0 0 0 0 0,0 1 0 0 0,0-1 0 0 0,1 0-1 0 0,-1 0 1 0 0,0 0 0 0 0,1 0 0 0 0,-1 0 0 0 0,1 0-1 0 0,-1 0 1 0 0,1-1 0 0 0,0 1 0 0 0,0 0-8 0 0,87 20-8 0 0,-64-22-597 0 0,-1 0 0 0 0,0-2 0 0 0,0-1 1 0 0,-1 0-1 0 0,1-2 0 0 0,-1-1 0 0 0,0-1 0 0 0,-1-1 1 0 0,1 0-1 0 0,-2-2 0 0 0,0-1 0 0 0,7-5 605 0 0,-2 1-1238 0 0</inkml:trace>
  <inkml:trace contextRef="#ctx0" brushRef="#br0" timeOffset="-872.057">861 1253 2368 0 0,'17'0'4236'0'0,"-32"25"-3015"0"0,5-10-1173 0 0,-94 240 689 0 0,100-240-994 0 0,-8 18-957 0 0,-1-23-2803 0 0,13-10 2891 0 0</inkml:trace>
  <inkml:trace contextRef="#ctx0" brushRef="#br0" timeOffset="-609.338">606 1250 968 0 0,'25'-14'7091'0'0,"4"32"-5495"0"0,-10-1-1392 0 0,84 59 267 0 0,-66-52-706 0 0,-2 2-1 0 0,-1 1 0 0 0,-1 2 1 0 0,-2 1-1 0 0,22 27 236 0 0,-48-50-358 0 0,0 1-1 0 0,0 0 1 0 0,-1 0-1 0 0,0 0 1 0 0,0 1-1 0 0,-1-1 1 0 0,0 1-1 0 0,-1 0 1 0 0,0 0-1 0 0,-1 0 1 0 0,1 0-1 0 0,-1 0 1 0 0,-1 3 358 0 0,-4 10-1223 0 0,-17 17 46 0 0</inkml:trace>
  <inkml:trace contextRef="#ctx0" brushRef="#br0" timeOffset="-345.078">331 1874 2272 0 0,'-7'10'6512'0'0,"27"-4"-4856"0"0,35-4-951 0 0,346-36 303 0 0,-303 28-1643 0 0,173-34-4915 0 0,-217 14 3004 0 0,-34 11 1444 0 0</inkml:trace>
  <inkml:trace contextRef="#ctx0" brushRef="#br0" timeOffset="5892.523">8220 878 1036 0 0,'-3'-4'134'0'0,"1"1"1"0"0,-1-1-1 0 0,0 0 0 0 0,1 1 0 0 0,-2 0 1 0 0,1 0-1 0 0,0 0 0 0 0,-1 0 0 0 0,1 0 1 0 0,-1 1-1 0 0,0-1 0 0 0,0 1 0 0 0,0 0 1 0 0,0 0-1 0 0,0 0 0 0 0,0 1 0 0 0,0 0 1 0 0,-1-1-1 0 0,1 2 0 0 0,-1-1 0 0 0,1 0 1 0 0,-1 1-1 0 0,1 0 0 0 0,-1 0 0 0 0,1 0 1 0 0,-1 0-1 0 0,1 1 0 0 0,0 0 0 0 0,-1 0 1 0 0,0 0-135 0 0,-2-1 220 0 0,-19 4 37 0 0,0 2-1 0 0,1 0 0 0 0,-1 2 1 0 0,1 0-1 0 0,0 2 0 0 0,1 1 1 0 0,1 1-1 0 0,-1 0 0 0 0,2 2 1 0 0,0 1-1 0 0,1 1 0 0 0,0 0 1 0 0,-5 8-257 0 0,-35 68 720 0 0,63-90-713 0 0,1 1 1 0 0,-1-1-1 0 0,1 0 0 0 0,0 0 1 0 0,0 0-1 0 0,-1 0 1 0 0,1 0-1 0 0,1 0 0 0 0,-1-1 1 0 0,0 0-1 0 0,0 0 1 0 0,1 1-1 0 0,-1-2 0 0 0,0 1 1 0 0,1 0-1 0 0,-1-1 1 0 0,1 0-1 0 0,-1 1 0 0 0,1-2 1 0 0,-1 1-1 0 0,1 0 1 0 0,0-1-8 0 0,15-1-98 0 0,1-2 0 0 0,-1 0 0 0 0,0-1 1 0 0,0-1-1 0 0,0-1 0 0 0,-1-1 0 0 0,0 0 1 0 0,8-7 97 0 0,-23 14-23 0 0,193-154 1486 0 0,-196 154-1356 0 0,0 1 2 0 0,0 0 15 0 0,4 3-11 0 0,147 99-494 0 0,-127-90 88 0 0,128 50-7363 0 0,-139-61 6411 0 0</inkml:trace>
  <inkml:trace contextRef="#ctx0" brushRef="#br0" timeOffset="11960.976">18128 278 1848 0 0,'16'-8'3941'0'0,"-11"45"-2018"0"0,-4-31-2041 0 0,84 430 3020 0 0,-79-352-4715 0 0,-7-83 1673 0 0,1 0 0 0 0,0 1 0 0 0,-1-1 1 0 0,1 0-1 0 0,-1 0 0 0 0,1 1 0 0 0,-1-1 0 0 0,0 0 0 0 0,0 0 0 0 0,1 0 0 0 0,-1 0 0 0 0,0 0 0 0 0,0 0 1 0 0,0 0-1 0 0,0 0 0 0 0,0-1 0 0 0,0 1 0 0 0,-1 0 0 0 0,1 0 0 0 0,0-1 0 0 0,0 1 0 0 0,0-1 0 0 0,-1 1 0 0 0,1-1 1 0 0,0 0-1 0 0,0 1 0 0 0,-1-1 0 0 0,1 0 0 0 0,0 0 0 0 0,-1 0 0 0 0,1 0 0 0 0,0 0 0 0 0,-1 0 0 0 0,1 0 1 0 0,0 0-1 0 0,-1-1 0 0 0,1 1 0 0 0,0 0 0 0 0,-2-1 140 0 0,-15-6-1119 0 0</inkml:trace>
  <inkml:trace contextRef="#ctx0" brushRef="#br0" timeOffset="12211.156">18163 148 3104 0 0,'10'-13'366'0'0,"0"1"0"0"0,1 0 0 0 0,0 1 0 0 0,1 0 0 0 0,0 1 0 0 0,1 0-1 0 0,0 1 1 0 0,1 0 0 0 0,0 1 0 0 0,0 1 0 0 0,0 0 0 0 0,1 1 0 0 0,0 1 0 0 0,1 0-1 0 0,-1 1 1 0 0,1 0 0 0 0,14 0-366 0 0,66 43-968 0 0,-93-36 759 0 0,1 0 0 0 0,-1 1 1 0 0,-1-1-1 0 0,1 1 0 0 0,-1 0 1 0 0,1 0-1 0 0,-1 0 0 0 0,0 0 0 0 0,0 1 1 0 0,-1-1-1 0 0,0 0 0 0 0,1 1 1 0 0,-1-1-1 0 0,-1 1 0 0 0,1-1 1 0 0,-1 1-1 0 0,1-1 0 0 0,-1 1 0 0 0,-1 0 1 0 0,1-1-1 0 0,-1 1 0 0 0,1-1 1 0 0,-2 3 208 0 0,-9 28-1248 0 0</inkml:trace>
  <inkml:trace contextRef="#ctx0" brushRef="#br0" timeOffset="12447.286">18204 490 3700 0 0,'-3'13'5847'0'0,"20"-15"-3342"0"0,-1-1-2438 0 0,131-5-785 0 0,-1 6-7138 0 0,-134 2 6691 0 0</inkml:trace>
  <inkml:trace contextRef="#ctx0" brushRef="#br0" timeOffset="11213.351">17268 373 2024 0 0,'-5'-16'3696'0'0,"0"4"42"0"0,1 29-2554 0 0,27 224-81 0 0,-16-202-1284 0 0,5 66-1308 0 0,-11-62-2557 0 0,-13-29 1535 0 0,3-12 1301 0 0</inkml:trace>
  <inkml:trace contextRef="#ctx0" brushRef="#br0" timeOffset="11711.706">17176 244 1724 0 0,'40'13'2496'0'0,"61"111"-455"0"0,44 45-612 0 0,-112-130-253 0 0,-32-39-967 0 0,-1 0-8 0 0,12-13 118 0 0,92-205 30 0 0,-50 114-131 0 0,-44 107-220 0 0,28 88-175 0 0,-3 1 1 0 0,-4 1-1 0 0,14 81 177 0 0,-37-126-725 0 0,-1-1-3080 0 0,-3-40 1233 0 0,-4-7 1436 0 0</inkml:trace>
  <inkml:trace contextRef="#ctx0" brushRef="#br0" timeOffset="10619.386">16425 281 916 0 0,'9'-19'4128'0'0,"-9"20"-4021"0"0,0-1-1 0 0,1 1 0 0 0,-1-1 0 0 0,0 1 0 0 0,1-1 0 0 0,-1 1 1 0 0,1-1-1 0 0,-1 1 0 0 0,0-1 0 0 0,1 0 0 0 0,-1 1 1 0 0,1-1-1 0 0,-1 0 0 0 0,1 1 0 0 0,0-1 0 0 0,-1 0 0 0 0,1 0 1 0 0,-1 1-1 0 0,1-1 0 0 0,-1 0 0 0 0,1 0 0 0 0,0 0 1 0 0,-1 0-1 0 0,1 0 0 0 0,-1 0 0 0 0,1 0 0 0 0,0 0 0 0 0,-1 0 1 0 0,1 0-1 0 0,-1 0 0 0 0,1 0 0 0 0,0 0 0 0 0,-1-1 0 0 0,1 1 1 0 0,-1 0-1 0 0,1 0 0 0 0,-1-1 0 0 0,1 1 0 0 0,-1 0 1 0 0,1-1-1 0 0,-1 1 0 0 0,1-1 0 0 0,-1 1 0 0 0,1-1-106 0 0,37 204 1196 0 0,35 83-498 0 0,-44-165-3062 0 0,-28-119 1063 0 0,-8-7-3960 0 0,3-13 4045 0 0</inkml:trace>
  <inkml:trace contextRef="#ctx0" brushRef="#br0" timeOffset="10916.678">16635 149 1132 0 0,'1'-1'45'0'0,"0"0"1"0"0,0 0-1 0 0,1 0 0 0 0,-1 0 1 0 0,1 0-1 0 0,-1 0 0 0 0,1 0 0 0 0,-1 1 1 0 0,1-1-1 0 0,-1 0 0 0 0,1 1 1 0 0,0-1-1 0 0,-1 1 0 0 0,1 0 0 0 0,0 0 1 0 0,-1-1-1 0 0,1 1 0 0 0,0 0 1 0 0,-1 0-1 0 0,1 1 0 0 0,0-1 0 0 0,-1 0 1 0 0,1 0-1 0 0,0 1 0 0 0,-1-1 1 0 0,1 1-1 0 0,-1 0 0 0 0,1-1 0 0 0,-1 1 1 0 0,1 0-1 0 0,-1 0 0 0 0,1 0 1 0 0,-1 0-1 0 0,0 0 0 0 0,1 0 0 0 0,-1 0 1 0 0,0 1-1 0 0,0-1 0 0 0,0 0 1 0 0,0 1-1 0 0,0-1 0 0 0,0 1 0 0 0,0-1 1 0 0,-1 1-1 0 0,1-1 0 0 0,0 1 1 0 0,-1-1-1 0 0,1 1 0 0 0,-1 0 0 0 0,0-1 1 0 0,0 2-46 0 0,37 93 1208 0 0,-36-95-1179 0 0,2 9 73 0 0,0 0 0 0 0,0 1 0 0 0,-1-1 0 0 0,-1 1 0 0 0,0 0 0 0 0,0-1 0 0 0,-1 1 0 0 0,0 0 0 0 0,-1 0 0 0 0,0-1 0 0 0,-1 1-1 0 0,0-1 1 0 0,-1 1 0 0 0,0-1 0 0 0,0 0 0 0 0,-1 0 0 0 0,-1 0 0 0 0,1 0 0 0 0,-2-1 0 0 0,1 0 0 0 0,-1 0 0 0 0,-1 0 0 0 0,0-1 0 0 0,0 0 0 0 0,0 0 0 0 0,-1-1 0 0 0,0 0 0 0 0,-1 0 0 0 0,1-1 0 0 0,-1 0 0 0 0,0 0-1 0 0,-1-1 1 0 0,-5 2-102 0 0,14-6-968 0 0,21-21-2961 0 0,0 8 2767 0 0</inkml:trace>
  <inkml:trace contextRef="#ctx0" brushRef="#br0" timeOffset="8862.518">13438 539 1212 0 0,'14'-24'4974'0'0,"5"-21"-1990"0"0,23 232-1940 0 0,-37-166-1010 0 0,1 0 0 0 0,1-1 0 0 0,0 1 0 0 0,2-1 1 0 0,0-1-1 0 0,1 0 0 0 0,1 0 0 0 0,1-1 0 0 0,1-1 0 0 0,0 0 0 0 0,1 0 0 0 0,1-1 0 0 0,14 11-34 0 0,-26-24-1 0 0,1-1 0 0 0,0 1 0 0 0,0-1 0 0 0,0 1 0 0 0,0-1 1 0 0,0-1-1 0 0,0 1 0 0 0,0 0 0 0 0,0-1 0 0 0,1 0 0 0 0,-1 0 0 0 0,1 0 0 0 0,-1-1 0 0 0,1 1 0 0 0,-1-1 1 0 0,1 0-1 0 0,-1-1 0 0 0,1 1 0 0 0,-1-1 0 0 0,1 0 0 0 0,-1 0 0 0 0,1 0 0 0 0,-1 0 0 0 0,0-1 0 0 0,0 0 1 0 0,0 0-1 0 0,0 0 0 0 0,0 0 0 0 0,0-1 0 0 0,0 1 0 0 0,-1-1 0 0 0,1 0 0 0 0,-1 0 0 0 0,0 0 0 0 0,0-1 1 0 0,0 1-1 0 0,0-1 0 0 0,-1 0 0 0 0,1 1 0 0 0,-1-1 0 0 0,0 0 0 0 0,0-1 0 0 0,0-1 1 0 0,6-14-50 0 0,-2-1-1 0 0,0 0 1 0 0,-2 0 0 0 0,0-1-1 0 0,-1 1 1 0 0,-1-1-1 0 0,-1 1 1 0 0,-2-20 50 0 0,1 42-2 0 0,0-1 0 0 0,0 1 1 0 0,-1-1-1 0 0,1 1 0 0 0,0 0 0 0 0,0-1 0 0 0,-1 1 1 0 0,1-1-1 0 0,0 0 0 0 0,-1 1 0 0 0,1-1 0 0 0,0 1 1 0 0,-1-1-1 0 0,1 1 0 0 0,-1-1 0 0 0,1 0 0 0 0,-1 1 1 0 0,1-1-1 0 0,-1 0 0 0 0,1 0 0 0 0,-1 1 0 0 0,1-1 1 0 0,-1 0-1 0 0,0 0 0 0 0,1 0 0 0 0,-1 0 0 0 0,1 0 1 0 0,-1 0-1 0 0,1 0 0 0 0,-1 0 0 0 0,0 0 0 0 0,1 0 1 0 0,-1 0-1 0 0,1 0 0 0 0,-1 0 0 0 0,1 0 0 0 0,-1 0 1 0 0,0 0-1 0 0,1-1 0 0 0,-1 1 0 0 0,1 0 0 0 0,-1 0 1 0 0,1-1-1 0 0,-1 1 0 0 0,1 0 0 0 0,-1-1 2 0 0,4 13 6 0 0,0 0 0 0 0,1 0 0 0 0,0-1 0 0 0,1 0 0 0 0,0 0 0 0 0,1 0 0 0 0,0 0 0 0 0,0-1 0 0 0,1 0 0 0 0,1 0 0 0 0,0-1 0 0 0,0 0 0 0 0,1 0 0 0 0,0-1 0 0 0,0 0 0 0 0,1 0 0 0 0,0-1 0 0 0,0-1 0 0 0,1 0 0 0 0,0 0 0 0 0,0-1 0 0 0,0 0 0 0 0,1-1 0 0 0,0 0 0 0 0,-1-1 0 0 0,1 0 0 0 0,0-1 0 0 0,1-1 0 0 0,-1 0 0 0 0,11 0-6 0 0,-17-2-45 0 0,-1 1-1 0 0,1-1 1 0 0,-1 0 0 0 0,1 0 0 0 0,-1-1 0 0 0,1 0 0 0 0,-1 0 0 0 0,0 0 0 0 0,0 0 0 0 0,0-1-1 0 0,0 0 1 0 0,-1 0 0 0 0,1 0 0 0 0,-1-1 0 0 0,0 1 0 0 0,0-1 0 0 0,0 0 0 0 0,0 0 0 0 0,0-1 0 0 0,-1 1-1 0 0,0-1 1 0 0,0 0 0 0 0,0 1 0 0 0,-1-1 0 0 0,1-1 0 0 0,-1 1 0 0 0,-1 0 0 0 0,1 0 0 0 0,0-2 45 0 0,21-164-935 0 0,-22 158 952 0 0,0 1 0 0 0,0-1 1 0 0,1 1-1 0 0,1-1 0 0 0,0 1 1 0 0,0 0-1 0 0,2 0 0 0 0,-1 0 1 0 0,1 1-1 0 0,1 0 0 0 0,0 0 1 0 0,1 0-1 0 0,0 0 0 0 0,8-8-17 0 0,-11 19 8 0 0,1 0 0 0 0,-1 0 1 0 0,0 1-1 0 0,0 0 0 0 0,0-1 0 0 0,0 2 0 0 0,0-1 0 0 0,-1 0 0 0 0,1 1 0 0 0,0 0 0 0 0,0 0 0 0 0,-1 0 0 0 0,1 0 0 0 0,-1 0 0 0 0,0 1 0 0 0,0 0 0 0 0,0-1 0 0 0,0 1 0 0 0,0 0 0 0 0,0 1 0 0 0,-1-1 0 0 0,0 0 0 0 0,1 1 0 0 0,-1-1 0 0 0,-1 1 0 0 0,1 0 0 0 0,0 0 0 0 0,-1-1 0 0 0,0 1 0 0 0,1 4-8 0 0,-1-6 7 0 0,158 378 1197 0 0,-138-316-1485 0 0,-17-36-2514 0 0,-25-30 10 0 0,3-9 1499 0 0,-2-8 58 0 0</inkml:trace>
  <inkml:trace contextRef="#ctx0" brushRef="#br0" timeOffset="9079.567">14297 166 1868 0 0,'-3'-27'6298'0'0,"42"70"-10355"0"0,-22-31 2746 0 0,2-3 5 0 0</inkml:trace>
  <inkml:trace contextRef="#ctx0" brushRef="#br0" timeOffset="9345.326">14798 281 1312 0 0,'-3'43'4078'0'0,"0"-24"-3336"0"0,1 22-268 0 0,2-1 1 0 0,2 1 0 0 0,1-1-1 0 0,2 1 1 0 0,3-1-1 0 0,0 0 1 0 0,3-1 0 0 0,1 0-1 0 0,2-1 1 0 0,13 25-475 0 0,12 102-2019 0 0,-39-163 1850 0 0,-1 0 1 0 0,1-1-1 0 0,-1 1 0 0 0,0 0 1 0 0,1-1-1 0 0,-1 1 1 0 0,0-1-1 0 0,0 1 0 0 0,0-1 1 0 0,0 1-1 0 0,-1-1 1 0 0,1 0-1 0 0,0 1 0 0 0,-1-1 1 0 0,1 0-1 0 0,0 0 1 0 0,-1 0-1 0 0,1 0 1 0 0,-1 0-1 0 0,0-1 0 0 0,1 1 1 0 0,-1 0-1 0 0,0-1 1 0 0,1 1-1 0 0,-1-1 0 0 0,0 0 1 0 0,0 1-1 0 0,1-1 1 0 0,-1 0-1 0 0,0 0 0 0 0,0 0 1 0 0,0 0-1 0 0,1 0 1 0 0,-1-1-1 0 0,0 1 0 0 0,0 0 1 0 0,1-1-1 0 0,-2 0 169 0 0,-9 0-1228 0 0</inkml:trace>
  <inkml:trace contextRef="#ctx0" brushRef="#br0" timeOffset="9871.063">14691 814 1184 0 0,'6'-12'332'0'0,"1"1"-1"0"0,1-1 1 0 0,0 2 0 0 0,0-1-1 0 0,1 1 1 0 0,1 1 0 0 0,-1-1 0 0 0,2 2-1 0 0,-1-1 1 0 0,1 1 0 0 0,0 1-1 0 0,1 0 1 0 0,0 1 0 0 0,0 0-1 0 0,0 0 1 0 0,1 2 0 0 0,0-1-1 0 0,3 1-331 0 0,0-3 224 0 0,24-9 133 0 0,-26 13-305 0 0,0-1 0 0 0,-1 0 0 0 0,0-1 1 0 0,0 0-1 0 0,0-1 0 0 0,-1 0 0 0 0,0-1 0 0 0,0-1 1 0 0,-1 0-1 0 0,0 0 0 0 0,0-1 0 0 0,-1-1 0 0 0,0 0 1 0 0,0 0-1 0 0,-1-1 0 0 0,-1 0 0 0 0,0 0 0 0 0,0-1 1 0 0,-1 0-1 0 0,4-10-52 0 0,-11-59 2027 0 0,0 79-1921 0 0,-15 18 144 0 0,16-6-225 0 0,36 512 1090 0 0,-41-500-775 0 0,-1-36-354 0 0,5-4-70 0 0,0 0 0 0 0,1-1-1 0 0,1 1 1 0 0,1 0 0 0 0,0 1 0 0 0,1-1 0 0 0,1 1 0 0 0,1-1 0 0 0,0 1 0 0 0,1 1 0 0 0,1-1-1 0 0,5-6 85 0 0,-10 22-6 0 0,-1-1-1 0 0,1 1 0 0 0,-1 0 0 0 0,1 0 0 0 0,0 0 0 0 0,-1 0 1 0 0,1 0-1 0 0,0 1 0 0 0,0-1 0 0 0,0 1 0 0 0,0 0 1 0 0,0-1-1 0 0,0 2 0 0 0,-1-1 0 0 0,1 0 0 0 0,0 0 0 0 0,0 1 1 0 0,0 0-1 0 0,0-1 0 0 0,-1 1 0 0 0,1 0 0 0 0,0 0 1 0 0,-1 1-1 0 0,1-1 0 0 0,-1 0 0 0 0,1 1 0 0 0,-1 0 0 0 0,1 0 1 0 0,-1-1-1 0 0,0 1 0 0 0,0 0 0 0 0,0 1 0 0 0,0-1 1 0 0,-1 0-1 0 0,2 3 7 0 0,142 171-2221 0 0,-119-140-469 0 0,-18-15-1100 0 0,-8-20 2471 0 0</inkml:trace>
  <inkml:trace contextRef="#ctx0" brushRef="#br0" timeOffset="7483.376">12087 377 1268 0 0,'-51'65'3716'0'0,"13"5"-2772"0"0,3 1-1 0 0,3 1 1 0 0,4 2-1 0 0,3 1 1 0 0,3 1-1 0 0,-11 71-943 0 0,28-120-270 0 0,4-18 4 0 0,0 0 1 0 0,-1 0 0 0 0,0 0-1 0 0,0 0 1 0 0,-1 0 0 0 0,0-1-1 0 0,-1 1 1 0 0,0-1 0 0 0,0 1-1 0 0,-1-1 1 0 0,0-1 0 0 0,0 1-1 0 0,-3 3 266 0 0,-31-8-3906 0 0,10-22 2695 0 0</inkml:trace>
  <inkml:trace contextRef="#ctx0" brushRef="#br0" timeOffset="7746.747">11567 551 976 0 0,'25'-35'6888'0'0,"39"49"-4921"0"0,-64-14-1964 0 0,70 31 629 0 0,-1 4-1 0 0,-2 2 1 0 0,-2 3 0 0 0,-1 3-1 0 0,39 36-631 0 0,-66-47-188 0 0,-2 1-1 0 0,-1 2 1 0 0,-1 2-1 0 0,-2 0 1 0 0,23 40 188 0 0,-14-2-2380 0 0,-23-22-2293 0 0,-17-52 3405 0 0,-1 0 47 0 0,-4 0 5 0 0</inkml:trace>
  <inkml:trace contextRef="#ctx0" brushRef="#br0" timeOffset="6221.454">9296 518 1184 0 0,'12'2'1394'0'0,"15"29"3610"0"0,34 271-1866 0 0,25-67-4316 0 0,-94-204-5092 0 0,-2-35 5050 0 0</inkml:trace>
  <inkml:trace contextRef="#ctx0" brushRef="#br0" timeOffset="6608.555">9394 428 1304 0 0,'5'-16'564'0'0,"-3"8"-409"0"0,-1 1 1 0 0,1 0-1 0 0,-1 0 1 0 0,2 0 0 0 0,-1 0-1 0 0,1 0 1 0 0,0 0-1 0 0,1 1 1 0 0,0-1 0 0 0,0 1-1 0 0,0 0 1 0 0,1 0-1 0 0,-1 1 1 0 0,1-1 0 0 0,1 1-1 0 0,-1 0 1 0 0,1 0-1 0 0,0 1 1 0 0,0 0 0 0 0,0 0-1 0 0,2-1-155 0 0,28 39 313 0 0,-27-18-214 0 0,0 0-1 0 0,-1 1 1 0 0,-1 0-1 0 0,0 1 0 0 0,-2 0 1 0 0,0 0-1 0 0,-1 0 1 0 0,0 1-1 0 0,-2-1 0 0 0,0 1 1 0 0,-1-1-1 0 0,-1 3-98 0 0,-2-7 139 0 0,-1 0-1 0 0,-1 0 0 0 0,0 0 0 0 0,0-1 1 0 0,-1 1-1 0 0,-1-1 0 0 0,0 0 0 0 0,-1-1 1 0 0,-1 1-1 0 0,0-1 0 0 0,0-1 0 0 0,-1 1 1 0 0,-1-2-1 0 0,0 1 0 0 0,0-1 0 0 0,-1-1 1 0 0,0 0-1 0 0,0 0 0 0 0,-1-1 1 0 0,-1-1-1 0 0,1 0 0 0 0,-1 0 0 0 0,0-1 1 0 0,-6 1-139 0 0,72 9 491 0 0,167 72-680 0 0,29 7-6065 0 0,-228-92 5013 0 0,-11-3-10 0 0</inkml:trace>
  <inkml:trace contextRef="#ctx0" brushRef="#br0" timeOffset="7017.517">10033 442 1380 0 0,'49'42'3036'0'0,"-26"-1"-2466"0"0,-2 1 0 0 0,-2 0-1 0 0,-1 2 1 0 0,-3 0 0 0 0,-2 1-1 0 0,-1 0 1 0 0,-3 1 0 0 0,-1 0-1 0 0,-3 1 1 0 0,-1 0 0 0 0,-3-1-1 0 0,-2 2-569 0 0,2-47 21 0 0,0 0 0 0 0,0-1 0 0 0,0 1 0 0 0,1-1 0 0 0,-1 0-1 0 0,0 1 1 0 0,0-1 0 0 0,0 0 0 0 0,0 0 0 0 0,0 1 0 0 0,1-1-1 0 0,-1 0 1 0 0,0 0 0 0 0,0 0 0 0 0,0-1 0 0 0,0 1 0 0 0,1 0-1 0 0,-1 0 1 0 0,0-1 0 0 0,0 1 0 0 0,0 0 0 0 0,0-1 0 0 0,0 1-1 0 0,0-1 1 0 0,0 1 0 0 0,0-1 0 0 0,0 0 0 0 0,0 0 0 0 0,0 1-1 0 0,0-1 1 0 0,0 0 0 0 0,-1 0 0 0 0,1 0 0 0 0,0 0 0 0 0,-1 0-1 0 0,1 0 1 0 0,0 0 0 0 0,-1 0 0 0 0,1 0 0 0 0,-1 0 0 0 0,0 0-1 0 0,1 0 1 0 0,-1 0 0 0 0,0 0 0 0 0,0 0 0 0 0,1-1 0 0 0,-1 1 0 0 0,0 0-1 0 0,0 0 1 0 0,-1-1-21 0 0,4-2 30 0 0,40-59-105 0 0,-2-1-1 0 0,-4-3 0 0 0,-2 0 1 0 0,-3-3-1 0 0,15-51 76 0 0,-20-35-1346 0 0,-35 149-809 0 0,1 16-3235 0 0,6-7 4007 0 0</inkml:trace>
  <inkml:trace contextRef="#ctx0" brushRef="#br0" timeOffset="2485.488">3194 935 1060 0 0,'33'-19'1968'0'0,"63"-19"1006"0"0,-95 37-2961 0 0,-1-1 1 0 0,1 0-1 0 0,-1 1 0 0 0,0-1 1 0 0,0 0-1 0 0,0 1 1 0 0,0-1-1 0 0,0 0 0 0 0,0 1 1 0 0,0-1-1 0 0,-1 0 1 0 0,1 1-1 0 0,0-1 0 0 0,-1 0 1 0 0,0 1-1 0 0,1-1 1 0 0,-1 1-1 0 0,0-1 0 0 0,0 1 1 0 0,0-1-1 0 0,0 1 1 0 0,0 0-1 0 0,0-1 0 0 0,0 1 1 0 0,0 0-1 0 0,-1 0 1 0 0,1 0-1 0 0,0 0 0 0 0,-1 0 1 0 0,1 0-1 0 0,-1 0 0 0 0,1 0 1 0 0,-1 1-1 0 0,1-1 1 0 0,-1 1-1 0 0,1-1 0 0 0,-1 1 1 0 0,0-1-1 0 0,1 1 1 0 0,-1 0-1 0 0,0 0 0 0 0,0 0 1 0 0,1 0-1 0 0,-1 0 1 0 0,0 0-14 0 0,-18-3 61 0 0,1 1 0 0 0,-1 1 0 0 0,0 0 0 0 0,0 2 0 0 0,0 0 0 0 0,0 1 0 0 0,1 1 0 0 0,-1 1 0 0 0,1 1 0 0 0,0 0 0 0 0,0 1 0 0 0,0 2 0 0 0,1 0 0 0 0,0 0 0 0 0,1 2 0 0 0,0 0 0 0 0,0 1 0 0 0,1 1 0 0 0,1 0 1 0 0,0 2-1 0 0,1-1 0 0 0,0 2 0 0 0,1 0 0 0 0,0 0 0 0 0,-2 7-61 0 0,9-16 61 0 0,1 1 0 0 0,1-1 0 0 0,0 1 1 0 0,0 0-1 0 0,0 1 0 0 0,0-1 0 0 0,1 0 1 0 0,1 1-1 0 0,-1 0 0 0 0,1 0 0 0 0,1 0 1 0 0,-1 0-1 0 0,1 0 0 0 0,1 0 0 0 0,-1 0 1 0 0,1 0-1 0 0,1 0 0 0 0,0 0 0 0 0,0 0 1 0 0,0 1-62 0 0,4 1 11 0 0,1 0 0 0 0,-1 0 0 0 0,1-1 1 0 0,1 0-1 0 0,0 0 0 0 0,0-1 0 0 0,1 1 1 0 0,0-2-1 0 0,0 1 0 0 0,1-1 0 0 0,0 0 1 0 0,0-1-1 0 0,0 0 0 0 0,1-1 0 0 0,0 0 1 0 0,0 0-1 0 0,1-1 0 0 0,-1 0 0 0 0,1-1 1 0 0,0-1-1 0 0,0 1 0 0 0,0-1 1 0 0,0-1-1 0 0,0 0 0 0 0,2-1-11 0 0,25 2-611 0 0,0-1 0 0 0,-1-2 0 0 0,1-1 1 0 0,0-3-1 0 0,-1-1 0 0 0,33-9 611 0 0,29-16-2534 0 0,-54 13 1124 0 0</inkml:trace>
  <inkml:trace contextRef="#ctx0" brushRef="#br0" timeOffset="3245.704">3827 1045 1228 0 0,'0'0'44'0'0,"-1"0"0"0"0,0 0 0 0 0,1 0 0 0 0,-1 0 0 0 0,0 0 0 0 0,0 0 0 0 0,1 0 0 0 0,-1 0 1 0 0,0 0-1 0 0,1 0 0 0 0,-1-1 0 0 0,0 1 0 0 0,1 0 0 0 0,-1 0 0 0 0,0-1 0 0 0,1 1 0 0 0,-1 0 0 0 0,1-1 0 0 0,-1 1 0 0 0,1 0 0 0 0,-1-1 0 0 0,1 1 0 0 0,-1-1 0 0 0,1 1 0 0 0,-1-1 0 0 0,1 0 0 0 0,-1 1 0 0 0,1-1 0 0 0,0 1 0 0 0,-1-1 0 0 0,1 0 0 0 0,0 1 1 0 0,0-1-1 0 0,-1 0 0 0 0,1 1 0 0 0,0-1 0 0 0,0 0 0 0 0,0 1 0 0 0,0-1 0 0 0,0 0 0 0 0,0 1 0 0 0,0-1 0 0 0,0 0 0 0 0,0 1 0 0 0,0-1 0 0 0,0 0 0 0 0,1 1 0 0 0,-1-1 0 0 0,0 0 0 0 0,0 1 0 0 0,1-1 0 0 0,-1 0 0 0 0,0 1 0 0 0,1-1 0 0 0,-1 1 1 0 0,1-1-1 0 0,-1 1 0 0 0,1-1 0 0 0,-1 1 0 0 0,1-1 0 0 0,-1 1 0 0 0,1-1 0 0 0,-1 1 0 0 0,1 0 0 0 0,-1-1 0 0 0,1 1 0 0 0,0 0 0 0 0,0-1-44 0 0,-18 0 132 0 0,0 0-1 0 0,-1 0 1 0 0,1 2-1 0 0,0 0 1 0 0,0 1 0 0 0,0 1-1 0 0,1 0 1 0 0,-1 1-1 0 0,0 1 1 0 0,1 1 0 0 0,0 0-1 0 0,1 1 1 0 0,-1 1 0 0 0,1 0-1 0 0,1 1 1 0 0,0 1-1 0 0,0 0 1 0 0,-7 7-132 0 0,10-8 94 0 0,1 0-1 0 0,-1 1 1 0 0,1 0 0 0 0,1 1 0 0 0,0 0-1 0 0,1 0 1 0 0,0 1 0 0 0,0 0-1 0 0,1 0 1 0 0,1 1 0 0 0,0 0 0 0 0,1 0-1 0 0,0 0 1 0 0,1 3-94 0 0,5-14 18 0 0,0 1-1 0 0,0-1 1 0 0,0 1-1 0 0,0-1 1 0 0,1 1 0 0 0,-1-1-1 0 0,1 0 1 0 0,0 1-1 0 0,0-1 1 0 0,-1 0 0 0 0,1 0-1 0 0,1 0 1 0 0,-1-1-1 0 0,0 1 1 0 0,0 0 0 0 0,1-1-1 0 0,-1 1 1 0 0,1-1-1 0 0,-1 0 1 0 0,1 0 0 0 0,-1 0-1 0 0,1 0 1 0 0,0-1-1 0 0,-1 1 1 0 0,1-1 0 0 0,0 1-1 0 0,0-1 1 0 0,0 0 0 0 0,-1 0-1 0 0,1 0 1 0 0,0 0-1 0 0,0-1 1 0 0,-1 1 0 0 0,1-1-1 0 0,0 0 1 0 0,0 0-1 0 0,-1 0 1 0 0,1 0 0 0 0,-1 0-1 0 0,2-1-17 0 0,31-9-196 0 0,-1-2 0 0 0,0-2 0 0 0,-1-1 0 0 0,-1-1 0 0 0,0-1 0 0 0,-2-2 0 0 0,0-2 1 0 0,-1 0-1 0 0,-2-2 0 0 0,11-12 196 0 0,21-11-438 0 0,-58 47 387 0 0,-1 0 42 0 0,5 4 50 0 0,4 6 20 0 0,-1 0 0 0 0,0 1 0 0 0,-1-1 0 0 0,0 2 0 0 0,0-1 0 0 0,-1 1 0 0 0,-1 0-1 0 0,0 0 1 0 0,-1 1 0 0 0,0-1 0 0 0,-1 1 0 0 0,0 0 0 0 0,-1 0 0 0 0,0 0 0 0 0,-1 1 0 0 0,-1-1 0 0 0,-1 12-61 0 0,1-24 205 0 0,-8 31 1604 0 0,10-57-1857 0 0,2 0-1 0 0,0 0 1 0 0,2 1 0 0 0,1 0-1 0 0,0 0 1 0 0,2 1-1 0 0,1 0 1 0 0,1 0-1 0 0,0 1 1 0 0,2 1 0 0 0,1 0-1 0 0,0 0 1 0 0,12-11 48 0 0,-23 29-81 0 0,-1-1-1 0 0,1 0 1 0 0,0 1 0 0 0,0 0 0 0 0,1 0-1 0 0,-1 0 1 0 0,1 0 0 0 0,0 0 0 0 0,-1 1-1 0 0,1-1 1 0 0,0 1 0 0 0,1 0 0 0 0,-1 0-1 0 0,0 1 1 0 0,0-1 0 0 0,1 1 0 0 0,-1 0 0 0 0,1 0-1 0 0,4 0 82 0 0,-4 5 6 0 0,-1 0-1 0 0,1 0 0 0 0,-1 1 1 0 0,0-1-1 0 0,0 1 0 0 0,0 0 0 0 0,-1 0 1 0 0,1 0-1 0 0,-1 1 0 0 0,0-1 1 0 0,-1 1-1 0 0,0 0 0 0 0,1-1 1 0 0,-2 1-1 0 0,1 0 0 0 0,-1 0 0 0 0,0 0 1 0 0,0 1-1 0 0,0-1 0 0 0,-1 0 1 0 0,0 0-1 0 0,-1 0 0 0 0,1 0 1 0 0,-1 1-1 0 0,0-1 0 0 0,-2 4-5 0 0,3 11 120 0 0,0 3-356 0 0,18 121 416 0 0,-17-141-357 0 0,1-1-1 0 0,-1 0 0 0 0,1 0 1 0 0,0 0-1 0 0,1 0 1 0 0,-1-1-1 0 0,0 1 1 0 0,1-1-1 0 0,0 1 1 0 0,-1-1-1 0 0,1 0 0 0 0,0 0 1 0 0,0 0-1 0 0,0 0 1 0 0,0-1-1 0 0,1 1 1 0 0,-1-1-1 0 0,0 0 1 0 0,1 1-1 0 0,-1-2 0 0 0,1 1 1 0 0,-1 0-1 0 0,1-1 1 0 0,-1 0-1 0 0,1 1 178 0 0,6-1-1200 0 0</inkml:trace>
  <inkml:trace contextRef="#ctx0" brushRef="#br0" timeOffset="3554.946">4747 922 968 0 0,'-5'-1'167'0'0,"-1"0"-1"0"0,0 1 1 0 0,0 0 0 0 0,0 0 0 0 0,1 1-1 0 0,-1-1 1 0 0,0 1 0 0 0,0 0-1 0 0,1 1 1 0 0,-1-1 0 0 0,1 1-1 0 0,-1 1 1 0 0,1-1 0 0 0,0 1 0 0 0,0-1-1 0 0,0 1 1 0 0,0 1 0 0 0,0-1-1 0 0,1 1 1 0 0,-1 0 0 0 0,1 0-1 0 0,0 0 1 0 0,0 0 0 0 0,1 1 0 0 0,-1 0-1 0 0,1 0 1 0 0,0 0 0 0 0,0 0-1 0 0,1 0 1 0 0,-1 0 0 0 0,1 1 0 0 0,0-1-1 0 0,1 1 1 0 0,0 0 0 0 0,-1-1-1 0 0,1 6-166 0 0,5-1 99 0 0,1-1-1 0 0,0 0 0 0 0,0 0 0 0 0,1 0 0 0 0,0 0 0 0 0,1-1 1 0 0,0 0-1 0 0,0 0 0 0 0,1-1 0 0 0,0 0 0 0 0,0 0 1 0 0,0-1-1 0 0,1 0 0 0 0,0 0 0 0 0,0-1 0 0 0,1 0 1 0 0,1 0-99 0 0,13 10 124 0 0,-16-10-73 0 0,-4-3-31 0 0,-1-1 1 0 0,1 0-1 0 0,-1 1 0 0 0,1 0 1 0 0,-1 0-1 0 0,1 0 1 0 0,-1 0-1 0 0,0 1 0 0 0,0-1 1 0 0,0 1-1 0 0,-1 0 0 0 0,1 0 1 0 0,-1 0-1 0 0,1 0 0 0 0,-1 0 1 0 0,0 0-1 0 0,0 1 0 0 0,0-1 1 0 0,-1 1-1 0 0,1-1 0 0 0,-1 1 1 0 0,0 0-1 0 0,0 0 0 0 0,0-1 1 0 0,0 1-1 0 0,-1 0 0 0 0,0 0 1 0 0,1 0-1 0 0,-1 0 1 0 0,-1 0-1 0 0,1 1-20 0 0,-4 0-57 0 0,1 0 1 0 0,-1-1-1 0 0,0 1 1 0 0,0-1-1 0 0,-1 0 0 0 0,1 0 1 0 0,-1-1-1 0 0,0 1 1 0 0,0-1-1 0 0,0 0 1 0 0,0 0-1 0 0,-1-1 0 0 0,1 0 1 0 0,-1 1-1 0 0,1-2 1 0 0,-1 1-1 0 0,0-1 0 0 0,0 0 1 0 0,0 0-1 0 0,-1 0 57 0 0,3-1-211 0 0,-1 1-1 0 0,0-1 0 0 0,0 0 1 0 0,1 0-1 0 0,-1 0 0 0 0,0-1 1 0 0,1 0-1 0 0,-1 0 0 0 0,1 0 1 0 0,-1 0-1 0 0,1-1 0 0 0,-1 0 1 0 0,1 1-1 0 0,0-2 0 0 0,0 1 1 0 0,0 0-1 0 0,0-1 1 0 0,0 0-1 0 0,0 0 0 0 0,1 0 1 0 0,-1 0-1 0 0,1-1 0 0 0,0 1 1 0 0,0-1-1 0 0,1 0 0 0 0,-2-2 212 0 0,-5-16-1242 0 0</inkml:trace>
  <inkml:trace contextRef="#ctx0" brushRef="#br0" timeOffset="3819.357">5090 917 1664 0 0,'1'1'157'0'0,"0"-1"1"0"0,1 0-1 0 0,-1 1 0 0 0,0-1 0 0 0,1 0 0 0 0,-1 1 1 0 0,0 0-1 0 0,0-1 0 0 0,0 1 0 0 0,0 0 1 0 0,0 0-1 0 0,0-1 0 0 0,0 1 0 0 0,0 0 0 0 0,0 0 1 0 0,0 0-1 0 0,0 0 0 0 0,0 0 0 0 0,0 1 1 0 0,-1-1-1 0 0,1 0 0 0 0,-1 0 0 0 0,1 0 0 0 0,-1 1 1 0 0,1-1-1 0 0,-1 0 0 0 0,1 0 0 0 0,-1 1 1 0 0,0-1-1 0 0,0 0 0 0 0,0 1 0 0 0,0-1 0 0 0,0 0 1 0 0,0 1-1 0 0,0-1 0 0 0,0 0 0 0 0,-1 1 1 0 0,1-1-1 0 0,0 0 0 0 0,-1 1 0 0 0,1-1 0 0 0,-1 0 1 0 0,1 0-1 0 0,-1 0 0 0 0,0 1 0 0 0,0-1-157 0 0,2 33 580 0 0,15 11-307 0 0,7 27-2897 0 0,-22-71 1331 0 0,-1-1 89 0 0,-3 3 68 0 0,-12 11 40 0 0</inkml:trace>
  <inkml:trace contextRef="#ctx0" brushRef="#br0" timeOffset="4066.557">4991 889 3584 0 0,'-26'-85'7073'0'0,"21"28"-6998"0"0,5 56-1402 0 0,0 1-146 0 0,0 0-116 0 0,0-6-1346 0 0,0 5 1535 0 0</inkml:trace>
  <inkml:trace contextRef="#ctx0" brushRef="#br0" timeOffset="4594.057">5613 931 908 0 0,'-69'47'3580'0'0,"55"-37"-3280"0"0,0 0 0 0 0,0 1 0 0 0,1 1 0 0 0,1 0 0 0 0,0 1 0 0 0,1 0-1 0 0,0 0 1 0 0,1 2 0 0 0,0-1 0 0 0,1 1 0 0 0,1 1 0 0 0,-5 13-300 0 0,14-27 24 0 0,0 1 0 0 0,0-1 0 0 0,0 0 0 0 0,1 1 1 0 0,-1-1-1 0 0,1 0 0 0 0,-1 0 0 0 0,1 0 0 0 0,0-1 1 0 0,0 1-1 0 0,0 0 0 0 0,0-1 0 0 0,0 1 0 0 0,0-1 0 0 0,0 1 1 0 0,0-1-1 0 0,1 0 0 0 0,-1 0 0 0 0,1 0 0 0 0,-1 0 1 0 0,1-1-1 0 0,-1 1 0 0 0,1-1 0 0 0,-1 1 0 0 0,1-1 1 0 0,-1 0-1 0 0,1 0 0 0 0,-1 0 0 0 0,1 0 0 0 0,0-1 0 0 0,-1 1 1 0 0,1-1-1 0 0,0 0-24 0 0,23-3-162 0 0,0-2 1 0 0,0 0-1 0 0,-1-2 1 0 0,0-1-1 0 0,0-1 1 0 0,-1-1-1 0 0,-1-1 1 0 0,0-1-1 0 0,12-9 162 0 0,-19 13-129 0 0,-1-1-1 0 0,-1 0 0 0 0,0 0 0 0 0,0-2 0 0 0,-1 1 0 0 0,0-2 0 0 0,-1 0 1 0 0,-1 0-1 0 0,0-1 0 0 0,-1-1 0 0 0,0 1 0 0 0,-1-2 0 0 0,-1 1 1 0 0,-1-1-1 0 0,0 0 0 0 0,-1-1 0 0 0,0 0 0 0 0,-2 0 0 0 0,0 0 0 0 0,2-16 130 0 0,-3 10 201 0 0,-1 1 0 0 0,-1 0 0 0 0,-1-1 0 0 0,-1 1 0 0 0,0-1 0 0 0,-2 1 0 0 0,-1 0 0 0 0,-2-4-201 0 0,-17-25 1984 0 0,6 83-1136 0 0,14 9-803 0 0,2 1 0 0 0,2 0 1 0 0,2 0-1 0 0,1-1 0 0 0,3 0 1 0 0,1 0-1 0 0,2 0 0 0 0,1-1 1 0 0,14 30-46 0 0,-25-70-4 0 0,23 65-940 0 0,13 52-5304 0 0,-36-108 5018 0 0</inkml:trace>
  <inkml:trace contextRef="#ctx0" brushRef="#br0" timeOffset="4949.563">6050 1129 1648 0 0,'36'-39'3681'0'0,"34"-3"-2811"0"0,248-148 206 0 0,-281 152-954 0 0,-36 36-106 0 0,-31-15 280 0 0,3 19-130 0 0,0 1 1 0 0,1 2-1 0 0,-1 1 0 0 0,1 1 1 0 0,0 1-1 0 0,1 1 1 0 0,0 1-1 0 0,0 1 1 0 0,1 2-1 0 0,1 0 1 0 0,0 2-1 0 0,1 0 0 0 0,0 1 1 0 0,-10 12-167 0 0,26-24 34 0 0,0-1 1 0 0,1 1-1 0 0,0 0 0 0 0,0 1 1 0 0,0-1-1 0 0,0 1 0 0 0,1 0 1 0 0,-1 0-1 0 0,1 0 0 0 0,1 1 1 0 0,-1-1-1 0 0,1 1 0 0 0,0 0 1 0 0,0 0-1 0 0,0 0 0 0 0,1 1 0 0 0,0-1 1 0 0,1 0-1 0 0,-1 1 0 0 0,1-1 1 0 0,0 1-1 0 0,1 0 0 0 0,0-1 1 0 0,0 1-1 0 0,0 0 0 0 0,1-1 1 0 0,-1 1-1 0 0,2-1 0 0 0,-1 1 1 0 0,1-1-1 0 0,0 1 0 0 0,0-1 1 0 0,1 0-1 0 0,0 0 0 0 0,0 0 1 0 0,0 0-1 0 0,1-1 0 0 0,0 1 1 0 0,0-1-1 0 0,0 0 0 0 0,4 3-34 0 0,7 1-99 0 0,0-1 0 0 0,1 0-1 0 0,0-1 1 0 0,0-1-1 0 0,1 0 1 0 0,-1-2 0 0 0,1 1-1 0 0,0-2 1 0 0,1-1 0 0 0,-1 0-1 0 0,1-1 100 0 0,125 3-3678 0 0,-114-4 2361 0 0,54-19-1231 0 0,-46 6 1374 0 0</inkml:trace>
  <inkml:trace contextRef="#ctx0" brushRef="#br0" timeOffset="5243.997">6648 928 1172 0 0,'0'-3'94'0'0,"0"0"-1"0"0,0 0 0 0 0,1 0 1 0 0,-1 0-1 0 0,1 0 1 0 0,0 0-1 0 0,-1 0 1 0 0,1 0-1 0 0,0 1 1 0 0,1-1-1 0 0,-1 0 0 0 0,0 0 1 0 0,1 1-1 0 0,0-1 1 0 0,-1 1-1 0 0,1 0 1 0 0,0-1-1 0 0,0 1 1 0 0,1 0-1 0 0,-1 0 0 0 0,0 0 1 0 0,1 1-1 0 0,-1-1 1 0 0,1 0-1 0 0,-1 1 1 0 0,1 0-1 0 0,0-1 1 0 0,0 1-1 0 0,-1 0 0 0 0,1 0 1 0 0,0 1-1 0 0,0-1 1 0 0,0 1-1 0 0,0-1 1 0 0,0 1-1 0 0,0 0 0 0 0,0 0 1 0 0,0 0-1 0 0,0 1 1 0 0,2-1-94 0 0,117 33 673 0 0,-120-31-663 0 0,12 3 165 0 0,-1 0 0 0 0,0 1-1 0 0,0 1 1 0 0,-1 0 0 0 0,0 1-1 0 0,0 0 1 0 0,-1 1 0 0 0,0 0 0 0 0,0 1-1 0 0,-1 0 1 0 0,-1 1 0 0 0,1 0-1 0 0,-2 0 1 0 0,0 1 0 0 0,0 0 0 0 0,-1 0-1 0 0,0 1 1 0 0,-1 0 0 0 0,-1 0-1 0 0,4 14-173 0 0,-9-22 112 0 0,-1-1 0 0 0,0 0 0 0 0,-1 0 0 0 0,1 0 0 0 0,-1 0 1 0 0,1 0-1 0 0,-1 0 0 0 0,0-1 0 0 0,-1 1 0 0 0,1-1 0 0 0,-1 1 1 0 0,1-1-1 0 0,-1 0 0 0 0,0 0 0 0 0,0 0 0 0 0,-1 0 0 0 0,1-1 1 0 0,0 1-1 0 0,-1-1 0 0 0,0 0 0 0 0,1 0 0 0 0,-1 0 0 0 0,0 0 1 0 0,0-1-1 0 0,0 1 0 0 0,0-1 0 0 0,0 0 0 0 0,-1 0 0 0 0,1-1 1 0 0,0 1-1 0 0,-3-1-113 0 0,4-2 6 0 0,0 1 0 0 0,1-1 0 0 0,-1 0 0 0 0,0 0 0 0 0,1 0 0 0 0,-1 0 1 0 0,1 0-1 0 0,0-1 0 0 0,0 1 0 0 0,0-1 0 0 0,0 0 0 0 0,0 1 0 0 0,1-1 0 0 0,-1 0 0 0 0,1 0 0 0 0,0 0 1 0 0,-1 0-1 0 0,1 0 0 0 0,1 0 0 0 0,-1 0 0 0 0,0-1 0 0 0,1 1 0 0 0,0 0 0 0 0,-1 0 0 0 0,1-1 1 0 0,1 1-1 0 0,-1 0 0 0 0,0 0 0 0 0,1-1 0 0 0,0 1 0 0 0,-1 0 0 0 0,3-3-6 0 0,3-10-263 0 0,2 1-1 0 0,0-1 1 0 0,0 2 0 0 0,2-1-1 0 0,0 1 1 0 0,0 1 0 0 0,1-1-1 0 0,1 2 1 0 0,0 0 0 0 0,1 0-1 0 0,0 1 1 0 0,1 1 0 0 0,5-3 263 0 0,102-102-6057 0 0,-108 94 4782 0 0</inkml:trace>
  <inkml:trace contextRef="#ctx0" brushRef="#br0" timeOffset="19855.151">11401 2268 2172 0 0,'-25'2'2873'0'0,"33"-5"246"0"0,228-30-1315 0 0,-66 12-2757 0 0,-5-12-3699 0 0,-137 24 3357 0 0,-12 0-101 0 0</inkml:trace>
  <inkml:trace contextRef="#ctx0" brushRef="#br0" timeOffset="20120.209">11484 2443 1128 0 0,'5'8'1252'0'0,"1"-5"-172"0"0,15 7-168 0 0,0-1-76 0 0,6-1-155 0 0,5-2-25 0 0,3 3-84 0 0,5-3-88 0 0,-5-5-136 0 0,7 2-144 0 0,-23-3-144 0 0,11 0-8 0 0,6 0-428 0 0,44-13-184 0 0,-39 7-636 0 0,4 0-145 0 0,-3-2 77 0 0,-1-2 44 0 0</inkml:trace>
  <inkml:trace contextRef="#ctx0" brushRef="#br0" timeOffset="22784.959">15388 2203 1772 0 0,'34'-3'5069'0'0,"15"-8"-3220"0"0,11-2-907 0 0,197-10 1831 0 0,-85 17-8835 0 0,-165 15 3380 0 0,-13-6 1485 0 0</inkml:trace>
  <inkml:trace contextRef="#ctx0" brushRef="#br0" timeOffset="22971.594">15439 2413 2968 0 0,'14'12'4081'0'0,"23"-7"-3010"0"0,-33-4-660 0 0,203-5 3086 0 0,-4-33-8521 0 0,-113 7 920 0 0,-64 17 2828 0 0</inkml:trace>
  <inkml:trace contextRef="#ctx0" brushRef="#br0" timeOffset="21710.966">13890 1942 1240 0 0,'-93'65'4744'0'0,"11"92"-1813"0"0,77-137-2777 0 0,1 0-1 0 0,0 0 1 0 0,2 0-1 0 0,0 0 1 0 0,2 0-1 0 0,0 0 1 0 0,1 1-1 0 0,1-1 1 0 0,1 0-1 0 0,1 0 1 0 0,0 0-1 0 0,2-1 1 0 0,0 1-1 0 0,1-1 0 0 0,1-1 1 0 0,1 1-1 0 0,0-2 1 0 0,3 3-154 0 0,-3-5-131 0 0,1-1-1 0 0,0-1 1 0 0,0 0-1 0 0,1-1 1 0 0,1 0 0 0 0,0 0-1 0 0,1-1 1 0 0,0-1 0 0 0,1 0-1 0 0,0-1 1 0 0,0 0 0 0 0,1-1-1 0 0,0-1 1 0 0,7 2 131 0 0,-15-7-375 0 0,0 1 1 0 0,0-2 0 0 0,0 1-1 0 0,0-1 1 0 0,0 0-1 0 0,1 0 1 0 0,-1-1-1 0 0,1 0 1 0 0,-1 0-1 0 0,0-1 1 0 0,0 0 0 0 0,1 0-1 0 0,-1 0 1 0 0,0-1-1 0 0,0 0 1 0 0,0-1-1 0 0,0 0 1 0 0,5-2 374 0 0,8-14-1203 0 0</inkml:trace>
  <inkml:trace contextRef="#ctx0" brushRef="#br0" timeOffset="22054.001">14124 2113 1036 0 0,'28'-19'3551'0'0,"59"70"-1924"0"0,-86-51-1621 0 0,10 10 197 0 0,0 0 1 0 0,0 0-1 0 0,-1 1 0 0 0,0 1 1 0 0,0-1-1 0 0,-2 2 1 0 0,1-1-1 0 0,-2 1 0 0 0,0 0 1 0 0,0 1-1 0 0,-1 0 1 0 0,-1 0-1 0 0,0 0 0 0 0,-1 1 1 0 0,-1-1-1 0 0,0 1 1 0 0,0 14-204 0 0,-6-17 166 0 0,0 0 1 0 0,-1 0 0 0 0,-1 0 0 0 0,0 0 0 0 0,-1-1 0 0 0,0 0 0 0 0,-1 0 0 0 0,0 0 0 0 0,0-1 0 0 0,-1 0-1 0 0,-1-1 1 0 0,0 0 0 0 0,0 0 0 0 0,-1-1 0 0 0,0 0 0 0 0,0 0 0 0 0,0-1 0 0 0,-1-1 0 0 0,-1 0 0 0 0,1 0 0 0 0,-1-1-1 0 0,0-1 1 0 0,0 0 0 0 0,-11 3-167 0 0,23-7-19 0 0,-1 0 0 0 0,0 0 0 0 0,0 1-1 0 0,0-1 1 0 0,1 0 0 0 0,-1 0 0 0 0,0 0 0 0 0,0 0-1 0 0,0 0 1 0 0,1 0 0 0 0,-1 0 0 0 0,0 0 0 0 0,0 0-1 0 0,0 0 1 0 0,0 0 0 0 0,1-1 0 0 0,-1 1 0 0 0,0 0-1 0 0,0-1 1 0 0,1 1 0 0 0,-1 0 0 0 0,0-1 0 0 0,0 1-1 0 0,1-1 1 0 0,-1 1 0 0 0,1-1 0 0 0,-1 1 0 0 0,0-1-1 0 0,1 0 1 0 0,-1 1 0 0 0,1-1 0 0 0,-1 0 0 0 0,1 1-1 0 0,0-1 1 0 0,-1 0 0 0 0,1 0 0 0 0,0 1 0 0 0,-1-1-1 0 0,1 0 1 0 0,0 0 0 0 0,0 0 0 0 0,0 1 0 0 0,0-1-1 0 0,-1 0 1 0 0,1 0 0 0 0,1 0 0 0 0,-1 0-1 0 0,0 1 1 0 0,0-1 0 0 0,0 0 0 0 0,0 0 0 0 0,0 0-1 0 0,1 1 1 0 0,-1-1 0 0 0,0 0 0 0 0,1 0 0 0 0,-1 1-1 0 0,1-1 1 0 0,-1 0 0 0 0,1 0 0 0 0,-1 1 0 0 0,1-1 19 0 0,22-50-1849 0 0,93-74-5323 0 0,-88 99 5776 0 0</inkml:trace>
  <inkml:trace contextRef="#ctx0" brushRef="#br0" timeOffset="22318.126">14543 2125 1532 0 0,'-29'-9'4174'0'0,"-25"50"-2314"0"0,51-39-1615 0 0,-5 7-55 0 0,0 1 1 0 0,1-1 0 0 0,0 1-1 0 0,0 0 1 0 0,1 0 0 0 0,0 1-1 0 0,1 0 1 0 0,0 0 0 0 0,1 1-1 0 0,0-1 1 0 0,0 1 0 0 0,2 0-1 0 0,-1 0 1 0 0,2 0 0 0 0,-1 0-1 0 0,2 0 1 0 0,0 0 0 0 0,0 0-1 0 0,1 0 1 0 0,0 0 0 0 0,2 6-191 0 0,-1-11-69 0 0,-1 1-1 0 0,1 0 1 0 0,0 0 0 0 0,1-1-1 0 0,0 1 1 0 0,0-1 0 0 0,1 0 0 0 0,0 0-1 0 0,0 0 1 0 0,1 0 0 0 0,-1-1 0 0 0,1 0-1 0 0,1 0 1 0 0,-1 0 0 0 0,1 0 0 0 0,0-1-1 0 0,1 0 1 0 0,-1 0 0 0 0,1-1-1 0 0,0 0 1 0 0,0 0 0 0 0,0-1 0 0 0,0 1-1 0 0,1-2 1 0 0,-1 1 0 0 0,1-1 0 0 0,0 0-1 0 0,0 0 1 0 0,0-1 0 0 0,0 0-1 0 0,0-1 1 0 0,4 0 69 0 0,-4 0-374 0 0,-1-1 1 0 0,1 0-1 0 0,0-1 0 0 0,0 0 0 0 0,-1 0 0 0 0,1 0 1 0 0,-1-1-1 0 0,0 0 0 0 0,0-1 0 0 0,0 1 1 0 0,0-1-1 0 0,0-1 0 0 0,-1 1 0 0 0,0-1 0 0 0,0 0 1 0 0,0-1-1 0 0,-1 1 0 0 0,1-1 0 0 0,3-6 374 0 0,9-13-1236 0 0</inkml:trace>
  <inkml:trace contextRef="#ctx0" brushRef="#br0" timeOffset="22581.269">15022 1963 1540 0 0,'10'17'538'0'0,"-1"0"1"0"0,0 0-1 0 0,-2 1 0 0 0,0 0 0 0 0,-1 0 1 0 0,0 1-1 0 0,-2 0 0 0 0,0 0 0 0 0,-1 0 1 0 0,-1 0-1 0 0,-1 1 0 0 0,0-1 0 0 0,-3 18-538 0 0,-3-1 293 0 0,-2 0-1 0 0,-1-1 1 0 0,-2 1-1 0 0,-2-2 1 0 0,-1 0-1 0 0,-1 0 1 0 0,-2-2-1 0 0,-1 0 1 0 0,-2 0-1 0 0,-2 0-292 0 0,-12 9-2711 0 0,32-41 1215 0 0,1 0 57 0 0,-9-20-1165 0 0,10 0 1404 0 0</inkml:trace>
  <inkml:trace contextRef="#ctx0" brushRef="#br0" timeOffset="20503.223">12482 1934 2664 0 0,'29'-47'8737'0'0,"-22"78"-7428"0"0,81 446 1539 0 0,-50-123-2904 0 0,-80-120-4160 0 0,43-233 4089 0 0,-1 1 0 0 0,0 0 0 0 0,1-1 0 0 0,-1 1 1 0 0,0-1-1 0 0,0 1 0 0 0,0 0 0 0 0,0-1 0 0 0,0 1 1 0 0,-1 0-1 0 0,1-1 0 0 0,0 1 0 0 0,-1-1 0 0 0,1 1 0 0 0,-1-1 1 0 0,0 1-1 0 0,1-1 0 0 0,-1 1 0 0 0,0-1 0 0 0,0 0 1 0 0,0 1-1 0 0,0-1 0 0 0,0 0 0 0 0,0 0 0 0 0,0 1 1 0 0,-1-1-1 0 0,1 0 0 0 0,0 0 0 0 0,-1-1 0 0 0,1 1 0 0 0,0 0 1 0 0,-1 0-1 0 0,1-1 0 0 0,-1 1 0 0 0,1-1 0 0 0,-1 1 1 0 0,0-1-1 0 0,1 1 0 0 0,-1-1 0 0 0,1 0 0 0 0,-1 0 1 0 0,0 0-1 0 0,1 0 0 0 0,-1 0 0 0 0,0 0 0 0 0,1 0 0 0 0,-1-1 1 0 0,1 1-1 0 0,-1-1 0 0 0,1 1 0 0 0,-1-1 0 0 0,1 0 1 0 0,-1 1-1 0 0,1-1 0 0 0,-1 0 0 0 0,1 0 0 0 0,0 0 1 0 0,-1 0-1 0 0,1 0 0 0 0,0 0 0 0 0,0 0 0 0 0,0 0 0 0 0,0-1 1 0 0,0 1-1 0 0,0 0 0 0 0,0-1 0 0 0,0 1 0 0 0,1-1 1 0 0,-1 1 126 0 0,-9-22-1200 0 0</inkml:trace>
  <inkml:trace contextRef="#ctx0" brushRef="#br0" timeOffset="20795.179">12529 2185 1344 0 0,'5'-5'143'0'0,"0"0"1"0"0,1 0-1 0 0,-1 1 0 0 0,1 0 0 0 0,0 0 1 0 0,1 0-1 0 0,-1 1 0 0 0,0 0 0 0 0,1 0 1 0 0,0 0-1 0 0,0 1 0 0 0,0 0 0 0 0,0 1 1 0 0,0-1-1 0 0,0 1 0 0 0,0 1 1 0 0,0-1-1 0 0,1 1 0 0 0,-1 0 0 0 0,0 1 1 0 0,0 0-1 0 0,0 0 0 0 0,0 1 0 0 0,0 0 1 0 0,0 0-1 0 0,0 0 0 0 0,0 1 0 0 0,-1 0 1 0 0,1 0-1 0 0,-1 1 0 0 0,0 0 0 0 0,0 0 1 0 0,0 0-1 0 0,0 1 0 0 0,-1-1 0 0 0,0 2 1 0 0,0-1-1 0 0,0 0 0 0 0,-1 1 0 0 0,0 0 1 0 0,0 0-1 0 0,0 0 0 0 0,-1 1 1 0 0,0-1-1 0 0,0 1 0 0 0,2 6-143 0 0,-4-4 119 0 0,1 0-1 0 0,-1-1 1 0 0,-1 1-1 0 0,0 0 1 0 0,0 0-1 0 0,0-1 1 0 0,-1 1-1 0 0,-1 0 1 0 0,1-1-1 0 0,-2 1 1 0 0,1-1-1 0 0,-1 1 1 0 0,0-1-1 0 0,-1 0 1 0 0,0 0-1 0 0,0 0 1 0 0,0-1-1 0 0,-1 0 1 0 0,0 0-1 0 0,-1 0 1 0 0,0 0-1 0 0,0-1 1 0 0,0 0-1 0 0,-1 0 1 0 0,-5 3-119 0 0,-196 107 224 0 0,203-114-290 0 0,43-4-6481 0 0,-8-1 4713 0 0,12-2 572 0 0</inkml:trace>
  <inkml:trace contextRef="#ctx0" brushRef="#br0" timeOffset="21043.119">13246 2509 1972 0 0,'-2'4'3259'0'0,"-11"15"-2141"0"0,-39 40 1119 0 0,27-34-1661 0 0,1 1-1 0 0,2 0 1 0 0,1 2 0 0 0,1 1-1 0 0,1 0 1 0 0,2 1 0 0 0,1 1-1 0 0,-8 22-575 0 0,-14 68-1204 0 0,38-120 1056 0 0,0 0 0 0 0,-1 0 0 0 0,1 0-1 0 0,0 0 1 0 0,0 0 0 0 0,0 0 0 0 0,-1 0 0 0 0,1 0-1 0 0,0 0 1 0 0,-1 0 0 0 0,1 0 0 0 0,-1 0 0 0 0,1 0 0 0 0,-1 0-1 0 0,1 0 1 0 0,-1 0 0 0 0,0 0 0 0 0,1-1 0 0 0,-1 1-1 0 0,0 0 1 0 0,0-1 0 0 0,0 1 0 0 0,1 0 0 0 0,-1-1 0 0 0,0 1-1 0 0,0-1 1 0 0,0 1 0 0 0,0-1 0 0 0,0 0 0 0 0,0 1 0 0 0,0-1-1 0 0,0 0 1 0 0,0 0 0 0 0,0 1 0 0 0,0-1 0 0 0,0 0-1 0 0,-1 0 1 0 0,1 0 0 0 0,0-1 0 0 0,0 1 0 0 0,0 0 0 0 0,0 0-1 0 0,0 0 1 0 0,0-1 0 0 0,0 1 0 0 0,0-1 0 0 0,0 1-1 0 0,0-1 1 0 0,0 1 0 0 0,1-1 0 0 0,-1 1 0 0 0,0-1 0 0 0,0 0-1 0 0,0 1 1 0 0,1-1 0 0 0,-1 0 0 0 0,0 0 148 0 0,-19-17-1231 0 0,7 1-191 0 0</inkml:trace>
  <inkml:trace contextRef="#ctx0" brushRef="#br0" timeOffset="21293.227">12873 2596 1836 0 0,'30'-3'7485'0'0,"32"42"-6793"0"0,-44-26 57 0 0,50 29-44 0 0,130 93 85 0 0,-84-18-4049 0 0,-53-41-2493 0 0,-54-64 4482 0 0</inkml:trace>
  <inkml:trace contextRef="#ctx0" brushRef="#br0" timeOffset="16483.898">7503 2305 1944 0 0,'17'-2'1524'0'0,"3"-15"629"0"0,0-7-1839 0 0,-19 18 3926 0 0,-29 36-3957 0 0,17-3-148 0 0,2 1 1 0 0,1 0-1 0 0,1 1 0 0 0,1-1 0 0 0,2 1 0 0 0,1 0 0 0 0,1 0 0 0 0,1 1 0 0 0,2-1 1 0 0,2 10-136 0 0,-2 25 325 0 0,43 218 392 0 0,-10-128-1073 0 0,-61-174-3171 0 0,-29-82-1975 0 0,48 72 4247 0 0</inkml:trace>
  <inkml:trace contextRef="#ctx0" brushRef="#br0" timeOffset="16855.215">7396 2335 2344 0 0,'1'-11'215'0'0,"2"0"1"0"0,-1 0-1 0 0,2 1 0 0 0,-1-1 1 0 0,2 1-1 0 0,-1 0 0 0 0,1 0 0 0 0,1 0 1 0 0,0 0-1 0 0,0 1 0 0 0,1 0 1 0 0,0 1-1 0 0,0-1 0 0 0,1 1 0 0 0,0 1 1 0 0,1-1-1 0 0,0 2 0 0 0,0-1 0 0 0,0 1 1 0 0,1 0-1 0 0,0 1 0 0 0,0 0 1 0 0,0 1-1 0 0,0 0 0 0 0,1 1 0 0 0,10-3-215 0 0,-11 4 59 0 0,1-1-1 0 0,0 2 0 0 0,0 0 0 0 0,0 0 1 0 0,0 1-1 0 0,0 0 0 0 0,0 1 0 0 0,0 0 1 0 0,0 1-1 0 0,0 0 0 0 0,0 0 1 0 0,-1 2-1 0 0,1-1 0 0 0,-1 1 0 0 0,0 1 1 0 0,0-1-1 0 0,0 2 0 0 0,-1 0 0 0 0,0 0 1 0 0,0 0-1 0 0,0 1 0 0 0,-1 0 0 0 0,0 1 1 0 0,0 0-1 0 0,-1 0 0 0 0,0 1 0 0 0,-1 0 1 0 0,0 0-1 0 0,0 1 0 0 0,-1-1 1 0 0,0 1-1 0 0,0 0 0 0 0,-1 1 0 0 0,-1-1 1 0 0,0 1-1 0 0,0-1 0 0 0,-1 1 0 0 0,0 0 1 0 0,-1 8-59 0 0,-3-4 63 0 0,0 0 1 0 0,-2 0 0 0 0,0 0 0 0 0,0-1 0 0 0,-2 1-1 0 0,0-1 1 0 0,0 0 0 0 0,-1-1 0 0 0,-1 0-1 0 0,0 0 1 0 0,-1 0 0 0 0,0-1 0 0 0,-1 0 0 0 0,-1-1-1 0 0,0 0 1 0 0,0-1 0 0 0,-1 0 0 0 0,0-1-1 0 0,0 0 1 0 0,-1-1 0 0 0,-8 3-64 0 0,9-3-87 0 0,0 0-1 0 0,-1-1 1 0 0,0 0-1 0 0,0-1 1 0 0,0-1-1 0 0,-1 0 1 0 0,0-1-1 0 0,0 0 1 0 0,0-1 0 0 0,0-1-1 0 0,-1 0 1 0 0,0-1 87 0 0,13-1-126 0 0,0 0-1 0 0,0 0 1 0 0,0 0 0 0 0,1-1 0 0 0,-1 1 0 0 0,0-1 0 0 0,1 1 0 0 0,-1-1 0 0 0,0 1 0 0 0,1-1 0 0 0,-1 0 0 0 0,0 0-1 0 0,1 0 1 0 0,-1 0 0 0 0,1 0 0 0 0,0 0 0 0 0,-1 0 0 0 0,1-1 0 0 0,0 1 0 0 0,0 0 0 0 0,0-1 0 0 0,0 1 0 0 0,0-1 0 0 0,0 1-1 0 0,0-1 1 0 0,0 0 0 0 0,1 1 0 0 0,-1-1 0 0 0,0 0 0 0 0,1 1 0 0 0,0-1 0 0 0,-1 0 0 0 0,1 0 0 0 0,0 1 0 0 0,0-1-1 0 0,0 0 1 0 0,0 0 0 0 0,0 1 0 0 0,0-1 0 0 0,1 0 0 0 0,-1 0 0 0 0,0 1 0 0 0,1-1 0 0 0,0 0 0 0 0,-1 0 0 0 0,1 1-1 0 0,0-1 1 0 0,0 1 0 0 0,0-1 0 0 0,0 1 0 0 0,0-1 0 0 0,0 1 0 0 0,0 0 0 0 0,1-1 0 0 0,-1 1 0 0 0,0 0 0 0 0,1 0 0 0 0,-1 0-1 0 0,1 0 1 0 0,-1 0 0 0 0,2 0 126 0 0,15-21-1412 0 0</inkml:trace>
  <inkml:trace contextRef="#ctx0" brushRef="#br0" timeOffset="17134.637">8352 2195 1880 0 0,'12'-8'4925'0'0,"-33"19"-3244"0"0,-6 15-1168 0 0,1 1 1 0 0,1 2-1 0 0,1 0 0 0 0,1 2 0 0 0,2 0 1 0 0,1 1-1 0 0,2 1 0 0 0,1 1 0 0 0,-8 25-513 0 0,20-47 79 0 0,-1 0-1 0 0,2 0 1 0 0,-1 1-1 0 0,2 0 1 0 0,0 0-1 0 0,0 0 1 0 0,1 0-1 0 0,1 1 1 0 0,0-1-1 0 0,1 0 1 0 0,0 1-1 0 0,1-1 1 0 0,1 2-79 0 0,0-5-58 0 0,2 0 0 0 0,-1 0 1 0 0,1 0-1 0 0,0-1 0 0 0,1 1 0 0 0,0-1 0 0 0,1 0 1 0 0,0-1-1 0 0,0 1 0 0 0,1-1 0 0 0,0-1 0 0 0,0 1 1 0 0,1-1-1 0 0,0 0 58 0 0,94 44-3380 0 0,-84-47 2601 0 0,0-1-1 0 0,0-1 1 0 0,0 0 0 0 0,0-1-1 0 0,1-2 1 0 0,-1 1 0 0 0,0-2-1 0 0,0-1 1 0 0,7-1 779 0 0,14-5-1235 0 0</inkml:trace>
  <inkml:trace contextRef="#ctx0" brushRef="#br0" timeOffset="17615.811">9165 2177 848 0 0,'-9'19'5880'0'0,"-54"82"-3971"0"0,-223 367-134 0 0,243-429-6807 0 0,41-38 3710 0 0,-2-5 68 0 0,-19-12-6 0 0</inkml:trace>
  <inkml:trace contextRef="#ctx0" brushRef="#br0" timeOffset="17864.294">8712 2266 1100 0 0,'13'-25'6584'0'0,"16"30"-4327"0"0,36 42-2293 0 0,-55-39 635 0 0,233 211 548 0 0,-112-47-4665 0 0,-99-99-1763 0 0,-31-71 4081 0 0</inkml:trace>
  <inkml:trace contextRef="#ctx0" brushRef="#br0" timeOffset="18144.663">9413 2364 904 0 0,'-7'6'7386'0'0,"33"1"-6130"0"0,199-5 233 0 0,-119-4-3039 0 0,-22 24-2597 0 0,-86-14 1612 0 0,-6-3 1240 0 0</inkml:trace>
  <inkml:trace contextRef="#ctx0" brushRef="#br0" timeOffset="18333.282">9463 2563 1148 0 0,'0'14'6901'0'0,"45"-6"-4621"0"0,-20-6-1813 0 0,114 5 257 0 0,-46-5-3488 0 0,22-35-3200 0 0,-98 23 4700 0 0</inkml:trace>
  <inkml:trace contextRef="#ctx0" brushRef="#br0" timeOffset="18688.604">10012 2236 1592 0 0,'22'-8'4139'0'0,"43"42"-2754"0"0,-56-26-1219 0 0,0 0 0 0 0,-1 1 0 0 0,0-1-1 0 0,-1 1 1 0 0,0 1 0 0 0,-1 0 0 0 0,1 0 0 0 0,-2 0 0 0 0,0 0 0 0 0,0 1 0 0 0,-1 0-1 0 0,0 0 1 0 0,0 0 0 0 0,-2 1 0 0 0,1-1 0 0 0,-2 1 0 0 0,1 0 0 0 0,-1-1 0 0 0,-1 5-166 0 0,-5-1 161 0 0,-1-1-1 0 0,0 0 1 0 0,0-1 0 0 0,-2 1 0 0 0,1-1 0 0 0,-2-1 0 0 0,0 1 0 0 0,0-1 0 0 0,-1-1 0 0 0,-1 0 0 0 0,0-1 0 0 0,0 1 0 0 0,-1-2-1 0 0,0 0 1 0 0,-1 0 0 0 0,0-2 0 0 0,-5 4-161 0 0,-101 39-470 0 0,118-52 290 0 0,-1 0 1 0 0,1 1-1 0 0,0-1 0 0 0,0 0 1 0 0,-1 0-1 0 0,1 0 0 0 0,0 0 1 0 0,1 0-1 0 0,-1 0 0 0 0,0 0 1 0 0,1 0-1 0 0,-1 0 0 0 0,1 0 1 0 0,-1-1-1 0 0,1 1 0 0 0,0 0 1 0 0,0 0-1 0 0,0 0 0 0 0,0-1 1 0 0,0 1-1 0 0,1 0 0 0 0,-1 0 1 0 0,1 0-1 0 0,-1 0 0 0 0,1 0 1 0 0,0 0-1 0 0,0 0 0 0 0,0 0 1 0 0,0 0-1 0 0,0 0 0 0 0,0 0 1 0 0,1 0-1 0 0,-1 0 0 0 0,1 1 1 0 0,-1-1-1 0 0,1 1 0 0 0,-1-1 1 0 0,1 1-1 0 0,0 0 0 0 0,0-1 180 0 0,-1 1-14 0 0,38-48-2767 0 0,-17 23 1510 0 0</inkml:trace>
  <inkml:trace contextRef="#ctx0" brushRef="#br0" timeOffset="18923.938">10330 2322 1600 0 0,'-10'0'404'0'0,"1"1"1"0"0,-1 0-1 0 0,1 1 0 0 0,-1 0 1 0 0,1 0-1 0 0,0 1 0 0 0,-1 1 1 0 0,1-1-1 0 0,1 2 0 0 0,-1-1 1 0 0,1 1-1 0 0,0 0 0 0 0,0 1 1 0 0,0 0-1 0 0,0 0 0 0 0,1 1 0 0 0,-1 2-404 0 0,3-5 47 0 0,1 0-1 0 0,0 0 0 0 0,0 1 0 0 0,0-1 0 0 0,1 1 0 0 0,0 0 0 0 0,0 0 0 0 0,0 0 0 0 0,0 1 0 0 0,1-1 0 0 0,0 1 1 0 0,0 0-1 0 0,1-1 0 0 0,-1 1 0 0 0,1 0 0 0 0,0 0 0 0 0,1 0 0 0 0,0 0 0 0 0,-1 0 0 0 0,2 0 0 0 0,-1-1 0 0 0,1 1 1 0 0,0 0-1 0 0,0 0 0 0 0,1 0 0 0 0,-1-1 0 0 0,1 1 0 0 0,1 0 0 0 0,-1-1 0 0 0,1 0 0 0 0,0 0 0 0 0,0 0 0 0 0,0 0 0 0 0,1 0 1 0 0,0 0-1 0 0,0-1 0 0 0,0 0 0 0 0,0 0 0 0 0,1 0 0 0 0,-1 0 0 0 0,1-1 0 0 0,0 1 0 0 0,0-1 0 0 0,1-1 0 0 0,-1 1 1 0 0,0-1-1 0 0,6 2-46 0 0,5 1-598 0 0,0 0 0 0 0,0-1 0 0 0,1 0 0 0 0,0-1 0 0 0,-1-1 1 0 0,1-1-1 0 0,0-1 0 0 0,0 0 0 0 0,0-1 0 0 0,0 0 0 0 0,-1-2 0 0 0,1 0 1 0 0,2-2 597 0 0,9-6-1232 0 0</inkml:trace>
  <inkml:trace contextRef="#ctx0" brushRef="#br0" timeOffset="19216.891">10841 1874 2096 0 0,'10'9'412'0'0,"-1"0"0"0"0,1 0 0 0 0,-1 0 0 0 0,-1 1 0 0 0,0 1 0 0 0,0-1 0 0 0,-1 1 0 0 0,0 1 1 0 0,-1-1-1 0 0,0 1 0 0 0,-1 0 0 0 0,3 12-412 0 0,4 17 635 0 0,-3-1 1 0 0,-1 1 0 0 0,-2 0-1 0 0,-2 1 1 0 0,-1 25-636 0 0,-1-40 217 0 0,-1 0 0 0 0,-2 0-1 0 0,0 0 1 0 0,-2-1 0 0 0,-1 1 0 0 0,-1 0-1 0 0,-1-1 1 0 0,-2 0 0 0 0,0 0 0 0 0,-2-1 0 0 0,0 0-1 0 0,-2-1 1 0 0,-10 14-217 0 0,9-19 63 0 0,-1 0-1 0 0,-1-1 1 0 0,0-1 0 0 0,-2 0-1 0 0,0-1 1 0 0,0-1 0 0 0,-2-1-1 0 0,0 0 1 0 0,-19 10-63 0 0,-119 21-4421 0 0,151-45 4136 0 0,1 0 0 0 0,-1-1 0 0 0,1 0-1 0 0,-1 0 1 0 0,1-1 0 0 0,-1 1 0 0 0,1-1 0 0 0,0-1-1 0 0,0 1 1 0 0,0-1 0 0 0,0 1 0 0 0,0-1 0 0 0,0-1-1 0 0,1 1 1 0 0,-1-1 0 0 0,1 0 0 0 0,0 0 0 0 0,0 0 0 0 0,1 0-1 0 0,-1-1 286 0 0,-11-19-1204 0 0</inkml:trace>
  <inkml:trace contextRef="#ctx0" brushRef="#br0" timeOffset="24649.101">18478 1633 956 0 0,'29'-47'4644'0'0,"-29"47"-4589"0"0,-1 0 1 0 0,1 0 0 0 0,0 0-1 0 0,-1 1 1 0 0,1-1-1 0 0,0 0 1 0 0,-1 0-1 0 0,1 0 1 0 0,0 0-1 0 0,0 0 1 0 0,-1 1-1 0 0,1-1 1 0 0,0 0 0 0 0,-1 0-1 0 0,1 0 1 0 0,-1 0-1 0 0,1 0 1 0 0,0 0-1 0 0,-1 0 1 0 0,1 0-1 0 0,0-1 1 0 0,-1 1 0 0 0,1 0-1 0 0,0 0 1 0 0,-1 0-1 0 0,1 0 1 0 0,0 0-1 0 0,0 0 1 0 0,-1-1-1 0 0,1 1 1 0 0,0 0 0 0 0,-1 0-1 0 0,1 0 1 0 0,0-1-1 0 0,0 1 1 0 0,-1 0-1 0 0,1 0 1 0 0,0-1-1 0 0,0 1 1 0 0,0 0-1 0 0,0-1 1 0 0,-1 1 0 0 0,1 0-1 0 0,0-1 1 0 0,0 1-1 0 0,0 0 1 0 0,0-1-1 0 0,0 1 1 0 0,0 0-1 0 0,0-1 1 0 0,0 1 0 0 0,0 0-1 0 0,0-1-55 0 0,-1 18 122 0 0,0 0 1 0 0,2 1-1 0 0,0-1 0 0 0,1 0 0 0 0,1 0 1 0 0,0 0-1 0 0,1-1 0 0 0,1 1 1 0 0,2 3-123 0 0,17 79 210 0 0,-24-31-1160 0 0,-1-64 710 0 0,0 0 0 0 0,0 0 0 0 0,0 0 0 0 0,0 0 1 0 0,0-1-1 0 0,-1 1 0 0 0,0 0 0 0 0,0-1 0 0 0,0 1 0 0 0,0-1 0 0 0,0 0 0 0 0,-1 0 0 0 0,1 0 0 0 0,-1 0 0 0 0,0 0 0 0 0,0-1 0 0 0,0 1 1 0 0,0-1-1 0 0,-1 1 0 0 0,1-1 0 0 0,-1 0 0 0 0,1-1 0 0 0,-1 1 0 0 0,-1 0 240 0 0,-17 4-1267 0 0</inkml:trace>
  <inkml:trace contextRef="#ctx0" brushRef="#br0" timeOffset="24943.975">17780 2191 888 0 0,'-82'21'6274'0'0,"122"-12"-3578"0"0,359-21-213 0 0,393-36-2353 0 0,-533 40-2787 0 0,3 5-3618 0 0,-248 3 5044 0 0</inkml:trace>
  <inkml:trace contextRef="#ctx0" brushRef="#br0" timeOffset="25611.996">17491 2509 2396 0 0,'4'-2'124'0'0,"0"-1"0"0"0,1 1 1 0 0,-1 1-1 0 0,1-1 0 0 0,-1 1 0 0 0,1-1 0 0 0,0 1 0 0 0,0 1 0 0 0,-1-1 0 0 0,1 1 0 0 0,0-1 0 0 0,0 1 1 0 0,0 1-1 0 0,-1-1 0 0 0,1 1 0 0 0,0 0 0 0 0,0 0 0 0 0,-1 0 0 0 0,1 1 0 0 0,0-1 0 0 0,-1 1 0 0 0,0 0 1 0 0,1 0-1 0 0,-1 1 0 0 0,0 0 0 0 0,0-1 0 0 0,0 1 0 0 0,-1 0 0 0 0,1 1 0 0 0,1 2-124 0 0,4 1 115 0 0,-1 0-1 0 0,-1 1 1 0 0,0 0-1 0 0,0 1 1 0 0,0 0-1 0 0,-1 0 1 0 0,0 0 0 0 0,-1 1-1 0 0,0 0 1 0 0,-1 0-1 0 0,0 0 1 0 0,0 0-1 0 0,-1 1 1 0 0,-1 0-1 0 0,0-1 1 0 0,0 1-1 0 0,-1 0 1 0 0,0 0-1 0 0,-1 0 1 0 0,0 0 0 0 0,-1 0-1 0 0,0 0 1 0 0,-1-1-1 0 0,0 1 1 0 0,0 0-1 0 0,-1-1 1 0 0,-1 1-1 0 0,0-1 1 0 0,0 0-1 0 0,-1 0 1 0 0,0-1-1 0 0,-1 1 1 0 0,0-1-1 0 0,-1 0 1 0 0,0-1 0 0 0,0 0-1 0 0,0 0 1 0 0,-8 6-115 0 0,-18 15 280 0 0,-2-2 1 0 0,-1-1 0 0 0,-2-1-1 0 0,0-3 1 0 0,-30 13-281 0 0,47-28-629 0 0,27-18-1058 0 0,32-21-1288 0 0,-35 30 2914 0 0,84-65-3562 0 0,-52 43 2547 0 0</inkml:trace>
  <inkml:trace contextRef="#ctx0" brushRef="#br0" timeOffset="25910.705">18036 2614 1324 0 0,'-18'2'428'0'0,"0"0"0"0"0,0 2 0 0 0,1 0-1 0 0,-1 1 1 0 0,1 0 0 0 0,0 2 0 0 0,0 0 0 0 0,1 1 0 0 0,0 0-1 0 0,0 2 1 0 0,1 0 0 0 0,0 0 0 0 0,1 1 0 0 0,0 1 0 0 0,1 1-1 0 0,0 0 1 0 0,1 0 0 0 0,1 1 0 0 0,-7 10-428 0 0,16-19 30 0 0,-1 0-1 0 0,1 1 1 0 0,0-1 0 0 0,0 1 0 0 0,0-1-1 0 0,1 1 1 0 0,0 0 0 0 0,0 0-1 0 0,1-1 1 0 0,-1 1 0 0 0,1 0 0 0 0,0 0-1 0 0,1 0 1 0 0,0 0 0 0 0,0-1 0 0 0,0 1-1 0 0,0 0 1 0 0,1-1 0 0 0,0 1-1 0 0,0-1 1 0 0,1 1 0 0 0,-1-1 0 0 0,1 0-1 0 0,0 0 1 0 0,0 0 0 0 0,1-1 0 0 0,0 1-1 0 0,0-1 1 0 0,0 0 0 0 0,0 0 0 0 0,0 0-1 0 0,1 0 1 0 0,0-1 0 0 0,0 0-1 0 0,5 3-29 0 0,9 6-557 0 0,1-1 0 0 0,0-1 0 0 0,1-1 0 0 0,0-1 0 0 0,0-1 0 0 0,1-1 0 0 0,0 0 0 0 0,19 1 557 0 0,39 0-2424 0 0,-55-7 1303 0 0</inkml:trace>
  <inkml:trace contextRef="#ctx0" brushRef="#br0" timeOffset="26311.552">18494 2589 2292 0 0,'-126'67'5181'0'0,"113"-58"-4979"0"0,1 1 0 0 0,0 0 0 0 0,0 0 0 0 0,1 1 0 0 0,1 1 0 0 0,0 0 0 0 0,1 0 0 0 0,0 1 1 0 0,1 0-1 0 0,0 0 0 0 0,1 1 0 0 0,0 0 0 0 0,1 0 0 0 0,1 1 0 0 0,1 0 0 0 0,0 0 0 0 0,0 0 0 0 0,2 0 0 0 0,0 1 0 0 0,0 11-202 0 0,3-18-28 0 0,0 1 1 0 0,1 0-1 0 0,0 0 1 0 0,1-1-1 0 0,0 1 1 0 0,0-1-1 0 0,1 0 1 0 0,1 0-1 0 0,-1 0 1 0 0,1 0-1 0 0,1-1 1 0 0,0 0-1 0 0,0 0 1 0 0,0-1-1 0 0,1 1 1 0 0,0-1-1 0 0,1-1 1 0 0,-1 1-1 0 0,1-2 1 0 0,0 1-1 0 0,4 1 28 0 0,-5-2-337 0 0,0 0 0 0 0,1-1-1 0 0,-1 0 1 0 0,1 0 0 0 0,0-1-1 0 0,0 0 1 0 0,0 0 0 0 0,1-1-1 0 0,-1 0 1 0 0,0 0 0 0 0,1-1 0 0 0,-1 0-1 0 0,1-1 1 0 0,0 0 0 0 0,-1 0-1 0 0,1-1 1 0 0,-1 0 0 0 0,1-1-1 0 0,-1 1 1 0 0,0-1 0 0 0,1-1 0 0 0,-1 0-1 0 0,0 0 1 0 0,1-1 337 0 0,14-15-1241 0 0</inkml:trace>
  <inkml:trace contextRef="#ctx0" brushRef="#br0" timeOffset="26685.585">18528 2680 1280 0 0,'25'2'3254'0'0,"-17"-1"-3152"0"0,0 0 0 0 0,-1 1-1 0 0,1 0 1 0 0,0 0 0 0 0,-1 1-1 0 0,1 0 1 0 0,-1 0 0 0 0,0 1-1 0 0,0 0 1 0 0,0 0 0 0 0,0 1-1 0 0,-1 0 1 0 0,0 0 0 0 0,0 0-1 0 0,0 1 1 0 0,0-1 0 0 0,-1 2-1 0 0,0-1 1 0 0,-1 0 0 0 0,1 1-1 0 0,-1 0 1 0 0,0 0 0 0 0,-1 0-1 0 0,0 1 1 0 0,0-1 0 0 0,0 1-1 0 0,-1 0 1 0 0,-1-1 0 0 0,1 1-1 0 0,-1 0 1 0 0,0 0 0 0 0,-1 0-1 0 0,0 0 1 0 0,0 0 0 0 0,-1 5-102 0 0,-11 7 223 0 0,-1-1 0 0 0,-1 0 0 0 0,-1-1 1 0 0,-1-1-1 0 0,0 0 0 0 0,-1-1 0 0 0,-1-1 0 0 0,0 0 1 0 0,-1-2-1 0 0,-1 0 0 0 0,0-1 0 0 0,0-1 0 0 0,-1-1 1 0 0,-22 7-224 0 0,0 1-102 0 0,39-17-238 0 0,4-36-2857 0 0,57-31-890 0 0,-29 41 2891 0 0</inkml:trace>
  <inkml:trace contextRef="#ctx0" brushRef="#br0" timeOffset="26947.561">18857 2709 2204 0 0,'-58'23'5836'0'0,"45"-12"-5547"0"0,1-1 0 0 0,0 1-1 0 0,1 1 1 0 0,0 0 0 0 0,1 1 0 0 0,0 0 0 0 0,1 1 0 0 0,1 0 0 0 0,-7 13-289 0 0,13-22 15 0 0,-1 0-1 0 0,1 0 1 0 0,-1 1 0 0 0,2-1 0 0 0,-1 1 0 0 0,0-1 0 0 0,1 1 0 0 0,0 0-1 0 0,1-1 1 0 0,-1 1 0 0 0,1 0 0 0 0,0 0 0 0 0,0-1 0 0 0,1 1 0 0 0,0 0 0 0 0,0-1-1 0 0,0 1 1 0 0,1-1 0 0 0,-1 1 0 0 0,1-1 0 0 0,1 1 0 0 0,-1-1 0 0 0,1 0 0 0 0,0 0-1 0 0,0 0 1 0 0,0-1 0 0 0,1 1 0 0 0,0-1 0 0 0,0 0 0 0 0,0 0 0 0 0,0 0 0 0 0,0 0-1 0 0,1-1 1 0 0,0 1 0 0 0,0-1 0 0 0,0 0 0 0 0,0-1 0 0 0,0 0 0 0 0,2 1-15 0 0,6 2-565 0 0,1-2 1 0 0,-1 0-1 0 0,1-1 1 0 0,0 0-1 0 0,-1-1 0 0 0,1 0 1 0 0,0-1-1 0 0,0-1 1 0 0,0 0-1 0 0,-1-1 1 0 0,1 0-1 0 0,-1-1 1 0 0,1-1-1 0 0,-1 0 1 0 0,6-3 564 0 0,4-3-1220 0 0</inkml:trace>
  <inkml:trace contextRef="#ctx0" brushRef="#br0" timeOffset="27197.776">19220 2580 1944 0 0,'-1'15'5541'0'0,"-3"23"-4361"0"0,0-15-860 0 0,0 0-1 0 0,1 1 0 0 0,1-1 1 0 0,1 1-1 0 0,2-1 0 0 0,0 1 0 0 0,1-1 1 0 0,2 1-1 0 0,2 10-319 0 0,-4-26-243 0 0,18 76 200 0 0,-16-29-6635 0 0,-7-49 5466 0 0,-13 2 37 0 0</inkml:trace>
  <inkml:trace contextRef="#ctx0" brushRef="#br0" timeOffset="27443.503">19036 2850 3352 0 0,'15'1'4968'0'0,"248"-25"-2503"0"0,-227 19-3818 0 0,-1-2 0 0 0,0-2-1 0 0,0-1 1 0 0,-1-2 0 0 0,0-1 0 0 0,11-8 1353 0 0,-20 7-1218 0 0</inkml:trace>
  <inkml:trace contextRef="#ctx0" brushRef="#br0" timeOffset="27722.99">19729 2617 1604 0 0,'4'-6'7233'0'0,"-15"25"-4832"0"0,-9 250-720 0 0,28-202-2210 0 0,-2-35-883 0 0,-4 3-4117 0 0,-13-21 3026 0 0,5-10 1381 0 0</inkml:trace>
  <inkml:trace contextRef="#ctx0" brushRef="#br0" timeOffset="27970.424">19949 2421 888 0 0,'6'-3'204'0'0,"0"1"1"0"0,1 1-1 0 0,0-1 1 0 0,-1 1-1 0 0,1 0 0 0 0,0 1 1 0 0,0-1-1 0 0,-1 1 1 0 0,1 1-1 0 0,0-1 0 0 0,0 1 1 0 0,-1 0-1 0 0,1 1 1 0 0,0 0-1 0 0,-1 0 0 0 0,0 0 1 0 0,1 1-1 0 0,-1 0 1 0 0,0 0-1 0 0,0 0 0 0 0,-1 1 1 0 0,1 0-1 0 0,-1 0 0 0 0,0 0 1 0 0,0 1-1 0 0,0 0 1 0 0,0 0-1 0 0,-1 0 0 0 0,0 1 1 0 0,0-1-1 0 0,0 1 1 0 0,-1 0-1 0 0,0 0 0 0 0,1 3-204 0 0,12 23 430 0 0,-1 0-1 0 0,-2 2 1 0 0,-1-1-1 0 0,-1 2 1 0 0,-3-1-1 0 0,0 1 1 0 0,-2 0-1 0 0,-2 1 1 0 0,-1 0-1 0 0,-2 27-429 0 0,-4-43 16 0 0,0 0 0 0 0,-1 0 0 0 0,-1 0 0 0 0,-1-1 0 0 0,0 1-1 0 0,-2-1 1 0 0,0-1 0 0 0,-1 0 0 0 0,-1 0 0 0 0,-1 0 0 0 0,0-2-1 0 0,-1 1 1 0 0,-1-1 0 0 0,-1-1 0 0 0,0-1 0 0 0,0 0 0 0 0,-2 0-1 0 0,0-2 1 0 0,0 0 0 0 0,-1 0 0 0 0,-1-2 0 0 0,0 0-1 0 0,-4 1-15 0 0,1 0-431 0 0,0 0-1 0 0,0-2 1 0 0,-1 0-1 0 0,0-2 0 0 0,-1 0 1 0 0,0-1-1 0 0,0-2 0 0 0,-21 2 432 0 0,38-6-281 0 0,0 0-1 0 0,0-1 0 0 0,-1 0 0 0 0,1 0 1 0 0,0 0-1 0 0,0-1 0 0 0,0 0 0 0 0,1-1 1 0 0,-1 1-1 0 0,0-1 0 0 0,1 0 0 0 0,-1 0 0 0 0,1 0 1 0 0,0-1-1 0 0,0 0 0 0 0,1 0 0 0 0,-1 0 1 0 0,1-1-1 0 0,0 0 0 0 0,0 0 0 0 0,-1-2 282 0 0,-12-24-1234 0 0</inkml:trace>
  <inkml:trace contextRef="#ctx0" brushRef="#br0" timeOffset="30099.755">21270 2023 1036 0 0,'0'0'948'0'0,"0"0"-172"0"0,0 0-90 0 0,4 20 1056 0 0,33 22-658 0 0,-31-37-952 0 0,-1 1 0 0 0,1-1 0 0 0,-1 1 0 0 0,0 0 0 0 0,0 1 0 0 0,0-1-1 0 0,-1 1 1 0 0,0 0 0 0 0,-1 0 0 0 0,1 0 0 0 0,-1 1 0 0 0,-1-1 0 0 0,0 1 0 0 0,2 5-132 0 0,-6-7 4 0 0,0 0 0 0 0,0 0-1 0 0,-1 0 1 0 0,1-1 0 0 0,-1 1 0 0 0,-1 0 0 0 0,1-1 0 0 0,-1 0 0 0 0,0 0 0 0 0,0 0 0 0 0,0 0 0 0 0,-1-1 0 0 0,1 0 0 0 0,-1 0-1 0 0,0 0 1 0 0,-1 0 0 0 0,1-1 0 0 0,0 0 0 0 0,-1 0 0 0 0,0 0 0 0 0,0-1 0 0 0,0 0 0 0 0,0 0 0 0 0,-4 1-4 0 0,3 0-82 0 0,0 0-235 0 0,1 0 1 0 0,-1 0-1 0 0,-1 0 1 0 0,1-1 0 0 0,0 0-1 0 0,-1 0 1 0 0,1-1 0 0 0,-1 0-1 0 0,1 0 1 0 0,-1-1-1 0 0,1 0 1 0 0,-1 0 0 0 0,0-1-1 0 0,1 0 1 0 0,-7-1 316 0 0,-20-14-1161 0 0</inkml:trace>
  <inkml:trace contextRef="#ctx0" brushRef="#br0" timeOffset="33651.804">25915 1903 1036 0 0,'14'4'5790'0'0,"18"-9"-5058"0"0,-16 1 41 0 0,174-27-178 0 0,6 0-6837 0 0,-167 27 5026 0 0</inkml:trace>
  <inkml:trace contextRef="#ctx0" brushRef="#br0" timeOffset="33882.576">26725 1838 1016 0 0,'50'4'7325'0'0,"5"0"-6651"0"0,104-17-2235 0 0,-44-5-2547 0 0,-80 11 2814 0 0</inkml:trace>
  <inkml:trace contextRef="#ctx0" brushRef="#br0" timeOffset="34067.525">27600 1825 1332 0 0,'4'-2'1476'0'0,"-1"4"-256"0"0,2-2-104 0 0,-2 0-135 0 0,0 0-201 0 0,0 0-204 0 0,-1-3-280 0 0,3-2-244 0 0,11-2 0 0 0,1-4-792 0 0,4-1 60 0 0,3 2 60 0 0,-2-1 55 0 0,4 1-919 0 0,1 1 36 0 0,2 3 212 0 0</inkml:trace>
  <inkml:trace contextRef="#ctx0" brushRef="#br0" timeOffset="34068.525">28244 1786 1324 0 0,'6'0'1076'0'0,"18"0"-148"0"0,-2-2-252 0 0,-12 2-72 0 0,8 0-268 0 0,26-12-104 0 0,-13 5-40 0 0,-2-1-672 0 0,3 2-788 0 0,0 0 40 0 0,-5 2 0 0 0</inkml:trace>
  <inkml:trace contextRef="#ctx0" brushRef="#br0" timeOffset="34301.746">28828 1747 1652 0 0,'9'1'1464'0'0,"-1"-1"-256"0"0,0 0-67 0 0,-3 2-177 0 0,0-2-188 0 0,0-2-160 0 0,-4 2-316 0 0,2-1-400 0 0,-3-2 12 0 0,2 1-1388 0 0,-4-2 91 0 0,-1 1 73 0 0,-8-11-28 0 0,-2-1-32 0 0</inkml:trace>
  <inkml:trace contextRef="#ctx0" brushRef="#br0" timeOffset="31548.503">23502 1796 1732 0 0,'-1'-10'6302'0'0,"-12"32"-4119"0"0,4 151-957 0 0,35-61-3363 0 0,-3-55-3487 0 0,-20-51 4214 0 0</inkml:trace>
  <inkml:trace contextRef="#ctx0" brushRef="#br0" timeOffset="31799.131">23824 2128 1756 0 0,'-101'237'6669'0'0,"42"-121"-6305"0"0,58-114-512 0 0,-16 32-789 0 0,5-21-3171 0 0,12-13 2868 0 0</inkml:trace>
  <inkml:trace contextRef="#ctx0" brushRef="#br0" timeOffset="32200.282">23942 1747 2496 0 0,'24'-4'6147'0'0,"40"-4"-5478"0"0,-57 8-619 0 0,-1 1 1 0 0,1-1 0 0 0,0 1 0 0 0,-1 1 0 0 0,1-1 0 0 0,-1 1 0 0 0,1 0 0 0 0,-1 1-1 0 0,0 0 1 0 0,0 0 0 0 0,0 0 0 0 0,0 0 0 0 0,0 1 0 0 0,-1 0 0 0 0,0 0 0 0 0,0 1 0 0 0,0 0-1 0 0,0-1 1 0 0,-1 2 0 0 0,0-1 0 0 0,0 0 0 0 0,0 1 0 0 0,0 0 0 0 0,-1 0 0 0 0,0 0-1 0 0,0 0 1 0 0,-1 0 0 0 0,0 1 0 0 0,0-1 0 0 0,0 1 0 0 0,-1-1 0 0 0,0 1 0 0 0,0 0 0 0 0,-1-1-1 0 0,0 1 1 0 0,0 0 0 0 0,0 0 0 0 0,-2 1-51 0 0,-96 170 1226 0 0,46-103-854 0 0,52-74-389 0 0,0 1 0 0 0,0-1 0 0 0,0 0 0 0 0,1 1 0 0 0,-1-1-1 0 0,0 0 1 0 0,1 1 0 0 0,-1-1 0 0 0,1 0 0 0 0,0 0 0 0 0,0 0 0 0 0,-1 1-1 0 0,1-1 1 0 0,0 0 0 0 0,0 0 0 0 0,0 0 0 0 0,0 0 0 0 0,0 0 0 0 0,0 0 0 0 0,0-1-1 0 0,0 1 1 0 0,0 0 0 0 0,1 0 0 0 0,-1-1 0 0 0,0 1 0 0 0,1-1 0 0 0,-1 1 0 0 0,0-1-1 0 0,1 0 1 0 0,-1 1 0 0 0,0-1 0 0 0,1 0 0 0 0,-1 0 0 0 0,0 0 0 0 0,1 0 0 0 0,-1 0-1 0 0,1 0 1 0 0,-1 0 0 0 0,0-1 0 0 0,1 1 0 0 0,-1 0 0 0 0,0-1 0 0 0,1 1-1 0 0,-1-1 1 0 0,0 1 0 0 0,0-1 0 0 0,1 0 0 0 0,-1 0 0 0 0,0 1 0 0 0,0-1 0 0 0,0 0-1 0 0,0 0 18 0 0,244-81-8444 0 0,-214 71 7220 0 0</inkml:trace>
  <inkml:trace contextRef="#ctx0" brushRef="#br0" timeOffset="32452.002">24568 2029 2340 0 0,'5'84'5830'0'0,"-9"-64"-5547"0"0,2-7-242 0 0,0 0 0 0 0,0 0 0 0 0,-1 0 0 0 0,-1 0 0 0 0,0-1 1 0 0,-1 1-1 0 0,0-1 0 0 0,0 0 0 0 0,-2 0 0 0 0,1-1 0 0 0,-2 0 1 0 0,1 0-1 0 0,-2 0 0 0 0,1-1 0 0 0,-1-1 0 0 0,-1 1 0 0 0,0-2 1 0 0,0 1-1 0 0,-11 6-41 0 0,9-10-534 0 0,0-1 0 0 0,0-1 0 0 0,0 0 1 0 0,-1 0-1 0 0,1-1 0 0 0,-1-1 0 0 0,1 0 0 0 0,-1 0 1 0 0,0-2-1 0 0,1 1 0 0 0,-3-2 534 0 0,-37-8-1335 0 0</inkml:trace>
  <inkml:trace contextRef="#ctx0" brushRef="#br0" timeOffset="33149.916">24727 1663 1324 0 0,'5'-8'4972'0'0,"78"-24"-4255"0"0,31 40-337 0 0,-111-7-374 0 0,0 0-1 0 0,-1 0 1 0 0,1 0 0 0 0,0 0 0 0 0,-1 0 0 0 0,1 1 0 0 0,-1-1 0 0 0,0 1 0 0 0,1 0-1 0 0,-1-1 1 0 0,0 1 0 0 0,0 0 0 0 0,0 0 0 0 0,0 1 0 0 0,-1-1 0 0 0,1 0 0 0 0,0 0-1 0 0,-1 1 1 0 0,0-1 0 0 0,1 1 0 0 0,-1 0 0 0 0,0-1 0 0 0,0 1 0 0 0,-1 0-1 0 0,1-1 1 0 0,0 1 0 0 0,-1 0 0 0 0,0 0 0 0 0,0 0 0 0 0,0 0 0 0 0,0-1 0 0 0,0 1-1 0 0,0 0 1 0 0,-1 0 0 0 0,1 0 0 0 0,-1-1 0 0 0,0 1 0 0 0,0 0 0 0 0,0-1-1 0 0,0 1 1 0 0,-1 0-6 0 0,-97 126 558 0 0,101-127-546 0 0,0 1 1 0 0,-1-1 0 0 0,1 1 0 0 0,0-1-1 0 0,0 1 1 0 0,0-1 0 0 0,0 0 0 0 0,1 0-1 0 0,-1 0 1 0 0,1-1 0 0 0,-1 1 0 0 0,1 0-1 0 0,0-1 1 0 0,-1 0 0 0 0,1 1 0 0 0,0-1-1 0 0,0 0 1 0 0,0-1 0 0 0,0 1 0 0 0,0 0-1 0 0,0-1 1 0 0,0 0 0 0 0,0 1 0 0 0,0-1-1 0 0,0-1 1 0 0,0 1 0 0 0,0 0 0 0 0,0-1-1 0 0,1 0-12 0 0,6 3 26 0 0,2-2 15 0 0,-1 0 0 0 0,1 2-1 0 0,0-1 1 0 0,0 1 0 0 0,-1 1-1 0 0,1 0 1 0 0,-1 1 0 0 0,0 0-1 0 0,0 1 1 0 0,0 0 0 0 0,0 0-1 0 0,-1 1 1 0 0,0 1 0 0 0,0 0 0 0 0,-1 0-1 0 0,0 1 1 0 0,0 0 0 0 0,-1 0-1 0 0,0 1 1 0 0,0 0 0 0 0,-1 1-1 0 0,0 0 1 0 0,-1 0 0 0 0,0 0 0 0 0,2 6-41 0 0,-8-11 26 0 0,1 0 1 0 0,-1-1 0 0 0,-1 1 0 0 0,1-1 0 0 0,-1 1 0 0 0,1-1 0 0 0,-1 0-1 0 0,-1 1 1 0 0,1-1 0 0 0,0 0 0 0 0,-1 1 0 0 0,0-1 0 0 0,0 0 0 0 0,0 0-1 0 0,-1-1 1 0 0,1 1 0 0 0,-1 0 0 0 0,0-1 0 0 0,0 1 0 0 0,0-1 0 0 0,-1 0-1 0 0,1 0 1 0 0,-1 0 0 0 0,0-1 0 0 0,1 1 0 0 0,-3 0-27 0 0,-104 56 278 0 0,-25-19-2061 0 0,134-40 1684 0 0,0-1 0 0 0,0 1 0 0 0,0 0 0 0 0,0 0 0 0 0,0 0 0 0 0,0 0 0 0 0,0-1 0 0 0,0 1 0 0 0,0-1 0 0 0,0 1 0 0 0,0 0 0 0 0,0-1 0 0 0,0 0 0 0 0,0 1 0 0 0,0-1 0 0 0,1 1 0 0 0,-1-1 0 0 0,0 0 0 0 0,0 0 0 0 0,1 0 0 0 0,-1 1 0 0 0,0-1 0 0 0,1 0 0 0 0,-1 0 0 0 0,1 0 0 0 0,-1 0 0 0 0,1 0 0 0 0,0 0 0 0 0,-1 0 0 0 0,1 0 0 0 0,0 0 0 0 0,0 0 0 0 0,-1 0 0 0 0,1 0 0 0 0,0 0-1 0 0,0 0 1 0 0,0 0 0 0 0,0 0 0 0 0,1 0 0 0 0,-1 0 0 0 0,0 0 0 0 0,0 0 0 0 0,1-1 0 0 0,-1 1 0 0 0,0 1 0 0 0,1-1 0 0 0,-1 0 0 0 0,1 0 0 0 0,-1 0 0 0 0,1 0 0 0 0,0 0 0 0 0,-1 0 0 0 0,1 1 0 0 0,0-1 0 0 0,0 0 99 0 0,13-23-1111 0 0</inkml:trace>
  <inkml:trace contextRef="#ctx0" brushRef="#br0" timeOffset="33401.219">25570 2173 2512 0 0,'-17'40'1092'0'0,"-2"-1"0"0"0,-2-1 1 0 0,-1-1-1 0 0,-2-1 0 0 0,-16 17-1092 0 0,11-25 645 0 0,26-26-862 0 0,1 0 1 0 0,0 0-1 0 0,-1 0 0 0 0,1-1 0 0 0,-1 0 1 0 0,1 1-1 0 0,-1-1 0 0 0,0 0 0 0 0,1 0 1 0 0,-1 0-1 0 0,0-1 0 0 0,0 1 1 0 0,0-1-1 0 0,0 1 0 0 0,0-1 0 0 0,0 0 1 0 0,1 0-1 0 0,-1 0 0 0 0,0-1 0 0 0,0 1 1 0 0,0-1-1 0 0,0 1 0 0 0,0-1 1 0 0,1 0-1 0 0,-1 0 0 0 0,0 0 0 0 0,1-1 1 0 0,-1 1-1 0 0,0-1 217 0 0,-14-13-1253 0 0</inkml:trace>
  <inkml:trace contextRef="#ctx0" brushRef="#br0" timeOffset="30581.412">21765 1889 2024 0 0,'0'0'620'0'0,"23"5"1325"0"0,-14-3-1836 0 0,0 0 1 0 0,1 0-1 0 0,-1 1 0 0 0,0 0 1 0 0,0 1-1 0 0,-1 0 0 0 0,1 0 1 0 0,-1 1-1 0 0,0 0 0 0 0,0 1 1 0 0,0-1-1 0 0,-1 1 0 0 0,0 1 1 0 0,0 0-1 0 0,0 0 0 0 0,-1 0 1 0 0,0 0-1 0 0,-1 1 0 0 0,0 0 0 0 0,0 0 1 0 0,0 1-1 0 0,-1 0 0 0 0,0-1 1 0 0,-1 1-1 0 0,0 0 0 0 0,-1 1 1 0 0,0-1-1 0 0,1 3-109 0 0,-7 0 126 0 0,-1-1 1 0 0,1 0-1 0 0,-2-1 1 0 0,1 1-1 0 0,-2-1 1 0 0,1 0-1 0 0,-1-1 1 0 0,-1 0-1 0 0,0 0 0 0 0,0 0 1 0 0,0-1-1 0 0,-1 0 1 0 0,-1-1-1 0 0,1 0 1 0 0,-1 0-1 0 0,0-1 1 0 0,-1 0-1 0 0,1-1 0 0 0,-1-1 1 0 0,0 1-1 0 0,-6 0-126 0 0,8 0 51 0 0,-127 49 439 0 0,178-77-2205 0 0,112-50-4499 0 0,-119 55 4929 0 0</inkml:trace>
  <inkml:trace contextRef="#ctx0" brushRef="#br0" timeOffset="30815.205">22283 1933 1108 0 0,'-25'10'3871'0'0,"-27"11"-2823"0"0,38-13-827 0 0,-1 1-1 0 0,2 1 1 0 0,-1 0-1 0 0,2 0 0 0 0,-1 1 1 0 0,1 1-1 0 0,1 0 1 0 0,0 1-1 0 0,1 0 1 0 0,0 1-1 0 0,1 0 1 0 0,1 0-1 0 0,0 1 0 0 0,1 0 1 0 0,0 0-1 0 0,2 1 1 0 0,-1 0-1 0 0,2 0 1 0 0,0 3-221 0 0,7-14-185 0 0,1 1 0 0 0,0-1 1 0 0,1 1-1 0 0,-1-1 0 0 0,1-1 0 0 0,0 1 1 0 0,0-1-1 0 0,1 0 0 0 0,-1 0 1 0 0,1 0-1 0 0,0-1 0 0 0,0 1 1 0 0,0-2-1 0 0,1 1 0 0 0,-1-1 1 0 0,0 0-1 0 0,1 0 0 0 0,0-1 1 0 0,-1 1-1 0 0,1-1 0 0 0,0-1 1 0 0,0 0-1 0 0,-1 0 0 0 0,2 0 185 0 0,34 1-2911 0 0,-14-1 1475 0 0</inkml:trace>
  <inkml:trace contextRef="#ctx0" brushRef="#br0" timeOffset="31050.611">22446 2038 1816 0 0,'15'-2'4085'0'0,"16"-6"-2816"0"0,5 0-976 0 0,252-33 544 0 0,-96 25-5326 0 0,-171 14 3132 0 0,-7 1-29 0 0</inkml:trace>
  <inkml:trace contextRef="#ctx0" brushRef="#br0" timeOffset="31298.767">22632 2108 1976 0 0,'17'10'3695'0'0,"27"-6"-2867"0"0,-41-4-568 0 0,254 1 2165 0 0,-228-3-3401 0 0,0-2-1 0 0,-1 0 1 0 0,0-2-1 0 0,0-2 1 0 0,0 0-1 0 0,-1-1 1 0 0,23-13 976 0 0,-21 7-1237 0 0</inkml:trace>
  <inkml:trace contextRef="#ctx0" brushRef="#br0" timeOffset="70708.096">21731 2865 924 0 0,'0'0'286'0'0,"0"0"120"0"0,0 0-98 0 0,0 0-66 0 0,0 0-16 0 0,0 0-49 0 0,0 0 46 0 0,0 0-5 0 0,0 0-30 0 0,0 0 0 0 0,0 0 46 0 0,0 0-6 0 0,0 0-26 0 0,0 0-16 0 0,0 0-6 0 0,0 0 64 0 0,0 0 24 0 0,0 0-20 0 0,0 0-27 0 0,0 0-22 0 0,0 0-32 0 0,0 0-47 0 0,0 0-20 0 0,0 0-12 0 0,0 0-12 0 0,0 0 1 0 0,0 0 20 0 0,0 0-17 0 0,0 0 25 0 0,0 0 4 0 0,0 0-52 0 0,0 0-70 0 0,0 0 26 0 0,0 0 54 0 0,0 0-51 0 0,0 0-40 0 0,0 0 42 0 0,0 0-10 0 0,0 0-32 0 0,0 0 31 0 0,0 0-41 0 0,10 12 65 0 0,365-22 279 0 0,35 5-386 0 0,-128-14 122 0 0,269-33 12 0 0,-33 16-18 0 0,155 12 317 0 0,246-8-242 0 0,182 31 88 0 0,754 1-202 0 0,-1640-23 85 0 0,191-18 415 0 0,-223 32-243 0 0,64-13-125 0 0,219-45 103 0 0,-299 54 364 0 0,-167 13-561 0 0,0 0-15 0 0,20 0-4249 0 0,-24-1 1797 0 0,-5-1 2148 0 0,-15-4-863 0 0</inkml:trace>
  <inkml:trace contextRef="#ctx0" brushRef="#br0" timeOffset="80841.783">2006 4468 1348 0 0,'0'0'485'0'0,"0"0"-55"0"0,0 0-56 0 0,0 0-33 0 0,0 0 18 0 0,0 0-5 0 0,0 0-57 0 0,0 0-35 0 0,0 0-26 0 0,0 0 10 0 0,0 0 43 0 0,0 0-26 0 0,0 0-95 0 0,0 0-7 0 0,0 0-25 0 0,0 0 44 0 0,0 0 19 0 0,0 0-53 0 0,0 0-22 0 0,0 0 54 0 0,0 0-15 0 0,0 0-5 0 0,0 0-48 0 0,0 0-100 0 0,-4 1-33 0 0,-172-12 258 0 0,164 10-216 0 0,-1 0-1 0 0,1 1 1 0 0,-1 1 0 0 0,1 0 0 0 0,0 0 0 0 0,-1 1 0 0 0,1 1 0 0 0,0 0 0 0 0,0 1 0 0 0,0 0-1 0 0,1 1 1 0 0,-1 0 0 0 0,1 1 0 0 0,0 0 0 0 0,1 1 0 0 0,0 0 0 0 0,0 1 0 0 0,0 0 0 0 0,1 0-1 0 0,0 1 1 0 0,1 0 0 0 0,0 1 0 0 0,0 0 0 0 0,1 0 0 0 0,0 1 0 0 0,1-1 0 0 0,-2 7-19 0 0,-15 39 246 0 0,3 1 0 0 0,3 1 0 0 0,2 0 0 0 0,3 1 1 0 0,2 1-1 0 0,3 5-246 0 0,-10 45 266 0 0,-41 402 775 0 0,-3-203-543 0 0,63-305-491 0 0,0 0-1 0 0,0 0 1 0 0,0 0 0 0 0,0 0-1 0 0,1-1 1 0 0,-1 1 0 0 0,1-1-1 0 0,0 1 1 0 0,0-1 0 0 0,0 0-1 0 0,1 0 1 0 0,-1-1 0 0 0,1 1-1 0 0,-1-1 1 0 0,1 1 0 0 0,0-1-1 0 0,0 0 1 0 0,0-1 0 0 0,0 1-1 0 0,0-1 1 0 0,1 0 0 0 0,-1 0-1 0 0,0 0 1 0 0,1 0 0 0 0,-1-1-1 0 0,0 1 1 0 0,1-1-1 0 0,-1 0 1 0 0,1-1 0 0 0,-1 1-1 0 0,0-1 1 0 0,1 0 0 0 0,-1 0-1 0 0,0 0 1 0 0,4-2-7 0 0,8 2-134 0 0,280-47-3333 0 0,-67-6-1387 0 0,-179 36 3667 0 0</inkml:trace>
  <inkml:trace contextRef="#ctx0" brushRef="#br0" timeOffset="83230.693">3830 4926 1260 0 0,'-18'-4'4935'0'0,"9"7"-4792"0"0,1 0 0 0 0,-1 1 0 0 0,1 0 0 0 0,-1 0 0 0 0,1 1 0 0 0,1 0 0 0 0,-1 0-1 0 0,1 1 1 0 0,0 0 0 0 0,0 1 0 0 0,1-1 0 0 0,-1 1 0 0 0,2 0 0 0 0,-1 1 0 0 0,1-1 0 0 0,0 1 0 0 0,0 0-1 0 0,1 1 1 0 0,0-1 0 0 0,1 1 0 0 0,0 0 0 0 0,0 0 0 0 0,1 0 0 0 0,-1 6-143 0 0,6-10-28 0 0,0-1 1 0 0,0 1 0 0 0,0-1-1 0 0,1 0 1 0 0,0 0-1 0 0,0 0 1 0 0,0-1-1 0 0,0 1 1 0 0,0-1 0 0 0,1 0-1 0 0,-1 0 1 0 0,1 0-1 0 0,0-1 1 0 0,0 0-1 0 0,0 0 1 0 0,0 0-1 0 0,0 0 1 0 0,0-1 0 0 0,1 0-1 0 0,-1 0 1 0 0,0-1-1 0 0,1 1 1 0 0,-1-1-1 0 0,1 0 1 0 0,-1 0 0 0 0,1-1-1 0 0,1 0 28 0 0,-1 0 12 0 0,-1 1-1 0 0,1-1 1 0 0,0 0-1 0 0,-1-1 1 0 0,0 1 0 0 0,1-1-1 0 0,-1 0 1 0 0,0-1-1 0 0,0 1 1 0 0,0-1 0 0 0,0 0-1 0 0,-1 0 1 0 0,1-1-1 0 0,-1 1 1 0 0,0-1 0 0 0,0 0-1 0 0,0 0 1 0 0,0 0-1 0 0,-1-1 1 0 0,1 1-1 0 0,-1-1 1 0 0,0 0 0 0 0,-1 0-1 0 0,1 0 1 0 0,-1 0-1 0 0,0-1 1 0 0,0 1 0 0 0,-1 0-1 0 0,0-1 1 0 0,0 1-1 0 0,0-1 1 0 0,0-2-12 0 0,-3 1 51 0 0,0 1 1 0 0,-1 0-1 0 0,1-1 1 0 0,-1 1-1 0 0,0 0 0 0 0,-1 0 1 0 0,0 0-1 0 0,0 1 1 0 0,0-1-1 0 0,-1 1 1 0 0,1 0-1 0 0,-1 0 1 0 0,0 1-1 0 0,-1-1 0 0 0,1 1 1 0 0,-6-3-52 0 0,4 2-6 0 0,-6-8-2053 0 0,9 9-2344 0 0,4 4 3221 0 0</inkml:trace>
  <inkml:trace contextRef="#ctx0" brushRef="#br0" timeOffset="83481.021">4019 4747 2356 0 0,'20'-39'8680'0'0,"-20"46"-5972"0"0,-3 11-2951 0 0,-7 247-1280 0 0,11-180-1866 0 0,0-83 3195 0 0,-1 0 0 0 0,0 0 0 0 0,0 0 0 0 0,0 0 0 0 0,0 0 0 0 0,0 0 0 0 0,0 1 0 0 0,-1-1 0 0 0,1 0 0 0 0,-1 0-1 0 0,1 0 1 0 0,-1 0 0 0 0,0 0 0 0 0,0 0 0 0 0,0 0 0 0 0,0-1 0 0 0,0 1 0 0 0,0 0 0 0 0,0 0 0 0 0,-1-1 0 0 0,1 1-1 0 0,-1-1 1 0 0,1 1 0 0 0,-1-1 0 0 0,0 0 0 0 0,1 1 0 0 0,-1-1 0 0 0,-2 1 194 0 0,-5-1-1103 0 0</inkml:trace>
  <inkml:trace contextRef="#ctx0" brushRef="#br0" timeOffset="83729.617">3909 4983 3340 0 0,'20'-24'6747'0'0,"42"6"-7004"0"0,-50 15 597 0 0,148-23-5252 0 0,-130 22 3050 0 0,-15 2 734 0 0</inkml:trace>
  <inkml:trace contextRef="#ctx0" brushRef="#br0" timeOffset="84042.704">4213 5023 2528 0 0,'15'1'341'0'0,"0"-1"1"0"0,0-1-1 0 0,0 0 0 0 0,0-1 0 0 0,0-1 0 0 0,0 0 0 0 0,0-1 0 0 0,-1-1 1 0 0,0 0-1 0 0,2-2-341 0 0,8-1 323 0 0,16-4-1 0 0,137-65 242 0 0,-160 47-800 0 0,-17 28 245 0 0,-4-1 89 0 0,-11-2 18 0 0,0-1 1 0 0,0 2 0 0 0,-1 0-1 0 0,0 1 1 0 0,1 0-1 0 0,-1 1 1 0 0,0 1-1 0 0,0 1 1 0 0,0 0-1 0 0,0 1 1 0 0,0 1-1 0 0,1 0 1 0 0,-1 1-1 0 0,0 1 1 0 0,1 0-1 0 0,0 1 1 0 0,0 1-1 0 0,0 0 1 0 0,1 1-1 0 0,-9 7-116 0 0,19-12 11 0 0,-1 0 0 0 0,1 1-1 0 0,1-1 1 0 0,-1 1 0 0 0,0 0-1 0 0,1 1 1 0 0,-1-1 0 0 0,1 0-1 0 0,0 1 1 0 0,0 0 0 0 0,1 0-1 0 0,-1 0 1 0 0,1 0 0 0 0,0 0-1 0 0,0 0 1 0 0,0 1 0 0 0,0-1-1 0 0,1 0 1 0 0,0 1 0 0 0,-1 0-1 0 0,2-1 1 0 0,-1 1 0 0 0,1 0-1 0 0,-1-1 1 0 0,1 1 0 0 0,1 0-1 0 0,-1 0 1 0 0,1-1 0 0 0,0 1-1 0 0,0 0 1 0 0,0-1 0 0 0,0 1-1 0 0,1-1 1 0 0,0 0 0 0 0,0 1-1 0 0,0-1 1 0 0,0 0 0 0 0,1 0-1 0 0,-1 0 1 0 0,1 0 0 0 0,0-1-1 0 0,1 1 1 0 0,-1-1 0 0 0,0 0-1 0 0,1 0 1 0 0,0 0 0 0 0,2 2-11 0 0,13 7-526 0 0,0 0 1 0 0,1-2 0 0 0,0 0 0 0 0,1-1 0 0 0,0-1 0 0 0,0-1-1 0 0,1 0 1 0 0,0-2 0 0 0,0-1 0 0 0,0-1 0 0 0,1 0-1 0 0,-1-2 1 0 0,16-1 525 0 0,-13 0-1220 0 0</inkml:trace>
  <inkml:trace contextRef="#ctx0" brushRef="#br0" timeOffset="84335.491">5018 4708 1312 0 0,'32'-52'9951'0'0,"-29"94"-8520"0"0,-2 173-2779 0 0,-2-113-1667 0 0,1-98 2822 0 0,1 0 1 0 0,-1 0 0 0 0,0 0 0 0 0,0 0-1 0 0,-1 0 1 0 0,1 0 0 0 0,-1 0-1 0 0,0 0 1 0 0,0-1 0 0 0,0 1-1 0 0,0 0 1 0 0,-1 0 0 0 0,0-1 0 0 0,1 1-1 0 0,-1-1 1 0 0,-1 0 0 0 0,1 1-1 0 0,0-1 1 0 0,-1 0 0 0 0,0 0-1 0 0,1-1 1 0 0,-1 1 0 0 0,0 0-1 0 0,0-1 1 0 0,-1 0 0 0 0,1 0 0 0 0,0 0-1 0 0,-3 1 193 0 0,-8-2-1130 0 0</inkml:trace>
  <inkml:trace contextRef="#ctx0" brushRef="#br0" timeOffset="85499.6">4874 4947 1304 0 0,'19'-28'5608'0'0,"36"1"-4923"0"0,-51 25-427 0 0,359-152 11 0 0,-358 151-195 0 0,1 0-1 0 0,-1 0 0 0 0,0 0 1 0 0,0-1-1 0 0,0 0 1 0 0,0 0-1 0 0,-1 0 1 0 0,1 0-1 0 0,-1-1 1 0 0,0 1-1 0 0,0-1 0 0 0,-1 0 1 0 0,0 0-1 0 0,0-1 1 0 0,0 1-1 0 0,0-1 1 0 0,-1 1-1 0 0,0-1 0 0 0,0 0 1 0 0,0 0-1 0 0,-1 0 1 0 0,0 0-1 0 0,0 0 1 0 0,-1 0-1 0 0,1-1 1 0 0,-1-3-74 0 0,0 9 3 0 0,-1 0 1 0 0,1 0 0 0 0,0 0-1 0 0,0 0 1 0 0,0 0 0 0 0,-1 0-1 0 0,1 0 1 0 0,-1 0 0 0 0,1 0-1 0 0,-1 1 1 0 0,1-1 0 0 0,-1 0-1 0 0,1 0 1 0 0,-1 0 0 0 0,1 0-1 0 0,-1 1 1 0 0,0-1 0 0 0,0 0-1 0 0,1 1 1 0 0,-1-1 0 0 0,0 1-1 0 0,0-1 1 0 0,0 1 0 0 0,0-1-1 0 0,0 1 1 0 0,0-1 0 0 0,0 1-1 0 0,0 0 1 0 0,0 0 0 0 0,0-1-1 0 0,1 1 1 0 0,-1 0 0 0 0,-1 0-1 0 0,1 0 1 0 0,0 0 0 0 0,0 0-1 0 0,0 0 1 0 0,0 0 0 0 0,0 1-1 0 0,1-1 1 0 0,-1 0 0 0 0,0 0-1 0 0,0 1 1 0 0,0-1 0 0 0,0 1-1 0 0,0-1 1 0 0,0 1 0 0 0,0-1-1 0 0,0 1 1 0 0,1-1 0 0 0,-1 1-1 0 0,0 0 1 0 0,0 0 0 0 0,1-1-1 0 0,-1 1 1 0 0,1 0 0 0 0,-1 0-1 0 0,1 0 1 0 0,-1-1 0 0 0,1 1-1 0 0,-1 0 1 0 0,1 0 0 0 0,-1 0-1 0 0,1 1-3 0 0,-11 18-6 0 0,2 1 1 0 0,0 0-1 0 0,1 1 0 0 0,2-1 0 0 0,0 1 0 0 0,1 1 1 0 0,1-1-1 0 0,1 1 0 0 0,1 9 6 0 0,-1-9 11 0 0,-30 257 82 0 0,82-368-1166 0 0,27-26 297 0 0,-40 130 673 0 0,-4 10 52 0 0,-27-21 65 0 0,-1-1 1 0 0,1 1-1 0 0,1-1 1 0 0,-1 0-1 0 0,1 0 1 0 0,-1 0 0 0 0,1-1-1 0 0,0 0 1 0 0,0 0-1 0 0,1-1 1 0 0,-1 1-1 0 0,0-1 1 0 0,1-1-1 0 0,-1 1 1 0 0,1-1-1 0 0,3 0-14 0 0,11-2 17 0 0,0-1-1 0 0,0-1 0 0 0,-1 0 0 0 0,1-2 0 0 0,-1 0 1 0 0,0-2-1 0 0,0 0 0 0 0,-1-1 0 0 0,0-1 0 0 0,0-1 0 0 0,4-3-16 0 0,-151 127 220 0 0,129-114-221 0 0,0-1-1 0 0,-1 1 0 0 0,1-1 0 0 0,-1 1 1 0 0,1-1-1 0 0,0 1 0 0 0,-1 0 0 0 0,1 0 1 0 0,0-1-1 0 0,0 1 0 0 0,-1 0 0 0 0,1 0 1 0 0,0 0-1 0 0,0 0 0 0 0,-1 0 0 0 0,1-1 1 0 0,0 2-1 0 0,0-1 0 0 0,0 0 0 0 0,-1 0 1 0 0,1 0-1 0 0,0 0 0 0 0,0 0 0 0 0,-1 1 0 0 0,1-1 1 0 0,0 0-1 0 0,-1 0 0 0 0,1 1 0 0 0,0-1 1 0 0,-1 1-1 0 0,1-1 0 0 0,0 1 0 0 0,-1-1 1 0 0,1 1-1 0 0,-1-1 0 0 0,1 1 0 0 0,-1-1 1 0 0,1 1-1 0 0,-1 0 0 0 0,0-1 0 0 0,1 1 1 0 0,-1 0-1 0 0,0-1 0 0 0,1 1 0 0 0,-1 0 1 0 0,0 0-1 0 0,0-1 0 0 0,1 1 0 0 0,-1 0 1 0 0,0 0-1 0 0,0-1 0 0 0,0 1 0 0 0,0 0 0 0 0,0 0 1 0 0,0-1-1 0 0,0 1 0 0 0,-1 0 0 0 0,1 0 1 0 0,0-1-1 0 0,0 1 0 0 0,-1 0 0 0 0,1 0 1 0 0,0-1-1 0 0,-1 1 0 0 0,1 0 0 0 0,0-1 1 0 0,-1 1-1 0 0,1-1 0 0 0,-1 1 0 0 0,0 0 2 0 0,55-13-93 0 0,9-4-68 0 0,-59 79 468 0 0,-3-60-321 0 0,-1 0 1 0 0,0-1-1 0 0,1 1 0 0 0,0 0 1 0 0,-1 0-1 0 0,1-1 0 0 0,0 1 1 0 0,0-1-1 0 0,1 1 1 0 0,-1-1-1 0 0,0 1 0 0 0,1-1 1 0 0,0 0-1 0 0,-1 1 0 0 0,1-1 1 0 0,0 0-1 0 0,0 0 1 0 0,0-1-1 0 0,1 1 0 0 0,-1 0 1 0 0,0-1-1 0 0,1 1 0 0 0,-1-1 1 0 0,1 0-1 0 0,-1 1 1 0 0,1-1-1 0 0,-1-1 0 0 0,1 1 1 0 0,0 0-1 0 0,0-1 0 0 0,-1 1 1 0 0,1-1-1 0 0,0 0 1 0 0,0 0-1 0 0,0 0 0 0 0,-1 0 1 0 0,1 0-1 0 0,0-1 0 0 0,1 1 14 0 0,15-7-29 0 0,0-1 0 0 0,-1-1-1 0 0,0 0 1 0 0,0-1 0 0 0,-1-1-1 0 0,0-1 1 0 0,-1 0 0 0 0,0-1-1 0 0,-1-1 1 0 0,-1 0 0 0 0,0-1-1 0 0,-1-1 1 0 0,0 0 0 0 0,-1 0-1 0 0,-1-2 1 0 0,-1 1 0 0 0,6-15 29 0 0,-2 4 336 0 0,-2-1 0 0 0,0 0 0 0 0,-2-1 0 0 0,-1-1 0 0 0,-2 1 0 0 0,0-1 0 0 0,-3 0 0 0 0,0-1 0 0 0,-2-10-336 0 0,-1 40 42 0 0,-1 0 0 0 0,1-1 0 0 0,-1 1 0 0 0,1 0 0 0 0,-1-1 0 0 0,0 1 1 0 0,0 0-1 0 0,0-1 0 0 0,-1 1 0 0 0,1 0 0 0 0,-1-1 0 0 0,1 1 0 0 0,-1 0 0 0 0,1-1 0 0 0,-1 1 0 0 0,0 0 0 0 0,0 0 0 0 0,0 0 0 0 0,-1 0 1 0 0,1 0-1 0 0,0 0 0 0 0,-1 0 0 0 0,1 0 0 0 0,-1 1 0 0 0,0-1 0 0 0,1 1 0 0 0,-1-1 0 0 0,0 1 0 0 0,0-1 0 0 0,0 1 0 0 0,0 0 1 0 0,0 0-1 0 0,0 0 0 0 0,-1 0 0 0 0,1 1 0 0 0,0-1 0 0 0,0 0 0 0 0,-1 1 0 0 0,1-1 0 0 0,0 1 0 0 0,-1 0 0 0 0,1 0 0 0 0,0 0 0 0 0,-1 0 1 0 0,1 0-1 0 0,0 1 0 0 0,-1-1 0 0 0,1 1 0 0 0,0-1 0 0 0,0 1 0 0 0,-1 0 0 0 0,1 0 0 0 0,-1 1-42 0 0,-5 8 28 0 0,0 0-1 0 0,0 1 1 0 0,1 0-1 0 0,0 0 1 0 0,1 1-1 0 0,0 0 1 0 0,1 0-1 0 0,0 1 1 0 0,1-1-1 0 0,1 1 1 0 0,0 0 0 0 0,1 0-1 0 0,0 0 1 0 0,1 0-1 0 0,0 1 1 0 0,1-1-1 0 0,0 0 1 0 0,2 0-1 0 0,0 7-27 0 0,-2 3-159 0 0,33 135-1368 0 0,-10-47-5165 0 0,-45-83 4172 0 0,3-17 1322 0 0</inkml:trace>
  <inkml:trace contextRef="#ctx0" brushRef="#br0" timeOffset="85746.853">5989 4917 1612 0 0,'0'-5'1252'0'0,"2"-1"-224"0"0,1-1-140 0 0,6-7-107 0 0,4 2-133 0 0,3 0-80 0 0,2-3 4 0 0,3 5-124 0 0,3-1-136 0 0,6 1-188 0 0,-3 2-280 0 0,8 4 16 0 0,-3-2-1008 0 0,2 6 76 0 0,-7-5 95 0 0,2-1 49 0 0,-2 3 68 0 0</inkml:trace>
  <inkml:trace contextRef="#ctx0" brushRef="#br0" timeOffset="82249.342">2907 4758 848 0 0,'0'-12'930'0'0,"0"6"2921"0"0,-16-24-2760 0 0,-2 161 992 0 0,11 336-273 0 0,7-465-1953 0 0,0-2-11 0 0,0 0-106 0 0,0 0-71 0 0,-11 3-1545 0 0,-20-80-3516 0 0,25 53 3983 0 0</inkml:trace>
  <inkml:trace contextRef="#ctx0" brushRef="#br0" timeOffset="82498.332">2845 4873 1576 0 0,'10'-29'4680'0'0,"17"38"-3471"0"0,277 225-757 0 0,-243-189-1821 0 0,-30-18-2215 0 0,-31-23 2320 0 0</inkml:trace>
  <inkml:trace contextRef="#ctx0" brushRef="#br0" timeOffset="82747.538">3274 4788 1316 0 0,'78'-100'7988'0'0,"-78"99"-7654"0"0,0 1-23 0 0,0 52 741 0 0,-20 134-201 0 0,13 56-2092 0 0,18-199 520 0 0,-3-24-917 0 0,-5 2-3793 0 0,-3-21 4210 0 0</inkml:trace>
  <inkml:trace contextRef="#ctx0" brushRef="#br0" timeOffset="94795.556">9184 5415 2408 0 0,'-16'-25'7832'0'0,"-23"61"-5832"0"0,33-9-1912 0 0,1 0 0 0 0,1 0 0 0 0,2 1 0 0 0,0-1-1 0 0,2 1 1 0 0,1 0 0 0 0,1 2-88 0 0,1 44-981 0 0,-17 167-7744 0 0,8-228 7548 0 0</inkml:trace>
  <inkml:trace contextRef="#ctx0" brushRef="#br0" timeOffset="93721.031">7604 5323 1292 0 0,'0'0'724'0'0,"0"0"-126"0"0,0 0-133 0 0,0 0 26 0 0,0 0-24 0 0,0 0-102 0 0,13 17 477 0 0,-8-19-780 0 0,0 1-1 0 0,1 0 1 0 0,-1 1 0 0 0,1-1 0 0 0,-1 1 0 0 0,1 0 0 0 0,-1 1 0 0 0,1-1-1 0 0,-1 1 1 0 0,1 0 0 0 0,-1 0 0 0 0,0 1 0 0 0,0 0 0 0 0,0 0-1 0 0,1 0 1 0 0,-2 0 0 0 0,1 1 0 0 0,0 0 0 0 0,0 0 0 0 0,-1 0-1 0 0,0 1 1 0 0,0-1 0 0 0,0 1 0 0 0,0 0 0 0 0,0 0 0 0 0,-1 0-1 0 0,1 1 1 0 0,-1-1 0 0 0,0 1 0 0 0,-1 0 0 0 0,1 0 0 0 0,-1 0-1 0 0,0 0 1 0 0,0 0 0 0 0,-1 0 0 0 0,1 1 0 0 0,-1-1 0 0 0,-1 0 0 0 0,1 1-1 0 0,-1-1 1 0 0,1 1 0 0 0,-1-1 0 0 0,-1 1 0 0 0,0 4-62 0 0,-9 15 215 0 0,-1-1 1 0 0,-1 0 0 0 0,0-1-1 0 0,-2 0 1 0 0,-1-1-1 0 0,-1 0 1 0 0,-1-2 0 0 0,-1 0-1 0 0,0 0 1 0 0,-2-2-1 0 0,0-1 1 0 0,-1 0 0 0 0,0-1-1 0 0,-1-1 1 0 0,-1-2-1 0 0,-3 1-215 0 0,-10 11 200 0 0,174-132-8258 0 0,-108 87 6838 0 0</inkml:trace>
  <inkml:trace contextRef="#ctx0" brushRef="#br0" timeOffset="94017.604">8037 5383 1780 0 0,'-11'2'232'0'0,"-1"-1"0"0"0,1 2 0 0 0,0-1-1 0 0,0 2 1 0 0,0-1 0 0 0,0 1 0 0 0,0 1 0 0 0,1 0-1 0 0,0 1 1 0 0,0 0 0 0 0,0 0 0 0 0,1 1 0 0 0,0 0 0 0 0,0 1-1 0 0,1 0 1 0 0,0 0 0 0 0,0 1 0 0 0,1 0 0 0 0,0 0-1 0 0,0 1 1 0 0,1-1 0 0 0,1 2 0 0 0,0-1 0 0 0,0 0 0 0 0,1 1-1 0 0,0 0 1 0 0,1 0 0 0 0,0 0 0 0 0,-1 9-232 0 0,5-12 35 0 0,1-1 0 0 0,0-1 0 0 0,0 1 1 0 0,0 0-1 0 0,1 0 0 0 0,0-1 0 0 0,0 1 0 0 0,1-1 1 0 0,0 0-1 0 0,0 0 0 0 0,0 0 0 0 0,1-1 0 0 0,0 0 1 0 0,0 0-1 0 0,0 0 0 0 0,0 0 0 0 0,1-1 1 0 0,0 0-1 0 0,0 0 0 0 0,0 0 0 0 0,1-1 0 0 0,-1 0 1 0 0,1 0-1 0 0,-1 0 0 0 0,6 0-35 0 0,109 28-2914 0 0,-47-30-1041 0 0,-33-11 2757 0 0</inkml:trace>
  <inkml:trace contextRef="#ctx0" brushRef="#br0" timeOffset="94313.03">8151 5563 1380 0 0,'-12'7'4380'0'0,"22"-9"-2173"0"0,11-1-1753 0 0,268-18 2 0 0,-209 13-2512 0 0,-10-1-1661 0 0,-63 6 2409 0 0</inkml:trace>
  <inkml:trace contextRef="#ctx0" brushRef="#br0" timeOffset="94546.869">8293 5742 1280 0 0,'9'26'7287'0'0,"59"-22"-6554"0"0,-53-4-135 0 0,205-32-2982 0 0,-99-3-1603 0 0,-85 24 2856 0 0</inkml:trace>
  <inkml:trace contextRef="#ctx0" brushRef="#br0" timeOffset="92187.574">8306 4158 1936 0 0,'0'0'665'0'0,"-21"-3"1680"0"0,-17-21 1575 0 0,399 24-2647 0 0,67 0-1901 0 0,-430 20-1786 0 0,-70-10-1393 0 0,43-7 2581 0 0</inkml:trace>
  <inkml:trace contextRef="#ctx0" brushRef="#br0" timeOffset="92825.544">8271 4275 1804 0 0,'7'-1'3997'0'0,"15"3"-2365"0"0,2 0-1081 0 0,-23-2-406 0 0,39 12 253 0 0,68 25 48 0 0,-107-34-440 0 0,-1 0 0 0 0,1-1 0 0 0,-1 1 0 0 0,1 0 0 0 0,-1 0 0 0 0,0-1-1 0 0,0 1 1 0 0,0 0 0 0 0,0 0 0 0 0,0-1 0 0 0,-1 1 0 0 0,1 0 0 0 0,-1 0-1 0 0,0-1 1 0 0,0 1 0 0 0,0-1 0 0 0,0 1 0 0 0,0-1 0 0 0,0 1 0 0 0,-1-1-1 0 0,1 1 1 0 0,-1-1 0 0 0,0 0 0 0 0,0 0 0 0 0,0 0 0 0 0,0 0 0 0 0,0 0-1 0 0,-1 0-4 0 0,-2 5 44 0 0,-141 137 318 0 0,125-129-271 0 0,1 2 1 0 0,1 0 0 0 0,0 1-1 0 0,1 1 1 0 0,1 1-1 0 0,1 0 1 0 0,0 1-1 0 0,2 1 1 0 0,-10 20-93 0 0,23-40 23 0 0,0 1 0 0 0,0-1 0 0 0,0 1 1 0 0,0-1-1 0 0,0 1 0 0 0,0 0 0 0 0,1-1 0 0 0,0 1 1 0 0,-1 0-1 0 0,1 0 0 0 0,0-1 0 0 0,0 1 0 0 0,1 0 0 0 0,-1 0 1 0 0,0-1-1 0 0,1 1 0 0 0,0 0 0 0 0,-1-1 0 0 0,1 1 0 0 0,0-1 1 0 0,1 1-1 0 0,-1-1 0 0 0,0 1 0 0 0,1-1 0 0 0,-1 0 1 0 0,1 1-1 0 0,0-1 0 0 0,0 0 0 0 0,0 0 0 0 0,0 0 0 0 0,0-1 1 0 0,0 1-1 0 0,0 0 0 0 0,0-1 0 0 0,1 1 0 0 0,-1-1 0 0 0,1 0 1 0 0,-1 0-1 0 0,1 0 0 0 0,0 0 0 0 0,-1 0 0 0 0,1-1 1 0 0,1 1-24 0 0,124 16 446 0 0,583-5 217 0 0,-648-5-2135 0 0,-63-6 1353 0 0,0-1 1 0 0,-1 0-1 0 0,1 0 1 0 0,-1 0-1 0 0,1 0 0 0 0,-1 0 1 0 0,1 0-1 0 0,-1 0 1 0 0,1 0-1 0 0,-1 0 0 0 0,1 0 1 0 0,-1 0-1 0 0,1 0 1 0 0,-1 0-1 0 0,1 0 0 0 0,-1 0 1 0 0,1 0-1 0 0,-1-1 1 0 0,1 1-1 0 0,-1 0 0 0 0,1 0 1 0 0,-1-1-1 0 0,1 1 1 0 0,0 0-1 0 0,-1 0 0 0 0,1-1 1 0 0,-1 1-1 0 0,1-1 1 0 0,0 1-1 0 0,-1 0 0 0 0,1-1 1 0 0,0 1-1 0 0,0-1 1 0 0,-1 1-1 0 0,1-1 0 0 0,0 1 1 0 0,0 0-1 0 0,0-1 1 0 0,-1 1-1 0 0,1-1 0 0 0,0 1 1 0 0,0-1-1 0 0,0 1 1 0 0,0-1-1 0 0,0 1 0 0 0,0-1 1 0 0,0 1-1 0 0,0-1 1 0 0,0 1-1 0 0,0-1 0 0 0,1 1 1 0 0,-1-1-1 0 0,0 1 1 0 0,0-1-1 0 0,0 1 0 0 0,1-1 1 0 0,-1 1-1 0 0,0-1 1 0 0,0 1-1 0 0,1 0 0 0 0,-1-1 1 0 0,0 1-1 0 0,1-1 1 0 0,-1 1-1 0 0,0 0 0 0 0,1-1 1 0 0,-1 1-1 0 0,1 0 1 0 0,-1 0-1 0 0,1-1 119 0 0,-11 0-1191 0 0</inkml:trace>
  <inkml:trace contextRef="#ctx0" brushRef="#br0" timeOffset="97195.303">8948 3622 1300 0 0,'29'0'4509'0'0,"-26"0"-4261"0"0,-3 0-29 0 0,0 0-23 0 0,0 0-43 0 0,0 0 18 0 0,0 0-4 0 0,0 0-36 0 0,0 0 17 0 0,0 0 17 0 0,0 0-23 0 0,0 0 18 0 0,0 0-21 0 0,0 0-5 0 0,0 0-46 0 0,0 0-25 0 0,0 0 47 0 0,0 0 7 0 0,0 0-52 0 0,0 0-23 0 0,0 0 22 0 0,0 0-3 0 0,0 0-19 0 0,0 0 6 0 0,-16 2 57 0 0,-76 73-51 0 0,49-40-34 0 0,-4 5 32 0 0,-2-1 0 0 0,-2-4 0 0 0,-1-1 0 0 0,-35 16-52 0 0,83-48-9 0 0,0 0-1 0 0,-1 0 0 0 0,1 0 0 0 0,-1 0 0 0 0,0-1 0 0 0,0 0 0 0 0,0 0 0 0 0,1 0 0 0 0,-1 0 0 0 0,0-1 0 0 0,0 0 0 0 0,0 0 0 0 0,0 0 0 0 0,0-1 0 0 0,0 1 0 0 0,0-1 0 0 0,0 0 0 0 0,1-1 1 0 0,-1 1-1 0 0,0-1 0 0 0,1 0 0 0 0,-1 0 0 0 0,1-1 0 0 0,0 1 0 0 0,0-1 0 0 0,0 0 0 0 0,0 0 0 0 0,0 0 0 0 0,0 0 0 0 0,1-1 0 0 0,0 0 0 0 0,0 0 0 0 0,0 0 0 0 0,0 0 0 0 0,0 0 0 0 0,1 0 0 0 0,0-1 1 0 0,0 1-1 0 0,0-1 0 0 0,0 1 0 0 0,1-1 0 0 0,0 0 0 0 0,0 0 0 0 0,0 0 0 0 0,0 0 0 0 0,1 1 0 0 0,0-1 0 0 0,0 0 0 0 0,0-2 10 0 0,1 2-4 0 0,-1 0 0 0 0,1 0 1 0 0,0 0-1 0 0,1 0 0 0 0,-1 0 0 0 0,1 0 0 0 0,0 0 0 0 0,0 1 0 0 0,1-1 1 0 0,-1 1-1 0 0,1-1 0 0 0,0 1 0 0 0,0 0 0 0 0,1 0 0 0 0,-1 0 0 0 0,1 1 1 0 0,0-1-1 0 0,0 1 0 0 0,0 0 0 0 0,0 0 0 0 0,0 0 0 0 0,1 1 0 0 0,0-1 1 0 0,-1 1-1 0 0,1 0 0 0 0,0 1 0 0 0,0-1 0 0 0,0 1 0 0 0,0 0 0 0 0,0 0 1 0 0,0 0-1 0 0,1 1 4 0 0,226 74-118 0 0,-176-57 158 0 0,0-3 1 0 0,2-2-1 0 0,-1-2 1 0 0,1-4-1 0 0,0-1 0 0 0,26-4-40 0 0,-74-1 10 0 0,0 0 0 0 0,0-1 0 0 0,0 0 0 0 0,0-1 0 0 0,0 0 0 0 0,-1-1 0 0 0,1 0 0 0 0,-1 0 0 0 0,1-1 0 0 0,-1 0 0 0 0,0-1 0 0 0,-1 0 0 0 0,8-6-10 0 0,-14 7-4 0 0,0 0 0 0 0,-1 0-1 0 0,0-1 1 0 0,0 1 0 0 0,0-1 0 0 0,0 1 0 0 0,-1-1 0 0 0,1 1 0 0 0,-1-1-1 0 0,0 1 1 0 0,-1-1 0 0 0,1 1 0 0 0,-1-1 0 0 0,0 1 0 0 0,0 0 0 0 0,0-1-1 0 0,-1 1 1 0 0,0 0 0 0 0,0 0 0 0 0,0 0 0 0 0,0 0 0 0 0,0 0 0 0 0,-1 0-1 0 0,1 1 1 0 0,-1-1 0 0 0,0 1 0 0 0,0 0 0 0 0,-1 0 0 0 0,1 0 0 0 0,-1 0-1 0 0,1 0 1 0 0,-1 1 0 0 0,0 0 0 0 0,0-1 0 0 0,0 1 0 0 0,0 1 0 0 0,0-1-1 0 0,-2 0 5 0 0,-16-10-38 0 0,-1 1 0 0 0,0 1 0 0 0,0 1-1 0 0,-1 1 1 0 0,-1 1 0 0 0,1 1-1 0 0,-25-2 39 0 0,-47 1-3504 0 0,89 9 2230 0 0,-1 8 37 0 0</inkml:trace>
  <inkml:trace contextRef="#ctx0" brushRef="#br0" timeOffset="98436.516">10821 3781 1792 0 0,'0'0'543'0'0,"0"0"-29"0"0,0 0-77 0 0,14-2 477 0 0,24-32 2169 0 0,-17 32 1175 0 0,-26 38-3554 0 0,-7 14-731 0 0,9 138-75 0 0,19-136-244 0 0,-16-52 66 0 0,0 0-41 0 0,0 0-70 0 0,-11 6-7013 0 0,6-6 6178 0 0</inkml:trace>
  <inkml:trace contextRef="#ctx0" brushRef="#br0" timeOffset="98828.087">9996 4344 1240 0 0,'-36'14'3601'0'0,"56"-6"-1287"0"0,59-3-896 0 0,-79-5-1420 0 0,417-12 1941 0 0,1012-56-56 0 0,-818 50-1971 0 0,-577 12-507 0 0,-54 8-3160 0 0,-96 13-1661 0 0,82-11 4233 0 0</inkml:trace>
  <inkml:trace contextRef="#ctx0" brushRef="#br0" timeOffset="102767.773">13118 4210 2092 0 0,'0'0'923'0'0,"0"0"-14"0"0,0 0-45 0 0,0 0-67 0 0,0 0-39 0 0,0 0-20 0 0,0 0-94 0 0,-13-2 2502 0 0,141-10-1724 0 0,534-20-1143 0 0,-561 49-1573 0 0,-102-17 1188 0 0,1 0-1 0 0,-1 0 1 0 0,1 0 0 0 0,0 0 0 0 0,-1 0 0 0 0,1 0 0 0 0,0 1 0 0 0,0-1-1 0 0,-1 0 1 0 0,1 0 0 0 0,0 0 0 0 0,-1 1 0 0 0,1-1 0 0 0,0 0-1 0 0,0 1 1 0 0,0-1 0 0 0,-1 0 0 0 0,1 0 0 0 0,0 1 0 0 0,0-1 0 0 0,0 0-1 0 0,0 1 1 0 0,-1-1 0 0 0,1 0 0 0 0,0 1 0 0 0,0-1 0 0 0,0 0 0 0 0,0 1-1 0 0,0-1 1 0 0,0 1 0 0 0,0-1 0 0 0,0 0 0 0 0,0 1 0 0 0,0-1 0 0 0,0 0-1 0 0,0 1 1 0 0,0-1 0 0 0,1 0 0 0 0,-1 1 0 0 0,0-1 0 0 0,0 0 0 0 0,0 1-1 0 0,0-1 1 0 0,1 0 0 0 0,-1 1 0 0 0,0-1 0 0 0,0 0 0 0 0,0 0-1 0 0,1 1 107 0 0,-40 4-2537 0 0,13-4 1322 0 0</inkml:trace>
  <inkml:trace contextRef="#ctx0" brushRef="#br0" timeOffset="102986.422">13310 4407 2824 0 0,'0'0'114'0'0,"1"0"-1"0"0,0 0 0 0 0,0 1 1 0 0,0-1-1 0 0,-1 0 0 0 0,1 1 1 0 0,0-1-1 0 0,0 1 0 0 0,-1-1 1 0 0,1 1-1 0 0,0-1 0 0 0,-1 1 1 0 0,1-1-1 0 0,0 1 0 0 0,-1 0 1 0 0,1-1-1 0 0,-1 1 0 0 0,1 0 1 0 0,-1 0-1 0 0,0-1 0 0 0,1 1 1 0 0,-1 0-1 0 0,0 0 0 0 0,1 0 1 0 0,-1-1-1 0 0,0 1 0 0 0,0 0 1 0 0,0 0-1 0 0,0 0 0 0 0,0 0 1 0 0,0-1-1 0 0,0 1 0 0 0,0 0 1 0 0,0 0-1 0 0,0 0 0 0 0,0 0 1 0 0,0 0-1 0 0,-1-1 0 0 0,1 1 1 0 0,0 0-1 0 0,-1 0 0 0 0,1 0 1 0 0,0-1-1 0 0,-1 1 0 0 0,1 0 1 0 0,-1-1-1 0 0,1 1 0 0 0,-1 0 1 0 0,0-1-1 0 0,1 1 0 0 0,-1-1 1 0 0,0 1-1 0 0,1-1 0 0 0,-1 1 1 0 0,0-1-1 0 0,0 1 0 0 0,1-1 1 0 0,-1 0-1 0 0,0 1-113 0 0,196 4 2879 0 0,217-49-5044 0 0,-143-22-4997 0 0,-235 56 6007 0 0</inkml:trace>
  <inkml:trace contextRef="#ctx0" brushRef="#br0" timeOffset="99573.93">10345 4693 976 0 0,'27'-42'5757'0'0,"62"33"-5305"0"0,-72 9-134 0 0,-11 1-291 0 0,0 1-1 0 0,-1-1 1 0 0,1 1 0 0 0,0 0 0 0 0,0 1 0 0 0,-1-1-1 0 0,0 1 1 0 0,1 0 0 0 0,-1 0 0 0 0,0 1 0 0 0,0 0 0 0 0,-1 0-1 0 0,1 0 1 0 0,-1 0 0 0 0,0 1 0 0 0,0-1 0 0 0,0 1-1 0 0,-1 0 1 0 0,0 0 0 0 0,1 0 0 0 0,-2 1 0 0 0,1-1 0 0 0,-1 1-1 0 0,0 0 1 0 0,0 0 0 0 0,0-1 0 0 0,-1 1 0 0 0,0 0 0 0 0,0 0-1 0 0,-1 1 1 0 0,0-1 0 0 0,0 0 0 0 0,0 0 0 0 0,0 0-1 0 0,-2 2-26 0 0,-5 9 111 0 0,-1 0-1 0 0,-1 0 0 0 0,0-1 0 0 0,-2-1 0 0 0,0 0 0 0 0,0 0 0 0 0,-1-1 0 0 0,-1-1 0 0 0,0 0 0 0 0,-1 0 0 0 0,-1-1 0 0 0,0-1 0 0 0,0-1 0 0 0,-1 0 0 0 0,0-1 1 0 0,-14 6-111 0 0,2 2-63 0 0,61-58-5444 0 0,-9 23 4181 0 0,0-2 87 0 0</inkml:trace>
  <inkml:trace contextRef="#ctx0" brushRef="#br0" timeOffset="99868.96">10836 4627 1008 0 0,'-67'-10'3885'0'0,"49"13"-3622"0"0,0 0 0 0 0,1 2 0 0 0,-1 0-1 0 0,1 1 1 0 0,0 1 0 0 0,0 0 0 0 0,0 2 0 0 0,1-1-1 0 0,1 2 1 0 0,0 0 0 0 0,0 1 0 0 0,-11 11-263 0 0,22-19 37 0 0,0 0 0 0 0,0 0-1 0 0,0 1 1 0 0,0 0 0 0 0,0 0 0 0 0,1 0 0 0 0,0 0 0 0 0,0 0 0 0 0,0 1 0 0 0,0-1 0 0 0,1 1 0 0 0,-1 0-1 0 0,1 0 1 0 0,1-1 0 0 0,-1 2 0 0 0,1-1 0 0 0,-1 0 0 0 0,1 0 0 0 0,1 0 0 0 0,-1 1 0 0 0,1-1-1 0 0,0 0 1 0 0,0 0 0 0 0,1 1 0 0 0,-1-1 0 0 0,1 0 0 0 0,0 0 0 0 0,1 0 0 0 0,-1 0 0 0 0,1 0 0 0 0,0 0-1 0 0,0 0 1 0 0,1 0 0 0 0,-1-1 0 0 0,1 1 0 0 0,0-1 0 0 0,0 0 0 0 0,1 1 0 0 0,-1-2 0 0 0,1 1 0 0 0,0 0-1 0 0,0-1 1 0 0,0 0 0 0 0,4 3-37 0 0,14 6-604 0 0,0 0 0 0 0,0-2 0 0 0,1 0-1 0 0,0-1 1 0 0,1-2 0 0 0,0 0 0 0 0,0-2 0 0 0,0 0 0 0 0,1-2-1 0 0,8 0 605 0 0,5 1-1412 0 0</inkml:trace>
  <inkml:trace contextRef="#ctx0" brushRef="#br0" timeOffset="100336.553">11245 4647 1248 0 0,'-13'5'274'0'0,"0"0"-1"0"0,0 1 1 0 0,0 1 0 0 0,1 0-1 0 0,0 0 1 0 0,0 1 0 0 0,1 1-1 0 0,0 0 1 0 0,0 1 0 0 0,1 0-1 0 0,1 0 1 0 0,-1 1 0 0 0,2 0-1 0 0,-1 1 1 0 0,2 0 0 0 0,0 0-1 0 0,0 1 1 0 0,1 0 0 0 0,0 0-1 0 0,1 0 1 0 0,1 1 0 0 0,0 0-1 0 0,1 0 1 0 0,1 0 0 0 0,0 0-1 0 0,1 0 1 0 0,0 0 0 0 0,1 6-274 0 0,1-10 7 0 0,0 0 1 0 0,1 0-1 0 0,0 0 1 0 0,1 0 0 0 0,0 0-1 0 0,1 0 1 0 0,0-1-1 0 0,0 0 1 0 0,1 1-1 0 0,0-1 1 0 0,1-1-1 0 0,0 1 1 0 0,0-1-1 0 0,1 0 1 0 0,0-1-1 0 0,0 0 1 0 0,1 0 0 0 0,-1 0-1 0 0,2-1 1 0 0,-1 0-1 0 0,1 0 1 0 0,0-1-1 0 0,0-1 1 0 0,0 1-1 0 0,6 0-7 0 0,161 36-5487 0 0,-156-41 4255 0 0</inkml:trace>
  <inkml:trace contextRef="#ctx0" brushRef="#br0" timeOffset="100745.1">11381 4699 2008 0 0,'19'-13'4313'0'0,"30"19"-3554"0"0,-43-2-694 0 0,-1 0 1 0 0,0 0-1 0 0,0 1 0 0 0,-1-1 0 0 0,1 1 1 0 0,-1 0-1 0 0,0 1 0 0 0,0-1 0 0 0,0 1 1 0 0,-1-1-1 0 0,0 1 0 0 0,0 0 1 0 0,-1 0-1 0 0,0 1 0 0 0,0-1 0 0 0,0 0 1 0 0,0 1-1 0 0,-1 0 0 0 0,0-1 0 0 0,-1 1 1 0 0,0-1-1 0 0,0 1 0 0 0,0 0 1 0 0,-1-1-1 0 0,0 1 0 0 0,0-1 0 0 0,0 1 1 0 0,-1-1-1 0 0,0 1 0 0 0,0-1 1 0 0,-1 0-1 0 0,0 0 0 0 0,0 0 0 0 0,0 0 1 0 0,-1-1-1 0 0,1 1 0 0 0,-2-1 0 0 0,1 0 1 0 0,0 0-1 0 0,-1-1 0 0 0,0 1 1 0 0,-4 2-66 0 0,-133 106 981 0 0,167-152-4711 0 0,41-15-340 0 0,-42 36 2875 0 0</inkml:trace>
  <inkml:trace contextRef="#ctx0" brushRef="#br0" timeOffset="100994.863">11783 4735 1212 0 0,'-11'-1'384'0'0,"-1"1"1"0"0,0 0-1 0 0,1 0 0 0 0,-1 1 0 0 0,1 1 0 0 0,-1 0 1 0 0,1 0-1 0 0,-1 1 0 0 0,1 0 0 0 0,0 1 0 0 0,1 1 1 0 0,-1 0-1 0 0,1 0 0 0 0,0 1 0 0 0,-6 4-384 0 0,10-8 63 0 0,0 1 0 0 0,-1 0 0 0 0,1 0-1 0 0,1 0 1 0 0,-1 1 0 0 0,0 0 0 0 0,1 0 0 0 0,0 0-1 0 0,0 1 1 0 0,0 0 0 0 0,1 0 0 0 0,-1 0 0 0 0,1 0-1 0 0,0 1 1 0 0,1 0 0 0 0,-1 0 0 0 0,1 0 0 0 0,1 0-1 0 0,-1 0 1 0 0,1 0 0 0 0,0 1 0 0 0,0 0 0 0 0,1-1-1 0 0,-1 1 1 0 0,2 0 0 0 0,-1-1 0 0 0,1 1 0 0 0,0 0-1 0 0,0 0 1 0 0,1-1 0 0 0,0 1 0 0 0,0 0 0 0 0,0-1-1 0 0,1 1 1 0 0,0-1 0 0 0,1 1 0 0 0,0 0-63 0 0,3 1-438 0 0,-1 0 0 0 0,2-1 0 0 0,-1 0 0 0 0,1 0 0 0 0,0-1 0 0 0,0 0 0 0 0,1 0 0 0 0,0-1 0 0 0,0 0 0 0 0,0 0 1 0 0,0-1-1 0 0,1 0 0 0 0,7 2 438 0 0,-2-1-1166 0 0</inkml:trace>
  <inkml:trace contextRef="#ctx0" brushRef="#br0" timeOffset="101258.927">11975 4773 2200 0 0,'5'14'6193'0'0,"-5"42"-5408"0"0,0-42-359 0 0,0 126-110 0 0,0-47-4631 0 0,-8-67 1806 0 0,1-20 1377 0 0</inkml:trace>
  <inkml:trace contextRef="#ctx0" brushRef="#br0" timeOffset="101538.311">11717 4978 1036 0 0,'7'-6'7864'0'0,"19"-4"-7286"0"0,-19 8-55 0 0,211-45 14 0 0,-49 18-6271 0 0,-141 22 4484 0 0,-2 2-32 0 0</inkml:trace>
  <inkml:trace contextRef="#ctx0" brushRef="#br0" timeOffset="101801.32">12369 4756 3068 0 0,'0'0'188'0'0,"-1"0"-16"0"0,1 0 1 0 0,-1 0 0 0 0,1 0 0 0 0,-1 0-1 0 0,0 0 1 0 0,1 0 0 0 0,-1 0-1 0 0,1 0 1 0 0,-1-1 0 0 0,1 1 0 0 0,-1 0-1 0 0,1 0 1 0 0,-1 0 0 0 0,1 0 0 0 0,-1-1-1 0 0,1 1 1 0 0,-1 0 0 0 0,1-1-1 0 0,-1 1 1 0 0,1 0 0 0 0,-1-1 0 0 0,1 1-1 0 0,0 0 1 0 0,-1-1 0 0 0,1 1-1 0 0,0-1 1 0 0,-1 1 0 0 0,1-1 0 0 0,0 1-1 0 0,0-1 1 0 0,-1 1 0 0 0,1-1 0 0 0,0 1-1 0 0,0-1 1 0 0,0 1 0 0 0,0-1-1 0 0,0 1 1 0 0,0-1 0 0 0,-1 0 0 0 0,1 1-1 0 0,1-1 1 0 0,-1 1 0 0 0,0-1-1 0 0,0 1 1 0 0,0-1 0 0 0,0 1 0 0 0,0-1-1 0 0,0 1-172 0 0,-21 157 1025 0 0,17-68-1460 0 0,2-61 31 0 0,-12 34-4750 0 0,4-58 1327 0 0,10-4 2640 0 0</inkml:trace>
  <inkml:trace contextRef="#ctx0" brushRef="#br0" timeOffset="102048.799">12545 4642 1756 0 0,'8'-2'174'0'0,"0"1"-1"0"0,1-1 0 0 0,-1 1 1 0 0,1 1-1 0 0,-1-1 0 0 0,1 1 1 0 0,-1 1-1 0 0,1 0 1 0 0,-1 0-1 0 0,0 1 0 0 0,1 0 1 0 0,-1 0-1 0 0,0 1 1 0 0,0 0-1 0 0,-1 0 0 0 0,1 1 1 0 0,0 0-1 0 0,-1 0 1 0 0,0 1-1 0 0,0 0 0 0 0,0 0 1 0 0,-1 0-1 0 0,0 1 0 0 0,0 0 1 0 0,0 1-1 0 0,-1-1 1 0 0,0 1-1 0 0,0 0 0 0 0,-1 0 1 0 0,1 1-1 0 0,-2-1 1 0 0,1 1-1 0 0,-1 0 0 0 0,1 4-173 0 0,1-1 196 0 0,-1 2 0 0 0,0-1 0 0 0,0 0 0 0 0,-1 1 0 0 0,-1-1 0 0 0,0 1 0 0 0,-1 0 0 0 0,0 0 0 0 0,-1 0 0 0 0,-1 0-1 0 0,0-1 1 0 0,0 1 0 0 0,-2 4-196 0 0,-7 4 118 0 0,0 1-1 0 0,-1-1 1 0 0,-1-1-1 0 0,-1 0 1 0 0,0 0 0 0 0,-2-2-1 0 0,0 0 1 0 0,-2 0-1 0 0,1-2 1 0 0,-2 0-1 0 0,0-1 1 0 0,-1 0-1 0 0,-1-2 1 0 0,0 0-1 0 0,0-1 1 0 0,-1-2-1 0 0,-4 1-117 0 0,-34 12-993 0 0,57-23 844 0 0,0 1 1 0 0,0-1-1 0 0,0 1 0 0 0,0-1 1 0 0,0 0-1 0 0,0 1 0 0 0,0-1 1 0 0,0 0-1 0 0,0 0 1 0 0,0 0-1 0 0,0-1 0 0 0,0 1 1 0 0,0 0-1 0 0,0-1 0 0 0,1 0 1 0 0,-1 1-1 0 0,0-1 0 0 0,0 0 1 0 0,0 0-1 0 0,1 0 1 0 0,-1 0-1 0 0,0 0 0 0 0,1 0 1 0 0,-1 0-1 0 0,1-1 0 0 0,-1 1 1 0 0,1-1-1 0 0,0 1 1 0 0,-1-1-1 0 0,1 1 0 0 0,0-1 1 0 0,0 0-1 0 0,0 1 0 0 0,0-1 1 0 0,1 0-1 0 0,-1 0 0 0 0,0 0 1 0 0,1 0-1 0 0,-1 0 1 0 0,1 0-1 0 0,0 0 0 0 0,-1 0 1 0 0,1 0-1 0 0,0 0 0 0 0,0 0 149 0 0,0-22-1267 0 0,0 6 36 0 0</inkml:trace>
  <inkml:trace contextRef="#ctx0" brushRef="#br0" timeOffset="135715.22">7626 7359 1392 0 0,'15'17'440'0'0,"0"0"0"0"0,-1 1 0 0 0,-1 0 0 0 0,-1 1 0 0 0,-1 1-1 0 0,0 0 1 0 0,-2 0 0 0 0,0 1 0 0 0,-1 0 0 0 0,-1 1 0 0 0,-1-1 0 0 0,-1 1 0 0 0,0 9-440 0 0,1-7 332 0 0,11 135 1767 0 0,-22-137-1972 0 0,0 1 0 0 0,-2-1 0 0 0,0-1 0 0 0,-2 1 0 0 0,0-1 0 0 0,-2-1 0 0 0,0 0 0 0 0,-1 0 0 0 0,-1-1 1 0 0,-1-1-1 0 0,0 0 0 0 0,-2-1 0 0 0,0 0 0 0 0,0-2 0 0 0,-2 0 0 0 0,0 0 0 0 0,-1-1-127 0 0,-31 9-3040 0 0,42-49-1198 0 0,16 6 2978 0 0,6-2 20 0 0</inkml:trace>
  <inkml:trace contextRef="#ctx0" brushRef="#br0" timeOffset="135978.726">8346 7730 1216 0 0,'54'-3'7180'0'0,"31"-7"-4697"0"0,30-3-2119 0 0,-73 11-143 0 0,78-2-1459 0 0,-8 19-3395 0 0,-111-6 1824 0 0,-10-4 1413 0 0</inkml:trace>
  <inkml:trace contextRef="#ctx0" brushRef="#br0" timeOffset="136149.96">8408 8018 1068 0 0,'11'16'3220'0'0,"53"-2"-1389"0"0,188-14 534 0 0,-8-29-8463 0 0,-207 23 4860 0 0</inkml:trace>
  <inkml:trace contextRef="#ctx0" brushRef="#br0" timeOffset="133867.364">5154 7490 1172 0 0,'0'-1'90'0'0,"0"0"-1"0"0,1 1 1 0 0,-1-1-1 0 0,0 0 1 0 0,1 1-1 0 0,-1-1 0 0 0,1 1 1 0 0,-1-1-1 0 0,1 1 1 0 0,-1-1-1 0 0,1 1 1 0 0,-1-1-1 0 0,1 1 1 0 0,-1 0-1 0 0,1-1 1 0 0,0 1-1 0 0,-1-1 1 0 0,1 1-1 0 0,0 0 1 0 0,-1 0-1 0 0,1 0 1 0 0,0-1-1 0 0,-1 1 1 0 0,1 0-1 0 0,0 0 1 0 0,0 0-1 0 0,-1 0 1 0 0,1 0-1 0 0,0 0 0 0 0,-1 0 1 0 0,1 0-1 0 0,0 0 1 0 0,0 1-1 0 0,-1-1 1 0 0,1 0-1 0 0,0 0 1 0 0,-1 1-1 0 0,1-1 1 0 0,-1 0-1 0 0,1 1 1 0 0,0-1-1 0 0,-1 0 1 0 0,1 1-1 0 0,-1-1 1 0 0,1 1-1 0 0,-1-1 1 0 0,1 1-1 0 0,-1 0 1 0 0,1-1-1 0 0,-1 1 1 0 0,0-1-1 0 0,1 1 1 0 0,-1 0-1 0 0,0-1 0 0 0,1 1 1 0 0,-1 0-1 0 0,0-1 1 0 0,0 1-1 0 0,0 0 1 0 0,0-1-1 0 0,1 1 1 0 0,-1 0-1 0 0,0 0 1 0 0,0-1-90 0 0,2 56-22 0 0,-3-47 344 0 0,-19 236 1244 0 0,-25 65-196 0 0,35-182-283 0 0,12-124-1053 0 0,0-1 0 0 0,0 0 0 0 0,0 0 0 0 0,0 0 0 0 0,0-1 1 0 0,1 1-1 0 0,0 0 0 0 0,-1-1 0 0 0,1 0 0 0 0,0 0 0 0 0,0 1 0 0 0,0-2 0 0 0,0 1 0 0 0,0 0 0 0 0,1-1 0 0 0,-1 1 0 0 0,1-1 0 0 0,-1 0 0 0 0,1 0 0 0 0,-1 0 0 0 0,1-1 0 0 0,-1 1 0 0 0,1-1 0 0 0,0 0 0 0 0,-1 0 0 0 0,1 0 0 0 0,0 0 0 0 0,-1-1 0 0 0,4 0-34 0 0,320-38 160 0 0,-81 3-1655 0 0,-236 23-3451 0 0,-42-24 2801 0 0,30 35 1790 0 0,-16-14-945 0 0</inkml:trace>
  <inkml:trace contextRef="#ctx0" brushRef="#br0" timeOffset="134163.316">5143 7823 2732 0 0,'4'-5'4875'0'0,"85"-16"-3712"0"0,407-16-556 0 0,-434 26-4028 0 0,-61 6 893 0 0,-5 3 1304 0 0</inkml:trace>
  <inkml:trace contextRef="#ctx0" brushRef="#br0" timeOffset="134441.716">5304 7497 2536 0 0,'-14'-14'6235'0'0,"45"3"-4754"0"0,52-1-1204 0 0,385-9-818 0 0,-373 32-749 0 0,5 0-4189 0 0,-90-11 4156 0 0</inkml:trace>
  <inkml:trace contextRef="#ctx0" brushRef="#br0" timeOffset="134848.199">7133 7544 1388 0 0,'-100'61'4503'0'0,"-86"146"-1799"0"0,33-29-4278 0 0,86-136-2155 0 0,47-37 2485 0 0</inkml:trace>
  <inkml:trace contextRef="#ctx0" brushRef="#br0" timeOffset="135110.221">6603 7614 1440 0 0,'7'-6'1104'0'0,"-7"5"-979"0"0,1 0 0 0 0,0 0-1 0 0,0 0 1 0 0,-1 0 0 0 0,1 0 0 0 0,0 0 0 0 0,0 0 0 0 0,0 0-1 0 0,0 1 1 0 0,0-1 0 0 0,0 0 0 0 0,0 0 0 0 0,0 1-1 0 0,1-1 1 0 0,-1 1 0 0 0,0-1 0 0 0,0 1 0 0 0,1 0 0 0 0,-1-1-1 0 0,0 1 1 0 0,0 0 0 0 0,1 0 0 0 0,-1 0 0 0 0,0 0-1 0 0,1 0 1 0 0,-1 0 0 0 0,0 0 0 0 0,0 0 0 0 0,1 1 0 0 0,-1-1-1 0 0,0 0 1 0 0,0 1 0 0 0,1-1 0 0 0,-1 1 0 0 0,0-1-1 0 0,0 1 1 0 0,0 0 0 0 0,0-1 0 0 0,0 1 0 0 0,0 0-1 0 0,0 0 1 0 0,0 0 0 0 0,0 0 0 0 0,0 0 0 0 0,0 1-125 0 0,333 253 1835 0 0,-297-228-2125 0 0,-21-17-149 0 0,-1 0-1 0 0,0 0 1 0 0,-1 2-1 0 0,-1 0 1 0 0,0 0-1 0 0,0 1 1 0 0,-1 1-1 0 0,-1 0 1 0 0,1 3 439 0 0,-7-5-2793 0 0,-5-12 1367 0 0</inkml:trace>
  <inkml:trace contextRef="#ctx0" brushRef="#br0" timeOffset="135436.58">6424 7437 968 0 0,'-11'5'241'0'0,"0"0"-1"0"0,0 0 1 0 0,1 1 0 0 0,-1 1-1 0 0,1 0 1 0 0,1 0-1 0 0,-1 1 1 0 0,1 0 0 0 0,0 0-1 0 0,1 1 1 0 0,0 0-1 0 0,1 1 1 0 0,0 0 0 0 0,0 0-1 0 0,1 0 1 0 0,0 1 0 0 0,1 0-1 0 0,0 0 1 0 0,1 1-1 0 0,0-1 1 0 0,1 1 0 0 0,0 0-1 0 0,1 0 1 0 0,0 0 0 0 0,1 0-1 0 0,1 0 1 0 0,-1 0-1 0 0,3 10-240 0 0,25 80 844 0 0,-7-62-783 0 0,2-2 0 0 0,2 0 0 0 0,1-1 0 0 0,1-2-1 0 0,3-1 1 0 0,0-1 0 0 0,2-1 0 0 0,2-2 0 0 0,0-1-1 0 0,2-2 1 0 0,1-1 0 0 0,31 16-61 0 0,-43-27-729 0 0,0 0 0 0 0,0-2 0 0 0,1-1 0 0 0,1-1 0 0 0,0-1 0 0 0,1-2 0 0 0,-1 0 0 0 0,2-2 0 0 0,21 3 729 0 0,-27-9-1226 0 0</inkml:trace>
  <inkml:trace contextRef="#ctx0" brushRef="#br0" timeOffset="131720.549">1891 7461 1128 0 0,'0'0'665'0'0,"0"0"-68"0"0,-4-19 1068 0 0,-22-25 1109 0 0,7 88-1880 0 0,6 249 291 0 0,45 45-1068 0 0,-45-312-6241 0 0,10-32 4919 0 0</inkml:trace>
  <inkml:trace contextRef="#ctx0" brushRef="#br0" timeOffset="131999.126">1813 7508 1392 0 0,'0'-5'562'0'0,"-1"4"-488"0"0,1 0 0 0 0,-1 1 0 0 0,1-1 0 0 0,-1 0 0 0 0,1 0 0 0 0,0 0 0 0 0,-1 1 0 0 0,1-1 0 0 0,0 0-1 0 0,0 0 1 0 0,0 0 0 0 0,-1 0 0 0 0,1 0 0 0 0,0 0 0 0 0,0 0 0 0 0,0 1 0 0 0,1-1 0 0 0,-1 0 0 0 0,0 0 0 0 0,0 0 0 0 0,0 0 0 0 0,1 0 0 0 0,-1 0-1 0 0,0 1 1 0 0,1-1 0 0 0,-1 0 0 0 0,1 0 0 0 0,-1 0 0 0 0,1 1 0 0 0,-1-1 0 0 0,1 0 0 0 0,0 1 0 0 0,-1-1 0 0 0,1 0 0 0 0,0 1 0 0 0,-1-1 0 0 0,1 1-1 0 0,0-1 1 0 0,0 1 0 0 0,-1 0 0 0 0,1-1 0 0 0,0 1 0 0 0,0 0 0 0 0,0-1 0 0 0,0 1 0 0 0,0 0 0 0 0,-1 0 0 0 0,1 0 0 0 0,0 0 0 0 0,0 0 0 0 0,0 0-1 0 0,0 0 1 0 0,0 0 0 0 0,0 0 0 0 0,0 0 0 0 0,0 0 0 0 0,-1 1 0 0 0,1-1 0 0 0,0 0 0 0 0,1 1-74 0 0,474 309 2113 0 0,-472-307-2212 0 0,77 54-5 0 0,-45-8-3088 0 0,-37-42 492 0 0,-10-7 1368 0 0</inkml:trace>
  <inkml:trace contextRef="#ctx0" brushRef="#br0" timeOffset="132294.471">2469 7376 1880 0 0,'2'-16'4669'0'0,"-10"32"-3505"0"0,-10 33-1036 0 0,-2 203 821 0 0,21-205-944 0 0,11 44 153 0 0,1-1-4064 0 0,-13-88 2577 0 0,-2 0 137 0 0,-10 8-42 0 0</inkml:trace>
  <inkml:trace contextRef="#ctx0" brushRef="#br0" timeOffset="133151.319">2680 7752 1132 0 0,'-9'7'292'0'0,"0"-1"-1"0"0,1 2 0 0 0,-1-1 1 0 0,1 1-1 0 0,1 0 1 0 0,0 1-1 0 0,0-1 1 0 0,1 2-1 0 0,0-1 0 0 0,0 1 1 0 0,1-1-1 0 0,0 2 1 0 0,1-1-1 0 0,0 0 1 0 0,1 1-1 0 0,0 0 1 0 0,0 1-292 0 0,6-7 55 0 0,-1 0 0 0 0,1-1 1 0 0,1 1-1 0 0,-1-1 0 0 0,0 0 1 0 0,1 0-1 0 0,0 0 0 0 0,0-1 1 0 0,0 1-1 0 0,1-1 0 0 0,-1 0 1 0 0,1 0-1 0 0,-1-1 0 0 0,1 1 1 0 0,0-1-1 0 0,0 0 0 0 0,0 0 1 0 0,0-1-1 0 0,0 0 1 0 0,1 0-1 0 0,-1 0 0 0 0,0 0 1 0 0,1-1-1 0 0,-1 0 0 0 0,1 0 1 0 0,-1 0-1 0 0,0-1 0 0 0,1 1 1 0 0,-1-1-1 0 0,0-1 0 0 0,2 0-55 0 0,4 2 77 0 0,-1 0-78 0 0,0 0-1 0 0,0-1 0 0 0,0-1 0 0 0,0 1 1 0 0,0-2-1 0 0,0 1 0 0 0,-1-1 0 0 0,1-1 1 0 0,-1 0-1 0 0,0 0 0 0 0,0-1 0 0 0,0 0 1 0 0,-1 0-1 0 0,1-1 0 0 0,-1 0 0 0 0,-1-1 1 0 0,1 0-1 0 0,-1 0 0 0 0,2-3 2 0 0,-10 3-29 0 0,1 1 0 0 0,-1-1 0 0 0,0 0 0 0 0,-1 1 0 0 0,0-1 0 0 0,0 1 0 0 0,0 0 0 0 0,-1-1 0 0 0,1 1 0 0 0,-2 0 0 0 0,1 0 0 0 0,-1 1 0 0 0,0-1 0 0 0,0 1 0 0 0,0 0 0 0 0,-1 0 0 0 0,1 0 0 0 0,-1 1 0 0 0,0-1 0 0 0,-1 1 1 0 0,1 0-1 0 0,-1 1 0 0 0,0-1 0 0 0,0 1 0 0 0,0 1 0 0 0,0-1 0 0 0,-1 1 0 0 0,-5-2 29 0 0,-101-56-489 0 0,172 26-91 0 0,-30 25 534 0 0,0 1 0 0 0,0 1 0 0 0,1 2-1 0 0,-1 1 1 0 0,1 1 0 0 0,0 1 0 0 0,3 2 46 0 0,-31 2 34 0 0,0 0-1 0 0,1 0 1 0 0,-1 0-1 0 0,0 0 1 0 0,0 0 0 0 0,0 1-1 0 0,0-1 1 0 0,-1 1-1 0 0,1-1 1 0 0,-1 1 0 0 0,1 0-1 0 0,-1 0 1 0 0,0-1-1 0 0,0 1 1 0 0,0 0-1 0 0,-1 0 1 0 0,1 0 0 0 0,-1 0-1 0 0,1 0 1 0 0,-1 0-1 0 0,0 0 1 0 0,0 0-1 0 0,0 0 1 0 0,-1 0 0 0 0,1 0-1 0 0,-1 0 1 0 0,1 0-1 0 0,-2 1-33 0 0,2 5 40 0 0,-27 181 514 0 0,26-185-532 0 0,-1 1 1 0 0,2-1 0 0 0,-1 0 0 0 0,0 1 0 0 0,1-1 0 0 0,0 0-1 0 0,0 1 1 0 0,1-1 0 0 0,-1 0 0 0 0,1 1 0 0 0,1-1 0 0 0,-1 0-1 0 0,1 0 1 0 0,-1 0 0 0 0,1 0 0 0 0,1 0 0 0 0,-1 0-1 0 0,1-1 1 0 0,0 1 0 0 0,0-1 0 0 0,0 1 0 0 0,1-1 0 0 0,-1 0-1 0 0,1-1 1 0 0,0 1 0 0 0,0 0 0 0 0,0-1 0 0 0,1 0 0 0 0,-1 0-1 0 0,1-1 1 0 0,0 1 0 0 0,-1-1 0 0 0,1 0 0 0 0,0 0-1 0 0,1 0 1 0 0,-1-1 0 0 0,0 0 0 0 0,0 0 0 0 0,4 0-23 0 0,3-4 41 0 0,0-1 0 0 0,0 0 1 0 0,-1 0-1 0 0,0-1 0 0 0,0-1 1 0 0,0 0-1 0 0,-1-1 0 0 0,1 0 0 0 0,-2 0 1 0 0,1-1-1 0 0,-1 0 0 0 0,0-1 1 0 0,-1 0-1 0 0,0-1 0 0 0,0 1 1 0 0,-1-1-1 0 0,0-1 0 0 0,2-6-41 0 0,29-57 1247 0 0,-2 109-1312 0 0,-19-28-4 0 0,0 0 0 0 0,1-2 0 0 0,-1 0 0 0 0,1-1 0 0 0,0-1 0 0 0,0 0 0 0 0,0-1 0 0 0,0-2 1 0 0,1 1-1 0 0,-1-2 0 0 0,5-1 69 0 0,19 1-175 0 0,86-24 158 0 0,-127 24 17 0 0,0 1-1 0 0,0 0 1 0 0,0-1-1 0 0,0 1 1 0 0,0-1 0 0 0,0 1-1 0 0,0-1 1 0 0,-1 1-1 0 0,1-1 1 0 0,0 0-1 0 0,0 1 1 0 0,-1-1-1 0 0,1 0 1 0 0,0 0 0 0 0,-1 0-1 0 0,1 0 1 0 0,-1 1-1 0 0,1-1 1 0 0,-1 0-1 0 0,1 0 1 0 0,-1 0 0 0 0,0 0-1 0 0,1 0 1 0 0,-1 0-1 0 0,0 0 1 0 0,0 0-1 0 0,0 0 1 0 0,0 0-1 0 0,0 0 1 0 0,0 0 0 0 0,0 0-1 0 0,0 0 1 0 0,0 0-1 0 0,0 0 1 0 0,0 0-1 0 0,-1 0 1 0 0,1 0-1 0 0,0 0 1 0 0,-1 0 0 0 0,1 0-1 0 0,-1 0 1 0 0,1 0-1 0 0,-1 0 1 0 0,0 0-1 0 0,1 0 1 0 0,-1 1 0 0 0,0-1-1 0 0,1 0 1 0 0,-1 1-1 0 0,0-1 1 0 0,0 0-1 0 0,0 1 1 0 0,0-1-1 0 0,1 1 1 0 0,-1-1 0 0 0,0 1-1 0 0,0-1 1 0 0,-1 1 0 0 0,-67-35 108 0 0,57 30-93 0 0,-55-20-81 0 0,-47-26-3134 0 0,99 32 412 0 0,11 9 1378 0 0</inkml:trace>
  <inkml:trace contextRef="#ctx0" brushRef="#br0" timeOffset="137087.406">10255 6972 1652 0 0,'-23'-4'3778'0'0,"-2"-19"-1344"0"0,431 5 308 0 0,-190 10-2584 0 0,-74 7-3033 0 0,-146 12-1000 0 0,-23-8 2730 0 0,-7 0-24 0 0</inkml:trace>
  <inkml:trace contextRef="#ctx0" brushRef="#br0" timeOffset="137618.547">10089 7091 1504 0 0,'30'10'3087'0'0,"412"59"1542"0"0,-433-69-4587 0 0,1 2 0 0 0,-1-1 0 0 0,0 1 0 0 0,0 1 1 0 0,0 0-1 0 0,0 0 0 0 0,0 1 0 0 0,0 0 0 0 0,-1 0 1 0 0,1 1-1 0 0,-1 0 0 0 0,-1 0 0 0 0,1 1 1 0 0,-1 0-1 0 0,0 1 0 0 0,0-1 0 0 0,-1 1 0 0 0,0 1 1 0 0,0-1-1 0 0,0 1 0 0 0,-1 0 0 0 0,0 0 1 0 0,-1 1-1 0 0,0-1 0 0 0,1 5-42 0 0,-8-4 24 0 0,0 1 0 0 0,-1-1 0 0 0,0 0-1 0 0,-1 0 1 0 0,0-1 0 0 0,0 1 0 0 0,-1-1 0 0 0,0 0 0 0 0,0-1 0 0 0,-1 1 0 0 0,0-1 0 0 0,0 0-1 0 0,-1-1 1 0 0,0 0 0 0 0,0 0 0 0 0,-1 0-24 0 0,4-2 9 0 0,-79 62 194 0 0,44-38-141 0 0,1 1 0 0 0,1 3-1 0 0,2 1 1 0 0,1 2 0 0 0,2 1 0 0 0,2 1 0 0 0,1 2-1 0 0,1 1 1 0 0,3 2-62 0 0,22-38 31 0 0,0 1-1 0 0,1 0 1 0 0,0 0-1 0 0,0 0 1 0 0,0 0-1 0 0,1 0 1 0 0,0 1-1 0 0,0-1 1 0 0,0 1-1 0 0,1 0 1 0 0,-1-1-1 0 0,1 1 1 0 0,1 0-1 0 0,-1 0 1 0 0,1 0-1 0 0,0-1 1 0 0,0 1-1 0 0,1 0 1 0 0,-1 0-1 0 0,2 0 1 0 0,-1-1-1 0 0,0 1 1 0 0,1 0-1 0 0,0-1 1 0 0,0 1-1 0 0,1-1 1 0 0,0 0-1 0 0,0 0 1 0 0,0 0 0 0 0,0 0-1 0 0,1-1 1 0 0,0 1-1 0 0,0-1 1 0 0,0 0-1 0 0,0 0 1 0 0,1 0-1 0 0,-1 0 1 0 0,1-1-1 0 0,2 1-30 0 0,21 3 70 0 0,0-1-1 0 0,0-1 0 0 0,1-2 1 0 0,0-1-1 0 0,0-1 1 0 0,0-1-1 0 0,15-3-69 0 0,31 1 86 0 0,148-17 50 0 0,-56 11-52 0 0,-155 2-2033 0 0,-21-7-7029 0 0,6 13 7786 0 0</inkml:trace>
  <inkml:trace contextRef="#ctx0" brushRef="#br0" timeOffset="141084.763">10509 6203 1160 0 0,'0'0'431'0'0,"0"0"-14"0"0,0 0-23 0 0,0-12 224 0 0,1 10 2755 0 0,-28 99-2637 0 0,19-77-614 0 0,0 1 0 0 0,-2-2 0 0 0,0 1-1 0 0,-1-1 1 0 0,-1-1 0 0 0,-1 0 0 0 0,-1 0-1 0 0,0-1 1 0 0,-1-1 0 0 0,-1-1 0 0 0,-1 0 0 0 0,0-1-1 0 0,0-1 1 0 0,-2 0 0 0 0,1-2 0 0 0,-2 0-1 0 0,1-1 1 0 0,-1-1 0 0 0,-18 6-122 0 0,34-14-18 0 0,-1 0 0 0 0,1 0 1 0 0,-1 0-1 0 0,1-1 0 0 0,-1 1 1 0 0,0-1-1 0 0,1 0 0 0 0,-1-1 1 0 0,1 1-1 0 0,-1-1 0 0 0,0 0 1 0 0,1 0-1 0 0,-1 0 0 0 0,1 0 1 0 0,0-1-1 0 0,-1 0 0 0 0,1 0 1 0 0,0 0-1 0 0,0 0 0 0 0,0-1 0 0 0,1 0 1 0 0,-1 0-1 0 0,1 0 0 0 0,-1 0 1 0 0,1 0-1 0 0,0 0 0 0 0,0-1 1 0 0,0 0-1 0 0,1 0 0 0 0,-1 0 1 0 0,1 0-1 0 0,0 0 0 0 0,0 0 1 0 0,0 0-1 0 0,1-1 0 0 0,-1 1 0 0 0,1 0 1 0 0,0-1-1 0 0,1 0 0 0 0,-1 1 1 0 0,1-1-1 0 0,-1 1 0 0 0,2-1 1 0 0,-1 0-1 0 0,0 1 0 0 0,1-1 1 0 0,0 1-1 0 0,0-1 0 0 0,0 1 1 0 0,1-1-1 0 0,-1 1 0 0 0,1 0 1 0 0,0 0-1 0 0,0-1 0 0 0,1 1 0 0 0,-1 1 1 0 0,2-2 17 0 0,-2-1-19 0 0,1 1 0 0 0,0 0 0 0 0,0 0 0 0 0,0 0 0 0 0,0 0 0 0 0,1 0 0 0 0,0 1 0 0 0,0-1 1 0 0,1 1-1 0 0,-1 0 0 0 0,1 0 0 0 0,0 1 0 0 0,0-1 0 0 0,0 1 0 0 0,0 0 0 0 0,0 1 0 0 0,1-1 0 0 0,-1 1 0 0 0,1 0 1 0 0,0 1-1 0 0,-1-1 0 0 0,1 1 0 0 0,0 0 0 0 0,0 0 0 0 0,0 1 0 0 0,0 0 0 0 0,0 0 0 0 0,0 0 0 0 0,0 1 0 0 0,4 1 19 0 0,270 78 31 0 0,-74-69 328 0 0,-201-10-351 0 0,0-1 0 0 0,0 1 0 0 0,0-1 0 0 0,0-1 0 0 0,0 1-1 0 0,0-1 1 0 0,0 0 0 0 0,0 0 0 0 0,0 0 0 0 0,0 0 0 0 0,0-1-1 0 0,0 0 1 0 0,0 0 0 0 0,-1 0 0 0 0,1-1 0 0 0,-1 0 0 0 0,0 0-1 0 0,0 0 1 0 0,0 0 0 0 0,0 0 0 0 0,0-1 0 0 0,-1 0-1 0 0,0 0 1 0 0,1 0 0 0 0,-2 0 0 0 0,1 0 0 0 0,0-1 0 0 0,-1 1-1 0 0,0-1 1 0 0,0 1 0 0 0,1-5-8 0 0,-6 2 7 0 0,-1-1-1 0 0,0 1 1 0 0,-1 0-1 0 0,1 0 1 0 0,-2 0-1 0 0,1 0 1 0 0,-1 1-1 0 0,0 0 1 0 0,0 0-1 0 0,0 1 1 0 0,-1 0 0 0 0,0 0-1 0 0,0 0 1 0 0,0 1-1 0 0,-1 0 1 0 0,1 0-1 0 0,-1 1 1 0 0,0 0-1 0 0,0 1 1 0 0,-4-2-7 0 0,-154-25-78 0 0,55 26-4849 0 0,110 3 3825 0 0</inkml:trace>
  <inkml:trace contextRef="#ctx0" brushRef="#br0" timeOffset="143494.676">12908 7070 2584 0 0,'1'-11'1840'0'0,"2"-12"814"0"0,-9 29-713 0 0,-9 41-1718 0 0,3 1-1 0 0,2 0 1 0 0,1 0 0 0 0,3 1 0 0 0,2 0-1 0 0,2 0 1 0 0,3 0 0 0 0,3 19-223 0 0,-3 24 170 0 0,14 31-223 0 0,0-2-4077 0 0,-35-109 185 0 0,14-18 2718 0 0</inkml:trace>
  <inkml:trace contextRef="#ctx0" brushRef="#br0" timeOffset="143804.513">13039 7179 948 0 0,'10'-6'421'0'0,"-6"2"-271"0"0,0 1 0 0 0,0 0 0 0 0,0 0 0 0 0,0 0 0 0 0,1 0 0 0 0,0 1 0 0 0,-1 0-1 0 0,1 0 1 0 0,0 0 0 0 0,0 0 0 0 0,0 1 0 0 0,0 0 0 0 0,0 0 0 0 0,1 0 0 0 0,-1 1 0 0 0,0 0 0 0 0,0 0 0 0 0,0 0 0 0 0,3 1-150 0 0,-2 0 71 0 0,0 0 0 0 0,1 1 1 0 0,-1-1-1 0 0,0 1 0 0 0,0 1 1 0 0,-1-1-1 0 0,1 1 0 0 0,0 0 1 0 0,-1 0-1 0 0,0 1 0 0 0,1-1 1 0 0,-2 1-1 0 0,1 0 0 0 0,0 1 0 0 0,-1-1 1 0 0,0 1-1 0 0,0 0 0 0 0,0 0 1 0 0,0 0-1 0 0,-1 1 0 0 0,0-1 1 0 0,0 1-1 0 0,0 0 0 0 0,-1 0 1 0 0,0 0-1 0 0,0 0 0 0 0,0 3-71 0 0,-4-2 93 0 0,-1-1 0 0 0,0 0 0 0 0,0 0 0 0 0,0 0 0 0 0,-1 0 0 0 0,1-1 0 0 0,-2 1 0 0 0,1-1 0 0 0,0 0 0 0 0,-1 0 0 0 0,0-1 0 0 0,0 1 0 0 0,-1-1 0 0 0,1 0 0 0 0,-1 0 0 0 0,0-1 0 0 0,1 0 0 0 0,-2 0 0 0 0,1 0 0 0 0,-1-1-93 0 0,-213 82-138 0 0,228-84-4900 0 0,18-2 3767 0 0</inkml:trace>
  <inkml:trace contextRef="#ctx0" brushRef="#br0" timeOffset="144084.01">13617 7413 1260 0 0,'8'17'5760'0'0,"-45"31"-4947"0"0,31-41-263 0 0,-95 109 1464 0 0,-30 39-2817 0 0,88-136-5683 0 0,33-19 5258 0 0</inkml:trace>
  <inkml:trace contextRef="#ctx0" brushRef="#br0" timeOffset="144334.372">13287 7446 1236 0 0,'22'-11'6680'0'0,"35"49"-6354"0"0,-50-33 149 0 0,164 145 836 0 0,-74-61-2418 0 0,6-8-4413 0 0,-89-71 4275 0 0</inkml:trace>
  <inkml:trace contextRef="#ctx0" brushRef="#br0" timeOffset="144598.269">14114 7106 2580 0 0,'-9'3'165'0'0,"0"1"-1"0"0,1 1 0 0 0,-1 0 0 0 0,1 0 1 0 0,0 0-1 0 0,0 1 0 0 0,0 0 0 0 0,1 1 1 0 0,0 0-1 0 0,0 0 0 0 0,1 0 1 0 0,-1 1-1 0 0,2 0 0 0 0,-1 0 0 0 0,1 1 1 0 0,1-1-1 0 0,-1 1 0 0 0,2 0 1 0 0,-1 0-1 0 0,1 1 0 0 0,0-1 0 0 0,1 1 1 0 0,0-1-1 0 0,1 1 0 0 0,0 0 0 0 0,0 0 1 0 0,1 0-1 0 0,0-1 0 0 0,1 1 1 0 0,0 0-1 0 0,1 0 0 0 0,0-1 0 0 0,0 1 1 0 0,1-1-1 0 0,0 1 0 0 0,1-1 1 0 0,0 0-1 0 0,4 5-164 0 0,89 96-404 0 0,-89-104 20 0 0,0 0 1 0 0,0-1-1 0 0,0 0 0 0 0,1 0 1 0 0,-1-1-1 0 0,1 0 0 0 0,0-1 1 0 0,0 0-1 0 0,1 0 1 0 0,-1-1-1 0 0,1 0 0 0 0,-1-1 1 0 0,9 1 383 0 0,-15-2-1220 0 0</inkml:trace>
  <inkml:trace contextRef="#ctx0" brushRef="#br0" timeOffset="145106.562">14382 7197 1556 0 0,'6'11'405'0'0,"0"0"0"0"0,-1 0 1 0 0,-1 1-1 0 0,1 0 0 0 0,-2 0 0 0 0,0 0 0 0 0,0 0 0 0 0,-1 0 0 0 0,0 1 1 0 0,-1-1-1 0 0,-1 1 0 0 0,0 5-405 0 0,-4-11 190 0 0,1 1 0 0 0,-2 0-1 0 0,1-1 1 0 0,-1 0 0 0 0,0 0 0 0 0,0-1 0 0 0,-1 1 0 0 0,1-1 0 0 0,-2 0-1 0 0,1-1 1 0 0,-1 1 0 0 0,1-1 0 0 0,-1-1 0 0 0,-1 1 0 0 0,1-1 0 0 0,-1 0-1 0 0,0-1 1 0 0,1 0 0 0 0,-2 0 0 0 0,1-1 0 0 0,0 0 0 0 0,0 0-1 0 0,-1-1 1 0 0,-2 0-190 0 0,23-28-374 0 0,370-169-2585 0 0,-347 163 3747 0 0,-34 32-606 0 0,-27-11 487 0 0,19 11-629 0 0,0 0 1 0 0,0 1 0 0 0,0 0-1 0 0,0 0 1 0 0,0 1 0 0 0,0 0-1 0 0,0 0 1 0 0,0 0 0 0 0,0 1-1 0 0,1 0 1 0 0,-1 1 0 0 0,1-1 0 0 0,-1 1-1 0 0,1 0 1 0 0,0 1 0 0 0,0 0-1 0 0,0 0 1 0 0,1 0 0 0 0,-1 0-1 0 0,1 1 1 0 0,0 0 0 0 0,1 0 0 0 0,-1 0-1 0 0,1 1 1 0 0,0 0 0 0 0,0-1-1 0 0,0 2 1 0 0,1-1 0 0 0,0 0-1 0 0,1 0 1 0 0,-1 1 0 0 0,1 0 0 0 0,0-1-1 0 0,1 1 1 0 0,-1 0 0 0 0,1 0-1 0 0,1 0 1 0 0,-1 0 0 0 0,1 0-1 0 0,1 0 1 0 0,-1 0 0 0 0,1 0 0 0 0,0 0-1 0 0,1 0 1 0 0,0-1 0 0 0,0 1-1 0 0,0 0 1 0 0,1-1 0 0 0,0 2-41 0 0,85 56-931 0 0,-80-61 502 0 0,0 1 0 0 0,1-1 0 0 0,-1-1 0 0 0,1 0 0 0 0,0 0 0 0 0,0 0 0 0 0,0-1 0 0 0,-1-1 0 0 0,1 1 0 0 0,0-2 0 0 0,0 1 1 0 0,0-1-1 0 0,0 0 0 0 0,0-1 0 0 0,-1 0 0 0 0,1 0 0 0 0,4-3 429 0 0,-2-3-1179 0 0</inkml:trace>
  <inkml:trace contextRef="#ctx0" brushRef="#br0" timeOffset="145383.386">14886 6950 1076 0 0,'5'-1'193'0'0,"-1"1"0"0"0,1 0 0 0 0,0 0 0 0 0,0 1 0 0 0,0 0 0 0 0,0-1 0 0 0,-1 2 0 0 0,1-1 0 0 0,0 0-1 0 0,-1 1 1 0 0,1 0 0 0 0,-1 0 0 0 0,1 0 0 0 0,-1 1 0 0 0,0 0 0 0 0,0-1 0 0 0,0 1 0 0 0,-1 1 0 0 0,1-1 0 0 0,-1 0 0 0 0,1 1 0 0 0,-1 0 0 0 0,0 0 0 0 0,-1 0-1 0 0,1 0 1 0 0,-1 0 0 0 0,1 2-193 0 0,53 126 2231 0 0,-50-110-1989 0 0,0 2 0 0 0,-2-1-1 0 0,0 0 1 0 0,-2 1 0 0 0,0 0-1 0 0,-2 0 1 0 0,-1-1 0 0 0,0 1-1 0 0,-2 0 1 0 0,-1-1 0 0 0,-1 0 0 0 0,0 0-1 0 0,-2 0 1 0 0,-1 0 0 0 0,-1-1-1 0 0,0-1 1 0 0,-11 17-242 0 0,8-18 73 0 0,-56 84-1417 0 0,-21-36-4401 0 0,70-67 3254 0 0,7-1 1305 0 0</inkml:trace>
  <inkml:trace contextRef="#ctx0" brushRef="#br0" timeOffset="142140.275">11469 7200 1860 0 0,'0'0'505'0'0,"0"0"38"0"0,-3-20 857 0 0,2 18-1374 0 0,1 1 0 0 0,-1-1 1 0 0,1 1-1 0 0,-1-1 1 0 0,1 1-1 0 0,0-1 0 0 0,0 1 1 0 0,-1-1-1 0 0,1 0 1 0 0,0 1-1 0 0,0-1 0 0 0,1 1 1 0 0,-1-1-1 0 0,0 1 1 0 0,0-1-1 0 0,1 1 0 0 0,-1-1 1 0 0,1 1-1 0 0,-1-1 0 0 0,1 1 1 0 0,0-1-1 0 0,0 1 1 0 0,0 0-1 0 0,-1-1 0 0 0,1 1 1 0 0,0 0-1 0 0,0 0 1 0 0,1 0-1 0 0,-1 0 0 0 0,0 0 1 0 0,0 0-1 0 0,1 0 0 0 0,-1 0 1 0 0,0 0-1 0 0,1 0 1 0 0,-1 1-1 0 0,0-1 0 0 0,1 1 1 0 0,-1-1-1 0 0,1 1 1 0 0,0-1-1 0 0,-1 1 0 0 0,1 0 1 0 0,-1 0-1 0 0,1 0 0 0 0,-1 0 1 0 0,1 0-1 0 0,-1 0 1 0 0,1 0-1 0 0,0 1 0 0 0,-1-1 1 0 0,1 0-1 0 0,-1 1 1 0 0,1-1-27 0 0,8-3 37 0 0,0-1 1 0 0,1 1-1 0 0,-1 1 0 0 0,1-1 1 0 0,-1 2-1 0 0,1 0 1 0 0,0 0-1 0 0,0 1 1 0 0,-1 0-1 0 0,1 1 1 0 0,0 0-1 0 0,0 1 1 0 0,-1 0-1 0 0,1 1 1 0 0,-1 0-1 0 0,0 0 1 0 0,0 1-1 0 0,0 0 1 0 0,0 1-1 0 0,-1 0 1 0 0,0 1-1 0 0,0 0 1 0 0,0 1-1 0 0,-1-1 1 0 0,1 1-1 0 0,-2 1 1 0 0,1 0-1 0 0,-1 0 1 0 0,0 0-1 0 0,-1 1 1 0 0,0 0-1 0 0,-1 0 1 0 0,1 1-1 0 0,-2-1 1 0 0,1 1-1 0 0,-1 0 1 0 0,-1 1-1 0 0,0-1 1 0 0,0 1-38 0 0,-6 1 65 0 0,1 0 0 0 0,-2 0 0 0 0,1 0 0 0 0,-2 0 1 0 0,1-1-1 0 0,-2 0 0 0 0,0 0 0 0 0,0 0 0 0 0,0-1 1 0 0,-2 0-1 0 0,1 0 0 0 0,-1-1 0 0 0,-1 0 0 0 0,1 0 1 0 0,-2-1-1 0 0,1 0 0 0 0,-1 0 0 0 0,0-1 0 0 0,0-1 1 0 0,-1 0-1 0 0,0 0 0 0 0,0-1 0 0 0,-1 0 0 0 0,1-1 1 0 0,-5 1-66 0 0,-4 5 60 0 0,-117 44-1954 0 0,139-68-2120 0 0,8 3 2737 0 0</inkml:trace>
  <inkml:trace contextRef="#ctx0" brushRef="#br0" timeOffset="142451.138">12010 7206 1216 0 0,'-20'0'436'0'0,"0"2"1"0"0,0 0-1 0 0,0 0 0 0 0,0 2 0 0 0,0 1 0 0 0,1 0 1 0 0,0 2-1 0 0,0 0 0 0 0,0 1 0 0 0,1 0 1 0 0,0 2-1 0 0,1 0 0 0 0,0 1 0 0 0,0 1 0 0 0,-2 4-436 0 0,17-14 36 0 0,0 0-1 0 0,1 1 1 0 0,-1-1 0 0 0,1 1-1 0 0,-1 0 1 0 0,1-1-1 0 0,0 1 1 0 0,0 0-1 0 0,0 0 1 0 0,0-1-1 0 0,1 1 1 0 0,-1 0 0 0 0,1 0-1 0 0,0 0 1 0 0,0 0-1 0 0,0 0 1 0 0,0 0-1 0 0,0 0 1 0 0,1 0-1 0 0,-1 0 1 0 0,1 0 0 0 0,0-1-1 0 0,0 1 1 0 0,0 0-1 0 0,0 0 1 0 0,0-1-1 0 0,1 1 1 0 0,-1 0-1 0 0,1-1 1 0 0,-1 0 0 0 0,1 1-1 0 0,0-1 1 0 0,0 0-1 0 0,0 0 1 0 0,1 0-1 0 0,-1 0 1 0 0,0 0-1 0 0,1-1 1 0 0,-1 1 0 0 0,1 0-36 0 0,107 57 24 0 0,-50-37-1666 0 0,0-4 0 0 0,1-2 0 0 0,1-3 0 0 0,30 2 1642 0 0,-56-9-1154 0 0</inkml:trace>
  <inkml:trace contextRef="#ctx0" brushRef="#br0" timeOffset="142953.059">12454 7310 1652 0 0,'-22'-12'9293'0'0,"12"6"-7398"0"0,6 11-7229 0 0,-2-3 1238 0 0,6-2 2994 0 0</inkml:trace>
  <inkml:trace contextRef="#ctx0" brushRef="#br0" timeOffset="147470.931">15844 7260 1132 0 0,'-14'-15'2428'0'0,"11"15"-1701"0"0,-2-3-28 0 0,-14-10-74 0 0,46 4 1523 0 0,373-32 507 0 0,-266 34-4498 0 0,0 5-3628 0 0,-122 2 4243 0 0</inkml:trace>
  <inkml:trace contextRef="#ctx0" brushRef="#br0" timeOffset="147657.916">16003 7428 1600 0 0,'7'15'4162'0'0,"37"-9"-3123"0"0,-43-6-933 0 0,222 7 2300 0 0,3-7-5617 0 0,-95-1-453 0 0,-80 1 2286 0 0</inkml:trace>
  <inkml:trace contextRef="#ctx0" brushRef="#br0" timeOffset="151044.153">17966 6081 1100 0 0,'-10'23'589'0'0,"0"-1"1"0"0,-2 0-1 0 0,0-1 1 0 0,-2-1-1 0 0,0 1 0 0 0,-2-2 1 0 0,0 0-1 0 0,0-1 1 0 0,-13 9-590 0 0,16-16 211 0 0,0 0 0 0 0,-1 0 1 0 0,-1-1-1 0 0,0-1 1 0 0,0-1-1 0 0,-1 0 1 0 0,0 0-1 0 0,0-2 1 0 0,-1 0-1 0 0,0-1 1 0 0,0-1-1 0 0,0 0 1 0 0,-4-1-212 0 0,17-4 24 0 0,0 0 1 0 0,0-1-1 0 0,0 0 1 0 0,1 1-1 0 0,-1-1 1 0 0,1 0-1 0 0,-1-1 1 0 0,1 1-1 0 0,0-1 1 0 0,0 1-1 0 0,0-1 1 0 0,0 0-1 0 0,0 0 1 0 0,0-1-1 0 0,1 1 1 0 0,0 0-1 0 0,0-1 1 0 0,0 1-1 0 0,0-1 1 0 0,0 0-1 0 0,1 0 1 0 0,-1 0-1 0 0,1 1 1 0 0,0-1-1 0 0,0-1 1 0 0,1 1-1 0 0,-1 0 1 0 0,1 0-1 0 0,0 0 1 0 0,0 0-1 0 0,0 0 1 0 0,1 0-1 0 0,-1 0 1 0 0,1 0-1 0 0,0 0 1 0 0,0 0-1 0 0,1-1-24 0 0,-1 1-4 0 0,0-1 0 0 0,0 1-1 0 0,1 0 1 0 0,-1 0-1 0 0,1 0 1 0 0,0 0 0 0 0,0 0-1 0 0,0 0 1 0 0,1 0 0 0 0,-1 1-1 0 0,1-1 1 0 0,0 1 0 0 0,0 0-1 0 0,0-1 1 0 0,1 2 0 0 0,-1-1-1 0 0,1 0 1 0 0,-1 1-1 0 0,1-1 1 0 0,0 1 0 0 0,0 0-1 0 0,0 0 1 0 0,0 1 0 0 0,1-1-1 0 0,-1 1 1 0 0,0 0 0 0 0,1 0-1 0 0,-1 0 1 0 0,0 1 0 0 0,1 0-1 0 0,-1 0 1 0 0,3 0 4 0 0,152 29-166 0 0,-124-19 191 0 0,13 2-50 0 0,1-2 1 0 0,0-2-1 0 0,1-2 1 0 0,0-3 0 0 0,4-1 24 0 0,-47-2-4 0 0,0 0 1 0 0,0-1 0 0 0,0 1 0 0 0,0-1-1 0 0,0 0 1 0 0,0-1 0 0 0,-1 0 0 0 0,1 0-1 0 0,-1 0 1 0 0,1-1 0 0 0,-1 0 0 0 0,0 0 0 0 0,0-1-1 0 0,0 1 1 0 0,0-1 0 0 0,-1-1 0 0 0,0 1-1 0 0,1-1 1 0 0,2-4 3 0 0,-7-8-53 0 0,-9 7-3 0 0,-1 0 0 0 0,-1 0 0 0 0,1 1-1 0 0,-2 0 1 0 0,1 1 0 0 0,-1 0 0 0 0,0 1 0 0 0,-1 0 0 0 0,0 1 0 0 0,0 0 0 0 0,0 1 0 0 0,-1 1 0 0 0,1-1-1 0 0,-1 2 1 0 0,0 0 0 0 0,-1 1 0 0 0,1 0 0 0 0,0 0 0 0 0,0 2 0 0 0,-1 0 0 0 0,-8 1 56 0 0,-100-3-5591 0 0,105 2 4349 0 0</inkml:trace>
  <inkml:trace contextRef="#ctx0" brushRef="#br0" timeOffset="152164.557">19441 6846 1744 0 0,'-4'4'2116'0'0,"-11"9"6119"0"0,12-9-8650 0 0,4-1-3563 0 0,6-1-129 0 0,-4-1 2856 0 0</inkml:trace>
  <inkml:trace contextRef="#ctx0" brushRef="#br0" timeOffset="152570.039">20424 6452 3068 0 0,'16'-11'6355'0'0,"-14"44"-5323"0"0,-1-21-1067 0 0,12 139 518 0 0,10-29-1570 0 0,-17-43-3090 0 0,-25-38 1501 0 0,7-27 1505 0 0</inkml:trace>
  <inkml:trace contextRef="#ctx0" brushRef="#br0" timeOffset="152833.215">19893 6936 1612 0 0,'-18'9'4928'0'0,"43"-5"-3401"0"0,46-2-681 0 0,-71-2-844 0 0,227-24 1265 0 0,414-14-458 0 0,-213 31-8558 0 0,-410 7 6559 0 0</inkml:trace>
  <inkml:trace contextRef="#ctx0" brushRef="#br0" timeOffset="151664.487">18600 6738 880 0 0,'26'-25'3589'0'0,"78"17"-2045"0"0,-99 9-1494 0 0,0 0-1 0 0,0 1 0 0 0,0-1 1 0 0,0 1-1 0 0,0 0 0 0 0,-1 0 1 0 0,1 0-1 0 0,0 1 1 0 0,-1 0-1 0 0,0 0 0 0 0,0 0 1 0 0,0 0-1 0 0,0 1 0 0 0,0-1 1 0 0,0 1-1 0 0,-1 0 1 0 0,0 0-1 0 0,0 0 0 0 0,0 1 1 0 0,0-1-1 0 0,-1 1 0 0 0,0-1 1 0 0,0 1-1 0 0,0 0 0 0 0,0 0 1 0 0,-1 0-1 0 0,0 0 1 0 0,0 0-1 0 0,0 0 0 0 0,-1 1 1 0 0,1-1-1 0 0,-1 0 0 0 0,-1 0 1 0 0,1 0-1 0 0,-1 1 1 0 0,1-1-1 0 0,-2 0 0 0 0,1 0 1 0 0,0 0-1 0 0,-2 2-49 0 0,-7 7 180 0 0,-1 0 1 0 0,0-2-1 0 0,-1 1 0 0 0,0-1 1 0 0,-1-1-1 0 0,0 0 0 0 0,-1-1 1 0 0,0 0-1 0 0,-1-2 0 0 0,0 1 1 0 0,0-2-1 0 0,-1 0 0 0 0,0 0 1 0 0,-10 1-181 0 0,-3 5 229 0 0,25-11-191 0 0,3-1-75 0 0,-1 0 0 0 0,1 0 0 0 0,0 0 0 0 0,-1 0 0 0 0,1 0 0 0 0,-1 0 0 0 0,1 0 0 0 0,-1 0 0 0 0,1 0 0 0 0,-1-1 0 0 0,1 1 0 0 0,-1 0 0 0 0,0-1 1 0 0,1 0-1 0 0,-1 1 0 0 0,0-1 0 0 0,0 0 0 0 0,1 0 0 0 0,-1 0 0 0 0,0 0 0 0 0,0 0 0 0 0,1 0 0 0 0,-1-1 0 0 0,0 1 0 0 0,1 0 0 0 0,-1-1 0 0 0,0 1 0 0 0,1-1 0 0 0,-1 0 0 0 0,1 0 0 0 0,-1 0 0 0 0,1 1 0 0 0,-1-1 0 0 0,1 0 0 0 0,-1-1 1 0 0,1 1 36 0 0,45-36-4136 0 0,15 3 1610 0 0,-24 14 1326 0 0</inkml:trace>
  <inkml:trace contextRef="#ctx0" brushRef="#br0" timeOffset="151915.284">19068 6672 1240 0 0,'-10'-1'267'0'0,"0"1"0"0"0,0 0-1 0 0,0 0 1 0 0,0 1 0 0 0,0 0 0 0 0,0 1-1 0 0,0 0 1 0 0,0 1 0 0 0,1 0 0 0 0,-1 0-1 0 0,1 1 1 0 0,0 0 0 0 0,0 1 0 0 0,0 0-1 0 0,0 0 1 0 0,1 1 0 0 0,0 0 0 0 0,0 1-1 0 0,1-1 1 0 0,-1 1 0 0 0,2 1 0 0 0,-1 0-1 0 0,1 0 1 0 0,0 0 0 0 0,1 0 0 0 0,0 1 0 0 0,0 0-1 0 0,0 0 1 0 0,2 1 0 0 0,-1-1 0 0 0,0 5-267 0 0,8-4-66 0 0,0 1 1 0 0,0-1 0 0 0,1 0 0 0 0,1 0 0 0 0,0-1-1 0 0,0 1 1 0 0,1-1 0 0 0,0-1 0 0 0,0 1 0 0 0,1-1 0 0 0,0-1-1 0 0,1 1 1 0 0,-1-1 0 0 0,1-1 0 0 0,1 0 0 0 0,-1 0-1 0 0,1-1 1 0 0,0 0 0 0 0,1 0 0 0 0,-1-1 0 0 0,1-1 0 0 0,-1 0-1 0 0,1 0 1 0 0,0-1 0 0 0,0-1 65 0 0,90 11-4678 0 0,-80-12 3440 0 0</inkml:trace>
  <inkml:trace contextRef="#ctx0" brushRef="#br0" timeOffset="149350.029">17128 7878 928 0 0,'5'-3'207'0'0,"0"-1"-1"0"0,1 1 1 0 0,0 0-1 0 0,0 0 1 0 0,0 1-1 0 0,0-1 1 0 0,0 2-1 0 0,0-1 1 0 0,1 1-1 0 0,-1-1 1 0 0,0 2-1 0 0,1-1 1 0 0,-1 1-1 0 0,1 0 1 0 0,-1 0 0 0 0,1 1-1 0 0,-1 0 1 0 0,1 0-1 0 0,-1 0 1 0 0,0 1-1 0 0,0 0 1 0 0,0 0-1 0 0,3 1-206 0 0,-5-1 44 0 0,0-1-1 0 0,-1 1 1 0 0,1 0 0 0 0,0-1-1 0 0,0 2 1 0 0,-1-1-1 0 0,1 0 1 0 0,-1 1-1 0 0,0-1 1 0 0,1 1 0 0 0,-1 0-1 0 0,-1 0 1 0 0,1 1-1 0 0,0-1 1 0 0,-1 0-1 0 0,1 1 1 0 0,-1 0 0 0 0,0-1-1 0 0,-1 1 1 0 0,1 0-1 0 0,0 0 1 0 0,-1 0 0 0 0,0 0-1 0 0,0 0 1 0 0,0 0-1 0 0,-1 1 1 0 0,1-1-1 0 0,-1 0 1 0 0,0 0 0 0 0,0 1-1 0 0,-1-1 1 0 0,1 0-1 0 0,-1 0 1 0 0,0 0 0 0 0,0 0-1 0 0,0 0 1 0 0,-1 1-44 0 0,-10 15 225 0 0,0-1 0 0 0,-2-1 0 0 0,0 0 0 0 0,-1-1 0 0 0,0-1 1 0 0,-2 0-1 0 0,0-1 0 0 0,0-1 0 0 0,-2 0 0 0 0,0-1 0 0 0,0-2 0 0 0,-1 0 1 0 0,0-1-1 0 0,-1 0 0 0 0,0-2 0 0 0,-12 3-225 0 0,8-4-63 0 0,31-17-580 0 0,32-19-535 0 0,117-59-5020 0 0,-122 68 4891 0 0</inkml:trace>
  <inkml:trace contextRef="#ctx0" brushRef="#br0" timeOffset="149598.739">17518 7862 1268 0 0,'-18'2'531'0'0,"0"2"0"0"0,0 0 0 0 0,0 1 0 0 0,0 1 0 0 0,1 1 0 0 0,0 0 0 0 0,0 1-1 0 0,1 1 1 0 0,0 0 0 0 0,-12 11-531 0 0,22-16 103 0 0,-1 0-1 0 0,1 0 1 0 0,0 1-1 0 0,1 0 1 0 0,-1 0-1 0 0,1 0 1 0 0,0 1-1 0 0,0-1 0 0 0,1 1 1 0 0,-1 1-1 0 0,1-1 1 0 0,1 1-1 0 0,-1-1 1 0 0,1 1-1 0 0,0 0 1 0 0,1 0-1 0 0,0 0 1 0 0,0 1-1 0 0,0 2-102 0 0,4-4 17 0 0,1-1 1 0 0,0 0-1 0 0,0 0 0 0 0,0 0 1 0 0,1 0-1 0 0,-1 0 0 0 0,1-1 1 0 0,0 1-1 0 0,1-1 0 0 0,-1 0 0 0 0,1 0 1 0 0,0-1-1 0 0,0 0 0 0 0,0 1 1 0 0,0-2-1 0 0,0 1 0 0 0,1 0 1 0 0,0-1-1 0 0,-1 0 0 0 0,5 0-17 0 0,195 42-5167 0 0,-173-43 4004 0 0</inkml:trace>
  <inkml:trace contextRef="#ctx0" brushRef="#br0" timeOffset="149848.573">17715 7938 3000 0 0,'95'-19'4283'0'0,"-56"8"-3635"0"0,189-16 838 0 0,-77 24-7810 0 0,-149 3 5063 0 0</inkml:trace>
  <inkml:trace contextRef="#ctx0" brushRef="#br0" timeOffset="150097.508">17787 8058 1880 0 0,'14'13'4518'0'0,"25"-14"-3357"0"0,-33 0-868 0 0,183-10 688 0 0,15-20-6189 0 0,-168 23 3955 0 0</inkml:trace>
  <inkml:trace contextRef="#ctx0" brushRef="#br0" timeOffset="150283.665">18523 7874 2912 0 0,'-3'-31'8258'0'0,"5"52"-5543"0"0,24 280-3836 0 0,-37-104-7477 0 0,1-177 7443 0 0,1-14-40 0 0</inkml:trace>
  <inkml:trace contextRef="#ctx0" brushRef="#br0" timeOffset="148247.218">17440 6623 1732 0 0,'38'-5'4996'0'0,"22"-6"-3648"0"0,65-9-714 0 0,132-4 450 0 0,-58 7-2510 0 0,-67 2-3507 0 0,-131 15 3730 0 0</inkml:trace>
  <inkml:trace contextRef="#ctx0" brushRef="#br0" timeOffset="148618.696">17393 6687 2440 0 0,'25'13'734'0'0,"0"-2"0"0"0,0 0 0 0 0,1-2-1 0 0,1-1 1 0 0,-1-1 0 0 0,1-1 0 0 0,20 1-734 0 0,161 53 1516 0 0,-205-58-1498 0 0,0-1 0 0 0,0 1 0 0 0,1 0 1 0 0,-1 0-1 0 0,0 0 0 0 0,-1 1 0 0 0,1-1 0 0 0,0 1 0 0 0,-1-1 1 0 0,1 1-1 0 0,-1 0 0 0 0,0 0 0 0 0,0 0 0 0 0,0 0 0 0 0,0 0 1 0 0,-1 1-1 0 0,1-1 0 0 0,-1 0 0 0 0,0 1 0 0 0,0-1 0 0 0,0 1 1 0 0,0 0-1 0 0,-1-1 0 0 0,1 1 0 0 0,-1 0 0 0 0,0-1 0 0 0,0 1 1 0 0,0 0-1 0 0,-1-1 0 0 0,1 1 0 0 0,-1-1 0 0 0,0 1 1 0 0,0-1-1 0 0,0 1 0 0 0,-1-1 0 0 0,1 1 0 0 0,-1-1 0 0 0,0 0 1 0 0,0 0-1 0 0,0 0 0 0 0,0 0 0 0 0,0 0 0 0 0,-1 0 0 0 0,1-1 1 0 0,-1 1-1 0 0,0-1 0 0 0,-1 2-18 0 0,-26 25 179 0 0,-2-1-1 0 0,-1-2 1 0 0,-2-1-1 0 0,0-1 1 0 0,-33 15-179 0 0,-46 32 541 0 0,87-53-409 0 0,19-14-90 0 0,0 0 0 0 0,0 0 0 0 0,1 1 0 0 0,0 0 0 0 0,0 1 0 0 0,0-1 0 0 0,0 1 0 0 0,1 0 0 0 0,0 1 0 0 0,1 0 0 0 0,-1 0 0 0 0,1 0 0 0 0,1 0 0 0 0,-1 1-1 0 0,1 0 1 0 0,-2 5-42 0 0,8-9 11 0 0,0 0 0 0 0,0-1 0 0 0,0 1 0 0 0,0-1 0 0 0,0 0 0 0 0,1 1 0 0 0,0-1 0 0 0,0 0 0 0 0,0-1 0 0 0,0 1 0 0 0,0 0 0 0 0,0-1 0 0 0,1 0 0 0 0,-1 0 0 0 0,1 0 0 0 0,-1 0 0 0 0,1 0 0 0 0,0-1 0 0 0,0 0 0 0 0,0 1 0 0 0,0-2 0 0 0,0 1 0 0 0,0 0 0 0 0,2-1-11 0 0,232 12-1002 0 0,25-32-2177 0 0,-77-10-1982 0 0,-151 24 3947 0 0</inkml:trace>
  <inkml:trace contextRef="#ctx0" brushRef="#br0" timeOffset="153444.084">19811 7442 2328 0 0,'2'-4'105'0'0,"1"1"0"0"0,0 0 0 0 0,-1 0 0 0 0,1 0-1 0 0,0 0 1 0 0,1 0 0 0 0,-1 0 0 0 0,0 1 0 0 0,1 0 0 0 0,0-1-1 0 0,-1 2 1 0 0,1-1 0 0 0,0 0 0 0 0,0 1 0 0 0,0-1 0 0 0,0 1-1 0 0,0 0 1 0 0,0 1 0 0 0,1-1 0 0 0,-1 1 0 0 0,0-1 0 0 0,0 1 0 0 0,0 1-1 0 0,1-1 1 0 0,-1 0 0 0 0,0 1 0 0 0,0 0 0 0 0,0 0 0 0 0,0 0-1 0 0,0 1 1 0 0,0-1 0 0 0,0 1 0 0 0,0 0 0 0 0,-1 0 0 0 0,1 0-1 0 0,-1 1 1 0 0,1-1 0 0 0,-1 1 0 0 0,0 0 0 0 0,0 0 0 0 0,0 0-1 0 0,0 0 1 0 0,-1 0 0 0 0,1 1 0 0 0,0 2-105 0 0,-2 0 96 0 0,0 1 1 0 0,0 0-1 0 0,0-1 0 0 0,-1 1 1 0 0,-1 0-1 0 0,1 0 1 0 0,-1-1-1 0 0,0 1 0 0 0,0 0 1 0 0,-1-1-1 0 0,0 1 0 0 0,0-1 1 0 0,-1 0-1 0 0,1 0 1 0 0,-1 0-1 0 0,-1 0 0 0 0,1 0 1 0 0,-1 0-1 0 0,0-1 0 0 0,0 0 1 0 0,-1 0-1 0 0,1 0 1 0 0,-1 0-1 0 0,0-1 0 0 0,-1 0 1 0 0,1 0-1 0 0,-1 0 0 0 0,1-1 1 0 0,-1 1-1 0 0,0-1 1 0 0,-1-1-1 0 0,-2 2-96 0 0,-13 11 306 0 0,-131 84 774 0 0,318-180-9268 0 0,-132 66 7072 0 0</inkml:trace>
  <inkml:trace contextRef="#ctx0" brushRef="#br0" timeOffset="153706.271">20251 7448 1624 0 0,'-46'0'3668'0'0,"28"4"-3434"0"0,1 0 0 0 0,1 1 0 0 0,-1 1-1 0 0,1 1 1 0 0,0 0 0 0 0,0 1 0 0 0,1 1-1 0 0,0 0 1 0 0,1 1 0 0 0,0 1 0 0 0,0 0-1 0 0,1 0 1 0 0,1 2 0 0 0,0 0 0 0 0,1 0-1 0 0,0 1 1 0 0,-4 7-234 0 0,14-18 0 0 0,-1 1 0 0 0,1-1 0 0 0,0 1 1 0 0,1 0-1 0 0,-1-1 0 0 0,0 1 0 0 0,1 0 0 0 0,0 0 0 0 0,0-1 0 0 0,0 1 0 0 0,1 0 0 0 0,-1-1 0 0 0,1 1 0 0 0,-1 0 0 0 0,1-1 1 0 0,1 1-1 0 0,-1-1 0 0 0,0 1 0 0 0,1-1 0 0 0,0 1 0 0 0,-1-1 0 0 0,1 0 0 0 0,1 0 0 0 0,-1 0 0 0 0,0 0 0 0 0,1 0 0 0 0,-1-1 1 0 0,1 1-1 0 0,0-1 0 0 0,0 0 0 0 0,0 0 0 0 0,0 0 0 0 0,0 0 0 0 0,1 0 0 0 0,1 1 0 0 0,128 40-3333 0 0,-69-42 755 0 0,-45-1 1312 0 0</inkml:trace>
  <inkml:trace contextRef="#ctx0" brushRef="#br0" timeOffset="153970.3">20606 7334 2992 0 0,'-10'1'235'0'0,"-1"1"1"0"0,1 0-1 0 0,0 0 0 0 0,0 1 0 0 0,0 1 0 0 0,1 0 0 0 0,-1 0 0 0 0,1 1 0 0 0,0 0 0 0 0,0 0 1 0 0,0 1-1 0 0,1 0 0 0 0,0 1 0 0 0,0 0 0 0 0,0 0 0 0 0,1 1 0 0 0,0 0 0 0 0,1 0 0 0 0,0 0 1 0 0,0 1-1 0 0,1 0 0 0 0,0 0 0 0 0,0 1 0 0 0,1-1 0 0 0,0 1 0 0 0,1 0 0 0 0,0 0 1 0 0,0 5-236 0 0,6-1-40 0 0,1-1 1 0 0,0 1 0 0 0,1-1 0 0 0,0 0 0 0 0,1 0 0 0 0,0 0-1 0 0,1-1 1 0 0,1 0 0 0 0,0 0 0 0 0,1-1 0 0 0,0 0-1 0 0,0 0 1 0 0,1-1 0 0 0,1 0 0 0 0,0-1 0 0 0,0 0 0 0 0,0-1-1 0 0,1 0 1 0 0,1-1 0 0 0,-1-1 0 0 0,1 0 0 0 0,0 0 0 0 0,1-1-1 0 0,6 1 40 0 0,95 39-5167 0 0,-95-40 3951 0 0</inkml:trace>
  <inkml:trace contextRef="#ctx0" brushRef="#br0" timeOffset="154346.298">20805 7412 1468 0 0,'6'4'163'0'0,"-1"0"1"0"0,1 0-1 0 0,-1 1 0 0 0,0 0 1 0 0,0 0-1 0 0,0 0 0 0 0,-1 1 0 0 0,1-1 1 0 0,-1 1-1 0 0,-1 0 0 0 0,1 0 0 0 0,-1 1 1 0 0,0-1-1 0 0,-1 1 0 0 0,1 0 1 0 0,-1-1-1 0 0,-1 1 0 0 0,1 0 0 0 0,-1 0 1 0 0,0 0-1 0 0,-1 0 0 0 0,1 0 0 0 0,-2 0 1 0 0,1 1-1 0 0,-1-1 0 0 0,0 0 1 0 0,0 0-1 0 0,-1-1 0 0 0,0 1 0 0 0,0 0 1 0 0,-1 0-1 0 0,1-1 0 0 0,-1 1 1 0 0,-1-1-1 0 0,1 0 0 0 0,-1 0 0 0 0,-1-1 1 0 0,1 1-1 0 0,-1-1 0 0 0,0 1 0 0 0,0-2 1 0 0,0 1-1 0 0,0 0 0 0 0,-1-1 1 0 0,0 0-1 0 0,-1 0-163 0 0,-105 76 1317 0 0,208-133-8123 0 0,-63 34 5588 0 0</inkml:trace>
  <inkml:trace contextRef="#ctx0" brushRef="#br0" timeOffset="154564.606">21142 7487 2448 0 0,'-73'-8'4003'0'0,"67"9"-3898"0"0,0 1 1 0 0,0-1-1 0 0,0 1 0 0 0,0 0 1 0 0,0 0-1 0 0,1 1 0 0 0,-1 0 1 0 0,1 0-1 0 0,-1 0 1 0 0,1 1-1 0 0,0-1 0 0 0,1 1 1 0 0,-1 0-1 0 0,0 1 1 0 0,1-1-1 0 0,0 1 0 0 0,0 0 1 0 0,1 0-1 0 0,-1 0 0 0 0,1 1 1 0 0,0-1-1 0 0,1 1 1 0 0,-1 0-1 0 0,1-1 0 0 0,0 1 1 0 0,0 0-1 0 0,0 4-105 0 0,2-1 68 0 0,1-1-1 0 0,0 0 1 0 0,0 1 0 0 0,0-1-1 0 0,1 0 1 0 0,1 0-1 0 0,-1 0 1 0 0,1 0 0 0 0,1 0-1 0 0,-1 0 1 0 0,1-1-1 0 0,1 0 1 0 0,-1 0 0 0 0,1 0-1 0 0,0 0 1 0 0,1-1 0 0 0,0 0-1 0 0,0 0 1 0 0,6 5-68 0 0,87 51-3208 0 0,-76-58-888 0 0,-23-4 2847 0 0</inkml:trace>
  <inkml:trace contextRef="#ctx0" brushRef="#br0" timeOffset="154826.716">21341 7398 836 0 0,'-6'25'7118'0'0,"8"41"-6360"0"0,0-31-63 0 0,31 140-577 0 0,-31-159-661 0 0,-20 16-5114 0 0,11-30 4412 0 0</inkml:trace>
  <inkml:trace contextRef="#ctx0" brushRef="#br0" timeOffset="155026.49">21206 7619 2036 0 0,'13'-13'6566'0'0,"24"0"-6125"0"0,-30 11 177 0 0,224-41-356 0 0,-85-6-6875 0 0,-129 40 5391 0 0</inkml:trace>
  <inkml:trace contextRef="#ctx0" brushRef="#br0" timeOffset="155277.855">21701 7343 2700 0 0,'-1'0'191'0'0,"1"0"-1"0"0,-1 0 0 0 0,1 1 0 0 0,-1-1 1 0 0,1 0-1 0 0,-1 0 0 0 0,1 0 0 0 0,-1 0 1 0 0,0 1-1 0 0,1-1 0 0 0,-1 0 1 0 0,1 0-1 0 0,-1 0 0 0 0,1 0 0 0 0,-1-1 1 0 0,1 1-1 0 0,-1 0 0 0 0,0 0 0 0 0,1 0 1 0 0,-1 0-1 0 0,1 0 0 0 0,-1-1 0 0 0,1 1 1 0 0,-1 0-1 0 0,1 0 0 0 0,-1-1 1 0 0,1 1-1 0 0,0 0 0 0 0,-1-1 0 0 0,1 1 1 0 0,-1-1-1 0 0,1 1 0 0 0,0-1 0 0 0,-1 1 1 0 0,1 0-1 0 0,0-1 0 0 0,-1 1 1 0 0,1-1-1 0 0,0 1 0 0 0,0-1 0 0 0,0 1 1 0 0,-1-1-191 0 0,-7 223 999 0 0,16-152-1280 0 0,-1-24-1362 0 0,-6-12-2656 0 0,-7-27 1479 0 0,6-6 1440 0 0</inkml:trace>
  <inkml:trace contextRef="#ctx0" brushRef="#br0" timeOffset="155539.237">22110 7142 1860 0 0,'12'9'326'0'0,"0"0"1"0"0,-1 2-1 0 0,0-1 0 0 0,-1 1 0 0 0,0 1 0 0 0,-1 0 1 0 0,0 0-1 0 0,-1 1 0 0 0,0 0 0 0 0,-1 0 0 0 0,-1 1 1 0 0,0 0-1 0 0,-1 0 0 0 0,0 1 0 0 0,-1-1 0 0 0,-1 1 1 0 0,0 0-1 0 0,-1 0 0 0 0,0 0 0 0 0,-2 0 0 0 0,0 0 0 0 0,0 0 1 0 0,-1 0-1 0 0,-3 11-326 0 0,3-7 126 0 0,-1 0 1 0 0,-1-1-1 0 0,-1 1 0 0 0,-1-1 1 0 0,0 1-1 0 0,-1-1 0 0 0,-1-1 1 0 0,-1 1-1 0 0,0-1 0 0 0,-1-1 1 0 0,-1 0-1 0 0,-1 0 0 0 0,0-1 1 0 0,-1 0-1 0 0,-1-1 0 0 0,0 0 1 0 0,0-1-1 0 0,-5 2-126 0 0,0 1-163 0 0,-1-1 0 0 0,-1-1 0 0 0,-1 0 0 0 0,0-2 0 0 0,0 0 0 0 0,-1-2 0 0 0,-1 0 0 0 0,-21 5 163 0 0,41-13-166 0 0,0-1 1 0 0,-1 0-1 0 0,1 0 1 0 0,-1 0-1 0 0,1 0 1 0 0,-1 0-1 0 0,0-1 0 0 0,1 0 1 0 0,-1 1-1 0 0,0-1 1 0 0,1-1-1 0 0,-1 1 1 0 0,0 0-1 0 0,1-1 0 0 0,-1 0 1 0 0,1 0-1 0 0,-1 0 1 0 0,1 0-1 0 0,-1-1 1 0 0,1 1-1 0 0,0-1 1 0 0,0 0-1 0 0,0 0 0 0 0,0 0 1 0 0,0 0-1 0 0,0-1 1 0 0,0 1-1 0 0,1-1 1 0 0,-1 0-1 0 0,1 1 0 0 0,0-1 1 0 0,0 0-1 0 0,0 0 1 0 0,0-1-1 0 0,0 1 1 0 0,1 0-1 0 0,-1-1 0 0 0,1 1 1 0 0,0-1-1 0 0,0 1 1 0 0,0-1-1 0 0,1 1 1 0 0,-1-1-1 0 0,1 0 1 0 0,0 1-1 0 0,0-4 166 0 0,0-9-1175 0 0</inkml:trace>
  <inkml:trace contextRef="#ctx0" brushRef="#br0" timeOffset="156067.429">22379 6827 1636 0 0,'4'-7'4722'0'0,"52"-9"-3548"0"0,266-13 246 0 0,-130 20-5736 0 0,-169 6 3080 0 0,-18 2 36 0 0</inkml:trace>
  <inkml:trace contextRef="#ctx0" brushRef="#br0" timeOffset="156315.164">22515 7028 2700 0 0,'19'13'668'0'0,"5"1"-36"0"0,10-2-48 0 0,0-5-8 0 0,6-2-19 0 0,8-1-133 0 0,4 2 24 0 0,3-3-36 0 0,1 0-136 0 0,1-1-184 0 0,3 1-8 0 0,-33-3-1080 0 0,14 0-365 0 0,7 0 69 0 0,47-20 60 0 0,-47 10 4 0 0</inkml:trace>
  <inkml:trace contextRef="#ctx0" brushRef="#br0" timeOffset="156843.108">24144 6164 1920 0 0,'-14'-11'4821'0'0,"30"2"-3356"0"0,37-4-1397 0 0,-50 13 237 0 0,271-26 1100 0 0,-91 24-5514 0 0,-157 3 2765 0 0,-12-1 112 0 0,-1 1 37 0 0</inkml:trace>
  <inkml:trace contextRef="#ctx0" brushRef="#br0" timeOffset="157199.963">24102 6299 2792 0 0,'84'13'2262'0'0,"-69"-12"-2008"0"0,1 0 0 0 0,-1 1 0 0 0,0 0 0 0 0,0 1 0 0 0,0 1 0 0 0,0 0 0 0 0,-1 1-1 0 0,1 1 1 0 0,-1 0 0 0 0,0 1 0 0 0,-1 1 0 0 0,0 0 0 0 0,0 1 0 0 0,1 2-254 0 0,-11-9 28 0 0,-1 0 0 0 0,0 0 1 0 0,-1 1-1 0 0,1-1 0 0 0,0 1 0 0 0,-1 0 1 0 0,1-1-1 0 0,-1 1 0 0 0,0 0 0 0 0,0 0 1 0 0,0 0-1 0 0,0 0 0 0 0,-1 0 1 0 0,1 0-1 0 0,-1 0 0 0 0,0 0 0 0 0,0 0 1 0 0,0 0-1 0 0,0 0 0 0 0,0 0 0 0 0,-1 0 1 0 0,1 0-1 0 0,-1 0 0 0 0,0 0 1 0 0,0 0-1 0 0,0 0 0 0 0,0-1 0 0 0,0 1 1 0 0,-1 0-1 0 0,1-1 0 0 0,-1 1 0 0 0,0 0 1 0 0,0-1-1 0 0,0 0 0 0 0,-1 1-28 0 0,-89 74 344 0 0,76-66-188 0 0,-71 44 375 0 0,62-41-367 0 0,1 1 1 0 0,0 0 0 0 0,1 2 0 0 0,1 1-1 0 0,0 1 1 0 0,2 0 0 0 0,-15 19-165 0 0,33-35 19 0 0,0-1 1 0 0,1 1 0 0 0,-1 0 0 0 0,1 0-1 0 0,0 0 1 0 0,-1 0 0 0 0,1 0-1 0 0,1 0 1 0 0,-1 1 0 0 0,0-1-1 0 0,1 0 1 0 0,0 0 0 0 0,0 0 0 0 0,0 1-1 0 0,0-1 1 0 0,0 0 0 0 0,0 0-1 0 0,1 0 1 0 0,0 1 0 0 0,0-1-1 0 0,0 0 1 0 0,0 0 0 0 0,0 0 0 0 0,0 0-1 0 0,1 0 1 0 0,-1-1 0 0 0,1 1-1 0 0,0 0 1 0 0,0-1 0 0 0,0 1 0 0 0,0-1-1 0 0,1 0 1 0 0,-1 1 0 0 0,0-1-1 0 0,1 0 1 0 0,0-1 0 0 0,-1 1-1 0 0,1 0 1 0 0,0-1 0 0 0,0 1 0 0 0,0-1-1 0 0,0 0 1 0 0,0 0 0 0 0,0 0-1 0 0,0-1 1 0 0,1 1 0 0 0,-1-1-1 0 0,0 1 1 0 0,2-1-20 0 0,45 12-140 0 0,1-3 1 0 0,0-1-1 0 0,1-3 0 0 0,0-2 0 0 0,31-3 140 0 0,5 1-694 0 0,196 2-8002 0 0,-262-3 7490 0 0</inkml:trace>
  <inkml:trace contextRef="#ctx0" brushRef="#br0" timeOffset="158036.506">23502 7469 1460 0 0,'0'0'1019'0'0,"0"0"-152"0"0,1-5-185 0 0,5 0-540 0 0,1 0-1 0 0,-1 0 1 0 0,1 1 0 0 0,0 0 0 0 0,0 1 0 0 0,0-1 0 0 0,0 1-1 0 0,1 0 1 0 0,0 1 0 0 0,-1 0 0 0 0,1 0 0 0 0,0 1 0 0 0,0 0-1 0 0,0 0 1 0 0,0 1 0 0 0,0 0 0 0 0,0 0 0 0 0,0 1 0 0 0,-1 0-1 0 0,1 0 1 0 0,0 1 0 0 0,0 0 0 0 0,0 1-142 0 0,-3-3 32 0 0,0-1 0 0 0,1 1 0 0 0,-1 1 0 0 0,0-1 0 0 0,0 1 0 0 0,0 0 0 0 0,0 0 0 0 0,0 1 0 0 0,0-1 0 0 0,0 1 0 0 0,0 0 0 0 0,-1 0 0 0 0,1 1 0 0 0,-1 0 0 0 0,1-1 0 0 0,-1 2 0 0 0,0-1 0 0 0,0 0 0 0 0,0 1 0 0 0,-1-1 0 0 0,1 1 0 0 0,-1 0 0 0 0,0 1 0 0 0,0-1 0 0 0,0 0 0 0 0,-1 1 0 0 0,1-1-1 0 0,-1 1 1 0 0,0 0 0 0 0,-1 0 0 0 0,1 0 0 0 0,0 2-32 0 0,-10 6 67 0 0,-1 0-1 0 0,0-1 1 0 0,-1-1-1 0 0,0 1 0 0 0,-1-2 1 0 0,0 1-1 0 0,0-2 0 0 0,-1 1 1 0 0,-1-1-1 0 0,1-1 0 0 0,-2-1 1 0 0,1 1-1 0 0,-1-2 0 0 0,0 0 1 0 0,0-1-1 0 0,0 0 1 0 0,-1-1-1 0 0,0-1 0 0 0,-12 2-66 0 0,-44 18 229 0 0,-22 1-630 0 0,99-40-2614 0 0,68-23-804 0 0,-43 25 2611 0 0</inkml:trace>
  <inkml:trace contextRef="#ctx0" brushRef="#br0" timeOffset="158301.563">23989 7446 1292 0 0,'-7'-1'184'0'0,"0"-1"-1"0"0,-1 1 1 0 0,1 1 0 0 0,0-1-1 0 0,0 1 1 0 0,-1 1 0 0 0,1-1-1 0 0,0 1 1 0 0,0 1-1 0 0,0-1 1 0 0,0 1 0 0 0,0 0-1 0 0,0 1 1 0 0,0-1 0 0 0,1 1-1 0 0,-1 1 1 0 0,1-1 0 0 0,0 1-1 0 0,0 1 1 0 0,0-1-1 0 0,0 1 1 0 0,1 0 0 0 0,0 0-1 0 0,0 0 1 0 0,0 1 0 0 0,1-1-1 0 0,0 1 1 0 0,0 0 0 0 0,0 1-1 0 0,1-1 1 0 0,0 1-1 0 0,0-1 1 0 0,0 1 0 0 0,1 0-1 0 0,0 0-183 0 0,7 5 53 0 0,0-2-1 0 0,0 1 0 0 0,1-1 1 0 0,1 1-1 0 0,0-2 1 0 0,0 1-1 0 0,1-1 0 0 0,0 0 1 0 0,1 0-1 0 0,-1-1 0 0 0,2-1 1 0 0,-1 1-1 0 0,1-1 0 0 0,0-1 1 0 0,1 0-1 0 0,-1 0 0 0 0,10 2-52 0 0,112 46-5989 0 0,-124-53 4729 0 0</inkml:trace>
  <inkml:trace contextRef="#ctx0" brushRef="#br0" timeOffset="158549.634">24190 7545 1532 0 0,'16'-7'5393'0'0,"18"2"-4416"0"0,-18 3-402 0 0,193-29 1326 0 0,-72 15-6392 0 0,-125 16 1870 0 0,-5 0 1503 0 0</inkml:trace>
  <inkml:trace contextRef="#ctx0" brushRef="#br0" timeOffset="158736.255">24301 7632 2656 0 0,'0'3'872'0'0,"1"-1"-32"0"0,4-1-56 0 0,0-1-47 0 0,6 2-93 0 0,13-2-60 0 0,-9 0-72 0 0,12 0-72 0 0,3 0-136 0 0,42-12-200 0 0,-35 4-268 0 0,3 4 20 0 0,2-4-372 0 0,-4-1-264 0 0,0 0-624 0 0,1 2 123 0 0,-5-1 17 0 0,-4-1-72 0 0</inkml:trace>
  <inkml:trace contextRef="#ctx0" brushRef="#br0" timeOffset="158891.352">24922 7439 1944 0 0,'-20'-27'2707'0'0,"4"9"3751"0"0,20 42-5182 0 0,26 90-394 0 0,21 98-2743 0 0,-38-66-4986 0 0,-16-122 5615 0 0,-15 9 41 0 0</inkml:trace>
  <inkml:trace contextRef="#ctx0" brushRef="#br0" timeOffset="159680.642">24346 5596 1792 0 0,'-101'89'3244'0'0,"64"-64"-2789"0"0,-1-1 0 0 0,-1-2 0 0 0,-1-2 0 0 0,0-2 0 0 0,-2-2 0 0 0,0-1 0 0 0,-1-2 0 0 0,0-2 0 0 0,-1-2 0 0 0,0-2 0 0 0,-9-1-455 0 0,52-7 7 0 0,-1 1-1 0 0,0-1 1 0 0,0 0-1 0 0,1 1 1 0 0,-1-1 0 0 0,0 0-1 0 0,1 0 1 0 0,-1 0-1 0 0,1 0 1 0 0,0 0 0 0 0,-1 0-1 0 0,1-1 1 0 0,0 1-1 0 0,-1 0 1 0 0,1-1 0 0 0,0 1-1 0 0,0-1 1 0 0,0 1-1 0 0,0-1 1 0 0,1 0 0 0 0,-1 1-1 0 0,0-1 1 0 0,1 0-1 0 0,-1 0 1 0 0,1 1 0 0 0,-1-1-1 0 0,1 0 1 0 0,0 0-1 0 0,0 0 1 0 0,0 1 0 0 0,0-1-1 0 0,0 0 1 0 0,0 0-1 0 0,0 0 1 0 0,1 1 0 0 0,-1-1-1 0 0,1 0 1 0 0,-1 0-1 0 0,1 1 1 0 0,0-1 0 0 0,0 0-1 0 0,0 1 1 0 0,0-1-1 0 0,0 1 1 0 0,0-1 0 0 0,0 1-1 0 0,0-1 1 0 0,0 1-1 0 0,1 0 1 0 0,-1 0 0 0 0,0-1-1 0 0,2 1-6 0 0,0-3-10 0 0,-1 0-1 0 0,1 1 1 0 0,0-1-1 0 0,0 1 1 0 0,1 0-1 0 0,-1 0 1 0 0,1 0-1 0 0,0 0 1 0 0,0 0 0 0 0,-1 1-1 0 0,2 0 1 0 0,-1 0-1 0 0,0 0 1 0 0,0 0-1 0 0,1 1 1 0 0,-1 0-1 0 0,1 0 1 0 0,-1 0-1 0 0,1 0 1 0 0,-1 0-1 0 0,1 1 1 0 0,-1 0-1 0 0,1 0 1 0 0,0 1-1 0 0,-1-1 1 0 0,1 1-1 0 0,-1 0 1 0 0,2 0 10 0 0,274 176-634 0 0,-97-142 437 0 0,-181-34 196 0 0,0-1 1 0 0,1 1-1 0 0,-1-1 0 0 0,0 0 0 0 0,0 0 0 0 0,1 0 0 0 0,-1 0 1 0 0,0-1-1 0 0,0 1 0 0 0,1-1 0 0 0,-1 1 0 0 0,0-1 0 0 0,0 0 1 0 0,0 1-1 0 0,0-1 0 0 0,0-1 0 0 0,0 1 0 0 0,0 0 0 0 0,0 0 1 0 0,0-1-1 0 0,0 1 0 0 0,-1-1 0 0 0,1 1 0 0 0,0-1 0 0 0,-1 0 1 0 0,0 1-1 0 0,1-1 0 0 0,-1 0 0 0 0,0 0 0 0 0,0 0 0 0 0,0 0 1 0 0,0 0-1 0 0,0-1 0 0 0,-1 1 0 0 0,1 0 0 0 0,-1 0 0 0 0,1 0 1 0 0,-1-1-1 0 0,0 1 0 0 0,0 0 0 0 0,0-1 0 0 0,0 1 0 0 0,0 0 1 0 0,0-2 0 0 0,-15-20-226 0 0,-1 1 0 0 0,-1 0 0 0 0,-1 2 0 0 0,-1 0 1 0 0,-1 1-1 0 0,0 1 0 0 0,-1 1 0 0 0,-2 0 1 0 0,1 2-1 0 0,-23-12 226 0 0,-3 1-3256 0 0,46 26 2070 0 0</inkml:trace>
  <inkml:trace contextRef="#ctx0" brushRef="#br0" timeOffset="160244.776">25635 5958 2312 0 0,'-1'31'5514'0'0,"22"97"-4722"0"0,25 95-3809 0 0,-60-181 282 0 0,-1-22 1361 0 0</inkml:trace>
  <inkml:trace contextRef="#ctx0" brushRef="#br0" timeOffset="160492.552">25135 6513 848 0 0,'15'15'3956'0'0,"28"-11"-3253"0"0,-36-3-307 0 0,340-10 2772 0 0,51 3-3089 0 0,-155 23-2807 0 0,-117-1-705 0 0,-104-9 2236 0 0</inkml:trace>
  <inkml:trace contextRef="#ctx0" brushRef="#br0" timeOffset="160988.288">25336 6866 1368 0 0,'11'0'199'0'0,"-1"0"0"0"0,1 1 0 0 0,-1 0 0 0 0,0 1-1 0 0,1 1 1 0 0,-1-1 0 0 0,0 2 0 0 0,0-1 0 0 0,-1 1 0 0 0,1 1-1 0 0,-1 0 1 0 0,0 0 0 0 0,0 1 0 0 0,0 0 0 0 0,-1 0 0 0 0,0 1 0 0 0,0 0-1 0 0,-1 0 1 0 0,0 1 0 0 0,2 2-199 0 0,-7-5 79 0 0,1 0 0 0 0,-1 0 0 0 0,0 0 1 0 0,-1 0-1 0 0,1 0 0 0 0,-1 0 0 0 0,0 0 0 0 0,0 0 0 0 0,0 1 0 0 0,-1-1 0 0 0,0 0 0 0 0,0 1 0 0 0,0-1 1 0 0,-1 0-1 0 0,0 0 0 0 0,0 1 0 0 0,0-1 0 0 0,0 0 0 0 0,-1 0 0 0 0,0 0 0 0 0,0 0 0 0 0,0 0 0 0 0,-1-1 0 0 0,0 1 1 0 0,1-1-1 0 0,-2 1 0 0 0,1-1 0 0 0,0 0 0 0 0,-1 0 0 0 0,0 0-79 0 0,-131 96 2024 0 0,-52-23-692 0 0,193-99-2848 0 0,225-141-5187 0 0,-195 141 5464 0 0</inkml:trace>
  <inkml:trace contextRef="#ctx0" brushRef="#br0" timeOffset="161250.822">25767 6902 1152 0 0,'-12'0'304'0'0,"0"1"0"0"0,0 0 0 0 0,0 1 0 0 0,1 0 0 0 0,-1 1 0 0 0,1 0 0 0 0,-1 1 1 0 0,1 0-1 0 0,0 1 0 0 0,1 0 0 0 0,-1 1 0 0 0,1 0 0 0 0,0 1 0 0 0,1 0 0 0 0,-1 0 0 0 0,1 1 0 0 0,1 0 0 0 0,0 1 0 0 0,0 0 0 0 0,0 0 0 0 0,1 1 0 0 0,1-1 0 0 0,0 2 0 0 0,0-1 0 0 0,1 1 0 0 0,-3 7-304 0 0,7-13 54 0 0,1 1-1 0 0,0 0 0 0 0,0-1 0 0 0,0 1 0 0 0,1 0 0 0 0,0-1 0 0 0,0 1 0 0 0,0-1 0 0 0,1 1 1 0 0,0-1-1 0 0,0 0 0 0 0,0 1 0 0 0,1-1 0 0 0,0 0 0 0 0,0 0 0 0 0,0-1 0 0 0,0 1 0 0 0,1-1 0 0 0,0 1 1 0 0,0-1-54 0 0,97 77-840 0 0,-83-71 66 0 0,0-2 0 0 0,0-1 0 0 0,1 0 0 0 0,0-1-1 0 0,0-1 1 0 0,1-1 0 0 0,0 0 0 0 0,13-1 774 0 0,-15-2-1219 0 0</inkml:trace>
  <inkml:trace contextRef="#ctx0" brushRef="#br0" timeOffset="161499.957">26112 6977 1544 0 0,'-5'3'5074'0'0,"-6"15"-3753"0"0,7-6-1200 0 0,1 0-1 0 0,1 1 0 0 0,0-1 1 0 0,0 1-1 0 0,1-1 0 0 0,1 1 0 0 0,0-1 1 0 0,1 1-1 0 0,0-1 0 0 0,1 1 1 0 0,1-1-1 0 0,0 0 0 0 0,0 0 0 0 0,1 0 1 0 0,1 0-1 0 0,3 8-120 0 0,-5-12-94 0 0,-2-7-75 0 0,0 0-1 0 0,0 0 0 0 0,0 1 1 0 0,-1-1-1 0 0,1 0 1 0 0,0 1-1 0 0,-1-1 0 0 0,1 1 1 0 0,-1-1-1 0 0,1 1 1 0 0,-1-1-1 0 0,0 1 1 0 0,0-1-1 0 0,0 1 0 0 0,0-1 1 0 0,0 1-1 0 0,0-1 1 0 0,0 1-1 0 0,0-1 0 0 0,0 1 1 0 0,-1-1-1 0 0,1 1 1 0 0,-1-1-1 0 0,1 1 0 0 0,-1-1 1 0 0,1 0-1 0 0,-1 1 1 0 0,0-1-1 0 0,0 0 0 0 0,0 1 1 0 0,0-1-1 0 0,0 0 1 0 0,0 0-1 0 0,0 0 0 0 0,0 0 1 0 0,0 0-1 0 0,0 0 1 0 0,-1 0-1 0 0,1 0 1 0 0,0 0-1 0 0,-2 0 170 0 0,-6-1-1157 0 0</inkml:trace>
  <inkml:trace contextRef="#ctx0" brushRef="#br0" timeOffset="161762.997">25917 7077 1900 0 0,'11'3'7388'0'0,"62"2"-6010"0"0,138 4-1966 0 0,21-47-6551 0 0,-201 31 5972 0 0</inkml:trace>
  <inkml:trace contextRef="#ctx0" brushRef="#br0" timeOffset="161979.797">26650 6975 1724 0 0,'28'-4'9798'0'0,"-23"36"-7434"0"0,-5-21-2403 0 0,17 233 1165 0 0,-4-94-3807 0 0,-7 0-6861 0 0,-6-139 8260 0 0</inkml:trace>
  <inkml:trace contextRef="#ctx0" brushRef="#br0" timeOffset="177989.29">27163 6447 1028 0 0,'0'0'376'0'0,"0"0"-65"0"0,0 0-79 0 0,0 0 2 0 0,0 0 20 0 0,0 0-64 0 0,0 0-34 0 0,0 0-6 0 0,-17-2 1511 0 0,-57-30 1554 0 0,73 32-3049 0 0,1 0-2 0 0,-37 0 1075 0 0,9 1 629 0 0,44 4-1061 0 0,348-2-216 0 0,203 11-157 0 0,-487-13-319 0 0,-79-1-137 0 0,-1 0-8 0 0,17-1-5256 0 0,-34-14-105 0 0,12 10 3977 0 0</inkml:trace>
  <inkml:trace contextRef="#ctx0" brushRef="#br0" timeOffset="178901.349">27767 6129 1392 0 0,'-79'-21'9486'0'0,"315"107"-7623"0"0,58 24-1679 0 0,-272-100-179 0 0,0 2 1 0 0,-1 0 0 0 0,0 1 0 0 0,-1 2-1 0 0,-1 0 1 0 0,0 0 0 0 0,-1 2 0 0 0,-1 0 0 0 0,6 9-6 0 0,-22-25 12 0 0,0-1 0 0 0,0 1 0 0 0,0 0 0 0 0,0 0 0 0 0,-1 0 0 0 0,1 0 1 0 0,0 0-1 0 0,0 0 0 0 0,-1 0 0 0 0,1 0 0 0 0,0 0 0 0 0,-1 0 1 0 0,1 0-1 0 0,-1 0 0 0 0,1 0 0 0 0,-1 1 0 0 0,0-1 0 0 0,1 0 1 0 0,-1 0-1 0 0,0 0 0 0 0,0 1 0 0 0,0-1 0 0 0,0 0 0 0 0,0 0 1 0 0,0 1-1 0 0,0-1 0 0 0,0 0 0 0 0,-1 0 0 0 0,1 1 0 0 0,0-1 1 0 0,-1 0-1 0 0,1 0 0 0 0,-1 0 0 0 0,1 0 0 0 0,-1 0 0 0 0,0 0 1 0 0,0 0-1 0 0,1 0 0 0 0,-1 0 0 0 0,0 0 0 0 0,0 0 0 0 0,0 0 0 0 0,0 0 1 0 0,0 0-1 0 0,0-1 0 0 0,0 1 0 0 0,0 0 0 0 0,0-1 0 0 0,0 1 1 0 0,0-1-1 0 0,0 0 0 0 0,-1 1 0 0 0,1-1 0 0 0,-1 1-12 0 0,-211 91 192 0 0,96-36 342 0 0,3 4-1 0 0,3 6 1 0 0,-59 48-534 0 0,130-90-265 0 0,67-50-7557 0 0,-13 12 6254 0 0,24-13-1036 0 0,-13 12 1293 0 0</inkml:trace>
  <inkml:trace contextRef="#ctx0" brushRef="#br0" timeOffset="180538.591">29474 6327 1360 0 0,'0'0'542'0'0,"0"0"-132"0"0,0 0-34 0 0,21-2 2913 0 0,23-11-397 0 0,-43 13-2750 0 0,-1 0-1 0 0,0 0-31 0 0,0 0-60 0 0,0 0-40 0 0,-7 18 689 0 0,-82 103-25 0 0,45-79-472 0 0,-2-2 0 0 0,-1-2-1 0 0,-2-2 1 0 0,-2-2 0 0 0,-1-2 0 0 0,-1-3 0 0 0,-2-2-1 0 0,0-2 1 0 0,-18 2-202 0 0,-105 20 732 0 0,177-47-691 0 0,-22-2 20 0 0,19-3-108 0 0,1 1 0 0 0,-1-1 0 0 0,1 0 0 0 0,0 1 0 0 0,0-2 1 0 0,0 1-1 0 0,1 0 0 0 0,0 0 0 0 0,0-1 0 0 0,0 1 1 0 0,1-1-1 0 0,0 0 0 0 0,0 1 0 0 0,0-1 0 0 0,1 0 0 0 0,-1 1 1 0 0,2-1-1 0 0,-1 0 0 0 0,0 0 0 0 0,1 0 0 0 0,0 1 0 0 0,1-1 1 0 0,-1 1-1 0 0,1-1 0 0 0,0 1 0 0 0,1-3 47 0 0,79-139-629 0 0,-68 136 599 0 0,1 0 0 0 0,0 1 1 0 0,0 1-1 0 0,1 0 0 0 0,0 1 0 0 0,0 1 1 0 0,1 0-1 0 0,0 1 0 0 0,0 1 0 0 0,1 1 1 0 0,-1 0-1 0 0,1 1 0 0 0,0 1 1 0 0,0 1-1 0 0,0 1 0 0 0,0 0 0 0 0,1 1 30 0 0,-3 3 8 0 0,-1 0-1 0 0,1 2 0 0 0,-1-1 0 0 0,0 2 1 0 0,0 0-1 0 0,0 1 0 0 0,-1 0 0 0 0,-1 2 1 0 0,1-1-1 0 0,-1 1 0 0 0,-1 1 0 0 0,0 0 1 0 0,-1 1-1 0 0,0 1 0 0 0,0-1 0 0 0,-2 2 1 0 0,1-1-1 0 0,-2 1 0 0 0,0 1 0 0 0,0-1 1 0 0,4 15-8 0 0,30 38 368 0 0,-29-45-316 0 0,1 0 1 0 0,2-1-1 0 0,0-1 1 0 0,0 0-1 0 0,2-1 1 0 0,1-1-1 0 0,0-1 0 0 0,1 0 1 0 0,1-2-1 0 0,0 0 1 0 0,1-1-1 0 0,1-1 0 0 0,0-2 1 0 0,1 0-1 0 0,0-1 1 0 0,0-2-1 0 0,1 0 1 0 0,0-2-1 0 0,1-1 0 0 0,-1 0 1 0 0,24 0-53 0 0,-33-9 41 0 0,0 0-1 0 0,0 0 1 0 0,-1-2 0 0 0,1 0-1 0 0,-1 0 1 0 0,-1-2 0 0 0,1 0 0 0 0,-1 0-1 0 0,-1-2 1 0 0,0 1 0 0 0,0-2 0 0 0,-1 0-1 0 0,0 0 1 0 0,-1-1 0 0 0,0 0-1 0 0,7-12-40 0 0,-10 16 34 0 0,-3 1-13 0 0,0-1-1 0 0,-1 0 1 0 0,1 0-1 0 0,-2 0 1 0 0,1-1-1 0 0,-1 1 1 0 0,0-1-1 0 0,-1 0 1 0 0,0 0-1 0 0,0 0 1 0 0,-1 0-1 0 0,0 0 1 0 0,-1 0-1 0 0,0 0 1 0 0,0 0-1 0 0,-1 0 1 0 0,0 0-1 0 0,-1 0 1 0 0,0 0-1 0 0,0 0 1 0 0,-1 1 0 0 0,0-1-1 0 0,-1 1 1 0 0,1-1-1 0 0,-2 1 1 0 0,1 0-1 0 0,-1 1 1 0 0,0-1-1 0 0,-1 1 1 0 0,0 0-1 0 0,0 0 1 0 0,0 1-1 0 0,-1 0 1 0 0,0 0-1 0 0,0 0 1 0 0,-1 1-1 0 0,1 0 1 0 0,-1 1-1 0 0,0 0 1 0 0,-1 0-1 0 0,1 0 1 0 0,-1 1-1 0 0,0 0-20 0 0,-281-81-814 0 0,165 56-3528 0 0,55-9-1287 0 0,62 30 4445 0 0</inkml:trace>
  <inkml:trace contextRef="#ctx0" brushRef="#br0" timeOffset="103544.362">15031 3891 1824 0 0,'20'-11'7938'0'0,"-25"31"-5878"0"0,-23 36-2207 0 0,27-55 318 0 0,-15 36-20 0 0,2 1 0 0 0,2 0 0 0 0,1 1 0 0 0,2 0 0 0 0,1 0 0 0 0,3 1 0 0 0,1 0 0 0 0,1 0 0 0 0,3 0 0 0 0,4 32-151 0 0,-4-70 0 0 0,37 240-363 0 0,-35-227 76 0 0,-22-9-9655 0 0,13-9 8842 0 0</inkml:trace>
  <inkml:trace contextRef="#ctx0" brushRef="#br0" timeOffset="103794.472">14756 4689 1048 0 0,'13'8'6980'0'0,"41"-6"-6265"0"0,-49-2-248 0 0,202-13 610 0 0,-152 4-1562 0 0,-42 8-3 0 0,0 0 0 0 0,0-1 0 0 0,0 0 1 0 0,-1-1-1 0 0,1-1 0 0 0,-1 0 0 0 0,0-1 0 0 0,0 0 0 0 0,0 0 1 0 0,-1-1-1 0 0,7-6 488 0 0,-9 2-1223 0 0,-3 1-46 0 0</inkml:trace>
  <inkml:trace contextRef="#ctx0" brushRef="#br0" timeOffset="104214.133">15081 3828 1392 0 0,'-184'127'5125'0'0,"47"-29"-5911"0"0,92-72-2851 0 0,37-21 2419 0 0</inkml:trace>
  <inkml:trace contextRef="#ctx0" brushRef="#br0" timeOffset="105292.232">15287 3603 1336 0 0,'0'-3'137'0'0,"1"0"-1"0"0,-1 1 0 0 0,0-1 1 0 0,1 0-1 0 0,-1 1 1 0 0,1-1-1 0 0,0 0 0 0 0,0 1 1 0 0,0-1-1 0 0,0 1 1 0 0,1 0-1 0 0,-1-1 0 0 0,0 1 1 0 0,1 0-1 0 0,0 0 1 0 0,-1 0-1 0 0,1 0 0 0 0,0 0 1 0 0,0 0-1 0 0,0 0 1 0 0,1 1-1 0 0,-1-1 0 0 0,0 1 1 0 0,0 0-1 0 0,1-1 1 0 0,-1 1-1 0 0,2 0-136 0 0,126-18 807 0 0,-104 18-420 0 0,140 10 402 0 0,-150-5-750 0 0,-11-4 7 0 0,-1 1 0 0 0,1-1-1 0 0,-1 1 1 0 0,1 0 0 0 0,-1 0 0 0 0,1 0 0 0 0,-1 1 0 0 0,0-1 0 0 0,0 1-1 0 0,0 0 1 0 0,0 0 0 0 0,0 1 0 0 0,0-1 0 0 0,0 1 0 0 0,-1 0 0 0 0,0 0 0 0 0,1 0-1 0 0,-1 0 1 0 0,0 0 0 0 0,0 1 0 0 0,-1 0 0 0 0,1-1 0 0 0,-1 1 0 0 0,0 0-1 0 0,0 0 1 0 0,0 0 0 0 0,0 1 0 0 0,-1-1 0 0 0,1 0 0 0 0,-1 2-46 0 0,-3 220 1756 0 0,-7-136-1446 0 0,-1 711 2543 0 0,-17-588-2278 0 0,24-180-357 0 0,-2 1 0 0 0,-1-1-1 0 0,-1 0 1 0 0,-2 0-1 0 0,-1-1 1 0 0,-2 0 0 0 0,-1-1-1 0 0,-2-1 1 0 0,0 0-1 0 0,-15 19-217 0 0,25-42 45 0 0,-1-1 0 0 0,0 0 0 0 0,-1 1 0 0 0,1-2 0 0 0,-1 1 0 0 0,0-1 0 0 0,0 0 0 0 0,-1-1 0 0 0,0 0 0 0 0,0 0 0 0 0,0-1 0 0 0,0 1-1 0 0,0-2 1 0 0,0 1 0 0 0,-1-1 0 0 0,0-1 0 0 0,1 1 0 0 0,-1-1 0 0 0,0-1 0 0 0,1 0 0 0 0,-1 0 0 0 0,0-1 0 0 0,1 0 0 0 0,-1 0 0 0 0,0-1 0 0 0,1 0-1 0 0,-1 0 1 0 0,0-2-45 0 0,-5 0-578 0 0,1-2-1 0 0,0 1 1 0 0,0-2-1 0 0,0 0 1 0 0,1 0-1 0 0,0-1 1 0 0,0-1-1 0 0,1 0 1 0 0,0-1-1 0 0,-7-7 579 0 0,-123-189-8643 0 0,124 176 7450 0 0</inkml:trace>
  <inkml:trace contextRef="#ctx0" brushRef="#br0" timeOffset="300720.081">16065 4356 1036 0 0,'0'0'337'0'0,"0"0"-87"0"0,-15-3 247 0 0,-28-32 807 0 0,21 32 282 0 0,33 7-722 0 0,40 6-883 0 0,294-27 522 0 0,544-43-298 0 0,708-86 812 0 0,-452 30-748 0 0,-814 74-1643 0 0,-308 36-2235 0 0,-23 6 2455 0 0</inkml:trace>
  <inkml:trace contextRef="#ctx0" brushRef="#br0" timeOffset="302249.28">16383 4066 948 0 0,'18'-14'555'0'0,"0"8"15"0"0,34-31 801 0 0,-38 30-1238 0 0,22-37 4431 0 0,-28 28-4494 0 0,-26 17 234 0 0,-427 248-298 0 0,343-183 0 0 0,78-57 1061 0 0,41 13-1038 0 0,293 157 106 0 0,24-39 31 0 0,-252-104-398 0 0,-84-35-5910 0 0,-7 3 5137 0 0,4-3-184 0 0</inkml:trace>
  <inkml:trace contextRef="#ctx0" brushRef="#br0" timeOffset="309831.267">1918 4186 860 0 0,'0'0'28'0'0,"0"0"120"0"0,0 0-216 0 0</inkml:trace>
  <inkml:trace contextRef="#ctx0" brushRef="#br0" timeOffset="311992.796">1982 4390 964 0 0,'151'-40'1756'0'0,"-17"-5"-1396"0"0,2 6-1 0 0,2 7 0 0 0,75-7-359 0 0,148-26 35 0 0,233-39 161 0 0,-220 32 129 0 0,177-4-325 0 0,-368 54 38 0 0,983-111-16 0 0,-526 77-28 0 0,214-28 25 0 0,-220 16 179 0 0,-164 8-54 0 0,-11 2-124 0 0,269 1-298 0 0,-146 51 433 0 0,-117 0-258 0 0,294 21 134 0 0,-435-2-9 0 0,549 56-25 0 0,-814-63-28 0 0,676 43-25 0 0,-290-43 402 0 0,119-6-230 0 0,-342-17-197 0 0,-48-2 205 0 0,15 37 109 0 0,171 27-269 0 0,-348-41-2928 0 0,-12-4 1780 0 0</inkml:trace>
  <inkml:trace contextRef="#ctx0" brushRef="#br0" timeOffset="315103.576">1670 6048 1048 0 0,'0'0'179'0'0,"0"0"-12"0"0,0 0-18 0 0,0 0 52 0 0,2-18 141 0 0,6 14-309 0 0,0 0-1 0 0,1 0 1 0 0,0 1 0 0 0,0 0-1 0 0,-1 1 1 0 0,1 0 0 0 0,1 1-1 0 0,-1-1 1 0 0,0 2-1 0 0,0-1 1 0 0,0 1 0 0 0,1 1-1 0 0,-1 0 1 0 0,0 0 0 0 0,0 1-1 0 0,7 2-32 0 0,569 54 219 0 0,-127-13-219 0 0,540-51 123 0 0,-772 23-60 0 0,248-29 31 0 0,37 7 50 0 0,-283 15-251 0 0,108-25 205 0 0,394-9 33 0 0,-556 38-175 0 0,693-5-1 0 0,-303 18 107 0 0,-193-20-41 0 0,-72 4 372 0 0,-151-28-403 0 0,676-63 1002 0 0,109-31-833 0 0,-467 63-160 0 0,300-28 632 0 0,-394 26-534 0 0,-257 46-356 0 0,309-46 416 0 0,51-2 293 0 0,-211 16-373 0 0,393-39 143 0 0,-245 12-82 0 0,64 8 160 0 0,-195 40-329 0 0,64-24 112 0 0,-264 32 44 0 0,-45 6-3335 0 0,-33 0 2071 0 0,-7-1-36 0 0</inkml:trace>
  <inkml:trace contextRef="#ctx0" brushRef="#br0" timeOffset="331995.93">23206 8144 1008 0 0,'0'0'154'0'0,"0"0"-4"0"0,0 0-35 0 0,0 0 44 0 0,0 0 64 0 0,0 0 56 0 0,0 0 6 0 0,0 0 22 0 0,0 0-31 0 0,0 0-48 0 0,0 0-75 0 0,0 0 7 0 0,0 0-38 0 0,0 0-76 0 0,0 0-15 0 0,0 0 17 0 0,0 0 62 0 0,0 0-28 0 0,0 0 30 0 0,0 0-13 0 0,0 0-86 0 0,0 0-20 0 0,0 0 8 0 0,0 0 15 0 0,0 0-30 0 0,0 0 30 0 0,0 0 36 0 0,0 0-40 0 0,0 0 60 0 0,0 0-80 0 0,0 0 50 0 0,0 0-33 0 0,0 0-12 0 0,0 0 38 0 0,0 0 30 0 0,0 0-55 0 0,0 0 43 0 0,0 0-31 0 0,36 4 15 0 0,1175-4 285 0 0,-1078-15-266 0 0,470-1 84 0 0,403 16-276 0 0,-724-8 244 0 0,4-7 82 0 0,313-51-110 0 0,-487 40 1615 0 0,-75 12-837 0 0,-37-22-902 0 0,9-264 107 0 0,-7 104 85 0 0,-24 45-161 0 0,30-35-229 0 0,-5 176 249 0 0,-1 0 0 0 0,0-1 0 0 0,-1 1-1 0 0,0-1 1 0 0,-1 0 0 0 0,0 1-1 0 0,0-1 1 0 0,-1 0 0 0 0,-1 1 0 0 0,0-1-1 0 0,0 1 1 0 0,-1 0 0 0 0,-1 0-1 0 0,-1-3-6 0 0,-30-57-9 0 0,2-2-1 0 0,4-1 0 0 0,2-2 1 0 0,-5-34 9 0 0,-25-124 234 0 0,49 9-36 0 0,40 80-133 0 0,0 17-66 0 0,31-143 129 0 0,-47 143-148 0 0,-16 125-23 0 0,0-34-94 0 0,-2 32 144 0 0,0 0 0 0 0,0 0 1 0 0,0 0-1 0 0,0 0 0 0 0,0 0 0 0 0,-1 0 1 0 0,1 1-1 0 0,-1-1 0 0 0,0 1 0 0 0,0 0 1 0 0,-1 0-1 0 0,1 0 0 0 0,-1 0 0 0 0,1 0 1 0 0,-1 1-1 0 0,0 0 0 0 0,0 0 0 0 0,0 0 1 0 0,0 0-1 0 0,0 0 0 0 0,-1 1 0 0 0,1 0 1 0 0,0 0-1 0 0,-1 0 0 0 0,-2 0-7 0 0,-270-11 61 0 0,-162-10 41 0 0,-376-70-102 0 0,108-22 16 0 0,272 44 96 0 0,-81 21-204 0 0,151 28 81 0 0,133 56-36 0 0,207-33 29 0 0,19-2 20 0 0,0-1-1 0 0,0 1 1 0 0,0 0-1 0 0,0 1 1 0 0,-1-1-1 0 0,1 1 1 0 0,0 0-1 0 0,0 1 1 0 0,1 0-1 0 0,-1 0 1 0 0,0 0-1 0 0,0 0 1 0 0,1 1-1 0 0,0 0 1 0 0,-1 0-1 0 0,1 1 1 0 0,0-1-1 0 0,1 1 1 0 0,-1 0-1 0 0,1 0 1 0 0,-1 1-1 0 0,1-1 1 0 0,0 1-1 0 0,1 0 1 0 0,-2 3-2 0 0,-6 26-38 0 0,2 1 0 0 0,1 0 0 0 0,2 0 0 0 0,2 1 0 0 0,1 0 0 0 0,1 5 38 0 0,-6 58 48 0 0,-1-4-51 0 0,-5-1 0 0 0,-3-1 0 0 0,-5-1 0 0 0,-26 69 3 0 0,-25 96-91 0 0,21-19 168 0 0,47 61-184 0 0,-7-215-6 0 0,21 32 215 0 0,4-58 22 0 0,4 276-188 0 0,-72-152 273 0 0,45-154-238 0 0,1 2 0 0 0,2-1 0 0 0,0 1 1 0 0,3 0-1 0 0,0 0 0 0 0,1 26 29 0 0,33 116-82 0 0,-4-67 224 0 0,38 38 170 0 0,-30-108-852 0 0,-30-27-4852 0 0,-5-8 4271 0 0</inkml:trace>
  <inkml:trace contextRef="#ctx0" brushRef="#br0" timeOffset="334184.644">23918 4912 1060 0 0,'0'0'463'0'0,"0"0"-121"0"0,0 0-59 0 0,0 0-24 0 0,0 0-70 0 0,0 0-15 0 0,0 0 12 0 0,0 0-48 0 0,0 0-20 0 0,0 0 6 0 0,0 0-12 0 0,0 0 10 0 0,0 0 52 0 0,0 0-54 0 0,-18 1 422 0 0,-41 49 889 0 0,42-26-589 0 0,10-14 768 0 0,22-21-949 0 0,62-44-480 0 0,3 4-1 0 0,2 3 0 0 0,1 4 1 0 0,3 3-1 0 0,1 4 1 0 0,13 1-181 0 0,-47 15 30 0 0,43-15 425 0 0,-113 6-7289 0 0,13 25 5614 0 0</inkml:trace>
  <inkml:trace contextRef="#ctx0" brushRef="#br0" timeOffset="334446.933">24517 4447 1824 0 0,'0'1'101'0'0,"1"-1"-1"0"0,-1 1 1 0 0,1 0-1 0 0,0-1 1 0 0,-1 1-1 0 0,1-1 0 0 0,0 0 1 0 0,-1 1-1 0 0,1-1 1 0 0,0 1-1 0 0,-1-1 1 0 0,1 0-1 0 0,0 0 1 0 0,0 1-1 0 0,-1-1 1 0 0,1 0-1 0 0,0 0 1 0 0,0 0-1 0 0,-1 0 1 0 0,1 0-1 0 0,0 0 1 0 0,0 0-1 0 0,0 0 0 0 0,-1 0 1 0 0,1 0-1 0 0,0-1 1 0 0,0 1-1 0 0,-1 0 1 0 0,1 0-1 0 0,0-1 1 0 0,0 1-1 0 0,-1 0 1 0 0,1-1-1 0 0,0 1 1 0 0,-1-1-1 0 0,1 1 1 0 0,-1-1-1 0 0,1 1 0 0 0,-1-1 1 0 0,1 0-1 0 0,-1 1 1 0 0,1-1-1 0 0,-1 1 1 0 0,1-1-1 0 0,-1 0 1 0 0,0 0-1 0 0,1 1 1 0 0,-1-1-1 0 0,0 0 1 0 0,0 1-1 0 0,1-1 1 0 0,-1 0-1 0 0,0 0 1 0 0,0 0-1 0 0,0 1 0 0 0,0-1 1 0 0,0 0-1 0 0,0 0-100 0 0,6 6-151 0 0,2 0 205 0 0,-1 0 0 0 0,1 1 0 0 0,-1-1 0 0 0,-1 2 0 0 0,1-1 0 0 0,-1 1 0 0 0,0 0 0 0 0,-1 0 0 0 0,0 1 0 0 0,0-1 0 0 0,0 1 0 0 0,-1 0 0 0 0,0 1 0 0 0,-1-1 0 0 0,0 1 0 0 0,0 0 0 0 0,-1-1 0 0 0,0 1 0 0 0,0 0 0 0 0,-1 0 0 0 0,0 0 0 0 0,-1 1 0 0 0,0-1 0 0 0,0 0 0 0 0,-1 0 0 0 0,0 0 0 0 0,-1 0 0 0 0,0 0 0 0 0,0 0 0 0 0,-1-1 0 0 0,0 1 0 0 0,-1-1 0 0 0,-2 5-54 0 0,-9 8 51 0 0,-89 79-885 0 0,103-100 741 0 0,0 0 1 0 0,0 0 0 0 0,0 0 0 0 0,0-1-1 0 0,0 1 1 0 0,0 0 0 0 0,0-1-1 0 0,1 1 1 0 0,-1-1 0 0 0,0 1 0 0 0,0-1-1 0 0,0 0 1 0 0,0 1 0 0 0,0-1-1 0 0,1 0 1 0 0,-1 1 0 0 0,0-1-1 0 0,1 0 1 0 0,-1 0 0 0 0,1 0 0 0 0,-1 1-1 0 0,1-1 1 0 0,-1 0 0 0 0,1 0-1 0 0,-1 0 1 0 0,1 0 0 0 0,0 0-1 0 0,-1 0 1 0 0,1 0 0 0 0,0 0 0 0 0,0 0-1 0 0,0 0 1 0 0,0 0 0 0 0,0 0-1 0 0,0 0 1 0 0,0 0 0 0 0,0 0-1 0 0,1 0 1 0 0,-1 0 0 0 0,0 0 0 0 0,0 0-1 0 0,1 0 1 0 0,-1 0 0 0 0,1 0-1 0 0,-1 0 1 0 0,1 0 0 0 0,-1 0-1 0 0,1 0 1 0 0,0 1 0 0 0,-1-1 0 0 0,1 0-1 0 0,0 0 1 0 0,0 1 92 0 0,6-25-1095 0 0</inkml:trace>
  <inkml:trace contextRef="#ctx0" brushRef="#br0" timeOffset="335941.27">25114 4573 1504 0 0,'0'0'452'0'0,"0"0"-41"0"0,0 0-16 0 0,4-34 3565 0 0,11 15-3889 0 0,-53 1 500 0 0,28 20-553 0 0,0-1 0 0 0,1 2 0 0 0,-1-1 1 0 0,1 1-1 0 0,0 1 0 0 0,0-1 0 0 0,0 2 0 0 0,0-1 0 0 0,1 1 0 0 0,0 0 1 0 0,0 1-1 0 0,0 0 0 0 0,1 0 0 0 0,-1 1 0 0 0,2 0 0 0 0,-1 0 1 0 0,1 1-1 0 0,0 0 0 0 0,0 0 0 0 0,1 0 0 0 0,-3 7-18 0 0,-4 0 23 0 0,4-5 40 0 0,0 0 0 0 0,1 0 0 0 0,0 1 0 0 0,1 0 0 0 0,0 0-1 0 0,1 0 1 0 0,0 1 0 0 0,1 0 0 0 0,0 0 0 0 0,1 0 0 0 0,0 1 0 0 0,0 7-63 0 0,5-17 29 0 0,0-1 0 0 0,1 0 0 0 0,0 0 0 0 0,-1 0 0 0 0,1 0 0 0 0,0 0 0 0 0,0 0 0 0 0,0-1 0 0 0,1 1 0 0 0,-1-1 0 0 0,0 0 0 0 0,0 0 0 0 0,1 0 0 0 0,-1-1 0 0 0,0 1 0 0 0,1-1 0 0 0,-1 0 0 0 0,1 0 0 0 0,-1 0 0 0 0,1 0 0 0 0,-1 0 0 0 0,0-1 0 0 0,1 0 0 0 0,-1 1 0 0 0,0-1 0 0 0,1 0 0 0 0,-1-1 1 0 0,1 1-30 0 0,20-9 17 0 0,0 0 0 0 0,0-1 0 0 0,0-1 0 0 0,-2-2 0 0 0,0 0 0 0 0,0-1 0 0 0,-1-2 0 0 0,-1 0 0 0 0,-1 0 0 0 0,-1-2 0 0 0,0-1 0 0 0,-1 0 0 0 0,-1-1 0 0 0,9-18-17 0 0,19-33-43 0 0,-3-2-1 0 0,-3-2 0 0 0,-4-1 1 0 0,-2-3 43 0 0,-19 48 193 0 0,-1 1 0 0 0,-2-2 1 0 0,-1 0-1 0 0,-2 0 0 0 0,-1 0 1 0 0,-2-1-1 0 0,0-13-193 0 0,-5 46 4 0 0,0 0 0 0 0,0-1 0 0 0,1 1 1 0 0,-1 0-1 0 0,-1 0 0 0 0,1-1 0 0 0,0 1 0 0 0,0 0 0 0 0,0 0 1 0 0,-1 0-1 0 0,1 0 0 0 0,0 1 0 0 0,-1-1 0 0 0,1 0 0 0 0,-1 0 0 0 0,1 1 1 0 0,-1-1-1 0 0,1 1 0 0 0,-1-1 0 0 0,1 1 0 0 0,-1 0 0 0 0,1 0 0 0 0,-1 0 1 0 0,0 0-1 0 0,1 0 0 0 0,-1 0 0 0 0,1 0 0 0 0,-1 0 0 0 0,0 0 1 0 0,1 1-1 0 0,-1-1 0 0 0,1 1 0 0 0,-1-1 0 0 0,1 1 0 0 0,-1 0 0 0 0,1-1 1 0 0,0 1-1 0 0,-1 0 0 0 0,1 0 0 0 0,0 0 0 0 0,-1 0 0 0 0,1 0 1 0 0,0 0-1 0 0,0 1-4 0 0,-13 13 3 0 0,0 1 0 0 0,1 0 0 0 0,1 1 0 0 0,0 0 0 0 0,1 1 1 0 0,1 0-1 0 0,1 1 0 0 0,1 0 0 0 0,1 0 0 0 0,0 1 0 0 0,1 0 0 0 0,1 0 1 0 0,1 1-1 0 0,-1 16-3 0 0,0-10-4 0 0,1 1 0 0 0,0 0 1 0 0,2-1-1 0 0,2 1 0 0 0,0 0 0 0 0,2 0 1 0 0,1 0-1 0 0,1-1 0 0 0,2 1 0 0 0,0-1 1 0 0,2 2 3 0 0,-3-17 0 0 0,-1 1 0 0 0,1-1 0 0 0,1 0 0 0 0,0 0 0 0 0,1-1 0 0 0,0 0 0 0 0,1 0 0 0 0,0 0 0 0 0,0-1 0 0 0,1 0 0 0 0,1-1 1 0 0,0 0-1 0 0,0-1 0 0 0,0 0 0 0 0,1 0 0 0 0,1-1 0 0 0,-1-1 0 0 0,1 1 0 0 0,0-2 0 0 0,0 0 0 0 0,1 0 0 0 0,-1-2 0 0 0,1 1 0 0 0,4-1 0 0 0,-7-1-19 0 0,1-1 0 0 0,-1 0 0 0 0,1 0 0 0 0,-1-1 0 0 0,1-1 0 0 0,-1 0 0 0 0,1 0 0 0 0,-1-1 0 0 0,0-1-1 0 0,0 0 1 0 0,0 0 0 0 0,0 0 0 0 0,0-1 0 0 0,-1-1 0 0 0,1 0 0 0 0,-1 0 0 0 0,-1-1 0 0 0,1 0 0 0 0,-1-1 0 0 0,0 1 0 0 0,0-1-1 0 0,-1-1 1 0 0,0 0 0 0 0,0 0 0 0 0,-1 0 0 0 0,0-1 0 0 0,0 0 0 0 0,-1 0 0 0 0,0 0 0 0 0,-1-1 0 0 0,0 0 0 0 0,1-2 19 0 0,-4 10 17 0 0,0 0 1 0 0,0 0 0 0 0,0 0 0 0 0,-1 0 0 0 0,1-1 0 0 0,0 1-1 0 0,-1 0 1 0 0,0 0 0 0 0,1 0 0 0 0,-1 0 0 0 0,0-1-1 0 0,0 1 1 0 0,0 0 0 0 0,-1 0 0 0 0,1 0 0 0 0,0 0 0 0 0,-1-1-1 0 0,1 1 1 0 0,-1 0 0 0 0,0 0 0 0 0,0 0 0 0 0,0 0 0 0 0,0 0-1 0 0,0 0 1 0 0,0 0 0 0 0,0 1 0 0 0,-1-1 0 0 0,1 0-1 0 0,-1 1 1 0 0,1-1 0 0 0,-1 1 0 0 0,1-1 0 0 0,-1 1 0 0 0,0 0-1 0 0,0 0 1 0 0,0-1 0 0 0,0 1 0 0 0,0 1 0 0 0,0-1 0 0 0,0 0-1 0 0,0 0 1 0 0,0 1 0 0 0,0-1 0 0 0,0 1 0 0 0,-1 0-1 0 0,1 0 1 0 0,0-1 0 0 0,0 1 0 0 0,0 1 0 0 0,-1-1 0 0 0,1 0-1 0 0,0 1 1 0 0,0-1 0 0 0,0 1 0 0 0,0-1 0 0 0,-1 1-18 0 0,0 3-45 0 0,-1-1 1 0 0,1 1-1 0 0,0 0 0 0 0,0 0 1 0 0,1 0-1 0 0,-1 0 1 0 0,1 0-1 0 0,0 0 1 0 0,0 1-1 0 0,0-1 1 0 0,0 1-1 0 0,1 0 1 0 0,0-1-1 0 0,0 1 0 0 0,0 0 1 0 0,1 0-1 0 0,-1-1 1 0 0,1 1-1 0 0,0 0 1 0 0,1 0-1 0 0,-1 0 1 0 0,1 0-1 0 0,0-1 0 0 0,0 1 1 0 0,0 0-1 0 0,1-1 1 0 0,0 1-1 0 0,0-1 1 0 0,0 1-1 0 0,2 2 45 0 0,8 50-5431 0 0,-12-56 4170 0 0,0-1 98 0 0</inkml:trace>
  <inkml:trace contextRef="#ctx0" brushRef="#br0" timeOffset="336205.126">25647 4242 2068 0 0,'0'-5'472'0'0,"-4"1"-68"0"0,4 1-160 0 0,-1 0-168 0 0,1-2-12 0 0,-3 2-84 0 0,-1 2 68 0 0,4 1-240 0 0,-1-2-248 0 0,-1 2-564 0 0</inkml:trace>
  <inkml:trace contextRef="#ctx0" brushRef="#br0" timeOffset="336794.266">25963 4377 1204 0 0,'11'-14'3685'0'0,"4"31"-643"0"0,4 68-2677 0 0,45 125 523 0 0,-64-211-854 0 0,0 0 0 0 0,0 1 0 0 0,1-1 0 0 0,-1 0 0 0 0,0 0 0 0 0,0 0 0 0 0,1 0 0 0 0,-1 0 0 0 0,1 1 0 0 0,-1-1 0 0 0,1 0 0 0 0,-1 0 0 0 0,1 0 0 0 0,-1 1 0 0 0,1-1 0 0 0,0 0 0 0 0,-1 1 0 0 0,1-1 0 0 0,0 1 0 0 0,0-1 0 0 0,-1 1 0 0 0,1-1 0 0 0,0 1 0 0 0,0-1 0 0 0,0 1 0 0 0,0 0 0 0 0,-1 0 0 0 0,1-1 0 0 0,0 1 0 0 0,0 0 0 0 0,0 0 0 0 0,0 0 0 0 0,0 0 0 0 0,0 0 0 0 0,0 0 0 0 0,0 0 0 0 0,0 0 0 0 0,0 0 0 0 0,-1 0 0 0 0,1 1 0 0 0,0-1 0 0 0,0 0 0 0 0,0 1 0 0 0,0-1 0 0 0,0 1 0 0 0,-1-1 0 0 0,1 0 0 0 0,0 1 0 0 0,0 0 0 0 0,-1-1 0 0 0,1 1 0 0 0,0 0 0 0 0,-1-1 0 0 0,1 1 0 0 0,-1 0 0 0 0,1-1 0 0 0,-1 1 0 0 0,1 1-34 0 0,73-228 778 0 0,-57 139-2012 0 0,-17 86 750 0 0,0 1-376 0 0,0 0-392 0 0,0 0-157 0 0,1-1-2325 0 0,0 2 2605 0 0</inkml:trace>
  <inkml:trace contextRef="#ctx0" brushRef="#br0" timeOffset="337195.996">26375 4539 1404 0 0,'8'-4'396'0'0,"1"0"-1"0"0,-1 0 1 0 0,0-1 0 0 0,0 0-1 0 0,0-1 1 0 0,-1 1 0 0 0,1-1-1 0 0,-2-1 1 0 0,1 0 0 0 0,-1 1-1 0 0,0-2 1 0 0,0 1 0 0 0,0-1-1 0 0,1-4-395 0 0,-8 11 45 0 0,0 0 1 0 0,0 0-1 0 0,0 0 0 0 0,0 0 0 0 0,0 0 0 0 0,0 1 0 0 0,-1-1 0 0 0,1 0 1 0 0,0 1-1 0 0,0-1 0 0 0,-1 1 0 0 0,1 0 0 0 0,0-1 0 0 0,-1 1 0 0 0,1 0 0 0 0,0 0 1 0 0,-1 0-1 0 0,1 0 0 0 0,-1 0 0 0 0,1 0 0 0 0,0 0 0 0 0,-1 0 0 0 0,1 0 1 0 0,0 1-1 0 0,-1-1 0 0 0,1 1 0 0 0,0-1 0 0 0,-1 1 0 0 0,1-1 0 0 0,0 1 0 0 0,0 0 1 0 0,0-1-1 0 0,0 1 0 0 0,0 0 0 0 0,0 0 0 0 0,-1 1-45 0 0,-9 3 92 0 0,0 0 1 0 0,0 1-1 0 0,1 0 1 0 0,-1 1-1 0 0,2 0 0 0 0,-1 1 1 0 0,1 0-1 0 0,0 1 0 0 0,1 0 1 0 0,0 0-1 0 0,0 0 0 0 0,1 1 1 0 0,-4 6-93 0 0,9-12 20 0 0,-1 0 1 0 0,1 0-1 0 0,0 0 0 0 0,0 0 1 0 0,1 1-1 0 0,-1-1 1 0 0,1 1-1 0 0,0-1 0 0 0,0 1 1 0 0,1-1-1 0 0,-1 1 1 0 0,1-1-1 0 0,0 1 1 0 0,0 0-1 0 0,0-1 0 0 0,1 1 1 0 0,0-1-1 0 0,0 1 1 0 0,0-1-1 0 0,0 1 0 0 0,1-1 1 0 0,-1 0-1 0 0,1 1 1 0 0,0-1-1 0 0,0 0 1 0 0,1 0-1 0 0,0-1 0 0 0,-1 1 1 0 0,1 0-1 0 0,0-1 1 0 0,0 0-1 0 0,1 1 0 0 0,-1-1 1 0 0,1-1-1 0 0,0 1 1 0 0,1 1-21 0 0,4 1-110 0 0,0 0 1 0 0,0 0 0 0 0,0-1 0 0 0,0 0-1 0 0,1-1 1 0 0,0 0 0 0 0,-1 0-1 0 0,1-1 1 0 0,0 0 0 0 0,1-1 0 0 0,-1 0-1 0 0,0-1 1 0 0,0 0 0 0 0,0-1-1 0 0,0 0 1 0 0,3 0 109 0 0,99-35-5217 0 0,-95 26 4023 0 0</inkml:trace>
  <inkml:trace contextRef="#ctx0" brushRef="#br0" timeOffset="337520.355">26667 4411 1440 0 0,'32'38'2702'0'0,"66"217"1081"0"0,-99-254-3728 0 0,1 0 0 0 0,0 0 0 0 0,-1 1 0 0 0,1-1 0 0 0,-1 0 0 0 0,1 0 0 0 0,-1 0-1 0 0,1 0 1 0 0,-1 0 0 0 0,0 0 0 0 0,0 0 0 0 0,1 0 0 0 0,-1 0 0 0 0,0-1 0 0 0,0 1-1 0 0,0 0 1 0 0,0 0 0 0 0,0-1 0 0 0,0 1 0 0 0,0 0 0 0 0,0-1 0 0 0,0 1 0 0 0,0-1-1 0 0,0 0 1 0 0,-1 1 0 0 0,1-1 0 0 0,0 0 0 0 0,0 1 0 0 0,0-1 0 0 0,-1 0 0 0 0,1 0-1 0 0,0 0 1 0 0,0 0 0 0 0,0 0 0 0 0,-1-1 0 0 0,1 1 0 0 0,0 0 0 0 0,0-1 0 0 0,0 1-1 0 0,0 0 1 0 0,-1-1 0 0 0,1 1 0 0 0,0-1 0 0 0,0 0 0 0 0,0 1 0 0 0,0-1 0 0 0,0 0-1 0 0,0 0 1 0 0,0 0-55 0 0,-4-4 41 0 0,0-1 1 0 0,0 1-1 0 0,1-1 0 0 0,0 0 0 0 0,0 0 0 0 0,1-1 0 0 0,-1 1 1 0 0,2-1-1 0 0,-1 0 0 0 0,1 1 0 0 0,-1-1 0 0 0,2 0 0 0 0,-1 0 1 0 0,1-1-1 0 0,0 1 0 0 0,1 0 0 0 0,0 0 0 0 0,0-1 0 0 0,0 1 1 0 0,1 0-1 0 0,0 0 0 0 0,0 0 0 0 0,1 0 0 0 0,0 0 0 0 0,0 0 1 0 0,1 0-1 0 0,0 1 0 0 0,0-1 0 0 0,0 1 0 0 0,1-1 0 0 0,0 1 1 0 0,0 1-1 0 0,1-1 0 0 0,0 0 0 0 0,2-1-41 0 0,83-64-2009 0 0,17 29-5562 0 0,-95 40 6484 0 0</inkml:trace>
  <inkml:trace contextRef="#ctx0" brushRef="#br0" timeOffset="338236.784">27263 4404 1128 0 0,'0'-1'62'0'0,"1"1"1"0"0,0-1-1 0 0,0 1 0 0 0,-1-1 1 0 0,1 0-1 0 0,0 1 0 0 0,-1-1 0 0 0,1 0 1 0 0,-1 0-1 0 0,1 1 0 0 0,-1-1 1 0 0,1 0-1 0 0,-1 0 0 0 0,0 0 1 0 0,1 1-1 0 0,-1-1 0 0 0,0 0 0 0 0,0 0 1 0 0,0 0-1 0 0,1 0 0 0 0,-1 0 1 0 0,0 0-1 0 0,0 0 0 0 0,0 0 0 0 0,0 1 1 0 0,-1-1-1 0 0,1 0 0 0 0,0 0 1 0 0,0 0-1 0 0,0 0 0 0 0,-1 0 1 0 0,1 0-1 0 0,-1 1 0 0 0,1-1 0 0 0,0 0 1 0 0,-1 0-1 0 0,1 0 0 0 0,-1 1 1 0 0,0-1-1 0 0,1 0 0 0 0,-1 1 1 0 0,0-1-1 0 0,1 1 0 0 0,-1-1 0 0 0,0 0 1 0 0,0 1-1 0 0,1 0 0 0 0,-1-1 1 0 0,0 1-1 0 0,0-1 0 0 0,0 1 0 0 0,0 0 1 0 0,1 0-1 0 0,-1-1 0 0 0,0 1 1 0 0,0 0-1 0 0,-1 0-62 0 0,-59 4 1295 0 0,48-1-1156 0 0,-1 2 0 0 0,1 0 0 0 0,0 1 0 0 0,0 0 0 0 0,1 1 0 0 0,0 0 0 0 0,0 1 0 0 0,0 0 0 0 0,1 1 0 0 0,0 0 0 0 0,1 1 0 0 0,0 0 0 0 0,1 1 0 0 0,0 0 0 0 0,-4 6-139 0 0,12-15 164 0 0,5 7 204 0 0,9-7-405 0 0,-1 0-1 0 0,0-1 0 0 0,1-1 1 0 0,-1 0-1 0 0,1-1 0 0 0,-1 0 1 0 0,1-1-1 0 0,-1 0 0 0 0,0-1 0 0 0,0-1 1 0 0,0 0-1 0 0,0 0 0 0 0,-1-1 1 0 0,0-1-1 0 0,0 0 0 0 0,0 0 1 0 0,0-1-1 0 0,-1 0 0 0 0,-1-1 0 0 0,1 0 1 0 0,-1-1-1 0 0,4-5 38 0 0,21-30 193 0 0,-33 43-156 0 0,-1 1 76 0 0,0 0 18 0 0,-18 0 426 0 0,11 13-480 0 0,1 1 0 0 0,0-1 0 0 0,1 1 0 0 0,0 1 0 0 0,1-1-1 0 0,1 0 1 0 0,1 1 0 0 0,0 0 0 0 0,0 0 0 0 0,2-1 0 0 0,0 1-1 0 0,1 0 1 0 0,0 0 0 0 0,1 0 0 0 0,0-1 0 0 0,2 1 0 0 0,2 7-77 0 0,16 91 322 0 0,-4-31 0 0 0,-4 0 1 0 0,-3 1-1 0 0,-2 54-322 0 0,-37-19 401 0 0,27-114-389 0 0,-1-1-1 0 0,1 0 0 0 0,-1 0 0 0 0,0 0 1 0 0,0 0-1 0 0,0 0 0 0 0,0-1 0 0 0,-1 1 1 0 0,1-1-1 0 0,-1 1 0 0 0,1-1 0 0 0,-1 0 1 0 0,0 0-1 0 0,0 0 0 0 0,0 0 0 0 0,0-1 0 0 0,0 1 1 0 0,0-1-1 0 0,-1 0 0 0 0,1 0 0 0 0,0 0 1 0 0,-1 0-1 0 0,1 0 0 0 0,-1-1 0 0 0,1 0 1 0 0,-1 1-1 0 0,1-1 0 0 0,-1-1 0 0 0,1 1 1 0 0,-1 0-1 0 0,1-1 0 0 0,-1 0 0 0 0,1 0 1 0 0,0 0-1 0 0,-2 0-11 0 0,-10-8-119 0 0,1 0 0 0 0,1-1 1 0 0,0 0-1 0 0,0-1 0 0 0,1 0 0 0 0,0-1 1 0 0,1-1-1 0 0,0 0 0 0 0,1 0 0 0 0,1-1 1 0 0,0 0-1 0 0,1 0 0 0 0,0-1 1 0 0,1 0-1 0 0,1-1 0 0 0,0 0 0 0 0,2 0 1 0 0,-1 0-1 0 0,2 0 0 0 0,0-1 0 0 0,1 1 1 0 0,1-1-1 0 0,0 0 0 0 0,2-9 119 0 0,1 5-652 0 0,0 1 0 0 0,2 0 1 0 0,0 0-1 0 0,2 0 0 0 0,0 1 0 0 0,1 0 0 0 0,1 0 0 0 0,0 1 0 0 0,2-1 1 0 0,2-2 651 0 0,7-14-1216 0 0</inkml:trace>
  <inkml:trace contextRef="#ctx0" brushRef="#br0" timeOffset="338654.638">27428 4513 1404 0 0,'60'-30'3661'0'0,"62"-61"-2112"0"0,-122 90-1537 0 0,1 1 0 0 0,-1-1 0 0 0,1 0 0 0 0,-1 1 0 0 0,1-1 0 0 0,-1 0 0 0 0,0 0 0 0 0,1 1 0 0 0,-1-1 0 0 0,0 0 0 0 0,0 0 0 0 0,0 0 0 0 0,1 1 0 0 0,-1-1 0 0 0,0 0 1 0 0,0 0-1 0 0,0 0 0 0 0,0 1 0 0 0,0-1 0 0 0,-1 0 0 0 0,1 0 0 0 0,0 0 0 0 0,0 1 0 0 0,0-1 0 0 0,-1 0 0 0 0,1 0 0 0 0,0 1 0 0 0,-1-1 0 0 0,1 0 0 0 0,-1 0 0 0 0,1 1 0 0 0,0-1 0 0 0,-1 0 0 0 0,0 1 0 0 0,1-1 0 0 0,-1 1 0 0 0,1-1 0 0 0,-1 1 0 0 0,0-1 0 0 0,1 1 0 0 0,-1-1 0 0 0,0 1 0 0 0,0 0 1 0 0,1-1-1 0 0,-1 1 0 0 0,0 0 0 0 0,0 0 0 0 0,0 0 0 0 0,1-1 0 0 0,-1 1 0 0 0,0 0 0 0 0,0 0 0 0 0,0 0 0 0 0,1 0 0 0 0,-1 0 0 0 0,0 0 0 0 0,0 1 0 0 0,0-1 0 0 0,1 0 0 0 0,-1 0 0 0 0,0 1 0 0 0,0-1-12 0 0,-64 1 605 0 0,55 1-531 0 0,0 0 1 0 0,0 0-1 0 0,0 1 1 0 0,0 1 0 0 0,1 0-1 0 0,-1 0 1 0 0,1 0-1 0 0,0 1 1 0 0,0 1 0 0 0,1 0-1 0 0,0 0 1 0 0,0 0-1 0 0,0 1 1 0 0,1 0-1 0 0,0 1 1 0 0,0-1 0 0 0,0 2-1 0 0,1-1 1 0 0,1 0-1 0 0,-1 1 1 0 0,-2 8-75 0 0,8-11 16 0 0,2-1 0 0 0,-1 0-1 0 0,0 1 1 0 0,1-1 0 0 0,0 0 0 0 0,0 0 0 0 0,1 0 0 0 0,-1-1-1 0 0,1 1 1 0 0,0 0 0 0 0,0-1 0 0 0,1 0 0 0 0,-1 0 0 0 0,1 0 0 0 0,0 0-1 0 0,0 0 1 0 0,1-1 0 0 0,-1 0 0 0 0,0 0 0 0 0,1 0 0 0 0,0 0 0 0 0,0-1-1 0 0,0 0 1 0 0,0 0 0 0 0,0 0 0 0 0,4 0-16 0 0,6 3-455 0 0,0-2 0 0 0,1 0 0 0 0,-1 0 0 0 0,1-2-1 0 0,-1 1 1 0 0,1-2 0 0 0,-1-1 0 0 0,1 0 0 0 0,0 0 0 0 0,-1-2 0 0 0,0 0 0 0 0,1 0 0 0 0,-1-2 0 0 0,7-3 455 0 0,1-1-1080 0 0</inkml:trace>
  <inkml:trace contextRef="#ctx0" brushRef="#br0" timeOffset="339366.053">27701 4389 1676 0 0,'3'71'3524'0'0,"1"3"-2703"0"0,-11-2 2039 0 0,4-98-2470 0 0,7 11-424 0 0,0-1 1 0 0,2 1-1 0 0,-1 1 1 0 0,2-1-1 0 0,0 1 0 0 0,0 1 1 0 0,2-1-1 0 0,-1 1 1 0 0,2 0-1 0 0,0 1 0 0 0,4-4 34 0 0,-12 16-6 0 0,0 0 0 0 0,0 1-1 0 0,0-1 1 0 0,0 0-1 0 0,-1 1 1 0 0,1 0-1 0 0,0-1 1 0 0,0 1-1 0 0,0 0 1 0 0,-1 0 0 0 0,1 0-1 0 0,0 0 1 0 0,-1 0-1 0 0,1 0 1 0 0,-1 0-1 0 0,0 1 1 0 0,1-1-1 0 0,-1 1 1 0 0,0-1 0 0 0,0 1-1 0 0,0-1 1 0 0,0 1-1 0 0,0-1 1 0 0,0 1-1 0 0,0 0 1 0 0,0 0-1 0 0,-1 0 1 0 0,1-1 0 0 0,-1 1-1 0 0,1 2 7 0 0,-1 1-20 0 0,0 1 1 0 0,1 0-1 0 0,0 0 1 0 0,0 0-1 0 0,0-1 0 0 0,1 1 1 0 0,-1 0-1 0 0,1-1 0 0 0,1 1 1 0 0,-1-1-1 0 0,1 0 0 0 0,0 0 1 0 0,0 0-1 0 0,0 0 1 0 0,1 0-1 0 0,0-1 0 0 0,0 0 1 0 0,0 0-1 0 0,0 0 0 0 0,1 0 1 0 0,-1 0-1 0 0,1-1 0 0 0,0 0 1 0 0,0 0-1 0 0,0 0 1 0 0,1-1-1 0 0,-1 0 0 0 0,1 0 1 0 0,-1 0-1 0 0,1 0 0 0 0,0-1 1 0 0,0 0-1 0 0,-1 0 0 0 0,1-1 1 0 0,0 0-1 0 0,0 0 1 0 0,0 0-1 0 0,0 0 0 0 0,-1-1 1 0 0,1 0-1 0 0,0-1 0 0 0,0 1 20 0 0,9-14-29 0 0,0 0 0 0 0,-1-1 0 0 0,0-1 0 0 0,-2 0 0 0 0,0 0 0 0 0,0-1 0 0 0,-2-1-1 0 0,-1 0 1 0 0,0 0 0 0 0,-1-1 0 0 0,-1 0 0 0 0,-1-1 0 0 0,-1 1 0 0 0,0-1 0 0 0,-2 0-1 0 0,-1 0 1 0 0,0-1 0 0 0,-1 1 0 0 0,-2-5 29 0 0,5-7 79 0 0,11-226 1438 0 0,-15 254-1449 0 0,-1 0 0 0 0,1 0 0 0 0,-1 1 0 0 0,0-1 0 0 0,0 0 0 0 0,0 1 0 0 0,0-1 0 0 0,-1 0 1 0 0,0 1-1 0 0,0 0 0 0 0,0-1 0 0 0,-1 1 0 0 0,1 0 0 0 0,-1 0 0 0 0,0 0 0 0 0,0 1 0 0 0,-1-1 0 0 0,1 1 0 0 0,-1-1-68 0 0,1 5 19 0 0,0 0 1 0 0,0 0-1 0 0,0 0 0 0 0,0 1 1 0 0,0-1-1 0 0,1 1 1 0 0,-1 0-1 0 0,0 0 0 0 0,1 0 1 0 0,0 0-1 0 0,-1 0 1 0 0,1 0-1 0 0,0 0 0 0 0,0 1 1 0 0,0-1-1 0 0,0 1 0 0 0,1 0 1 0 0,-1 0-1 0 0,1-1 1 0 0,0 1-1 0 0,-1 0 0 0 0,1 0 1 0 0,1 0-1 0 0,-1 0 1 0 0,0 1-1 0 0,1-1 0 0 0,-1 1-19 0 0,-2 24-66 0 0,1-1-1 0 0,1 1 0 0 0,1-1 0 0 0,1 1 1 0 0,2 0-1 0 0,1-1 0 0 0,1 0 1 0 0,1 0-1 0 0,1 0 0 0 0,2-1 0 0 0,0 0 1 0 0,2-1-1 0 0,1 0 0 0 0,1 0 1 0 0,1-1-1 0 0,1-1 0 0 0,10 11 67 0 0,0 31-4641 0 0,-24-64 3463 0 0,-4 1-6 0 0,-9 4-97 0 0</inkml:trace>
  <inkml:trace contextRef="#ctx0" brushRef="#br0" timeOffset="339617.106">27970 4183 1096 0 0,'-10'-4'3084'0'0,"4"-9"3391"0"0,140-23-5665 0 0,7 10-3659 0 0,-8 1-1767 0 0,-97 19 3411 0 0,-3-1-58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2:5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1176 856 0 0,'0'0'447'0'0,"0"0"-107"0"0,0 0-87 0 0,0 0 37 0 0,0 0-15 0 0,0 0-59 0 0,0 0 41 0 0,0 0-58 0 0,0 0 4 0 0,0 0-29 0 0,0 0-36 0 0,0 0-21 0 0,0 0-43 0 0,0 0 15 0 0,0 0 63 0 0,0 0-1 0 0,0 0-17 0 0,0 0-33 0 0,0 0-9 0 0,0 0 28 0 0,0 0 34 0 0,0 0 34 0 0,0 0-34 0 0,0 0-108 0 0,0 0 0 0 0,0 0 112 0 0,0 0-22 0 0,0 0-75 0 0,0 0-15 0 0,0 0 4 0 0,0 0 40 0 0,0 0-23 0 0,0 0-44 0 0,0 0 59 0 0,0 0-3 0 0,0 0 4 0 0,0 0 13 0 0,0 0-24 0 0,0 0-45 0 0,0 0 19 0 0,0 0-3 0 0,0 0-52 0 0,0 0 34 0 0,0 0 11 0 0,0 0-75 0 0,0 0-15 0 0,0 0 12 0 0,0 0 59 0 0,0 0 20 0 0,0 0-58 0 0,0 0 56 0 0,0 0 36 0 0,0 0-3 0 0,0 0 15 0 0,0 0-18 0 0,0 0-77 0 0,0 0-12 0 0,0 0-24 0 0,0 0 65 0 0,0 0 41 0 0,0 0-38 0 0,0 0-18 0 0,0 0-71 0 0,0 0-8 0 0,0 0 31 0 0,0 0 20 0 0,0 0 33 0 0,0 0 19 0 0,0 0-46 0 0,0 0-198 0 0,0 0-97 0 0,0 0-154 0 0,0 0-156 0 0,0 0-129 0 0,0 0-522 0 0,0 0-132 0 0</inkml:trace>
  <inkml:trace contextRef="#ctx0" brushRef="#br0" timeOffset="4810.736">2231 845 876 0 0,'15'18'8024'0'0,"-18"-15"-8967"0"0,-8-12-4202 0 0,8 6 3849 0 0</inkml:trace>
  <inkml:trace contextRef="#ctx0" brushRef="#br0" timeOffset="27304.864">763 741 968 0 0,'0'0'432'0'0,"0"0"-13"0"0,-2-31 3351 0 0,-13 18-3168 0 0,18 49-92 0 0,0-7-577 0 0,-3 273 803 0 0,33 1 46 0 0,-7-161 149 0 0,-21-138-890 0 0,-1-1 0 0 0,1 0 0 0 0,0 0 0 0 0,0-1 0 0 0,0 1 0 0 0,0-1 0 0 0,1 0-1 0 0,-1 0 1 0 0,0-1 0 0 0,1 0 0 0 0,-1 0 0 0 0,1 0 0 0 0,0 0 0 0 0,-1-1 0 0 0,1 0 0 0 0,0 0 0 0 0,-1-1 0 0 0,3 0-41 0 0,-4 1 32 0 0,335-48 676 0 0,-326 47-816 0 0,7-4-386 0 0,-21-11-3440 0 0,-25-23 1146 0 0,16 19 1396 0 0</inkml:trace>
  <inkml:trace contextRef="#ctx0" brushRef="#br0" timeOffset="27618.843">832 1062 1068 0 0,'1'-12'4022'0'0,"51"5"-3417"0"0,-46 6-392 0 0,408-37 1253 0 0,-416 39-5581 0 0,-5-2 2792 0 0</inkml:trace>
  <inkml:trace contextRef="#ctx0" brushRef="#br0" timeOffset="28004.8">735 633 1452 0 0,'91'-11'3559'0'0,"-15"0"-3047"0"0,273 3 988 0 0,-187 32-1260 0 0,-163-24-250 0 0,0 0 1 0 0,1 1-1 0 0,-1-1 0 0 0,1 0 1 0 0,-1 0-1 0 0,1 0 1 0 0,-1 1-1 0 0,1-1 1 0 0,-1 0-1 0 0,1 0 1 0 0,-1 1-1 0 0,1-1 1 0 0,-1 0-1 0 0,1 1 0 0 0,-1-1 1 0 0,1 1-1 0 0,0-1 1 0 0,-1 1-1 0 0,1-1 1 0 0,0 0-1 0 0,-1 1 1 0 0,1-1-1 0 0,0 1 0 0 0,-1 0 1 0 0,1-1-1 0 0,0 1 1 0 0,0-1-1 0 0,0 1 1 0 0,0-1-1 0 0,0 1 1 0 0,0-1-1 0 0,0 1 0 0 0,0 0 1 0 0,0-1-1 0 0,0 1 1 0 0,0-1-1 0 0,0 1 1 0 0,0 0-1 0 0,0-1 1 0 0,0 1-1 0 0,0-1 1 0 0,1 1-1 0 0,-1-1 0 0 0,0 1 1 0 0,0-1-1 0 0,1 1 1 0 0,-1-1-1 0 0,0 1 1 0 0,1-1-1 0 0,-1 1 1 0 0,0-1-1 0 0,1 0 0 0 0,-1 1 1 0 0,1-1-1 0 0,-1 0 1 0 0,1 1-1 0 0,-1-1 1 0 0,1 1 9 0 0,-12 6-4045 0 0,11-7 2597 0 0</inkml:trace>
  <inkml:trace contextRef="#ctx0" brushRef="#br0" timeOffset="28529.642">2069 908 848 0 0,'-39'45'2086'0'0,"-48"44"-129"0"0,5 4 0 0 0,-64 94-1957 0 0,107-134 461 0 0,-32 47-467 0 0,44-88-4267 0 0,25-12 3011 0 0</inkml:trace>
  <inkml:trace contextRef="#ctx0" brushRef="#br0" timeOffset="28887.917">1519 1002 984 0 0,'0'1'111'0'0,"1"-1"0"0"0,-1 0 0 0 0,1 1 0 0 0,-1-1 0 0 0,1 0 0 0 0,0 0 0 0 0,-1 1 0 0 0,1-1 0 0 0,-1 0 0 0 0,1 0 0 0 0,0 0 0 0 0,-1 0 0 0 0,1 0 0 0 0,-1 0 0 0 0,1 0 0 0 0,0 0 0 0 0,-1 0 0 0 0,1 0 0 0 0,-1 0 0 0 0,1 0 0 0 0,0-1 0 0 0,-1 1 0 0 0,1 0 0 0 0,-1 0-1 0 0,1-1 1 0 0,-1 1 0 0 0,1 0 0 0 0,-1-1 0 0 0,1 1 0 0 0,-1 0 0 0 0,1-1 0 0 0,-1 1 0 0 0,1-1 0 0 0,-1 1 0 0 0,0-1 0 0 0,1 1 0 0 0,-1-1 0 0 0,0 1 0 0 0,1-1 0 0 0,-1 1 0 0 0,0-1 0 0 0,0 1 0 0 0,1-1 0 0 0,-1 0 0 0 0,0 1 0 0 0,0-1 0 0 0,0 1 0 0 0,0-1 0 0 0,0 0 0 0 0,0 1 0 0 0,0-1-111 0 0,13 14-81 0 0,145 120 951 0 0,149 151-83 0 0,-299-274-1058 0 0,13 16-6 0 0,-9-18-3467 0 0,-12-10 2433 0 0,3-8 18 0 0</inkml:trace>
  <inkml:trace contextRef="#ctx0" brushRef="#br0" timeOffset="29277.637">2346 884 1552 0 0,'1'0'138'0'0,"-1"1"-1"0"0,1 0 0 0 0,-1-1 1 0 0,1 1-1 0 0,0-1 0 0 0,0 0 1 0 0,-1 1-1 0 0,1-1 1 0 0,0 0-1 0 0,0 1 0 0 0,-1-1 1 0 0,1 0-1 0 0,0 0 0 0 0,0 1 1 0 0,0-1-1 0 0,-1 0 1 0 0,1 0-1 0 0,0 0 0 0 0,0 0 1 0 0,0 0-1 0 0,0 0 1 0 0,-1 0-1 0 0,1-1 0 0 0,0 1 1 0 0,0 0-1 0 0,0 0 0 0 0,-1-1 1 0 0,1 1-1 0 0,0 0 1 0 0,0-1-1 0 0,-1 1 0 0 0,1-1 1 0 0,0 1-1 0 0,-1-1 0 0 0,1 1 1 0 0,0-1-1 0 0,-1 1 1 0 0,1-1-1 0 0,-1 0 0 0 0,1 1 1 0 0,-1-1-1 0 0,0 0 1 0 0,1 0-1 0 0,-1 1 0 0 0,1-1 1 0 0,-1 0-1 0 0,0 0 0 0 0,0 1 1 0 0,1-1-1 0 0,-1 0 1 0 0,0 0-1 0 0,0 0 0 0 0,0 0 1 0 0,0 1-1 0 0,0-1 1 0 0,0-1-138 0 0,138 562 782 0 0,-126-499-842 0 0,-3 1 1 0 0,-2 0 0 0 0,-3 0 0 0 0,-4 37 59 0 0,0-98-89 0 0,-1 0 1 0 0,1 0-1 0 0,0 0 0 0 0,-1 0 0 0 0,0 0 1 0 0,1 0-1 0 0,-1 0 0 0 0,1 0 1 0 0,-1-1-1 0 0,0 1 0 0 0,0 0 1 0 0,1-1-1 0 0,-1 1 0 0 0,0 0 0 0 0,0-1 1 0 0,0 1-1 0 0,0-1 0 0 0,0 1 1 0 0,0-1-1 0 0,0 0 0 0 0,0 1 1 0 0,0-1-1 0 0,0 0 0 0 0,0 0 0 0 0,0 1 1 0 0,0-1-1 0 0,0 0 0 0 0,0 0 1 0 0,0 0-1 0 0,0 0 0 0 0,0-1 1 0 0,0 1-1 0 0,0 0 0 0 0,0 0 0 0 0,0-1 1 0 0,0 1-1 0 0,0 0 0 0 0,0-1 1 0 0,0 1-1 0 0,0-1 0 0 0,0 1 1 0 0,0-1-1 0 0,1 0 0 0 0,-1 1 1 0 0,0-1-1 0 0,0 0 0 0 0,1 1 0 0 0,-1-1 1 0 0,0 0-1 0 0,1 0 0 0 0,-1 0 1 0 0,1 0-1 0 0,-1 0 0 0 0,1 0 1 0 0,-1 0-1 0 0,1 0 0 0 0,0 0 0 0 0,-1 0 1 0 0,1 0-1 0 0,0 0 89 0 0,-8-16-1412 0 0,0-3-9 0 0</inkml:trace>
  <inkml:trace contextRef="#ctx0" brushRef="#br0" timeOffset="29605.045">2514 960 1336 0 0,'6'-7'100'0'0,"0"1"-1"0"0,1-1 1 0 0,0 1 0 0 0,0 1-1 0 0,0-1 1 0 0,1 1 0 0 0,-1 0-1 0 0,1 1 1 0 0,0 0 0 0 0,1 0-1 0 0,-1 1 1 0 0,1 0 0 0 0,0 0-1 0 0,-1 1 1 0 0,1 0 0 0 0,0 0-1 0 0,0 1 1 0 0,1 1-1 0 0,-1-1 1 0 0,0 2 0 0 0,0-1-1 0 0,0 1 1 0 0,0 0 0 0 0,0 1-1 0 0,0 0 1 0 0,0 1 0 0 0,-1 0-1 0 0,1 0 1 0 0,-1 0 0 0 0,0 1-1 0 0,0 1 1 0 0,0-1 0 0 0,0 1-1 0 0,-1 1 1 0 0,1-1 0 0 0,-2 1-1 0 0,1 1 1 0 0,-1-1 0 0 0,0 1-1 0 0,0 0 1 0 0,3 5-100 0 0,-8-5 46 0 0,1 0 1 0 0,-1 1-1 0 0,-1-1 0 0 0,1 0 1 0 0,-1 0-1 0 0,-1 1 1 0 0,1-1-1 0 0,-1 0 0 0 0,-1 0 1 0 0,1 0-1 0 0,-1 0 0 0 0,0 0 1 0 0,-1 0-1 0 0,0 0 1 0 0,0-1-1 0 0,0 1 0 0 0,-1-1 1 0 0,0 0-1 0 0,0 0 1 0 0,-1 0-1 0 0,1-1 0 0 0,-1 1 1 0 0,0-1-1 0 0,-1 0 0 0 0,1-1 1 0 0,-1 1-1 0 0,0-1 1 0 0,-4 2-47 0 0,-4 5-29 0 0,-1-1 1 0 0,0-1 0 0 0,-1-1 0 0 0,0 0-1 0 0,-1 0 1 0 0,0-2 0 0 0,0 0 0 0 0,0-1 0 0 0,-1-1-1 0 0,1 0 1 0 0,-1-1 0 0 0,-13-1 28 0 0,27-1-132 0 0,1-1-1 0 0,0-1 1 0 0,0 1 0 0 0,0 0-1 0 0,-1-1 1 0 0,1 0 0 0 0,0 1-1 0 0,0-1 1 0 0,0 0 0 0 0,0-1-1 0 0,0 1 1 0 0,0 0 0 0 0,1-1-1 0 0,-1 0 1 0 0,0 0 0 0 0,1 0-1 0 0,-1 0 1 0 0,1 0 0 0 0,0 0-1 0 0,-1 0 1 0 0,1-1 0 0 0,0 1-1 0 0,0-2 133 0 0,-6-15-1470 0 0</inkml:trace>
  <inkml:trace contextRef="#ctx0" brushRef="#br0" timeOffset="30319.095">3028 1028 1316 0 0,'71'30'3626'0'0,"71"-24"-3042"0"0,-106-6-148 0 0,-31-1-439 0 0,0 0 0 0 0,0-1 0 0 0,-1 0 0 0 0,1 1 0 0 0,0-2 0 0 0,0 1 0 0 0,-1 0 0 0 0,0-1 0 0 0,1 0 0 0 0,-1 0 0 0 0,0 0 0 0 0,0-1 0 0 0,-1 1 0 0 0,1-1 1 0 0,-1 0-1 0 0,0 0 0 0 0,0 0 0 0 0,0 0 0 0 0,0-1 0 0 0,-1 1 0 0 0,1-1 0 0 0,-1 1 0 0 0,-1-1 0 0 0,1 0 0 0 0,-1 0 0 0 0,1 0 0 0 0,-1 0 0 0 0,-1 0 0 0 0,1 0 0 0 0,-1-1 3 0 0,0-1-21 0 0,-1 1 1 0 0,-1-1-1 0 0,1 1 0 0 0,-1 0 0 0 0,0-1 0 0 0,-1 1 0 0 0,1 0 1 0 0,-1 0-1 0 0,0 1 0 0 0,-1-1 0 0 0,1 1 0 0 0,-1-1 0 0 0,0 1 1 0 0,-1 0-1 0 0,1 1 0 0 0,-1-1 0 0 0,0 1 0 0 0,0 0 0 0 0,0 0 1 0 0,-1 0-1 0 0,0 1 0 0 0,1 0 0 0 0,-1 0 0 0 0,0 0 1 0 0,0 1-1 0 0,-1 0 0 0 0,1 0 0 0 0,0 0 0 0 0,-1 1 0 0 0,1 0 1 0 0,-1 0-1 0 0,1 1 0 0 0,-1 0 0 0 0,1 0 0 0 0,-1 0 0 0 0,0 1 1 0 0,1 0-1 0 0,0 0 0 0 0,-1 1 0 0 0,1 0 0 0 0,0 0 0 0 0,-3 1 21 0 0,-6 3 40 0 0,0 1 0 0 0,1 1-1 0 0,0 0 1 0 0,0 1 0 0 0,1 0-1 0 0,0 1 1 0 0,0 0 0 0 0,1 2-1 0 0,1-1 1 0 0,0 1 0 0 0,0 1-1 0 0,1 0 1 0 0,1 0 0 0 0,0 1-1 0 0,1 0 1 0 0,0 0 0 0 0,1 1-1 0 0,1 0 1 0 0,1 1 0 0 0,0-1-1 0 0,0 1 1 0 0,2 0 0 0 0,0 0-1 0 0,1 0 1 0 0,0 1-40 0 0,2-9 28 0 0,1 1 1 0 0,-1-1-1 0 0,1 0 0 0 0,1 1 1 0 0,0-1-1 0 0,0 0 0 0 0,0 0 1 0 0,1 0-1 0 0,0 0 0 0 0,1 0 1 0 0,-1-1-1 0 0,2 1 0 0 0,-1-1 1 0 0,1 0-1 0 0,0-1 0 0 0,0 1 1 0 0,1-1-1 0 0,0 0 0 0 0,0 0 1 0 0,0 0-1 0 0,1-1 0 0 0,0 0 1 0 0,0-1-1 0 0,0 1 0 0 0,1-1 1 0 0,3 1-29 0 0,9 4-247 0 0,1-1 0 0 0,0-1 1 0 0,0-1-1 0 0,0-1 0 0 0,1 0 1 0 0,0-2-1 0 0,0-1 0 0 0,0 0 0 0 0,6-2 247 0 0,31-3-2267 0 0,2-15 1156 0 0</inkml:trace>
  <inkml:trace contextRef="#ctx0" brushRef="#br0" timeOffset="30612.421">3732 926 1224 0 0,'-15'5'387'0'0,"0"0"0"0"0,1 1 0 0 0,0 1 1 0 0,0 0-1 0 0,1 1 0 0 0,0 1 0 0 0,0 0 0 0 0,1 0 0 0 0,0 2 0 0 0,1-1 0 0 0,0 1 0 0 0,0 1 1 0 0,0 2-388 0 0,8-11 18 0 0,0 1 0 0 0,0 0 1 0 0,0 0-1 0 0,0 0 1 0 0,1 0-1 0 0,-1 0 0 0 0,1 1 1 0 0,0-1-1 0 0,1 1 0 0 0,-1-1 1 0 0,1 1-1 0 0,0 0 1 0 0,0 0-1 0 0,0-1 0 0 0,1 1 1 0 0,-1 0-1 0 0,1 0 1 0 0,0 0-1 0 0,1 0 0 0 0,-1 0 1 0 0,1-1-1 0 0,0 1 1 0 0,0 0-1 0 0,1 0 0 0 0,-1-1 1 0 0,1 1-1 0 0,0-1 0 0 0,0 0 1 0 0,1 1-1 0 0,-1-1 1 0 0,1 0-1 0 0,0 0 0 0 0,0-1 1 0 0,0 1-1 0 0,1 0 1 0 0,-1-1-1 0 0,1 0 0 0 0,0 0 1 0 0,0 0-1 0 0,0 0 0 0 0,0-1 1 0 0,0 0-1 0 0,1 0 1 0 0,-1 0-1 0 0,1 0 0 0 0,-1 0 1 0 0,1-1-1 0 0,0 0 1 0 0,0 0-1 0 0,2 0-18 0 0,140 0-4283 0 0,-80-20 2906 0 0</inkml:trace>
  <inkml:trace contextRef="#ctx0" brushRef="#br0" timeOffset="31233.129">4204 650 1028 0 0,'11'-10'2546'0'0,"-11"10"-2466"0"0,0 1-1 0 0,0-1 0 0 0,0 1 0 0 0,0-1 0 0 0,0 0 1 0 0,0 1-1 0 0,0-1 0 0 0,0 0 0 0 0,0 1 0 0 0,1-1 1 0 0,-1 0-1 0 0,0 1 0 0 0,0-1 0 0 0,0 0 0 0 0,0 1 1 0 0,1-1-1 0 0,-1 0 0 0 0,0 1 0 0 0,0-1 0 0 0,1 0 1 0 0,-1 1-1 0 0,0-1 0 0 0,0 0 0 0 0,1 0 0 0 0,-1 0 1 0 0,0 1-1 0 0,1-1 0 0 0,-1 0 0 0 0,0 0 0 0 0,1 0 1 0 0,-1 0-1 0 0,0 1 0 0 0,1-1 0 0 0,-1 0 1 0 0,1 0-1 0 0,-1 0 0 0 0,0 0 0 0 0,1 0 0 0 0,-1 0 1 0 0,0 0-1 0 0,1 0 0 0 0,-1 0 0 0 0,1 0 0 0 0,-1 0 1 0 0,0-1-1 0 0,1 1 0 0 0,-1 0 0 0 0,0 0 0 0 0,1 0 1 0 0,-1 0-1 0 0,0-1 0 0 0,1 1 0 0 0,-1 0 0 0 0,0 0-79 0 0,12 157 770 0 0,60 154-1898 0 0,-70-232-3905 0 0,-14-56 3541 0 0</inkml:trace>
  <inkml:trace contextRef="#ctx0" brushRef="#br0" timeOffset="32024.682">3969 947 1816 0 0,'7'-12'4188'0'0,"34"7"-3769"0"0,-29 5 11 0 0,885-111-37 0 0,-852 108-676 0 0,-65 16 356 0 0,-20-2 79 0 0,0 3 0 0 0,2 1-1 0 0,-1 1 1 0 0,2 3 0 0 0,0 1 0 0 0,2 1 0 0 0,0 3-1 0 0,1 0 1 0 0,-7 10-152 0 0,25 2 51 0 0,16-35-88 0 0,3 1-14 0 0,6 0 61 0 0,1 0 0 0 0,-1 0 0 0 0,1-1 0 0 0,-1 0-1 0 0,1-1 1 0 0,0 0 0 0 0,-1-1 0 0 0,1 0 0 0 0,-1 0-1 0 0,1-1 1 0 0,-1 0 0 0 0,0 0 0 0 0,0-1 0 0 0,0-1 0 0 0,5-2-10 0 0,39-9 40 0 0,34-12 342 0 0,-99 69-131 0 0,-20 39-221 0 0,32-80-70 0 0,5 9-215 0 0,4-7 166 0 0,0 0 1 0 0,0-1-1 0 0,1 0 1 0 0,-1 0-1 0 0,1-1 1 0 0,-1-1-1 0 0,1 0 1 0 0,-1 0-1 0 0,1-1 1 0 0,-1 0-1 0 0,1 0 1 0 0,-1-1 0 0 0,0 0-1 0 0,0-1 1 0 0,0 0-1 0 0,0 0 1 0 0,0-1-1 0 0,-1-1 1 0 0,1 1-1 0 0,-1-1 1 0 0,2-2 88 0 0,12-5 24 0 0,0-1 0 0 0,-1 0 0 0 0,-1-2 0 0 0,0 0 0 0 0,-1-2 0 0 0,0 0 0 0 0,-2-1 0 0 0,0 0 0 0 0,-1-2 0 0 0,-1 0 0 0 0,-1 0 0 0 0,0-2 0 0 0,-2 1 0 0 0,-1-2 0 0 0,0 0 0 0 0,-2 0 0 0 0,0-1 0 0 0,-2 0 0 0 0,-1 0 0 0 0,-1 0 0 0 0,0-1 0 0 0,-2 0 0 0 0,-1-16-24 0 0,7-122 3806 0 0,-9 162-3516 0 0,0 1-43 0 0,-13-2 63 0 0,-2 21 4 0 0,8 3-268 0 0,0 0 0 0 0,2 1-1 0 0,0 0 1 0 0,2 0 0 0 0,0 0 0 0 0,2 0 0 0 0,0 0 0 0 0,2 0 0 0 0,0 0 0 0 0,2 3-46 0 0,74 279-3174 0 0,-70-246-778 0 0,-21-36 1031 0 0,0-14 1519 0 0</inkml:trace>
  <inkml:trace contextRef="#ctx0" brushRef="#br0" timeOffset="32365.705">5119 945 1580 0 0,'6'-4'3514'0'0,"10"-2"-3230"0"0,-13 4 86 0 0,29-14 39 0 0,0 2 0 0 0,1 1 1 0 0,0 2-1 0 0,1 1 0 0 0,0 2 0 0 0,0 1 0 0 0,1 1 1 0 0,0 2-1 0 0,1 2-409 0 0,-29 2 26 0 0,1 1 1 0 0,-1 0-1 0 0,0 0 1 0 0,0 0-1 0 0,0 1 1 0 0,0 0-1 0 0,0 1 1 0 0,0-1-1 0 0,0 1 1 0 0,-1 1-1 0 0,0-1 0 0 0,0 1 1 0 0,0 0-1 0 0,0 1 1 0 0,0-1-1 0 0,-1 1 1 0 0,0 0-1 0 0,0 1 1 0 0,0-1-1 0 0,0 1 1 0 0,-1 0-1 0 0,0 0 1 0 0,-1 0-1 0 0,1 1 1 0 0,-1-1-1 0 0,0 1 1 0 0,-1 0-1 0 0,1 2-26 0 0,31 206 2 0 0,-34-214-129 0 0,-1 1 0 0 0,0 0 0 0 0,0 0 0 0 0,0-1 0 0 0,0 1 1 0 0,0 0-1 0 0,0-1 0 0 0,0 1 0 0 0,0-1 0 0 0,-1 0 0 0 0,1 1 0 0 0,0-1 1 0 0,-1 0-1 0 0,1 0 0 0 0,-1 0 0 0 0,0 0 0 0 0,1 0 0 0 0,-1 0 1 0 0,0 0-1 0 0,0 0 0 0 0,1-1 0 0 0,-1 1 0 0 0,0-1 0 0 0,0 1 1 0 0,0-1-1 0 0,0 0 0 0 0,0 0 0 0 0,0 0 0 0 0,1 0 0 0 0,-1 0 0 0 0,0 0 1 0 0,0 0-1 0 0,0-1 0 0 0,0 1 0 0 0,0-1 0 0 0,0 1 0 0 0,1-1 1 0 0,-1 0-1 0 0,0 0 0 0 0,1 0 0 0 0,-1 0 0 0 0,0 0 0 0 0,1 0 1 0 0,-1 0-1 0 0,1 0 0 0 0,-1-1 0 0 0,1 1 0 0 0,0-1 0 0 0,0 1 1 0 0,0-1-1 0 0,0 1 0 0 0,0-1 0 0 0,-1-1 127 0 0,-19-17-1263 0 0</inkml:trace>
  <inkml:trace contextRef="#ctx0" brushRef="#br0" timeOffset="32630.22">5407 720 3504 0 0,'-2'-4'1152'0'0,"1"-1"-175"0"0,-2 1-41 0 0,3-2-244 0 0,-2 3-200 0 0,0-2-100 0 0,2 1-200 0 0,4-1-112 0 0,-3-1-232 0 0,2 2-40 0 0,4 1 16 0 0,-1 0-356 0 0,4 1-136 0 0,-1 1-448 0 0,4 1-273 0 0,5 0 61 0 0,7 0-220 0 0</inkml:trace>
  <inkml:trace contextRef="#ctx0" brushRef="#br0" timeOffset="33159.894">6065 773 1112 0 0,'-37'-8'3136'0'0,"-24"23"-2595"0"0,60-15-482 0 0,-13 4 36 0 0,0 1 0 0 0,1 0 1 0 0,-1 1-1 0 0,1 1 0 0 0,0 0 1 0 0,1 1-1 0 0,0 0 0 0 0,0 0 0 0 0,1 2 1 0 0,0-1-1 0 0,0 1 0 0 0,1 1 1 0 0,1 0-1 0 0,0 0 0 0 0,0 1 0 0 0,1 0 1 0 0,1 1-1 0 0,0 0 0 0 0,0 0 1 0 0,2 0-1 0 0,-1 1 0 0 0,2 0 0 0 0,0 0 1 0 0,0 0-1 0 0,1 4-95 0 0,44-10 265 0 0,-20-14-220 0 0,0 0-1 0 0,-1-2 0 0 0,0 0 1 0 0,0-2-1 0 0,-1 0 0 0 0,0-1 1 0 0,0-1-1 0 0,-2 0 0 0 0,0-2 0 0 0,0 0 1 0 0,4-6-45 0 0,-17 20-29 0 0,-1 0-1 0 0,0 0 1 0 0,0 0 0 0 0,1 0 0 0 0,-1 1 0 0 0,0-1 0 0 0,0 1 0 0 0,0 0 0 0 0,0 0-1 0 0,1 0 1 0 0,-1 0 0 0 0,0 0 0 0 0,-1 1 0 0 0,1-1 0 0 0,0 1 0 0 0,0 0-1 0 0,-1 0 1 0 0,1 0 0 0 0,-1 0 0 0 0,1 0 0 0 0,-1 1 0 0 0,0-1 0 0 0,0 1-1 0 0,0-1 1 0 0,0 1 0 0 0,-1 0 0 0 0,1 0 0 0 0,-1 0 0 0 0,0 0 0 0 0,1 0 0 0 0,-1 0-1 0 0,-1 0 1 0 0,1 0 0 0 0,0 2 29 0 0,13 17-533 0 0,42-138 3468 0 0,-54 111-2896 0 0,0 0 1 0 0,0 0-1 0 0,1 0 0 0 0,-1 1 0 0 0,1-1 0 0 0,0 0 1 0 0,0 1-1 0 0,1 0 0 0 0,-1 0 0 0 0,1 0 0 0 0,0 0 0 0 0,0 1 1 0 0,0-1-1 0 0,0 1 0 0 0,1 0 0 0 0,0 0 0 0 0,-1 1 1 0 0,1-1-1 0 0,0 1 0 0 0,0 0 0 0 0,0 0 0 0 0,0 1 1 0 0,1-1-1 0 0,-1 1 0 0 0,0 1 0 0 0,1-1 0 0 0,0 1-39 0 0,8 7-103 0 0,-2 1-1 0 0,1 1 1 0 0,-1 0 0 0 0,0 1-1 0 0,-1 0 1 0 0,0 1-1 0 0,-1 0 1 0 0,0 0 0 0 0,-1 1-1 0 0,0 1 1 0 0,-1-1-1 0 0,0 2 1 0 0,-1-1 0 0 0,-1 1-1 0 0,0 0 1 0 0,-1 0-1 0 0,0 0 1 0 0,-1 1-1 0 0,1 10 104 0 0,-21 30-5325 0 0,1-43 4007 0 0</inkml:trace>
  <inkml:trace contextRef="#ctx0" brushRef="#br0" timeOffset="36767.792">7689 713 948 0 0,'0'-3'305'0'0,"0"-1"-259"0"0,-1 1 0 0 0,1-1 1 0 0,-1 1-1 0 0,0-1 0 0 0,0 1 1 0 0,0 0-1 0 0,0-1 0 0 0,-1 1 1 0 0,1 0-1 0 0,-1 0 0 0 0,0 0 1 0 0,0 0-1 0 0,0 0 0 0 0,0 0 1 0 0,0 0-1 0 0,-1 1 0 0 0,1-1 1 0 0,-1 1-1 0 0,1 0 0 0 0,-1 0 0 0 0,0 0 1 0 0,0 0-1 0 0,0 0 0 0 0,-1 0 1 0 0,1 1-1 0 0,0 0 0 0 0,0-1 1 0 0,-1 1-1 0 0,1 1 0 0 0,-1-1 1 0 0,1 0-1 0 0,-1 1 0 0 0,1 0 1 0 0,-1-1-1 0 0,1 2 0 0 0,-2-1-46 0 0,-12-2 95 0 0,-1 1-1 0 0,0 0 1 0 0,1 2-1 0 0,-1 0 1 0 0,1 1-1 0 0,-1 0 1 0 0,1 2-1 0 0,0 0 1 0 0,0 1-1 0 0,1 1 1 0 0,-1 0 0 0 0,1 1-1 0 0,0 1 1 0 0,1 0-1 0 0,0 1 1 0 0,0 1-1 0 0,1 0 1 0 0,1 1-1 0 0,-1 1 1 0 0,2 0-1 0 0,-1 1 1 0 0,2 0-1 0 0,0 1 1 0 0,0 0-1 0 0,2 1 1 0 0,-4 6-95 0 0,11-17 26 0 0,1 1 1 0 0,-1-1-1 0 0,1 1 1 0 0,0 0-1 0 0,1-1 0 0 0,-1 1 1 0 0,1 0-1 0 0,0 0 1 0 0,0 0-1 0 0,0 0 0 0 0,1-1 1 0 0,-1 1-1 0 0,1 0 1 0 0,0 0-1 0 0,1-1 1 0 0,-1 1-1 0 0,1-1 0 0 0,0 1 1 0 0,0-1-1 0 0,0 0 1 0 0,1 0-1 0 0,0 0 1 0 0,-1 0-1 0 0,1 0 0 0 0,1 0 1 0 0,-1-1-1 0 0,0 0 1 0 0,1 1-1 0 0,0-1 1 0 0,0 0-1 0 0,0-1 0 0 0,0 1 1 0 0,0-1-1 0 0,0 0 1 0 0,1 0-1 0 0,-1 0 1 0 0,1-1-1 0 0,-1 1 0 0 0,1-1 1 0 0,0 0-1 0 0,0 0 1 0 0,-1-1-1 0 0,1 1 0 0 0,0-1 1 0 0,0 0-1 0 0,0-1 1 0 0,0 1-1 0 0,-1-1 1 0 0,2 0-27 0 0,23 3-90 0 0,-1 0 1 0 0,1-2-1 0 0,0-2 1 0 0,0 0-1 0 0,-1-2 1 0 0,0-1 0 0 0,1-1-1 0 0,-2-1 1 0 0,1-2-1 0 0,-1-1 1 0 0,0-1-1 0 0,-1-1 1 0 0,10-7 89 0 0,-31 16-85 0 0,0 0-1 0 0,0-1 1 0 0,1 1 0 0 0,-2-1 0 0 0,1 0-1 0 0,-1-1 1 0 0,1 1 0 0 0,-1-1 0 0 0,0 0-1 0 0,-1 0 1 0 0,1 0 0 0 0,-1 0 0 0 0,0 0-1 0 0,0-1 1 0 0,-1 0 0 0 0,1 1 0 0 0,-1-1-1 0 0,-1 0 1 0 0,1 0 0 0 0,-1 0 0 0 0,1-6 85 0 0,-5 8 4 0 0,0-1 1 0 0,0 1 0 0 0,0 0-1 0 0,0 0 1 0 0,-1 1 0 0 0,0-1-1 0 0,1 1 1 0 0,-1 0-1 0 0,-1 0 1 0 0,1 0 0 0 0,0 0-1 0 0,-1 1 1 0 0,1-1 0 0 0,-1 1-1 0 0,0 0 1 0 0,1 1 0 0 0,-1-1-1 0 0,0 1 1 0 0,0 0-1 0 0,0 0 1 0 0,0 1 0 0 0,-1-1-1 0 0,1 1 1 0 0,-3 0-5 0 0,-87 0 551 0 0,97 7-427 0 0,42-14-107 0 0,0-1-1 0 0,-1-2 1 0 0,0-3 0 0 0,-1-1 0 0 0,0-2 0 0 0,39-21-17 0 0,-16 9 13 0 0,-52 24 17 0 0,0 0 1 0 0,-1 0 0 0 0,0-1 0 0 0,0-1-1 0 0,0 0 1 0 0,-1 0 0 0 0,1-1 0 0 0,-2-1-1 0 0,1 0 1 0 0,-1 0 0 0 0,0-1-1 0 0,-1-1 1 0 0,0 1 0 0 0,0-1 0 0 0,-1-1-1 0 0,-1 0 1 0 0,1 0 0 0 0,-2 0-1 0 0,0-1 1 0 0,0 0 0 0 0,-1 0 0 0 0,0 0-1 0 0,-1-1 1 0 0,-1 0 0 0 0,0 0-1 0 0,-1 0 1 0 0,1-5-31 0 0,-3 12 106 0 0,0 0-1 0 0,-1 0 1 0 0,1 0-1 0 0,-1 0 1 0 0,-1 0 0 0 0,1 0-1 0 0,-1 1 1 0 0,0-1-1 0 0,0 0 1 0 0,0 1 0 0 0,-1-1-1 0 0,0 1 1 0 0,0 0-1 0 0,0 0 1 0 0,-1 0-1 0 0,0 0 1 0 0,0 1 0 0 0,0 0-1 0 0,0-1 1 0 0,-1 2-1 0 0,0-1 1 0 0,1 0 0 0 0,-1 1-1 0 0,-1 0 1 0 0,1 0-1 0 0,0 0 1 0 0,-1 1-1 0 0,1 0 1 0 0,-1 0 0 0 0,0 0-1 0 0,-2 0-105 0 0,0 7 43 0 0,0-1-1 0 0,1 1 1 0 0,-1 0 0 0 0,1 1-1 0 0,0 0 1 0 0,1 0 0 0 0,0 0-1 0 0,0 1 1 0 0,0 0 0 0 0,1 0-1 0 0,0 1 1 0 0,0-1-1 0 0,1 1 1 0 0,-1 0 0 0 0,2 0-1 0 0,0 1 1 0 0,0-1 0 0 0,0 1-1 0 0,1-1 1 0 0,0 1 0 0 0,1 0-1 0 0,-1 0 1 0 0,2 2-43 0 0,-1-8 6 0 0,-10 56 176 0 0,2-1 0 0 0,3 1 0 0 0,3 0 0 0 0,2 1 0 0 0,3 4-182 0 0,-2 8 257 0 0,23 171 213 0 0,31 297-286 0 0,-49-564-5778 0 0,10-35 2770 0 0,-6 27 1508 0 0</inkml:trace>
  <inkml:trace contextRef="#ctx0" brushRef="#br0" timeOffset="37451.098">9255 644 888 0 0,'-1'-8'137'0'0,"0"0"1"0"0,-1 0-1 0 0,0 1 0 0 0,-1-1 1 0 0,0 1-1 0 0,0-1 0 0 0,-1 1 1 0 0,1 0-1 0 0,-1 1 0 0 0,-1-1 1 0 0,0 0-1 0 0,0 1 0 0 0,0 0 1 0 0,0 0-1 0 0,-1 1 0 0 0,0 0 1 0 0,0 0-1 0 0,-1 0 0 0 0,1 1 1 0 0,-1-1-1 0 0,0 2 0 0 0,0-1 1 0 0,0 1-1 0 0,-1 0 0 0 0,1 0 1 0 0,-1 1-1 0 0,0 0 0 0 0,1 1 1 0 0,-1-1-1 0 0,0 1 0 0 0,0 1 0 0 0,-6 0-137 0 0,-5 2 127 0 0,1 1 0 0 0,0 1 0 0 0,0 1 0 0 0,0 0 0 0 0,0 1 0 0 0,1 1 0 0 0,0 1 0 0 0,1 1 0 0 0,0 0 0 0 0,0 1 0 0 0,1 0 0 0 0,0 2 0 0 0,0-1 0 0 0,2 2 0 0 0,-1 0 0 0 0,2 1 0 0 0,0 0 0 0 0,0 0 0 0 0,2 2 0 0 0,0-1 0 0 0,0 1 0 0 0,1 1 0 0 0,1-1 0 0 0,1 1 0 0 0,1 1 0 0 0,0 0 0 0 0,1 0-1 0 0,0 2-126 0 0,4-15 28 0 0,-1 1-1 0 0,0-1 0 0 0,1 1 0 0 0,0-1 0 0 0,0 1 0 0 0,1-1 0 0 0,-1 1 0 0 0,1-1 0 0 0,0 1 1 0 0,1 0-1 0 0,0-1 0 0 0,0 1 0 0 0,0-1 0 0 0,0 1 0 0 0,1-1 0 0 0,0 0 0 0 0,0 1 1 0 0,0-1-1 0 0,1 0 0 0 0,-1 0 0 0 0,1-1 0 0 0,0 1 0 0 0,1-1 0 0 0,-1 1 0 0 0,1-1 0 0 0,0 0 1 0 0,0 0-1 0 0,0-1 0 0 0,1 1 0 0 0,-1-1 0 0 0,1 0 0 0 0,0 0 0 0 0,0 0 0 0 0,0-1 0 0 0,0 0 1 0 0,0 0-1 0 0,1 0 0 0 0,-1 0 0 0 0,1-1 0 0 0,-1 0 0 0 0,1 0 0 0 0,-1-1 0 0 0,1 0 0 0 0,-1 1 1 0 0,1-2-1 0 0,0 1 0 0 0,-1-1 0 0 0,4 0-27 0 0,11-5 40 0 0,-1 0 1 0 0,1-1-1 0 0,-2 0 0 0 0,1-2 1 0 0,-1 0-1 0 0,0-1 1 0 0,-1-1-1 0 0,0-1 0 0 0,-1 0 1 0 0,0-2-1 0 0,-1 1 0 0 0,-1-2 1 0 0,0 0-1 0 0,-1 0 1 0 0,-1-1-1 0 0,0-1-40 0 0,-11 16 3 0 0,0 0-1 0 0,0-1 1 0 0,-1 1-1 0 0,1 0 1 0 0,0 0-1 0 0,0 0 1 0 0,0 0 0 0 0,0 1-1 0 0,1-1 1 0 0,-1 0-1 0 0,0 0 1 0 0,0 1 0 0 0,0-1-1 0 0,1 0 1 0 0,-1 1-1 0 0,0 0 1 0 0,0-1-1 0 0,1 1 1 0 0,-1 0 0 0 0,0-1-1 0 0,1 1 1 0 0,-1 0-1 0 0,1 0 1 0 0,-1 0 0 0 0,0 0-1 0 0,1 0 1 0 0,-1 1-1 0 0,0-1 1 0 0,1 0 0 0 0,-1 1-1 0 0,0-1 1 0 0,1 0-1 0 0,-1 1 1 0 0,0 0-1 0 0,0-1 1 0 0,1 1 0 0 0,-1 0-1 0 0,0 0 1 0 0,0-1-1 0 0,0 1 1 0 0,0 0 0 0 0,0 0-1 0 0,0 0 1 0 0,0 0-1 0 0,-1 0 1 0 0,2 2-3 0 0,14 9-84 0 0,70 40-491 0 0,88 71-6086 0 0,-161-110 5369 0 0</inkml:trace>
  <inkml:trace contextRef="#ctx0" brushRef="#br0" timeOffset="42934.904">16432 329 2132 0 0,'0'0'661'0'0,"0"0"-106"0"0,0 0-89 0 0,0 0-84 0 0,0 0-66 0 0,0 0 38 0 0,0 0-26 0 0,13-2 203 0 0,8 2 837 0 0,-13 85-656 0 0,98 354-1414 0 0,-101-408-1501 0 0,-5-29 1117 0 0,0-2-156 0 0</inkml:trace>
  <inkml:trace contextRef="#ctx0" brushRef="#br0" timeOffset="43383.348">16544 201 1576 0 0,'6'-17'249'0'0,"-4"8"-120"0"0,-1-1 1 0 0,2 1-1 0 0,-1 0 1 0 0,1 0-1 0 0,1-1 1 0 0,0 2 0 0 0,0-1-1 0 0,1 0 1 0 0,0 1-1 0 0,0 0 1 0 0,1 0-1 0 0,0 1 1 0 0,0-1 0 0 0,1 1-1 0 0,0 1 1 0 0,0-1-1 0 0,0 1 1 0 0,1 0-1 0 0,0 1 1 0 0,0 0 0 0 0,1 0-1 0 0,0 1 1 0 0,-1 0-1 0 0,1 1 1 0 0,4-2-130 0 0,-7 8 31 0 0,-1-1-1 0 0,0 1 1 0 0,1 0 0 0 0,-1 0-1 0 0,-1 1 1 0 0,1-1 0 0 0,0 1-1 0 0,-1 0 1 0 0,0 1 0 0 0,0-1 0 0 0,0 1-1 0 0,-1-1 1 0 0,1 1 0 0 0,-1 0-1 0 0,0 1 1 0 0,0 1-31 0 0,-1-5 20 0 0,10 19 31 0 0,-1 0 0 0 0,-1 1 0 0 0,0 0 0 0 0,-2 0-1 0 0,-1 1 1 0 0,0 0 0 0 0,-2 1 0 0 0,-1 0 0 0 0,0-1 0 0 0,-2 1 0 0 0,-1 21-51 0 0,-1-35 19 0 0,-2 1 1 0 0,0 0 0 0 0,0 0 0 0 0,0-1-1 0 0,-2 1 1 0 0,1-1 0 0 0,-1 0-1 0 0,-1 0 1 0 0,0 0 0 0 0,0 0 0 0 0,-1-1-1 0 0,0 0 1 0 0,0 0 0 0 0,-1-1 0 0 0,-1 0-1 0 0,1 0 1 0 0,-1 0 0 0 0,0-1 0 0 0,-1 0-1 0 0,0-1 1 0 0,0 0 0 0 0,0 0-1 0 0,-1-1 1 0 0,0-1 0 0 0,0 1 0 0 0,0-1-1 0 0,-1-1 1 0 0,1 0 0 0 0,-1 0 0 0 0,-4-1-20 0 0,13-1 8 0 0,1-1 1 0 0,-1 0-1 0 0,1 1 1 0 0,-1-1-1 0 0,1 0 1 0 0,-1 0-1 0 0,1 0 1 0 0,-1 0-1 0 0,1-1 1 0 0,-1 1-1 0 0,1 0 1 0 0,-1-1 0 0 0,1 1-1 0 0,-1 0 1 0 0,1-1-1 0 0,-1 0 1 0 0,1 1-1 0 0,-1-1 1 0 0,1 0-1 0 0,0 0 1 0 0,0 0-1 0 0,-1 0 1 0 0,1 0-1 0 0,0 0 1 0 0,0 0-1 0 0,0 0 1 0 0,0 0-1 0 0,0-1 1 0 0,0 1 0 0 0,1 0-1 0 0,-1-1 1 0 0,0 1-1 0 0,1-1 1 0 0,-1 1-1 0 0,1-1 1 0 0,-1 1-1 0 0,1-1 1 0 0,-1 1-1 0 0,1-2-8 0 0,75 13 3 0 0,250 160-191 0 0,-128-82-4084 0 0,-178-86 2910 0 0</inkml:trace>
  <inkml:trace contextRef="#ctx0" brushRef="#br0" timeOffset="43896.612">17355 107 888 0 0,'31'99'2967'0'0,"114"437"1877"0"0,-113-400-1459 0 0,-14-194-2499 0 0,97-290 83 0 0,-4 57 948 0 0,-111 290-2089 0 0,0 0 0 0 0,0 0 0 0 0,1 1 0 0 0,-1-1 0 0 0,0 0 0 0 0,1 0 0 0 0,-1 1 0 0 0,0-1 0 0 0,1 0 0 0 0,-1 0 0 0 0,1 1 0 0 0,0-1 0 0 0,-1 1 0 0 0,1-1 0 0 0,-1 1 0 0 0,1-1 0 0 0,0 1 0 0 0,-1-1 0 0 0,1 1 0 0 0,0-1 0 0 0,0 1 0 0 0,-1 0 0 0 0,1-1 0 0 0,0 1 0 0 0,0 0 0 0 0,0 0 0 0 0,-1-1 0 0 0,1 1 0 0 0,0 0 0 0 0,0 0 0 0 0,0 0 0 0 0,0 0 0 0 0,-1 0 0 0 0,1 0 0 0 0,0 1 0 0 0,0-1 0 0 0,0 0 0 0 0,-1 0 0 0 0,1 0 0 0 0,0 1 0 0 0,0-1 0 0 0,-1 0 0 0 0,1 1 0 0 0,0-1 0 0 0,0 1 0 0 0,-1-1 0 0 0,1 1 0 0 0,0-1 0 0 0,-1 1 0 0 0,1 0 0 0 0,-1-1 0 0 0,1 1 0 0 0,-1 0 0 0 0,1-1 0 0 0,-1 1 0 0 0,0 0 0 0 0,1-1 0 0 0,-1 1 0 0 0,0 0 0 0 0,1 0 0 0 0,-1 0 0 0 0,0-1 0 0 0,0 1 0 0 0,0 0 0 0 0,0 0 0 0 0,1 0 0 0 0,-1 0 172 0 0,1 3-1512 0 0,-1 2-28 0 0</inkml:trace>
  <inkml:trace contextRef="#ctx0" brushRef="#br0" timeOffset="38458.565">10903 575 1452 0 0,'46'-50'1090'0'0,"-43"48"-1023"0"0,-1 0-1 0 0,0-1 0 0 0,0 1 0 0 0,0 0 1 0 0,0-1-1 0 0,-1 0 0 0 0,1 1 1 0 0,-1-1-1 0 0,1 0 0 0 0,-1 0 0 0 0,0 0 1 0 0,0 0-1 0 0,0 0 0 0 0,0 0 1 0 0,-1 0-1 0 0,1 0 0 0 0,-1 0 1 0 0,0 0-1 0 0,0-1 0 0 0,0 1 0 0 0,0 0 1 0 0,-1 0-1 0 0,1 0 0 0 0,-1 0 1 0 0,0 0-1 0 0,0 0 0 0 0,0 0 1 0 0,0 0-1 0 0,0 0 0 0 0,-1 0 0 0 0,1 1 1 0 0,-1-1-1 0 0,0 0 0 0 0,0 1 1 0 0,0-1-1 0 0,0 1 0 0 0,0 0 0 0 0,0 0 1 0 0,-1 0-1 0 0,-1-1-66 0 0,-112-42 388 0 0,89 46-266 0 0,0 2 0 0 0,1 1-1 0 0,-1 1 1 0 0,1 1 0 0 0,1 1 0 0 0,-1 2 0 0 0,1 0 0 0 0,0 2-1 0 0,1 0 1 0 0,1 2 0 0 0,0 1 0 0 0,0 0 0 0 0,2 2 0 0 0,-1 0-1 0 0,2 2 1 0 0,1 0 0 0 0,0 1 0 0 0,1 1 0 0 0,-13 21-122 0 0,24-36 35 0 0,2 2 1 0 0,-1-1 0 0 0,1 0 0 0 0,0 1 0 0 0,0 0-1 0 0,1 1 1 0 0,-1-1 0 0 0,2 1 0 0 0,-1-1-1 0 0,1 1 1 0 0,0 0 0 0 0,1 0 0 0 0,0 1-1 0 0,0-1 1 0 0,1 0 0 0 0,0 1 0 0 0,1-1-1 0 0,-1 1 1 0 0,2-1 0 0 0,-1 1 0 0 0,1-1-1 0 0,0 0 1 0 0,1 1 0 0 0,0-1 0 0 0,0 0-1 0 0,1 0 1 0 0,0 0 0 0 0,0 0 0 0 0,1-1-1 0 0,0 1 1 0 0,1-1 0 0 0,-1 0 0 0 0,1 0-1 0 0,1-1 1 0 0,-1 1 0 0 0,1-1 0 0 0,0 0-1 0 0,0-1 1 0 0,1 1 0 0 0,0-1 0 0 0,0-1-1 0 0,0 1 1 0 0,1-1-36 0 0,17 4-88 0 0,0-2 0 0 0,1-1 1 0 0,-1 0-1 0 0,1-2 0 0 0,0-1 0 0 0,0-2 0 0 0,0 0 0 0 0,0-1 0 0 0,0-2 1 0 0,0-1-1 0 0,0-1 0 0 0,-1 0 0 0 0,0-3 0 0 0,12-4 88 0 0,193-77-5224 0 0,-177 63 3868 0 0</inkml:trace>
  <inkml:trace contextRef="#ctx0" brushRef="#br0" timeOffset="39376.882">11558 504 1180 0 0,'-18'-3'186'0'0,"-1"0"0"0"0,0 0 0 0 0,1 2-1 0 0,-1 1 1 0 0,0 0 0 0 0,0 1 0 0 0,1 1 0 0 0,-1 1-1 0 0,1 0 1 0 0,-1 2 0 0 0,1 0 0 0 0,1 1 0 0 0,-1 1-1 0 0,1 0 1 0 0,0 1 0 0 0,0 1 0 0 0,1 1 0 0 0,1 0-1 0 0,0 1 1 0 0,0 1 0 0 0,1 0 0 0 0,0 1 0 0 0,1 1-1 0 0,1 0 1 0 0,0 1 0 0 0,1 0 0 0 0,0 0 0 0 0,1 1-1 0 0,1 1 1 0 0,1-1 0 0 0,-1 6-186 0 0,7-20 20 0 0,1 0-1 0 0,0 1 1 0 0,-1 0-1 0 0,1-1 1 0 0,1 1-1 0 0,-1 0 1 0 0,0-1-1 0 0,1 1 1 0 0,-1 0 0 0 0,1 0-1 0 0,0-1 1 0 0,0 1-1 0 0,0 0 1 0 0,0 0-1 0 0,1 0 1 0 0,-1-1-1 0 0,1 1 1 0 0,-1 0 0 0 0,1 0-1 0 0,0-1 1 0 0,0 1-1 0 0,0-1 1 0 0,1 1-1 0 0,-1-1 1 0 0,0 1-1 0 0,1-1 1 0 0,0 0 0 0 0,0 0-1 0 0,-1 1 1 0 0,1-1-1 0 0,0-1 1 0 0,1 1-1 0 0,-1 0 1 0 0,0 0-1 0 0,0-1 1 0 0,1 1 0 0 0,-1-1-1 0 0,1 0 1 0 0,-1 0-1 0 0,1 0 1 0 0,0 0-1 0 0,2 0-19 0 0,121 13 110 0 0,-119-14-130 0 0,10-1 6 0 0,0-1 0 0 0,-1 0 1 0 0,0-1-1 0 0,0 0 0 0 0,0-2 1 0 0,0 0-1 0 0,0-1 0 0 0,-1 0 0 0 0,0-1 1 0 0,0-1-1 0 0,-1 0 0 0 0,0-1 1 0 0,7-7 13 0 0,-13 6-17 0 0,-1 0 1 0 0,-1 0-1 0 0,0-1 0 0 0,0 0 1 0 0,-1 0-1 0 0,0-1 1 0 0,-1 1-1 0 0,-1-1 0 0 0,0 0 1 0 0,0 0-1 0 0,-1 0 1 0 0,-1 0-1 0 0,0-1 17 0 0,21-82-153 0 0,-19 87 126 0 0,-3 7 17 0 0,0-1-1 0 0,0 0 1 0 0,0 1 0 0 0,0-1-1 0 0,0 0 1 0 0,1 0-1 0 0,-1 1 1 0 0,1-1 0 0 0,-1 1-1 0 0,1-1 1 0 0,-1 0-1 0 0,1 1 1 0 0,0-1 0 0 0,0 1-1 0 0,0 0 1 0 0,0-1 0 0 0,0 1-1 0 0,0 0 1 0 0,0-1-1 0 0,1 1 1 0 0,-1 0 0 0 0,0 0-1 0 0,1 0 1 0 0,-1 0-1 0 0,0 0 1 0 0,1 0 0 0 0,-1 1-1 0 0,1-1 1 0 0,0 0-1 0 0,-1 1 1 0 0,1-1 0 0 0,0 1-1 0 0,-1 0 1 0 0,1 0 0 0 0,0-1-1 0 0,-1 1 1 0 0,1 0-1 0 0,0 0 1 0 0,1 1 10 0 0,5 7-14 0 0,0 0 0 0 0,0 1 1 0 0,0 0-1 0 0,-1 0 0 0 0,-1 1 0 0 0,1 0 1 0 0,-2 0-1 0 0,1 1 0 0 0,-2 0 0 0 0,1 0 0 0 0,-1 0 1 0 0,-1 0-1 0 0,0 1 0 0 0,-1-1 0 0 0,0 1 0 0 0,0-1 1 0 0,-1 1-1 0 0,-1 0 0 0 0,0 0 0 0 0,-1 0 1 0 0,-1 7 13 0 0,-12 11 313 0 0,20-54-74 0 0,25-31-419 0 0,-22 35 99 0 0,1 1 0 0 0,2 0-1 0 0,0 0 1 0 0,0 1 0 0 0,2 0 0 0 0,0 2-1 0 0,1-1 1 0 0,1 2 0 0 0,5-4 81 0 0,36-14-1052 0 0,-56 33 954 0 0,-1 0 9 0 0,2 2 8 0 0,42 183 11 0 0,-38-154 64 0 0,-5-16-1 0 0,0-1 0 0 0,1 0 0 0 0,0 0 0 0 0,1 0 1 0 0,1 0-1 0 0,0 0 0 0 0,1-1 0 0 0,1 0 0 0 0,0 0 0 0 0,0 0 1 0 0,1 0-1 0 0,1-1 0 0 0,0-1 0 0 0,1 1 0 0 0,0-1 1 0 0,1-1-1 0 0,0 0 0 0 0,0 0 0 0 0,1-1 0 0 0,0 0 0 0 0,2 0 7 0 0,-11-9-82 0 0,0 1 0 0 0,1-1-1 0 0,-1 0 1 0 0,1 1 0 0 0,-1-1-1 0 0,0 0 1 0 0,1-1 0 0 0,-1 1-1 0 0,0 0 1 0 0,1-1 0 0 0,-1 1-1 0 0,0-1 1 0 0,1 0 0 0 0,-1 0 0 0 0,0 0-1 0 0,0 0 1 0 0,0 0 0 0 0,0 0-1 0 0,0 0 1 0 0,0-1 0 0 0,0 1-1 0 0,0-1 1 0 0,-1 0 0 0 0,1 1-1 0 0,-1-1 1 0 0,1 0 0 0 0,0-1 82 0 0,13-14-638 0 0</inkml:trace>
  <inkml:trace contextRef="#ctx0" brushRef="#br0" timeOffset="39640.938">12299 177 1696 0 0,'-12'-117'3539'0'0,"10"110"-3360"0"0,-14-38 1737 0 0,16 45-1893 0 0,0-1 0 0 0,-1 1-1 0 0,1-1 1 0 0,0 1 0 0 0,-1-1 0 0 0,1 1 0 0 0,-1 0-1 0 0,1-1 1 0 0,0 1 0 0 0,-1-1 0 0 0,1 1-1 0 0,-1 0 1 0 0,1 0 0 0 0,-1-1 0 0 0,0 1-1 0 0,1 0 1 0 0,-1 0 0 0 0,1-1 0 0 0,-1 1-1 0 0,1 0 1 0 0,-1 0 0 0 0,0 0 0 0 0,1 0-1 0 0,-1 0 1 0 0,1 0 0 0 0,-1 0 0 0 0,0 0-1 0 0,1 0 1 0 0,-1 0 0 0 0,1 1 0 0 0,-1-1-1 0 0,1 0 1 0 0,-1 0 0 0 0,0 0 0 0 0,1 1-1 0 0,-1-1 1 0 0,1 0 0 0 0,-1 1 0 0 0,1-1 0 0 0,-1 0-1 0 0,1 1 1 0 0,0-1 0 0 0,-1 1 0 0 0,1-1-1 0 0,-1 1 1 0 0,1-1 0 0 0,0 0 0 0 0,-1 1-1 0 0,1 0 1 0 0,0-1 0 0 0,0 1 0 0 0,-1-1-1 0 0,1 1 1 0 0,0-1 0 0 0,0 1 0 0 0,0-1-1 0 0,0 1 1 0 0,0 0 0 0 0,0-1 0 0 0,0 1-1 0 0,0-1 1 0 0,0 1 0 0 0,0 0 0 0 0,0-1-1 0 0,0 1-22 0 0,-8 26 102 0 0,1 1-1 0 0,2-1 0 0 0,0 1 0 0 0,2 0 0 0 0,1 1 0 0 0,1-1 1 0 0,2 0-1 0 0,0 0 0 0 0,2 0 0 0 0,1 0 0 0 0,2 0 0 0 0,0 0 0 0 0,2-1 1 0 0,9 20-102 0 0,30 92-820 0 0,17 80-5116 0 0,-63-202 4582 0 0</inkml:trace>
  <inkml:trace contextRef="#ctx0" brushRef="#br0" timeOffset="39981.261">12025 678 1896 0 0,'8'-6'2536'0'0,"33"-17"-2094"0"0,0 2 0 0 0,1 1 0 0 0,2 2 0 0 0,-1 3 0 0 0,2 1 0 0 0,0 2 0 0 0,0 2 0 0 0,1 2 0 0 0,1 2 0 0 0,-1 2 0 0 0,45 2-442 0 0,-84 3 28 0 0,0-1 0 0 0,0 1 0 0 0,0 0 0 0 0,0 1 0 0 0,0-1 0 0 0,0 1 0 0 0,0 1 1 0 0,-1 0-1 0 0,1-1 0 0 0,-1 2 0 0 0,0-1 0 0 0,1 1 0 0 0,-2 0 0 0 0,1 0 1 0 0,0 1-1 0 0,-1 0 0 0 0,0 0 0 0 0,0 0 0 0 0,0 0 0 0 0,-1 1 0 0 0,0 0 1 0 0,0 0-1 0 0,0 0 0 0 0,-1 0 0 0 0,0 1 0 0 0,0-1 0 0 0,0 1 0 0 0,-1 0 0 0 0,0 0 1 0 0,0 1-29 0 0,25 88 261 0 0,-3-14-4613 0 0,-31-83 1461 0 0,1-2 1503 0 0</inkml:trace>
  <inkml:trace contextRef="#ctx0" brushRef="#br0" timeOffset="40261.053">12585 303 1600 0 0,'0'-10'1552'0'0,"0"2"-296"0"0,3 2-179 0 0,-4 0-165 0 0,1 0-204 0 0,-2 2-172 0 0,2-2-160 0 0,0 1-272 0 0,0 1-252 0 0,0 2 16 0 0,0 2-668 0 0,0 0-676 0 0,0 0 99 0 0,0 0-123 0 0,8-4-24 0 0</inkml:trace>
  <inkml:trace contextRef="#ctx0" brushRef="#br0" timeOffset="41303.408">13054 474 1184 0 0,'29'29'781'0'0,"-2"2"-1"0"0,-1 0 0 0 0,-1 2 1 0 0,-1 1-1 0 0,-3 0 1 0 0,15 31-781 0 0,-35-63 68 0 0,0 1 0 0 0,0 0 0 0 0,0-1 0 0 0,0 1 0 0 0,0 0 0 0 0,0 0 0 0 0,-1 0 0 0 0,1 0 0 0 0,-1-1 0 0 0,0 1 1 0 0,0 0-1 0 0,0 0 0 0 0,0 0 0 0 0,-1 0 0 0 0,1 0 0 0 0,-1 0 0 0 0,1 0 0 0 0,-1 0 0 0 0,0-1 0 0 0,0 1 1 0 0,0 0-1 0 0,-1-1 0 0 0,1 1 0 0 0,-1-1 0 0 0,1 1 0 0 0,-1-1 0 0 0,0 1 0 0 0,0-1 0 0 0,0 0 0 0 0,0 0 0 0 0,0 0 1 0 0,-1 0-1 0 0,1-1 0 0 0,-1 1 0 0 0,1-1 0 0 0,-1 1 0 0 0,1-1 0 0 0,-1 0 0 0 0,0 0 0 0 0,0 0 0 0 0,0 0 0 0 0,1 0 1 0 0,-1-1-1 0 0,0 1 0 0 0,0-1 0 0 0,0 0 0 0 0,0 0 0 0 0,0 0 0 0 0,0 0 0 0 0,0-1 0 0 0,0 1 0 0 0,0-1 1 0 0,0 0-69 0 0,-2-1 20 0 0,0 0 1 0 0,1-1 0 0 0,-1 0 0 0 0,1 0 0 0 0,-1-1 0 0 0,1 1 0 0 0,0-1 0 0 0,0 0 0 0 0,1 0 0 0 0,-1 0-1 0 0,1 0 1 0 0,0 0 0 0 0,0-1 0 0 0,1 0 0 0 0,-1 0 0 0 0,1 1 0 0 0,0-1 0 0 0,0 0 0 0 0,0-1-1 0 0,1 1 1 0 0,0 0 0 0 0,0 0 0 0 0,0-1 0 0 0,1 1 0 0 0,0-1 0 0 0,0 1 0 0 0,0 0 0 0 0,0-1 0 0 0,1 1-1 0 0,0 0 1 0 0,0-1 0 0 0,2-2-21 0 0,-1-7-10 0 0,1-1 0 0 0,0 1 0 0 0,1 1-1 0 0,1-1 1 0 0,1 0 0 0 0,0 1 0 0 0,0 0 0 0 0,2 1-1 0 0,0-1 1 0 0,0 2 0 0 0,1-1 0 0 0,1 1 0 0 0,0 0-1 0 0,0 1 1 0 0,1 0 0 0 0,1 1 0 0 0,0 0 0 0 0,0 1-1 0 0,1 0 1 0 0,0 1 0 0 0,0 0 0 0 0,1 2 0 0 0,13-6 10 0 0,-16 15-14 0 0,0 0 0 0 0,0 0 0 0 0,0 1 0 0 0,0 0 1 0 0,-1 1-1 0 0,0 1 0 0 0,0-1 0 0 0,0 2 1 0 0,-1-1-1 0 0,0 1 0 0 0,0 1 0 0 0,0 0 0 0 0,-1 0 1 0 0,0 0-1 0 0,-1 1 0 0 0,0 0 0 0 0,0 1 1 0 0,-1-1-1 0 0,-1 1 0 0 0,1 1 0 0 0,-1-1 0 0 0,-1 1 1 0 0,0 0-1 0 0,2 9 14 0 0,56 139-171 0 0,-57-157 134 0 0,-1 0 1 0 0,1 0-1 0 0,0-1 1 0 0,-1 1-1 0 0,1-1 1 0 0,0 0-1 0 0,0 0 1 0 0,0-1-1 0 0,0 1 1 0 0,0-1-1 0 0,-1 0 1 0 0,1-1-1 0 0,0 1 1 0 0,0-1-1 0 0,0 0 1 0 0,0 0-1 0 0,0 0 1 0 0,-1-1-1 0 0,1 0 1 0 0,-1 0-1 0 0,1 0 1 0 0,-1 0-1 0 0,0-1 1 0 0,0 1-1 0 0,0-1 1 0 0,0 0-1 0 0,0-1 1 0 0,0 1-1 0 0,1-3 37 0 0,8-4-18 0 0,0-1-1 0 0,-1 0 1 0 0,0-1-1 0 0,-1-1 1 0 0,0 0-1 0 0,-1 0 1 0 0,0-1-1 0 0,-1-1 1 0 0,4-9 18 0 0,26-38 767 0 0,-29 54 178 0 0,-17 35-843 0 0,5-17-97 0 0,0 0 1 0 0,1 1-1 0 0,0 0 0 0 0,1-1 0 0 0,0 1 1 0 0,1-1-1 0 0,0 1 0 0 0,1-1 1 0 0,0 1-1 0 0,0-1 0 0 0,1 0 0 0 0,0 0 1 0 0,1 0-1 0 0,1 0 0 0 0,-1-1 1 0 0,1 1-1 0 0,2 0-5 0 0,-4-6-11 0 0,0 0 1 0 0,1-1-1 0 0,-1 0 0 0 0,1 0 0 0 0,0 0 1 0 0,0 0-1 0 0,0 0 0 0 0,0-1 1 0 0,0 0-1 0 0,1 0 0 0 0,-1 0 1 0 0,1 0-1 0 0,0-1 0 0 0,-1 1 1 0 0,1-1-1 0 0,0-1 0 0 0,0 1 1 0 0,0-1-1 0 0,-1 1 0 0 0,1-1 0 0 0,0-1 1 0 0,0 1-1 0 0,0-1 0 0 0,0 0 1 0 0,-1 0-1 0 0,1 0 0 0 0,0-1 1 0 0,-1 1-1 0 0,1-1 0 0 0,1-1 11 0 0,120-87-520 0 0,-109 69 516 0 0,-7 12 111 0 0,0-1 0 0 0,-1 0-1 0 0,0-1 1 0 0,-1 0-1 0 0,-1 0 1 0 0,1-1 0 0 0,-2 0-1 0 0,0 0 1 0 0,0-1-1 0 0,-1 0 1 0 0,0 0 0 0 0,-1 0-1 0 0,1-10-106 0 0,11 158 532 0 0,48 5-2400 0 0,9-74-4143 0 0,-59-61 4726 0 0</inkml:trace>
  <inkml:trace contextRef="#ctx0" brushRef="#br0" timeOffset="42185.841">14729 444 948 0 0,'-1'-2'94'0'0,"-1"-1"-1"0"0,0 1 1 0 0,0 0-1 0 0,0 0 1 0 0,0 0-1 0 0,0 0 1 0 0,-1 0 0 0 0,1 0-1 0 0,-1 1 1 0 0,1-1-1 0 0,-1 1 1 0 0,1-1-1 0 0,-1 1 1 0 0,0 0 0 0 0,0 0-1 0 0,0 0 1 0 0,1 1-1 0 0,-1-1 1 0 0,0 1-1 0 0,0-1 1 0 0,0 1 0 0 0,0 0-1 0 0,0 0 1 0 0,0 0-1 0 0,0 1 1 0 0,0-1-1 0 0,0 1 1 0 0,0-1-1 0 0,0 1 1 0 0,0 0 0 0 0,1 0-1 0 0,-1 1 1 0 0,0-1-1 0 0,1 0 1 0 0,-1 1-1 0 0,1 0 1 0 0,-1-1 0 0 0,1 1-1 0 0,0 0 1 0 0,0 0-1 0 0,0 0 1 0 0,-1 1-94 0 0,-78 105 1273 0 0,52 56-99 0 0,31-160-1170 0 0,0 0-1 0 0,0-1 1 0 0,1 1 0 0 0,0 0 0 0 0,0-1 0 0 0,0 0 0 0 0,0 1 0 0 0,0-1 0 0 0,1 0 0 0 0,-1-1 0 0 0,1 1 0 0 0,0-1-1 0 0,0 1 1 0 0,0-1 0 0 0,0 0 0 0 0,0-1 0 0 0,0 1 0 0 0,1-1 0 0 0,-1 0 0 0 0,1 0 0 0 0,0 0-4 0 0,6-3 8 0 0,0-2 0 0 0,0 1 0 0 0,0-2 0 0 0,-1 1 0 0 0,1-1 0 0 0,-1-1 0 0 0,-1 0 0 0 0,1 0 0 0 0,-1-1 0 0 0,0 0 0 0 0,0-1 0 0 0,-1 0 0 0 0,0 0 0 0 0,0-1 0 0 0,-1 0 0 0 0,0 0 0 0 0,-1-1 0 0 0,0 1 0 0 0,0-2 0 0 0,-1 1 0 0 0,-1 0 0 0 0,2-7-8 0 0,0 8-16 0 0,30-77-105 0 0,-50 157-316 0 0,0 63 533 0 0,14-131-96 0 0,0 0 1 0 0,1 0-1 0 0,-1-1 1 0 0,0 1-1 0 0,1 0 1 0 0,0 0 0 0 0,-1 0-1 0 0,1 0 1 0 0,1 0-1 0 0,-1-1 1 0 0,0 1-1 0 0,0 0 1 0 0,1-1-1 0 0,0 1 1 0 0,-1-1 0 0 0,1 1-1 0 0,0-1 1 0 0,0 0-1 0 0,1 0 1 0 0,-1 0-1 0 0,0 0 1 0 0,1 0-1 0 0,-1-1 1 0 0,1 1 0 0 0,-1-1-1 0 0,1 1 1 0 0,0-1-1 0 0,-1 0 1 0 0,1 0-1 0 0,0 0 1 0 0,0-1 0 0 0,0 1-1 0 0,0-1 1 0 0,0 1-1 0 0,0-1 1 0 0,0 0-1 0 0,0 0 1 0 0,0 0-1 0 0,0-1 1 0 0,0 1 0 0 0,0-1-1 0 0,0 1 1 0 0,-1-1-1 0 0,14-6 10 0 0,0 0 1 0 0,0-1 0 0 0,-1 0 0 0 0,-1-2 0 0 0,1 0 0 0 0,-2 0-1 0 0,1-1 1 0 0,-1-1 0 0 0,-1 0 0 0 0,0-1 0 0 0,-1 0-1 0 0,-1-1 1 0 0,1 0 0 0 0,-2 0 0 0 0,0-1 0 0 0,-1 0-1 0 0,-1-1 1 0 0,0 0 0 0 0,0-2-11 0 0,-10-6 326 0 0,-6 40-43 0 0,3 103-26 0 0,44 60 261 0 0,-16-140 1 0 0,-21-39-437 0 0,4-3 7 0 0,6-6-116 0 0,1-1 1 0 0,-1 0-1 0 0,-1-1 0 0 0,0 0 0 0 0,0-1 0 0 0,-2 0 0 0 0,1 0 1 0 0,-1-1-1 0 0,-1 0 0 0 0,0 0 0 0 0,-1-1 0 0 0,0 0 0 0 0,2-13 27 0 0,45-80-370 0 0,51-10-243 0 0,-100 114 595 0 0,0 0 0 0 0,1 1 1 0 0,-1-1-1 0 0,1 1 0 0 0,0 0 1 0 0,0 0-1 0 0,-1 1 0 0 0,1-1 1 0 0,0 1-1 0 0,0 0 1 0 0,0 1-1 0 0,0-1 0 0 0,1 1 1 0 0,-1 0-1 0 0,0 0 0 0 0,0 0 1 0 0,0 1-1 0 0,0 0 0 0 0,0 0 1 0 0,0 0-1 0 0,0 0 1 0 0,0 1-1 0 0,0 0 0 0 0,-1 0 1 0 0,1 0-1 0 0,-1 1 0 0 0,1 0 1 0 0,-1 0-1 0 0,0 0 18 0 0,4 2-29 0 0,-1 0 0 0 0,0 0 1 0 0,0 1-1 0 0,-1 0 0 0 0,0 0 0 0 0,0 1 0 0 0,0 0 0 0 0,-1 0 1 0 0,0 0-1 0 0,0 0 0 0 0,0 1 0 0 0,-1 0 0 0 0,-1 0 1 0 0,1 0-1 0 0,-1 1 0 0 0,-1-1 0 0 0,1 1 0 0 0,-1-1 1 0 0,-1 1-1 0 0,0 0 0 0 0,0 0 0 0 0,-1 0 0 0 0,0 0 0 0 0,0-1 1 0 0,-1 1-1 0 0,0 0 0 0 0,-1 0 0 0 0,0-1 0 0 0,0 1 1 0 0,-1-1-1 0 0,0 1 0 0 0,0-1 0 0 0,-1 0 0 0 0,0 0 0 0 0,-1-1 1 0 0,0 1-1 0 0,0-1 0 0 0,0 0 0 0 0,-1 0 0 0 0,0 0 1 0 0,-6 4 28 0 0,-72 35-2416 0 0,54-35 1293 0 0</inkml:trace>
  <inkml:trace contextRef="#ctx0" brushRef="#br0" timeOffset="45951.738">1037 1802 904 0 0,'0'0'483'0'0,"0"0"-64"0"0,0 0-56 0 0,0 0-42 0 0,0 0-83 0 0,-14 4 1227 0 0,21 0-1444 0 0,0-1 1 0 0,1 0-1 0 0,-1 0 0 0 0,0 0 0 0 0,1-1 1 0 0,-1 0-1 0 0,1 0 0 0 0,0-1 1 0 0,0 0-1 0 0,-1-1 0 0 0,1 1 1 0 0,0-1-1 0 0,0-1 0 0 0,0 0 0 0 0,0 0 1 0 0,3-1-22 0 0,26 0 96 0 0,487 2 930 0 0,-329-9-873 0 0,163-25-357 0 0,1264-50 687 0 0,-410 65-593 0 0,-800 21 252 0 0,215-10 191 0 0,1154-30-396 0 0,-791 38 374 0 0,-635-12-211 0 0,564 12 122 0 0,-615 12-82 0 0,984-11 66 0 0,-965-13-280 0 0,542 9-44 0 0,-509-13 160 0 0,449 4 64 0 0,316-13 8 0 0,650 6-128 0 0,-1322 4-5 0 0,20-3 1166 0 0,34-26-1147 0 0,-173-5 1015 0 0,-278 33-4497 0 0,-74-6 818 0 0,1 3 1282 0 0</inkml:trace>
  <inkml:trace contextRef="#ctx0" brushRef="#br0" timeOffset="46340.676">18557 539 1528 0 0,'8'-4'2994'0'0,"5"-2"239"0"0,7 25-3233 0 0,-8 45-4303 0 0,-27-31 2783 0 0</inkml:trace>
  <inkml:trace contextRef="#ctx0" brushRef="#br0" timeOffset="46587.919">18510 1074 1684 0 0,'4'6'900'0'0,"0"-1"-264"0"0,0-2-80 0 0,4 1-496 0 0,8 5-284 0 0,-7-4-540 0 0,-1 1-532 0 0</inkml:trace>
  <inkml:trace contextRef="#ctx0" brushRef="#br0" timeOffset="51289.528">5042 2332 1196 0 0,'4'7'3541'0'0,"10"40"-3063"0"0,72 459 1865 0 0,-78-315-897 0 0,-22-195-846 0 0,13-8-612 0 0,1 0 0 0 0,1-1 0 0 0,0 1 0 0 0,0 0 0 0 0,1 1 1 0 0,1-1-1 0 0,0 0 0 0 0,1 1 0 0 0,0-1 0 0 0,0 1 0 0 0,1 0 0 0 0,1 0 0 0 0,0 1 0 0 0,0 0 0 0 0,1 0 0 0 0,0 0 0 0 0,1 1 0 0 0,0 0 0 0 0,1 0 0 0 0,-1 1 0 0 0,2 0 0 0 0,-1 1 0 0 0,1 0 0 0 0,0 0 1 0 0,7-2 11 0 0,-11 7-17 0 0,-1 1 0 0 0,1-1 1 0 0,0 1-1 0 0,0 1 0 0 0,-1-1 1 0 0,1 1-1 0 0,0 0 0 0 0,0 0 1 0 0,0 1-1 0 0,0 0 0 0 0,-1 0 1 0 0,1 0-1 0 0,0 0 1 0 0,-1 1-1 0 0,1 0 0 0 0,-1 0 1 0 0,0 1-1 0 0,0 0 0 0 0,1 0 1 0 0,-2 0-1 0 0,1 0 0 0 0,0 1 1 0 0,-1-1-1 0 0,1 1 0 0 0,-1 1 1 0 0,0-1-1 0 0,-1 0 1 0 0,1 1-1 0 0,-1 0 0 0 0,0 0 1 0 0,0 0-1 0 0,0 0 0 0 0,-1 0 1 0 0,1 1-1 0 0,-1-1 0 0 0,-1 1 1 0 0,1-1-1 0 0,-1 1 0 0 0,0 0 1 0 0,0 0-1 0 0,-1 0 1 0 0,1-1-1 0 0,-2 1 0 0 0,1 0 1 0 0,0 0-1 0 0,-1 0 0 0 0,0-1 1 0 0,0 1-1 0 0,-1 0 0 0 0,0-1 1 0 0,0 1-1 0 0,0-1 0 0 0,-3 5 17 0 0,-1 1 67 0 0,-1-1 0 0 0,0-1 0 0 0,-1 1 0 0 0,0-1-1 0 0,0 0 1 0 0,-1-1 0 0 0,0 0 0 0 0,-1 0 0 0 0,1-1-1 0 0,-1 0 1 0 0,-1-1 0 0 0,0 0 0 0 0,1-1-1 0 0,-2 0 1 0 0,1 0 0 0 0,0-1 0 0 0,-1-1 0 0 0,0 0-1 0 0,0-1 1 0 0,0 0 0 0 0,0 0 0 0 0,0-2 0 0 0,-8 1-67 0 0,19-1-2 0 0,-1-1 0 0 0,1 1 0 0 0,-1 0 0 0 0,0-1 1 0 0,1 1-1 0 0,-1-1 0 0 0,1 1 0 0 0,-1-1 0 0 0,1 1 0 0 0,0-1 1 0 0,-1 0-1 0 0,1 0 0 0 0,0 0 0 0 0,-1 0 0 0 0,1 0 1 0 0,0 0-1 0 0,0 0 0 0 0,0 0 0 0 0,0-1 0 0 0,0 1 1 0 0,0 0-1 0 0,0-1 0 0 0,0 1 0 0 0,1 0 0 0 0,-1-1 1 0 0,1 1-1 0 0,-1-1 0 0 0,1 1 0 0 0,-1-1 0 0 0,1 1 0 0 0,0-1 1 0 0,0 0-1 0 0,-1 1 0 0 0,1-1 0 0 0,0 1 0 0 0,1-1 1 0 0,-1 0-1 0 0,0 1 0 0 0,0-1 0 0 0,1 1 0 0 0,-1-1 1 0 0,1 1-1 0 0,-1-1 0 0 0,1 1 0 0 0,0-1 0 0 0,-1 1 1 0 0,1 0-1 0 0,0-1 0 0 0,0 1 0 0 0,0 0 0 0 0,0 0 0 0 0,0-1 1 0 0,0 1-1 0 0,0 0 0 0 0,1 0 0 0 0,-1 0 0 0 0,0 0 1 0 0,1 1-1 0 0,-1-1 0 0 0,0 0 0 0 0,1 0 0 0 0,-1 1 1 0 0,2-1 1 0 0,24-15-121 0 0,1 1 0 0 0,1 2 1 0 0,1 1-1 0 0,-1 1 1 0 0,2 1-1 0 0,-1 2 0 0 0,2 1 1 0 0,-1 1-1 0 0,0 2 0 0 0,1 1 1 0 0,21 2 120 0 0,0-4-153 0 0,341-65-527 0 0,-388 69 695 0 0,0 0 1 0 0,0-1-1 0 0,0 1 0 0 0,0-1 1 0 0,-1-1-1 0 0,1 1 1 0 0,-1-1-1 0 0,0 0 0 0 0,1 0 1 0 0,-2-1-1 0 0,1 1 0 0 0,0-1 1 0 0,-1 0-1 0 0,1 0 0 0 0,-1-1 1 0 0,0 1-1 0 0,0-1 1 0 0,-1 0-1 0 0,0 0 0 0 0,0 0 1 0 0,0-1-1 0 0,0 1 0 0 0,1-5-15 0 0,-8 4 48 0 0,0 0-1 0 0,-1 1 0 0 0,0-1 1 0 0,0 1-1 0 0,0 0 1 0 0,0 0-1 0 0,-1 1 0 0 0,0 0 1 0 0,0 0-1 0 0,0 0 0 0 0,0 1 1 0 0,-1-1-1 0 0,1 2 1 0 0,-1-1-1 0 0,0 1 0 0 0,0 0 1 0 0,0 0-1 0 0,0 1 0 0 0,0 0 1 0 0,0 0-1 0 0,0 0 0 0 0,0 1 1 0 0,0 0-1 0 0,-6 2-47 0 0,-1-5 74 0 0,-1 2-1 0 0,1 0 0 0 0,0 0 1 0 0,-1 2-1 0 0,1 0 1 0 0,0 0-1 0 0,0 1 0 0 0,0 1 1 0 0,0 1-1 0 0,0-1 1 0 0,0 2-1 0 0,1 0 1 0 0,0 1-1 0 0,0 0 0 0 0,0 1 1 0 0,1 1-1 0 0,0 0 1 0 0,-10 9-74 0 0,20-14-5 0 0,1 1 1 0 0,0 0-1 0 0,0 0 1 0 0,1 0-1 0 0,-1 0 1 0 0,1 0-1 0 0,0 0 1 0 0,0 0 0 0 0,0 0-1 0 0,0 0 1 0 0,1-1-1 0 0,0 1 1 0 0,-1 0-1 0 0,2 0 1 0 0,-1 0-1 0 0,0 0 1 0 0,1-1 0 0 0,-1 1-1 0 0,1-1 1 0 0,0 1-1 0 0,0-1 1 0 0,1 0-1 0 0,-1 1 1 0 0,1-1-1 0 0,-1-1 1 0 0,1 1-1 0 0,0 0 1 0 0,0-1 0 0 0,1 1-1 0 0,-1-1 1 0 0,0 0-1 0 0,1 0 1 0 0,-1 0-1 0 0,1 0 1 0 0,-1-1-1 0 0,1 0 1 0 0,0 1 0 0 0,0-1-1 0 0,0-1 1 0 0,2 1 4 0 0,177 45-2105 0 0,9-36-3695 0 0,-160-10 4349 0 0</inkml:trace>
  <inkml:trace contextRef="#ctx0" brushRef="#br0" timeOffset="51881.453">7518 2710 1044 0 0,'1'-1'105'0'0,"1"0"0"0"0,-1 0 0 0 0,1 1-1 0 0,-1-1 1 0 0,0 0 0 0 0,1 0 0 0 0,-1 0 0 0 0,0 0 0 0 0,0-1 0 0 0,0 1-1 0 0,0 0 1 0 0,0 0 0 0 0,0-1 0 0 0,0 1 0 0 0,0-1 0 0 0,0 1-1 0 0,-1-1 1 0 0,1 1 0 0 0,0-1 0 0 0,-1 1 0 0 0,1-1 0 0 0,-1 1-1 0 0,0-1 1 0 0,0 0 0 0 0,1 1 0 0 0,-1-1 0 0 0,0 0 0 0 0,0 1-1 0 0,-1-1 1 0 0,1 0 0 0 0,0 1 0 0 0,0-1 0 0 0,-1 1 0 0 0,1-1 0 0 0,-1 0-1 0 0,0 1 1 0 0,1-1 0 0 0,-1 1 0 0 0,0-1 0 0 0,0 1 0 0 0,0 0-1 0 0,0-1 1 0 0,-1 0-105 0 0,-46-61 751 0 0,43 57-699 0 0,-1 1-1 0 0,-1 0 1 0 0,1 0-1 0 0,-1 1 0 0 0,0 0 1 0 0,0 0-1 0 0,0 0 1 0 0,-1 1-1 0 0,1 0 1 0 0,-1 0-1 0 0,1 1 0 0 0,-1 0 1 0 0,0 0-1 0 0,0 1 1 0 0,0 0-1 0 0,0 1 1 0 0,0-1-1 0 0,0 2 0 0 0,0-1 1 0 0,-1 1-1 0 0,1 0 1 0 0,1 1-1 0 0,-1 0 1 0 0,0 0-1 0 0,0 0 0 0 0,1 1 1 0 0,-1 1-1 0 0,1-1 1 0 0,0 1-1 0 0,0 0 1 0 0,0 1-1 0 0,1-1 0 0 0,-1 1 1 0 0,1 1-1 0 0,1-1 1 0 0,-1 1-1 0 0,-4 6-51 0 0,1-4 45 0 0,1 0 0 0 0,1 0-1 0 0,-1 1 1 0 0,2 0 0 0 0,-1 0 0 0 0,1 1 0 0 0,0 0-1 0 0,1 0 1 0 0,0 1 0 0 0,1-1 0 0 0,0 1-1 0 0,1 0 1 0 0,0 0 0 0 0,0 0 0 0 0,1 0 0 0 0,1 0-1 0 0,0 1 1 0 0,1-1 0 0 0,0 0 0 0 0,0 1-1 0 0,1-1 1 0 0,1 1 0 0 0,0-1 0 0 0,0 0 0 0 0,1 0-45 0 0,3-5-2 0 0,0-1 1 0 0,0 0 0 0 0,0 0 0 0 0,0-1 0 0 0,1 0-1 0 0,0 0 1 0 0,0-1 0 0 0,0 1 0 0 0,0-1 0 0 0,0-1 0 0 0,1 0-1 0 0,-1 0 1 0 0,1 0 0 0 0,0-1 0 0 0,-1 0 0 0 0,1 0-1 0 0,0-1 1 0 0,0 0 0 0 0,-1-1 0 0 0,1 1 0 0 0,0-1 0 0 0,-1-1-1 0 0,1 0 1 0 0,0 0 0 0 0,-1 0 0 0 0,0-1 0 0 0,0 0-1 0 0,0 0 1 0 0,0-1 0 0 0,0 0 0 0 0,2-2 1 0 0,-7 6-8 0 0,9-4-2 0 0,0-1 0 0 0,0 0 0 0 0,0 0 0 0 0,0-1 0 0 0,-1 0 0 0 0,0-1 0 0 0,0 0 0 0 0,-1-1 0 0 0,1 0 0 0 0,-2 0 1 0 0,1-1-1 0 0,-1 0 0 0 0,-1-1 0 0 0,0 1 0 0 0,0-2 0 0 0,-1 1 0 0 0,0-1 0 0 0,-1 1 0 0 0,0-2 0 0 0,0 1 0 0 0,-1 0 0 0 0,0-7 10 0 0,-1 7 293 0 0,-3 9-270 0 0,0 1 0 0 0,0 0 0 0 0,0 0 0 0 0,0 0 0 0 0,0 0 0 0 0,0 0 0 0 0,0 0 0 0 0,0 0 0 0 0,0 0 0 0 0,0 0 0 0 0,1 0 0 0 0,-1 0 1 0 0,0 0-1 0 0,1 0 0 0 0,-1 0 0 0 0,1 0 0 0 0,-1 0 0 0 0,1 0 0 0 0,0 0 0 0 0,-1 0 0 0 0,1 0 0 0 0,0 1 0 0 0,0-1 0 0 0,-1 0 1 0 0,1 0-1 0 0,0 1 0 0 0,0-1 0 0 0,0 1 0 0 0,0-1 0 0 0,0 1 0 0 0,0-1 0 0 0,0 1 0 0 0,0-1 0 0 0,0 1 0 0 0,0 0 0 0 0,0 0 0 0 0,0-1 1 0 0,0 1-1 0 0,0 0 0 0 0,0 0 0 0 0,0 0 0 0 0,0 0 0 0 0,1 0 0 0 0,-1 1 0 0 0,0-1 0 0 0,0 0 0 0 0,0 0 0 0 0,0 1 0 0 0,0-1 1 0 0,0 1-1 0 0,0-1-23 0 0,236 142-4665 0 0,-189-108 2512 0 0,-31-19 823 0 0</inkml:trace>
  <inkml:trace contextRef="#ctx0" brushRef="#br0" timeOffset="56305.274">14686 2299 996 0 0,'20'-14'5842'0'0,"-20"45"-4512"0"0,-1-7-1335 0 0,4 14-9 0 0,2-1 0 0 0,1 0-1 0 0,2 0 1 0 0,2 0 0 0 0,1-1-1 0 0,1-1 1 0 0,2 0-1 0 0,2-1 1 0 0,5 8 14 0 0,-28-15-5456 0 0,0-28 4006 0 0</inkml:trace>
  <inkml:trace contextRef="#ctx0" brushRef="#br0" timeOffset="56708.834">14768 2356 888 0 0,'-2'-12'170'0'0,"0"-1"-1"0"0,1 1 1 0 0,1 0 0 0 0,0 0-1 0 0,1 0 1 0 0,0 0-1 0 0,1 0 1 0 0,0 0 0 0 0,1 0-1 0 0,0 0 1 0 0,1 1 0 0 0,0-1-1 0 0,1 1 1 0 0,1 0-1 0 0,-1 1 1 0 0,2-1 0 0 0,-1 1-1 0 0,1 0 1 0 0,1 1 0 0 0,0-1-1 0 0,0 2 1 0 0,1-1-1 0 0,0 1 1 0 0,7-5-170 0 0,-11 11 26 0 0,-1-1 0 0 0,1 1 1 0 0,0 0-1 0 0,0 1 0 0 0,-1-1 0 0 0,1 1 0 0 0,0 0 0 0 0,0 0 1 0 0,0 1-1 0 0,0 0 0 0 0,1-1 0 0 0,-1 2 0 0 0,0-1 0 0 0,0 1 0 0 0,0-1 1 0 0,0 1-1 0 0,0 1 0 0 0,0-1 0 0 0,-1 1 0 0 0,1-1 0 0 0,0 1 1 0 0,-1 1-1 0 0,1-1 0 0 0,-1 1 0 0 0,0 0 0 0 0,0 0 0 0 0,0 0 0 0 0,0 0 1 0 0,0 1-1 0 0,-1-1 0 0 0,1 1 0 0 0,-1 0 0 0 0,2 4-26 0 0,3 2 11 0 0,-2 0 1 0 0,1 1-1 0 0,-1 0 0 0 0,-1 0 0 0 0,0 1 1 0 0,0 0-1 0 0,-2 0 0 0 0,1 0 1 0 0,-1 0-1 0 0,-1 0 0 0 0,0 0 0 0 0,-1 1 1 0 0,0 1-12 0 0,-2-2 88 0 0,-1 0 0 0 0,-1 0 0 0 0,1 0 0 0 0,-2-1 0 0 0,0 1 0 0 0,0-1 0 0 0,-1 0 0 0 0,0 0 0 0 0,-1 0 0 0 0,0-1 0 0 0,-1 0 0 0 0,0 0 0 0 0,-1-1 0 0 0,0 0 0 0 0,0 0 0 0 0,-1 0 0 0 0,0-1 0 0 0,-1-1 0 0 0,1 0 1 0 0,-1 0-1 0 0,-1-1 0 0 0,1 0 0 0 0,-1 0 0 0 0,0-2 0 0 0,-1 1 0 0 0,1-1 0 0 0,-1-1 0 0 0,0 0 0 0 0,1-1 0 0 0,-1 0 0 0 0,0-1 0 0 0,-11 1-88 0 0,21-2 113 0 0,2 0-33 0 0,-6-6 25 0 0,15 5-53 0 0,339 182-807 0 0,-211-122-4294 0 0,-119-54 3717 0 0</inkml:trace>
  <inkml:trace contextRef="#ctx0" brushRef="#br0" timeOffset="57141.664">15446 2237 1016 0 0,'39'44'3542'0'0,"-17"12"-2659"0"0,-2 1-1 0 0,-3 1 0 0 0,-2 0 1 0 0,3 37-883 0 0,3 5 1257 0 0,-15-59 989 0 0,-5-40-1788 0 0,2-4-55 0 0,130-194 1167 0 0,-92 123-1439 0 0,107-172-69 0 0,-137 227 1 0 0,-5 9-2764 0 0,-8 13-5374 0 0,1-1 6689 0 0</inkml:trace>
  <inkml:trace contextRef="#ctx0" brushRef="#br0" timeOffset="52425.688">9319 2348 1768 0 0,'0'-4'120'0'0,"-1"0"0"0"0,0 1 0 0 0,0-1 0 0 0,-1 0 0 0 0,1 0 0 0 0,-1 1 0 0 0,0-1 0 0 0,0 1 0 0 0,0 0 0 0 0,0-1 0 0 0,0 1 0 0 0,-1 0 0 0 0,0 0 0 0 0,1 1 0 0 0,-1-1 0 0 0,0 0 0 0 0,0 1 0 0 0,-1 0 0 0 0,1 0 0 0 0,0 0 0 0 0,-1 0 0 0 0,1 0 0 0 0,-1 1 0 0 0,0-1 0 0 0,0 1 0 0 0,1 0 0 0 0,-1 0 0 0 0,0 1 0 0 0,0-1 0 0 0,0 1 0 0 0,0 0 0 0 0,0 0 0 0 0,0 0 0 0 0,0 0 0 0 0,-1 1-120 0 0,-12 1 103 0 0,1 0 0 0 0,0 1 0 0 0,0 1-1 0 0,0 1 1 0 0,1 0 0 0 0,-1 1 0 0 0,1 1 0 0 0,0 0 0 0 0,1 1 0 0 0,0 0 0 0 0,0 1 0 0 0,1 1 0 0 0,0 0-1 0 0,1 1 1 0 0,0 1 0 0 0,1-1 0 0 0,0 2 0 0 0,0 0 0 0 0,2 0 0 0 0,0 0 0 0 0,0 1 0 0 0,1 1 0 0 0,1 0-1 0 0,0 0 1 0 0,1 0 0 0 0,1 0 0 0 0,0 1 0 0 0,1 0 0 0 0,1 0 0 0 0,0 7-103 0 0,3-19 3 0 0,1 1 0 0 0,-1-1 1 0 0,1 0-1 0 0,0 1 0 0 0,1-1 0 0 0,-1 0 1 0 0,1 0-1 0 0,0 0 0 0 0,-1 0 0 0 0,2 0 1 0 0,-1-1-1 0 0,0 1 0 0 0,1-1 0 0 0,0 1 1 0 0,0-1-1 0 0,0 0 0 0 0,0 0 0 0 0,0 0 1 0 0,1 0-1 0 0,-1-1 0 0 0,1 1 0 0 0,0-1 1 0 0,-1 0-1 0 0,1 0 0 0 0,0 0 0 0 0,0-1 0 0 0,1 0 1 0 0,-1 1-1 0 0,1-1-3 0 0,121 18-539 0 0,-86-19 13 0 0,1-3-1 0 0,-1 0 1 0 0,-1-3-1 0 0,1-1 1 0 0,-1-2 0 0 0,0-2-1 0 0,8-4 527 0 0,18-10-925 0 0,-34 11 545 0 0</inkml:trace>
  <inkml:trace contextRef="#ctx0" brushRef="#br0" timeOffset="53063.382">9635 2548 3476 0 0,'6'-5'73'0'0,"92"-98"1431"0"0,-99 100-1474 0 0,0 0 1 0 0,0 1-1 0 0,0-1 0 0 0,0 1 0 0 0,-1 0 0 0 0,1-1 1 0 0,-1 1-1 0 0,0 0 0 0 0,1 0 0 0 0,-1 0 0 0 0,0 0 1 0 0,0 0-1 0 0,0 1 0 0 0,-1-1 0 0 0,1 1 0 0 0,0-1 1 0 0,-1 1-1 0 0,1 0 0 0 0,-1 0 0 0 0,1 0 0 0 0,-1 0 1 0 0,1 0-1 0 0,-1 0 0 0 0,0 1 0 0 0,1-1 0 0 0,-1 1 1 0 0,0 0-1 0 0,1 0 0 0 0,-1 0 0 0 0,0 0 0 0 0,0 0 1 0 0,1 1-1 0 0,-2 0-30 0 0,-12 0 85 0 0,-1 2 0 0 0,1 1 0 0 0,0 0 0 0 0,0 0 0 0 0,0 2 0 0 0,1 0 0 0 0,0 1 0 0 0,0 0 0 0 0,0 2 0 0 0,1-1 1 0 0,0 2-1 0 0,1 0 0 0 0,0 0 0 0 0,1 1 0 0 0,0 1 0 0 0,0 0 0 0 0,1 1 0 0 0,1 0 0 0 0,-4 7-85 0 0,11-17 22 0 0,1 1 0 0 0,1-1 0 0 0,-1 0 0 0 0,0 1-1 0 0,1 0 1 0 0,0-1 0 0 0,0 1 0 0 0,0-1 0 0 0,0 1 0 0 0,1 0 0 0 0,-1 0 0 0 0,1 0-1 0 0,0-1 1 0 0,0 1 0 0 0,0 0 0 0 0,1 0 0 0 0,-1-1 0 0 0,1 1 0 0 0,0 0 0 0 0,0 0-1 0 0,0-1 1 0 0,1 1 0 0 0,-1-1 0 0 0,1 1 0 0 0,0-1 0 0 0,0 0 0 0 0,0 0-1 0 0,0 0 1 0 0,1 0 0 0 0,-1 0 0 0 0,1 0 0 0 0,0-1 0 0 0,-1 1 0 0 0,1-1 0 0 0,1 1-1 0 0,-1-1 1 0 0,0 0 0 0 0,0-1 0 0 0,1 1 0 0 0,-1 0 0 0 0,1-1 0 0 0,-1 0 0 0 0,1 0-1 0 0,0 0 1 0 0,-1 0 0 0 0,1-1 0 0 0,0 1 0 0 0,0-1 0 0 0,0 0 0 0 0,-1 0 0 0 0,1 0-1 0 0,0-1 1 0 0,0 1 0 0 0,-1-1 0 0 0,1 0 0 0 0,0 0 0 0 0,1-1-22 0 0,27-2 35 0 0,1-1 0 0 0,-1-1 1 0 0,0-2-1 0 0,0-1 0 0 0,-1-2 0 0 0,0-1 1 0 0,10-7-36 0 0,-6 5-13 0 0,6-10 291 0 0,-37 21-286 0 0,-1 0 0 0 0,1 0 0 0 0,-1 1 0 0 0,1 0 0 0 0,0-1 1 0 0,0 1-1 0 0,0 0 0 0 0,0 1 0 0 0,0-1 0 0 0,0 1 0 0 0,1 0 0 0 0,-1 0 0 0 0,0 0 1 0 0,1 0-1 0 0,-1 1 0 0 0,1 0 0 0 0,-1 0 0 0 0,0 0 0 0 0,1 0 0 0 0,-1 1 0 0 0,1 0 1 0 0,1 0 7 0 0,-2 0-4 0 0,1 0 1 0 0,-1 1-1 0 0,1-1 1 0 0,-1 1-1 0 0,1 0 1 0 0,-1 0 0 0 0,0 1-1 0 0,0-1 1 0 0,0 1-1 0 0,0 0 1 0 0,0 0 0 0 0,-1 0-1 0 0,1 0 1 0 0,-1 1-1 0 0,0 0 1 0 0,0-1 0 0 0,0 1-1 0 0,-1 0 1 0 0,1 0-1 0 0,-1 1 1 0 0,0-1 0 0 0,0 0-1 0 0,-1 1 1 0 0,1-1-1 0 0,-1 1 1 0 0,0 0 0 0 0,1 2 3 0 0,-3-7-6 0 0,1-1 0 0 0,-1 0 0 0 0,1 1 0 0 0,-1-1 1 0 0,1 0-1 0 0,-1 1 0 0 0,1-1 0 0 0,-1 1 0 0 0,1-1 1 0 0,-1 1-1 0 0,0-1 0 0 0,1 1 0 0 0,-1-1 0 0 0,0 1 1 0 0,1 0-1 0 0,-1-1 0 0 0,0 1 0 0 0,0 0 0 0 0,1 0 1 0 0,-1 0-1 0 0,0-1 0 0 0,0 1 0 0 0,1 0 0 0 0,-1 0 1 0 0,0 0-1 0 0,0 0 0 0 0,0 0 0 0 0,1 0 0 0 0,-1 1 1 0 0,0-1-1 0 0,0 0 0 0 0,1 0 0 0 0,-1 0 0 0 0,0 1 1 0 0,0-1-1 0 0,1 1 6 0 0,1-17-70 0 0,1 0 0 0 0,0 0 1 0 0,2 1-1 0 0,0 0 0 0 0,0-1 0 0 0,1 2 1 0 0,1-1-1 0 0,1 0 0 0 0,0 1 1 0 0,1 1-1 0 0,0-1 0 0 0,8-8 70 0 0,-13 21-19 0 0,1 0 0 0 0,-1 1 0 0 0,0-1 0 0 0,1 1 0 0 0,-1-1 0 0 0,0 1-1 0 0,1 0 1 0 0,-1 1 0 0 0,1-1 0 0 0,-1 0 0 0 0,0 1 0 0 0,1 0 0 0 0,-1 0 0 0 0,0 0 0 0 0,1 0 0 0 0,-1 0-1 0 0,0 1 1 0 0,0 0 0 0 0,0-1 0 0 0,0 1 0 0 0,-1 0 0 0 0,1 0 0 0 0,0 1 0 0 0,-1-1 0 0 0,0 0 0 0 0,1 1-1 0 0,-1 0 1 0 0,0-1 0 0 0,0 1 0 0 0,0 0 0 0 0,-1 0 0 0 0,1 0 0 0 0,0 3 19 0 0,4 0 13 0 0,145 151-483 0 0,-107-140-2718 0 0,-35-17 1673 0 0</inkml:trace>
  <inkml:trace contextRef="#ctx0" brushRef="#br0" timeOffset="53528.958">10667 2051 968 0 0,'-1'1'89'0'0,"1"-1"0"0"0,0 1 0 0 0,-1 0 0 0 0,1-1 0 0 0,-1 1 0 0 0,1-1 0 0 0,-1 1 0 0 0,1-1 0 0 0,-1 1 0 0 0,1-1 0 0 0,-1 1 0 0 0,0-1-1 0 0,1 1 1 0 0,-1-1 0 0 0,0 0 0 0 0,1 1 0 0 0,-1-1 0 0 0,0 0 0 0 0,1 0 0 0 0,-1 1 0 0 0,0-1 0 0 0,0 0 0 0 0,1 0 0 0 0,-1 0 0 0 0,0 0 0 0 0,0 0 0 0 0,1 0 0 0 0,-1 0 0 0 0,0 0 0 0 0,0 0 0 0 0,1 0 0 0 0,-1-1 0 0 0,0 1 0 0 0,1 0-1 0 0,-1 0 1 0 0,0-1 0 0 0,1 1 0 0 0,-1-1 0 0 0,0 1 0 0 0,1 0 0 0 0,-1-1 0 0 0,1 1 0 0 0,-1-1 0 0 0,0 1 0 0 0,1-1 0 0 0,-1 0 0 0 0,1 1 0 0 0,0-1 0 0 0,-1 1 0 0 0,1-1 0 0 0,-1 0 0 0 0,1 1 0 0 0,0-1 0 0 0,0 0 0 0 0,-1 1 0 0 0,1-1-1 0 0,0 0 1 0 0,0 0 0 0 0,0 1 0 0 0,0-1 0 0 0,0 0 0 0 0,0 0-89 0 0,-8 29 185 0 0,1 0-1 0 0,1 1 1 0 0,2-1-1 0 0,1 1 1 0 0,1 0-1 0 0,2 0 1 0 0,0 0-1 0 0,2 0 1 0 0,1 0-1 0 0,2 0 0 0 0,1-1 1 0 0,8 26-185 0 0,1 22 44 0 0,15 114-914 0 0,-31-185 792 0 0,0 0 0 0 0,0-1 0 0 0,0 1 0 0 0,-1-1 1 0 0,0 1-1 0 0,0-1 0 0 0,0 1 0 0 0,0-1 0 0 0,-1 0 1 0 0,0 0-1 0 0,0 0 0 0 0,0-1 0 0 0,0 1 0 0 0,0 0 0 0 0,-1-1 1 0 0,0 0-1 0 0,1 0 0 0 0,-1 0 0 0 0,0-1 0 0 0,-1 1 1 0 0,1-1-1 0 0,0 0 0 0 0,-1 0 0 0 0,1 0 0 0 0,-1-1 0 0 0,1 0 1 0 0,-1 1-1 0 0,0-2 0 0 0,0 1 0 0 0,0 0 0 0 0,1-1 1 0 0,-1 0-1 0 0,0 0 0 0 0,0-1 0 0 0,0 1 78 0 0,-2-1 22 0 0,1-1 0 0 0,0 1 0 0 0,-1-1-1 0 0,1 0 1 0 0,0-1 0 0 0,0 0 0 0 0,0 0 0 0 0,1 0 0 0 0,-1 0-1 0 0,1-1 1 0 0,0 0 0 0 0,0 0 0 0 0,0 0 0 0 0,0-1 0 0 0,1 0-1 0 0,-1 0 1 0 0,1 0 0 0 0,0 0 0 0 0,1 0 0 0 0,0-1-1 0 0,0 0 1 0 0,0 0 0 0 0,0 0 0 0 0,1 0 0 0 0,0 0 0 0 0,0 0-1 0 0,1-1 1 0 0,-1 1 0 0 0,1 0 0 0 0,1-1 0 0 0,-1 1 0 0 0,1-1-1 0 0,1 0 1 0 0,0-5-22 0 0,3 0 72 0 0,1 0 0 0 0,0 0-1 0 0,1 1 1 0 0,0 0 0 0 0,1 0-1 0 0,0 0 1 0 0,1 1 0 0 0,0 0-1 0 0,0 1 1 0 0,1 0-1 0 0,1 0 1 0 0,-1 0 0 0 0,2 2-1 0 0,-1-1 1 0 0,1 1 0 0 0,0 1-1 0 0,0 0 1 0 0,0 0 0 0 0,1 1-1 0 0,0 1 1 0 0,0 0 0 0 0,1 0-1 0 0,-1 1 1 0 0,1 1 0 0 0,-1 0-1 0 0,1 1 1 0 0,0 0 0 0 0,0 1-1 0 0,0 1-71 0 0,2 2 36 0 0,0 1 0 0 0,-1 0 0 0 0,0 1-1 0 0,0 1 1 0 0,0 0 0 0 0,0 1 0 0 0,-1 1 0 0 0,0 0-1 0 0,-1 1 1 0 0,0 0 0 0 0,0 1 0 0 0,-1 0-1 0 0,0 0 1 0 0,-1 2 0 0 0,0-1 0 0 0,-1 1-1 0 0,0 1 1 0 0,-1-1 0 0 0,0 2 0 0 0,5 12-36 0 0,-2 25 282 0 0,-11-50-333 0 0,0 0-1 0 0,0-1 1 0 0,1 1-1 0 0,-1 0 0 0 0,0 0 1 0 0,0-1-1 0 0,0 1 1 0 0,0 0-1 0 0,0 0 0 0 0,0-1 1 0 0,0 1-1 0 0,0 0 1 0 0,0 0-1 0 0,-1-1 0 0 0,1 1 1 0 0,0 0-1 0 0,0 0 1 0 0,-1-1-1 0 0,1 1 0 0 0,0 0 1 0 0,-1-1-1 0 0,1 1 1 0 0,-1 0-1 0 0,1-1 0 0 0,-1 1 1 0 0,1-1-1 0 0,-1 1 0 0 0,1-1 1 0 0,-1 1-1 0 0,1-1 1 0 0,-1 1-1 0 0,0-1 0 0 0,1 1 1 0 0,-1-1-1 0 0,0 0 1 0 0,0 1-1 0 0,1-1 0 0 0,-1 0 1 0 0,0 0-1 0 0,0 0 1 0 0,1 1-1 0 0,-1-1 0 0 0,0 0 1 0 0,0 0-1 0 0,1 0 1 0 0,-1 0-1 0 0,0 0 0 0 0,0-1 1 0 0,1 1-1 0 0,-1 0 1 0 0,0 0-1 0 0,0 0 0 0 0,1-1 1 0 0,-1 1-1 0 0,0 0 1 0 0,1-1-1 0 0,-1 1 0 0 0,0 0 1 0 0,1-1-1 0 0,-1 1 1 0 0,0-1-1 0 0,1 1 0 0 0,-1-1 1 0 0,1 1-1 0 0,-1-1 52 0 0,-34-30-2687 0 0,18 8 1399 0 0</inkml:trace>
  <inkml:trace contextRef="#ctx0" brushRef="#br0" timeOffset="53793.399">10879 2249 1028 0 0,'2'-6'1672'0'0,"0"0"-268"0"0,-1 2-280 0 0,2-1-203 0 0,-3 1-225 0 0,2 1-204 0 0,-2-3-264 0 0,2 1-176 0 0,-1 5-148 0 0,-2 0 4 0 0,2 0-568 0 0,-1 0-693 0 0,3 0 81 0 0,-1 2 56 0 0,3-2 24 0 0</inkml:trace>
  <inkml:trace contextRef="#ctx0" brushRef="#br0" timeOffset="54844.694">11182 2420 1268 0 0,'15'5'205'0'0,"-1"0"-1"0"0,1 1 0 0 0,-1 0 1 0 0,0 1-1 0 0,0 1 1 0 0,-1 0-1 0 0,0 1 1 0 0,-1 0-1 0 0,0 1 1 0 0,0 0-1 0 0,-1 1 1 0 0,0 1-1 0 0,-1-1 0 0 0,-1 2 1 0 0,1-1-1 0 0,-2 1 1 0 0,0 1-1 0 0,-1-1 1 0 0,0 2-1 0 0,3 8-204 0 0,-10-21 62 0 0,0-1 0 0 0,0 1 0 0 0,0 0 0 0 0,0-1 1 0 0,0 1-1 0 0,0-1 0 0 0,0 1 0 0 0,-1-1 0 0 0,1 1 0 0 0,-1 0 0 0 0,1-1 0 0 0,-1 0 0 0 0,1 1 0 0 0,-1-1 0 0 0,0 1 1 0 0,0-1-1 0 0,0 0 0 0 0,1 1 0 0 0,-1-1 0 0 0,-1 0 0 0 0,1 0 0 0 0,0 0 0 0 0,0 0 0 0 0,0 0 0 0 0,-1 0 0 0 0,1 0 0 0 0,0 0 1 0 0,-1 0-1 0 0,1-1 0 0 0,-1 1 0 0 0,1-1 0 0 0,-1 1 0 0 0,1-1 0 0 0,-1 1 0 0 0,1-1 0 0 0,-1 0 0 0 0,1 0 0 0 0,-1 0 0 0 0,1 0 1 0 0,-1 0-1 0 0,0 0 0 0 0,1 0 0 0 0,-1 0 0 0 0,1-1 0 0 0,-1 1 0 0 0,1 0 0 0 0,-1-1 0 0 0,1 0 0 0 0,-1 1 0 0 0,1-1 0 0 0,-1 0 1 0 0,1 0-1 0 0,0 1 0 0 0,0-1 0 0 0,-1 0 0 0 0,1 0 0 0 0,0-1 0 0 0,0 1 0 0 0,0 0 0 0 0,0 0 0 0 0,0 0 0 0 0,0-1 0 0 0,0 1 1 0 0,1-1-1 0 0,-1 1 0 0 0,0 0 0 0 0,1-1 0 0 0,-1 0-62 0 0,-2-6-24 0 0,0 0 1 0 0,1-1-1 0 0,0 1 0 0 0,0 0 1 0 0,1-1-1 0 0,0 0 0 0 0,1 1 1 0 0,-1-1-1 0 0,2 0 0 0 0,-1 1 1 0 0,1-1-1 0 0,1 1 1 0 0,-1-1-1 0 0,1 1 0 0 0,1-1 1 0 0,0 1-1 0 0,0 0 0 0 0,0 0 1 0 0,1 1-1 0 0,0-1 0 0 0,1 1 1 0 0,0-1-1 0 0,0 2 1 0 0,0-1-1 0 0,1 0 0 0 0,0 1 1 0 0,0 0-1 0 0,1 0 0 0 0,0 1 1 0 0,0 0-1 0 0,0 0 0 0 0,0 1 1 0 0,1 0-1 0 0,0 0 0 0 0,6-2 24 0 0,-9 4-11 0 0,1 1-1 0 0,-1 0 0 0 0,0 1 1 0 0,0-1-1 0 0,0 1 0 0 0,1 0 1 0 0,-1 0-1 0 0,0 1 0 0 0,0 0 0 0 0,0 0 1 0 0,0 0-1 0 0,0 0 0 0 0,0 1 1 0 0,0 0-1 0 0,0 0 0 0 0,0 0 0 0 0,-1 0 1 0 0,1 1-1 0 0,-1 0 0 0 0,1 0 1 0 0,-1 0-1 0 0,0 0 0 0 0,0 1 0 0 0,-1 0 1 0 0,1-1-1 0 0,-1 1 0 0 0,0 1 1 0 0,2 1 11 0 0,77 130-194 0 0,-70-106 134 0 0,-11-26 51 0 0,-1 1 0 0 0,1-1 1 0 0,-1 0-1 0 0,1 0 0 0 0,0 1 0 0 0,1-1 0 0 0,-1 0 0 0 0,1 0 0 0 0,0 0 0 0 0,0-1 0 0 0,0 1 0 0 0,0 0 1 0 0,1-1-1 0 0,-1 1 0 0 0,1-1 0 0 0,0 0 0 0 0,0 0 0 0 0,0 0 0 0 0,0 0 0 0 0,1-1 0 0 0,-1 1 0 0 0,1-1 0 0 0,0 0 1 0 0,0 0-1 0 0,-1 0 0 0 0,1 0 0 0 0,0-1 0 0 0,1 0 0 0 0,-1 0 0 0 0,0 0 0 0 0,0 0 0 0 0,0 0 0 0 0,1-1 0 0 0,-1 0 1 0 0,0 0-1 0 0,1 0 0 0 0,-1 0 0 0 0,0-1 0 0 0,0 0 0 0 0,2 0 9 0 0,14-7-52 0 0,0-2 0 0 0,0 0 0 0 0,-2 0 0 0 0,1-2 0 0 0,-1 0 0 0 0,-1-2 0 0 0,0 0 0 0 0,-1 0-1 0 0,0-2 1 0 0,-2 0 0 0 0,7-8 52 0 0,23-50 1978 0 0,-44 74-1858 0 0,-3 50 309 0 0,1-43-436 0 0,1-1-1 0 0,1 1 1 0 0,-1-1-1 0 0,1 1 1 0 0,0 0-1 0 0,1-1 0 0 0,0 1 1 0 0,0-1-1 0 0,0 1 1 0 0,1-1-1 0 0,-1 0 1 0 0,2 1-1 0 0,-1-1 1 0 0,1 0-1 0 0,0 0 1 0 0,0 0-1 0 0,0-1 1 0 0,1 1-1 0 0,0-1 0 0 0,0 0 1 0 0,1 0-1 0 0,-1 0 1 0 0,1 0-1 0 0,0-1 1 0 0,0 0-1 0 0,0 0 1 0 0,1 0-1 0 0,0-1 1 0 0,-1 0-1 0 0,1 0 1 0 0,1 0-1 0 0,-1-1 0 0 0,0 0 1 0 0,0 0-1 0 0,1 0 1 0 0,4 0 7 0 0,-2-2-50 0 0,0-1 1 0 0,0 1 0 0 0,0-2-1 0 0,0 1 1 0 0,-1-1-1 0 0,1 0 1 0 0,0-1-1 0 0,-1 0 1 0 0,0 0-1 0 0,0-1 1 0 0,0 0-1 0 0,0-1 1 0 0,0 1 0 0 0,-1-2-1 0 0,0 1 1 0 0,0-1-1 0 0,0 0 1 0 0,-1 0-1 0 0,0-1 1 0 0,0 1-1 0 0,-1-1 1 0 0,0-1-1 0 0,0 1 1 0 0,0-1 0 0 0,-1 0-1 0 0,0 0 1 0 0,-1 0-1 0 0,0-1 1 0 0,0 1-1 0 0,-1-1 1 0 0,0 1-1 0 0,0-1 1 0 0,-1 0-1 0 0,0 0 1 0 0,-1-1 49 0 0,-9-119 815 0 0,1 109-166 0 0,4 10-180 0 0,5 28-389 0 0,4 2-202 0 0,0 0 0 0 0,2 0 0 0 0,0 0 0 0 0,1-1 0 0 0,1-1 0 0 0,1 1 0 0 0,0-1 0 0 0,2-1 1 0 0,0 0-1 0 0,1-1 0 0 0,0 0 0 0 0,1-1 0 0 0,1 0 0 0 0,1-1 0 0 0,0-1 0 0 0,9 6 122 0 0,84 17-5450 0 0,-92-35 4120 0 0</inkml:trace>
  <inkml:trace contextRef="#ctx0" brushRef="#br0" timeOffset="55670.097">12947 2408 1356 0 0,'0'-1'84'0'0,"-1"-1"-1"0"0,1 1 1 0 0,0-1-1 0 0,-1 1 1 0 0,1-1-1 0 0,-1 1 0 0 0,1-1 1 0 0,-1 1-1 0 0,1 0 1 0 0,-1 0-1 0 0,0-1 1 0 0,0 1-1 0 0,0 0 1 0 0,0 0-1 0 0,0 0 1 0 0,0 0-1 0 0,0 0 1 0 0,0 0-1 0 0,0 0 1 0 0,-1 0-1 0 0,1 0 1 0 0,0 0-1 0 0,0 1 1 0 0,-1-1-1 0 0,1 0 1 0 0,-1 1-1 0 0,1 0 1 0 0,-1-1-1 0 0,1 1 0 0 0,0 0 1 0 0,-1-1-1 0 0,1 1 1 0 0,-1 0-1 0 0,1 0 1 0 0,-1 0-1 0 0,1 0 1 0 0,-1 1-1 0 0,1-1 1 0 0,-1 0-1 0 0,1 1 1 0 0,-1-1-1 0 0,1 1 1 0 0,0-1-1 0 0,-1 1 1 0 0,1 0-1 0 0,0-1 1 0 0,-1 1-1 0 0,1 0 1 0 0,0 0-1 0 0,0 0 1 0 0,0 0-1 0 0,-1 1-83 0 0,-75 44 572 0 0,67-38-511 0 0,1 0-1 0 0,1 1 1 0 0,0-1-1 0 0,0 2 1 0 0,0-1-1 0 0,2 1 1 0 0,-1 1-1 0 0,1-1 1 0 0,0 1-1 0 0,1 0 0 0 0,0 0 1 0 0,1 0-1 0 0,1 1 1 0 0,-1 0-1 0 0,2-1 1 0 0,0 1-1 0 0,0 4-60 0 0,3-13-7 0 0,1 1 0 0 0,-1-1 0 0 0,1 1 1 0 0,0-1-1 0 0,0 0 0 0 0,1 0 0 0 0,-1 0 0 0 0,1 0 0 0 0,-1 0 0 0 0,1 0 0 0 0,0-1 0 0 0,0 1 0 0 0,0-1 0 0 0,0 0 0 0 0,1 0 0 0 0,-1 0 0 0 0,0 0 0 0 0,1-1 0 0 0,0 1 0 0 0,-1-1 0 0 0,1 0 0 0 0,0 0 0 0 0,0 0 0 0 0,-1-1 1 0 0,1 1-1 0 0,0-1 0 0 0,0 0 0 0 0,0 0 0 0 0,0 0 0 0 0,-1-1 0 0 0,1 1 0 0 0,0-1 0 0 0,0 0 0 0 0,0 0 0 0 0,2-1 7 0 0,3-2-8 0 0,1-1 1 0 0,0 0-1 0 0,-1 0 1 0 0,0-1-1 0 0,0 0 1 0 0,-1-1-1 0 0,1 0 1 0 0,-1 0-1 0 0,-1-1 1 0 0,0 0-1 0 0,0 0 0 0 0,0 0 1 0 0,-1-1-1 0 0,0 0 1 0 0,-1-1-1 0 0,0 1 1 0 0,0-1-1 0 0,-1 0 1 0 0,-1 0-1 0 0,3-8 8 0 0,15-28-8 0 0,-17 38-6 0 0,-1 1 0 0 0,1 0 0 0 0,0 0 0 0 0,1 1 0 0 0,0-1-1 0 0,0 1 1 0 0,0 0 0 0 0,1 0 0 0 0,0 0 0 0 0,0 1 0 0 0,1 0 0 0 0,-1 0-1 0 0,1 1 1 0 0,5-3 14 0 0,14 57 2 0 0,40 139-68 0 0,-60-186 82 0 0,0-1 1 0 0,0 0-1 0 0,1 0 1 0 0,-1 0-1 0 0,1-1 0 0 0,-1 0 1 0 0,1-1-1 0 0,-1 1 1 0 0,1-1-1 0 0,0-1 1 0 0,-1 1-1 0 0,1-1 1 0 0,-1 0-1 0 0,1 0 1 0 0,-1-1-1 0 0,1 0 1 0 0,-1 0-1 0 0,0-1 1 0 0,0 1-1 0 0,0-1 1 0 0,0-1-1 0 0,-1 1 1 0 0,1-1-1 0 0,-1 0 1 0 0,4-3-17 0 0,140-137 198 0 0,-149 144-171 0 0,0 1 0 0 0,1-1 0 0 0,-1 0 0 0 0,1 0-1 0 0,-1 1 1 0 0,1-1 0 0 0,-1 0 0 0 0,1 0 0 0 0,-1 0 0 0 0,0 0 0 0 0,1 0 0 0 0,-1 1 0 0 0,1-1 0 0 0,-1 0 0 0 0,1 0 0 0 0,-1 0 0 0 0,1 0 0 0 0,-1 0 0 0 0,1-1 0 0 0,-1 1 0 0 0,1 0 0 0 0,-1 0 0 0 0,1 0 0 0 0,-1 0 0 0 0,1 0 0 0 0,-1-1 0 0 0,1 1 0 0 0,-1 0-1 0 0,0 0 1 0 0,1-1 0 0 0,-1 1 0 0 0,1 0 0 0 0,-1-1 0 0 0,0 1 0 0 0,1 0 0 0 0,-1-1 0 0 0,0 1 0 0 0,1-1-27 0 0,2 45-24 0 0,5-13 100 0 0,-6-20-48 0 0,0-1 1 0 0,1 1-1 0 0,0 0 1 0 0,0-1-1 0 0,1 0 1 0 0,1 0 0 0 0,0 0-1 0 0,0 0 1 0 0,1-1-1 0 0,0 0 1 0 0,0 0-1 0 0,3 2-28 0 0,31-45 441 0 0,-22 1-445 0 0,-14 20-18 0 0,1 0 1 0 0,1 0-1 0 0,0 1 0 0 0,1-1 1 0 0,0 1-1 0 0,0 1 0 0 0,1-1 0 0 0,1 1 1 0 0,0 1-1 0 0,1 0 0 0 0,0 0 1 0 0,0 1-1 0 0,1 0 0 0 0,0 1 1 0 0,1 0-1 0 0,0 0 0 0 0,0 2 1 0 0,0-1-1 0 0,1 2 0 0 0,0-1 0 0 0,0 2 1 0 0,11-3 21 0 0,-16 8-5 0 0,0 0 1 0 0,0 1-1 0 0,0 0 1 0 0,0 0-1 0 0,0 1 1 0 0,0 0-1 0 0,-1 1 1 0 0,1-1-1 0 0,-1 1 1 0 0,0 1-1 0 0,0-1 1 0 0,0 1-1 0 0,-1 1 1 0 0,0-1-1 0 0,0 1 1 0 0,0 0-1 0 0,-1 0 1 0 0,0 1-1 0 0,0 0 1 0 0,0-1-1 0 0,-1 2 1 0 0,0-1-1 0 0,-1 0 1 0 0,1 1-1 0 0,-1 0 1 0 0,-1 0-1 0 0,1 0 1 0 0,-2 0-1 0 0,1 0 1 0 0,-1 0-1 0 0,0 0 1 0 0,-1 0-1 0 0,1 1 1 0 0,-2-1-1 0 0,1 0 1 0 0,-1 0-1 0 0,-1 1 1 0 0,1-1-1 0 0,-1 0 1 0 0,-1 0-1 0 0,1 0 1 0 0,-2-1-1 0 0,1 1 1 0 0,-1-1-1 0 0,0 0 1 0 0,0 0-1 0 0,-1 0 1 0 0,0 0-1 0 0,0-1 1 0 0,0 1-1 0 0,-7 4 5 0 0,-91 44-1814 0 0,26-42-2190 0 0,59-13 2691 0 0</inkml:trace>
  <inkml:trace contextRef="#ctx0" brushRef="#br0" timeOffset="50060.209">4220 2590 1004 0 0,'12'-5'4957'0'0,"-37"21"-3899"0"0,-5 18-858 0 0,1 2 0 0 0,2 2 1 0 0,2 0-1 0 0,1 1 1 0 0,2 2-1 0 0,2 0 1 0 0,1 2-1 0 0,3-1 0 0 0,1 2 1 0 0,0 12-201 0 0,-12 21-1100 0 0,-10-34-3819 0 0,36-43 3651 0 0</inkml:trace>
  <inkml:trace contextRef="#ctx0" brushRef="#br0" timeOffset="50341.565">3770 2617 1508 0 0,'-1'-35'6624'0'0,"23"43"-5333"0"0,3 10-1116 0 0,86 57-56 0 0,-3 5 0 0 0,-4 5 0 0 0,39 44-119 0 0,-18-5-5425 0 0,-109-109 4124 0 0,-3-9 124 0 0</inkml:trace>
  <inkml:trace contextRef="#ctx0" brushRef="#br0" timeOffset="49357.44">1740 2479 1048 0 0,'0'0'519'0'0,"0"0"-49"0"0,0 0-63 0 0,0 0-51 0 0,0 0-46 0 0,0 0-46 0 0,0 0-68 0 0,0 0-18 0 0,0 0 36 0 0,0 0 42 0 0,0 0-22 0 0,0 0-19 0 0,0 0 2 0 0,0 0-31 0 0,0 0-51 0 0,2-3 16 0 0,9-8-8 0 0,-8 8 11 0 0,-3 3 20 0 0,0 0-54 0 0,0 0-14 0 0,0 0 72 0 0,3-19 330 0 0,16-31 106 0 0,-19 49-560 0 0,-2-11 41 0 0,-6 0-21 0 0,8 10-83 0 0,0 1 1 0 0,0 0 0 0 0,0 0-1 0 0,0-1 1 0 0,-1 1-1 0 0,1 0 1 0 0,-1 0-1 0 0,1 0 1 0 0,-1-1 0 0 0,1 1-1 0 0,-1 0 1 0 0,1 0-1 0 0,-1 0 1 0 0,0 0 0 0 0,0 0-1 0 0,1 0 1 0 0,-1 0-1 0 0,0 0 1 0 0,0 0-1 0 0,0 1 1 0 0,0-1 0 0 0,0 0-1 0 0,0 1 1 0 0,0-1-1 0 0,-1 0 1 0 0,1 1 0 0 0,0-1-1 0 0,0 1 1 0 0,0 0-1 0 0,-1-1 1 0 0,1 1-1 0 0,0 0 1 0 0,0 0 0 0 0,-1 0-1 0 0,1 0 1 0 0,0 0-1 0 0,0 0 1 0 0,-1 0 0 0 0,1 0-1 0 0,0 0 1 0 0,0 1-1 0 0,-1-1 1 0 0,1 1-1 0 0,0-1 1 0 0,0 0 0 0 0,0 1-1 0 0,0 0 1 0 0,-1-1-1 0 0,1 1 1 0 0,0 0-1 0 0,0 0 1 0 0,0-1 0 0 0,1 1-1 0 0,-1 0 1 0 0,0 0-1 0 0,0 0 1 0 0,0 0 0 0 0,1 0-1 0 0,-1 0 1 0 0,0 0-1 0 0,1 1 1 0 0,-1-1-1 0 0,1 0 1 0 0,-1 0 0 0 0,1 1 8 0 0,-289 486-212 0 0,258-436 220 0 0,-2-1 1 0 0,-3-2-1 0 0,-1-1 1 0 0,-3-2-1 0 0,-1-2 0 0 0,-3-1 1 0 0,-16 10-9 0 0,10-28 165 0 0,48-25-185 0 0,6-15 12 0 0,1 0-1 0 0,1 0 0 0 0,0 0 0 0 0,1 0 0 0 0,0 1 1 0 0,1 1-1 0 0,1-1 0 0 0,0 1 0 0 0,1 0 1 0 0,0 1-1 0 0,1 1 0 0 0,0-1 0 0 0,1 2 0 0 0,0-1 1 0 0,1 2-1 0 0,0-1 0 0 0,0 2 0 0 0,2-1 9 0 0,-8 5-20 0 0,1-1 0 0 0,0 1-1 0 0,0 0 1 0 0,0 0 0 0 0,0 1-1 0 0,1 1 1 0 0,-1-1 0 0 0,1 1-1 0 0,-1 0 1 0 0,1 1 0 0 0,0 0-1 0 0,0 1 1 0 0,0 0 0 0 0,0 0-1 0 0,-1 1 1 0 0,1 0 0 0 0,0 0-1 0 0,0 1 1 0 0,-1 0 0 0 0,1 1-1 0 0,-1-1 1 0 0,0 2 0 0 0,0-1-1 0 0,0 1 1 0 0,0 1 0 0 0,-1-1-1 0 0,1 1 1 0 0,4 5 20 0 0,30 20-1 0 0,1-1 0 0 0,2-3 0 0 0,0-1 0 0 0,1-2 0 0 0,2-3 0 0 0,0-1 0 0 0,4-2 1 0 0,-42-15 8 0 0,0 0-1 0 0,0 0 0 0 0,0-1 0 0 0,0-1 1 0 0,1 1-1 0 0,-1-2 0 0 0,0 1 0 0 0,0-2 1 0 0,0 1-1 0 0,0-1 0 0 0,0-1 0 0 0,0 0 1 0 0,0 0-1 0 0,-1-1 0 0 0,0 0 0 0 0,1 0 1 0 0,-1-1-1 0 0,-1-1 0 0 0,1 1 0 0 0,-1-1 1 0 0,0-1-1 0 0,-1 0 0 0 0,1 0 1 0 0,-1 0-1 0 0,0-1 0 0 0,-1 0 0 0 0,0 0 1 0 0,0-1-1 0 0,-1 1 0 0 0,0-1 0 0 0,-1 0 1 0 0,0-1-1 0 0,0 1 0 0 0,-1-1 0 0 0,0 0 1 0 0,-1 0-1 0 0,1-6-7 0 0,-1 13 5 0 0,-1-1 0 0 0,1 1 0 0 0,-1-1 0 0 0,0 0 1 0 0,0 1-1 0 0,-1-1 0 0 0,1 0 0 0 0,-1 0 0 0 0,0 0 0 0 0,0 1 0 0 0,0-1 0 0 0,0 0 1 0 0,-1 0-1 0 0,1 1 0 0 0,-1-1 0 0 0,0 0 0 0 0,0 1 0 0 0,0-1 0 0 0,-1 0 0 0 0,1 1 1 0 0,-1 0-1 0 0,0-1 0 0 0,0 1 0 0 0,0 0 0 0 0,-1 0 0 0 0,1 0 0 0 0,-1 0 0 0 0,1 1 1 0 0,-1-1-1 0 0,0 0 0 0 0,0 1 0 0 0,0 0 0 0 0,0 0 0 0 0,-1 0 0 0 0,1 0 0 0 0,0 1 1 0 0,-1-1-1 0 0,1 1 0 0 0,-1 0 0 0 0,0 0 0 0 0,1 0 0 0 0,-1 0 0 0 0,0 1 0 0 0,0-1 1 0 0,-2 1-6 0 0,-4 3-4 0 0,0 0 1 0 0,1 1 0 0 0,0 0 0 0 0,0 1-1 0 0,0 0 1 0 0,0 0 0 0 0,1 1-1 0 0,0 0 1 0 0,0 0 0 0 0,0 1 0 0 0,1 0-1 0 0,0 1 1 0 0,1-1 0 0 0,-1 1 0 0 0,2 0-1 0 0,-1 1 1 0 0,1 0 0 0 0,0 0 0 0 0,1 0-1 0 0,0 0 1 0 0,0 0 0 0 0,1 1-1 0 0,0 0 1 0 0,1 0 0 0 0,0 0 0 0 0,1 0-1 0 0,0 0 1 0 0,0 0 0 0 0,1 0 0 0 0,1 6 3 0 0,-1-12 15 0 0,0 0-1 0 0,0 0 1 0 0,1 0 0 0 0,0 0 0 0 0,0 0 0 0 0,0 0 0 0 0,0 0 0 0 0,0 0 0 0 0,1 0 0 0 0,0-1 0 0 0,0 1 0 0 0,0-1 0 0 0,0 1-1 0 0,0-1 1 0 0,1 0 0 0 0,-1 0 0 0 0,1 0 0 0 0,0 0 0 0 0,0 0 0 0 0,0-1 0 0 0,1 1 0 0 0,-1-1 0 0 0,0 0 0 0 0,1 0 0 0 0,0 0 0 0 0,-1 0-1 0 0,1-1 1 0 0,0 0 0 0 0,0 1 0 0 0,0-1 0 0 0,0-1 0 0 0,0 1 0 0 0,0 0 0 0 0,0-1 0 0 0,0 0 0 0 0,1 0-15 0 0,148-22-87 0 0,-125 8 93 0 0,0-2 1 0 0,-1-1-1 0 0,-1-1 0 0 0,0-1 0 0 0,-2-1 0 0 0,0-1 0 0 0,-1-1 0 0 0,-2-2 0 0 0,0 0 0 0 0,-1-1 0 0 0,-2-1 0 0 0,0 0 1 0 0,-2-2-1 0 0,-1 0 0 0 0,-1-1 0 0 0,-2 0 0 0 0,0-1 0 0 0,-2 0 0 0 0,-2-1 0 0 0,-1 0 0 0 0,2-21-6 0 0,-1 21 276 0 0,-5 24-95 0 0,0-1 0 0 0,0 0-1 0 0,-1 0 1 0 0,0-1 0 0 0,-1 1-1 0 0,0 0 1 0 0,0-1 0 0 0,-1 1 0 0 0,0-1-1 0 0,0 1 1 0 0,-1 0 0 0 0,0-1-1 0 0,-1 1 1 0 0,1 0 0 0 0,-4-8-181 0 0,5 16 12 0 0,-1-1 0 0 0,1 0 0 0 0,0 0 0 0 0,-1 1 0 0 0,1-1 0 0 0,-1 0 0 0 0,1 1 0 0 0,-1-1 0 0 0,1 0 0 0 0,-1 1 0 0 0,0-1 0 0 0,1 1 0 0 0,-1-1 0 0 0,0 1 0 0 0,1-1 0 0 0,-1 1 0 0 0,0-1 0 0 0,0 1 0 0 0,0 0 0 0 0,1 0 0 0 0,-1-1 0 0 0,0 1 0 0 0,0 0 0 0 0,0 0 0 0 0,1 0 0 0 0,-1 0 0 0 0,0 0 0 0 0,0 0 0 0 0,0 0 0 0 0,0 0 0 0 0,1 0 0 0 0,-1 0 0 0 0,0 0 1 0 0,0 1-1 0 0,0-1 0 0 0,1 0 0 0 0,-1 1 0 0 0,0-1 0 0 0,0 0 0 0 0,1 1 0 0 0,-1-1 0 0 0,0 1 0 0 0,1-1 0 0 0,-1 1 0 0 0,0-1 0 0 0,1 1 0 0 0,-1 0 0 0 0,1-1 0 0 0,-1 1 0 0 0,1 0 0 0 0,-1-1 0 0 0,1 1 0 0 0,-1 0 0 0 0,1 0 0 0 0,0-1 0 0 0,0 1 0 0 0,-1 0 0 0 0,1 0 0 0 0,0 0 0 0 0,0-1 0 0 0,0 2-12 0 0,-18 50 45 0 0,15-24-61 0 0,0 1 0 0 0,2-1-1 0 0,2 1 1 0 0,0 0 0 0 0,2-1-1 0 0,1 1 1 0 0,1-1 0 0 0,1 0-1 0 0,2 0 1 0 0,1-1 0 0 0,1 0-1 0 0,11 21 17 0 0,43 161-3192 0 0,-60-157-879 0 0,-4-52 2758 0 0</inkml:trace>
  <inkml:trace contextRef="#ctx0" brushRef="#br0" timeOffset="49608.31">2445 2812 3180 0 0,'3'-3'1012'0'0,"-3"-2"-144"0"0,2 1-51 0 0,0-1-113 0 0,1 2-104 0 0,2-1-48 0 0,1-1-148 0 0,0 2-120 0 0,17-4-176 0 0,4 4-224 0 0,0 1-32 0 0,-11 2 12 0 0,7 0-384 0 0,5 0-656 0 0,4 0-241 0 0,34 11 205 0 0,-34-10-76 0 0,-18-1 132 0 0</inkml:trace>
  <inkml:trace contextRef="#ctx0" brushRef="#br0" timeOffset="61896.632">20013 2410 1760 0 0,'11'-103'4156'0'0,"-11"100"-4107"0"0,-1 1-1 0 0,1 0 0 0 0,-1-1 1 0 0,0 1-1 0 0,0 0 0 0 0,0 0 1 0 0,0 0-1 0 0,0-1 1 0 0,-1 1-1 0 0,1 1 0 0 0,0-1 1 0 0,-1 0-1 0 0,0 0 0 0 0,1 0 1 0 0,-1 1-1 0 0,0-1 1 0 0,0 1-1 0 0,0-1 0 0 0,0 1 1 0 0,0 0-1 0 0,0 0 0 0 0,0 0 1 0 0,-1 0-1 0 0,1 0 0 0 0,0 1 1 0 0,-1-1-1 0 0,1 0 1 0 0,0 1-1 0 0,-1 0 0 0 0,1 0 1 0 0,0 0-1 0 0,-1 0 0 0 0,1 0 1 0 0,-1 0-1 0 0,1 0 0 0 0,0 1 1 0 0,-1-1-1 0 0,1 1 1 0 0,0 0-1 0 0,-1 0 0 0 0,1-1 1 0 0,0 2-1 0 0,-2 0-48 0 0,-14 6 102 0 0,0 0 0 0 0,0 2 0 0 0,1 0 0 0 0,0 1 0 0 0,1 1 0 0 0,0 1 0 0 0,1 0 0 0 0,1 1 0 0 0,0 0-1 0 0,0 1 1 0 0,2 1 0 0 0,0 0 0 0 0,0 1 0 0 0,2 0 0 0 0,0 0 0 0 0,1 1 0 0 0,1 1 0 0 0,1-1 0 0 0,0 1 0 0 0,-2 14-102 0 0,9-30 7 0 0,1 0-1 0 0,-1 0 1 0 0,1 0 0 0 0,0 0 0 0 0,0 0-1 0 0,0 0 1 0 0,0-1 0 0 0,0 1-1 0 0,1 0 1 0 0,-1-1 0 0 0,1 1 0 0 0,0 0-1 0 0,-1-1 1 0 0,1 0 0 0 0,1 1-1 0 0,-1-1 1 0 0,0 0 0 0 0,0 0 0 0 0,1 0-1 0 0,-1-1 1 0 0,1 1 0 0 0,0-1-1 0 0,-1 1 1 0 0,1-1 0 0 0,0 0 0 0 0,0 0-1 0 0,0 0 1 0 0,0 0 0 0 0,0-1 0 0 0,0 1-1 0 0,0-1 1 0 0,0 1 0 0 0,0-1-1 0 0,0 0 1 0 0,0 0 0 0 0,0-1 0 0 0,0 1-1 0 0,0-1 1 0 0,0 1 0 0 0,0-1-1 0 0,0 0 1 0 0,0 0 0 0 0,0 0 0 0 0,-1-1-1 0 0,1 1 1 0 0,0-1 0 0 0,-1 1-1 0 0,1-1 1 0 0,-1 0 0 0 0,0 0 0 0 0,3-2-7 0 0,7-5-32 0 0,1-1 1 0 0,-2 0 0 0 0,1-1 0 0 0,-2 0 0 0 0,1-1-1 0 0,-1 0 1 0 0,-1-1 0 0 0,0 0 0 0 0,6-14 31 0 0,34-44-121 0 0,-46 71 110 0 0,0 0 0 0 0,0 0-1 0 0,-1 0 1 0 0,1 1 0 0 0,0-1-1 0 0,0 1 1 0 0,-1 0 0 0 0,1-1 0 0 0,0 1-1 0 0,-1 0 1 0 0,1 1 0 0 0,-1-1-1 0 0,1 0 1 0 0,-1 1 0 0 0,0-1-1 0 0,1 1 1 0 0,-1 0 0 0 0,0 0 0 0 0,0 0-1 0 0,0 0 1 0 0,0 0 0 0 0,-1 0-1 0 0,1 0 1 0 0,-1 1 0 0 0,1-1-1 0 0,-1 1 1 0 0,0-1 0 0 0,0 1 0 0 0,0-1-1 0 0,0 1 12 0 0,22 24-375 0 0,-5-12-383 0 0,1 0 1 0 0,0-1 0 0 0,1-2 0 0 0,0 0 0 0 0,1 0 0 0 0,1-2-1 0 0,0-1 1 0 0,1 0 757 0 0,1 0-1240 0 0</inkml:trace>
  <inkml:trace contextRef="#ctx0" brushRef="#br0" timeOffset="62640.987">21402 2117 1100 0 0,'0'-5'90'0'0,"1"0"-1"0"0,-1 1 1 0 0,-1-1 0 0 0,1 0-1 0 0,-1 0 1 0 0,0 1-1 0 0,0-1 1 0 0,0 0 0 0 0,0 1-1 0 0,-1-1 1 0 0,0 1-1 0 0,0-1 1 0 0,0 1 0 0 0,0 0-1 0 0,-1 0 1 0 0,0 0-1 0 0,0 0 1 0 0,0 0 0 0 0,0 1-1 0 0,0-1 1 0 0,-1 1-1 0 0,0 0 1 0 0,1 0 0 0 0,-1 0-1 0 0,0 1 1 0 0,0-1-1 0 0,-1 1 1 0 0,1 0 0 0 0,-1 0-1 0 0,1 1 1 0 0,-1-1-1 0 0,1 1 1 0 0,-1 0 0 0 0,0 0-1 0 0,1 1 1 0 0,-1-1-1 0 0,0 1 1 0 0,0 0 0 0 0,0 0-1 0 0,1 1 1 0 0,-1-1 0 0 0,0 1-1 0 0,-4 1-89 0 0,-5 3 122 0 0,1 1 0 0 0,-1 0-1 0 0,1 1 1 0 0,1 0 0 0 0,-1 1-1 0 0,1 1 1 0 0,1 0 0 0 0,0 0-1 0 0,0 1 1 0 0,0 1 0 0 0,2 0 0 0 0,-1 0-1 0 0,1 0 1 0 0,1 2 0 0 0,0-1-1 0 0,1 1 1 0 0,0 0 0 0 0,1 0 0 0 0,0 1-1 0 0,1-1 1 0 0,1 1 0 0 0,0 3-122 0 0,3-12 24 0 0,1 0-1 0 0,1 1 1 0 0,-1-1 0 0 0,1 0 0 0 0,0 0 0 0 0,0 0 0 0 0,0 0 0 0 0,0 0 0 0 0,1-1 0 0 0,0 1-1 0 0,0 0 1 0 0,1-1 0 0 0,-1 1 0 0 0,1-1 0 0 0,0 0 0 0 0,0 0 0 0 0,0 0 0 0 0,1 0 0 0 0,-1 0-1 0 0,1-1 1 0 0,0 0 0 0 0,0 0 0 0 0,0 0 0 0 0,0 0 0 0 0,1 0 0 0 0,-1-1 0 0 0,1 0-1 0 0,-1 0 1 0 0,1 0 0 0 0,0 0 0 0 0,0-1 0 0 0,0 0 0 0 0,0 0 0 0 0,0 0 0 0 0,0-1 0 0 0,0 0-1 0 0,0 0 1 0 0,0 0 0 0 0,1 0 0 0 0,3-2-24 0 0,1 3-10 0 0,0 0 1 0 0,0-1-1 0 0,0-1 0 0 0,0 1 0 0 0,0-2 1 0 0,-1 1-1 0 0,1-1 0 0 0,0-1 0 0 0,-1 0 1 0 0,1 0-1 0 0,-1-1 0 0 0,0 0 0 0 0,0 0 1 0 0,-1-1-1 0 0,1 0 0 0 0,-1-1 0 0 0,0 0 1 0 0,-1 0-1 0 0,1-1 0 0 0,-1 0 1 0 0,0 0-1 0 0,-1-1 0 0 0,0 0 0 0 0,0 0 1 0 0,-1 0-1 0 0,0-1 0 0 0,0 1 0 0 0,-1-1 1 0 0,0-1-1 0 0,0 1 0 0 0,-1-2 10 0 0,12-26-119 0 0,-15 37 83 0 0,8 42-21 0 0,30 382 1191 0 0,-38-413-1074 0 0,-1 1 1 0 0,0 0 0 0 0,0 0 0 0 0,-2-1 0 0 0,1 1 0 0 0,-2-1 0 0 0,1 1 0 0 0,-1-1-1 0 0,-1-1 1 0 0,0 1 0 0 0,-1 0 0 0 0,0-1 0 0 0,0 0 0 0 0,-1-1 0 0 0,-1 1-1 0 0,1-2 1 0 0,-1 1 0 0 0,-1-1 0 0 0,0 0 0 0 0,0 0 0 0 0,0-1 0 0 0,-1 0 0 0 0,0-1-1 0 0,-1 0 1 0 0,1-1 0 0 0,-1 0 0 0 0,0-1 0 0 0,0 0 0 0 0,0-1 0 0 0,-1 0 0 0 0,1 0-1 0 0,-1-1 1 0 0,0-1-61 0 0,9-2-101 0 0,0 1-1 0 0,0-1 0 0 0,0 0 0 0 0,0-1 0 0 0,0 1 0 0 0,0 0 1 0 0,0-1-1 0 0,0 0 0 0 0,1 0 0 0 0,-1 0 0 0 0,1 0 0 0 0,-1 0 1 0 0,1 0-1 0 0,0 0 0 0 0,0-1 0 0 0,0 1 0 0 0,0-1 1 0 0,0 0-1 0 0,1 1 0 0 0,-1-1 0 0 0,1 0 0 0 0,0 0 0 0 0,0 0 1 0 0,0 0-1 0 0,0 0 0 0 0,0 0 0 0 0,1-1 0 0 0,-1 1 0 0 0,1 0 1 0 0,0 0-1 0 0,0 0 0 0 0,0-1 0 0 0,0 1 0 0 0,1 0 1 0 0,-1 0-1 0 0,1 0 0 0 0,0 0 0 0 0,0 0 0 0 0,0 0 0 0 0,0 0 1 0 0,0 0-1 0 0,1 0 0 0 0,-1 0 0 0 0,1 0 0 0 0,0 1 0 0 0,0-1 1 0 0,0 1-1 0 0,0-1 0 0 0,0 1 0 0 0,1 0 0 0 0,-1 0 1 0 0,1 0-1 0 0,-1 0 0 0 0,3-1 102 0 0,53-50-2611 0 0,-23 26 1082 0 0</inkml:trace>
  <inkml:trace contextRef="#ctx0" brushRef="#br0" timeOffset="63138.244">21989 1950 1868 0 0,'-1'-7'1164'0'0,"-3"1"-148"0"0,1 0-172 0 0,3 1-183 0 0,-1 1-81 0 0,-3 2-144 0 0,4-2-128 0 0,-1 1-76 0 0,-1 0-212 0 0,2 0-136 0 0,2 1 8 0 0,1-1-252 0 0,2 2-168 0 0,1-1-713 0 0,1-1 69 0 0,1 3-284 0 0</inkml:trace>
  <inkml:trace contextRef="#ctx0" brushRef="#br0" timeOffset="66200.864">25935 2019 1720 0 0,'-2'23'6487'0'0,"-4"70"-5526"0"0,20 106-61 0 0,2 5-950 0 0,-37-156-1989 0 0,-17-48-3524 0 0,14-17 4055 0 0</inkml:trace>
  <inkml:trace contextRef="#ctx0" brushRef="#br0" timeOffset="66465.979">25869 2045 1132 0 0,'19'-36'4140'0'0,"78"-19"-2127"0"0,-71 47-1854 0 0,-1 1 1 0 0,1 1 0 0 0,0 1-1 0 0,0 1 1 0 0,0 2 0 0 0,0 0-1 0 0,19 3-159 0 0,100 31-3604 0 0,-132-24 2272 0 0,-9 1 14 0 0</inkml:trace>
  <inkml:trace contextRef="#ctx0" brushRef="#br0" timeOffset="66743.118">25969 2270 1416 0 0,'3'5'1300'0'0,"2"1"-236"0"0,3-3-64 0 0,9 3-139 0 0,7-3-65 0 0,2 0-152 0 0,4 0-128 0 0,-17-3-128 0 0,9 0-168 0 0,6 0-104 0 0,2 0-256 0 0,4 0 16 0 0,-1 0-636 0 0,-1 0-656 0 0,-1 0 99 0 0,1 0 61 0 0,-4 0-40 0 0</inkml:trace>
  <inkml:trace contextRef="#ctx0" brushRef="#br0" timeOffset="65565.487">25298 2075 1228 0 0,'10'-20'5967'0'0,"-9"39"-4353"0"0,16 205-859 0 0,35 106-1069 0 0,-66-358-4708 0 0,-2-2 3424 0 0,8 0 196 0 0</inkml:trace>
  <inkml:trace contextRef="#ctx0" brushRef="#br0" timeOffset="65875.681">25349 1935 1404 0 0,'16'6'267'0'0,"-1"-1"-1"0"0,0 2 1 0 0,-1 0 0 0 0,1 0-1 0 0,-1 2 1 0 0,-1-1-1 0 0,0 2 1 0 0,0 0-1 0 0,-1 1 1 0 0,0 0 0 0 0,-1 0-1 0 0,0 1 1 0 0,-1 1-1 0 0,0 0 1 0 0,-1 0 0 0 0,0 1-1 0 0,-1 0 1 0 0,-1 0-1 0 0,-1 1 1 0 0,0 0 0 0 0,0 1-1 0 0,-2-1 1 0 0,0 1-1 0 0,0 0 1 0 0,-2 0 0 0 0,0 0-1 0 0,0 0 1 0 0,-2 16-267 0 0,-5-15 103 0 0,-1 0 0 0 0,-1-1 0 0 0,0 1 0 0 0,-1-2 0 0 0,-1 1 0 0 0,0-1 0 0 0,-1 0 0 0 0,-1-1 0 0 0,0 0 0 0 0,-1-1-1 0 0,-1 0 1 0 0,0-1 0 0 0,0 0 0 0 0,-1-1 0 0 0,-1-1 0 0 0,0 0 0 0 0,0-1 0 0 0,-1 0 0 0 0,0-1 0 0 0,-1-1-103 0 0,-1 5-626 0 0,34-17-5308 0 0,19-5 4016 0 0,-12 1 724 0 0</inkml:trace>
  <inkml:trace contextRef="#ctx0" brushRef="#br0" timeOffset="64895.865">24487 1964 876 0 0,'41'-82'8976'0'0,"-29"127"-7776"0"0,58 358-187 0 0,43-91-1866 0 0,-117-318-4124 0 0,-12-30 1959 0 0,8 12 1597 0 0</inkml:trace>
  <inkml:trace contextRef="#ctx0" brushRef="#br0" timeOffset="65192.365">24673 1779 1212 0 0,'6'-2'90'0'0,"0"0"1"0"0,0 0-1 0 0,1 1 1 0 0,-1 0-1 0 0,1 0 0 0 0,0 0 1 0 0,-1 1-1 0 0,1 0 1 0 0,0 0-1 0 0,-1 0 0 0 0,1 1 1 0 0,-1 0-1 0 0,1 1 0 0 0,-1-1 1 0 0,1 1-1 0 0,-1 0 1 0 0,0 1-1 0 0,0 0 0 0 0,0 0 1 0 0,0 0-1 0 0,-1 0 1 0 0,1 1-1 0 0,-1 0 0 0 0,0 0 1 0 0,0 1-1 0 0,0-1 0 0 0,-1 1 1 0 0,1 1-91 0 0,4 2 81 0 0,-2 1 0 0 0,1 0 0 0 0,-1 0 0 0 0,-1 1 0 0 0,0-1 0 0 0,0 2 0 0 0,-1-1 0 0 0,0 0 0 0 0,0 1 0 0 0,-2 0 0 0 0,1 0 0 0 0,-1 0 0 0 0,-1 1 0 0 0,0-1 0 0 0,0 6-81 0 0,-3-8 94 0 0,0-1 0 0 0,0 0 0 0 0,0 0 0 0 0,-1 1 0 0 0,-1-1 0 0 0,0 0 0 0 0,0-1 0 0 0,0 1 0 0 0,-1-1 0 0 0,0 1 0 0 0,0-1 0 0 0,-1 0 0 0 0,0 0 0 0 0,0-1 0 0 0,0 1 0 0 0,-1-1 0 0 0,0-1 0 0 0,-1 1 0 0 0,1-1 0 0 0,-1 0 0 0 0,-5 3-94 0 0,-158 75 592 0 0,162-80-635 0 0,-27 6-1057 0 0,32-9-2443 0 0,9-1 2437 0 0</inkml:trace>
  <inkml:trace contextRef="#ctx0" brushRef="#br0" timeOffset="62889.724">21879 2123 1724 0 0,'-4'0'146'0'0,"0"-1"1"0"0,0 1-1 0 0,0 0 0 0 0,0 0 1 0 0,0 1-1 0 0,1-1 0 0 0,-1 1 1 0 0,0 0-1 0 0,0 0 0 0 0,1 0 0 0 0,-1 0 1 0 0,0 1-1 0 0,1 0 0 0 0,-1-1 1 0 0,1 1-1 0 0,0 0 0 0 0,0 1 1 0 0,0-1-1 0 0,0 1 0 0 0,0-1 0 0 0,0 1 1 0 0,0 0-1 0 0,1 0 0 0 0,0 0 1 0 0,-1 0-1 0 0,1 1 0 0 0,0-1 1 0 0,1 0-1 0 0,-1 1 0 0 0,1 0 0 0 0,-1-1 1 0 0,1 1-1 0 0,0 0 0 0 0,0-1 1 0 0,1 1-1 0 0,-1 0 0 0 0,1 0 1 0 0,0 0-1 0 0,0 0 0 0 0,0 0 0 0 0,0 0 1 0 0,1-1-1 0 0,0 1 0 0 0,0 0 1 0 0,0 0-1 0 0,0-1 0 0 0,0 1 1 0 0,1 0-1 0 0,1 2-146 0 0,4 3 26 0 0,0 0 0 0 0,2-1 0 0 0,-1 0 0 0 0,1 0 0 0 0,0 0 0 0 0,0-1 0 0 0,1-1 0 0 0,0 0 1 0 0,0 0-1 0 0,1-1 0 0 0,0 0 0 0 0,2 1-26 0 0,-7-4-308 0 0,1 1 0 0 0,-1-1 0 0 0,1-1 0 0 0,-1 1 0 0 0,1-1 0 0 0,0 0 0 0 0,-1-1 0 0 0,1 1 1 0 0,0-1-1 0 0,0-1 0 0 0,-1 1 0 0 0,1-1 0 0 0,0 0 0 0 0,-1-1 0 0 0,1 0 0 0 0,-1 0 0 0 0,1 0 0 0 0,-1-1 0 0 0,0 1 0 0 0,0-1 1 0 0,4-4 307 0 0,6-5-1380 0 0</inkml:trace>
  <inkml:trace contextRef="#ctx0" brushRef="#br0" timeOffset="64184.867">22157 2096 1676 0 0,'19'45'4648'0'0,"0"32"-3634"0"0,2 8-805 0 0,27 46 1725 0 0,-40-132-1074 0 0,15-18-788 0 0,-2-1-1 0 0,0-1 1 0 0,-1-2-1 0 0,-1 1 1 0 0,-2-2-1 0 0,0-1 1 0 0,-1 0 0 0 0,3-10-72 0 0,16-32 224 0 0,-35 66-262 0 0,1 12 37 0 0,-1 0 1 0 0,2 0 0 0 0,-1 0 0 0 0,1 0 0 0 0,1 0-1 0 0,0-1 1 0 0,1 0 0 0 0,0 1 0 0 0,0-1 0 0 0,1 0-1 0 0,0-1 1 0 0,1 1 0 0 0,0-1 0 0 0,1-1 0 0 0,0 1-1 0 0,0-1 1 0 0,1 0 0 0 0,0 0 0 0 0,0-1-1 0 0,0 0 1 0 0,1-1 0 0 0,0 0 0 0 0,1 0 0 0 0,-1-1-1 0 0,1 0 1 0 0,0-1 0 0 0,1 0 0 0 0,-1 0 0 0 0,1-1-1 0 0,-1-1 1 0 0,1 1 0 0 0,0-2 0 0 0,0 0 0 0 0,0 0-1 0 0,0-1 1 0 0,7 2-108 0 0,1-2-1 0 0,-1 0 1 0 0,0-1-1 0 0,0-1 1 0 0,0 0 0 0 0,-1-2-1 0 0,1 0 1 0 0,-1-1-1 0 0,0 0 1 0 0,0-2-1 0 0,0 0 1 0 0,-1-1-1 0 0,14-9 109 0 0,-27 15-29 0 0,1 0 0 0 0,-1 0 1 0 0,-1-1-1 0 0,1 0 0 0 0,0 1 0 0 0,-1-1 0 0 0,1 0 0 0 0,-1 0 0 0 0,0 0 1 0 0,0 0-1 0 0,0-1 0 0 0,0 1 0 0 0,-1-1 0 0 0,1 1 0 0 0,-1-1 0 0 0,0 1 0 0 0,0-1 1 0 0,-1 0-1 0 0,1 0 0 0 0,0 1 0 0 0,-1-1 0 0 0,0 0 0 0 0,0 0 0 0 0,0 1 0 0 0,-1-1 1 0 0,1 0-1 0 0,-1 0 0 0 0,0 1 0 0 0,0-1 0 0 0,0 0 0 0 0,-1 1 0 0 0,1-1 1 0 0,-1 1-1 0 0,0 0 0 0 0,0-1 0 0 0,0 1 0 0 0,0 0 0 0 0,0 0 0 0 0,-1 0 0 0 0,1 1 1 0 0,-1-1-1 0 0,0 0 0 0 0,0 1 0 0 0,0 0 0 0 0,0 0 0 0 0,0 0 0 0 0,-1 0 0 0 0,1 0 1 0 0,0 1-1 0 0,-4-2 29 0 0,-1 0 48 0 0,-1 0 0 0 0,0 0 0 0 0,0 0 0 0 0,0 1 0 0 0,0 1 1 0 0,-1 0-1 0 0,1 0 0 0 0,0 0 0 0 0,-1 1 0 0 0,1 1 0 0 0,0 0 0 0 0,0 0 0 0 0,-1 1 1 0 0,1 0-1 0 0,0 0 0 0 0,0 1 0 0 0,0 0 0 0 0,1 1 0 0 0,-1 0 0 0 0,1 0 0 0 0,0 1 1 0 0,0 0-1 0 0,1 0 0 0 0,-1 1 0 0 0,1 0 0 0 0,0 0 0 0 0,1 1 0 0 0,-1 0 0 0 0,1 0 1 0 0,1 0-1 0 0,-1 1 0 0 0,1 0 0 0 0,1 0 0 0 0,-1 0 0 0 0,1 1 0 0 0,1-1 0 0 0,0 1 1 0 0,0 0-1 0 0,0 0 0 0 0,1 0 0 0 0,1 0 0 0 0,0 1 0 0 0,0-1 0 0 0,0 3-48 0 0,2-4 8 0 0,-1 0 0 0 0,2 0 0 0 0,-1 0-1 0 0,1 0 1 0 0,0 0 0 0 0,0 0 0 0 0,1 0-1 0 0,0-1 1 0 0,1 1 0 0 0,0-1 0 0 0,0 0 0 0 0,0 0-1 0 0,1 0 1 0 0,0-1 0 0 0,0 0 0 0 0,1 0-1 0 0,-1 0 1 0 0,1 0 0 0 0,1-1 0 0 0,-1 0 0 0 0,1-1-1 0 0,0 1 1 0 0,0-1 0 0 0,0 0 0 0 0,1-1-1 0 0,-1 0-7 0 0,14 6-213 0 0,1-1 0 0 0,-1-1 0 0 0,1-1 0 0 0,0-1 0 0 0,1-1 0 0 0,-1 0 0 0 0,1-2 0 0 0,20-1 213 0 0,-36-2-51 0 0,0-1-1 0 0,0 0 1 0 0,0-1 0 0 0,-1 1-1 0 0,1-1 1 0 0,-1 0 0 0 0,1-1-1 0 0,-1 0 1 0 0,0 0 0 0 0,0 0-1 0 0,-1-1 1 0 0,1 1-1 0 0,-1-1 1 0 0,0-1 0 0 0,0 1-1 0 0,-1-1 1 0 0,1 0 0 0 0,-1 0-1 0 0,-1 0 1 0 0,1 0 0 0 0,-1-1-1 0 0,0 1 1 0 0,0-1-1 0 0,-1 0 1 0 0,0 0 0 0 0,1-7 51 0 0,56-143 414 0 0,-59 155-408 0 0,1 1-1 0 0,-1-1 0 0 0,1 1 0 0 0,0-1 0 0 0,0 1 1 0 0,0 0-1 0 0,0-1 0 0 0,0 1 0 0 0,0 0 1 0 0,0 0-1 0 0,0-1 0 0 0,1 1 0 0 0,-1 0 0 0 0,0 0 1 0 0,1 0-1 0 0,-1 1 0 0 0,0-1 0 0 0,1 0 1 0 0,-1 0-1 0 0,1 1 0 0 0,0-1 0 0 0,-1 1 0 0 0,1-1 1 0 0,-1 1-1 0 0,1 0 0 0 0,0 0 0 0 0,-1-1 0 0 0,1 1 1 0 0,0 0-1 0 0,-1 1 0 0 0,1-1 0 0 0,0 0 1 0 0,-1 0-1 0 0,1 1 0 0 0,0-1 0 0 0,-1 1 0 0 0,1-1 1 0 0,-1 1-1 0 0,1 0 0 0 0,-1 0 0 0 0,1-1 0 0 0,-1 1 1 0 0,0 0-1 0 0,1 0 0 0 0,-1 1 0 0 0,0-1 1 0 0,0 0-1 0 0,0 0 0 0 0,0 0 0 0 0,0 1 0 0 0,0-1 1 0 0,0 1-1 0 0,0-1 0 0 0,0 1 0 0 0,-1-1 1 0 0,1 1-1 0 0,0 0-5 0 0,26 74 468 0 0,-27-75-358 0 0,1 22 1050 0 0,59-87-378 0 0,-42 41-695 0 0,-13 15-97 0 0,0 1 0 0 0,0-1 0 0 0,1 1 0 0 0,0 0 0 0 0,0 0-1 0 0,0 1 1 0 0,1 0 0 0 0,0 0 0 0 0,1 0 0 0 0,-1 1 0 0 0,1 0 0 0 0,0 1 0 0 0,0 0 0 0 0,1 0 0 0 0,-1 0 0 0 0,2 1 10 0 0,-2 6-70 0 0,0 1 0 0 0,0-1 0 0 0,-1 1 0 0 0,1 1 0 0 0,-1 0 0 0 0,0 0 0 0 0,0 0 0 0 0,0 1 0 0 0,-1 0 0 0 0,0 0 0 0 0,0 1 0 0 0,0-1 1 0 0,-1 1-1 0 0,2 4 70 0 0,40 79-1731 0 0,-36-24-3526 0 0,-11-56 3719 0 0</inkml:trace>
  <inkml:trace contextRef="#ctx0" brushRef="#br0" timeOffset="58803.243">16638 2354 848 0 0,'0'0'424'0'0,"0"0"-25"0"0,0 0-6 0 0,0 0-85 0 0,0 0-16 0 0,0 0-33 0 0,0 0-33 0 0,0 0-23 0 0,0 0 7 0 0,22-4 1717 0 0,29-46 285 0 0,-52 50-2188 0 0,1 1 0 0 0,0-1 0 0 0,0 1 0 0 0,0-1 0 0 0,-1 1 0 0 0,1-1 0 0 0,0 1 0 0 0,0-1 0 0 0,0 1 0 0 0,0-1 0 0 0,0 1 0 0 0,0-1 0 0 0,0 0 0 0 0,0 1 0 0 0,0-1 0 0 0,0 1 0 0 0,1-1 0 0 0,-1 1 0 0 0,0-1 0 0 0,0 1 0 0 0,0-1 0 0 0,0 1 0 0 0,1-1 0 0 0,-1 0 0 0 0,0 1 0 0 0,0-1 1 0 0,1 1-1 0 0,-1-1 0 0 0,0 0 0 0 0,1 1 0 0 0,-1-1 0 0 0,0 0 0 0 0,1 0 0 0 0,-1 1 0 0 0,1-1 0 0 0,-1 0 0 0 0,1 0 0 0 0,-1 1 0 0 0,0-1 0 0 0,1 0 0 0 0,-1 0 0 0 0,1 0 0 0 0,-1 0 0 0 0,1 0 0 0 0,-1 0 0 0 0,1 0 0 0 0,-1 0 0 0 0,1 0 0 0 0,-1 0 0 0 0,1 0 0 0 0,-1 0 0 0 0,1 0 0 0 0,-1 0 0 0 0,1 0 0 0 0,-1 0 0 0 0,0 0 0 0 0,1-1-24 0 0,0 63-182 0 0,-1-54 253 0 0,2 16-50 0 0,1 0-1 0 0,1 0 0 0 0,2-1 1 0 0,0 1-1 0 0,1-1 0 0 0,1 0 0 0 0,1-1 1 0 0,1 0-1 0 0,1 0 0 0 0,1-1 1 0 0,1-1-1 0 0,4 4-20 0 0,-15-20-38 0 0,0-1 1 0 0,1 1-1 0 0,-1-1 1 0 0,1 0 0 0 0,0 1-1 0 0,-1-1 1 0 0,2 0-1 0 0,-1 0 1 0 0,0-1-1 0 0,0 1 1 0 0,1-1-1 0 0,0 0 1 0 0,-1 0-1 0 0,1 0 1 0 0,0 0 0 0 0,0-1-1 0 0,0 1 1 0 0,0-1-1 0 0,0 0 1 0 0,0 0-1 0 0,0 0 1 0 0,1-1-1 0 0,-1 0 1 0 0,0 0-1 0 0,0 0 1 0 0,1 0 0 0 0,-1 0-1 0 0,0-1 1 0 0,0 0-1 0 0,0 0 1 0 0,0 0-1 0 0,0 0 1 0 0,0-1-1 0 0,0 0 1 0 0,0 1-1 0 0,0-1 1 0 0,0-1 0 0 0,-1 1-1 0 0,0 0 1 0 0,1-1-1 0 0,-1 0 1 0 0,0 0-1 0 0,0 0 1 0 0,0 0-1 0 0,0 0 1 0 0,-1-1-1 0 0,0 1 1 0 0,1-1 0 0 0,-1 0-1 0 0,0 1 1 0 0,0-3 37 0 0,3-2-60 0 0,-1 0 0 0 0,0 0 0 0 0,-1 0 1 0 0,0 0-1 0 0,0 0 0 0 0,-1-1 0 0 0,0 1 1 0 0,0-1-1 0 0,-1 0 0 0 0,0 1 0 0 0,0-1 1 0 0,-1 0-1 0 0,0 0 0 0 0,-1 0 0 0 0,0 1 1 0 0,0-1-1 0 0,-1 0 0 0 0,0 1 0 0 0,-1-1 1 0 0,0 1-1 0 0,-2-4 60 0 0,-10-13 253 0 0,14 34-135 0 0,6 4-76 0 0,0 1 1 0 0,0-1-1 0 0,2 0 0 0 0,-1 0 0 0 0,2-1 0 0 0,-1 0 1 0 0,2 0-1 0 0,0-1 0 0 0,0 0 0 0 0,1 0 0 0 0,0-1 0 0 0,1 0 1 0 0,0-1-1 0 0,0 0 0 0 0,1-1 0 0 0,0-1 0 0 0,1 0 0 0 0,0 0 1 0 0,0-1-1 0 0,0-1 0 0 0,0 0 0 0 0,1 0 0 0 0,9 0-42 0 0,113 0 378 0 0,-132-6-383 0 0,0 0 1 0 0,-1-1-1 0 0,1 1 0 0 0,0-1 1 0 0,-1 0-1 0 0,0 0 0 0 0,1 0 1 0 0,-1 0-1 0 0,0-1 0 0 0,0 1 0 0 0,0-1 1 0 0,0 0-1 0 0,0 0 0 0 0,-1 0 1 0 0,1 0-1 0 0,-1 0 0 0 0,0-1 1 0 0,0 1-1 0 0,0-1 0 0 0,-1 1 0 0 0,1-1 1 0 0,-1 0-1 0 0,0 0 0 0 0,0 0 1 0 0,0 1-1 0 0,0-1 0 0 0,-1 0 1 0 0,1 0-1 0 0,-1 0 0 0 0,0 0 0 0 0,-1 0 1 0 0,1-3 4 0 0,-2-11-48 0 0,-1 0 0 0 0,-1 0 1 0 0,0 0-1 0 0,-2 0 1 0 0,0 1-1 0 0,-1 0 0 0 0,0 0 1 0 0,-1 1-1 0 0,-1 0 1 0 0,-2-2 47 0 0,-28-59 31 0 0,38 74 105 0 0,-2-35-5007 0 0,23 17 3532 0 0</inkml:trace>
  <inkml:trace contextRef="#ctx0" brushRef="#br0" timeOffset="59081.172">17710 2326 1496 0 0,'18'93'4097'0'0,"59"116"-2159"0"0,-80-198-5995 0 0,1-11 2699 0 0</inkml:trace>
  <inkml:trace contextRef="#ctx0" brushRef="#br0" timeOffset="59333.314">17634 2173 1428 0 0,'-4'-3'896'0'0,"1"-2"-236"0"0,2 1-92 0 0,-4 2-16 0 0,2-2-56 0 0,-1 0-116 0 0,1 3-104 0 0,0-4-176 0 0,3 4-12 0 0,0-1-272 0 0,0 1-132 0 0,0 1-100 0 0,2-2-528 0 0,2 2 48 0 0,1-3-544 0 0</inkml:trace>
  <inkml:trace contextRef="#ctx0" brushRef="#br0" timeOffset="59596.644">17928 2150 1612 0 0,'28'20'5673'0'0,"-15"48"-5341"0"0,-9-35 163 0 0,36 117-2 0 0,3 13-665 0 0,-32-55-5124 0 0,-11-107 4079 0 0</inkml:trace>
  <inkml:trace contextRef="#ctx0" brushRef="#br0" timeOffset="60204.809">17939 2560 1356 0 0,'7'-10'249'0'0,"0"2"0"0"0,0-1 0 0 0,1 1-1 0 0,0 0 1 0 0,0 1 0 0 0,1 0 0 0 0,0 0 0 0 0,0 0 0 0 0,0 2-1 0 0,1-1 1 0 0,0 1 0 0 0,0 0 0 0 0,3 0-249 0 0,102-74 441 0 0,-27-116 579 0 0,-88 181-702 0 0,-11 50-464 0 0,10 163 895 0 0,1-198-621 0 0,0-1 7 0 0,13 10 137 0 0,73-152 90 0 0,-86 141-367 0 0,1 0-1 0 0,-1 0 1 0 0,0 0-1 0 0,1 0 1 0 0,-1 0 0 0 0,1-1-1 0 0,-1 1 1 0 0,1 0-1 0 0,0 0 1 0 0,-1 0 0 0 0,1 1-1 0 0,0-1 1 0 0,0 0-1 0 0,0 0 1 0 0,0 0 0 0 0,-1 1-1 0 0,1-1 1 0 0,0 0-1 0 0,0 1 1 0 0,1-1 0 0 0,-1 0-1 0 0,0 1 1 0 0,0 0-1 0 0,0-1 1 0 0,0 1 0 0 0,0 0-1 0 0,0-1 1 0 0,1 1-1 0 0,-1 0 1 0 0,0 0 0 0 0,0 0-1 0 0,0 0 1 0 0,0 0-1 0 0,1 0 1 0 0,-1 1 0 0 0,0-1-1 0 0,0 0 1 0 0,0 0-1 0 0,0 1 1 0 0,0-1 0 0 0,1 1-1 0 0,-1-1 1 0 0,0 1-1 0 0,0-1 1 0 0,0 1 0 0 0,0 0-1 0 0,0 0 1 0 0,-1-1-1 0 0,1 1 1 0 0,0 0 0 0 0,0 0-1 0 0,0 0 1 0 0,-1 0-1 0 0,1 0 1 0 0,0 0 0 0 0,-1 0-1 0 0,1 0 1 0 0,-1 0-1 0 0,0 0 1 0 0,1 1 5 0 0,61 113 138 0 0,-53-92-85 0 0,2 0-1 0 0,1-1 1 0 0,1 0-1 0 0,0-1 1 0 0,2 0-1 0 0,0-1 1 0 0,15 13-53 0 0,-24-28-337 0 0,0 1 1 0 0,1-2-1 0 0,0 1 0 0 0,0-1 0 0 0,0 0 1 0 0,1 0-1 0 0,-1-1 0 0 0,1 0 1 0 0,0 0-1 0 0,0-1 0 0 0,0 0 1 0 0,0 0-1 0 0,0-1 0 0 0,1 0 1 0 0,-1 0-1 0 0,3-1 337 0 0,5 0-1361 0 0</inkml:trace>
  <inkml:trace contextRef="#ctx0" brushRef="#br0" timeOffset="61324.845">18309 2123 1312 0 0,'0'0'404'0'0,"0"0"-51"0"0,-3-17 494 0 0,-53-13 669 0 0,56 31-1473 0 0,1-1 0 0 0,-1 0 0 0 0,0 1 0 0 0,1-1 0 0 0,-1 1-1 0 0,0-1 1 0 0,0 1 0 0 0,0-1 0 0 0,1 0 0 0 0,-1 1 0 0 0,0-1-1 0 0,0 1 1 0 0,0-1 0 0 0,0 1 0 0 0,0-1 0 0 0,0 1 0 0 0,0-1-1 0 0,0 1 1 0 0,0-1 0 0 0,0 1 0 0 0,0-1 0 0 0,0 1 0 0 0,0-1 0 0 0,0 1-1 0 0,0-1 1 0 0,0 1 0 0 0,-1-1 0 0 0,1 1 0 0 0,0-1 0 0 0,0 1-1 0 0,-1-1 1 0 0,1 1 0 0 0,0-1 0 0 0,-1 0 0 0 0,1 1 0 0 0,0-1-1 0 0,-1 0 1 0 0,1 1 0 0 0,0-1 0 0 0,-1 0 0 0 0,1 1 0 0 0,-1-1-1 0 0,1 0 1 0 0,-1 0 0 0 0,1 0 0 0 0,-1 1 0 0 0,1-1 0 0 0,-1 0-1 0 0,1 0 1 0 0,-1 0 0 0 0,1 0 0 0 0,-1 0 0 0 0,1 0 0 0 0,-1 0-1 0 0,1 0 1 0 0,-1 0 0 0 0,1 0 0 0 0,-1 0 0 0 0,1 0 0 0 0,-1 0-1 0 0,1 0 1 0 0,-1-1 0 0 0,1 1 0 0 0,0 0-43 0 0,2 10 11 0 0,101 368 1961 0 0,-101-364-2167 0 0,15 48 393 0 0,18-53-6301 0 0,-9-22 4626 0 0</inkml:trace>
  <inkml:trace contextRef="#ctx0" brushRef="#br0" timeOffset="68635.104">27225 1830 948 0 0,'-3'-4'116'0'0,"0"0"0"0"0,0 0 0 0 0,0 0 0 0 0,-1 0 0 0 0,1 1-1 0 0,-1-1 1 0 0,0 1 0 0 0,0 0 0 0 0,0 0 0 0 0,-1 0 0 0 0,1 0 0 0 0,-1 1 0 0 0,1 0 0 0 0,-1 0 0 0 0,0 0-1 0 0,0 1 1 0 0,0-1 0 0 0,0 1 0 0 0,0 0 0 0 0,0 1 0 0 0,0-1 0 0 0,0 1 0 0 0,0 0 0 0 0,0 0 0 0 0,0 1-1 0 0,-1-1 1 0 0,1 1 0 0 0,0 0 0 0 0,0 1 0 0 0,1-1 0 0 0,-1 1 0 0 0,0 0 0 0 0,0 0 0 0 0,1 1-1 0 0,-1-1 1 0 0,1 1 0 0 0,0 0 0 0 0,0 0 0 0 0,0 0 0 0 0,0 1 0 0 0,-2 2-116 0 0,-4 8 236 0 0,1 0 0 0 0,1 1 1 0 0,0 0-1 0 0,0 1 0 0 0,2 0 1 0 0,0 0-1 0 0,1 0 0 0 0,1 1 0 0 0,0-1 1 0 0,1 1-1 0 0,1 0 0 0 0,0 0 1 0 0,2 0-1 0 0,0 0 0 0 0,2 16-236 0 0,57 421 400 0 0,-58-448-588 0 0,-1-1-1 0 0,0 1 0 0 0,0-1 1 0 0,-1 1-1 0 0,1-1 1 0 0,-1 1-1 0 0,0-1 0 0 0,-1 1 1 0 0,1-1-1 0 0,-1 0 1 0 0,0 0-1 0 0,0 0 0 0 0,-1 0 1 0 0,0 0-1 0 0,0 0 1 0 0,0 0-1 0 0,0-1 0 0 0,-1 0 1 0 0,1 0-1 0 0,-1 0 1 0 0,0 0-1 0 0,0 0 1 0 0,-1-1-1 0 0,1 0 0 0 0,-1 0 1 0 0,0 0-1 0 0,0 0 1 0 0,0-1-1 0 0,0 0 0 0 0,0 0 1 0 0,0 0-1 0 0,-1 0 1 0 0,1-1-1 0 0,0 0 0 0 0,-1 0 1 0 0,1-1-1 0 0,-1 1 1 0 0,-1-1 188 0 0,-13 0-1338 0 0</inkml:trace>
  <inkml:trace contextRef="#ctx0" brushRef="#br0" timeOffset="69035.622">26685 2441 1736 0 0,'12'-2'4168'0'0,"16"-8"-2744"0"0,14-3-1199 0 0,82-8-508 0 0,0 6-1 0 0,1 6 1 0 0,1 5-1 0 0,11 6 284 0 0,-96-2 182 0 0,-39 0 36 0 0,-14 12 1451 0 0,2-6-1590 0 0,0 1 1 0 0,0 0-1 0 0,0 0 0 0 0,1 0 1 0 0,0 2-1 0 0,1-1 0 0 0,0 1 1 0 0,0 0-1 0 0,1 0 0 0 0,0 1 1 0 0,1 0-1 0 0,0 1 0 0 0,0-1 1 0 0,1 1-1 0 0,0 0 0 0 0,1 0 1 0 0,1 1-1 0 0,0-1 0 0 0,0 1 1 0 0,1 0-1 0 0,0 0 0 0 0,1 0 1 0 0,1-1-1 0 0,0 1 0 0 0,0 0 1 0 0,1 0-1 0 0,1 0 0 0 0,1 6-79 0 0,-10 88-1395 0 0,7-104 1176 0 0,-1 0 1 0 0,1 1 0 0 0,0-1 0 0 0,-1 0-1 0 0,1 0 1 0 0,-1 0 0 0 0,0 0 0 0 0,0-1-1 0 0,0 1 1 0 0,0 0 0 0 0,0 0 0 0 0,0 0-1 0 0,0-1 1 0 0,0 1 0 0 0,-1-1 0 0 0,1 1-1 0 0,-1-1 1 0 0,1 1 0 0 0,-1-1 0 0 0,0 0-1 0 0,0 0 1 0 0,1 0 0 0 0,-1 0 0 0 0,0 0-1 0 0,0 0 1 0 0,0 0 0 0 0,0 0 0 0 0,0-1-1 0 0,0 1 1 0 0,-2-1 218 0 0,2 1-1250 0 0</inkml:trace>
  <inkml:trace contextRef="#ctx0" brushRef="#br0" timeOffset="69251.721">27129 2495 1400 0 0,'21'-25'5957'0'0,"24"56"-4557"0"0,-31-17-1171 0 0,215 138 678 0 0,-64-78-4995 0 0,-114-61 1216 0 0,-32-12 1379 0 0</inkml:trace>
  <inkml:trace contextRef="#ctx0" brushRef="#br0" timeOffset="69544.776">27849 1958 1552 0 0,'-7'1'204'0'0,"0"0"-1"0"0,1 1 0 0 0,-1 0 1 0 0,1 0-1 0 0,-1 1 0 0 0,1-1 1 0 0,0 1-1 0 0,0 1 1 0 0,0-1-1 0 0,1 1 0 0 0,-1 0 1 0 0,1 0-1 0 0,0 1 1 0 0,0 0-1 0 0,0 0 0 0 0,1 0 1 0 0,0 0-1 0 0,-3 4-203 0 0,0 2 121 0 0,0-1 0 0 0,1 1-1 0 0,0 0 1 0 0,1 0 0 0 0,0 1 0 0 0,0-1 0 0 0,2 1-1 0 0,-1 0 1 0 0,2 0 0 0 0,-1 1 0 0 0,2-1 0 0 0,0 1-1 0 0,0-1 1 0 0,1 0 0 0 0,1 1 0 0 0,0-1-1 0 0,0 1 1 0 0,1-1 0 0 0,1 0 0 0 0,0 0 0 0 0,1 0-1 0 0,0 0 1 0 0,1-1 0 0 0,0 1 0 0 0,1-1-1 0 0,2 2-120 0 0,-1 0-59 0 0,1 0 0 0 0,1-1 0 0 0,0 0 0 0 0,1 0-1 0 0,0-1 1 0 0,1-1 0 0 0,0 0 0 0 0,0 0 0 0 0,1-1-1 0 0,0 0 1 0 0,1-1 0 0 0,0-1 0 0 0,0 0 0 0 0,7 2 59 0 0,-16-7-262 0 0,0-1 1 0 0,1 1 0 0 0,-1-1-1 0 0,1 1 1 0 0,-1-1 0 0 0,1-1-1 0 0,-1 1 1 0 0,1-1 0 0 0,-1 1-1 0 0,1-1 1 0 0,0-1 0 0 0,-1 1 0 0 0,1-1-1 0 0,-1 1 1 0 0,1-2 0 0 0,-1 1-1 0 0,1 0 1 0 0,-1-1 0 0 0,3-1 261 0 0,12-11-1500 0 0</inkml:trace>
  <inkml:trace contextRef="#ctx0" brushRef="#br0" timeOffset="69852.82">28031 2057 1272 0 0,'44'97'2132'0'0,"-42"-90"-2017"0"0,-1-1 0 0 0,0 1 0 0 0,-1-1 0 0 0,0 1 0 0 0,0-1 0 0 0,0 1 1 0 0,0-1-1 0 0,-1 1 0 0 0,0-1 0 0 0,-1 0 0 0 0,1 1 0 0 0,-1-1 0 0 0,-1 0 1 0 0,1 0-1 0 0,-1 0 0 0 0,0 0 0 0 0,0-1 0 0 0,-1 1 0 0 0,1-1 0 0 0,-1 1 1 0 0,-1-1-1 0 0,1-1 0 0 0,-1 1 0 0 0,1-1 0 0 0,-1 1 0 0 0,-1-1 0 0 0,1-1 0 0 0,0 1 1 0 0,-1-1-1 0 0,0 0 0 0 0,0 0 0 0 0,0-1 0 0 0,0 1 0 0 0,0-1 0 0 0,0-1 1 0 0,-1 1-1 0 0,1-1 0 0 0,-1 0 0 0 0,1-1 0 0 0,-1 1 0 0 0,1-1 0 0 0,-4-1-115 0 0,7 1-113 0 0,-4-14-586 0 0,70-67-3609 0 0,-39 59 2745 0 0</inkml:trace>
  <inkml:trace contextRef="#ctx0" brushRef="#br0" timeOffset="70128.92">28327 2010 968 0 0,'-10'0'216'0'0,"0"1"0"0"0,0-1 1 0 0,0 1-1 0 0,0 1 0 0 0,0 0 0 0 0,1 0 0 0 0,-1 1 0 0 0,1 1 1 0 0,-1-1-1 0 0,1 1 0 0 0,0 1 0 0 0,0 0 0 0 0,1 0 0 0 0,0 0 1 0 0,0 1-1 0 0,0 1 0 0 0,0-1 0 0 0,1 1 0 0 0,0 1 0 0 0,1-1 1 0 0,-1 1-1 0 0,1 0 0 0 0,1 1 0 0 0,0-1 0 0 0,0 1 1 0 0,0 0-1 0 0,2 0 0 0 0,-1 0 0 0 0,1 1 0 0 0,0 0 0 0 0,0 2-216 0 0,3 1 68 0 0,1 1-1 0 0,0-1 1 0 0,1 0-1 0 0,1 0 1 0 0,0 0 0 0 0,1 0-1 0 0,0-1 1 0 0,1 1-1 0 0,0-1 1 0 0,1 0-1 0 0,0 0 1 0 0,1-1-1 0 0,0 0 1 0 0,1 0-1 0 0,0-1 1 0 0,1 0-1 0 0,0 0 1 0 0,1-1-1 0 0,0 0 1 0 0,0 0-1 0 0,4 1-67 0 0,159 83-5017 0 0,-142-86 3671 0 0,-2-5-22 0 0</inkml:trace>
  <inkml:trace contextRef="#ctx0" brushRef="#br0" timeOffset="70627.704">28705 1884 1576 0 0,'23'39'635'0'0,"-2"1"1"0"0,-2 0-1 0 0,-1 1 0 0 0,-3 1 0 0 0,-1 1 0 0 0,-2 0 0 0 0,-2 1 1 0 0,-1 0-1 0 0,-3 1 0 0 0,0 39-635 0 0,-7-60 147 0 0,-1 0 0 0 0,-1 0-1 0 0,-1-1 1 0 0,-1 1 0 0 0,-1-1-1 0 0,-2 0 1 0 0,0-1 0 0 0,-1 0 0 0 0,-1 0-1 0 0,-1-1 1 0 0,-1 0 0 0 0,-1-1-1 0 0,-1 0 1 0 0,-5 4-147 0 0,-104 66-3421 0 0,120-88 2036 0 0,-8-15-1241 0 0,9 3 1300 0 0</inkml:trace>
  <inkml:trace contextRef="#ctx0" brushRef="#br0" timeOffset="70891.588">29089 2651 1008 0 0,'10'46'2158'0'0,"-2"67"1731"0"0,-9-107-3835 0 0,0-1 1 0 0,0 0 0 0 0,0 0-1 0 0,-1 0 1 0 0,1 0-1 0 0,-1 0 1 0 0,-1 0 0 0 0,1 0-1 0 0,-1-1 1 0 0,1 1-1 0 0,-1-1 1 0 0,-1 0 0 0 0,1 0-1 0 0,0 0 1 0 0,-1 0 0 0 0,0 0-1 0 0,0-1 1 0 0,0 0-1 0 0,0 0 1 0 0,-1 0 0 0 0,1 0-1 0 0,-1-1 1 0 0,0 1 0 0 0,0-1-1 0 0,0 0 1 0 0,0-1-1 0 0,-3 2-54 0 0,3-5-222 0 0,1 0 0 0 0,0-1-1 0 0,1 1 1 0 0,-1-1 0 0 0,0 1-1 0 0,1-1 1 0 0,-1 0 0 0 0,1 0-1 0 0,0-1 1 0 0,0 1 0 0 0,0-1-1 0 0,0 0 1 0 0,1 1-1 0 0,0-1 1 0 0,-1 0 0 0 0,2 0-1 0 0,-1-1 1 0 0,0 1 0 0 0,1 0-1 0 0,0-1 1 0 0,-1 1 0 0 0,2-1-1 0 0,-1 1 1 0 0,0-3 222 0 0,-2-25-1237 0 0</inkml:trace>
  <inkml:trace contextRef="#ctx0" brushRef="#br0" timeOffset="71361.618">29282 1973 1532 0 0,'19'-11'5974'0'0,"-2"36"-4807"0"0,2 41-1366 0 0,-18-49 255 0 0,-1 1 1 0 0,0 0-1 0 0,-1-1 0 0 0,-1 1 0 0 0,-1-1 1 0 0,0 1-1 0 0,-2-1 0 0 0,0 0 0 0 0,0-1 1 0 0,-2 1-1 0 0,0-1 0 0 0,-1 0 0 0 0,0-1 1 0 0,-1 0-1 0 0,-1 0 0 0 0,0-1 0 0 0,-1 0 1 0 0,-1-1-1 0 0,-4 4-56 0 0,9-15-3988 0 0,23-22 951 0 0,-2 4 1667 0 0</inkml:trace>
  <inkml:trace contextRef="#ctx0" brushRef="#br0" timeOffset="71656.246">29599 2000 968 0 0,'-139'34'5296'0'0,"128"-28"-5157"0"0,-1 0 1 0 0,1 1-1 0 0,0 1 1 0 0,0 0-1 0 0,1 0 0 0 0,0 1 1 0 0,0 0-1 0 0,1 1 1 0 0,1 0-1 0 0,-1 0 0 0 0,2 1 1 0 0,-1 0-1 0 0,2 0 1 0 0,-1 1-1 0 0,2 0 0 0 0,-1 0 1 0 0,2 1-1 0 0,-1-1 1 0 0,2 1-1 0 0,0 0 0 0 0,0 0 1 0 0,1 0-1 0 0,0 12-139 0 0,3-19-13 0 0,-1 0-1 0 0,1 0 1 0 0,0 0-1 0 0,0 0 1 0 0,0-1 0 0 0,1 1-1 0 0,0 0 1 0 0,0-1-1 0 0,1 1 1 0 0,0-1-1 0 0,0 0 1 0 0,0 0 0 0 0,0 0-1 0 0,1 0 1 0 0,0-1-1 0 0,0 1 1 0 0,0-1-1 0 0,0 0 1 0 0,1 0 0 0 0,-1 0-1 0 0,1-1 1 0 0,0 0-1 0 0,0 0 1 0 0,1 0-1 0 0,-1 0 1 0 0,1-1-1 0 0,-1 0 1 0 0,1 0 0 0 0,0-1-1 0 0,2 1 14 0 0,6 2-601 0 0,1-1 0 0 0,0 0 0 0 0,0-2 0 0 0,0 1 0 0 0,0-2 0 0 0,0 0 0 0 0,0-1 0 0 0,0 0 0 0 0,0-1 0 0 0,0-1 0 0 0,4-2 601 0 0,10-5-1480 0 0</inkml:trace>
  <inkml:trace contextRef="#ctx0" brushRef="#br0" timeOffset="71981.147">29742 2106 904 0 0,'-7'3'171'0'0,"1"0"1"0"0,0 0-1 0 0,-1 0 1 0 0,1 0-1 0 0,1 1 0 0 0,-1 0 1 0 0,0 0-1 0 0,1 1 0 0 0,0 0 1 0 0,0 0-1 0 0,1 0 0 0 0,-1 0 1 0 0,1 1-1 0 0,0-1 1 0 0,0 1-1 0 0,1 0 0 0 0,0 1 1 0 0,0-1-1 0 0,0 0 0 0 0,1 1 1 0 0,0 0-1 0 0,0-1 0 0 0,1 1 1 0 0,0 0-1 0 0,0 0 1 0 0,0 0-1 0 0,1 0 0 0 0,0 0 1 0 0,0 0-1 0 0,1-1 0 0 0,0 1 1 0 0,0 0-1 0 0,1 0 1 0 0,0 0-1 0 0,0-1 0 0 0,0 1 1 0 0,1-1-1 0 0,0 0 0 0 0,0 1 1 0 0,1-2-1 0 0,0 3-171 0 0,4 0-68 0 0,1-1 1 0 0,0 1-1 0 0,0-1 1 0 0,0-1-1 0 0,1 0 0 0 0,0 0 1 0 0,0-1-1 0 0,1 0 0 0 0,-1-1 1 0 0,1 0-1 0 0,0 0 0 0 0,0-1 1 0 0,0-1-1 0 0,1 0 1 0 0,-1-1-1 0 0,0 0 0 0 0,1 0 1 0 0,5-1 67 0 0,66-38-3175 0 0,-70 22 1849 0 0</inkml:trace>
  <inkml:trace contextRef="#ctx0" brushRef="#br0" timeOffset="72261.382">29667 2291 2780 0 0,'4'8'4418'0'0,"45"-10"-3051"0"0,23-10-964 0 0,167-41-6286 0 0,-211 43 4614 0 0</inkml:trace>
  <inkml:trace contextRef="#ctx0" brushRef="#br0" timeOffset="72763.069">30217 2144 1792 0 0,'3'12'3650'0'0,"-10"17"-2519"0"0,1-8-659 0 0,5 140 1733 0 0,22-52-1032 0 0,-23-109-1180 0 0,1 1 0 0 0,-1 0 0 0 0,0-1 0 0 0,1 1 0 0 0,-1-1 0 0 0,0 1 0 0 0,1-1 0 0 0,-1 0 0 0 0,0 0 0 0 0,1 0 0 0 0,-1 0 0 0 0,0 0 0 0 0,1 0 0 0 0,-1 0 0 0 0,0 0 0 0 0,1-1-1 0 0,-1 1 1 0 0,0-1 0 0 0,1 1 0 0 0,-1-1 0 0 0,1 1 0 0 0,-1-1 0 0 0,1 0 0 0 0,-1 0 0 0 0,1 0 0 0 0,-1 0 0 0 0,1 0 0 0 0,0 0 0 0 0,0 0 0 0 0,-1-1 0 0 0,1 1 0 0 0,0 0 0 0 0,0-1 0 0 0,0 1 0 0 0,1-1 0 0 0,-1 1 0 0 0,0-1 7 0 0,-10-12-163 0 0,0 0 1 0 0,2-1-1 0 0,-1 0 0 0 0,2 0 1 0 0,0-1-1 0 0,1 0 0 0 0,1 0 1 0 0,0-1-1 0 0,1 1 1 0 0,1-1-1 0 0,1-1 0 0 0,0 1 1 0 0,1 0-1 0 0,1-1 0 0 0,1-10 163 0 0,-1 18 2 0 0,1 0 1 0 0,1 0-1 0 0,-1 0 0 0 0,2 0 0 0 0,-1 0 0 0 0,1 0 0 0 0,1 1 0 0 0,0-1 0 0 0,0 1 0 0 0,1-1 1 0 0,0 1-1 0 0,1 1 0 0 0,0-1 0 0 0,0 0 0 0 0,1 1 0 0 0,0 0 0 0 0,0 1 0 0 0,1-1 0 0 0,0 1 1 0 0,0 0-1 0 0,1 1 0 0 0,0 0 0 0 0,0 0 0 0 0,0 1 0 0 0,1 0 0 0 0,0 0 0 0 0,0 1 0 0 0,0 0 1 0 0,0 0-1 0 0,1 1 0 0 0,-1 1 0 0 0,1 0 0 0 0,0 0 0 0 0,0 0 0 0 0,0 1 0 0 0,0 1 0 0 0,2 0-2 0 0,-9 0 17 0 0,1 0-1 0 0,-1 0 0 0 0,0 0 0 0 0,1 1 0 0 0,-1-1 1 0 0,0 1-1 0 0,1 0 0 0 0,-1 0 0 0 0,0 0 1 0 0,0 0-1 0 0,0 1 0 0 0,0-1 0 0 0,0 1 0 0 0,0 0 1 0 0,0 0-1 0 0,-1 0 0 0 0,1 0 0 0 0,0 0 1 0 0,-1 1-1 0 0,0-1 0 0 0,0 1 0 0 0,0-1 0 0 0,0 1 1 0 0,0 0-1 0 0,0 0 0 0 0,-1 0 0 0 0,1 0 1 0 0,-1 0-1 0 0,0 0 0 0 0,0 0 0 0 0,0 1 0 0 0,0-1 1 0 0,0 0-1 0 0,-1 0 0 0 0,0 1 0 0 0,1 1-16 0 0,-24 120 961 0 0,-49-16 303 0 0,18-33-324 0 0,53-74-918 0 0,0-1-1 0 0,0 1 1 0 0,0 0-1 0 0,0 0 0 0 0,0 0 1 0 0,1 0-1 0 0,-1 0 1 0 0,1 0-1 0 0,-1 0 1 0 0,1 0-1 0 0,0 0 0 0 0,0 0 1 0 0,0 0-1 0 0,0 1 1 0 0,0-1-1 0 0,0 0 0 0 0,1 0 1 0 0,-1 0-1 0 0,1 0 1 0 0,-1 0-1 0 0,1 0 1 0 0,0 0-1 0 0,0 0 0 0 0,0 0 1 0 0,0-1-1 0 0,0 1 1 0 0,0 0-1 0 0,0-1 0 0 0,1 1 1 0 0,-1 0-1 0 0,1-1 1 0 0,-1 0-1 0 0,1 1 0 0 0,-1-1 1 0 0,1 0-1 0 0,0 0 1 0 0,0 0-1 0 0,0 0 1 0 0,0 0-1 0 0,-1 0 0 0 0,1 0 1 0 0,0-1-22 0 0,97 33 138 0 0,-87-30-132 0 0,106 23-643 0 0,101 29-5300 0 0,-210-47 3189 0 0,-9-7 1384 0 0</inkml:trace>
  <inkml:trace contextRef="#ctx0" brushRef="#br0" timeOffset="73367.493">30891 2141 1088 0 0,'4'2'3577'0'0,"-36"9"-4787"0"0,0-7 15 0 0</inkml:trace>
  <inkml:trace contextRef="#ctx0" brushRef="#br0" timeOffset="96511.923">3637 4280 1028 0 0,'31'-5'3808'0'0,"-27"50"-2364"0"0,-4-40-1487 0 0,-27 259 2301 0 0,27-260-2260 0 0,1 1 0 0 0,-1-1 0 0 0,1 1 0 0 0,0-1 0 0 0,0 1 0 0 0,0-1 0 0 0,0 1 1 0 0,1-1-1 0 0,0 0 0 0 0,0 0 0 0 0,0 0 0 0 0,0 0 0 0 0,1 0 0 0 0,-1 0 0 0 0,1-1 0 0 0,0 1 0 0 0,0-1 0 0 0,0 0 1 0 0,1 0-1 0 0,-1 0 0 0 0,1 0 0 0 0,0 0 0 0 0,0-1 0 0 0,0 0 0 0 0,0 0 0 0 0,0 0 0 0 0,0 0 0 0 0,1-1 1 0 0,-1 1-1 0 0,0-1 0 0 0,1 0 0 0 0,-1 0 0 0 0,1-1 0 0 0,0 0 0 0 0,-1 1 0 0 0,1-1 0 0 0,-1-1 0 0 0,1 1 0 0 0,-1-1 1 0 0,1 0-1 0 0,-1 0 0 0 0,2 0 2 0 0,3-2-363 0 0,1 1 0 0 0,-1-2 1 0 0,1 1-1 0 0,-1-1 1 0 0,0-1-1 0 0,0 1 0 0 0,-1-2 1 0 0,1 1-1 0 0,-1-1 0 0 0,-1 0 1 0 0,1-1-1 0 0,-1 0 0 0 0,0 0 1 0 0,5-7 362 0 0,8-17-1138 0 0</inkml:trace>
  <inkml:trace contextRef="#ctx0" brushRef="#br0" timeOffset="96794.741">3818 3853 2384 0 0,'-2'-2'686'0'0,"-23"-26"5870"0"0,29 21-8163 0 0,16 6-3973 0 0,-12 3 4345 0 0</inkml:trace>
  <inkml:trace contextRef="#ctx0" brushRef="#br0" timeOffset="97061.593">4193 3934 2008 0 0,'4'0'993'0'0,"-3"-1"-870"0"0,0 1 1 0 0,0 0 0 0 0,0 0 0 0 0,0 0 0 0 0,0 0-1 0 0,0-1 1 0 0,0 1 0 0 0,0 1 0 0 0,0-1-1 0 0,0 0 1 0 0,0 0 0 0 0,0 0 0 0 0,0 0 0 0 0,0 1-1 0 0,0-1 1 0 0,0 0 0 0 0,0 1 0 0 0,0-1 0 0 0,0 1-1 0 0,-1-1 1 0 0,1 1 0 0 0,0-1 0 0 0,0 1-1 0 0,0 0 1 0 0,-1-1 0 0 0,1 1 0 0 0,0 0 0 0 0,-1 0-1 0 0,1 0 1 0 0,-1-1 0 0 0,1 1 0 0 0,-1 0-1 0 0,1 0 1 0 0,-1 0 0 0 0,0 0 0 0 0,1 0 0 0 0,-1 0-1 0 0,0 0 1 0 0,0 0 0 0 0,1 0 0 0 0,-1 0-1 0 0,0 0 1 0 0,0 0 0 0 0,0 0 0 0 0,0 0 0 0 0,-1 0-1 0 0,1 0 1 0 0,0 0 0 0 0,0 0 0 0 0,-1 0 0 0 0,1 0-124 0 0,1 361 1992 0 0,14-120-4591 0 0,-39-216-2854 0 0,13-28 4239 0 0</inkml:trace>
  <inkml:trace contextRef="#ctx0" brushRef="#br0" timeOffset="97308.148">3917 4394 3316 0 0,'23'-2'4463'0'0,"22"-5"-2741"0"0,29-3-1533 0 0,49 2-389 0 0,154-17-6312 0 0,-243 19 5234 0 0</inkml:trace>
  <inkml:trace contextRef="#ctx0" brushRef="#br0" timeOffset="97789.078">4874 4255 1028 0 0,'-22'-3'563'0'0,"-1"1"0"0"0,1 1 0 0 0,-1 1 0 0 0,1 1 1 0 0,-1 1-1 0 0,1 1 0 0 0,0 1 0 0 0,0 1 0 0 0,0 1 0 0 0,1 1 0 0 0,-8 4-563 0 0,26-10 48 0 0,0 0 1 0 0,0 0-1 0 0,0 1 0 0 0,0-1 1 0 0,0 0-1 0 0,1 1 1 0 0,-1 0-1 0 0,0 0 0 0 0,1 0 1 0 0,0 0-1 0 0,-1 0 0 0 0,1 0 1 0 0,0 1-1 0 0,0-1 0 0 0,0 0 1 0 0,1 1-1 0 0,-1 0 0 0 0,0 0 1 0 0,1-1-1 0 0,0 1 1 0 0,0 0-1 0 0,0 0 0 0 0,0 0 1 0 0,0 0-1 0 0,0 0 0 0 0,1 0 1 0 0,0 0-1 0 0,-1 1 0 0 0,1-1 1 0 0,0 0-1 0 0,0 0 0 0 0,1 3-48 0 0,5 4 66 0 0,0 0-1 0 0,0-1 0 0 0,1 1 0 0 0,1-2 0 0 0,-1 1 0 0 0,1-1 0 0 0,1 0 0 0 0,0 0 0 0 0,0-1 0 0 0,0-1 0 0 0,1 1 0 0 0,-1-2 0 0 0,2 1 0 0 0,-1-1 0 0 0,4 1-65 0 0,109 84 479 0 0,-121-88-471 0 0,-1 0 0 0 0,1-1 0 0 0,-1 1 0 0 0,1 0 0 0 0,-1 0 0 0 0,0 0 0 0 0,0 0 0 0 0,0 1 0 0 0,0-1 0 0 0,0 0 0 0 0,0 0 0 0 0,-1 1 0 0 0,1-1 0 0 0,-1 0 0 0 0,0 1 0 0 0,1-1 0 0 0,-1 0-1 0 0,0 1 1 0 0,0-1 0 0 0,-1 1 0 0 0,1-1 0 0 0,0 0 0 0 0,-1 1 0 0 0,0-1 0 0 0,1 0 0 0 0,-1 0 0 0 0,0 1 0 0 0,0-1 0 0 0,0 0 0 0 0,0 0 0 0 0,-1 0 0 0 0,1 0 0 0 0,-1 0 0 0 0,1 0 0 0 0,-1-1 0 0 0,1 1 0 0 0,-1 0 0 0 0,0-1 0 0 0,0 1 0 0 0,0-1-1 0 0,0 0 1 0 0,0 0 0 0 0,0 0 0 0 0,-2 1-8 0 0,-102 32-377 0 0,92-32 12 0 0,-1 0-1 0 0,0-2 1 0 0,1 1-1 0 0,-1-2 1 0 0,0 0 0 0 0,1-1-1 0 0,-1 0 1 0 0,1-1 0 0 0,0-1-1 0 0,0 0 1 0 0,0-1 0 0 0,0 0-1 0 0,1-1 1 0 0,0-1-1 0 0,0 0 1 0 0,1-1 0 0 0,0 0-1 0 0,-4-4 366 0 0,-9-11-1256 0 0</inkml:trace>
  <inkml:trace contextRef="#ctx0" brushRef="#br0" timeOffset="98148.081">4797 4294 2676 0 0,'-3'1'736'0'0,"-2"2"12"0"0,-9 8-156 0 0,-2 2 32 0 0,-5 2-99 0 0,-3 3-37 0 0,5 2-124 0 0,-7-1 36 0 0,2 2-56 0 0,-1 6-56 0 0,-1-1-204 0 0,1 4-140 0 0,1 0 8 0 0,-2 0-660 0 0,-1 0-564 0 0,3-2 7 0 0,5-2 9 0 0,-1-7 8 0 0</inkml:trace>
  <inkml:trace contextRef="#ctx0" brushRef="#br0" timeOffset="94711.177">1098 4277 1780 0 0,'40'-73'4801'0'0,"-32"42"-2650"0"0,-5 46-1049 0 0,-3 32-1079 0 0,-1 34 89 0 0,3 0-1 0 0,4 0 1 0 0,12 58-112 0 0,8 26-250 0 0,-26-164 84 0 0,-8-4-324 0 0,0 0 1 0 0,1-1 0 0 0,-1 0 0 0 0,1 0-1 0 0,-1 0 1 0 0,1-1 0 0 0,1 0-1 0 0,-1-1 1 0 0,1 1 0 0 0,0-1 0 0 0,0-1-1 0 0,0 1 1 0 0,-2-5 489 0 0,-1 1-688 0 0,-17-17-519 0 0</inkml:trace>
  <inkml:trace contextRef="#ctx0" brushRef="#br0" timeOffset="95641.035">458 4195 1760 0 0,'-30'-3'2904'0'0,"47"-2"-1354"0"0,53-5-703 0 0,-68 10-825 0 0,1151-128 2108 0 0,-1064 124-1497 0 0,-88 4-585 0 0,-1 0-28 0 0,32-15 234 0 0,-33 113-381 0 0,1 449 564 0 0,-13-564-150 0 0,15-15-344 0 0,1 1 1 0 0,2 0-1 0 0,1 0 1 0 0,1 0-1 0 0,2 0 1 0 0,1 1-1 0 0,10-19 57 0 0,-17 49-13 0 0,-1-1-1 0 0,0 1 1 0 0,1 0-1 0 0,-1 0 1 0 0,1 0-1 0 0,-1 0 1 0 0,1 1-1 0 0,-1-1 1 0 0,1 0 0 0 0,-1 1-1 0 0,1 0 1 0 0,-1 0-1 0 0,0-1 1 0 0,1 2-1 0 0,-1-1 1 0 0,0 0-1 0 0,0 0 1 0 0,0 1 0 0 0,0-1-1 0 0,0 1 1 0 0,0-1-1 0 0,0 1 1 0 0,0 0-1 0 0,-1 0 1 0 0,1 0-1 0 0,-1 0 1 0 0,1 0 0 0 0,-1 0-1 0 0,0 0 1 0 0,0 0-1 0 0,0 1 1 0 0,0-1-1 0 0,0 0 1 0 0,-1 1-1 0 0,1-1 1 0 0,0 1 0 0 0,-1 0 13 0 0,12 14-68 0 0,-2-5 63 0 0,0 1 1 0 0,1-1-1 0 0,1-1 0 0 0,0 0 0 0 0,0-1 0 0 0,1 0 0 0 0,0-1 0 0 0,1 0 0 0 0,0-1 1 0 0,0-1-1 0 0,1 0 0 0 0,0-1 0 0 0,0-1 0 0 0,1 0 0 0 0,-1-1 0 0 0,1 0 1 0 0,0-2-1 0 0,0 0 0 0 0,0 0 0 0 0,1-2 0 0 0,-1 0 0 0 0,0-1 0 0 0,0 0 0 0 0,0-1 1 0 0,0-1-1 0 0,0-1 0 0 0,1-1 5 0 0,-6 3-25 0 0,-1-1 1 0 0,0-1-1 0 0,0 1 1 0 0,-1-2 0 0 0,1 1-1 0 0,-1-1 1 0 0,0-1-1 0 0,0 0 1 0 0,0 0-1 0 0,-1-1 1 0 0,0 0-1 0 0,0 0 1 0 0,-1-1-1 0 0,0 0 1 0 0,0 0-1 0 0,-1 0 1 0 0,0-1 0 0 0,-1 0-1 0 0,1-1 1 0 0,-2 1-1 0 0,1-1 1 0 0,-2 0-1 0 0,1 0 1 0 0,-1 0-1 0 0,-1 0 1 0 0,1-4 24 0 0,-6 10 1 0 0,-1 0-1 0 0,1 0 1 0 0,-1 0 0 0 0,0 1-1 0 0,0 0 1 0 0,0-1 0 0 0,0 1 0 0 0,0 1-1 0 0,-1-1 1 0 0,0 1 0 0 0,1-1 0 0 0,-1 1-1 0 0,0 1 1 0 0,0-1 0 0 0,0 1-1 0 0,0 0 1 0 0,0 0 0 0 0,0 0 0 0 0,-1 1-1 0 0,1 0 1 0 0,0 0 0 0 0,0 0-1 0 0,-3 1 0 0 0,-3-3 36 0 0,1 1-1 0 0,-1 0 1 0 0,0 1-1 0 0,0 0 1 0 0,0 0-1 0 0,0 2 1 0 0,1-1-1 0 0,-1 1 0 0 0,1 1 1 0 0,-1 0-1 0 0,1 0 1 0 0,0 1-1 0 0,0 0 1 0 0,0 1-1 0 0,1 0 0 0 0,-1 1 1 0 0,1 0-1 0 0,1 0 1 0 0,-1 1-1 0 0,1 0 1 0 0,0 1-1 0 0,1-1 0 0 0,-1 2 1 0 0,2-1-1 0 0,-1 1 1 0 0,1 0-1 0 0,1 0 1 0 0,-1 0-1 0 0,1 1 1 0 0,1 0-1 0 0,0 0 0 0 0,1 0 1 0 0,-1 1-1 0 0,0 9-35 0 0,4-14-5 0 0,1-1-1 0 0,0 1 0 0 0,0 0 0 0 0,1 0 1 0 0,-1 0-1 0 0,1-1 0 0 0,1 1 1 0 0,-1 0-1 0 0,1-1 0 0 0,0 0 0 0 0,0 0 1 0 0,0 0-1 0 0,1 0 0 0 0,0 0 1 0 0,-1-1-1 0 0,2 0 0 0 0,-1 1 0 0 0,1-2 1 0 0,-1 1-1 0 0,1 0 0 0 0,0-1 1 0 0,0 0-1 0 0,1 0 0 0 0,-1 0 0 0 0,0-1 1 0 0,1 0-1 0 0,0 0 6 0 0,164 30-2717 0 0,-72-52-1047 0 0,-77 11 2605 0 0</inkml:trace>
  <inkml:trace contextRef="#ctx0" brushRef="#br0" timeOffset="95985.799">2607 4550 1884 0 0,'9'-24'2639'0'0,"-9"25"-2576"0"0,1 0 0 0 0,-1 0 0 0 0,0-1 0 0 0,1 1 0 0 0,-1 0 0 0 0,1-1 0 0 0,-1 1 0 0 0,0 0 0 0 0,1-1 0 0 0,0 1 0 0 0,-1 0 0 0 0,1-1 0 0 0,-1 1 0 0 0,1-1 0 0 0,0 1 0 0 0,-1-1 0 0 0,1 0 0 0 0,0 1 0 0 0,0-1-1 0 0,-1 0 1 0 0,1 1 0 0 0,0-1 0 0 0,0 0 0 0 0,-1 0 0 0 0,1 0 0 0 0,0 1 0 0 0,0-1 0 0 0,0 0 0 0 0,0 0 0 0 0,-1 0 0 0 0,1 0 0 0 0,0-1 0 0 0,0 1 0 0 0,0 0 0 0 0,-1 0 0 0 0,1 0 0 0 0,0-1 0 0 0,0 1 0 0 0,-1 0 0 0 0,1-1 0 0 0,0 1 0 0 0,0 0-1 0 0,-1-1 1 0 0,1 1 0 0 0,0-1 0 0 0,-1 0 0 0 0,1 1 0 0 0,-1-1 0 0 0,1 1 0 0 0,-1-1 0 0 0,1 0 0 0 0,-1 1 0 0 0,1-1 0 0 0,-1 0 0 0 0,0 0 0 0 0,1 1 0 0 0,-1-1 0 0 0,0 0 0 0 0,0 0 0 0 0,1 0-63 0 0,6 11 102 0 0,0 1 1 0 0,-1 0-1 0 0,0 0 1 0 0,-1 0 0 0 0,0 1-1 0 0,-1 0 1 0 0,0 0-1 0 0,-1 0 1 0 0,0 0-1 0 0,-1 1 1 0 0,1 8-103 0 0,-15-34 568 0 0,12-1-564 0 0,1 1 0 0 0,0-1 0 0 0,1 1-1 0 0,1 0 1 0 0,0-1 0 0 0,0 1 0 0 0,1 0 0 0 0,1 0 0 0 0,0 1 0 0 0,1 0 0 0 0,0 0 0 0 0,1 0 0 0 0,0 0-1 0 0,1 1 1 0 0,1 1 0 0 0,-1-1 0 0 0,1 1 0 0 0,1 1 0 0 0,5-5-4 0 0,-12 13-6 0 0,0-1 1 0 0,0 1 0 0 0,0 0-1 0 0,0 1 1 0 0,0-1-1 0 0,1 0 1 0 0,-1 1 0 0 0,0 0-1 0 0,0 0 1 0 0,0 0-1 0 0,0 0 1 0 0,0 0-1 0 0,1 0 1 0 0,-1 1 0 0 0,0 0-1 0 0,0-1 1 0 0,0 1-1 0 0,0 1 1 0 0,0-1-1 0 0,0 0 1 0 0,0 1 0 0 0,-1-1-1 0 0,1 1 1 0 0,0 0-1 0 0,-1 0 1 0 0,0 0-1 0 0,1 0 1 0 0,-1 0 0 0 0,0 0-1 0 0,0 1 1 0 0,0-1-1 0 0,0 1 1 0 0,0 0-1 0 0,0 1 6 0 0,54 100-452 0 0,-50-85 327 0 0,15 68-2045 0 0,-26-32-2266 0 0,-8-31 3229 0 0</inkml:trace>
  <inkml:trace contextRef="#ctx0" brushRef="#br0" timeOffset="99547.611">5901 4399 1612 0 0,'6'4'765'0'0,"4"-1"-597"0"0,0 0 0 0 0,0 0 1 0 0,0-1-1 0 0,0 0 0 0 0,1 0 0 0 0,-1-1 0 0 0,0-1 1 0 0,1 0-1 0 0,-1 0 0 0 0,1-1 0 0 0,-1 0 1 0 0,0-1-1 0 0,0 0 0 0 0,1-1 0 0 0,-1 0 0 0 0,0-1-168 0 0,-9 4-1 0 0,61-14 348 0 0,0-2 0 0 0,-1-4-1 0 0,-1-2 1 0 0,-1-2 0 0 0,46-28-347 0 0,-27-20-428 0 0,-77 70 404 0 0,1 0 0 0 0,-1-1 0 0 0,0 1 0 0 0,0-1 0 0 0,-1 1 0 0 0,1-1 0 0 0,0 1-1 0 0,-1-1 1 0 0,0 1 0 0 0,1-1 0 0 0,-1 0 0 0 0,0 1 0 0 0,0-1 0 0 0,-1 1 0 0 0,1-1 0 0 0,0 0 0 0 0,-1 1 0 0 0,0-1 0 0 0,1 1 0 0 0,-1-1 0 0 0,0 1 0 0 0,0 0 0 0 0,0-1 0 0 0,-1 1 0 0 0,1 0 0 0 0,-1 0 0 0 0,1 0 0 0 0,-1 0 0 0 0,0 0 0 0 0,0 0 0 0 0,1 0 0 0 0,-1 0 0 0 0,-1 1 0 0 0,1-1 0 0 0,0 1 0 0 0,0 0 0 0 0,0-1 0 0 0,-1 1 24 0 0,-9-3 28 0 0,0 0 0 0 0,0 0 0 0 0,-1 1 0 0 0,1 1 0 0 0,-1 0 0 0 0,0 1 0 0 0,1 0 0 0 0,-1 1-1 0 0,0 0 1 0 0,0 1 0 0 0,1 0 0 0 0,-1 1 0 0 0,1 1 0 0 0,-1 0 0 0 0,-9 4-28 0 0,0-3 94 0 0,0 1 1 0 0,0 1-1 0 0,1 0 0 0 0,0 2 1 0 0,0 1-1 0 0,1 0 0 0 0,0 1 0 0 0,0 2 1 0 0,1 0-1 0 0,1 0 0 0 0,0 2 1 0 0,1 0-1 0 0,0 2 0 0 0,2-1 0 0 0,-1 2 1 0 0,2 0-1 0 0,0 1 0 0 0,2 0 0 0 0,-1 1 1 0 0,2 1-95 0 0,9-13 44 0 0,0 0 1 0 0,1-1 0 0 0,-1 1-1 0 0,2 0 1 0 0,-1 0 0 0 0,1 0-1 0 0,0 0 1 0 0,0 0 0 0 0,1 0-1 0 0,0 0 1 0 0,0-1 0 0 0,1 1-1 0 0,0 0 1 0 0,0-1 0 0 0,0 1-1 0 0,1-1 1 0 0,0 1 0 0 0,0-1-1 0 0,1 0 1 0 0,0-1-1 0 0,0 1 1 0 0,0-1 0 0 0,0 1-1 0 0,1-1 1 0 0,0 0 0 0 0,0-1-1 0 0,1 1 1 0 0,-1-1 0 0 0,1 0-1 0 0,0-1 1 0 0,4 3-45 0 0,11 6-6 0 0,0-1 0 0 0,1-1 1 0 0,0-1-1 0 0,1-1 0 0 0,0 0 0 0 0,0-2 1 0 0,0-1-1 0 0,19 1 6 0 0,-8-1-635 0 0,1-2-1 0 0,0-1 1 0 0,0-2 0 0 0,0-2 0 0 0,0-1-1 0 0,0-1 1 0 0,-1-2 0 0 0,0-2 0 0 0,20-7 635 0 0,0-4-1250 0 0</inkml:trace>
  <inkml:trace contextRef="#ctx0" brushRef="#br0" timeOffset="99827.482">7114 4202 1356 0 0,'-291'336'5278'0'0,"212"-277"-8181"0"0,72-61 1644 0 0,-14-10 11 0 0</inkml:trace>
  <inkml:trace contextRef="#ctx0" brushRef="#br0" timeOffset="100293.047">6740 4157 1600 0 0,'45'46'3608'0'0,"-14"-24"-3573"0"0,1-1-1 0 0,1-1 0 0 0,1-2 1 0 0,1-1-1 0 0,0-2 0 0 0,1-2 1 0 0,0-1-1 0 0,1-1 0 0 0,1-2 0 0 0,0-2 1 0 0,0-2-1 0 0,0-1 0 0 0,0-2 1 0 0,1-1-1 0 0,-1-2 0 0 0,9-3-34 0 0,-35 4-8 0 0,-1-1 0 0 0,0-1 0 0 0,0 1 0 0 0,0-2 0 0 0,0 1 0 0 0,0-1 0 0 0,0-1 0 0 0,-1 0 0 0 0,0-1 0 0 0,0 0 0 0 0,0 0 0 0 0,0-1 0 0 0,-1 0 0 0 0,0-1 0 0 0,3-3 8 0 0,-7 6 154 0 0,-1 0 0 0 0,0-1 0 0 0,0 0-1 0 0,0 0 1 0 0,0 0 0 0 0,-1-1 0 0 0,1 1 0 0 0,-1-1-1 0 0,-1 0 1 0 0,1 0 0 0 0,-1 0 0 0 0,0 0 0 0 0,-1 0-1 0 0,1 0 1 0 0,-1 0 0 0 0,0-1 0 0 0,-1 1-1 0 0,0-2-153 0 0,1 1 223 0 0,-1 0-1 0 0,0 1 1 0 0,0-1-1 0 0,-1 1 1 0 0,0-1-1 0 0,0 1 1 0 0,0 0-1 0 0,-1-1 1 0 0,0 1-1 0 0,-1 0 1 0 0,1 0-1 0 0,-1 0 1 0 0,0 0-1 0 0,0 1 1 0 0,-1-1-1 0 0,0 1 1 0 0,-2-3-223 0 0,-33 43 909 0 0,29-13-855 0 0,2 1-1 0 0,0 0 1 0 0,2 0-1 0 0,0 1 1 0 0,2-1 0 0 0,0 1-1 0 0,2 0 1 0 0,1 0-1 0 0,0 0 1 0 0,4 21-54 0 0,-3-23 22 0 0,24 210 142 0 0,-8 46-2373 0 0,-16-276 2051 0 0,0 0 0 0 0,1 0 0 0 0,-1 1 0 0 0,-1-1 0 0 0,1 0 0 0 0,0 1 1 0 0,0-1-1 0 0,-1 0 0 0 0,1 0 0 0 0,-1 0 0 0 0,0 1 0 0 0,0-1 0 0 0,1 0 0 0 0,-1 0 0 0 0,-1 0 1 0 0,1 0-1 0 0,0 0 0 0 0,0 0 0 0 0,-1-1 0 0 0,1 1 0 0 0,-1 0 0 0 0,0-1 0 0 0,1 1 0 0 0,-1-1 1 0 0,0 1-1 0 0,0-1 0 0 0,0 0 0 0 0,0 0 0 0 0,0 0 0 0 0,0 0 0 0 0,0 0 0 0 0,0 0 0 0 0,-1-1 1 0 0,1 1-1 0 0,0-1 0 0 0,0 1 0 0 0,-1-1 0 0 0,1 0 0 0 0,0 0 0 0 0,0 0 0 0 0,-1 0 0 0 0,0-1 158 0 0,-39-38-2449 0 0,25 16 1160 0 0</inkml:trace>
  <inkml:trace contextRef="#ctx0" brushRef="#br0" timeOffset="100555.361">7594 4135 1540 0 0,'4'-7'148'0'0,"0"1"-1"0"0,0 0 1 0 0,0 0-1 0 0,0 0 1 0 0,1 0 0 0 0,0 1-1 0 0,0 0 1 0 0,1 0-1 0 0,-1 0 1 0 0,1 0 0 0 0,0 1-1 0 0,1 0 1 0 0,-1 1-1 0 0,0-1 1 0 0,1 1-1 0 0,0 0 1 0 0,0 1 0 0 0,0 0-1 0 0,0 0 1 0 0,0 0-1 0 0,1 1 1 0 0,-1 0 0 0 0,0 0-1 0 0,1 1 1 0 0,-1 0-1 0 0,0 0 1 0 0,1 1-1 0 0,-1 0 1 0 0,0 0 0 0 0,0 1-1 0 0,2 0-147 0 0,-1 3 86 0 0,1 0 1 0 0,-1 1-1 0 0,0 0 0 0 0,-1 0 1 0 0,1 1-1 0 0,-1 0 0 0 0,-1 0 0 0 0,1 0 1 0 0,-1 1-1 0 0,-1 0 0 0 0,1 0 0 0 0,-1 1 1 0 0,-1 0-1 0 0,0 0 0 0 0,0 0 1 0 0,0 0-1 0 0,-1 0 0 0 0,-1 1 0 0 0,0-1 1 0 0,0 1-1 0 0,-1 0 0 0 0,0-1 0 0 0,0 7-86 0 0,-4-8 33 0 0,0 1-1 0 0,-1-1 0 0 0,0 1 0 0 0,0-1 0 0 0,-1 0 0 0 0,0 0 0 0 0,0-1 1 0 0,-1 0-1 0 0,0 0 0 0 0,0 0 0 0 0,0 0 0 0 0,-1-1 0 0 0,0 0 0 0 0,-1-1 1 0 0,1 1-1 0 0,-1-2 0 0 0,0 1 0 0 0,0-1 0 0 0,-1 0 0 0 0,1 0 0 0 0,-1-1 1 0 0,0-1-1 0 0,0 1 0 0 0,0-1 0 0 0,0-1 0 0 0,0 0 0 0 0,0 0 0 0 0,0-1 1 0 0,0 0-1 0 0,-1 0 0 0 0,1-1 0 0 0,0 0 0 0 0,-3-1-32 0 0,6 1-262 0 0,0 0 0 0 0,0-1 0 0 0,1 1-1 0 0,-1-1 1 0 0,0 0 0 0 0,1 0 0 0 0,-1-1 0 0 0,1 0-1 0 0,0 0 1 0 0,0 0 0 0 0,0 0 0 0 0,0-1 0 0 0,0 0-1 0 0,1 0 1 0 0,0 0 0 0 0,0-1 0 0 0,0 1 0 0 0,0-1-1 0 0,1 0 1 0 0,-1 0 0 0 0,1 0 0 0 0,1-1 0 0 0,-2-3 262 0 0,2-12-1258 0 0</inkml:trace>
  <inkml:trace contextRef="#ctx0" brushRef="#br0" timeOffset="101193.749">7994 4301 1368 0 0,'48'-6'3298'0'0,"-4"0"-3307"0"0,-1-2-1 0 0,0-2 0 0 0,-1-1 1 0 0,0-3-1 0 0,-1-1 0 0 0,0-2 1 0 0,-2-2-1 0 0,0-1 0 0 0,-1-2 1 0 0,12-11 9 0 0,-25-18-672 0 0,-49 36 677 0 0,9 11 138 0 0,-1 0-1 0 0,1 2 1 0 0,-1 0 0 0 0,0 0-1 0 0,0 2 1 0 0,0 0 0 0 0,1 1-1 0 0,-1 0 1 0 0,0 1 0 0 0,1 1 0 0 0,-1 1-1 0 0,1 0 1 0 0,0 1 0 0 0,0 0-1 0 0,0 1 1 0 0,1 1 0 0 0,0 1-1 0 0,0 0 1 0 0,1 0 0 0 0,-5 5-143 0 0,14-10 40 0 0,0-1 1 0 0,0 1 0 0 0,0 0 0 0 0,0 0 0 0 0,1 1-1 0 0,-1-1 1 0 0,1 1 0 0 0,0-1 0 0 0,0 1 0 0 0,0 0-1 0 0,1 0 1 0 0,-1 1 0 0 0,1-1 0 0 0,0 0 0 0 0,0 1-1 0 0,1-1 1 0 0,-1 1 0 0 0,1 0 0 0 0,0-1-1 0 0,0 1 1 0 0,1 0 0 0 0,-1 0 0 0 0,1 0 0 0 0,0 0-1 0 0,0-1 1 0 0,1 1 0 0 0,0 4-41 0 0,4 1 33 0 0,0 0 0 0 0,1-1 1 0 0,0 1-1 0 0,0-1 0 0 0,1 0 0 0 0,0-1 0 0 0,0 0 0 0 0,1 0 1 0 0,0 0-1 0 0,1-1 0 0 0,0 0 0 0 0,0-1 0 0 0,0 0 0 0 0,1 0 1 0 0,0-1-1 0 0,0-1 0 0 0,0 1 0 0 0,1-1 0 0 0,-1-1 0 0 0,3 0-33 0 0,225 36-1734 0 0,-70-51-2177 0 0,-106 2 2475 0 0</inkml:trace>
  <inkml:trace contextRef="#ctx0" brushRef="#br0" timeOffset="101426.731">9183 4075 1132 0 0,'-14'1'217'0'0,"0"0"0"0"0,0 1-1 0 0,0 1 1 0 0,0 1 0 0 0,1 0 0 0 0,-1 0-1 0 0,1 1 1 0 0,0 1 0 0 0,0 0 0 0 0,1 1-1 0 0,0 0 1 0 0,0 1 0 0 0,0 1 0 0 0,1 0-1 0 0,1 0 1 0 0,-1 1 0 0 0,2 0 0 0 0,-1 1-1 0 0,1 0 1 0 0,1 0 0 0 0,0 1 0 0 0,1 0-1 0 0,0 1 1 0 0,1-1 0 0 0,0 1 0 0 0,1 1-1 0 0,0-1 1 0 0,1 1 0 0 0,1-1 0 0 0,0 1-1 0 0,0 5-216 0 0,4-14-18 0 0,-1 1 0 0 0,1 0 0 0 0,0 0 0 0 0,1-1 0 0 0,-1 1 0 0 0,1 0 0 0 0,0-1 0 0 0,0 0 0 0 0,1 1 0 0 0,0-1 0 0 0,0 0 0 0 0,0 0 0 0 0,0-1 0 0 0,1 1-1 0 0,0-1 1 0 0,0 1 0 0 0,0-1 0 0 0,0 0 0 0 0,1-1 0 0 0,0 1 0 0 0,-1-1 0 0 0,1 0 0 0 0,0 0 0 0 0,1 0 0 0 0,-1-1 0 0 0,0 0 0 0 0,1 0 0 0 0,0 0 0 0 0,-1-1 0 0 0,1 0-1 0 0,5 1 19 0 0,124-1-4298 0 0,-67-18 3085 0 0</inkml:trace>
  <inkml:trace contextRef="#ctx0" brushRef="#br0" timeOffset="101674.414">9580 3845 2144 0 0,'-1'-9'694'0'0,"1"7"-490"0"0,1-1-1 0 0,-1 1 1 0 0,1-1-1 0 0,-1 0 1 0 0,0 1-1 0 0,0-1 1 0 0,-1 1-1 0 0,1-1 0 0 0,0 0 1 0 0,-1 1-1 0 0,1-1 1 0 0,-1 1-1 0 0,0-1 1 0 0,0 1-1 0 0,0 0 0 0 0,0-1 1 0 0,-1 1-1 0 0,1 0 1 0 0,0 0-1 0 0,-1 0 1 0 0,0-1-1 0 0,1 2 1 0 0,-1-1-1 0 0,0 0 0 0 0,0 0 1 0 0,0 1-1 0 0,0-1 1 0 0,0 1-1 0 0,-1-1 1 0 0,1 1-1 0 0,0 0 1 0 0,-1 0-1 0 0,1 0 0 0 0,-1 0 1 0 0,-2 0-204 0 0,0 6 80 0 0,0 1 1 0 0,1 0-1 0 0,-1 0 1 0 0,1 0-1 0 0,0 0 1 0 0,1 1-1 0 0,-1 0 0 0 0,1-1 1 0 0,1 1-1 0 0,-1 0 1 0 0,1 1-1 0 0,0-1 1 0 0,1 0-1 0 0,0 1 0 0 0,0-1 1 0 0,0 0-1 0 0,1 3-80 0 0,9 186 693 0 0,10-88-891 0 0,9 62-1403 0 0,-15-57-2886 0 0,-25-78 1943 0 0,6-26 1351 0 0</inkml:trace>
  <inkml:trace contextRef="#ctx0" brushRef="#br0" timeOffset="101909.969">9342 4219 1292 0 0,'0'3'1320'0'0,"-2"-2"-184"0"0,2-1-184 0 0,3 2-139 0 0,2-2-69 0 0,3-2-104 0 0,18-4-108 0 0,-13 6-112 0 0,31-9-148 0 0,-10 0-180 0 0,1 3-168 0 0,4 2 8 0 0,5-2-580 0 0,-2 1-784 0 0,3 1 71 0 0,-5 1 61 0 0,-3-2 36 0 0</inkml:trace>
  <inkml:trace contextRef="#ctx0" brushRef="#br0" timeOffset="102689.714">9867 4316 1720 0 0,'15'13'3838'0'0,"34"-17"-3121"0"0,-43 3-504 0 0,36-7-449 0 0,-1-2 1 0 0,0-1-1 0 0,-1-3 0 0 0,0-1 0 0 0,-1-1 1 0 0,-1-3-1 0 0,0-1 0 0 0,-2-1 1 0 0,0-2-1 0 0,11-12 236 0 0,-45 34-2 0 0,-1 1-1 0 0,0-1 1 0 0,0 1-1 0 0,0-1 1 0 0,1 1-1 0 0,-1-1 1 0 0,0 0 0 0 0,0 0-1 0 0,0 1 1 0 0,0-1-1 0 0,0 0 1 0 0,-1 0-1 0 0,1 0 1 0 0,0 0 0 0 0,0 0-1 0 0,0 0 1 0 0,-1 0-1 0 0,1 0 1 0 0,-1-1 0 0 0,1 1-1 0 0,-1 0 1 0 0,1 0-1 0 0,-1-1 1 0 0,0 1-1 0 0,1 0 1 0 0,-1 0 0 0 0,0-1-1 0 0,0 1 1 0 0,0 0-1 0 0,0-1 1 0 0,0 1-1 0 0,0 0 1 0 0,-1 0 0 0 0,1-1-1 0 0,0 1 1 0 0,0 0-1 0 0,-1 0 1 0 0,1-1-1 0 0,-1 1 1 0 0,0 0 0 0 0,1 0-1 0 0,-1 0 1 0 0,0 0-1 0 0,1 0 1 0 0,-1 0-1 0 0,0 0 1 0 0,0 0 0 0 0,0 0-1 0 0,0 0 1 0 0,0 0-1 0 0,0 1 1 0 0,0-1-1 0 0,0 0 1 0 0,0 1 0 0 0,-1-1-1 0 0,1 1 1 0 0,0-1-1 0 0,0 1 1 0 0,0-1-1 0 0,-1 1 1 0 0,0 0 2 0 0,-86-14 700 0 0,58 15-417 0 0,0 1 0 0 0,1 2 0 0 0,0 1 0 0 0,0 1 0 0 0,0 2 0 0 0,1 0 0 0 0,0 2 0 0 0,1 1-1 0 0,0 2 1 0 0,0 0 0 0 0,1 2 0 0 0,1 1 0 0 0,1 1 0 0 0,-15 13-283 0 0,34-26 50 0 0,0 0 0 0 0,0 1 0 0 0,1-1 0 0 0,-1 1 0 0 0,1 0 0 0 0,1 0 0 0 0,-1 0-1 0 0,1 1 1 0 0,0-1 0 0 0,0 1 0 0 0,0 0 0 0 0,1 0 0 0 0,0 0 0 0 0,0 0 0 0 0,0 0 0 0 0,1 0 0 0 0,0 1 0 0 0,0-1 0 0 0,1 0-1 0 0,-1 1 1 0 0,2-1 0 0 0,-1 0 0 0 0,1 5-50 0 0,3-6 8 0 0,0 1-1 0 0,1 0 0 0 0,0-1 0 0 0,0 0 1 0 0,0 0-1 0 0,0-1 0 0 0,1 1 1 0 0,0-1-1 0 0,0 0 0 0 0,0-1 0 0 0,0 1 1 0 0,0-1-1 0 0,1 0 0 0 0,0-1 1 0 0,-1 0-1 0 0,1 0 0 0 0,0 0 1 0 0,0-1-1 0 0,0 0 0 0 0,0 0 0 0 0,0-1 1 0 0,0 0-1 0 0,1 0-7 0 0,172-9-120 0 0,-162 7 128 0 0,43-5-60 0 0,-12 4-52 0 0,0-1 1 0 0,0-3-1 0 0,-1-2 1 0 0,0-2 0 0 0,-1-3-1 0 0,0-1 1 0 0,-1-2-1 0 0,-1-2 1 0 0,0-3 103 0 0,-46 22 17 0 0,0 0 1 0 0,0 0-1 0 0,0 0 1 0 0,0-1-1 0 0,0 1 1 0 0,0 0-1 0 0,0-1 1 0 0,0 1-1 0 0,0-1 1 0 0,0 1-1 0 0,0-1 1 0 0,0 1-1 0 0,0-1 1 0 0,0 0-1 0 0,1 1 1 0 0,-1-1-1 0 0,0 0 1 0 0,0 0-1 0 0,1 1 1 0 0,-1-1-1 0 0,1 0 1 0 0,-1 0-1 0 0,1 0 1 0 0,-1 0-1 0 0,1 0 1 0 0,-1 0-1 0 0,1 0 1 0 0,0 0-1 0 0,0 0 1 0 0,-1 0-1 0 0,1 0 1 0 0,0 0-1 0 0,0 0 1 0 0,0 0-1 0 0,0 0 1 0 0,0 0-1 0 0,0 0 1 0 0,0 0-1 0 0,1 0 1 0 0,-1 0-1 0 0,0 0 1 0 0,1 0-1 0 0,-1 0 1 0 0,0 0-1 0 0,1 0 1 0 0,-1 0-1 0 0,1 0 1 0 0,0 0-1 0 0,-1 0 1 0 0,1 1-1 0 0,0-1 1 0 0,-1 0-1 0 0,1 0 1 0 0,0 1-1 0 0,0-1 1 0 0,0 0-1 0 0,-1 1 0 0 0,1-1 1 0 0,0 1-1 0 0,0-1 1 0 0,0 1-1 0 0,0 0 1 0 0,0-1-1 0 0,0 1 1 0 0,0 0-1 0 0,0-1 1 0 0,1 1-18 0 0,-19 1 88 0 0,0 1-1 0 0,1 1 1 0 0,-1 0 0 0 0,1 1 0 0 0,0 1-1 0 0,0 1 1 0 0,0 0 0 0 0,1 1 0 0 0,0 0 0 0 0,0 1-1 0 0,1 1 1 0 0,0 1 0 0 0,0 0 0 0 0,1 0-1 0 0,1 1 1 0 0,-10 11-88 0 0,21-21 2 0 0,-1 0 0 0 0,1 0 0 0 0,-1 0 0 0 0,1 1 0 0 0,0-1 0 0 0,-1 1 0 0 0,1-1 0 0 0,0 1 0 0 0,0-1 0 0 0,0 1 0 0 0,0 0 0 0 0,0 0 0 0 0,1-1 0 0 0,-1 1 0 0 0,0 0-1 0 0,1 0 1 0 0,-1 0 0 0 0,1 0 0 0 0,0 0 0 0 0,-1-1 0 0 0,1 1 0 0 0,0 0 0 0 0,0 0 0 0 0,1 0 0 0 0,-1 0 0 0 0,0 0 0 0 0,1 0 0 0 0,-1 0 0 0 0,1 0 0 0 0,-1 0 0 0 0,1-1 0 0 0,0 1 0 0 0,0 0 0 0 0,0 0 0 0 0,0-1 0 0 0,0 1 0 0 0,0-1 0 0 0,0 1 0 0 0,0-1 0 0 0,1 1 0 0 0,-1-1 0 0 0,1 0 0 0 0,-1 0-1 0 0,1 1 1 0 0,-1-1 0 0 0,1 0 0 0 0,0 0 0 0 0,0-1-2 0 0,108 16-467 0 0,-93-17 391 0 0,1-1 0 0 0,0-1 0 0 0,-1-1 0 0 0,0-1-1 0 0,0 0 1 0 0,0-1 0 0 0,-1 0 0 0 0,0-2 0 0 0,0 0-1 0 0,0-1 1 0 0,-1 0 0 0 0,-1-1 0 0 0,1-1 0 0 0,-2 0 0 0 0,0-1-1 0 0,0-1 1 0 0,-1 0 0 0 0,0 0 0 0 0,-1-1 0 0 0,-1-1-1 0 0,-1 0 1 0 0,0 0 0 0 0,0-1 0 0 0,-2 0 0 0 0,0 0 0 0 0,3-11 75 0 0,-4-2 83 0 0,0-1-1 0 0,-2 1 0 0 0,-2-1 0 0 0,0 0 0 0 0,-2 0 0 0 0,-2 0 1 0 0,-2-18-82 0 0,0 20 492 0 0,-1 0 1 0 0,-2 0-1 0 0,-1 1 1 0 0,0-1-1 0 0,-2 2 1 0 0,-2 0-1 0 0,0 0 1 0 0,-2 0-493 0 0,14 24 33 0 0,0 1-1 0 0,-1 0 1 0 0,1 0 0 0 0,-1-1 0 0 0,1 1 0 0 0,-1 0-1 0 0,0 0 1 0 0,1 0 0 0 0,-1 0 0 0 0,0-1-1 0 0,0 1 1 0 0,0 0 0 0 0,1 0 0 0 0,-1 1-1 0 0,0-1 1 0 0,0 0 0 0 0,-1 0 0 0 0,1 0-1 0 0,0 1 1 0 0,0-1 0 0 0,0 0 0 0 0,0 1 0 0 0,-1-1-1 0 0,1 1 1 0 0,0 0 0 0 0,0-1 0 0 0,-1 1-1 0 0,1 0 1 0 0,0 0 0 0 0,-1 0 0 0 0,1 0-1 0 0,0 0 1 0 0,-1 0 0 0 0,1 0 0 0 0,0 0 0 0 0,-1 0-1 0 0,1 1 1 0 0,0-1 0 0 0,-1 1 0 0 0,1-1-1 0 0,0 1 1 0 0,0-1 0 0 0,0 1 0 0 0,0 0-1 0 0,-1-1 1 0 0,1 1 0 0 0,0 0 0 0 0,0 0 0 0 0,0 0-1 0 0,0 0 1 0 0,0 0-33 0 0,-28 68 576 0 0,40 142-1378 0 0,72 193-9023 0 0,-77-332 7405 0 0,-3-42 1216 0 0</inkml:trace>
  <inkml:trace contextRef="#ctx0" brushRef="#br0" timeOffset="103235.823">11508 3904 1048 0 0,'36'42'3162'0'0,"12"23"-2146"0"0,3-2-1 0 0,2-2 0 0 0,3-2 0 0 0,3-3 0 0 0,37 26-1015 0 0,-95-81 45 0 0,1 0 1 0 0,-1-1-1 0 0,0 1 0 0 0,0-1 0 0 0,1 1 0 0 0,-1-1 1 0 0,0 0-1 0 0,1 1 0 0 0,-1-1 0 0 0,0 0 1 0 0,1 0-1 0 0,-1 0 0 0 0,1 0 0 0 0,-1 0 0 0 0,0 0 1 0 0,1 0-1 0 0,-1-1 0 0 0,0 1 0 0 0,1 0 0 0 0,-1-1 1 0 0,0 1-1 0 0,1-1 0 0 0,-1 1 0 0 0,0-1 0 0 0,0 0 1 0 0,0 0-1 0 0,0 1 0 0 0,0-1 0 0 0,0 0 1 0 0,0 0-1 0 0,0 0 0 0 0,0 0 0 0 0,0 0 0 0 0,0 0 1 0 0,0 0-1 0 0,-1-1 0 0 0,1 1 0 0 0,0 0 0 0 0,-1 0 1 0 0,1-1-1 0 0,-1 1 0 0 0,1 0 0 0 0,-1-1 0 0 0,0 1 1 0 0,0 0-1 0 0,1-1 0 0 0,-1 1 0 0 0,0 0 1 0 0,0-2-46 0 0,21-83 35 0 0,-20 76 67 0 0,9-49-312 0 0,3 1-1 0 0,3 0 0 0 0,1 1 1 0 0,4 1-1 0 0,3-2 211 0 0,17 11-1541 0 0,-2 36-4692 0 0,-30 11 4825 0 0</inkml:trace>
  <inkml:trace contextRef="#ctx0" brushRef="#br0" timeOffset="104505.415">12739 4018 1180 0 0,'-7'-7'176'0'0,"-1"1"0"0"0,0 0 0 0 0,1 0 0 0 0,-2 0 0 0 0,1 1 0 0 0,-1 1 0 0 0,0 0 0 0 0,0 0 0 0 0,0 0 0 0 0,0 1 1 0 0,-1 0-1 0 0,1 1 0 0 0,-1 0 0 0 0,1 1 0 0 0,-1 0 0 0 0,0 0 0 0 0,0 1 0 0 0,0 1 0 0 0,1-1 0 0 0,-1 2 0 0 0,0-1 0 0 0,0 1 0 0 0,1 1 0 0 0,0-1 0 0 0,-1 2 0 0 0,1-1 0 0 0,0 1 0 0 0,1 1 0 0 0,-1 0 0 0 0,1 0 0 0 0,-1 0 0 0 0,-4 6-176 0 0,1-5 155 0 0,1 0 0 0 0,0 0 0 0 0,0 1 0 0 0,1 1 0 0 0,0 0-1 0 0,0 0 1 0 0,0 1 0 0 0,2 0 0 0 0,-1 1 0 0 0,1 0 0 0 0,0 0-1 0 0,1 1 1 0 0,0 0 0 0 0,1 0 0 0 0,0 1 0 0 0,-2 8-155 0 0,9-18 17 0 0,1 0 0 0 0,-1 0 1 0 0,1 1-1 0 0,0-1 0 0 0,-1-1 0 0 0,1 1 1 0 0,0 0-1 0 0,1 0 0 0 0,-1-1 0 0 0,0 1 1 0 0,0-1-1 0 0,1 1 0 0 0,-1-1 1 0 0,0 0-1 0 0,1 0 0 0 0,0 0 0 0 0,-1-1 1 0 0,1 1-1 0 0,-1-1 0 0 0,1 1 0 0 0,0-1 1 0 0,-1 0-1 0 0,1 0 0 0 0,0 0 0 0 0,-1 0 1 0 0,1 0-1 0 0,0-1-17 0 0,28 0-116 0 0,-1-1 1 0 0,0-1 0 0 0,1-2-1 0 0,-2-1 1 0 0,1-2-1 0 0,-1-1 1 0 0,0 0-1 0 0,6-6 116 0 0,31-14 78 0 0,-66 28-42 0 0,-20 12 64 0 0,-14 53 21 0 0,38-53-72 0 0,4-7-96 0 0,0 0 0 0 0,0 0-1 0 0,0 0 1 0 0,1-1 0 0 0,-1 0 0 0 0,1-1 0 0 0,0 0 0 0 0,-1 0 0 0 0,1-1 0 0 0,0 0-1 0 0,0 0 1 0 0,0-1 0 0 0,0-1 0 0 0,0 1 0 0 0,0-1 0 0 0,0-1 0 0 0,0 1 0 0 0,-1-2-1 0 0,1 1 1 0 0,-1-1 0 0 0,1-1 0 0 0,6-3 47 0 0,2 3-52 0 0,0-2-1 0 0,0 0 0 0 0,0 0 1 0 0,-1-2-1 0 0,0 0 1 0 0,-1-1-1 0 0,0 0 1 0 0,0-2-1 0 0,-1 1 0 0 0,0-2 1 0 0,-1 0-1 0 0,0 0 1 0 0,-1-2-1 0 0,-1 1 1 0 0,0-1-1 0 0,0-1 0 0 0,-2 0 1 0 0,0 0-1 0 0,4-11 53 0 0,11-29 468 0 0,-2 0 0 0 0,-3-2 0 0 0,-2 0 0 0 0,-3-1 0 0 0,-3 0 0 0 0,-1-7-468 0 0,-10 65 17 0 0,1-1 0 0 0,-1 1 1 0 0,1-1-1 0 0,-1 1 0 0 0,0-1 0 0 0,1 1 1 0 0,-1-1-1 0 0,0 0 0 0 0,1 1 0 0 0,-1-1 1 0 0,0 1-1 0 0,0-1 0 0 0,0 0 0 0 0,0 1 1 0 0,1-1-1 0 0,-1 0 0 0 0,0 1 0 0 0,0-1 1 0 0,0 0-1 0 0,0 1 0 0 0,0-1 0 0 0,-1 0 1 0 0,1 1-1 0 0,0-1 0 0 0,0 1 1 0 0,0-1-1 0 0,-1 0 0 0 0,1 1 0 0 0,0-1 1 0 0,0 1-1 0 0,-1-1 0 0 0,1 0 0 0 0,0 1 1 0 0,-1-1-1 0 0,1 1 0 0 0,-1-1 0 0 0,1 1 1 0 0,-1 0-1 0 0,1-1 0 0 0,-1 1 0 0 0,1-1 1 0 0,-1 1-1 0 0,0 0 0 0 0,1 0 0 0 0,-1-1 1 0 0,1 1-1 0 0,-1 0 0 0 0,0 0 0 0 0,1-1 1 0 0,-1 1-1 0 0,0 0 0 0 0,1 0 0 0 0,-1 0 1 0 0,1 0-1 0 0,-1 0 0 0 0,0 0 0 0 0,1 0 1 0 0,-1 0-1 0 0,0 1 0 0 0,1-1 0 0 0,-1 0 1 0 0,0 0-1 0 0,1 0 0 0 0,-1 1 0 0 0,1-1 1 0 0,-1 0-1 0 0,0 1 0 0 0,1-1 0 0 0,-1 0 1 0 0,1 1-18 0 0,-35 32 213 0 0,26-14-173 0 0,0-1 0 0 0,2 1 1 0 0,0 1-1 0 0,1-1 1 0 0,1 1-1 0 0,0 0 0 0 0,2 0 1 0 0,0 1-1 0 0,2-1 0 0 0,0 1 1 0 0,1-1-1 0 0,3 16-40 0 0,-3-23 29 0 0,1 18-2 0 0,1 0 0 0 0,2 1 0 0 0,2-2 0 0 0,0 1 0 0 0,2-1-1 0 0,2 0 1 0 0,0 0 0 0 0,2-1 0 0 0,1-1 0 0 0,1 0 0 0 0,2-1 0 0 0,1 1-27 0 0,-14-24-5 0 0,-1 0 1 0 0,1 0 0 0 0,-1-1 0 0 0,1 1-1 0 0,0-1 1 0 0,0 1 0 0 0,1-1-1 0 0,-1 0 1 0 0,1 0 0 0 0,-1-1-1 0 0,1 1 1 0 0,0-1 0 0 0,0 1-1 0 0,0-1 1 0 0,1-1 0 0 0,-1 1 0 0 0,0 0-1 0 0,1-1 1 0 0,-1 0 0 0 0,1 0-1 0 0,-1-1 1 0 0,1 1 0 0 0,-1-1-1 0 0,1 0 1 0 0,-1 0 0 0 0,1 0-1 0 0,0-1 1 0 0,0 1 4 0 0,12-10-57 0 0,-1-1 0 0 0,0 0 0 0 0,0-1 0 0 0,-2-1-1 0 0,1 0 1 0 0,-2-1 0 0 0,0 0 0 0 0,0-1 0 0 0,-1-1 0 0 0,-1 0 0 0 0,-1 0 0 0 0,0-1-1 0 0,-1 0 1 0 0,-1-1 0 0 0,-1 0 0 0 0,5-18 57 0 0,-4-39 367 0 0,-8 75-345 0 0,0 0-6 0 0,-1 81 12 0 0,1-74-51 0 0,0 0 1 0 0,1 0-1 0 0,-1-1 1 0 0,1 1 0 0 0,1 0-1 0 0,-1-1 1 0 0,1 1-1 0 0,0-1 1 0 0,1 0-1 0 0,-1 0 1 0 0,1 0-1 0 0,0 0 1 0 0,1 0 0 0 0,0 0-1 0 0,0-1 1 0 0,0 0-1 0 0,0 1 1 0 0,1-2-1 0 0,0 1 1 0 0,0 0-1 0 0,0-1 1 0 0,0 0 0 0 0,1-1-1 0 0,0 1 1 0 0,0-1-1 0 0,0 0 1 0 0,0 0-1 0 0,0-1 1 0 0,1 1 0 0 0,-1-2-1 0 0,1 1 1 0 0,4 0 22 0 0,0-2-86 0 0,0-2 1 0 0,0 1-1 0 0,0-2 0 0 0,-1 1 1 0 0,1-1-1 0 0,-1-1 1 0 0,0 0-1 0 0,0 0 0 0 0,0-1 1 0 0,0 0-1 0 0,-1-1 1 0 0,0 0-1 0 0,0-1 1 0 0,-1 1-1 0 0,0-2 0 0 0,0 1 1 0 0,0-1-1 0 0,-1 0 1 0 0,0-1-1 0 0,-1 0 0 0 0,0 0 1 0 0,0 0-1 0 0,-1-1 1 0 0,0 0-1 0 0,3-10 86 0 0,21-58-104 0 0,-55 91 277 0 0,23-8-157 0 0,0-1 0 0 0,0 1 0 0 0,0-1 0 0 0,1 1-1 0 0,0 0 1 0 0,0 0 0 0 0,0 0 0 0 0,1 0-1 0 0,-1 0 1 0 0,1 0 0 0 0,1 1 0 0 0,-1-1 0 0 0,1 0-1 0 0,-1 1 1 0 0,2-1 0 0 0,-1 0 0 0 0,0 0-1 0 0,1 1 1 0 0,0-1 0 0 0,1 0 0 0 0,-1 0 0 0 0,1 0-1 0 0,0 0 1 0 0,0 0 0 0 0,0 0 0 0 0,1 0 0 0 0,-1-1-1 0 0,1 1 1 0 0,0-1 0 0 0,1 0 0 0 0,-1 0-1 0 0,1 0 1 0 0,0 0 0 0 0,0-1 0 0 0,0 0 0 0 0,0 1-1 0 0,1-2 1 0 0,-1 1 0 0 0,1 0 0 0 0,0-1-1 0 0,-1 0 1 0 0,1 0 0 0 0,0 0 0 0 0,0-1 0 0 0,1 1-1 0 0,-1-1 1 0 0,0 0 0 0 0,0-1 0 0 0,1 1-1 0 0,-1-1 1 0 0,2 0-16 0 0,15 4-20 0 0,-1 0-1 0 0,1-2 1 0 0,-1 0 0 0 0,1-1-1 0 0,0-2 1 0 0,-1 0-1 0 0,1-1 1 0 0,-1-1 0 0 0,1-1-1 0 0,-1-1 1 0 0,0-1-1 0 0,0-1 1 0 0,-1 0 0 0 0,0-2-1 0 0,-1 0 1 0 0,1-1-1 0 0,-2-1 1 0 0,0-1 0 0 0,0-1-1 0 0,-1 0 1 0 0,0-2-1 0 0,-1 1 1 0 0,-1-2 0 0 0,-1 0-1 0 0,2-3 21 0 0,-13 16 43 0 0,-1 0-1 0 0,1-1 1 0 0,-1 1-1 0 0,1-1 1 0 0,-1 1-1 0 0,0-1 1 0 0,0 0-1 0 0,-1 0 0 0 0,1 0 1 0 0,-1 0-1 0 0,0 0 1 0 0,0 0-1 0 0,0 0 1 0 0,-1 0-1 0 0,1 0 1 0 0,-1 0-1 0 0,0-1 1 0 0,0 1-1 0 0,-1 0 1 0 0,1 0-1 0 0,-1 0 1 0 0,0 0-1 0 0,0-1 1 0 0,0 1-1 0 0,0 1 1 0 0,-1-1-1 0 0,0 0 1 0 0,0 0-1 0 0,0 0 1 0 0,0 1-1 0 0,0-1 1 0 0,-1 1-1 0 0,0 0 0 0 0,1 0 1 0 0,-1 0-1 0 0,0 0 1 0 0,-1 0-1 0 0,1 0 1 0 0,0 1-1 0 0,-1 0 1 0 0,0 0-1 0 0,1 0 1 0 0,-1 0-1 0 0,0 0 1 0 0,0 1-1 0 0,0-1 1 0 0,0 1-1 0 0,0 0 1 0 0,-3 0-43 0 0,0 0 36 0 0,1-1 1 0 0,-1 2-1 0 0,1-1 1 0 0,-1 0-1 0 0,1 1 1 0 0,-1 1-1 0 0,1-1 1 0 0,-1 1-1 0 0,1 0 1 0 0,-1 0-1 0 0,1 1 1 0 0,0 0-1 0 0,-1 0 1 0 0,1 0-1 0 0,0 1 1 0 0,0 0-1 0 0,1 0 1 0 0,-1 0 0 0 0,1 1-1 0 0,-1 0 1 0 0,1 0-1 0 0,0 1 1 0 0,1-1-1 0 0,-1 1 1 0 0,1 0-1 0 0,0 0 1 0 0,0 0-1 0 0,0 1 1 0 0,1-1-1 0 0,0 1 1 0 0,0 0-1 0 0,0 0 1 0 0,1 0-1 0 0,0 1 1 0 0,0-1-1 0 0,1 0 1 0 0,-1 1-1 0 0,1-1 1 0 0,1 3-37 0 0,2 3-108 0 0,1 0 1 0 0,0 0-1 0 0,1-1 1 0 0,0 1 0 0 0,1-1-1 0 0,0 0 1 0 0,0 0-1 0 0,2-1 1 0 0,-1 0-1 0 0,1 0 1 0 0,1 0-1 0 0,0-1 1 0 0,0 0 0 0 0,1 0-1 0 0,0-1 1 0 0,0 0-1 0 0,1-1 1 0 0,0 0-1 0 0,1 0 108 0 0,8 5-822 0 0,1-1-1 0 0,0-1 0 0 0,0 0 1 0 0,1-2-1 0 0,0 0 0 0 0,0-1 1 0 0,1-2-1 0 0,0 0 0 0 0,21 2 823 0 0,-3-4-1146 0 0</inkml:trace>
  <inkml:trace contextRef="#ctx0" brushRef="#br0" timeOffset="106021.142">15342 3568 968 0 0,'23'-123'8568'0'0,"4"148"-12820"0"0,2 14 1729 0 0,-13-19 1374 0 0</inkml:trace>
  <inkml:trace contextRef="#ctx0" brushRef="#br0" timeOffset="110334.466">21543 3739 1344 0 0,'1'-3'152'0'0,"0"1"1"0"0,0-1-1 0 0,0 1 0 0 0,0-1 0 0 0,0 1 0 0 0,0-1 1 0 0,-1 1-1 0 0,0-1 0 0 0,1 0 0 0 0,-1 0 0 0 0,0 1 1 0 0,0-1-1 0 0,0 0 0 0 0,-1 1 0 0 0,1-1 0 0 0,0 0 1 0 0,-1 1-1 0 0,0-1 0 0 0,0 1 0 0 0,0-1 0 0 0,0 1 1 0 0,0-1-1 0 0,0 1 0 0 0,-1-1 0 0 0,1 1 0 0 0,-1 0 1 0 0,1 0-1 0 0,-1 0 0 0 0,0 0 0 0 0,0 0 0 0 0,0 0 1 0 0,0 1-1 0 0,-1-2-152 0 0,-3 1 101 0 0,0 0 0 0 0,0 0 1 0 0,0 0-1 0 0,0 1 0 0 0,0 0 0 0 0,0 0 1 0 0,-1 0-1 0 0,1 1 0 0 0,0 0 0 0 0,0 0 1 0 0,-1 0-1 0 0,1 1 0 0 0,0 0 0 0 0,0 1 1 0 0,0-1-1 0 0,0 1 0 0 0,0 0 1 0 0,0 0-1 0 0,0 1 0 0 0,0 0-101 0 0,-2 2 79 0 0,0-1 0 0 0,1 1 0 0 0,0 0-1 0 0,0 1 1 0 0,0-1 0 0 0,1 1 0 0 0,0 1 0 0 0,0-1-1 0 0,0 1 1 0 0,1 0 0 0 0,0 0 0 0 0,0 1 0 0 0,1 0-1 0 0,0-1 1 0 0,0 2 0 0 0,1-1 0 0 0,0 0 0 0 0,0 0 0 0 0,1 1-1 0 0,0 0 1 0 0,1-1 0 0 0,0 1 0 0 0,0 0 0 0 0,1 4-79 0 0,0-9 20 0 0,1 0 0 0 0,0 0 0 0 0,0 0 0 0 0,0 0 0 0 0,0-1 0 0 0,0 1 0 0 0,1 0 0 0 0,0-1 0 0 0,0 1 0 0 0,0-1 0 0 0,0 1 0 0 0,0-1 1 0 0,1 0-1 0 0,-1 0 0 0 0,1 0 0 0 0,0-1 0 0 0,0 1 0 0 0,0 0 0 0 0,0-1 0 0 0,0 0 0 0 0,1 0 0 0 0,-1 0 0 0 0,1 0 0 0 0,-1 0 0 0 0,1-1 0 0 0,0 0 1 0 0,-1 1-1 0 0,1-1 0 0 0,0-1 0 0 0,4 1-20 0 0,129 4-62 0 0,-103-10-50 0 0,-1-2-1 0 0,0-2 0 0 0,-1-1 1 0 0,0-1-1 0 0,0-2 0 0 0,-2-1 1 0 0,1-1-1 0 0,20-16 113 0 0,-17-7 117 0 0,-33 37-88 0 0,-1 1 16 0 0,-24-8 56 0 0,19 10-90 0 0,0 1 0 0 0,0-1 0 0 0,0 1 0 0 0,0 0 0 0 0,1 0 0 0 0,0 0 0 0 0,-1 1 0 0 0,1 0 0 0 0,0-1 0 0 0,1 1 0 0 0,-1 1 0 0 0,1-1 0 0 0,0 0 0 0 0,0 1 0 0 0,0 0 0 0 0,0 0 0 0 0,1 0 0 0 0,0 0 0 0 0,0 0 0 0 0,1 0 0 0 0,-1 0 0 0 0,1 1 0 0 0,0-1 0 0 0,0 1 0 0 0,1-1-11 0 0,1-2 5 0 0,-1 0 1 0 0,2 0-1 0 0,-1-1 0 0 0,0 1 0 0 0,0-1 1 0 0,1 1-1 0 0,-1-1 0 0 0,1 0 0 0 0,0 0 0 0 0,0 1 1 0 0,0-1-1 0 0,0 0 0 0 0,0-1 0 0 0,0 1 0 0 0,1 0 1 0 0,-1-1-1 0 0,0 1 0 0 0,1-1 0 0 0,-1 0 0 0 0,1 1 1 0 0,0-1-1 0 0,-1-1 0 0 0,1 1 0 0 0,0 0 0 0 0,0-1 1 0 0,0 1-1 0 0,-1-1 0 0 0,1 0 0 0 0,0 0 0 0 0,0 0 1 0 0,0 0-1 0 0,0 0 0 0 0,-1-1 0 0 0,1 1 0 0 0,0-1 1 0 0,0 0-6 0 0,30-10-14 0 0,-1-2 1 0 0,-1-1 0 0 0,0-2-1 0 0,-1 0 1 0 0,-1-2 0 0 0,0-2 0 0 0,-1 0-1 0 0,-2-2 1 0 0,0-1 0 0 0,-1-1-1 0 0,8-12 14 0 0,44-36-209 0 0,-74 70 204 0 0,0 0-1 0 0,0 0 0 0 0,0 0 1 0 0,0 1-1 0 0,0-1 1 0 0,0 0-1 0 0,0 1 0 0 0,0 0 1 0 0,1 0-1 0 0,-1 0 0 0 0,0 0 1 0 0,1 1-1 0 0,-1-1 1 0 0,1 1-1 0 0,-1 0 0 0 0,1 0 1 0 0,-1 0-1 0 0,1 0 0 0 0,-1 1 1 0 0,1-1-1 0 0,-1 1 1 0 0,0 0-1 0 0,1 0 0 0 0,-1 0 1 0 0,0 1-1 0 0,0-1 1 0 0,0 1-1 0 0,0 0 0 0 0,0-1 1 0 0,0 1-1 0 0,0 1 0 0 0,0-1 1 0 0,-1 0-1 0 0,1 1 1 0 0,-1-1-1 0 0,0 1 0 0 0,2 2 6 0 0,69 113 176 0 0,-37 61-307 0 0,-38-171-133 0 0,1 0 0 0 0,-1 0 0 0 0,-1 0 0 0 0,0 0 0 0 0,0 0-1 0 0,0 0 1 0 0,-1-1 0 0 0,0 0 0 0 0,0 0 0 0 0,-1 0 0 0 0,0 0 0 0 0,0 0 0 0 0,0-1 0 0 0,-1 0 0 0 0,0 0 0 0 0,-1-1 0 0 0,1 0 0 0 0,-1 0-1 0 0,0 0 1 0 0,0-1 0 0 0,0 0 0 0 0,-1 0 0 0 0,1-1 0 0 0,-1 0 0 0 0,0-1 0 0 0,-4 2 264 0 0,-21 1-1317 0 0</inkml:trace>
  <inkml:trace contextRef="#ctx0" brushRef="#br0" timeOffset="107039.238">17405 3940 956 0 0,'0'-1'106'0'0,"1"0"0"0"0,0 0 0 0 0,-1-1 0 0 0,1 1 0 0 0,-1 0 0 0 0,0 0 0 0 0,1 0 0 0 0,-1 0 0 0 0,0-1 0 0 0,0 1 0 0 0,0 0 0 0 0,0 0 0 0 0,0-1 0 0 0,0 1 0 0 0,0 0 0 0 0,0 0 0 0 0,0 0 0 0 0,0-1-1 0 0,-1 1 1 0 0,1 0 0 0 0,0 0 0 0 0,-1 0 0 0 0,1 0 0 0 0,-1-1 0 0 0,0 1 0 0 0,1 0 0 0 0,-1 0 0 0 0,0 0 0 0 0,0 0 0 0 0,1 0 0 0 0,-1 1 0 0 0,0-1 0 0 0,0 0 0 0 0,0 0 0 0 0,0 1 0 0 0,0-1 0 0 0,0 0 0 0 0,0 1 0 0 0,0-1 0 0 0,-1 1 0 0 0,1-1 0 0 0,0 1 0 0 0,0 0 0 0 0,0-1 0 0 0,-1 1 0 0 0,1 0 0 0 0,-1 0-106 0 0,-65-24 691 0 0,50 24-562 0 0,0 0 0 0 0,1 1 0 0 0,-1 1 0 0 0,0 0 0 0 0,0 1 0 0 0,1 1 1 0 0,0 1-1 0 0,0 0 0 0 0,0 1 0 0 0,0 1 0 0 0,1 0 0 0 0,0 1 0 0 0,1 1 0 0 0,0 0 0 0 0,0 1 0 0 0,1 0 0 0 0,0 1 1 0 0,1 1-1 0 0,0 0 0 0 0,1 1 0 0 0,-3 4-129 0 0,11-15 14 0 0,1 1 1 0 0,0-1 0 0 0,0 0-1 0 0,1 1 1 0 0,-1-1-1 0 0,0 1 1 0 0,1 0-1 0 0,0-1 1 0 0,-1 1 0 0 0,1 0-1 0 0,0 0 1 0 0,0 0-1 0 0,1 0 1 0 0,-1 0-1 0 0,1 0 1 0 0,-1 0-1 0 0,1 0 1 0 0,0 0 0 0 0,0 0-1 0 0,0 0 1 0 0,1 0-1 0 0,-1 0 1 0 0,1 0-1 0 0,0 0 1 0 0,-1 0 0 0 0,1 0-1 0 0,1 0 1 0 0,-1 0-1 0 0,0-1 1 0 0,1 1-1 0 0,-1 0 1 0 0,1-1-1 0 0,0 1 1 0 0,0-1 0 0 0,0 0-1 0 0,0 0 1 0 0,0 0-1 0 0,0 0 1 0 0,1 0-1 0 0,-1 0 1 0 0,2 1-15 0 0,118 35-261 0 0,-100-39-24 0 0,0-1 1 0 0,-1-1-1 0 0,0 0 1 0 0,0-2-1 0 0,0-1 1 0 0,0 0-1 0 0,-1-2 1 0 0,0 0-1 0 0,0-1 1 0 0,-1-1-1 0 0,-1-1 1 0 0,1-1-1 0 0,-2 0 1 0 0,0-1-1 0 0,0-1 1 0 0,-1-1 0 0 0,-1 0-1 0 0,0-1 1 0 0,-1-1-1 0 0,4-7 285 0 0,12-21-489 0 0</inkml:trace>
  <inkml:trace contextRef="#ctx0" brushRef="#br0" timeOffset="107287.051">17634 3736 3420 0 0,'40'-183'2216'0'0,"-40"177"-2100"0"0,1 0-1 0 0,-1 1 0 0 0,0-1 0 0 0,0 1 0 0 0,0-1 1 0 0,-1 0-1 0 0,0 1 0 0 0,0-1 0 0 0,0 1 1 0 0,-1-1-1 0 0,0 1 0 0 0,0 0 0 0 0,0 0 1 0 0,-1 0-1 0 0,1 0 0 0 0,-1 0 0 0 0,-1 0 1 0 0,1 1-1 0 0,0 0 0 0 0,-1-1 0 0 0,0 1 1 0 0,0 0-1 0 0,0 1 0 0 0,-1-1 0 0 0,1 1 1 0 0,-1 0-1 0 0,0 0 0 0 0,0 0 0 0 0,0 1 1 0 0,0 0-1 0 0,-6-2-115 0 0,8 5 45 0 0,0 0 0 0 0,1 0 0 0 0,-1 1 0 0 0,0-1 0 0 0,0 1 0 0 0,1 0 0 0 0,-1 0 0 0 0,1-1 0 0 0,-1 2 0 0 0,1-1 0 0 0,0 0 1 0 0,0 0-1 0 0,0 1 0 0 0,0-1 0 0 0,0 1 0 0 0,1 0 0 0 0,-1-1 0 0 0,1 1 0 0 0,0 0 0 0 0,0 0 0 0 0,0 0 0 0 0,0 0 0 0 0,0 0 0 0 0,0 0 0 0 0,1 0 0 0 0,0 1-45 0 0,-3 22 47 0 0,2 0 0 0 0,1 0 0 0 0,1 1 0 0 0,1-1 0 0 0,1 0 0 0 0,2 0 0 0 0,0-1 0 0 0,2 0 0 0 0,1 0 0 0 0,0 0 0 0 0,2-1 0 0 0,1 0 0 0 0,1 0 0 0 0,1-2 0 0 0,1 0 0 0 0,5 5-47 0 0,-2 4-383 0 0,-5-8 61 0 0,-3-9-557 0 0,0 0-1 0 0,-1 1 1 0 0,-1 0-1 0 0,-1 0 0 0 0,0 1 1 0 0,-1 0-1 0 0,0 0 1 0 0,-2 0-1 0 0,2 10 880 0 0,-5-16-1243 0 0</inkml:trace>
  <inkml:trace contextRef="#ctx0" brushRef="#br0" timeOffset="107584.479">17734 4088 1748 0 0,'24'-24'3913'0'0,"27"-10"-3344"0"0,-31 22-97 0 0,9-4-556 0 0,0-2 0 0 0,-2-1 1 0 0,0-1-1 0 0,-1-1 0 0 0,-1-2 0 0 0,-1 0 0 0 0,-2-2 1 0 0,0 0-1 0 0,-1-1 0 0 0,-2-2 0 0 0,-1 0 0 0 0,-1-1 1 0 0,9-21 83 0 0,-25 48 16 0 0,1 0 0 0 0,0 0 0 0 0,-1-1 0 0 0,0 1 0 0 0,0 0 0 0 0,0-1 1 0 0,0 0-1 0 0,0 1 0 0 0,0-1 0 0 0,0 1 0 0 0,-1-1 0 0 0,0 0 0 0 0,1 1 1 0 0,-1-1-1 0 0,0 0 0 0 0,0 0 0 0 0,-1 1 0 0 0,1-1 0 0 0,0 0 0 0 0,-1 1 1 0 0,0-1-1 0 0,1 0 0 0 0,-1 1 0 0 0,0-1 0 0 0,0 1 0 0 0,-1-1 0 0 0,1 1 1 0 0,-1 0-1 0 0,1-1 0 0 0,-1 1 0 0 0,1 0 0 0 0,-1 0 0 0 0,0 0 1 0 0,0 0-1 0 0,0 1 0 0 0,0-1 0 0 0,-1 0 0 0 0,1 1 0 0 0,0-1 0 0 0,-1 1 1 0 0,1 0-1 0 0,-1 0 0 0 0,1 0 0 0 0,-1 0 0 0 0,1 0 0 0 0,-1 1 0 0 0,0-1 1 0 0,0 1-1 0 0,1 0 0 0 0,-1 0 0 0 0,0 0 0 0 0,1 0 0 0 0,-1 0 0 0 0,0 0 1 0 0,-1 1-17 0 0,-6 3 95 0 0,-1 0 1 0 0,0 1 0 0 0,1 0 0 0 0,0 1 0 0 0,0 0 0 0 0,1 1 0 0 0,0 0 0 0 0,0 0-1 0 0,0 1 1 0 0,1 0 0 0 0,0 1 0 0 0,1-1 0 0 0,0 2 0 0 0,0-1 0 0 0,1 1 0 0 0,0 0-1 0 0,1 0 1 0 0,0 0 0 0 0,0 1 0 0 0,1 0 0 0 0,1 0 0 0 0,0 0 0 0 0,0 0 0 0 0,1 1-1 0 0,1-1 1 0 0,-1 1 0 0 0,2-1 0 0 0,0 1 0 0 0,0-1 0 0 0,1 1 0 0 0,1-1 0 0 0,0 0-1 0 0,0 1 1 0 0,1-1 0 0 0,1 0 0 0 0,-1 0 0 0 0,2 0 0 0 0,0-1 0 0 0,5 9-96 0 0,0-1-20 0 0,2-1 1 0 0,0 0-1 0 0,0-1 1 0 0,2 0-1 0 0,0-1 0 0 0,1-1 1 0 0,0 0-1 0 0,1-1 1 0 0,1 0-1 0 0,0-2 1 0 0,0 0-1 0 0,10 4 20 0 0,-12-8-619 0 0,0 0 0 0 0,1 0 0 0 0,0-2 0 0 0,0 0 0 0 0,1 0 0 0 0,-1-2 0 0 0,1 0 0 0 0,0-1 0 0 0,14 0 619 0 0,-1-5-1412 0 0,21-14 14 0 0</inkml:trace>
  <inkml:trace contextRef="#ctx0" brushRef="#br0" timeOffset="107860.687">18678 3247 1632 0 0,'-23'0'3205'0'0,"-35"63"-1275"0"0,49-48-1718 0 0,2 1 1 0 0,0-1 0 0 0,0 1 0 0 0,2 0 0 0 0,0 1 0 0 0,0-1 0 0 0,2 1-1 0 0,0 0 1 0 0,1 0 0 0 0,1 0 0 0 0,0 0 0 0 0,1 0 0 0 0,1 0-1 0 0,1 0 1 0 0,1 7-213 0 0,73 261 1432 0 0,-43-181-1038 0 0,-28-89-344 0 0,12 40 58 0 0,-2 0 1 0 0,-2 0 0 0 0,-3 1-1 0 0,2 43-108 0 0,-12-90-111 0 0,0 1 1 0 0,-1-1-1 0 0,0 0 0 0 0,-1 1 1 0 0,0-1-1 0 0,0 0 0 0 0,-1 0 1 0 0,0 0-1 0 0,-1 0 0 0 0,0-1 1 0 0,0 1-1 0 0,-1-1 0 0 0,0 0 1 0 0,-3 3 110 0 0,4-6-216 0 0,1-1 0 0 0,-1-1 0 0 0,1 1 0 0 0,-1 0 1 0 0,-1-1-1 0 0,1 0 0 0 0,0 0 0 0 0,-1 0 0 0 0,1-1 0 0 0,-1 1 1 0 0,0-1-1 0 0,0 0 0 0 0,0 0 0 0 0,0-1 0 0 0,0 0 0 0 0,0 0 1 0 0,-1 0-1 0 0,1 0 0 0 0,0-1 0 0 0,0 0 0 0 0,-1 0 1 0 0,1 0-1 0 0,0-1 0 0 0,0 1 0 0 0,-1-1 0 0 0,1-1 0 0 0,-2 0 216 0 0,-45-18-1304 0 0,7-8 24 0 0</inkml:trace>
  <inkml:trace contextRef="#ctx0" brushRef="#br0" timeOffset="108391.235">18277 3916 2268 0 0,'24'-7'4550'0'0,"111"-21"-3710"0"0,-67 17-520 0 0,62-11 351 0 0,0 5-1 0 0,92 3-670 0 0,-219 16 58 0 0,-1 0 1 0 0,0 0-1 0 0,0 0 0 0 0,-1 0 1 0 0,1 1-1 0 0,0-1 1 0 0,-1 0-1 0 0,0 1 0 0 0,1 0 1 0 0,-1-1-1 0 0,0 1 0 0 0,0 0 1 0 0,0-1-1 0 0,-1 1 1 0 0,1 0-1 0 0,-1 0 0 0 0,0 0 1 0 0,1 0-1 0 0,-1-1 1 0 0,0 1-1 0 0,-1 0 0 0 0,1 0 1 0 0,0 0-1 0 0,-1 0 0 0 0,0 0 1 0 0,0-1-1 0 0,0 1 1 0 0,-1 2-59 0 0,1 14-49 0 0,12 31-771 0 0,5-40-3834 0 0,-15-15 2140 0 0,-2 1 1333 0 0</inkml:trace>
  <inkml:trace contextRef="#ctx0" brushRef="#br0" timeOffset="108638.052">18933 3466 1724 0 0,'1'-6'1300'0'0,"3"1"-280"0"0,-4 1-128 0 0,1-1-255 0 0,1 4-69 0 0,-2-4-184 0 0,-3 2-116 0 0,6-1-132 0 0,-5 2-92 0 0,4 1-44 0 0,-1-2-88 0 0,1 3-20 0 0,3 0 12 0 0,0-2-492 0 0,1 1-749 0 0,-1 1 77 0 0,4 0-224 0 0</inkml:trace>
  <inkml:trace contextRef="#ctx0" brushRef="#br0" timeOffset="109576.439">19216 3688 1388 0 0,'21'221'6216'0'0,"-37"-142"-2629"0"0,174-264-4006 0 0,-157 184 411 0 0,0 0-1 0 0,0 0 0 0 0,0 0 0 0 0,1 1 1 0 0,-1-1-1 0 0,0 0 0 0 0,1 0 1 0 0,-1 1-1 0 0,1-1 0 0 0,-1 0 0 0 0,1 1 1 0 0,-1 0-1 0 0,1-1 0 0 0,-1 1 1 0 0,1 0-1 0 0,-1 0 0 0 0,1 0 0 0 0,-1 0 1 0 0,1 0-1 0 0,-1 0 0 0 0,1 0 1 0 0,-1 0-1 0 0,1 1 0 0 0,-1-1 0 0 0,1 1 1 0 0,-1-1-1 0 0,1 1 0 0 0,-1-1 0 0 0,1 1 1 0 0,-1 0-1 0 0,0 0 0 0 0,1 0 1 0 0,-1 0-1 0 0,0 0 0 0 0,0 0 0 0 0,0 0 1 0 0,0 0-1 0 0,0 0 0 0 0,0 0 1 0 0,0 1-1 0 0,0-1 0 0 0,0 0 0 0 0,-1 1 1 0 0,1-1-1 0 0,0 1 0 0 0,-1-1 1 0 0,1 0-1 0 0,-1 1 0 0 0,0-1 0 0 0,1 1 1 0 0,-1 0-1 0 0,0-1 9 0 0,6 9 2 0 0,0 0 0 0 0,1 0-1 0 0,0-1 1 0 0,0 0 0 0 0,1 0 0 0 0,0 0 0 0 0,1-1-1 0 0,0-1 1 0 0,0 0 0 0 0,1 0 0 0 0,0 0 0 0 0,0-2 0 0 0,0 1-1 0 0,1-1 1 0 0,0 0 0 0 0,0-1 0 0 0,0-1 0 0 0,11 3-2 0 0,-3-3-107 0 0,1-1 1 0 0,-1 0 0 0 0,1-1 0 0 0,-1-2 0 0 0,1 0-1 0 0,-1-1 1 0 0,1 0 0 0 0,-1-2 0 0 0,0 0 0 0 0,0-2-1 0 0,0 0 1 0 0,-1-1 0 0 0,0 0 0 0 0,0-2-1 0 0,-1 0 1 0 0,0-1 0 0 0,-1-1 0 0 0,0 0 0 0 0,0-1-1 0 0,-1-1 107 0 0,1-20-111 0 0,-16 32 115 0 0,-3-3-15 0 0,-8-3 67 0 0,0 0 0 0 0,0 0 1 0 0,0 1-1 0 0,-1 1 0 0 0,0 0 0 0 0,0 0 0 0 0,-1 1 0 0 0,1 1 0 0 0,-1 0 0 0 0,0 1 0 0 0,0 0 0 0 0,0 1 0 0 0,0 0 0 0 0,0 1 0 0 0,0 1 0 0 0,0 0 0 0 0,0 1 0 0 0,1 0 0 0 0,-1 1 0 0 0,0 0 0 0 0,1 1 0 0 0,0 1 0 0 0,0 0 0 0 0,0 0 0 0 0,-5 4-56 0 0,10-7 45 0 0,0 1 0 0 0,-1 0 0 0 0,1 0 0 0 0,0 1-1 0 0,1 0 1 0 0,-1 0 0 0 0,1 1 0 0 0,-1 0 0 0 0,1 0 0 0 0,1 0-1 0 0,-1 1 1 0 0,1 0 0 0 0,0 0 0 0 0,0 0 0 0 0,1 1 0 0 0,-3 3-45 0 0,7-7 12 0 0,1 0 0 0 0,-1 0 1 0 0,0 0-1 0 0,1 1 0 0 0,-1-1 1 0 0,1 0-1 0 0,0 0 1 0 0,0 0-1 0 0,0-1 0 0 0,1 1 1 0 0,-1 0-1 0 0,1 0 0 0 0,-1-1 1 0 0,1 1-1 0 0,0-1 1 0 0,0 1-1 0 0,0-1 0 0 0,0 0 1 0 0,1 1-1 0 0,-1-1 0 0 0,1-1 1 0 0,-1 1-1 0 0,1 0 0 0 0,-1 0 1 0 0,1-1-1 0 0,0 0 1 0 0,0 0-1 0 0,0 1 0 0 0,3-1-12 0 0,20 6 4 0 0,1-1-1 0 0,1-2 1 0 0,-1-1-1 0 0,1-1 1 0 0,-1-1-1 0 0,1-2 0 0 0,0 0 1 0 0,-1-2-1 0 0,0-1 1 0 0,11-4-4 0 0,43-2-116 0 0,288-55-323 0 0,-307 39 1070 0 0,-62 26-504 0 0,-86 1 444 0 0,-163 70 26 0 0,222-48-743 0 0,27-22 118 0 0,3-1-14 0 0,19-2-43 0 0,0-2-1 0 0,-1 0 1 0 0,1-1 0 0 0,-1-1 0 0 0,0-1 0 0 0,0-1 0 0 0,-1-1 0 0 0,0-1 0 0 0,-1-1-1 0 0,0 0 1 0 0,-1-1 0 0 0,0-1 0 0 0,11-11 85 0 0,-10 9-28 0 0,-1 0 0 0 0,-1-1 0 0 0,0-1 1 0 0,-1 0-1 0 0,-1-1 0 0 0,-1-1 0 0 0,0-1 0 0 0,-2 0 0 0 0,0 0 1 0 0,-1-1-1 0 0,-1-1 0 0 0,-1 0 0 0 0,-1 0 0 0 0,-1-1 0 0 0,-1 1 0 0 0,-1-2 1 0 0,-1 1-1 0 0,-1 0 0 0 0,-1-1 0 0 0,-1 0 0 0 0,-2-7 28 0 0,1 16 147 0 0,-2 1-1 0 0,0-1 0 0 0,-1 1 1 0 0,0 0-1 0 0,-1 0 1 0 0,-1 0-1 0 0,0 0 0 0 0,0 1 1 0 0,-2 0-1 0 0,0 0 1 0 0,0 0-1 0 0,-3-1-146 0 0,9 14 24 0 0,-1-1 1 0 0,0 1-1 0 0,1 1 1 0 0,-1-1-1 0 0,0 0 1 0 0,1 0-1 0 0,-1 1 0 0 0,1-1 1 0 0,-1 1-1 0 0,0-1 1 0 0,1 1-1 0 0,-1 0 0 0 0,1-1 1 0 0,0 1-1 0 0,-1 0 1 0 0,1 0-1 0 0,0 0 0 0 0,-1 0 1 0 0,1 0-1 0 0,0 0 1 0 0,0 1-1 0 0,0-1 0 0 0,0 0 1 0 0,0 0-1 0 0,0 1 1 0 0,0-1-1 0 0,1 1 0 0 0,-1-1 1 0 0,0 1-1 0 0,1-1 1 0 0,-1 1-1 0 0,1-1 0 0 0,0 1 1 0 0,-1 0-1 0 0,1-1 1 0 0,0 1-1 0 0,0 0 0 0 0,0-1 1 0 0,0 1-1 0 0,0 0 1 0 0,0-1-1 0 0,1 1 0 0 0,-1-1 1 0 0,1 1-1 0 0,-1 1-24 0 0,14 239-153 0 0,42 51-2120 0 0,-25-4-5329 0 0,-29-255 6367 0 0</inkml:trace>
  <inkml:trace contextRef="#ctx0" brushRef="#br0" timeOffset="105773.134">15273 3907 1612 0 0,'16'-14'2044'0'0,"-16"11"-1188"0"0,0 3-79 0 0,5-5-55 0 0,27-26 1524 0 0,-32 31-1817 0 0,-13 43 1653 0 0,12-31-2054 0 0,0 0-1 0 0,1 0 0 0 0,0 0 0 0 0,1 0 0 0 0,0 0 1 0 0,1 0-1 0 0,0 0 0 0 0,1 0 0 0 0,0-1 0 0 0,1 1 1 0 0,1-1-1 0 0,0 0 0 0 0,0-1 0 0 0,1 1 0 0 0,0-1 1 0 0,1 0-1 0 0,0 0 0 0 0,0-1 0 0 0,1 0 1 0 0,0 0-1 0 0,4 2-27 0 0,24 11-2468 0 0,-35-21 964 0 0,-1-18-1330 0 0,-8-3 1404 0 0,-7-5 46 0 0</inkml:trace>
  <inkml:trace contextRef="#ctx0" brushRef="#br0" timeOffset="106592.267">15681 4213 868 0 0,'-14'54'4878'0'0,"85"-214"-2020"0"0,18-123-4157 0 0,-75 219 86 0 0,33 112 1552 0 0,17 1-126 0 0,-44-35-35 0 0,0 0 0 0 0,-1 1-1 0 0,0 1 1 0 0,-2 0 0 0 0,1 2 0 0 0,-2 0 0 0 0,-1 1 0 0 0,0 0 0 0 0,10 18-178 0 0,-23-31 39 0 0,0 0 1 0 0,-1-1 0 0 0,1 1-1 0 0,-1 0 1 0 0,0 0-1 0 0,0 0 1 0 0,-1 0 0 0 0,0 0-1 0 0,0 0 1 0 0,0 0 0 0 0,-1 0-1 0 0,0 0 1 0 0,0 0-1 0 0,-1-1 1 0 0,1 1 0 0 0,-1 0-1 0 0,0-1 1 0 0,-1 1 0 0 0,0-1-1 0 0,1 1 1 0 0,-2-1-1 0 0,1 0 1 0 0,0 0 0 0 0,-1-1-1 0 0,0 1 1 0 0,0-1 0 0 0,-1 0-1 0 0,-1 2-39 0 0,0-1-237 0 0,1-1-1 0 0,-1 1 1 0 0,0-1 0 0 0,0-1-1 0 0,0 1 1 0 0,0-1 0 0 0,-1 0-1 0 0,1 0 1 0 0,-1-1 0 0 0,0 0-1 0 0,1 0 1 0 0,-1-1 0 0 0,0 1-1 0 0,0-2 1 0 0,-5 1 237 0 0,-24-24-2617 0 0,31 1 1264 0 0</inkml:trace>
  <inkml:trace contextRef="#ctx0" brushRef="#br0" timeOffset="120784.646">15382 5951 1496 0 0,'-6'-7'211'0'0,"-2"-1"0"0"0,1 1 0 0 0,-1 0 1 0 0,0 0-1 0 0,0 1 0 0 0,0 0 0 0 0,-1 1 0 0 0,0 0 0 0 0,0 0 0 0 0,-1 1 0 0 0,1 0 0 0 0,-1 1 0 0 0,0 0 0 0 0,0 0 1 0 0,0 1-1 0 0,0 0 0 0 0,0 1 0 0 0,0 0 0 0 0,-1 1 0 0 0,1 0 0 0 0,0 0 0 0 0,-1 1 0 0 0,-6 2-211 0 0,-9-1 322 0 0,-1 2-1 0 0,1 0 0 0 0,0 2 0 0 0,0 1 1 0 0,1 1-1 0 0,0 1 0 0 0,-23 12-321 0 0,40-18 67 0 0,1 0 0 0 0,-1 1 1 0 0,1 0-1 0 0,0 1 0 0 0,0 0 0 0 0,0 0 0 0 0,0 0 0 0 0,1 1 0 0 0,0 0 0 0 0,0 0 1 0 0,0 1-1 0 0,1-1 0 0 0,0 1 0 0 0,1 0 0 0 0,-1 1 0 0 0,1-1 0 0 0,1 1 1 0 0,-1 0-1 0 0,1 0 0 0 0,1 0 0 0 0,0 0 0 0 0,0 0 0 0 0,-1 5-67 0 0,6-8-2 0 0,0 1 0 0 0,0-1 0 0 0,1 0 1 0 0,0-1-1 0 0,0 1 0 0 0,0-1 0 0 0,0 1 0 0 0,0-1 0 0 0,1 0 0 0 0,0-1 0 0 0,0 1 0 0 0,0-1 0 0 0,0 0 0 0 0,1 0 0 0 0,-1-1 0 0 0,1 0 1 0 0,-1 0-1 0 0,1 0 0 0 0,0 0 0 0 0,0-1 0 0 0,0 0 0 0 0,0 0 0 0 0,0-1 0 0 0,0 1 0 0 0,0-2 0 0 0,0 1 0 0 0,5-1 2 0 0,9 1-94 0 0,0 0-1 0 0,0-2 1 0 0,0 0-1 0 0,0-2 1 0 0,0 0-1 0 0,-1-1 1 0 0,1 0-1 0 0,-1-2 1 0 0,-1-1-1 0 0,1 0 1 0 0,-1-1-1 0 0,-1-1 1 0 0,1-1-1 0 0,-2 0 1 0 0,0-1-1 0 0,0-1 0 0 0,-1 0 1 0 0,-1-1-1 0 0,0-1 1 0 0,-1 0-1 0 0,11-17 95 0 0,-8 9 66 0 0,-2-1-1 0 0,-1 0 1 0 0,-1-1-1 0 0,-1-1 0 0 0,-1 0 1 0 0,-1 0-1 0 0,-1-1 1 0 0,-2 0-1 0 0,0 0 0 0 0,-2 0 1 0 0,-1-1-1 0 0,-1-13-65 0 0,-3 26 167 0 0,-1 0 0 0 0,0 0 0 0 0,-1 0-1 0 0,-1 0 1 0 0,-1 0 0 0 0,0 0 0 0 0,0 1 0 0 0,-1 0 0 0 0,-1 0 0 0 0,-1 1-1 0 0,0 0 1 0 0,0 0 0 0 0,-3-1-167 0 0,8 14 25 0 0,0-1 0 0 0,1 2 0 0 0,-1-1 0 0 0,0 0 0 0 0,1 0 0 0 0,-1 1 0 0 0,1 0 1 0 0,-1-1-1 0 0,0 1 0 0 0,1 0 0 0 0,-1 0 0 0 0,1 1 0 0 0,0-1 0 0 0,-1 0 0 0 0,1 1 0 0 0,0-1 0 0 0,0 1 0 0 0,0 0 0 0 0,0 0 0 0 0,0 0 0 0 0,0 0 0 0 0,1 0 1 0 0,-1 0-1 0 0,1 0 0 0 0,-1 1 0 0 0,1-1 0 0 0,0 0 0 0 0,0 1 0 0 0,0-1 0 0 0,0 1 0 0 0,0-1 0 0 0,1 1 0 0 0,-1 0 0 0 0,1-1 0 0 0,-1 1 0 0 0,1 0 0 0 0,0 2-25 0 0,-12 153 673 0 0,16-130-620 0 0,0 0 0 0 0,2 0 0 0 0,1 0-1 0 0,2-1 1 0 0,0 0 0 0 0,2 0 0 0 0,4 6-53 0 0,-9-20 26 0 0,73 159-348 0 0,17 41-5628 0 0,-88-181 1869 0 0,-12-30 2781 0 0</inkml:trace>
  <inkml:trace contextRef="#ctx0" brushRef="#br0" timeOffset="121234.982">15670 5849 1532 0 0,'5'-3'101'0'0,"1"1"0"0"0,-1-1 1 0 0,1 0-1 0 0,-1 1 0 0 0,1 0 0 0 0,0 1 0 0 0,0-1 1 0 0,-1 1-1 0 0,1 0 0 0 0,0 1 0 0 0,0-1 0 0 0,0 1 0 0 0,0 0 1 0 0,0 1-1 0 0,0 0 0 0 0,0 0 0 0 0,0 0 0 0 0,0 0 0 0 0,0 1 1 0 0,0 0-1 0 0,-1 0 0 0 0,1 1 0 0 0,-1-1 0 0 0,0 1 0 0 0,0 0 1 0 0,0 1-1 0 0,0-1 0 0 0,0 1 0 0 0,-1 0 0 0 0,1 0 0 0 0,-1 1 1 0 0,0-1-1 0 0,0 1 0 0 0,-1 0 0 0 0,1 0-101 0 0,3 10 229 0 0,-1 0 0 0 0,0 0 0 0 0,-1 1 1 0 0,-1 0-1 0 0,0-1 0 0 0,-1 1 0 0 0,-1 0 0 0 0,-1 1 0 0 0,0-1 0 0 0,-1 0 0 0 0,-1 9-229 0 0,-3-8 210 0 0,-1-1-1 0 0,-1 0 0 0 0,0 0 0 0 0,-1 0 1 0 0,-1 0-1 0 0,-1-1 0 0 0,0-1 0 0 0,0 1 1 0 0,-2-1-1 0 0,0-1 0 0 0,0 0 0 0 0,-1-1 1 0 0,-1 0-1 0 0,0-1 0 0 0,-1 0 0 0 0,0-1 1 0 0,0 0-1 0 0,-1-2 0 0 0,-8 4-209 0 0,39-47-178 0 0,48-36-244 0 0,3 2-1 0 0,3 4 1 0 0,56-40 422 0 0,-76 33 748 0 0,-50 70-620 0 0,-33-8 571 0 0,27 10-670 0 0,1 0 0 0 0,-1 0-1 0 0,0 1 1 0 0,0-1 0 0 0,1 1 0 0 0,-1 0-1 0 0,1 1 1 0 0,-1 0 0 0 0,1-1 0 0 0,-1 2-1 0 0,1-1 1 0 0,0 1 0 0 0,0-1 0 0 0,0 1-1 0 0,0 1 1 0 0,1-1 0 0 0,-1 1 0 0 0,1 0-1 0 0,0 0 1 0 0,0 0 0 0 0,0 0 0 0 0,0 1-1 0 0,1-1 1 0 0,0 1 0 0 0,0 0 0 0 0,0 0-1 0 0,1 0 1 0 0,-1 1 0 0 0,1-1 0 0 0,0 0-1 0 0,1 1 1 0 0,0 0 0 0 0,0-1 0 0 0,0 1-1 0 0,0 0 1 0 0,1-1 0 0 0,0 1 0 0 0,0 0 0 0 0,1 2-29 0 0,7 9-78 0 0,2-1 0 0 0,0-1 0 0 0,0 0 0 0 0,2 0 0 0 0,-1-1 0 0 0,2-1 0 0 0,0 0 0 0 0,1 0 0 0 0,0-1 0 0 0,1-1 0 0 0,0-1 1 0 0,1 0-1 0 0,0-1 0 0 0,2 0 78 0 0,153 68-4810 0 0,-60-54 666 0 0,-78-21 2908 0 0</inkml:trace>
  <inkml:trace contextRef="#ctx0" brushRef="#br0" timeOffset="119245.275">13035 5671 1184 0 0,'-21'2'498'0'0,"1"1"1"0"0,0 1-1 0 0,0 0 0 0 0,0 2 0 0 0,1 0 0 0 0,0 1 1 0 0,0 1-1 0 0,0 1 0 0 0,1 1 0 0 0,1 0 0 0 0,-1 1 1 0 0,2 1-1 0 0,-5 5-498 0 0,12-10 130 0 0,0 1-1 0 0,0 1 1 0 0,1-1 0 0 0,0 1 0 0 0,1 0-1 0 0,0 1 1 0 0,1 0 0 0 0,0 0 0 0 0,0 0-1 0 0,1 1 1 0 0,0 0 0 0 0,1 0 0 0 0,0 0-1 0 0,1 0 1 0 0,0 1 0 0 0,1 0 0 0 0,0-1-1 0 0,1 1 1 0 0,0 0 0 0 0,1 0 0 0 0,0-1-1 0 0,1 1 1 0 0,1 0 0 0 0,0 5-130 0 0,3 1 23 0 0,1 1-1 0 0,1-1 1 0 0,0 0 0 0 0,1-1 0 0 0,1 1-1 0 0,1-2 1 0 0,0 1 0 0 0,1-1 0 0 0,1-1-1 0 0,0 0 1 0 0,1-1 0 0 0,1 0 0 0 0,0-1-1 0 0,1-1 1 0 0,0 0 0 0 0,15 8-23 0 0,-13-9-587 0 0,1-1 0 0 0,1 0 0 0 0,0-2-1 0 0,0 0 1 0 0,1-1 0 0 0,-1-1 0 0 0,2-1 0 0 0,-1 0 0 0 0,0-2 0 0 0,7 0 587 0 0,45-16-2405 0 0,-41 0 1202 0 0</inkml:trace>
  <inkml:trace contextRef="#ctx0" brushRef="#br0" timeOffset="119616.612">13214 5819 1496 0 0,'16'-29'3192'0'0,"77"11"-1799"0"0,-81 22-1303 0 0,0 1 0 0 0,0 0 0 0 0,-1 0 0 0 0,1 1 0 0 0,-1 0 0 0 0,-1 1 0 0 0,1 0 0 0 0,-1 1 0 0 0,0 0 0 0 0,-1 1 1 0 0,0 0-1 0 0,-1 0 0 0 0,1 1 0 0 0,5 10-90 0 0,-10-15 78 0 0,0 1 1 0 0,-1-1 0 0 0,0 1 0 0 0,0 0-1 0 0,0-1 1 0 0,-1 1 0 0 0,0 1-1 0 0,0-1 1 0 0,0 0 0 0 0,-1 0-1 0 0,0 1 1 0 0,0-1 0 0 0,0 1-1 0 0,-1-1 1 0 0,0 1 0 0 0,-1-1-1 0 0,1 1 1 0 0,-1-1 0 0 0,0 0-1 0 0,-1 1 1 0 0,0-1 0 0 0,0 0-1 0 0,0 0 1 0 0,0 0 0 0 0,-1 0-1 0 0,0 0 1 0 0,-1-1 0 0 0,1 0 0 0 0,-1 1-1 0 0,-3 3-78 0 0,-12 8 261 0 0,-1 0-1 0 0,0-1 0 0 0,-1-2 0 0 0,0 0 1 0 0,-2-1-1 0 0,1-1 0 0 0,-1-1 1 0 0,-15 4-261 0 0,15-5 171 0 0,24-11-188 0 0,-1 1-1 0 0,0-1 0 0 0,0 0 0 0 0,0 0 0 0 0,0 0 0 0 0,0 0 0 0 0,-1 0 0 0 0,1 1 0 0 0,0-1 0 0 0,0 0 0 0 0,-1 0 1 0 0,1 0-1 0 0,0 0 0 0 0,-1 1 0 0 0,1-1 0 0 0,0 0 0 0 0,-1 0 0 0 0,1 1 0 0 0,-1-1 0 0 0,0 0 0 0 0,1 1 0 0 0,-1-1 1 0 0,1 1-1 0 0,-1-1 0 0 0,0 1 0 0 0,0-1 0 0 0,1 1 0 0 0,-1-1 0 0 0,0 1 0 0 0,0-1 0 0 0,1 1 0 0 0,-1 0 1 0 0,0 0-1 0 0,0-1 0 0 0,0 1 0 0 0,0 0 0 0 0,0 0 0 0 0,1 0 0 0 0,-1 0 0 0 0,0 0 0 0 0,0 0 0 0 0,0 0 0 0 0,0 0 1 0 0,0 1-1 0 0,1-1 0 0 0,-1 0 0 0 0,0 0 0 0 0,0 1 0 0 0,0-1 0 0 0,0 0 0 0 0,1 1 0 0 0,-1-1 0 0 0,0 1 0 0 0,1-1 1 0 0,-1 1-1 0 0,0-1 0 0 0,1 1 0 0 0,-1 0 0 0 0,0-1 0 0 0,1 1 0 0 0,-1 0 0 0 0,1-1 0 0 0,-1 1 0 0 0,1 0 0 0 0,0 0 1 0 0,-1-1-1 0 0,1 2 18 0 0,39-57-2910 0 0,74-36-2268 0 0,-80 67 3725 0 0</inkml:trace>
  <inkml:trace contextRef="#ctx0" brushRef="#br0" timeOffset="119868.353">13508 5780 928 0 0,'-5'7'237'0'0,"1"0"-1"0"0,-1 0 1 0 0,1 0-1 0 0,0 1 1 0 0,1 0-1 0 0,0-1 1 0 0,0 1-1 0 0,0 0 1 0 0,1 0-1 0 0,1 1 1 0 0,-1-1-1 0 0,1 0 1 0 0,1 1-1 0 0,-1-1 1 0 0,1 0-1 0 0,1 1 1 0 0,0-1-1 0 0,0 0 1 0 0,0 1-1 0 0,1-1 1 0 0,0 0-1 0 0,1 0 1 0 0,0 0-1 0 0,0-1 1 0 0,1 1-1 0 0,0-1 1 0 0,0 1-1 0 0,1-1 1 0 0,-1-1-1 0 0,2 2-236 0 0,92 90 160 0 0,20-58-3356 0 0,-69-66 679 0 0,-32 4 1315 0 0</inkml:trace>
  <inkml:trace contextRef="#ctx0" brushRef="#br0" timeOffset="120143.231">14077 5521 1652 0 0,'16'15'389'0'0,"0"1"-1"0"0,-1 1 1 0 0,0 1-1 0 0,-1 0 1 0 0,-1 0-1 0 0,-1 2 1 0 0,-1-1-1 0 0,-1 2 1 0 0,0-1-1 0 0,-2 1 1 0 0,0 1-1 0 0,-1-1 1 0 0,-1 1-1 0 0,-2 0 1 0 0,0 1-1 0 0,-1-1 1 0 0,-1 1-1 0 0,-1 0 0 0 0,-2 20-388 0 0,-1-18 165 0 0,-1-1 0 0 0,-2 0-1 0 0,0 0 1 0 0,-2 0-1 0 0,0 0 1 0 0,-1-1-1 0 0,-2 0 1 0 0,0-1-1 0 0,-2 0 1 0 0,0 0-1 0 0,-1-2 1 0 0,-2 1-1 0 0,0-2 1 0 0,-1 0-1 0 0,0-1 1 0 0,-2 0-1 0 0,0-2 1 0 0,-1 0-1 0 0,-7 4-164 0 0,3-1-47 0 0,0-1 0 0 0,-1-1 0 0 0,-1-1 0 0 0,-1-1 0 0 0,0-2 0 0 0,-1 0 0 0 0,-9 2 47 0 0,33-16-194 0 0,0 1 0 0 0,1-1 0 0 0,-1 1-1 0 0,0-1 1 0 0,1 0 0 0 0,-1 0 0 0 0,0 0-1 0 0,1 0 1 0 0,-1 0 0 0 0,1-1 0 0 0,0 1-1 0 0,-1-1 1 0 0,1 0 0 0 0,0 0 0 0 0,0 1-1 0 0,0-1 1 0 0,0-1 0 0 0,1 1-1 0 0,-1 0 1 0 0,0 0 0 0 0,1-1 0 0 0,-1 1-1 0 0,1-1 1 0 0,0 1 0 0 0,0-1 0 0 0,0 1-1 0 0,0-1 1 0 0,1 0 0 0 0,-1 1 0 0 0,1-1-1 0 0,-1 0 1 0 0,1 0 0 0 0,0 1 0 0 0,0-1-1 0 0,0 0 1 0 0,0 0 0 0 0,1 0 0 0 0,-1 1-1 0 0,1-1 1 0 0,0 0 0 0 0,0 1-1 0 0,0-1 1 0 0,0 0 0 0 0,0 0 194 0 0,11-40-1275 0 0</inkml:trace>
  <inkml:trace contextRef="#ctx0" brushRef="#br0" timeOffset="114697.308">7990 5422 2708 0 0,'-10'2'233'0'0,"0"0"-1"0"0,1 1 1 0 0,-1 0 0 0 0,1 0-1 0 0,0 1 1 0 0,0 0-1 0 0,0 1 1 0 0,1 0 0 0 0,0 0-1 0 0,0 1 1 0 0,0 0-1 0 0,0 0 1 0 0,1 1 0 0 0,0 0-1 0 0,1 0 1 0 0,-1 1-1 0 0,1 0 1 0 0,1 0 0 0 0,-1 0-1 0 0,2 1 1 0 0,-1 0-1 0 0,-2 6-232 0 0,-57 213 2434 0 0,56 106 226 0 0,79 313-34 0 0,-86-430-2331 0 0,14-209-395 0 0,-1-1 1 0 0,0 1-1 0 0,-1-1 0 0 0,0 1 1 0 0,0-1-1 0 0,0 0 0 0 0,-1 0 1 0 0,0 0-1 0 0,0-1 0 0 0,-1 0 1 0 0,0 1-1 0 0,0-1 0 0 0,0-1 0 0 0,-1 1 1 0 0,0-1-1 0 0,0 0 0 0 0,0 0 1 0 0,-4 1 99 0 0,4-3-289 0 0,0 0 0 0 0,0-1 0 0 0,0 0 0 0 0,-1 0 0 0 0,1-1 1 0 0,0 1-1 0 0,-1-1 0 0 0,1-1 0 0 0,-1 1 0 0 0,0-1 0 0 0,1 0 1 0 0,-1-1-1 0 0,1 1 0 0 0,-1-1 0 0 0,1-1 0 0 0,0 1 0 0 0,-1-1 0 0 0,1 0 1 0 0,0-1-1 0 0,-3-1 289 0 0,-103-70-5171 0 0,90 53 4005 0 0</inkml:trace>
  <inkml:trace contextRef="#ctx0" brushRef="#br0" timeOffset="115194.93">7033 7519 848 0 0,'-30'8'5590'0'0,"43"-7"-1657"0"0,648-31-1212 0 0,-653 17-4353 0 0,-15-1-1677 0 0,7 13 2236 0 0,12-23-1534 0 0,0 10 1374 0 0,-1 1 31 0 0</inkml:trace>
  <inkml:trace contextRef="#ctx0" brushRef="#br0" timeOffset="115691.814">8329 7237 2324 0 0,'-1'12'301'0'0,"1"0"0"0"0,-2 0 0 0 0,0 0 0 0 0,0-1 0 0 0,-1 1 0 0 0,0-1 0 0 0,-1 1 0 0 0,-1-1-1 0 0,0-1 1 0 0,0 1 0 0 0,-1 0 0 0 0,0-1 0 0 0,-1 0 0 0 0,0-1 0 0 0,0 0 0 0 0,-1 0 0 0 0,-1 0 0 0 0,-6 5-301 0 0,-181 123 3121 0 0,81-101-1586 0 0,112-39-1524 0 0,0 1-1 0 0,0 0 1 0 0,1-1-1 0 0,-1 0 1 0 0,1 0-1 0 0,0 0 1 0 0,0 0-1 0 0,0 0 0 0 0,0 0 1 0 0,1 0-1 0 0,-1 0 1 0 0,1-1-1 0 0,0 1 1 0 0,0-1-1 0 0,0 1 1 0 0,0-1-1 0 0,0 0 1 0 0,1 1-1 0 0,0-1 1 0 0,0 1-1 0 0,0-1 1 0 0,0 0-1 0 0,0 1 1 0 0,1-1-1 0 0,0 0 1 0 0,-1 1-1 0 0,1-1 1 0 0,1 1-1 0 0,-1-2-10 0 0,55-131-389 0 0,-53 132 371 0 0,0-1 0 0 0,0 1-1 0 0,0 0 1 0 0,0 0-1 0 0,1 1 1 0 0,-1-1 0 0 0,1 1-1 0 0,0 0 1 0 0,0-1-1 0 0,1 2 1 0 0,-1-1-1 0 0,0 1 1 0 0,1-1 0 0 0,0 1-1 0 0,0 0 1 0 0,-1 1-1 0 0,1-1 1 0 0,0 1 0 0 0,0 0-1 0 0,0 0 1 0 0,0 1-1 0 0,1-1 1 0 0,-1 1-1 0 0,0 0 1 0 0,0 1 0 0 0,0-1-1 0 0,0 1 1 0 0,0 0-1 0 0,3 1 19 0 0,326 96 150 0 0,-318-95-109 0 0,0-1 0 0 0,1 0 1 0 0,-1-1-1 0 0,0-1 0 0 0,0-1 1 0 0,1 0-1 0 0,-1-2 0 0 0,0 1 0 0 0,0-2 1 0 0,0 0-1 0 0,-1-1 0 0 0,1-1 1 0 0,-1 0-1 0 0,0-1 0 0 0,-1 0 1 0 0,0-1-1 0 0,10-8-41 0 0,-21 13 7 0 0,-1 1-1 0 0,0-1 1 0 0,0 0 0 0 0,0 1-1 0 0,0-1 1 0 0,-1 0 0 0 0,1 0-1 0 0,-1 0 1 0 0,0 0 0 0 0,0-1-1 0 0,0 1 1 0 0,0 0 0 0 0,0 0-1 0 0,-1-1 1 0 0,0 1 0 0 0,1 0-1 0 0,-1-1 1 0 0,0 1 0 0 0,-1 0-1 0 0,1-1 1 0 0,0 1 0 0 0,-1 0 0 0 0,0-1-1 0 0,0 1 1 0 0,0 0 0 0 0,0 0-1 0 0,-1 0 1 0 0,1 0 0 0 0,-1 0-1 0 0,1 0 1 0 0,-1 0 0 0 0,0 1-1 0 0,0-1 1 0 0,-1 0 0 0 0,1 1-1 0 0,0 0 1 0 0,-1-1-7 0 0,-101-79-265 0 0,6 34-256 0 0,78 41-205 0 0,1 0 1 0 0,1-2-1 0 0,-1 0 1 0 0,1-1 0 0 0,1-1-1 0 0,0 0 1 0 0,1-1 0 0 0,0-1-1 0 0,0-1 1 0 0,2 0 0 0 0,0-1-1 0 0,0-1 1 0 0,-4-7 725 0 0,5-3-1117 0 0</inkml:trace>
  <inkml:trace contextRef="#ctx0" brushRef="#br0" timeOffset="116605.478">8679 5174 888 0 0,'2'0'971'0'0,"-3"7"2837"0"0,-3 10-3642 0 0,-2 0 0 0 0,0-1 0 0 0,0 0 0 0 0,-2 0 0 0 0,0-1 0 0 0,-1 0 0 0 0,0-1 0 0 0,-1 1 0 0 0,0-2 0 0 0,-2 0 0 0 0,1 0 0 0 0,-2-1 0 0 0,1 0 0 0 0,-2-1 0 0 0,0 0 0 0 0,0-1 0 0 0,0-1 0 0 0,-1-1 0 0 0,-1 0 0 0 0,0 0 1 0 0,0-2-1 0 0,0 0 0 0 0,0-1 0 0 0,-1 0 0 0 0,0-2 0 0 0,0 0 0 0 0,-14 1-166 0 0,26-6-6 0 0,-1 1 0 0 0,1-1 0 0 0,0 0 1 0 0,0 0-1 0 0,0 0 0 0 0,0-1 1 0 0,0 0-1 0 0,0 0 0 0 0,1 0 0 0 0,0 0 1 0 0,-1-1-1 0 0,1 0 0 0 0,0 0 1 0 0,1 0-1 0 0,-1 0 0 0 0,1 0 0 0 0,0-1 1 0 0,0 0-1 0 0,0 0 0 0 0,1 1 1 0 0,-1-1-1 0 0,1-1 0 0 0,0 1 0 0 0,1 0 1 0 0,-1 0-1 0 0,1-1 0 0 0,0 1 1 0 0,1-1-1 0 0,-1 1 0 0 0,1-1 0 0 0,0 1 1 0 0,0-1-1 0 0,1-3 6 0 0,1 7-13 0 0,0-1 0 0 0,0 0 0 0 0,1 1 0 0 0,-1 0 0 0 0,0-1 0 0 0,1 1 0 0 0,0 0-1 0 0,-1 0 1 0 0,1 0 0 0 0,0 1 0 0 0,0-1 0 0 0,0 1 0 0 0,0-1 0 0 0,0 1 0 0 0,0 0 0 0 0,1 0 0 0 0,-1 0 0 0 0,0 1 0 0 0,0-1 0 0 0,1 1 0 0 0,-1 0 0 0 0,0 0 0 0 0,1 0 0 0 0,-1 0 0 0 0,0 1-1 0 0,1-1 1 0 0,-1 1 0 0 0,0 0 0 0 0,1 0 0 0 0,-1 0 0 0 0,1 1 13 0 0,261 42-58 0 0,-200-40 59 0 0,0-3 0 0 0,1-3 0 0 0,-1-3 0 0 0,-1-2 1 0 0,8-5-2 0 0,-64 10 0 0 0,5 1 8 0 0,0-1-1 0 0,0-1 1 0 0,0 0 0 0 0,0 0-1 0 0,0-2 1 0 0,-1 1-1 0 0,0-2 1 0 0,0 1 0 0 0,0-2-1 0 0,-1 0 1 0 0,1 0 0 0 0,-2-1-8 0 0,-9 6 1 0 0,0-1 0 0 0,-1 0 0 0 0,1 1 0 0 0,-1-1 1 0 0,0 0-1 0 0,1 0 0 0 0,-2 1 0 0 0,1-1 0 0 0,0 0 1 0 0,0 1-1 0 0,-1-1 0 0 0,1 0 0 0 0,-1 1 1 0 0,0-1-1 0 0,0 1 0 0 0,0-1 0 0 0,0 1 0 0 0,0-1 1 0 0,-1 1-1 0 0,1 0 0 0 0,-1-1 0 0 0,1 1 0 0 0,-1 0 1 0 0,0 0-1 0 0,0 0 0 0 0,0 1 0 0 0,0-1 1 0 0,0 0-1 0 0,-1 1 0 0 0,1-1 0 0 0,0 1 0 0 0,-1 0 1 0 0,1-1-1 0 0,-1 1 0 0 0,1 1 0 0 0,-1-1 0 0 0,1 0 1 0 0,-1 1-1 0 0,0-1 0 0 0,1 1 0 0 0,-1 0 1 0 0,0-1-1 0 0,0 1 0 0 0,1 1 0 0 0,-3-1-1 0 0,-217-29-471 0 0,127 28-3511 0 0,74 1 2296 0 0,19 0 375 0 0</inkml:trace>
  <inkml:trace contextRef="#ctx0" brushRef="#br0" timeOffset="117207.749">9460 5994 1912 0 0,'8'-4'255'0'0,"0"-2"-80"0"0,0 2-1 0 0,1-1 1 0 0,0 1 0 0 0,-1 1-1 0 0,1-1 1 0 0,1 1-1 0 0,-1 1 1 0 0,0 0-1 0 0,1 0 1 0 0,-1 1 0 0 0,1 0-1 0 0,-1 1 1 0 0,1 0-1 0 0,0 0 1 0 0,-1 1-1 0 0,4 1-174 0 0,-3 0 84 0 0,-1 0 0 0 0,1 0 0 0 0,-1 1 0 0 0,1 1 0 0 0,-1 0 0 0 0,0 0 0 0 0,-1 0 0 0 0,1 1 0 0 0,-1 1 0 0 0,0 0 0 0 0,0 0 0 0 0,0 0 0 0 0,-1 1 0 0 0,0 0 0 0 0,0 0 0 0 0,-1 1 0 0 0,0 0 0 0 0,0 0 0 0 0,-1 0 0 0 0,0 1 0 0 0,0 0 0 0 0,-1 0 0 0 0,-1 0 0 0 0,1 0 0 0 0,-1 1 0 0 0,-1-1 0 0 0,0 1 0 0 0,0 0 0 0 0,-1-1-1 0 0,0 1 1 0 0,0 0 0 0 0,-1 0 0 0 0,-1 4-84 0 0,-10 6 183 0 0,0-1 1 0 0,-1 0-1 0 0,-1 0 0 0 0,-1-1 0 0 0,-1-1 0 0 0,0 0 0 0 0,-1-1 0 0 0,-1-1 0 0 0,0-1 0 0 0,-1 0 0 0 0,-1-1 0 0 0,0-1 0 0 0,-1-1 0 0 0,0 0 1 0 0,0-2-1 0 0,-1 0 0 0 0,-21 5-183 0 0,-21 4-183 0 0,61-17-225 0 0,-10-34-2557 0 0,52-37-1005 0 0,-20 44 2808 0 0</inkml:trace>
  <inkml:trace contextRef="#ctx0" brushRef="#br0" timeOffset="117473.264">10043 5944 2484 0 0,'-20'3'438'0'0,"1"2"-1"0"0,0 0 1 0 0,0 1 0 0 0,0 1-1 0 0,1 0 1 0 0,0 1-1 0 0,0 2 1 0 0,1-1-1 0 0,0 2 1 0 0,1 0 0 0 0,0 1-1 0 0,1 1 1 0 0,1 1-1 0 0,0 0 1 0 0,0 0 0 0 0,-1 4-438 0 0,12-13 54 0 0,0 0 1 0 0,0 1-1 0 0,1-1 1 0 0,0 1-1 0 0,0 0 1 0 0,0 0 0 0 0,0 0-1 0 0,1-1 1 0 0,0 1-1 0 0,0 1 1 0 0,1-1 0 0 0,0 0-1 0 0,0 0 1 0 0,0 0-1 0 0,1 0 1 0 0,0 0 0 0 0,0 0-1 0 0,0 0 1 0 0,1 0-1 0 0,0-1 1 0 0,0 1-1 0 0,0 0 1 0 0,1-1 0 0 0,0 1-1 0 0,0-1 1 0 0,0 0-1 0 0,1 0 1 0 0,-1 0 0 0 0,1-1-1 0 0,1 1 1 0 0,-1-1-1 0 0,0 0 1 0 0,6 3-55 0 0,8 8-132 0 0,1-1 1 0 0,1-1-1 0 0,0-1 1 0 0,1-1-1 0 0,0-1 0 0 0,1-1 1 0 0,0 0-1 0 0,2-1 132 0 0,9 2-1287 0 0,1-2 0 0 0,0-1 1 0 0,0-2-1 0 0,0-1 0 0 0,0-2 0 0 0,19-1 1287 0 0,-25-1-1221 0 0</inkml:trace>
  <inkml:trace contextRef="#ctx0" brushRef="#br0" timeOffset="117860.953">10606 6199 1504 0 0,'8'-7'8041'0'0,"2"-1"-6192"0"0,18-16-10762 0 0,-25 21 7660 0 0</inkml:trace>
  <inkml:trace contextRef="#ctx0" brushRef="#br0" timeOffset="118234.55">11528 5654 1076 0 0,'2'-14'5457'0'0,"-37"19"-3466"0"0,24 4-1811 0 0,0 0 1 0 0,0 1-1 0 0,1 0 1 0 0,0 1-1 0 0,1 0 0 0 0,0 1 1 0 0,1 0-1 0 0,1 0 0 0 0,-1 1 1 0 0,2 0-1 0 0,0 0 1 0 0,0 0-1 0 0,1 1 0 0 0,1 0 1 0 0,0 0-1 0 0,1 0 0 0 0,1 0 1 0 0,0 1-1 0 0,1 0-180 0 0,-6 27 399 0 0,2 0 0 0 0,1 0 0 0 0,2 0-1 0 0,3 0 1 0 0,3 28-399 0 0,52 338 778 0 0,-44-266-1434 0 0,-12-136 541 0 0,0 0-1 0 0,-1 0 1 0 0,0 0-1 0 0,1 0 1 0 0,-2 0 0 0 0,1 0-1 0 0,-1 0 1 0 0,0 0-1 0 0,0-1 1 0 0,-1 1-1 0 0,1-1 1 0 0,-1 1-1 0 0,0-1 1 0 0,-1 0-1 0 0,1 0 1 0 0,-1 0-1 0 0,-3 2 116 0 0,1-3-293 0 0,1 0-1 0 0,-1 0 1 0 0,0-1-1 0 0,-1 1 1 0 0,1-1-1 0 0,-1-1 1 0 0,1 1-1 0 0,-1-1 1 0 0,0-1-1 0 0,0 1 0 0 0,0-1 1 0 0,0 0-1 0 0,0-1 1 0 0,0 1-1 0 0,0-2 1 0 0,0 1-1 0 0,0-1 1 0 0,0 0-1 0 0,0 0 1 0 0,0-1-1 0 0,1 1 0 0 0,-1-2 1 0 0,0 1-1 0 0,1-1 1 0 0,-1 0-1 0 0,1 0 1 0 0,0-1-1 0 0,0 0 1 0 0,-3-3 293 0 0,-28-16-1108 0 0</inkml:trace>
  <inkml:trace contextRef="#ctx0" brushRef="#br0" timeOffset="118608.415">11014 6328 2912 0 0,'67'-20'3634'0'0,"40"1"-2533"0"0,1 6 1 0 0,1 4 0 0 0,61 4-1102 0 0,-152 5 72 0 0,432-3 2479 0 0,-449 3-2328 0 0,-1 0-34 0 0,12 10 390 0 0,-32 18-393 0 0,1 1 0 0 0,2 1-1 0 0,1 1 1 0 0,1 0 0 0 0,2 1 0 0 0,1 1-1 0 0,-5 21-185 0 0,-60 215-1587 0 0,75-265 1334 0 0,0-1 1 0 0,-1 1-1 0 0,0-1 1 0 0,0 0-1 0 0,0 0 0 0 0,0 0 1 0 0,0 0-1 0 0,0 0 1 0 0,-1-1-1 0 0,1 1 1 0 0,-1-1-1 0 0,0 0 0 0 0,0 0 1 0 0,0-1-1 0 0,0 1 1 0 0,0-1-1 0 0,0 0 1 0 0,0 0-1 0 0,0 0 0 0 0,0 0 1 0 0,-1-1-1 0 0,1 0 1 0 0,0 0-1 0 0,-1 0 0 0 0,1 0 1 0 0,0-1-1 0 0,0 1 1 0 0,-1-1-1 0 0,1 0 1 0 0,0 0-1 0 0,0-1 0 0 0,0 1 1 0 0,0-1-1 0 0,0 0 1 0 0,1 0-1 0 0,-1 0 1 0 0,1-1-1 0 0,-1 1 0 0 0,1-1 1 0 0,0 0-1 0 0,-2-1 253 0 0,-14-15-1178 0 0</inkml:trace>
  <inkml:trace contextRef="#ctx0" brushRef="#br0" timeOffset="118856.826">11630 6426 2104 0 0,'23'-42'7974'0'0,"54"64"-5378"0"0,-71-19-2651 0 0,23 12 165 0 0,0 2 0 0 0,-1 1 0 0 0,-1 1 0 0 0,-1 2 0 0 0,-1 0 0 0 0,-1 2 0 0 0,16 18-110 0 0,86 107-3104 0 0,-88-102 1027 0 0,22 13-3431 0 0,-52-56 4236 0 0</inkml:trace>
  <inkml:trace contextRef="#ctx0" brushRef="#br0" timeOffset="112770.562">4239 6243 1624 0 0,'18'-24'5579'0'0,"-29"38"-3368"0"0,-116 218-900 0 0,53-91-1265 0 0,67-128-345 0 0,-42 61-911 0 0,-1-60-4305 0 0,23-25 4331 0 0,7-1 25 0 0</inkml:trace>
  <inkml:trace contextRef="#ctx0" brushRef="#br0" timeOffset="113020.688">3848 6264 1112 0 0,'8'-12'1847'0'0,"11"-10"3168"0"0,16 39-3607 0 0,136 139 72 0 0,143 83-2233 0 0,-244-157-3887 0 0,-71-69 2160 0 0,-10 0 1323 0 0</inkml:trace>
  <inkml:trace contextRef="#ctx0" brushRef="#br0" timeOffset="113285.677">3757 5963 1044 0 0,'-9'5'291'0'0,"0"-1"-1"0"0,0 1 1 0 0,1 0-1 0 0,-1 0 0 0 0,1 1 1 0 0,1 1-1 0 0,-1-1 1 0 0,1 1-1 0 0,0 0 1 0 0,0 1-1 0 0,1 0 1 0 0,0 0-1 0 0,0 0 1 0 0,1 1-1 0 0,0-1 1 0 0,1 1-1 0 0,0 1 1 0 0,0-1-1 0 0,1 0 1 0 0,0 1-1 0 0,1 0 1 0 0,0 0-1 0 0,0-1 0 0 0,1 1 1 0 0,0 7-291 0 0,-1 8 179 0 0,2 1 0 0 0,0 0 0 0 0,1-1-1 0 0,2 1 1 0 0,1-1 0 0 0,0 0 0 0 0,2 0 0 0 0,1 0 0 0 0,6 11-179 0 0,4 1 27 0 0,1 0 0 0 0,2-1 1 0 0,2-1-1 0 0,1-1 0 0 0,2-2 1 0 0,1 0-1 0 0,1-1 0 0 0,2-2 1 0 0,1-1-1 0 0,1-1 0 0 0,2-2 1 0 0,31 20-28 0 0,-50-37-484 0 0,-1-1 1 0 0,1 0-1 0 0,0-1 1 0 0,1 0-1 0 0,-1-2 0 0 0,1 1 1 0 0,0-2-1 0 0,1 0 1 0 0,14 1 483 0 0,32-27-2490 0 0,-35-1 1276 0 0</inkml:trace>
  <inkml:trace contextRef="#ctx0" brushRef="#br0" timeOffset="113562.96">4663 5831 3148 0 0,'15'11'334'0'0,"0"0"1"0"0,-1 0-1 0 0,0 1 0 0 0,-1 1 0 0 0,0 0 0 0 0,-1 1 0 0 0,-1 1 0 0 0,0-1 0 0 0,-1 2 1 0 0,0 0-1 0 0,-2 0 0 0 0,0 0 0 0 0,0 1 0 0 0,-2 0 0 0 0,0 0 0 0 0,-1 1 0 0 0,0 4-334 0 0,-4-20 26 0 0,11 25 217 0 0,-2 1 0 0 0,0 1-1 0 0,-2 0 1 0 0,-2 0 0 0 0,0 1 0 0 0,-2-1-1 0 0,-1 1 1 0 0,-1 0 0 0 0,-2 0-1 0 0,-1 0 1 0 0,-1 0 0 0 0,-2 0 0 0 0,-1-1-1 0 0,-1 1 1 0 0,-2-1 0 0 0,-9 23-243 0 0,12-40 17 0 0,-3 10-247 0 0,-1 0 0 0 0,-1 0 0 0 0,-1-1 0 0 0,-1-1-1 0 0,-1 1 1 0 0,0-2 0 0 0,-2 0 0 0 0,0-1 0 0 0,-11 10 230 0 0,-1-30-7324 0 0,26-5 6236 0 0</inkml:trace>
  <inkml:trace contextRef="#ctx0" brushRef="#br0" timeOffset="114009.638">5290 6334 1416 0 0,'-53'-6'4413'0'0,"41"6"-1110"0"0,37 5-2109 0 0,515 21 1182 0 0,-458-22-2839 0 0,44 0-394 0 0,-62-2-5488 0 0,-102-2 3858 0 0,15 0 1317 0 0</inkml:trace>
  <inkml:trace contextRef="#ctx0" brushRef="#br0" timeOffset="114275.545">5425 6510 1676 0 0,'14'31'6621'0'0,"60"-10"-4897"0"0,-72-21-1591 0 0,202 21 2204 0 0,2-18-4329 0 0,-178-3 1265 0 0,197-28-4851 0 0,-192 20 4480 0 0,-3 1 58 0 0</inkml:trace>
  <inkml:trace contextRef="#ctx0" brushRef="#br0" timeOffset="111781.733">2445 6067 1744 0 0,'0'0'831'0'0,"0"0"-72"0"0,0 0-101 0 0,0 0-71 0 0,0-12 264 0 0,3 9 1856 0 0,-1 5-2634 0 0,0 1-1 0 0,0 0 0 0 0,0-1 0 0 0,-1 1 0 0 0,1 0 0 0 0,-1 0 1 0 0,1 0-1 0 0,-1 0 0 0 0,0 0 0 0 0,0 0 0 0 0,-1 0 1 0 0,1 0-1 0 0,-1 0 0 0 0,1 0 0 0 0,-1 1 0 0 0,0-1 0 0 0,0 0 1 0 0,0 0-1 0 0,-1 1 0 0 0,1-1 0 0 0,-1 0 0 0 0,0 0 1 0 0,0 0-1 0 0,0 0 0 0 0,0 0 0 0 0,0 0 0 0 0,0 0 0 0 0,-1 0 1 0 0,0-1-1 0 0,0 1 0 0 0,0 0-72 0 0,-4 18 195 0 0,-112 641 964 0 0,103-492-366 0 0,18-166-760 0 0,-1 0 1 0 0,1-1-1 0 0,0 1 1 0 0,0-1-1 0 0,0 1 1 0 0,1-1-1 0 0,-1 0 1 0 0,1 0-1 0 0,0 0 1 0 0,0 0-1 0 0,0-1 1 0 0,0 0-1 0 0,0 0 1 0 0,0 0 0 0 0,0 0-1 0 0,1-1 1 0 0,-1 1-1 0 0,1-1 1 0 0,-1 0-1 0 0,1 0 1 0 0,0-1-1 0 0,-1 0 1 0 0,1 0-1 0 0,0 0 1 0 0,-1 0-1 0 0,1 0 1 0 0,0-1-1 0 0,-1 0 1 0 0,2 0-34 0 0,-6 1 2 0 0,326-49 531 0 0,-181 20-737 0 0,-58 12-441 0 0,-146-30-6891 0 0,28 24 4957 0 0,17 9 1382 0 0</inkml:trace>
  <inkml:trace contextRef="#ctx0" brushRef="#br0" timeOffset="112057.916">2348 6627 1588 0 0,'-19'-5'4833'0'0,"48"7"-2340"0"0,-4 0-2309 0 0,402-14 2328 0 0,-148-11-2906 0 0,-279 21 223 0 0,1 1 0 0 0,-1-1-1 0 0,0 0 1 0 0,0 1 0 0 0,-1-1 0 0 0,1 1-1 0 0,0-1 1 0 0,0 1 0 0 0,-1-1-1 0 0,1 0 1 0 0,-1 1 0 0 0,1-1-1 0 0,-1 1 1 0 0,0 0 0 0 0,0-1-1 0 0,0 1 1 0 0,1 0 0 0 0,-1-1 0 0 0,0 1-1 0 0,-1 0 1 0 0,1 0 0 0 0,0 0-1 0 0,0 0 1 0 0,0 0 0 0 0,-1 0-1 0 0,1 0 1 0 0,0 0 0 0 0,-1 0-1 0 0,1 1 1 0 0,-1-1 0 0 0,1 0 0 0 0,-1 1-1 0 0,1 0 1 0 0,-1-1 0 0 0,0 1-1 0 0,1 0 1 0 0,-1 0 0 0 0,1 0-1 0 0,-1 0 1 0 0,0 0 0 0 0,1 0 0 0 0,-1 0-1 0 0,1 0 1 0 0,-1 1 171 0 0,-2-3-203 0 0,-24-9-1157 0 0</inkml:trace>
  <inkml:trace contextRef="#ctx0" brushRef="#br0" timeOffset="112350.866">2431 6030 1356 0 0,'-31'-9'4999'0'0,"45"3"-2401"0"0,54-2-1434 0 0,-62 8-1151 0 0,478-13 1280 0 0,-286 32-2300 0 0,-188-18 457 0 0,36 7 194 0 0,-24 7-6449 0 0,-20-13 5540 0 0</inkml:trace>
  <inkml:trace contextRef="#ctx0" brushRef="#br0" timeOffset="123970.992">18144 5543 1416 0 0,'13'-13'1387'0'0,"-4"-7"389"0"0,41-28 2077 0 0,-40 133-3031 0 0,9 354 399 0 0,66 109-261 0 0,-96-435-1573 0 0,10-110 475 0 0,0-1 1 0 0,0 0-1 0 0,0 1 0 0 0,0-1 1 0 0,-1 0-1 0 0,1 0 1 0 0,-1 0-1 0 0,0 0 1 0 0,0 0-1 0 0,0 0 1 0 0,0 0-1 0 0,0-1 1 0 0,0 1-1 0 0,0-1 0 0 0,0 1 1 0 0,-1-1-1 0 0,1 0 1 0 0,0 0-1 0 0,-1 0 1 0 0,1 0-1 0 0,-1 0 1 0 0,1-1-1 0 0,-1 1 1 0 0,0-1-1 0 0,1 0 1 0 0,-1 1-1 0 0,0-1 138 0 0,-69-51-3989 0 0,52 25 2766 0 0</inkml:trace>
  <inkml:trace contextRef="#ctx0" brushRef="#br0" timeOffset="124284.361">18144 5765 936 0 0,'26'-109'5381'0'0,"-22"102"-5275"0"0,1 0 1 0 0,0 1 0 0 0,1 0 0 0 0,0 0-1 0 0,0 0 1 0 0,0 1 0 0 0,1 0 0 0 0,-1 0-1 0 0,1 0 1 0 0,0 1 0 0 0,1 0 0 0 0,-1 1-1 0 0,1-1 1 0 0,-1 1 0 0 0,1 1 0 0 0,0 0-1 0 0,0 0 1 0 0,5-1-107 0 0,-3 0 51 0 0,1 1 0 0 0,-1 0 0 0 0,0 0-1 0 0,1 1 1 0 0,-1 0 0 0 0,1 1 0 0 0,-1 0 0 0 0,1 0 0 0 0,-1 2-1 0 0,1-1 1 0 0,-1 1 0 0 0,1 0 0 0 0,-1 1 0 0 0,0 1 0 0 0,0-1-1 0 0,-1 2 1 0 0,1-1 0 0 0,-1 1 0 0 0,0 1 0 0 0,0-1 0 0 0,0 2-1 0 0,-1-1 1 0 0,0 1 0 0 0,0 0 0 0 0,-1 1 0 0 0,0 0 0 0 0,0 0-1 0 0,-1 0 1 0 0,0 1 0 0 0,-1 0 0 0 0,0 0 0 0 0,0 1 0 0 0,0-1-1 0 0,-2 1 1 0 0,1 0 0 0 0,-1 0 0 0 0,1 10-51 0 0,-7-9 19 0 0,-1-1 0 0 0,-1 1 0 0 0,0-1 0 0 0,0 1 0 0 0,-1-1 0 0 0,0-1 0 0 0,-1 1 1 0 0,0-1-1 0 0,0-1 0 0 0,-1 1 0 0 0,0-1 0 0 0,-1 0 0 0 0,0-1 0 0 0,0 0 0 0 0,-1-1 0 0 0,1 0 0 0 0,-1 0 0 0 0,-1-1 0 0 0,1 0 1 0 0,-1-1-1 0 0,-5 2-19 0 0,-177 48-1107 0 0,191-54 957 0 0,0 0 0 0 0,0-1-1 0 0,0 1 1 0 0,0 0 0 0 0,0-1 0 0 0,0 0 0 0 0,0 1 0 0 0,1-1-1 0 0,-1 0 1 0 0,0 0 0 0 0,0 0 0 0 0,1 0 0 0 0,-1 0 0 0 0,1 0-1 0 0,-1-1 1 0 0,1 1 0 0 0,0 0 0 0 0,-1-1 0 0 0,1 1 0 0 0,0-1-1 0 0,0 0 1 0 0,0 1 0 0 0,0-1 0 0 0,0 0 0 0 0,0 0 0 0 0,0 1 0 0 0,1-1-1 0 0,-1 0 1 0 0,1 0 0 0 0,-1 0 0 0 0,1 0 0 0 0,0 0 0 0 0,0 0-1 0 0,0 0 1 0 0,0 0 0 0 0,0 0 0 0 0,0 0 0 0 0,0 0 0 0 0,1 1-1 0 0,-1-1 1 0 0,1-1 150 0 0,15-25-1296 0 0</inkml:trace>
  <inkml:trace contextRef="#ctx0" brushRef="#br0" timeOffset="124640.829">18624 5582 1260 0 0,'21'-12'3663'0'0,"27"24"-2962"0"0,-48-12-696 0 0,15 9 136 0 0,-1 0 0 0 0,0 2 0 0 0,0-1 0 0 0,-2 2 0 0 0,1 0 0 0 0,-1 0 0 0 0,-1 1 0 0 0,0 0 0 0 0,-1 1 1 0 0,-1 0-1 0 0,0 1 0 0 0,0 0 0 0 0,-2 1 0 0 0,5 12-141 0 0,-9-24 85 0 0,0 0 0 0 0,0 0 0 0 0,-1 1-1 0 0,1-1 1 0 0,-1 1 0 0 0,0-1 0 0 0,0 1 0 0 0,-1 0 0 0 0,1 0 0 0 0,-1 0-1 0 0,0 0 1 0 0,-1 0 0 0 0,1 0 0 0 0,-1 0 0 0 0,0 0 0 0 0,0 0-1 0 0,-1 0 1 0 0,1 0 0 0 0,-1 0 0 0 0,0 0 0 0 0,-1 0 0 0 0,1 0 0 0 0,-1-1-1 0 0,0 1 1 0 0,0 0 0 0 0,0-1 0 0 0,-1 1 0 0 0,1-1 0 0 0,-1 0 0 0 0,0 0-1 0 0,-1 0 1 0 0,1 0 0 0 0,0-1 0 0 0,-1 1 0 0 0,0-1 0 0 0,0 0-1 0 0,0 0 1 0 0,-3 1-85 0 0,5-3 16 0 0,1-1 0 0 0,0 1-1 0 0,-1-1 1 0 0,1 0 0 0 0,0 0-1 0 0,-1 0 1 0 0,1 0 0 0 0,0 0 0 0 0,-1 0-1 0 0,1 0 1 0 0,0 0 0 0 0,-1-1-1 0 0,1 1 1 0 0,0 0 0 0 0,0-1-1 0 0,-1 1 1 0 0,1-1 0 0 0,0 1 0 0 0,0-1-1 0 0,0 0 1 0 0,-1 0 0 0 0,1 1-1 0 0,0-1 1 0 0,0 0 0 0 0,0 0-1 0 0,0 0 1 0 0,1 0 0 0 0,-1 0-1 0 0,0 0 1 0 0,0 0 0 0 0,1 0 0 0 0,-1-1-1 0 0,0 1 1 0 0,1 0 0 0 0,-1 0-1 0 0,1-1 1 0 0,0 1 0 0 0,-1 0-1 0 0,1-1 1 0 0,0 1 0 0 0,0 0-1 0 0,0-1 1 0 0,0 1 0 0 0,0 0 0 0 0,0-1-1 0 0,0 1 1 0 0,0 0 0 0 0,0-1-1 0 0,1 1 1 0 0,-1 0 0 0 0,1-1-16 0 0,16-64-184 0 0,-4 42-41 0 0,1 2-1 0 0,2 0 1 0 0,0 0 0 0 0,1 2 0 0 0,1 0-1 0 0,1 1 1 0 0,1 0 0 0 0,0 2-1 0 0,23-15 226 0 0,73-70-6015 0 0,-114 100 4749 0 0</inkml:trace>
  <inkml:trace contextRef="#ctx0" brushRef="#br0" timeOffset="125387.638">19490 5648 1708 0 0,'-1'0'149'0'0,"1"0"0"0"0,-1 0-1 0 0,1 0 1 0 0,-1-1 0 0 0,1 1 0 0 0,-1 0-1 0 0,1 0 1 0 0,0-1 0 0 0,-1 1-1 0 0,1 0 1 0 0,-1-1 0 0 0,1 1 0 0 0,0-1-1 0 0,-1 1 1 0 0,1 0 0 0 0,0-1 0 0 0,0 1-1 0 0,-1-1 1 0 0,1 1 0 0 0,0-1 0 0 0,0 1-1 0 0,0-1 1 0 0,0 1 0 0 0,-1-1-1 0 0,1 1 1 0 0,0-1 0 0 0,0 1 0 0 0,0-1-1 0 0,0 1 1 0 0,0-1 0 0 0,0 1 0 0 0,0-1-1 0 0,0 1 1 0 0,1-1-149 0 0,-11 1-26 0 0,-10 3 146 0 0,-1 1-1 0 0,1 1 0 0 0,0 0 1 0 0,0 2-1 0 0,1 0 1 0 0,-1 1-1 0 0,2 1 0 0 0,-1 1 1 0 0,1 1-1 0 0,1 0 0 0 0,0 1 1 0 0,0 1-1 0 0,2 0 1 0 0,-1 2-1 0 0,2-1 0 0 0,0 2 1 0 0,1 0-1 0 0,-4 6-119 0 0,16-22 7 0 0,0 1 1 0 0,0-1-1 0 0,0 1 1 0 0,0 0-1 0 0,0-1 0 0 0,0 1 1 0 0,0 0-1 0 0,0-1 0 0 0,0 1 1 0 0,1 0-1 0 0,-1 0 0 0 0,0 0 1 0 0,0 0-1 0 0,1 0 0 0 0,-1 0 1 0 0,1 0-1 0 0,-1 0 0 0 0,1 0 1 0 0,-1 0-1 0 0,1 0 0 0 0,0 0 1 0 0,-1 0-1 0 0,1 1 0 0 0,0-1 1 0 0,0 0-1 0 0,0 0 0 0 0,0 0 1 0 0,0 0-1 0 0,0 1 0 0 0,0-1 1 0 0,0 0-1 0 0,0 0 1 0 0,1 0-1 0 0,-1 0 0 0 0,0 0 1 0 0,1 1-1 0 0,-1-1 0 0 0,1 0 1 0 0,-1 0-1 0 0,1 0 0 0 0,0 0 1 0 0,-1 0-1 0 0,1-1 0 0 0,0 1 1 0 0,0 0-1 0 0,0 0 0 0 0,0 0 1 0 0,-1-1-1 0 0,1 1 0 0 0,0 0 1 0 0,0-1-1 0 0,0 1 0 0 0,0-1 1 0 0,1 1-1 0 0,-1-1 0 0 0,0 1 1 0 0,0-1-1 0 0,0 0 0 0 0,0 0 1 0 0,0 1-1 0 0,0-1 1 0 0,1 0-1 0 0,-1 0 0 0 0,0 0 1 0 0,0 0-1 0 0,0 0 0 0 0,0-1 1 0 0,1 1-1 0 0,-1 0 0 0 0,1-1-7 0 0,77-14-30 0 0,-65 9-46 0 0,0 0 1 0 0,-1-1 0 0 0,0-1 0 0 0,0 0-1 0 0,-1-1 1 0 0,0-1 0 0 0,0 1 0 0 0,-1-2 0 0 0,-1 0-1 0 0,0 0 1 0 0,0-1 0 0 0,-1 0 0 0 0,0 0 0 0 0,2-7 75 0 0,57-66-317 0 0,-67 83 310 0 0,0 0 1 0 0,1 1-1 0 0,-1-1 0 0 0,1 1 0 0 0,0-1 1 0 0,0 1-1 0 0,-1-1 0 0 0,1 1 0 0 0,0 0 1 0 0,0 0-1 0 0,0 0 0 0 0,0 0 0 0 0,0 0 1 0 0,0 1-1 0 0,1-1 0 0 0,-1 0 0 0 0,0 1 1 0 0,0 0-1 0 0,1-1 0 0 0,-1 1 0 0 0,0 0 1 0 0,0 0-1 0 0,1 1 0 0 0,-1-1 0 0 0,0 0 1 0 0,0 1-1 0 0,0-1 0 0 0,0 1 0 0 0,1 0 1 0 0,-1-1-1 0 0,0 1 0 0 0,0 0 0 0 0,0 0 0 0 0,0 1 1 0 0,0-1-1 0 0,-1 0 0 0 0,1 1 0 0 0,0-1 1 0 0,-1 1-1 0 0,1-1 0 0 0,-1 1 0 0 0,1 0 1 0 0,-1 0-1 0 0,0 0 0 0 0,0-1 0 0 0,1 1 1 0 0,-1 1 6 0 0,127 221 799 0 0,-89-141-354 0 0,-19-50 1082 0 0,-20-33-1273 0 0,0 0-28 0 0,7-17 179 0 0,117-264 209 0 0,-123 280-614 0 0,-1 1 1 0 0,0-1-1 0 0,1 1 1 0 0,-1-1-1 0 0,1 1 0 0 0,-1-1 1 0 0,1 1-1 0 0,-1-1 0 0 0,1 1 1 0 0,-1-1-1 0 0,1 1 1 0 0,-1 0-1 0 0,1-1 0 0 0,-1 1 1 0 0,1 0-1 0 0,0 0 1 0 0,-1-1-1 0 0,1 1 0 0 0,-1 0 1 0 0,1 0-1 0 0,0 0 0 0 0,-1 0 1 0 0,1 0-1 0 0,0 0 1 0 0,-1 0-1 0 0,1 0 0 0 0,0 0 1 0 0,-1 0-1 0 0,1 0 0 0 0,0 0 1 0 0,-1 0-1 0 0,1 1 1 0 0,-1-1-1 0 0,1 0 0 0 0,0 0 1 0 0,-1 1-1 0 0,1-1 0 0 0,-1 0 1 0 0,1 1-1 0 0,-1-1 1 0 0,1 1-1 0 0,-1-1 0 0 0,1 1 1 0 0,-1-1-1 0 0,1 1 0 0 0,-1-1 1 0 0,0 1-1 0 0,1-1 1 0 0,-1 1-1 0 0,0-1 0 0 0,0 1 1 0 0,1 0-1 0 0,-1-1 1 0 0,0 1-1 0 0,0-1 0 0 0,0 1 1 0 0,0 0-1 0 0,1-1 0 0 0,-1 1 1 0 0,0 0-1 0 0,0-1 1 0 0,0 1-1 0 0,-1 0 0 0 0,26 56-36 0 0,-20-46-11 0 0,0 0-158 0 0,14 39-11 0 0,-14-17-3188 0 0,-55-31-1636 0 0,28-12 3929 0 0</inkml:trace>
  <inkml:trace contextRef="#ctx0" brushRef="#br0" timeOffset="125635.427">19845 5471 1504 0 0,'3'-6'1352'0'0,"-3"2"-244"0"0,2-2-128 0 0,-2 1-183 0 0,0 1-169 0 0,3 1-120 0 0,-3 1-136 0 0,0-1-188 0 0,0 0-136 0 0,0 2-80 0 0,0-1-132 0 0,3 4 16 0 0,-1 2-336 0 0,-1 1-300 0 0,4 1-577 0 0,-2 0 69 0 0,5 10 20 0 0</inkml:trace>
  <inkml:trace contextRef="#ctx0" brushRef="#br0" timeOffset="126052.444">20258 5764 1280 0 0,'-9'-25'3443'0'0,"-74"19"-1094"0"0,70 11-2214 0 0,0 0 1 0 0,1 0-1 0 0,0 1 1 0 0,0 1-1 0 0,0 0 1 0 0,0 0-1 0 0,1 1 1 0 0,1 1-1 0 0,-1 0 0 0 0,2 0 1 0 0,-1 1-1 0 0,1 0 1 0 0,0 1-1 0 0,1 0 1 0 0,1 0-1 0 0,0 1 1 0 0,0 0-1 0 0,1 0 1 0 0,-1 4-136 0 0,8-13 6 0 0,0-1 1 0 0,1 1 0 0 0,-1-1-1 0 0,1 1 1 0 0,-1-1 0 0 0,1 0-1 0 0,0 1 1 0 0,0-1 0 0 0,0 0-1 0 0,0 0 1 0 0,0 0 0 0 0,1-1-1 0 0,-1 1 1 0 0,0 0 0 0 0,1-1 0 0 0,0 0-1 0 0,-1 1 1 0 0,1-1 0 0 0,0 0-1 0 0,-1-1 1 0 0,1 1 0 0 0,0 0-1 0 0,0-1 1 0 0,0 1 0 0 0,0-1-1 0 0,-1 0 1 0 0,1 0 0 0 0,0 0-1 0 0,0 0 1 0 0,0-1 0 0 0,0 1-1 0 0,0-1 1 0 0,-1 0 0 0 0,1 0 0 0 0,0 0-1 0 0,0 0 1 0 0,-1 0 0 0 0,2-1-7 0 0,17-7-33 0 0,-1 0 1 0 0,-1-1 0 0 0,0 0-1 0 0,-1-2 1 0 0,0-1 0 0 0,0 0-1 0 0,-1-1 1 0 0,-1 0 0 0 0,-1-2-1 0 0,0 0 1 0 0,-1-1 0 0 0,0 0-1 0 0,-2-1 1 0 0,0 0 0 0 0,-1-1-1 0 0,0 0 1 0 0,-2-1 0 0 0,-1 0 0 0 0,6-19 32 0 0,-3 13 328 0 0,-1 0 1 0 0,-1-1 0 0 0,-1 0 0 0 0,-1 0 0 0 0,-2 0 0 0 0,-1-1 0 0 0,1-27-329 0 0,-5 54 19 0 0,-1 0 0 0 0,1-1 0 0 0,-1 1 0 0 0,1 0 0 0 0,-1 0 0 0 0,1 0 0 0 0,-1 0 0 0 0,0 0 0 0 0,0 0 0 0 0,0 0 0 0 0,1 0 0 0 0,-1 0 0 0 0,0 1 0 0 0,0-1 0 0 0,0 0 1 0 0,0 0-1 0 0,0 1 0 0 0,-1-1 0 0 0,1 1 0 0 0,0-1 0 0 0,0 1 0 0 0,0-1 0 0 0,0 1 0 0 0,-1 0 0 0 0,1 0 0 0 0,0 0 0 0 0,0-1 0 0 0,-1 1 0 0 0,1 0 0 0 0,0 0 0 0 0,0 0 0 0 0,0 1 0 0 0,-1-1 0 0 0,1 0 0 0 0,0 0 1 0 0,0 1-1 0 0,0-1 0 0 0,-1 1 0 0 0,1-1 0 0 0,0 1 0 0 0,0-1 0 0 0,0 1 0 0 0,0 0 0 0 0,0 0 0 0 0,0-1 0 0 0,0 1 0 0 0,0 0 0 0 0,0 0 0 0 0,1 0 0 0 0,-1 0 0 0 0,0 0 0 0 0,0 0 0 0 0,1 0 0 0 0,-1 0 0 0 0,1 0 0 0 0,-1 1-19 0 0,-6 12-21 0 0,0 1 0 0 0,0 1 0 0 0,2-1 0 0 0,0 1-1 0 0,1-1 1 0 0,0 1 0 0 0,2 1 0 0 0,0-1-1 0 0,0 0 1 0 0,2 0 0 0 0,0 1 0 0 0,0-1-1 0 0,2 1 1 0 0,0-1 0 0 0,1 0 0 0 0,1 0 0 0 0,0 0-1 0 0,1-1 1 0 0,6 13 21 0 0,-8-17-111 0 0,13 49-811 0 0,6 21-1676 0 0,-12 3-3376 0 0,-10-73 4520 0 0</inkml:trace>
  <inkml:trace contextRef="#ctx0" brushRef="#br0" timeOffset="126827.515">20479 5863 1056 0 0,'39'-7'4688'0'0,"24"-19"-3961"0"0,-35 13-58 0 0,7-1-245 0 0,221-120 1213 0 0,-215 78-1856 0 0,-60 36 105 0 0,9 16 129 0 0,0 1 0 0 0,0 0-1 0 0,0 0 1 0 0,-1 1 0 0 0,1 0-1 0 0,-1 1 1 0 0,1 0 0 0 0,-1 1 0 0 0,1 0-1 0 0,-1 0 1 0 0,1 1 0 0 0,-1 1 0 0 0,1 0-1 0 0,0 0 1 0 0,-1 1 0 0 0,1 0-1 0 0,0 1 1 0 0,-8 4-15 0 0,-1-2 57 0 0,7-4-20 0 0,0 1 1 0 0,0 0 0 0 0,1 1-1 0 0,-1 0 1 0 0,1 1 0 0 0,0 0-1 0 0,0 1 1 0 0,1 0 0 0 0,0 1-1 0 0,0 0 1 0 0,0 1 0 0 0,1-1 0 0 0,0 2-1 0 0,0 0 1 0 0,1 0 0 0 0,0 0-1 0 0,1 1 1 0 0,0 0 0 0 0,1 0-1 0 0,0 1 1 0 0,0 0 0 0 0,1 0 0 0 0,0 0-1 0 0,1 1 1 0 0,1-1 0 0 0,-1 6-38 0 0,4-13 2 0 0,0 0-1 0 0,1 0 1 0 0,-1 0 0 0 0,1 0 0 0 0,0 0 0 0 0,1 0 0 0 0,-1 0 0 0 0,1 0 0 0 0,-1-1 0 0 0,1 1 0 0 0,0 0 0 0 0,1-1 0 0 0,-1 0 0 0 0,1 1 0 0 0,-1-1-1 0 0,1 0 1 0 0,0 0 0 0 0,0-1 0 0 0,0 1 0 0 0,0-1 0 0 0,1 1 0 0 0,-1-1 0 0 0,1 0 0 0 0,-1 0 0 0 0,1 0 0 0 0,0-1 0 0 0,0 0 0 0 0,0 1 0 0 0,0-1-1 0 0,1 0-1 0 0,130 14-381 0 0,-58-22 273 0 0,1-4-1 0 0,-2-4 1 0 0,0-2-1 0 0,-1-4 1 0 0,26-13 108 0 0,-65 23-38 0 0,112-58 1048 0 0,-147 68-911 0 0,-30-4 411 0 0,11 5-440 0 0,0 2 1 0 0,0 0-1 0 0,0 0 1 0 0,0 2-1 0 0,0 0 1 0 0,1 1-1 0 0,0 1 1 0 0,0 1-1 0 0,0 0 1 0 0,1 1-1 0 0,0 1 1 0 0,1 0-1 0 0,0 1 1 0 0,0 1-1 0 0,1 1 1 0 0,0 0-1 0 0,1 0 1 0 0,-1 3-71 0 0,13-13-4 0 0,0-1 1 0 0,0 0-1 0 0,0 0 0 0 0,1 0 1 0 0,-1 1-1 0 0,0-1 0 0 0,1 0 1 0 0,-1 1-1 0 0,1-1 0 0 0,-1 1 1 0 0,1-1-1 0 0,0 1 1 0 0,-1-1-1 0 0,1 1 0 0 0,0-1 1 0 0,0 1-1 0 0,0-1 0 0 0,0 0 1 0 0,0 1-1 0 0,1-1 1 0 0,-1 1-1 0 0,0-1 0 0 0,1 1 1 0 0,-1-1-1 0 0,1 1 0 0 0,-1-1 1 0 0,1 0-1 0 0,0 0 0 0 0,0 1 1 0 0,-1-1-1 0 0,1 0 1 0 0,0 0-1 0 0,0 0 0 0 0,0 0 1 0 0,0 0-1 0 0,0 0 0 0 0,1 0 1 0 0,-1 0-1 0 0,0 0 1 0 0,0 0-1 0 0,1 0 0 0 0,-1-1 1 0 0,0 1-1 0 0,1-1 0 0 0,-1 1 1 0 0,1-1-1 0 0,-1 0 0 0 0,0 1 1 0 0,1-1-1 0 0,0 0 4 0 0,78 11-438 0 0,-62-12 384 0 0,-1-1 0 0 0,1 0 1 0 0,-1-1-1 0 0,0-1 1 0 0,0-1-1 0 0,0-1 0 0 0,-1 0 1 0 0,0-1-1 0 0,0 0 0 0 0,0-2 1 0 0,-1 0-1 0 0,0 0 0 0 0,-1-2 1 0 0,0 1-1 0 0,-1-2 1 0 0,0 0-1 0 0,-1 0 0 0 0,8-12 54 0 0,-12 6 61 0 0,-1 0 0 0 0,-1 0 1 0 0,-1 0-1 0 0,0-1 0 0 0,-1 0 0 0 0,-2 0 0 0 0,0 0 0 0 0,0-1 0 0 0,-2 1 0 0 0,-1 0 0 0 0,0 0 0 0 0,-1 0 1 0 0,-1-1-1 0 0,-1 2 0 0 0,-1-1 0 0 0,0 0 0 0 0,-1 1 0 0 0,-1 0 0 0 0,-5-8-61 0 0,9 16 130 0 0,0 0-1 0 0,0 1 1 0 0,-1-1-1 0 0,0 0 1 0 0,-1 1-1 0 0,0 0 1 0 0,0 0-1 0 0,-1 1 1 0 0,0-1-1 0 0,-1 1 1 0 0,0 0-1 0 0,0 1 1 0 0,-1 0-1 0 0,1 0 1 0 0,-2 0-1 0 0,1 1 1 0 0,-1 1-1 0 0,0-1 1 0 0,0 1-1 0 0,0 1 1 0 0,-1 0-130 0 0,6 5 14 0 0,0 1 0 0 0,0 0 0 0 0,0 0 0 0 0,1 1 0 0 0,-1-1 1 0 0,0 1-1 0 0,1 0 0 0 0,0 0 0 0 0,0 0 0 0 0,0 0 0 0 0,0 1 0 0 0,0-1 1 0 0,1 1-1 0 0,-1-1 0 0 0,1 1 0 0 0,0 0 0 0 0,0 0 0 0 0,0 0 0 0 0,1 0 1 0 0,-1 1-1 0 0,1-1 0 0 0,0 0 0 0 0,1 1 0 0 0,-1-1 0 0 0,1 0 0 0 0,-1 1 1 0 0,1-1-1 0 0,1 5-14 0 0,26 178-2272 0 0,-11-132 910 0 0,26 216-6979 0 0,-42-248 7095 0 0</inkml:trace>
  <inkml:trace contextRef="#ctx0" brushRef="#br0" timeOffset="131657.779">25306 5399 968 0 0,'0'-2'128'0'0,"0"0"0"0"0,-1 0 0 0 0,1 0 0 0 0,-1 0-1 0 0,1 0 1 0 0,-1 0 0 0 0,0 0 0 0 0,0 0 0 0 0,1 0 0 0 0,-2 1 0 0 0,1-1-1 0 0,0 0 1 0 0,0 0 0 0 0,0 1 0 0 0,-1-1 0 0 0,1 1 0 0 0,-1-1 0 0 0,1 1 0 0 0,-1 0-1 0 0,0 0 1 0 0,0-1 0 0 0,1 1 0 0 0,-1 0 0 0 0,0 0 0 0 0,0 1 0 0 0,0-1-1 0 0,0 0 1 0 0,0 1 0 0 0,0-1 0 0 0,0 1 0 0 0,0 0 0 0 0,0-1 0 0 0,0 1-1 0 0,0 0 1 0 0,-1 0 0 0 0,1 1 0 0 0,0-1 0 0 0,0 0 0 0 0,0 1 0 0 0,0-1 0 0 0,0 1-1 0 0,0-1 1 0 0,0 1 0 0 0,0 0 0 0 0,1 0 0 0 0,-1 0 0 0 0,0 0 0 0 0,0 0-1 0 0,0 1-127 0 0,-79 73 2043 0 0,74-63-1827 0 0,1 1 0 0 0,0 0 1 0 0,1 0-1 0 0,0 0 0 0 0,1 1 1 0 0,1-1-1 0 0,0 1 0 0 0,1 0 1 0 0,0 0-1 0 0,1 0 0 0 0,1 0 1 0 0,0 0-1 0 0,1 0 0 0 0,2 10-216 0 0,104 473 626 0 0,-96-372-3728 0 0,-12-122 2892 0 0,1 1 0 0 0,-1-1 0 0 0,0 0-1 0 0,0 0 1 0 0,0 0 0 0 0,-1 0 0 0 0,1 0 0 0 0,-1 0-1 0 0,0 0 1 0 0,0 0 0 0 0,0 0 0 0 0,0-1-1 0 0,0 1 1 0 0,0-1 0 0 0,-1 0 0 0 0,1 0 0 0 0,-1 0-1 0 0,0 0 1 0 0,1 0 0 0 0,-1 0 0 0 0,0-1 0 0 0,0 1-1 0 0,0-1 1 0 0,0 0 0 0 0,-1 0 0 0 0,1 0-1 0 0,0 0 1 0 0,0 0 0 0 0,-1-1 0 0 0,1 0 0 0 0,0 1-1 0 0,-1-1 1 0 0,1 0 0 0 0,-2-1 210 0 0,-11 1-1209 0 0</inkml:trace>
  <inkml:trace contextRef="#ctx0" brushRef="#br0" timeOffset="131967.369">24965 6063 1068 0 0,'32'-19'688'0'0,"1"2"0"0"0,1 2 1 0 0,0 1-1 0 0,1 2 0 0 0,0 1 0 0 0,1 2 0 0 0,0 1 0 0 0,35-3-688 0 0,-29 4 436 0 0,118-20 829 0 0,-160 27-1227 0 0,1 0 0 0 0,0-1 0 0 0,0 1 0 0 0,0 0 0 0 0,0-1 0 0 0,-1 1 0 0 0,1 0 0 0 0,0 0 0 0 0,0 0 0 0 0,0 0 0 0 0,0 0 0 0 0,0 0-1 0 0,0 0 1 0 0,0 0 0 0 0,-1 0 0 0 0,1 0 0 0 0,0 0 0 0 0,0 0 0 0 0,0 1 0 0 0,0-1 0 0 0,0 0 0 0 0,-1 1 0 0 0,1-1 0 0 0,0 1 0 0 0,0-1 0 0 0,-1 1 0 0 0,1-1 0 0 0,0 1 0 0 0,-1-1 0 0 0,1 1 0 0 0,0 0 0 0 0,-1-1 0 0 0,1 1-1 0 0,-1 0 1 0 0,1 0 0 0 0,-1-1 0 0 0,1 1 0 0 0,-1 0 0 0 0,0 0 0 0 0,1 0 0 0 0,-1-1 0 0 0,0 1 0 0 0,0 0 0 0 0,1 0 0 0 0,-1 0 0 0 0,0 0 0 0 0,0 0 0 0 0,0 0 0 0 0,0 0 0 0 0,0-1 0 0 0,0 1 0 0 0,-1 0 0 0 0,1 0 0 0 0,0 0 0 0 0,0 0-1 0 0,-1 0 1 0 0,1 0-38 0 0,-17 58 1207 0 0,14-51-1092 0 0,-28 204 1765 0 0,30-119-6026 0 0,1-74 2496 0 0,-33-3-3666 0 0,20-17 4089 0 0</inkml:trace>
  <inkml:trace contextRef="#ctx0" brushRef="#br0" timeOffset="132217.444">25301 6109 1884 0 0,'56'4'6911'0'0,"31"52"-6033"0"0,-66-40-131 0 0,139 96-482 0 0,-53-41-4332 0 0,-54-45 154 0 0,-42-21 2704 0 0</inkml:trace>
  <inkml:trace contextRef="#ctx0" brushRef="#br0" timeOffset="132589.236">26047 5408 1404 0 0,'0'-1'107'0'0,"0"0"0"0"0,0 1 0 0 0,-1-1 0 0 0,1 0 0 0 0,0 0 1 0 0,0 0-1 0 0,-1 0 0 0 0,1 0 0 0 0,-1 0 0 0 0,1 0 0 0 0,-1 0 0 0 0,1 1 0 0 0,-1-1 0 0 0,1 0 0 0 0,-1 0 0 0 0,0 1 0 0 0,0-1 0 0 0,1 0 0 0 0,-1 1 0 0 0,0-1 0 0 0,0 1 1 0 0,0-1-1 0 0,1 1 0 0 0,-1-1 0 0 0,0 1 0 0 0,0 0 0 0 0,0-1 0 0 0,0 1 0 0 0,0 0 0 0 0,0 0 0 0 0,0 0 0 0 0,0 0 0 0 0,0-1 0 0 0,0 1 0 0 0,0 1 0 0 0,0-1 1 0 0,0 0-1 0 0,0 0 0 0 0,0 0 0 0 0,0 0 0 0 0,0 1 0 0 0,1-1 0 0 0,-1 0 0 0 0,0 1 0 0 0,0-1 0 0 0,0 1 0 0 0,0-1 0 0 0,0 1 0 0 0,1-1 0 0 0,-1 1 0 0 0,0 0 1 0 0,0-1-1 0 0,1 1 0 0 0,-1 0 0 0 0,1 0 0 0 0,-1-1 0 0 0,1 1 0 0 0,-1 1-107 0 0,-53 40 1281 0 0,46-31-1111 0 0,0-1 0 0 0,0 2 0 0 0,2-1 0 0 0,-1 1 0 0 0,1 0 0 0 0,1 0 0 0 0,0 1 0 0 0,1-1 0 0 0,0 1 0 0 0,1 0 0 0 0,0 0 0 0 0,1 1 0 0 0,1-1-1 0 0,0 0 1 0 0,1 1 0 0 0,0-1 0 0 0,1 0 0 0 0,1 1 0 0 0,0-1 0 0 0,0 0 0 0 0,2 0 0 0 0,-1 0 0 0 0,4 6-170 0 0,-1-5-15 0 0,-1-1 1 0 0,2 0-1 0 0,-1 0 1 0 0,2-1-1 0 0,0 0 1 0 0,0 0-1 0 0,1-1 1 0 0,1 0 0 0 0,0 0-1 0 0,0-1 1 0 0,1 0-1 0 0,6 4 15 0 0,104 21-5237 0 0,-117-34 5053 0 0,-1-1 1 0 0,1-1-1 0 0,-1 1 1 0 0,1 0 0 0 0,-1-1-1 0 0,1 0 1 0 0,-1 0-1 0 0,1 0 1 0 0,-1 0 0 0 0,0 0-1 0 0,1-1 1 0 0,-1 1-1 0 0,0-1 1 0 0,0 0 0 0 0,0 0-1 0 0,0 0 1 0 0,-1-1-1 0 0,1 1 1 0 0,-1-1-1 0 0,1 1 1 0 0,-1-1 0 0 0,1-2 183 0 0,6-11-1254 0 0</inkml:trace>
  <inkml:trace contextRef="#ctx0" brushRef="#br0" timeOffset="133069.852">26197 5473 1784 0 0,'30'2'3358'0'0,"13"31"-2500"0"0,-42-32-819 0 0,6 5 170 0 0,-1 0-1 0 0,0 0 1 0 0,0 1-1 0 0,0 0 1 0 0,-1 0 0 0 0,0 0-1 0 0,0 1 1 0 0,-1-1-1 0 0,0 1 1 0 0,0 1-1 0 0,-1-1 1 0 0,0 0-1 0 0,0 1 1 0 0,-1-1 0 0 0,1 9-209 0 0,-7-11 128 0 0,0 0 0 0 0,0 1 0 0 0,-1-2 0 0 0,0 1 0 0 0,0 0 0 0 0,-1-1 0 0 0,1 0 0 0 0,-1-1 0 0 0,0 1 1 0 0,0-1-1 0 0,-1 0 0 0 0,1 0 0 0 0,-1-1 0 0 0,0 0 0 0 0,0 0 0 0 0,0-1 0 0 0,0 0 0 0 0,-1 0 0 0 0,1 0 1 0 0,0-1-1 0 0,-1 0 0 0 0,-5-1-128 0 0,12 0 3 0 0,0 0 0 0 0,0 0 1 0 0,0 0-1 0 0,0 0 0 0 0,-1-1 0 0 0,1 1 1 0 0,0 0-1 0 0,0-1 0 0 0,0 1 1 0 0,0-1-1 0 0,0 1 0 0 0,0-1 1 0 0,0 0-1 0 0,1 1 0 0 0,-1-1 0 0 0,0 0 1 0 0,0 0-1 0 0,0 1 0 0 0,1-1 1 0 0,-1 0-1 0 0,0 0 0 0 0,1 0 0 0 0,-1 0 1 0 0,1 0-1 0 0,-1 0 0 0 0,1 0 1 0 0,-1 0-1 0 0,1 0 0 0 0,0 0 0 0 0,0 0 1 0 0,-1 0-1 0 0,1-1 0 0 0,0 1 1 0 0,0 0-1 0 0,0 0 0 0 0,0 0 0 0 0,0 0 1 0 0,0 0-1 0 0,1 0 0 0 0,-1-1 1 0 0,0 1-1 0 0,0 0 0 0 0,1 0 0 0 0,-1 0 1 0 0,1 0-1 0 0,-1 0 0 0 0,1 0 1 0 0,-1 0-1 0 0,1 0 0 0 0,0 1 1 0 0,-1-1-1 0 0,1 0 0 0 0,0 0 0 0 0,0 0 1 0 0,0 1-1 0 0,0-1 0 0 0,0 0 1 0 0,0 1-1 0 0,-1-1 0 0 0,2 0-3 0 0,16-15-186 0 0,1 1 0 0 0,0 1 0 0 0,1 0 0 0 0,1 2 0 0 0,0 0 1 0 0,1 1-1 0 0,0 1 0 0 0,0 2 0 0 0,1 0 0 0 0,8-1 186 0 0,17-9-386 0 0,0 3 1039 0 0,-54 19-588 0 0,1 1-1 0 0,0-1 1 0 0,0 1 0 0 0,0-1-1 0 0,1 2 1 0 0,-1-1 0 0 0,1 0-1 0 0,0 1 1 0 0,1 0 0 0 0,0-1-1 0 0,-1 1 1 0 0,2 1 0 0 0,-1-1-1 0 0,1 0 1 0 0,0 1 0 0 0,0-1-1 0 0,1 1 1 0 0,0 1-65 0 0,3-2-94 0 0,1 1 0 0 0,0-1 0 0 0,1 0 0 0 0,-1 0 0 0 0,1 0 0 0 0,0-1 1 0 0,1 1-1 0 0,0-1 0 0 0,-1 0 0 0 0,2 0 0 0 0,-1 0 0 0 0,0-1 0 0 0,1 0 0 0 0,0 0 0 0 0,0 0 0 0 0,0-1 0 0 0,0 0 0 0 0,1 0 0 0 0,-1-1 0 0 0,1 1 1 0 0,0-2-1 0 0,0 1 0 0 0,-1-1 0 0 0,1 1 0 0 0,0-2 0 0 0,2 1 94 0 0,-4 0-304 0 0,-1 0 0 0 0,1 0 0 0 0,0-1 0 0 0,-1 0 0 0 0,1 1-1 0 0,0-1 1 0 0,0-1 0 0 0,-1 1 0 0 0,1-1 0 0 0,0 0 0 0 0,-1 0 0 0 0,1 0 0 0 0,-1-1 0 0 0,1 1 0 0 0,-1-1 0 0 0,0 0 0 0 0,0 0 0 0 0,0-1 0 0 0,0 1 0 0 0,0-1 0 0 0,3-3 304 0 0,5-5-1252 0 0</inkml:trace>
  <inkml:trace contextRef="#ctx0" brushRef="#br0" timeOffset="133320.25">26810 5287 1268 0 0,'10'9'332'0'0,"-2"1"0"0"0,1 0-1 0 0,-1 1 1 0 0,-1 0 0 0 0,0 0-1 0 0,0 0 1 0 0,-1 1 0 0 0,-1 0-1 0 0,0 0 1 0 0,0 0 0 0 0,-1 1-1 0 0,-1 0 1 0 0,0 0 0 0 0,-1 0 0 0 0,0 0-1 0 0,-1 0 1 0 0,-1 0 0 0 0,0 0-1 0 0,-1 0 1 0 0,-2 13-332 0 0,3-10 87 0 0,-2-1 0 0 0,0 0 0 0 0,-1 0 0 0 0,0 0 1 0 0,-1 0-1 0 0,-1 0 0 0 0,0-1 0 0 0,-1 0 0 0 0,0 0 0 0 0,-1 0 0 0 0,-1-1 0 0 0,0 0 0 0 0,-1-1 0 0 0,0 0 1 0 0,-1 0-1 0 0,-1-1 0 0 0,0 0 0 0 0,0 0 0 0 0,-1-2 0 0 0,0 1 0 0 0,0-2 0 0 0,-5 3-87 0 0,17-11-139 0 0,0-1 1 0 0,0 1-1 0 0,0 0 0 0 0,0-1 0 0 0,0 1 1 0 0,0-1-1 0 0,0 1 0 0 0,0 0 0 0 0,0-1 1 0 0,0 1-1 0 0,-1 0 0 0 0,1-1 0 0 0,0 1 0 0 0,0 0 1 0 0,0-1-1 0 0,0 1 0 0 0,-1 0 0 0 0,1-1 1 0 0,0 1-1 0 0,0 0 0 0 0,0 0 0 0 0,-1-1 1 0 0,1 1-1 0 0,0 0 0 0 0,-1 0 0 0 0,1-1 0 0 0,0 1 1 0 0,-1 0-1 0 0,1 0 0 0 0,0 0 0 0 0,-1 0 1 0 0,1-1-1 0 0,0 1 0 0 0,-1 0 0 0 0,1 0 1 0 0,0 0-1 0 0,-1 0 0 0 0,1 0 0 0 0,0 0 1 0 0,-1 0-1 0 0,1 0 0 0 0,0 0 0 0 0,-1 0 0 0 0,1 0 1 0 0,-1 0 138 0 0,14-12-1234 0 0</inkml:trace>
  <inkml:trace contextRef="#ctx0" brushRef="#br0" timeOffset="134219.371">27484 5590 1700 0 0,'-7'-7'270'0'0,"1"1"0"0"0,-1 0 1 0 0,-1 0-1 0 0,1 1 0 0 0,-1 0 0 0 0,0 0 0 0 0,0 1 0 0 0,0 0 0 0 0,-1 0 1 0 0,0 1-1 0 0,1 0 0 0 0,-1 0 0 0 0,0 1 0 0 0,0 0 0 0 0,-1 1 0 0 0,1 0 1 0 0,0 1-1 0 0,0 0 0 0 0,-1 0 0 0 0,1 1 0 0 0,0 0 0 0 0,0 0 0 0 0,0 1 1 0 0,0 0-1 0 0,0 1 0 0 0,0 0 0 0 0,0 1 0 0 0,1-1 0 0 0,-1 2-270 0 0,1-1 84 0 0,1 0-1 0 0,0 1 1 0 0,0-1-1 0 0,0 1 1 0 0,0 1-1 0 0,1 0 1 0 0,0 0-1 0 0,0 0 1 0 0,1 0-1 0 0,0 1 0 0 0,0 0 1 0 0,0 0-1 0 0,1 0 1 0 0,0 1-1 0 0,0-1 1 0 0,1 1-1 0 0,0 0 1 0 0,0 0-1 0 0,-1 8-83 0 0,6-12-2 0 0,1-1 0 0 0,-1 1-1 0 0,1 0 1 0 0,-1-1-1 0 0,1 0 1 0 0,0 1-1 0 0,1-1 1 0 0,-1 0 0 0 0,0-1-1 0 0,1 1 1 0 0,0 0-1 0 0,-1-1 1 0 0,1 0 0 0 0,0 0-1 0 0,0 0 1 0 0,0-1-1 0 0,0 1 1 0 0,1-1-1 0 0,-1 0 1 0 0,0 0 0 0 0,1 0-1 0 0,-1-1 1 0 0,0 1-1 0 0,1-1 1 0 0,-1 0 0 0 0,1-1-1 0 0,-1 1 1 0 0,0-1-1 0 0,1 0 1 0 0,1 0 2 0 0,-5 1-10 0 0,15-2-76 0 0,0 0 0 0 0,-1-2 0 0 0,1 1 1 0 0,-1-2-1 0 0,0 0 0 0 0,0-1 0 0 0,-1-1 1 0 0,0 0-1 0 0,0-1 0 0 0,0 0 0 0 0,-1-1 1 0 0,0 0-1 0 0,-1-1 0 0 0,0-1 0 0 0,-1 0 1 0 0,0-1-1 0 0,0 0 0 0 0,7-11 86 0 0,-8 1 9 0 0,-1 1-1 0 0,-1-2 1 0 0,-1 1-1 0 0,-1-1 0 0 0,-1 0 1 0 0,-1 0-1 0 0,-1-1 1 0 0,-1 1-1 0 0,-1-22-8 0 0,-2 32 105 0 0,0 0-1 0 0,0 0 1 0 0,-2 0 0 0 0,1 0-1 0 0,-2 1 1 0 0,1-1-1 0 0,-2 1 1 0 0,0 0 0 0 0,0 0-1 0 0,-1 0 1 0 0,-1 1-1 0 0,1 0 1 0 0,-2 0 0 0 0,0 0-1 0 0,0 1 1 0 0,-1 1-1 0 0,0-1 1 0 0,-8-5-105 0 0,14 15 20 0 0,1 1 0 0 0,-1-1 0 0 0,1 1 0 0 0,-1 0 0 0 0,1-1 0 0 0,-1 1 0 0 0,1 0 0 0 0,0 1 0 0 0,-1-1 0 0 0,1 0 0 0 0,0 1 0 0 0,0-1 0 0 0,0 1 0 0 0,0 0 0 0 0,0-1 0 0 0,1 1 0 0 0,-1 0 0 0 0,0 0 0 0 0,1 0 0 0 0,-1 1 0 0 0,1-1 0 0 0,0 0 0 0 0,0 0 0 0 0,0 1 0 0 0,0-1 0 0 0,0 1 0 0 0,0-1 0 0 0,1 1 0 0 0,-1-1 0 0 0,1 1 0 0 0,0-1 0 0 0,0 1 0 0 0,0 1-20 0 0,-5 38 137 0 0,2 0 0 0 0,2 0 1 0 0,2 0-1 0 0,1 0 0 0 0,3 0 0 0 0,1 0 0 0 0,2-1 1 0 0,13 37-138 0 0,-19-69 18 0 0,71 310-3556 0 0,-77-355-683 0 0,13-64 3877 0 0,-4 86 435 0 0,1-1 0 0 0,0 1 0 0 0,1 0 0 0 0,1 1 0 0 0,0-1 0 0 0,1 2-1 0 0,1-1 1 0 0,0 1 0 0 0,0 0 0 0 0,1 1 0 0 0,1 1 0 0 0,0 0 0 0 0,0 0-1 0 0,1 1 1 0 0,0 1 0 0 0,0 0 0 0 0,1 0 0 0 0,0 2 0 0 0,1 0-1 0 0,0 0 1 0 0,-1 1 0 0 0,1 1 0 0 0,12-1-91 0 0,-22 5 43 0 0,1 1-1 0 0,-1 0 1 0 0,0 0 0 0 0,0 1-1 0 0,0-1 1 0 0,0 1 0 0 0,-1 0-1 0 0,1 1 1 0 0,0-1 0 0 0,-1 1-1 0 0,0 0 1 0 0,1 0 0 0 0,-1 0-1 0 0,0 0 1 0 0,-1 1 0 0 0,1 0-1 0 0,-1 0 1 0 0,1 0 0 0 0,-1 0-1 0 0,0 0 1 0 0,-1 1 0 0 0,1-1-1 0 0,-1 1 1 0 0,0 0 0 0 0,0 0-1 0 0,0 0 1 0 0,-1 0 0 0 0,1 0-1 0 0,-1 0 1 0 0,-1 0 0 0 0,1 0-1 0 0,-1 0 1 0 0,1 0 0 0 0,-2 1-1 0 0,1-1 1 0 0,0 0 0 0 0,-1 0-1 0 0,0 0 1 0 0,-1 2-43 0 0,-3 2 156 0 0,-1 0-1 0 0,-1 0 1 0 0,1 0-1 0 0,-1-1 1 0 0,-1 0-1 0 0,0 0 1 0 0,0-1 0 0 0,0 0-1 0 0,-1 0 1 0 0,0-1-1 0 0,0 0 1 0 0,-1-1-1 0 0,1 0 1 0 0,-1 0-1 0 0,0-1 1 0 0,-1 0-1 0 0,-1-1-155 0 0,11-2 130 0 0,6-40-12 0 0,1 30-147 0 0,0 1 1 0 0,0 0 0 0 0,0 1-1 0 0,1-1 1 0 0,0 1 0 0 0,1 0 0 0 0,0 1-1 0 0,0 0 1 0 0,0 0 0 0 0,1 1-1 0 0,0 0 1 0 0,0 0 0 0 0,0 1-1 0 0,0 0 1 0 0,1 1 0 0 0,0 0-1 0 0,-1 0 1 0 0,1 1 0 0 0,2 0 28 0 0,17 59 366 0 0,-30-52-408 0 0,1 1 0 0 0,0-1 0 0 0,0 0 1 0 0,1 0-1 0 0,0 1 0 0 0,-1-1 1 0 0,2 0-1 0 0,-1 0 0 0 0,1 0 0 0 0,0 0 1 0 0,0 0-1 0 0,0 0 0 0 0,0-1 0 0 0,1 1 1 0 0,0-1-1 0 0,0 1 0 0 0,0-1 0 0 0,1 0 1 0 0,-1 0-1 0 0,1-1 0 0 0,0 1 0 0 0,0-1 1 0 0,0 0-1 0 0,1 0 0 0 0,-1 0 0 0 0,1 0 1 0 0,0-1-1 0 0,-1 0 0 0 0,1 0 0 0 0,0 0 1 0 0,0 0-1 0 0,0-1 0 0 0,1 0 0 0 0,-1 0 1 0 0,0 0-1 0 0,0-1 0 0 0,1 0 0 0 0,-1 0 1 0 0,0 0-1 0 0,0-1 0 0 0,4 0 42 0 0,6-5-757 0 0,0-2 0 0 0,0 1 0 0 0,0-2 0 0 0,-1 0 0 0 0,-1 0 0 0 0,1-1 1 0 0,-1-1-1 0 0,-1-1 0 0 0,8-9 757 0 0,3-7-1152 0 0</inkml:trace>
  <inkml:trace contextRef="#ctx0" brushRef="#br0" timeOffset="134561.792">28809 5098 1416 0 0,'-34'39'1528'0'0,"-2"-1"-1"0"0,-1-2 1 0 0,-1-2-1 0 0,-3-1 1 0 0,0-2-1 0 0,-18 9-1527 0 0,-8 7 1287 0 0,28-3-162 0 0,104-13-429 0 0,99-14-1320 0 0,-51-14-3163 0 0,75-47-3086 0 0,-161 32 5504 0 0</inkml:trace>
  <inkml:trace contextRef="#ctx0" brushRef="#br0" timeOffset="135042.056">29510 5092 1484 0 0,'-3'63'4257'0'0,"-4"-42"-3934"0"0,-1-1 1 0 0,-1 0-1 0 0,0 0 0 0 0,-2-1 1 0 0,0-1-1 0 0,-1 0 0 0 0,-1 0 0 0 0,-1-1 1 0 0,0-1-1 0 0,-1 0 0 0 0,-1-1 0 0 0,0 0 1 0 0,-1-2-1 0 0,-1 0 0 0 0,0-1 0 0 0,-1 0 1 0 0,0-2-1 0 0,0 0 0 0 0,-1-2 0 0 0,-11 4-323 0 0,28-11 24 0 0,-1 0-1 0 0,1 0 0 0 0,-1-1 0 0 0,0 1 0 0 0,0-1 0 0 0,1 0 0 0 0,-1 0 0 0 0,0 0 0 0 0,1 0 0 0 0,-1-1 0 0 0,0 1 0 0 0,1-1 0 0 0,-1 0 1 0 0,0 0-1 0 0,1 0 0 0 0,0-1 0 0 0,-1 1 0 0 0,1-1 0 0 0,0 0 0 0 0,-1 0 0 0 0,1 0 0 0 0,0 0 0 0 0,1-1 0 0 0,-1 1 0 0 0,0-1 1 0 0,1 0-1 0 0,-1 1 0 0 0,1-1 0 0 0,0 0 0 0 0,0-1 0 0 0,0 1 0 0 0,0 0 0 0 0,1 0 0 0 0,-1-1 0 0 0,1 1 0 0 0,0-1 0 0 0,0 0 1 0 0,0 1-1 0 0,1-1 0 0 0,-1 1 0 0 0,1-1 0 0 0,0 0 0 0 0,0 0 0 0 0,0 1 0 0 0,0-1 0 0 0,1 0 0 0 0,0-3-23 0 0,-1 2-17 0 0,0 0 0 0 0,0 0 0 0 0,1-1 0 0 0,-1 1 0 0 0,1 0 0 0 0,0 0 0 0 0,1 0 0 0 0,0 0 0 0 0,-1 0 0 0 0,1 0 0 0 0,1 0 0 0 0,-1 1 0 0 0,1-1 0 0 0,0 1-1 0 0,0-1 1 0 0,0 1 0 0 0,1 0 0 0 0,-1 0 0 0 0,1 1 0 0 0,0-1 0 0 0,3-2 17 0 0,67 46-266 0 0,-44-21 300 0 0,1-1-1 0 0,0-1 0 0 0,1-2 1 0 0,1-1-1 0 0,0-2 0 0 0,1-1 1 0 0,0-2-1 0 0,1-1 0 0 0,0-1 1 0 0,0-3-1 0 0,0 0 1 0 0,1-3-1 0 0,-1 0 0 0 0,1-3 1 0 0,-1-1-1 0 0,0-1 0 0 0,0-2 1 0 0,0-1-1 0 0,-1-2 1 0 0,10-5-34 0 0,-36 12 72 0 0,0 0 1 0 0,1-1-1 0 0,-1 0 1 0 0,0 0-1 0 0,0 0 1 0 0,0-1-1 0 0,-1-1 1 0 0,1 1 0 0 0,-1-1-1 0 0,0 0 1 0 0,0-1-1 0 0,-1 0 1 0 0,0 0-1 0 0,0 0 1 0 0,0-1-1 0 0,-1 0 1 0 0,0 0 0 0 0,0 0-1 0 0,-1-1 1 0 0,0 1-1 0 0,0-1 1 0 0,0-1-73 0 0,-6 2 11 0 0,0 0 0 0 0,0 0 0 0 0,-1 1 1 0 0,1-1-1 0 0,-2 0 0 0 0,1 1 0 0 0,-1 0 1 0 0,0 0-1 0 0,0 0 0 0 0,0 1 0 0 0,-1-1 1 0 0,0 1-1 0 0,0 0 0 0 0,0 0 0 0 0,-1 1 0 0 0,0-1 1 0 0,1 1-1 0 0,-2 0 0 0 0,1 1 0 0 0,0 0 1 0 0,-1 0-1 0 0,1 0 0 0 0,-1 1 0 0 0,0 0 1 0 0,0 0-1 0 0,0 0 0 0 0,-6 1-11 0 0,-90-20-913 0 0,-144 30-8500 0 0,215-4 8134 0 0,9-4 46 0 0</inkml:trace>
  <inkml:trace contextRef="#ctx0" brushRef="#br0" timeOffset="127990.405">22240 5242 1248 0 0,'14'-14'766'0'0,"-12"11"-119"0"0,-2 3 30 0 0,20-5 1069 0 0,0-24-383 0 0,-55 34 278 0 0,18 6-1513 0 0,0 0 0 0 0,0 0 1 0 0,1 2-1 0 0,0 0 0 0 0,1 1 0 0 0,1 1 0 0 0,0 0 1 0 0,1 1-1 0 0,1 0 0 0 0,1 1 0 0 0,0 0 0 0 0,1 1 1 0 0,0 0-1 0 0,2 1 0 0 0,0 0 0 0 0,1 0 0 0 0,1 1 1 0 0,1-1-1 0 0,1 1 0 0 0,1 0 0 0 0,0 1 0 0 0,2-1 1 0 0,0 0-1 0 0,1 1 0 0 0,1 2-128 0 0,-2 5 159 0 0,2-1 1 0 0,0 0-1 0 0,2 0 0 0 0,1 0 0 0 0,1 0 1 0 0,1 0-1 0 0,9 21-159 0 0,-14-43 24 0 0,111 379 1037 0 0,-108-372-1130 0 0,-2 1 0 0 0,1-1-1 0 0,-2 1 1 0 0,0-1 0 0 0,0 1-1 0 0,-1 0 1 0 0,-1 0 0 0 0,0-1-1 0 0,-1 1 1 0 0,0-1 0 0 0,-1 1 0 0 0,0-1-1 0 0,-3 7 70 0 0,4-14-158 0 0,-1-1-1 0 0,1 0 0 0 0,-1 0 0 0 0,1 0 0 0 0,-1 0 1 0 0,-1 0-1 0 0,1-1 0 0 0,0 1 0 0 0,-1-1 1 0 0,1 0-1 0 0,-1 0 0 0 0,0 0 0 0 0,0 0 1 0 0,-1-1-1 0 0,1 0 0 0 0,0 0 0 0 0,-1 0 1 0 0,1 0-1 0 0,-1-1 0 0 0,0 1 0 0 0,1-1 1 0 0,-1-1-1 0 0,0 1 0 0 0,0 0 159 0 0,-100-21-5402 0 0,87 3 4226 0 0</inkml:trace>
  <inkml:trace contextRef="#ctx0" brushRef="#br0" timeOffset="128376.603">21829 6819 904 0 0,'-12'4'1521'0'0,"-17"7"2411"0"0,38-1-321 0 0,227-7-3482 0 0,8-33-3885 0 0,-125-6 428 0 0,-89 23 2083 0 0</inkml:trace>
  <inkml:trace contextRef="#ctx0" brushRef="#br0" timeOffset="128843.722">22812 6637 1720 0 0,'-3'14'530'0'0,"-1"0"0"0"0,0-1-1 0 0,-1 0 1 0 0,0 0 0 0 0,-1 0 0 0 0,0 0-1 0 0,-1-1 1 0 0,0 0 0 0 0,-1 0 0 0 0,-1-1-1 0 0,-8 9-529 0 0,-13 11 619 0 0,-1-1-1 0 0,-2-2 1 0 0,0-1-1 0 0,-2-1 1 0 0,-1-2-1 0 0,-1-2 1 0 0,-1-1-1 0 0,-1-2 1 0 0,-4 0-619 0 0,41-19 8 0 0,1-1 0 0 0,0 1 0 0 0,-1-1 1 0 0,1 1-1 0 0,0-1 0 0 0,-1 0 0 0 0,1 1 0 0 0,0-1 1 0 0,0 0-1 0 0,0 0 0 0 0,0 0 0 0 0,0 0 0 0 0,0 0 1 0 0,0 0-1 0 0,0 0 0 0 0,0 0 0 0 0,0 0 0 0 0,0-1 1 0 0,1 1-1 0 0,-1 0 0 0 0,0 0 0 0 0,1-1 0 0 0,-1 1 1 0 0,1-1-1 0 0,-1 1 0 0 0,1 0 0 0 0,0-1 0 0 0,0 1 0 0 0,0-1 1 0 0,0 1-1 0 0,0-1 0 0 0,0 1 0 0 0,0 0 0 0 0,0-1 1 0 0,0 1-1 0 0,1-1 0 0 0,-1 1 0 0 0,1 0 0 0 0,-1-1 1 0 0,1 1-1 0 0,-1 0 0 0 0,1-1 0 0 0,0 1 0 0 0,-1 0 1 0 0,1 0-9 0 0,3-8-42 0 0,-1 0 1 0 0,1 1-1 0 0,0-1 1 0 0,1 1-1 0 0,0 0 1 0 0,1 1 0 0 0,-1-1-1 0 0,1 1 1 0 0,1 0-1 0 0,-1 1 1 0 0,1-1 0 0 0,0 1-1 0 0,1 1 1 0 0,-1-1-1 0 0,1 1 1 0 0,0 1 0 0 0,1-1-1 0 0,-1 1 1 0 0,1 1-1 0 0,0-1 1 0 0,0 2-1 0 0,0-1 1 0 0,0 1 0 0 0,5 0 41 0 0,218 0-634 0 0,-6 5 889 0 0,-135-29 175 0 0,-90 25-420 0 0,1 0 0 0 0,-1-1 0 0 0,0 1 0 0 0,0 0 0 0 0,0-1 0 0 0,0 1 0 0 0,0 0 0 0 0,0-1-1 0 0,0 1 1 0 0,-1-1 0 0 0,1 0 0 0 0,0 1 0 0 0,-1-1 0 0 0,1 0 0 0 0,-1 1 0 0 0,0-1 0 0 0,1 0-1 0 0,-1 1 1 0 0,0-1 0 0 0,0 0 0 0 0,0 0 0 0 0,0 1 0 0 0,-1-1 0 0 0,1 0 0 0 0,0 1-1 0 0,-1-1 1 0 0,1 0 0 0 0,-1 1 0 0 0,1-1 0 0 0,-1 1 0 0 0,0-1 0 0 0,0 1 0 0 0,0-1 0 0 0,0 1-1 0 0,0-1 1 0 0,0 1 0 0 0,0 0 0 0 0,0-1 0 0 0,0 1 0 0 0,-1 0 0 0 0,0-1-10 0 0,-60-51-443 0 0,58 50 380 0 0,-46-32-597 0 0,24 19-609 0 0,1-2 1 0 0,1-1 0 0 0,0 0-1 0 0,1-2 1 0 0,2-1-1 0 0,0-1 1 0 0,-8-11 1268 0 0,7-2-1205 0 0</inkml:trace>
  <inkml:trace contextRef="#ctx0" brushRef="#br0" timeOffset="129539.859">22783 5018 1148 0 0,'-8'17'355'0'0,"-1"0"-1"0"0,0-1 1 0 0,-1 0-1 0 0,-1-1 1 0 0,-1 0 0 0 0,0-1-1 0 0,0 0 1 0 0,-1-1-1 0 0,-1-1 1 0 0,-1 0-1 0 0,1 0 1 0 0,-2-2-1 0 0,0 0 1 0 0,0 0 0 0 0,0-2-1 0 0,-1 0 1 0 0,-1-1-1 0 0,1-1 1 0 0,-1 0-1 0 0,-1-1-354 0 0,17-5 26 0 0,0 1-1 0 0,0-1 1 0 0,0 0-1 0 0,0 0 0 0 0,0 0 1 0 0,0 0-1 0 0,0 0 0 0 0,0-1 1 0 0,0 1-1 0 0,0 0 1 0 0,0-1-1 0 0,1 0 0 0 0,-1 1 1 0 0,0-1-1 0 0,0 0 0 0 0,0 0 1 0 0,1 0-1 0 0,-1 0 1 0 0,0 0-1 0 0,1 0 0 0 0,-1-1 1 0 0,1 1-1 0 0,-1-1 1 0 0,1 1-1 0 0,0-1 0 0 0,0 1 1 0 0,-1-1-1 0 0,1 0 0 0 0,0 1 1 0 0,0-1-1 0 0,1 0 1 0 0,-1 0-1 0 0,0 0 0 0 0,1 0 1 0 0,-1 0-1 0 0,1 0 0 0 0,-1 0 1 0 0,1 0-1 0 0,0 0 1 0 0,0 0-1 0 0,0 0 0 0 0,0 0 1 0 0,0 0-1 0 0,1 0 0 0 0,-1 0 1 0 0,1 0-26 0 0,89-25-423 0 0,-84 26 403 0 0,128-1-61 0 0,-98 4 63 0 0,0-1 0 0 0,0-3 0 0 0,0-1 0 0 0,0-1 0 0 0,-1-2 0 0 0,0-2 0 0 0,0-1 0 0 0,6-3 18 0 0,-37 11-3 0 0,0-1 0 0 0,-1 1 1 0 0,1 0-1 0 0,0-1 0 0 0,-1 0 1 0 0,1 0-1 0 0,-1 0 0 0 0,0 0 1 0 0,0-1-1 0 0,0 1 0 0 0,0-1 1 0 0,0 0-1 0 0,0 0 0 0 0,-1 0 1 0 0,1 0-1 0 0,-1 0 0 0 0,0 0 1 0 0,0-1-1 0 0,0 1 0 0 0,-1-1 1 0 0,1 0-1 0 0,-1 1 0 0 0,0-1 1 0 0,0 0-1 0 0,1-4 3 0 0,-50-45-18 0 0,32 44-177 0 0,0 0 0 0 0,0 1 0 0 0,-1 1 0 0 0,0 0-1 0 0,0 1 1 0 0,-1 1 0 0 0,1 1 0 0 0,-1 0 0 0 0,0 1 0 0 0,0 1 0 0 0,-1 1-1 0 0,1 1 1 0 0,-5 0 195 0 0,-42 16-2495 0 0,42-6 1117 0 0</inkml:trace>
  <inkml:trace contextRef="#ctx0" brushRef="#br0" timeOffset="130117.944">23308 5600 1824 0 0,'10'-7'1626'0'0,"-10"8"-1494"0"0,0-1 0 0 0,0 1 1 0 0,0-1-1 0 0,0 1 1 0 0,0-1-1 0 0,0 1 0 0 0,0-1 1 0 0,0 1-1 0 0,0-1 1 0 0,0 1-1 0 0,1-1 0 0 0,-1 1 1 0 0,0-1-1 0 0,0 0 1 0 0,1 1-1 0 0,-1-1 0 0 0,0 1 1 0 0,1-1-1 0 0,-1 0 1 0 0,0 1-1 0 0,1-1 1 0 0,-1 1-1 0 0,0-1 0 0 0,1 0 1 0 0,-1 0-1 0 0,1 1 1 0 0,-1-1-1 0 0,1 0 0 0 0,-1 0 1 0 0,0 0-1 0 0,1 1 1 0 0,-1-1-1 0 0,1 0 0 0 0,-1 0 1 0 0,1 0-1 0 0,-1 0 1 0 0,1 0-1 0 0,-1 0 0 0 0,1 0 1 0 0,-1 0-1 0 0,1 0 1 0 0,-1 0-1 0 0,1 0 0 0 0,-1 0 1 0 0,1-1-1 0 0,-1 1 1 0 0,1 0-1 0 0,-1 0 0 0 0,1 0 1 0 0,-1-1-1 0 0,1 1-132 0 0,-21 343 3309 0 0,47-169-2514 0 0,52 132-777 0 0,-79-306-120 0 0,0-1 0 0 0,0 1 0 0 0,0-1 0 0 0,0 1 0 0 0,0-1 0 0 0,0 1 0 0 0,0-1 0 0 0,0 1 0 0 0,0-1 0 0 0,0 1 0 0 0,0-1 0 0 0,0 1 0 0 0,0-1 0 0 0,1 1-1 0 0,-1-1 1 0 0,0 1 0 0 0,0 0 0 0 0,0-1 0 0 0,1 1 0 0 0,-1-1 0 0 0,0 1 0 0 0,1 0 0 0 0,-1-1 0 0 0,0 1 0 0 0,1 0 0 0 0,-1-1 0 0 0,1 1 0 0 0,-1 0 0 0 0,0-1 0 0 0,1 1 0 0 0,-1 0 0 0 0,1 0 0 0 0,-1 0 0 0 0,1 0 0 0 0,-1-1 0 0 0,1 1 0 0 0,-1 0 0 0 0,1 0 0 0 0,-1 0 0 0 0,1 0 0 0 0,-1 0 0 0 0,1 0 0 0 0,-1 0 0 0 0,0 0 0 0 0,1 0 0 0 0,-1 0-1 0 0,1 0 1 0 0,-1 1 0 0 0,1-1 0 0 0,-1 0 0 0 0,1 0 0 0 0,-1 0 0 0 0,1 1 0 0 0,-1-1 0 0 0,0 0 0 0 0,1 0 0 0 0,-1 1 102 0 0,7-52-4150 0 0,-7 27 2827 0 0,0-1 68 0 0</inkml:trace>
  <inkml:trace contextRef="#ctx0" brushRef="#br0" timeOffset="130553.173">23637 5851 1060 0 0,'0'-2'132'0'0,"0"1"-1"0"0,1-1 1 0 0,-1 1-1 0 0,0-1 1 0 0,1 0-1 0 0,-1 1 1 0 0,1-1 0 0 0,-1 1-1 0 0,1-1 1 0 0,0 1-1 0 0,0-1 1 0 0,0 1-1 0 0,0 0 1 0 0,0-1-1 0 0,0 1 1 0 0,0 0 0 0 0,0 0-1 0 0,0 0 1 0 0,0 0-1 0 0,1 0 1 0 0,-1 0-1 0 0,0 0 1 0 0,1 0-1 0 0,-1 0 1 0 0,1 1-1 0 0,-1-1 1 0 0,1 0 0 0 0,-1 1-1 0 0,1 0 1 0 0,0-1-1 0 0,-1 1 1 0 0,1 0-1 0 0,1 0-131 0 0,82 7 1382 0 0,-79-5-1323 0 0,0 1-1 0 0,0-1 0 0 0,0 1 0 0 0,0 0 1 0 0,-1 1-1 0 0,0-1 0 0 0,1 1 1 0 0,-1 0-1 0 0,-1 0 0 0 0,1 1 1 0 0,-1 0-1 0 0,1 0 0 0 0,-1 0 0 0 0,-1 0 1 0 0,1 0-1 0 0,-1 1 0 0 0,0-1 1 0 0,0 1-1 0 0,-1 0 0 0 0,1 0 0 0 0,-1 0 1 0 0,-1 1-1 0 0,2 2-58 0 0,-4-2 88 0 0,-1-1 0 0 0,1 1 0 0 0,-1 0 0 0 0,-1-1 0 0 0,1 0 0 0 0,-1 1 0 0 0,0-1 0 0 0,0 0 0 0 0,-1-1 0 0 0,1 1 0 0 0,-1 0 1 0 0,-1-1-1 0 0,1 0 0 0 0,-1 0 0 0 0,0 0 0 0 0,0-1 0 0 0,0 0 0 0 0,-1 0 0 0 0,0 0 0 0 0,1 0 0 0 0,-1-1 0 0 0,0 0 0 0 0,-2 0-88 0 0,-14 10 119 0 0,0-2 0 0 0,-1 0-1 0 0,0-2 1 0 0,0 0 0 0 0,-1-2 0 0 0,0 0 0 0 0,0-2 0 0 0,-1 0-1 0 0,0-2-118 0 0,42-35-1872 0 0,128-48-4211 0 0,-106 63 4820 0 0</inkml:trace>
  <inkml:trace contextRef="#ctx0" brushRef="#br0" timeOffset="130802.493">24056 5845 1544 0 0,'-20'-2'3380'0'0,"-34"38"-1758"0"0,53-35-1431 0 0,-8 6-18 0 0,0 0 1 0 0,1 1-1 0 0,0 0 0 0 0,1 0 0 0 0,-1 1 0 0 0,2 0 0 0 0,-1 0 0 0 0,1 1 0 0 0,1 0 0 0 0,-1 0 1 0 0,2 0-1 0 0,0 1 0 0 0,0-1 0 0 0,1 1 0 0 0,0 0 0 0 0,0 0 0 0 0,1 5-173 0 0,2-12-1 0 0,0 1-1 0 0,1 0 1 0 0,-1-1-1 0 0,1 1 0 0 0,0-1 1 0 0,1 1-1 0 0,-1-1 1 0 0,1 1-1 0 0,0-1 1 0 0,0 0-1 0 0,0 0 0 0 0,0 0 1 0 0,1 0-1 0 0,-1 0 1 0 0,1 0-1 0 0,0-1 1 0 0,1 1-1 0 0,-1-1 1 0 0,0 0-1 0 0,1 0 0 0 0,0 0 1 0 0,0 0-1 0 0,0-1 1 0 0,0 0-1 0 0,0 1 1 0 0,0-2-1 0 0,1 1 0 0 0,-1 0 1 0 0,1-1-1 0 0,-1 0 1 0 0,1 0-1 0 0,4 1 2 0 0,2 0-394 0 0,1-1-1 0 0,-1 0 1 0 0,1-1-1 0 0,0 0 1 0 0,-1 0-1 0 0,1-1 0 0 0,0-1 1 0 0,-1 0-1 0 0,1 0 1 0 0,-1-1-1 0 0,0-1 1 0 0,7-3 394 0 0,11-7-1168 0 0,-2-1 44 0 0</inkml:trace>
  <inkml:trace contextRef="#ctx0" brushRef="#br0" timeOffset="131222.667">24314 5498 2596 0 0,'21'-3'6121'0'0,"-10"29"-3846"0"0,-10-18-2204 0 0,35 289 2813 0 0,7 94-1498 0 0,-29-224-3916 0 0,-20-160-5298 0 0,-11-30 6124 0 0,10-2 489 0 0</inkml:trace>
  <inkml:trace contextRef="#ctx0" brushRef="#br0" timeOffset="158129.956">653 9498 1756 0 0,'2'1'121'0'0,"0"-1"-1"0"0,1 0 0 0 0,-1 1 1 0 0,0-1-1 0 0,0 0 0 0 0,1 0 1 0 0,-1 0-1 0 0,0 0 1 0 0,0-1-1 0 0,1 1 0 0 0,-1-1 1 0 0,0 1-1 0 0,0-1 1 0 0,0 0-1 0 0,0 1 0 0 0,0-1 1 0 0,0 0-1 0 0,0-1 1 0 0,0 1-1 0 0,0 0 0 0 0,0 0 1 0 0,0-1-1 0 0,-1 1 0 0 0,1-1 1 0 0,-1 0-1 0 0,1 1 1 0 0,-1-1-1 0 0,0 0 0 0 0,1 0 1 0 0,-1 0-1 0 0,0 0 1 0 0,0 0-1 0 0,0 0 0 0 0,-1 0 1 0 0,1 0-1 0 0,0-1 0 0 0,-1 1 1 0 0,1 0-1 0 0,-1-1-120 0 0,-4-3 30 0 0,-1 1-1 0 0,1 0 0 0 0,-1 0 1 0 0,0 1-1 0 0,-1 0 0 0 0,1 0 1 0 0,-1 0-1 0 0,1 0 0 0 0,-1 1 1 0 0,-1 0-1 0 0,1 0 0 0 0,0 0 1 0 0,0 1-1 0 0,-1 0 0 0 0,0 0 1 0 0,1 1-1 0 0,-1 0 0 0 0,0 0 1 0 0,0 1-1 0 0,1-1 0 0 0,-1 1-29 0 0,-21-3 69 0 0,0 1-1 0 0,0 2 0 0 0,-1 0 0 0 0,1 2 0 0 0,0 1 1 0 0,1 1-1 0 0,-1 2 0 0 0,1 0 0 0 0,0 2 1 0 0,0 1-1 0 0,1 1 0 0 0,0 1 0 0 0,1 2 1 0 0,0 0-1 0 0,-22 16-68 0 0,40-23 66 0 0,-1 0-1 0 0,0 0 1 0 0,1 1 0 0 0,1 0 0 0 0,-1 0-1 0 0,1 1 1 0 0,0-1 0 0 0,1 1 0 0 0,-1 1-1 0 0,2-1 1 0 0,-1 1 0 0 0,1 0 0 0 0,1 0-1 0 0,-1 0 1 0 0,2 0 0 0 0,-1 0 0 0 0,1 1-1 0 0,0-1 1 0 0,1 10-66 0 0,5-9 31 0 0,1-1 0 0 0,0 0 0 0 0,1 0 0 0 0,0 0-1 0 0,0 0 1 0 0,1-1 0 0 0,0 0 0 0 0,0-1 0 0 0,1 0-1 0 0,0 0 1 0 0,0 0 0 0 0,1-1 0 0 0,0 0 0 0 0,0-1 0 0 0,0 0-1 0 0,1 0 1 0 0,-1-1 0 0 0,1 0 0 0 0,0-1 0 0 0,1 0 0 0 0,-1-1-1 0 0,0 0 1 0 0,1 0 0 0 0,-1-1 0 0 0,3 0-31 0 0,173 17-1154 0 0,-186-18 946 0 0,-42 9-80 0 0,-2 3 396 0 0,2 1 1 0 0,0 3-1 0 0,1 2 0 0 0,0 1 1 0 0,1 2-1 0 0,2 2 1 0 0,-32 24-109 0 0,28 7 248 0 0,42-52-298 0 0,5 7-57 0 0,4-5-132 0 0,0-1 0 0 0,0 0 0 0 0,0 0 0 0 0,0-1 0 0 0,1 0 0 0 0,-1-1 0 0 0,1 0 0 0 0,-1 0 0 0 0,1-1 0 0 0,0 0 0 0 0,-1-1 1 0 0,1 0-1 0 0,-1 0 0 0 0,0-1 0 0 0,1-1 0 0 0,-1 0 0 0 0,0 0 0 0 0,0 0 0 0 0,0-1 0 0 0,-1 0 0 0 0,8-6 239 0 0,19-8-1296 0 0,3-2 35 0 0</inkml:trace>
  <inkml:trace contextRef="#ctx0" brushRef="#br0" timeOffset="158361.723">967 9732 1452 0 0,'22'-8'2466'0'0,"-25"15"1570"0"0,-4-1-4103 0 0,-28 29 270 0 0,1 2 1 0 0,2 1-1 0 0,1 2 1 0 0,2 1-1 0 0,2 1 1 0 0,2 1-1 0 0,-15 38-203 0 0,1-9-580 0 0,6-24-1236 0 0,3-28-2356 0 0,29-19 2933 0 0</inkml:trace>
  <inkml:trace contextRef="#ctx0" brushRef="#br0" timeOffset="158627.384">514 9836 1944 0 0,'10'-34'7092'0'0,"11"49"-5815"0"0,249 247-729 0 0,-260-256-907 0 0,-1 1 0 0 0,-1 0-1 0 0,0 0 1 0 0,0 1 0 0 0,0 0 0 0 0,-1 1-1 0 0,0 0 1 0 0,0 0 0 0 0,-1 0 0 0 0,-1 1-1 0 0,1 0 1 0 0,-2 0 0 0 0,1 0 0 0 0,-1 0-1 0 0,1 7 361 0 0,-28 22-2463 0 0,-1-17 1331 0 0</inkml:trace>
  <inkml:trace contextRef="#ctx0" brushRef="#br0" timeOffset="158843.652">101 10383 996 0 0,'4'-4'8294'0'0,"101"-16"-6887"0"0,190 16-368 0 0,-229 8-2496 0 0,-1-3 0 0 0,1-3 0 0 0,-1-3 0 0 0,0-3 0 0 0,0-2 0 0 0,17-8 1457 0 0,-43 6-1146 0 0</inkml:trace>
  <inkml:trace contextRef="#ctx0" brushRef="#br0" timeOffset="307107.349">27593 12192 1288 0 0,'0'2'140'0'0,"0"-1"-440"0"0</inkml:trace>
  <inkml:trace contextRef="#ctx0" brushRef="#br0" timeOffset="306221.932">26217 12176 2240 0 0,'-1'0'85'0'0,"1"1"0"0"0,0-1 0 0 0,0 0 0 0 0,0 1-1 0 0,0-1 1 0 0,0 1 0 0 0,0-1 0 0 0,-1 1 0 0 0,1-1-1 0 0,0 1 1 0 0,0-1 0 0 0,0 0 0 0 0,1 1 0 0 0,-1-1 0 0 0,0 1-1 0 0,0-1 1 0 0,0 1 0 0 0,0-1 0 0 0,0 0 0 0 0,0 1 0 0 0,1-1-1 0 0,-1 1 1 0 0,0-1 0 0 0,0 0 0 0 0,0 1 0 0 0,1-1 0 0 0,-1 1-1 0 0,0-1 1 0 0,1 0 0 0 0,-1 0 0 0 0,0 1 0 0 0,1-1 0 0 0,-1 0-1 0 0,0 1 1 0 0,1-1 0 0 0,-1 0 0 0 0,1 0 0 0 0,-1 0-1 0 0,1 0 1 0 0,-1 1 0 0 0,0-1 0 0 0,1 0 0 0 0,-1 0 0 0 0,1 0-1 0 0,-1 0 1 0 0,1 0 0 0 0,-1 0 0 0 0,0 0 0 0 0,1 0 0 0 0,-1 0-1 0 0,1 0 1 0 0,-1 0 0 0 0,1 0 0 0 0,-1-1 0 0 0,1 1 0 0 0,-1 0-1 0 0,0 0 1 0 0,1 0 0 0 0,-1-1 0 0 0,1 1 0 0 0,-1 0 0 0 0,0 0-1 0 0,1-1 1 0 0,-1 1 0 0 0,0 0-85 0 0,3 18 113 0 0,28 90 392 0 0,11 54 215 0 0,-30-51-6554 0 0,-12-105 4616 0 0</inkml:trace>
  <inkml:trace contextRef="#ctx0" brushRef="#br0" timeOffset="306485.406">26751 12375 1700 0 0,'-52'16'5070'0'0,"-67"74"-2793"0"0,87-54-1968 0 0,2 1 1 0 0,1 2 0 0 0,2 1-1 0 0,2 1 1 0 0,2 1 0 0 0,-18 44-310 0 0,-23 39-1782 0 0,-3-42-4981 0 0,58-74 5567 0 0</inkml:trace>
  <inkml:trace contextRef="#ctx0" brushRef="#br0" timeOffset="306858.539">26546 12923 1148 0 0,'8'-5'585'0'0,"1"-2"-144"0"0,1 1-1 0 0,0-1 1 0 0,0 2 0 0 0,0-1-1 0 0,1 2 1 0 0,0-1-1 0 0,0 1 1 0 0,0 1-1 0 0,1 0 1 0 0,-1 1 0 0 0,1 0-1 0 0,-1 0 1 0 0,4 1-441 0 0,-8 4 79 0 0,-1 0 1 0 0,0 0 0 0 0,0 0-1 0 0,0 1 1 0 0,0 0 0 0 0,0 0-1 0 0,-1 1 1 0 0,0-1 0 0 0,0 1-1 0 0,0 0 1 0 0,0 0 0 0 0,-1 1-1 0 0,0 0 1 0 0,0-1 0 0 0,0 1-1 0 0,-1 1 1 0 0,0-1 0 0 0,0 0-1 0 0,-1 1 1 0 0,0 0 0 0 0,0-1-1 0 0,0 1 1 0 0,-1 0 0 0 0,0 0-1 0 0,0 0 1 0 0,-1 0 0 0 0,0 0-1 0 0,0 0 1 0 0,0 0 0 0 0,-1 0-1 0 0,0 0 1 0 0,-1-1 0 0 0,0 3-80 0 0,-4 8 311 0 0,0-1 0 0 0,-1 0 0 0 0,-1-1 0 0 0,-1 0 0 0 0,0 0 0 0 0,0 0 1 0 0,-2-1-1 0 0,0-1 0 0 0,0 0 0 0 0,-2-1 0 0 0,-3 4-311 0 0,-17 20 746 0 0,7 3-3 0 0,24-37-549 0 0,7 2-30 0 0,4 3-163 0 0,1-1-1 0 0,-1-1 1 0 0,2 1-1 0 0,-1-2 1 0 0,0 0-1 0 0,1 0 1 0 0,0 0 0 0 0,0-2-1 0 0,0 1 1 0 0,0-1-1 0 0,0-1 1 0 0,0 0-1 0 0,1-1 1 0 0,-1 0-1 0 0,0 0 1 0 0,0-1-1 0 0,2-1 0 0 0,17 1-286 0 0,113-23-1551 0 0,-133 22 1322 0 0,0-1 0 0 0,0 0 0 0 0,0-1 0 0 0,-1 1 0 0 0,0-2 0 0 0,0 1 0 0 0,0-1 0 0 0,0-1 0 0 0,-1 0 0 0 0,1 0 0 0 0,-2 0 0 0 0,1-1 0 0 0,-1-1 0 0 0,0 1 0 0 0,0-1 0 0 0,-1 0 0 0 0,0 0 0 0 0,0-1 0 0 0,-1 0 0 0 0,3-7 515 0 0,4-8-1109 0 0</inkml:trace>
  <inkml:trace contextRef="#ctx0" brushRef="#br0" timeOffset="159200.849">1629 9642 1112 0 0,'-2'-9'5338'0'0,"-2"-11"231"0"0,10 14-3737 0 0,-6 6-1751 0 0,1-3-247 0 0,-2-4-6332 0 0,-10 10 2508 0 0,9-3 2780 0 0</inkml:trace>
  <inkml:trace contextRef="#ctx0" brushRef="#br0" timeOffset="159419.739">1589 9921 2572 0 0,'11'30'7435'0'0,"2"-30"-9151"0"0,3-6-3754 0 0,-11 3 4205 0 0</inkml:trace>
  <inkml:trace contextRef="#ctx0" brushRef="#br0" timeOffset="175249.628">5626 9513 2968 0 0,'52'-4'5745'0'0,"67"-11"-3674"0"0,35-3-1500 0 0,33 5-568 0 0,-60 10-4484 0 0,-120 10 586 0 0,-27 0 2781 0 0</inkml:trace>
  <inkml:trace contextRef="#ctx0" brushRef="#br0" timeOffset="175532.147">5775 9675 1860 0 0,'109'6'6125'0'0,"-74"-8"-5399"0"0,205-21 1302 0 0,-120 14-2664 0 0,25-4-3284 0 0,-99 0 1309 0 0,-27 5 1491 0 0</inkml:trace>
  <inkml:trace contextRef="#ctx0" brushRef="#br0" timeOffset="172575.809">3354 9174 1180 0 0,'-97'-23'1760'0'0,"85"22"-1595"0"0,0 0-1 0 0,0 0 1 0 0,0 1-1 0 0,0 0 0 0 0,0 1 1 0 0,0 0-1 0 0,1 1 1 0 0,-1 1-1 0 0,0 0 1 0 0,1 0-1 0 0,-1 1 0 0 0,1 1 1 0 0,0 0-1 0 0,1 0 1 0 0,-1 1-1 0 0,1 0 0 0 0,0 1 1 0 0,0 0-1 0 0,1 1 1 0 0,0 0-1 0 0,1 0 1 0 0,-1 1-1 0 0,2 0 0 0 0,-1 0 1 0 0,1 1-1 0 0,-1 3-164 0 0,-4 10 222 0 0,1 0 0 0 0,1 1 0 0 0,2 0-1 0 0,0 0 1 0 0,1 1 0 0 0,2 0 0 0 0,0 0-1 0 0,2 1 1 0 0,1-1 0 0 0,1 1 0 0 0,1 0 0 0 0,1-1-1 0 0,1 1 1 0 0,1-1 0 0 0,2 1 0 0 0,2 3-222 0 0,149 408 1789 0 0,-154-431-1847 0 0,1 0 0 0 0,-1 0 0 0 0,0 0 0 0 0,0 1 0 0 0,0-1 0 0 0,-1 0 0 0 0,0 1 0 0 0,0-1 0 0 0,-1 1 0 0 0,0-1 0 0 0,0 1-1 0 0,-1-1 1 0 0,1 1 0 0 0,-1-1 0 0 0,-1 1 0 0 0,1-1 0 0 0,-1 0 0 0 0,0 0 0 0 0,-1 0 0 0 0,1 0 0 0 0,-1 0 0 0 0,0 0 0 0 0,-1-1 0 0 0,0 1 0 0 0,1-1 0 0 0,-2 0 0 0 0,1 0 0 0 0,0 0 0 0 0,-1-1-1 0 0,0 0 1 0 0,0 0 0 0 0,0 0 0 0 0,-1 0 0 0 0,1-1 0 0 0,-1 0 0 0 0,0 0 0 0 0,0 0 0 0 0,0-1 0 0 0,-1 0 58 0 0,0-1-318 0 0,0-1 0 0 0,-1 0-1 0 0,1-1 1 0 0,-1 1 0 0 0,1-1 0 0 0,0-1 0 0 0,-1 1-1 0 0,1-1 1 0 0,0-1 0 0 0,0 1 0 0 0,0-1 0 0 0,1-1-1 0 0,-1 1 1 0 0,1-1 0 0 0,-1 0 0 0 0,1 0-1 0 0,0-1 1 0 0,1 0 0 0 0,-1 0 0 0 0,1 0 0 0 0,0-1-1 0 0,0 1 1 0 0,-2-5 318 0 0,-12-15-1214 0 0</inkml:trace>
  <inkml:trace contextRef="#ctx0" brushRef="#br0" timeOffset="172886.072">2448 9948 2172 0 0,'-14'3'4171'0'0,"29"-9"-1822"0"0,63-7-1750 0 0,-1 4 0 0 0,1 4 0 0 0,1 3 0 0 0,29 5-599 0 0,-4-2 172 0 0,104 15-220 0 0,-195-15-908 0 0,3 0-5831 0 0,-10-1 5346 0 0</inkml:trace>
  <inkml:trace contextRef="#ctx0" brushRef="#br0" timeOffset="173162.922">3735 9915 1324 0 0,'-39'75'4667'0'0,"-129"228"-1011"0"0,105-214-5095 0 0,0-61-3389 0 0,60-28 3688 0 0</inkml:trace>
  <inkml:trace contextRef="#ctx0" brushRef="#br0" timeOffset="173446.16">3268 10059 2828 0 0,'1'-2'299'0'0,"23"-34"5890"0"0,6 46-5203 0 0,170 160 666 0 0,-125-105-1773 0 0,44 36-1655 0 0,-36-42-4995 0 0,-76-57 5537 0 0</inkml:trace>
  <inkml:trace contextRef="#ctx0" brushRef="#br0" timeOffset="173895.306">4260 9409 1720 0 0,'-9'-1'226'0'0,"0"0"0"0"0,-1 0 0 0 0,1 1 0 0 0,0 0 0 0 0,0 1 0 0 0,0 0 0 0 0,0 0 0 0 0,0 1 0 0 0,0 0 0 0 0,0 0 0 0 0,0 1 0 0 0,0 0 0 0 0,1 1 0 0 0,0 0 0 0 0,0 1 0 0 0,0-1 1 0 0,0 1-1 0 0,1 1 0 0 0,-1-1 0 0 0,1 1 0 0 0,1 1 0 0 0,-1-1 0 0 0,1 1 0 0 0,0 0 0 0 0,-2 4-226 0 0,1-3 61 0 0,1 0 0 0 0,-1 0 0 0 0,1 1 1 0 0,1 0-1 0 0,0 0 0 0 0,0 0 0 0 0,1 1 1 0 0,0 0-1 0 0,0-1 0 0 0,1 1 0 0 0,0 1 1 0 0,1-1-1 0 0,0 0 0 0 0,1 1 0 0 0,0-1 1 0 0,1 0-1 0 0,0 1 0 0 0,0-1 0 0 0,1 1 1 0 0,1-1-1 0 0,0 1 0 0 0,0-1 0 0 0,1 0 1 0 0,0 0-1 0 0,1 0 0 0 0,0-1 0 0 0,0 1 1 0 0,1-1-1 0 0,0 0 0 0 0,1 0 0 0 0,0-1 1 0 0,0 1-1 0 0,1-1 0 0 0,0-1 0 0 0,1 1 1 0 0,0-1-1 0 0,2 1-61 0 0,1 1-449 0 0,1-1 0 0 0,0 0 0 0 0,1 0 0 0 0,-1-1 0 0 0,2-1 0 0 0,-1 0-1 0 0,1-1 1 0 0,-1-1 0 0 0,1 0 0 0 0,0 0 0 0 0,1-2 0 0 0,-1 0 0 0 0,1 0 0 0 0,-1-1 0 0 0,10-1 449 0 0,-1 0-1145 0 0</inkml:trace>
  <inkml:trace contextRef="#ctx0" brushRef="#br0" timeOffset="174284.381">4407 9499 1088 0 0,'12'-13'3596'0'0,"44"27"-2601"0"0,-56-14-966 0 0,8 2 89 0 0,1 1 1 0 0,-1 1-1 0 0,0-1 0 0 0,-1 1 1 0 0,1 1-1 0 0,-1-1 0 0 0,0 1 1 0 0,0 1-1 0 0,0-1 0 0 0,0 1 0 0 0,-1 0 1 0 0,0 1-1 0 0,-1-1 0 0 0,1 1 1 0 0,-1 0-1 0 0,-1 1 0 0 0,1-1 1 0 0,-1 1-1 0 0,0 0 0 0 0,-1 0 1 0 0,0 0-1 0 0,0 0 0 0 0,-1 1 1 0 0,0-1-1 0 0,0 7-118 0 0,-6-5 137 0 0,-2 0 0 0 0,1 0 0 0 0,-1 0 0 0 0,-1 0-1 0 0,1-1 1 0 0,-2 0 0 0 0,1-1 0 0 0,-1 1 0 0 0,0-2 0 0 0,-1 1-1 0 0,0-1 1 0 0,0 0 0 0 0,-1-1 0 0 0,0 0 0 0 0,0-1 0 0 0,0 0 0 0 0,0 0-1 0 0,-11 2-136 0 0,15-3 54 0 0,-66 27 159 0 0,70-30-539 0 0,-5-24-1573 0 0,100-68-3978 0 0,-61 69 4619 0 0</inkml:trace>
  <inkml:trace contextRef="#ctx0" brushRef="#br0" timeOffset="174548.902">4749 9501 2096 0 0,'-6'2'285'0'0,"-8"1"127"0"0,1 0 1 0 0,0 1-1 0 0,0 0 0 0 0,1 2 1 0 0,-1-1-1 0 0,1 1 0 0 0,0 1 1 0 0,1 0-1 0 0,0 1 0 0 0,0 0 1 0 0,-7 7-413 0 0,16-10 42 0 0,1-1 0 0 0,0 1 0 0 0,0 0 0 0 0,1 0 0 0 0,0-1 1 0 0,-1 1-1 0 0,1 0 0 0 0,1 0 0 0 0,-1 0 0 0 0,1 0 0 0 0,0-1 1 0 0,0 1-1 0 0,0 0 0 0 0,1-1 0 0 0,-1 1 0 0 0,1-1 0 0 0,0 1 0 0 0,1-1 1 0 0,-1 0-1 0 0,1 0 0 0 0,-1 0 0 0 0,1 0 0 0 0,1-1 0 0 0,-1 1 1 0 0,0-1-1 0 0,1 1 0 0 0,0-1 0 0 0,-1 0 0 0 0,1-1 0 0 0,1 1 0 0 0,-1-1 1 0 0,0 0-1 0 0,0 0 0 0 0,1 0 0 0 0,1 0-42 0 0,100 36-1747 0 0,-32-31-2240 0 0,-59-7 2753 0 0</inkml:trace>
  <inkml:trace contextRef="#ctx0" brushRef="#br0" timeOffset="174829.281">5017 9165 1468 0 0,'5'3'211'0'0,"1"0"-1"0"0,-1 0 1 0 0,0 0 0 0 0,0 1-1 0 0,0-1 1 0 0,0 2 0 0 0,0-1-1 0 0,-1 0 1 0 0,0 1-1 0 0,0 0 1 0 0,0 0 0 0 0,-1 0-1 0 0,1 0 1 0 0,-1 0 0 0 0,0 1-1 0 0,-1 0 1 0 0,1-1-1 0 0,-1 1 1 0 0,1 5-211 0 0,0-5 200 0 0,11 29 409 0 0,-1 0 1 0 0,-1 1-1 0 0,-2 0 0 0 0,-2 1 1 0 0,-1 0-1 0 0,-2 1 1 0 0,-1-1-1 0 0,-2 32-609 0 0,-5-54 48 0 0,0 1-1 0 0,-1-1 1 0 0,-1 0 0 0 0,0-1-1 0 0,-1 1 1 0 0,-1-1 0 0 0,0 0-1 0 0,-1 0 1 0 0,0-1 0 0 0,-1 0-1 0 0,-1-1 1 0 0,0 0 0 0 0,-1 0 0 0 0,0-1-1 0 0,0 0 1 0 0,-1-1 0 0 0,-1-1-1 0 0,0 0 1 0 0,0 0 0 0 0,-1-1-1 0 0,0-1 1 0 0,0 0 0 0 0,0-1-1 0 0,-1-1 1 0 0,-8 2-48 0 0,20-6-234 0 0,0-1 0 0 0,0 0 0 0 0,1 1 0 0 0,-1-1 0 0 0,0 0 0 0 0,0 0 0 0 0,1-1 0 0 0,-1 1 0 0 0,0-1 0 0 0,0 1 0 0 0,1-1 0 0 0,-1 0 1 0 0,0 0-1 0 0,1 0 0 0 0,-1 0 0 0 0,1 0 0 0 0,0-1 0 0 0,-1 1 0 0 0,1-1 0 0 0,0 0 0 0 0,0 1 0 0 0,0-1 0 0 0,0 0 0 0 0,0 0 0 0 0,0 0 0 0 0,0-1 0 0 0,1 1 0 0 0,-1 0 0 0 0,1-1 0 0 0,0 1 0 0 0,0-1 0 0 0,0 1 0 0 0,0-1 0 0 0,0 0 0 0 0,0 1 0 0 0,0-2 234 0 0,1 2-1102 0 0</inkml:trace>
  <inkml:trace contextRef="#ctx0" brushRef="#br0" timeOffset="178485.89">9603 9000 1120 0 0,'0'0'651'0'0,"0"0"30"0"0,-3 0-35 0 0,-29-1 475 0 0,-105 23 2281 0 0,132-20-3312 0 0,0 0 1 0 0,0 0-1 0 0,0 1 1 0 0,0 0-1 0 0,1 0 1 0 0,-1 0-1 0 0,1 0 1 0 0,-1 1-1 0 0,1 0 1 0 0,0 0-1 0 0,1 0 1 0 0,-1 0 0 0 0,1 0-1 0 0,-1 1 1 0 0,1-1-1 0 0,1 1 1 0 0,-1 0-1 0 0,1 0 1 0 0,0 0-1 0 0,0 1 1 0 0,0-1-1 0 0,0 0 1 0 0,1 1-1 0 0,0-1 1 0 0,1 1-1 0 0,-1-1 1 0 0,1 1-1 0 0,0-1 1 0 0,0 1-1 0 0,1-1 1 0 0,0 4-91 0 0,5 1 44 0 0,0-1 0 0 0,0 0 0 0 0,1 0 1 0 0,1 0-1 0 0,-1-1 0 0 0,1 0 0 0 0,1-1 0 0 0,0 0 1 0 0,0 0-1 0 0,0-1 0 0 0,1 0 0 0 0,-1-1 0 0 0,1 0 0 0 0,1 0 1 0 0,-1-1-1 0 0,1 0 0 0 0,-1-1 0 0 0,1 0 0 0 0,0-1 1 0 0,0 0-1 0 0,1-1 0 0 0,-1 0 0 0 0,0-1 0 0 0,0 0 0 0 0,1-1 1 0 0,-1 0-1 0 0,6-2-44 0 0,-9 4-63 0 0,-1-1 1 0 0,1-1 0 0 0,0 0-1 0 0,-1 0 1 0 0,1 0 0 0 0,0-1-1 0 0,-1 0 1 0 0,0 0-1 0 0,1-1 1 0 0,-1 0 0 0 0,0-1-1 0 0,0 1 1 0 0,-1-1 0 0 0,1 0-1 0 0,-1-1 1 0 0,0 0 0 0 0,0 0-1 0 0,0 0 1 0 0,-1-1-1 0 0,0 1 1 0 0,0-1 0 0 0,0-1-1 0 0,-1 1 1 0 0,0-1 0 0 0,0 1-1 0 0,-1-1 1 0 0,1 0-1 0 0,-2 0 1 0 0,1-1 0 0 0,-1 1-1 0 0,0-1 1 0 0,0 1 0 0 0,-1-1-1 0 0,0 0 1 0 0,-1 1 0 0 0,1-1-1 0 0,-2-6 63 0 0,-4 1-164 0 0,-1-1 0 0 0,-1 2 1 0 0,0-1-1 0 0,-1 1 0 0 0,0 0 0 0 0,-1 0 0 0 0,0 1 0 0 0,-1 1 0 0 0,0-1 1 0 0,0 2-1 0 0,-1-1 0 0 0,-1 1 0 0 0,0 1 0 0 0,0 0 0 0 0,0 1 0 0 0,-1 0 1 0 0,0 1-1 0 0,0 0 0 0 0,-1 1 0 0 0,0 1 0 0 0,0 0 0 0 0,0 1 0 0 0,0 0 1 0 0,0 2-1 0 0,-1-1 0 0 0,-9 1 164 0 0,22 1-890 0 0,0 0 55 0 0,-4 0 36 0 0</inkml:trace>
  <inkml:trace contextRef="#ctx0" brushRef="#br0" timeOffset="180162.276">12356 8808 2280 0 0,'18'-5'8506'0'0,"-24"35"-6755"0"0,0-6-1458 0 0,-3 271-1687 0 0,9-261 235 0 0,0-23 728 0 0,0 0-1 0 0,-1 1 1 0 0,0-1 0 0 0,-1 0-1 0 0,0 0 1 0 0,0 0 0 0 0,-2 0-1 0 0,1 0 1 0 0,-1-1 0 0 0,-1 1-1 0 0,0-1 1 0 0,0 0 0 0 0,-1-1-1 0 0,0 1 1 0 0,-1-1 0 0 0,-6 6 431 0 0,-10 8-1080 0 0</inkml:trace>
  <inkml:trace contextRef="#ctx0" brushRef="#br0" timeOffset="178952.273">10620 8905 2356 0 0,'0'0'583'0'0,"-19"13"2526"0"0,-24 20-2021 0 0,1 1 1 0 0,1 3-1 0 0,3 1 0 0 0,0 1 1 0 0,-18 30-1089 0 0,53-67 46 0 0,0 0 0 0 0,1 1 0 0 0,-1-1 0 0 0,1 1 1 0 0,0 0-1 0 0,0 0 0 0 0,0 0 0 0 0,0 0 0 0 0,0 0 1 0 0,1 0-1 0 0,-1 0 0 0 0,1 1 0 0 0,0-1 0 0 0,0 0 1 0 0,0 1-1 0 0,1-1 0 0 0,-1 1 0 0 0,1-1 0 0 0,0 1 0 0 0,0-1 1 0 0,0 1-1 0 0,0-1 0 0 0,0 1 0 0 0,1-1 0 0 0,0 1 1 0 0,0-1-1 0 0,0 1 0 0 0,0-1 0 0 0,0 0 0 0 0,0 1 0 0 0,1-1 1 0 0,0 0-1 0 0,0 0 0 0 0,0 0 0 0 0,0 0 0 0 0,0-1 1 0 0,0 1-1 0 0,1-1 0 0 0,-1 1 0 0 0,1-1 0 0 0,0 0 1 0 0,0 0-1 0 0,0 0 0 0 0,0 0-46 0 0,33 9-217 0 0,-1-2 1 0 0,1-1-1 0 0,1-2 1 0 0,-1-2-1 0 0,1-1 0 0 0,0-2 1 0 0,0-1-1 0 0,6-3 217 0 0,18 2-2203 0 0,55-21-2467 0 0,-105 15 3264 0 0,-7-4 52 0 0</inkml:trace>
  <inkml:trace contextRef="#ctx0" brushRef="#br0" timeOffset="179354.479">10950 8883 1868 0 0,'1'-11'3699'0'0,"35"21"-2840"0"0,-30-9-800 0 0,0 2 0 0 0,1-1 0 0 0,-1 1 0 0 0,0-1 0 0 0,0 2 0 0 0,-1-1 0 0 0,1 1 0 0 0,-1 0-1 0 0,0 0 1 0 0,1 0 0 0 0,-2 1 0 0 0,1-1 0 0 0,-1 1 0 0 0,1 1 0 0 0,-1-1 0 0 0,-1 0 0 0 0,1 1 0 0 0,-1 0 0 0 0,0 0 0 0 0,0 0 0 0 0,-1 0 0 0 0,0 0 0 0 0,0 1 0 0 0,0-1 0 0 0,-1 1 0 0 0,0-1 0 0 0,0 1 0 0 0,0 0-1 0 0,-1-1 1 0 0,0 1 0 0 0,-1 0 0 0 0,1-1 0 0 0,-1 1 0 0 0,0-1 0 0 0,-1 1 0 0 0,-2 5-59 0 0,-8 4 178 0 0,-2 0-1 0 0,1-1 1 0 0,-2 0 0 0 0,0-1-1 0 0,-1-1 1 0 0,0 0-1 0 0,-1-1 1 0 0,-1-1 0 0 0,0 0-1 0 0,0-2 1 0 0,-1 0 0 0 0,0-1-1 0 0,0-1 1 0 0,-1-1-1 0 0,-2 0-177 0 0,20-5 16 0 0,2-2-29 0 0,0 1-1 0 0,0-1 0 0 0,0 1 0 0 0,0-1 0 0 0,0 1 0 0 0,0-1 1 0 0,0 0-1 0 0,0 1 0 0 0,-1-1 0 0 0,1 1 0 0 0,0-1 1 0 0,0 1-1 0 0,-1-1 0 0 0,1 1 0 0 0,0-1 0 0 0,-1 1 0 0 0,1-1 1 0 0,0 1-1 0 0,-1 0 0 0 0,1-1 0 0 0,-1 1 0 0 0,1 0 0 0 0,-1-1 1 0 0,1 1-1 0 0,-1 0 0 0 0,1-1 0 0 0,-1 1 0 0 0,1 0 1 0 0,-1 0-1 0 0,1 0 0 0 0,-1 0 0 0 0,1-1 0 0 0,-1 1 0 0 0,0 0 1 0 0,1 0-1 0 0,-1 0 0 0 0,1 0 0 0 0,-1 0 0 0 0,0 0 1 0 0,1 0-1 0 0,-1 1 0 0 0,1-1 0 0 0,-1 0 0 0 0,1 0 0 0 0,-1 0 1 0 0,1 1-1 0 0,-1-1 0 0 0,1 0 0 0 0,-1 0 0 0 0,1 1 0 0 0,-1-1 1 0 0,1 0-1 0 0,-1 1 0 0 0,1-1 0 0 0,0 1 0 0 0,-1-1 1 0 0,1 0-1 0 0,-1 1 0 0 0,1-1 0 0 0,0 1 0 0 0,0-1 0 0 0,-1 1 14 0 0,33-33-1828 0 0,88-39-3461 0 0,-79 50 4127 0 0</inkml:trace>
  <inkml:trace contextRef="#ctx0" brushRef="#br0" timeOffset="179601.659">11398 8884 1528 0 0,'-8'-2'289'0'0,"1"-1"0"0"0,-1 1 0 0 0,0 0 0 0 0,0 1 0 0 0,0 0 0 0 0,0 0 0 0 0,0 1 0 0 0,0 0 0 0 0,0 0 0 0 0,-1 1 0 0 0,1 0 0 0 0,0 0 0 0 0,1 1 0 0 0,-1 0 0 0 0,0 0 0 0 0,0 1 0 0 0,1 0-1 0 0,0 1 1 0 0,-6 3-289 0 0,4-1 110 0 0,0 0 0 0 0,0 0 0 0 0,1 1-1 0 0,0 1 1 0 0,1-1 0 0 0,-1 1 0 0 0,1 1-1 0 0,1-1 1 0 0,0 1 0 0 0,0 0 0 0 0,1 1-1 0 0,0-1 1 0 0,0 1 0 0 0,1 0 0 0 0,1 0-1 0 0,-1 0 1 0 0,2 1 0 0 0,-1-1 0 0 0,2 1-1 0 0,-1 0 1 0 0,1-1 0 0 0,1 4-110 0 0,1-9-26 0 0,0 1 0 0 0,0-1 0 0 0,0 0 1 0 0,1 0-1 0 0,0 0 0 0 0,0 0 0 0 0,0 0 0 0 0,1-1 0 0 0,0 1 1 0 0,0 0-1 0 0,0-1 0 0 0,0 0 0 0 0,0 0 0 0 0,1 0 0 0 0,0 0 1 0 0,0-1-1 0 0,0 1 0 0 0,0-1 0 0 0,1 0 0 0 0,-1 0 0 0 0,1-1 1 0 0,0 1-1 0 0,0-1 0 0 0,0 0 0 0 0,3 1 26 0 0,91 7-5894 0 0,-66-20 4649 0 0</inkml:trace>
  <inkml:trace contextRef="#ctx0" brushRef="#br0" timeOffset="179883.373">11822 8793 908 0 0,'-12'20'737'0'0,"0"0"0"0"0,-2-1 0 0 0,0-1-1 0 0,-1 0 1 0 0,0-1 0 0 0,-2-1 0 0 0,0 0 0 0 0,-1-1 0 0 0,-15 9-737 0 0,-14 15 1179 0 0,-67 70 1350 0 0,115-104-2478 0 0,0-1 1 0 0,0 0-1 0 0,0 0 0 0 0,0 0 1 0 0,1 0-1 0 0,0 0 1 0 0,-1 0-1 0 0,1 0 0 0 0,1-1 1 0 0,-1 1-1 0 0,0 0 1 0 0,1-1-1 0 0,0 0 0 0 0,0 0 1 0 0,0 0-1 0 0,0 0 1 0 0,0 0-1 0 0,1-1 0 0 0,-1 1 1 0 0,1-1-1 0 0,0 0 1 0 0,0 0-1 0 0,-1 0 0 0 0,1-1 1 0 0,0 1-1 0 0,1-1 1 0 0,-1 0-1 0 0,0 0 0 0 0,0 0 1 0 0,0-1-1 0 0,3 1-51 0 0,-5-1 26 0 0,212 39-500 0 0,-120-36-6853 0 0,-77-16 4771 0 0,-13 5 1314 0 0</inkml:trace>
  <inkml:trace contextRef="#ctx0" brushRef="#br0" timeOffset="177477.523">7724 9064 1756 0 0,'0'0'775'0'0,"0"-11"294"0"0,0 5 1789 0 0,25-34-330 0 0,-25 41-2479 0 0,0-1 0 0 0,0 0 0 0 0,-1 0 0 0 0,1 1 0 0 0,0-1 0 0 0,-1 0 0 0 0,1 0 0 0 0,0 0 0 0 0,0 1-1 0 0,-1-1 1 0 0,1 0 0 0 0,0 0 0 0 0,-1 0 0 0 0,1 0 0 0 0,0 0 0 0 0,-1 0 0 0 0,1 0 0 0 0,0 0 0 0 0,-1 0 0 0 0,1 0 0 0 0,-1 0 0 0 0,1 0 0 0 0,0 0-1 0 0,-1 0 1 0 0,1 0 0 0 0,0 0 0 0 0,-1 0 0 0 0,1 0 0 0 0,0 0 0 0 0,-1 0 0 0 0,1-1 0 0 0,0 1 0 0 0,-1 0 0 0 0,1 0 0 0 0,0 0 0 0 0,0-1 0 0 0,-1 1-1 0 0,1 0 1 0 0,0 0 0 0 0,0-1 0 0 0,-1 1 0 0 0,1 0 0 0 0,0-1 0 0 0,0 1 0 0 0,0 0 0 0 0,0-1 0 0 0,-1 1 0 0 0,1 0 0 0 0,0-1 0 0 0,0 1-1 0 0,0 0 1 0 0,0-1 0 0 0,0 1 0 0 0,0 0 0 0 0,0-1 0 0 0,0 1 0 0 0,0 0-49 0 0,-11 32 142 0 0,2 2 1 0 0,1-1-1 0 0,2 1 1 0 0,1 0-1 0 0,2 0 0 0 0,1 1 1 0 0,1-1-1 0 0,4 26-142 0 0,-2-5 509 0 0,13-6 1141 0 0,-14-34-1828 0 0,0-28-2992 0 0,7-33-3184 0 0,12 13 3757 0 0,-13 23 1427 0 0</inkml:trace>
  <inkml:trace contextRef="#ctx0" brushRef="#br0" timeOffset="177741.826">8009 9370 1068 0 0,'3'65'4394'0'0,"-45"29"-2211"0"0,33-80-1939 0 0,-1-1-1 0 0,0-1 1 0 0,-1 1-1 0 0,-1-2 1 0 0,0 1-1 0 0,0-2 1 0 0,-1 1-1 0 0,0-2 1 0 0,-14 8-244 0 0,-78 30-2116 0 0,89-75-2890 0 0,22 9 3663 0 0</inkml:trace>
  <inkml:trace contextRef="#ctx0" brushRef="#br0" timeOffset="181814.764">7468 9121 2076 0 0,'-81'-29'2726'0'0,"70"34"-2593"0"0,0 0 0 0 0,1 1 0 0 0,-1 0 0 0 0,1 1-1 0 0,0 0 1 0 0,1 0 0 0 0,0 1 0 0 0,0 0 0 0 0,0 1 0 0 0,1 0-1 0 0,1 0 1 0 0,-1 1 0 0 0,1 0 0 0 0,1 0 0 0 0,0 0-1 0 0,1 1 1 0 0,0 0 0 0 0,-4 10-133 0 0,-50 216 1648 0 0,45-58-827 0 0,15-146-728 0 0,-1 0-1 0 0,-2 1 1 0 0,-1-1-1 0 0,-2 0 1 0 0,-1 0-1 0 0,-1-1 1 0 0,-2 1-1 0 0,-1-2 1 0 0,-2 1-1 0 0,-1-2 1 0 0,-1 1-1 0 0,-2-2 1 0 0,-10 14-93 0 0,9-20 46 0 0,-1-1 0 0 0,-2 0 0 0 0,0-2-1 0 0,-1 0 1 0 0,-2-2 0 0 0,1 0 0 0 0,-2-2 0 0 0,0 0 0 0 0,-5 1-46 0 0,45-19-84 0 0,-1 0 1 0 0,1 2-1 0 0,0 0 1 0 0,-1 1 0 0 0,1 1-1 0 0,-1 0 1 0 0,1 1-1 0 0,-1 0 1 0 0,0 1 0 0 0,10 5 83 0 0,-16-5-8 0 0,0 1 1 0 0,-1 0 0 0 0,1 0 0 0 0,-1 1 0 0 0,0 0 0 0 0,0 0 0 0 0,-1 1-1 0 0,0 0 1 0 0,0 1 0 0 0,-1-1 0 0 0,0 1 0 0 0,0 0 0 0 0,0 1-1 0 0,-1 0 1 0 0,-1-1 0 0 0,0 1 0 0 0,0 1 0 0 0,0-1 0 0 0,-1 1 0 0 0,-1-1-1 0 0,0 1 1 0 0,0 1 7 0 0,10 233 375 0 0,-14-170-282 0 0,2-66-149 0 0,25 156-241 0 0,-23-160 67 0 0,1 1 1 0 0,0-1-1 0 0,0 0 1 0 0,0 0-1 0 0,0 0 1 0 0,1 0-1 0 0,0-1 1 0 0,0 1-1 0 0,0-1 1 0 0,0 0-1 0 0,0 0 1 0 0,0 0-1 0 0,1-1 1 0 0,0 0-1 0 0,-1 0 1 0 0,1 0-1 0 0,0 0 1 0 0,0-1-1 0 0,0 1 1 0 0,5-1 229 0 0,23 3-2633 0 0,-18-4 1387 0 0</inkml:trace>
  <inkml:trace contextRef="#ctx0" brushRef="#br0" timeOffset="182251.394">7766 10205 988 0 0,'-7'1'246'0'0,"0"1"1"0"0,0 0-1 0 0,0 1 1 0 0,0 0-1 0 0,1 0 0 0 0,-1 0 1 0 0,1 1-1 0 0,0-1 0 0 0,0 2 1 0 0,0-1-1 0 0,1 1 1 0 0,-1 0-1 0 0,1 0 0 0 0,1 0 1 0 0,-1 1-1 0 0,1-1 1 0 0,-1 1-1 0 0,2 0 0 0 0,-1 1 1 0 0,1-1-1 0 0,0 1 0 0 0,0-1 1 0 0,0 1-1 0 0,1 0 1 0 0,0 0-1 0 0,1 0 0 0 0,0 0 1 0 0,0 0-1 0 0,0 1 0 0 0,1 1-246 0 0,2-4 86 0 0,0 1-1 0 0,1 0 0 0 0,0-1 1 0 0,0 1-1 0 0,0-1 0 0 0,1 0 1 0 0,-1 0-1 0 0,1-1 0 0 0,0 1 1 0 0,1-1-1 0 0,-1 1 0 0 0,1-1 0 0 0,0-1 1 0 0,0 1-1 0 0,0-1 0 0 0,0 0 1 0 0,1 0-1 0 0,-1 0 0 0 0,1-1 1 0 0,4 2-86 0 0,160 13 836 0 0,-156-17-805 0 0,-1-1 0 0 0,0-1-1 0 0,-1 0 1 0 0,1 0-1 0 0,0-2 1 0 0,-1 1 0 0 0,1-2-1 0 0,-1 1 1 0 0,0-2-1 0 0,0 0 1 0 0,2-2-31 0 0,-12 7-6 0 0,1 0 0 0 0,-1 0 1 0 0,0 0-1 0 0,0 0 0 0 0,1-1 0 0 0,-1 1 1 0 0,0-1-1 0 0,0 0 0 0 0,0 1 0 0 0,0-1 1 0 0,-1 0-1 0 0,1 0 0 0 0,0 0 0 0 0,-1 0 0 0 0,0-1 1 0 0,1 1-1 0 0,-1 0 0 0 0,0-1 0 0 0,0 1 1 0 0,0 0-1 0 0,-1-1 0 0 0,1 0 0 0 0,0 1 0 0 0,-1-1 1 0 0,0 1-1 0 0,1-1 0 0 0,-1 1 0 0 0,0-1 1 0 0,0 0-1 0 0,-1 1 0 0 0,1-1 0 0 0,-1 1 0 0 0,1-1 1 0 0,-1 1-1 0 0,0-1 0 0 0,0 1 0 0 0,0-1 1 0 0,0 1-1 0 0,0 0 0 0 0,0-1 0 0 0,-1 1 1 0 0,1 0-1 0 0,-1 0 0 0 0,0 0 0 0 0,1 0 0 0 0,-3-1 6 0 0,-105-67-424 0 0,74 60-68 0 0,-1 3 0 0 0,0 0-1 0 0,0 3 1 0 0,-1 0 0 0 0,1 3 0 0 0,-28 2 492 0 0,-13 13-4395 0 0,77-14 3138 0 0</inkml:trace>
  <inkml:trace contextRef="#ctx0" brushRef="#br0" timeOffset="182735.587">8433 10427 1576 0 0,'7'14'3624'0'0,"-10"24"-2574"0"0,3-34-867 0 0,-48 149 608 0 0,-30-84-5262 0 0,54-61 3222 0 0</inkml:trace>
  <inkml:trace contextRef="#ctx0" brushRef="#br0" timeOffset="184673.077">9835 10106 1272 0 0,'16'-14'1767'0'0,"-16"11"-1336"0"0,0 3-52 0 0,0 0 1 0 0,0 0-14 0 0,0 0-32 0 0,0 0-31 0 0,0 0-1 0 0,0 0-23 0 0,0 0 3 0 0,0 0 18 0 0,0 0-53 0 0,0 0-85 0 0,0 0-15 0 0,0 0 33 0 0,0 0 31 0 0,-7-49 1845 0 0,1 51-2037 0 0,-1 1 0 0 0,1 0 1 0 0,0 0-1 0 0,0 1 1 0 0,0 0-1 0 0,0 0 1 0 0,0 0-1 0 0,1 1 0 0 0,0 0 1 0 0,0 0-1 0 0,0 0 1 0 0,1 1-1 0 0,-1-1 1 0 0,1 1-1 0 0,1 0 0 0 0,-1 1 1 0 0,0 1-20 0 0,-2 1 4 0 0,3-6 20 0 0,1-1 0 0 0,-1 1 0 0 0,1 0 0 0 0,0 0 0 0 0,0 0 0 0 0,0 0-1 0 0,0 1 1 0 0,1-1 0 0 0,-1 0 0 0 0,1 1 0 0 0,0-1 0 0 0,0 1 0 0 0,0-1 0 0 0,0 1-1 0 0,1 0 1 0 0,-1-1 0 0 0,1 1 0 0 0,0 0 0 0 0,0 0 0 0 0,0-1 0 0 0,1 1 0 0 0,-1 0 0 0 0,1-1-1 0 0,0 1 1 0 0,0-1 0 0 0,0 1 0 0 0,1-1 0 0 0,-1 1 0 0 0,1-1 0 0 0,0 0 0 0 0,0 0-1 0 0,0 0 1 0 0,0 0 0 0 0,0 0 0 0 0,1 0 0 0 0,-1 0 0 0 0,1-1 0 0 0,0 1 0 0 0,2 0-24 0 0,7 4 55 0 0,0-2 1 0 0,1 0 0 0 0,0 0-1 0 0,0-1 1 0 0,0 0 0 0 0,1-2-1 0 0,-1 1 1 0 0,1-2 0 0 0,0 0-1 0 0,-1 0 1 0 0,1-1 0 0 0,0-1-1 0 0,0 0-55 0 0,16 1 55 0 0,-15 0-49 0 0,0-1-1 0 0,-1 0 1 0 0,1-1-1 0 0,0-1 0 0 0,-1 0 1 0 0,1-1-1 0 0,-1 0 0 0 0,0-1 1 0 0,0-1-1 0 0,-1 0 1 0 0,0-1-1 0 0,0-1 0 0 0,0 0 1 0 0,-1 0-1 0 0,11-10-5 0 0,-21 15-18 0 0,1 0 0 0 0,-1 0-1 0 0,0 0 1 0 0,0 0 0 0 0,0 0 0 0 0,0 0-1 0 0,-1-1 1 0 0,1 1 0 0 0,-1 0 0 0 0,0-1 0 0 0,0 1-1 0 0,0-1 1 0 0,0 0 0 0 0,-1 1 0 0 0,1-1-1 0 0,-1 0 1 0 0,0 0 0 0 0,0 1 0 0 0,0-1 0 0 0,-1 0-1 0 0,1 1 1 0 0,-1-1 0 0 0,0 0 0 0 0,0 1-1 0 0,0-1 1 0 0,-1 1 0 0 0,1 0 0 0 0,-1-1-1 0 0,0 1 1 0 0,0 0 0 0 0,0 0 0 0 0,0 0 0 0 0,0 0-1 0 0,-2-1 19 0 0,-103-77-535 0 0,79 69 156 0 0,-1 1 1 0 0,0 1-1 0 0,0 1 1 0 0,-1 2-1 0 0,0 1 1 0 0,0 1-1 0 0,0 2 1 0 0,-13 0 378 0 0,58 4-4870 0 0,10 0 3368 0 0</inkml:trace>
  <inkml:trace contextRef="#ctx0" brushRef="#br0" timeOffset="184998.04">10556 9846 1556 0 0,'9'-21'3863'0'0,"-1"3"-316"0"0,-6 28-1881 0 0,-3 350-816 0 0,6-294-1087 0 0,-2-57-198 0 0,-1 1 1 0 0,-1 0-1 0 0,1 1 1 0 0,-2-1-1 0 0,1 0 1 0 0,-2 0-1 0 0,1 0 1 0 0,-1 1-1 0 0,-1-1 1 0 0,0 0-1 0 0,0 0 1 0 0,-1-1-1 0 0,0 1 0 0 0,-1 0 1 0 0,0-1-1 0 0,-5 9 435 0 0,-4-7-1223 0 0,-2-3 14 0 0</inkml:trace>
  <inkml:trace contextRef="#ctx0" brushRef="#br0" timeOffset="185276.913">10187 10125 968 0 0,'-6'-27'5300'0'0,"48"10"-3858"0"0,409-63-2967 0 0,-282 27-43 0 0,-142 41 1435 0 0</inkml:trace>
  <inkml:trace contextRef="#ctx0" brushRef="#br0" timeOffset="185836.661">10916 9909 4600 0 0,'56'-77'2197'0'0,"-56"76"-2026"0"0,0 1-68 0 0,-2-27 725 0 0,-5 36-661 0 0,7 397 1304 0 0,-20-280-715 0 0,23-138-840 0 0,1 1-1 0 0,0-1 1 0 0,0 1 0 0 0,1 0-1 0 0,0 0 1 0 0,1 0 0 0 0,1 1-1 0 0,-1-1 1 0 0,2 2 0 0 0,-1-1-1 0 0,1 1 1 0 0,4-3 84 0 0,-7 10-21 0 0,0 1 1 0 0,0 0-1 0 0,0 0 1 0 0,0 0-1 0 0,0 1 1 0 0,0-1-1 0 0,0 1 1 0 0,0 1-1 0 0,0-1 1 0 0,0 1-1 0 0,-1-1 1 0 0,1 1-1 0 0,0 1 1 0 0,0-1 0 0 0,0 1-1 0 0,-1 0 1 0 0,1 0-1 0 0,-1 0 1 0 0,1 0-1 0 0,-1 1 1 0 0,0 0-1 0 0,0 0 1 0 0,0 0-1 0 0,0 0 1 0 0,-1 1-1 0 0,1 0 1 0 0,-1-1-1 0 0,2 4 21 0 0,16 9-62 0 0,-9-6 50 0 0,0-1 1 0 0,0-1-1 0 0,1 0 1 0 0,0 0-1 0 0,0-2 1 0 0,0 1-1 0 0,1-2 1 0 0,0 0-1 0 0,0 0 0 0 0,1-1 1 0 0,-1-1-1 0 0,1-1 1 0 0,0 0-1 0 0,0-1 1 0 0,0 0-1 0 0,0-1 1 0 0,-1-1-1 0 0,1 0 1 0 0,0-1-1 0 0,11-3 12 0 0,-18 4-50 0 0,-1 0-1 0 0,0-1 1 0 0,0 0-1 0 0,0 0 1 0 0,0 0-1 0 0,-1-1 0 0 0,1 0 1 0 0,0 0-1 0 0,-1-1 1 0 0,0 1-1 0 0,0-2 1 0 0,0 1-1 0 0,-1 0 1 0 0,1-1-1 0 0,-1 0 1 0 0,0-1-1 0 0,0 1 1 0 0,-1-1-1 0 0,0 0 1 0 0,0 0-1 0 0,0 0 1 0 0,0 0-1 0 0,-1-1 1 0 0,0 0-1 0 0,-1 1 1 0 0,2-5 50 0 0,-7 5 9 0 0,-1 0 1 0 0,1 1 0 0 0,-1-1 0 0 0,0 1-1 0 0,0 0 1 0 0,0 0 0 0 0,-1 0 0 0 0,0 0 0 0 0,0 1-1 0 0,0 0 1 0 0,0 0 0 0 0,-1 0 0 0 0,1 1-1 0 0,-1 0 1 0 0,0 0 0 0 0,0 0 0 0 0,0 1-1 0 0,-1 0 1 0 0,1 0 0 0 0,0 0 0 0 0,-1 1-1 0 0,1 0 1 0 0,-1 1 0 0 0,0-1 0 0 0,1 1 0 0 0,-1 0-1 0 0,1 1 1 0 0,-1-1 0 0 0,1 1 0 0 0,-1 1-1 0 0,0 0-9 0 0,-1-3 40 0 0,1 1-1 0 0,0 0 0 0 0,0 0 1 0 0,0 1-1 0 0,0 0 1 0 0,0 1-1 0 0,0-1 0 0 0,0 1 1 0 0,0 1-1 0 0,0-1 0 0 0,1 1 1 0 0,-1 0-1 0 0,1 1 0 0 0,0-1 1 0 0,0 1-1 0 0,0 1 1 0 0,1-1-1 0 0,-1 1 0 0 0,1 0 1 0 0,0 0-1 0 0,0 0 0 0 0,1 1 1 0 0,-1 0-1 0 0,1 0 0 0 0,1 0 1 0 0,-3 4-40 0 0,8-3 12 0 0,0 0 1 0 0,0 0-1 0 0,0 0 0 0 0,1 0 1 0 0,0-1-1 0 0,0 1 1 0 0,1-1-1 0 0,0 0 0 0 0,0 0 1 0 0,1 0-1 0 0,-1 0 1 0 0,1-1-1 0 0,0 0 1 0 0,1 0-1 0 0,-1 0 0 0 0,1-1 1 0 0,0 0-1 0 0,0 0 1 0 0,0 0-1 0 0,1-1 0 0 0,0 1-12 0 0,135 47-1433 0 0,-42-41-2739 0 0,-79-10 3022 0 0</inkml:trace>
  <inkml:trace contextRef="#ctx0" brushRef="#br0" timeOffset="186134.773">11896 10101 1248 0 0,'7'7'364'0'0,"-1"1"0"0"0,1 0 1 0 0,-1 1-1 0 0,0-1 0 0 0,-1 1 0 0 0,0 0 0 0 0,-1 0 1 0 0,0 1-1 0 0,0-1 0 0 0,-1 1 0 0 0,0 0 0 0 0,0 0 0 0 0,-1 0 1 0 0,0 6-365 0 0,-3-13 141 0 0,1 0 0 0 0,-1 0 0 0 0,0 0 0 0 0,0-1 0 0 0,0 1 0 0 0,-1 0 1 0 0,1 0-1 0 0,-1-1 0 0 0,1 1 0 0 0,-1-1 0 0 0,0 0 0 0 0,0 1 1 0 0,0-1-1 0 0,0 0 0 0 0,0 0 0 0 0,-1 0 0 0 0,1 0 0 0 0,0-1 0 0 0,-1 1 1 0 0,0-1-1 0 0,1 1 0 0 0,-1-1 0 0 0,0 0 0 0 0,0 0 0 0 0,1 0 1 0 0,-1 0-1 0 0,0-1 0 0 0,0 1 0 0 0,0-1 0 0 0,0 0 0 0 0,-2 1-141 0 0,3-1 425 0 0,-23-18 764 0 0,88-74-1467 0 0,43 21-1263 0 0,18-18-4602 0 0,-119 81 4820 0 0,-2 2-8 0 0</inkml:trace>
  <inkml:trace contextRef="#ctx0" brushRef="#br0" timeOffset="187779.452">12462 10031 1292 0 0,'0'0'736'0'0,"0"0"-141"0"0,0 0-15 0 0,0 0-10 0 0,0 0 3 0 0,0 0-43 0 0,0 0-43 0 0,18-3 2347 0 0,10-24-1287 0 0,-28 27-1331 0 0,-7-42 2753 0 0,-13 97-2677 0 0,18-43-295 0 0,-1 0 0 0 0,1 0 0 0 0,1 0-1 0 0,0 0 1 0 0,1 0 0 0 0,0 0 0 0 0,1 0 0 0 0,0 0-1 0 0,1 0 1 0 0,0 0 0 0 0,1 0 0 0 0,0-1-1 0 0,1 1 1 0 0,0-1 0 0 0,1 0 0 0 0,1 0 0 0 0,-1 0-1 0 0,2-1 1 0 0,-1 0 0 0 0,1 0 0 0 0,1 0 0 0 0,0-1-1 0 0,0-1 1 0 0,1 1 0 0 0,0-1 0 0 0,0-1 0 0 0,1 1-1 0 0,0-2 1 0 0,1 1 0 0 0,-1-1 0 0 0,1-1 0 0 0,0 0 3 0 0,-6-5-40 0 0,0 1 0 0 0,1-1 0 0 0,-1-1 0 0 0,0 1 1 0 0,0-1-1 0 0,0 0 0 0 0,0 0 0 0 0,0 0 1 0 0,-1-1-1 0 0,1 0 0 0 0,0 0 0 0 0,-1 0 1 0 0,1 0-1 0 0,-1-1 0 0 0,1 1 0 0 0,-1-1 0 0 0,0 0 1 0 0,0-1-1 0 0,-1 1 0 0 0,1-1 0 0 0,-1 0 1 0 0,1 0-1 0 0,-1 0 0 0 0,0 0 0 0 0,-1 0 1 0 0,1-1-1 0 0,-1 1 0 0 0,0-1 0 0 0,0 1 0 0 0,0-1 1 0 0,-1 0-1 0 0,1 0 0 0 0,-1 0 0 0 0,0 0 1 0 0,-1 0-1 0 0,1 0 0 0 0,-1-3 40 0 0,-1 5-18 0 0,0 0-1 0 0,0 1 0 0 0,0-1 1 0 0,0 1-1 0 0,0-1 1 0 0,0 1-1 0 0,-1 0 1 0 0,1-1-1 0 0,-1 1 0 0 0,0 0 1 0 0,0 0-1 0 0,0 0 1 0 0,0 0-1 0 0,0 0 1 0 0,0 1-1 0 0,0-1 0 0 0,0 1 1 0 0,-1-1-1 0 0,1 1 1 0 0,-1 0-1 0 0,1 0 1 0 0,-1 0-1 0 0,1 0 0 0 0,-1 0 1 0 0,0 1-1 0 0,-1-1 19 0 0,26 27-244 0 0,-4-20 182 0 0,1-1 1 0 0,0 0-1 0 0,0-2 1 0 0,0 0-1 0 0,0-1 1 0 0,0-1-1 0 0,1 0 1 0 0,-1-2-1 0 0,0-1 62 0 0,16 2-59 0 0,-29 0 44 0 0,0 1 0 0 0,0-1 1 0 0,0-1-1 0 0,0 1 0 0 0,-1-1 0 0 0,1 0 1 0 0,0-1-1 0 0,-1 1 0 0 0,1-1 0 0 0,-1 0 0 0 0,1-1 1 0 0,-1 1-1 0 0,0-1 0 0 0,0 0 0 0 0,0 0 1 0 0,0-1-1 0 0,-1 1 0 0 0,1-1 0 0 0,0-1 15 0 0,-39-52 12 0 0,-42 8-388 0 0,95 4-3946 0 0,-15 41 3975 0 0,37-31-2251 0 0,-20 21 1323 0 0</inkml:trace>
  <inkml:trace contextRef="#ctx0" brushRef="#br0" timeOffset="188043.248">13273 9935 1140 0 0,'19'14'5371'0'0,"-15"43"-2737"0"0,-4-48-2350 0 0,29 98 229 0 0,-11-59-3008 0 0,-17-46 1055 0 0,-4 7-1282 0 0,-9 4 1369 0 0</inkml:trace>
  <inkml:trace contextRef="#ctx0" brushRef="#br0" timeOffset="188290.625">13259 9863 1976 0 0,'-2'-6'1048'0'0,"1"0"-184"0"0,-3 1-200 0 0,4-1-152 0 0,-3 2-312 0 0,2-1-20 0 0,-1 2-368 0 0,0-3-180 0 0,2 5-296 0 0,2-4-556 0 0,0 4 32 0 0</inkml:trace>
  <inkml:trace contextRef="#ctx0" brushRef="#br0" timeOffset="188526.02">13558 9867 1760 0 0,'-4'1'178'0'0,"0"-1"-1"0"0,1 1 0 0 0,-1 0 1 0 0,0 0-1 0 0,1 1 1 0 0,-1-1-1 0 0,1 1 0 0 0,-1 0 1 0 0,1 0-1 0 0,0 0 1 0 0,0 0-1 0 0,0 0 0 0 0,0 1 1 0 0,0 0-1 0 0,0-1 1 0 0,1 1-1 0 0,-1 0 0 0 0,1 0 1 0 0,0 0-1 0 0,0 1 1 0 0,0-1-1 0 0,0 0 0 0 0,0 1 1 0 0,1 0-1 0 0,0-1 1 0 0,-1 1-1 0 0,1 0 0 0 0,1-1 1 0 0,-1 1-1 0 0,1 0 1 0 0,-1 0-1 0 0,1 0 0 0 0,0 0 1 0 0,0-1-1 0 0,1 1 1 0 0,-1 0-1 0 0,1 0 0 0 0,0 2-177 0 0,81 93 1256 0 0,9 22-217 0 0,-90-119-1035 0 0,-1 1 0 0 0,1 0 0 0 0,-1 0 1 0 0,0 0-1 0 0,0 0 0 0 0,0-1 0 0 0,0 1 0 0 0,0 0 0 0 0,-1 0 0 0 0,1 0 0 0 0,-1 0 0 0 0,0-1 0 0 0,0 1 0 0 0,0 0 0 0 0,0-1 0 0 0,0 1 0 0 0,-1-1 0 0 0,1 1 0 0 0,-1-1 0 0 0,0 1 0 0 0,1-1 1 0 0,-1 0-1 0 0,0 0 0 0 0,0 0 0 0 0,-1 0 0 0 0,1 0 0 0 0,0-1 0 0 0,-1 1 0 0 0,1-1 0 0 0,-1 1 0 0 0,1-1 0 0 0,-1 0 0 0 0,1 0 0 0 0,-1 0 0 0 0,0 0-4 0 0,-110 14-2195 0 0,106-17 1862 0 0,0 1 1 0 0,0-1 0 0 0,0 0-1 0 0,0-1 1 0 0,0 0-1 0 0,0 0 1 0 0,1 0 0 0 0,0-1-1 0 0,0 0 1 0 0,0 0-1 0 0,0 0 1 0 0,0-1 0 0 0,1 0-1 0 0,0 0 1 0 0,0-1-1 0 0,0 0 333 0 0,-7-17-1224 0 0</inkml:trace>
  <inkml:trace contextRef="#ctx0" brushRef="#br0" timeOffset="188709.194">13684 9879 2560 0 0,'-31'23'5671'0'0,"-76"61"-3840"0"0,72-50-1488 0 0,-69 72 439 0 0,49-27-4596 0 0,51-67-227 0 0,4-12 2777 0 0</inkml:trace>
  <inkml:trace contextRef="#ctx0" brushRef="#br0" timeOffset="188984.633">13699 10215 1404 0 0,'114'-12'3890'0'0,"-78"5"-3444"0"0,0-3 1 0 0,-1 0 0 0 0,0-3-1 0 0,-1 0 1 0 0,-1-3-1 0 0,16-9-446 0 0,29-49 856 0 0,-77 73-732 0 0,-6-2 0 0 0,-11-2 7 0 0,0 2 0 0 0,0 0-1 0 0,0 1 1 0 0,0 0 0 0 0,-1 1 0 0 0,1 1 0 0 0,0 1 0 0 0,-1 0 0 0 0,1 1 0 0 0,0 1-1 0 0,0 1 1 0 0,0 0 0 0 0,1 1 0 0 0,-1 0 0 0 0,1 1 0 0 0,0 1 0 0 0,1 1 0 0 0,-1 0 0 0 0,2 1-1 0 0,-6 4-130 0 0,18-12 4 0 0,-2 0 15 0 0,-1 1 0 0 0,1 0 0 0 0,0 0 0 0 0,0 0 0 0 0,0 0 0 0 0,0 1 0 0 0,1-1 0 0 0,-1 1 0 0 0,0 0 0 0 0,1 0 0 0 0,0 0 0 0 0,0 0 0 0 0,0 0 0 0 0,0 0 0 0 0,0 1 0 0 0,1-1 0 0 0,-1 1 0 0 0,1-1 0 0 0,0 1 0 0 0,0 0-1 0 0,0-1 1 0 0,1 1 0 0 0,-1 0 0 0 0,1-1 0 0 0,0 1 0 0 0,0 0 0 0 0,0 0 0 0 0,1-1 0 0 0,-1 1 0 0 0,1 1-19 0 0,10 8-190 0 0,1 0 0 0 0,0 0 0 0 0,1-1 0 0 0,1 0 0 0 0,0-1 0 0 0,0-1 1 0 0,1 0-1 0 0,0-1 0 0 0,1-1 0 0 0,0 0 0 0 0,0-1 0 0 0,1-1 0 0 0,0 0 0 0 0,0-2 0 0 0,0 0 0 0 0,1 0 0 0 0,-1-2 0 0 0,16 1 190 0 0,-13 1-642 0 0,148 25-4833 0 0,-130-23 4192 0 0</inkml:trace>
  <inkml:trace contextRef="#ctx0" brushRef="#br0" timeOffset="248743.313">10942 11504 1280 0 0,'25'-53'7843'0'0,"-21"151"-7316"0"0,3 0 0 0 0,5 0 0 0 0,17 60-527 0 0,-4 19-3149 0 0,-25-176 1762 0 0,-3 9-1269 0 0,-11 1 1404 0 0</inkml:trace>
  <inkml:trace contextRef="#ctx0" brushRef="#br0" timeOffset="249010.375">10825 12132 2156 0 0,'2'1'2890'0'0,"16"3"-1644"0"0,187 11 1609 0 0,-67-14-5469 0 0,-41-26-1365 0 0,-85 17 2713 0 0</inkml:trace>
  <inkml:trace contextRef="#ctx0" brushRef="#br0" timeOffset="249364.015">11030 11528 1148 0 0,'0'-2'1104'0'0,"0"1"-104"0"0,0-2-124 0 0,-2 3-132 0 0,1 0-75 0 0,-6 0-85 0 0,1 3-68 0 0,-9 7-64 0 0,-7 5-60 0 0,1 2-44 0 0,0 7-108 0 0,1 0-128 0 0,-4 6-300 0 0,3 1 20 0 0,-3 8-1336 0 0,0-1 91 0 0,0-1 73 0 0,0-2 76 0 0</inkml:trace>
  <inkml:trace contextRef="#ctx0" brushRef="#br0" timeOffset="252020.556">12192 12201 1836 0 0,'-4'-21'2167'0'0,"3"20"-2074"0"0,0-1 1 0 0,0 1-1 0 0,0-1 0 0 0,0 1 0 0 0,0 0 1 0 0,0-1-1 0 0,0 0 0 0 0,1 1 0 0 0,-1-1 1 0 0,1 1-1 0 0,-1-1 0 0 0,1 0 0 0 0,-1 1 1 0 0,1-1-1 0 0,0 0 0 0 0,0 0 0 0 0,0 1 1 0 0,0-1-1 0 0,0 0 0 0 0,0 0 0 0 0,0 1 1 0 0,1-1-1 0 0,-1 0 0 0 0,1 1 0 0 0,-1-1 1 0 0,1 0-1 0 0,-1 1 0 0 0,1-1 0 0 0,0 0-93 0 0,21 51 909 0 0,-23-31-870 0 0,0-1 1 0 0,-1 1-1 0 0,-1 0 1 0 0,0-1-1 0 0,-2 0 1 0 0,0 1-1 0 0,0-2 1 0 0,-2 1-1 0 0,0-1 1 0 0,-1 0-1 0 0,-1 0 0 0 0,0-1 1 0 0,-1 0-1 0 0,0-1 1 0 0,-2 0-1 0 0,1 0 1 0 0,-2-2-1 0 0,0 1 1 0 0,0-2-1 0 0,-1 1 1 0 0,0-2-1 0 0,-1 0 0 0 0,-10 4-39 0 0,18-10-283 0 0,0 0 0 0 0,0-1 0 0 0,-1 0-1 0 0,1 0 1 0 0,-1-1 0 0 0,0 0 0 0 0,0-1-1 0 0,0 1 1 0 0,0-1 0 0 0,0-1 0 0 0,0 0-1 0 0,0 0 1 0 0,0 0 0 0 0,0-1 0 0 0,0 0-1 0 0,0-1 1 0 0,1 0 0 0 0,-6-2 283 0 0,-13-12-1237 0 0</inkml:trace>
  <inkml:trace contextRef="#ctx0" brushRef="#br0" timeOffset="253285.308">14182 11465 2172 0 0,'16'-14'1775'0'0,"-16"11"-1298"0"0,0 3-94 0 0,0 0-31 0 0,0 0-49 0 0,-10 6 268 0 0,-159 217 782 0 0,166-219-1336 0 0,-106 152 1550 0 0,-6-4 1 0 0,-134 134-1568 0 0,150-198 883 0 0,89-128-1113 0 0,102-208-843 0 0,-57 169 846 0 0,-4-1-1 0 0,-3-2 0 0 0,-4-1 0 0 0,-4 0 1 0 0,-3-2-1 0 0,-4 0 0 0 0,0-52 228 0 0,-12 130 14 0 0,0-1-1 0 0,-1 1 1 0 0,0 0-1 0 0,0-1 1 0 0,0 1 0 0 0,-1 0-1 0 0,0 0 1 0 0,-1-1-1 0 0,0 1 1 0 0,0 0 0 0 0,0 0-1 0 0,-1 0 1 0 0,0 1-1 0 0,0-1 1 0 0,-1 1 0 0 0,0 0-1 0 0,0-1 1 0 0,0 2-1 0 0,-1-1 1 0 0,0 0 0 0 0,0 1-1 0 0,0 0 1 0 0,-1 0-1 0 0,1 1 1 0 0,-1-1 0 0 0,0 1-1 0 0,-1 1 1 0 0,1-1-1 0 0,-1 1 1 0 0,0 0 0 0 0,1 0-1 0 0,-1 1 1 0 0,0 0-1 0 0,-1 0 1 0 0,1 1-1 0 0,-6-1-13 0 0,3 5 33 0 0,1 1-1 0 0,0 0 0 0 0,0 0 0 0 0,0 1 1 0 0,1 0-1 0 0,0 1 0 0 0,0-1 0 0 0,0 2 0 0 0,0-1 1 0 0,1 1-1 0 0,0 0 0 0 0,0 1 0 0 0,1-1 0 0 0,0 1 1 0 0,1 0-1 0 0,0 1 0 0 0,0 0 0 0 0,0 0 0 0 0,1 0 1 0 0,1 0-1 0 0,-1 0 0 0 0,1 1 0 0 0,1-1 0 0 0,0 1 1 0 0,0 0-1 0 0,1 0 0 0 0,1 0 0 0 0,-1 0 1 0 0,2 0-1 0 0,-1 0 0 0 0,1 0 0 0 0,1-1 0 0 0,0 1 1 0 0,0 0-1 0 0,1-1 0 0 0,0 1 0 0 0,0-1 0 0 0,1 0 1 0 0,3 4-33 0 0,5 13 47 0 0,1 0 1 0 0,1-1-1 0 0,1-1 1 0 0,2 0-1 0 0,0-1 1 0 0,1-1-1 0 0,2 0 1 0 0,0-2-1 0 0,1 0 1 0 0,1-1-1 0 0,1-1 1 0 0,9 4-48 0 0,303 164-844 0 0,-306-173 551 0 0,69 34-2202 0 0,1-4 1 0 0,3-5 0 0 0,17 1 2494 0 0,-67-28-1272 0 0</inkml:trace>
  <inkml:trace contextRef="#ctx0" brushRef="#br0" timeOffset="222503.083">16726 8616 1204 0 0,'-8'-61'6455'0'0,"-15"189"-4894"0"0,8 238-1417 0 0,50-122-26 0 0,-19-151-530 0 0,-27-116-5162 0 0,3 6 4386 0 0</inkml:trace>
  <inkml:trace contextRef="#ctx0" brushRef="#br0" timeOffset="222875.697">16539 8698 2240 0 0,'42'-58'1720'0'0,"55"11"-338"0"0,-87 44-1331 0 0,1 1 0 0 0,0 0-1 0 0,0 0 1 0 0,0 1 0 0 0,0 0-1 0 0,0 1 1 0 0,0 0 0 0 0,0 1-1 0 0,-1 0 1 0 0,1 1 0 0 0,0 0-1 0 0,0 1 1 0 0,-1 0-1 0 0,1 1 1 0 0,-1 0 0 0 0,0 0-1 0 0,0 1 1 0 0,0 1 0 0 0,-1-1-1 0 0,0 1 1 0 0,0 1 0 0 0,0 0-1 0 0,-1 0 1 0 0,0 1-1 0 0,-1 0 1 0 0,1 0 0 0 0,-2 1-1 0 0,1 0 1 0 0,-1 0 0 0 0,0 1-1 0 0,-1-1 1 0 0,0 1 0 0 0,-1 0-1 0 0,0 1 1 0 0,0-1-1 0 0,-1 1 1 0 0,-1-1 0 0 0,0 1-1 0 0,0 0 1 0 0,-1 0 0 0 0,0 2-51 0 0,-6 1 31 0 0,-1 0-1 0 0,-1-1 1 0 0,0 1 0 0 0,0-2 0 0 0,-1 1 0 0 0,-1-1 0 0 0,0 0-1 0 0,-1-1 1 0 0,0 0 0 0 0,-1 0 0 0 0,0-1 0 0 0,0-1 0 0 0,-1 0-1 0 0,-1 0 1 0 0,1-1 0 0 0,-1-1 0 0 0,-1 0 0 0 0,1-1 0 0 0,-1-1-1 0 0,-13 4-30 0 0,12-1-197 0 0,-71 30 449 0 0,28-27-3760 0 0,57-12 2288 0 0,1-4 14 0 0</inkml:trace>
  <inkml:trace contextRef="#ctx0" brushRef="#br0" timeOffset="223280.833">17333 8818 2048 0 0,'41'-43'6102'0'0,"-69"72"-4652"0"0,17-8-1391 0 0,1 0 0 0 0,2 1 1 0 0,0 0-1 0 0,1 0 1 0 0,2 0-1 0 0,0 1 1 0 0,1 0-1 0 0,1 0 1 0 0,1 1-1 0 0,2-1 0 0 0,0 0 1 0 0,2 6-60 0 0,27 96-412 0 0,-11-68-2480 0 0,-17-56 1556 0 0,-10 3-1229 0 0,3-5 1377 0 0</inkml:trace>
  <inkml:trace contextRef="#ctx0" brushRef="#br0" timeOffset="223668.978">17229 8713 1392 0 0,'2'-5'202'0'0,"1"0"1"0"0,0 1-1 0 0,0-1 0 0 0,1 0 0 0 0,-1 1 1 0 0,1 0-1 0 0,0 0 0 0 0,0 0 0 0 0,1 0 0 0 0,-1 1 1 0 0,1-1-1 0 0,-1 1 0 0 0,1 0 0 0 0,0 1 1 0 0,0-1-1 0 0,1 1 0 0 0,-1 0 0 0 0,0 0 0 0 0,3 0-202 0 0,4 0 71 0 0,0 1 0 0 0,1 0 0 0 0,-1 1-1 0 0,0 0 1 0 0,1 1 0 0 0,-1 1-1 0 0,0 0 1 0 0,0 0 0 0 0,0 1-1 0 0,0 1 1 0 0,0 0 0 0 0,-1 0-1 0 0,0 1 1 0 0,0 1 0 0 0,0 0 0 0 0,0 0-1 0 0,-1 1 1 0 0,0 1 0 0 0,0-1-1 0 0,-1 2 1 0 0,0-1 0 0 0,-1 1-1 0 0,0 1 1 0 0,0-1 0 0 0,-1 1-1 0 0,0 1 1 0 0,-1-1 0 0 0,0 1-1 0 0,0 0 1 0 0,-2 0 0 0 0,1 1 0 0 0,-1 0-1 0 0,-1 0 1 0 0,0 0 0 0 0,-1 0-1 0 0,0 0 1 0 0,-1 0 0 0 0,0 1-1 0 0,-1-1-70 0 0,-4 6 120 0 0,-1-1-1 0 0,-1 1 0 0 0,-1-1 0 0 0,-1-1 0 0 0,0 0 0 0 0,-1 0 0 0 0,0 0 0 0 0,-2-1 1 0 0,0-1-1 0 0,0 0 0 0 0,-1 0 0 0 0,-1-1 0 0 0,0-1 0 0 0,-1 0 0 0 0,0 0 0 0 0,-1-2 1 0 0,0 0-1 0 0,-1-1 0 0 0,0 0 0 0 0,-1-1 0 0 0,1-1 0 0 0,-10 2-119 0 0,-18 17 161 0 0,-49 14-960 0 0,90-40-203 0 0,9-29-3256 0 0,11 14 2888 0 0,2-2 10 0 0</inkml:trace>
  <inkml:trace contextRef="#ctx0" brushRef="#br0" timeOffset="224042.573">17997 8836 1484 0 0,'-24'20'4778'0'0,"17"-1"-4600"0"0,1-1 0 0 0,1 1 1 0 0,0 0-1 0 0,2 1 0 0 0,0-1 0 0 0,1 1 0 0 0,1-1 1 0 0,0 1-1 0 0,2 0 0 0 0,1-1 0 0 0,0 1 1 0 0,1-1-1 0 0,5 16-178 0 0,-2-2-319 0 0,-6-19-5148 0 0,0-14 4254 0 0</inkml:trace>
  <inkml:trace contextRef="#ctx0" brushRef="#br0" timeOffset="224289.002">17904 8701 964 0 0,'15'-27'1857'0'0,"-12"20"-1614"0"0,0 1 0 0 0,0 0-1 0 0,1 0 1 0 0,-1 1 0 0 0,1-1-1 0 0,1 1 1 0 0,-1 0 0 0 0,1 0-1 0 0,-1 0 1 0 0,1 0 0 0 0,1 1-1 0 0,-1 0 1 0 0,1 0 0 0 0,-1 1-1 0 0,6-3-242 0 0,155-29 1506 0 0,-110 55-2538 0 0,-38 11-3096 0 0,-18-29 2897 0 0</inkml:trace>
  <inkml:trace contextRef="#ctx0" brushRef="#br0" timeOffset="224495.245">17821 9060 1720 0 0,'8'0'1016'0'0,"19"1"-248"0"0,-13-1-28 0 0,10 0-140 0 0,5 0-56 0 0,37-16-111 0 0,-31 10-85 0 0,3 0-92 0 0,-1 4-180 0 0,2-1-8 0 0,-6 2-532 0 0,-2-2-601 0 0,-3 1-219 0 0,-7 1 88 0 0,-13 1 116 0 0</inkml:trace>
  <inkml:trace contextRef="#ctx0" brushRef="#br0" timeOffset="225085.333">17251 9848 1304 0 0,'-81'-26'2986'0'0,"62"23"-2751"0"0,1 1-1 0 0,-1 2 0 0 0,0 0 0 0 0,0 0 0 0 0,1 2 0 0 0,-1 0 1 0 0,1 2-1 0 0,-1 0 0 0 0,1 1 0 0 0,0 0 0 0 0,1 2 0 0 0,-1 0 1 0 0,1 1-1 0 0,0 0 0 0 0,1 2 0 0 0,0 0 0 0 0,1 1 0 0 0,-5 5-234 0 0,16-13 23 0 0,1 1 0 0 0,-1 0 0 0 0,1 0 0 0 0,0 0-1 0 0,1 0 1 0 0,-1 1 0 0 0,1-1 0 0 0,0 1-1 0 0,0 0 1 0 0,0 0 0 0 0,0-1 0 0 0,1 1-1 0 0,0 0 1 0 0,0 0 0 0 0,1 0 0 0 0,-1 0 0 0 0,1 1-1 0 0,0-1 1 0 0,0 0 0 0 0,1 0 0 0 0,-1 0-1 0 0,1 0 1 0 0,0 0 0 0 0,1 0 0 0 0,-1 0-1 0 0,1-1 1 0 0,0 1 0 0 0,0 0 0 0 0,1-1 0 0 0,-1 1-1 0 0,1-1 1 0 0,0 0 0 0 0,0 0 0 0 0,0 0-1 0 0,1 0 1 0 0,-1-1 0 0 0,1 1 0 0 0,0-1-1 0 0,0 0 1 0 0,0 0 0 0 0,1 0 0 0 0,-1-1 0 0 0,1 1-1 0 0,-1-1 1 0 0,1 0 0 0 0,4 1-23 0 0,19 9-826 0 0,0-2 0 0 0,1 0 0 0 0,0-2 0 0 0,1-1-1 0 0,0-1 1 0 0,0-2 0 0 0,0-1 0 0 0,22-1 826 0 0,-27-1-1220 0 0</inkml:trace>
  <inkml:trace contextRef="#ctx0" brushRef="#br0" timeOffset="225408.645">17669 9803 1580 0 0,'12'17'6703'0'0,"-12"59"-6305"0"0,-1-48 240 0 0,31 224-775 0 0,-28-247 85 0 0,2 12-1598 0 0,-3-4-2234 0 0,-1-13 2584 0 0</inkml:trace>
  <inkml:trace contextRef="#ctx0" brushRef="#br0" timeOffset="225691.723">17774 9732 1624 0 0,'5'-1'109'0'0,"0"0"-1"0"0,1 0 1 0 0,-1 0 0 0 0,0 1 0 0 0,0 0-1 0 0,0 0 1 0 0,0 0 0 0 0,1 1-1 0 0,-1 0 1 0 0,0 0 0 0 0,0 0-1 0 0,0 0 1 0 0,0 1 0 0 0,-1 0-1 0 0,1 0 1 0 0,0 0 0 0 0,-1 1-1 0 0,1-1 1 0 0,-1 1 0 0 0,0 0-1 0 0,0 0 1 0 0,0 1 0 0 0,0-1-1 0 0,0 1 1 0 0,-1 0 0 0 0,0 0-1 0 0,0 0 1 0 0,0 0 0 0 0,0 1-1 0 0,-1-1 1 0 0,1 1 0 0 0,-1 0-109 0 0,6 10 175 0 0,-2-1 0 0 0,1 1 0 0 0,-2 0 0 0 0,0 0 0 0 0,0 0 0 0 0,-2 1 0 0 0,0 0 0 0 0,-1 0 1 0 0,0 0-1 0 0,-1 2-175 0 0,-5-2 107 0 0,0 0 1 0 0,-1 0 0 0 0,-1 0 0 0 0,0-1 0 0 0,-1 1 0 0 0,-1-1 0 0 0,0-1-1 0 0,-1 0 1 0 0,-1 0 0 0 0,0-1 0 0 0,-1 0 0 0 0,0-1 0 0 0,-1 0-1 0 0,0 0 1 0 0,-1-2 0 0 0,0 1 0 0 0,-1-2 0 0 0,0 0 0 0 0,0 0-1 0 0,-1-1 1 0 0,0-1 0 0 0,0-1 0 0 0,-1 0 0 0 0,-4 0-108 0 0,6-1-443 0 0,7-11-5277 0 0,12 0 4414 0 0</inkml:trace>
  <inkml:trace contextRef="#ctx0" brushRef="#br0" timeOffset="226125.292">18232 9872 1540 0 0,'15'-17'3055'0'0,"-15"18"-2923"0"0,0-1-1 0 0,0 1 0 0 0,0-1 0 0 0,0 1 0 0 0,0 0 1 0 0,0-1-1 0 0,1 1 0 0 0,-1-1 0 0 0,0 1 0 0 0,0-1 1 0 0,1 1-1 0 0,-1-1 0 0 0,0 1 0 0 0,1-1 0 0 0,-1 1 1 0 0,0-1-1 0 0,1 0 0 0 0,-1 1 0 0 0,1-1 0 0 0,-1 1 1 0 0,1-1-1 0 0,-1 0 0 0 0,1 0 0 0 0,-1 1 0 0 0,1-1 1 0 0,-1 0-1 0 0,1 0 0 0 0,-1 1 0 0 0,1-1 0 0 0,-1 0 1 0 0,1 0-1 0 0,0 0 0 0 0,-1 0 0 0 0,1 0 1 0 0,-1 0-1 0 0,1 0 0 0 0,-1 0 0 0 0,1 0 0 0 0,0 0 1 0 0,-1 0-1 0 0,1 0 0 0 0,-1-1 0 0 0,1 1 0 0 0,-1 0 1 0 0,1 0-1 0 0,-1-1 0 0 0,1 1 0 0 0,-1 0 0 0 0,1-1-131 0 0,17 205 1044 0 0,16 34-2088 0 0,-34-237 34 0 0,0-1-478 0 0,-15-11-4036 0 0,6-5 4346 0 0</inkml:trace>
  <inkml:trace contextRef="#ctx0" brushRef="#br0" timeOffset="226372.312">18264 9851 1868 0 0,'1'-8'356'0'0,"1"0"0"0"0,0 1 1 0 0,1-1-1 0 0,-1 1 0 0 0,1 0 0 0 0,1 0 0 0 0,-1 0 0 0 0,1 0 0 0 0,0 0 1 0 0,1 1-1 0 0,0 0 0 0 0,0 0 0 0 0,0 0 0 0 0,1 1 0 0 0,-1-1 1 0 0,1 1-1 0 0,1 1 0 0 0,-1-1 0 0 0,2 0-356 0 0,10-4 150 0 0,0 1 0 0 0,0 1 1 0 0,1 0-1 0 0,0 1 0 0 0,0 1 0 0 0,1 1 1 0 0,-1 1-1 0 0,1 0 0 0 0,0 2 0 0 0,-1 0 1 0 0,5 1-151 0 0,43 17-988 0 0,-51 4-2226 0 0,-24-1 664 0 0,1-7 1350 0 0</inkml:trace>
  <inkml:trace contextRef="#ctx0" brushRef="#br0" timeOffset="226606.234">18299 10044 2912 0 0,'8'2'916'0'0,"13"1"-60"0"0,5-2-71 0 0,-14-1-113 0 0,11 0-60 0 0,2 0-56 0 0,35-15-204 0 0,-30 9-252 0 0,4 3-8 0 0,-4-4-944 0 0,0-2-604 0 0,1 0 103 0 0,-4-2 57 0 0,0 2 12 0 0</inkml:trace>
  <inkml:trace contextRef="#ctx0" brushRef="#br0" timeOffset="228144.492">16608 8346 1528 0 0,'0'0'568'0'0,"0"0"-70"0"0,0 0-104 0 0,0 0-48 0 0,0 0-46 0 0,-5-4-67 0 0,1 2-155 0 0,0-1-1 0 0,0 1 1 0 0,-1 0-1 0 0,1 0 1 0 0,-1 0-1 0 0,1 1 1 0 0,-1 0-1 0 0,0-1 1 0 0,1 2-1 0 0,-1-1 1 0 0,0 0-1 0 0,0 1 1 0 0,0 0-1 0 0,0 0 1 0 0,1 1-1 0 0,-1-1 1 0 0,0 1-1 0 0,0 0 1 0 0,0 1-78 0 0,-10 2 51 0 0,0 1 0 0 0,1 0 0 0 0,-1 1-1 0 0,1 1 1 0 0,0 0 0 0 0,1 1 0 0 0,0 1 0 0 0,0 0 0 0 0,1 1 0 0 0,0 0 0 0 0,1 1 0 0 0,0 0 0 0 0,0 0 0 0 0,1 1-1 0 0,1 1 1 0 0,0 0 0 0 0,1 0 0 0 0,0 1 0 0 0,1 0 0 0 0,1 0 0 0 0,0 0 0 0 0,1 1 0 0 0,0 0 0 0 0,2 0 0 0 0,-1 5-51 0 0,-14 121 251 0 0,7 1 1 0 0,6 0-1 0 0,9 66-251 0 0,-2-19 254 0 0,30 118 122 0 0,-21-248-327 0 0,2 0 1 0 0,3-1 0 0 0,3-1 0 0 0,2-1 0 0 0,3-1-1 0 0,2-1 1 0 0,2-1 0 0 0,8 8-50 0 0,19 24 105 0 0,-30-40-88 0 0,2-2 1 0 0,2-1-1 0 0,2-2 1 0 0,1-1-1 0 0,3-1 1 0 0,0-2 0 0 0,3-1-1 0 0,36 26-17 0 0,8-16 141 0 0,2-3 0 0 0,1-4 0 0 0,2-3 0 0 0,2-5 1 0 0,0-3-1 0 0,2-4 0 0 0,1-4 0 0 0,0-5 0 0 0,1-3 0 0 0,2-4-141 0 0,-12 0 139 0 0,0-4 1 0 0,1-3-1 0 0,-1-4 0 0 0,0-3 1 0 0,77-18-140 0 0,-70 8 119 0 0,0-4 0 0 0,-2-4 0 0 0,-1-3 0 0 0,-1-5 0 0 0,-1-3 0 0 0,-2-4 1 0 0,-3-3-1 0 0,0-4 0 0 0,-4-3 0 0 0,-1-3 0 0 0,-3-4 0 0 0,-2-3 0 0 0,2-8-119 0 0,-33 22 32 0 0,-3-1 0 0 0,-1-2 0 0 0,-3-1 0 0 0,-2-2 0 0 0,-2-1-1 0 0,-3-1 1 0 0,-2-1 0 0 0,-2-2 0 0 0,-3 0 0 0 0,-2 0 0 0 0,-3-2-1 0 0,-3 0 1 0 0,-2 0 0 0 0,-2-1 0 0 0,-3-42-32 0 0,-8 47 16 0 0,-3 1 0 0 0,-2 0 0 0 0,-2 1 0 0 0,-2 0 0 0 0,-3 1 0 0 0,-2 1 0 0 0,-2 0 0 0 0,-3 2 0 0 0,-2 0 1 0 0,-17-22-17 0 0,13 27-12 0 0,-2 2 0 0 0,-2 1 0 0 0,-2 2 0 0 0,-1 2 0 0 0,-2 1 0 0 0,-1 2 0 0 0,-2 1 0 0 0,-2 3 1 0 0,0 1-1 0 0,-2 3 0 0 0,-21-8 12 0 0,-82-50-51 0 0,-5 6 1 0 0,-2 8-1 0 0,-159-49 51 0 0,208 91-18 0 0,-2 6 0 0 0,0 3-1 0 0,-1 6 1 0 0,0 5-1 0 0,-103 5 19 0 0,23 24-42 0 0,-22 12-194 0 0,2 8 0 0 0,2 10-1 0 0,2 9 1 0 0,-36 24 236 0 0,-51 35-3956 0 0,113-42-988 0 0,142-61 3687 0 0</inkml:trace>
  <inkml:trace contextRef="#ctx0" brushRef="#br0" timeOffset="253811.759">15496 11237 1204 0 0,'-7'-3'159'0'0,"0"0"0"0"0,1 0-1 0 0,-1 1 1 0 0,0 0 0 0 0,-1 0-1 0 0,1 1 1 0 0,0 0 0 0 0,0 0 0 0 0,-1 1-1 0 0,1 0 1 0 0,0 0 0 0 0,0 0-1 0 0,-1 1 1 0 0,1 0 0 0 0,0 1 0 0 0,0 0-1 0 0,0 0 1 0 0,0 0 0 0 0,0 1-1 0 0,0 0 1 0 0,1 0 0 0 0,0 1 0 0 0,-1 0-1 0 0,1 0 1 0 0,0 0 0 0 0,1 1-1 0 0,-1 0 1 0 0,1 0 0 0 0,0 0 0 0 0,0 1-1 0 0,1 0 1 0 0,0 0 0 0 0,0 0-1 0 0,0 0 1 0 0,0 1 0 0 0,1-1 0 0 0,0 1-1 0 0,1 0 1 0 0,-1 0 0 0 0,1 0-159 0 0,-3 22 221 0 0,0 0 0 0 0,2-1 0 0 0,1 2 0 0 0,1-1 0 0 0,1 0 0 0 0,2 0 0 0 0,1 0 0 0 0,1 0 0 0 0,2-1 0 0 0,0 1-1 0 0,2-1 1 0 0,10 21-221 0 0,33 224-442 0 0,-51-268 247 0 0,-1 0 0 0 0,0-1 0 0 0,0 1 1 0 0,0-1-1 0 0,-1 1 0 0 0,0-1 1 0 0,1 0-1 0 0,-2 1 0 0 0,1-1 1 0 0,0 0-1 0 0,-1 0 0 0 0,1 0 0 0 0,-1-1 1 0 0,0 1-1 0 0,-1-1 0 0 0,1 0 1 0 0,-1 1-1 0 0,1-2 0 0 0,-1 1 0 0 0,0 0 1 0 0,0-1-1 0 0,0 1 0 0 0,0-1 1 0 0,0 0-1 0 0,-1-1 0 0 0,1 1 1 0 0,-1-1-1 0 0,1 0 0 0 0,-1 0 0 0 0,0 0 1 0 0,1 0-1 0 0,-1-1 0 0 0,0 0 1 0 0,1 0-1 0 0,-5-1 195 0 0,-15 1-1191 0 0</inkml:trace>
  <inkml:trace contextRef="#ctx0" brushRef="#br0" timeOffset="254137.43">14945 11844 976 0 0,'144'-54'4189'0'0,"89"16"-2426"0"0,-218 36-1640 0 0,314-19 1309 0 0,-326 21-1388 0 0,0-1-1 0 0,0 1 0 0 0,0 0 0 0 0,0 1 0 0 0,-1-1 0 0 0,1 1 0 0 0,0-1 1 0 0,0 1-1 0 0,0 0 0 0 0,-1 0 0 0 0,1 0 0 0 0,0 0 0 0 0,-1 0 0 0 0,1 1 1 0 0,-1-1-1 0 0,1 1 0 0 0,-1 0 0 0 0,0 0 0 0 0,0 0 0 0 0,0 0 0 0 0,0 0 1 0 0,0 0-1 0 0,0 0 0 0 0,-1 1 0 0 0,1-1 0 0 0,-1 1 0 0 0,1-1 0 0 0,-1 1 1 0 0,0-1-1 0 0,0 1 0 0 0,0 0 0 0 0,0 0 0 0 0,-1-1 0 0 0,1 1 0 0 0,-1 0 1 0 0,0 0-1 0 0,1 0 0 0 0,-1 0 0 0 0,-1 0 0 0 0,1-1 0 0 0,0 1 0 0 0,-1 0 1 0 0,1 0-1 0 0,-1 0 0 0 0,0 0 0 0 0,0-1 0 0 0,0 1 0 0 0,-1 2-43 0 0,-18 305-680 0 0,4-241-1635 0 0,-22-41-2594 0 0,18-25 3687 0 0</inkml:trace>
  <inkml:trace contextRef="#ctx0" brushRef="#br0" timeOffset="254386.95">15464 11847 1508 0 0,'24'-29'7009'0'0,"40"45"-5861"0"0,-61-14-1037 0 0,266 133-91 0 0,-86-38-6501 0 0,-158-85 5182 0 0</inkml:trace>
  <inkml:trace contextRef="#ctx0" brushRef="#br0" timeOffset="254651.915">16333 11541 904 0 0,'-127'14'5059'0'0,"122"-12"-4975"0"0,0 0-1 0 0,0 0 1 0 0,0 0-1 0 0,0 1 1 0 0,0-1-1 0 0,0 1 1 0 0,1 0-1 0 0,-1 0 1 0 0,1 1-1 0 0,0 0 1 0 0,0-1-1 0 0,0 1 1 0 0,1 0-1 0 0,-1 1 1 0 0,1-1-1 0 0,0 1 1 0 0,0-1-1 0 0,1 1 1 0 0,-1 0-1 0 0,1 0 1 0 0,0 0-1 0 0,0 1 1 0 0,1-1-1 0 0,0 0 1 0 0,0 1-1 0 0,0-1 1 0 0,0 0-1 0 0,1 1 1 0 0,0-1-1 0 0,0 1 1 0 0,0-1-1 0 0,1 1 1 0 0,0-1-1 0 0,1 5-83 0 0,2 2-47 0 0,1-1 0 0 0,-1 0 0 0 0,2 0-1 0 0,0-1 1 0 0,0 1 0 0 0,1-1 0 0 0,0 0 0 0 0,0-1 0 0 0,1 0-1 0 0,1 0 1 0 0,-1-1 0 0 0,1 0 0 0 0,1 0 0 0 0,2 1 47 0 0,104 43-4838 0 0,-93-49 3378 0 0</inkml:trace>
  <inkml:trace contextRef="#ctx0" brushRef="#br0" timeOffset="255055.023">16413 11574 988 0 0,'73'-1'3555'0'0,"-66"5"-3450"0"0,0-1 1 0 0,-1 1-1 0 0,0 0 1 0 0,0 1 0 0 0,0-1-1 0 0,0 1 1 0 0,-1 0-1 0 0,0 1 1 0 0,0-1-1 0 0,0 1 1 0 0,0 0-1 0 0,-1 0 1 0 0,0 1 0 0 0,-1-1-1 0 0,1 1 1 0 0,-1 0-1 0 0,-1 0 1 0 0,1 0-1 0 0,-1 0 1 0 0,0 0 0 0 0,-1 1-1 0 0,0-1 1 0 0,0 3-106 0 0,-4 0 169 0 0,-2-1 0 0 0,0 1 1 0 0,0-1-1 0 0,-1 0 0 0 0,0 0 0 0 0,0 0 1 0 0,-1-1-1 0 0,0 0 0 0 0,-1 0 1 0 0,1-1-1 0 0,-2 0 0 0 0,1 0 0 0 0,-1-1 1 0 0,0 0-1 0 0,0-1 0 0 0,0 0 1 0 0,-1 0-1 0 0,0-1 0 0 0,-5 2-169 0 0,0 2 233 0 0,5-7-1069 0 0,40-23-719 0 0,61-30-3323 0 0,-64 38 3571 0 0</inkml:trace>
  <inkml:trace contextRef="#ctx0" brushRef="#br0" timeOffset="255304.369">16725 11627 868 0 0,'-4'-1'199'0'0,"1"0"0"0"0,-1 1-1 0 0,1 0 1 0 0,-1-1 0 0 0,0 1-1 0 0,1 1 1 0 0,-1-1 0 0 0,1 0 0 0 0,-1 1-1 0 0,1 0 1 0 0,-1 0 0 0 0,1 0-1 0 0,-1 0 1 0 0,1 0 0 0 0,0 1 0 0 0,0-1-1 0 0,-1 1 1 0 0,1 0 0 0 0,0 0-1 0 0,1 0 1 0 0,-1 1 0 0 0,0-1 0 0 0,1 1-1 0 0,-1-1 1 0 0,0 2-199 0 0,0 0 81 0 0,0-1 0 0 0,0 1 0 0 0,1 1 0 0 0,-1-1 1 0 0,1 0-1 0 0,0 0 0 0 0,0 1 0 0 0,0 0 0 0 0,1-1 0 0 0,0 1 0 0 0,0 0 0 0 0,0 0 0 0 0,0-1 0 0 0,1 1 1 0 0,-1 0-1 0 0,1 0 0 0 0,1 0 0 0 0,-1 0 0 0 0,1 0 0 0 0,0-1 0 0 0,0 1 0 0 0,0 0 0 0 0,0 0 1 0 0,1-1-1 0 0,0 1 0 0 0,2 3-81 0 0,47 36 153 0 0,-48-43-332 0 0,0 0 1 0 0,0 0-1 0 0,-1 0 1 0 0,1 0-1 0 0,1 0 1 0 0,-1-1-1 0 0,0 1 0 0 0,0-1 1 0 0,0 0-1 0 0,0 0 1 0 0,0 0-1 0 0,0 0 1 0 0,0-1-1 0 0,0 1 1 0 0,0-1-1 0 0,0 0 1 0 0,0 0-1 0 0,0 0 1 0 0,0 0-1 0 0,0 0 1 0 0,0-1-1 0 0,-1 1 0 0 0,1-1 1 0 0,-1 0-1 0 0,1 0 1 0 0,-1 0-1 0 0,0 0 1 0 0,1 0-1 0 0,0-2 179 0 0,5-9-1492 0 0</inkml:trace>
  <inkml:trace contextRef="#ctx0" brushRef="#br0" timeOffset="255558.416">16939 11436 1324 0 0,'9'17'324'0'0,"-2"0"0"0"0,0 0-1 0 0,-1 0 1 0 0,0 1 0 0 0,-2 0-1 0 0,0 0 1 0 0,-1 1 0 0 0,-1-1 0 0 0,0 1-1 0 0,-2-1 1 0 0,0 1 0 0 0,-1-1-1 0 0,-1 1 1 0 0,-1-1 0 0 0,0 0-1 0 0,-1 1 1 0 0,-1-2 0 0 0,-1 1 0 0 0,-1-1-1 0 0,0 0 1 0 0,-1 0 0 0 0,-1 0-1 0 0,0-1 1 0 0,-1-1 0 0 0,-10 12-324 0 0,13-19 13 0 0,-1 2-73 0 0,0 0 1 0 0,0-1-1 0 0,-1 0 1 0 0,0 0-1 0 0,-1-1 1 0 0,0-1-1 0 0,0 1 0 0 0,-1-1 1 0 0,0-1-1 0 0,0 0 1 0 0,-6 2 59 0 0,16-8-1553 0 0,0-18-1354 0 0,9-2 1458 0 0,7-2 67 0 0</inkml:trace>
  <inkml:trace contextRef="#ctx0" brushRef="#br0" timeOffset="256070.466">17592 11436 1652 0 0,'-24'-18'2153'0'0,"25"18"-2049"0"0,-1 0 1 0 0,1-1-1 0 0,0 1 0 0 0,-1-1 0 0 0,1 1 0 0 0,0-1 1 0 0,-1 1-1 0 0,1-1 0 0 0,-1 1 0 0 0,1-1 0 0 0,-1 0 1 0 0,1 1-1 0 0,-1-1 0 0 0,1 0 0 0 0,-1 1 0 0 0,0-1 0 0 0,1 0 1 0 0,-1 0-1 0 0,0 1 0 0 0,0-1 0 0 0,1 0 0 0 0,-1 0 1 0 0,0 1-1 0 0,0-1 0 0 0,0 0 0 0 0,0 0 0 0 0,0 0 1 0 0,0 1-1 0 0,0-1 0 0 0,0 0 0 0 0,-1 0 0 0 0,1 0 0 0 0,0 1 1 0 0,0-1-1 0 0,-1 0 0 0 0,1 0 0 0 0,0 1 0 0 0,-1-1 1 0 0,1 0-1 0 0,-1 1 0 0 0,1-1 0 0 0,-1 0 0 0 0,1 1 1 0 0,-1-1-1 0 0,1 1 0 0 0,-1-1 0 0 0,1 1 0 0 0,-1-1 0 0 0,0 1 1 0 0,1-1-1 0 0,-1 1 0 0 0,0 0 0 0 0,0-1 0 0 0,1 1 1 0 0,-1 0-1 0 0,0 0 0 0 0,0 0 0 0 0,0-1 0 0 0,1 1 1 0 0,-1 0-1 0 0,0 0 0 0 0,0 0-104 0 0,172-4 1373 0 0,124 42-824 0 0,-286-37-520 0 0,-6-1-16 0 0,0-1 0 0 0,0 1 0 0 0,0 0 0 0 0,0 0 0 0 0,0 0 0 0 0,0 1 0 0 0,0-1 0 0 0,0 1 0 0 0,-1 0 0 0 0,1 0 0 0 0,0 0 0 0 0,0 0 0 0 0,0 0 0 0 0,-1 0 0 0 0,1 1 0 0 0,0-1 0 0 0,-1 1 0 0 0,0 0 0 0 0,1 0 0 0 0,-1 0 0 0 0,0 0-1 0 0,0 0 1 0 0,2 2-13 0 0,-4-3 64 0 0,-29 24 206 0 0,-229 148 394 0 0,73-36-662 0 0,53-62-3718 0 0,145-74-3009 0 0,11-5 5584 0 0</inkml:trace>
  <inkml:trace contextRef="#ctx0" brushRef="#br0" timeOffset="256320.388">18302 11724 1272 0 0,'-89'23'5002'0'0,"-35"58"-3176"0"0,69-42-913 0 0,-146 104-1295 0 0,208-174-4009 0 0,7 10 3835 0 0</inkml:trace>
  <inkml:trace contextRef="#ctx0" brushRef="#br0" timeOffset="256721.327">18714 11445 2472 0 0,'-26'18'1096'0'0,"16"-13"-848"0"0,1 0 1 0 0,-1 0 0 0 0,2 1 0 0 0,-1 1 0 0 0,1-1-1 0 0,0 1 1 0 0,0 0 0 0 0,0 1 0 0 0,1 0 0 0 0,1 0-1 0 0,-1 1 1 0 0,1 0 0 0 0,1 0 0 0 0,-1 0 0 0 0,2 1-1 0 0,-1-1 1 0 0,1 1 0 0 0,1 0 0 0 0,0 1-1 0 0,-2 8-248 0 0,8-11 61 0 0,-1 0 0 0 0,1 0-1 0 0,1-1 1 0 0,-1 1 0 0 0,2-1-1 0 0,-1 1 1 0 0,1-1 0 0 0,0 0-1 0 0,0-1 1 0 0,0 1 0 0 0,1-1-1 0 0,0-1 1 0 0,1 1 0 0 0,-1-1-1 0 0,1 0 1 0 0,0 0-1 0 0,0 0 1 0 0,0-1 0 0 0,1-1-1 0 0,0 1 1 0 0,0-1 0 0 0,0 0-1 0 0,0-1 1 0 0,0 0 0 0 0,0 0-1 0 0,0-1 1 0 0,1 0 0 0 0,6 0-61 0 0,1 3 36 0 0,0-1 0 0 0,0-1 0 0 0,1 0 0 0 0,-1-1 0 0 0,1-1 0 0 0,-1-1 0 0 0,1 0 0 0 0,-1-1 0 0 0,1-1 0 0 0,-1 0 0 0 0,0-1 0 0 0,0-1 0 0 0,-1 0 0 0 0,11-6-36 0 0,-23 10 7 0 0,0-1-1 0 0,0 0 0 0 0,0 0 0 0 0,0 0 0 0 0,0 0 1 0 0,-1-1-1 0 0,1 1 0 0 0,-1-1 0 0 0,1 0 0 0 0,-1 1 1 0 0,0-1-1 0 0,0 0 0 0 0,0 0 0 0 0,-1-1 0 0 0,1 1 1 0 0,-1 0-1 0 0,1 0 0 0 0,-1-1 0 0 0,0 1 1 0 0,0-1-1 0 0,-1 1 0 0 0,1-1 0 0 0,-1 1 0 0 0,0-1 1 0 0,0 0-1 0 0,0 1 0 0 0,0-1 0 0 0,0 1 0 0 0,-1-1 1 0 0,0 1-1 0 0,0-1 0 0 0,0 1 0 0 0,0-1 1 0 0,0 1-1 0 0,-1 0 0 0 0,1 0 0 0 0,-1-1 0 0 0,0 1 1 0 0,0 0-1 0 0,0 1 0 0 0,0-1 0 0 0,-2-1-6 0 0,-117-99 102 0 0,-41 44-832 0 0,158 59 362 0 0,4 0-279 0 0,14 5-4603 0 0,6-8 4026 0 0,-4 2 126 0 0</inkml:trace>
  <inkml:trace contextRef="#ctx0" brushRef="#br0" timeOffset="257340.958">19547 11234 1616 0 0,'12'-11'4620'0'0,"-15"38"-3445"0"0,1-11-971 0 0,-21 244 2723 0 0,23-258-2905 0 0,-1-1 0 0 0,1 1 0 0 0,0-1 0 0 0,0 1 0 0 0,-1 0 1 0 0,1-1-1 0 0,1 1 0 0 0,-1 0 0 0 0,0-1 0 0 0,0 1 0 0 0,0 0 0 0 0,1-1 1 0 0,-1 1-1 0 0,1-1 0 0 0,0 1 0 0 0,-1-1 0 0 0,1 1 0 0 0,0-1 0 0 0,0 1 1 0 0,0-1-1 0 0,0 0 0 0 0,0 1 0 0 0,0-1 0 0 0,0 0 0 0 0,0 0 1 0 0,0 0-1 0 0,1 0 0 0 0,-1 0 0 0 0,0 0 0 0 0,1 0 0 0 0,-1 0 0 0 0,1-1 1 0 0,-1 1-1 0 0,1 0 0 0 0,-1-1 0 0 0,1 1 0 0 0,0-1 0 0 0,-1 0 0 0 0,1 0 1 0 0,-1 1-1 0 0,1-1 0 0 0,0 0 0 0 0,-1 0 0 0 0,1-1 0 0 0,0 1 1 0 0,-1 0-1 0 0,1 0 0 0 0,0-1 0 0 0,-1 1 0 0 0,1-1 0 0 0,-1 1 0 0 0,1-1 1 0 0,-1 0-1 0 0,1 0 0 0 0,-1 0 0 0 0,0 1 0 0 0,1-1 0 0 0,-1 0 0 0 0,0-1 1 0 0,0 1-1 0 0,0 0 0 0 0,1 0 0 0 0,-1-2-22 0 0,27-13 74 0 0,0-2 1 0 0,-2-2-1 0 0,0 0 0 0 0,-1-2 1 0 0,-2 0-1 0 0,0-2 1 0 0,9-13-75 0 0,36-34 283 0 0,-15-6-1622 0 0,-113 74-5944 0 0,54 5 7121 0 0,-17 5-1092 0 0,-3 2 19 0 0</inkml:trace>
  <inkml:trace contextRef="#ctx0" brushRef="#br0" timeOffset="257590.391">19159 11489 1688 0 0,'32'-7'3274'0'0,"-26"6"-2956"0"0,398-60 2292 0 0,-188 32-4791 0 0,-136 14-334 0 0,-44 9 1285 0 0</inkml:trace>
  <inkml:trace contextRef="#ctx0" brushRef="#br0" timeOffset="258069.543">20295 11154 888 0 0,'5'10'269'0'0,"-1"0"0"0"0,1 0 0 0 0,-2 1 0 0 0,1-1 0 0 0,-1 1 0 0 0,-1 0 0 0 0,0-1 0 0 0,-1 1 0 0 0,0 0 0 0 0,0 0 0 0 0,-1 1 0 0 0,-1-1 0 0 0,0 0 0 0 0,0 0 0 0 0,-1-1 0 0 0,0 1 0 0 0,-1 0 0 0 0,-1-1 0 0 0,1 1-1 0 0,-2-1 1 0 0,1 0 0 0 0,-1 0 0 0 0,-1-1 0 0 0,0 1 0 0 0,0-1 0 0 0,-1 0 0 0 0,0-1 0 0 0,0 0 0 0 0,-1 0 0 0 0,0 0 0 0 0,-8 4-269 0 0,-95 41 1981 0 0,122-77-2598 0 0,6 10 379 0 0,1 1 0 0 0,0 0 0 0 0,0 2 0 0 0,2 0 0 0 0,-1 1 1 0 0,1 1-1 0 0,1 1 0 0 0,-1 0 0 0 0,16-2 238 0 0,10-7-436 0 0,199-81-502 0 0,-246 96 985 0 0,0 1-1 0 0,0-1 0 0 0,0 1 0 0 0,-1-1 0 0 0,1 1 0 0 0,0-1 1 0 0,-1 1-1 0 0,1 0 0 0 0,0-1 0 0 0,-1 1 0 0 0,1 0 1 0 0,-1 0-1 0 0,0 0 0 0 0,1 1 0 0 0,-1-1 0 0 0,0 0 1 0 0,0 0-1 0 0,0 1 0 0 0,1-1 0 0 0,-1 1 0 0 0,0 0 1 0 0,0 0-1 0 0,0-1 0 0 0,0 1 0 0 0,0 0 0 0 0,1 0 0 0 0,-1 1 1 0 0,0-1-1 0 0,0 0 0 0 0,0 1 0 0 0,0-1 0 0 0,-1 1-46 0 0,-11-1 83 0 0,-1 0 0 0 0,1 1-1 0 0,-1 1 1 0 0,1 1 0 0 0,0-1-1 0 0,0 2 1 0 0,0 0 0 0 0,0 1-1 0 0,1 0 1 0 0,-1 1 0 0 0,1 1-1 0 0,1 0 1 0 0,-1 1-1 0 0,1 0 1 0 0,1 0 0 0 0,-1 2-1 0 0,2-1 1 0 0,-1 1 0 0 0,1 1-1 0 0,-3 5-82 0 0,11-13 21 0 0,0 1-1 0 0,0 0 1 0 0,1 0-1 0 0,0 0 1 0 0,-1 0-1 0 0,1 0 1 0 0,1 0-1 0 0,-1 0 1 0 0,1 0-1 0 0,-1 0 1 0 0,1 1-1 0 0,0-1 1 0 0,1 0-1 0 0,-1 0 1 0 0,1 0-1 0 0,0 0 1 0 0,0 0-1 0 0,0 0 0 0 0,0 0 1 0 0,1 0-1 0 0,-1 0 1 0 0,1 0-1 0 0,0-1 1 0 0,0 1-1 0 0,1-1 1 0 0,-1 1-1 0 0,1-1 1 0 0,0 0-1 0 0,-1 0 1 0 0,1 0-1 0 0,3 1-20 0 0,109 70-195 0 0,12-34-1617 0 0,-37-33-2491 0 0,-68-10 2871 0 0,19-12-19 0 0</inkml:trace>
  <inkml:trace contextRef="#ctx0" brushRef="#br0" timeOffset="258334.161">20994 11156 1836 0 0,'-13'2'280'0'0,"1"1"0"0"0,0 1 1 0 0,0 0-1 0 0,0 0 0 0 0,0 2 0 0 0,1-1 0 0 0,0 1 0 0 0,0 1 1 0 0,0 0-1 0 0,1 0 0 0 0,0 1 0 0 0,1 1 0 0 0,-1 0 0 0 0,2 0 1 0 0,-1 0-1 0 0,1 1 0 0 0,1 0 0 0 0,0 1 0 0 0,0 0 0 0 0,1 0 1 0 0,0 0-1 0 0,1 1 0 0 0,1 0 0 0 0,0 0 0 0 0,-1 4-280 0 0,8-7 54 0 0,0-1-1 0 0,0 0 1 0 0,1 1-1 0 0,0-1 1 0 0,0-1 0 0 0,1 1-1 0 0,0 0 1 0 0,0-1-1 0 0,1 0 1 0 0,0-1-1 0 0,0 1 1 0 0,1-1-1 0 0,0 0 1 0 0,0-1 0 0 0,0 1-1 0 0,1-1 1 0 0,-1-1-1 0 0,1 0 1 0 0,1 0-1 0 0,-1 0 1 0 0,0-1-1 0 0,1 0 1 0 0,-1-1 0 0 0,1 0-1 0 0,0 0 1 0 0,0-1-1 0 0,3 0-53 0 0,7 4-507 0 0,0-1 0 0 0,0-1 0 0 0,0-1 1 0 0,1 0-1 0 0,-1-2 0 0 0,0 0 0 0 0,1-1 0 0 0,-1-1 0 0 0,0-1 0 0 0,0 0 0 0 0,0-2 0 0 0,15-5 507 0 0,-14 0-1267 0 0,-7-3 55 0 0</inkml:trace>
  <inkml:trace contextRef="#ctx0" brushRef="#br0" timeOffset="258551.532">20962 11316 1724 0 0,'65'-1'8735'0'0,"144"-11"-10354"0"0,-65-9-3977 0 0,-122 13 4316 0 0</inkml:trace>
  <inkml:trace contextRef="#ctx0" brushRef="#br0" timeOffset="259034.183">21587 11256 1452 0 0,'16'213'7139'0'0,"-17"-210"-7076"0"0,-2 1 0 0 0,1-1-1 0 0,0 0 1 0 0,-1 0 0 0 0,1 0-1 0 0,-1-1 1 0 0,0 1 0 0 0,0-1-1 0 0,0 1 1 0 0,0-1 0 0 0,-1 0-1 0 0,1 0 1 0 0,0 0 0 0 0,-1-1-1 0 0,1 1 1 0 0,-1-1-1 0 0,0 0 1 0 0,0 0 0 0 0,1 0-1 0 0,-1-1 1 0 0,0 1 0 0 0,0-1-1 0 0,0 0 1 0 0,0 0 0 0 0,1 0-1 0 0,-1 0 1 0 0,0-1 0 0 0,-1 0-63 0 0,-4-1-36 0 0,1-1-1 0 0,0 0 1 0 0,0 0 0 0 0,1-1 0 0 0,-1 0 0 0 0,1 0 0 0 0,-1-1 0 0 0,2 0 0 0 0,-1 0 0 0 0,0-1 0 0 0,1 0-1 0 0,0 0 1 0 0,0 0 0 0 0,1-1 0 0 0,0 0 0 0 0,0 0 0 0 0,0 0 0 0 0,1-1 0 0 0,0 1 0 0 0,1-1 0 0 0,0 0-1 0 0,0 0 1 0 0,0-1 0 0 0,1 1 0 0 0,0 0 0 0 0,1-1 0 0 0,0 1 0 0 0,0-1 0 0 0,1 1 0 0 0,0-1 0 0 0,1 0-1 0 0,-1 1 1 0 0,2-1 0 0 0,-1 1 0 0 0,3-8 36 0 0,-2 5 1 0 0,1 0 0 0 0,0 0 0 0 0,1 0 0 0 0,0 0 0 0 0,1 1-1 0 0,0-1 1 0 0,0 1 0 0 0,1 0 0 0 0,0 1 0 0 0,1-1 0 0 0,0 1 0 0 0,1 1 0 0 0,0-1-1 0 0,0 1 1 0 0,1 1 0 0 0,0 0 0 0 0,0 0 0 0 0,1 0 0 0 0,-1 1 0 0 0,1 1 0 0 0,1 0 0 0 0,-1 0-1 0 0,1 1 1 0 0,0 0 0 0 0,0 1 0 0 0,0 0 0 0 0,0 1 0 0 0,10-1-1 0 0,-18 3 11 0 0,1 0-1 0 0,-1 0 1 0 0,0 1 0 0 0,0-1-1 0 0,1 1 1 0 0,-1 0 0 0 0,0 0-1 0 0,0 0 1 0 0,0 0 0 0 0,0 1-1 0 0,0-1 1 0 0,0 1 0 0 0,0 0-1 0 0,-1 0 1 0 0,1 0 0 0 0,-1 0-1 0 0,1 0 1 0 0,-1 1 0 0 0,0-1 0 0 0,0 1-1 0 0,0-1 1 0 0,0 1 0 0 0,0 0-1 0 0,0 0 1 0 0,-1 0 0 0 0,0 0-1 0 0,1 0 1 0 0,-1 0 0 0 0,0 0-1 0 0,-1 0 1 0 0,1 0 0 0 0,0 1-1 0 0,-1-1 1 0 0,0 0 0 0 0,0 2-11 0 0,-16 112 835 0 0,-83 57 1415 0 0,101-171-2218 0 0,-1 1-1 0 0,0-1 1 0 0,1 0 0 0 0,0 0-1 0 0,-1 0 1 0 0,1 0 0 0 0,0 0 0 0 0,1 0-1 0 0,-1 0 1 0 0,1-1 0 0 0,-1 1 0 0 0,1-1-1 0 0,0 1 1 0 0,-1-1 0 0 0,1 0-1 0 0,1 0 1 0 0,-1-1 0 0 0,0 1 0 0 0,0-1-1 0 0,0 1 1 0 0,1-1 0 0 0,-1 0-1 0 0,1 0 1 0 0,2 0-32 0 0,212 46-1626 0 0,-77-36-3534 0 0,-89-10 1260 0 0,-37-1 2787 0 0</inkml:trace>
  <inkml:trace contextRef="#ctx0" brushRef="#br0" timeOffset="259233.241">22274 11336 1616 0 0,'14'3'6592'0'0,"-10"6"-4720"0"0,-28 25-9218 0 0,19-31 6132 0 0</inkml:trace>
  <inkml:trace contextRef="#ctx0" brushRef="#br0" timeOffset="248013.084">9238 11813 2268 0 0,'6'3'4578'0'0,"31"-3"-3533"0"0,284-12 224 0 0,-231 29-5086 0 0,-92-13 1436 0 0,-5 0 1179 0 0</inkml:trace>
  <inkml:trace contextRef="#ctx0" brushRef="#br0" timeOffset="248292.481">9238 12030 2188 0 0,'10'5'552'0'0,"0"-1"1"0"0,1-1-1 0 0,-1 0 0 0 0,1 0 0 0 0,0-1 0 0 0,0 0 0 0 0,0-1 1 0 0,0-1-1 0 0,0 1 0 0 0,0-2 0 0 0,9 0-552 0 0,4 0 895 0 0,237-2 569 0 0,1-15-6870 0 0,-178 11 2680 0 0,-45 4 1337 0 0</inkml:trace>
  <inkml:trace contextRef="#ctx0" brushRef="#br0" timeOffset="241921.939">4428 11712 880 0 0,'-199'7'3252'0'0,"182"-4"-3167"0"0,0 2 0 0 0,0 1 1 0 0,1 0-1 0 0,0 0 0 0 0,0 2 1 0 0,1 0-1 0 0,0 1 0 0 0,0 1 0 0 0,1 0 1 0 0,1 0-1 0 0,-1 2 0 0 0,2 0 1 0 0,-1 0-1 0 0,2 1 0 0 0,0 0 1 0 0,0 1-1 0 0,1 1 0 0 0,1 0 1 0 0,1 0-1 0 0,0 0 0 0 0,-4 12-85 0 0,3 20 376 0 0,3 0 0 0 0,1 0-1 0 0,3 0 1 0 0,2 0 0 0 0,1 0-1 0 0,3 1 1 0 0,10 45-376 0 0,6 150 1149 0 0,-21-234-1086 0 0,-1 0-1 0 0,0 0 0 0 0,0 0 1 0 0,-1-1-1 0 0,0 1 1 0 0,0-1-1 0 0,-1 0 1 0 0,0 0-1 0 0,-1 0 0 0 0,0 0 1 0 0,0-1-1 0 0,0 1 1 0 0,-1-1-1 0 0,0-1 0 0 0,-2 3-62 0 0,-44 14-2542 0 0,51-23 1028 0 0,1 0 69 0 0,-11-2-1245 0 0,-2-10 1403 0 0</inkml:trace>
  <inkml:trace contextRef="#ctx0" brushRef="#br0" timeOffset="242372.378">3144 13157 1216 0 0,'20'1'4851'0'0,"87"2"-3352"0"0,483-3 695 0 0,-580-17-3658 0 0,-8 7-2989 0 0,1 7 3570 0 0</inkml:trace>
  <inkml:trace contextRef="#ctx0" brushRef="#br0" timeOffset="243056.926">4596 12929 1624 0 0,'-17'33'2160'0'0,"0"-10"-1819"0"0,-1-1-1 0 0,-2-1 1 0 0,0-1 0 0 0,-1-1 0 0 0,-1 0 0 0 0,0-2 0 0 0,-2-1 0 0 0,0 0-1 0 0,0-2 1 0 0,-2-1 0 0 0,0-1 0 0 0,0-1 0 0 0,-1-1 0 0 0,0-1 0 0 0,0-2-1 0 0,-1-1 1 0 0,-21 2-341 0 0,45-7 28 0 0,1-1-1 0 0,-1 1 1 0 0,0-1-1 0 0,1 0 1 0 0,-1 0 0 0 0,1-1-1 0 0,-1 1 1 0 0,0-1-1 0 0,1 1 1 0 0,-1-1-1 0 0,1 0 1 0 0,0 0-1 0 0,-1-1 1 0 0,1 1-1 0 0,0-1 1 0 0,0 0 0 0 0,0 1-1 0 0,0-1 1 0 0,0-1-1 0 0,0 1 1 0 0,0 0-1 0 0,1-1 1 0 0,-1 1-1 0 0,1-1 1 0 0,0 0-1 0 0,0 0 1 0 0,0 0 0 0 0,0 0-1 0 0,0 0 1 0 0,0 0-1 0 0,1-1 1 0 0,0 1-1 0 0,0 0 1 0 0,0-1-1 0 0,0 1 1 0 0,0-1 0 0 0,1 1-1 0 0,-1-1 1 0 0,1 0-1 0 0,0 1 1 0 0,0-1-1 0 0,0 1 1 0 0,1-1-1 0 0,-1 1 1 0 0,1-1-1 0 0,0 1 1 0 0,1-4-28 0 0,0 1-35 0 0,0-1-1 0 0,1 1 1 0 0,0 0-1 0 0,0 0 1 0 0,0 0-1 0 0,1 1 1 0 0,-1-1-1 0 0,2 1 1 0 0,-1 0-1 0 0,0 0 1 0 0,1 0-1 0 0,0 0 1 0 0,0 1-1 0 0,0 0 1 0 0,1 0-1 0 0,0 1 1 0 0,-1-1-1 0 0,1 1 1 0 0,0 0-1 0 0,1 1 1 0 0,-1-1-1 0 0,0 1 1 0 0,1 1-1 0 0,-1-1 1 0 0,1 1 0 0 0,-1 0-1 0 0,1 1 1 0 0,0-1-1 0 0,-1 1 1 0 0,1 1-1 0 0,0-1 1 0 0,-1 1-1 0 0,1 0 1 0 0,0 1-1 0 0,-1-1 1 0 0,0 1-1 0 0,7 3 36 0 0,24 9-34 0 0,1-1-1 0 0,0-1 0 0 0,1-3 1 0 0,0-1-1 0 0,1-2 0 0 0,0-2 1 0 0,0-1-1 0 0,13-2 35 0 0,-48 0 9 0 0,0 0 0 0 0,-1-1 1 0 0,1 1-1 0 0,0-1 0 0 0,0 0 0 0 0,0 0 1 0 0,0-1-1 0 0,0 1 0 0 0,-1-1 0 0 0,1 0 1 0 0,0 0-1 0 0,-1-1 0 0 0,1 0 1 0 0,-1 1-1 0 0,1-1 0 0 0,-1-1 0 0 0,0 1 1 0 0,0-1-1 0 0,0 0 0 0 0,0 0 0 0 0,0 0 1 0 0,0 0-1 0 0,-1 0 0 0 0,0-1 0 0 0,0 0 1 0 0,0 0-1 0 0,0 0 0 0 0,0 0 0 0 0,-1 0 1 0 0,0 0-1 0 0,1-1 0 0 0,-2 1 1 0 0,1-1-1 0 0,-1 1 0 0 0,1-1 0 0 0,-1 0 1 0 0,0 0-1 0 0,-1 1 0 0 0,1-1 0 0 0,-1 0 1 0 0,0 0-1 0 0,0 0 0 0 0,-1 0 0 0 0,1 0 1 0 0,-1 1-1 0 0,0-1 0 0 0,-2-4-9 0 0,-5-3-51 0 0,0 0-1 0 0,0 0 1 0 0,-2 1-1 0 0,1 0 1 0 0,-1 1-1 0 0,-1 0 1 0 0,0 0-1 0 0,0 1 1 0 0,-1 1-1 0 0,0 0 1 0 0,-1 0-1 0 0,1 1 1 0 0,-1 1-1 0 0,-1 0 1 0 0,-6-1 51 0 0,-71-41-3820 0 0,75 32 1197 0 0,13 8 1180 0 0</inkml:trace>
  <inkml:trace contextRef="#ctx0" brushRef="#br0" timeOffset="244008.684">4940 11492 1240 0 0,'5'-21'4063'0'0,"-16"36"-3265"0"0,-7 11-601 0 0,5-11-86 0 0,0-1 0 0 0,-1 0-1 0 0,-1-1 1 0 0,0-1 0 0 0,0 0 0 0 0,-1-1 0 0 0,-1-1 0 0 0,0 0 0 0 0,0-2-1 0 0,-1 1 1 0 0,0-2 0 0 0,0-1-111 0 0,16-5 41 0 0,0 1-1 0 0,0-1 1 0 0,0-1-1 0 0,0 1 1 0 0,0 0 0 0 0,0 0-1 0 0,0-1 1 0 0,0 1-1 0 0,0-1 1 0 0,0 1 0 0 0,0-1-1 0 0,0 0 1 0 0,0 0-1 0 0,0 0 1 0 0,-1 0 0 0 0,1 0-1 0 0,0-1 1 0 0,0 1-1 0 0,0-1 1 0 0,0 1 0 0 0,0-1-1 0 0,0 0 1 0 0,0 0-1 0 0,0 1 1 0 0,0-2 0 0 0,1 1-1 0 0,-1 0 1 0 0,0 0-1 0 0,0 0 1 0 0,1-1 0 0 0,-1 1-1 0 0,1-1 1 0 0,-1 1-1 0 0,1-1 1 0 0,0 0 0 0 0,0 0-1 0 0,-1 1 1 0 0,1-1-1 0 0,1 0 1 0 0,-1 0 0 0 0,0 0-1 0 0,0 0 1 0 0,1 0-1 0 0,-1 0 1 0 0,1 0 0 0 0,-1 0-1 0 0,1 0 1 0 0,0-1-1 0 0,0 1 1 0 0,0 0 0 0 0,0 0-1 0 0,0 0 1 0 0,1 0-1 0 0,-1 0 1 0 0,1-2-41 0 0,7-3-7 0 0,0 0 1 0 0,0 0-1 0 0,1 1 1 0 0,0 1-1 0 0,0-1 0 0 0,0 1 1 0 0,1 1-1 0 0,-1 0 1 0 0,1 0-1 0 0,0 1 0 0 0,0 0 1 0 0,1 1-1 0 0,-1 0 1 0 0,1 0-1 0 0,-1 1 0 0 0,1 1 1 0 0,-1 0-1 0 0,1 0 1 0 0,-1 1-1 0 0,1 1 0 0 0,-1-1 1 0 0,0 2-1 0 0,0-1 1 0 0,0 1-1 0 0,8 4 7 0 0,66 4-47 0 0,85-7 38 0 0,-111-27 225 0 0,-59 20-210 0 0,1 0 1 0 0,-1-1 0 0 0,1 1-1 0 0,-1 0 1 0 0,0 0 0 0 0,0 0-1 0 0,-1 0 1 0 0,1 0 0 0 0,-1 0-1 0 0,1 0 1 0 0,-1 0 0 0 0,0 0 0 0 0,0 1-1 0 0,0-1 1 0 0,-1 1 0 0 0,1-1-1 0 0,-1 1 1 0 0,1 0 0 0 0,-1 0-1 0 0,1 0 1 0 0,-1 0 0 0 0,0 1-1 0 0,0-1 1 0 0,0 1 0 0 0,0 0 0 0 0,0 0-1 0 0,-1-1-6 0 0,-151-54-431 0 0,88 49-3984 0 0,66 7 3069 0 0,-2 2 48 0 0,-7 8 32 0 0</inkml:trace>
  <inkml:trace contextRef="#ctx0" brushRef="#br0" timeOffset="244722.65">5682 11808 1192 0 0,'-6'-3'156'0'0,"-1"1"1"0"0,0-1-1 0 0,0 1 0 0 0,1 0 1 0 0,-1 1-1 0 0,-1-1 0 0 0,1 1 1 0 0,0 1-1 0 0,0 0 0 0 0,0 0 1 0 0,0 0-1 0 0,0 1 0 0 0,-1 0 1 0 0,1 0-1 0 0,0 0 0 0 0,0 1 1 0 0,1 0-1 0 0,-1 1 0 0 0,0 0 1 0 0,1 0-1 0 0,-1 0 0 0 0,1 1 1 0 0,0 0-1 0 0,0 0 0 0 0,1 0 0 0 0,-1 1 1 0 0,1 0-1 0 0,0 0 0 0 0,0 0 1 0 0,0 0-1 0 0,1 1 0 0 0,0 0 1 0 0,0 0-1 0 0,1 0 0 0 0,-1 1 1 0 0,1-1-1 0 0,1 1 0 0 0,-1 0 1 0 0,-1 6-157 0 0,0 13 236 0 0,0 1 1 0 0,2 0-1 0 0,1-1 1 0 0,0 1 0 0 0,3 0-1 0 0,0 0 1 0 0,1-1-1 0 0,2 1 1 0 0,1-1 0 0 0,3 8-237 0 0,20 140 678 0 0,-27-165-744 0 0,0 0 1 0 0,-1 0-1 0 0,0 0 0 0 0,0 0 1 0 0,-1 1-1 0 0,0-1 1 0 0,0 0-1 0 0,-1 1 0 0 0,-1-1 1 0 0,0 0-1 0 0,0 0 0 0 0,0 0 1 0 0,-1 0-1 0 0,-1-1 1 0 0,1 1-1 0 0,-1-1 0 0 0,-1 1 1 0 0,1-2-1 0 0,-2 1 0 0 0,1 0 1 0 0,-1-1-1 0 0,0 0 1 0 0,0 0-1 0 0,-1-1 0 0 0,0 0 1 0 0,0 0-1 0 0,-1 0 0 0 0,1-1 1 0 0,-1 0-1 0 0,-3 1 66 0 0,4-5-334 0 0,0 1 0 0 0,0-1 0 0 0,0 0 0 0 0,0-1 0 0 0,0 0 0 0 0,-1 0 0 0 0,1 0 0 0 0,0-1 0 0 0,0 0 0 0 0,0 0 0 0 0,0-1 0 0 0,0 0 0 0 0,0 0 0 0 0,0-1 0 0 0,0 0 0 0 0,1 0 334 0 0,-26-13-1296 0 0</inkml:trace>
  <inkml:trace contextRef="#ctx0" brushRef="#br0" timeOffset="244984.581">5196 12222 964 0 0,'14'-7'6270'0'0,"28"5"-6378"0"0,-34 2 714 0 0,345 9-3238 0 0,-257-7-99 0 0,-54-2 1338 0 0</inkml:trace>
  <inkml:trace contextRef="#ctx0" brushRef="#br0" timeOffset="245277.351">6084 12399 1108 0 0,'-45'34'874'0'0,"2"1"0"0"0,1 2 1 0 0,2 2-1 0 0,1 2 0 0 0,3 1 0 0 0,-15 24-874 0 0,23-42-3134 0 0,27-24 1699 0 0</inkml:trace>
  <inkml:trace contextRef="#ctx0" brushRef="#br0" timeOffset="245559.062">5690 12351 1624 0 0,'15'-7'4818'0'0,"30"40"-4739"0"0,-36-25 335 0 0,156 109 400 0 0,40 34-5965 0 0,-185-133 3925 0 0</inkml:trace>
  <inkml:trace contextRef="#ctx0" brushRef="#br0" timeOffset="245835.545">6556 12054 1504 0 0,'-11'0'198'0'0,"0"0"-1"0"0,0 1 1 0 0,0 0 0 0 0,0 1 0 0 0,1 0-1 0 0,-1 1 1 0 0,1 0 0 0 0,-1 0-1 0 0,1 1 1 0 0,0 1 0 0 0,0-1-1 0 0,1 2 1 0 0,-1-1 0 0 0,1 1-1 0 0,0 1 1 0 0,1 0 0 0 0,0 0-1 0 0,0 1 1 0 0,0-1 0 0 0,1 2-1 0 0,0-1 1 0 0,1 1 0 0 0,0 0-1 0 0,0 0 1 0 0,1 1 0 0 0,0 0-1 0 0,1 0 1 0 0,0 0 0 0 0,0 0-1 0 0,1 1 1 0 0,-2 10-198 0 0,6-9 38 0 0,1-1 0 0 0,0 1 0 0 0,1 0 0 0 0,0-1 0 0 0,1 0-1 0 0,0 0 1 0 0,1 0 0 0 0,0 0 0 0 0,0-1 0 0 0,1 0 0 0 0,1 0 0 0 0,0 0 0 0 0,0-1 0 0 0,1 0 0 0 0,0-1-1 0 0,4 4-37 0 0,-5-6-352 0 0,-1 0-1 0 0,1 0 0 0 0,1-1 0 0 0,-1 1 1 0 0,1-2-1 0 0,-1 1 0 0 0,1-1 0 0 0,1-1 0 0 0,-1 1 1 0 0,0-1-1 0 0,1-1 0 0 0,0 1 0 0 0,8 0 353 0 0,-4-3-1188 0 0</inkml:trace>
  <inkml:trace contextRef="#ctx0" brushRef="#br0" timeOffset="246394.048">6702 12167 1348 0 0,'4'4'157'0'0,"1"-1"0"0"0,0 2-1 0 0,-1-1 1 0 0,0 0 0 0 0,0 1 0 0 0,0 0-1 0 0,-1 0 1 0 0,1 0 0 0 0,-1 0 0 0 0,-1 1-1 0 0,1-1 1 0 0,-1 1 0 0 0,1-1 0 0 0,-2 1-1 0 0,1 0 1 0 0,-1 0 0 0 0,0 0 0 0 0,0 0-1 0 0,0 0 1 0 0,-1 0 0 0 0,0 0 0 0 0,0 1-1 0 0,-1-1 1 0 0,1 0 0 0 0,-1 0 0 0 0,-1 0-1 0 0,1 0 1 0 0,-1-1 0 0 0,0 1 0 0 0,0 0-1 0 0,-1-1 1 0 0,0 1 0 0 0,0-1-1 0 0,0 0 1 0 0,-1 0 0 0 0,1 0 0 0 0,-1 0-1 0 0,0-1 1 0 0,-1 1 0 0 0,1-1 0 0 0,-4 3-157 0 0,-99 48 2973 0 0,106-55-2806 0 0,6-8-281 0 0,1 1-1 0 0,0-1 1 0 0,0 1-1 0 0,1 0 1 0 0,0 0-1 0 0,0 1 1 0 0,0 0-1 0 0,1 0 1 0 0,0 1 0 0 0,0 0-1 0 0,1 1 1 0 0,-1-1-1 0 0,1 2 1 0 0,0-1-1 0 0,0 1 1 0 0,3 0 114 0 0,18-11-515 0 0,207-119-2336 0 0,-237 133 2869 0 0,1 0 0 0 0,0-1 0 0 0,0 1 0 0 0,0 0 0 0 0,-1-1 0 0 0,1 1 0 0 0,0-1 0 0 0,-1 1 0 0 0,1-1 0 0 0,0 0 0 0 0,-1 1 0 0 0,1-1 0 0 0,-1 0 0 0 0,1 1 0 0 0,-1-1 0 0 0,1 0 0 0 0,-1 0 0 0 0,1 1 0 0 0,-1-1 0 0 0,0 0 0 0 0,1 0 0 0 0,-1 0 0 0 0,0 1 0 0 0,0-1 0 0 0,0 0 0 0 0,0 0 1 0 0,1 0-1 0 0,-1 0 0 0 0,0 0 0 0 0,-1 0 0 0 0,1 1 0 0 0,0-1 0 0 0,0 0 0 0 0,0 0 0 0 0,0 0 0 0 0,-1 0 0 0 0,1 1 0 0 0,0-1 0 0 0,-1 0 0 0 0,1 0 0 0 0,-1 0 0 0 0,1 1 0 0 0,-1-1 0 0 0,1 0 0 0 0,-1 1 0 0 0,1-1 0 0 0,-1 0 0 0 0,0 1 0 0 0,1-1 0 0 0,-1 1 0 0 0,0-1 0 0 0,0 1 0 0 0,1-1 0 0 0,-1 1 0 0 0,0 0 0 0 0,0-1 0 0 0,0 1 0 0 0,1 0 0 0 0,-1 0 0 0 0,0-1 0 0 0,0 1 0 0 0,0 0 0 0 0,0 0 0 0 0,0 0-18 0 0,-65-3 992 0 0,61 3-967 0 0,0 1-1 0 0,1-1 0 0 0,-1 1 0 0 0,1 0 0 0 0,-1 0 0 0 0,1 1 0 0 0,0-1 1 0 0,-1 1-1 0 0,1 0 0 0 0,0 0 0 0 0,0 0 0 0 0,0 1 0 0 0,0-1 1 0 0,0 1-1 0 0,1 0 0 0 0,-1 0 0 0 0,1 0 0 0 0,0 1 0 0 0,0-1 1 0 0,0 1-1 0 0,1 0 0 0 0,-1 0 0 0 0,1 0 0 0 0,-1 0 0 0 0,1 0 0 0 0,1 0 1 0 0,-1 1-1 0 0,1-1 0 0 0,-1 0 0 0 0,1 1 0 0 0,1-1 0 0 0,-1 1 1 0 0,0 0-1 0 0,1-1 0 0 0,0 1 0 0 0,0-1 0 0 0,1 1 0 0 0,-1 0 1 0 0,1-1-1 0 0,0 1 0 0 0,0-1 0 0 0,1 1 0 0 0,-1-1-24 0 0,6 6-34 0 0,0-1 1 0 0,0 1-1 0 0,1-2 1 0 0,0 1-1 0 0,0-1 0 0 0,1 0 1 0 0,0-1-1 0 0,1 0 0 0 0,0 0 1 0 0,0-1-1 0 0,0-1 0 0 0,11 5 34 0 0,82 12-5432 0 0,-101-22 4158 0 0</inkml:trace>
  <inkml:trace contextRef="#ctx0" brushRef="#br0" timeOffset="246657.781">7284 12000 1300 0 0,'10'17'498'0'0,"-1"1"0"0"0,-1 0 0 0 0,-1 0-1 0 0,0 1 1 0 0,-1 0 0 0 0,-1 0 0 0 0,-1 0 0 0 0,-1 1-1 0 0,-1-1 1 0 0,0 1 0 0 0,-1 15-498 0 0,-4-13 248 0 0,0 0 0 0 0,-1 0-1 0 0,-1 0 1 0 0,-1 0 0 0 0,-1-1 0 0 0,-1 0 0 0 0,-1 0-1 0 0,-1-1 1 0 0,-3 5-248 0 0,-22 37-252 0 0,22-43-6047 0 0,17-22 5024 0 0</inkml:trace>
  <inkml:trace contextRef="#ctx0" brushRef="#br0" timeOffset="247311.292">8041 12177 1484 0 0,'-26'-2'534'0'0,"0"0"0"0"0,0 2 0 0 0,0 0-1 0 0,-1 2 1 0 0,2 1 0 0 0,-1 1 0 0 0,0 2 0 0 0,1 0 0 0 0,0 2-1 0 0,-2 1-533 0 0,-3-1 459 0 0,20-5-344 0 0,0-1 1 0 0,0 1-1 0 0,0 1 0 0 0,0 0 0 0 0,1 1 0 0 0,-1-1 0 0 0,1 2 0 0 0,1-1 0 0 0,-1 1 1 0 0,1 1-1 0 0,0-1 0 0 0,-1 2-115 0 0,11-6 9 0 0,0 0-1 0 0,-1 0 1 0 0,1-1 0 0 0,0 1 0 0 0,0 0-1 0 0,0-1 1 0 0,0 1 0 0 0,0-1 0 0 0,1 0-1 0 0,-1 0 1 0 0,0 0 0 0 0,1 0 0 0 0,-1 0 0 0 0,0 0-1 0 0,1-1 1 0 0,-1 1 0 0 0,1-1 0 0 0,-1 0-1 0 0,1 1 1 0 0,-1-1 0 0 0,1 0 0 0 0,-1-1-1 0 0,1 1 1 0 0,-1 0 0 0 0,1-1 0 0 0,-1 1-1 0 0,1-1-8 0 0,14-1-42 0 0,1-1-1 0 0,-1-1 0 0 0,0-1 0 0 0,0 0 0 0 0,0-1 0 0 0,-1-1 0 0 0,0 0 0 0 0,0-1 0 0 0,-1-1 0 0 0,0-1 0 0 0,-1 0 0 0 0,0 0 0 0 0,0-2 0 0 0,1-2 43 0 0,5-12 117 0 0,0-1 1 0 0,-2-1-1 0 0,-1-1 0 0 0,-2-1 1 0 0,-1 0-1 0 0,-1-1 1 0 0,-1 0-1 0 0,-2-1 0 0 0,2-13-117 0 0,-7 28 215 0 0,10-71 1851 0 0,-28 234-1458 0 0,68 102-632 0 0,-12-140-599 0 0,-3-8-3516 0 0,-40-98 3192 0 0,0-3-2349 0 0,-2-10 1978 0 0</inkml:trace>
  <inkml:trace contextRef="#ctx0" brushRef="#br0" timeOffset="247731.808">8308 11997 1212 0 0,'4'-2'100'0'0,"0"0"0"0"0,0 1 0 0 0,0-1 0 0 0,0 1 0 0 0,0 0 1 0 0,0 0-1 0 0,0 0 0 0 0,0 1 0 0 0,0-1 0 0 0,1 1 0 0 0,-1 0 0 0 0,0 0 0 0 0,0 0 0 0 0,1 1 0 0 0,-1 0 0 0 0,0-1 0 0 0,0 1 1 0 0,0 1-1 0 0,0-1 0 0 0,0 1 0 0 0,0-1 0 0 0,0 1 0 0 0,-1 0 0 0 0,1 1 0 0 0,0-1 0 0 0,-1 1 0 0 0,0-1 0 0 0,0 1 0 0 0,0 0 0 0 0,0 0 1 0 0,0 1-1 0 0,0-1 0 0 0,-1 0 0 0 0,1 1 0 0 0,-1 0 0 0 0,0-1 0 0 0,0 1 0 0 0,-1 0 0 0 0,2 3-100 0 0,0 0 144 0 0,1 0-1 0 0,-1 1 1 0 0,0-1-1 0 0,0 1 1 0 0,-1 0 0 0 0,0-1-1 0 0,-1 1 1 0 0,0 0-1 0 0,0 0 1 0 0,0 0 0 0 0,-1 1-1 0 0,-1-1 1 0 0,1 0-1 0 0,-1 0 1 0 0,0 0-1 0 0,-1 0 1 0 0,0-1 0 0 0,0 1-1 0 0,-1 0 1 0 0,0-1-1 0 0,0 1 1 0 0,-1-1-1 0 0,0 0 1 0 0,0 0 0 0 0,-1 0-1 0 0,1-1 1 0 0,-1 0-1 0 0,-1 0 1 0 0,1 0 0 0 0,-1 0-1 0 0,0-1 1 0 0,-1 0-1 0 0,1 0 1 0 0,-1-1-1 0 0,0 0 1 0 0,0 0 0 0 0,-3 1-144 0 0,2 0 70 0 0,8-5-47 0 0,0-1 0 0 0,0 1 0 0 0,0-1 0 0 0,0 1 0 0 0,-1-1 0 0 0,1 1 0 0 0,0-1 0 0 0,0 1 0 0 0,0-1 0 0 0,-1 1 0 0 0,1 0-1 0 0,0-1 1 0 0,0 1 0 0 0,-1-1 0 0 0,1 1 0 0 0,0-1 0 0 0,-1 1 0 0 0,1 0 0 0 0,0-1 0 0 0,-1 1 0 0 0,1 0 0 0 0,-1-1 0 0 0,1 1 0 0 0,-1 0 0 0 0,1 0 0 0 0,-1 0-1 0 0,1-1 1 0 0,-1 1 0 0 0,1 0 0 0 0,-1 0 0 0 0,1 0 0 0 0,-1 0 0 0 0,1 0 0 0 0,-1 0 0 0 0,1 0 0 0 0,-1 0 0 0 0,1 0 0 0 0,-1 0 0 0 0,1 0 0 0 0,-1 0 0 0 0,1 0-1 0 0,-1 0 1 0 0,1 0 0 0 0,-1 1 0 0 0,1-1 0 0 0,-1 0 0 0 0,1 0 0 0 0,0 1 0 0 0,-1-1 0 0 0,1 0 0 0 0,-1 0 0 0 0,1 1 0 0 0,0-1 0 0 0,-1 1 0 0 0,1-1 0 0 0,0 0 0 0 0,-1 1-1 0 0,1-1 1 0 0,0 1 0 0 0,-1-1 0 0 0,1 1 0 0 0,0-1 0 0 0,0 0 0 0 0,0 1 0 0 0,-1-1 0 0 0,1 1 0 0 0,0-1 0 0 0,0 1-23 0 0,5-12-34 0 0,0 0 1 0 0,0 1 0 0 0,1-1 0 0 0,1 1-1 0 0,0 1 1 0 0,0-1 0 0 0,1 1-1 0 0,0 0 1 0 0,0 1 0 0 0,1 0-1 0 0,0 0 1 0 0,8-5 33 0 0,-4 2-56 0 0,139-117-136 0 0,-154 110 484 0 0,-31 33-194 0 0,30-13-96 0 0,0 0-1 0 0,0 0 1 0 0,1 0-1 0 0,-1 1 1 0 0,1-1-1 0 0,-1 1 1 0 0,1-1-1 0 0,0 1 1 0 0,0 0-1 0 0,0 0 1 0 0,1 0-1 0 0,-1 0 1 0 0,1 0-1 0 0,0 0 0 0 0,-1 0 1 0 0,1 0-1 0 0,1 1 1 0 0,-1-1-1 0 0,0 0 1 0 0,1 1-1 0 0,0-1 1 0 0,-1 1-1 0 0,1-1 1 0 0,1 1-1 0 0,-1-1 1 0 0,0 0-1 0 0,1 1 1 0 0,0-1-1 0 0,0 0 1 0 0,0 1-1 0 0,0-1 0 0 0,0 0 1 0 0,1 0-1 0 0,-1 0 1 0 0,1 0-1 0 0,0 0 1 0 0,0 0-1 0 0,0-1 1 0 0,0 1-1 0 0,1-1 1 0 0,0 2-2 0 0,123 80-1166 0 0,-105-76 284 0 0,1-1-1 0 0,0-1 1 0 0,1-1 0 0 0,-1-1 0 0 0,1-1-1 0 0,0-1 1 0 0,0-1 0 0 0,0-1 882 0 0,0 0-1185 0 0</inkml:trace>
  <inkml:trace contextRef="#ctx0" brushRef="#br0" timeOffset="265489.984">4741 14488 1268 0 0,'-55'-41'5765'0'0,"157"35"-2502"0"0,277 0-1617 0 0,-157 27-2776 0 0,-161-1-2330 0 0,-77-13-648 0 0,3-5 2840 0 0</inkml:trace>
  <inkml:trace contextRef="#ctx0" brushRef="#br0" timeOffset="265705.973">4828 14720 1896 0 0,'8'9'3866'0'0,"44"-2"-2157"0"0,215-17 1502 0 0,-24 0-6925 0 0,-117 10-658 0 0,-86 0 2908 0 0</inkml:trace>
  <inkml:trace contextRef="#ctx0" brushRef="#br0" timeOffset="262995.084">2120 14387 1428 0 0,'-20'-50'2816'0'0,"17"14"501"0"0,2 37-3282 0 0,1-1 0 0 0,0 0 0 0 0,0 0-1 0 0,-1 1 1 0 0,1-1 0 0 0,0 0-1 0 0,-1 0 1 0 0,1 0 0 0 0,0 0-1 0 0,-1 1 1 0 0,1-1 0 0 0,0 0-1 0 0,-1 0 1 0 0,1 0 0 0 0,-1 0-1 0 0,1 0 1 0 0,0 0 0 0 0,-1 0 0 0 0,1 0-1 0 0,0 0 1 0 0,-1 0 0 0 0,1 0-1 0 0,0 0 1 0 0,-1 0 0 0 0,1-1-1 0 0,0 1 1 0 0,-1 0 0 0 0,1 0-1 0 0,0 0 1 0 0,-1 0 0 0 0,1-1-35 0 0,-52 98 461 0 0,-13 61-29 0 0,47-113-324 0 0,-125 398 1220 0 0,142-440-1297 0 0,1-1 0 0 0,-1 0 0 0 0,1 0 0 0 0,0 0 0 0 0,-1 1 0 0 0,1-1 0 0 0,0 0 0 0 0,0 0 0 0 0,1 1 0 0 0,-1-1 0 0 0,0 0 1 0 0,1 0-1 0 0,-1 0 0 0 0,1 0 0 0 0,0 1 0 0 0,0-1 0 0 0,-1 0 0 0 0,2 0 0 0 0,-1 0 0 0 0,0 0 0 0 0,0-1 0 0 0,0 1 0 0 0,1 0 0 0 0,-1 0 0 0 0,1-1 0 0 0,0 1 1 0 0,-1-1-1 0 0,1 0 0 0 0,0 1 0 0 0,0-1 0 0 0,0 0 0 0 0,0 0 0 0 0,0 0 0 0 0,0 0 0 0 0,1 0-31 0 0,25 8 94 0 0,0-2-1 0 0,0 0 1 0 0,0-2 0 0 0,1-1-1 0 0,0-2 1 0 0,-1 0 0 0 0,1-2-1 0 0,0-1 1 0 0,1-2-94 0 0,38 2 61 0 0,197 1-695 0 0,-264 0 470 0 0,4 1-649 0 0,-13-3 301 0 0,0-1 0 0 0,0 0-1 0 0,0-1 1 0 0,0 0 0 0 0,1 0 0 0 0,0 0 0 0 0,-1-1 0 0 0,2 0 0 0 0,-1-1 0 0 0,1 1 0 0 0,-1-1 0 0 0,1 0 0 0 0,1-1 0 0 0,-5-5 512 0 0,-8-9-1857 0 0,3 9 505 0 0</inkml:trace>
  <inkml:trace contextRef="#ctx0" brushRef="#br0" timeOffset="263259.372">1997 14660 956 0 0,'-6'-9'2509'0'0,"20"-6"1765"0"0,106 1-3052 0 0,2 5 0 0 0,117 8-1222 0 0,-140 1-1002 0 0,-56 12-372 0 0,-65-8-3879 0 0,-1-8 3831 0 0</inkml:trace>
  <inkml:trace contextRef="#ctx0" brushRef="#br0" timeOffset="263538.612">2119 14272 888 0 0,'-26'-14'5084'0'0,"50"10"-2885"0"0,-4 2-2417 0 0,58-5 396 0 0,0 4 1 0 0,0 3-1 0 0,0 4 0 0 0,0 3 1 0 0,34 9-179 0 0,7 29-3582 0 0,-113-34 746 0 0,-6-10 1417 0 0</inkml:trace>
  <inkml:trace contextRef="#ctx0" brushRef="#br0" timeOffset="263880.595">3602 14393 1120 0 0,'-48'69'4104'0'0,"-190"270"-1367"0"0,234-334-3072 0 0,0-1-1 0 0,0 1 1 0 0,-1-1 0 0 0,1 0 0 0 0,-1 0-1 0 0,0 0 1 0 0,0-1 0 0 0,-1 1 0 0 0,1-1 0 0 0,-1-1-1 0 0,1 1 1 0 0,-1-1 0 0 0,0 0 0 0 0,0 0 0 0 0,0 0-1 0 0,0-1 1 0 0,0 0 335 0 0,-4 0-1334 0 0</inkml:trace>
  <inkml:trace contextRef="#ctx0" brushRef="#br0" timeOffset="264159.712">3204 14482 1836 0 0,'27'-39'6721'0'0,"4"49"-5596"0"0,13 25-963 0 0,0 2 1 0 0,-3 2 0 0 0,-1 1-1 0 0,-1 3 1 0 0,19 30-163 0 0,-47-60-283 0 0,43 63-899 0 0,-39-19-3204 0 0,-18-47 2970 0 0,-16 10 24 0 0</inkml:trace>
  <inkml:trace contextRef="#ctx0" brushRef="#br0" timeOffset="264471.233">2932 14195 1616 0 0,'-14'5'224'0'0,"0"1"-1"0"0,1 0 1 0 0,0 1-1 0 0,0 0 0 0 0,0 1 1 0 0,1 0-1 0 0,1 1 1 0 0,-1 1-1 0 0,1 0 1 0 0,1 0-1 0 0,0 1 1 0 0,0 0-1 0 0,1 1 1 0 0,1 0-1 0 0,0 1 1 0 0,0-1-1 0 0,2 1 1 0 0,-1 1-1 0 0,2-1 0 0 0,0 1 1 0 0,0 0-1 0 0,1 1 1 0 0,1-1-1 0 0,0 3-223 0 0,2 3 107 0 0,1 1-1 0 0,1-1 1 0 0,0 1 0 0 0,2-1-1 0 0,0 0 1 0 0,1 0-1 0 0,1 0 1 0 0,1 0 0 0 0,1-1-1 0 0,1 0 1 0 0,0 0-1 0 0,1 0 1 0 0,1-2 0 0 0,1 1-1 0 0,1-1 1 0 0,9 10-107 0 0,236 242-2424 0 0,-257-269 2406 0 0,93 66-2724 0 0,-62-53 1317 0 0</inkml:trace>
  <inkml:trace contextRef="#ctx0" brushRef="#br0" timeOffset="264752.929">3945 14255 1240 0 0,'5'1'125'0'0,"0"0"-1"0"0,-1 0 0 0 0,1 1 1 0 0,0 0-1 0 0,0 0 1 0 0,-1 0-1 0 0,1 0 0 0 0,-1 1 1 0 0,1 0-1 0 0,-1 0 1 0 0,0 0-1 0 0,0 0 0 0 0,0 1 1 0 0,-1-1-1 0 0,1 1 1 0 0,-1 0-1 0 0,0 0 0 0 0,0 0 1 0 0,0 0-1 0 0,-1 1 1 0 0,0-1-1 0 0,1 1 1 0 0,-1 0-1 0 0,-1 0 0 0 0,1-1 1 0 0,-1 1-1 0 0,0 0 1 0 0,0 0-1 0 0,0 2-124 0 0,6 10 352 0 0,9 29 99 0 0,-1 0-1 0 0,-2 1 1 0 0,-2 0 0 0 0,-3 1-1 0 0,-1 0 1 0 0,-2 1 0 0 0,-3-1-1 0 0,-2 10-450 0 0,-3-35 30 0 0,0-1-1 0 0,-2 1 0 0 0,0-1 0 0 0,-1 0 1 0 0,-2 0-1 0 0,0 0 0 0 0,-2-1 0 0 0,0-1 1 0 0,-1 0-1 0 0,-1 0 0 0 0,0-1 1 0 0,-2 0-1 0 0,0-1 0 0 0,-2-1 0 0 0,0 0 1 0 0,-14 11-30 0 0,22-22-449 0 0,1 0 1 0 0,-1-1-1 0 0,0 0 1 0 0,0-1-1 0 0,0 1 1 0 0,-1-1-1 0 0,1-1 1 0 0,-1 0-1 0 0,0 0 1 0 0,0-1-1 0 0,0 0 1 0 0,0 0-1 0 0,-1-1 1 0 0,-8 0 448 0 0,3-1-1419 0 0</inkml:trace>
  <inkml:trace contextRef="#ctx0" brushRef="#br0" timeOffset="269259.325">7639 13530 1356 0 0,'0'0'443'0'0,"-4"-6"-73"0"0,2 3-269 0 0,0-1 0 0 0,0 1 1 0 0,-1 0-1 0 0,1-1 0 0 0,-1 1 0 0 0,0 0 1 0 0,0 1-1 0 0,-1-1 0 0 0,1 1 0 0 0,0-1 1 0 0,-1 1-1 0 0,1 0 0 0 0,-1 0 0 0 0,0 0 1 0 0,0 1-1 0 0,1-1 0 0 0,-1 1 0 0 0,0 0 1 0 0,0 0-1 0 0,-1 1 0 0 0,1-1 0 0 0,0 1 1 0 0,0 0-1 0 0,0 0 0 0 0,0 0 0 0 0,0 0 1 0 0,0 1-1 0 0,0-1 0 0 0,-2 2-101 0 0,-5 1 81 0 0,0 1-1 0 0,0 0 0 0 0,0 1 1 0 0,0 0-1 0 0,1 1 1 0 0,0 0-1 0 0,0 1 1 0 0,1 0-1 0 0,-1 1 1 0 0,2-1-1 0 0,-1 2 1 0 0,1-1-1 0 0,0 1 0 0 0,1 1 1 0 0,0-1-1 0 0,0 1 1 0 0,1 0-1 0 0,1 1 1 0 0,0-1-1 0 0,0 1 1 0 0,1 0-1 0 0,0 0 0 0 0,-1 9-80 0 0,-6 24 371 0 0,2 1 0 0 0,2-1 0 0 0,3 1 0 0 0,1 1 0 0 0,3 32-371 0 0,47 201 1330 0 0,-27-197-929 0 0,-12-51-268 0 0,-5-20-72 0 0,1 0 1 0 0,-2 0 0 0 0,1 0-1 0 0,-2 0 1 0 0,1 1 0 0 0,-2-1-1 0 0,1 0 1 0 0,-2 1-1 0 0,1-1 1 0 0,-1 1 0 0 0,-3 7-62 0 0,3-13-63 0 0,0-1 1 0 0,-1 0-1 0 0,0 0 1 0 0,0-1-1 0 0,0 1 1 0 0,0 0-1 0 0,-1-1 1 0 0,0 1-1 0 0,0-1 1 0 0,0 0-1 0 0,0 0 1 0 0,-1 0-1 0 0,0 0 1 0 0,1 0-1 0 0,-1-1 1 0 0,-1 0-1 0 0,1 0 1 0 0,0 0-1 0 0,-1 0 1 0 0,0-1-1 0 0,1 0 1 0 0,-1 0-1 0 0,0 0 1 0 0,0 0-1 0 0,0-1 1 0 0,0 0-1 0 0,0 0 1 0 0,-1 0-1 0 0,1-1 1 0 0,0 1-1 0 0,-5-2 63 0 0,-93-45-5888 0 0,84 33 4518 0 0</inkml:trace>
  <inkml:trace contextRef="#ctx0" brushRef="#br0" timeOffset="269739.393">6849 14971 1632 0 0,'-6'1'744'0'0,"-17"6"2614"0"0,30-4 18 0 0,530-4-886 0 0,-530-5-2710 0 0,-28-4-1303 0 0,11 5-967 0 0,5-4-2018 0 0,7 6 3005 0 0</inkml:trace>
  <inkml:trace contextRef="#ctx0" brushRef="#br0" timeOffset="270422.886">8078 14872 1196 0 0,'-14'15'5424'0'0,"-83"59"-4277"0"0,55-48-629 0 0,21-12-203 0 0,-1 0 0 0 0,0-2 0 0 0,-1 0 0 0 0,0-1 0 0 0,-1-2 0 0 0,0 0 0 0 0,0-2 0 0 0,-2 0-315 0 0,27-8 8 0 0,-1 1-1 0 0,1-1 1 0 0,0 0 0 0 0,-1 0 0 0 0,1 1 0 0 0,-1-1-1 0 0,1 0 1 0 0,-1 0 0 0 0,1 0 0 0 0,-1 0-1 0 0,1 0 1 0 0,-1 0 0 0 0,0 0 0 0 0,0 0-1 0 0,1 0 1 0 0,-1 0 0 0 0,0 0 0 0 0,0 0-1 0 0,0 0 1 0 0,0 0 0 0 0,0 0 0 0 0,0 0-1 0 0,-1 0 1 0 0,1 1 0 0 0,0-1 0 0 0,0 0-1 0 0,-1 0 1 0 0,1 0 0 0 0,0 0 0 0 0,-1 0-1 0 0,1 0 1 0 0,-1 0 0 0 0,1 0 0 0 0,-1 1-1 0 0,0-1 1 0 0,1 0 0 0 0,-1 0 0 0 0,0 1-1 0 0,1-1 1 0 0,-1 1 0 0 0,0-1 0 0 0,0 0-1 0 0,0 1 1 0 0,0-1 0 0 0,0 1 0 0 0,1 0-1 0 0,-1-1 1 0 0,0 1 0 0 0,0 0 0 0 0,0-1-1 0 0,0 1 1 0 0,0 0 0 0 0,0 0 0 0 0,0 0-1 0 0,0 0 1 0 0,0 0 0 0 0,0 0 0 0 0,0 0-1 0 0,0 0-7 0 0,10-6-63 0 0,0 0-1 0 0,1 0 1 0 0,0 1 0 0 0,0 1-1 0 0,0-1 1 0 0,1 2-1 0 0,0-1 1 0 0,-1 1-1 0 0,1 1 1 0 0,0 0-1 0 0,0 1 1 0 0,0 0-1 0 0,1 0 1 0 0,-1 1-1 0 0,7 1 64 0 0,35-5-110 0 0,32-9 348 0 0,-96-21 493 0 0,-14 6-966 0 0,-13-22-1039 0 0,28 12-6080 0 0,10 30 6108 0 0</inkml:trace>
  <inkml:trace contextRef="#ctx0" brushRef="#br0" timeOffset="271026.334">8145 14776 964 0 0,'-25'30'658'0'0,"-1"-1"1"0"0,-1-2-1 0 0,-2 0 0 0 0,0-2 1 0 0,-2-1-1 0 0,-1-2 1 0 0,0 0-1 0 0,-2-3 0 0 0,0 0 1 0 0,-1-3-1 0 0,-1-1 0 0 0,-1-1 1 0 0,0-2-1 0 0,-14 2-658 0 0,49-13 14 0 0,-1 0 0 0 0,0 0 1 0 0,0 0-1 0 0,0-1 0 0 0,0 1 0 0 0,1-1 1 0 0,-1 0-1 0 0,0 1 0 0 0,0-1 0 0 0,0 0 1 0 0,0-1-1 0 0,0 1 0 0 0,0-1 0 0 0,0 1 0 0 0,0-1 1 0 0,0 0-1 0 0,1 0 0 0 0,-1 0 0 0 0,0 0 1 0 0,1 0-1 0 0,-1-1 0 0 0,0 1 0 0 0,1-1 1 0 0,0 0-1 0 0,-1 0 0 0 0,1 0 0 0 0,0 0 1 0 0,0 0-1 0 0,0 0 0 0 0,0-1 0 0 0,1 1 0 0 0,-1 0 1 0 0,1-1-1 0 0,-1 0 0 0 0,1 1 0 0 0,0-1 1 0 0,0 0-1 0 0,0 0 0 0 0,0 1 0 0 0,0-1 1 0 0,1 0-1 0 0,-1 0 0 0 0,1 0 0 0 0,0 0 1 0 0,0 0-1 0 0,0 0 0 0 0,0 0 0 0 0,1 0 0 0 0,-1 0 1 0 0,1 0-1 0 0,0 1 0 0 0,-1-1 0 0 0,1 0 1 0 0,1-1-15 0 0,2-6-77 0 0,0-1 0 0 0,0 1 1 0 0,1 1-1 0 0,0-1 0 0 0,1 1 1 0 0,0-1-1 0 0,0 2 0 0 0,1-1 1 0 0,1 1-1 0 0,-1 0 0 0 0,1 0 1 0 0,0 1-1 0 0,1 0 0 0 0,0 1 1 0 0,0 0-1 0 0,0 0 0 0 0,1 1 1 0 0,0 0-1 0 0,0 1 0 0 0,0 0 1 0 0,0 0-1 0 0,1 1 0 0 0,-1 1 1 0 0,1-1-1 0 0,10 1 77 0 0,-6 6-21 0 0,0 0-1 0 0,-1 2 1 0 0,1 0 0 0 0,-1 0 0 0 0,-1 2 0 0 0,1-1 0 0 0,-1 2-1 0 0,0 0 1 0 0,9 9 21 0 0,5 1 38 0 0,-5-5-4 0 0,-1-1-1 0 0,2-2 1 0 0,0 0 0 0 0,0-1-1 0 0,1-1 1 0 0,0-1 0 0 0,0-1-1 0 0,1-2 1 0 0,0 0 0 0 0,0-1-1 0 0,0-2 1 0 0,1-1 0 0 0,-1 0-1 0 0,0-2 1 0 0,1-1 0 0 0,-1-1-1 0 0,0-2 1 0 0,0 0 0 0 0,5-3-34 0 0,-27 8 7 0 0,0-1 0 0 0,0 1 1 0 0,0-1-1 0 0,0 0 0 0 0,0 1 1 0 0,0-2-1 0 0,0 1 0 0 0,0 0 1 0 0,-1-1-1 0 0,1 1 0 0 0,0-1 1 0 0,-1 0-1 0 0,1 1 0 0 0,-1-1 1 0 0,0-1-1 0 0,0 1 0 0 0,0 0 1 0 0,0 0-1 0 0,0-1 0 0 0,0 1 1 0 0,0-1-1 0 0,-1 0 0 0 0,1 1 1 0 0,-1-1-1 0 0,0 0 0 0 0,0 0 1 0 0,0 0-1 0 0,0 0 0 0 0,0 0 1 0 0,-1 0-1 0 0,1 0 0 0 0,-1 0 1 0 0,0 0-1 0 0,0 0 0 0 0,0-1 1 0 0,0 1-1 0 0,-1-1-7 0 0,-13-9-5 0 0,0 1 0 0 0,0 1 0 0 0,-1 0 0 0 0,0 2 0 0 0,-1-1-1 0 0,-1 2 1 0 0,1 0 0 0 0,-1 1 0 0 0,0 0 0 0 0,-1 2 0 0 0,1 0 0 0 0,-1 1 0 0 0,0 1 0 0 0,-1 0 0 0 0,-7 1 5 0 0,-7-5-28 0 0,-86-3-560 0 0,-42-12-4853 0 0,144 14 4075 0 0</inkml:trace>
  <inkml:trace contextRef="#ctx0" brushRef="#br0" timeOffset="271959.32">8119 13181 1216 0 0,'0'0'447'0'0,"0"0"-90"0"0,0 0-59 0 0,0 0-40 0 0,-1 3 21 0 0,-10 17 72 0 0,0-1-1 0 0,-1 0 1 0 0,-1 0-1 0 0,-1-2 1 0 0,-1 1-1 0 0,0-2 1 0 0,-1 0 0 0 0,-1-1-1 0 0,-1-1 1 0 0,0 0-1 0 0,-13 6-350 0 0,11-7 319 0 0,-1-2 0 0 0,0 0 0 0 0,0-1 0 0 0,-2-2-1 0 0,1 0 1 0 0,-1-1 0 0 0,0-1 0 0 0,0-2 0 0 0,0 0-1 0 0,-1-1 1 0 0,-16-1-319 0 0,36-4 19 0 0,0 1-1 0 0,1-1 1 0 0,-1-1-1 0 0,0 1 0 0 0,1 0 1 0 0,0-1-1 0 0,-1 0 1 0 0,1 0-1 0 0,0 0 0 0 0,0 0 1 0 0,1 0-1 0 0,-1 0 1 0 0,1-1-1 0 0,0 0 1 0 0,-1 1-1 0 0,1-1 0 0 0,1 0 1 0 0,-1 0-1 0 0,1 0 1 0 0,-1 0-1 0 0,1 0 0 0 0,0 0 1 0 0,1 0-1 0 0,-1-1 1 0 0,1 1-1 0 0,0 0 1 0 0,0 0-1 0 0,0-1 0 0 0,0 1 1 0 0,1 0-1 0 0,0 0 1 0 0,0 0-1 0 0,0 0 0 0 0,0 0 1 0 0,1 0-1 0 0,-1 0 1 0 0,1 0-1 0 0,0 0 1 0 0,0 0-1 0 0,1 1 0 0 0,-1-1 1 0 0,1 1-1 0 0,-1 0 1 0 0,1 0-1 0 0,2-2-18 0 0,5-2-12 0 0,0 0-1 0 0,1 1 1 0 0,-1 0 0 0 0,1 1 0 0 0,0 0-1 0 0,1 1 1 0 0,-1 0 0 0 0,1 1 0 0 0,0 0-1 0 0,0 0 1 0 0,0 2 0 0 0,0-1 0 0 0,0 2-1 0 0,0 0 1 0 0,0 0 0 0 0,0 1 0 0 0,0 0-1 0 0,0 1 1 0 0,0 1 0 0 0,0 0-1 0 0,-1 0 1 0 0,1 1 0 0 0,-1 0 0 0 0,0 1-1 0 0,1 1 13 0 0,46 10-26 0 0,332 60-184 0 0,-215-68 33 0 0,-174-8 175 0 0,1 0 1 0 0,0 1-1 0 0,0-1 0 0 0,-1 0 1 0 0,1-1-1 0 0,0 1 0 0 0,0 0 1 0 0,0 0-1 0 0,-1-1 0 0 0,1 1 1 0 0,0-1-1 0 0,-1 0 0 0 0,1 1 1 0 0,0-1-1 0 0,-1 0 0 0 0,1 0 1 0 0,-1 0-1 0 0,1 0 0 0 0,-1 0 1 0 0,0 0-1 0 0,1-1 1 0 0,-1 1-1 0 0,0 0 0 0 0,0-1 1 0 0,0 1-1 0 0,0-1 0 0 0,0 1 1 0 0,0-1-1 0 0,0 1 0 0 0,0-1 1 0 0,-1 0-1 0 0,1 0 0 0 0,-1 1 1 0 0,1-1-1 0 0,-1 0 0 0 0,0 0 1 0 0,1 1-1 0 0,-1-1 0 0 0,0 0 1 0 0,0 0-1 0 0,-1 1 0 0 0,1-1 1 0 0,0 0-1 0 0,0 0 0 0 0,-1 0 1 0 0,1 1-1 0 0,-1-1 0 0 0,0 0 1 0 0,1 1-1 0 0,-1-1 1 0 0,0 1-1 0 0,0-1 0 0 0,0 1 1 0 0,0-1-1 0 0,0 1 0 0 0,0-1 1 0 0,-1 1-1 0 0,0-1 2 0 0,-11-10-95 0 0,-1 1 1 0 0,-1 0-1 0 0,0 1 0 0 0,0 1 1 0 0,-1 0-1 0 0,0 1 0 0 0,0 1 1 0 0,-1 0-1 0 0,0 2 0 0 0,0-1 1 0 0,0 2-1 0 0,-1 1 0 0 0,0 0 0 0 0,-3 0 95 0 0,-47 5-5765 0 0,51 9 4373 0 0</inkml:trace>
  <inkml:trace contextRef="#ctx0" brushRef="#br0" timeOffset="273452.369">9804 13886 2308 0 0,'2'-1'6800'0'0,"3"-2"-3889"0"0,12-6-6306 0 0,5 4-2503 0 0,-18 2 4624 0 0</inkml:trace>
  <inkml:trace contextRef="#ctx0" brushRef="#br0" timeOffset="272876.09">8737 13660 964 0 0,'0'0'651'0'0,"0"0"-112"0"0,0 0-1 0 0,0 0 14 0 0,0 0-62 0 0,0 0-140 0 0,1-19 790 0 0,5 15-1068 0 0,1 0-1 0 0,-1 1 0 0 0,1-1 0 0 0,0 2 0 0 0,0-1 0 0 0,1 1 0 0 0,-1 0 0 0 0,0 1 0 0 0,1-1 0 0 0,-1 1 0 0 0,1 1 1 0 0,0 0-1 0 0,-1 0 0 0 0,1 0 0 0 0,-1 1 0 0 0,1 0 0 0 0,-1 0 0 0 0,0 1 0 0 0,1 0 0 0 0,-1 0 0 0 0,5 3-71 0 0,-3-3 31 0 0,0 0-1 0 0,0 1 1 0 0,0 0-1 0 0,-1 0 1 0 0,1 1-1 0 0,-1 0 1 0 0,0 1-1 0 0,0-1 1 0 0,0 1-1 0 0,-1 1 1 0 0,0 0-1 0 0,0 0 1 0 0,0 0-1 0 0,-1 1 1 0 0,0 0-1 0 0,0 0 1 0 0,-1 0-1 0 0,0 1 1 0 0,0 0-1 0 0,-1 0 1 0 0,0 0-1 0 0,0 1 1 0 0,-1-1-1 0 0,0 1 1 0 0,0 0-1 0 0,0 7-30 0 0,-4-8 88 0 0,-1 0 0 0 0,-1 0 0 0 0,0 0 0 0 0,0-1 0 0 0,0 1 0 0 0,-1-1 0 0 0,0 0 0 0 0,-1 0 0 0 0,1 0 0 0 0,-1 0-1 0 0,-1-1 1 0 0,1 0 0 0 0,-1 0 0 0 0,0 0 0 0 0,0-1 0 0 0,-1 0 0 0 0,0 0 0 0 0,0 0 0 0 0,0-1 0 0 0,0 0 0 0 0,-1-1 0 0 0,1 0 0 0 0,-5 2-88 0 0,-226 78 1069 0 0,259-100-3375 0 0,85-27-2132 0 0,-73 32 3472 0 0</inkml:trace>
  <inkml:trace contextRef="#ctx0" brushRef="#br0" timeOffset="273201.201">9415 13613 1892 0 0,'-14'0'234'0'0,"0"1"-1"0"0,0 0 1 0 0,0 1-1 0 0,0 1 1 0 0,0 0-1 0 0,1 0 1 0 0,-1 2-1 0 0,1 0 1 0 0,0 0-1 0 0,0 1 1 0 0,1 1-1 0 0,-1 0 1 0 0,2 1-1 0 0,-1 0 1 0 0,1 1-1 0 0,0 0 1 0 0,1 0-1 0 0,0 1 1 0 0,0 1-1 0 0,1 0 1 0 0,1 0 0 0 0,0 1-1 0 0,0 0 1 0 0,1 0-1 0 0,1 0 1 0 0,0 1-1 0 0,0 0 1 0 0,2 1-1 0 0,-3 8-233 0 0,7-14 21 0 0,0-1 1 0 0,0 1-1 0 0,1-1 0 0 0,0 1 0 0 0,0-1 0 0 0,1 1 0 0 0,0-1 1 0 0,0 0-1 0 0,1 1 0 0 0,0-1 0 0 0,0-1 0 0 0,1 1 1 0 0,0 0-1 0 0,0-1 0 0 0,0 0 0 0 0,1 0 0 0 0,0 0 1 0 0,0 0-1 0 0,1-1 0 0 0,-1 0 0 0 0,1 0 0 0 0,0 0 1 0 0,0-1-1 0 0,1 0 0 0 0,3 2-21 0 0,5 2-502 0 0,0 0 1 0 0,0-1-1 0 0,1 0 0 0 0,0-1 0 0 0,0-1 1 0 0,0-1-1 0 0,1 0 0 0 0,0-1 0 0 0,-1-1 1 0 0,1 0-1 0 0,2-1 502 0 0,8-3-1332 0 0,23-8 33 0 0</inkml:trace>
  <inkml:trace contextRef="#ctx0" brushRef="#br0" timeOffset="274974.883">10623 13436 1472 0 0,'0'-3'760'0'0,"27"-39"442"0"0,-27 41-1131 0 0,0-1-1 0 0,0 1 0 0 0,0-1 0 0 0,0 0 1 0 0,-1 1-1 0 0,1-1 0 0 0,0 0 1 0 0,-1 1-1 0 0,1-1 0 0 0,-1 1 0 0 0,1-1 1 0 0,-1 1-1 0 0,0-1 0 0 0,0 1 0 0 0,0 0 1 0 0,0-1-1 0 0,0 1 0 0 0,0 0 1 0 0,0-1-1 0 0,0 1 0 0 0,0 0 0 0 0,0 0 1 0 0,-1 0-1 0 0,1 0 0 0 0,0 0 1 0 0,-1 1-1 0 0,1-1 0 0 0,-1 0 0 0 0,1 0 1 0 0,-1 1-1 0 0,1-1 0 0 0,-1 1 0 0 0,0 0 1 0 0,1-1-1 0 0,-1 1 0 0 0,1 0 1 0 0,-2 0-71 0 0,-3 0 88 0 0,-1 0 1 0 0,1 1-1 0 0,-1 0 1 0 0,1 0-1 0 0,-1 0 1 0 0,1 1-1 0 0,0 0 1 0 0,0 0-1 0 0,0 1 1 0 0,0-1 0 0 0,0 2-1 0 0,0-1 1 0 0,1 0-1 0 0,-1 1 1 0 0,1 0-1 0 0,0 0 1 0 0,0 1-1 0 0,1-1 1 0 0,-1 1 0 0 0,1 0-1 0 0,0 0 1 0 0,0 1-1 0 0,1-1 1 0 0,-1 1-1 0 0,1 2-88 0 0,-60 157 1031 0 0,59-122-778 0 0,1 1 1 0 0,2-1-1 0 0,2 1 1 0 0,2-1-1 0 0,7 32-253 0 0,-5-25 67 0 0,-1-25-199 0 0,-1-1 1 0 0,-1 1-1 0 0,-2 0 1 0 0,0 0-1 0 0,-2 0 1 0 0,0 0-1 0 0,-2-1 1 0 0,-1 1-1 0 0,-1-1 1 0 0,-2 5 131 0 0,5-23-283 0 0,0 0 0 0 0,0 0 0 0 0,0 0 1 0 0,-1 0-1 0 0,0-1 0 0 0,0 1 0 0 0,0-1 0 0 0,-1 0 1 0 0,0 0-1 0 0,0-1 0 0 0,0 0 0 0 0,0 0 1 0 0,-1 0-1 0 0,0 0 0 0 0,1-1 0 0 0,-1 0 1 0 0,-1 0-1 0 0,1 0 0 0 0,0-1 0 0 0,-1 0 1 0 0,1 0-1 0 0,-1-1 283 0 0,-23 3-1417 0 0</inkml:trace>
  <inkml:trace contextRef="#ctx0" brushRef="#br0" timeOffset="275298.455">10043 14108 848 0 0,'234'-66'5944'0'0,"141"49"-4887"0"0,-305 18-750 0 0,-48-2-266 0 0,-16 0-33 0 0,0 0 0 0 0,0 0 1 0 0,0 0-1 0 0,0 1 0 0 0,0 0 0 0 0,0 0 0 0 0,0 1 0 0 0,0 0 0 0 0,0 0 0 0 0,0 0 0 0 0,0 1 0 0 0,-1 0 0 0 0,1 0 0 0 0,0 0 0 0 0,-1 1 0 0 0,1 0 0 0 0,-1 0 0 0 0,0 0 0 0 0,3 3-8 0 0,-40 83 1060 0 0,21-70-900 0 0,-93 227-505 0 0,102-241 50 0 0,0 0 1 0 0,0 0-1 0 0,-1 0 1 0 0,0 0 0 0 0,0 0-1 0 0,0 0 1 0 0,-1-1-1 0 0,0 0 1 0 0,1 1-1 0 0,-2-1 1 0 0,1-1-1 0 0,0 1 1 0 0,-1-1-1 0 0,0 1 1 0 0,1-1-1 0 0,-1-1 1 0 0,0 1 0 0 0,-1-1-1 0 0,1 0 1 0 0,0 0-1 0 0,-1 0 1 0 0,1-1-1 0 0,-3 1 295 0 0,-18 0-1240 0 0</inkml:trace>
  <inkml:trace contextRef="#ctx0" brushRef="#br0" timeOffset="275560.69">10411 14183 1260 0 0,'38'-9'4187'0'0,"31"36"-3442"0"0,-64-25-558 0 0,116 60 643 0 0,97 42-4325 0 0,-191-95 2413 0 0</inkml:trace>
  <inkml:trace contextRef="#ctx0" brushRef="#br0" timeOffset="275824.343">11190 13603 2340 0 0,'-6'0'125'0'0,"0"1"-1"0"0,0 1 1 0 0,0-1-1 0 0,0 1 1 0 0,0 0-1 0 0,0 0 1 0 0,0 1 0 0 0,1 0-1 0 0,-1 0 1 0 0,1 0-1 0 0,0 1 1 0 0,0-1-1 0 0,0 1 1 0 0,1 1-1 0 0,-1-1 1 0 0,1 0-1 0 0,0 1 1 0 0,0 0-1 0 0,1 0 1 0 0,-1 0 0 0 0,1 1-1 0 0,0-1 1 0 0,0 1-1 0 0,1-1 1 0 0,0 1-1 0 0,0 0 1 0 0,0 0-1 0 0,1 0 1 0 0,0 0-1 0 0,0 0 1 0 0,0 1-1 0 0,1-1 1 0 0,0 0-1 0 0,0 0 1 0 0,1 0 0 0 0,-1 1-1 0 0,2-1 1 0 0,0 4-125 0 0,4 7 33 0 0,1 0 1 0 0,0-1-1 0 0,1 0 1 0 0,1-1-1 0 0,1 1 1 0 0,0-2-1 0 0,1 0 1 0 0,0 0-1 0 0,2 0 1 0 0,-1-2-1 0 0,7 5-33 0 0,107 67-3480 0 0,-105-75 2639 0 0</inkml:trace>
  <inkml:trace contextRef="#ctx0" brushRef="#br0" timeOffset="276231.397">11455 13703 1484 0 0,'4'0'107'0'0,"-1"0"0"0"0,0 0 0 0 0,1 1 0 0 0,-1-1 0 0 0,0 1 0 0 0,0-1 0 0 0,0 1 0 0 0,1 0 0 0 0,-1 1 0 0 0,0-1 0 0 0,0 0 0 0 0,0 1 0 0 0,-1 0 0 0 0,1-1 0 0 0,0 1 0 0 0,-1 0 0 0 0,1 1 0 0 0,-1-1 0 0 0,0 0 0 0 0,1 1 0 0 0,-1-1 0 0 0,0 1 0 0 0,0 0-1 0 0,-1-1 1 0 0,1 1 0 0 0,-1 0 0 0 0,1 0 0 0 0,-1 0 0 0 0,0 1 0 0 0,0-1 0 0 0,0 0 0 0 0,-1 0 0 0 0,1 0 0 0 0,-1 1 0 0 0,0-1 0 0 0,0 0 0 0 0,0 0 0 0 0,0 1 0 0 0,0-1 0 0 0,-1 0 0 0 0,1 1 0 0 0,-1-1 0 0 0,0 0 0 0 0,0 0 0 0 0,-1 1-107 0 0,-4 11 201 0 0,-1-1 1 0 0,0 0-1 0 0,-1 0 0 0 0,-1-1 0 0 0,0 0 1 0 0,-1 0-1 0 0,0-1 0 0 0,-1-1 1 0 0,0 0-1 0 0,-1 0 0 0 0,0-1 1 0 0,-1 0-1 0 0,0-1 0 0 0,-6 2-201 0 0,138-86-6253 0 0,-94 58 4942 0 0</inkml:trace>
  <inkml:trace contextRef="#ctx0" brushRef="#br0" timeOffset="276510.884">11747 13699 1580 0 0,'-11'1'219'0'0,"0"2"0"0"0,1 0 1 0 0,-1 0-1 0 0,1 1 0 0 0,0 0 0 0 0,0 1 0 0 0,0 0 1 0 0,1 1-1 0 0,-1 0 0 0 0,1 0 0 0 0,1 1 0 0 0,-1 0 0 0 0,1 0 1 0 0,1 1-1 0 0,-1 0 0 0 0,1 1 0 0 0,1 0 0 0 0,-1 0 0 0 0,2 0 1 0 0,-1 0-1 0 0,1 1 0 0 0,1 0 0 0 0,-1 0 0 0 0,2 1 0 0 0,0-1 1 0 0,0 1-1 0 0,0 0 0 0 0,2-1 0 0 0,-1 11-219 0 0,2-15-14 0 0,2 0 0 0 0,-1 0 0 0 0,1 0 0 0 0,0 0-1 0 0,0-1 1 0 0,1 1 0 0 0,0 0 0 0 0,0-1 0 0 0,0 0 0 0 0,0 0 0 0 0,1 0-1 0 0,0 0 1 0 0,0 0 0 0 0,0-1 0 0 0,1 1 0 0 0,-1-1 0 0 0,1 0 0 0 0,0-1-1 0 0,0 1 1 0 0,1-1 0 0 0,4 2 14 0 0,80 23-4802 0 0,-73-28 3553 0 0</inkml:trace>
  <inkml:trace contextRef="#ctx0" brushRef="#br0" timeOffset="276755.987">11896 13538 1160 0 0,'10'9'200'0'0,"1"0"0"0"0,-1 1 1 0 0,0 0-1 0 0,-1 1 0 0 0,0 0 0 0 0,-1 0 0 0 0,0 1 1 0 0,-1 0-1 0 0,-1 0 0 0 0,1 1 0 0 0,-2 0 0 0 0,0 0 1 0 0,0 0-1 0 0,-2 1 0 0 0,1 0 0 0 0,-2-1 0 0 0,0 1 0 0 0,0 0 1 0 0,-1 0-1 0 0,-1 0 0 0 0,0 0 0 0 0,-2 0 0 0 0,1 0 1 0 0,-1 0-1 0 0,-1 0 0 0 0,-1 0 0 0 0,0-1 0 0 0,0 0 0 0 0,-1 1 1 0 0,-1-2-1 0 0,0 1 0 0 0,-1-1 0 0 0,-1 0 0 0 0,0 0 1 0 0,0-1-1 0 0,-8 8-200 0 0,-2 0 53 0 0,-2 0 0 0 0,0-2 0 0 0,0 0 0 0 0,-2-1 0 0 0,0-1 0 0 0,-1-2 0 0 0,-16 8-53 0 0,37-20-861 0 0,-11-25-3350 0 0,22 8 2820 0 0,3-4-24 0 0</inkml:trace>
  <inkml:trace contextRef="#ctx0" brushRef="#br0" timeOffset="277299.375">12769 13768 1452 0 0,'-44'0'2782'0'0,"3"6"-2423"0"0,1 2-1 0 0,-1 2 1 0 0,2 1 0 0 0,0 2-1 0 0,0 2 1 0 0,2 1-1 0 0,0 2 1 0 0,0 2-1 0 0,-30 22-358 0 0,31 3 224 0 0,36-44-234 0 0,21 11 40 0 0,-4-10-50 0 0,-1-1 1 0 0,1 0-1 0 0,-1-1 1 0 0,0-1-1 0 0,1 0 1 0 0,-1-2-1 0 0,0 0 1 0 0,0 0-1 0 0,0-1 1 0 0,0-1-1 0 0,12-6 20 0 0,-13 5-28 0 0,0 0 1 0 0,0 0-1 0 0,-1-1 0 0 0,0-1 1 0 0,0 0-1 0 0,-1-1 0 0 0,0-1 1 0 0,0 0-1 0 0,-1-1 0 0 0,-1 0 1 0 0,1 0-1 0 0,-2-2 0 0 0,0 1 1 0 0,0-1-1 0 0,-2 0 1 0 0,1-1-1 0 0,-2 0 0 0 0,0-1 1 0 0,0 0-1 0 0,-1 0 0 0 0,-1 0 1 0 0,-1 0-1 0 0,0-1 0 0 0,-1 0 1 0 0,-1 1-1 0 0,0-1 0 0 0,-1-13 28 0 0,-2 11 86 0 0,-1 1 0 0 0,-1-1 0 0 0,0 1 0 0 0,-2 0 0 0 0,0 0 0 0 0,-1 0-1 0 0,0 1 1 0 0,-2-1 0 0 0,0 2 0 0 0,0-1 0 0 0,-2 1 0 0 0,0 0 0 0 0,0 1 0 0 0,-1 0-1 0 0,-12-10-85 0 0,-29-14 518 0 0,51 38-504 0 0,-18 29 116 0 0,10-4-77 0 0,2 0 0 0 0,1 0 1 0 0,2 1-1 0 0,0 0 0 0 0,1 0 0 0 0,2 0 0 0 0,1 0 0 0 0,0 0 0 0 0,2 0 0 0 0,1 0 0 0 0,2 0 0 0 0,0 0 0 0 0,2-1 0 0 0,0 0 0 0 0,2 0 0 0 0,1-1 0 0 0,8 16-53 0 0,-14-29-30 0 0,71 175-3595 0 0,-64-172 1218 0 0,-10-12 1038 0 0</inkml:trace>
  <inkml:trace contextRef="#ctx0" brushRef="#br0" timeOffset="277703.338">12872 13690 868 0 0,'2'-1'84'0'0,"0"0"1"0"0,0 0-1 0 0,1 0 1 0 0,-1 1-1 0 0,1-1 0 0 0,-1 1 1 0 0,0-1-1 0 0,1 1 0 0 0,-1 0 1 0 0,1 0-1 0 0,-1 0 0 0 0,1 1 1 0 0,-1-1-1 0 0,1 1 1 0 0,-1-1-1 0 0,0 1 0 0 0,1 0 1 0 0,-1-1-1 0 0,0 1 0 0 0,0 1 1 0 0,1-1-1 0 0,-1 0 0 0 0,0 0 1 0 0,0 1-1 0 0,0-1 1 0 0,-1 1-1 0 0,1 0 0 0 0,0-1 1 0 0,-1 1-1 0 0,1 0 0 0 0,-1 0 1 0 0,1 0-1 0 0,-1 0 0 0 0,0 0 1 0 0,0 1-1 0 0,0-1 0 0 0,0 0 1 0 0,0 0-1 0 0,0 1 1 0 0,-1 0-85 0 0,27 103 1426 0 0,-28-97-1241 0 0,0 0-1 0 0,0 0 1 0 0,-2 0 0 0 0,1-1-1 0 0,-1 1 1 0 0,0 0 0 0 0,0-1-1 0 0,-1 0 1 0 0,-1 0 0 0 0,1 0-1 0 0,-1 0 1 0 0,0 0 0 0 0,-1-1-1 0 0,0 0 1 0 0,0-1 0 0 0,-1 1-1 0 0,1-1 1 0 0,-1 0 0 0 0,-1-1-1 0 0,0 1-184 0 0,23-33 39 0 0,140-106-611 0 0,-190 142 2117 0 0,34-7-1540 0 0,-1 0 0 0 0,1 0 0 0 0,0 1 0 0 0,0-1 0 0 0,0 0 0 0 0,0 1 0 0 0,0-1-1 0 0,0 0 1 0 0,1 1 0 0 0,-1-1 0 0 0,1 1 0 0 0,-1-1 0 0 0,1 1 0 0 0,0-1 0 0 0,0 1 0 0 0,0-1-1 0 0,1 1 1 0 0,-1-1 0 0 0,1 1 0 0 0,-1-1 0 0 0,1 1 0 0 0,0-1 0 0 0,0 1 0 0 0,0-1-1 0 0,0 0 1 0 0,0 0 0 0 0,0 0 0 0 0,1 1 0 0 0,-1-1 0 0 0,1 0 0 0 0,0-1 0 0 0,-1 1 0 0 0,1 0-1 0 0,0 0 1 0 0,0-1 0 0 0,0 1 0 0 0,0-1 0 0 0,0 0 0 0 0,1 1-5 0 0,95 54-982 0 0,-93-53 859 0 0,217 68-6985 0 0,-185-64 5720 0 0</inkml:trace>
  <inkml:trace contextRef="#ctx0" brushRef="#br0" timeOffset="278103.378">13980 13560 1240 0 0,'81'-8'6273'0'0,"48"-4"-5575"0"0,97 25-1170 0 0,-99 19-4623 0 0,-118-26 3731 0 0</inkml:trace>
  <inkml:trace contextRef="#ctx0" brushRef="#br0" timeOffset="278351.278">14096 13774 1160 0 0,'6'3'1016'0'0,"13"1"-204"0"0,10 1-136 0 0,5-1-28 0 0,7-1-32 0 0,-1-3-83 0 0,-17 0-69 0 0,12 0-52 0 0,7 0-44 0 0,4 0-252 0 0,2 0-16 0 0,0 0-700 0 0,-2 0-777 0 0,4 0 57 0 0,-5 0 36 0 0,40-18-148 0 0</inkml:trace>
  <inkml:trace contextRef="#ctx0" brushRef="#br0" timeOffset="284902.571">15995 12936 1088 0 0,'-87'-45'2104'0'0,"82"44"-2008"0"0,0 0 0 0 0,0 0 0 0 0,0 0 0 0 0,0 1 0 0 0,0 0 0 0 0,0-1 0 0 0,0 2 0 0 0,0-1 0 0 0,0 1 0 0 0,1-1 0 0 0,-1 1 1 0 0,0 1-1 0 0,0-1 0 0 0,0 1 0 0 0,1 0 0 0 0,-1 0 0 0 0,1 0 0 0 0,0 0 0 0 0,-1 1 0 0 0,1 0 0 0 0,0 0 0 0 0,0 0 0 0 0,1 0 0 0 0,-1 1 0 0 0,1-1 1 0 0,0 1-1 0 0,0 0 0 0 0,0 0 0 0 0,0 0 0 0 0,0 0 0 0 0,-1 5-96 0 0,-47 149 1224 0 0,67 93 709 0 0,14-123-1164 0 0,-15-75-350 0 0,-3 0-1 0 0,-2 2 0 0 0,-3-1 0 0 0,0 44-418 0 0,-8-87 26 0 0,-1-1 0 0 0,0 0 0 0 0,0 0 0 0 0,-1 0 0 0 0,-1 0 0 0 0,0 0 0 0 0,0 0 0 0 0,-1-1 0 0 0,0 0 1 0 0,-1 0-1 0 0,0 0 0 0 0,0-1 0 0 0,0 0 0 0 0,-1 0 0 0 0,-1-1 0 0 0,1 0 0 0 0,-1 0 0 0 0,-1 0 0 0 0,1-1 0 0 0,-1 0 0 0 0,0-1 0 0 0,0 0 0 0 0,-1-1 0 0 0,1 0 0 0 0,-1 0 0 0 0,0-1 0 0 0,0 0 0 0 0,0-1 0 0 0,-1 0 0 0 0,1 0 0 0 0,-1-1 0 0 0,-6 0-26 0 0,-41-26-1950 0 0,54-14-3249 0 0,36 7 2373 0 0,-13 20 1439 0 0</inkml:trace>
  <inkml:trace contextRef="#ctx0" brushRef="#br0" timeOffset="285434.663">16147 14153 1036 0 0,'-8'-3'311'0'0,"-1"0"-1"0"0,1 1 1 0 0,-1 0 0 0 0,0 0-1 0 0,1 0 1 0 0,-1 2 0 0 0,0-1-1 0 0,0 1 1 0 0,0 0-1 0 0,0 1 1 0 0,1 0 0 0 0,-1 0-1 0 0,0 1 1 0 0,0 0 0 0 0,1 0-1 0 0,0 1 1 0 0,-1 1-311 0 0,-7 0 360 0 0,8-3-239 0 0,1 1 0 0 0,0 0 0 0 0,0 0-1 0 0,0 1 1 0 0,0-1 0 0 0,1 1 0 0 0,-1 1 0 0 0,1-1 0 0 0,0 1 0 0 0,0 1 0 0 0,0-1 0 0 0,0 1 0 0 0,1 0 0 0 0,0 0 0 0 0,0 0 0 0 0,0 1 0 0 0,1 0 0 0 0,-1 0 0 0 0,1 0 0 0 0,1 0 0 0 0,-1 1 0 0 0,1-1 0 0 0,0 1 0 0 0,1 0 0 0 0,0 0 0 0 0,0 0 0 0 0,0 0 0 0 0,0 4-121 0 0,5-5 57 0 0,0-1 1 0 0,0 1 0 0 0,1 0-1 0 0,0-1 1 0 0,0 0-1 0 0,0 0 1 0 0,0 0 0 0 0,1 0-1 0 0,0-1 1 0 0,0 0 0 0 0,0 0-1 0 0,0 0 1 0 0,1 0 0 0 0,-1-1-1 0 0,1 0 1 0 0,0 0 0 0 0,0-1-1 0 0,0 1 1 0 0,0-1-1 0 0,1-1 1 0 0,-1 1 0 0 0,1-1-1 0 0,-1 0 1 0 0,3 0-58 0 0,115 8 550 0 0,-120-9-547 0 0,0 0-1 0 0,0 0 0 0 0,0 0 1 0 0,0 0-1 0 0,0-1 1 0 0,0 1-1 0 0,0-1 0 0 0,0 0 1 0 0,0 0-1 0 0,0-1 1 0 0,0 1-1 0 0,-1-1 1 0 0,1 0-1 0 0,-1 1 0 0 0,1-2 1 0 0,-1 1-1 0 0,0 0 1 0 0,0-1-1 0 0,0 0 0 0 0,0 1 1 0 0,0-1-1 0 0,0 0 1 0 0,-1 0-1 0 0,0-1 1 0 0,1 1-1 0 0,-1-1 0 0 0,0 1 1 0 0,-1-1-1 0 0,1 1 1 0 0,-1-1-1 0 0,1 0 1 0 0,-1 0-1 0 0,0 0 0 0 0,-1 0 1 0 0,1 0-1 0 0,-1 0 1 0 0,1 0-1 0 0,-1 0 0 0 0,-1 0 1 0 0,1 0-1 0 0,0 0 1 0 0,-1 0-1 0 0,-1-3-2 0 0,-12-21-308 0 0,-1 1-1 0 0,-1 1 0 0 0,-1 1 1 0 0,-2 0-1 0 0,0 1 1 0 0,-2 1-1 0 0,0 1 1 0 0,-3 0 308 0 0,-88-105-4659 0 0,68 61 1955 0 0,28 36 1362 0 0</inkml:trace>
  <inkml:trace contextRef="#ctx0" brushRef="#br0" timeOffset="285882.692">16401 12603 1956 0 0,'5'-39'6413'0'0,"-5"47"-4241"0"0,0 1-2189 0 0,10 321-412 0 0,-1-142-6322 0 0,-9-166 5363 0 0</inkml:trace>
  <inkml:trace contextRef="#ctx0" brushRef="#br0" timeOffset="286671.96">16821 13163 1096 0 0,'9'-39'5321'0'0,"43"6"-4291"0"0,-41 30-944 0 0,1 1 0 0 0,0 0 0 0 0,0 1 0 0 0,0 0 0 0 0,0 1 0 0 0,0 0 0 0 0,0 1 0 0 0,0 0 0 0 0,0 1 0 0 0,0 1 0 0 0,-1-1 0 0 0,1 2 0 0 0,-1 0 0 0 0,8 3-86 0 0,-14-5 13 0 0,0 1 0 0 0,0-1 0 0 0,0 1 0 0 0,0 0 1 0 0,-1 0-1 0 0,1 0 0 0 0,-1 0 0 0 0,0 1 0 0 0,0 0 1 0 0,0 0-1 0 0,0 0 0 0 0,-1 0 0 0 0,0 1 0 0 0,0-1 0 0 0,0 1 1 0 0,0 0-1 0 0,-1 0 0 0 0,0 0 0 0 0,0 0 0 0 0,0 0 0 0 0,0 0 1 0 0,-1 1-1 0 0,0-1 0 0 0,0 1 0 0 0,-1-1 0 0 0,1 0 0 0 0,-1 1 1 0 0,0-1-1 0 0,-1 1 0 0 0,1-1 0 0 0,-1 1 0 0 0,0-1 1 0 0,-2 5-15 0 0,-7 12 82 0 0,-1-1-1 0 0,0 0 1 0 0,-2-1-1 0 0,0 0 0 0 0,-1-1 1 0 0,-1-1-1 0 0,-1 0 0 0 0,-1-1 1 0 0,0-1-1 0 0,-1 0 0 0 0,-1-1 1 0 0,0-1-1 0 0,-1-1 1 0 0,0-1-1 0 0,-3 0-80 0 0,0 3-561 0 0,32-22-1530 0 0,39-23-1332 0 0,-23 16 2181 0 0,2-1 48 0 0</inkml:trace>
  <inkml:trace contextRef="#ctx0" brushRef="#br0" timeOffset="286936.085">17352 13151 928 0 0,'-73'15'4370'0'0,"-32"36"-2559"0"0,88-41-1319 0 0,12-9-438 0 0,1 0-1 0 0,-1 0 0 0 0,1 1 0 0 0,-1 0 0 0 0,1-1 1 0 0,0 1-1 0 0,0 1 0 0 0,0-1 0 0 0,0 1 0 0 0,0 0 1 0 0,1-1-1 0 0,-1 2 0 0 0,1-1 0 0 0,0 0 0 0 0,0 1 1 0 0,0-1-1 0 0,0 1 0 0 0,1 0 0 0 0,-1 0 0 0 0,1 0 0 0 0,0 0 1 0 0,0 0-1 0 0,0 1 0 0 0,1-1 0 0 0,0 1 0 0 0,0-1 1 0 0,0 1-1 0 0,0-1 0 0 0,0 1 0 0 0,1 0 0 0 0,0-1 1 0 0,0 1-1 0 0,1-1 0 0 0,-1 1 0 0 0,1 0 0 0 0,0-1 1 0 0,0 1-1 0 0,0-1 0 0 0,1 1 0 0 0,-1-1 0 0 0,1 0 1 0 0,0 0-1 0 0,1 0 0 0 0,-1 0 0 0 0,1 0 0 0 0,-1 0 1 0 0,4 3-54 0 0,10 5-158 0 0,1-1 0 0 0,0-1 0 0 0,1 0 0 0 0,0-1 0 0 0,1-1 0 0 0,-1 0 1 0 0,2-2-1 0 0,-1 0 0 0 0,12 1 158 0 0,182 17-5129 0 0,-174-24 3657 0 0</inkml:trace>
  <inkml:trace contextRef="#ctx0" brushRef="#br0" timeOffset="287290.162">17808 13248 2104 0 0,'-14'-10'6387'0'0,"-12"-9"-4864"0"0,41 17-8885 0 0,-9 3 6058 0 0</inkml:trace>
  <inkml:trace contextRef="#ctx0" brushRef="#br0" timeOffset="287833.296">18200 13286 868 0 0,'-27'-3'603'0'0,"1"1"0"0"0,-1 2-1 0 0,0 1 1 0 0,0 1 0 0 0,1 1 0 0 0,-1 1 0 0 0,1 1-1 0 0,0 2 1 0 0,-9 3-603 0 0,7-3 490 0 0,-142 68 1336 0 0,171-75-1812 0 0,-1 1 0 0 0,1-1 0 0 0,0 0 0 0 0,0 0 0 0 0,-1 1 0 0 0,1-1 0 0 0,0 0 0 0 0,-1 1-1 0 0,1-1 1 0 0,0 0 0 0 0,-1 1 0 0 0,1-1 0 0 0,0 1 0 0 0,-1 0 0 0 0,1-1 0 0 0,-1 1-1 0 0,1-1 1 0 0,-1 1 0 0 0,1 0 0 0 0,-1-1 0 0 0,0 1 0 0 0,1 0 0 0 0,-1 0 0 0 0,0-1 0 0 0,1 1-1 0 0,-1 0 1 0 0,0 0 0 0 0,0-1 0 0 0,0 1 0 0 0,0 0 0 0 0,0 0 0 0 0,0 0 0 0 0,0-1 0 0 0,0 1-1 0 0,0 0 1 0 0,0 0 0 0 0,0 0 0 0 0,0-1 0 0 0,-1 1 0 0 0,1 0 0 0 0,0 0 0 0 0,0-1-1 0 0,-1 1 1 0 0,1 0 0 0 0,-1-1 0 0 0,1 1 0 0 0,-1 0 0 0 0,1-1 0 0 0,-1 1 0 0 0,1-1 0 0 0,-1 1-1 0 0,1 0 1 0 0,-1-1 0 0 0,0 0 0 0 0,1 1 0 0 0,-1-1 0 0 0,0 1 0 0 0,1-1 0 0 0,-1 0 0 0 0,0 1-1 0 0,0-1 1 0 0,1 0 0 0 0,-1 0 0 0 0,0 0 0 0 0,0 1 0 0 0,0-1-14 0 0,73 1 6 0 0,-58-5-75 0 0,0-1 0 0 0,-1 0 0 0 0,0-2 0 0 0,0 1-1 0 0,0-2 1 0 0,-1 1 0 0 0,0-2 0 0 0,0 0 0 0 0,-1 0 0 0 0,0-1 0 0 0,-1 0-1 0 0,0-1 1 0 0,0 0 0 0 0,-1-1 0 0 0,-1 0 0 0 0,0 0 0 0 0,-1-1-1 0 0,0 0 1 0 0,-1 0 0 0 0,0 0 0 0 0,-1-1 0 0 0,-1 0 0 0 0,0 0 0 0 0,-1-1-1 0 0,1-8 70 0 0,17-160 668 0 0,-21 178-618 0 0,-1 0-1 0 0,1 1 0 0 0,-1-1 0 0 0,0 0 0 0 0,0 1 0 0 0,0-1 0 0 0,-1 1 0 0 0,1-1 0 0 0,-1 1 0 0 0,0-1 0 0 0,0 1 0 0 0,-1 0 0 0 0,1 0 0 0 0,-1 0 1 0 0,0 0-1 0 0,0 1 0 0 0,-1-1 0 0 0,1 1 0 0 0,0 0 0 0 0,-1 0 0 0 0,0 0 0 0 0,0 0 0 0 0,0 1 0 0 0,0-1 0 0 0,0 1 0 0 0,-1 0 0 0 0,1 1 0 0 0,-1-1 0 0 0,1 1 1 0 0,-3-1-50 0 0,1 7 16 0 0,0 0 0 0 0,0 0 0 0 0,1 0 0 0 0,0 1 0 0 0,0 0 0 0 0,0 0 0 0 0,1 1 1 0 0,-1-1-1 0 0,2 1 0 0 0,-1 0 0 0 0,1 0 0 0 0,0 0 0 0 0,0 0 0 0 0,1 1 0 0 0,0-1 1 0 0,0 2-17 0 0,-1 7 32 0 0,1 1 0 0 0,0-1 0 0 0,2 1 0 0 0,-1 0 0 0 0,2-1 1 0 0,0 1-1 0 0,2-1 0 0 0,-1 0 0 0 0,2 1 0 0 0,0-1 0 0 0,1 0 1 0 0,3 6-33 0 0,68 143 460 0 0,-9-21-3047 0 0,-66-142-1374 0 0,-1-7 3320 0 0,0 2-32 0 0,0-4-793 0 0</inkml:trace>
  <inkml:trace contextRef="#ctx0" brushRef="#br0" timeOffset="288282.687">18138 13181 836 0 0,'2'-1'104'0'0,"0"0"1"0"0,1 1-1 0 0,-1-1 0 0 0,0 1 1 0 0,1 0-1 0 0,-1 0 0 0 0,0-1 1 0 0,1 1-1 0 0,-1 1 1 0 0,1-1-1 0 0,-1 0 0 0 0,0 1 1 0 0,1-1-1 0 0,-1 1 0 0 0,0 0 1 0 0,1-1-1 0 0,-1 1 0 0 0,0 0 1 0 0,0 1-1 0 0,0-1 0 0 0,0 0 1 0 0,0 0-1 0 0,0 1 0 0 0,0 0 1 0 0,-1-1-1 0 0,1 1 0 0 0,0 0 1 0 0,-1 0-1 0 0,1-1 0 0 0,-1 1 1 0 0,0 0-1 0 0,1 1 0 0 0,-1-1 1 0 0,0 0-1 0 0,-1 0 1 0 0,1 0-1 0 0,0 1 0 0 0,0-1 1 0 0,-1 0-1 0 0,1 2-104 0 0,19 101 1747 0 0,-21-94-1545 0 0,0-1 1 0 0,-1 0 0 0 0,0 0-1 0 0,0 0 1 0 0,-1 0 0 0 0,-1 0-1 0 0,0 0 1 0 0,0-1-1 0 0,-1 0 1 0 0,0 0 0 0 0,0 0-1 0 0,-1 0 1 0 0,0-1 0 0 0,-1 0-1 0 0,0 0 1 0 0,0-1 0 0 0,-6 4-203 0 0,-1 5 520 0 0,110-110-1188 0 0,123-63 422 0 0,-219 156 260 0 0,1 1 0 0 0,-1 0 0 0 0,1-1 0 0 0,-1 1-1 0 0,1-1 1 0 0,-1 1 0 0 0,1-1 0 0 0,-1 1 0 0 0,1-1 0 0 0,-1 1 0 0 0,1-1-1 0 0,-1 1 1 0 0,0-1 0 0 0,1 1 0 0 0,-1-1 0 0 0,0 0 0 0 0,0 1 0 0 0,1-1-1 0 0,-1 0 1 0 0,0 1 0 0 0,0-1 0 0 0,0 0 0 0 0,0 1 0 0 0,0-1 0 0 0,0 0-1 0 0,0 1 1 0 0,0-1 0 0 0,0 0 0 0 0,0 1 0 0 0,0-1 0 0 0,-1 0 0 0 0,1 1-1 0 0,0-1 1 0 0,0 0 0 0 0,-1 1 0 0 0,1-1 0 0 0,0 1 0 0 0,-1-1 0 0 0,1 0-1 0 0,0 1 1 0 0,-1-1 0 0 0,1 1 0 0 0,-1-1 0 0 0,1 1 0 0 0,-1 0-1 0 0,1-1 1 0 0,-1 1 0 0 0,0-1 0 0 0,1 1 0 0 0,-1 0 0 0 0,1-1 0 0 0,-1 1-1 0 0,0 0 1 0 0,1 0 0 0 0,-1 0 0 0 0,0 0 0 0 0,1-1 0 0 0,-1 1 0 0 0,0 0-1 0 0,1 0 1 0 0,-1 0 0 0 0,0 0 0 0 0,1 0 0 0 0,-1 0 0 0 0,0 1 0 0 0,1-1-1 0 0,-2 0-13 0 0,-50-5 552 0 0,44 6-501 0 0,1-1-1 0 0,-1 1 0 0 0,0 0 0 0 0,0 1 1 0 0,1 0-1 0 0,-1 0 0 0 0,1 1 1 0 0,-1 0-1 0 0,1 0 0 0 0,0 0 0 0 0,0 1 1 0 0,0 0-1 0 0,1 1 0 0 0,-1 0 0 0 0,0 1-50 0 0,6-3 11 0 0,0-1-1 0 0,1 1 0 0 0,0 0 0 0 0,-1 0 0 0 0,1-1 1 0 0,0 1-1 0 0,0 0 0 0 0,0 0 0 0 0,1-1 0 0 0,-1 1 1 0 0,1 0-1 0 0,0 0 0 0 0,-1-1 0 0 0,1 1 0 0 0,0-1 1 0 0,1 1-1 0 0,-1-1 0 0 0,0 1 0 0 0,1-1 0 0 0,-1 0 1 0 0,1 1-1 0 0,0-1 0 0 0,0 0 0 0 0,0 0 1 0 0,0 0-1 0 0,0-1 0 0 0,0 1 0 0 0,0 0 0 0 0,0-1 1 0 0,1 1-1 0 0,-1-1 0 0 0,1 0 0 0 0,0 0-10 0 0,169 116-1851 0 0,18-30-5719 0 0,-163-77 6272 0 0</inkml:trace>
  <inkml:trace contextRef="#ctx0" brushRef="#br0" timeOffset="288951.406">19091 13212 1600 0 0,'0'0'1069'0'0,"0"0"-102"0"0,0 0-125 0 0,0 0-76 0 0,0 0-67 0 0,0 0-65 0 0,5 0-69 0 0,182-10 1565 0 0,61 0-1301 0 0,75-10-5904 0 0,-283 10 2294 0 0,-35 3 1464 0 0</inkml:trace>
  <inkml:trace contextRef="#ctx0" brushRef="#br0" timeOffset="289246.961">19535 12965 1504 0 0,'-14'-19'8668'0'0,"14"31"-5655"0"0,14 44-3686 0 0,-11-44 1442 0 0,42 219-2201 0 0,-34-75-5395 0 0,-11-105 4075 0 0,0-31 1386 0 0</inkml:trace>
  <inkml:trace contextRef="#ctx0" brushRef="#br0" timeOffset="293370.813">19317 13109 1016 0 0,'-103'49'1605'0'0,"103"-48"-1566"0"0,-1-1-1 0 0,0 1 1 0 0,1 0 0 0 0,-1-1-1 0 0,1 1 1 0 0,-1-1 0 0 0,1 1 0 0 0,-1 0-1 0 0,1-1 1 0 0,0 1 0 0 0,-1 0-1 0 0,1-1 1 0 0,0 1 0 0 0,-1 0 0 0 0,1 0-1 0 0,0 0 1 0 0,0-1 0 0 0,0 1-1 0 0,0 0 1 0 0,0 0 0 0 0,0-1 0 0 0,0 1-1 0 0,0 0 1 0 0,0 0 0 0 0,0 0-1 0 0,0-1 1 0 0,0 1 0 0 0,1 0 0 0 0,-1 0-1 0 0,0-1 1 0 0,1 1 0 0 0,-1 0-1 0 0,0 0 1 0 0,1-1 0 0 0,-1 1 0 0 0,1-1-1 0 0,-1 1 1 0 0,1 0 0 0 0,-1-1-1 0 0,1 1 1 0 0,0-1 0 0 0,-1 1 0 0 0,1-1-1 0 0,-1 1 1 0 0,1-1 0 0 0,0 0-1 0 0,0 1 1 0 0,-1-1 0 0 0,1 0 0 0 0,0 1-1 0 0,0-1 1 0 0,-1 0 0 0 0,1 0-1 0 0,0 0 1 0 0,0 0 0 0 0,-1 0 0 0 0,1 0-1 0 0,0 0 1 0 0,0 0 0 0 0,0 0-1 0 0,-1 0 1 0 0,1 0 0 0 0,0 0 0 0 0,0-1-1 0 0,-1 1 1 0 0,1 0 0 0 0,0-1-39 0 0,61 13 532 0 0,302-4 101 0 0,-333-25-1597 0 0,-93 5 470 0 0,25 8 548 0 0,0 3 0 0 0,0 0 0 0 0,-1 3 0 0 0,1 1-1 0 0,0 1 1 0 0,1 2 0 0 0,-1 2 0 0 0,1 2 0 0 0,-20 7-54 0 0,58-16 12 0 0,-1-1 0 0 0,1 1 0 0 0,-1-1 0 0 0,1 1 0 0 0,-1-1 0 0 0,0 1 0 0 0,1 0 0 0 0,-1-1 0 0 0,0 1 0 0 0,1 0 1 0 0,-1 0-1 0 0,0 0 0 0 0,0 0 0 0 0,0 0 0 0 0,0 0 0 0 0,0 0 0 0 0,0 1 0 0 0,0-1 0 0 0,0 0 0 0 0,-1 1 0 0 0,1-1 0 0 0,0 0 0 0 0,-1 1 0 0 0,1-1 0 0 0,-1 1 0 0 0,0-1 0 0 0,1 1 0 0 0,-1-1 0 0 0,0 1 0 0 0,0-1 0 0 0,0 1 0 0 0,0-1 0 0 0,0 1 0 0 0,0-1 0 0 0,0 1 0 0 0,0-1 0 0 0,-1 1 0 0 0,1-1 0 0 0,-1 1 0 0 0,1-1 0 0 0,-1 0 1 0 0,0 1-1 0 0,1-1 0 0 0,-1 0 0 0 0,0 1 0 0 0,0-1 0 0 0,0 0 0 0 0,0 0 0 0 0,0 0 0 0 0,0 0 0 0 0,0 0 0 0 0,0 0 0 0 0,0 0 0 0 0,-1 0 0 0 0,1 0 0 0 0,0 0 0 0 0,-1-1 0 0 0,1 1 0 0 0,0 0 0 0 0,-1-1 0 0 0,1 0 0 0 0,-1 1 0 0 0,1-1 0 0 0,-2 0-12 0 0,39 8 88 0 0,1-2 0 0 0,-1-2 0 0 0,1-1 0 0 0,-1-2 0 0 0,1-2 1 0 0,0-1-1 0 0,-1-1 0 0 0,1-3 0 0 0,6-2-88 0 0,-34 7-17 0 0,2-1-47 0 0,-4 3 26 0 0,0-1-1 0 0,0 0 0 0 0,0 0 0 0 0,0-1 0 0 0,0 1 1 0 0,0-2-1 0 0,0 1 0 0 0,-1-1 0 0 0,1 0 1 0 0,0 0-1 0 0,-1-1 0 0 0,0 0 0 0 0,1 0 1 0 0,-1 0-1 0 0,0-1 0 0 0,-1 0 0 0 0,1 0 0 0 0,-1-1 1 0 0,0 1-1 0 0,0-1 0 0 0,0 0 0 0 0,0-1 1 0 0,-1 1-1 0 0,0-1 0 0 0,0 0 0 0 0,0-1 39 0 0,-6 1-20 0 0,0 1 0 0 0,-1 0 0 0 0,0-1 0 0 0,0 1 0 0 0,0 0 0 0 0,0 0 0 0 0,-1 1 0 0 0,0-1 0 0 0,0 1 0 0 0,0 0 0 0 0,0 0 0 0 0,-1 0 0 0 0,1 0-1 0 0,-1 1 1 0 0,0 0 0 0 0,0 0 0 0 0,-1 0 0 0 0,1 0 0 0 0,0 1 0 0 0,-1 0 0 0 0,0 0 0 0 0,1 1 0 0 0,-1 0 0 0 0,0 0 0 0 0,0 0 0 0 0,0 0 0 0 0,-2 1 20 0 0,-14-5 32 0 0,0 2-1 0 0,1 0 1 0 0,-1 2 0 0 0,0 0 0 0 0,0 1-1 0 0,0 1 1 0 0,0 2 0 0 0,0 0 0 0 0,0 1-1 0 0,1 1 1 0 0,0 1 0 0 0,0 1 0 0 0,0 0 0 0 0,-8 6-32 0 0,28-13 9 0 0,1 0-1 0 0,-1 0 1 0 0,0 1 0 0 0,1-1 0 0 0,-1 0 0 0 0,0 0 0 0 0,0 0 0 0 0,1 1 0 0 0,-1-1 0 0 0,0 0 0 0 0,1 1 0 0 0,-1-1 0 0 0,1 1 0 0 0,-1-1 0 0 0,0 1 0 0 0,1-1 0 0 0,-1 1 0 0 0,1-1 0 0 0,-1 1 0 0 0,1-1 0 0 0,0 1 0 0 0,-1 0 0 0 0,1-1 0 0 0,-1 1 0 0 0,1 0 0 0 0,0-1 0 0 0,0 1 0 0 0,-1 0 0 0 0,1-1 0 0 0,0 1 0 0 0,0 0 0 0 0,0 0 0 0 0,0-1 0 0 0,0 1 0 0 0,0 0 0 0 0,0 0 0 0 0,0-1 0 0 0,0 1 0 0 0,0 0 0 0 0,0 0 0 0 0,1-1 0 0 0,-1 1 0 0 0,0 0 0 0 0,0-1 0 0 0,1 1 0 0 0,-1 0-1 0 0,0-1 1 0 0,1 1 0 0 0,-1-1 0 0 0,1 1 0 0 0,-1 0 0 0 0,1-1 0 0 0,-1 1 0 0 0,1-1 0 0 0,-1 1 0 0 0,1-1 0 0 0,0 0 0 0 0,-1 1 0 0 0,1-1 0 0 0,0 1 0 0 0,-1-1 0 0 0,1 0 0 0 0,0 0 0 0 0,-1 1 0 0 0,1-1 0 0 0,0 0 0 0 0,0 0-9 0 0,53 16 347 0 0,-36-13-334 0 0,1 0 0 0 0,-1-2 0 0 0,1 0 0 0 0,-1-1-1 0 0,1-1 1 0 0,0-1 0 0 0,-1 0 0 0 0,0-2 0 0 0,1 0 0 0 0,-1-1-1 0 0,-1-1 1 0 0,1 0 0 0 0,-1-1 0 0 0,0-1 0 0 0,-1-1-1 0 0,0 0 1 0 0,13-10-13 0 0,-26 16-10 0 0,0 0-1 0 0,0 0 1 0 0,0 0-1 0 0,-1 0 1 0 0,1-1-1 0 0,-1 1 0 0 0,0-1 1 0 0,1 1-1 0 0,-2-1 1 0 0,1 0-1 0 0,0 0 1 0 0,-1 0-1 0 0,0 0 1 0 0,0 0-1 0 0,0 0 0 0 0,0 0 1 0 0,0 0-1 0 0,-1-1 1 0 0,0 1-1 0 0,0 0 1 0 0,0 0-1 0 0,-1-1 1 0 0,1 1-1 0 0,-1 0 0 0 0,0 0 1 0 0,0 0-1 0 0,0 0 1 0 0,-1 0-1 0 0,0 0 1 0 0,1 0-1 0 0,-1 1 1 0 0,0-1-1 0 0,-1 0 0 0 0,1 1 1 0 0,-1 0-1 0 0,0 0 1 0 0,1-1-1 0 0,-1 1 1 0 0,-1 1-1 0 0,1-1 0 0 0,0 0 1 0 0,-1 1-1 0 0,1 0 1 0 0,-1 0-1 0 0,0 0 1 0 0,1 0-1 0 0,-1 1 1 0 0,-3-2 10 0 0,-6-2 28 0 0,-2 1 0 0 0,1 0 0 0 0,-1 0 1 0 0,1 1-1 0 0,-1 1 0 0 0,0 1 0 0 0,0 0 1 0 0,0 1-1 0 0,0 0 0 0 0,1 2 0 0 0,-1-1 1 0 0,0 2-1 0 0,0 0 0 0 0,1 1 0 0 0,0 0 1 0 0,0 1-1 0 0,0 0 0 0 0,0 2 0 0 0,-10 6-28 0 0,19-11 15 0 0,0 0 0 0 0,1 0-1 0 0,-1 0 1 0 0,1 1 0 0 0,0 0 0 0 0,0 0-1 0 0,0 0 1 0 0,0 0 0 0 0,0 1 0 0 0,0-1-1 0 0,1 1 1 0 0,0 0 0 0 0,0 0-1 0 0,0 0 1 0 0,0 1 0 0 0,1-1 0 0 0,0 1-1 0 0,0-1 1 0 0,0 1 0 0 0,0 0 0 0 0,1 0-1 0 0,-1 0 1 0 0,1 0 0 0 0,1 0-1 0 0,-1 0 1 0 0,1 0 0 0 0,0 0 0 0 0,0 0-1 0 0,0 0 1 0 0,1 0 0 0 0,-1 0-1 0 0,1 0 1 0 0,0 0 0 0 0,1 0 0 0 0,-1 0-1 0 0,1 0 1 0 0,0-1 0 0 0,1 1 0 0 0,-1-1-1 0 0,1 1 1 0 0,-1-1 0 0 0,1 0-1 0 0,1 0 1 0 0,-1 0 0 0 0,0 0 0 0 0,1-1-1 0 0,0 1 1 0 0,3 1-15 0 0,14 6 35 0 0,0-2 1 0 0,0 0-1 0 0,1-1 1 0 0,0-2-1 0 0,1 0 0 0 0,-1-1 1 0 0,1-1-1 0 0,0-2 1 0 0,0 0-1 0 0,0-1 0 0 0,0-1 1 0 0,7-2-36 0 0,-26 3-17 0 0,-1-1 0 0 0,1 0 1 0 0,-1 0-1 0 0,1 0 1 0 0,0 0-1 0 0,-1 0 0 0 0,1-1 1 0 0,-1 0-1 0 0,1 0 0 0 0,-1 0 1 0 0,1 0-1 0 0,-1 0 0 0 0,0 0 1 0 0,1-1-1 0 0,-1 0 0 0 0,0 0 1 0 0,0 0-1 0 0,0 0 0 0 0,-1 0 1 0 0,1 0-1 0 0,0-1 1 0 0,-1 1-1 0 0,1-1 0 0 0,-1 0 1 0 0,0 0-1 0 0,0 0 0 0 0,0 0 1 0 0,0 0-1 0 0,-1 0 0 0 0,1-1 1 0 0,-1 0 16 0 0,-3-2-34 0 0,-1 1 1 0 0,-1-1 0 0 0,1 0 0 0 0,-1 1-1 0 0,0 0 1 0 0,0 0 0 0 0,0 0 0 0 0,-1 0-1 0 0,0 1 1 0 0,0-1 0 0 0,0 1 0 0 0,0 1 0 0 0,-1-1-1 0 0,0 1 1 0 0,1 0 0 0 0,-1 0 0 0 0,0 0-1 0 0,-1 1 1 0 0,1 0 0 0 0,0 0 0 0 0,-1 1-1 0 0,0-1 34 0 0,-14-4 16 0 0,0 1 0 0 0,0 0 0 0 0,0 2 0 0 0,0 0 1 0 0,-1 2-1 0 0,0 0 0 0 0,1 1 0 0 0,-1 2 0 0 0,1 0 0 0 0,0 1 0 0 0,-1 1 0 0 0,2 1 0 0 0,-1 1 0 0 0,0 0 0 0 0,-4 4-16 0 0,23-9 7 0 0,0-1 0 0 0,0 1 1 0 0,0 0-1 0 0,0-1 0 0 0,0 1 0 0 0,0 0 0 0 0,0 0 0 0 0,0 1 1 0 0,0-1-1 0 0,1 0 0 0 0,-1 0 0 0 0,0 1 0 0 0,1-1 0 0 0,-1 1 1 0 0,1 0-1 0 0,0-1 0 0 0,0 1 0 0 0,-1 0 0 0 0,1 0 1 0 0,0 0-1 0 0,0 0 0 0 0,1 0 0 0 0,-1 0 0 0 0,0 0 0 0 0,1 0 1 0 0,-1 0-1 0 0,1 0 0 0 0,0 0 0 0 0,-1 0 0 0 0,1 0 0 0 0,0 1 1 0 0,0-1-1 0 0,1 0 0 0 0,-1 0 0 0 0,0 0 0 0 0,1 0 1 0 0,-1 0-1 0 0,1 0 0 0 0,0 0 0 0 0,-1 0 0 0 0,1 0 0 0 0,0 0 1 0 0,0 0-1 0 0,1 0 0 0 0,-1 0 0 0 0,0-1 0 0 0,1 1 1 0 0,-1 0-1 0 0,1-1 0 0 0,-1 0 0 0 0,1 1 0 0 0,-1-1 0 0 0,1 0 1 0 0,0 1-1 0 0,0-1 0 0 0,0 0 0 0 0,0-1 0 0 0,0 1 0 0 0,0 0 1 0 0,0 0-1 0 0,0-1 0 0 0,0 1 0 0 0,0-1 0 0 0,1 0-7 0 0,24 10 19 0 0,0-1-1 0 0,0-2 0 0 0,1-1 1 0 0,0-1-1 0 0,0-1 0 0 0,0-2 0 0 0,1-1 1 0 0,-1-1-1 0 0,10-1-18 0 0,-15 0 5 0 0,50-13 135 0 0,-72 14-138 0 0,-1 0-1 0 0,1-1 1 0 0,0 1 0 0 0,-1 0 0 0 0,1-1 0 0 0,-1 1 0 0 0,1-1 0 0 0,-1 1-1 0 0,1-1 1 0 0,-1 1 0 0 0,1-1 0 0 0,-1 1 0 0 0,0-1 0 0 0,1 1-1 0 0,-1-1 1 0 0,0 0 0 0 0,1 1 0 0 0,-1-1 0 0 0,0 0 0 0 0,0 1 0 0 0,0-1-1 0 0,1 0 1 0 0,-1 1 0 0 0,0-1 0 0 0,0 0 0 0 0,0 0 0 0 0,0 1-1 0 0,0-1 1 0 0,0 0 0 0 0,-1 1 0 0 0,1-1 0 0 0,0 0 0 0 0,0 1 0 0 0,0-1-1 0 0,-1 0 1 0 0,1 1 0 0 0,0-1 0 0 0,-1 1 0 0 0,1-1 0 0 0,0 0-1 0 0,-1 1 1 0 0,1-1 0 0 0,-1 1 0 0 0,1-1 0 0 0,-1 1 0 0 0,1-1 0 0 0,-1 1-1 0 0,1 0 1 0 0,-1-1 0 0 0,0 1 0 0 0,1 0 0 0 0,-1-1 0 0 0,0 1 0 0 0,1 0-1 0 0,-1 0 1 0 0,0-1 0 0 0,1 1 0 0 0,-1 0 0 0 0,0 0 0 0 0,1 0-1 0 0,-1 0 1 0 0,0 0 0 0 0,0 0-2 0 0,-44-19 56 0 0,-55 3-1799 0 0,81 35-2143 0 0,22-16 2556 0 0</inkml:trace>
  <inkml:trace contextRef="#ctx0" brushRef="#br0" timeOffset="294302.134">20783 12870 1348 0 0,'-20'-3'2541'0'0,"-38"-18"1887"0"0,185 4-1353 0 0,252-8-1403 0 0,191 19-1672 0 0,-408 6-1002 0 0,-306 37-8710 0 0,110-32 8450 0 0</inkml:trace>
  <inkml:trace contextRef="#ctx0" brushRef="#br0" timeOffset="294579.582">20832 13170 1336 0 0,'1'0'77'0'0,"-1"0"0"0"0,1 0 0 0 0,-1 0 0 0 0,1 0 0 0 0,-1 0 0 0 0,1 0 0 0 0,-1 0 0 0 0,1 0 0 0 0,-1 0-1 0 0,1 0 1 0 0,-1 0 0 0 0,1 0 0 0 0,-1 1 0 0 0,1-1 0 0 0,-1 0 0 0 0,1 0 0 0 0,-1 0 0 0 0,0 1 0 0 0,1-1 0 0 0,-1 0 0 0 0,1 0 0 0 0,-1 1 0 0 0,0-1 0 0 0,1 0-1 0 0,-1 1 1 0 0,0-1 0 0 0,1 1 0 0 0,-1-1 0 0 0,0 0 0 0 0,1 1 0 0 0,-1-1 0 0 0,0 1 0 0 0,0-1 0 0 0,0 1 0 0 0,1-1 0 0 0,-1 1 0 0 0,0-1 0 0 0,0 1 0 0 0,0-1-1 0 0,0 1 1 0 0,0-1 0 0 0,0 1 0 0 0,0-1 0 0 0,0 1 0 0 0,0-1 0 0 0,0 1 0 0 0,0-1 0 0 0,0 1 0 0 0,-1-1 0 0 0,1 1 0 0 0,0-1 0 0 0,0 1 0 0 0,0-1 0 0 0,-1 0-1 0 0,1 1 1 0 0,0-1 0 0 0,0 1 0 0 0,-1-1 0 0 0,1 1-77 0 0,53 2 1429 0 0,134-5 681 0 0,23 0-2090 0 0,-1 8 0 0 0,3 10-20 0 0,-187-11-209 0 0,-7-1-1153 0 0,-6-3-2982 0 0,-12-1 3057 0 0</inkml:trace>
  <inkml:trace contextRef="#ctx0" brushRef="#br0" timeOffset="301482.977">22871 12602 2028 0 0,'0'0'528'0'0,"0"0"-90"0"0,0 0-14 0 0,0 0-57 0 0,-4-19 1184 0 0,3 18-1534 0 0,0 0 0 0 0,1 1 0 0 0,-1-1 0 0 0,0 0 0 0 0,1 0 0 0 0,-1 0 0 0 0,0 0 0 0 0,1 1 0 0 0,-1-1 0 0 0,1 0 0 0 0,0 0 0 0 0,-1 0 0 0 0,1 0 0 0 0,0 0 0 0 0,-1 0 0 0 0,1 0 0 0 0,0 0 0 0 0,0 0 0 0 0,0 0 0 0 0,0-1-1 0 0,0 1 1 0 0,0 0 0 0 0,0 0 0 0 0,0 0 0 0 0,0 0 0 0 0,1 0 0 0 0,-1 0 0 0 0,0 0 0 0 0,1 0 0 0 0,-1 0 0 0 0,1 0 0 0 0,-1 0 0 0 0,1 1 0 0 0,-1-1 0 0 0,1 0 0 0 0,-1 0 0 0 0,1 0 0 0 0,0 0 0 0 0,0 1 0 0 0,-1-1-1 0 0,1 0 1 0 0,0 1 0 0 0,0-1 0 0 0,0 1 0 0 0,0-1 0 0 0,0 1 0 0 0,0-1 0 0 0,0 1 0 0 0,0 0 0 0 0,0-1 0 0 0,0 1 0 0 0,0 0 0 0 0,0 0 0 0 0,0 0 0 0 0,0 0 0 0 0,0 0 0 0 0,0 0 0 0 0,0 0 0 0 0,0 0 0 0 0,0 0 0 0 0,0 0-1 0 0,0 0 1 0 0,0 1 0 0 0,0-1 0 0 0,0 0 0 0 0,0 1-17 0 0,10-6 43 0 0,-1 1 0 0 0,1 0 0 0 0,0 1-1 0 0,0 0 1 0 0,0 1 0 0 0,1 0 0 0 0,-1 0 0 0 0,1 1-1 0 0,-1 1 1 0 0,1 0 0 0 0,-1 1 0 0 0,0 0 0 0 0,1 1 0 0 0,-1 0-1 0 0,0 0 1 0 0,0 2 0 0 0,0-1 0 0 0,0 1 0 0 0,0 1-1 0 0,-1 0 1 0 0,0 0 0 0 0,0 1 0 0 0,0 0 0 0 0,-1 1-1 0 0,2 2-42 0 0,-10-1 48 0 0,0 0 0 0 0,-1 1 0 0 0,0-1 0 0 0,0 0 0 0 0,-1 0 0 0 0,0 0 0 0 0,-1 0 0 0 0,0 0 0 0 0,0 0 0 0 0,-1 0 0 0 0,0-1 0 0 0,0 1 0 0 0,0-1 0 0 0,-1 0 0 0 0,0 0 0 0 0,-1 0 0 0 0,0 0 0 0 0,0-1 0 0 0,0 1 0 0 0,-1-1 0 0 0,0-1-1 0 0,0 1 1 0 0,0-1 0 0 0,-1 0 0 0 0,1-1 0 0 0,-1 1 0 0 0,-1-1 0 0 0,1-1 0 0 0,0 1 0 0 0,-2-1-48 0 0,-194 98-1683 0 0,212-113-2220 0 0,5 3 2573 0 0</inkml:trace>
  <inkml:trace contextRef="#ctx0" brushRef="#br0" timeOffset="301997.572">23423 12450 1004 0 0,'-132'10'3427'0'0,"123"-9"-3307"0"0,-1 1-1 0 0,1-1 1 0 0,-1 2 0 0 0,1-1-1 0 0,0 1 1 0 0,0 1 0 0 0,0 0-1 0 0,0 0 1 0 0,1 1 0 0 0,0-1-1 0 0,-1 2 1 0 0,2 0-1 0 0,-1 0 1 0 0,1 0 0 0 0,0 1-1 0 0,0-1 1 0 0,1 2 0 0 0,0-1-1 0 0,0 1 1 0 0,0 0 0 0 0,1 0-1 0 0,1 1 1 0 0,-1-1 0 0 0,1 1-1 0 0,1 0 1 0 0,0 0-1 0 0,0 1 1 0 0,1-1 0 0 0,-2 10-120 0 0,6-11 66 0 0,1 0 1 0 0,0 0-1 0 0,0 0 0 0 0,1-1 1 0 0,0 1-1 0 0,0-1 1 0 0,0 1-1 0 0,1-1 1 0 0,1-1-1 0 0,-1 1 1 0 0,1-1-1 0 0,0 0 0 0 0,0 0 1 0 0,1-1-1 0 0,-1 0 1 0 0,1 0-1 0 0,1 0-66 0 0,156 77-1085 0 0,-42-65-2572 0 0,-100-21 2368 0 0,15-16 86 0 0</inkml:trace>
  <inkml:trace contextRef="#ctx0" brushRef="#br0" timeOffset="302463.877">23658 12132 976 0 0,'3'-4'254'0'0,"1"-1"0"0"0,0 1 0 0 0,0-1 0 0 0,0 1 0 0 0,0 0 0 0 0,1 1 0 0 0,-1-1 1 0 0,1 1-1 0 0,0 0 0 0 0,0 0 0 0 0,0 0 0 0 0,0 1 0 0 0,1-1 0 0 0,-1 1 0 0 0,1 1 0 0 0,-1-1 0 0 0,1 1 0 0 0,0 0 0 0 0,-1 0 0 0 0,1 1-254 0 0,-3 2 52 0 0,0 0-1 0 0,-1 1 0 0 0,0-1 0 0 0,1 1 1 0 0,-1-1-1 0 0,0 1 0 0 0,0 0 1 0 0,-1 0-1 0 0,1 0 0 0 0,-1 0 1 0 0,1 0-1 0 0,-1 0 0 0 0,0 0 1 0 0,0 0-1 0 0,0 1 0 0 0,-1-1 1 0 0,1 0-1 0 0,-1 1 0 0 0,0-1 1 0 0,1 0-1 0 0,-2 1 0 0 0,1-1 0 0 0,0 0 1 0 0,-1 1-1 0 0,1-1 0 0 0,-1 0 1 0 0,0 1-1 0 0,-1 2-51 0 0,-76 119 1964 0 0,80-122-1928 0 0,-1 0 1 0 0,1 0 0 0 0,0 0-1 0 0,0 0 1 0 0,0 0 0 0 0,0 0 0 0 0,0-1-1 0 0,1 1 1 0 0,-1-1 0 0 0,1 1-1 0 0,0-1 1 0 0,-1 0 0 0 0,1 0 0 0 0,0 0-1 0 0,0-1 1 0 0,0 1 0 0 0,1-1-1 0 0,-1 0 1 0 0,0 1 0 0 0,0-2 0 0 0,1 1-1 0 0,-1 0 1 0 0,1 0 0 0 0,-1-1-1 0 0,1 0 1 0 0,-1 0 0 0 0,1 0 0 0 0,-1 0-1 0 0,0-1 1 0 0,4 0-37 0 0,329 21-3901 0 0,-271-13-307 0 0,-57-3 2898 0 0</inkml:trace>
  <inkml:trace contextRef="#ctx0" brushRef="#br0" timeOffset="302835.967">22820 13011 1028 0 0,'5'8'4882'0'0,"33"-6"-3868"0"0,-30-3-468 0 0,355-42 2663 0 0,-257 33-2975 0 0,121-12-355 0 0,-77 9-4566 0 0,-146 13 1969 0 0,-16-2 1467 0 0</inkml:trace>
  <inkml:trace contextRef="#ctx0" brushRef="#br0" timeOffset="303194.194">23114 13088 2524 0 0,'35'-9'4683'0'0,"-30"9"-4632"0"0,0 1 0 0 0,-1 0-1 0 0,1 1 1 0 0,0-1 0 0 0,-1 1-1 0 0,1 0 1 0 0,-1 0 0 0 0,1 0-1 0 0,-1 1 1 0 0,0-1 0 0 0,0 1-1 0 0,0 0 1 0 0,0 0 0 0 0,-1 1-1 0 0,1-1 1 0 0,-1 1 0 0 0,0 0-1 0 0,0-1 1 0 0,0 2 0 0 0,-1-1-1 0 0,1 0 1 0 0,-1 0 0 0 0,0 1-1 0 0,0-1 1 0 0,-1 1 0 0 0,1 0-1 0 0,-1-1 1 0 0,0 1 0 0 0,0 0-1 0 0,0 0 1 0 0,-1 0 0 0 0,0 0-1 0 0,0-1 1 0 0,0 1 0 0 0,-1 0-1 0 0,1 0 1 0 0,-1 0 0 0 0,0 0 0 0 0,-1-1-1 0 0,1 1 1 0 0,-1 0 0 0 0,0-1-1 0 0,0 1 1 0 0,-1 0-51 0 0,-87 150 1589 0 0,89-154-1573 0 0,0-1-1 0 0,1 1 0 0 0,-1-1 0 0 0,0 1 1 0 0,0 0-1 0 0,0 0 0 0 0,0-1 1 0 0,1 1-1 0 0,-1 0 0 0 0,0 0 0 0 0,1 0 1 0 0,-1 0-1 0 0,1 0 0 0 0,-1 0 1 0 0,1-1-1 0 0,-1 1 0 0 0,1 1 0 0 0,0-1 1 0 0,-1 0-1 0 0,1 0 0 0 0,0 0 1 0 0,0 0-1 0 0,0 0 0 0 0,0 0 0 0 0,0 0 1 0 0,0 0-1 0 0,0 0 0 0 0,0 0 1 0 0,0 0-1 0 0,1 0 0 0 0,-1 0 0 0 0,0 0 1 0 0,1 0-1 0 0,-1 0 0 0 0,0 0 1 0 0,1 0-1 0 0,-1 0 0 0 0,1 0 0 0 0,0 0 1 0 0,-1 0-1 0 0,1 0 0 0 0,0-1 1 0 0,0 1-1 0 0,-1 0 0 0 0,1 0 0 0 0,0-1 1 0 0,0 1-1 0 0,0-1 0 0 0,0 1 1 0 0,0-1-1 0 0,0 1 0 0 0,0-1 0 0 0,0 1 1 0 0,0-1-1 0 0,0 0 0 0 0,0 1-15 0 0,74 3-30 0 0,113-35-1583 0 0,-163 26 878 0 0,0-2 1 0 0,0 0-1 0 0,0-1 1 0 0,-1-2-1 0 0,0 0 1 0 0,-1-2-1 0 0,0-1 1 0 0,-1 0-1 0 0,0-2 1 0 0,7-6 734 0 0,-1-5-1158 0 0</inkml:trace>
  <inkml:trace contextRef="#ctx0" brushRef="#br0" timeOffset="303724.586">22794 12176 1172 0 0,'-9'-3'180'0'0,"1"1"0"0"0,-1 0 0 0 0,0 0 0 0 0,0 1 0 0 0,0 0 0 0 0,0 0 0 0 0,0 1 0 0 0,0 1 0 0 0,-1-1 0 0 0,1 2 0 0 0,1-1 0 0 0,-1 1 0 0 0,0 0 0 0 0,0 1 0 0 0,1 0 0 0 0,-1 0 0 0 0,1 1 0 0 0,0 0 0 0 0,0 1 0 0 0,0 0 0 0 0,1 0 0 0 0,0 0 0 0 0,0 1 1 0 0,0 0-1 0 0,0 1 0 0 0,1-1 0 0 0,0 1 0 0 0,1 0 0 0 0,0 1 0 0 0,0-1 0 0 0,0 1 0 0 0,0 2-180 0 0,0 10 235 0 0,1 0 0 0 0,2 0 0 0 0,0 0 0 0 0,1 0 0 0 0,0 0 0 0 0,2 1 0 0 0,1-1 0 0 0,0 0 0 0 0,1 0 0 0 0,4 11-235 0 0,5 42 273 0 0,3 40 229 0 0,-4 2-1 0 0,-6-1 1 0 0,-4 1-1 0 0,-13 91-501 0 0,-3 51 947 0 0,15-246-916 0 0,0 1 1 0 0,2 0-1 0 0,-1-1 0 0 0,2 1 1 0 0,-1-1-1 0 0,2 1 0 0 0,-1-1 1 0 0,1 0-1 0 0,1-1 0 0 0,0 1 1 0 0,1-1-1 0 0,0 0 0 0 0,0 0 0 0 0,1 0 1 0 0,0-1-1 0 0,1 0 0 0 0,0-1 1 0 0,1 0-1 0 0,-1 0 0 0 0,1 0 1 0 0,1-1-1 0 0,0-1 0 0 0,9 5-31 0 0,-7-4-322 0 0,1-1-1 0 0,0-1 0 0 0,0 0 1 0 0,1-1-1 0 0,0 0 0 0 0,-1-2 1 0 0,1 1-1 0 0,0-1 0 0 0,0-1 1 0 0,1-1-1 0 0,-1 0 0 0 0,0-1 1 0 0,7-1 322 0 0,184-56-5861 0 0,-158 36 4383 0 0</inkml:trace>
  <inkml:trace contextRef="#ctx0" brushRef="#br0" timeOffset="304406.259">24265 12110 1164 0 0,'4'-3'151'0'0,"0"0"0"0"0,1 0-1 0 0,0 0 1 0 0,-1 1 0 0 0,1-1 0 0 0,0 1-1 0 0,0 1 1 0 0,0-1 0 0 0,1 1 0 0 0,-1 0-1 0 0,0 0 1 0 0,1 0 0 0 0,-1 1 0 0 0,0-1-1 0 0,1 1 1 0 0,-1 1 0 0 0,0-1 0 0 0,1 1-1 0 0,-1 0 1 0 0,0 0 0 0 0,1 1 0 0 0,-1-1-1 0 0,0 1 1 0 0,0 0 0 0 0,0 1 0 0 0,-1-1-1 0 0,1 1 1 0 0,-1 0 0 0 0,1 0 0 0 0,1 2-151 0 0,1 8 215 0 0,-2-1 0 0 0,1 1 1 0 0,-2 0-1 0 0,0 1 1 0 0,0-1-1 0 0,-2 1 1 0 0,1-1-1 0 0,-2 1 1 0 0,0 0-1 0 0,0 0 0 0 0,-1 0 1 0 0,-1 0-1 0 0,0 0 1 0 0,-2 5-216 0 0,1 34 503 0 0,11 152 1059 0 0,9-2 0 0 0,22 77-1562 0 0,-24-172 268 0 0,-11-88-159 0 0,0 1 0 0 0,-1 0 1 0 0,-1 0-1 0 0,-1 0 0 0 0,-1 0 0 0 0,-1 0 1 0 0,-1 0-1 0 0,-1 0 0 0 0,0 0 0 0 0,-2-1 1 0 0,0 1-1 0 0,-2-1 0 0 0,0 1 0 0 0,-1-1 1 0 0,-1-1-1 0 0,-1 0 0 0 0,0 0 0 0 0,-2-1 1 0 0,0 0-1 0 0,-1-1 0 0 0,-1 0 1 0 0,0 0-1 0 0,-1-2 0 0 0,-2 1-109 0 0,-131 48 36 0 0,142-63-229 0 0,0 0-1 0 0,0 1 1 0 0,0-2 0 0 0,-1 1 0 0 0,1-1 0 0 0,0 1-1 0 0,-1-2 1 0 0,1 1 0 0 0,0 0 0 0 0,-1-1-1 0 0,1 0 1 0 0,0 0 0 0 0,0-1 0 0 0,0 0-1 0 0,0 1 1 0 0,0-2 0 0 0,0 1 0 0 0,0 0 0 0 0,1-1-1 0 0,-1 0 1 0 0,1 0 0 0 0,0-1 0 0 0,-1 1-1 0 0,2-1 1 0 0,-1 0 0 0 0,0 0 0 0 0,1 0 0 0 0,-1-1 193 0 0,-2-19-4028 0 0,35-25 784 0 0,-12 37 1974 0 0</inkml:trace>
  <inkml:trace contextRef="#ctx0" brushRef="#br0" timeOffset="304870.356">24863 13618 1804 0 0,'-8'0'267'0'0,"0"1"0"0"0,-1 1 0 0 0,1 0-1 0 0,1 0 1 0 0,-1 0 0 0 0,0 1 0 0 0,0 0-1 0 0,1 1 1 0 0,0-1 0 0 0,-1 2 0 0 0,2-1 0 0 0,-1 1-1 0 0,0 0 1 0 0,1 0 0 0 0,0 1 0 0 0,0-1-1 0 0,1 2 1 0 0,-1-1 0 0 0,1 0 0 0 0,1 1 0 0 0,-1 0-1 0 0,1 0 1 0 0,0 1 0 0 0,1-1 0 0 0,0 1-1 0 0,0-1 1 0 0,0 1 0 0 0,1 0 0 0 0,0 0 0 0 0,1 4-267 0 0,5-4 99 0 0,1 1 0 0 0,0-1 0 0 0,1 1 0 0 0,0-1 0 0 0,0-1 0 0 0,1 1 0 0 0,0-1 1 0 0,0-1-1 0 0,0 1 0 0 0,1-1 0 0 0,0 0 0 0 0,1-1 0 0 0,-1 0 0 0 0,1 0 0 0 0,0-1 0 0 0,0 0 1 0 0,0 0-1 0 0,1-1 0 0 0,-1-1 0 0 0,1 1 0 0 0,3-1-99 0 0,158 25 803 0 0,-170-27-804 0 0,0 0 0 0 0,-1 0 0 0 0,1 0-1 0 0,0 0 1 0 0,0 0 0 0 0,0 0 0 0 0,-1 0 0 0 0,1 0 0 0 0,0 0 0 0 0,0-1 0 0 0,0 1 0 0 0,-1 0 0 0 0,1-1 0 0 0,0 1-1 0 0,-1 0 1 0 0,1-1 0 0 0,0 1 0 0 0,-1-1 0 0 0,1 1 0 0 0,0-1 0 0 0,-1 1 0 0 0,1-1 0 0 0,-1 0 0 0 0,1 1 0 0 0,-1-1-1 0 0,1 0 1 0 0,-1 1 0 0 0,1-1 0 0 0,-1 0 0 0 0,0 0 0 0 0,1 1 0 0 0,-1-1 0 0 0,0 0 0 0 0,0 0 0 0 0,0 0 0 0 0,0 1-1 0 0,0-1 1 0 0,0 0 0 0 0,1 0 0 0 0,-2 0 0 0 0,1 1 0 0 0,0-1 0 0 0,0 0 0 0 0,0 0 0 0 0,0 0 0 0 0,0 1 0 0 0,-1-1-1 0 0,1 0 1 0 0,0 0 0 0 0,-1 1 0 0 0,1-1 0 0 0,-1 0 0 0 0,1 1 0 0 0,-1-1 0 0 0,1 0 0 0 0,-1 1 0 0 0,1-1 0 0 0,-1 1-1 0 0,0-1 2 0 0,-32-43-285 0 0,-62-38-571 0 0,69 63 66 0 0,1-2 1 0 0,1 0 0 0 0,0-1-1 0 0,2-1 1 0 0,1-1 0 0 0,1-1-1 0 0,1-1 1 0 0,1-1 0 0 0,2-1-1 0 0,-5-9 790 0 0,6-4-1280 0 0</inkml:trace>
  <inkml:trace contextRef="#ctx0" brushRef="#br0" timeOffset="305304.308">24975 11762 2408 0 0,'0'0'86'0'0,"0"1"0"0"0,0-1 0 0 0,0 1-1 0 0,0-1 1 0 0,0 0 0 0 0,-1 1 0 0 0,1-1 0 0 0,0 1 0 0 0,0-1-1 0 0,0 1 1 0 0,0-1 0 0 0,-1 0 0 0 0,1 1 0 0 0,0-1-1 0 0,0 1 1 0 0,-1-1 0 0 0,1 0 0 0 0,0 1 0 0 0,-1-1-1 0 0,1 0 1 0 0,0 0 0 0 0,-1 1 0 0 0,1-1 0 0 0,-1 0 0 0 0,1 0-1 0 0,0 1 1 0 0,-1-1 0 0 0,1 0 0 0 0,-1 0 0 0 0,1 0-1 0 0,-1 0 1 0 0,1 0 0 0 0,-1 0 0 0 0,1 0 0 0 0,0 0-1 0 0,-1 0 1 0 0,1 0 0 0 0,-1 0 0 0 0,1 0 0 0 0,-1 0 0 0 0,1 0-1 0 0,-1 0 1 0 0,1 0 0 0 0,-1 0 0 0 0,1-1 0 0 0,0 1-1 0 0,-1 0 1 0 0,1 0 0 0 0,-1 0 0 0 0,1-1 0 0 0,0 1-1 0 0,-1 0 1 0 0,1-1 0 0 0,0 1 0 0 0,-1 0 0 0 0,1-1 0 0 0,0 1-1 0 0,0 0 1 0 0,-1-1 0 0 0,1 1 0 0 0,0-1 0 0 0,0 1-1 0 0,0 0 1 0 0,-1-1 0 0 0,1 0-86 0 0,-6 27-30 0 0,2 0 0 0 0,0 0 0 0 0,1 0 0 0 0,2 0 0 0 0,1 0 0 0 0,1 0 1 0 0,1 1-1 0 0,1-1 0 0 0,2-1 0 0 0,1 5 30 0 0,9 90-4098 0 0,-14-99 2833 0 0</inkml:trace>
  <inkml:trace contextRef="#ctx0" brushRef="#br0" timeOffset="305613.915">25116 12617 2920 0 0,'8'4'3618'0'0,"38"-1"-2245"0"0,174-14 372 0 0,-81 7-4166 0 0,-96 4-310 0 0,-31-1 1437 0 0,-3-4 40 0 0</inkml:trace>
  <inkml:trace contextRef="#ctx0" brushRef="#br0" timeOffset="305896.184">25069 12863 1592 0 0,'23'7'745'0'0,"0"-1"0"0"0,0 0 0 0 0,0-2 0 0 0,0-1 0 0 0,1-1 0 0 0,0 0 0 0 0,-1-2 0 0 0,1-1 0 0 0,2-1-745 0 0,31 0 357 0 0,134-19-1159 0 0,-96-19-3720 0 0,-80 28 3328 0 0</inkml:trace>
  <inkml:trace contextRef="#ctx0" brushRef="#br0" timeOffset="361672.199">23640 8040 860 0 0,'23'-21'1610'0'0,"4"-21"-111"0"0,-27 43-1470 0 0,0 0 0 0 0,0-1 0 0 0,1 1 0 0 0,-1 0 0 0 0,0-1 0 0 0,0 1-1 0 0,0 0 1 0 0,0-1 0 0 0,1 1 0 0 0,-1 0 0 0 0,0-1 0 0 0,1 1 0 0 0,-1 0 0 0 0,0-1 0 0 0,1 1 0 0 0,-1-1 0 0 0,1 1 0 0 0,-1-1-1 0 0,1 1 1 0 0,-1-1 0 0 0,1 1 0 0 0,-1-1 0 0 0,1 0 0 0 0,0 1 0 0 0,-1-1 0 0 0,1 0 0 0 0,0 1 0 0 0,-1-1 0 0 0,1 0 0 0 0,0 0-1 0 0,-1 0 1 0 0,1 0 0 0 0,0 1 0 0 0,-1-1 0 0 0,1 0 0 0 0,0 0 0 0 0,-1 0 0 0 0,1 0 0 0 0,0-1 0 0 0,-1 1 0 0 0,1 0 0 0 0,0 0-1 0 0,-1 0 1 0 0,1 0 0 0 0,0-1 0 0 0,-1 1 0 0 0,1 0 0 0 0,0-1 0 0 0,-1 1 0 0 0,1 0 0 0 0,-1-1 0 0 0,1 1 0 0 0,-1-1-1 0 0,1 1 1 0 0,-1-1 0 0 0,1 0-29 0 0,18 74 127 0 0,-2 207 724 0 0,35 326 414 0 0,-37 264-505 0 0,-17-573-2022 0 0,2-295 650 0 0,3 6-2718 0 0,-6-10 2155 0 0</inkml:trace>
  <inkml:trace contextRef="#ctx0" brushRef="#br0" timeOffset="362571.972">22666 9735 2000 0 0,'-8'-4'879'0'0,"9"4"-783"0"0,-1 0-1 0 0,0-1 1 0 0,1 1-1 0 0,-1 0 0 0 0,0-1 1 0 0,1 1-1 0 0,-1-1 1 0 0,0 1-1 0 0,1-1 0 0 0,-1 1 1 0 0,0-1-1 0 0,0 1 1 0 0,0-1-1 0 0,1 1 0 0 0,-1-1 1 0 0,0 1-1 0 0,0-1 1 0 0,0 1-1 0 0,0-1 1 0 0,0 1-1 0 0,0-1 0 0 0,0 0 1 0 0,0 1-1 0 0,0-1 1 0 0,0 1-1 0 0,0-1 0 0 0,0 1 1 0 0,-1-1-1 0 0,1 1 1 0 0,0-1-1 0 0,0 1 0 0 0,0-1 1 0 0,-1 1-1 0 0,1-1 1 0 0,0 1-1 0 0,-1-1 1 0 0,1 1-1 0 0,0 0 0 0 0,-1-1 1 0 0,1 1-1 0 0,-1 0 1 0 0,1-1-1 0 0,-1 1-95 0 0,194-21 300 0 0,1 8-1 0 0,0 8 1 0 0,10 10-300 0 0,28-3 63 0 0,361-14 152 0 0,-326 9-79 0 0,-10 19-27 0 0,-30-5-46 0 0,1235 34 153 0 0,-68-45 753 0 0,-1146 6-1089 0 0,-189 12-980 0 0,-93-17-4526 0 0,17-2 4316 0 0</inkml:trace>
  <inkml:trace contextRef="#ctx0" brushRef="#br0" timeOffset="364434.505">23778 8143 1260 0 0,'0'0'349'0'0,"0"0"0"0"0,0 0-127 0 0,0 0 33 0 0,0 0 15 0 0,0 0 71 0 0,0 0 29 0 0,0 0-94 0 0,0 0-52 0 0,0 0-43 0 0,0 0-18 0 0,0 0 32 0 0,0 0 60 0 0,0 0-67 0 0,0 0-42 0 0,0 0 52 0 0,0 0-24 0 0,0 0 25 0 0,0 0-84 0 0,0 0-18 0 0,0 0-54 0 0,0 0-20 0 0,0 0 73 0 0,0 0-17 0 0,-5-3-78 0 0,3 1 37 0 0,-1-1 0 0 0,1 1 1 0 0,0-1-1 0 0,0 1 0 0 0,0-1 0 0 0,1 0 1 0 0,-1 0-1 0 0,1 0 0 0 0,-1 1 1 0 0,1-1-1 0 0,0-1 0 0 0,0 1 1 0 0,1 0-1 0 0,-1 0 0 0 0,0 0 1 0 0,1 0-1 0 0,0-1 0 0 0,0 1 1 0 0,0 0-1 0 0,0 0 0 0 0,0-1 1 0 0,1 1-1 0 0,0-2-38 0 0,-1-1-17 0 0,0-267 491 0 0,-8 228-461 0 0,-10-32 1057 0 0,-44 121-1155 0 0,-137 175-40 0 0,238-305 1034 0 0,132-133-826 0 0,-85 132-250 0 0,-34 138 230 0 0,47 87 197 0 0,-77-105-278 0 0,18 62-1412 0 0,-40-94 784 0 0,0-1-425 0 0,-1 9-2832 0 0,-4-6 2507 0 0</inkml:trace>
  <inkml:trace contextRef="#ctx0" brushRef="#br0" timeOffset="364980.745">24297 7326 1212 0 0,'-1'-2'61'0'0,"1"1"-1"0"0,0 0 1 0 0,-1-1-1 0 0,1 1 1 0 0,-1 0 0 0 0,1 0-1 0 0,-1-1 1 0 0,1 1-1 0 0,-1 0 1 0 0,0 0-1 0 0,0 0 1 0 0,0 0-1 0 0,0 0 1 0 0,1 0 0 0 0,-1 0-1 0 0,0 0 1 0 0,-1 0-1 0 0,1 0 1 0 0,0 0-1 0 0,0 1 1 0 0,0-1 0 0 0,0 0-1 0 0,-1 1 1 0 0,1-1-1 0 0,0 1 1 0 0,-1 0-1 0 0,1-1 1 0 0,0 1 0 0 0,-1 0-1 0 0,1 0 1 0 0,0 0-1 0 0,-1 0 1 0 0,1 0-1 0 0,0 0 1 0 0,-1 0 0 0 0,1 0-1 0 0,0 0 1 0 0,-1 1-1 0 0,1-1 1 0 0,0 0-1 0 0,-1 1 1 0 0,1 0 0 0 0,0-1-1 0 0,0 1 1 0 0,0-1-1 0 0,-1 1 1 0 0,1 0-1 0 0,0 0-60 0 0,-68 34 351 0 0,62-26-225 0 0,0 1-1 0 0,1-1 1 0 0,0 1-1 0 0,0 0 0 0 0,1 1 1 0 0,1-1-1 0 0,-1 1 0 0 0,2 0 1 0 0,-1 0-1 0 0,2 1 0 0 0,0-1 1 0 0,0 0-1 0 0,1 1 1 0 0,0-1-1 0 0,1 1 0 0 0,0-1 1 0 0,1 1-1 0 0,2 10-125 0 0,-3 6 246 0 0,32 138 333 0 0,-31-159-676 0 0,0 93 8 0 0,-46-55-3989 0 0,37-45 2746 0 0</inkml:trace>
  <inkml:trace contextRef="#ctx0" brushRef="#br0" timeOffset="365476.362">23978 7686 1128 0 0,'47'-47'3502'0'0,"-13"33"-3215"0"0,0 2 1 0 0,1 1 0 0 0,1 2-1 0 0,0 2 1 0 0,0 1 0 0 0,31-1-288 0 0,-12 0 444 0 0,0 2 1373 0 0,-77 60-1286 0 0,20 121-2006 0 0,-13-145-495 0 0,3-23-1229 0 0,7-6 2011 0 0</inkml:trace>
  <inkml:trace contextRef="#ctx0" brushRef="#br0" timeOffset="365737.908">24281 7666 1192 0 0,'4'-4'4919'0'0,"11"19"-4423"0"0,103 44 396 0 0,-101-53-958 0 0,0 1 0 0 0,-1 1 0 0 0,1 0 1 0 0,-2 1-1 0 0,1 0 0 0 0,-1 1 0 0 0,-1 1 0 0 0,1 1 0 0 0,-2 0 0 0 0,0 0 1 0 0,1 3 65 0 0,-2 13-3221 0 0,-12-27 2011 0 0</inkml:trace>
  <inkml:trace contextRef="#ctx0" brushRef="#br0" timeOffset="366066.686">24865 7299 1644 0 0,'-24'0'1504'0'0,"17"0"-1401"0"0,0 1 1 0 0,0 0-1 0 0,0 1 1 0 0,0-1-1 0 0,0 2 1 0 0,0-1-1 0 0,0 1 1 0 0,1 0-1 0 0,-1 0 1 0 0,1 0-1 0 0,0 1 1 0 0,0 0-1 0 0,0 1 1 0 0,0-1-1 0 0,1 1 1 0 0,0 0-1 0 0,0 0 1 0 0,0 1-1 0 0,-1 1-103 0 0,2-1 41 0 0,1-1 0 0 0,0 0 0 0 0,0 1 0 0 0,0-1 0 0 0,0 1 0 0 0,1 0 0 0 0,0 0 0 0 0,0 0 0 0 0,0 0 0 0 0,1 1 0 0 0,0-1 0 0 0,0 0-1 0 0,1 1 1 0 0,0-1 0 0 0,0 0 0 0 0,0 1 0 0 0,1-1 0 0 0,0 0 0 0 0,0 1 0 0 0,0-1 0 0 0,1 0 0 0 0,0 0 0 0 0,1 0 0 0 0,-1 0 0 0 0,1-1 0 0 0,0 1-1 0 0,0-1 1 0 0,1 1 0 0 0,-1-1 0 0 0,1 0 0 0 0,0 0 0 0 0,1-1 0 0 0,-1 1 0 0 0,1-1 0 0 0,0 0 0 0 0,0 0 0 0 0,1-1 0 0 0,-1 1 0 0 0,0-1-1 0 0,1-1 1 0 0,0 1 0 0 0,4 1-41 0 0,14 7-52 0 0,53 11-3842 0 0,-70-22 2799 0 0</inkml:trace>
  <inkml:trace contextRef="#ctx0" brushRef="#br0" timeOffset="366559.175">24933 7405 860 0 0,'3'1'107'0'0,"-1"0"-1"0"0,1 0 1 0 0,-1 0-1 0 0,0 0 1 0 0,0 1-1 0 0,1-1 1 0 0,-1 1-1 0 0,0-1 1 0 0,0 1-1 0 0,0 0 1 0 0,-1 0-1 0 0,1 0 1 0 0,0 0-1 0 0,-1 0 1 0 0,1 0-1 0 0,-1 0 1 0 0,0 1-1 0 0,1-1 1 0 0,-1 0-1 0 0,0 1 1 0 0,-1-1 0 0 0,1 1-1 0 0,0-1 1 0 0,-1 1-1 0 0,1-1 1 0 0,-1 1-1 0 0,0-1 1 0 0,0 1-1 0 0,0 0 1 0 0,0 2-107 0 0,-12 58 1904 0 0,10-60-1894 0 0,34-13-381 0 0,159-91-519 0 0,-191 101 885 0 0,-1 0 0 0 0,1 0-1 0 0,-1 0 1 0 0,1-1 0 0 0,0 1 0 0 0,-1 0 0 0 0,1 0-1 0 0,0 0 1 0 0,-1-1 0 0 0,1 1 0 0 0,0 0-1 0 0,-1-1 1 0 0,1 1 0 0 0,0 0 0 0 0,0-1-1 0 0,-1 1 1 0 0,1 0 0 0 0,0-1 0 0 0,0 1 0 0 0,0 0-1 0 0,0-1 1 0 0,-1 1 0 0 0,1-1 0 0 0,0 1-1 0 0,0 0 1 0 0,0-1 0 0 0,0 1 0 0 0,0-1 0 0 0,0 1-1 0 0,0 0 1 0 0,0-1 0 0 0,0 1 0 0 0,0-1-1 0 0,0 1 1 0 0,0 0 0 0 0,0-1 0 0 0,1 1-1 0 0,-1-1 6 0 0,-52 13 77 0 0,49-12-54 0 0,-3 1 3 0 0,1 0-1 0 0,-1 1 1 0 0,0-1 0 0 0,1 1-1 0 0,-1 0 1 0 0,1 1 0 0 0,0-1 0 0 0,-1 1-1 0 0,1 0 1 0 0,0 0 0 0 0,1 1 0 0 0,-1-1-1 0 0,1 1 1 0 0,-1 0 0 0 0,1 0 0 0 0,0 1-1 0 0,1-1 1 0 0,-1 1 0 0 0,1 0 0 0 0,0 0-1 0 0,-1 2-25 0 0,8 0 3 0 0,1-1-1 0 0,1 0 0 0 0,-1 0 0 0 0,1-1 0 0 0,0 1 1 0 0,0-1-1 0 0,0 0 0 0 0,1-1 0 0 0,-1 0 0 0 0,1 0 1 0 0,1 0-1 0 0,-1-1 0 0 0,0 0 0 0 0,1 0 0 0 0,-1-1 1 0 0,1 0-1 0 0,0 0 0 0 0,0-1 0 0 0,0 0 0 0 0,0 0 0 0 0,3-1-2 0 0,73 2-3015 0 0,-64-2 1966 0 0</inkml:trace>
  <inkml:trace contextRef="#ctx0" brushRef="#br0" timeOffset="366825.011">25521 7236 1112 0 0,'2'-1'116'0'0,"0"1"-1"0"0,0 0 1 0 0,1 0-1 0 0,-1 0 1 0 0,0 0 0 0 0,1 1-1 0 0,-1-1 1 0 0,0 1-1 0 0,0-1 1 0 0,0 1 0 0 0,1 0-1 0 0,-1-1 1 0 0,0 1-1 0 0,0 0 1 0 0,0 1-1 0 0,0-1 1 0 0,0 0 0 0 0,-1 1-1 0 0,1-1 1 0 0,0 1-1 0 0,0-1 1 0 0,-1 1 0 0 0,1 0-1 0 0,-1-1 1 0 0,0 1-1 0 0,0 0 1 0 0,1 0-1 0 0,-1 0 1 0 0,0 0 0 0 0,0 0-1 0 0,-1 1 1 0 0,1-1-1 0 0,0 0 1 0 0,-1 0 0 0 0,1 0-1 0 0,-1 2-115 0 0,12 88 1182 0 0,-16-49-1129 0 0,-1-1 1 0 0,-1 0 0 0 0,-3-1 0 0 0,-1 0 0 0 0,-3 0-1 0 0,-1-1 1 0 0,-1-1 0 0 0,-3 0 0 0 0,-4 5-54 0 0,-58 67-3160 0 0,66-100 2477 0 0</inkml:trace>
  <inkml:trace contextRef="#ctx0" brushRef="#br0" timeOffset="368226.906">23928 9742 1568 0 0,'0'0'429'0'0,"0"0"-52"0"0,0 0-42 0 0,0 0-42 0 0,0 0-35 0 0,0 0-27 0 0,0 0-30 0 0,0 0-18 0 0,0 0-13 0 0,0 0-68 0 0,-4-4 5 0 0,-52-29 1200 0 0,35 15 761 0 0,-19 26-988 0 0,2-3-1662 0 0,46-9-4535 0 0,-2 1 3967 0 0</inkml:trace>
  <inkml:trace contextRef="#ctx0" brushRef="#br0" timeOffset="369050.692">24127 10065 1248 0 0,'0'0'461'0'0,"0"0"-28"0"0,0 0 28 0 0,0 0-49 0 0,0 0-71 0 0,0 0-93 0 0,0 0-31 0 0,0 0 33 0 0,0 0 19 0 0,0 0-13 0 0,0 0-46 0 0,-5-4-12 0 0,3 3-173 0 0,-1-1-1 0 0,1 1 1 0 0,0 0-1 0 0,-1 0 0 0 0,1 0 1 0 0,-1 0-1 0 0,1 0 0 0 0,-1 1 1 0 0,1-1-1 0 0,-1 1 0 0 0,0-1 1 0 0,1 1-1 0 0,-1 0 0 0 0,0 0 1 0 0,1 0-1 0 0,-1 1 1 0 0,1-1-1 0 0,-1 0 0 0 0,0 1 1 0 0,1 0-1 0 0,-1 0 0 0 0,1 0 1 0 0,-1 0-1 0 0,1 0 0 0 0,0 0 1 0 0,-1 0-1 0 0,1 1 0 0 0,0-1 1 0 0,0 1-1 0 0,0 0 1 0 0,0 0-1 0 0,-2 2-24 0 0,-6 4 115 0 0,-1 1 0 0 0,1 1 1 0 0,1-1-1 0 0,0 2 0 0 0,0-1 1 0 0,1 1-1 0 0,0 1 0 0 0,1-1 1 0 0,0 1-1 0 0,1 1 0 0 0,0-1 1 0 0,1 1-1 0 0,1 0 0 0 0,0 0 0 0 0,1 1 1 0 0,0-1-1 0 0,-1 13-115 0 0,4-22 26 0 0,1 0-1 0 0,-1 0 1 0 0,1 1 0 0 0,0-1-1 0 0,0 0 1 0 0,0 0-1 0 0,0 0 1 0 0,1 0 0 0 0,-1 0-1 0 0,1 0 1 0 0,0-1 0 0 0,0 1-1 0 0,1-1 1 0 0,-1 1-1 0 0,1-1 1 0 0,0 0 0 0 0,0 0-1 0 0,0 0 1 0 0,0 0 0 0 0,0 0-1 0 0,1-1 1 0 0,-1 1-1 0 0,1-1 1 0 0,-1 0 0 0 0,1 0-1 0 0,0-1 1 0 0,0 1 0 0 0,0-1-1 0 0,0 0 1 0 0,0 0-1 0 0,0 0 1 0 0,0 0 0 0 0,1-1-1 0 0,-1 1 1 0 0,0-1-1 0 0,3-1-25 0 0,151-25 152 0 0,-150 22-169 0 0,0 0 0 0 0,0 0-1 0 0,0-1 1 0 0,-1 0 0 0 0,0 0 0 0 0,0 0-1 0 0,0-1 1 0 0,-1 0 0 0 0,0-1 0 0 0,0 1-1 0 0,0-1 1 0 0,-1-1 0 0 0,0 1 0 0 0,-1 0-1 0 0,1-1 1 0 0,-1 0 0 0 0,-1 0 0 0 0,0-1-1 0 0,0 1 1 0 0,0 0 0 0 0,-1-1 0 0 0,-1 0-1 0 0,1 0 1 0 0,-1 1 0 0 0,0-4 17 0 0,-4 2-53 0 0,0 1 0 0 0,-1 0 1 0 0,0 0-1 0 0,0 0 1 0 0,-1 0-1 0 0,0 1 0 0 0,0 0 1 0 0,-1 0-1 0 0,0 0 0 0 0,0 1 1 0 0,-1 0-1 0 0,0 0 1 0 0,-1 0-1 0 0,1 1 0 0 0,-1 0 1 0 0,0 1-1 0 0,0 0 0 0 0,-1 0 1 0 0,0 1-1 0 0,0 0 0 0 0,0 0 1 0 0,0 1-1 0 0,-1 0 1 0 0,1 1-1 0 0,-1 0 0 0 0,-2 0 53 0 0,-24-12-1416 0 0,29 7-1662 0 0,7 7 1842 0 0</inkml:trace>
  <inkml:trace contextRef="#ctx0" brushRef="#br0" timeOffset="369738.067">25741 9709 1056 0 0,'23'1'8109'0'0,"-47"106"-7740"0"0,24-32-1690 0 0,0-24-3458 0 0,0-43 3505 0 0</inkml:trace>
  <inkml:trace contextRef="#ctx0" brushRef="#br0" timeOffset="370560.81">25772 10218 2524 0 0,'-14'11'5230'0'0,"2"90"-4879"0"0,12 162 185 0 0,-35-200-1048 0 0,0-21 400 0 0,80-48 735 0 0,9-3-602 0 0,-52 9-175 0 0,32-1-499 0 0,-23 0-3942 0 0,-12-1 3392 0 0</inkml:trace>
  <inkml:trace contextRef="#ctx0" brushRef="#br0" timeOffset="370870.4">25789 10278 1428 0 0,'-6'-1'636'0'0,"-2"1"-80"0"0,3 0-88 0 0,-1 1-44 0 0,-2 1 56 0 0,0-1-144 0 0,0 2 24 0 0,-7 9-60 0 0,-2 0-164 0 0,-1 8-20 0 0,1-7-168 0 0,1 1-288 0 0,-4-1-672 0 0,1 2-136 0 0,0-3 24 0 0</inkml:trace>
  <inkml:trace contextRef="#ctx0" brushRef="#br0" timeOffset="372162.694">23743 8902 876 0 0,'0'0'477'0'0,"0"0"-116"0"0,0 0-16 0 0,0 0 109 0 0,0 0-31 0 0,0 0 63 0 0,0 0-58 0 0,0 0-2 0 0,0 0 5 0 0,0 0-38 0 0,0 0-111 0 0,0 0 37 0 0,0 0 14 0 0,0 0-40 0 0,0 0-67 0 0,0 0-37 0 0,0 0-26 0 0,6-5 54 0 0,7-3-251 0 0,1 1 0 0 0,0 0 0 0 0,0 1 0 0 0,0 0 0 0 0,1 1 0 0 0,0 1 0 0 0,0 0 0 0 0,0 1 1 0 0,0 1-1 0 0,0 0 0 0 0,9 1 34 0 0,16-9-4194 0 0,-37 10 3019 0 0</inkml:trace>
  <inkml:trace contextRef="#ctx0" brushRef="#br0" timeOffset="372907.607">23316 8863 948 0 0,'1'37'4439'0'0,"1"-14"-4033"0"0,31 135 450 0 0,-27-135-780 0 0,-5-19-56 0 0,1 1 0 0 0,-1-1-1 0 0,0 0 1 0 0,0 0 0 0 0,-1 1 0 0 0,1-1-1 0 0,-1 0 1 0 0,0 0 0 0 0,0 1-1 0 0,0-1 1 0 0,-1 0 0 0 0,1 1 0 0 0,-1-1-1 0 0,0 0 1 0 0,0 0 0 0 0,-1 0-1 0 0,1 1 1 0 0,-1-2 0 0 0,0 1 0 0 0,0 0-1 0 0,-1 0-19 0 0,-29 56 884 0 0,112-71 162 0 0,-50 9-1244 0 0,9 0-1179 0 0,-19-5-2965 0 0,-18 4 3154 0 0</inkml:trace>
  <inkml:trace contextRef="#ctx0" brushRef="#br0" timeOffset="373174.335">23360 9027 1120 0 0,'-19'10'328'0'0,"6"1"-88"0"0,1 1-108 0 0,7-5-92 0 0,-2 1-176 0 0,4-2-244 0 0</inkml:trace>
  <inkml:trace contextRef="#ctx0" brushRef="#br0" timeOffset="374822.675">23868 8890 1100 0 0,'0'0'429'0'0,"0"0"-54"0"0,0 0-56 0 0,0 0-44 0 0,0 0-5 0 0,0 0-18 0 0,0 0-28 0 0,0 0-23 0 0,0 0-20 0 0,0 0-23 0 0,0 0-34 0 0,35 0 200 0 0,330-22 1025 0 0,-67-16-788 0 0,-32 20 118 0 0,171-7-445 0 0,-19 25 141 0 0,-331 6-446 0 0,-86-6 93 0 0,39 0 56 0 0,35 0 856 0 0,-73 0-916 0 0,-2 0-16 0 0,0 0 73 0 0,0 0 8 0 0,0 0-34 0 0,0 0 1 0 0,10-8-23 0 0,-30 24 651 0 0,-16-12 187 0 0,8 0-2064 0 0,32-4-3488 0 0,-6 1 3443 0 0,0 1-10 0 0</inkml:trace>
  <inkml:trace contextRef="#ctx0" brushRef="#br0" timeOffset="378904.763">24807 9723 1324 0 0,'0'0'295'0'0,"0"0"-27"0"0,0 0-31 0 0,0 0 13 0 0,0 0 136 0 0,0 0-24 0 0,0 0-117 0 0,0 0-50 0 0,0 0-19 0 0,0 0 0 0 0,0 0 60 0 0,0 0 28 0 0,20-4 1830 0 0,4-22-1809 0 0,-17 2 1114 0 0,-5 36-858 0 0,-3 26-117 0 0,1-64-72 0 0,1-54 363 0 0,-1 79-743 0 0,-12 4 132 0 0,-15 105-39 0 0,4-144-46 0 0,18 8 351 0 0,45 105-2690 0 0,-40-77 1030 0 0,0 0 11 0 0,0 0 72 0 0,-3 3-3 0 0,-7 12 22 0 0</inkml:trace>
  <inkml:trace contextRef="#ctx0" brushRef="#br0" timeOffset="379726.795">24805 9954 1912 0 0,'12'-58'5948'0'0,"-33"62"-5149"0"0,22 125-557 0 0,9-46-157 0 0,-7-25-411 0 0,-3-56-124 0 0,2 2-3894 0 0,0-8 3163 0 0,1 1-180 0 0</inkml:trace>
  <inkml:trace contextRef="#ctx0" brushRef="#br0" timeOffset="380006.335">25009 10059 1148 0 0,'-24'14'1884'0'0,"-11"18"-1422"0"0,11-13-202 0 0,2 2 0 0 0,0 1 0 0 0,2 1 0 0 0,0 0 0 0 0,2 1 0 0 0,-11 20-260 0 0,-17 43 700 0 0,46-87-4076 0 0,0 0 2146 0 0</inkml:trace>
  <inkml:trace contextRef="#ctx0" brushRef="#br0" timeOffset="380348.169">24911 10295 1300 0 0,'35'-1'3652'0'0,"-6"68"-1807"0"0,-45 32 193 0 0,15-98-2011 0 0,1 0 0 0 0,0 0 1 0 0,-1 0-1 0 0,1 1 0 0 0,0-1 1 0 0,0 0-1 0 0,0 0 0 0 0,-1 0 1 0 0,1 1-1 0 0,0-1 0 0 0,1 0 1 0 0,-1 0-1 0 0,0 0 0 0 0,0 1 1 0 0,0-1-1 0 0,1 0 0 0 0,-1 0 1 0 0,1 0-1 0 0,-1 0 0 0 0,1 0 1 0 0,-1 0-1 0 0,1 0 0 0 0,0 0 1 0 0,-1 0-1 0 0,1 0 0 0 0,0 0 1 0 0,0 0-1 0 0,0 0 0 0 0,-1 0 1 0 0,1-1-1 0 0,0 1 0 0 0,0 0 1 0 0,0-1-1 0 0,0 1 0 0 0,1-1 0 0 0,-1 1 1 0 0,0-1-1 0 0,0 1 0 0 0,0-1 1 0 0,0 0-1 0 0,0 1 0 0 0,1-1 1 0 0,-1 0-1 0 0,0 0 0 0 0,0 0 1 0 0,0 0-1 0 0,1 0 0 0 0,-1 0 1 0 0,1-1-28 0 0,76-4-1229 0 0,68-28-5325 0 0,-143 33 5347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1412 0 0,'9'1'4464'0'0,"92"-32"-2126"0"0,-124 35-1510 0 0,-1-2-2325 0 0,10 4-3284 0 0,10-3 3457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3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1544 0 0,'2'7'1214'0'0,"15"0"5065"0"0,-56-6-9688 0 0,24 1 855 0 0,6-2 1284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0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142 105 968 0 0,'2'-16'1518'0'0,"12"3"549"0"0,-14 11-1906 0 0,0 2 87 0 0,0 0-4 0 0,0 0-33 0 0,0 0-67 0 0,0 0 26 0 0,4-4 4 0 0,12-10 2 0 0,-12 11 8 0 0,-6-5 2181 0 0,4 11-2140 0 0,-9 59 526 0 0,-45 342-564 0 0,44-299 424 0 0,3-31-1217 0 0,3-60-4990 0 0,-1-36 4237 0 0,3 5 68 0 0</inkml:trace>
  <inkml:trace contextRef="#ctx0" brushRef="#br0" timeOffset="329.033">113 209 1332 0 0,'0'-35'3464'0'0,"0"34"-3180"0"0,10-14 863 0 0,173 120 139 0 0,83 15-432 0 0,-220-82-1336 0 0,-46-37 301 0 0,0-1-36 0 0,0 0-193 0 0,-27 2-3409 0 0,14-10 2577 0 0</inkml:trace>
  <inkml:trace contextRef="#ctx0" brushRef="#br0" timeOffset="605.406">551 21 1508 0 0,'-4'17'4019'0'0,"-12"77"-3287"0"0,38 97-154 0 0,-10-157-374 0 0,4 9-366 0 0,-12-15-4294 0 0,-4-21 3321 0 0</inkml:trace>
  <inkml:trace contextRef="#ctx0" brushRef="#br0" timeOffset="1042.064">927 272 1048 0 0,'-45'62'4019'0'0,"42"-58"-3971"0"0,1 0 0 0 0,-1 0 1 0 0,1 1-1 0 0,-1-1 0 0 0,1 1 0 0 0,1-1 0 0 0,-1 1 0 0 0,0 0 1 0 0,1 0-1 0 0,0 0 0 0 0,1 0 0 0 0,-1 0 0 0 0,1 0 0 0 0,-1 0 1 0 0,2 0-1 0 0,-1 0 0 0 0,0 0 0 0 0,1 0 0 0 0,0 0 1 0 0,0 0-1 0 0,1 0 0 0 0,-1-1 0 0 0,1 1 0 0 0,0 0 0 0 0,0-1 1 0 0,1 1-1 0 0,-1-1 0 0 0,1 0 0 0 0,0 0 0 0 0,0 0 0 0 0,1 0 1 0 0,-1 0-1 0 0,1-1 0 0 0,0 0 0 0 0,0 1 0 0 0,1-1-48 0 0,-2-1 6 0 0,1 0 0 0 0,0 0 0 0 0,-1 0 0 0 0,1-1 0 0 0,0 0-1 0 0,0 0 1 0 0,0 0 0 0 0,0 0 0 0 0,0 0 0 0 0,1-1 0 0 0,-1 0 0 0 0,0 0-1 0 0,0 0 1 0 0,0 0 0 0 0,0-1 0 0 0,0 1 0 0 0,0-1 0 0 0,0 0 0 0 0,0-1-1 0 0,0 1 1 0 0,0-1 0 0 0,0 1 0 0 0,-1-1 0 0 0,1 0 0 0 0,0 0 0 0 0,-1-1-1 0 0,0 1 1 0 0,0-1 0 0 0,1 0 0 0 0,-2 0 0 0 0,1 0 0 0 0,0 0 0 0 0,-1 0-1 0 0,1-1 1 0 0,-1 1 0 0 0,0-1 0 0 0,0 1 0 0 0,0-1 0 0 0,-1 0-1 0 0,1 0 1 0 0,-1 0 0 0 0,0 0 0 0 0,0 0 0 0 0,0 0 0 0 0,-1 0 0 0 0,1 0-1 0 0,-1 0 1 0 0,0 0 0 0 0,0 0 0 0 0,0-1 0 0 0,-1 1 0 0 0,0 0 0 0 0,0 0-1 0 0,0 0 1 0 0,0 0-6 0 0,-4-2-13 0 0,-1-1 0 0 0,1 1-1 0 0,-2 1 1 0 0,1-1 0 0 0,0 1-1 0 0,-1 0 1 0 0,0 1 0 0 0,0-1-1 0 0,-1 1 1 0 0,1 1 0 0 0,-1-1-1 0 0,1 1 1 0 0,-1 1 0 0 0,0 0-1 0 0,0 0 1 0 0,-2 0 13 0 0,-25-9-602 0 0,12-7-2526 0 0,19 14 1684 0 0</inkml:trace>
  <inkml:trace contextRef="#ctx0" brushRef="#br0" timeOffset="1321.197">1084 14 1648 0 0,'0'-13'4999'0'0,"-13"27"-3714"0"0,11 3-1181 0 0,1 0 0 0 0,0 0-1 0 0,1 0 1 0 0,1 0 0 0 0,1 0 0 0 0,0 0-1 0 0,1 0 1 0 0,1 0 0 0 0,1-1 0 0 0,0 1-1 0 0,1-1 1 0 0,4 7-104 0 0,31 155-3630 0 0,-57-147 1236 0 0,7-21 1237 0 0</inkml:trace>
  <inkml:trace contextRef="#ctx0" brushRef="#br0" timeOffset="1584.424">932 267 1744 0 0,'-3'-1'748'0'0,"1"1"-120"0"0,1 0-44 0 0,-1 0-76 0 0,2 0-168 0 0,3 0 136 0 0,0 0-120 0 0,4-2-7 0 0,1 1-37 0 0,14-1-60 0 0,-9 2-152 0 0,30-9-128 0 0,-16 5 8 0 0,2-1-564 0 0,-2 1-581 0 0,1 1 69 0 0,-6-2-432 0 0</inkml:trace>
  <inkml:trace contextRef="#ctx0" brushRef="#br0" timeOffset="1943.38">1310 255 1008 0 0,'85'-31'3574'0'0,"-85"30"-3566"0"0,11-3 64 0 0,0-1 1 0 0,0-1-1 0 0,0 0 0 0 0,-1 0 0 0 0,0-1 0 0 0,0 0 1 0 0,-1-1-1 0 0,0 0 0 0 0,0 0 0 0 0,-1-1 0 0 0,0 0 0 0 0,0 0 1 0 0,-1-1-1 0 0,-1 0 0 0 0,0-1 0 0 0,4-8-72 0 0,-9 18 8 0 0,-35-10-12 0 0,22 12 52 0 0,0 1 0 0 0,1 0 0 0 0,-1 1 0 0 0,1 0 0 0 0,0 1 0 0 0,0 0 0 0 0,0 1 0 0 0,0 0 0 0 0,1 1 0 0 0,0 0 0 0 0,0 1 0 0 0,1 0 0 0 0,-1 0 0 0 0,2 1 0 0 0,-1 0 0 0 0,1 1 0 0 0,0-1 0 0 0,1 2 0 0 0,0-1 0 0 0,0 1 0 0 0,1 0 0 0 0,0 0 0 0 0,1 1 0 0 0,-2 7-48 0 0,32 39 217 0 0,-12-46-336 0 0,1 0 0 0 0,0-1 0 0 0,1 0 0 0 0,0-1 0 0 0,1-1 0 0 0,0-1 0 0 0,0 0 0 0 0,1-1 0 0 0,-1 0 0 0 0,1-2 0 0 0,1 0 0 0 0,-1-1 0 0 0,0 0 0 0 0,1-2 0 0 0,5 0 119 0 0,31 8-1100 0 0,-27-4 535 0 0</inkml:trace>
  <inkml:trace contextRef="#ctx0" brushRef="#br0" timeOffset="2334.8">1 929 1684 0 0,'2'2'135'0'0,"1"1"-1"0"0,0-1 1 0 0,-1 0-1 0 0,1 0 1 0 0,0 0-1 0 0,0 0 1 0 0,0 0-1 0 0,1-1 1 0 0,-1 1-1 0 0,0-1 1 0 0,1 0-1 0 0,-1 0 1 0 0,0 0-1 0 0,1-1 1 0 0,-1 1-1 0 0,1-1 1 0 0,-1 0-1 0 0,1 0 1 0 0,0 0-1 0 0,-1 0 1 0 0,1-1-1 0 0,1 1-134 0 0,-2 0 128 0 0,358-42 2545 0 0,-242 22-2132 0 0,99-16 142 0 0,206-30-453 0 0,73 12-230 0 0,-404 40-297 0 0,-108-20-3606 0 0,4 17 2543 0 0,1 0-134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1048 0 0,'0'0'429'0'0,"0"0"-26"0"0,0 0-19 0 0,2-15 2109 0 0,28-11-965 0 0,-23 10-35 0 0,13 184 69 0 0,52 158-1393 0 0,-70-317-118 0 0,3 14-491 0 0,-16-33-2703 0 0,-3-16 387 0 0,5 8 1379 0 0</inkml:trace>
  <inkml:trace contextRef="#ctx0" brushRef="#br0" timeOffset="621.776">65 97 936 0 0,'0'-2'88'0'0,"1"0"0"0"0,0 0 0 0 0,0 1 0 0 0,0-1 0 0 0,0 0 0 0 0,0 1 0 0 0,0-1 0 0 0,0 1 0 0 0,1-1 0 0 0,-1 1 0 0 0,0 0 0 0 0,1 0 0 0 0,-1-1 0 0 0,1 1 0 0 0,-1 0 0 0 0,1 0 0 0 0,0 0 0 0 0,0 1 0 0 0,-1-1 0 0 0,1 0 0 0 0,0 1 0 0 0,0-1 0 0 0,0 1 0 0 0,0-1 0 0 0,-1 1 0 0 0,1 0 0 0 0,0 0 0 0 0,0 0 0 0 0,0 0 0 0 0,0 0 0 0 0,0 0 0 0 0,0 1 0 0 0,0-1 0 0 0,0 1 0 0 0,-1-1 0 0 0,1 1 0 0 0,0 0 0 0 0,0-1 0 0 0,-1 1 0 0 0,1 0 0 0 0,0 0 0 0 0,-1 0-1 0 0,1 1-87 0 0,81 54 212 0 0,-70-46 146 0 0,12 13-110 0 0,-1 0-1 0 0,0 2 1 0 0,-2 1-1 0 0,-1 0 1 0 0,-1 2-1 0 0,10 18-247 0 0,-9-14 360 0 0,-15-23-351 0 0,-6-9 30 0 0,1-1 0 0 0,-1 1 1 0 0,0-1-1 0 0,1 1 0 0 0,-1-1 1 0 0,0 1-1 0 0,1 0 1 0 0,-1-1-1 0 0,1 1 0 0 0,-1 0 1 0 0,1-1-1 0 0,-1 1 0 0 0,1 0 1 0 0,-1-1-1 0 0,1 1 0 0 0,-1 0 1 0 0,1 0-1 0 0,-1 0 1 0 0,1-1-1 0 0,-1 1 0 0 0,1 0 1 0 0,0 0-1 0 0,-1 0 0 0 0,1 0 1 0 0,-1 0-1 0 0,1 0 1 0 0,-1 0-1 0 0,1 0 0 0 0,0 0 1 0 0,-1 0-1 0 0,1 1 0 0 0,-1-1 1 0 0,1 0-1 0 0,-1 0 0 0 0,1 0 1 0 0,-1 1-1 0 0,1-1 1 0 0,-1 0-1 0 0,1 1 0 0 0,-1-1 1 0 0,1 0-1 0 0,-1 1 0 0 0,0-1 1 0 0,1 1-1 0 0,-1-1 0 0 0,1 1-39 0 0,5-44 82 0 0,2 0 0 0 0,2 0 0 0 0,1 1 0 0 0,3 1 0 0 0,11-25-82 0 0,-14 39 11 0 0,15-47 21 0 0,-6 166-146 0 0,-11-20 94 0 0,3 0 0 0 0,3 0 0 0 0,3-2 0 0 0,22 54 20 0 0,-7-43-1540 0 0,-32-81 573 0 0,-1 0-84 0 0,-7 5-1656 0 0,3-4 1348 0 0</inkml:trace>
  <inkml:trace contextRef="#ctx0" brushRef="#br0" timeOffset="1215.271">778 442 928 0 0,'67'-17'4736'0'0,"47"-38"-4675"0"0,-99 48 340 0 0,179-101-124 0 0,-195 108-286 0 0,0 0 0 0 0,0 1 0 0 0,0-1 1 0 0,0 0-1 0 0,1 0 0 0 0,-1 0 0 0 0,0 0 0 0 0,0 1 0 0 0,0-1 0 0 0,0-1 0 0 0,0 1 0 0 0,0 0 0 0 0,1 0 0 0 0,-1 0 0 0 0,0 0 0 0 0,0-1 1 0 0,0 1-1 0 0,0 0 0 0 0,1-1 0 0 0,-1 1 0 0 0,0 0 0 0 0,0-1 0 0 0,1 1 0 0 0,-1-1 0 0 0,0 1 0 0 0,1-1 0 0 0,-1 0 0 0 0,0 1 0 0 0,1-1 0 0 0,-1 0 1 0 0,1 1-1 0 0,-1-1 0 0 0,1 0 0 0 0,-1 0 0 0 0,1 1 0 0 0,0-1 0 0 0,-1 0 0 0 0,1 0 0 0 0,0 0 0 0 0,0 0 0 0 0,0 1 0 0 0,-1-1 0 0 0,1 0 0 0 0,0 0 1 0 0,0 0-1 0 0,0 0 0 0 0,0 0 0 0 0,1 0 0 0 0,-1 1 0 0 0,0-1 0 0 0,0 0 0 0 0,0 0 0 0 0,1 0 0 0 0,-1 0 0 0 0,0 1 0 0 0,1-1 0 0 0,-1 0 1 0 0,1 0-1 0 0,-1 1 0 0 0,1-1 0 0 0,-1 0 0 0 0,1 0 0 0 0,-1 1 0 0 0,1-1 0 0 0,0 1 0 0 0,-1-1 0 0 0,1 1 0 0 0,0-1 0 0 0,0 0 9 0 0,-79 3-10 0 0,64 0 49 0 0,1 1 0 0 0,0 1 1 0 0,-1 0-1 0 0,1 1 0 0 0,1 1 0 0 0,-1 0 0 0 0,1 0 0 0 0,0 1 0 0 0,0 1 0 0 0,1 0 0 0 0,0 1 0 0 0,1 0 1 0 0,0 0-1 0 0,0 1 0 0 0,1 0 0 0 0,0 1 0 0 0,-6 10-39 0 0,14-17 15 0 0,0 0-1 0 0,0 0 1 0 0,0 0-1 0 0,0 0 1 0 0,1 0 0 0 0,0 1-1 0 0,0-1 1 0 0,0 0-1 0 0,0 0 1 0 0,1 1 0 0 0,-1-1-1 0 0,1 0 1 0 0,0 0-1 0 0,1 0 1 0 0,-1 0 0 0 0,1 0-1 0 0,-1 0 1 0 0,1 0-1 0 0,0 0 1 0 0,1-1 0 0 0,-1 1-1 0 0,1-1 1 0 0,-1 0-1 0 0,1 1 1 0 0,0-1 0 0 0,0-1-1 0 0,1 1 1 0 0,-1 0-1 0 0,0-1 1 0 0,1 1 0 0 0,0-1-1 0 0,-1 0 1 0 0,1 0-1 0 0,0-1 1 0 0,0 1 0 0 0,0-1-1 0 0,0 0 1 0 0,0 0-1 0 0,1 0-14 0 0,166 28-987 0 0,-54-43-2025 0 0,-75 3 1624 0 0</inkml:trace>
  <inkml:trace contextRef="#ctx0" brushRef="#br0" timeOffset="1650.821">1625 230 1048 0 0,'-9'-1'102'0'0,"0"0"0"0"0,0 0-1 0 0,-1 1 1 0 0,1 0 0 0 0,0 1 0 0 0,0 0-1 0 0,0 0 1 0 0,0 1 0 0 0,0 0 0 0 0,0 1-1 0 0,1-1 1 0 0,-1 2 0 0 0,1-1-1 0 0,0 1 1 0 0,-1 1 0 0 0,2 0 0 0 0,-1 0-1 0 0,1 0 1 0 0,-1 1 0 0 0,2 0 0 0 0,-1 0-1 0 0,1 1 1 0 0,0 0 0 0 0,0 0 0 0 0,-4 6-102 0 0,-2-1 162 0 0,4-6-28 0 0,1 1-1 0 0,-1 0 1 0 0,1 0 0 0 0,1 0 0 0 0,-1 1 0 0 0,1 0 0 0 0,1 1 0 0 0,-1-1 0 0 0,2 1 0 0 0,-1 0 0 0 0,1 0 0 0 0,0 0 0 0 0,1 1 0 0 0,0-1 0 0 0,-1 10-134 0 0,6-17 24 0 0,0 0-1 0 0,0-1 0 0 0,0 1 1 0 0,1-1-1 0 0,-1 1 1 0 0,0-1-1 0 0,1 0 0 0 0,-1 0 1 0 0,1 0-1 0 0,0 0 0 0 0,-1 0 1 0 0,1 0-1 0 0,0-1 1 0 0,-1 1-1 0 0,1-1 0 0 0,0 0 1 0 0,0 0-1 0 0,-1 0 1 0 0,1 0-1 0 0,0 0 0 0 0,0-1 1 0 0,-1 1-1 0 0,1-1 0 0 0,0 0 1 0 0,-1 0-1 0 0,2 0-23 0 0,16-4 50 0 0,-1-1-1 0 0,0-1 0 0 0,0-1 1 0 0,0-1-1 0 0,-1 0 1 0 0,0-1-1 0 0,-1-1 0 0 0,0-1 1 0 0,-1 0-1 0 0,0-1 1 0 0,5-7-50 0 0,7-14 941 0 0,-27 66-1013 0 0,3-28-248 0 0,0 1 1 0 0,0 0-1 0 0,0-1 1 0 0,1 0-1 0 0,-1 0 0 0 0,1 0 1 0 0,0-1-1 0 0,0 0 1 0 0,1 1-1 0 0,-1-2 0 0 0,1 1 1 0 0,-1-1-1 0 0,1 0 0 0 0,0 0 1 0 0,0 0-1 0 0,4 0 320 0 0,1-2-1398 0 0</inkml:trace>
  <inkml:trace contextRef="#ctx0" brushRef="#br0" timeOffset="2083.247">1870 184 1068 0 0,'70'211'4914'0'0,"-63"-251"-1160"0"0,53-102-3160 0 0,-57 141-593 0 0,0 0 1 0 0,0 0 0 0 0,0 0 0 0 0,0 1 0 0 0,1-1-1 0 0,-1 1 1 0 0,0 0 0 0 0,0 0 0 0 0,0 0 0 0 0,0 0-1 0 0,0 1 1 0 0,0-1 0 0 0,0 1 0 0 0,0 0 0 0 0,0 0-1 0 0,0 0 1 0 0,0 0 0 0 0,0 0 0 0 0,0 1 0 0 0,-1-1-1 0 0,1 1 1 0 0,0 0 0 0 0,-1-1 0 0 0,1 1 0 0 0,-1 0-1 0 0,0 1 1 0 0,0-1 0 0 0,0 0 0 0 0,0 1 0 0 0,0-1-1 0 0,0 1 1 0 0,-1 0 0 0 0,1-1 0 0 0,-1 1 0 0 0,0 0-1 0 0,0 0 1 0 0,0 0 0 0 0,0 0 0 0 0,0 0 0 0 0,0 2-2 0 0,45 130-1190 0 0,-41-73-4750 0 0,-5-50 4460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8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354 589 1204 0 0,'5'-40'990'0'0,"-4"37"-913"0"0,0 1-1 0 0,0-1 1 0 0,0 1-1 0 0,-1-1 1 0 0,0 1-1 0 0,1-1 1 0 0,-1 1-1 0 0,0-1 1 0 0,0 1-1 0 0,0-1 1 0 0,-1 1-1 0 0,1-1 1 0 0,0 0-1 0 0,-1 1 1 0 0,0 0 0 0 0,0-1-1 0 0,0 1 1 0 0,0-1-1 0 0,0 1 1 0 0,0 0-1 0 0,0 0 1 0 0,-1-1-1 0 0,1 1 1 0 0,-1 0-1 0 0,1 0 1 0 0,-1 1-1 0 0,0-1 1 0 0,0 0-1 0 0,-2-1-76 0 0,-4-1 97 0 0,0 1 0 0 0,0 0 0 0 0,-1 0 0 0 0,1 1 0 0 0,-1 0 0 0 0,1 0 0 0 0,-1 1 0 0 0,0 0 0 0 0,0 1 0 0 0,0 0 0 0 0,1 0 0 0 0,-1 1 0 0 0,0 0 0 0 0,0 0 0 0 0,1 1 0 0 0,-1 0 0 0 0,1 1 0 0 0,-1 0 0 0 0,1 0 0 0 0,0 1 0 0 0,0 0 0 0 0,0 0 0 0 0,1 1 0 0 0,0 0 0 0 0,0 0 0 0 0,-2 2-97 0 0,0-1 27 0 0,0 1 0 0 0,1 0 1 0 0,0 0-1 0 0,0 1 1 0 0,0 0-1 0 0,1 1 0 0 0,0-1 1 0 0,1 1-1 0 0,0 1 1 0 0,0-1-1 0 0,1 1 1 0 0,0 0-1 0 0,1 0 0 0 0,0 1 1 0 0,0-1-1 0 0,1 1 1 0 0,1 0-1 0 0,0 0 0 0 0,-1 10-27 0 0,6-16 6 0 0,0 0-1 0 0,1 0 1 0 0,0-1-1 0 0,0 1 1 0 0,0-1-1 0 0,0 0 1 0 0,0 0-1 0 0,1-1 1 0 0,0 1-1 0 0,0-1 1 0 0,0 0-1 0 0,0 0 1 0 0,0-1-1 0 0,1 1 0 0 0,-1-1 1 0 0,1 0-1 0 0,-1-1 1 0 0,1 1-1 0 0,0-1 1 0 0,0-1-1 0 0,0 1 1 0 0,-1-1-1 0 0,1 0 1 0 0,0 0-1 0 0,0 0 1 0 0,0-1-1 0 0,0 0 1 0 0,-1 0-1 0 0,2-1-5 0 0,-2 2-27 0 0,23-3-94 0 0,-1-2 0 0 0,0-1-1 0 0,0-1 1 0 0,-1-1 0 0 0,0-1-1 0 0,0-1 1 0 0,-1-2 0 0 0,0-1-1 0 0,2-2 122 0 0,-26 15 1 0 0,0 0-1 0 0,0 0 0 0 0,0 1 1 0 0,0-1-1 0 0,-1 0 0 0 0,1 0 1 0 0,0 0-1 0 0,0 0 0 0 0,0 0 1 0 0,0 0-1 0 0,-1 0 0 0 0,1 0 1 0 0,0-1-1 0 0,0 1 0 0 0,0 0 1 0 0,-1 0-1 0 0,1-1 1 0 0,0 1-1 0 0,0 0 0 0 0,0-1 1 0 0,-1 1-1 0 0,1-1 0 0 0,0 1 1 0 0,-1-1-1 0 0,1 1 0 0 0,-1-1 1 0 0,1 0-1 0 0,0 1 0 0 0,-1-1 1 0 0,1 0-1 0 0,-1 1 0 0 0,0-1 1 0 0,1 0-1 0 0,-1 0 0 0 0,1 1 1 0 0,-1-1-1 0 0,0 0 0 0 0,0 0 1 0 0,1 0-1 0 0,-1 1 1 0 0,0-1-1 0 0,0 0 0 0 0,0 0 1 0 0,0 0-1 0 0,0 0 0 0 0,0 1 1 0 0,0-1-1 0 0,0 0 0 0 0,-1 0 1 0 0,1 0-1 0 0,0 0 0 0 0,0 1 1 0 0,-1-1-1 0 0,1 0 0 0 0,0 0 1 0 0,-1 1-1 0 0,1-1 0 0 0,-1 0 1 0 0,1 1-1 0 0,-1-1 0 0 0,1 0 1 0 0,-1 1-1 0 0,0-1 1 0 0,1 1-1 0 0,-1-1 0 0 0,0 1 1 0 0,1-1-1 0 0,-1 1 0 0 0,0-1 0 0 0,-59-5 235 0 0,-27 16-15 0 0,86-10-200 0 0,73-44-313 0 0,-48 29 244 0 0,-2 6-24 0 0,-2 0 1 0 0,1-2-1 0 0,-1-1 1 0 0,-1 0 0 0 0,0-1-1 0 0,-1-2 1 0 0,0 1-1 0 0,-1-2 1 0 0,-1 0 0 0 0,-1-1-1 0 0,0-1 1 0 0,-1 0-1 0 0,-1-1 1 0 0,0-1 0 0 0,-2 0-1 0 0,0 0 1 0 0,-2-1-1 0 0,4-11 73 0 0,14-212 3581 0 0,-27 244-3547 0 0,0-1 0 0 0,0 0 1 0 0,0 0-1 0 0,0 0 0 0 0,0 0 0 0 0,0 0 1 0 0,0 0-1 0 0,0 0 0 0 0,0 0 0 0 0,0 0 1 0 0,-1 0-1 0 0,1 0 0 0 0,0 1 0 0 0,-1-1 1 0 0,1 0-1 0 0,0 0 0 0 0,-1 0 0 0 0,1 0 1 0 0,-1 1-1 0 0,0-1 0 0 0,1 0 0 0 0,-1 1 1 0 0,0-1-1 0 0,1 0 0 0 0,-1 1 0 0 0,0-1 1 0 0,0 1-1 0 0,1-1 0 0 0,-1 1 0 0 0,0-1 1 0 0,0 1-1 0 0,0 0 0 0 0,0-1 0 0 0,0 1 1 0 0,1 0-1 0 0,-1 0 0 0 0,0-1 0 0 0,0 1 1 0 0,0 0-1 0 0,0 0 0 0 0,0 0 0 0 0,0 0 1 0 0,0 0-1 0 0,0 1 0 0 0,0-1 0 0 0,0 0 1 0 0,0 0-1 0 0,1 1 0 0 0,-1-1 0 0 0,0 0 1 0 0,0 1-1 0 0,0-1 0 0 0,0 1 0 0 0,1-1 1 0 0,-1 1-1 0 0,0-1 0 0 0,0 1 0 0 0,1 0 1 0 0,-1-1-1 0 0,0 1 0 0 0,1 0 0 0 0,-1-1 1 0 0,1 1-1 0 0,-1 0 0 0 0,1 0 0 0 0,-1 0 1 0 0,1 0-1 0 0,0-1 0 0 0,-1 1 0 0 0,1 0-34 0 0,-8 21 120 0 0,2 1-1 0 0,0-1 0 0 0,1 1 0 0 0,1 0 1 0 0,1 0-1 0 0,1 0 0 0 0,2 0 0 0 0,1 19-119 0 0,6 32-107 0 0,4 0 0 0 0,3 0 0 0 0,4-2 0 0 0,2 0-1 0 0,19 39 108 0 0,16 36-2412 0 0,-9-56-2628 0 0,-37-80 3666 0 0,-3-4-36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33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74 888 0 0,'0'0'508'0'0,"0"0"-53"0"0,4-21 909 0 0,24-31 1298 0 0,-28 52-2574 0 0,0 0-46 0 0,1 51 570 0 0,18 281 938 0 0,-9-288-1308 0 0,57 155 984 0 0,-67-199-1326 0 0,0-1 0 0 0,-1 0 0 0 0,1 1 0 0 0,-1-1 0 0 0,1 1 0 0 0,-1-1 0 0 0,0 1 1 0 0,1-1-1 0 0,-1 1 0 0 0,0-1 0 0 0,1 1 0 0 0,-1 0 0 0 0,0-1 0 0 0,1 1 0 0 0,-1 0 0 0 0,0 0 0 0 0,0-1 0 0 0,1 1 0 0 0,-1 0 1 0 0,0 0-1 0 0,0 0 0 0 0,1 0 0 0 0,-1 0 0 0 0,0 0 0 0 0,0 0 0 0 0,1 0 0 0 0,-1 0 0 0 0,0 0 0 0 0,0 1 0 0 0,1-1 0 0 0,-1 0 1 0 0,0 0-1 0 0,0 1 0 0 0,1-1 0 0 0,-1 1 0 0 0,0-1 0 0 0,1 0 0 0 0,-1 1 0 0 0,1-1 0 0 0,-1 1 0 0 0,1-1 0 0 0,-1 1 0 0 0,1 0 0 0 0,-1-1 1 0 0,1 1-1 0 0,-1 0 0 0 0,1-1 0 0 0,-1 1 0 0 0,1 0 0 0 0,0-1 0 0 0,0 1 0 0 0,-1 0 0 0 0,1-1 0 0 0,0 1 0 0 0,0 0 0 0 0,0 0 1 0 0,0 0-1 0 0,0-1 0 0 0,0 1 0 0 0,0 0 0 0 0,0 0 0 0 0,0-1 0 0 0,0 1 0 0 0,0 0 0 0 0,0 0 0 0 0,1-1 100 0 0,-19-10-1522 0 0</inkml:trace>
  <inkml:trace contextRef="#ctx0" brushRef="#br0" timeOffset="1045.973">1 403 976 0 0,'61'-14'5154'0'0,"72"-16"-4637"0"0,411-73 492 0 0,-372 20-742 0 0,-145-7 689 0 0,-45 36-911 0 0,-2 26-31 0 0,9 48-439 0 0,3 76 487 0 0,27 241 377 0 0,12-130 345 0 0,-32-207-729 0 0,1-1-1 0 0,0 1 1 0 0,-1 0-1 0 0,1 0 1 0 0,0 0-1 0 0,-1 0 1 0 0,1 0-1 0 0,0 0 1 0 0,-1 0-1 0 0,1 0 0 0 0,0 0 1 0 0,0 0-1 0 0,-1 0 1 0 0,1 1-1 0 0,0-1 1 0 0,-1 0-1 0 0,1 0 1 0 0,0 0-1 0 0,0 0 1 0 0,-1 0-1 0 0,1 0 1 0 0,0 1-55 0 0,-13-41 82 0 0,12 25-107 0 0,1 1-1 0 0,1-1 1 0 0,0 0 0 0 0,1 0 0 0 0,1 1-1 0 0,0-1 1 0 0,1 1 0 0 0,1 0-1 0 0,0 0 1 0 0,0 0 0 0 0,2 1-1 0 0,0 0 1 0 0,0 0 0 0 0,1 0 0 0 0,0 1-1 0 0,1 0 1 0 0,1 1 0 0 0,3-3 25 0 0,-12 13-13 0 0,-1 1 1 0 0,1-1-1 0 0,0 0 1 0 0,0 0-1 0 0,-1 1 1 0 0,1-1-1 0 0,0 0 1 0 0,0 1-1 0 0,0-1 1 0 0,0 1-1 0 0,0-1 1 0 0,0 1-1 0 0,0 0 1 0 0,0-1-1 0 0,0 1 1 0 0,0 0-1 0 0,0 0 1 0 0,1-1-1 0 0,-1 1 1 0 0,0 0-1 0 0,0 0 1 0 0,0 0-1 0 0,0 1 1 0 0,0-1-1 0 0,0 0 1 0 0,0 0-1 0 0,0 0 1 0 0,0 1 0 0 0,0-1-1 0 0,0 1 1 0 0,0-1-1 0 0,0 1 1 0 0,0-1-1 0 0,0 1 1 0 0,0-1-1 0 0,0 1 1 0 0,0 0-1 0 0,0 0 1 0 0,-1-1-1 0 0,1 1 1 0 0,0 0-1 0 0,-1 0 1 0 0,1 0-1 0 0,0 0 1 0 0,-1 0-1 0 0,1 0 1 0 0,-1 0-1 0 0,0 0 1 0 0,1 0-1 0 0,-1 0 1 0 0,0 0-1 0 0,1 0 1 0 0,-1 0-1 0 0,0 0 1 0 0,0 0-1 0 0,0 0 1 0 0,0 0-1 0 0,0 1 1 0 0,0-1-1 0 0,0 0 1 0 0,-1 0-1 0 0,1 0 1 0 0,0 0-1 0 0,0 0 1 0 0,-1 0 0 0 0,1 0-1 0 0,-1 0 1 0 0,1 0-1 0 0,-1 0 1 0 0,0 0 12 0 0,45 229-546 0 0,-6-184-854 0 0,3-40-3572 0 0,-40-6 3432 0 0</inkml:trace>
  <inkml:trace contextRef="#ctx0" brushRef="#br0" timeOffset="1468.812">1269 584 1024 0 0,'94'-47'2726'0'0,"-76"37"-2552"0"0,1 1-1 0 0,-2-2 1 0 0,1-1-1 0 0,-1 0 1 0 0,-1-1-1 0 0,0-1 1 0 0,-1 0-1 0 0,-1-1 1 0 0,0 0-1 0 0,-1-2 1 0 0,0 1-1 0 0,-1-2 1 0 0,-2 1-1 0 0,1-2 1 0 0,0-3-174 0 0,-13 18 20 0 0,1 1 0 0 0,-1-1 0 0 0,1 1 0 0 0,-1 0 0 0 0,0-1 0 0 0,0 1 1 0 0,-1 0-1 0 0,1 0 0 0 0,0 0 0 0 0,-1 1 0 0 0,0-1 0 0 0,0 1 0 0 0,0-1 1 0 0,0 1-1 0 0,0 0 0 0 0,0 0 0 0 0,-1 0 0 0 0,1 0 0 0 0,-1 1 0 0 0,1 0 1 0 0,-1-1-1 0 0,1 1 0 0 0,-1 1 0 0 0,0-1 0 0 0,0 0 0 0 0,1 1 0 0 0,-1 0 1 0 0,0 0-1 0 0,0 0 0 0 0,0 0 0 0 0,1 0 0 0 0,-1 1 0 0 0,0 0 0 0 0,0 0 1 0 0,1 0-1 0 0,-1 0 0 0 0,1 1 0 0 0,-3 0-20 0 0,-4 0 8 0 0,0-2 22 0 0,1 0-1 0 0,0 0 0 0 0,-1 1 1 0 0,1 1-1 0 0,0-1 0 0 0,0 1 1 0 0,0 1-1 0 0,0 0 0 0 0,0 0 1 0 0,1 1-1 0 0,-1 0 0 0 0,1 0 1 0 0,0 1-1 0 0,0 0 1 0 0,1 1-1 0 0,-1 0 0 0 0,1 0 1 0 0,0 0-1 0 0,1 1 0 0 0,0 0 1 0 0,0 0-1 0 0,0 1 0 0 0,1-1 1 0 0,0 1-1 0 0,0 0 0 0 0,1 1 1 0 0,0 0-30 0 0,3-4 6 0 0,1 1 1 0 0,-1-1 0 0 0,1 0-1 0 0,1 0 1 0 0,-1 1 0 0 0,1-1-1 0 0,-1 0 1 0 0,1 0 0 0 0,1 0 0 0 0,-1 0-1 0 0,1 0 1 0 0,0 0 0 0 0,0 0-1 0 0,0 0 1 0 0,1 0 0 0 0,0-1-1 0 0,0 0 1 0 0,0 1 0 0 0,0-1-1 0 0,1 0 1 0 0,-1-1 0 0 0,1 1-1 0 0,0 0 1 0 0,0-1 0 0 0,1 0-1 0 0,-1 0 1 0 0,1-1 0 0 0,-1 1-1 0 0,1-1 1 0 0,0 0 0 0 0,0 0-1 0 0,0 0 1 0 0,0-1 0 0 0,0 1 0 0 0,5-1-7 0 0,193 19-4032 0 0,-201-20 3891 0 0,27-2-1170 0 0,15-8-134 0 0</inkml:trace>
  <inkml:trace contextRef="#ctx0" brushRef="#br0" timeOffset="1796.394">1644 334 1540 0 0,'7'-10'2810'0'0,"24"45"-2173"0"0,-13-6-400 0 0,-2 2-1 0 0,-1 0 1 0 0,-1 1-1 0 0,-2 0 1 0 0,-1 1-1 0 0,-1 0 1 0 0,4 32-237 0 0,-13-62 90 0 0,0-1 0 0 0,-1 1 0 0 0,1-1 1 0 0,-1 1-1 0 0,1 0 0 0 0,-1-1 0 0 0,0 1 1 0 0,0-1-1 0 0,0 1 0 0 0,0 0 0 0 0,-1-1 0 0 0,1 1 1 0 0,-1-1-1 0 0,1 1 0 0 0,-1-1 0 0 0,0 1 1 0 0,0-1-1 0 0,0 1 0 0 0,0-1 0 0 0,-1 0 1 0 0,1 0-1 0 0,-1 1 0 0 0,1-1 0 0 0,-1 0 1 0 0,0 0-1 0 0,1-1 0 0 0,-1 1 0 0 0,0 0 0 0 0,0-1 1 0 0,-1 1-1 0 0,1-1 0 0 0,-1 1-90 0 0,-1-4 19 0 0,0 0 0 0 0,1 0 0 0 0,0-1 0 0 0,-1 1-1 0 0,1-1 1 0 0,0 0 0 0 0,0 0 0 0 0,1 0 0 0 0,-1-1 0 0 0,1 1 0 0 0,-1-1-1 0 0,1 1 1 0 0,0-1 0 0 0,0 0 0 0 0,1 1 0 0 0,-1-1 0 0 0,1 0 0 0 0,0 0-1 0 0,0 0 1 0 0,0-1 0 0 0,1 1 0 0 0,-1 0-19 0 0,1-1 246 0 0,0-3-6455 0 0,0 6 5028 0 0,0 0-364 0 0</inkml:trace>
  <inkml:trace contextRef="#ctx0" brushRef="#br0" timeOffset="2569.424">1681 515 876 0 0,'0'0'77'0'0,"1"0"0"0"0,-1-1 0 0 0,1 1 0 0 0,-1 0-1 0 0,1 0 1 0 0,-1-1 0 0 0,1 1 0 0 0,-1 0 0 0 0,1 0 0 0 0,-1 0 0 0 0,1 0 0 0 0,-1-1-1 0 0,1 1 1 0 0,-1 0 0 0 0,1 0 0 0 0,0 0 0 0 0,-1 0 0 0 0,1 0 0 0 0,-1 0-1 0 0,1 1 1 0 0,-1-1 0 0 0,1 0 0 0 0,-1 0 0 0 0,1 0 0 0 0,-1 0 0 0 0,1 1 0 0 0,-1-1-1 0 0,1 0 1 0 0,-1 1 0 0 0,1-1 0 0 0,-1 0 0 0 0,1 1 0 0 0,-1-1 0 0 0,1 0 0 0 0,-1 1-1 0 0,0-1 1 0 0,1 1 0 0 0,-1-1 0 0 0,0 1 0 0 0,0-1 0 0 0,1 1 0 0 0,-1-1-1 0 0,0 1 1 0 0,0-1 0 0 0,1 1 0 0 0,-1-1 0 0 0,0 1-77 0 0,7-5-105 0 0,13-6 286 0 0,1-2-1 0 0,-2 0 0 0 0,0-1 0 0 0,-1-1 0 0 0,0-1 1 0 0,-1-1-1 0 0,0 0 0 0 0,-2-1 0 0 0,0-1 1 0 0,5-7-181 0 0,-20 24 2 0 0,0 0 0 0 0,1 0 0 0 0,-1 0 0 0 0,0 0 0 0 0,0 0 0 0 0,0 0 1 0 0,0 0-1 0 0,0 0 0 0 0,0 0 0 0 0,0 0 0 0 0,0 0 0 0 0,0 0 0 0 0,0 0 1 0 0,0 1-1 0 0,0-1 0 0 0,-1 0 0 0 0,1 0 0 0 0,-1 0 0 0 0,1 0 0 0 0,0 0 0 0 0,-1 0 1 0 0,1 0-1 0 0,-1 1 0 0 0,0-1 0 0 0,1 0 0 0 0,-1 0 0 0 0,0 1 0 0 0,1-1 1 0 0,-1 1-1 0 0,0-1 0 0 0,0 0 0 0 0,1 1 0 0 0,-1-1 0 0 0,0 1 0 0 0,0 0 1 0 0,0-1-1 0 0,0 1 0 0 0,0 0 0 0 0,0-1 0 0 0,0 1 0 0 0,0 0 0 0 0,0 0 1 0 0,0 0-1 0 0,0 0 0 0 0,0 0 0 0 0,0 0 0 0 0,1 0 0 0 0,-1 0 0 0 0,0 0 0 0 0,0 0 1 0 0,0 1-1 0 0,0-1 0 0 0,0 0 0 0 0,0 1 0 0 0,0-1 0 0 0,0 1 0 0 0,0-1 1 0 0,1 1-1 0 0,-1-1 0 0 0,0 1 0 0 0,0 0-2 0 0,-72 13 50 0 0,64-12-29 0 0,0 1-1 0 0,0 0 1 0 0,0 0 0 0 0,0 1-1 0 0,1 0 1 0 0,-1 0-1 0 0,1 1 1 0 0,0 0-1 0 0,1 1 1 0 0,-1 0 0 0 0,1 0-1 0 0,0 1 1 0 0,1-1-1 0 0,-1 1 1 0 0,1 1-21 0 0,8-6 4 0 0,-1 1-1 0 0,1-1 1 0 0,0 0-1 0 0,0 0 1 0 0,0 0-1 0 0,0 0 1 0 0,0-1 0 0 0,0 1-1 0 0,1 0 1 0 0,-1-1-1 0 0,1 0 1 0 0,-1 1 0 0 0,1-1-1 0 0,-1 0 1 0 0,1 0-1 0 0,0-1 1 0 0,-1 1 0 0 0,1 0-1 0 0,0-1 1 0 0,0 0-1 0 0,-1 1 1 0 0,1-1 0 0 0,0-1-1 0 0,0 1 1 0 0,0 0-1 0 0,-1 0 1 0 0,1-1-1 0 0,0 0 1 0 0,1 0-4 0 0,0 1 14 0 0,69 0 92 0 0,-72 0-169 0 0,12 20 47 0 0,-113 122 609 0 0,38-68 73 0 0,123-61-169 0 0,39-13-623 0 0,-99 0 92 0 0,-1 0-76 0 0,0 12-671 0 0,-59 34-4199 0 0,49-43 3542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9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74 1212 0 0,'-1'-4'111'0'0,"0"0"1"0"0,-1 0-1 0 0,1 0 1 0 0,-1 1-1 0 0,0-1 0 0 0,0 0 1 0 0,0 1-1 0 0,0-1 1 0 0,-1 1-1 0 0,1 0 0 0 0,-1 0 1 0 0,0 0-1 0 0,0 0 0 0 0,0 0 1 0 0,-1 1-1 0 0,1-1 1 0 0,0 1-1 0 0,-1 0 0 0 0,0 0 1 0 0,1 0-1 0 0,-1 0 1 0 0,0 1-1 0 0,0 0 0 0 0,0 0 1 0 0,0 0-1 0 0,0 0 0 0 0,0 0 1 0 0,0 1-1 0 0,0 0 1 0 0,-1-1-1 0 0,1 2 0 0 0,0-1 1 0 0,0 0-1 0 0,0 1 0 0 0,-2 0-111 0 0,-12 7 160 0 0,2 0 0 0 0,-1 0 0 0 0,2 2 0 0 0,-1 0 0 0 0,1 0 0 0 0,0 2 0 0 0,1 0 0 0 0,1 0 0 0 0,0 1 0 0 0,0 1 0 0 0,2 0 0 0 0,-1 1 0 0 0,2 0 0 0 0,0 1 0 0 0,1 0 0 0 0,0 0-1 0 0,2 1 1 0 0,-5 14-160 0 0,10-29 10 0 0,0-1-1 0 0,1 0 1 0 0,-1 1-1 0 0,1 0 0 0 0,0-1 1 0 0,-1 1-1 0 0,1 0 1 0 0,0 0-1 0 0,0-1 1 0 0,0 1-1 0 0,0 0 0 0 0,1 0 1 0 0,-1 0-1 0 0,0 0 1 0 0,1 0-1 0 0,-1 0 0 0 0,1 1 1 0 0,0-1-1 0 0,0 0 1 0 0,0 0-1 0 0,0 0 1 0 0,0 0-1 0 0,0 0 0 0 0,0 0 1 0 0,1 0-1 0 0,-1 0 1 0 0,1 1-1 0 0,-1-1 0 0 0,1 0 1 0 0,0-1-1 0 0,0 1 1 0 0,0 0-1 0 0,0 0 1 0 0,0 0-1 0 0,1 0 0 0 0,-1-1 1 0 0,0 1-1 0 0,1-1 1 0 0,-1 1-1 0 0,1-1 0 0 0,0 1 1 0 0,-1-1-1 0 0,1 0 1 0 0,0 0-1 0 0,0 0 1 0 0,0 0-1 0 0,0 0 0 0 0,0 0 1 0 0,0-1-1 0 0,0 1 1 0 0,0-1-1 0 0,0 1 0 0 0,0-1 1 0 0,0 0-1 0 0,0 1 1 0 0,0-1-1 0 0,1 0-9 0 0,14-4-54 0 0,-2 0 0 0 0,1 0 0 0 0,0-1 0 0 0,-1-1 0 0 0,0-1 0 0 0,0 0 1 0 0,-1-1-1 0 0,0-1 0 0 0,0 0 0 0 0,2-3 54 0 0,120-110 285 0 0,-134 121-276 0 0,0 1 0 0 0,0-1 0 0 0,1 1 0 0 0,-1 0 0 0 0,0-1 1 0 0,0 1-1 0 0,0 0 0 0 0,0 0 0 0 0,1 1 0 0 0,-1-1 0 0 0,0 0 0 0 0,0 1 0 0 0,0 0 0 0 0,0-1 0 0 0,0 1 0 0 0,0 0 0 0 0,0 0 0 0 0,0 0 0 0 0,0 0 0 0 0,0 0 1 0 0,0 0-1 0 0,-1 1 0 0 0,1-1 0 0 0,-1 1 0 0 0,1-1 0 0 0,-1 1 0 0 0,1 0 0 0 0,-1-1 0 0 0,0 1 0 0 0,0 0 0 0 0,0 0 0 0 0,0 0 0 0 0,0 0 0 0 0,0 0 1 0 0,0 0-1 0 0,0 0 0 0 0,-1 0 0 0 0,0 0 0 0 0,1 1-9 0 0,17 20-155 0 0,118 74-5001 0 0,-116-89 3713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2464 0 0,'6'-34'6066'0'0,"-1"23"-6172"0"0,56 60-4605 0 0,-46-30 3210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2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365 129 956 0 0,'11'-7'945'0'0,"-9"6"-849"0"0,0 1 0 0 0,0-1 0 0 0,0 0 0 0 0,-1 1-1 0 0,1-1 1 0 0,0 0 0 0 0,-1 0 0 0 0,1 0 0 0 0,0-1-1 0 0,-1 1 1 0 0,0 0 0 0 0,1-1 0 0 0,-1 1 0 0 0,0 0 0 0 0,0-1-1 0 0,1 1 1 0 0,-1-1 0 0 0,0 0 0 0 0,-1 1 0 0 0,1-1-1 0 0,0 0 1 0 0,0 0 0 0 0,-1 0 0 0 0,1 1 0 0 0,-1-1-1 0 0,0 0 1 0 0,1 0 0 0 0,-1 0 0 0 0,0 0 0 0 0,0 0 0 0 0,0 0-1 0 0,0 0 1 0 0,-1 0 0 0 0,1 1 0 0 0,0-1 0 0 0,-1 0-1 0 0,1 0 1 0 0,-1 0 0 0 0,0 0 0 0 0,0 0-96 0 0,-2-2 50 0 0,0 0 1 0 0,0-1-1 0 0,0 1 1 0 0,-1 0-1 0 0,0 0 1 0 0,0 1-1 0 0,0-1 1 0 0,0 1-1 0 0,0 0 1 0 0,-1 0-1 0 0,1 0 1 0 0,-1 1-1 0 0,0 0 1 0 0,0 0-1 0 0,0 0 1 0 0,0 0-1 0 0,0 1 1 0 0,0 0-1 0 0,-1 0 1 0 0,1 0-1 0 0,0 0 1 0 0,-1 1-1 0 0,1 0 1 0 0,0 0-1 0 0,-1 1 1 0 0,1 0-1 0 0,0-1 1 0 0,0 2-1 0 0,0-1 1 0 0,-1 1-1 0 0,1-1 1 0 0,0 1-1 0 0,1 1 1 0 0,-1-1-1 0 0,-3 3-50 0 0,-11 4 121 0 0,1 2 1 0 0,0 0-1 0 0,0 1 0 0 0,1 1 1 0 0,1 1-1 0 0,0 0 0 0 0,1 1 0 0 0,-9 11-121 0 0,16-16 68 0 0,1-1 0 0 0,-1 2 0 0 0,1-1 0 0 0,1 1 0 0 0,0 0 0 0 0,1 0 0 0 0,0 0 0 0 0,1 1 0 0 0,0 0 0 0 0,0 0 0 0 0,1 0 0 0 0,1 0 0 0 0,0 0 0 0 0,1 10-68 0 0,2-19 17 0 0,2 1 1 0 0,-1 0-1 0 0,0 0 1 0 0,1-1-1 0 0,-1 1 0 0 0,1-1 1 0 0,0 0-1 0 0,0 0 1 0 0,1 0-1 0 0,-1 0 0 0 0,1-1 1 0 0,-1 1-1 0 0,1-1 1 0 0,0 0-1 0 0,0 0 1 0 0,0 0-1 0 0,0-1 0 0 0,0 1 1 0 0,0-1-1 0 0,0 0 1 0 0,0 0-1 0 0,1-1 0 0 0,-1 1 1 0 0,0-1-1 0 0,1 0 1 0 0,-1 0-1 0 0,0 0 0 0 0,1-1 1 0 0,-1 1-1 0 0,0-1 1 0 0,1 0-1 0 0,-1 0 1 0 0,2-1-18 0 0,15-4-6 0 0,0 0 1 0 0,-1-1-1 0 0,0-1 1 0 0,0-1-1 0 0,-1 0 1 0 0,0-2 0 0 0,-1 0-1 0 0,0-1 1 0 0,-1-1-1 0 0,0-1 1 0 0,-1 0-1 0 0,-1-1 1 0 0,0-1 0 0 0,-1 0-1 0 0,0-1 1 0 0,-2 0-1 0 0,0-1 1 0 0,-1-1-1 0 0,-1 0 1 0 0,0-2 5 0 0,-9 22 3 0 0,-1 0 0 0 0,0 0 1 0 0,1 0-1 0 0,-1-1 0 0 0,0 1 0 0 0,1 0 1 0 0,-1-1-1 0 0,1 1 0 0 0,-1 0 0 0 0,1-1 1 0 0,-1 1-1 0 0,1 0 0 0 0,0-1 0 0 0,-1 1 1 0 0,1-1-1 0 0,0 1 0 0 0,-1-1 0 0 0,1 0 1 0 0,0 1-1 0 0,0-1 0 0 0,-1 0 0 0 0,1 1 1 0 0,0-1-1 0 0,0 0 0 0 0,0 0 0 0 0,-1 0 1 0 0,1 0-1 0 0,0 1 0 0 0,0-1 0 0 0,0 0 1 0 0,-1-1-1 0 0,1 1 0 0 0,0 0 0 0 0,0 0 1 0 0,0 0-1 0 0,0 0 0 0 0,-1-1 0 0 0,1 1 1 0 0,0 0-1 0 0,0-1 0 0 0,-1 1 0 0 0,1 0 0 0 0,0-1 1 0 0,-1 1-1 0 0,1-1 0 0 0,0 1 0 0 0,-1-1 1 0 0,1 0-1 0 0,-1 1 0 0 0,1-1 0 0 0,-1 0 1 0 0,1 1-1 0 0,-1-1 0 0 0,1 0 0 0 0,-1 1 1 0 0,0-1-1 0 0,1 0 0 0 0,-1 0 0 0 0,0 0 1 0 0,0 1-1 0 0,1-1 0 0 0,-1 0 0 0 0,0 0 1 0 0,0 0-1 0 0,0 0-3 0 0,17 23-240 0 0,150 96-6037 0 0,-142-107 4906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288 442 2116 0 0,'-15'1'260'0'0,"0"1"-1"0"0,0 1 0 0 0,0 0 1 0 0,1 1-1 0 0,-1 1 0 0 0,1 0 1 0 0,0 1-1 0 0,0 1 0 0 0,1 0 1 0 0,0 0-1 0 0,0 1 0 0 0,1 1 1 0 0,0 1-1 0 0,0-1 1 0 0,1 2-1 0 0,0-1 0 0 0,1 2 1 0 0,0-1-1 0 0,1 2 0 0 0,0-1 1 0 0,1 1-1 0 0,0 1-259 0 0,7-12 17 0 0,0 0 0 0 0,1 0-1 0 0,-1 0 1 0 0,0 0 0 0 0,1 0-1 0 0,0 0 1 0 0,-1 0 0 0 0,1 0 0 0 0,0 0-1 0 0,0 0 1 0 0,0 0 0 0 0,0 0 0 0 0,0 0-1 0 0,1 0 1 0 0,-1 0 0 0 0,1 0 0 0 0,-1-1-1 0 0,1 1 1 0 0,0 0 0 0 0,-1 0 0 0 0,1 0-1 0 0,0 0 1 0 0,0-1 0 0 0,0 1 0 0 0,1-1-1 0 0,-1 1 1 0 0,0 0 0 0 0,1-1 0 0 0,-1 0-1 0 0,1 1 1 0 0,-1-1 0 0 0,1 0-1 0 0,-1 0 1 0 0,1 0 0 0 0,0 0 0 0 0,0 0-1 0 0,-1 0 1 0 0,1-1 0 0 0,0 1 0 0 0,0 0-1 0 0,0-1 1 0 0,0 1-17 0 0,90 8-20 0 0,-87-9 0 0 0,186-52-437 0 0,-139 32 308 0 0,76-46 155 0 0,-134 61 231 0 0,-18 7-192 0 0,-97 34 171 0 0,166-30-490 0 0,-21-10 202 0 0,1 0 0 0 0,-1-2 0 0 0,-1-1 0 0 0,0-1 0 0 0,0-1 0 0 0,0-1 0 0 0,-1-1 0 0 0,-1-1 0 0 0,0-1 0 0 0,19-15 72 0 0,-30 18 70 0 0,-2 0 0 0 0,1-1 1 0 0,-1 0-1 0 0,-1 0 0 0 0,0-1 1 0 0,0 0-1 0 0,-1-1 0 0 0,-1 1 1 0 0,0-1-1 0 0,-1 0 1 0 0,0 0-1 0 0,-1 0 0 0 0,-1-1 1 0 0,0 1-1 0 0,-1-1 0 0 0,0 0 1 0 0,-1 1-1 0 0,0-1 0 0 0,-1 0 1 0 0,-1 1-1 0 0,0-1 0 0 0,-1 1 1 0 0,-1 0-1 0 0,0-1 0 0 0,0 2 1 0 0,-1-1-1 0 0,-1 0 0 0 0,0 1 1 0 0,-1 0-1 0 0,0 1 1 0 0,-1-1-1 0 0,0 2 0 0 0,-1-1 1 0 0,0 1-1 0 0,-5-4-70 0 0,12 11 63 0 0,1 0-1 0 0,-1 0 1 0 0,0 1 0 0 0,0-1-1 0 0,0 1 1 0 0,0-1 0 0 0,0 1-1 0 0,0 0 1 0 0,-1 0 0 0 0,1 0 0 0 0,-1 0-1 0 0,0 0 1 0 0,1 1 0 0 0,-1-1-1 0 0,0 1 1 0 0,0 0 0 0 0,0 0-1 0 0,0 0 1 0 0,0 0 0 0 0,0 0 0 0 0,0 0-1 0 0,0 1 1 0 0,-1 0 0 0 0,1 0-1 0 0,0 0 1 0 0,0 0 0 0 0,0 0-1 0 0,-3 1-62 0 0,-5 13 54 0 0,1 0-1 0 0,0 1 1 0 0,0 0-1 0 0,2 0 0 0 0,0 1 1 0 0,1 1-1 0 0,0-1 1 0 0,2 1-1 0 0,0 0 1 0 0,1 0-1 0 0,0 1 0 0 0,1 0 1 0 0,1-1-1 0 0,1 1 1 0 0,1 0-1 0 0,0 0 0 0 0,1-1 1 0 0,2 5-54 0 0,25 166-172 0 0,21 143-4073 0 0,-49-327 4064 0 0,0 0 0 0 0,0 0 0 0 0,0 0 0 0 0,-1 0 0 0 0,0 0 0 0 0,1 0 0 0 0,-1 0 0 0 0,-1 0 0 0 0,1 0 0 0 0,0-1 0 0 0,-1 1 0 0 0,0 0 0 0 0,0-1 0 0 0,0 1 0 0 0,0-1 0 0 0,-1 0 0 0 0,1 0 0 0 0,-1 0 0 0 0,0 0 0 0 0,0 0 0 0 0,0 0 0 0 0,0-1 0 0 0,-1 0 0 0 0,1 1 0 0 0,0-1 0 0 0,-1 0 0 0 0,0-1 0 0 0,0 1 181 0 0,-22 6-1279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1132 0 0,'65'139'2011'0'0,"13"53"371"0"0,-76-167 105 0 0,-13-41-1450 0 0,7 1-1036 0 0,0-1 0 0 0,1 1-1 0 0,1-1 1 0 0,1 0-1 0 0,0 1 1 0 0,1-1 0 0 0,1 0-1 0 0,0 0 1 0 0,1 0-1 0 0,1 1 1 0 0,0-1-1 0 0,1 1 1 0 0,1 0 0 0 0,0 0-1 0 0,1 0 1 0 0,1 1-1 0 0,0 0 1 0 0,1 0-1 0 0,1 1 1 0 0,0 0 0 0 0,0 0-1 0 0,5-4 0 0 0,-12 15-21 0 0,0-1-1 0 0,0 1 0 0 0,0-1 1 0 0,0 1-1 0 0,1 0 0 0 0,-1 0 1 0 0,1 0-1 0 0,-1 0 0 0 0,1 0 1 0 0,0 1-1 0 0,-1-1 0 0 0,1 1 1 0 0,0 0-1 0 0,0 0 0 0 0,0 0 1 0 0,0 0-1 0 0,0 0 0 0 0,0 1 1 0 0,0-1-1 0 0,0 1 0 0 0,1 0 1 0 0,-1 0-1 0 0,0 0 0 0 0,0 0 1 0 0,0 0-1 0 0,0 1 0 0 0,0 0 1 0 0,0-1-1 0 0,0 1 0 0 0,0 0 1 0 0,0 1-1 0 0,0-1 0 0 0,0 0 1 0 0,0 1-1 0 0,-1 0 0 0 0,1-1 1 0 0,-1 1-1 0 0,1 0 0 0 0,-1 0 1 0 0,0 1-1 0 0,1-1 0 0 0,-1 0 1 0 0,1 3 21 0 0,67 125-146 0 0,-61-24 502 0 0,-36-52 1020 0 0,29-95-558 0 0,8 11-909 0 0,2 1-1 0 0,1 0 1 0 0,1 0-1 0 0,2 1 1 0 0,0 1-1 0 0,2 1 1 0 0,18-20 91 0 0,10 16-332 0 0,-45 30 287 0 0,3 3-30 0 0,8 9 71 0 0,-1 0 1 0 0,0 0-1 0 0,-1 1 1 0 0,0 1-1 0 0,-1 0 1 0 0,-1 0-1 0 0,0 1 0 0 0,-1 0 1 0 0,-1 0-1 0 0,0 1 1 0 0,-1 0-1 0 0,0 0 1 0 0,-1 0-1 0 0,-1 0 1 0 0,0 16 3 0 0,12 83-2803 0 0,-15-103 90 0 0,0-4 1203 0 0</inkml:trace>
  <inkml:trace contextRef="#ctx0" brushRef="#br0" timeOffset="417.593">869 419 840 0 0,'299'-159'4843'0'0,"-300"159"-4835"0"0,1 0 0 0 0,-1 0 0 0 0,1 0 0 0 0,0 0 1 0 0,-1-1-1 0 0,1 1 0 0 0,-1 0 0 0 0,1 0 0 0 0,-1-1 1 0 0,1 1-1 0 0,0 0 0 0 0,-1-1 0 0 0,1 1 0 0 0,0 0 1 0 0,-1-1-1 0 0,1 1 0 0 0,0-1 0 0 0,0 1 1 0 0,-1 0-1 0 0,1-1 0 0 0,0 1 0 0 0,0-1 0 0 0,0 1 1 0 0,0-1-1 0 0,-1 1 0 0 0,1-1 0 0 0,0 1 0 0 0,0-1 1 0 0,0 1-1 0 0,0-1 0 0 0,0 1 0 0 0,0-1 0 0 0,0 1 1 0 0,0-1-1 0 0,0 1 0 0 0,1-1 0 0 0,-1 1 1 0 0,0-1-1 0 0,0 1 0 0 0,0-1 0 0 0,1 1 0 0 0,-1 0 1 0 0,0-1-1 0 0,0 1 0 0 0,1-1 0 0 0,-1 1 0 0 0,0 0 1 0 0,1-1-1 0 0,-1 1 0 0 0,0 0 0 0 0,1-1 1 0 0,-1 1-1 0 0,1 0 0 0 0,-1 0 0 0 0,0-1 0 0 0,1 1 1 0 0,-1 0-1 0 0,1 0 0 0 0,-1 0 0 0 0,1-1 0 0 0,-1 1 1 0 0,1 0-9 0 0,-50-2 240 0 0,42 2-154 0 0,-8 0-14 0 0,-1 1-1 0 0,1 0 1 0 0,0 1-1 0 0,-1 0 1 0 0,1 2-1 0 0,1-1 1 0 0,-1 2 0 0 0,0 0-1 0 0,1 1 1 0 0,0 0-1 0 0,0 1 1 0 0,1 1 0 0 0,0 0-1 0 0,0 1 1 0 0,1 0-1 0 0,0 1 1 0 0,1 0 0 0 0,0 1-1 0 0,0 0 1 0 0,1 1-1 0 0,-7 11-71 0 0,15-19 9 0 0,0-1-1 0 0,0 1 1 0 0,0-1-1 0 0,0 1 1 0 0,1 0-1 0 0,0-1 1 0 0,0 1-1 0 0,0 0 1 0 0,0 0-1 0 0,0 0 1 0 0,1 0-1 0 0,0 0 0 0 0,0 0 1 0 0,0 0-1 0 0,0 0 1 0 0,1 0-1 0 0,-1 0 1 0 0,1 0-1 0 0,0 0 1 0 0,0-1-1 0 0,0 1 1 0 0,1 0-1 0 0,0-1 1 0 0,-1 1-1 0 0,1 0 0 0 0,0-1 1 0 0,1 0-1 0 0,-1 0 1 0 0,1 1-1 0 0,-1-1 1 0 0,1-1-1 0 0,0 1 1 0 0,0 0-1 0 0,0-1 1 0 0,3 2-9 0 0,4 3-54 0 0,0-1 0 0 0,0 0 0 0 0,0-1 0 0 0,1 0 0 0 0,-1-1 0 0 0,1 0 0 0 0,0-1 0 0 0,1 0 1 0 0,-1-1-1 0 0,0 0 0 0 0,9 0 54 0 0,12-2-308 0 0,0-1 1 0 0,-1-2 0 0 0,1-1 0 0 0,-1-2-1 0 0,0 0 1 0 0,0-3 0 0 0,0 0-1 0 0,-2-2 1 0 0,18-8 307 0 0,13-9-479 0 0,-32 9 303 0 0</inkml:trace>
  <inkml:trace contextRef="#ctx0" brushRef="#br0" timeOffset="731.936">1450 398 4424 0 0,'37'-78'810'0'0,"-37"77"-637"0"0,-13-18 463 0 0,7 19-581 0 0,0 0 0 0 0,0 0-1 0 0,-1 0 1 0 0,1 0 0 0 0,0 1-1 0 0,0 0 1 0 0,0 1 0 0 0,1-1-1 0 0,-1 1 1 0 0,0 0 0 0 0,0 1-1 0 0,1-1 1 0 0,0 1 0 0 0,-1 0-1 0 0,1 1 1 0 0,0-1 0 0 0,-2 2-55 0 0,5-3 28 0 0,-12 6 26 0 0,0 1 0 0 0,0 0 0 0 0,1 1 0 0 0,1 0 0 0 0,-1 1 0 0 0,2 1 0 0 0,0 0 0 0 0,0 0 0 0 0,1 1 0 0 0,1 1 0 0 0,0-1 0 0 0,0 2 0 0 0,0 3-54 0 0,8-16 34 0 0,5 7 34 0 0,6-9-73 0 0,0-1 0 0 0,0 0 0 0 0,0-1 0 0 0,0 0 0 0 0,-1-1 0 0 0,1 0 0 0 0,0 0-1 0 0,-1-1 1 0 0,0 0 0 0 0,0-1 0 0 0,0 0 0 0 0,0 0 0 0 0,-1-1 0 0 0,0 0 0 0 0,0 0-1 0 0,-1-1 1 0 0,1 0 0 0 0,-2 0 0 0 0,6-8 5 0 0,46-55 1059 0 0,-58 70-977 0 0,0 0-1 0 0,0 0 4 0 0,5 31 98 0 0,37 29-923 0 0,-38-58 464 0 0,0 0-1 0 0,0 0 0 0 0,0 0 0 0 0,1 0 0 0 0,-1-1 0 0 0,0 1 0 0 0,1-1 0 0 0,0 0 0 0 0,-1-1 0 0 0,1 1 1 0 0,-1-1-1 0 0,1 0 0 0 0,0 0 0 0 0,-1 0 0 0 0,1-1 0 0 0,-1 1 0 0 0,1-1 0 0 0,-1 0 0 0 0,1-1 0 0 0,-1 1 1 0 0,4-2 276 0 0,16-8-1404 0 0</inkml:trace>
  <inkml:trace contextRef="#ctx0" brushRef="#br0" timeOffset="1011.578">1833 1 1184 0 0,'-95'56'3059'0'0,"67"12"-1047"0"0,34-51-1875 0 0,1-1 0 0 0,0 0 0 0 0,2 0 0 0 0,0-1 0 0 0,0 0 0 0 0,2-1 0 0 0,0 0 0 0 0,0 0 0 0 0,1-1 0 0 0,1-1 0 0 0,0 0 0 0 0,1-1 0 0 0,7 4-137 0 0,-18-11 17 0 0,37 28 202 0 0,-30-25-212 0 0,0 0 0 0 0,0 0-1 0 0,-1 1 1 0 0,0 0 0 0 0,0 0 0 0 0,-1 1 0 0 0,0 0 0 0 0,-1 1 0 0 0,0 0 0 0 0,0 0-1 0 0,-1 0 1 0 0,0 1 0 0 0,-1 0 0 0 0,4 10-7 0 0,-10-17-78 0 0,1-1 0 0 0,-1 1 0 0 0,1-1 0 0 0,-1 0-1 0 0,0 1 1 0 0,0-1 0 0 0,0 0 0 0 0,-1 0 0 0 0,1 0 0 0 0,-1 0 0 0 0,0 0 0 0 0,0 0-1 0 0,0 0 1 0 0,0 0 0 0 0,0-1 0 0 0,0 1 0 0 0,-1-1 0 0 0,1 0 0 0 0,-1 1-1 0 0,0-1 1 0 0,0 0 0 0 0,0-1 0 0 0,0 1 0 0 0,0 0 0 0 0,0-1 0 0 0,0 0 0 0 0,0 0-1 0 0,-1 0 1 0 0,1 0 0 0 0,-1 0 0 0 0,1-1 0 0 0,0 1 0 0 0,-1-1 0 0 0,1 0 0 0 0,-1 0-1 0 0,1 0 1 0 0,-1-1 0 0 0,-1 1 78 0 0,-39-32-2705 0 0,30 12 1327 0 0</inkml:trace>
  <inkml:trace contextRef="#ctx0" brushRef="#br0" timeOffset="1263.083">1961 32 1664 0 0,'-7'0'3599'0'0,"-15"15"-3089"0"0,12-7 118 0 0,-3 5-183 0 0,5-5-211 0 0,-4 3 76 0 0,-2 1-20 0 0,-16 18 287 0 0,10-8-227 0 0,4 2-212 0 0,0 0-1 0 0,2 1 0 0 0,0 0 1 0 0,2 1-1 0 0,1 0 0 0 0,1 1 1 0 0,0 7-138 0 0,-57 124-5127 0 0,52-136 3640 0 0,0-5-40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1808 0 0,'19'5'6045'0'0,"6"81"-5032"0"0,-24-85-858 0 0,49 273 405 0 0,-57-265-6793 0 0,-1-25 4705 0 0</inkml:trace>
  <inkml:trace contextRef="#ctx0" brushRef="#br0" timeOffset="543.113">286 372 1616 0 0,'10'-8'3249'0'0,"4"-18"-2816"0"0,-9 16-6 0 0,23-39 462 0 0,-14 20-700 0 0,2 0 0 0 0,0 2 0 0 0,3 0 1 0 0,0 1-1 0 0,1 1 0 0 0,1 1 0 0 0,5-3-189 0 0,-20 25 14 0 0,-1-1 0 0 0,1 1-1 0 0,0 0 1 0 0,-1 0 0 0 0,1 0 0 0 0,0 1-1 0 0,0 0 1 0 0,0 0 0 0 0,0 1 0 0 0,1-1 0 0 0,-1 1-1 0 0,0 1 1 0 0,0-1 0 0 0,0 1 0 0 0,0 0-1 0 0,0 0 1 0 0,0 1 0 0 0,0 0 0 0 0,0 0-1 0 0,-1 0 1 0 0,1 1 0 0 0,-1 0 0 0 0,0 0 0 0 0,1 0-1 0 0,-1 1 1 0 0,0-1 0 0 0,-1 1 0 0 0,1 0-1 0 0,-1 1 1 0 0,0-1 0 0 0,0 1 0 0 0,0 0-1 0 0,-1 0 1 0 0,1 0 0 0 0,-1 0 0 0 0,-1 1 0 0 0,1-1-1 0 0,-1 1 1 0 0,0 0 0 0 0,0 0 0 0 0,0 0-1 0 0,-1 0 1 0 0,0 0 0 0 0,0 0 0 0 0,0 0-1 0 0,-1 4-13 0 0,-1-7-43 0 0,1 0-1 0 0,-1 0 0 0 0,0 0 0 0 0,0 0 0 0 0,0 0 0 0 0,0 0 0 0 0,0-1 0 0 0,-1 1 0 0 0,1 0 0 0 0,-1-1 1 0 0,0 1-1 0 0,1-1 0 0 0,-1 1 0 0 0,-1-1 0 0 0,1 0 0 0 0,0 0 0 0 0,0 0 0 0 0,-1 0 0 0 0,1 0 0 0 0,-1-1 1 0 0,0 1-1 0 0,1-1 0 0 0,-1 1 0 0 0,-3 0 44 0 0,-70 19-4840 0 0,73-21 3430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29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2 246 1272 0 0,'-1'15'4311'0'0,"1"57"-3372"0"0,87 281 802 0 0,-46-214-3841 0 0,-40-138 1002 0 0,-3 0-1579 0 0,0-6 1325 0 0</inkml:trace>
  <inkml:trace contextRef="#ctx0" brushRef="#br0" timeOffset="404.131">29 171 956 0 0,'-23'-129'4902'0'0,"24"127"-4876"0"0,-1 0 0 0 0,1-1 0 0 0,0 1 0 0 0,-1 0 0 0 0,1 0 0 0 0,0 1 0 0 0,0-1 0 0 0,0 0 0 0 0,0 0 0 0 0,1 0 0 0 0,-1 1 0 0 0,0-1 0 0 0,1 0 0 0 0,-1 1 0 0 0,1-1 0 0 0,-1 1 0 0 0,1 0 0 0 0,0 0 0 0 0,0-1 0 0 0,0 1 0 0 0,-1 0 0 0 0,1 1 0 0 0,0-1 0 0 0,0 0 0 0 0,0 0 0 0 0,1 1 0 0 0,-1-1 0 0 0,0 1 0 0 0,0 0 0 0 0,0 0 0 0 0,0 0 0 0 0,0 0 0 0 0,0 0 0 0 0,0 0 0 0 0,1 0 0 0 0,-1 1 0 0 0,0-1 0 0 0,0 1-1 0 0,0-1 1 0 0,0 1 0 0 0,0 0 0 0 0,0 0 0 0 0,0 0 0 0 0,0 0 0 0 0,-1 0 0 0 0,1 0 0 0 0,0 1 0 0 0,-1-1 0 0 0,1 0 0 0 0,-1 1 0 0 0,1 0 0 0 0,-1-1 0 0 0,0 1 0 0 0,1 0 0 0 0,0 1-26 0 0,9 7 33 0 0,-1 0-1 0 0,1 1 1 0 0,-2 1-1 0 0,0 0 0 0 0,0 0 1 0 0,-1 0-1 0 0,0 1 1 0 0,-1 0-1 0 0,-1 1 0 0 0,0 0 1 0 0,-1 0-1 0 0,0 0 1 0 0,-1 0-1 0 0,-1 1 0 0 0,0 0 1 0 0,-1-1-1 0 0,-1 1 1 0 0,0 13-33 0 0,-3-15 31 0 0,-2 0-1 0 0,1 0 1 0 0,-1 0 0 0 0,-1-1 0 0 0,0 0 0 0 0,-1 0-1 0 0,-1 0 1 0 0,1-1 0 0 0,-2 0 0 0 0,0 0 0 0 0,0-1-1 0 0,-1 0 1 0 0,0 0 0 0 0,-3 2-31 0 0,-19 10 218 0 0,16-18 35 0 0,5-3 72 0 0,14-19-140 0 0,111 16-162 0 0,60 51-452 0 0,-144-38 247 0 0,51 18-423 0 0,70 21-4215 0 0,-132-44 3546 0 0</inkml:trace>
  <inkml:trace contextRef="#ctx0" brushRef="#br0" timeOffset="870.69">752 105 1736 0 0,'6'35'2662'0'0,"53"199"-380"0"0,86 138 95 0 0,-145-373-2340 0 0,0 0 0 0 0,0 1 1 0 0,0-1-1 0 0,0 1 0 0 0,0-1 0 0 0,0 0 1 0 0,0 1-1 0 0,0-1 0 0 0,0 1 1 0 0,0-1-1 0 0,1 1 0 0 0,-1-1 0 0 0,0 1 1 0 0,0-1-1 0 0,1 1 0 0 0,-1-1 0 0 0,0 1 1 0 0,1-1-1 0 0,-1 1 0 0 0,1-1 1 0 0,-1 1-1 0 0,0 0 0 0 0,1-1 0 0 0,-1 1 1 0 0,1 0-1 0 0,-1-1 0 0 0,1 1 0 0 0,-1 0 1 0 0,1-1-1 0 0,-1 1 0 0 0,1 0 1 0 0,0 0-1 0 0,-1 0 0 0 0,1 0 0 0 0,-1 0 1 0 0,1 0-1 0 0,-1-1 0 0 0,1 1 0 0 0,0 0 1 0 0,-1 1-1 0 0,1-1 0 0 0,-1 0 0 0 0,1 0 1 0 0,-1 0-1 0 0,1 0 0 0 0,0 0 1 0 0,-1 1-1 0 0,1-1 0 0 0,-1 0 0 0 0,1 0 1 0 0,-1 1-1 0 0,1-1 0 0 0,-1 0 0 0 0,1 1 1 0 0,-1-1-38 0 0,9-81 106 0 0,-7 61 73 0 0,16-270 363 0 0,-16 164-4084 0 0,26 102-1819 0 0,-21 21 3838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4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1080 0 0,'8'11'7024'0'0,"7"14"-2551"0"0,-17-13-6892 0 0,-13-2-3573 0 0,10-9 4738 0 0,1-1 66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4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127 145 1932 0 0,'10'13'3299'0'0,"-6"76"-2406"0"0,-4-82-542 0 0,2 273 1551 0 0,38-127-1406 0 0,-37-149-524 0 0,-1 0 0 0 0,1 0-1 0 0,0 0 1 0 0,0-1-1 0 0,1 1 1 0 0,-1-1-1 0 0,1 1 1 0 0,0-1 0 0 0,0 0-1 0 0,0 0 1 0 0,0-1-1 0 0,0 1 1 0 0,0-1-1 0 0,1 0 1 0 0,-1 0-1 0 0,1-1 1 0 0,0 1 0 0 0,-1-1-1 0 0,1 0 1 0 0,0 0-1 0 0,0-1 1 0 0,0 1-1 0 0,0-1 1 0 0,0 0 0 0 0,0-1-1 0 0,0 1 29 0 0,126-43-4844 0 0,-104 23 3478 0 0</inkml:trace>
  <inkml:trace contextRef="#ctx0" brushRef="#br0" timeOffset="247.293">10 470 1120 0 0,'-10'7'5133'0'0,"38"-8"-3894"0"0,38-6-1454 0 0,157-22-3783 0 0,-176 23 2579 0 0</inkml:trace>
  <inkml:trace contextRef="#ctx0" brushRef="#br0" timeOffset="631.923">650 575 1164 0 0,'24'3'242'0'0,"0"-2"0"0"0,0-1 0 0 0,1 0-1 0 0,-1-2 1 0 0,0-1 0 0 0,0-1 0 0 0,-1-1 0 0 0,1-1-1 0 0,-1-1 1 0 0,0-1 0 0 0,-1-1 0 0 0,1-1-242 0 0,-21 10-11 0 0,0 0 0 0 0,-1 0 1 0 0,1-1-1 0 0,0 1 0 0 0,-1 0 1 0 0,1-1-1 0 0,0 1 0 0 0,-1-1 1 0 0,1 1-1 0 0,-1-1 0 0 0,1 0 1 0 0,-1 1-1 0 0,1-1 0 0 0,-1 0 1 0 0,0 0-1 0 0,1 0 1 0 0,-1 0-1 0 0,0 0 0 0 0,0-1 1 0 0,0 1-1 0 0,0 0 0 0 0,0-1 1 0 0,0 1-1 0 0,0 0 0 0 0,0-1 1 0 0,0 1-1 0 0,-1-1 0 0 0,1 0 1 0 0,0 1-1 0 0,-1-1 0 0 0,0 1 1 0 0,1-1-1 0 0,-1 0 0 0 0,0 1 1 0 0,0-1-1 0 0,0 0 0 0 0,0 1 1 0 0,0-1-1 0 0,0 0 0 0 0,0 1 1 0 0,-1-1-1 0 0,1 0 0 0 0,0 1 1 0 0,-1-1-1 0 0,0 1 0 0 0,1-1 1 0 0,-1 1-1 0 0,0-1 0 0 0,0 1 1 0 0,0-1-1 0 0,0 1 0 0 0,0 0 1 0 0,0-1-1 0 0,0 1 1 0 0,0 0-1 0 0,0 0 0 0 0,-1 0 1 0 0,1 0-1 0 0,0 0 0 0 0,-1 0 1 0 0,1 0-1 0 0,-1 0 0 0 0,1 1 1 0 0,-1-1-1 0 0,1 1 0 0 0,-1-1 1 0 0,0 1-1 0 0,1-1 0 0 0,-1 1 1 0 0,0 0 10 0 0,-14-5 126 0 0,0 1 1 0 0,0 1 0 0 0,0 0 0 0 0,0 1 0 0 0,-1 1 0 0 0,1 0 0 0 0,-1 1-1 0 0,1 1 1 0 0,0 1 0 0 0,-1 0 0 0 0,1 1 0 0 0,0 1 0 0 0,0 0 0 0 0,1 2-1 0 0,-1-1 1 0 0,1 2 0 0 0,0 0 0 0 0,1 1 0 0 0,-2 1-127 0 0,10-5 51 0 0,0 0-1 0 0,0 0 1 0 0,1 0 0 0 0,-1 1 0 0 0,1 0-1 0 0,0 0 1 0 0,1 0 0 0 0,-1 1 0 0 0,1 0-1 0 0,0-1 1 0 0,0 1 0 0 0,1 1 0 0 0,0-1-1 0 0,0 1 1 0 0,0-1 0 0 0,1 1 0 0 0,0 0 0 0 0,0 0-1 0 0,1 0 1 0 0,-1 0 0 0 0,2 0 0 0 0,-1 0-1 0 0,1 4-50 0 0,3-3-14 0 0,-1 0 0 0 0,2 0 0 0 0,-1 0 0 0 0,1-1 0 0 0,0 1 0 0 0,1-1 0 0 0,0 0-1 0 0,0 0 1 0 0,0-1 0 0 0,1 1 0 0 0,0-1 0 0 0,0-1 0 0 0,1 1 0 0 0,0-1 0 0 0,0 0 0 0 0,0 0 0 0 0,0-1-1 0 0,1 0 1 0 0,-1 0 0 0 0,1-1 0 0 0,0 0 0 0 0,1 0 0 0 0,-1-1 0 0 0,0 0 0 0 0,0-1 0 0 0,4 1 14 0 0,104 12-2727 0 0,-78-13 1415 0 0</inkml:trace>
  <inkml:trace contextRef="#ctx0" brushRef="#br0" timeOffset="1113.997">1098 560 1280 0 0,'-16'101'2744'0'0,"16"-101"-2689"0"0,0 0-1 0 0,-1-1 0 0 0,1 1 1 0 0,0 0-1 0 0,0-1 0 0 0,0 1 0 0 0,-1 0 1 0 0,1-1-1 0 0,0 1 0 0 0,-1 0 1 0 0,1 0-1 0 0,0-1 0 0 0,-1 1 0 0 0,1 0 1 0 0,0 0-1 0 0,-1 0 0 0 0,1-1 1 0 0,-1 1-1 0 0,1 0 0 0 0,0 0 0 0 0,-1 0 1 0 0,1 0-1 0 0,-1 0 0 0 0,1 0 1 0 0,0 0-1 0 0,-1 0 0 0 0,1 0 0 0 0,-1 0 1 0 0,1 0-1 0 0,0 0 0 0 0,-1 0 1 0 0,1 0-1 0 0,-1 0 0 0 0,1 1 1 0 0,0-1-1 0 0,-1 0 0 0 0,1 0 0 0 0,0 0 1 0 0,-1 1-1 0 0,1-1-54 0 0,4-54-8 0 0,70-135-315 0 0,2 84-2 0 0,-75 105 321 0 0,1-1 0 0 0,0 1 0 0 0,0 0 1 0 0,0 0-1 0 0,0 0 0 0 0,0 1 0 0 0,0-1 0 0 0,-1 0 1 0 0,1 1-1 0 0,0-1 0 0 0,0 1 0 0 0,0 0 0 0 0,-1-1 1 0 0,1 1-1 0 0,0 0 0 0 0,-1 0 0 0 0,1 0 0 0 0,-1 0 0 0 0,1 0 1 0 0,-1 1-1 0 0,1-1 0 0 0,-1 0 0 0 0,0 1 0 0 0,0-1 1 0 0,0 1-1 0 0,1-1 0 0 0,-2 1 0 0 0,1-1 0 0 0,0 1 1 0 0,0 0-1 0 0,0 0 0 0 0,-1-1 0 0 0,1 1 0 0 0,-1 0 1 0 0,1 0-1 0 0,-1 0 0 0 0,0 0 4 0 0,7 11-53 0 0,76 205-191 0 0,-81-213 151 0 0,1 0 1 0 0,0 0 0 0 0,0-1-1 0 0,0 1 1 0 0,0 0-1 0 0,1-1 1 0 0,0 0-1 0 0,0 0 1 0 0,0 0 0 0 0,0 0-1 0 0,1-1 1 0 0,0 0-1 0 0,-1 0 1 0 0,1 0-1 0 0,0 0 1 0 0,1-1 0 0 0,-1 1-1 0 0,0-2 1 0 0,1 1-1 0 0,-1 0 1 0 0,1-1-1 0 0,-1 0 1 0 0,1 0 0 0 0,1-1 92 0 0,16 1-1164 0 0</inkml:trace>
  <inkml:trace contextRef="#ctx0" brushRef="#br0" timeOffset="1390.846">1730 529 1508 0 0,'-17'2'278'0'0,"-1"0"-1"0"0,1 2 1 0 0,0 0-1 0 0,0 1 0 0 0,1 1 1 0 0,-1 0-1 0 0,1 1 1 0 0,1 1-1 0 0,-1 1 1 0 0,1 0-1 0 0,1 0 1 0 0,0 2-1 0 0,0 0 1 0 0,1 1-1 0 0,0 0 0 0 0,1 0 1 0 0,1 2-1 0 0,0-1 1 0 0,1 1-1 0 0,-4 7-277 0 0,14-19 4 0 0,-1 0 0 0 0,1 0 0 0 0,-1 0 0 0 0,1 0 0 0 0,0 0 1 0 0,0 0-1 0 0,0 0 0 0 0,0 1 0 0 0,0-1 0 0 0,0 0 0 0 0,1 0 0 0 0,-1 0 0 0 0,1 0 0 0 0,-1 0 0 0 0,1 0 0 0 0,0 0 0 0 0,0 0 0 0 0,0 0 0 0 0,0 0 0 0 0,0 0 0 0 0,0-1 0 0 0,1 1 0 0 0,-1 0 0 0 0,1-1 0 0 0,-1 1 0 0 0,1-1 0 0 0,-1 1 0 0 0,1-1 0 0 0,0 0 0 0 0,0 0 0 0 0,-1 1 0 0 0,1-1 0 0 0,0-1 1 0 0,0 1-1 0 0,0 0 0 0 0,0 0 0 0 0,0-1 0 0 0,1 1 0 0 0,-1-1 0 0 0,0 0 0 0 0,0 0 0 0 0,0 1 0 0 0,0-1 0 0 0,0-1 0 0 0,1 1 0 0 0,-1 0 0 0 0,0 0 0 0 0,0-1 0 0 0,0 1 0 0 0,0-1 0 0 0,0 0 0 0 0,0 0 0 0 0,0 0 0 0 0,0 0 0 0 0,0 0 0 0 0,0 0 0 0 0,-1 0 0 0 0,2-1-4 0 0,17-5-105 0 0,-1-2-1 0 0,1 0 0 0 0,-2-1 0 0 0,1-1 1 0 0,-2-1-1 0 0,1 0 0 0 0,-2-1 0 0 0,1-1 1 0 0,-2 0-1 0 0,0-2 0 0 0,-1 0 1 0 0,0 0-1 0 0,-2-1 0 0 0,0-1 0 0 0,0 0 1 0 0,-2 0-1 0 0,0-1 0 0 0,-1 0 0 0 0,-2-1 1 0 0,1 0-1 0 0,-2-1 0 0 0,-1 1 0 0 0,-1-1 1 0 0,1-9 105 0 0,2-14-82 0 0</inkml:trace>
  <inkml:trace contextRef="#ctx0" brushRef="#br0" timeOffset="1654.646">1831 134 5300 0 0,'-1'-10'264'0'0,"1"0"0"0"0,-2 0 0 0 0,1-1 0 0 0,-2 1 0 0 0,1 1 0 0 0,-1-1 0 0 0,-1 0 0 0 0,0 1 0 0 0,0-1 0 0 0,-1 1 0 0 0,0 0-1 0 0,-6-7-263 0 0,9 16 40 0 0,0 0 0 0 0,0-1 0 0 0,0 1-1 0 0,0 0 1 0 0,-1 0 0 0 0,1 0-1 0 0,0 0 1 0 0,0 1 0 0 0,0-1-1 0 0,-1 0 1 0 0,1 1 0 0 0,0 0 0 0 0,0-1-1 0 0,0 1 1 0 0,0 0 0 0 0,0 0-1 0 0,0 0 1 0 0,0 1 0 0 0,1-1 0 0 0,-1 0-1 0 0,0 1 1 0 0,1-1 0 0 0,-1 1-1 0 0,1-1 1 0 0,-1 1 0 0 0,1 0-1 0 0,0-1 1 0 0,-1 1 0 0 0,1 0 0 0 0,0 0-1 0 0,0 0 1 0 0,1 0 0 0 0,-1 0-1 0 0,0 0 1 0 0,1 1 0 0 0,-1-1-1 0 0,1 0 1 0 0,0 0 0 0 0,-1 0 0 0 0,1 0-40 0 0,-2 14-73 0 0,0 0 1 0 0,1 0-1 0 0,1 0 1 0 0,0 0-1 0 0,1 0 0 0 0,1 0 1 0 0,0 0-1 0 0,1 0 1 0 0,1-1-1 0 0,0 1 1 0 0,2-1-1 0 0,-1 0 1 0 0,2 0-1 0 0,0-1 1 0 0,1 0-1 0 0,1 2 73 0 0,8 20-578 0 0,47 115-4505 0 0,-51-121 3521 0 0</inkml:trace>
  <inkml:trace contextRef="#ctx0" brushRef="#br0" timeOffset="2195.602">2053 532 1312 0 0,'27'-4'4533'0'0,"29"-11"-3715"0"0,1 0-582 0 0,-37 11-159 0 0,20-4-27 0 0,0-1 0 0 0,0-2 0 0 0,-1-1 1 0 0,-1-2-1 0 0,0-2 0 0 0,27-16-50 0 0,-64 32-5 0 0,0 0-1 0 0,0 0 1 0 0,0 0-1 0 0,0 0 1 0 0,0-1-1 0 0,-1 1 1 0 0,1 0-1 0 0,0 0 0 0 0,0 0 1 0 0,0-1-1 0 0,0 1 1 0 0,-1 0-1 0 0,1-1 1 0 0,0 1-1 0 0,0-1 1 0 0,-1 1-1 0 0,1-1 0 0 0,0 0 1 0 0,-1 1-1 0 0,1-1 1 0 0,0 1-1 0 0,-1-1 1 0 0,1 0-1 0 0,-1 0 1 0 0,1 1-1 0 0,-1-1 1 0 0,0 0-1 0 0,1 0 0 0 0,-1 1 1 0 0,0-1-1 0 0,1 0 1 0 0,-1 0-1 0 0,0 0 1 0 0,0 0-1 0 0,0 0 1 0 0,0 1-1 0 0,0-1 1 0 0,0 0-1 0 0,0 0 0 0 0,0 0 1 0 0,0 0-1 0 0,0 0 1 0 0,0 0-1 0 0,-1 1 1 0 0,1-1-1 0 0,0 0 1 0 0,-1 0-1 0 0,1 0 1 0 0,0 1-1 0 0,-1-1 0 0 0,1 0 1 0 0,-1 0-1 0 0,0 1 1 0 0,1-1-1 0 0,-1 0 1 0 0,1 1-1 0 0,-1-1 1 0 0,0 1-1 0 0,1-1 0 0 0,-1 1 1 0 0,0-1-1 0 0,0 1 1 0 0,1-1-1 0 0,-1 1 1 0 0,0 0-1 0 0,0-1 1 0 0,0 1 5 0 0,-64-11-45 0 0,42 13 86 0 0,0 0 0 0 0,0 2 0 0 0,0 0 0 0 0,1 2 0 0 0,-1 0 1 0 0,1 2-1 0 0,1 0 0 0 0,-1 1 0 0 0,1 2 0 0 0,1 0 0 0 0,0 1 0 0 0,1 1 1 0 0,0 0-1 0 0,-1 3-41 0 0,16-13 11 0 0,-1 0 0 0 0,1 1 0 0 0,0-1 1 0 0,1 1-1 0 0,-1 0 0 0 0,1 0 1 0 0,-1 0-1 0 0,1 0 0 0 0,0 0 0 0 0,1 1 1 0 0,-1-1-1 0 0,1 1 0 0 0,0 0 0 0 0,0-1 1 0 0,0 1-1 0 0,1 0 0 0 0,0 0 0 0 0,0 1 1 0 0,0-1-1 0 0,0 0 0 0 0,1 0 1 0 0,0 0-1 0 0,0 1 0 0 0,0-1 0 0 0,1 0 1 0 0,0 0-1 0 0,0 0 0 0 0,0 0 0 0 0,0 0 1 0 0,1 0-1 0 0,0 0 0 0 0,0 0 0 0 0,0 0 1 0 0,1-1-1 0 0,0 1 0 0 0,0-1 1 0 0,0 0-1 0 0,0 0 0 0 0,0 0 0 0 0,1 0 1 0 0,0-1-1 0 0,0 1 0 0 0,0-1 0 0 0,0 0 1 0 0,0 0-1 0 0,1 0 0 0 0,-1-1 0 0 0,1 1 1 0 0,0-1-12 0 0,18 5-471 0 0,1-1 0 0 0,0-1 0 0 0,0-1 0 0 0,0-1 0 0 0,0-1 0 0 0,0-1 0 0 0,1-1 0 0 0,-1-1 0 0 0,0-1 0 0 0,0-2 0 0 0,0 0 1 0 0,18-6 470 0 0,-14 2-1434 0 0</inkml:trace>
  <inkml:trace contextRef="#ctx0" brushRef="#br0" timeOffset="2648.796">2604 374 1056 0 0,'30'149'2582'0'0,"-20"-25"1667"0"0,-10-124-4213 0 0,-1 0 0 0 0,1-1-1 0 0,0 1 1 0 0,0 0 0 0 0,-1 0 0 0 0,1-1 0 0 0,0 1 0 0 0,-1 0 0 0 0,1 0 0 0 0,0-1 0 0 0,-1 1 0 0 0,1 0-1 0 0,0 0 1 0 0,-1 0 0 0 0,1 0 0 0 0,0 0 0 0 0,-1 0 0 0 0,1-1 0 0 0,-1 1 0 0 0,1 0 0 0 0,0 0 0 0 0,-1 0-1 0 0,1 0 1 0 0,0 0 0 0 0,-1 0 0 0 0,1 1 0 0 0,-1-1 0 0 0,1 0 0 0 0,0 0 0 0 0,-1 0 0 0 0,1 0 0 0 0,0 0 0 0 0,-1 0-1 0 0,1 1 1 0 0,0-1 0 0 0,-1 0 0 0 0,1 0 0 0 0,0 1 0 0 0,-1-1 0 0 0,1 0-36 0 0,4-18-18 0 0,2 0 0 0 0,0 1-1 0 0,0-1 1 0 0,2 1 0 0 0,0 1 0 0 0,1 0 0 0 0,1 0 0 0 0,0 0-1 0 0,1 1 1 0 0,1 1 0 0 0,0 0 0 0 0,5-4 18 0 0,-16 16-24 0 0,1 0 0 0 0,0 0 0 0 0,0 1 0 0 0,0-1 0 0 0,0 0 0 0 0,0 0 0 0 0,0 1 0 0 0,0 0 0 0 0,0-1 0 0 0,1 1-1 0 0,-1 0 1 0 0,0 0 0 0 0,1 0 0 0 0,-1 0 0 0 0,1 0 0 0 0,-1 1 0 0 0,1-1 0 0 0,0 1 0 0 0,-1 0 0 0 0,1 0 0 0 0,0 0 0 0 0,-1 0 0 0 0,1 0 0 0 0,-1 0 0 0 0,1 1 0 0 0,-1-1 0 0 0,1 1 0 0 0,0 0 0 0 0,-1 0 0 0 0,0 0 0 0 0,1 0 0 0 0,-1 0 0 0 0,0 0 0 0 0,1 1 0 0 0,-1-1 0 0 0,0 1 0 0 0,0-1 0 0 0,0 1 0 0 0,0 0 0 0 0,-1 0 0 0 0,1 0-1 0 0,0 0 1 0 0,-1 0 0 0 0,1 0 0 0 0,0 2 24 0 0,32 114-174 0 0,-21 9-1158 0 0,5-121-2492 0 0,-17-6 2387 0 0</inkml:trace>
  <inkml:trace contextRef="#ctx0" brushRef="#br0" timeOffset="2957.174">3257 379 976 0 0,'-12'7'320'0'0,"1"0"0"0"0,1 1 1 0 0,-1 0-1 0 0,1 0 0 0 0,1 1 0 0 0,0 1 0 0 0,0 0 0 0 0,1 0 1 0 0,0 1-1 0 0,0 0 0 0 0,1 0 0 0 0,1 0 0 0 0,0 1 0 0 0,1 0 1 0 0,0 0-1 0 0,1 1 0 0 0,0 0 0 0 0,1-1 0 0 0,0 1 0 0 0,0 6-320 0 0,4-15-5 0 0,-1-1-1 0 0,1 0 0 0 0,-1 1 0 0 0,1-1 0 0 0,0 0 1 0 0,1 0-1 0 0,-1 0 0 0 0,0 0 0 0 0,1 0 1 0 0,0 0-1 0 0,-1 0 0 0 0,1 0 0 0 0,0-1 1 0 0,1 1-1 0 0,-1-1 0 0 0,0 1 0 0 0,1-1 0 0 0,-1 0 1 0 0,1 0-1 0 0,0 0 0 0 0,0 0 0 0 0,0-1 1 0 0,0 1-1 0 0,0-1 0 0 0,0 1 0 0 0,0-1 0 0 0,0 0 1 0 0,1 0-1 0 0,-1-1 0 0 0,0 1 0 0 0,0-1 1 0 0,1 0-1 0 0,-1 1 0 0 0,1-1 0 0 0,-1-1 1 0 0,0 1-1 0 0,1-1 6 0 0,123-14-1024 0 0,-115 11 908 0 0,0 0 1 0 0,0 0-1 0 0,0-1 0 0 0,-1-1 1 0 0,1 0-1 0 0,-1 0 0 0 0,0-1 0 0 0,-1-1 1 0 0,0 0-1 0 0,0 0 0 0 0,-1-1 1 0 0,4-4 115 0 0,1-6-34 0 0</inkml:trace>
  <inkml:trace contextRef="#ctx0" brushRef="#br0" timeOffset="3983.193">3508 521 4756 0 0,'32'-78'2732'0'0,"-32"77"-2471"0"0,0 1 13 0 0,0 0-4 0 0,0 0-64 0 0,-12-12 334 0 0,11 16-542 0 0,0-1 1 0 0,0 0 0 0 0,0 1-1 0 0,0-1 1 0 0,1 1-1 0 0,-1-1 1 0 0,1 1-1 0 0,0-1 1 0 0,0 1 0 0 0,0-1-1 0 0,0 1 1 0 0,1-1-1 0 0,0 1 1 0 0,-1-1-1 0 0,1 1 1 0 0,0-1 0 0 0,1 0-1 0 0,-1 1 1 0 0,1-1-1 0 0,-1 0 1 0 0,1 0-1 0 0,0 0 1 0 0,0 0 0 0 0,0 0-1 0 0,1-1 1 0 0,-1 1-1 0 0,0-1 1 0 0,1 1 0 0 0,0-1-1 0 0,0 0 1 0 0,0 0-1 0 0,0 0 1 0 0,0 0-1 0 0,0-1 1 0 0,0 1 0 0 0,0-1-1 0 0,1 0 1 0 0,-1 0-1 0 0,1 0 1 0 0,-1 0-1 0 0,0-1 1 0 0,1 1 0 0 0,0-1-1 0 0,-1 0 1 0 0,1 0-1 0 0,-1 0 1 0 0,1 0-1 0 0,-1-1 1 0 0,1 1 0 0 0,-1-1-1 0 0,2-1 2 0 0,4 4 13 0 0,0-1-1 0 0,-1 0 1 0 0,1 0-1 0 0,0-1 1 0 0,0 0-1 0 0,0-1 1 0 0,-1 0-1 0 0,1 0 1 0 0,0-1-1 0 0,-1 0 1 0 0,0-1-1 0 0,1 1 1 0 0,-1-2-1 0 0,0 1 1 0 0,0-1-1 0 0,0 0 1 0 0,-1-1-1 0 0,0 0 1 0 0,0 0-1 0 0,0-1 1 0 0,0 1-1 0 0,-1-2 1 0 0,0 1-1 0 0,0-1 1 0 0,-1 1-1 0 0,1-2 1 0 0,2-6-13 0 0,23-65 2356 0 0,26 91-2196 0 0,-54-14-124 0 0,-1 1 1 0 0,0 0 0 0 0,1-1-1 0 0,-1 0 1 0 0,0 1-1 0 0,0-1 1 0 0,-1 0 0 0 0,1 0-1 0 0,0 0 1 0 0,-1 0-1 0 0,1-1 1 0 0,-1 1 0 0 0,1 0-1 0 0,-1-1 1 0 0,0 1-1 0 0,0-1 1 0 0,0 1 0 0 0,0-1-1 0 0,-1 1 1 0 0,1-1-1 0 0,-1 1 1 0 0,0-1 0 0 0,1 0-1 0 0,-1 1 1 0 0,0-1-1 0 0,-1 0 1 0 0,1 1 0 0 0,-1-3-37 0 0,-5-23-1052 0 0,-4 36-476 0 0,4 247 1577 0 0,-8 95 202 0 0,10-314-217 0 0,3-6 100 0 0,-1 1 0 0 0,-2-1 0 0 0,-1 0 1 0 0,-1 0-1 0 0,-2-1 0 0 0,0 0 0 0 0,-2 0 1 0 0,-2-1-1 0 0,0 0 0 0 0,-2-1 1 0 0,-1 0-1 0 0,-8 9-134 0 0,18-30 41 0 0,1-1 1 0 0,-1-1-1 0 0,0 1 1 0 0,0 0-1 0 0,-1-1 1 0 0,1 0-1 0 0,-1-1 1 0 0,0 1-1 0 0,0-1 1 0 0,0 0-1 0 0,-1-1 1 0 0,1 1-1 0 0,-1-1 1 0 0,1 0-1 0 0,-1-1 1 0 0,0 0-1 0 0,1 0 0 0 0,-1 0 1 0 0,0-1-1 0 0,0 0 1 0 0,0 0-1 0 0,0-1 1 0 0,1 0-1 0 0,-1 0 1 0 0,0 0-1 0 0,1-1 1 0 0,-1 0-1 0 0,1 0 1 0 0,-1-1-1 0 0,-4-3-41 0 0,-3-1 25 0 0,2 0 0 0 0,-1-1 0 0 0,1 0 0 0 0,1-1 0 0 0,-1-1 0 0 0,2 0 0 0 0,-1 0 0 0 0,1-1 0 0 0,1 0 0 0 0,0-1-1 0 0,1 0 1 0 0,0 0 0 0 0,0-1 0 0 0,-1-4-25 0 0,-1-4-98 0 0,1-1 0 0 0,1 0 0 0 0,1 0-1 0 0,0 0 1 0 0,2-1 0 0 0,1 0 0 0 0,0 0-1 0 0,2 0 1 0 0,1 0 0 0 0,0 0 0 0 0,2-1-1 0 0,1 1 99 0 0,1-3-211 0 0,2 1 0 0 0,0-1-1 0 0,2 1 1 0 0,0 1 0 0 0,2 0-1 0 0,1 0 1 0 0,1 0 0 0 0,1 1-1 0 0,0 1 1 0 0,2 0 0 0 0,9-10 211 0 0,7 2-976 0 0,1 1-1 0 0,1 2 1 0 0,2 2 0 0 0,0 1 0 0 0,2 1 0 0 0,0 2 0 0 0,24-9 976 0 0,-13 4-1451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407 408 1036 0 0,'-12'-28'2203'0'0,"-36"25"-1144"0"0,-42 42-785 0 0,86-37-144 0 0,-12 4 3 0 0,0 2 0 0 0,0 0-1 0 0,0 1 1 0 0,1 0-1 0 0,1 1 1 0 0,-1 1 0 0 0,2 0-1 0 0,-1 1 1 0 0,2 1-1 0 0,0 0 1 0 0,0 0-1 0 0,1 1 1 0 0,1 1 0 0 0,0 0-1 0 0,1 0 1 0 0,1 1-1 0 0,0 0 1 0 0,1 1 0 0 0,1-1-1 0 0,1 1 1 0 0,-2 10-133 0 0,7-23 1 0 0,1 0-1 0 0,0 0 1 0 0,0 0 0 0 0,0 0 0 0 0,0 0 0 0 0,1 0 0 0 0,0 0-1 0 0,0-1 1 0 0,0 1 0 0 0,0-1 0 0 0,0 1 0 0 0,1-1 0 0 0,-1 0-1 0 0,1 0 1 0 0,0 0 0 0 0,0 0 0 0 0,0 0 0 0 0,0-1 0 0 0,1 1-1 0 0,-1-1 1 0 0,1 0 0 0 0,-1 0 0 0 0,1 0 0 0 0,0-1 0 0 0,0 1-1 0 0,0-1 1 0 0,0 0 0 0 0,0 0 0 0 0,0 0 0 0 0,0-1 0 0 0,0 1-1 0 0,0-1 1 0 0,0 0 0 0 0,0 0 0 0 0,2 0-1 0 0,140-9-2085 0 0,-36-20-618 0 0,-57 13 1267 0 0</inkml:trace>
  <inkml:trace contextRef="#ctx0" brushRef="#br0" timeOffset="621.493">478 668 1048 0 0,'19'16'2807'0'0,"-9"-15"-2776"0"0,0 0 0 0 0,1-1 0 0 0,-1 0 0 0 0,0 0 0 0 0,1-1-1 0 0,-1-1 1 0 0,0 0 0 0 0,0 0 0 0 0,0-1 0 0 0,0 0 0 0 0,0-1 0 0 0,-1 0 0 0 0,0 0 0 0 0,1-1-1 0 0,-2-1 1 0 0,1 1 0 0 0,0-1 0 0 0,-1-1 0 0 0,0 0 0 0 0,-1 0 0 0 0,0 0 0 0 0,0-1 0 0 0,0 0 0 0 0,-1 0-1 0 0,0-1 1 0 0,-1 1 0 0 0,0-1 0 0 0,0-1 0 0 0,-1 1 0 0 0,0-1 0 0 0,-1 0 0 0 0,1-1-31 0 0,-6 5-6 0 0,0 1 0 0 0,-1-1 1 0 0,1 1-1 0 0,-1-1 0 0 0,0 1 1 0 0,-1 0-1 0 0,1 0 0 0 0,-1 1 0 0 0,0-1 1 0 0,0 1-1 0 0,-1-1 0 0 0,1 1 1 0 0,-1 1-1 0 0,0-1 0 0 0,0 1 1 0 0,0 0-1 0 0,0 0 0 0 0,-1 0 0 0 0,1 1 1 0 0,-1-1-1 0 0,0 1 0 0 0,0 1 1 0 0,0-1-1 0 0,1 1 0 0 0,-1 0 0 0 0,0 1 1 0 0,0-1-1 0 0,-1 1 0 0 0,1 0 1 0 0,0 1-1 0 0,0-1 0 0 0,0 1 1 0 0,0 0-1 0 0,1 1 0 0 0,-1-1 0 0 0,-1 2 6 0 0,-3-2 58 0 0,-1 0 0 0 0,1 1 0 0 0,0 1 1 0 0,0-1-1 0 0,0 2 0 0 0,1-1 0 0 0,-1 1 0 0 0,1 1 0 0 0,0 0 0 0 0,0 0 0 0 0,0 1 0 0 0,0 0 0 0 0,1 0 0 0 0,0 1 0 0 0,1 0 0 0 0,0 1 0 0 0,0-1 0 0 0,0 1 0 0 0,1 1 0 0 0,0-1 0 0 0,1 1 0 0 0,-1 0 0 0 0,2 0 0 0 0,0 1 0 0 0,0-1 0 0 0,0 1 0 0 0,1 0 0 0 0,1 0 0 0 0,0 0 0 0 0,0 1 0 0 0,1-1 0 0 0,0 0 0 0 0,1 1 0 0 0,0-1 0 0 0,0 1 0 0 0,2 2-58 0 0,3 0-10 0 0,1-1 1 0 0,1 0-1 0 0,0-1 0 0 0,1 1 0 0 0,0-1 0 0 0,1-1 0 0 0,0 0 0 0 0,0 0 0 0 0,1-1 1 0 0,1 0-1 0 0,-1 0 0 0 0,1-1 0 0 0,1-1 0 0 0,0 0 0 0 0,0 0 0 0 0,0-2 0 0 0,0 1 0 0 0,1-1 1 0 0,0-1-1 0 0,0 0 0 0 0,1-1 0 0 0,-1-1 0 0 0,0 0 0 0 0,1 0 0 0 0,0-2 0 0 0,-1 0 1 0 0,2 0 9 0 0,80-23-3085 0 0,-74 9 1845 0 0</inkml:trace>
  <inkml:trace contextRef="#ctx0" brushRef="#br0" timeOffset="1058.156">911 510 1088 0 0,'9'16'372'0'0,"-1"0"1"0"0,0 1-1 0 0,-1 0 0 0 0,-1 0 0 0 0,-1 1 1 0 0,-1-1-1 0 0,0 1 0 0 0,-1 0 0 0 0,-1 0 0 0 0,-1 0 1 0 0,0 1-1 0 0,-1-1 0 0 0,-2 8-372 0 0,2-25 322 0 0,-20 0 478 0 0,16-15-805 0 0,2 0 0 0 0,0-1 0 0 0,0 1-1 0 0,2-1 1 0 0,-1 1 0 0 0,2-1 0 0 0,0 1 0 0 0,1-1 0 0 0,0 1 0 0 0,1 0 0 0 0,1 0 0 0 0,0 0 0 0 0,1 0 0 0 0,7-13 5 0 0,63-128-592 0 0,-74 153 573 0 0,-1 1-1 0 0,0-1 1 0 0,1 1-1 0 0,0 0 1 0 0,-1-1-1 0 0,1 1 1 0 0,0 0 0 0 0,-1-1-1 0 0,1 1 1 0 0,0 0-1 0 0,0 0 1 0 0,0 0 0 0 0,0 0-1 0 0,0 0 1 0 0,0 0-1 0 0,1 0 1 0 0,-1 0 0 0 0,0 0-1 0 0,0 1 1 0 0,1-1-1 0 0,-1 0 1 0 0,0 1 0 0 0,1-1-1 0 0,-1 1 1 0 0,1-1-1 0 0,-1 1 1 0 0,1 0 0 0 0,-1 0-1 0 0,0-1 1 0 0,1 1-1 0 0,-1 0 1 0 0,1 0 0 0 0,-1 1-1 0 0,1-1 1 0 0,-1 0-1 0 0,1 0 1 0 0,-1 1 0 0 0,1-1-1 0 0,-1 1 1 0 0,0-1-1 0 0,1 1 1 0 0,-1-1-1 0 0,0 1 1 0 0,1 0 19 0 0,43 57-352 0 0,-37-45 415 0 0,157 212 767 0 0,-25-113-3631 0 0,-126-107 1493 0 0</inkml:trace>
  <inkml:trace contextRef="#ctx0" brushRef="#br0" timeOffset="1321.426">1705 128 1120 0 0,'0'-2'146'0'0,"-2"-33"3446"0"0,-7 44-866 0 0,-4 51-2133 0 0,8-21-291 0 0,6 47 106 0 0,2-36-181 0 0,6 24 56 0 0,27 106-121 0 0,-3-60-733 0 0,-21-83 51 0 0,5 19-1515 0 0,-13-13-2106 0 0,-4-36 2777 0 0</inkml:trace>
  <inkml:trace contextRef="#ctx0" brushRef="#br0" timeOffset="1631.575">1369 485 1076 0 0,'-3'0'1028'0'0,"-1"0"-284"0"0,3 1-40 0 0,-1 1-116 0 0,5-2-52 0 0,4-2-156 0 0,1 2 69 0 0,22-1-81 0 0,-14 1-32 0 0,42-11-144 0 0,-18 8-48 0 0,-19 3-24 0 0,11 0-544 0 0,8 0-200 0 0,4 0 55 0 0,46-15-835 0 0,-45 11-152 0 0</inkml:trace>
  <inkml:trace contextRef="#ctx0" brushRef="#br0" timeOffset="1986.886">1983 518 1128 0 0,'15'9'351'0'0,"-1"2"0"0"0,-1-1-1 0 0,0 2 1 0 0,-1 0 0 0 0,0 0 0 0 0,0 1-1 0 0,-1 1 1 0 0,-1 0 0 0 0,-1 0 0 0 0,0 1-1 0 0,0 0 1 0 0,-2 1 0 0 0,0-1 0 0 0,5 18-351 0 0,-12-35 75 0 0,-1 1 1 0 0,1-1 0 0 0,-1 1 0 0 0,1-1 0 0 0,-1 1-1 0 0,0-1 1 0 0,1 1 0 0 0,-1-1 0 0 0,0 1 0 0 0,0 0-1 0 0,0 0 1 0 0,0-1 0 0 0,0 1 0 0 0,0 0 0 0 0,0 0-1 0 0,0 0 1 0 0,-1 0 0 0 0,1 0 0 0 0,0 0 0 0 0,-1 0-1 0 0,1 1 1 0 0,0-1 0 0 0,-1 0 0 0 0,1 1 0 0 0,-1-1-1 0 0,1 1 1 0 0,-1 0 0 0 0,0-1 0 0 0,1 1 0 0 0,-1 0-1 0 0,1 0 1 0 0,-1 0 0 0 0,1 0 0 0 0,-1 0 0 0 0,0 0-1 0 0,1 1 1 0 0,-1-1 0 0 0,1 0 0 0 0,-1 1 0 0 0,1-1-1 0 0,-1 1 1 0 0,1 0 0 0 0,-1-1 0 0 0,1 1 0 0 0,0 0-1 0 0,-1 0 1 0 0,1 0 0 0 0,0 0 0 0 0,0 0 0 0 0,0 0-1 0 0,0 0 1 0 0,0 0 0 0 0,0 1 0 0 0,0-1 0 0 0,0 0-1 0 0,0 1 1 0 0,0-1 0 0 0,1 1 0 0 0,-1-1 0 0 0,0 0-1 0 0,1 1 1 0 0,0 0 0 0 0,-1-1 0 0 0,1 1 0 0 0,0-1-1 0 0,0 1 1 0 0,0-1 0 0 0,0 1-76 0 0,1-17-166 0 0,2 0 0 0 0,0-1 0 0 0,0 1 0 0 0,2 0 0 0 0,0 1 0 0 0,1-1 0 0 0,0 1 0 0 0,1 0 1 0 0,0 1-1 0 0,1-1 0 0 0,1 2 0 0 0,0-1 0 0 0,1 1 0 0 0,0 0 0 0 0,1 1 0 0 0,0 1 0 0 0,1-1 0 0 0,11-7 166 0 0,128-91-5089 0 0,-121 86 3672 0 0</inkml:trace>
  <inkml:trace contextRef="#ctx0" brushRef="#br0" timeOffset="3078.064">2822 542 1240 0 0,'1'-1'68'0'0,"1"0"0"0"0,-1 0 1 0 0,1 0-1 0 0,-1 0 0 0 0,1 0 0 0 0,-1-1 0 0 0,0 1 0 0 0,0 0 0 0 0,1-1 1 0 0,-1 1-1 0 0,0-1 0 0 0,0 1 0 0 0,0-1 0 0 0,-1 0 0 0 0,1 1 0 0 0,0-1 1 0 0,-1 0-1 0 0,1 1 0 0 0,-1-1 0 0 0,1 0 0 0 0,-1 0 0 0 0,0 0 1 0 0,0 1-1 0 0,0-1 0 0 0,0 0 0 0 0,0 0 0 0 0,0 0 0 0 0,0 0 0 0 0,-1 1 1 0 0,1-1-1 0 0,0 0 0 0 0,-1 0 0 0 0,0 1 0 0 0,1-1 0 0 0,-1 0 0 0 0,0 1 1 0 0,0-1-1 0 0,0 1 0 0 0,0-1 0 0 0,0 1 0 0 0,0-1 0 0 0,-1 1 0 0 0,1 0 1 0 0,0 0-1 0 0,-1-1 0 0 0,1 1 0 0 0,-1 0 0 0 0,1 0 0 0 0,-1 0 0 0 0,0 1 1 0 0,1-1-1 0 0,-1 0 0 0 0,0 1 0 0 0,1-1 0 0 0,-1 1 0 0 0,0-1 1 0 0,0 1-1 0 0,0 0 0 0 0,1 0 0 0 0,-1 0 0 0 0,0 0 0 0 0,0 0 0 0 0,0 0 1 0 0,0 0-1 0 0,1 1 0 0 0,-2-1-68 0 0,-14 1 59 0 0,-1 1 0 0 0,1 1 0 0 0,0 0 0 0 0,0 2 0 0 0,0 0 0 0 0,0 0 0 0 0,1 2 0 0 0,0 0 0 0 0,0 1 0 0 0,1 0 0 0 0,0 1 0 0 0,0 1 0 0 0,1 0 1 0 0,0 1-1 0 0,1 1 0 0 0,0 0 0 0 0,1 1 0 0 0,1 0 0 0 0,0 1 0 0 0,0 0 0 0 0,2 0 0 0 0,0 1 0 0 0,-3 6-59 0 0,11-19 12 0 0,-1-1 1 0 0,1 1-1 0 0,0 0 1 0 0,0-1-1 0 0,-1 1 0 0 0,1 0 1 0 0,0 0-1 0 0,0 0 0 0 0,1 0 1 0 0,-1-1-1 0 0,0 2 1 0 0,1-1-1 0 0,-1 0 0 0 0,1 0 1 0 0,-1 0-1 0 0,1 0 1 0 0,0 0-1 0 0,0 0 0 0 0,0 0 1 0 0,0 0-1 0 0,1 0 1 0 0,-1 0-1 0 0,0 1 0 0 0,1-1 1 0 0,-1 0-1 0 0,1 0 0 0 0,0 0 1 0 0,0-1-1 0 0,0 1 1 0 0,0 0-1 0 0,0 0 0 0 0,0 0 1 0 0,0-1-1 0 0,1 1 1 0 0,-1 0-1 0 0,1-1 0 0 0,-1 1 1 0 0,1-1-1 0 0,-1 0 1 0 0,1 0-1 0 0,0 1 0 0 0,0-1 1 0 0,0 0-1 0 0,-1 0 1 0 0,1-1-1 0 0,0 1 0 0 0,0 0 1 0 0,0-1-1 0 0,0 1 0 0 0,0-1 1 0 0,1 1-1 0 0,-1-1 1 0 0,0 0-1 0 0,0 0 0 0 0,2 0-12 0 0,25-3-19 0 0,0-1 1 0 0,0-1-1 0 0,-1-2 0 0 0,1-1 0 0 0,-1-1 0 0 0,-1-1 0 0 0,0-2 0 0 0,0 0 0 0 0,-2-2 0 0 0,4-3 19 0 0,45-27 209 0 0,-74 44-204 0 0,0 0 0 0 0,0 1 0 0 0,0-1 0 0 0,0 1 1 0 0,1-1-1 0 0,-1 0 0 0 0,0 1 0 0 0,0-1 0 0 0,0 1 1 0 0,1-1-1 0 0,-1 0 0 0 0,0 1 0 0 0,0-1 0 0 0,1 0 1 0 0,-1 1-1 0 0,0-1 0 0 0,1 0 0 0 0,-1 0 0 0 0,0 1 1 0 0,1-1-1 0 0,-1 0 0 0 0,1 0 0 0 0,-1 1 0 0 0,0-1 1 0 0,1 0-1 0 0,-1 0 0 0 0,1 0 0 0 0,-1 0 0 0 0,1 0 0 0 0,-1 0 1 0 0,0 0-1 0 0,1 0 0 0 0,-1 0 0 0 0,1 0 0 0 0,-1 0 1 0 0,1 0-1 0 0,-1 0 0 0 0,0 0 0 0 0,1 0 0 0 0,-1 0 1 0 0,1 0-1 0 0,-1-1 0 0 0,1 1 0 0 0,-1 0 0 0 0,0 0 1 0 0,1-1-6 0 0,-6 29-34 0 0,5-24 21 0 0,0 0-1 0 0,1 0 1 0 0,-1 1-1 0 0,1-1 1 0 0,0 0 0 0 0,0 0-1 0 0,0 0 1 0 0,1 1-1 0 0,-1-2 1 0 0,1 1-1 0 0,0 0 1 0 0,0 0 0 0 0,1 0-1 0 0,-1-1 1 0 0,1 1-1 0 0,0-1 1 0 0,-1 0-1 0 0,1 0 1 0 0,1 0 0 0 0,-1 0-1 0 0,0 0 1 0 0,1-1-1 0 0,-1 0 1 0 0,1 0-1 0 0,0 1 1 0 0,0-2 0 0 0,0 1-1 0 0,0-1 1 0 0,0 1-1 0 0,0-1 1 0 0,0 0-1 0 0,1 0 1 0 0,-1-1 0 0 0,0 1-1 0 0,1-1 1 0 0,-1 0-1 0 0,0 0 1 0 0,0-1-1 0 0,1 1 1 0 0,-1-1 0 0 0,0 0-1 0 0,0 0 1 0 0,3-1 13 0 0,10-1-46 0 0,0 0 0 0 0,0-1 1 0 0,0-1-1 0 0,0 0 0 0 0,-1-1 1 0 0,0-1-1 0 0,0-1 0 0 0,0 0 1 0 0,-1-1-1 0 0,0-1 0 0 0,-1 0 1 0 0,0-1-1 0 0,-1-1 0 0 0,0 0 1 0 0,-1 0-1 0 0,0-2 0 0 0,-1 1 1 0 0,-1-1-1 0 0,0-1 0 0 0,-1 0 1 0 0,0 0-1 0 0,3-10 46 0 0,-2-1 27 0 0,-2 0 0 0 0,-1-1 0 0 0,-1 1-1 0 0,-1-1 1 0 0,-1-1 0 0 0,-2 1 0 0 0,0 0 0 0 0,-2-1 0 0 0,-1 1 0 0 0,-2-7-27 0 0,-46-165 3366 0 0,49 198-3336 0 0,-1 0 1 0 0,1 0-1 0 0,0 0 1 0 0,-1 0-1 0 0,0 0 1 0 0,1 1-1 0 0,-1-1 0 0 0,1 0 1 0 0,-1 0-1 0 0,0 1 1 0 0,0-1-1 0 0,1 0 1 0 0,-1 1-1 0 0,0-1 0 0 0,0 1 1 0 0,0-1-1 0 0,0 1 1 0 0,1-1-1 0 0,-1 1 1 0 0,0 0-1 0 0,0-1 1 0 0,0 1-1 0 0,0 0 0 0 0,0 0 1 0 0,0 0-1 0 0,0-1 1 0 0,0 1-1 0 0,0 0 1 0 0,0 1-1 0 0,0-1 0 0 0,0 0 1 0 0,0 0-1 0 0,0 0 1 0 0,0 0-1 0 0,0 1 1 0 0,0-1-1 0 0,0 1 0 0 0,0-1 1 0 0,0 0-1 0 0,0 1 1 0 0,1-1-1 0 0,-1 1 1 0 0,0 0-1 0 0,0-1 1 0 0,0 1-1 0 0,1 0 0 0 0,-1 0 1 0 0,1-1-1 0 0,-1 1 1 0 0,0 0-1 0 0,1 0 1 0 0,-1 0-1 0 0,1 0 0 0 0,-1-1 1 0 0,1 1-1 0 0,0 0 1 0 0,-1 0-1 0 0,1 1-30 0 0,-37 57 289 0 0,29-29-431 0 0,0 1 0 0 0,2 0-1 0 0,2 1 1 0 0,1-1 0 0 0,1 1-1 0 0,1-1 1 0 0,2 1 0 0 0,2 0 0 0 0,0-1-1 0 0,2 1 1 0 0,2-1 0 0 0,0-1 0 0 0,7 15 142 0 0,46 178-6835 0 0,-50-189 5478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4:44:4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94 1508 0 0,'-8'-93'8326'0'0,"-8"188"-7164"0"0,12-47-1037 0 0,3 1 0 0 0,1 0 0 0 0,2-1 0 0 0,3 1-1 0 0,3 7-124 0 0,-3-32 34 0 0,-2-6-20 0 0,0-1-1 0 0,1 1 1 0 0,1 0 0 0 0,0-1 0 0 0,2 0 0 0 0,0 0 0 0 0,0-1 0 0 0,2 0 0 0 0,0 0 0 0 0,1-1 0 0 0,0 0 0 0 0,2-1-1 0 0,10 11-13 0 0,-17-22-9 0 0,1 0-1 0 0,0-1 0 0 0,0 0 1 0 0,0 0-1 0 0,-1-1 0 0 0,2 1 0 0 0,-1-1 1 0 0,0 0-1 0 0,0-1 0 0 0,0 0 0 0 0,0 0 1 0 0,0 0-1 0 0,1-1 0 0 0,-1 0 1 0 0,0 0-1 0 0,0 0 0 0 0,0-1 0 0 0,0 0 1 0 0,-1 0-1 0 0,1 0 0 0 0,0-1 0 0 0,-1 0 1 0 0,0 0-1 0 0,1 0 0 0 0,-1-1 1 0 0,0 0-1 0 0,-1 0 0 0 0,1 0 0 0 0,-1 0 1 0 0,0-1-1 0 0,0 0 0 0 0,0 1 1 0 0,-1-2-1 0 0,1 1 0 0 0,-1 0 0 0 0,0-1 1 0 0,-1 1-1 0 0,0-1 0 0 0,1 0 0 0 0,-2 0 1 0 0,2-4 9 0 0,-3 11-19 0 0,-1-1 1 0 0,1 1 0 0 0,0-1 0 0 0,0 1-1 0 0,-1-1 1 0 0,1 1 0 0 0,0-1-1 0 0,-1 0 1 0 0,1 1 0 0 0,-1-1-1 0 0,1 1 1 0 0,-1-1 0 0 0,1 0 0 0 0,-1 1-1 0 0,1-1 1 0 0,-1 0 18 0 0,26 5-137 0 0,-1-2 0 0 0,1-1 0 0 0,0-1 0 0 0,-1-1 0 0 0,1-1 0 0 0,0-1 0 0 0,-1-1 0 0 0,0-2 0 0 0,22-5 137 0 0,-44 9 30 0 0,1 1 0 0 0,0 0 0 0 0,-1-1 0 0 0,1 0 0 0 0,0 1 0 0 0,-1-1 0 0 0,1 0 0 0 0,-1-1 0 0 0,1 1 0 0 0,-1 0 0 0 0,0-1 1 0 0,1 1-1 0 0,-1-1 0 0 0,0 0 0 0 0,0 1 0 0 0,0-1 0 0 0,0 0 0 0 0,-1 0 0 0 0,1 0 0 0 0,0-1 0 0 0,-1 1 0 0 0,1 0 0 0 0,-1-1 1 0 0,0 1-1 0 0,0-1 0 0 0,0 1 0 0 0,0-1 0 0 0,0 1 0 0 0,-1-1 0 0 0,1 0 0 0 0,-1 0 0 0 0,0 1 0 0 0,0-1 0 0 0,1 0-30 0 0,-1 2 141 0 0,0 1-7 0 0,-2-27 639 0 0,53 181-525 0 0,-43-125-224 0 0,-1-6 8 0 0,-1 0 0 0 0,0 0 0 0 0,-2 0 1 0 0,-1 1-1 0 0,-1 0 0 0 0,0 0 0 0 0,-2 0 0 0 0,-1-1 0 0 0,-2 11-32 0 0,1-16 7 0 0,-1 1-1 0 0,-1 0 1 0 0,0-1 0 0 0,-1 1-1 0 0,-1-1 1 0 0,-1-1 0 0 0,0 1-1 0 0,-2-1 1 0 0,0 0 0 0 0,0-1-1 0 0,-2 0 1 0 0,0-1 0 0 0,-1 0-1 0 0,0-1 1 0 0,-1 0-1 0 0,-1-1 1 0 0,0 0 0 0 0,-1-1-1 0 0,0-1 1 0 0,-1 0 0 0 0,0-1-1 0 0,0-1 1 0 0,-1 0 0 0 0,-1-2-1 0 0,1 0 1 0 0,-1 0 0 0 0,0-2-1 0 0,-18 3-6 0 0,29-8-288 0 0,-1-2 0 0 0,1 1 0 0 0,0-1 0 0 0,0 0 0 0 0,1 0 0 0 0,-1-1 0 0 0,0 0 0 0 0,1 0 0 0 0,-1 0 0 0 0,1-1 0 0 0,0 0 0 0 0,0-1 0 0 0,1 1 0 0 0,-1-1 0 0 0,1 0 0 0 0,0 0 0 0 0,0-1 0 0 0,1 1 0 0 0,0-1 0 0 0,0 0 0 0 0,0 0 0 0 0,0-1 0 0 0,1 1 0 0 0,0-1 0 0 0,1 0 0 0 0,-1 0 0 0 0,1 0 0 0 0,1 0 0 0 0,-1 0 0 0 0,1 0 0 0 0,1 0 0 0 0,-1 0 0 0 0,1-1 0 0 0,0-4 288 0 0,-1-33-1463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35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56 163 1324 0 0,'-29'7'3735'0'0,"3"78"-2248"0"0,25-79-1445 0 0,1 0-1 0 0,1 1 1 0 0,-1-1 0 0 0,1 0-1 0 0,0 0 1 0 0,1 0-1 0 0,-1 0 1 0 0,1 0 0 0 0,0 0-1 0 0,1 0 1 0 0,-1 0 0 0 0,1-1-1 0 0,0 1 1 0 0,1-1 0 0 0,-1 0-1 0 0,1 0 1 0 0,0 0 0 0 0,0-1-1 0 0,1 1 1 0 0,-1-1-1 0 0,1 0 1 0 0,0 0 0 0 0,0-1-1 0 0,1 1 1 0 0,-1-1 0 0 0,1 0-1 0 0,-1-1 1 0 0,1 1 0 0 0,0-1-1 0 0,0 0 1 0 0,0-1 0 0 0,0 0-1 0 0,0 1 1 0 0,0-2 0 0 0,1 1-1 0 0,-1-1 1 0 0,0 0-1 0 0,0 0 1 0 0,5-1-42 0 0,3 1-15 0 0,0 0-1 0 0,0 0 0 0 0,-1-1 1 0 0,1-1-1 0 0,0-1 1 0 0,0 0-1 0 0,-1 0 1 0 0,1-1-1 0 0,-1-1 1 0 0,0-1-1 0 0,-1 1 0 0 0,1-2 1 0 0,-1 0-1 0 0,0 0 1 0 0,-1-1-1 0 0,0-1 1 0 0,0 0-1 0 0,-1 0 0 0 0,0-1 1 0 0,0-1-1 0 0,-1 1 1 0 0,-1-1-1 0 0,0-1 1 0 0,0 0-1 0 0,-1 0 1 0 0,-1 0-1 0 0,0-1 0 0 0,-1 0 1 0 0,0 0-1 0 0,2-10 16 0 0,-7 24 36 0 0,-1-1 0 0 0,1 1 0 0 0,-1-1-1 0 0,1 1 1 0 0,-1 0 0 0 0,0-1 0 0 0,1 1-1 0 0,-1-1 1 0 0,0 0 0 0 0,1 1 0 0 0,-1-1-1 0 0,0 0 1 0 0,1 1 0 0 0,-1-1 0 0 0,0 0 0 0 0,0 0-1 0 0,0 1 1 0 0,1-1 0 0 0,-1 0 0 0 0,0 0-1 0 0,0 0 1 0 0,1 0 0 0 0,-1 0 0 0 0,0 0-1 0 0,0 0 1 0 0,0 0 0 0 0,1-1 0 0 0,-1 1-1 0 0,0 0 1 0 0,0 0 0 0 0,1-1 0 0 0,-1 1-1 0 0,0 0 1 0 0,1-1 0 0 0,-1 1 0 0 0,0-1-1 0 0,1 1 1 0 0,-1-1 0 0 0,0 1 0 0 0,1-1-1 0 0,-1 1 1 0 0,1-1 0 0 0,-1 0 0 0 0,1 1 0 0 0,-1-1-1 0 0,1 0 1 0 0,0 1 0 0 0,-1-1 0 0 0,1 0-36 0 0,-3 12 12 0 0,2 0 0 0 0,-1 1 1 0 0,1-1-1 0 0,1 0 1 0 0,0 1-1 0 0,1-1 0 0 0,0 1 1 0 0,1-1-1 0 0,0 0 1 0 0,0 0-1 0 0,1 1 0 0 0,1-2 1 0 0,0 1-1 0 0,1 0 1 0 0,3 6-13 0 0,68 86-4149 0 0,-60-90 2112 0 0,-12-10 673 0 0</inkml:trace>
  <inkml:trace contextRef="#ctx0" brushRef="#br0" timeOffset="323.455">781 121 1160 0 0,'56'203'5383'0'0,"-57"-200"-5264"0"0,0 0 0 0 0,-1-1-1 0 0,1 1 1 0 0,-1-1 0 0 0,0 1 0 0 0,0-1-1 0 0,0 0 1 0 0,0 0 0 0 0,0 1 0 0 0,0-2-1 0 0,0 1 1 0 0,-1 0 0 0 0,1 0-1 0 0,-1-1 1 0 0,0 1 0 0 0,1-1 0 0 0,-1 0-1 0 0,0 0 1 0 0,0 0 0 0 0,1 0-1 0 0,-1 0 1 0 0,0-1 0 0 0,0 1 0 0 0,0-1-1 0 0,0 0 1 0 0,0 0 0 0 0,0 0 0 0 0,-1 0-119 0 0,1-3 12 0 0,0 1 0 0 0,0-1 0 0 0,0 0 0 0 0,0-1 0 0 0,1 1 0 0 0,-1 0 0 0 0,1-1 0 0 0,0 1 0 0 0,0-1 0 0 0,1 0 0 0 0,-1 0 0 0 0,1 1 0 0 0,-1-1 0 0 0,1 0 0 0 0,0 0 0 0 0,1-1 0 0 0,-1 1 0 0 0,1 0 0 0 0,0 0 0 0 0,0 0 0 0 0,0 0 0 0 0,0 0 0 0 0,1 0 0 0 0,-1 0 0 0 0,1 0 0 0 0,0 0 0 0 0,1 0 0 0 0,-1 0 0 0 0,1 0 0 0 0,-1 0 0 0 0,1 1 0 0 0,0-1 0 0 0,1 0-12 0 0,87-120-2141 0 0,16 29-2737 0 0,-86 76 3545 0 0</inkml:trace>
  <inkml:trace contextRef="#ctx0" brushRef="#br0" timeOffset="650.517">1151 263 1644 0 0,'18'2'288'0'0,"0"-1"1"0"0,1-1-1 0 0,-1 0 0 0 0,0-2 0 0 0,0 0 0 0 0,0-1 0 0 0,0-1 1 0 0,0 0-1 0 0,-1-2 0 0 0,0 0 0 0 0,9-4-288 0 0,23-7 431 0 0,68-39 825 0 0,-157 47-232 0 0,-181 79 470 0 0,169-11-1041 0 0,52-55-464 0 0,1-1 1 0 0,0 0-1 0 0,1 0 1 0 0,-1 0-1 0 0,0 1 1 0 0,1-1-1 0 0,0-1 1 0 0,0 1-1 0 0,0 0 1 0 0,0 0-1 0 0,0-1 1 0 0,0 1-1 0 0,1-1 1 0 0,-1 1-1 0 0,1-1 1 0 0,0 0-1 0 0,-1 0 1 0 0,1 0-1 0 0,0-1 1 0 0,0 1-1 0 0,0-1 1 0 0,3 1 10 0 0,16 6-709 0 0,1-1 1 0 0,1-1 0 0 0,-1 0-1 0 0,1-2 1 0 0,0-1-1 0 0,-1-1 1 0 0,1-2 0 0 0,14 0 708 0 0,-16 0-1278 0 0</inkml:trace>
  <inkml:trace contextRef="#ctx0" brushRef="#br0" timeOffset="2224.943">679 148 1292 0 0,'0'0'432'0'0,"0"0"-68"0"0,0 0-24 0 0,9-29-64 0 0,12 32-108 0 0,-10-3-20 0 0,9 0-88 0 0,29 12-276 0 0,-20-7-636 0 0,-2 1 12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67 1912 0 0,'-2'10'4971'0'0,"39"-10"-4225"0"0,-37 0-638 0 0,250-30 1627 0 0,48 12-2008 0 0,-99 14-3766 0 0,-123-11 1299 0 0,-52 6 1336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1 848 0 0,'0'0'788'0'0,"0"1"7382"0"0,-1-1-8081 0 0,-11 3-7383 0 0,2 0 7035 0 0,5-1-1055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4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1 968 0 0,'8'39'6779'0'0,"-11"-26"-11128"0"0,2-13 3059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58 948 0 0,'0'0'456'0'0,"0"0"58"0"0,0 0-20 0 0,12 0 124 0 0,-8-3 3810 0 0,-5 0-4410 0 0,1 1-1 0 0,-1-1 1 0 0,0 0-1 0 0,0 1 1 0 0,0-1-1 0 0,0 0 1 0 0,-1 1-1 0 0,1-1 1 0 0,0 1 0 0 0,-1 0-1 0 0,0 0 1 0 0,0-1-1 0 0,1 1 1 0 0,-1 0-1 0 0,-1 0 1 0 0,1 1-1 0 0,0-1 1 0 0,0 0 0 0 0,-1 1-1 0 0,1-1 1 0 0,0 1-1 0 0,-1 0 1 0 0,0 0-1 0 0,1 0 1 0 0,-1 0-1 0 0,0 0 1 0 0,1 1 0 0 0,-1-1-1 0 0,0 1 1 0 0,0 0-1 0 0,0-1 1 0 0,1 1-1 0 0,-1 1 1 0 0,0-1-1 0 0,0 0 1 0 0,0 1 0 0 0,1-1-1 0 0,-1 1 1 0 0,0 0-1 0 0,0 0-17 0 0,-124 30 15 0 0,116-29-6 0 0,-1 1 0 0 0,0 1-1 0 0,1 0 1 0 0,-1 1-1 0 0,1 0 1 0 0,0 1-1 0 0,1 0 1 0 0,-1 0 0 0 0,1 1-1 0 0,1 1 1 0 0,-1 0-1 0 0,1 0 1 0 0,1 1-1 0 0,-1 0 1 0 0,1 0 0 0 0,1 1-1 0 0,0 0 1 0 0,0 0-1 0 0,1 1 1 0 0,1 0-1 0 0,0 0 1 0 0,0 0 0 0 0,1 1-1 0 0,0-1 1 0 0,1 1-1 0 0,0 0 1 0 0,1 2-9 0 0,2-8 22 0 0,1-1 1 0 0,0 1-1 0 0,1 0 0 0 0,-1-1 1 0 0,1 1-1 0 0,0-1 1 0 0,0 1-1 0 0,1-1 0 0 0,0 0 1 0 0,0 0-1 0 0,0 0 1 0 0,0-1-1 0 0,1 1 0 0 0,0-1 1 0 0,0 1-1 0 0,0-1 0 0 0,0-1 1 0 0,1 1-1 0 0,-1 0 1 0 0,1-1-1 0 0,0 0 0 0 0,0 0 1 0 0,0-1-1 0 0,0 1 1 0 0,1-1-1 0 0,-1 0 0 0 0,1-1 1 0 0,0 1-23 0 0,163 31 178 0 0,-135-17-758 0 0,-74 13 372 0 0,-32 7 81 0 0,25-14 249 0 0,0 2 0 0 0,2 2 0 0 0,0 2 0 0 0,-37 31-122 0 0,75-53 11 0 0,0-1-1 0 0,0 1 0 0 0,0 0 0 0 0,1 1 0 0 0,0 0 0 0 0,0 0 0 0 0,1 0 0 0 0,0 0 0 0 0,0 1 0 0 0,1 0 0 0 0,0 0 0 0 0,0 0 0 0 0,1 1 0 0 0,0-1 0 0 0,-1 8-10 0 0,62 23-51 0 0,-43-37-342 0 0,1 0 1 0 0,-1-1-1 0 0,1 0 1 0 0,0-2-1 0 0,0 0 0 0 0,-1 0 1 0 0,1-2-1 0 0,-1 0 1 0 0,0 0-1 0 0,0-2 1 0 0,0 0-1 0 0,0 0 0 0 0,-1-2 1 0 0,1 0-1 0 0,7-5 393 0 0,9-7-1260 0 0</inkml:trace>
  <inkml:trace contextRef="#ctx0" brushRef="#br0" timeOffset="294.557">970 314 1468 0 0,'14'-5'3077'0'0,"-14"11"-1119"0"0,-3 4-1916 0 0,-58 139 894 0 0,-23 60-883 0 0,60-196-4481 0 0,5-9 3182 0 0</inkml:trace>
  <inkml:trace contextRef="#ctx0" brushRef="#br0" timeOffset="557.161">612 412 1356 0 0,'0'0'85'0'0,"1"0"0"0"0,-1 0-1 0 0,0 0 1 0 0,1 1 0 0 0,-1-1 0 0 0,1 0 0 0 0,-1 0-1 0 0,0 0 1 0 0,1 0 0 0 0,-1 0 0 0 0,1 0-1 0 0,-1 0 1 0 0,1 0 0 0 0,-1 0 0 0 0,1 0-1 0 0,-1 0 1 0 0,0 0 0 0 0,1 0 0 0 0,-1 0 0 0 0,1 0-1 0 0,-1 0 1 0 0,1-1 0 0 0,-1 1 0 0 0,0 0-1 0 0,1 0 1 0 0,-1-1 0 0 0,0 1 0 0 0,1 0-1 0 0,-1 0 1 0 0,0-1 0 0 0,1 1 0 0 0,-1 0 0 0 0,0-1-1 0 0,1 1 1 0 0,-1 0 0 0 0,0-1 0 0 0,0 1-1 0 0,0 0 1 0 0,1-1 0 0 0,-1 1 0 0 0,0-1 0 0 0,0 1-1 0 0,0-1 1 0 0,0 1 0 0 0,0 0 0 0 0,0-1-1 0 0,0 1 1 0 0,0-1 0 0 0,0 1 0 0 0,0-1-1 0 0,0 1 1 0 0,0 0 0 0 0,0-1 0 0 0,0 1 0 0 0,0-1-1 0 0,0 1 1 0 0,0-1 0 0 0,0 1 0 0 0,-1 0-1 0 0,1-1 1 0 0,0 1 0 0 0,0-1-85 0 0,44 36-205 0 0,-18-13 593 0 0,-2-6-360 0 0,26 15-102 0 0,-1 2 0 0 0,-1 2 0 0 0,-3 3 0 0 0,0 1 0 0 0,-3 2 0 0 0,19 25 74 0 0,-22 15-3229 0 0,-37-56 1999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8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1988 0 0,'9'2'4315'0'0,"40"-1"-3081"0"0,151-21 474 0 0,5 0-4235 0 0,-185 28-1567 0 0,-23-4 2814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1708 0 0,'5'13'4148'0'0,"41"-11"-2177"0"0,-39-2-1645 0 0,167-12 1035 0 0,-95 1-1647 0 0,120-36-6462 0 0,-177 38 5484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09:56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45 1644 0 0,'0'0'702'0'0,"0"0"-94"0"0,0 0-34 0 0,0 0-44 0 0,0 0-99 0 0,0-16 404 0 0,-4 13-760 0 0,0 0 0 0 0,0 0 0 0 0,-1 0 0 0 0,1 1 0 0 0,-1-1 0 0 0,1 1 0 0 0,-1 0 0 0 0,0 0 0 0 0,0 1 0 0 0,0 0 0 0 0,0-1 0 0 0,0 2 0 0 0,0-1 0 0 0,0 0 0 0 0,0 1 0 0 0,0 0 0 0 0,0 0 0 0 0,0 1 0 0 0,-1 0 1 0 0,1 0-1 0 0,0 0 0 0 0,0 0 0 0 0,1 1 0 0 0,-3 0-75 0 0,-10 2 71 0 0,0 0 1 0 0,1 1-1 0 0,0 1 1 0 0,0 0 0 0 0,0 1-1 0 0,0 1 1 0 0,1 0-1 0 0,1 1 1 0 0,0 1 0 0 0,0 1-1 0 0,1-1 1 0 0,0 2-1 0 0,0 0 1 0 0,2 1 0 0 0,-1 0-1 0 0,2 0 1 0 0,0 1-1 0 0,0 1 1 0 0,2-1 0 0 0,-1 2-1 0 0,2-1 1 0 0,0 1-1 0 0,1 0 1 0 0,1 1 0 0 0,0-1-1 0 0,1 3-71 0 0,-2 23 244 0 0,2 0 0 0 0,1 0 0 0 0,3 0 0 0 0,1 0 0 0 0,2 0 0 0 0,2 0 0 0 0,2 0 0 0 0,8 22-244 0 0,40 251 610 0 0,-55-306-750 0 0,0 0 0 0 0,-1 0 1 0 0,0 0-1 0 0,-1 0 0 0 0,1 0 1 0 0,-2 0-1 0 0,1-1 0 0 0,-1 1 1 0 0,-1-1-1 0 0,1 0 0 0 0,-2 0 1 0 0,1 0-1 0 0,-1 0 0 0 0,0-1 1 0 0,0 1-1 0 0,-7 5 140 0 0,-3-15-2507 0 0,-37-62-1618 0 0,39 35 2780 0 0</inkml:trace>
  <inkml:trace contextRef="#ctx0" brushRef="#br0" timeOffset="391.58">10 866 1648 0 0,'-10'-8'4740'0'0,"33"-10"-3570"0"0,25-3-1034 0 0,1 3-1 0 0,1 1 1 0 0,1 3-1 0 0,0 2 1 0 0,36-3-136 0 0,11-4-257 0 0,319-54 1003 0 0,-429 132 2811 0 0,0-2-3541 0 0,2 97 332 0 0,10-123-601 0 0,-1-1 1 0 0,-1 1-1 0 0,-2-1 1 0 0,-1 1-1 0 0,-1-1 1 0 0,-1-1-1 0 0,-2 1 253 0 0,8-28-206 0 0,1 0-1 0 0,-1 1 1 0 0,0-1-1 0 0,0 0 1 0 0,0 0-1 0 0,0 0 1 0 0,0 0-1 0 0,0 0 1 0 0,-1 0-1 0 0,1 0 1 0 0,-1-1-1 0 0,1 1 1 0 0,-1 0-1 0 0,0-1 1 0 0,1 1-1 0 0,-1-1 1 0 0,0 0-1 0 0,0 1 1 0 0,0-1-1 0 0,0 0 1 0 0,0 0-1 0 0,-1 0 1 0 0,1-1-1 0 0,0 1 1 0 0,0 0-1 0 0,0-1 1 0 0,-1 0-1 0 0,1 1 1 0 0,0-1-1 0 0,-1 0 1 0 0,1 0-1 0 0,0 0 1 0 0,-1-1-1 0 0,1 1 1 0 0,0 0-1 0 0,0-1 1 0 0,-2 0 206 0 0,-35-13-1222 0 0</inkml:trace>
  <inkml:trace contextRef="#ctx0" brushRef="#br0" timeOffset="608.072">454 851 1100 0 0,'4'-22'5884'0'0,"22"21"-3915"0"0,44 23-2270 0 0,-56-17 871 0 0,342 136-325 0 0,-127-32-7086 0 0,-208-99 5615 0 0</inkml:trace>
  <inkml:trace contextRef="#ctx0" brushRef="#br0" timeOffset="1090.895">1555 200 1556 0 0,'-10'-5'3671'0'0,"-22"17"-2453"0"0,23-7-1105 0 0,0-1 0 0 0,1 1-1 0 0,-1 1 1 0 0,1-1 0 0 0,0 1 0 0 0,0 1-1 0 0,1 0 1 0 0,0 0 0 0 0,0 0-1 0 0,1 1 1 0 0,-1 0 0 0 0,2 0 0 0 0,-1 0-1 0 0,1 1 1 0 0,0 0 0 0 0,1 0-1 0 0,0 0 1 0 0,1 1 0 0 0,0-1 0 0 0,0 1-1 0 0,1 0 1 0 0,0 0 0 0 0,1 0-1 0 0,0 0 1 0 0,1 0 0 0 0,0 0 0 0 0,0 0-1 0 0,1 0 1 0 0,0 0 0 0 0,1-1-1 0 0,0 1 1 0 0,1 0 0 0 0,0 0 0 0 0,0-1-1 0 0,1 0 1 0 0,3 7-113 0 0,1-2-32 0 0,1 0 0 0 0,1-1 0 0 0,0 0 0 0 0,0-1 1 0 0,1 0-1 0 0,1-1 0 0 0,0 0 0 0 0,0 0 0 0 0,1-1 0 0 0,0-1 0 0 0,1-1 1 0 0,7 4 31 0 0,119 23-5467 0 0,-114-38 4215 0 0,18-13 6 0 0</inkml:trace>
  <inkml:trace contextRef="#ctx0" brushRef="#br0" timeOffset="1481.207">1682 317 2104 0 0,'15'-10'3438'0'0,"31"14"-3030"0"0,-36-2-320 0 0,0 1 1 0 0,0 0-1 0 0,0 1 0 0 0,0 0 1 0 0,0 0-1 0 0,-1 1 1 0 0,0 0-1 0 0,0 1 0 0 0,0 0 1 0 0,-1 1-1 0 0,0-1 1 0 0,0 1-1 0 0,-1 1 1 0 0,1 0-1 0 0,-2 0 0 0 0,1 0 1 0 0,-1 1-1 0 0,0 0 1 0 0,-1 0-1 0 0,0 0 0 0 0,-1 1 1 0 0,2 5-89 0 0,-5-10 81 0 0,-1 1 0 0 0,1-1 0 0 0,-1 1 0 0 0,-1-1 0 0 0,1 1 0 0 0,-1-1 0 0 0,0 0 0 0 0,0 1 0 0 0,0-1 0 0 0,-1 0 0 0 0,0 0 0 0 0,0 0 0 0 0,0 0 0 0 0,-1 0 0 0 0,0 0 0 0 0,1-1 0 0 0,-2 1 0 0 0,0 0-81 0 0,4-4 17 0 0,-7 9 126 0 0,0 0 0 0 0,-1 0 0 0 0,0-1 0 0 0,-1 0 1 0 0,1 0-1 0 0,-2-1 0 0 0,1 0 0 0 0,-1 0 1 0 0,0-1-1 0 0,-1-1 0 0 0,0 0 0 0 0,0 0 1 0 0,-4 1-144 0 0,13-7-138 0 0,-15-17-1166 0 0,63-92-5046 0 0,-32 85 5162 0 0</inkml:trace>
  <inkml:trace contextRef="#ctx0" brushRef="#br0" timeOffset="1731.896">2010 269 2176 0 0,'-9'1'166'0'0,"1"0"0"0"0,0 1-1 0 0,-1 1 1 0 0,1 0 0 0 0,0 0-1 0 0,0 0 1 0 0,1 1 0 0 0,-1 0 0 0 0,1 0-1 0 0,0 1 1 0 0,0 0 0 0 0,0 0-1 0 0,1 1 1 0 0,-1 0 0 0 0,1 0-1 0 0,1 0 1 0 0,-1 1 0 0 0,1 0 0 0 0,1 0-1 0 0,-1 0 1 0 0,1 1 0 0 0,0 0-1 0 0,1-1 1 0 0,0 1 0 0 0,0 0 0 0 0,0 1-1 0 0,1-1 1 0 0,1 0 0 0 0,-1 1-1 0 0,1 1-165 0 0,3-1-5 0 0,-1-1 0 0 0,2 1 0 0 0,-1-1 0 0 0,1 1 0 0 0,1-1 0 0 0,-1 0 0 0 0,1-1 0 0 0,1 1 0 0 0,0 0 0 0 0,0-1 0 0 0,0 0 0 0 0,1 0 0 0 0,0-1 0 0 0,0 0 0 0 0,0 0 0 0 0,1 0 0 0 0,0-1 0 0 0,0 0 1 0 0,1 0-1 0 0,-1-1 0 0 0,1 1 0 0 0,0-2 0 0 0,0 1 0 0 0,0-1 0 0 0,1-1 0 0 0,-1 1 0 0 0,1-1 0 0 0,0-1 0 0 0,-1 0 0 0 0,1 0 0 0 0,0-1 0 0 0,0 0 0 0 0,3 0 5 0 0,67-2-3374 0 0,-34-8 2205 0 0</inkml:trace>
  <inkml:trace contextRef="#ctx0" brushRef="#br0" timeOffset="1993.32">2464 48 1832 0 0,'15'17'432'0'0,"-1"0"-1"0"0,0 1 1 0 0,-1 1 0 0 0,-2 0-1 0 0,0 1 1 0 0,0 0-1 0 0,-2 0 1 0 0,-1 1 0 0 0,0 0-1 0 0,-2 1 1 0 0,0 0-1 0 0,-2 0 1 0 0,0 0 0 0 0,-1 0-1 0 0,-1 22-431 0 0,-5-23 125 0 0,0-1-1 0 0,-2-1 1 0 0,0 1 0 0 0,-1-1-1 0 0,-2 0 1 0 0,1 0 0 0 0,-2 0-1 0 0,-1-1 1 0 0,0-1-1 0 0,-1 0 1 0 0,-1 0 0 0 0,0-1-1 0 0,-1 0 1 0 0,-1-2 0 0 0,-1 1-1 0 0,0-2 1 0 0,-4 3-125 0 0,3-4-176 0 0,17-13 66 0 0,-1 1 0 0 0,0-1-1 0 0,0 0 1 0 0,0 1 0 0 0,0-1 0 0 0,1 1-1 0 0,-1-1 1 0 0,0 0 0 0 0,0 1-1 0 0,0-1 1 0 0,0 1 0 0 0,0-1 0 0 0,0 1-1 0 0,0-1 1 0 0,-1 0 0 0 0,1 1-1 0 0,0-1 1 0 0,0 1 0 0 0,0-1 0 0 0,-1 1-1 0 0,1-1 1 0 0,0 0 0 0 0,0 1-1 0 0,-1 0 1 0 0,1-1 0 0 0,-1 1 0 0 0,1-1-1 0 0,0 1 1 0 0,-1-1 0 0 0,1 1-1 0 0,-1 0 1 0 0,1-1 0 0 0,-1 1 0 0 0,1 0-1 0 0,-1-1 1 0 0,1 1 0 0 0,-1 0-1 0 0,1 0 1 0 0,-1-1 0 0 0,0 1 0 0 0,1 0-1 0 0,-1 0 1 0 0,1 0 0 0 0,-1 0-1 0 0,1 0 1 0 0,-1 0 0 0 0,0 0 0 0 0,1 0-1 0 0,-1 0 1 0 0,1 0 0 0 0,-1 0-1 0 0,0 0 1 0 0,1 1 0 0 0,-1-1 0 0 0,1 0-1 0 0,-1 0 1 0 0,1 0 0 0 0,-1 1-1 0 0,1-1 1 0 0,-1 0 0 0 0,1 1 0 0 0,-1-1-1 0 0,1 1 1 0 0,-1-1 110 0 0,7-18-1283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3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49 673 1460 0 0,'0'0'556'0'0,"0"0"-8"0"0,0 0-46 0 0,0 0-62 0 0,0 0-6 0 0,0 0-10 0 0,0 0-48 0 0,0 0-40 0 0,0 0 28 0 0,0 0-68 0 0,0 0-36 0 0,0 0-5 0 0,0 0-53 0 0,0 0-13 0 0,4 20 854 0 0,5-15-963 0 0,-1 0 0 0 0,1 0 0 0 0,0 0-1 0 0,1-2 1 0 0,-1 1 0 0 0,1-1 0 0 0,0 0-1 0 0,-1-1 1 0 0,1 0 0 0 0,0-1 0 0 0,0 0-1 0 0,1 0 1 0 0,-1-1 0 0 0,0 0 0 0 0,0-1-1 0 0,0 0 1 0 0,4-2-80 0 0,25 2 175 0 0,-1-2-30 0 0,0-1 1 0 0,-1-2-1 0 0,1-1 1 0 0,-1-2-1 0 0,-1-2 1 0 0,0-1 0 0 0,0-2-1 0 0,9-6-145 0 0,-44 20-1 0 0,1-1 0 0 0,0 1 0 0 0,-1 0 0 0 0,1 0-1 0 0,-1-1 1 0 0,1 1 0 0 0,-1-1 0 0 0,1 1 0 0 0,-1-1-1 0 0,0 0 1 0 0,1 1 0 0 0,-1-1 0 0 0,1 0 0 0 0,-1 0 0 0 0,0 0-1 0 0,0 0 1 0 0,0 0 0 0 0,0 0 0 0 0,0-1 0 0 0,0 1-1 0 0,0 0 1 0 0,0 0 0 0 0,0-1 0 0 0,0 1 0 0 0,-1-1-1 0 0,1 1 1 0 0,0-1 0 0 0,-1 1 0 0 0,1-1 0 0 0,-1 1 0 0 0,0-1-1 0 0,0 1 1 0 0,1-1 0 0 0,-1 1 0 0 0,0-1 0 0 0,0 0-1 0 0,0 1 1 0 0,-1-1 0 0 0,1 1 0 0 0,0-1 0 0 0,-1 1-1 0 0,1-1 1 0 0,-1 1 0 0 0,1-1 0 0 0,-1 1 0 0 0,0-1 0 0 0,1 1-1 0 0,-1 0 1 0 0,0-1 0 0 0,0 1 0 0 0,0 0 0 0 0,0 0-1 0 0,0 0 1 0 0,0-1 0 0 0,0 1 0 0 0,-1 0 0 0 0,1 1 0 0 0,-1-2 1 0 0,-88-37-314 0 0,67 35 280 0 0,0 2-1 0 0,0 1 0 0 0,0 1 0 0 0,0 1 1 0 0,0 1-1 0 0,0 1 0 0 0,0 1 0 0 0,0 0 1 0 0,-15 7 34 0 0,18-6 7 0 0,-1 0 0 0 0,0 1 1 0 0,1 2-1 0 0,0 0 0 0 0,1 1 1 0 0,0 0-1 0 0,0 2 1 0 0,1 1-1 0 0,1 0 0 0 0,0 1 1 0 0,0 0-1 0 0,1 2 1 0 0,1 0-1 0 0,0 2-7 0 0,12-13 16 0 0,1 0 1 0 0,-1 0-1 0 0,1 0 1 0 0,0 0-1 0 0,1 1 1 0 0,-1-1-1 0 0,1 1 1 0 0,0-1-1 0 0,0 1 1 0 0,0 0-1 0 0,1-1 1 0 0,-1 1-1 0 0,1 0 1 0 0,0 0-1 0 0,1-1 1 0 0,-1 1-1 0 0,1 0 1 0 0,0-1-1 0 0,0 1 1 0 0,0-1-1 0 0,1 1 1 0 0,-1-1-1 0 0,1 1 1 0 0,0-1-1 0 0,1 0 1 0 0,-1 0-1 0 0,1 0 1 0 0,0 0-1 0 0,0 0 1 0 0,0-1-1 0 0,0 1 1 0 0,0-1-1 0 0,1 0 1 0 0,0 0-1 0 0,-1 0 1 0 0,1-1-1 0 0,0 1 1 0 0,1-1-1 0 0,-1 0 1 0 0,2 1-17 0 0,184 65-85 0 0,-170-65-119 0 0,184 3-3315 0 0,-51-47-602 0 0,-122 26 2741 0 0</inkml:trace>
  <inkml:trace contextRef="#ctx0" brushRef="#br0" timeOffset="387.756">390 288 1120 0 0,'-26'0'2933'0'0,"28"5"125"0"0,200-4-1010 0 0,55-18-1205 0 0,-191 13-1441 0 0,-57-20-6014 0 0,1 12 5112 0 0</inkml:trace>
  <inkml:trace contextRef="#ctx0" brushRef="#br0" timeOffset="731.588">1120 7 936 0 0,'84'-6'4078'0'0,"-75"8"-4027"0"0,-1 0 0 0 0,1 1 0 0 0,0 0 1 0 0,-1 1-1 0 0,0 0 0 0 0,0 0 0 0 0,0 1 0 0 0,-1 0 0 0 0,1 0 0 0 0,-1 0 0 0 0,0 1 0 0 0,-1 1 0 0 0,1-1 1 0 0,-1 1-1 0 0,0 0 0 0 0,-1 0 0 0 0,0 1 0 0 0,0-1 0 0 0,-1 1 0 0 0,0 0 0 0 0,3 8-51 0 0,-5-7 41 0 0,-2-1 0 0 0,1 0-1 0 0,-1 0 1 0 0,0 0 0 0 0,-1 0 0 0 0,0 0-1 0 0,0 0 1 0 0,-1 0 0 0 0,0 0-1 0 0,0 0 1 0 0,-1 0 0 0 0,0-1 0 0 0,0 1-1 0 0,-1-1 1 0 0,0 0 0 0 0,0 0-1 0 0,-1 0 1 0 0,0-1 0 0 0,0 1 0 0 0,0-1-1 0 0,-1 0 1 0 0,0-1 0 0 0,0 0 0 0 0,-5 4-42 0 0,-172 107 644 0 0,114-83-1561 0 0,54-61-2666 0 0,20 14 2343 0 0</inkml:trace>
  <inkml:trace contextRef="#ctx0" brushRef="#br0" timeOffset="1011.265">1522 5 1204 0 0,'-16'6'273'0'0,"0"1"-1"0"0,1 0 0 0 0,1 1 1 0 0,-1 0-1 0 0,1 1 1 0 0,0 1-1 0 0,1 0 1 0 0,0 1-1 0 0,1 1 0 0 0,0 0 1 0 0,1 0-1 0 0,1 1 1 0 0,0 0-1 0 0,0 1 1 0 0,1 0-1 0 0,1 1 1 0 0,0 0-1 0 0,1 0 0 0 0,1 1 1 0 0,0-1-1 0 0,1 5-272 0 0,4-14 20 0 0,1 1 1 0 0,0-1-1 0 0,1 1 0 0 0,-1-1 0 0 0,1 0 0 0 0,1 1 0 0 0,-1-1 0 0 0,1 0 1 0 0,0 0-1 0 0,0 0 0 0 0,1 0 0 0 0,0-1 0 0 0,0 1 0 0 0,0-1 0 0 0,1 1 1 0 0,-1-1-1 0 0,1 0 0 0 0,1 0 0 0 0,-1-1 0 0 0,1 1 0 0 0,0-1 0 0 0,0 0 1 0 0,0 0-1 0 0,0-1 0 0 0,1 1 0 0 0,-1-1 0 0 0,1-1 0 0 0,0 1 0 0 0,5 1-20 0 0,181 37-5141 0 0,-158-39 3741 0 0</inkml:trace>
  <inkml:trace contextRef="#ctx0" brushRef="#br0" timeOffset="1274.595">1901 735 1428 0 0,'7'15'657'0'0,"13"98"2927"0"0,-22-103-3453 0 0,-1 0-1 0 0,0-1 0 0 0,-1 0 1 0 0,1 1-1 0 0,-2-1 1 0 0,1-1-1 0 0,-1 1 1 0 0,-1-1-1 0 0,1 0 0 0 0,-1 0 1 0 0,-1 0-1 0 0,0-1 1 0 0,0 0-1 0 0,0 0 0 0 0,-1-1 1 0 0,0 0-1 0 0,-2 2-130 0 0,-110 29-3342 0 0,104-40 2002 0 0,-12-12 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16T05:10:05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0 1348 0 0,'-22'9'435'0'0,"3"-5"-130"0"0,0 2 1 0 0,0 0 0 0 0,1 2-1 0 0,0 0 1 0 0,0 0 0 0 0,1 2-1 0 0,0 0 1 0 0,1 1 0 0 0,0 1 0 0 0,1 0-1 0 0,0 1 1 0 0,1 1 0 0 0,1 0-1 0 0,0 1 1 0 0,1 0 0 0 0,0 1-1 0 0,-1 3-305 0 0,12-15 41 0 0,0-1-1 0 0,-1 1 1 0 0,1-1-1 0 0,0 1 1 0 0,1 0-1 0 0,-1-1 1 0 0,1 1-1 0 0,0 0 1 0 0,0 0-1 0 0,0 0 1 0 0,0-1-1 0 0,0 1 1 0 0,1 0-1 0 0,0 0 0 0 0,0-1 1 0 0,0 1-1 0 0,0-1 1 0 0,1 1-1 0 0,-1-1 1 0 0,1 1-1 0 0,0-1 1 0 0,0 0-1 0 0,0 0 1 0 0,0 0-1 0 0,1 0 1 0 0,-1 0-1 0 0,1 0 1 0 0,-1-1-1 0 0,1 1 1 0 0,0-1-1 0 0,0 0 1 0 0,1 0-1 0 0,-1 0 1 0 0,0 0-1 0 0,1 0 1 0 0,-1-1-1 0 0,1 1 1 0 0,1-1-41 0 0,141 28 331 0 0,-127-27-337 0 0,0-1 1 0 0,1 0-1 0 0,-1-2 1 0 0,0 0-1 0 0,0-1 0 0 0,-1-2 1 0 0,1 1-1 0 0,0-2 1 0 0,-1 0-1 0 0,0-2 1 0 0,0 0-1 0 0,-1-1 0 0 0,0 0 1 0 0,3-3 5 0 0,-18 9-7 0 0,0 1 1 0 0,0-1-1 0 0,0 0 0 0 0,0 0 1 0 0,0 1-1 0 0,0-1 1 0 0,0 0-1 0 0,-1-1 0 0 0,1 1 1 0 0,-1 0-1 0 0,0 0 1 0 0,0-1-1 0 0,0 1 1 0 0,0 0-1 0 0,0-1 0 0 0,0 1 1 0 0,0-1-1 0 0,-1 0 1 0 0,0 1-1 0 0,1-1 0 0 0,-1 1 1 0 0,0-1-1 0 0,0 0 1 0 0,0 1-1 0 0,-1-1 0 0 0,1 1 1 0 0,0-1-1 0 0,-1 0 1 0 0,0 1-1 0 0,0-1 0 0 0,0 1 1 0 0,0 0-1 0 0,0-1 1 0 0,0 1-1 0 0,0 0 0 0 0,-1 0 1 0 0,1-1-1 0 0,-1 1 1 0 0,0 0-1 0 0,0 1 1 0 0,1-1-1 0 0,-1 0 0 0 0,-2-1 7 0 0,-99-61-40 0 0,-19 30 39 0 0,34 13-2902 0 0,87 20 908 0 0,1 1 687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38A-5DC8-4171-9314-9826B1D5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7C1F4-FD86-455A-A3B4-46EC5871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D4239-F763-46FC-9D3C-9854F7BC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AD5DB-9585-4119-9EFF-3413844D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70B5-089F-4C82-AA22-A976275C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8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7A142-2C1A-404B-AEA8-18E5D200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DED96-3FB3-4787-A9E1-67761FD61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5DFF-487B-4EB6-94FC-155FD3A3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63FD-04B7-4A2A-AF67-75F1A25D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06322-1E3A-40E5-AA05-E414286D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836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DBDF7-C76F-4330-AC89-305320E0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A9699-A401-449E-92A4-3DE277E68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0475-A5E3-41F1-ABF1-B8793E90D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D93E3-A93B-4949-BEA2-AFDEDEF5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A8C54-7CCA-4547-9CEA-B0A1AA24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18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57D3-9A52-4979-823D-082CF794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22D2C-3819-4D47-B582-EC9B30541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741F-6FE6-49FA-AE15-A9DEB8E6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30AB-F914-4E34-88A5-90F1D9B5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CF20-CEE7-4A11-B6FD-089141E1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5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9984-D862-467A-8DCD-866CC63B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1A4-A887-4113-A588-1CA760246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EED53-E53D-4BB5-8AED-1F6214F7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99B1-358F-4DA2-A1AF-2847BAD6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B9341-60DF-4DAE-9BFD-B08CBF39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74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79A-7587-4067-84E3-EC92295B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5B0F8-A293-4E0A-87E4-9DC6448F1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4D21E-5BB4-4D04-9554-6568BBB01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55B40-00F9-4199-88EE-D1F701BE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11043-1595-4CC7-920E-85EA8609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880A1-821D-4AB3-AFD7-E3635033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8262-21D1-47DE-A2B0-1B46C4BB5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9ABD-D7BA-4A69-B37D-05CBBA2F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4B0A-E4F3-4410-B549-DA0B19935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11B79-3A7C-461E-98FF-2066F37CF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BC1AC-1994-495C-A3A1-7809010AD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D0BE4-7191-4F58-98FC-351A0F95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59A70-7FAA-4D09-B97D-F1DDB5A9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65ACD-B52A-4172-985E-5562C5F8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35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FB6DF-4515-45E7-995F-A6D41DF2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87FCC-1CD9-4873-9FD3-016203BD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5BF6-940E-4074-A0DE-51899FC5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7E2E2-007B-4CF5-8591-0472C571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6C598-BC71-460C-868B-A9064A8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7F876-AEFF-44F0-B64D-5431A250C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45BC-CA23-49A0-9ED1-D376F683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9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A8A1-376A-433A-BAAA-FA59DD465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D8E6-9F01-475D-96D7-ACFEEBBB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E3595-6BD6-4C83-B175-570A6265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5DC06-BB6F-46CC-BC55-A2A0144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8F462-EB61-4C6E-A927-C3FE422C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4A6-784F-4A30-8E39-89B03058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58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9FF3-556C-4BF8-8F5B-8141ED74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73937-647D-417B-AACF-AFF43F0EE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5184C-1A63-44B0-8713-AF44EE6D2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A45E6-A793-413E-A380-34047D5D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DDED-450E-43FA-BFD6-F4FFB985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20E7-A8A2-416F-8584-8F8499D6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7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F0554E-92E3-4354-A37F-D27D4B24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232CB-3E10-4726-BAE6-36912627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EF27-260B-431A-93B0-B004F70C5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C8C2F-E658-4D4C-AA71-90204C2B4456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1940-5528-46B6-A391-0D9D21DA2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1C087-BD10-4B61-8149-E0FE74C16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1D834-7305-45D9-B05D-BF15676F69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66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3.xml"/><Relationship Id="rId21" Type="http://schemas.openxmlformats.org/officeDocument/2006/relationships/image" Target="../media/image257.png"/><Relationship Id="rId42" Type="http://schemas.openxmlformats.org/officeDocument/2006/relationships/customXml" Target="../ink/ink271.xml"/><Relationship Id="rId47" Type="http://schemas.openxmlformats.org/officeDocument/2006/relationships/image" Target="../media/image270.png"/><Relationship Id="rId63" Type="http://schemas.openxmlformats.org/officeDocument/2006/relationships/image" Target="../media/image278.png"/><Relationship Id="rId68" Type="http://schemas.openxmlformats.org/officeDocument/2006/relationships/customXml" Target="../ink/ink284.xml"/><Relationship Id="rId84" Type="http://schemas.openxmlformats.org/officeDocument/2006/relationships/customXml" Target="../ink/ink292.xml"/><Relationship Id="rId89" Type="http://schemas.openxmlformats.org/officeDocument/2006/relationships/image" Target="../media/image291.png"/><Relationship Id="rId16" Type="http://schemas.openxmlformats.org/officeDocument/2006/relationships/customXml" Target="../ink/ink258.xml"/><Relationship Id="rId11" Type="http://schemas.openxmlformats.org/officeDocument/2006/relationships/image" Target="../media/image252.png"/><Relationship Id="rId32" Type="http://schemas.openxmlformats.org/officeDocument/2006/relationships/customXml" Target="../ink/ink266.xml"/><Relationship Id="rId37" Type="http://schemas.openxmlformats.org/officeDocument/2006/relationships/image" Target="../media/image265.png"/><Relationship Id="rId53" Type="http://schemas.openxmlformats.org/officeDocument/2006/relationships/image" Target="../media/image273.png"/><Relationship Id="rId58" Type="http://schemas.openxmlformats.org/officeDocument/2006/relationships/customXml" Target="../ink/ink279.xml"/><Relationship Id="rId74" Type="http://schemas.openxmlformats.org/officeDocument/2006/relationships/customXml" Target="../ink/ink287.xml"/><Relationship Id="rId79" Type="http://schemas.openxmlformats.org/officeDocument/2006/relationships/image" Target="../media/image286.png"/><Relationship Id="rId5" Type="http://schemas.openxmlformats.org/officeDocument/2006/relationships/image" Target="../media/image249.png"/><Relationship Id="rId90" Type="http://schemas.openxmlformats.org/officeDocument/2006/relationships/customXml" Target="../ink/ink295.xml"/><Relationship Id="rId95" Type="http://schemas.openxmlformats.org/officeDocument/2006/relationships/image" Target="../media/image294.png"/><Relationship Id="rId22" Type="http://schemas.openxmlformats.org/officeDocument/2006/relationships/customXml" Target="../ink/ink261.xml"/><Relationship Id="rId27" Type="http://schemas.openxmlformats.org/officeDocument/2006/relationships/image" Target="../media/image260.png"/><Relationship Id="rId43" Type="http://schemas.openxmlformats.org/officeDocument/2006/relationships/image" Target="../media/image268.png"/><Relationship Id="rId48" Type="http://schemas.openxmlformats.org/officeDocument/2006/relationships/customXml" Target="../ink/ink274.xml"/><Relationship Id="rId64" Type="http://schemas.openxmlformats.org/officeDocument/2006/relationships/customXml" Target="../ink/ink282.xml"/><Relationship Id="rId69" Type="http://schemas.openxmlformats.org/officeDocument/2006/relationships/image" Target="../media/image281.png"/><Relationship Id="rId80" Type="http://schemas.openxmlformats.org/officeDocument/2006/relationships/customXml" Target="../ink/ink290.xml"/><Relationship Id="rId85" Type="http://schemas.openxmlformats.org/officeDocument/2006/relationships/image" Target="../media/image289.png"/><Relationship Id="rId12" Type="http://schemas.openxmlformats.org/officeDocument/2006/relationships/customXml" Target="../ink/ink256.xml"/><Relationship Id="rId17" Type="http://schemas.openxmlformats.org/officeDocument/2006/relationships/image" Target="../media/image255.png"/><Relationship Id="rId25" Type="http://schemas.openxmlformats.org/officeDocument/2006/relationships/image" Target="../media/image259.png"/><Relationship Id="rId33" Type="http://schemas.openxmlformats.org/officeDocument/2006/relationships/image" Target="../media/image263.png"/><Relationship Id="rId38" Type="http://schemas.openxmlformats.org/officeDocument/2006/relationships/customXml" Target="../ink/ink269.xml"/><Relationship Id="rId46" Type="http://schemas.openxmlformats.org/officeDocument/2006/relationships/customXml" Target="../ink/ink273.xml"/><Relationship Id="rId59" Type="http://schemas.openxmlformats.org/officeDocument/2006/relationships/image" Target="../media/image276.png"/><Relationship Id="rId67" Type="http://schemas.openxmlformats.org/officeDocument/2006/relationships/image" Target="../media/image280.png"/><Relationship Id="rId20" Type="http://schemas.openxmlformats.org/officeDocument/2006/relationships/customXml" Target="../ink/ink260.xml"/><Relationship Id="rId41" Type="http://schemas.openxmlformats.org/officeDocument/2006/relationships/image" Target="../media/image267.png"/><Relationship Id="rId54" Type="http://schemas.openxmlformats.org/officeDocument/2006/relationships/customXml" Target="../ink/ink277.xml"/><Relationship Id="rId62" Type="http://schemas.openxmlformats.org/officeDocument/2006/relationships/customXml" Target="../ink/ink281.xml"/><Relationship Id="rId70" Type="http://schemas.openxmlformats.org/officeDocument/2006/relationships/customXml" Target="../ink/ink285.xml"/><Relationship Id="rId75" Type="http://schemas.openxmlformats.org/officeDocument/2006/relationships/image" Target="../media/image284.png"/><Relationship Id="rId83" Type="http://schemas.openxmlformats.org/officeDocument/2006/relationships/image" Target="../media/image288.png"/><Relationship Id="rId88" Type="http://schemas.openxmlformats.org/officeDocument/2006/relationships/customXml" Target="../ink/ink294.xml"/><Relationship Id="rId91" Type="http://schemas.openxmlformats.org/officeDocument/2006/relationships/image" Target="../media/image292.png"/><Relationship Id="rId96" Type="http://schemas.openxmlformats.org/officeDocument/2006/relationships/customXml" Target="../ink/ink2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5" Type="http://schemas.openxmlformats.org/officeDocument/2006/relationships/image" Target="../media/image254.png"/><Relationship Id="rId23" Type="http://schemas.openxmlformats.org/officeDocument/2006/relationships/image" Target="../media/image258.png"/><Relationship Id="rId28" Type="http://schemas.openxmlformats.org/officeDocument/2006/relationships/customXml" Target="../ink/ink264.xml"/><Relationship Id="rId36" Type="http://schemas.openxmlformats.org/officeDocument/2006/relationships/customXml" Target="../ink/ink268.xml"/><Relationship Id="rId49" Type="http://schemas.openxmlformats.org/officeDocument/2006/relationships/image" Target="../media/image271.png"/><Relationship Id="rId57" Type="http://schemas.openxmlformats.org/officeDocument/2006/relationships/image" Target="../media/image275.png"/><Relationship Id="rId10" Type="http://schemas.openxmlformats.org/officeDocument/2006/relationships/customXml" Target="../ink/ink255.xml"/><Relationship Id="rId31" Type="http://schemas.openxmlformats.org/officeDocument/2006/relationships/image" Target="../media/image262.png"/><Relationship Id="rId44" Type="http://schemas.openxmlformats.org/officeDocument/2006/relationships/customXml" Target="../ink/ink272.xml"/><Relationship Id="rId52" Type="http://schemas.openxmlformats.org/officeDocument/2006/relationships/customXml" Target="../ink/ink276.xml"/><Relationship Id="rId60" Type="http://schemas.openxmlformats.org/officeDocument/2006/relationships/customXml" Target="../ink/ink280.xml"/><Relationship Id="rId65" Type="http://schemas.openxmlformats.org/officeDocument/2006/relationships/image" Target="../media/image279.png"/><Relationship Id="rId73" Type="http://schemas.openxmlformats.org/officeDocument/2006/relationships/image" Target="../media/image283.png"/><Relationship Id="rId78" Type="http://schemas.openxmlformats.org/officeDocument/2006/relationships/customXml" Target="../ink/ink289.xml"/><Relationship Id="rId81" Type="http://schemas.openxmlformats.org/officeDocument/2006/relationships/image" Target="../media/image287.png"/><Relationship Id="rId86" Type="http://schemas.openxmlformats.org/officeDocument/2006/relationships/customXml" Target="../ink/ink293.xml"/><Relationship Id="rId94" Type="http://schemas.openxmlformats.org/officeDocument/2006/relationships/customXml" Target="../ink/ink297.xml"/><Relationship Id="rId99" Type="http://schemas.openxmlformats.org/officeDocument/2006/relationships/image" Target="../media/image296.png"/><Relationship Id="rId101" Type="http://schemas.openxmlformats.org/officeDocument/2006/relationships/image" Target="../media/image297.png"/><Relationship Id="rId4" Type="http://schemas.openxmlformats.org/officeDocument/2006/relationships/customXml" Target="../ink/ink252.xml"/><Relationship Id="rId9" Type="http://schemas.openxmlformats.org/officeDocument/2006/relationships/image" Target="../media/image251.png"/><Relationship Id="rId13" Type="http://schemas.openxmlformats.org/officeDocument/2006/relationships/image" Target="../media/image253.png"/><Relationship Id="rId18" Type="http://schemas.openxmlformats.org/officeDocument/2006/relationships/customXml" Target="../ink/ink259.xml"/><Relationship Id="rId39" Type="http://schemas.openxmlformats.org/officeDocument/2006/relationships/image" Target="../media/image266.png"/><Relationship Id="rId34" Type="http://schemas.openxmlformats.org/officeDocument/2006/relationships/customXml" Target="../ink/ink267.xml"/><Relationship Id="rId50" Type="http://schemas.openxmlformats.org/officeDocument/2006/relationships/customXml" Target="../ink/ink275.xml"/><Relationship Id="rId55" Type="http://schemas.openxmlformats.org/officeDocument/2006/relationships/image" Target="../media/image274.png"/><Relationship Id="rId76" Type="http://schemas.openxmlformats.org/officeDocument/2006/relationships/customXml" Target="../ink/ink288.xml"/><Relationship Id="rId97" Type="http://schemas.openxmlformats.org/officeDocument/2006/relationships/image" Target="../media/image295.png"/><Relationship Id="rId7" Type="http://schemas.openxmlformats.org/officeDocument/2006/relationships/image" Target="../media/image250.png"/><Relationship Id="rId71" Type="http://schemas.openxmlformats.org/officeDocument/2006/relationships/image" Target="../media/image282.png"/><Relationship Id="rId92" Type="http://schemas.openxmlformats.org/officeDocument/2006/relationships/customXml" Target="../ink/ink296.xml"/><Relationship Id="rId2" Type="http://schemas.openxmlformats.org/officeDocument/2006/relationships/customXml" Target="../ink/ink251.xml"/><Relationship Id="rId29" Type="http://schemas.openxmlformats.org/officeDocument/2006/relationships/image" Target="../media/image261.png"/><Relationship Id="rId24" Type="http://schemas.openxmlformats.org/officeDocument/2006/relationships/customXml" Target="../ink/ink262.xml"/><Relationship Id="rId40" Type="http://schemas.openxmlformats.org/officeDocument/2006/relationships/customXml" Target="../ink/ink270.xml"/><Relationship Id="rId45" Type="http://schemas.openxmlformats.org/officeDocument/2006/relationships/image" Target="../media/image269.png"/><Relationship Id="rId66" Type="http://schemas.openxmlformats.org/officeDocument/2006/relationships/customXml" Target="../ink/ink283.xml"/><Relationship Id="rId87" Type="http://schemas.openxmlformats.org/officeDocument/2006/relationships/image" Target="../media/image290.png"/><Relationship Id="rId61" Type="http://schemas.openxmlformats.org/officeDocument/2006/relationships/image" Target="../media/image277.png"/><Relationship Id="rId82" Type="http://schemas.openxmlformats.org/officeDocument/2006/relationships/customXml" Target="../ink/ink291.xml"/><Relationship Id="rId19" Type="http://schemas.openxmlformats.org/officeDocument/2006/relationships/image" Target="../media/image256.png"/><Relationship Id="rId14" Type="http://schemas.openxmlformats.org/officeDocument/2006/relationships/customXml" Target="../ink/ink257.xml"/><Relationship Id="rId30" Type="http://schemas.openxmlformats.org/officeDocument/2006/relationships/customXml" Target="../ink/ink265.xml"/><Relationship Id="rId35" Type="http://schemas.openxmlformats.org/officeDocument/2006/relationships/image" Target="../media/image264.png"/><Relationship Id="rId56" Type="http://schemas.openxmlformats.org/officeDocument/2006/relationships/customXml" Target="../ink/ink278.xml"/><Relationship Id="rId77" Type="http://schemas.openxmlformats.org/officeDocument/2006/relationships/image" Target="../media/image285.png"/><Relationship Id="rId100" Type="http://schemas.openxmlformats.org/officeDocument/2006/relationships/customXml" Target="../ink/ink300.xml"/><Relationship Id="rId8" Type="http://schemas.openxmlformats.org/officeDocument/2006/relationships/customXml" Target="../ink/ink254.xml"/><Relationship Id="rId51" Type="http://schemas.openxmlformats.org/officeDocument/2006/relationships/image" Target="../media/image272.png"/><Relationship Id="rId72" Type="http://schemas.openxmlformats.org/officeDocument/2006/relationships/customXml" Target="../ink/ink286.xml"/><Relationship Id="rId93" Type="http://schemas.openxmlformats.org/officeDocument/2006/relationships/image" Target="../media/image293.png"/><Relationship Id="rId98" Type="http://schemas.openxmlformats.org/officeDocument/2006/relationships/customXml" Target="../ink/ink299.xml"/><Relationship Id="rId3" Type="http://schemas.openxmlformats.org/officeDocument/2006/relationships/image" Target="../media/image2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png"/><Relationship Id="rId2" Type="http://schemas.openxmlformats.org/officeDocument/2006/relationships/customXml" Target="../ink/ink30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6.xml"/><Relationship Id="rId7" Type="http://schemas.openxmlformats.org/officeDocument/2006/relationships/image" Target="../media/image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0.png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image" Target="../media/image36.png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46.png"/><Relationship Id="rId42" Type="http://schemas.openxmlformats.org/officeDocument/2006/relationships/customXml" Target="../ink/ink57.xml"/><Relationship Id="rId47" Type="http://schemas.openxmlformats.org/officeDocument/2006/relationships/image" Target="../media/image59.png"/><Relationship Id="rId63" Type="http://schemas.openxmlformats.org/officeDocument/2006/relationships/image" Target="../media/image67.png"/><Relationship Id="rId68" Type="http://schemas.openxmlformats.org/officeDocument/2006/relationships/customXml" Target="../ink/ink70.xml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9" Type="http://schemas.openxmlformats.org/officeDocument/2006/relationships/image" Target="../media/image50.png"/><Relationship Id="rId11" Type="http://schemas.openxmlformats.org/officeDocument/2006/relationships/image" Target="../media/image41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4.png"/><Relationship Id="rId40" Type="http://schemas.openxmlformats.org/officeDocument/2006/relationships/customXml" Target="../ink/ink56.xml"/><Relationship Id="rId45" Type="http://schemas.openxmlformats.org/officeDocument/2006/relationships/image" Target="../media/image58.png"/><Relationship Id="rId53" Type="http://schemas.openxmlformats.org/officeDocument/2006/relationships/image" Target="../media/image62.png"/><Relationship Id="rId58" Type="http://schemas.openxmlformats.org/officeDocument/2006/relationships/customXml" Target="../ink/ink65.xml"/><Relationship Id="rId66" Type="http://schemas.openxmlformats.org/officeDocument/2006/relationships/customXml" Target="../ink/ink69.xml"/><Relationship Id="rId74" Type="http://schemas.openxmlformats.org/officeDocument/2006/relationships/customXml" Target="../ink/ink73.xml"/><Relationship Id="rId5" Type="http://schemas.openxmlformats.org/officeDocument/2006/relationships/image" Target="../media/image38.png"/><Relationship Id="rId61" Type="http://schemas.openxmlformats.org/officeDocument/2006/relationships/image" Target="../media/image66.png"/><Relationship Id="rId19" Type="http://schemas.openxmlformats.org/officeDocument/2006/relationships/image" Target="../media/image45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9.png"/><Relationship Id="rId30" Type="http://schemas.openxmlformats.org/officeDocument/2006/relationships/customXml" Target="../ink/ink51.xml"/><Relationship Id="rId35" Type="http://schemas.openxmlformats.org/officeDocument/2006/relationships/image" Target="../media/image53.png"/><Relationship Id="rId43" Type="http://schemas.openxmlformats.org/officeDocument/2006/relationships/image" Target="../media/image57.png"/><Relationship Id="rId48" Type="http://schemas.openxmlformats.org/officeDocument/2006/relationships/customXml" Target="../ink/ink60.xml"/><Relationship Id="rId56" Type="http://schemas.openxmlformats.org/officeDocument/2006/relationships/customXml" Target="../ink/ink64.xml"/><Relationship Id="rId64" Type="http://schemas.openxmlformats.org/officeDocument/2006/relationships/customXml" Target="../ink/ink68.xml"/><Relationship Id="rId69" Type="http://schemas.openxmlformats.org/officeDocument/2006/relationships/image" Target="../media/image70.png"/><Relationship Id="rId8" Type="http://schemas.openxmlformats.org/officeDocument/2006/relationships/customXml" Target="../ink/ink40.xml"/><Relationship Id="rId51" Type="http://schemas.openxmlformats.org/officeDocument/2006/relationships/image" Target="../media/image61.png"/><Relationship Id="rId72" Type="http://schemas.openxmlformats.org/officeDocument/2006/relationships/customXml" Target="../ink/ink72.xml"/><Relationship Id="rId3" Type="http://schemas.openxmlformats.org/officeDocument/2006/relationships/image" Target="../media/image37.png"/><Relationship Id="rId12" Type="http://schemas.openxmlformats.org/officeDocument/2006/relationships/customXml" Target="../ink/ink42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38" Type="http://schemas.openxmlformats.org/officeDocument/2006/relationships/customXml" Target="../ink/ink55.xml"/><Relationship Id="rId46" Type="http://schemas.openxmlformats.org/officeDocument/2006/relationships/customXml" Target="../ink/ink59.xml"/><Relationship Id="rId59" Type="http://schemas.openxmlformats.org/officeDocument/2006/relationships/image" Target="../media/image65.png"/><Relationship Id="rId67" Type="http://schemas.openxmlformats.org/officeDocument/2006/relationships/image" Target="../media/image69.png"/><Relationship Id="rId20" Type="http://schemas.openxmlformats.org/officeDocument/2006/relationships/customXml" Target="../ink/ink46.xml"/><Relationship Id="rId41" Type="http://schemas.openxmlformats.org/officeDocument/2006/relationships/image" Target="../media/image56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0.png"/><Relationship Id="rId57" Type="http://schemas.openxmlformats.org/officeDocument/2006/relationships/image" Target="../media/image64.png"/><Relationship Id="rId10" Type="http://schemas.openxmlformats.org/officeDocument/2006/relationships/customXml" Target="../ink/ink41.xml"/><Relationship Id="rId31" Type="http://schemas.openxmlformats.org/officeDocument/2006/relationships/image" Target="../media/image51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68.png"/><Relationship Id="rId73" Type="http://schemas.openxmlformats.org/officeDocument/2006/relationships/image" Target="../media/image72.png"/><Relationship Id="rId4" Type="http://schemas.openxmlformats.org/officeDocument/2006/relationships/customXml" Target="../ink/ink38.xml"/><Relationship Id="rId9" Type="http://schemas.openxmlformats.org/officeDocument/2006/relationships/image" Target="../media/image40.png"/><Relationship Id="rId13" Type="http://schemas.openxmlformats.org/officeDocument/2006/relationships/image" Target="../media/image42.png"/><Relationship Id="rId18" Type="http://schemas.openxmlformats.org/officeDocument/2006/relationships/customXml" Target="../ink/ink45.xml"/><Relationship Id="rId39" Type="http://schemas.openxmlformats.org/officeDocument/2006/relationships/image" Target="../media/image55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3.png"/><Relationship Id="rId7" Type="http://schemas.openxmlformats.org/officeDocument/2006/relationships/image" Target="../media/image39.png"/><Relationship Id="rId71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7.xml"/><Relationship Id="rId21" Type="http://schemas.openxmlformats.org/officeDocument/2006/relationships/image" Target="../media/image84.png"/><Relationship Id="rId42" Type="http://schemas.openxmlformats.org/officeDocument/2006/relationships/customXml" Target="../ink/ink95.xml"/><Relationship Id="rId47" Type="http://schemas.openxmlformats.org/officeDocument/2006/relationships/image" Target="../media/image97.png"/><Relationship Id="rId63" Type="http://schemas.openxmlformats.org/officeDocument/2006/relationships/image" Target="../media/image105.png"/><Relationship Id="rId68" Type="http://schemas.openxmlformats.org/officeDocument/2006/relationships/customXml" Target="../ink/ink108.xml"/><Relationship Id="rId84" Type="http://schemas.openxmlformats.org/officeDocument/2006/relationships/customXml" Target="../ink/ink116.xml"/><Relationship Id="rId89" Type="http://schemas.openxmlformats.org/officeDocument/2006/relationships/image" Target="../media/image118.png"/><Relationship Id="rId16" Type="http://schemas.openxmlformats.org/officeDocument/2006/relationships/customXml" Target="../ink/ink82.xml"/><Relationship Id="rId11" Type="http://schemas.openxmlformats.org/officeDocument/2006/relationships/image" Target="../media/image79.png"/><Relationship Id="rId32" Type="http://schemas.openxmlformats.org/officeDocument/2006/relationships/customXml" Target="../ink/ink90.xml"/><Relationship Id="rId37" Type="http://schemas.openxmlformats.org/officeDocument/2006/relationships/image" Target="../media/image92.png"/><Relationship Id="rId53" Type="http://schemas.openxmlformats.org/officeDocument/2006/relationships/image" Target="../media/image100.png"/><Relationship Id="rId58" Type="http://schemas.openxmlformats.org/officeDocument/2006/relationships/customXml" Target="../ink/ink103.xml"/><Relationship Id="rId74" Type="http://schemas.openxmlformats.org/officeDocument/2006/relationships/customXml" Target="../ink/ink111.xml"/><Relationship Id="rId79" Type="http://schemas.openxmlformats.org/officeDocument/2006/relationships/image" Target="../media/image113.png"/><Relationship Id="rId5" Type="http://schemas.openxmlformats.org/officeDocument/2006/relationships/image" Target="../media/image76.png"/><Relationship Id="rId90" Type="http://schemas.openxmlformats.org/officeDocument/2006/relationships/customXml" Target="../ink/ink119.xml"/><Relationship Id="rId95" Type="http://schemas.openxmlformats.org/officeDocument/2006/relationships/image" Target="../media/image121.png"/><Relationship Id="rId22" Type="http://schemas.openxmlformats.org/officeDocument/2006/relationships/customXml" Target="../ink/ink85.xml"/><Relationship Id="rId27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customXml" Target="../ink/ink98.xml"/><Relationship Id="rId64" Type="http://schemas.openxmlformats.org/officeDocument/2006/relationships/customXml" Target="../ink/ink106.xml"/><Relationship Id="rId69" Type="http://schemas.openxmlformats.org/officeDocument/2006/relationships/image" Target="../media/image108.png"/><Relationship Id="rId80" Type="http://schemas.openxmlformats.org/officeDocument/2006/relationships/customXml" Target="../ink/ink114.xml"/><Relationship Id="rId85" Type="http://schemas.openxmlformats.org/officeDocument/2006/relationships/image" Target="../media/image116.png"/><Relationship Id="rId3" Type="http://schemas.openxmlformats.org/officeDocument/2006/relationships/image" Target="../media/image75.png"/><Relationship Id="rId12" Type="http://schemas.openxmlformats.org/officeDocument/2006/relationships/customXml" Target="../ink/ink80.xml"/><Relationship Id="rId17" Type="http://schemas.openxmlformats.org/officeDocument/2006/relationships/image" Target="../media/image82.png"/><Relationship Id="rId25" Type="http://schemas.openxmlformats.org/officeDocument/2006/relationships/image" Target="../media/image86.png"/><Relationship Id="rId33" Type="http://schemas.openxmlformats.org/officeDocument/2006/relationships/image" Target="../media/image90.png"/><Relationship Id="rId38" Type="http://schemas.openxmlformats.org/officeDocument/2006/relationships/customXml" Target="../ink/ink93.xml"/><Relationship Id="rId46" Type="http://schemas.openxmlformats.org/officeDocument/2006/relationships/customXml" Target="../ink/ink97.xml"/><Relationship Id="rId59" Type="http://schemas.openxmlformats.org/officeDocument/2006/relationships/image" Target="../media/image103.png"/><Relationship Id="rId67" Type="http://schemas.openxmlformats.org/officeDocument/2006/relationships/image" Target="../media/image107.png"/><Relationship Id="rId20" Type="http://schemas.openxmlformats.org/officeDocument/2006/relationships/customXml" Target="../ink/ink84.xml"/><Relationship Id="rId41" Type="http://schemas.openxmlformats.org/officeDocument/2006/relationships/image" Target="../media/image94.png"/><Relationship Id="rId54" Type="http://schemas.openxmlformats.org/officeDocument/2006/relationships/customXml" Target="../ink/ink101.xml"/><Relationship Id="rId62" Type="http://schemas.openxmlformats.org/officeDocument/2006/relationships/customXml" Target="../ink/ink105.xml"/><Relationship Id="rId70" Type="http://schemas.openxmlformats.org/officeDocument/2006/relationships/customXml" Target="../ink/ink109.xml"/><Relationship Id="rId75" Type="http://schemas.openxmlformats.org/officeDocument/2006/relationships/image" Target="../media/image111.png"/><Relationship Id="rId83" Type="http://schemas.openxmlformats.org/officeDocument/2006/relationships/image" Target="../media/image115.png"/><Relationship Id="rId88" Type="http://schemas.openxmlformats.org/officeDocument/2006/relationships/customXml" Target="../ink/ink118.xml"/><Relationship Id="rId91" Type="http://schemas.openxmlformats.org/officeDocument/2006/relationships/image" Target="../media/image119.png"/><Relationship Id="rId96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5" Type="http://schemas.openxmlformats.org/officeDocument/2006/relationships/image" Target="../media/image81.png"/><Relationship Id="rId23" Type="http://schemas.openxmlformats.org/officeDocument/2006/relationships/image" Target="../media/image85.png"/><Relationship Id="rId28" Type="http://schemas.openxmlformats.org/officeDocument/2006/relationships/customXml" Target="../ink/ink88.xml"/><Relationship Id="rId36" Type="http://schemas.openxmlformats.org/officeDocument/2006/relationships/customXml" Target="../ink/ink92.xml"/><Relationship Id="rId49" Type="http://schemas.openxmlformats.org/officeDocument/2006/relationships/image" Target="../media/image98.png"/><Relationship Id="rId57" Type="http://schemas.openxmlformats.org/officeDocument/2006/relationships/image" Target="../media/image102.png"/><Relationship Id="rId10" Type="http://schemas.openxmlformats.org/officeDocument/2006/relationships/customXml" Target="../ink/ink79.xml"/><Relationship Id="rId31" Type="http://schemas.openxmlformats.org/officeDocument/2006/relationships/image" Target="../media/image89.png"/><Relationship Id="rId44" Type="http://schemas.openxmlformats.org/officeDocument/2006/relationships/customXml" Target="../ink/ink96.xml"/><Relationship Id="rId52" Type="http://schemas.openxmlformats.org/officeDocument/2006/relationships/customXml" Target="../ink/ink100.xml"/><Relationship Id="rId60" Type="http://schemas.openxmlformats.org/officeDocument/2006/relationships/customXml" Target="../ink/ink104.xml"/><Relationship Id="rId65" Type="http://schemas.openxmlformats.org/officeDocument/2006/relationships/image" Target="../media/image106.png"/><Relationship Id="rId73" Type="http://schemas.openxmlformats.org/officeDocument/2006/relationships/image" Target="../media/image110.png"/><Relationship Id="rId78" Type="http://schemas.openxmlformats.org/officeDocument/2006/relationships/customXml" Target="../ink/ink113.xml"/><Relationship Id="rId81" Type="http://schemas.openxmlformats.org/officeDocument/2006/relationships/image" Target="../media/image114.png"/><Relationship Id="rId86" Type="http://schemas.openxmlformats.org/officeDocument/2006/relationships/customXml" Target="../ink/ink117.xml"/><Relationship Id="rId94" Type="http://schemas.openxmlformats.org/officeDocument/2006/relationships/customXml" Target="../ink/ink121.xml"/><Relationship Id="rId4" Type="http://schemas.openxmlformats.org/officeDocument/2006/relationships/customXml" Target="../ink/ink76.xml"/><Relationship Id="rId9" Type="http://schemas.openxmlformats.org/officeDocument/2006/relationships/image" Target="../media/image78.png"/><Relationship Id="rId13" Type="http://schemas.openxmlformats.org/officeDocument/2006/relationships/image" Target="../media/image80.png"/><Relationship Id="rId18" Type="http://schemas.openxmlformats.org/officeDocument/2006/relationships/customXml" Target="../ink/ink83.xml"/><Relationship Id="rId39" Type="http://schemas.openxmlformats.org/officeDocument/2006/relationships/image" Target="../media/image93.png"/><Relationship Id="rId34" Type="http://schemas.openxmlformats.org/officeDocument/2006/relationships/customXml" Target="../ink/ink91.xml"/><Relationship Id="rId50" Type="http://schemas.openxmlformats.org/officeDocument/2006/relationships/customXml" Target="../ink/ink99.xml"/><Relationship Id="rId55" Type="http://schemas.openxmlformats.org/officeDocument/2006/relationships/image" Target="../media/image101.png"/><Relationship Id="rId76" Type="http://schemas.openxmlformats.org/officeDocument/2006/relationships/customXml" Target="../ink/ink112.xml"/><Relationship Id="rId97" Type="http://schemas.openxmlformats.org/officeDocument/2006/relationships/image" Target="../media/image122.png"/><Relationship Id="rId7" Type="http://schemas.openxmlformats.org/officeDocument/2006/relationships/image" Target="../media/image77.png"/><Relationship Id="rId71" Type="http://schemas.openxmlformats.org/officeDocument/2006/relationships/image" Target="../media/image109.png"/><Relationship Id="rId92" Type="http://schemas.openxmlformats.org/officeDocument/2006/relationships/customXml" Target="../ink/ink120.xml"/><Relationship Id="rId2" Type="http://schemas.openxmlformats.org/officeDocument/2006/relationships/customXml" Target="../ink/ink75.xml"/><Relationship Id="rId29" Type="http://schemas.openxmlformats.org/officeDocument/2006/relationships/image" Target="../media/image88.png"/><Relationship Id="rId24" Type="http://schemas.openxmlformats.org/officeDocument/2006/relationships/customXml" Target="../ink/ink86.xml"/><Relationship Id="rId40" Type="http://schemas.openxmlformats.org/officeDocument/2006/relationships/customXml" Target="../ink/ink94.xml"/><Relationship Id="rId45" Type="http://schemas.openxmlformats.org/officeDocument/2006/relationships/image" Target="../media/image96.png"/><Relationship Id="rId66" Type="http://schemas.openxmlformats.org/officeDocument/2006/relationships/customXml" Target="../ink/ink107.xml"/><Relationship Id="rId87" Type="http://schemas.openxmlformats.org/officeDocument/2006/relationships/image" Target="../media/image117.png"/><Relationship Id="rId61" Type="http://schemas.openxmlformats.org/officeDocument/2006/relationships/image" Target="../media/image104.png"/><Relationship Id="rId82" Type="http://schemas.openxmlformats.org/officeDocument/2006/relationships/customXml" Target="../ink/ink115.xml"/><Relationship Id="rId19" Type="http://schemas.openxmlformats.org/officeDocument/2006/relationships/image" Target="../media/image83.png"/><Relationship Id="rId14" Type="http://schemas.openxmlformats.org/officeDocument/2006/relationships/customXml" Target="../ink/ink81.xml"/><Relationship Id="rId30" Type="http://schemas.openxmlformats.org/officeDocument/2006/relationships/customXml" Target="../ink/ink89.xml"/><Relationship Id="rId35" Type="http://schemas.openxmlformats.org/officeDocument/2006/relationships/image" Target="../media/image91.png"/><Relationship Id="rId56" Type="http://schemas.openxmlformats.org/officeDocument/2006/relationships/customXml" Target="../ink/ink102.xml"/><Relationship Id="rId77" Type="http://schemas.openxmlformats.org/officeDocument/2006/relationships/image" Target="../media/image112.png"/><Relationship Id="rId8" Type="http://schemas.openxmlformats.org/officeDocument/2006/relationships/customXml" Target="../ink/ink78.xml"/><Relationship Id="rId51" Type="http://schemas.openxmlformats.org/officeDocument/2006/relationships/image" Target="../media/image99.png"/><Relationship Id="rId72" Type="http://schemas.openxmlformats.org/officeDocument/2006/relationships/customXml" Target="../ink/ink110.xml"/><Relationship Id="rId93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5.xml"/><Relationship Id="rId21" Type="http://schemas.openxmlformats.org/officeDocument/2006/relationships/image" Target="../media/image132.png"/><Relationship Id="rId42" Type="http://schemas.openxmlformats.org/officeDocument/2006/relationships/customXml" Target="../ink/ink143.xml"/><Relationship Id="rId47" Type="http://schemas.openxmlformats.org/officeDocument/2006/relationships/image" Target="../media/image145.png"/><Relationship Id="rId63" Type="http://schemas.openxmlformats.org/officeDocument/2006/relationships/image" Target="../media/image153.png"/><Relationship Id="rId68" Type="http://schemas.openxmlformats.org/officeDocument/2006/relationships/customXml" Target="../ink/ink156.xml"/><Relationship Id="rId84" Type="http://schemas.openxmlformats.org/officeDocument/2006/relationships/customXml" Target="../ink/ink164.xml"/><Relationship Id="rId16" Type="http://schemas.openxmlformats.org/officeDocument/2006/relationships/customXml" Target="../ink/ink130.xml"/><Relationship Id="rId11" Type="http://schemas.openxmlformats.org/officeDocument/2006/relationships/image" Target="../media/image127.png"/><Relationship Id="rId32" Type="http://schemas.openxmlformats.org/officeDocument/2006/relationships/customXml" Target="../ink/ink138.xml"/><Relationship Id="rId37" Type="http://schemas.openxmlformats.org/officeDocument/2006/relationships/image" Target="../media/image140.png"/><Relationship Id="rId53" Type="http://schemas.openxmlformats.org/officeDocument/2006/relationships/image" Target="../media/image148.png"/><Relationship Id="rId58" Type="http://schemas.openxmlformats.org/officeDocument/2006/relationships/customXml" Target="../ink/ink151.xml"/><Relationship Id="rId74" Type="http://schemas.openxmlformats.org/officeDocument/2006/relationships/customXml" Target="../ink/ink159.xml"/><Relationship Id="rId79" Type="http://schemas.openxmlformats.org/officeDocument/2006/relationships/image" Target="../media/image161.png"/><Relationship Id="rId5" Type="http://schemas.openxmlformats.org/officeDocument/2006/relationships/image" Target="../media/image124.png"/><Relationship Id="rId19" Type="http://schemas.openxmlformats.org/officeDocument/2006/relationships/image" Target="../media/image131.png"/><Relationship Id="rId14" Type="http://schemas.openxmlformats.org/officeDocument/2006/relationships/customXml" Target="../ink/ink129.xml"/><Relationship Id="rId22" Type="http://schemas.openxmlformats.org/officeDocument/2006/relationships/customXml" Target="../ink/ink133.xml"/><Relationship Id="rId27" Type="http://schemas.openxmlformats.org/officeDocument/2006/relationships/image" Target="../media/image135.png"/><Relationship Id="rId30" Type="http://schemas.openxmlformats.org/officeDocument/2006/relationships/customXml" Target="../ink/ink137.xml"/><Relationship Id="rId35" Type="http://schemas.openxmlformats.org/officeDocument/2006/relationships/image" Target="../media/image139.png"/><Relationship Id="rId43" Type="http://schemas.openxmlformats.org/officeDocument/2006/relationships/image" Target="../media/image143.png"/><Relationship Id="rId48" Type="http://schemas.openxmlformats.org/officeDocument/2006/relationships/customXml" Target="../ink/ink146.xml"/><Relationship Id="rId56" Type="http://schemas.openxmlformats.org/officeDocument/2006/relationships/customXml" Target="../ink/ink150.xml"/><Relationship Id="rId64" Type="http://schemas.openxmlformats.org/officeDocument/2006/relationships/customXml" Target="../ink/ink154.xml"/><Relationship Id="rId69" Type="http://schemas.openxmlformats.org/officeDocument/2006/relationships/image" Target="../media/image156.png"/><Relationship Id="rId77" Type="http://schemas.openxmlformats.org/officeDocument/2006/relationships/image" Target="../media/image160.png"/><Relationship Id="rId8" Type="http://schemas.openxmlformats.org/officeDocument/2006/relationships/customXml" Target="../ink/ink126.xml"/><Relationship Id="rId51" Type="http://schemas.openxmlformats.org/officeDocument/2006/relationships/image" Target="../media/image147.png"/><Relationship Id="rId72" Type="http://schemas.openxmlformats.org/officeDocument/2006/relationships/customXml" Target="../ink/ink158.xml"/><Relationship Id="rId80" Type="http://schemas.openxmlformats.org/officeDocument/2006/relationships/customXml" Target="../ink/ink162.xml"/><Relationship Id="rId85" Type="http://schemas.openxmlformats.org/officeDocument/2006/relationships/image" Target="../media/image164.png"/><Relationship Id="rId3" Type="http://schemas.openxmlformats.org/officeDocument/2006/relationships/image" Target="../media/image123.png"/><Relationship Id="rId12" Type="http://schemas.openxmlformats.org/officeDocument/2006/relationships/customXml" Target="../ink/ink128.xml"/><Relationship Id="rId17" Type="http://schemas.openxmlformats.org/officeDocument/2006/relationships/image" Target="../media/image130.png"/><Relationship Id="rId25" Type="http://schemas.openxmlformats.org/officeDocument/2006/relationships/image" Target="../media/image134.png"/><Relationship Id="rId33" Type="http://schemas.openxmlformats.org/officeDocument/2006/relationships/image" Target="../media/image138.png"/><Relationship Id="rId38" Type="http://schemas.openxmlformats.org/officeDocument/2006/relationships/customXml" Target="../ink/ink141.xml"/><Relationship Id="rId46" Type="http://schemas.openxmlformats.org/officeDocument/2006/relationships/customXml" Target="../ink/ink145.xml"/><Relationship Id="rId59" Type="http://schemas.openxmlformats.org/officeDocument/2006/relationships/image" Target="../media/image151.png"/><Relationship Id="rId67" Type="http://schemas.openxmlformats.org/officeDocument/2006/relationships/image" Target="../media/image155.png"/><Relationship Id="rId20" Type="http://schemas.openxmlformats.org/officeDocument/2006/relationships/customXml" Target="../ink/ink132.xml"/><Relationship Id="rId41" Type="http://schemas.openxmlformats.org/officeDocument/2006/relationships/image" Target="../media/image142.png"/><Relationship Id="rId54" Type="http://schemas.openxmlformats.org/officeDocument/2006/relationships/customXml" Target="../ink/ink149.xml"/><Relationship Id="rId62" Type="http://schemas.openxmlformats.org/officeDocument/2006/relationships/customXml" Target="../ink/ink153.xml"/><Relationship Id="rId70" Type="http://schemas.openxmlformats.org/officeDocument/2006/relationships/customXml" Target="../ink/ink157.xml"/><Relationship Id="rId75" Type="http://schemas.openxmlformats.org/officeDocument/2006/relationships/image" Target="../media/image159.png"/><Relationship Id="rId83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5" Type="http://schemas.openxmlformats.org/officeDocument/2006/relationships/image" Target="../media/image129.png"/><Relationship Id="rId23" Type="http://schemas.openxmlformats.org/officeDocument/2006/relationships/image" Target="../media/image133.png"/><Relationship Id="rId28" Type="http://schemas.openxmlformats.org/officeDocument/2006/relationships/customXml" Target="../ink/ink136.xml"/><Relationship Id="rId36" Type="http://schemas.openxmlformats.org/officeDocument/2006/relationships/customXml" Target="../ink/ink140.xml"/><Relationship Id="rId49" Type="http://schemas.openxmlformats.org/officeDocument/2006/relationships/image" Target="../media/image146.png"/><Relationship Id="rId57" Type="http://schemas.openxmlformats.org/officeDocument/2006/relationships/image" Target="../media/image150.png"/><Relationship Id="rId10" Type="http://schemas.openxmlformats.org/officeDocument/2006/relationships/customXml" Target="../ink/ink127.xml"/><Relationship Id="rId31" Type="http://schemas.openxmlformats.org/officeDocument/2006/relationships/image" Target="../media/image137.png"/><Relationship Id="rId44" Type="http://schemas.openxmlformats.org/officeDocument/2006/relationships/customXml" Target="../ink/ink144.xml"/><Relationship Id="rId52" Type="http://schemas.openxmlformats.org/officeDocument/2006/relationships/customXml" Target="../ink/ink148.xml"/><Relationship Id="rId60" Type="http://schemas.openxmlformats.org/officeDocument/2006/relationships/customXml" Target="../ink/ink152.xml"/><Relationship Id="rId65" Type="http://schemas.openxmlformats.org/officeDocument/2006/relationships/image" Target="../media/image154.png"/><Relationship Id="rId73" Type="http://schemas.openxmlformats.org/officeDocument/2006/relationships/image" Target="../media/image158.png"/><Relationship Id="rId78" Type="http://schemas.openxmlformats.org/officeDocument/2006/relationships/customXml" Target="../ink/ink161.xml"/><Relationship Id="rId81" Type="http://schemas.openxmlformats.org/officeDocument/2006/relationships/image" Target="../media/image162.png"/><Relationship Id="rId86" Type="http://schemas.openxmlformats.org/officeDocument/2006/relationships/customXml" Target="../ink/ink165.xml"/><Relationship Id="rId4" Type="http://schemas.openxmlformats.org/officeDocument/2006/relationships/customXml" Target="../ink/ink124.xml"/><Relationship Id="rId9" Type="http://schemas.openxmlformats.org/officeDocument/2006/relationships/image" Target="../media/image126.png"/><Relationship Id="rId13" Type="http://schemas.openxmlformats.org/officeDocument/2006/relationships/image" Target="../media/image128.png"/><Relationship Id="rId18" Type="http://schemas.openxmlformats.org/officeDocument/2006/relationships/customXml" Target="../ink/ink131.xml"/><Relationship Id="rId39" Type="http://schemas.openxmlformats.org/officeDocument/2006/relationships/image" Target="../media/image141.png"/><Relationship Id="rId34" Type="http://schemas.openxmlformats.org/officeDocument/2006/relationships/customXml" Target="../ink/ink139.xml"/><Relationship Id="rId50" Type="http://schemas.openxmlformats.org/officeDocument/2006/relationships/customXml" Target="../ink/ink147.xml"/><Relationship Id="rId55" Type="http://schemas.openxmlformats.org/officeDocument/2006/relationships/image" Target="../media/image149.png"/><Relationship Id="rId76" Type="http://schemas.openxmlformats.org/officeDocument/2006/relationships/customXml" Target="../ink/ink160.xml"/><Relationship Id="rId7" Type="http://schemas.openxmlformats.org/officeDocument/2006/relationships/image" Target="../media/image125.png"/><Relationship Id="rId71" Type="http://schemas.openxmlformats.org/officeDocument/2006/relationships/image" Target="../media/image157.png"/><Relationship Id="rId2" Type="http://schemas.openxmlformats.org/officeDocument/2006/relationships/customXml" Target="../ink/ink123.xml"/><Relationship Id="rId29" Type="http://schemas.openxmlformats.org/officeDocument/2006/relationships/image" Target="../media/image136.png"/><Relationship Id="rId24" Type="http://schemas.openxmlformats.org/officeDocument/2006/relationships/customXml" Target="../ink/ink134.xml"/><Relationship Id="rId40" Type="http://schemas.openxmlformats.org/officeDocument/2006/relationships/customXml" Target="../ink/ink142.xml"/><Relationship Id="rId45" Type="http://schemas.openxmlformats.org/officeDocument/2006/relationships/image" Target="../media/image144.png"/><Relationship Id="rId66" Type="http://schemas.openxmlformats.org/officeDocument/2006/relationships/customXml" Target="../ink/ink155.xml"/><Relationship Id="rId87" Type="http://schemas.openxmlformats.org/officeDocument/2006/relationships/image" Target="../media/image165.png"/><Relationship Id="rId61" Type="http://schemas.openxmlformats.org/officeDocument/2006/relationships/image" Target="../media/image152.png"/><Relationship Id="rId82" Type="http://schemas.openxmlformats.org/officeDocument/2006/relationships/customXml" Target="../ink/ink16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5.png"/><Relationship Id="rId21" Type="http://schemas.openxmlformats.org/officeDocument/2006/relationships/customXml" Target="../ink/ink176.xml"/><Relationship Id="rId42" Type="http://schemas.openxmlformats.org/officeDocument/2006/relationships/image" Target="../media/image183.png"/><Relationship Id="rId47" Type="http://schemas.openxmlformats.org/officeDocument/2006/relationships/customXml" Target="../ink/ink189.xml"/><Relationship Id="rId63" Type="http://schemas.openxmlformats.org/officeDocument/2006/relationships/customXml" Target="../ink/ink197.xml"/><Relationship Id="rId68" Type="http://schemas.openxmlformats.org/officeDocument/2006/relationships/image" Target="../media/image196.png"/><Relationship Id="rId84" Type="http://schemas.openxmlformats.org/officeDocument/2006/relationships/image" Target="../media/image204.png"/><Relationship Id="rId16" Type="http://schemas.openxmlformats.org/officeDocument/2006/relationships/image" Target="../media/image171.png"/><Relationship Id="rId11" Type="http://schemas.openxmlformats.org/officeDocument/2006/relationships/image" Target="../media/image169.png"/><Relationship Id="rId32" Type="http://schemas.openxmlformats.org/officeDocument/2006/relationships/image" Target="../media/image178.png"/><Relationship Id="rId37" Type="http://schemas.openxmlformats.org/officeDocument/2006/relationships/customXml" Target="../ink/ink184.xml"/><Relationship Id="rId53" Type="http://schemas.openxmlformats.org/officeDocument/2006/relationships/customXml" Target="../ink/ink192.xml"/><Relationship Id="rId58" Type="http://schemas.openxmlformats.org/officeDocument/2006/relationships/image" Target="../media/image191.png"/><Relationship Id="rId74" Type="http://schemas.openxmlformats.org/officeDocument/2006/relationships/image" Target="../media/image199.png"/><Relationship Id="rId79" Type="http://schemas.openxmlformats.org/officeDocument/2006/relationships/customXml" Target="../ink/ink205.xml"/><Relationship Id="rId5" Type="http://schemas.openxmlformats.org/officeDocument/2006/relationships/image" Target="../media/image133.png"/><Relationship Id="rId19" Type="http://schemas.openxmlformats.org/officeDocument/2006/relationships/customXml" Target="../ink/ink175.xml"/><Relationship Id="rId14" Type="http://schemas.openxmlformats.org/officeDocument/2006/relationships/customXml" Target="../ink/ink172.xml"/><Relationship Id="rId22" Type="http://schemas.openxmlformats.org/officeDocument/2006/relationships/image" Target="../media/image173.png"/><Relationship Id="rId27" Type="http://schemas.openxmlformats.org/officeDocument/2006/relationships/customXml" Target="../ink/ink179.xml"/><Relationship Id="rId30" Type="http://schemas.openxmlformats.org/officeDocument/2006/relationships/image" Target="../media/image177.png"/><Relationship Id="rId35" Type="http://schemas.openxmlformats.org/officeDocument/2006/relationships/customXml" Target="../ink/ink183.xml"/><Relationship Id="rId43" Type="http://schemas.openxmlformats.org/officeDocument/2006/relationships/customXml" Target="../ink/ink187.xml"/><Relationship Id="rId48" Type="http://schemas.openxmlformats.org/officeDocument/2006/relationships/image" Target="../media/image186.png"/><Relationship Id="rId56" Type="http://schemas.openxmlformats.org/officeDocument/2006/relationships/image" Target="../media/image190.png"/><Relationship Id="rId64" Type="http://schemas.openxmlformats.org/officeDocument/2006/relationships/image" Target="../media/image194.png"/><Relationship Id="rId69" Type="http://schemas.openxmlformats.org/officeDocument/2006/relationships/customXml" Target="../ink/ink200.xml"/><Relationship Id="rId77" Type="http://schemas.openxmlformats.org/officeDocument/2006/relationships/customXml" Target="../ink/ink204.xml"/><Relationship Id="rId8" Type="http://schemas.openxmlformats.org/officeDocument/2006/relationships/customXml" Target="../ink/ink169.xml"/><Relationship Id="rId51" Type="http://schemas.openxmlformats.org/officeDocument/2006/relationships/customXml" Target="../ink/ink191.xml"/><Relationship Id="rId72" Type="http://schemas.openxmlformats.org/officeDocument/2006/relationships/image" Target="../media/image198.png"/><Relationship Id="rId80" Type="http://schemas.openxmlformats.org/officeDocument/2006/relationships/image" Target="../media/image202.png"/><Relationship Id="rId85" Type="http://schemas.openxmlformats.org/officeDocument/2006/relationships/customXml" Target="../ink/ink208.xml"/><Relationship Id="rId3" Type="http://schemas.openxmlformats.org/officeDocument/2006/relationships/image" Target="../media/image166.png"/><Relationship Id="rId12" Type="http://schemas.openxmlformats.org/officeDocument/2006/relationships/customXml" Target="../ink/ink171.xml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33" Type="http://schemas.openxmlformats.org/officeDocument/2006/relationships/customXml" Target="../ink/ink182.xml"/><Relationship Id="rId38" Type="http://schemas.openxmlformats.org/officeDocument/2006/relationships/image" Target="../media/image181.png"/><Relationship Id="rId46" Type="http://schemas.openxmlformats.org/officeDocument/2006/relationships/image" Target="../media/image185.png"/><Relationship Id="rId59" Type="http://schemas.openxmlformats.org/officeDocument/2006/relationships/customXml" Target="../ink/ink195.xml"/><Relationship Id="rId67" Type="http://schemas.openxmlformats.org/officeDocument/2006/relationships/customXml" Target="../ink/ink199.xml"/><Relationship Id="rId20" Type="http://schemas.openxmlformats.org/officeDocument/2006/relationships/image" Target="../media/image172.png"/><Relationship Id="rId41" Type="http://schemas.openxmlformats.org/officeDocument/2006/relationships/customXml" Target="../ink/ink186.xml"/><Relationship Id="rId54" Type="http://schemas.openxmlformats.org/officeDocument/2006/relationships/image" Target="../media/image189.png"/><Relationship Id="rId62" Type="http://schemas.openxmlformats.org/officeDocument/2006/relationships/image" Target="../media/image193.png"/><Relationship Id="rId70" Type="http://schemas.openxmlformats.org/officeDocument/2006/relationships/image" Target="../media/image197.png"/><Relationship Id="rId75" Type="http://schemas.openxmlformats.org/officeDocument/2006/relationships/customXml" Target="../ink/ink203.xml"/><Relationship Id="rId83" Type="http://schemas.openxmlformats.org/officeDocument/2006/relationships/customXml" Target="../ink/ink207.xml"/><Relationship Id="rId88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8.xml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176.png"/><Relationship Id="rId36" Type="http://schemas.openxmlformats.org/officeDocument/2006/relationships/image" Target="../media/image180.png"/><Relationship Id="rId49" Type="http://schemas.openxmlformats.org/officeDocument/2006/relationships/customXml" Target="../ink/ink190.xml"/><Relationship Id="rId57" Type="http://schemas.openxmlformats.org/officeDocument/2006/relationships/customXml" Target="../ink/ink194.xml"/><Relationship Id="rId10" Type="http://schemas.openxmlformats.org/officeDocument/2006/relationships/customXml" Target="../ink/ink170.xml"/><Relationship Id="rId31" Type="http://schemas.openxmlformats.org/officeDocument/2006/relationships/customXml" Target="../ink/ink181.xml"/><Relationship Id="rId44" Type="http://schemas.openxmlformats.org/officeDocument/2006/relationships/image" Target="../media/image184.png"/><Relationship Id="rId52" Type="http://schemas.openxmlformats.org/officeDocument/2006/relationships/image" Target="../media/image188.png"/><Relationship Id="rId60" Type="http://schemas.openxmlformats.org/officeDocument/2006/relationships/image" Target="../media/image192.png"/><Relationship Id="rId65" Type="http://schemas.openxmlformats.org/officeDocument/2006/relationships/customXml" Target="../ink/ink198.xml"/><Relationship Id="rId73" Type="http://schemas.openxmlformats.org/officeDocument/2006/relationships/customXml" Target="../ink/ink202.xml"/><Relationship Id="rId78" Type="http://schemas.openxmlformats.org/officeDocument/2006/relationships/image" Target="../media/image201.png"/><Relationship Id="rId81" Type="http://schemas.openxmlformats.org/officeDocument/2006/relationships/customXml" Target="../ink/ink206.xml"/><Relationship Id="rId86" Type="http://schemas.openxmlformats.org/officeDocument/2006/relationships/image" Target="../media/image205.png"/><Relationship Id="rId4" Type="http://schemas.openxmlformats.org/officeDocument/2006/relationships/customXml" Target="../ink/ink167.xml"/><Relationship Id="rId9" Type="http://schemas.openxmlformats.org/officeDocument/2006/relationships/image" Target="../media/image168.png"/><Relationship Id="rId13" Type="http://schemas.openxmlformats.org/officeDocument/2006/relationships/image" Target="../media/image170.png"/><Relationship Id="rId18" Type="http://schemas.openxmlformats.org/officeDocument/2006/relationships/image" Target="../media/image92.png"/><Relationship Id="rId39" Type="http://schemas.openxmlformats.org/officeDocument/2006/relationships/customXml" Target="../ink/ink185.xml"/><Relationship Id="rId34" Type="http://schemas.openxmlformats.org/officeDocument/2006/relationships/image" Target="../media/image179.png"/><Relationship Id="rId50" Type="http://schemas.openxmlformats.org/officeDocument/2006/relationships/image" Target="../media/image187.png"/><Relationship Id="rId55" Type="http://schemas.openxmlformats.org/officeDocument/2006/relationships/customXml" Target="../ink/ink193.xml"/><Relationship Id="rId76" Type="http://schemas.openxmlformats.org/officeDocument/2006/relationships/image" Target="../media/image200.png"/><Relationship Id="rId7" Type="http://schemas.openxmlformats.org/officeDocument/2006/relationships/image" Target="../media/image167.png"/><Relationship Id="rId71" Type="http://schemas.openxmlformats.org/officeDocument/2006/relationships/customXml" Target="../ink/ink201.xml"/><Relationship Id="rId2" Type="http://schemas.openxmlformats.org/officeDocument/2006/relationships/customXml" Target="../ink/ink166.xml"/><Relationship Id="rId29" Type="http://schemas.openxmlformats.org/officeDocument/2006/relationships/customXml" Target="../ink/ink180.xml"/><Relationship Id="rId24" Type="http://schemas.openxmlformats.org/officeDocument/2006/relationships/image" Target="../media/image174.png"/><Relationship Id="rId40" Type="http://schemas.openxmlformats.org/officeDocument/2006/relationships/image" Target="../media/image182.png"/><Relationship Id="rId45" Type="http://schemas.openxmlformats.org/officeDocument/2006/relationships/customXml" Target="../ink/ink188.xml"/><Relationship Id="rId66" Type="http://schemas.openxmlformats.org/officeDocument/2006/relationships/image" Target="../media/image195.png"/><Relationship Id="rId87" Type="http://schemas.openxmlformats.org/officeDocument/2006/relationships/customXml" Target="../ink/ink209.xml"/><Relationship Id="rId61" Type="http://schemas.openxmlformats.org/officeDocument/2006/relationships/customXml" Target="../ink/ink196.xml"/><Relationship Id="rId82" Type="http://schemas.openxmlformats.org/officeDocument/2006/relationships/image" Target="../media/image20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customXml" Target="../ink/ink218.xml"/><Relationship Id="rId26" Type="http://schemas.openxmlformats.org/officeDocument/2006/relationships/customXml" Target="../ink/ink222.xml"/><Relationship Id="rId39" Type="http://schemas.openxmlformats.org/officeDocument/2006/relationships/image" Target="../media/image225.png"/><Relationship Id="rId21" Type="http://schemas.openxmlformats.org/officeDocument/2006/relationships/image" Target="../media/image216.png"/><Relationship Id="rId34" Type="http://schemas.openxmlformats.org/officeDocument/2006/relationships/customXml" Target="../ink/ink226.xml"/><Relationship Id="rId7" Type="http://schemas.openxmlformats.org/officeDocument/2006/relationships/image" Target="../media/image209.png"/><Relationship Id="rId2" Type="http://schemas.openxmlformats.org/officeDocument/2006/relationships/customXml" Target="../ink/ink210.xml"/><Relationship Id="rId16" Type="http://schemas.openxmlformats.org/officeDocument/2006/relationships/customXml" Target="../ink/ink217.xml"/><Relationship Id="rId20" Type="http://schemas.openxmlformats.org/officeDocument/2006/relationships/customXml" Target="../ink/ink219.xml"/><Relationship Id="rId29" Type="http://schemas.openxmlformats.org/officeDocument/2006/relationships/image" Target="../media/image220.png"/><Relationship Id="rId41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2.xml"/><Relationship Id="rId11" Type="http://schemas.openxmlformats.org/officeDocument/2006/relationships/image" Target="../media/image211.png"/><Relationship Id="rId24" Type="http://schemas.openxmlformats.org/officeDocument/2006/relationships/customXml" Target="../ink/ink221.xml"/><Relationship Id="rId32" Type="http://schemas.openxmlformats.org/officeDocument/2006/relationships/customXml" Target="../ink/ink225.xml"/><Relationship Id="rId37" Type="http://schemas.openxmlformats.org/officeDocument/2006/relationships/image" Target="../media/image224.png"/><Relationship Id="rId40" Type="http://schemas.openxmlformats.org/officeDocument/2006/relationships/customXml" Target="../ink/ink229.xml"/><Relationship Id="rId5" Type="http://schemas.openxmlformats.org/officeDocument/2006/relationships/image" Target="../media/image208.png"/><Relationship Id="rId15" Type="http://schemas.openxmlformats.org/officeDocument/2006/relationships/image" Target="../media/image213.png"/><Relationship Id="rId23" Type="http://schemas.openxmlformats.org/officeDocument/2006/relationships/image" Target="../media/image217.png"/><Relationship Id="rId28" Type="http://schemas.openxmlformats.org/officeDocument/2006/relationships/customXml" Target="../ink/ink223.xml"/><Relationship Id="rId36" Type="http://schemas.openxmlformats.org/officeDocument/2006/relationships/customXml" Target="../ink/ink227.xml"/><Relationship Id="rId10" Type="http://schemas.openxmlformats.org/officeDocument/2006/relationships/customXml" Target="../ink/ink214.xml"/><Relationship Id="rId19" Type="http://schemas.openxmlformats.org/officeDocument/2006/relationships/image" Target="../media/image215.png"/><Relationship Id="rId31" Type="http://schemas.openxmlformats.org/officeDocument/2006/relationships/image" Target="../media/image221.png"/><Relationship Id="rId4" Type="http://schemas.openxmlformats.org/officeDocument/2006/relationships/customXml" Target="../ink/ink211.xml"/><Relationship Id="rId9" Type="http://schemas.openxmlformats.org/officeDocument/2006/relationships/image" Target="../media/image210.png"/><Relationship Id="rId14" Type="http://schemas.openxmlformats.org/officeDocument/2006/relationships/customXml" Target="../ink/ink216.xml"/><Relationship Id="rId22" Type="http://schemas.openxmlformats.org/officeDocument/2006/relationships/customXml" Target="../ink/ink220.xml"/><Relationship Id="rId27" Type="http://schemas.openxmlformats.org/officeDocument/2006/relationships/image" Target="../media/image219.png"/><Relationship Id="rId30" Type="http://schemas.openxmlformats.org/officeDocument/2006/relationships/customXml" Target="../ink/ink224.xml"/><Relationship Id="rId35" Type="http://schemas.openxmlformats.org/officeDocument/2006/relationships/image" Target="../media/image223.png"/><Relationship Id="rId8" Type="http://schemas.openxmlformats.org/officeDocument/2006/relationships/customXml" Target="../ink/ink213.xml"/><Relationship Id="rId3" Type="http://schemas.openxmlformats.org/officeDocument/2006/relationships/image" Target="../media/image207.png"/><Relationship Id="rId12" Type="http://schemas.openxmlformats.org/officeDocument/2006/relationships/customXml" Target="../ink/ink215.xml"/><Relationship Id="rId17" Type="http://schemas.openxmlformats.org/officeDocument/2006/relationships/image" Target="../media/image214.png"/><Relationship Id="rId25" Type="http://schemas.openxmlformats.org/officeDocument/2006/relationships/image" Target="../media/image218.png"/><Relationship Id="rId33" Type="http://schemas.openxmlformats.org/officeDocument/2006/relationships/image" Target="../media/image222.png"/><Relationship Id="rId38" Type="http://schemas.openxmlformats.org/officeDocument/2006/relationships/customXml" Target="../ink/ink228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2.png"/><Relationship Id="rId18" Type="http://schemas.openxmlformats.org/officeDocument/2006/relationships/customXml" Target="../ink/ink238.xml"/><Relationship Id="rId26" Type="http://schemas.openxmlformats.org/officeDocument/2006/relationships/customXml" Target="../ink/ink242.xml"/><Relationship Id="rId39" Type="http://schemas.openxmlformats.org/officeDocument/2006/relationships/image" Target="../media/image245.png"/><Relationship Id="rId21" Type="http://schemas.openxmlformats.org/officeDocument/2006/relationships/image" Target="../media/image236.png"/><Relationship Id="rId34" Type="http://schemas.openxmlformats.org/officeDocument/2006/relationships/customXml" Target="../ink/ink246.xml"/><Relationship Id="rId42" Type="http://schemas.openxmlformats.org/officeDocument/2006/relationships/customXml" Target="../ink/ink250.xml"/><Relationship Id="rId7" Type="http://schemas.openxmlformats.org/officeDocument/2006/relationships/image" Target="../media/image229.png"/><Relationship Id="rId2" Type="http://schemas.openxmlformats.org/officeDocument/2006/relationships/customXml" Target="../ink/ink230.xml"/><Relationship Id="rId16" Type="http://schemas.openxmlformats.org/officeDocument/2006/relationships/customXml" Target="../ink/ink237.xml"/><Relationship Id="rId20" Type="http://schemas.openxmlformats.org/officeDocument/2006/relationships/customXml" Target="../ink/ink239.xml"/><Relationship Id="rId29" Type="http://schemas.openxmlformats.org/officeDocument/2006/relationships/image" Target="../media/image240.png"/><Relationship Id="rId41" Type="http://schemas.openxmlformats.org/officeDocument/2006/relationships/image" Target="../media/image2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2.xml"/><Relationship Id="rId11" Type="http://schemas.openxmlformats.org/officeDocument/2006/relationships/image" Target="../media/image231.png"/><Relationship Id="rId24" Type="http://schemas.openxmlformats.org/officeDocument/2006/relationships/customXml" Target="../ink/ink241.xml"/><Relationship Id="rId32" Type="http://schemas.openxmlformats.org/officeDocument/2006/relationships/customXml" Target="../ink/ink245.xml"/><Relationship Id="rId37" Type="http://schemas.openxmlformats.org/officeDocument/2006/relationships/image" Target="../media/image244.png"/><Relationship Id="rId40" Type="http://schemas.openxmlformats.org/officeDocument/2006/relationships/customXml" Target="../ink/ink249.xml"/><Relationship Id="rId5" Type="http://schemas.openxmlformats.org/officeDocument/2006/relationships/image" Target="../media/image228.png"/><Relationship Id="rId15" Type="http://schemas.openxmlformats.org/officeDocument/2006/relationships/image" Target="../media/image233.png"/><Relationship Id="rId23" Type="http://schemas.openxmlformats.org/officeDocument/2006/relationships/image" Target="../media/image237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10" Type="http://schemas.openxmlformats.org/officeDocument/2006/relationships/customXml" Target="../ink/ink234.xml"/><Relationship Id="rId19" Type="http://schemas.openxmlformats.org/officeDocument/2006/relationships/image" Target="../media/image235.png"/><Relationship Id="rId31" Type="http://schemas.openxmlformats.org/officeDocument/2006/relationships/image" Target="../media/image241.png"/><Relationship Id="rId4" Type="http://schemas.openxmlformats.org/officeDocument/2006/relationships/customXml" Target="../ink/ink231.xml"/><Relationship Id="rId9" Type="http://schemas.openxmlformats.org/officeDocument/2006/relationships/image" Target="../media/image230.png"/><Relationship Id="rId14" Type="http://schemas.openxmlformats.org/officeDocument/2006/relationships/customXml" Target="../ink/ink236.xml"/><Relationship Id="rId22" Type="http://schemas.openxmlformats.org/officeDocument/2006/relationships/customXml" Target="../ink/ink240.xml"/><Relationship Id="rId27" Type="http://schemas.openxmlformats.org/officeDocument/2006/relationships/image" Target="../media/image239.png"/><Relationship Id="rId30" Type="http://schemas.openxmlformats.org/officeDocument/2006/relationships/customXml" Target="../ink/ink244.xml"/><Relationship Id="rId35" Type="http://schemas.openxmlformats.org/officeDocument/2006/relationships/image" Target="../media/image243.png"/><Relationship Id="rId43" Type="http://schemas.openxmlformats.org/officeDocument/2006/relationships/image" Target="../media/image247.png"/><Relationship Id="rId8" Type="http://schemas.openxmlformats.org/officeDocument/2006/relationships/customXml" Target="../ink/ink233.xml"/><Relationship Id="rId3" Type="http://schemas.openxmlformats.org/officeDocument/2006/relationships/image" Target="../media/image227.png"/><Relationship Id="rId12" Type="http://schemas.openxmlformats.org/officeDocument/2006/relationships/customXml" Target="../ink/ink235.xml"/><Relationship Id="rId17" Type="http://schemas.openxmlformats.org/officeDocument/2006/relationships/image" Target="../media/image234.png"/><Relationship Id="rId25" Type="http://schemas.openxmlformats.org/officeDocument/2006/relationships/image" Target="../media/image238.png"/><Relationship Id="rId33" Type="http://schemas.openxmlformats.org/officeDocument/2006/relationships/image" Target="../media/image242.png"/><Relationship Id="rId38" Type="http://schemas.openxmlformats.org/officeDocument/2006/relationships/customXml" Target="../ink/ink2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61846C9-CCAE-4496-B212-92C32A88181F}"/>
                  </a:ext>
                </a:extLst>
              </p14:cNvPr>
              <p14:cNvContentPartPr/>
              <p14:nvPr/>
            </p14:nvContentPartPr>
            <p14:xfrm>
              <a:off x="2085360" y="639600"/>
              <a:ext cx="5828400" cy="799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61846C9-CCAE-4496-B212-92C32A8818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6719" y="630960"/>
                <a:ext cx="5846041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404DF4F0-57CC-421B-8260-47D4AD222E9C}"/>
                  </a:ext>
                </a:extLst>
              </p14:cNvPr>
              <p14:cNvContentPartPr/>
              <p14:nvPr/>
            </p14:nvContentPartPr>
            <p14:xfrm>
              <a:off x="908520" y="1501800"/>
              <a:ext cx="10810440" cy="4585320"/>
            </p14:xfrm>
          </p:contentPart>
        </mc:Choice>
        <mc:Fallback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404DF4F0-57CC-421B-8260-47D4AD222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520" y="1492800"/>
                <a:ext cx="10828080" cy="46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904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131BA29-42A1-4D6E-BC0A-C15FEDDD7867}"/>
                  </a:ext>
                </a:extLst>
              </p14:cNvPr>
              <p14:cNvContentPartPr/>
              <p14:nvPr/>
            </p14:nvContentPartPr>
            <p14:xfrm>
              <a:off x="1343040" y="557520"/>
              <a:ext cx="297000" cy="473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131BA29-42A1-4D6E-BC0A-C15FEDDD78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040" y="548520"/>
                <a:ext cx="3146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7C367A3-17CC-47C4-AA74-CBEB7A400A33}"/>
                  </a:ext>
                </a:extLst>
              </p14:cNvPr>
              <p14:cNvContentPartPr/>
              <p14:nvPr/>
            </p14:nvContentPartPr>
            <p14:xfrm>
              <a:off x="1861080" y="397680"/>
              <a:ext cx="797760" cy="601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7C367A3-17CC-47C4-AA74-CBEB7A400A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2436" y="389040"/>
                <a:ext cx="815408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0DA3994-DEFD-4468-BBE9-CF80750E34F2}"/>
                  </a:ext>
                </a:extLst>
              </p14:cNvPr>
              <p14:cNvContentPartPr/>
              <p14:nvPr/>
            </p14:nvContentPartPr>
            <p14:xfrm>
              <a:off x="2829840" y="871440"/>
              <a:ext cx="98280" cy="14832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0DA3994-DEFD-4468-BBE9-CF80750E34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0840" y="862440"/>
                <a:ext cx="1159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C487F7D-C772-48EA-8B69-B05334A85B08}"/>
                  </a:ext>
                </a:extLst>
              </p14:cNvPr>
              <p14:cNvContentPartPr/>
              <p14:nvPr/>
            </p14:nvContentPartPr>
            <p14:xfrm>
              <a:off x="3459840" y="695760"/>
              <a:ext cx="139320" cy="2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C487F7D-C772-48EA-8B69-B05334A85B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51200" y="687120"/>
                <a:ext cx="156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456AD97-FED9-45BE-8C39-D46F636F9F5D}"/>
                  </a:ext>
                </a:extLst>
              </p14:cNvPr>
              <p14:cNvContentPartPr/>
              <p14:nvPr/>
            </p14:nvContentPartPr>
            <p14:xfrm>
              <a:off x="3452280" y="773520"/>
              <a:ext cx="171000" cy="3240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456AD97-FED9-45BE-8C39-D46F636F9F5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3640" y="764880"/>
                <a:ext cx="188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CBF32CE-A534-4413-B62A-7B09FDAEDEC6}"/>
                  </a:ext>
                </a:extLst>
              </p14:cNvPr>
              <p14:cNvContentPartPr/>
              <p14:nvPr/>
            </p14:nvContentPartPr>
            <p14:xfrm>
              <a:off x="4620840" y="638160"/>
              <a:ext cx="92520" cy="24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CBF32CE-A534-4413-B62A-7B09FDAEDEC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1840" y="629160"/>
                <a:ext cx="11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D6E3FD0-6CD5-447E-9E51-CFEAA2E12A79}"/>
                  </a:ext>
                </a:extLst>
              </p14:cNvPr>
              <p14:cNvContentPartPr/>
              <p14:nvPr/>
            </p14:nvContentPartPr>
            <p14:xfrm>
              <a:off x="4872480" y="645000"/>
              <a:ext cx="36000" cy="7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D6E3FD0-6CD5-447E-9E51-CFEAA2E12A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3480" y="636360"/>
                <a:ext cx="53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08060D1-7186-4A79-B0AE-236458528DF7}"/>
                  </a:ext>
                </a:extLst>
              </p14:cNvPr>
              <p14:cNvContentPartPr/>
              <p14:nvPr/>
            </p14:nvContentPartPr>
            <p14:xfrm>
              <a:off x="5056800" y="638160"/>
              <a:ext cx="64440" cy="1080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08060D1-7186-4A79-B0AE-236458528D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7800" y="629160"/>
                <a:ext cx="820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053FDD2-E7BF-4C16-B4F0-C840DB8A899E}"/>
                  </a:ext>
                </a:extLst>
              </p14:cNvPr>
              <p14:cNvContentPartPr/>
              <p14:nvPr/>
            </p14:nvContentPartPr>
            <p14:xfrm>
              <a:off x="5380440" y="650040"/>
              <a:ext cx="11160" cy="360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053FDD2-E7BF-4C16-B4F0-C840DB8A89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71800" y="641040"/>
                <a:ext cx="28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32DFCE-A255-47AA-9F85-BCEB611AA89E}"/>
                  </a:ext>
                </a:extLst>
              </p14:cNvPr>
              <p14:cNvContentPartPr/>
              <p14:nvPr/>
            </p14:nvContentPartPr>
            <p14:xfrm>
              <a:off x="4250760" y="561480"/>
              <a:ext cx="191160" cy="3769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32DFCE-A255-47AA-9F85-BCEB611AA8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42120" y="552480"/>
                <a:ext cx="2088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00CA22F1-19C0-412A-ACC0-D34B5C9FD2BA}"/>
                  </a:ext>
                </a:extLst>
              </p14:cNvPr>
              <p14:cNvContentPartPr/>
              <p14:nvPr/>
            </p14:nvContentPartPr>
            <p14:xfrm>
              <a:off x="3752520" y="582720"/>
              <a:ext cx="404640" cy="31428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00CA22F1-19C0-412A-ACC0-D34B5C9FD2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43528" y="574080"/>
                <a:ext cx="422264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B47E13C-7A26-4473-B84E-109A20E86C56}"/>
                  </a:ext>
                </a:extLst>
              </p14:cNvPr>
              <p14:cNvContentPartPr/>
              <p14:nvPr/>
            </p14:nvContentPartPr>
            <p14:xfrm>
              <a:off x="3182280" y="601800"/>
              <a:ext cx="180720" cy="263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B47E13C-7A26-4473-B84E-109A20E86C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73640" y="593160"/>
                <a:ext cx="19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88E00380-71B8-4A63-914E-6E35639AA4BD}"/>
                  </a:ext>
                </a:extLst>
              </p14:cNvPr>
              <p14:cNvContentPartPr/>
              <p14:nvPr/>
            </p14:nvContentPartPr>
            <p14:xfrm>
              <a:off x="6764640" y="612600"/>
              <a:ext cx="550080" cy="15768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88E00380-71B8-4A63-914E-6E35639AA4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55994" y="603960"/>
                <a:ext cx="567732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D85A666-C4FD-440D-8D30-465D0866955E}"/>
                  </a:ext>
                </a:extLst>
              </p14:cNvPr>
              <p14:cNvContentPartPr/>
              <p14:nvPr/>
            </p14:nvContentPartPr>
            <p14:xfrm>
              <a:off x="6260280" y="666600"/>
              <a:ext cx="242280" cy="12996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D85A666-C4FD-440D-8D30-465D086695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51280" y="657960"/>
                <a:ext cx="259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FBC944E-811B-4D5E-AF35-E6E67F26DC86}"/>
                  </a:ext>
                </a:extLst>
              </p14:cNvPr>
              <p14:cNvContentPartPr/>
              <p14:nvPr/>
            </p14:nvContentPartPr>
            <p14:xfrm>
              <a:off x="5522640" y="549600"/>
              <a:ext cx="649800" cy="2404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FBC944E-811B-4D5E-AF35-E6E67F26DC8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13995" y="540600"/>
                <a:ext cx="66745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F71BE9F-E1B0-4CAB-A2C6-CC64B69EE88F}"/>
                  </a:ext>
                </a:extLst>
              </p14:cNvPr>
              <p14:cNvContentPartPr/>
              <p14:nvPr/>
            </p14:nvContentPartPr>
            <p14:xfrm>
              <a:off x="7501560" y="459240"/>
              <a:ext cx="1861200" cy="304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F71BE9F-E1B0-4CAB-A2C6-CC64B69EE88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92560" y="450590"/>
                <a:ext cx="1878840" cy="32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C7E5B4A-3478-4782-A356-C72F854B190D}"/>
                  </a:ext>
                </a:extLst>
              </p14:cNvPr>
              <p14:cNvContentPartPr/>
              <p14:nvPr/>
            </p14:nvContentPartPr>
            <p14:xfrm>
              <a:off x="9531600" y="399120"/>
              <a:ext cx="1922040" cy="3772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C7E5B4A-3478-4782-A356-C72F854B19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22600" y="390120"/>
                <a:ext cx="19396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89E981F-4402-4DE9-80AE-E0C3651DE6A1}"/>
                  </a:ext>
                </a:extLst>
              </p14:cNvPr>
              <p14:cNvContentPartPr/>
              <p14:nvPr/>
            </p14:nvContentPartPr>
            <p14:xfrm>
              <a:off x="4068960" y="1654080"/>
              <a:ext cx="17640" cy="1620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89E981F-4402-4DE9-80AE-E0C3651DE6A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59960" y="1645080"/>
                <a:ext cx="352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8DC50EF-2485-4AE8-ABD1-C0FFE8549140}"/>
                  </a:ext>
                </a:extLst>
              </p14:cNvPr>
              <p14:cNvContentPartPr/>
              <p14:nvPr/>
            </p14:nvContentPartPr>
            <p14:xfrm>
              <a:off x="4129800" y="1769640"/>
              <a:ext cx="15840" cy="295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8DC50EF-2485-4AE8-ABD1-C0FFE85491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21160" y="1760640"/>
                <a:ext cx="334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1D14712-03BD-4401-9804-907F0C77C016}"/>
                  </a:ext>
                </a:extLst>
              </p14:cNvPr>
              <p14:cNvContentPartPr/>
              <p14:nvPr/>
            </p14:nvContentPartPr>
            <p14:xfrm>
              <a:off x="787560" y="1537080"/>
              <a:ext cx="3136320" cy="6498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1D14712-03BD-4401-9804-907F0C77C0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8920" y="1528085"/>
                <a:ext cx="3153960" cy="6674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F517555-6F8B-4EC8-8C0C-1695BD9B14E1}"/>
                  </a:ext>
                </a:extLst>
              </p14:cNvPr>
              <p14:cNvContentPartPr/>
              <p14:nvPr/>
            </p14:nvContentPartPr>
            <p14:xfrm>
              <a:off x="6506520" y="1440600"/>
              <a:ext cx="1237680" cy="32004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F517555-6F8B-4EC8-8C0C-1695BD9B14E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97880" y="1431960"/>
                <a:ext cx="12553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A36ABB4-A818-45B1-A14D-C2D8A13A3D02}"/>
                  </a:ext>
                </a:extLst>
              </p14:cNvPr>
              <p14:cNvContentPartPr/>
              <p14:nvPr/>
            </p14:nvContentPartPr>
            <p14:xfrm>
              <a:off x="5450640" y="1524480"/>
              <a:ext cx="557280" cy="3200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A36ABB4-A818-45B1-A14D-C2D8A13A3D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42000" y="1515830"/>
                <a:ext cx="574920" cy="337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C426AF1-B345-4619-918A-75622231E101}"/>
                  </a:ext>
                </a:extLst>
              </p14:cNvPr>
              <p14:cNvContentPartPr/>
              <p14:nvPr/>
            </p14:nvContentPartPr>
            <p14:xfrm>
              <a:off x="4495560" y="1636800"/>
              <a:ext cx="653400" cy="22104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C426AF1-B345-4619-918A-75622231E1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486920" y="1627800"/>
                <a:ext cx="6710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C8E4FD83-FB5D-44AB-BF47-60DDC4EA5240}"/>
                  </a:ext>
                </a:extLst>
              </p14:cNvPr>
              <p14:cNvContentPartPr/>
              <p14:nvPr/>
            </p14:nvContentPartPr>
            <p14:xfrm>
              <a:off x="7945080" y="1398840"/>
              <a:ext cx="1564200" cy="284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C8E4FD83-FB5D-44AB-BF47-60DDC4EA524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936080" y="1390200"/>
                <a:ext cx="15818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7FCCA2F-2A9B-46A5-9527-C50C2D78398B}"/>
                  </a:ext>
                </a:extLst>
              </p14:cNvPr>
              <p14:cNvContentPartPr/>
              <p14:nvPr/>
            </p14:nvContentPartPr>
            <p14:xfrm>
              <a:off x="9849480" y="1414320"/>
              <a:ext cx="324720" cy="4712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7FCCA2F-2A9B-46A5-9527-C50C2D78398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840480" y="1405320"/>
                <a:ext cx="3423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12CFCEF-6FF8-466E-BE93-6CE1BACA3DAE}"/>
                  </a:ext>
                </a:extLst>
              </p14:cNvPr>
              <p14:cNvContentPartPr/>
              <p14:nvPr/>
            </p14:nvContentPartPr>
            <p14:xfrm>
              <a:off x="10396320" y="1485240"/>
              <a:ext cx="253080" cy="20448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12CFCEF-6FF8-466E-BE93-6CE1BACA3DA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87320" y="1476240"/>
                <a:ext cx="270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0F0B39A-8302-49AE-8EB3-CC3974A16231}"/>
                  </a:ext>
                </a:extLst>
              </p14:cNvPr>
              <p14:cNvContentPartPr/>
              <p14:nvPr/>
            </p14:nvContentPartPr>
            <p14:xfrm>
              <a:off x="11454720" y="1471920"/>
              <a:ext cx="189360" cy="28296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0F0B39A-8302-49AE-8EB3-CC3974A1623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446080" y="1462920"/>
                <a:ext cx="20700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EF07B86-6161-4DBF-939F-B8B5DD7F9291}"/>
                  </a:ext>
                </a:extLst>
              </p14:cNvPr>
              <p14:cNvContentPartPr/>
              <p14:nvPr/>
            </p14:nvContentPartPr>
            <p14:xfrm>
              <a:off x="10876560" y="1379760"/>
              <a:ext cx="417960" cy="339120"/>
            </p14:xfrm>
          </p:contentPart>
        </mc:Choice>
        <mc:Fallback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EF07B86-6161-4DBF-939F-B8B5DD7F929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867920" y="1371120"/>
                <a:ext cx="43560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35C74E6-E2F8-4A66-B0CA-F9206A4429EE}"/>
                  </a:ext>
                </a:extLst>
              </p14:cNvPr>
              <p14:cNvContentPartPr/>
              <p14:nvPr/>
            </p14:nvContentPartPr>
            <p14:xfrm>
              <a:off x="1578120" y="2385960"/>
              <a:ext cx="1277280" cy="481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35C74E6-E2F8-4A66-B0CA-F9206A4429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569120" y="2376960"/>
                <a:ext cx="12949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EDB4F39-1504-4C9B-8FC9-FDC12EC5F3C7}"/>
                  </a:ext>
                </a:extLst>
              </p14:cNvPr>
              <p14:cNvContentPartPr/>
              <p14:nvPr/>
            </p14:nvContentPartPr>
            <p14:xfrm>
              <a:off x="1167360" y="2445720"/>
              <a:ext cx="239760" cy="28044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EDB4F39-1504-4C9B-8FC9-FDC12EC5F3C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58373" y="2437069"/>
                <a:ext cx="257374" cy="298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4CAB312-699F-4898-8CA7-3224EA5DF10C}"/>
                  </a:ext>
                </a:extLst>
              </p14:cNvPr>
              <p14:cNvContentPartPr/>
              <p14:nvPr/>
            </p14:nvContentPartPr>
            <p14:xfrm>
              <a:off x="3136560" y="2398560"/>
              <a:ext cx="403200" cy="18252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4CAB312-699F-4898-8CA7-3224EA5DF10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27920" y="2389920"/>
                <a:ext cx="420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22DCB98-9DCF-4B24-A25A-F5C149E378B2}"/>
                  </a:ext>
                </a:extLst>
              </p14:cNvPr>
              <p14:cNvContentPartPr/>
              <p14:nvPr/>
            </p14:nvContentPartPr>
            <p14:xfrm>
              <a:off x="3019200" y="3156000"/>
              <a:ext cx="801720" cy="40860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22DCB98-9DCF-4B24-A25A-F5C149E378B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0560" y="3147000"/>
                <a:ext cx="8193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14F4307-D85E-45C9-B9AB-A32E69B15895}"/>
                  </a:ext>
                </a:extLst>
              </p14:cNvPr>
              <p14:cNvContentPartPr/>
              <p14:nvPr/>
            </p14:nvContentPartPr>
            <p14:xfrm>
              <a:off x="8721600" y="3121440"/>
              <a:ext cx="111600" cy="237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14F4307-D85E-45C9-B9AB-A32E69B1589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12600" y="3112440"/>
                <a:ext cx="129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D9732D97-18E2-4690-BE6E-A78CCF5015E1}"/>
                  </a:ext>
                </a:extLst>
              </p14:cNvPr>
              <p14:cNvContentPartPr/>
              <p14:nvPr/>
            </p14:nvContentPartPr>
            <p14:xfrm>
              <a:off x="8035080" y="3058440"/>
              <a:ext cx="486360" cy="30888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D9732D97-18E2-4690-BE6E-A78CCF5015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026440" y="3049440"/>
                <a:ext cx="504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FB637749-F0C3-455C-95EF-56A36E9F330B}"/>
                  </a:ext>
                </a:extLst>
              </p14:cNvPr>
              <p14:cNvContentPartPr/>
              <p14:nvPr/>
            </p14:nvContentPartPr>
            <p14:xfrm>
              <a:off x="7789560" y="3103080"/>
              <a:ext cx="126720" cy="2610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FB637749-F0C3-455C-95EF-56A36E9F33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80534" y="3094440"/>
                <a:ext cx="14441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EAFF5886-B2FA-4B7A-A806-1B6CE637F626}"/>
                  </a:ext>
                </a:extLst>
              </p14:cNvPr>
              <p14:cNvContentPartPr/>
              <p14:nvPr/>
            </p14:nvContentPartPr>
            <p14:xfrm>
              <a:off x="7150200" y="3098400"/>
              <a:ext cx="483480" cy="20880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EAFF5886-B2FA-4B7A-A806-1B6CE637F6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141207" y="3089400"/>
                <a:ext cx="501107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37E8020-5689-4BCB-940A-61FA2A5BDF0B}"/>
                  </a:ext>
                </a:extLst>
              </p14:cNvPr>
              <p14:cNvContentPartPr/>
              <p14:nvPr/>
            </p14:nvContentPartPr>
            <p14:xfrm>
              <a:off x="8944080" y="3067800"/>
              <a:ext cx="75600" cy="180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37E8020-5689-4BCB-940A-61FA2A5BDF0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35440" y="3059160"/>
                <a:ext cx="932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6D75099-B960-49E8-A78F-85A468BB68FD}"/>
                  </a:ext>
                </a:extLst>
              </p14:cNvPr>
              <p14:cNvContentPartPr/>
              <p14:nvPr/>
            </p14:nvContentPartPr>
            <p14:xfrm>
              <a:off x="9147840" y="3060240"/>
              <a:ext cx="47520" cy="1728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6D75099-B960-49E8-A78F-85A468BB68F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138840" y="3051600"/>
                <a:ext cx="6516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30079A9-2731-4F38-8976-40DE40FDD924}"/>
                  </a:ext>
                </a:extLst>
              </p14:cNvPr>
              <p14:cNvContentPartPr/>
              <p14:nvPr/>
            </p14:nvContentPartPr>
            <p14:xfrm>
              <a:off x="9335760" y="3059880"/>
              <a:ext cx="35640" cy="108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0079A9-2731-4F38-8976-40DE40FDD92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26760" y="3050880"/>
                <a:ext cx="5328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9FAE722F-3DAE-456E-B51E-78F5FF565228}"/>
                  </a:ext>
                </a:extLst>
              </p14:cNvPr>
              <p14:cNvContentPartPr/>
              <p14:nvPr/>
            </p14:nvContentPartPr>
            <p14:xfrm>
              <a:off x="9469680" y="3061320"/>
              <a:ext cx="25200" cy="111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9FAE722F-3DAE-456E-B51E-78F5FF56522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1040" y="3052680"/>
                <a:ext cx="42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22C92072-AD88-44C2-B40D-67BBFFEEA012}"/>
                  </a:ext>
                </a:extLst>
              </p14:cNvPr>
              <p14:cNvContentPartPr/>
              <p14:nvPr/>
            </p14:nvContentPartPr>
            <p14:xfrm>
              <a:off x="9620160" y="2980320"/>
              <a:ext cx="67680" cy="9432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22C92072-AD88-44C2-B40D-67BBFFEEA0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11520" y="2971680"/>
                <a:ext cx="853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7F19595-C184-4911-B49E-D06AC6E0FFE0}"/>
                  </a:ext>
                </a:extLst>
              </p14:cNvPr>
              <p14:cNvContentPartPr/>
              <p14:nvPr/>
            </p14:nvContentPartPr>
            <p14:xfrm>
              <a:off x="3701760" y="3923160"/>
              <a:ext cx="318960" cy="3132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7F19595-C184-4911-B49E-D06AC6E0FF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692760" y="3914520"/>
                <a:ext cx="3366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5F623F86-92FB-4BF7-8DCE-1D449E525690}"/>
                  </a:ext>
                </a:extLst>
              </p14:cNvPr>
              <p14:cNvContentPartPr/>
              <p14:nvPr/>
            </p14:nvContentPartPr>
            <p14:xfrm>
              <a:off x="3694200" y="4038360"/>
              <a:ext cx="330480" cy="27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5F623F86-92FB-4BF7-8DCE-1D449E52569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85560" y="4029720"/>
                <a:ext cx="348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28685DFC-CA57-41F0-8935-FF30F9C036B0}"/>
                  </a:ext>
                </a:extLst>
              </p14:cNvPr>
              <p14:cNvContentPartPr/>
              <p14:nvPr/>
            </p14:nvContentPartPr>
            <p14:xfrm>
              <a:off x="4166880" y="2573160"/>
              <a:ext cx="2661480" cy="156096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28685DFC-CA57-41F0-8935-FF30F9C036B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157881" y="2564520"/>
                <a:ext cx="2679118" cy="15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3D84F1E-291F-4D36-88C5-BF630360C2B0}"/>
                  </a:ext>
                </a:extLst>
              </p14:cNvPr>
              <p14:cNvContentPartPr/>
              <p14:nvPr/>
            </p14:nvContentPartPr>
            <p14:xfrm>
              <a:off x="7961280" y="3749640"/>
              <a:ext cx="161640" cy="1296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3D84F1E-291F-4D36-88C5-BF630360C2B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52280" y="3741000"/>
                <a:ext cx="179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1A8FA06-F22F-431F-BB0B-BC89C815BFE1}"/>
                  </a:ext>
                </a:extLst>
              </p14:cNvPr>
              <p14:cNvContentPartPr/>
              <p14:nvPr/>
            </p14:nvContentPartPr>
            <p14:xfrm>
              <a:off x="7974960" y="3858000"/>
              <a:ext cx="188280" cy="10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1A8FA06-F22F-431F-BB0B-BC89C815BFE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66320" y="3849000"/>
                <a:ext cx="20592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D5F6844A-7F74-4C74-8E31-34D3E648BD40}"/>
                  </a:ext>
                </a:extLst>
              </p14:cNvPr>
              <p14:cNvContentPartPr/>
              <p14:nvPr/>
            </p14:nvContentPartPr>
            <p14:xfrm>
              <a:off x="8366640" y="3546960"/>
              <a:ext cx="802080" cy="53136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D5F6844A-7F74-4C74-8E31-34D3E648BD4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58000" y="3538320"/>
                <a:ext cx="81972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3B6FFA9C-F0DC-4C51-9A20-76C45AFD91DE}"/>
                  </a:ext>
                </a:extLst>
              </p14:cNvPr>
              <p14:cNvContentPartPr/>
              <p14:nvPr/>
            </p14:nvContentPartPr>
            <p14:xfrm>
              <a:off x="7217520" y="3691680"/>
              <a:ext cx="627120" cy="4964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3B6FFA9C-F0DC-4C51-9A20-76C45AFD91D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208520" y="3683040"/>
                <a:ext cx="64476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CE5A2B62-48D3-4EE1-8E2B-4591A6BAD458}"/>
                  </a:ext>
                </a:extLst>
              </p14:cNvPr>
              <p14:cNvContentPartPr/>
              <p14:nvPr/>
            </p14:nvContentPartPr>
            <p14:xfrm>
              <a:off x="9555000" y="5095320"/>
              <a:ext cx="489600" cy="21384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CE5A2B62-48D3-4EE1-8E2B-4591A6BAD4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546360" y="5086320"/>
                <a:ext cx="507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E2A64DBD-03DC-4579-BAD5-4FF41993863B}"/>
                  </a:ext>
                </a:extLst>
              </p14:cNvPr>
              <p14:cNvContentPartPr/>
              <p14:nvPr/>
            </p14:nvContentPartPr>
            <p14:xfrm>
              <a:off x="739320" y="4350840"/>
              <a:ext cx="8710200" cy="179892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E2A64DBD-03DC-4579-BAD5-4FF41993863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0320" y="4342200"/>
                <a:ext cx="8727840" cy="18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2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8BDD2412-EB10-42A5-B966-77E6E9F73043}"/>
                  </a:ext>
                </a:extLst>
              </p14:cNvPr>
              <p14:cNvContentPartPr/>
              <p14:nvPr/>
            </p14:nvContentPartPr>
            <p14:xfrm>
              <a:off x="708720" y="344400"/>
              <a:ext cx="10827360" cy="3396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8BDD2412-EB10-42A5-B966-77E6E9F730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080" y="335759"/>
                <a:ext cx="10845001" cy="34146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221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F7624D-E4BB-4091-BCCE-153566A43F13}"/>
                  </a:ext>
                </a:extLst>
              </p14:cNvPr>
              <p14:cNvContentPartPr/>
              <p14:nvPr/>
            </p14:nvContentPartPr>
            <p14:xfrm>
              <a:off x="1618440" y="625560"/>
              <a:ext cx="1350000" cy="481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F7624D-E4BB-4091-BCCE-153566A43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440" y="616560"/>
                <a:ext cx="136764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6F3522-0287-446D-BC13-CEB28502DAAA}"/>
                  </a:ext>
                </a:extLst>
              </p14:cNvPr>
              <p14:cNvContentPartPr/>
              <p14:nvPr/>
            </p14:nvContentPartPr>
            <p14:xfrm>
              <a:off x="5489880" y="702240"/>
              <a:ext cx="75240" cy="1191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6F3522-0287-446D-BC13-CEB28502DA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81240" y="693600"/>
                <a:ext cx="928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BE1430-8794-4199-9EA4-C02F788A88F2}"/>
                  </a:ext>
                </a:extLst>
              </p14:cNvPr>
              <p14:cNvContentPartPr/>
              <p14:nvPr/>
            </p14:nvContentPartPr>
            <p14:xfrm>
              <a:off x="5523360" y="578760"/>
              <a:ext cx="8280" cy="9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BE1430-8794-4199-9EA4-C02F788A88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4360" y="569760"/>
                <a:ext cx="259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96C213-DA41-4613-B50D-091E7A3F7B34}"/>
                  </a:ext>
                </a:extLst>
              </p14:cNvPr>
              <p14:cNvContentPartPr/>
              <p14:nvPr/>
            </p14:nvContentPartPr>
            <p14:xfrm>
              <a:off x="5635680" y="688200"/>
              <a:ext cx="132840" cy="160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96C213-DA41-4613-B50D-091E7A3F7B3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6680" y="679560"/>
                <a:ext cx="1504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86AE17-44DC-44A0-AC6E-5D52B7933865}"/>
                  </a:ext>
                </a:extLst>
              </p14:cNvPr>
              <p14:cNvContentPartPr/>
              <p14:nvPr/>
            </p14:nvContentPartPr>
            <p14:xfrm>
              <a:off x="4320960" y="584520"/>
              <a:ext cx="993240" cy="314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86AE17-44DC-44A0-AC6E-5D52B79338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2317" y="575870"/>
                <a:ext cx="1010886" cy="3319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C50565-FBEE-4188-9C6D-EEBF3C8E34D4}"/>
                  </a:ext>
                </a:extLst>
              </p14:cNvPr>
              <p14:cNvContentPartPr/>
              <p14:nvPr/>
            </p14:nvContentPartPr>
            <p14:xfrm>
              <a:off x="3337800" y="633120"/>
              <a:ext cx="687240" cy="272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C50565-FBEE-4188-9C6D-EEBF3C8E34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9165" y="624480"/>
                <a:ext cx="704871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E3F9899-8C35-4E99-A8B6-C378859DB74A}"/>
                  </a:ext>
                </a:extLst>
              </p14:cNvPr>
              <p14:cNvContentPartPr/>
              <p14:nvPr/>
            </p14:nvContentPartPr>
            <p14:xfrm>
              <a:off x="7473120" y="447360"/>
              <a:ext cx="268560" cy="463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E3F9899-8C35-4E99-A8B6-C378859DB7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4480" y="438720"/>
                <a:ext cx="28620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850CF0-D25C-4066-A473-354A811BBF0A}"/>
                  </a:ext>
                </a:extLst>
              </p14:cNvPr>
              <p14:cNvContentPartPr/>
              <p14:nvPr/>
            </p14:nvContentPartPr>
            <p14:xfrm>
              <a:off x="5992800" y="452760"/>
              <a:ext cx="1386720" cy="3258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850CF0-D25C-4066-A473-354A811BBF0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84162" y="444110"/>
                <a:ext cx="1404355" cy="343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5765F0F-E731-495E-8BFE-E20BDF788461}"/>
                  </a:ext>
                </a:extLst>
              </p14:cNvPr>
              <p14:cNvContentPartPr/>
              <p14:nvPr/>
            </p14:nvContentPartPr>
            <p14:xfrm>
              <a:off x="10185720" y="417840"/>
              <a:ext cx="1214640" cy="453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5765F0F-E731-495E-8BFE-E20BDF7884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77080" y="408840"/>
                <a:ext cx="123228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3348F7E-E3BB-407E-BEC7-E2424B026DED}"/>
                  </a:ext>
                </a:extLst>
              </p14:cNvPr>
              <p14:cNvContentPartPr/>
              <p14:nvPr/>
            </p14:nvContentPartPr>
            <p14:xfrm>
              <a:off x="9962880" y="692520"/>
              <a:ext cx="118800" cy="10368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3348F7E-E3BB-407E-BEC7-E2424B026DE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54240" y="683880"/>
                <a:ext cx="1364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4815588-610C-4AC5-BC22-CC89D5F45364}"/>
                  </a:ext>
                </a:extLst>
              </p14:cNvPr>
              <p14:cNvContentPartPr/>
              <p14:nvPr/>
            </p14:nvContentPartPr>
            <p14:xfrm>
              <a:off x="7879560" y="467880"/>
              <a:ext cx="1634760" cy="5436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4815588-610C-4AC5-BC22-CC89D5F4536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70920" y="459234"/>
                <a:ext cx="1652400" cy="5612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990756C-C432-4191-9482-42AE9C8BBE99}"/>
                  </a:ext>
                </a:extLst>
              </p14:cNvPr>
              <p14:cNvContentPartPr/>
              <p14:nvPr/>
            </p14:nvContentPartPr>
            <p14:xfrm>
              <a:off x="1293360" y="1740120"/>
              <a:ext cx="791640" cy="2876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990756C-C432-4191-9482-42AE9C8BB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84364" y="1731480"/>
                <a:ext cx="809272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8537C52A-F6E1-4BB1-9098-89A0782E179A}"/>
                  </a:ext>
                </a:extLst>
              </p14:cNvPr>
              <p14:cNvContentPartPr/>
              <p14:nvPr/>
            </p14:nvContentPartPr>
            <p14:xfrm>
              <a:off x="1542120" y="1384440"/>
              <a:ext cx="278280" cy="280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8537C52A-F6E1-4BB1-9098-89A0782E179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33120" y="1375800"/>
                <a:ext cx="295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9FB1DB2-9E7B-4A15-8618-5F02AE279456}"/>
                  </a:ext>
                </a:extLst>
              </p14:cNvPr>
              <p14:cNvContentPartPr/>
              <p14:nvPr/>
            </p14:nvContentPartPr>
            <p14:xfrm>
              <a:off x="2618880" y="1348440"/>
              <a:ext cx="52200" cy="3351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9FB1DB2-9E7B-4A15-8618-5F02AE2794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10240" y="1339440"/>
                <a:ext cx="698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050BBE1-6584-46BB-B3A2-47302D7AA109}"/>
                  </a:ext>
                </a:extLst>
              </p14:cNvPr>
              <p14:cNvContentPartPr/>
              <p14:nvPr/>
            </p14:nvContentPartPr>
            <p14:xfrm>
              <a:off x="3954120" y="1370040"/>
              <a:ext cx="782640" cy="2617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050BBE1-6584-46BB-B3A2-47302D7AA1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45480" y="1361040"/>
                <a:ext cx="800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5D2280F-9030-4A11-A31A-EFB726392EE2}"/>
                  </a:ext>
                </a:extLst>
              </p14:cNvPr>
              <p14:cNvContentPartPr/>
              <p14:nvPr/>
            </p14:nvContentPartPr>
            <p14:xfrm>
              <a:off x="2779800" y="1339800"/>
              <a:ext cx="1044720" cy="3978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5D2280F-9030-4A11-A31A-EFB726392EE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70800" y="1330800"/>
                <a:ext cx="106236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1635B8-7C7D-43B7-A3CE-240CE4F392A4}"/>
                  </a:ext>
                </a:extLst>
              </p14:cNvPr>
              <p14:cNvContentPartPr/>
              <p14:nvPr/>
            </p14:nvContentPartPr>
            <p14:xfrm>
              <a:off x="2153040" y="1333320"/>
              <a:ext cx="394560" cy="3193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1635B8-7C7D-43B7-A3CE-240CE4F392A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144048" y="1324320"/>
                <a:ext cx="412184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F640202-972B-41F3-B672-42371E255434}"/>
                  </a:ext>
                </a:extLst>
              </p14:cNvPr>
              <p14:cNvContentPartPr/>
              <p14:nvPr/>
            </p14:nvContentPartPr>
            <p14:xfrm>
              <a:off x="630600" y="2333760"/>
              <a:ext cx="1556280" cy="4561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F640202-972B-41F3-B672-42371E2554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1600" y="2325113"/>
                <a:ext cx="1573920" cy="473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CF70435-7688-4433-B58A-F3E5C8374F24}"/>
                  </a:ext>
                </a:extLst>
              </p14:cNvPr>
              <p14:cNvContentPartPr/>
              <p14:nvPr/>
            </p14:nvContentPartPr>
            <p14:xfrm>
              <a:off x="6416880" y="2020200"/>
              <a:ext cx="597600" cy="334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CF70435-7688-4433-B58A-F3E5C8374F2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07880" y="2011200"/>
                <a:ext cx="6152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5C5B2105-5D11-48C2-8B1C-1D0847D16760}"/>
                  </a:ext>
                </a:extLst>
              </p14:cNvPr>
              <p14:cNvContentPartPr/>
              <p14:nvPr/>
            </p14:nvContentPartPr>
            <p14:xfrm>
              <a:off x="7119960" y="2154120"/>
              <a:ext cx="173520" cy="1292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5C5B2105-5D11-48C2-8B1C-1D0847D1676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11320" y="2145120"/>
                <a:ext cx="1911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47403EE-CD6B-4B7B-8ED9-A1FDCC737264}"/>
                  </a:ext>
                </a:extLst>
              </p14:cNvPr>
              <p14:cNvContentPartPr/>
              <p14:nvPr/>
            </p14:nvContentPartPr>
            <p14:xfrm>
              <a:off x="5893080" y="2144400"/>
              <a:ext cx="239040" cy="22788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47403EE-CD6B-4B7B-8ED9-A1FDCC73726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84453" y="2135760"/>
                <a:ext cx="25665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F7FC9DB-BE95-427F-B030-6FFFDE6E1D40}"/>
                  </a:ext>
                </a:extLst>
              </p14:cNvPr>
              <p14:cNvContentPartPr/>
              <p14:nvPr/>
            </p14:nvContentPartPr>
            <p14:xfrm>
              <a:off x="5181720" y="2162760"/>
              <a:ext cx="323280" cy="29592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F7FC9DB-BE95-427F-B030-6FFFDE6E1D4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73080" y="2153771"/>
                <a:ext cx="340920" cy="313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ED54CFC-62B9-4517-ACB0-468E28EF0A70}"/>
                  </a:ext>
                </a:extLst>
              </p14:cNvPr>
              <p14:cNvContentPartPr/>
              <p14:nvPr/>
            </p14:nvContentPartPr>
            <p14:xfrm>
              <a:off x="4132320" y="2205600"/>
              <a:ext cx="743040" cy="31464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ED54CFC-62B9-4517-ACB0-468E28EF0A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3320" y="2196960"/>
                <a:ext cx="7606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4ED4262-42CE-4F60-9365-C96235F227B1}"/>
                  </a:ext>
                </a:extLst>
              </p14:cNvPr>
              <p14:cNvContentPartPr/>
              <p14:nvPr/>
            </p14:nvContentPartPr>
            <p14:xfrm>
              <a:off x="2733360" y="2255280"/>
              <a:ext cx="1071360" cy="387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4ED4262-42CE-4F60-9365-C96235F227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24360" y="2246640"/>
                <a:ext cx="10890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1739B894-8A7C-42D1-BF19-C516A16F81D0}"/>
                  </a:ext>
                </a:extLst>
              </p14:cNvPr>
              <p14:cNvContentPartPr/>
              <p14:nvPr/>
            </p14:nvContentPartPr>
            <p14:xfrm>
              <a:off x="7651680" y="2038560"/>
              <a:ext cx="1187280" cy="2833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1739B894-8A7C-42D1-BF19-C516A16F81D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643040" y="2029560"/>
                <a:ext cx="12049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BDEC7C0-CBA3-41B1-8712-5DF1CA1F8989}"/>
                  </a:ext>
                </a:extLst>
              </p14:cNvPr>
              <p14:cNvContentPartPr/>
              <p14:nvPr/>
            </p14:nvContentPartPr>
            <p14:xfrm>
              <a:off x="9142080" y="1925160"/>
              <a:ext cx="2337840" cy="5025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BDEC7C0-CBA3-41B1-8712-5DF1CA1F898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33080" y="1916160"/>
                <a:ext cx="23554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0A48A3AB-90C6-478F-8D6C-F0C3B7DF6240}"/>
                  </a:ext>
                </a:extLst>
              </p14:cNvPr>
              <p14:cNvContentPartPr/>
              <p14:nvPr/>
            </p14:nvContentPartPr>
            <p14:xfrm>
              <a:off x="4252200" y="2727600"/>
              <a:ext cx="309240" cy="416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0A48A3AB-90C6-478F-8D6C-F0C3B7DF624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243560" y="2718960"/>
                <a:ext cx="3268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85714603-7A4A-4557-BCA5-07F65A37DE46}"/>
                  </a:ext>
                </a:extLst>
              </p14:cNvPr>
              <p14:cNvContentPartPr/>
              <p14:nvPr/>
            </p14:nvContentPartPr>
            <p14:xfrm>
              <a:off x="5183880" y="2876280"/>
              <a:ext cx="15480" cy="208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85714603-7A4A-4557-BCA5-07F65A37DE4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75240" y="2867280"/>
                <a:ext cx="331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867F195-C1F3-4A38-A931-E3D35F04A32B}"/>
                  </a:ext>
                </a:extLst>
              </p14:cNvPr>
              <p14:cNvContentPartPr/>
              <p14:nvPr/>
            </p14:nvContentPartPr>
            <p14:xfrm>
              <a:off x="4803720" y="2811480"/>
              <a:ext cx="237960" cy="270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867F195-C1F3-4A38-A931-E3D35F04A32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95067" y="2802840"/>
                <a:ext cx="255627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99FB27C-50B1-4559-AEFF-ED17BFD704EA}"/>
                  </a:ext>
                </a:extLst>
              </p14:cNvPr>
              <p14:cNvContentPartPr/>
              <p14:nvPr/>
            </p14:nvContentPartPr>
            <p14:xfrm>
              <a:off x="2998680" y="2865840"/>
              <a:ext cx="1027800" cy="21528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99FB27C-50B1-4559-AEFF-ED17BFD704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89683" y="2857200"/>
                <a:ext cx="1045434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970269C-A2B1-477B-AC3B-F556C8CA3362}"/>
                  </a:ext>
                </a:extLst>
              </p14:cNvPr>
              <p14:cNvContentPartPr/>
              <p14:nvPr/>
            </p14:nvContentPartPr>
            <p14:xfrm>
              <a:off x="1976640" y="3003720"/>
              <a:ext cx="840240" cy="172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970269C-A2B1-477B-AC3B-F556C8CA33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7640" y="2995062"/>
                <a:ext cx="857880" cy="189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372EAEA-1807-4859-AC1E-B53D5814C46E}"/>
                  </a:ext>
                </a:extLst>
              </p14:cNvPr>
              <p14:cNvContentPartPr/>
              <p14:nvPr/>
            </p14:nvContentPartPr>
            <p14:xfrm>
              <a:off x="1288320" y="3050520"/>
              <a:ext cx="339480" cy="1598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372EAEA-1807-4859-AC1E-B53D5814C46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279680" y="3041880"/>
                <a:ext cx="3571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AFEDBA60-CAB8-4192-8F4F-92A9DAA6B393}"/>
                  </a:ext>
                </a:extLst>
              </p14:cNvPr>
              <p14:cNvContentPartPr/>
              <p14:nvPr/>
            </p14:nvContentPartPr>
            <p14:xfrm>
              <a:off x="769200" y="3791760"/>
              <a:ext cx="530640" cy="34992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AFEDBA60-CAB8-4192-8F4F-92A9DAA6B39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0560" y="3782751"/>
                <a:ext cx="548280" cy="367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5EDE23B5-EABD-4D59-993F-1F5DB642F168}"/>
                  </a:ext>
                </a:extLst>
              </p14:cNvPr>
              <p14:cNvContentPartPr/>
              <p14:nvPr/>
            </p14:nvContentPartPr>
            <p14:xfrm>
              <a:off x="1416120" y="3288120"/>
              <a:ext cx="10472040" cy="3001320"/>
            </p14:xfrm>
          </p:contentPart>
        </mc:Choice>
        <mc:Fallback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5EDE23B5-EABD-4D59-993F-1F5DB642F16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7480" y="3279120"/>
                <a:ext cx="10489680" cy="30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549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D357AE-1E59-406D-86F4-8396DCF7F7D3}"/>
                  </a:ext>
                </a:extLst>
              </p14:cNvPr>
              <p14:cNvContentPartPr/>
              <p14:nvPr/>
            </p14:nvContentPartPr>
            <p14:xfrm>
              <a:off x="1436280" y="875400"/>
              <a:ext cx="20520" cy="23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D357AE-1E59-406D-86F4-8396DCF7F7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7640" y="866400"/>
                <a:ext cx="38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8611AAE-8349-4A32-AD48-DCA3D56EB3D6}"/>
                  </a:ext>
                </a:extLst>
              </p14:cNvPr>
              <p14:cNvContentPartPr/>
              <p14:nvPr/>
            </p14:nvContentPartPr>
            <p14:xfrm>
              <a:off x="1428360" y="997080"/>
              <a:ext cx="25920" cy="1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8611AAE-8349-4A32-AD48-DCA3D56EB3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9360" y="988440"/>
                <a:ext cx="435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559245-9984-4AB8-AA81-F6BCE76F8F2F}"/>
                  </a:ext>
                </a:extLst>
              </p14:cNvPr>
              <p14:cNvContentPartPr/>
              <p14:nvPr/>
            </p14:nvContentPartPr>
            <p14:xfrm>
              <a:off x="299040" y="842280"/>
              <a:ext cx="1014840" cy="344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559245-9984-4AB8-AA81-F6BCE76F8F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400" y="833631"/>
                <a:ext cx="1032480" cy="36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7A95E33-9C56-4B6F-B404-9BCE26086204}"/>
                  </a:ext>
                </a:extLst>
              </p14:cNvPr>
              <p14:cNvContentPartPr/>
              <p14:nvPr/>
            </p14:nvContentPartPr>
            <p14:xfrm>
              <a:off x="4893720" y="627720"/>
              <a:ext cx="282600" cy="345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7A95E33-9C56-4B6F-B404-9BCE260862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85080" y="618720"/>
                <a:ext cx="30024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A98A93E-787E-4C99-9D00-8FE5376158B5}"/>
                  </a:ext>
                </a:extLst>
              </p14:cNvPr>
              <p14:cNvContentPartPr/>
              <p14:nvPr/>
            </p14:nvContentPartPr>
            <p14:xfrm>
              <a:off x="5303400" y="721320"/>
              <a:ext cx="265680" cy="136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A98A93E-787E-4C99-9D00-8FE5376158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94400" y="712680"/>
                <a:ext cx="2833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862F99-94D5-47EA-B3CA-5C1B865B277D}"/>
                  </a:ext>
                </a:extLst>
              </p14:cNvPr>
              <p14:cNvContentPartPr/>
              <p14:nvPr/>
            </p14:nvContentPartPr>
            <p14:xfrm>
              <a:off x="5758440" y="650040"/>
              <a:ext cx="392760" cy="342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862F99-94D5-47EA-B3CA-5C1B865B27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749440" y="641040"/>
                <a:ext cx="4104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E674F5B-A5DF-412D-9E64-C97404F9A0FC}"/>
                  </a:ext>
                </a:extLst>
              </p14:cNvPr>
              <p14:cNvContentPartPr/>
              <p14:nvPr/>
            </p14:nvContentPartPr>
            <p14:xfrm>
              <a:off x="7791360" y="659760"/>
              <a:ext cx="591480" cy="232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E674F5B-A5DF-412D-9E64-C97404F9A0F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82360" y="651120"/>
                <a:ext cx="6091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7D6EDB-7A5D-476E-B796-ED2C696997D0}"/>
                  </a:ext>
                </a:extLst>
              </p14:cNvPr>
              <p14:cNvContentPartPr/>
              <p14:nvPr/>
            </p14:nvContentPartPr>
            <p14:xfrm>
              <a:off x="6415080" y="750120"/>
              <a:ext cx="1028880" cy="324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7D6EDB-7A5D-476E-B796-ED2C696997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6083" y="741120"/>
                <a:ext cx="1046514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409EEC5-451F-44ED-8029-D15870CA641F}"/>
                  </a:ext>
                </a:extLst>
              </p14:cNvPr>
              <p14:cNvContentPartPr/>
              <p14:nvPr/>
            </p14:nvContentPartPr>
            <p14:xfrm>
              <a:off x="10890240" y="641760"/>
              <a:ext cx="469440" cy="2372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409EEC5-451F-44ED-8029-D15870CA641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81600" y="632760"/>
                <a:ext cx="4870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0AB5CC9-4310-4BD3-BF2F-BA139C70CB45}"/>
                  </a:ext>
                </a:extLst>
              </p14:cNvPr>
              <p14:cNvContentPartPr/>
              <p14:nvPr/>
            </p14:nvContentPartPr>
            <p14:xfrm>
              <a:off x="10215240" y="696840"/>
              <a:ext cx="588600" cy="304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0AB5CC9-4310-4BD3-BF2F-BA139C70CB4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206595" y="688190"/>
                <a:ext cx="606251" cy="32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BF567F4-7D89-4229-821C-16920234D42B}"/>
                  </a:ext>
                </a:extLst>
              </p14:cNvPr>
              <p14:cNvContentPartPr/>
              <p14:nvPr/>
            </p14:nvContentPartPr>
            <p14:xfrm>
              <a:off x="8527560" y="624480"/>
              <a:ext cx="1573200" cy="3207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BF567F4-7D89-4229-821C-16920234D42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18562" y="615840"/>
                <a:ext cx="1590836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189797-CF00-4690-AB5A-950DFF9BD63B}"/>
                  </a:ext>
                </a:extLst>
              </p14:cNvPr>
              <p14:cNvContentPartPr/>
              <p14:nvPr/>
            </p14:nvContentPartPr>
            <p14:xfrm>
              <a:off x="1728960" y="677040"/>
              <a:ext cx="2909160" cy="9651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189797-CF00-4690-AB5A-950DFF9BD6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9961" y="668037"/>
                <a:ext cx="2926798" cy="982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6A69A33-A32E-476B-8F83-729DCE405B07}"/>
                  </a:ext>
                </a:extLst>
              </p14:cNvPr>
              <p14:cNvContentPartPr/>
              <p14:nvPr/>
            </p14:nvContentPartPr>
            <p14:xfrm>
              <a:off x="4594200" y="4842960"/>
              <a:ext cx="18720" cy="20592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6A69A33-A32E-476B-8F83-729DCE405B0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85200" y="4833960"/>
                <a:ext cx="36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D8AB702-34B6-4782-8342-F781EDA9C75D}"/>
                  </a:ext>
                </a:extLst>
              </p14:cNvPr>
              <p14:cNvContentPartPr/>
              <p14:nvPr/>
            </p14:nvContentPartPr>
            <p14:xfrm>
              <a:off x="3995880" y="4838280"/>
              <a:ext cx="474480" cy="16128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D8AB702-34B6-4782-8342-F781EDA9C7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86880" y="4829280"/>
                <a:ext cx="492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8018D6E-3F83-4BCF-BA8D-B07D478EC12C}"/>
                  </a:ext>
                </a:extLst>
              </p14:cNvPr>
              <p14:cNvContentPartPr/>
              <p14:nvPr/>
            </p14:nvContentPartPr>
            <p14:xfrm>
              <a:off x="1109760" y="5376480"/>
              <a:ext cx="413280" cy="34992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8018D6E-3F83-4BCF-BA8D-B07D478EC12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01120" y="5367480"/>
                <a:ext cx="4309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D7C4B0C5-A0EC-4F19-B945-FE229FEE0864}"/>
                  </a:ext>
                </a:extLst>
              </p14:cNvPr>
              <p14:cNvContentPartPr/>
              <p14:nvPr/>
            </p14:nvContentPartPr>
            <p14:xfrm>
              <a:off x="2750280" y="5383320"/>
              <a:ext cx="58320" cy="10944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D7C4B0C5-A0EC-4F19-B945-FE229FEE086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41640" y="5374320"/>
                <a:ext cx="759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E7A6A09D-8C86-4A87-8F6D-A22F9FA39905}"/>
                  </a:ext>
                </a:extLst>
              </p14:cNvPr>
              <p14:cNvContentPartPr/>
              <p14:nvPr/>
            </p14:nvContentPartPr>
            <p14:xfrm>
              <a:off x="2785560" y="5267040"/>
              <a:ext cx="35640" cy="2520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E7A6A09D-8C86-4A87-8F6D-A22F9FA3990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6560" y="5258400"/>
                <a:ext cx="532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27E24D5-F188-4863-BDCF-BEF5DF9B650F}"/>
                  </a:ext>
                </a:extLst>
              </p14:cNvPr>
              <p14:cNvContentPartPr/>
              <p14:nvPr/>
            </p14:nvContentPartPr>
            <p14:xfrm>
              <a:off x="2905080" y="5412840"/>
              <a:ext cx="18720" cy="756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27E24D5-F188-4863-BDCF-BEF5DF9B65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96440" y="5404200"/>
                <a:ext cx="363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900BF9AF-7909-48F6-8D38-CDB3A2A738E0}"/>
                  </a:ext>
                </a:extLst>
              </p14:cNvPr>
              <p14:cNvContentPartPr/>
              <p14:nvPr/>
            </p14:nvContentPartPr>
            <p14:xfrm>
              <a:off x="5967600" y="5112600"/>
              <a:ext cx="277920" cy="37296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900BF9AF-7909-48F6-8D38-CDB3A2A738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958960" y="5103600"/>
                <a:ext cx="29556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D307ECA0-4AD0-4C1A-993A-55420885421A}"/>
                  </a:ext>
                </a:extLst>
              </p14:cNvPr>
              <p14:cNvContentPartPr/>
              <p14:nvPr/>
            </p14:nvContentPartPr>
            <p14:xfrm>
              <a:off x="6425520" y="5223840"/>
              <a:ext cx="279720" cy="24012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D307ECA0-4AD0-4C1A-993A-55420885421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16520" y="5214840"/>
                <a:ext cx="29736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6C42C4D-87C8-43E2-BB72-B8F62EFC23E2}"/>
                  </a:ext>
                </a:extLst>
              </p14:cNvPr>
              <p14:cNvContentPartPr/>
              <p14:nvPr/>
            </p14:nvContentPartPr>
            <p14:xfrm>
              <a:off x="4787160" y="5197920"/>
              <a:ext cx="1022400" cy="26964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6C42C4D-87C8-43E2-BB72-B8F62EFC23E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78517" y="5189280"/>
                <a:ext cx="1040046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EF439C6-A930-42C9-9D0B-B113F976F7D4}"/>
                  </a:ext>
                </a:extLst>
              </p14:cNvPr>
              <p14:cNvContentPartPr/>
              <p14:nvPr/>
            </p14:nvContentPartPr>
            <p14:xfrm>
              <a:off x="3537240" y="5323200"/>
              <a:ext cx="1017720" cy="19188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EF439C6-A930-42C9-9D0B-B113F976F7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28240" y="5314560"/>
                <a:ext cx="10353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21B7095F-67E4-4A38-864F-FC936EB13C94}"/>
                  </a:ext>
                </a:extLst>
              </p14:cNvPr>
              <p14:cNvContentPartPr/>
              <p14:nvPr/>
            </p14:nvContentPartPr>
            <p14:xfrm>
              <a:off x="3021360" y="5369280"/>
              <a:ext cx="331920" cy="2437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21B7095F-67E4-4A38-864F-FC936EB13C9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012360" y="5360280"/>
                <a:ext cx="3495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5FF5E90-DFFF-4FA2-92B1-C04F642A2381}"/>
                  </a:ext>
                </a:extLst>
              </p14:cNvPr>
              <p14:cNvContentPartPr/>
              <p14:nvPr/>
            </p14:nvContentPartPr>
            <p14:xfrm>
              <a:off x="1818240" y="5262000"/>
              <a:ext cx="821160" cy="3441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5FF5E90-DFFF-4FA2-92B1-C04F642A238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09244" y="5253351"/>
                <a:ext cx="838792" cy="361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9712B990-C947-4D60-9A34-C5D3809C6795}"/>
                  </a:ext>
                </a:extLst>
              </p14:cNvPr>
              <p14:cNvContentPartPr/>
              <p14:nvPr/>
            </p14:nvContentPartPr>
            <p14:xfrm>
              <a:off x="7910520" y="5081640"/>
              <a:ext cx="515880" cy="23760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9712B990-C947-4D60-9A34-C5D3809C67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01520" y="5072987"/>
                <a:ext cx="533520" cy="2552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513BDD8-465B-4F31-BC6E-AF351F895362}"/>
                  </a:ext>
                </a:extLst>
              </p14:cNvPr>
              <p14:cNvContentPartPr/>
              <p14:nvPr/>
            </p14:nvContentPartPr>
            <p14:xfrm>
              <a:off x="6891720" y="5040240"/>
              <a:ext cx="807840" cy="33408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513BDD8-465B-4F31-BC6E-AF351F8953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82724" y="5031591"/>
                <a:ext cx="825472" cy="3517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39C5EE33-1C00-449C-B0D3-5A711A77D760}"/>
                  </a:ext>
                </a:extLst>
              </p14:cNvPr>
              <p14:cNvContentPartPr/>
              <p14:nvPr/>
            </p14:nvContentPartPr>
            <p14:xfrm>
              <a:off x="8615400" y="5004240"/>
              <a:ext cx="996480" cy="24696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39C5EE33-1C00-449C-B0D3-5A711A77D7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06760" y="4995240"/>
                <a:ext cx="1014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2B285508-F770-49E2-B70E-1B79B1B1369B}"/>
                  </a:ext>
                </a:extLst>
              </p14:cNvPr>
              <p14:cNvContentPartPr/>
              <p14:nvPr/>
            </p14:nvContentPartPr>
            <p14:xfrm>
              <a:off x="1984920" y="5976240"/>
              <a:ext cx="219600" cy="1155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2B285508-F770-49E2-B70E-1B79B1B136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75920" y="5967240"/>
                <a:ext cx="2372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F3C1AEB8-6841-4C23-9298-C52B6069B54F}"/>
                  </a:ext>
                </a:extLst>
              </p14:cNvPr>
              <p14:cNvContentPartPr/>
              <p14:nvPr/>
            </p14:nvContentPartPr>
            <p14:xfrm>
              <a:off x="3376320" y="5706600"/>
              <a:ext cx="1885320" cy="27504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F3C1AEB8-6841-4C23-9298-C52B6069B54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67320" y="5697949"/>
                <a:ext cx="1902960" cy="2927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14C03CB-0762-46B1-9DDE-F1C68DED6603}"/>
                  </a:ext>
                </a:extLst>
              </p14:cNvPr>
              <p14:cNvContentPartPr/>
              <p14:nvPr/>
            </p14:nvContentPartPr>
            <p14:xfrm>
              <a:off x="2353920" y="5837280"/>
              <a:ext cx="867240" cy="30060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14C03CB-0762-46B1-9DDE-F1C68DED660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344924" y="5828640"/>
                <a:ext cx="884873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E078EF06-5EA7-4F3E-98DE-410971AAC334}"/>
                  </a:ext>
                </a:extLst>
              </p14:cNvPr>
              <p14:cNvContentPartPr/>
              <p14:nvPr/>
            </p14:nvContentPartPr>
            <p14:xfrm>
              <a:off x="1413240" y="5836200"/>
              <a:ext cx="461160" cy="25776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E078EF06-5EA7-4F3E-98DE-410971AAC33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04240" y="5827572"/>
                <a:ext cx="478800" cy="2753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F07E7663-B3F7-45B3-97DB-48BA825FDC96}"/>
                  </a:ext>
                </a:extLst>
              </p14:cNvPr>
              <p14:cNvContentPartPr/>
              <p14:nvPr/>
            </p14:nvContentPartPr>
            <p14:xfrm>
              <a:off x="512880" y="5880840"/>
              <a:ext cx="709200" cy="3060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F07E7663-B3F7-45B3-97DB-48BA825FDC9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3880" y="5872200"/>
                <a:ext cx="726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0016ECF-A71A-4361-A47D-CF35103ECF44}"/>
                  </a:ext>
                </a:extLst>
              </p14:cNvPr>
              <p14:cNvContentPartPr/>
              <p14:nvPr/>
            </p14:nvContentPartPr>
            <p14:xfrm>
              <a:off x="5604000" y="5666280"/>
              <a:ext cx="442440" cy="3276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0016ECF-A71A-4361-A47D-CF35103ECF4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95360" y="5657640"/>
                <a:ext cx="4600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B89ED9F2-D2B3-4E48-B1AB-0DC0B24FEDBC}"/>
                  </a:ext>
                </a:extLst>
              </p14:cNvPr>
              <p14:cNvContentPartPr/>
              <p14:nvPr/>
            </p14:nvContentPartPr>
            <p14:xfrm>
              <a:off x="6260280" y="5613720"/>
              <a:ext cx="1986840" cy="29772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B89ED9F2-D2B3-4E48-B1AB-0DC0B24FED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51282" y="5605080"/>
                <a:ext cx="2004477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A7B22359-F95B-4693-A698-68DA21AC9D99}"/>
                  </a:ext>
                </a:extLst>
              </p14:cNvPr>
              <p14:cNvContentPartPr/>
              <p14:nvPr/>
            </p14:nvContentPartPr>
            <p14:xfrm>
              <a:off x="10171320" y="5550000"/>
              <a:ext cx="1256400" cy="25164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A7B22359-F95B-4693-A698-68DA21AC9D9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2680" y="5541360"/>
                <a:ext cx="1274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FE1EBACB-69B0-4CF4-8750-F575D454FFA1}"/>
                  </a:ext>
                </a:extLst>
              </p14:cNvPr>
              <p14:cNvContentPartPr/>
              <p14:nvPr/>
            </p14:nvContentPartPr>
            <p14:xfrm>
              <a:off x="8409840" y="5551800"/>
              <a:ext cx="1571400" cy="41112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FE1EBACB-69B0-4CF4-8750-F575D454FFA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401200" y="5542808"/>
                <a:ext cx="1589040" cy="428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D9DBAD71-C835-484D-8F98-0EBC0459781A}"/>
                  </a:ext>
                </a:extLst>
              </p14:cNvPr>
              <p14:cNvContentPartPr/>
              <p14:nvPr/>
            </p14:nvContentPartPr>
            <p14:xfrm>
              <a:off x="548880" y="1762440"/>
              <a:ext cx="10859400" cy="302004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D9DBAD71-C835-484D-8F98-0EBC0459781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0240" y="1753800"/>
                <a:ext cx="10877041" cy="303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4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EDDF483D-9007-451D-91C6-F1E991ACC335}"/>
                  </a:ext>
                </a:extLst>
              </p14:cNvPr>
              <p14:cNvContentPartPr/>
              <p14:nvPr/>
            </p14:nvContentPartPr>
            <p14:xfrm>
              <a:off x="720960" y="413520"/>
              <a:ext cx="11122560" cy="547992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EDDF483D-9007-451D-91C6-F1E991ACC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960" y="404520"/>
                <a:ext cx="11140200" cy="549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72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A6A224-24C7-493A-8A15-3D8C57F58DEF}"/>
                  </a:ext>
                </a:extLst>
              </p14:cNvPr>
              <p14:cNvContentPartPr/>
              <p14:nvPr/>
            </p14:nvContentPartPr>
            <p14:xfrm>
              <a:off x="1521600" y="517920"/>
              <a:ext cx="39960" cy="11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A6A224-24C7-493A-8A15-3D8C57F58D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2600" y="508920"/>
                <a:ext cx="57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71D650-3A41-48EB-825F-DDF60248105C}"/>
                  </a:ext>
                </a:extLst>
              </p14:cNvPr>
              <p14:cNvContentPartPr/>
              <p14:nvPr/>
            </p14:nvContentPartPr>
            <p14:xfrm>
              <a:off x="1548600" y="664080"/>
              <a:ext cx="23400" cy="6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71D650-3A41-48EB-825F-DDF6024810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9960" y="655080"/>
                <a:ext cx="41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1C133C-65A9-49CB-833F-BEAA8B008F50}"/>
                  </a:ext>
                </a:extLst>
              </p14:cNvPr>
              <p14:cNvContentPartPr/>
              <p14:nvPr/>
            </p14:nvContentPartPr>
            <p14:xfrm>
              <a:off x="804840" y="471840"/>
              <a:ext cx="645480" cy="343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1C133C-65A9-49CB-833F-BEAA8B008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200" y="463209"/>
                <a:ext cx="663120" cy="361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585FBF-9FC9-4BF4-8659-14AA91CF78E3}"/>
                  </a:ext>
                </a:extLst>
              </p14:cNvPr>
              <p14:cNvContentPartPr/>
              <p14:nvPr/>
            </p14:nvContentPartPr>
            <p14:xfrm>
              <a:off x="1908600" y="468960"/>
              <a:ext cx="776160" cy="21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585FBF-9FC9-4BF4-8659-14AA91CF78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9960" y="460320"/>
                <a:ext cx="79380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F4C55C-C398-4CA3-81AE-9EB9EEF3ED3A}"/>
                  </a:ext>
                </a:extLst>
              </p14:cNvPr>
              <p14:cNvContentPartPr/>
              <p14:nvPr/>
            </p14:nvContentPartPr>
            <p14:xfrm>
              <a:off x="2857560" y="364200"/>
              <a:ext cx="312480" cy="350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F4C55C-C398-4CA3-81AE-9EB9EEF3ED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8560" y="355200"/>
                <a:ext cx="3301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96C5F85-E8A8-4FCA-AB54-36FF8B7C3C75}"/>
                  </a:ext>
                </a:extLst>
              </p14:cNvPr>
              <p14:cNvContentPartPr/>
              <p14:nvPr/>
            </p14:nvContentPartPr>
            <p14:xfrm>
              <a:off x="3300000" y="478680"/>
              <a:ext cx="213840" cy="1252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96C5F85-E8A8-4FCA-AB54-36FF8B7C3C7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91360" y="469680"/>
                <a:ext cx="231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0FDEA5-01EA-469F-A939-CBA128F6BFB7}"/>
                  </a:ext>
                </a:extLst>
              </p14:cNvPr>
              <p14:cNvContentPartPr/>
              <p14:nvPr/>
            </p14:nvContentPartPr>
            <p14:xfrm>
              <a:off x="4389720" y="362760"/>
              <a:ext cx="31320" cy="24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0FDEA5-01EA-469F-A939-CBA128F6BF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80720" y="353760"/>
                <a:ext cx="48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5D4DA8-7345-49BC-9E32-1C00888FD69E}"/>
                  </a:ext>
                </a:extLst>
              </p14:cNvPr>
              <p14:cNvContentPartPr/>
              <p14:nvPr/>
            </p14:nvContentPartPr>
            <p14:xfrm>
              <a:off x="4879320" y="445920"/>
              <a:ext cx="256680" cy="1371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5D4DA8-7345-49BC-9E32-1C00888FD6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0680" y="436920"/>
                <a:ext cx="274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C3E5469-80BD-480D-B12A-C1C7D8DC7305}"/>
                  </a:ext>
                </a:extLst>
              </p14:cNvPr>
              <p14:cNvContentPartPr/>
              <p14:nvPr/>
            </p14:nvContentPartPr>
            <p14:xfrm>
              <a:off x="6932400" y="254040"/>
              <a:ext cx="273240" cy="339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C3E5469-80BD-480D-B12A-C1C7D8DC73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23760" y="245400"/>
                <a:ext cx="2908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C3DEF3F-6046-4982-B70B-920C86812DAB}"/>
                  </a:ext>
                </a:extLst>
              </p14:cNvPr>
              <p14:cNvContentPartPr/>
              <p14:nvPr/>
            </p14:nvContentPartPr>
            <p14:xfrm>
              <a:off x="5374680" y="365280"/>
              <a:ext cx="729360" cy="209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C3DEF3F-6046-4982-B70B-920C86812D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66040" y="356640"/>
                <a:ext cx="7470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C8C446-B26F-483C-8D91-3DABEF4A2088}"/>
                  </a:ext>
                </a:extLst>
              </p14:cNvPr>
              <p14:cNvContentPartPr/>
              <p14:nvPr/>
            </p14:nvContentPartPr>
            <p14:xfrm>
              <a:off x="4372800" y="459960"/>
              <a:ext cx="252720" cy="135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C8C446-B26F-483C-8D91-3DABEF4A20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64160" y="450960"/>
                <a:ext cx="270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2E0F37E-BA46-4F4A-9274-888C4A80B144}"/>
                  </a:ext>
                </a:extLst>
              </p14:cNvPr>
              <p14:cNvContentPartPr/>
              <p14:nvPr/>
            </p14:nvContentPartPr>
            <p14:xfrm>
              <a:off x="3821280" y="362400"/>
              <a:ext cx="378360" cy="2977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2E0F37E-BA46-4F4A-9274-888C4A80B14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12632" y="353760"/>
                <a:ext cx="396017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2E00798-4160-484D-853E-284123BC279E}"/>
                  </a:ext>
                </a:extLst>
              </p14:cNvPr>
              <p14:cNvContentPartPr/>
              <p14:nvPr/>
            </p14:nvContentPartPr>
            <p14:xfrm>
              <a:off x="10462920" y="411360"/>
              <a:ext cx="10080" cy="21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2E00798-4160-484D-853E-284123BC27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54280" y="402360"/>
                <a:ext cx="27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A1BBA2B-925E-426E-BBCF-63A29EA8FFB4}"/>
                  </a:ext>
                </a:extLst>
              </p14:cNvPr>
              <p14:cNvContentPartPr/>
              <p14:nvPr/>
            </p14:nvContentPartPr>
            <p14:xfrm>
              <a:off x="8926080" y="297240"/>
              <a:ext cx="1428120" cy="494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A1BBA2B-925E-426E-BBCF-63A29EA8FFB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17080" y="288240"/>
                <a:ext cx="14457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E07D121-5E30-424D-84B6-823BC6F71BD1}"/>
                  </a:ext>
                </a:extLst>
              </p14:cNvPr>
              <p14:cNvContentPartPr/>
              <p14:nvPr/>
            </p14:nvContentPartPr>
            <p14:xfrm>
              <a:off x="7544040" y="278520"/>
              <a:ext cx="1215000" cy="3178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E07D121-5E30-424D-84B6-823BC6F71B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5397" y="269520"/>
                <a:ext cx="1232645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98CDD72-54EE-4E43-9016-FB8FB07543AE}"/>
                  </a:ext>
                </a:extLst>
              </p14:cNvPr>
              <p14:cNvContentPartPr/>
              <p14:nvPr/>
            </p14:nvContentPartPr>
            <p14:xfrm>
              <a:off x="6196200" y="397680"/>
              <a:ext cx="554400" cy="1677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98CDD72-54EE-4E43-9016-FB8FB07543A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87206" y="389040"/>
                <a:ext cx="572029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06EF81C-DE92-457B-BDEF-A3FFF0E3A97D}"/>
                  </a:ext>
                </a:extLst>
              </p14:cNvPr>
              <p14:cNvContentPartPr/>
              <p14:nvPr/>
            </p14:nvContentPartPr>
            <p14:xfrm>
              <a:off x="748680" y="1697640"/>
              <a:ext cx="318600" cy="28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06EF81C-DE92-457B-BDEF-A3FFF0E3A97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040" y="1689000"/>
                <a:ext cx="33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AEEE12C-7309-4CE6-9B72-E948FD029E05}"/>
                  </a:ext>
                </a:extLst>
              </p14:cNvPr>
              <p14:cNvContentPartPr/>
              <p14:nvPr/>
            </p14:nvContentPartPr>
            <p14:xfrm>
              <a:off x="1178160" y="1415760"/>
              <a:ext cx="10800" cy="36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AEEE12C-7309-4CE6-9B72-E948FD029E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9520" y="1407120"/>
                <a:ext cx="28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B03DC1C-EA2C-47E4-81A3-55FD94CCD30F}"/>
                  </a:ext>
                </a:extLst>
              </p14:cNvPr>
              <p14:cNvContentPartPr/>
              <p14:nvPr/>
            </p14:nvContentPartPr>
            <p14:xfrm>
              <a:off x="1179960" y="1529160"/>
              <a:ext cx="2880" cy="194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B03DC1C-EA2C-47E4-81A3-55FD94CCD30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70960" y="1520520"/>
                <a:ext cx="205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B073993-299B-4EFD-A780-C4DAFC56379E}"/>
                  </a:ext>
                </a:extLst>
              </p14:cNvPr>
              <p14:cNvContentPartPr/>
              <p14:nvPr/>
            </p14:nvContentPartPr>
            <p14:xfrm>
              <a:off x="622320" y="1312080"/>
              <a:ext cx="396720" cy="309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B073993-299B-4EFD-A780-C4DAFC5637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680" y="1303080"/>
                <a:ext cx="41436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24BF6FD-F69F-49C6-93B4-B3C190F41F88}"/>
                  </a:ext>
                </a:extLst>
              </p14:cNvPr>
              <p14:cNvContentPartPr/>
              <p14:nvPr/>
            </p14:nvContentPartPr>
            <p14:xfrm>
              <a:off x="2778000" y="1373640"/>
              <a:ext cx="174240" cy="1512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24BF6FD-F69F-49C6-93B4-B3C190F41F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69000" y="1365000"/>
                <a:ext cx="1918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09DBFE3-D61B-4194-A528-07CA524081A7}"/>
                  </a:ext>
                </a:extLst>
              </p14:cNvPr>
              <p14:cNvContentPartPr/>
              <p14:nvPr/>
            </p14:nvContentPartPr>
            <p14:xfrm>
              <a:off x="2767560" y="1456800"/>
              <a:ext cx="191520" cy="291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09DBFE3-D61B-4194-A528-07CA524081A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58560" y="1448160"/>
                <a:ext cx="209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1FFBF00-6049-4788-A028-B8ADF1AF58E8}"/>
                  </a:ext>
                </a:extLst>
              </p14:cNvPr>
              <p14:cNvContentPartPr/>
              <p14:nvPr/>
            </p14:nvContentPartPr>
            <p14:xfrm>
              <a:off x="1663440" y="1295520"/>
              <a:ext cx="937440" cy="433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1FFBF00-6049-4788-A028-B8ADF1AF58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54440" y="1286527"/>
                <a:ext cx="955080" cy="451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5EEA0F41-533A-4D16-867E-DB4BE4719298}"/>
                  </a:ext>
                </a:extLst>
              </p14:cNvPr>
              <p14:cNvContentPartPr/>
              <p14:nvPr/>
            </p14:nvContentPartPr>
            <p14:xfrm>
              <a:off x="3546600" y="1113720"/>
              <a:ext cx="694080" cy="3769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5EEA0F41-533A-4D16-867E-DB4BE47192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7605" y="1105080"/>
                <a:ext cx="711711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3A387A0-8B00-459D-825B-63D980DB2E56}"/>
                  </a:ext>
                </a:extLst>
              </p14:cNvPr>
              <p14:cNvContentPartPr/>
              <p14:nvPr/>
            </p14:nvContentPartPr>
            <p14:xfrm>
              <a:off x="4645320" y="1264200"/>
              <a:ext cx="186120" cy="130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3A387A0-8B00-459D-825B-63D980DB2E5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636680" y="1255200"/>
                <a:ext cx="2037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129BF3A-4F42-4FD3-B939-AB59E505F4D4}"/>
                  </a:ext>
                </a:extLst>
              </p14:cNvPr>
              <p14:cNvContentPartPr/>
              <p14:nvPr/>
            </p14:nvContentPartPr>
            <p14:xfrm>
              <a:off x="3080760" y="1294440"/>
              <a:ext cx="241560" cy="7768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129BF3A-4F42-4FD3-B939-AB59E505F4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71760" y="1285440"/>
                <a:ext cx="259200" cy="79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4AB8452-2107-4FD8-A8C9-DA4387AEC635}"/>
                  </a:ext>
                </a:extLst>
              </p14:cNvPr>
              <p14:cNvContentPartPr/>
              <p14:nvPr/>
            </p14:nvContentPartPr>
            <p14:xfrm>
              <a:off x="3473520" y="1737600"/>
              <a:ext cx="369000" cy="2491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4AB8452-2107-4FD8-A8C9-DA4387AEC6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4880" y="1728947"/>
                <a:ext cx="386640" cy="2667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6E96BA8-A463-4241-A1CF-E288CF2F75C8}"/>
                  </a:ext>
                </a:extLst>
              </p14:cNvPr>
              <p14:cNvContentPartPr/>
              <p14:nvPr/>
            </p14:nvContentPartPr>
            <p14:xfrm>
              <a:off x="4949520" y="1172760"/>
              <a:ext cx="1040040" cy="201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6E96BA8-A463-4241-A1CF-E288CF2F75C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0880" y="1163760"/>
                <a:ext cx="1057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C13FC0-E5D6-4BE2-A320-730CECE5076D}"/>
                  </a:ext>
                </a:extLst>
              </p14:cNvPr>
              <p14:cNvContentPartPr/>
              <p14:nvPr/>
            </p14:nvContentPartPr>
            <p14:xfrm>
              <a:off x="4645320" y="1566960"/>
              <a:ext cx="1396440" cy="27684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C13FC0-E5D6-4BE2-A320-730CECE5076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36322" y="1558320"/>
                <a:ext cx="1414075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2A7A6EC-E851-42E7-BD80-8500082C153D}"/>
                  </a:ext>
                </a:extLst>
              </p14:cNvPr>
              <p14:cNvContentPartPr/>
              <p14:nvPr/>
            </p14:nvContentPartPr>
            <p14:xfrm>
              <a:off x="2280120" y="2877360"/>
              <a:ext cx="149040" cy="414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2A7A6EC-E851-42E7-BD80-8500082C15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271120" y="2868360"/>
                <a:ext cx="166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D1E82B6-5D75-4E49-8C3F-763FC7136BB9}"/>
                  </a:ext>
                </a:extLst>
              </p14:cNvPr>
              <p14:cNvContentPartPr/>
              <p14:nvPr/>
            </p14:nvContentPartPr>
            <p14:xfrm>
              <a:off x="2300280" y="2959800"/>
              <a:ext cx="194040" cy="259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D1E82B6-5D75-4E49-8C3F-763FC7136B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91640" y="2951160"/>
                <a:ext cx="211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6245F3D-17CF-4F23-8742-721E4003C394}"/>
                  </a:ext>
                </a:extLst>
              </p14:cNvPr>
              <p14:cNvContentPartPr/>
              <p14:nvPr/>
            </p14:nvContentPartPr>
            <p14:xfrm>
              <a:off x="1375440" y="2795280"/>
              <a:ext cx="724680" cy="3333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6245F3D-17CF-4F23-8742-721E4003C39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66800" y="2786280"/>
                <a:ext cx="7423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BFEB997-6F3F-4AD8-8D13-47E3F1D10E0B}"/>
                  </a:ext>
                </a:extLst>
              </p14:cNvPr>
              <p14:cNvContentPartPr/>
              <p14:nvPr/>
            </p14:nvContentPartPr>
            <p14:xfrm>
              <a:off x="4093080" y="2557680"/>
              <a:ext cx="505800" cy="316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BFEB997-6F3F-4AD8-8D13-47E3F1D10E0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84086" y="2548680"/>
                <a:ext cx="523427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FDDC9ECA-EF95-455A-AF45-C94A543995B7}"/>
                  </a:ext>
                </a:extLst>
              </p14:cNvPr>
              <p14:cNvContentPartPr/>
              <p14:nvPr/>
            </p14:nvContentPartPr>
            <p14:xfrm>
              <a:off x="2736960" y="2448600"/>
              <a:ext cx="1246320" cy="7614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FDDC9ECA-EF95-455A-AF45-C94A543995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28320" y="2439600"/>
                <a:ext cx="126396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2C9FE2B2-ECD0-4C90-85D5-73B85C7BC44F}"/>
                  </a:ext>
                </a:extLst>
              </p14:cNvPr>
              <p14:cNvContentPartPr/>
              <p14:nvPr/>
            </p14:nvContentPartPr>
            <p14:xfrm>
              <a:off x="6885600" y="947040"/>
              <a:ext cx="3351600" cy="18068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2C9FE2B2-ECD0-4C90-85D5-73B85C7BC44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76959" y="938040"/>
                <a:ext cx="3369242" cy="18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B3B6A81-B4E1-4314-8FE9-0A7BD5645BC3}"/>
                  </a:ext>
                </a:extLst>
              </p14:cNvPr>
              <p14:cNvContentPartPr/>
              <p14:nvPr/>
            </p14:nvContentPartPr>
            <p14:xfrm>
              <a:off x="10367880" y="2387400"/>
              <a:ext cx="281520" cy="338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B3B6A81-B4E1-4314-8FE9-0A7BD5645BC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58880" y="2378400"/>
                <a:ext cx="29916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921C015-1439-4746-841F-DE29884474C8}"/>
                  </a:ext>
                </a:extLst>
              </p14:cNvPr>
              <p14:cNvContentPartPr/>
              <p14:nvPr/>
            </p14:nvContentPartPr>
            <p14:xfrm>
              <a:off x="10741200" y="2139000"/>
              <a:ext cx="901080" cy="5713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921C015-1439-4746-841F-DE29884474C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32204" y="2130000"/>
                <a:ext cx="918713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2F08EB9-BB2B-49C7-8D2E-935E4AB66BEB}"/>
                  </a:ext>
                </a:extLst>
              </p14:cNvPr>
              <p14:cNvContentPartPr/>
              <p14:nvPr/>
            </p14:nvContentPartPr>
            <p14:xfrm>
              <a:off x="9021480" y="2966280"/>
              <a:ext cx="246960" cy="1036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2F08EB9-BB2B-49C7-8D2E-935E4AB66BE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12493" y="2957610"/>
                <a:ext cx="264574" cy="121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C760ACA-AB85-4C77-A1F6-7539F6BA6BCE}"/>
                  </a:ext>
                </a:extLst>
              </p14:cNvPr>
              <p14:cNvContentPartPr/>
              <p14:nvPr/>
            </p14:nvContentPartPr>
            <p14:xfrm>
              <a:off x="9499920" y="2857560"/>
              <a:ext cx="644760" cy="37800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C760ACA-AB85-4C77-A1F6-7539F6BA6BC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490925" y="2848560"/>
                <a:ext cx="66239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5E4D174-8720-4F76-A810-48ADAF1110AC}"/>
                  </a:ext>
                </a:extLst>
              </p14:cNvPr>
              <p14:cNvContentPartPr/>
              <p14:nvPr/>
            </p14:nvContentPartPr>
            <p14:xfrm>
              <a:off x="10303080" y="2821200"/>
              <a:ext cx="569880" cy="395640"/>
            </p14:xfrm>
          </p:contentPart>
        </mc:Choice>
        <mc:Fallback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5E4D174-8720-4F76-A810-48ADAF1110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94435" y="2812200"/>
                <a:ext cx="587531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DE46A0A9-4D29-46B5-AA81-C5C2BADC72AD}"/>
                  </a:ext>
                </a:extLst>
              </p14:cNvPr>
              <p14:cNvContentPartPr/>
              <p14:nvPr/>
            </p14:nvContentPartPr>
            <p14:xfrm>
              <a:off x="7810800" y="3403320"/>
              <a:ext cx="4104360" cy="227664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DE46A0A9-4D29-46B5-AA81-C5C2BADC72A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02159" y="3394320"/>
                <a:ext cx="4122002" cy="22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D7395639-A491-4621-AD00-4D7277B2AAFA}"/>
                  </a:ext>
                </a:extLst>
              </p14:cNvPr>
              <p14:cNvContentPartPr/>
              <p14:nvPr/>
            </p14:nvContentPartPr>
            <p14:xfrm>
              <a:off x="1219560" y="3291000"/>
              <a:ext cx="6184440" cy="242640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D7395639-A491-4621-AD00-4D7277B2AAF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210919" y="3282001"/>
                <a:ext cx="6202081" cy="244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42ECF124-B8CC-48F2-A7FC-13D9A286F57C}"/>
                  </a:ext>
                </a:extLst>
              </p14:cNvPr>
              <p14:cNvContentPartPr/>
              <p14:nvPr/>
            </p14:nvContentPartPr>
            <p14:xfrm>
              <a:off x="2011200" y="5994960"/>
              <a:ext cx="274320" cy="2880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42ECF124-B8CC-48F2-A7FC-13D9A286F5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02200" y="5985960"/>
                <a:ext cx="2919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E6BFA819-C8C4-4614-800E-5E5D4713E519}"/>
                  </a:ext>
                </a:extLst>
              </p14:cNvPr>
              <p14:cNvContentPartPr/>
              <p14:nvPr/>
            </p14:nvContentPartPr>
            <p14:xfrm>
              <a:off x="2061240" y="6104040"/>
              <a:ext cx="189360" cy="1872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E6BFA819-C8C4-4614-800E-5E5D4713E51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52600" y="6095400"/>
                <a:ext cx="2070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6B0C763-4F26-48FE-8C46-7CF1C6FCD092}"/>
                  </a:ext>
                </a:extLst>
              </p14:cNvPr>
              <p14:cNvContentPartPr/>
              <p14:nvPr/>
            </p14:nvContentPartPr>
            <p14:xfrm>
              <a:off x="2489280" y="5850240"/>
              <a:ext cx="1335240" cy="4935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6B0C763-4F26-48FE-8C46-7CF1C6FCD09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80638" y="5841600"/>
                <a:ext cx="1352885" cy="51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674CBFCE-5D43-485A-A97E-E219B4DA9821}"/>
                  </a:ext>
                </a:extLst>
              </p14:cNvPr>
              <p14:cNvContentPartPr/>
              <p14:nvPr/>
            </p14:nvContentPartPr>
            <p14:xfrm>
              <a:off x="4132680" y="5952840"/>
              <a:ext cx="398520" cy="1656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674CBFCE-5D43-485A-A97E-E219B4DA982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24040" y="5944200"/>
                <a:ext cx="4161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952D3A6D-F87D-493A-95E0-FA988BECFABF}"/>
                  </a:ext>
                </a:extLst>
              </p14:cNvPr>
              <p14:cNvContentPartPr/>
              <p14:nvPr/>
            </p14:nvContentPartPr>
            <p14:xfrm>
              <a:off x="4197120" y="6063000"/>
              <a:ext cx="317880" cy="1404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952D3A6D-F87D-493A-95E0-FA988BECFA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88480" y="6054360"/>
                <a:ext cx="33552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27B4304-2471-43CC-A652-DD481CF0D02C}"/>
                  </a:ext>
                </a:extLst>
              </p14:cNvPr>
              <p14:cNvContentPartPr/>
              <p14:nvPr/>
            </p14:nvContentPartPr>
            <p14:xfrm>
              <a:off x="4763400" y="5849160"/>
              <a:ext cx="168840" cy="29700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27B4304-2471-43CC-A652-DD481CF0D02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54742" y="5840510"/>
                <a:ext cx="186518" cy="3146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290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F47B602-977E-48F4-8F76-BD1676CEACC2}"/>
                  </a:ext>
                </a:extLst>
              </p14:cNvPr>
              <p14:cNvContentPartPr/>
              <p14:nvPr/>
            </p14:nvContentPartPr>
            <p14:xfrm>
              <a:off x="1617720" y="331800"/>
              <a:ext cx="6852960" cy="1894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F47B602-977E-48F4-8F76-BD1676CEAC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9080" y="323160"/>
                <a:ext cx="6870600" cy="19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24B1960-84C6-4F4D-9585-B532A2F08520}"/>
                  </a:ext>
                </a:extLst>
              </p14:cNvPr>
              <p14:cNvContentPartPr/>
              <p14:nvPr/>
            </p14:nvContentPartPr>
            <p14:xfrm>
              <a:off x="8671920" y="1091040"/>
              <a:ext cx="478440" cy="3931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24B1960-84C6-4F4D-9585-B532A2F085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62927" y="1082400"/>
                <a:ext cx="496067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0493C97-40B8-4DFD-9374-95BBE96F8714}"/>
                  </a:ext>
                </a:extLst>
              </p14:cNvPr>
              <p14:cNvContentPartPr/>
              <p14:nvPr/>
            </p14:nvContentPartPr>
            <p14:xfrm>
              <a:off x="1980600" y="2578560"/>
              <a:ext cx="301680" cy="49788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0493C97-40B8-4DFD-9374-95BBE96F87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1960" y="2569920"/>
                <a:ext cx="3193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4419489-8078-4E75-80DB-5D2F8FA82192}"/>
                  </a:ext>
                </a:extLst>
              </p14:cNvPr>
              <p14:cNvContentPartPr/>
              <p14:nvPr/>
            </p14:nvContentPartPr>
            <p14:xfrm>
              <a:off x="2519880" y="2718240"/>
              <a:ext cx="302760" cy="164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4419489-8078-4E75-80DB-5D2F8FA8219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0880" y="2709240"/>
                <a:ext cx="320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408B0E3-511A-44F6-B317-C27CD6347B2E}"/>
                  </a:ext>
                </a:extLst>
              </p14:cNvPr>
              <p14:cNvContentPartPr/>
              <p14:nvPr/>
            </p14:nvContentPartPr>
            <p14:xfrm>
              <a:off x="5024760" y="2527440"/>
              <a:ext cx="547200" cy="301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408B0E3-511A-44F6-B317-C27CD6347B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16114" y="2518800"/>
                <a:ext cx="564852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7B1ABD2-7C7E-4D61-836E-3CB5BCF9DD6A}"/>
                  </a:ext>
                </a:extLst>
              </p14:cNvPr>
              <p14:cNvContentPartPr/>
              <p14:nvPr/>
            </p14:nvContentPartPr>
            <p14:xfrm>
              <a:off x="3097680" y="2553720"/>
              <a:ext cx="1714320" cy="324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7B1ABD2-7C7E-4D61-836E-3CB5BCF9DD6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9040" y="2545080"/>
                <a:ext cx="17319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E6BC528-4790-4FA9-9147-30430AB31B50}"/>
                  </a:ext>
                </a:extLst>
              </p14:cNvPr>
              <p14:cNvContentPartPr/>
              <p14:nvPr/>
            </p14:nvContentPartPr>
            <p14:xfrm>
              <a:off x="884040" y="2718240"/>
              <a:ext cx="838440" cy="2642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E6BC528-4790-4FA9-9147-30430AB31B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5040" y="2709240"/>
                <a:ext cx="8560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A5D3077-FE00-43E2-BD1C-974B0C826E9F}"/>
                  </a:ext>
                </a:extLst>
              </p14:cNvPr>
              <p14:cNvContentPartPr/>
              <p14:nvPr/>
            </p14:nvContentPartPr>
            <p14:xfrm>
              <a:off x="7620720" y="2389920"/>
              <a:ext cx="993960" cy="3362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A5D3077-FE00-43E2-BD1C-974B0C826E9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2080" y="2380930"/>
                <a:ext cx="1011600" cy="353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7083985-945F-40D1-BC68-B3C86A0766F7}"/>
                  </a:ext>
                </a:extLst>
              </p14:cNvPr>
              <p14:cNvContentPartPr/>
              <p14:nvPr/>
            </p14:nvContentPartPr>
            <p14:xfrm>
              <a:off x="6770040" y="2445720"/>
              <a:ext cx="548640" cy="29268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7083985-945F-40D1-BC68-B3C86A0766F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61400" y="2437080"/>
                <a:ext cx="5662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A276B7E3-37FC-4A51-A395-9DB6B7BA7CC5}"/>
                  </a:ext>
                </a:extLst>
              </p14:cNvPr>
              <p14:cNvContentPartPr/>
              <p14:nvPr/>
            </p14:nvContentPartPr>
            <p14:xfrm>
              <a:off x="5677080" y="2572080"/>
              <a:ext cx="841680" cy="3560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A276B7E3-37FC-4A51-A395-9DB6B7BA7C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68440" y="2563449"/>
                <a:ext cx="859320" cy="37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C960FEF-AA05-44DF-872E-C8992EB2CA9C}"/>
                  </a:ext>
                </a:extLst>
              </p14:cNvPr>
              <p14:cNvContentPartPr/>
              <p14:nvPr/>
            </p14:nvContentPartPr>
            <p14:xfrm>
              <a:off x="1420080" y="3564240"/>
              <a:ext cx="5400" cy="3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C960FEF-AA05-44DF-872E-C8992EB2CA9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1440" y="3555240"/>
                <a:ext cx="23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6A4DC02-D0DC-4D35-B0CA-B3FED28D87C2}"/>
                  </a:ext>
                </a:extLst>
              </p14:cNvPr>
              <p14:cNvContentPartPr/>
              <p14:nvPr/>
            </p14:nvContentPartPr>
            <p14:xfrm>
              <a:off x="1439160" y="3672240"/>
              <a:ext cx="28440" cy="100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6A4DC02-D0DC-4D35-B0CA-B3FED28D87C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0520" y="3663240"/>
                <a:ext cx="460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EE0851F-81F5-4933-8905-25015D31BB02}"/>
                  </a:ext>
                </a:extLst>
              </p14:cNvPr>
              <p14:cNvContentPartPr/>
              <p14:nvPr/>
            </p14:nvContentPartPr>
            <p14:xfrm>
              <a:off x="2501880" y="3366600"/>
              <a:ext cx="579240" cy="2728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EE0851F-81F5-4933-8905-25015D31BB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93240" y="3357600"/>
                <a:ext cx="5968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3118BAC-0B46-4251-A725-F11CAC3412EB}"/>
                  </a:ext>
                </a:extLst>
              </p14:cNvPr>
              <p14:cNvContentPartPr/>
              <p14:nvPr/>
            </p14:nvContentPartPr>
            <p14:xfrm>
              <a:off x="1871160" y="3325560"/>
              <a:ext cx="456480" cy="4860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3118BAC-0B46-4251-A725-F11CAC3412E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62520" y="3316560"/>
                <a:ext cx="47412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5C296D3-2829-441E-8D90-162EE1EAD55C}"/>
                  </a:ext>
                </a:extLst>
              </p14:cNvPr>
              <p14:cNvContentPartPr/>
              <p14:nvPr/>
            </p14:nvContentPartPr>
            <p14:xfrm>
              <a:off x="818880" y="3361920"/>
              <a:ext cx="454680" cy="4197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5C296D3-2829-441E-8D90-162EE1EAD5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0240" y="3352920"/>
                <a:ext cx="4723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7B69F7D3-7DDC-4164-BA51-73019A3A1743}"/>
                  </a:ext>
                </a:extLst>
              </p14:cNvPr>
              <p14:cNvContentPartPr/>
              <p14:nvPr/>
            </p14:nvContentPartPr>
            <p14:xfrm>
              <a:off x="5948520" y="3334920"/>
              <a:ext cx="46080" cy="2052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7B69F7D3-7DDC-4164-BA51-73019A3A174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939520" y="3325920"/>
                <a:ext cx="63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9282FE7-D4BD-49C7-8055-973DA9C3A26E}"/>
                  </a:ext>
                </a:extLst>
              </p14:cNvPr>
              <p14:cNvContentPartPr/>
              <p14:nvPr/>
            </p14:nvContentPartPr>
            <p14:xfrm>
              <a:off x="4020360" y="3876360"/>
              <a:ext cx="216000" cy="221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9282FE7-D4BD-49C7-8055-973DA9C3A2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11360" y="3867360"/>
                <a:ext cx="233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E93FA9C-E00F-4483-AF10-8B2E78510DC5}"/>
                  </a:ext>
                </a:extLst>
              </p14:cNvPr>
              <p14:cNvContentPartPr/>
              <p14:nvPr/>
            </p14:nvContentPartPr>
            <p14:xfrm>
              <a:off x="4402320" y="4041240"/>
              <a:ext cx="126720" cy="1684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E93FA9C-E00F-4483-AF10-8B2E78510D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93680" y="4032240"/>
                <a:ext cx="1443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265C55DF-7784-4E18-8D3F-22F9945E6244}"/>
                  </a:ext>
                </a:extLst>
              </p14:cNvPr>
              <p14:cNvContentPartPr/>
              <p14:nvPr/>
            </p14:nvContentPartPr>
            <p14:xfrm>
              <a:off x="5123760" y="3330960"/>
              <a:ext cx="682200" cy="2545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265C55DF-7784-4E18-8D3F-22F9945E62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15120" y="3321960"/>
                <a:ext cx="6998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3F2BF03-F2F4-4184-9161-E1A077DE8522}"/>
                  </a:ext>
                </a:extLst>
              </p14:cNvPr>
              <p14:cNvContentPartPr/>
              <p14:nvPr/>
            </p14:nvContentPartPr>
            <p14:xfrm>
              <a:off x="4039440" y="3244920"/>
              <a:ext cx="657720" cy="414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3F2BF03-F2F4-4184-9161-E1A077DE852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0800" y="3236280"/>
                <a:ext cx="67536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0E92D5A-3487-4870-8787-CA64CA63E620}"/>
                  </a:ext>
                </a:extLst>
              </p14:cNvPr>
              <p14:cNvContentPartPr/>
              <p14:nvPr/>
            </p14:nvContentPartPr>
            <p14:xfrm>
              <a:off x="3210000" y="3284880"/>
              <a:ext cx="638280" cy="8809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0E92D5A-3487-4870-8787-CA64CA63E6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1005" y="3275880"/>
                <a:ext cx="65591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3823E971-78DF-4162-BACC-F5E9EF4F4664}"/>
                  </a:ext>
                </a:extLst>
              </p14:cNvPr>
              <p14:cNvContentPartPr/>
              <p14:nvPr/>
            </p14:nvContentPartPr>
            <p14:xfrm>
              <a:off x="4990200" y="3771960"/>
              <a:ext cx="1654920" cy="2768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3823E971-78DF-4162-BACC-F5E9EF4F46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81202" y="3763320"/>
                <a:ext cx="1672556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E70A26C-4FD9-442D-8FAC-C7A35FB6E732}"/>
                  </a:ext>
                </a:extLst>
              </p14:cNvPr>
              <p14:cNvContentPartPr/>
              <p14:nvPr/>
            </p14:nvContentPartPr>
            <p14:xfrm>
              <a:off x="2346360" y="4787880"/>
              <a:ext cx="84600" cy="3027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E70A26C-4FD9-442D-8FAC-C7A35FB6E73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37720" y="4779240"/>
                <a:ext cx="1022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0629BAD-9DF4-41C3-96C1-EF0774460AB3}"/>
                  </a:ext>
                </a:extLst>
              </p14:cNvPr>
              <p14:cNvContentPartPr/>
              <p14:nvPr/>
            </p14:nvContentPartPr>
            <p14:xfrm>
              <a:off x="2605560" y="4826760"/>
              <a:ext cx="246240" cy="1836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0629BAD-9DF4-41C3-96C1-EF0774460A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96920" y="4818120"/>
                <a:ext cx="263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E671975-E23A-41AB-AAE5-81FB6D5550FF}"/>
                  </a:ext>
                </a:extLst>
              </p14:cNvPr>
              <p14:cNvContentPartPr/>
              <p14:nvPr/>
            </p14:nvContentPartPr>
            <p14:xfrm>
              <a:off x="2661360" y="4907400"/>
              <a:ext cx="255240" cy="3060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E671975-E23A-41AB-AAE5-81FB6D5550F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2360" y="4898400"/>
                <a:ext cx="2728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8EB7F78-CF58-4ADB-9C45-B1772D8909E4}"/>
                  </a:ext>
                </a:extLst>
              </p14:cNvPr>
              <p14:cNvContentPartPr/>
              <p14:nvPr/>
            </p14:nvContentPartPr>
            <p14:xfrm>
              <a:off x="1544640" y="4713720"/>
              <a:ext cx="664200" cy="38052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8EB7F78-CF58-4ADB-9C45-B1772D8909E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6005" y="4705072"/>
                <a:ext cx="681830" cy="398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8142B384-C4C2-4B9C-9569-510799008131}"/>
                  </a:ext>
                </a:extLst>
              </p14:cNvPr>
              <p14:cNvContentPartPr/>
              <p14:nvPr/>
            </p14:nvContentPartPr>
            <p14:xfrm>
              <a:off x="3097680" y="4501320"/>
              <a:ext cx="765000" cy="8636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8142B384-C4C2-4B9C-9569-51079900813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088684" y="4492320"/>
                <a:ext cx="782632" cy="88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EF33C13-D843-492D-8CD8-F40F79A82E67}"/>
                  </a:ext>
                </a:extLst>
              </p14:cNvPr>
              <p14:cNvContentPartPr/>
              <p14:nvPr/>
            </p14:nvContentPartPr>
            <p14:xfrm>
              <a:off x="4021440" y="4655040"/>
              <a:ext cx="1086120" cy="53784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EF33C13-D843-492D-8CD8-F40F79A82E6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12800" y="4646400"/>
                <a:ext cx="110376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EB5AAE9-E7E2-4755-A675-3CD2842CD33D}"/>
                  </a:ext>
                </a:extLst>
              </p14:cNvPr>
              <p14:cNvContentPartPr/>
              <p14:nvPr/>
            </p14:nvContentPartPr>
            <p14:xfrm>
              <a:off x="5604360" y="4660440"/>
              <a:ext cx="230040" cy="2088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EB5AAE9-E7E2-4755-A675-3CD2842CD33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95360" y="4651800"/>
                <a:ext cx="247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3C21061C-625C-4CD0-939F-9FDDF52B216F}"/>
                  </a:ext>
                </a:extLst>
              </p14:cNvPr>
              <p14:cNvContentPartPr/>
              <p14:nvPr/>
            </p14:nvContentPartPr>
            <p14:xfrm>
              <a:off x="5593200" y="4767360"/>
              <a:ext cx="212760" cy="1080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3C21061C-625C-4CD0-939F-9FDDF52B216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84200" y="4758720"/>
                <a:ext cx="230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C0213C7D-C20C-4B7E-8340-E6F679AD7406}"/>
                  </a:ext>
                </a:extLst>
              </p14:cNvPr>
              <p14:cNvContentPartPr/>
              <p14:nvPr/>
            </p14:nvContentPartPr>
            <p14:xfrm>
              <a:off x="6190440" y="4241400"/>
              <a:ext cx="472320" cy="771840"/>
            </p14:xfrm>
          </p:contentPart>
        </mc:Choice>
        <mc:Fallback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C0213C7D-C20C-4B7E-8340-E6F679AD740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81447" y="4232760"/>
                <a:ext cx="489947" cy="78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99FD607F-306C-449F-A564-1409075B044A}"/>
                  </a:ext>
                </a:extLst>
              </p14:cNvPr>
              <p14:cNvContentPartPr/>
              <p14:nvPr/>
            </p14:nvContentPartPr>
            <p14:xfrm>
              <a:off x="1356720" y="5635320"/>
              <a:ext cx="355320" cy="24588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99FD607F-306C-449F-A564-1409075B044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48080" y="5626680"/>
                <a:ext cx="372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D06389C-238F-4594-9435-9DBEA95EE84B}"/>
                  </a:ext>
                </a:extLst>
              </p14:cNvPr>
              <p14:cNvContentPartPr/>
              <p14:nvPr/>
            </p14:nvContentPartPr>
            <p14:xfrm>
              <a:off x="3427080" y="5585640"/>
              <a:ext cx="114840" cy="264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D06389C-238F-4594-9435-9DBEA95EE84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18440" y="5577000"/>
                <a:ext cx="13248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312B1A5E-40A1-43BC-A9ED-8A3FB71D62FA}"/>
                  </a:ext>
                </a:extLst>
              </p14:cNvPr>
              <p14:cNvContentPartPr/>
              <p14:nvPr/>
            </p14:nvContentPartPr>
            <p14:xfrm>
              <a:off x="2708880" y="5553960"/>
              <a:ext cx="604440" cy="3164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312B1A5E-40A1-43BC-A9ED-8A3FB71D62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99885" y="5544960"/>
                <a:ext cx="62207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4F59D2D-C172-41C0-BFD0-69DF4795270B}"/>
                  </a:ext>
                </a:extLst>
              </p14:cNvPr>
              <p14:cNvContentPartPr/>
              <p14:nvPr/>
            </p14:nvContentPartPr>
            <p14:xfrm>
              <a:off x="2102640" y="5655840"/>
              <a:ext cx="437040" cy="20556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4F59D2D-C172-41C0-BFD0-69DF479527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94000" y="5647200"/>
                <a:ext cx="4546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769DFC68-0F90-4131-AC16-7B3E765BFE37}"/>
                  </a:ext>
                </a:extLst>
              </p14:cNvPr>
              <p14:cNvContentPartPr/>
              <p14:nvPr/>
            </p14:nvContentPartPr>
            <p14:xfrm>
              <a:off x="6735480" y="5323560"/>
              <a:ext cx="42480" cy="7164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769DFC68-0F90-4131-AC16-7B3E765BFE3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726480" y="5314560"/>
                <a:ext cx="6012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413D80E-299D-41FC-BE8D-4D4A929D962B}"/>
                  </a:ext>
                </a:extLst>
              </p14:cNvPr>
              <p14:cNvContentPartPr/>
              <p14:nvPr/>
            </p14:nvContentPartPr>
            <p14:xfrm>
              <a:off x="7942200" y="5276040"/>
              <a:ext cx="1028160" cy="42408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413D80E-299D-41FC-BE8D-4D4A929D962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33200" y="5267393"/>
                <a:ext cx="1045800" cy="44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DD4E01F9-1088-4DC8-8A9D-1AA9CA3C3595}"/>
                  </a:ext>
                </a:extLst>
              </p14:cNvPr>
              <p14:cNvContentPartPr/>
              <p14:nvPr/>
            </p14:nvContentPartPr>
            <p14:xfrm>
              <a:off x="7078560" y="5364960"/>
              <a:ext cx="687240" cy="2372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DD4E01F9-1088-4DC8-8A9D-1AA9CA3C359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69920" y="5355974"/>
                <a:ext cx="704880" cy="2548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55E1445E-702F-4F87-B6F7-931E3F10E7A9}"/>
                  </a:ext>
                </a:extLst>
              </p14:cNvPr>
              <p14:cNvContentPartPr/>
              <p14:nvPr/>
            </p14:nvContentPartPr>
            <p14:xfrm>
              <a:off x="6747360" y="5458200"/>
              <a:ext cx="185400" cy="13464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55E1445E-702F-4F87-B6F7-931E3F10E7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38720" y="5449560"/>
                <a:ext cx="203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03B4EB6-F0FC-4FF1-AC88-B0DCC255C73A}"/>
                  </a:ext>
                </a:extLst>
              </p14:cNvPr>
              <p14:cNvContentPartPr/>
              <p14:nvPr/>
            </p14:nvContentPartPr>
            <p14:xfrm>
              <a:off x="5650800" y="5384760"/>
              <a:ext cx="879120" cy="24840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03B4EB6-F0FC-4FF1-AC88-B0DCC255C73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41804" y="5376107"/>
                <a:ext cx="896753" cy="266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D914BAF-7C32-4729-8D1D-BD019FA7EF69}"/>
                  </a:ext>
                </a:extLst>
              </p14:cNvPr>
              <p14:cNvContentPartPr/>
              <p14:nvPr/>
            </p14:nvContentPartPr>
            <p14:xfrm>
              <a:off x="4989480" y="5457120"/>
              <a:ext cx="504720" cy="2606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D914BAF-7C32-4729-8D1D-BD019FA7EF6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980486" y="5448480"/>
                <a:ext cx="522347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391DF46-CE1B-4EC7-81FA-1F2AA1F77232}"/>
                  </a:ext>
                </a:extLst>
              </p14:cNvPr>
              <p14:cNvContentPartPr/>
              <p14:nvPr/>
            </p14:nvContentPartPr>
            <p14:xfrm>
              <a:off x="3841800" y="5499600"/>
              <a:ext cx="983880" cy="30060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391DF46-CE1B-4EC7-81FA-1F2AA1F7723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32800" y="5490600"/>
                <a:ext cx="1001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F176085-3F27-4E5D-839E-714C3CF7308C}"/>
                  </a:ext>
                </a:extLst>
              </p14:cNvPr>
              <p14:cNvContentPartPr/>
              <p14:nvPr/>
            </p14:nvContentPartPr>
            <p14:xfrm>
              <a:off x="6918000" y="3215040"/>
              <a:ext cx="4147560" cy="161172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F176085-3F27-4E5D-839E-714C3CF7308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09001" y="3206040"/>
                <a:ext cx="4165198" cy="16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532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FF6AE94-67A3-4A3F-8BB6-81A1308BD018}"/>
                  </a:ext>
                </a:extLst>
              </p14:cNvPr>
              <p14:cNvContentPartPr/>
              <p14:nvPr/>
            </p14:nvContentPartPr>
            <p14:xfrm>
              <a:off x="8392560" y="346560"/>
              <a:ext cx="130680" cy="352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FF6AE94-67A3-4A3F-8BB6-81A1308BD0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3920" y="337920"/>
                <a:ext cx="1483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938DCE-3E6F-4549-B146-8CAEB03FEB15}"/>
                  </a:ext>
                </a:extLst>
              </p14:cNvPr>
              <p14:cNvContentPartPr/>
              <p14:nvPr/>
            </p14:nvContentPartPr>
            <p14:xfrm>
              <a:off x="10155840" y="385800"/>
              <a:ext cx="3240" cy="57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938DCE-3E6F-4549-B146-8CAEB03FE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7200" y="377160"/>
                <a:ext cx="20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EB1B0-1230-423C-AA04-ABD057FCB123}"/>
                  </a:ext>
                </a:extLst>
              </p14:cNvPr>
              <p14:cNvContentPartPr/>
              <p14:nvPr/>
            </p14:nvContentPartPr>
            <p14:xfrm>
              <a:off x="10231800" y="297240"/>
              <a:ext cx="169560" cy="2102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EB1B0-1230-423C-AA04-ABD057FCB1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23160" y="288600"/>
                <a:ext cx="1872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50D2BDE-2585-4C50-83CD-FC610C67F97B}"/>
                  </a:ext>
                </a:extLst>
              </p14:cNvPr>
              <p14:cNvContentPartPr/>
              <p14:nvPr/>
            </p14:nvContentPartPr>
            <p14:xfrm>
              <a:off x="10532040" y="293640"/>
              <a:ext cx="451800" cy="243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50D2BDE-2585-4C50-83CD-FC610C67F9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523047" y="284640"/>
                <a:ext cx="469426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C3367C7-7304-4C09-B356-F8B7785EC4B4}"/>
                  </a:ext>
                </a:extLst>
              </p14:cNvPr>
              <p14:cNvContentPartPr/>
              <p14:nvPr/>
            </p14:nvContentPartPr>
            <p14:xfrm>
              <a:off x="9475440" y="261240"/>
              <a:ext cx="583560" cy="446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C3367C7-7304-4C09-B356-F8B7785EC4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66795" y="252593"/>
                <a:ext cx="601211" cy="463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BA946B4-3B25-4D4E-AB92-12337FB32D5E}"/>
                  </a:ext>
                </a:extLst>
              </p14:cNvPr>
              <p14:cNvContentPartPr/>
              <p14:nvPr/>
            </p14:nvContentPartPr>
            <p14:xfrm>
              <a:off x="8651040" y="348000"/>
              <a:ext cx="572040" cy="180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BA946B4-3B25-4D4E-AB92-12337FB32D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2040" y="339343"/>
                <a:ext cx="589680" cy="1976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19C11BE-C397-4931-8E8A-A26628ABB3FA}"/>
                  </a:ext>
                </a:extLst>
              </p14:cNvPr>
              <p14:cNvContentPartPr/>
              <p14:nvPr/>
            </p14:nvContentPartPr>
            <p14:xfrm>
              <a:off x="8581560" y="1087800"/>
              <a:ext cx="7200" cy="79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19C11BE-C397-4931-8E8A-A26628ABB3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2920" y="1079160"/>
                <a:ext cx="248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1680D8E-F781-4C30-BA90-881744004AC5}"/>
                  </a:ext>
                </a:extLst>
              </p14:cNvPr>
              <p14:cNvContentPartPr/>
              <p14:nvPr/>
            </p14:nvContentPartPr>
            <p14:xfrm>
              <a:off x="11271120" y="960000"/>
              <a:ext cx="137160" cy="2660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1680D8E-F781-4C30-BA90-881744004A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62480" y="951000"/>
                <a:ext cx="1548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1474DCC-0CC6-40E1-8DAA-5A5C0BC47EEB}"/>
                  </a:ext>
                </a:extLst>
              </p14:cNvPr>
              <p14:cNvContentPartPr/>
              <p14:nvPr/>
            </p14:nvContentPartPr>
            <p14:xfrm>
              <a:off x="11556960" y="1158720"/>
              <a:ext cx="11160" cy="14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1474DCC-0CC6-40E1-8DAA-5A5C0BC47E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547960" y="1150080"/>
                <a:ext cx="288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7425620-71FC-4443-AB5F-BD62CD452AF7}"/>
                  </a:ext>
                </a:extLst>
              </p14:cNvPr>
              <p14:cNvContentPartPr/>
              <p14:nvPr/>
            </p14:nvContentPartPr>
            <p14:xfrm>
              <a:off x="10620240" y="1035600"/>
              <a:ext cx="541800" cy="2170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7425620-71FC-4443-AB5F-BD62CD452AF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11240" y="1026960"/>
                <a:ext cx="5594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5784366F-5CE5-454E-ACB4-4148F6E476AB}"/>
                  </a:ext>
                </a:extLst>
              </p14:cNvPr>
              <p14:cNvContentPartPr/>
              <p14:nvPr/>
            </p14:nvContentPartPr>
            <p14:xfrm>
              <a:off x="9210120" y="968640"/>
              <a:ext cx="1141200" cy="3063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5784366F-5CE5-454E-ACB4-4148F6E476A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201120" y="960000"/>
                <a:ext cx="11588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167E85A-92FC-4D28-97C3-846B995BFD33}"/>
                  </a:ext>
                </a:extLst>
              </p14:cNvPr>
              <p14:cNvContentPartPr/>
              <p14:nvPr/>
            </p14:nvContentPartPr>
            <p14:xfrm>
              <a:off x="8347560" y="1156200"/>
              <a:ext cx="774360" cy="3787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167E85A-92FC-4D28-97C3-846B995BFD3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38556" y="1147560"/>
                <a:ext cx="792008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71C6A63-ECEA-458E-A277-D1F689DB279F}"/>
                  </a:ext>
                </a:extLst>
              </p14:cNvPr>
              <p14:cNvContentPartPr/>
              <p14:nvPr/>
            </p14:nvContentPartPr>
            <p14:xfrm>
              <a:off x="782880" y="256920"/>
              <a:ext cx="7386120" cy="15804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71C6A63-ECEA-458E-A277-D1F689DB27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74240" y="247920"/>
                <a:ext cx="7403761" cy="159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38E6C93-956F-4830-82A6-FC8767E21302}"/>
                  </a:ext>
                </a:extLst>
              </p14:cNvPr>
              <p14:cNvContentPartPr/>
              <p14:nvPr/>
            </p14:nvContentPartPr>
            <p14:xfrm>
              <a:off x="1969080" y="2343840"/>
              <a:ext cx="750240" cy="2268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38E6C93-956F-4830-82A6-FC8767E2130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60440" y="2334854"/>
                <a:ext cx="767880" cy="24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D54445D-47E5-4EC0-A4FC-BE844A116506}"/>
                  </a:ext>
                </a:extLst>
              </p14:cNvPr>
              <p14:cNvContentPartPr/>
              <p14:nvPr/>
            </p14:nvContentPartPr>
            <p14:xfrm>
              <a:off x="1310640" y="2284440"/>
              <a:ext cx="426600" cy="480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D54445D-47E5-4EC0-A4FC-BE844A11650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02000" y="2275447"/>
                <a:ext cx="444240" cy="49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ACEBF5D-DB93-4476-AA06-A51199D39C58}"/>
                  </a:ext>
                </a:extLst>
              </p14:cNvPr>
              <p14:cNvContentPartPr/>
              <p14:nvPr/>
            </p14:nvContentPartPr>
            <p14:xfrm>
              <a:off x="5522280" y="2294880"/>
              <a:ext cx="258480" cy="313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ACEBF5D-DB93-4476-AA06-A51199D39C5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513280" y="2286240"/>
                <a:ext cx="2761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0D8E41D-F07A-4273-B35D-6D7A9AA500BD}"/>
                  </a:ext>
                </a:extLst>
              </p14:cNvPr>
              <p14:cNvContentPartPr/>
              <p14:nvPr/>
            </p14:nvContentPartPr>
            <p14:xfrm>
              <a:off x="5543520" y="2386680"/>
              <a:ext cx="272160" cy="19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0D8E41D-F07A-4273-B35D-6D7A9AA500B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534520" y="2378040"/>
                <a:ext cx="289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54D43D0-D166-466C-B1C7-36FB2D666D56}"/>
                  </a:ext>
                </a:extLst>
              </p14:cNvPr>
              <p14:cNvContentPartPr/>
              <p14:nvPr/>
            </p14:nvContentPartPr>
            <p14:xfrm>
              <a:off x="6863280" y="2141160"/>
              <a:ext cx="59040" cy="3297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54D43D0-D166-466C-B1C7-36FB2D666D5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54280" y="2132160"/>
                <a:ext cx="76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9CDD7E8-C55A-4850-8C72-3B13EB78E84E}"/>
                  </a:ext>
                </a:extLst>
              </p14:cNvPr>
              <p14:cNvContentPartPr/>
              <p14:nvPr/>
            </p14:nvContentPartPr>
            <p14:xfrm>
              <a:off x="7181880" y="2199480"/>
              <a:ext cx="280440" cy="2052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9CDD7E8-C55A-4850-8C72-3B13EB78E84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72880" y="2190480"/>
                <a:ext cx="2980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EA5B735-387E-471C-9A9E-52802573346E}"/>
                  </a:ext>
                </a:extLst>
              </p14:cNvPr>
              <p14:cNvContentPartPr/>
              <p14:nvPr/>
            </p14:nvContentPartPr>
            <p14:xfrm>
              <a:off x="7215720" y="2315040"/>
              <a:ext cx="272160" cy="259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EA5B735-387E-471C-9A9E-5280257334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207080" y="2306040"/>
                <a:ext cx="2898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A051FC2-7E35-46F9-9329-71193FC96970}"/>
                  </a:ext>
                </a:extLst>
              </p14:cNvPr>
              <p14:cNvContentPartPr/>
              <p14:nvPr/>
            </p14:nvContentPartPr>
            <p14:xfrm>
              <a:off x="7836000" y="2004720"/>
              <a:ext cx="254880" cy="3794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A051FC2-7E35-46F9-9329-71193FC9697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827360" y="1996080"/>
                <a:ext cx="27252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F0D6B4E7-D5CB-4243-A54D-E059BA1CC6F6}"/>
                  </a:ext>
                </a:extLst>
              </p14:cNvPr>
              <p14:cNvContentPartPr/>
              <p14:nvPr/>
            </p14:nvContentPartPr>
            <p14:xfrm>
              <a:off x="8235960" y="2185800"/>
              <a:ext cx="33120" cy="75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F0D6B4E7-D5CB-4243-A54D-E059BA1CC6F6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226960" y="2177160"/>
                <a:ext cx="50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F5052DA2-4962-403D-ACE4-29B89636574F}"/>
                  </a:ext>
                </a:extLst>
              </p14:cNvPr>
              <p14:cNvContentPartPr/>
              <p14:nvPr/>
            </p14:nvContentPartPr>
            <p14:xfrm>
              <a:off x="6049320" y="2135760"/>
              <a:ext cx="667800" cy="35892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F5052DA2-4962-403D-ACE4-29B89636574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040320" y="2126760"/>
                <a:ext cx="6854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9659CAB-66A0-4656-BC0A-A484FF9956B9}"/>
                  </a:ext>
                </a:extLst>
              </p14:cNvPr>
              <p14:cNvContentPartPr/>
              <p14:nvPr/>
            </p14:nvContentPartPr>
            <p14:xfrm>
              <a:off x="3834960" y="2194080"/>
              <a:ext cx="1353960" cy="42660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9659CAB-66A0-4656-BC0A-A484FF9956B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25960" y="2185080"/>
                <a:ext cx="13716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3421D05-0538-4D49-B662-65E1B766325B}"/>
                  </a:ext>
                </a:extLst>
              </p14:cNvPr>
              <p14:cNvContentPartPr/>
              <p14:nvPr/>
            </p14:nvContentPartPr>
            <p14:xfrm>
              <a:off x="3371280" y="2222160"/>
              <a:ext cx="267480" cy="36000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3421D05-0538-4D49-B662-65E1B766325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362292" y="2213160"/>
                <a:ext cx="285096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2486F8D9-FFCC-4AD8-AC11-5089EE469C4C}"/>
                  </a:ext>
                </a:extLst>
              </p14:cNvPr>
              <p14:cNvContentPartPr/>
              <p14:nvPr/>
            </p14:nvContentPartPr>
            <p14:xfrm>
              <a:off x="2848920" y="2360400"/>
              <a:ext cx="210960" cy="21024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2486F8D9-FFCC-4AD8-AC11-5089EE469C4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39935" y="2351400"/>
                <a:ext cx="22857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C16610F-D278-4AB0-A6A6-CED089468DCE}"/>
                  </a:ext>
                </a:extLst>
              </p14:cNvPr>
              <p14:cNvContentPartPr/>
              <p14:nvPr/>
            </p14:nvContentPartPr>
            <p14:xfrm>
              <a:off x="3262920" y="2828040"/>
              <a:ext cx="2338560" cy="793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C16610F-D278-4AB0-A6A6-CED089468DC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54280" y="2819400"/>
                <a:ext cx="235620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5768F0D8-9804-4846-9CE5-0037AECB0EAC}"/>
                  </a:ext>
                </a:extLst>
              </p14:cNvPr>
              <p14:cNvContentPartPr/>
              <p14:nvPr/>
            </p14:nvContentPartPr>
            <p14:xfrm>
              <a:off x="1372560" y="3945480"/>
              <a:ext cx="348480" cy="3211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5768F0D8-9804-4846-9CE5-0037AECB0EAC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363560" y="3936840"/>
                <a:ext cx="36612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798A5A91-0D12-4BEF-B6D1-6EE3AA1061F0}"/>
                  </a:ext>
                </a:extLst>
              </p14:cNvPr>
              <p14:cNvContentPartPr/>
              <p14:nvPr/>
            </p14:nvContentPartPr>
            <p14:xfrm>
              <a:off x="5980200" y="4387200"/>
              <a:ext cx="196920" cy="936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798A5A91-0D12-4BEF-B6D1-6EE3AA1061F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971200" y="4378560"/>
                <a:ext cx="2145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97AF029-4B8C-43A5-B03D-EA966CC97AC0}"/>
                  </a:ext>
                </a:extLst>
              </p14:cNvPr>
              <p14:cNvContentPartPr/>
              <p14:nvPr/>
            </p14:nvContentPartPr>
            <p14:xfrm>
              <a:off x="6006480" y="4471080"/>
              <a:ext cx="231840" cy="1656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97AF029-4B8C-43A5-B03D-EA966CC97AC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97840" y="4462080"/>
                <a:ext cx="24948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5FC72DE-226A-478E-8EB1-E5FD584A6D24}"/>
                  </a:ext>
                </a:extLst>
              </p14:cNvPr>
              <p14:cNvContentPartPr/>
              <p14:nvPr/>
            </p14:nvContentPartPr>
            <p14:xfrm>
              <a:off x="6451080" y="4281000"/>
              <a:ext cx="416520" cy="28584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5FC72DE-226A-478E-8EB1-E5FD584A6D2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42080" y="4272360"/>
                <a:ext cx="43416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23FAF8A-EE9C-44FF-879C-EEC14277105A}"/>
                  </a:ext>
                </a:extLst>
              </p14:cNvPr>
              <p14:cNvContentPartPr/>
              <p14:nvPr/>
            </p14:nvContentPartPr>
            <p14:xfrm>
              <a:off x="2298480" y="3743160"/>
              <a:ext cx="3435120" cy="100944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23FAF8A-EE9C-44FF-879C-EEC14277105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289840" y="3734520"/>
                <a:ext cx="3452760" cy="10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8A141278-EE13-439D-935F-0DB7BEACC2DF}"/>
                  </a:ext>
                </a:extLst>
              </p14:cNvPr>
              <p14:cNvContentPartPr/>
              <p14:nvPr/>
            </p14:nvContentPartPr>
            <p14:xfrm>
              <a:off x="8290680" y="5078760"/>
              <a:ext cx="284760" cy="250200"/>
            </p14:xfrm>
          </p:contentPart>
        </mc:Choice>
        <mc:Fallback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8A141278-EE13-439D-935F-0DB7BEACC2D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281680" y="5070120"/>
                <a:ext cx="3024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D645E07-2DC0-45E8-8F3B-801CCCADFF7E}"/>
                  </a:ext>
                </a:extLst>
              </p14:cNvPr>
              <p14:cNvContentPartPr/>
              <p14:nvPr/>
            </p14:nvContentPartPr>
            <p14:xfrm>
              <a:off x="8669760" y="5187840"/>
              <a:ext cx="221400" cy="10440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D645E07-2DC0-45E8-8F3B-801CCCADFF7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660760" y="5178840"/>
                <a:ext cx="2390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C8C60527-89F9-4A8B-A9EF-3542913C27C2}"/>
                  </a:ext>
                </a:extLst>
              </p14:cNvPr>
              <p14:cNvContentPartPr/>
              <p14:nvPr/>
            </p14:nvContentPartPr>
            <p14:xfrm>
              <a:off x="11131080" y="5057160"/>
              <a:ext cx="500760" cy="295560"/>
            </p14:xfrm>
          </p:contentPart>
        </mc:Choice>
        <mc:Fallback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C8C60527-89F9-4A8B-A9EF-3542913C27C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122086" y="5048160"/>
                <a:ext cx="518387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7DEB626-60F2-48A1-93AA-E1DD0425C122}"/>
                  </a:ext>
                </a:extLst>
              </p14:cNvPr>
              <p14:cNvContentPartPr/>
              <p14:nvPr/>
            </p14:nvContentPartPr>
            <p14:xfrm>
              <a:off x="10568400" y="5065080"/>
              <a:ext cx="420480" cy="22464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7DEB626-60F2-48A1-93AA-E1DD0425C12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59392" y="5056426"/>
                <a:ext cx="438135" cy="2423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7D38003B-0707-4103-A312-261A525AD354}"/>
                  </a:ext>
                </a:extLst>
              </p14:cNvPr>
              <p14:cNvContentPartPr/>
              <p14:nvPr/>
            </p14:nvContentPartPr>
            <p14:xfrm>
              <a:off x="9078000" y="5078760"/>
              <a:ext cx="1287720" cy="25452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7D38003B-0707-4103-A312-261A525AD35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069360" y="5069760"/>
                <a:ext cx="1305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EFADB1B8-7347-469C-9585-E44890A0445B}"/>
                  </a:ext>
                </a:extLst>
              </p14:cNvPr>
              <p14:cNvContentPartPr/>
              <p14:nvPr/>
            </p14:nvContentPartPr>
            <p14:xfrm>
              <a:off x="7861920" y="5142840"/>
              <a:ext cx="254520" cy="21096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EFADB1B8-7347-469C-9585-E44890A0445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53280" y="5133840"/>
                <a:ext cx="2721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7F054FEA-B98B-47B6-9B7F-C0033F26BDAA}"/>
                  </a:ext>
                </a:extLst>
              </p14:cNvPr>
              <p14:cNvContentPartPr/>
              <p14:nvPr/>
            </p14:nvContentPartPr>
            <p14:xfrm>
              <a:off x="8370600" y="5573400"/>
              <a:ext cx="324360" cy="32832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7F054FEA-B98B-47B6-9B7F-C0033F26BDA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361600" y="5564400"/>
                <a:ext cx="3420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52B55646-5D4C-4032-B029-EAFD1DC4C18E}"/>
                  </a:ext>
                </a:extLst>
              </p14:cNvPr>
              <p14:cNvContentPartPr/>
              <p14:nvPr/>
            </p14:nvContentPartPr>
            <p14:xfrm>
              <a:off x="8815560" y="5670600"/>
              <a:ext cx="198000" cy="2041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52B55646-5D4C-4032-B029-EAFD1DC4C18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806560" y="5661600"/>
                <a:ext cx="215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833A18DF-29AE-4F7C-9401-6BFBE8745BA5}"/>
                  </a:ext>
                </a:extLst>
              </p14:cNvPr>
              <p14:cNvContentPartPr/>
              <p14:nvPr/>
            </p14:nvContentPartPr>
            <p14:xfrm>
              <a:off x="7772640" y="5690400"/>
              <a:ext cx="345240" cy="26568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833A18DF-29AE-4F7C-9401-6BFBE8745BA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763649" y="5681748"/>
                <a:ext cx="362862" cy="283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3872F6DF-78CC-4A28-98B0-71A016AB2F3C}"/>
                  </a:ext>
                </a:extLst>
              </p14:cNvPr>
              <p14:cNvContentPartPr/>
              <p14:nvPr/>
            </p14:nvContentPartPr>
            <p14:xfrm>
              <a:off x="865320" y="4985160"/>
              <a:ext cx="6814080" cy="10774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3872F6DF-78CC-4A28-98B0-71A016AB2F3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6680" y="4976160"/>
                <a:ext cx="6831721" cy="10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3667BDD-F779-4F55-B609-03A5BF9EAB2C}"/>
                  </a:ext>
                </a:extLst>
              </p14:cNvPr>
              <p14:cNvContentPartPr/>
              <p14:nvPr/>
            </p14:nvContentPartPr>
            <p14:xfrm>
              <a:off x="10165200" y="5556480"/>
              <a:ext cx="785880" cy="2354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3667BDD-F779-4F55-B609-03A5BF9EAB2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156204" y="5547480"/>
                <a:ext cx="803512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517478A2-D760-431C-97FB-2FC0337452AB}"/>
                  </a:ext>
                </a:extLst>
              </p14:cNvPr>
              <p14:cNvContentPartPr/>
              <p14:nvPr/>
            </p14:nvContentPartPr>
            <p14:xfrm>
              <a:off x="9215160" y="5548560"/>
              <a:ext cx="633960" cy="28584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517478A2-D760-431C-97FB-2FC0337452A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9206520" y="5539920"/>
                <a:ext cx="65160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278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6815B63-8338-4B32-9563-C804C3CECE63}"/>
                  </a:ext>
                </a:extLst>
              </p14:cNvPr>
              <p14:cNvContentPartPr/>
              <p14:nvPr/>
            </p14:nvContentPartPr>
            <p14:xfrm>
              <a:off x="3148080" y="344760"/>
              <a:ext cx="308520" cy="33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6815B63-8338-4B32-9563-C804C3CECE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9080" y="336120"/>
                <a:ext cx="32616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6858EB-6BB3-4323-879E-01D7287DF8AF}"/>
                  </a:ext>
                </a:extLst>
              </p14:cNvPr>
              <p14:cNvContentPartPr/>
              <p14:nvPr/>
            </p14:nvContentPartPr>
            <p14:xfrm>
              <a:off x="1974480" y="404880"/>
              <a:ext cx="942840" cy="303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6858EB-6BB3-4323-879E-01D7287DF8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5837" y="395869"/>
                <a:ext cx="960487" cy="321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339EF76-F0BF-4560-82A6-74C947D49CD1}"/>
                  </a:ext>
                </a:extLst>
              </p14:cNvPr>
              <p14:cNvContentPartPr/>
              <p14:nvPr/>
            </p14:nvContentPartPr>
            <p14:xfrm>
              <a:off x="1214520" y="501720"/>
              <a:ext cx="670320" cy="363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339EF76-F0BF-4560-82A6-74C947D49C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520" y="492720"/>
                <a:ext cx="6879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D0948C-52A8-470A-B1EB-D983EA6AF880}"/>
                  </a:ext>
                </a:extLst>
              </p14:cNvPr>
              <p14:cNvContentPartPr/>
              <p14:nvPr/>
            </p14:nvContentPartPr>
            <p14:xfrm>
              <a:off x="4626600" y="532680"/>
              <a:ext cx="45720" cy="1137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D0948C-52A8-470A-B1EB-D983EA6AF8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17600" y="524040"/>
                <a:ext cx="63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26FE7-2741-4EE0-A698-5FBC1F312356}"/>
                  </a:ext>
                </a:extLst>
              </p14:cNvPr>
              <p14:cNvContentPartPr/>
              <p14:nvPr/>
            </p14:nvContentPartPr>
            <p14:xfrm>
              <a:off x="4643880" y="355560"/>
              <a:ext cx="17640" cy="23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26FE7-2741-4EE0-A698-5FBC1F3123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4880" y="346920"/>
                <a:ext cx="352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499F7-6970-4745-8C1A-1305FEA00DEE}"/>
                  </a:ext>
                </a:extLst>
              </p14:cNvPr>
              <p14:cNvContentPartPr/>
              <p14:nvPr/>
            </p14:nvContentPartPr>
            <p14:xfrm>
              <a:off x="4764120" y="475080"/>
              <a:ext cx="162360" cy="208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499F7-6970-4745-8C1A-1305FEA00D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5120" y="466080"/>
                <a:ext cx="180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6F9B436-425D-44CD-A9A0-A0B52E5F9952}"/>
                  </a:ext>
                </a:extLst>
              </p14:cNvPr>
              <p14:cNvContentPartPr/>
              <p14:nvPr/>
            </p14:nvContentPartPr>
            <p14:xfrm>
              <a:off x="5471520" y="351960"/>
              <a:ext cx="12600" cy="15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6F9B436-425D-44CD-A9A0-A0B52E5F99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2520" y="342960"/>
                <a:ext cx="30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58E4E6-156C-4C81-9DC6-1D22CDB44962}"/>
                  </a:ext>
                </a:extLst>
              </p14:cNvPr>
              <p14:cNvContentPartPr/>
              <p14:nvPr/>
            </p14:nvContentPartPr>
            <p14:xfrm>
              <a:off x="6185040" y="384000"/>
              <a:ext cx="424440" cy="403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58E4E6-156C-4C81-9DC6-1D22CDB449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6400" y="375352"/>
                <a:ext cx="442080" cy="42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74E4973-3E9C-4261-8229-744DE1A26084}"/>
                  </a:ext>
                </a:extLst>
              </p14:cNvPr>
              <p14:cNvContentPartPr/>
              <p14:nvPr/>
            </p14:nvContentPartPr>
            <p14:xfrm>
              <a:off x="5189640" y="426480"/>
              <a:ext cx="844200" cy="338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74E4973-3E9C-4261-8229-744DE1A260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1000" y="417480"/>
                <a:ext cx="86184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3108A54-2CE2-4D70-B684-165BCFBD7493}"/>
                  </a:ext>
                </a:extLst>
              </p14:cNvPr>
              <p14:cNvContentPartPr/>
              <p14:nvPr/>
            </p14:nvContentPartPr>
            <p14:xfrm>
              <a:off x="3712920" y="413520"/>
              <a:ext cx="613800" cy="330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3108A54-2CE2-4D70-B684-165BCFBD74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03920" y="404520"/>
                <a:ext cx="6314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8CBF456-0CC7-4D8B-9D11-EC7502566856}"/>
                  </a:ext>
                </a:extLst>
              </p14:cNvPr>
              <p14:cNvContentPartPr/>
              <p14:nvPr/>
            </p14:nvContentPartPr>
            <p14:xfrm>
              <a:off x="7653480" y="2144040"/>
              <a:ext cx="59040" cy="2462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8CBF456-0CC7-4D8B-9D11-EC75025668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44840" y="2135040"/>
                <a:ext cx="766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6354958-B445-4DCE-8B5D-820AF340DFC4}"/>
                  </a:ext>
                </a:extLst>
              </p14:cNvPr>
              <p14:cNvContentPartPr/>
              <p14:nvPr/>
            </p14:nvContentPartPr>
            <p14:xfrm>
              <a:off x="7790640" y="2138280"/>
              <a:ext cx="289800" cy="2808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6354958-B445-4DCE-8B5D-820AF340DF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82011" y="2129280"/>
                <a:ext cx="307418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284E0C4-41ED-4AB0-99E2-FC10B0625FE3}"/>
                  </a:ext>
                </a:extLst>
              </p14:cNvPr>
              <p14:cNvContentPartPr/>
              <p14:nvPr/>
            </p14:nvContentPartPr>
            <p14:xfrm>
              <a:off x="8176560" y="2410800"/>
              <a:ext cx="97200" cy="12096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284E0C4-41ED-4AB0-99E2-FC10B0625FE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67920" y="2402160"/>
                <a:ext cx="1148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694C79B-B28A-4742-9EF7-569FDD26B6AE}"/>
                  </a:ext>
                </a:extLst>
              </p14:cNvPr>
              <p14:cNvContentPartPr/>
              <p14:nvPr/>
            </p14:nvContentPartPr>
            <p14:xfrm>
              <a:off x="8521800" y="2053680"/>
              <a:ext cx="858960" cy="38700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694C79B-B28A-4742-9EF7-569FDD26B6A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12800" y="2044680"/>
                <a:ext cx="8766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68691E0-9175-4B07-9899-EEEA4BC0295E}"/>
                  </a:ext>
                </a:extLst>
              </p14:cNvPr>
              <p14:cNvContentPartPr/>
              <p14:nvPr/>
            </p14:nvContentPartPr>
            <p14:xfrm>
              <a:off x="10232520" y="2061240"/>
              <a:ext cx="149400" cy="51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68691E0-9175-4B07-9899-EEEA4BC029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23520" y="2052240"/>
                <a:ext cx="1670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583EC1B-168E-4CBC-8F57-5B7724618719}"/>
                  </a:ext>
                </a:extLst>
              </p14:cNvPr>
              <p14:cNvContentPartPr/>
              <p14:nvPr/>
            </p14:nvContentPartPr>
            <p14:xfrm>
              <a:off x="10495680" y="1956840"/>
              <a:ext cx="22680" cy="2408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583EC1B-168E-4CBC-8F57-5B77246187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487040" y="1948200"/>
                <a:ext cx="4032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2791A4-5B1C-4397-B998-D1AAFC81DC68}"/>
                  </a:ext>
                </a:extLst>
              </p14:cNvPr>
              <p14:cNvContentPartPr/>
              <p14:nvPr/>
            </p14:nvContentPartPr>
            <p14:xfrm>
              <a:off x="9727800" y="2048640"/>
              <a:ext cx="422640" cy="218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2791A4-5B1C-4397-B998-D1AAFC81DC6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19160" y="2040000"/>
                <a:ext cx="4402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6735AA0-7A7F-4D70-BDED-649FCB7710BB}"/>
                  </a:ext>
                </a:extLst>
              </p14:cNvPr>
              <p14:cNvContentPartPr/>
              <p14:nvPr/>
            </p14:nvContentPartPr>
            <p14:xfrm>
              <a:off x="10632120" y="1896000"/>
              <a:ext cx="1206360" cy="2887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6735AA0-7A7F-4D70-BDED-649FCB7710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623120" y="1887360"/>
                <a:ext cx="12240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95E9A7F-4BFC-417C-8B51-C1406BBBC57D}"/>
                  </a:ext>
                </a:extLst>
              </p14:cNvPr>
              <p14:cNvContentPartPr/>
              <p14:nvPr/>
            </p14:nvContentPartPr>
            <p14:xfrm>
              <a:off x="1131720" y="1023720"/>
              <a:ext cx="6286680" cy="25981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95E9A7F-4BFC-417C-8B51-C1406BBBC57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22720" y="1014720"/>
                <a:ext cx="6304320" cy="261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06421F4C-6A27-4687-896A-A87D406B2825}"/>
                  </a:ext>
                </a:extLst>
              </p14:cNvPr>
              <p14:cNvContentPartPr/>
              <p14:nvPr/>
            </p14:nvContentPartPr>
            <p14:xfrm>
              <a:off x="697920" y="3699240"/>
              <a:ext cx="9918000" cy="250128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06421F4C-6A27-4687-896A-A87D406B282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920" y="3690600"/>
                <a:ext cx="9935640" cy="251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42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63A2A2C-B959-4B29-9EB8-73955F85D84E}"/>
                  </a:ext>
                </a:extLst>
              </p14:cNvPr>
              <p14:cNvContentPartPr/>
              <p14:nvPr/>
            </p14:nvContentPartPr>
            <p14:xfrm>
              <a:off x="552840" y="5574840"/>
              <a:ext cx="702360" cy="3060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63A2A2C-B959-4B29-9EB8-73955F85D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840" y="5566200"/>
                <a:ext cx="7200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BFF134E-252B-4500-ACFC-3F15B40797B9}"/>
                  </a:ext>
                </a:extLst>
              </p14:cNvPr>
              <p14:cNvContentPartPr/>
              <p14:nvPr/>
            </p14:nvContentPartPr>
            <p14:xfrm>
              <a:off x="1420080" y="5374680"/>
              <a:ext cx="6120" cy="129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BFF134E-252B-4500-ACFC-3F15B40797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11080" y="5365680"/>
                <a:ext cx="237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29640FA-9036-4450-96CE-6F9CC5FE1958}"/>
                  </a:ext>
                </a:extLst>
              </p14:cNvPr>
              <p14:cNvContentPartPr/>
              <p14:nvPr/>
            </p14:nvContentPartPr>
            <p14:xfrm>
              <a:off x="1459320" y="5457840"/>
              <a:ext cx="9000" cy="1764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29640FA-9036-4450-96CE-6F9CC5FE19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0680" y="5448840"/>
                <a:ext cx="26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BBABCF3-31B6-4E1A-80F5-9B8166B07405}"/>
                  </a:ext>
                </a:extLst>
              </p14:cNvPr>
              <p14:cNvContentPartPr/>
              <p14:nvPr/>
            </p14:nvContentPartPr>
            <p14:xfrm>
              <a:off x="607920" y="5274600"/>
              <a:ext cx="655920" cy="2145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BBABCF3-31B6-4E1A-80F5-9B8166B074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9280" y="5265600"/>
                <a:ext cx="673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8871F553-8F12-41B6-8AFB-42E3E457BE0B}"/>
                  </a:ext>
                </a:extLst>
              </p14:cNvPr>
              <p14:cNvContentPartPr/>
              <p14:nvPr/>
            </p14:nvContentPartPr>
            <p14:xfrm>
              <a:off x="6868320" y="4845120"/>
              <a:ext cx="1208520" cy="498600"/>
            </p14:xfrm>
          </p:contentPart>
        </mc:Choice>
        <mc:Fallback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8871F553-8F12-41B6-8AFB-42E3E457BE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59680" y="4836474"/>
                <a:ext cx="1226160" cy="5162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F58009E-B06D-4235-9BB8-6E1A66D8B806}"/>
                  </a:ext>
                </a:extLst>
              </p14:cNvPr>
              <p14:cNvContentPartPr/>
              <p14:nvPr/>
            </p14:nvContentPartPr>
            <p14:xfrm>
              <a:off x="4924680" y="4935480"/>
              <a:ext cx="1577880" cy="2894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F58009E-B06D-4235-9BB8-6E1A66D8B8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16038" y="4926480"/>
                <a:ext cx="1595524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DEBCD606-29B8-48F8-9332-B1EC67C39C38}"/>
                  </a:ext>
                </a:extLst>
              </p14:cNvPr>
              <p14:cNvContentPartPr/>
              <p14:nvPr/>
            </p14:nvContentPartPr>
            <p14:xfrm>
              <a:off x="4102080" y="5155800"/>
              <a:ext cx="621000" cy="11124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DEBCD606-29B8-48F8-9332-B1EC67C39C3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93435" y="5146800"/>
                <a:ext cx="63865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995966AF-AAA0-4FB7-9A47-1908C19739D1}"/>
                  </a:ext>
                </a:extLst>
              </p14:cNvPr>
              <p14:cNvContentPartPr/>
              <p14:nvPr/>
            </p14:nvContentPartPr>
            <p14:xfrm>
              <a:off x="3351120" y="5195040"/>
              <a:ext cx="555120" cy="11700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995966AF-AAA0-4FB7-9A47-1908C19739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2120" y="5186400"/>
                <a:ext cx="5727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3E540C16-F3B6-4067-BB2E-BF4D5F68345F}"/>
                  </a:ext>
                </a:extLst>
              </p14:cNvPr>
              <p14:cNvContentPartPr/>
              <p14:nvPr/>
            </p14:nvContentPartPr>
            <p14:xfrm>
              <a:off x="1733640" y="5139600"/>
              <a:ext cx="1455480" cy="33408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3E540C16-F3B6-4067-BB2E-BF4D5F68345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5000" y="5130600"/>
                <a:ext cx="14731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D546E6D-B39B-4F17-A092-616FF64E41A0}"/>
                  </a:ext>
                </a:extLst>
              </p14:cNvPr>
              <p14:cNvContentPartPr/>
              <p14:nvPr/>
            </p14:nvContentPartPr>
            <p14:xfrm>
              <a:off x="9589560" y="5004600"/>
              <a:ext cx="190440" cy="45720"/>
            </p14:xfrm>
          </p:contentPart>
        </mc:Choice>
        <mc:Fallback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D546E6D-B39B-4F17-A092-616FF64E41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80920" y="4995600"/>
                <a:ext cx="2080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40DCC36-4B33-49E6-8E9E-4FB728D48581}"/>
                  </a:ext>
                </a:extLst>
              </p14:cNvPr>
              <p14:cNvContentPartPr/>
              <p14:nvPr/>
            </p14:nvContentPartPr>
            <p14:xfrm>
              <a:off x="9978000" y="4974720"/>
              <a:ext cx="104760" cy="1764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40DCC36-4B33-49E6-8E9E-4FB728D4858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69000" y="4966080"/>
                <a:ext cx="122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F56487F-8C38-4E65-8C08-46DBBB3F8901}"/>
                  </a:ext>
                </a:extLst>
              </p14:cNvPr>
              <p14:cNvContentPartPr/>
              <p14:nvPr/>
            </p14:nvContentPartPr>
            <p14:xfrm>
              <a:off x="10234320" y="4989840"/>
              <a:ext cx="18360" cy="360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F56487F-8C38-4E65-8C08-46DBBB3F890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225320" y="4981200"/>
                <a:ext cx="36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AE31A0C-8E98-42C3-9CF5-063ABE6756F1}"/>
                  </a:ext>
                </a:extLst>
              </p14:cNvPr>
              <p14:cNvContentPartPr/>
              <p14:nvPr/>
            </p14:nvContentPartPr>
            <p14:xfrm>
              <a:off x="8336040" y="4823880"/>
              <a:ext cx="941400" cy="40644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AE31A0C-8E98-42C3-9CF5-063ABE6756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27037" y="4814880"/>
                <a:ext cx="959047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4A1EC66-707C-4541-A82B-4551CF3CE8A4}"/>
                  </a:ext>
                </a:extLst>
              </p14:cNvPr>
              <p14:cNvContentPartPr/>
              <p14:nvPr/>
            </p14:nvContentPartPr>
            <p14:xfrm>
              <a:off x="10396680" y="4800120"/>
              <a:ext cx="1373400" cy="4694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4A1EC66-707C-4541-A82B-4551CF3CE8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388040" y="4791127"/>
                <a:ext cx="1391040" cy="487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82BB366-EF13-4B13-A27F-CBCA92B4903F}"/>
                  </a:ext>
                </a:extLst>
              </p14:cNvPr>
              <p14:cNvContentPartPr/>
              <p14:nvPr/>
            </p14:nvContentPartPr>
            <p14:xfrm>
              <a:off x="4410960" y="5791560"/>
              <a:ext cx="78120" cy="864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82BB366-EF13-4B13-A27F-CBCA92B490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402320" y="5782560"/>
                <a:ext cx="957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216CF119-88B1-49C6-82E3-CFA5114B02F0}"/>
                  </a:ext>
                </a:extLst>
              </p14:cNvPr>
              <p14:cNvContentPartPr/>
              <p14:nvPr/>
            </p14:nvContentPartPr>
            <p14:xfrm>
              <a:off x="3524640" y="5703360"/>
              <a:ext cx="769680" cy="27540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216CF119-88B1-49C6-82E3-CFA5114B02F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5644" y="5694709"/>
                <a:ext cx="787312" cy="293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52D0357-D209-44D5-BB7D-8B543CFB846D}"/>
                  </a:ext>
                </a:extLst>
              </p14:cNvPr>
              <p14:cNvContentPartPr/>
              <p14:nvPr/>
            </p14:nvContentPartPr>
            <p14:xfrm>
              <a:off x="2867280" y="5681400"/>
              <a:ext cx="563040" cy="28404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52D0357-D209-44D5-BB7D-8B543CFB84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858280" y="5672389"/>
                <a:ext cx="580680" cy="301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2F57BD0-96FF-4200-B0DE-3AF1B0FB6E8F}"/>
                  </a:ext>
                </a:extLst>
              </p14:cNvPr>
              <p14:cNvContentPartPr/>
              <p14:nvPr/>
            </p14:nvContentPartPr>
            <p14:xfrm>
              <a:off x="1635720" y="5563680"/>
              <a:ext cx="1128960" cy="48168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2F57BD0-96FF-4200-B0DE-3AF1B0FB6E8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626720" y="5554687"/>
                <a:ext cx="1146600" cy="499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AE8B18EB-E097-48E2-A52E-9145F418F363}"/>
                  </a:ext>
                </a:extLst>
              </p14:cNvPr>
              <p14:cNvContentPartPr/>
              <p14:nvPr/>
            </p14:nvContentPartPr>
            <p14:xfrm>
              <a:off x="4601760" y="5754120"/>
              <a:ext cx="109080" cy="56520"/>
            </p14:xfrm>
          </p:contentPart>
        </mc:Choice>
        <mc:Fallback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AE8B18EB-E097-48E2-A52E-9145F418F36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92760" y="5745480"/>
                <a:ext cx="126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82F6C9DD-889A-4AD1-87D5-435201005EE6}"/>
                  </a:ext>
                </a:extLst>
              </p14:cNvPr>
              <p14:cNvContentPartPr/>
              <p14:nvPr/>
            </p14:nvContentPartPr>
            <p14:xfrm>
              <a:off x="722760" y="381120"/>
              <a:ext cx="9782640" cy="43228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82F6C9DD-889A-4AD1-87D5-435201005E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120" y="372121"/>
                <a:ext cx="9800281" cy="4340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E951878-0C2D-4D08-A0FA-842D0CF67262}"/>
                  </a:ext>
                </a:extLst>
              </p14:cNvPr>
              <p14:cNvContentPartPr/>
              <p14:nvPr/>
            </p14:nvContentPartPr>
            <p14:xfrm>
              <a:off x="10653720" y="2880960"/>
              <a:ext cx="1320120" cy="60624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E951878-0C2D-4D08-A0FA-842D0CF6726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44720" y="2872315"/>
                <a:ext cx="1337760" cy="6238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432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</dc:creator>
  <cp:lastModifiedBy>yoges</cp:lastModifiedBy>
  <cp:revision>13</cp:revision>
  <dcterms:created xsi:type="dcterms:W3CDTF">2024-02-13T12:17:49Z</dcterms:created>
  <dcterms:modified xsi:type="dcterms:W3CDTF">2024-03-16T06:01:57Z</dcterms:modified>
</cp:coreProperties>
</file>