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2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66 924 0 0,'1'0'98'0'0,"1"0"-1"0"0,-1 0 0 0 0,0-1 1 0 0,0 1-1 0 0,0-1 1 0 0,1 1-1 0 0,-1-1 0 0 0,0 0 1 0 0,0 1-1 0 0,0-1 1 0 0,0 0-1 0 0,0 0 1 0 0,0 1-1 0 0,0-1 0 0 0,0 0 1 0 0,-1 0-1 0 0,1 0 1 0 0,0 0-1 0 0,-1 0 1 0 0,1 0-1 0 0,0 0 0 0 0,-1-1 1 0 0,1 1-1 0 0,-1 0 1 0 0,1 0-1 0 0,-1 0 1 0 0,0-1-1 0 0,0 1 0 0 0,0 0 1 0 0,1 0-1 0 0,-1-1 1 0 0,0 1-1 0 0,0 0 1 0 0,-1 0-1 0 0,1-1 0 0 0,0 1 1 0 0,0 0-1 0 0,-1 0 1 0 0,1-1-1 0 0,0 1 1 0 0,-1 0-1 0 0,1 0 0 0 0,-1 0 1 0 0,0 0-1 0 0,1 0 1 0 0,-1 0-1 0 0,0 0 1 0 0,0 0-1 0 0,1 0 0 0 0,-1 0 1 0 0,0 0-1 0 0,0 0-97 0 0,-72-13 785 0 0,59 17-737 0 0,1 1 0 0 0,0 1 0 0 0,1 0 0 0 0,-1 0 0 0 0,1 1 0 0 0,0 1-1 0 0,0 0 1 0 0,1 1 0 0 0,0 0 0 0 0,0 0 0 0 0,1 2 0 0 0,0-1 0 0 0,0 1 0 0 0,1 0 0 0 0,1 1 0 0 0,0 0 0 0 0,0 1 0 0 0,1-1 0 0 0,1 1 0 0 0,0 1 0 0 0,0-1 0 0 0,1 1 0 0 0,1 0 0 0 0,0 0 0 0 0,1 1 0 0 0,0-1 0 0 0,1 1 0 0 0,0 11-48 0 0,2-23 1 0 0,0 0 0 0 0,0 0-1 0 0,0 0 1 0 0,0 0 0 0 0,0 0 0 0 0,1 0-1 0 0,-1 0 1 0 0,1 0 0 0 0,-1 0 0 0 0,1 0-1 0 0,0 0 1 0 0,0 0 0 0 0,0 0 0 0 0,0-1-1 0 0,0 1 1 0 0,0 0 0 0 0,0-1 0 0 0,0 1 0 0 0,1-1-1 0 0,-1 1 1 0 0,1-1 0 0 0,-1 1 0 0 0,1-1-1 0 0,-1 0 1 0 0,1 0 0 0 0,0 0 0 0 0,0 0-1 0 0,0 0 1 0 0,-1 0 0 0 0,1-1 0 0 0,0 1-1 0 0,0 0 1 0 0,0-1 0 0 0,0 0 0 0 0,0 1-1 0 0,0-1 1 0 0,0 0 0 0 0,0 0 0 0 0,0 0-1 0 0,1 0 1 0 0,-1-1 0 0 0,0 1 0 0 0,0 0 0 0 0,1-1-1 0 0,88-34-9 0 0,-3-74 1099 0 0,-87 108-1079 0 0,0 0 0 0 0,1 1 0 0 0,-1-1-1 0 0,0 1 1 0 0,0 0 0 0 0,1-1 0 0 0,-1 1 0 0 0,0 0 0 0 0,0 0 0 0 0,1 0 0 0 0,-1 0 0 0 0,0 0 0 0 0,1 0 0 0 0,-1 0 0 0 0,0 0-1 0 0,0 0 1 0 0,1 1 0 0 0,-1-1 0 0 0,0 0 0 0 0,0 1 0 0 0,1-1 0 0 0,-1 1 0 0 0,0 0 0 0 0,0-1 0 0 0,0 1 0 0 0,0 0-1 0 0,0-1 1 0 0,0 1 0 0 0,0 0 0 0 0,0 0 0 0 0,0 0 0 0 0,0 0 0 0 0,-1 0 0 0 0,1 0 0 0 0,0 0 0 0 0,-1 0 0 0 0,1 1 0 0 0,0-1-1 0 0,-1 0 1 0 0,0 0 0 0 0,1 1 0 0 0,-1-1 0 0 0,0 0 0 0 0,1 0 0 0 0,-1 1 0 0 0,0-1 0 0 0,0 0 0 0 0,0 0 0 0 0,0 1-1 0 0,0-1 1 0 0,-1 0 0 0 0,1 2-11 0 0,5 7 52 0 0,17 24-120 0 0,-15-19-17 0 0,0-1 0 0 0,1 0 0 0 0,1-1 0 0 0,0 0 0 0 0,1 0 0 0 0,0-1 0 0 0,1 0-1 0 0,0-1 1 0 0,1 0 0 0 0,0-1 0 0 0,1-1 0 0 0,0 0 0 0 0,0 0 0 0 0,1-1 0 0 0,8 3 85 0 0,27-27-4854 0 0,-33-2 3328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284 514 1088 0 0,'0'0'438'0'0,"0"0"-110"0"0,0 0-59 0 0,0 0-40 0 0,0 0-31 0 0,0 0 80 0 0,0 0-40 0 0,0 0-65 0 0,0 0 40 0 0,0 0-34 0 0,0 0 5 0 0,0 0-77 0 0,0 0-11 0 0,0 0 68 0 0,0 0-4 0 0,0 0-48 0 0,0 0-22 0 0,0 0-22 0 0,0 0-58 0 0,-3-1-10 0 0,-149 41-108 0 0,144-37 131 0 0,0 0-1 0 0,0 0 0 0 0,0 1 0 0 0,0 0 0 0 0,0 0 0 0 0,1 1 0 0 0,0 0 1 0 0,0 0-1 0 0,0 0 0 0 0,1 1 0 0 0,-1 0 0 0 0,1 1 0 0 0,1-1 0 0 0,-1 1 1 0 0,1 0-1 0 0,1 1 0 0 0,-1-1 0 0 0,1 1 0 0 0,0 0-22 0 0,4-7 249 0 0,4 3-37 0 0,9 3-120 0 0,0-1 0 0 0,1-1-1 0 0,0 0 1 0 0,0-1 0 0 0,0 0-1 0 0,0-1 1 0 0,1-1-1 0 0,-1 0 1 0 0,1-1 0 0 0,-1-1-1 0 0,1 0 1 0 0,0-1 0 0 0,-1-1-1 0 0,1 0 1 0 0,-1-1-1 0 0,0 0 1 0 0,0-1 0 0 0,0-1-1 0 0,0 0-91 0 0,9 0 54 0 0,-14 5-66 0 0,-1-1 0 0 0,1 0 0 0 0,-1-1 0 0 0,1 0 0 0 0,-1-1-1 0 0,0 1 1 0 0,0-1 0 0 0,0-1 0 0 0,0 0 0 0 0,-1 0 0 0 0,1 0-1 0 0,-1-1 1 0 0,0 0 0 0 0,-1-1 0 0 0,1 1 0 0 0,2-4 12 0 0,-10 3-17 0 0,1 0 0 0 0,-1 1 0 0 0,-1-1 0 0 0,1 0 0 0 0,-1 1 0 0 0,0-1 0 0 0,0 1 0 0 0,-1 0 0 0 0,0-1 0 0 0,0 1 0 0 0,0 1-1 0 0,0-1 1 0 0,-1 0 0 0 0,0 1 0 0 0,1-1 0 0 0,-2 1 0 0 0,1 0 0 0 0,0 1 0 0 0,-1-1 0 0 0,0 1 0 0 0,0 0 0 0 0,0 0 0 0 0,0 0 0 0 0,0 1 0 0 0,-3-1 17 0 0,-1-3-15 0 0,-168-107 85 0 0,174 100-3562 0 0,9 10 2250 0 0</inkml:trace>
  <inkml:trace contextRef="#ctx0" brushRef="#br0" timeOffset="671.788">500 155 1292 0 0,'11'-21'4091'0'0,"-12"41"-3217"0"0,4 42-911 0 0,4 0 0 0 0,2-1 0 0 0,2 0 0 0 0,4-1 0 0 0,10 25 37 0 0,-4-8-63 0 0,-7-4 932 0 0,-14-73-695 0 0,-10-20 368 0 0,9 13-550 0 0,0 0 0 0 0,0-1 0 0 0,0 1 0 0 0,1-1 0 0 0,1 1 0 0 0,-1 0 0 0 0,1-1 0 0 0,0 1 0 0 0,1 0 0 0 0,-1 0 0 0 0,1 0 0 0 0,1 0 0 0 0,0 0 0 0 0,0 0 0 0 0,0 0 0 0 0,1 1 0 0 0,-1 0 0 0 0,2 0 0 0 0,-1 0 1 0 0,1 0-1 0 0,0 0 0 0 0,0 1 0 0 0,0 0 0 0 0,1 0 0 0 0,-1 1 0 0 0,2-1 8 0 0,-2 1-17 0 0,-1 0 0 0 0,0 1 1 0 0,1 0-1 0 0,-1 0 0 0 0,1 0 1 0 0,0 1-1 0 0,0-1 0 0 0,0 1 1 0 0,0 0-1 0 0,0 1 0 0 0,1-1 1 0 0,-1 1-1 0 0,0 0 0 0 0,1 1 1 0 0,-1-1-1 0 0,1 1 0 0 0,-1 0 1 0 0,1 0-1 0 0,-1 1 0 0 0,1-1 1 0 0,-1 1-1 0 0,0 0 0 0 0,1 1 1 0 0,-1 0-1 0 0,0-1 0 0 0,0 2 1 0 0,0-1-1 0 0,0 0 0 0 0,0 1 1 0 0,-1 0-1 0 0,1 0 0 0 0,-1 1 1 0 0,0-1-1 0 0,2 3 17 0 0,-5-2 0 0 0,-1 0 0 0 0,1 0-1 0 0,-1 0 1 0 0,0 0 0 0 0,-1 0 0 0 0,1 0 0 0 0,-1 0-1 0 0,0 0 1 0 0,0 0 0 0 0,0-1 0 0 0,0 1 0 0 0,-1 0 0 0 0,1 0-1 0 0,-1-1 1 0 0,0 1 0 0 0,0-1 0 0 0,0 0 0 0 0,-1 1-1 0 0,1-1 1 0 0,-1 0 0 0 0,0 0 0 0 0,0-1 0 0 0,0 1 0 0 0,0-1-1 0 0,0 1 1 0 0,0-1 0 0 0,-1 0 0 0 0,1 0 0 0 0,-4 1 0 0 0,-7 6-19 0 0,0 0 1 0 0,0 0 0 0 0,-1-1 0 0 0,0-1 0 0 0,-1-1-1 0 0,1 0 1 0 0,-1-1 0 0 0,0-1 0 0 0,-1 0-1 0 0,1-1 1 0 0,-1-1 0 0 0,-7 0 18 0 0,23-2-75 0 0,0-1 1 0 0,0 1-1 0 0,1 0 1 0 0,-1-1-1 0 0,0 1 1 0 0,1-1-1 0 0,-1 1 1 0 0,0-1-1 0 0,1 1 1 0 0,-1-1-1 0 0,0 1 1 0 0,1-1-1 0 0,-1 0 1 0 0,1 1-1 0 0,0-1 1 0 0,-1 0-1 0 0,1 1 1 0 0,-1-1-1 0 0,1 0 1 0 0,0 0-1 0 0,-1 0 1 0 0,1 1-1 0 0,0-1 1 0 0,0 0-1 0 0,0 0 1 0 0,0 0-1 0 0,0 1 1 0 0,0-1-1 0 0,0 0 1 0 0,0 0-1 0 0,0 0 1 0 0,0 1-1 0 0,0-1 1 0 0,0 0-1 0 0,1 0 1 0 0,-1 0-1 0 0,0 1 1 0 0,1-1-1 0 0,-1 0 1 0 0,0 0-1 0 0,1 1 1 0 0,-1-1-1 0 0,1 0 1 0 0,-1 1-1 0 0,1-1 1 0 0,-1 1-1 0 0,1-1 1 0 0,0 0-1 0 0,-1 1 1 0 0,1-1 74 0 0,12-15-1283 0 0</inkml:trace>
  <inkml:trace contextRef="#ctx0" brushRef="#br0" timeOffset="1032.892">1059 254 1028 0 0,'3'-15'2505'0'0,"-4"23"-772"0"0,-5 20-1625 0 0,1 0 1 0 0,2 0-1 0 0,0 0 0 0 0,2 1 1 0 0,2-1-1 0 0,0 0 1 0 0,2 1-1 0 0,1-1 1 0 0,1 0-1 0 0,1-1 0 0 0,2 1 1 0 0,0-1-1 0 0,6 9-108 0 0,-9-22-167 0 0,10 29-177 0 0,-7-14-2874 0 0,-8-28 1896 0 0</inkml:trace>
  <inkml:trace contextRef="#ctx0" brushRef="#br0" timeOffset="1297.106">812 526 888 0 0,'-12'-6'2360'0'0,"13"2"269"0"0,16 0-2599 0 0,119-27 107 0 0,53-16-3727 0 0,-161 37 2296 0 0</inkml:trace>
  <inkml:trace contextRef="#ctx0" brushRef="#br0" timeOffset="1984.529">1334 394 1036 0 0,'6'-9'2529'0'0,"-24"19"-1987"0"0,-28 22-447 0 0,37-24 18 0 0,-1 0 1 0 0,1 0-1 0 0,1 0 0 0 0,0 1 0 0 0,0 1 0 0 0,1-1 0 0 0,0 1 0 0 0,1 1 0 0 0,0-1 0 0 0,0 1 1 0 0,1 0-1 0 0,1 0 0 0 0,0 0 0 0 0,0 1 0 0 0,1 0 0 0 0,1 0 0 0 0,-1 0-113 0 0,5-10 20 0 0,0 0 1 0 0,0 0-1 0 0,0 0 0 0 0,0 0 0 0 0,0 0 0 0 0,0-1 1 0 0,0 1-1 0 0,0-1 0 0 0,1 0 0 0 0,-1 1 0 0 0,1-1 1 0 0,-1 0-1 0 0,1 0 0 0 0,-1-1 0 0 0,1 1 1 0 0,-1 0-1 0 0,1-1 0 0 0,0 0 0 0 0,-1 1 0 0 0,1-1 1 0 0,0 0-1 0 0,-1 0 0 0 0,1-1 0 0 0,0 1 0 0 0,-1-1 1 0 0,2 0-21 0 0,1 1 7 0 0,16-4-81 0 0,1-1 0 0 0,-1-2 1 0 0,0 0-1 0 0,0-1 0 0 0,-1-1 0 0 0,0-1 0 0 0,0-1 1 0 0,-2 0-1 0 0,1-2 0 0 0,-1 0 0 0 0,-1-1 0 0 0,0 0 1 0 0,2-5 73 0 0,-71 79 1168 0 0,51-58-1169 0 0,1 1 1 0 0,-1-1 0 0 0,1 1 0 0 0,-1-1-1 0 0,1 1 1 0 0,0-1 0 0 0,-1 1 0 0 0,2-1 0 0 0,-1 1-1 0 0,0-1 1 0 0,0 1 0 0 0,1-1 0 0 0,-1 0-1 0 0,1 1 1 0 0,0-1 0 0 0,-1 1 0 0 0,1-1 0 0 0,0 0-1 0 0,1 0 1 0 0,-1 1 0 0 0,0-1 0 0 0,1 0-1 0 0,-1 0 1 0 0,1 0 0 0 0,-1-1 0 0 0,1 1-1 0 0,0 0 1 0 0,0-1 0 0 0,0 1 0 0 0,0-1 0 0 0,0 1-1 0 0,0-1 1 0 0,1 0 0 0 0,-1 0 0 0 0,0 0-1 0 0,0 0 1 0 0,1 0 0 0 0,-1-1 0 0 0,1 1 0 0 0,-1-1-1 0 0,1 1 1 0 0,18 1-117 0 0,-1-1 0 0 0,1-1-1 0 0,-1 0 1 0 0,1-2 0 0 0,-1 0 0 0 0,0-1-1 0 0,0-1 1 0 0,0-1 0 0 0,0-1-1 0 0,-1-1 1 0 0,17-8 117 0 0,-24 11-33 0 0,0-2 1 0 0,-1 0-1 0 0,0 0 0 0 0,0-1 0 0 0,-1 0 0 0 0,0-1 0 0 0,0 0 1 0 0,0-1-1 0 0,-1 0 0 0 0,-1 0 0 0 0,0-1 0 0 0,0 0 0 0 0,-1 0 1 0 0,0-1-1 0 0,0 0 0 0 0,-2-1 0 0 0,2-1 33 0 0,-7 12 220 0 0,-3-23 1136 0 0,3 23-1343 0 0,-1 0 0 0 0,0 1-1 0 0,0-1 1 0 0,0 0 0 0 0,0 1 0 0 0,0-1 0 0 0,0 0 0 0 0,0 1 0 0 0,0-1 0 0 0,0 1 0 0 0,-1 0 0 0 0,1-1 0 0 0,0 1 0 0 0,0 0 0 0 0,0 0 0 0 0,0-1 0 0 0,-1 1 0 0 0,1 0 0 0 0,0 0 0 0 0,0 0 0 0 0,0 1-1 0 0,-1-1 1 0 0,1 0 0 0 0,0 0 0 0 0,0 1 0 0 0,0-1 0 0 0,0 1 0 0 0,0-1 0 0 0,0 1 0 0 0,0-1 0 0 0,0 1 0 0 0,0-1 0 0 0,0 1 0 0 0,0 0 0 0 0,0 0 0 0 0,0 0 0 0 0,0-1 0 0 0,0 1 0 0 0,1 0 0 0 0,-1 0 0 0 0,0 0-1 0 0,1 0 1 0 0,-1 0 0 0 0,1 0 0 0 0,-1 0 0 0 0,1 1 0 0 0,-1-1 0 0 0,1 0 0 0 0,0 0 0 0 0,-1 0 0 0 0,1 0 0 0 0,0 1 0 0 0,0 0-13 0 0,-9 72 105 0 0,14-61-106 0 0,1 0 0 0 0,0 0 0 0 0,1-1-1 0 0,0 0 1 0 0,1 0 0 0 0,0-1 0 0 0,1 0 0 0 0,0-1 0 0 0,1 0 0 0 0,0 0-1 0 0,0-1 1 0 0,1 0 0 0 0,6 3 1 0 0,60 28-2955 0 0,-69-38 1623 0 0,-6-2-18 0 0</inkml:trace>
  <inkml:trace contextRef="#ctx0" brushRef="#br0" timeOffset="2422.216">1811 224 1304 0 0,'0'-3'2124'0'0,"-1"-13"4566"0"0,-9 16-6231 0 0,16 16-7313 0 0,-1-14 5455 0 0</inkml:trace>
  <inkml:trace contextRef="#ctx0" brushRef="#br0" timeOffset="3330.651">2081 428 1452 0 0,'0'0'715'0'0,"0"0"-138"0"0,0 0-78 0 0,0 0-128 0 0,0 0-62 0 0,0 0-34 0 0,0 0-32 0 0,0 0-26 0 0,0 0-26 0 0,0 0 10 0 0,0 0-8 0 0,1 6-30 0 0,51 218 1727 0 0,-65-296 507 0 0,15 52-2408 0 0,2 0 0 0 0,0-1 0 0 0,1 1 0 0 0,1 1 0 0 0,0-1 0 0 0,2 1 0 0 0,0 0 0 0 0,1 1 0 0 0,1 0 0 0 0,2-1 11 0 0,-12 18-14 0 0,1 0 0 0 0,-1 0-1 0 0,1-1 1 0 0,0 1 0 0 0,0 0 0 0 0,-1 0 0 0 0,1 0 0 0 0,0 0 0 0 0,0 0 0 0 0,0 0-1 0 0,0 0 1 0 0,1 1 0 0 0,-1-1 0 0 0,0 0 0 0 0,0 0 0 0 0,0 1 0 0 0,1-1-1 0 0,-1 1 1 0 0,0-1 0 0 0,0 1 0 0 0,1 0 0 0 0,-1-1 0 0 0,1 1 0 0 0,-1 0-1 0 0,0 0 1 0 0,1 0 0 0 0,-1 0 0 0 0,0 0 0 0 0,1 0 0 0 0,-1 0 0 0 0,0 1 0 0 0,1-1-1 0 0,-1 0 1 0 0,0 1 0 0 0,1-1 0 0 0,-1 1 0 0 0,0-1 0 0 0,0 1 0 0 0,1 0-1 0 0,-1 0 1 0 0,0-1 0 0 0,0 1 0 0 0,0 0 0 0 0,0 0 0 0 0,0 0 0 0 0,0 0 0 0 0,0 0-1 0 0,-1 0 1 0 0,1 0 0 0 0,0 1 0 0 0,0-1 14 0 0,43 63-133 0 0,-1 65 28 0 0,-40-126 49 0 0,1 0 0 0 0,0-1-1 0 0,-1 1 1 0 0,1-1 0 0 0,0 0 0 0 0,0 0-1 0 0,1 0 1 0 0,-1 0 0 0 0,0-1-1 0 0,1 0 1 0 0,-1 0 0 0 0,1 0 0 0 0,-1 0-1 0 0,1-1 1 0 0,-1 0 0 0 0,1 0 0 0 0,-1 0-1 0 0,1 0 1 0 0,-1-1 0 0 0,1 0 0 0 0,-1 0-1 0 0,1 0 1 0 0,3-1 56 0 0,189-85-445 0 0,-156 44 1915 0 0,-41 43-1368 0 0,0 0-14 0 0,0 0 5 0 0,-38-13 218 0 0,28 14-318 0 0,1 1-1 0 0,0 0 0 0 0,0 1 0 0 0,0 0 0 0 0,0 0 0 0 0,1 1 1 0 0,-1 0-1 0 0,1 1 0 0 0,0 0 0 0 0,0 0 0 0 0,0 0 0 0 0,1 1 1 0 0,0 0-1 0 0,0 1 0 0 0,1 0 0 0 0,-1 0 0 0 0,2 0 0 0 0,-1 1 0 0 0,1 0 1 0 0,0 0-1 0 0,-1 3 8 0 0,6-10-111 0 0,0-1 14 0 0,3 3-32 0 0,7 1 32 0 0,0 0 0 0 0,0 0 1 0 0,1-1-1 0 0,-1-1 0 0 0,1 1 0 0 0,0-2 0 0 0,-1 0 0 0 0,1 0 0 0 0,0-1 1 0 0,0 0-1 0 0,0 0 0 0 0,0-2 0 0 0,0 1 0 0 0,-1-1 0 0 0,1-1 0 0 0,0 0 1 0 0,-1-1-1 0 0,0 1 0 0 0,3-3 97 0 0,-1 2-18 0 0,250-78-1804 0 0,-248 77 1782 0 0</inkml:trace>
  <inkml:trace contextRef="#ctx0" brushRef="#br0" timeOffset="3690.038">3019 464 4968 0 0,'-171'81'3082'0'0,"124"-50"-2527"0"0,47-30-518 0 0,93-62-65 0 0,-81 50 27 0 0,-1-1-1 0 0,0-1 1 0 0,-1 0 0 0 0,0-1-1 0 0,-1 1 1 0 0,-1-2 0 0 0,0 1-1 0 0,-1-1 1 0 0,0-1 0 0 0,-2 1-1 0 0,1-1 1 0 0,-2 0 0 0 0,0 0-1 0 0,-1 0 1 0 0,-1-1 0 0 0,0 1-1 0 0,-1-1 1 0 0,-1 1 0 0 0,-1-1-1 0 0,0 0 1 0 0,-1 1 0 0 0,-1 0-1 0 0,0-1 1 0 0,-1 1 0 0 0,-1 0-1 0 0,-1 1 1 0 0,0-1 0 0 0,-1 1-1 0 0,0 0 1 0 0,-6-6 1 0 0,-34-16 1000 0 0,46 37-919 0 0,1 0 23 0 0,-20 35 135 0 0,19-16-417 0 0,1 0 0 0 0,1-1 0 0 0,0 1 0 0 0,2 0 0 0 0,0 0 0 0 0,1-1 0 0 0,1 0-1 0 0,1 0 1 0 0,0 0 0 0 0,1 0 0 0 0,1-1 0 0 0,1 0 0 0 0,1-1 0 0 0,0 0 0 0 0,2 2 178 0 0,36 73-4433 0 0,-35-63 2899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 1956 0 0,'0'0'501'0'0,"0"0"-54"0"0,0 0-53 0 0,0 0-39 0 0,0 0-41 0 0,0 0-43 0 0,0 0-68 0 0,0 0-42 0 0,0 0-57 0 0,0 0-11 0 0,0 0-9 0 0,0 0-24 0 0,0 0 14 0 0,0 0 97 0 0,0 0 16 0 0,5 5-34 0 0,-4-3-142 0 0,1-1-2 0 0,0 1 0 0 0,0 0 0 0 0,0 0 0 0 0,-1 0 0 0 0,1 0 0 0 0,-1 1 0 0 0,0-1 1 0 0,1 0-1 0 0,-1 1 0 0 0,0-1 0 0 0,0 1 0 0 0,-1-1 0 0 0,1 1 0 0 0,0-1 0 0 0,-1 1 1 0 0,0-1-1 0 0,0 1 0 0 0,1 0 0 0 0,-1-1 0 0 0,-1 1 0 0 0,1-1 0 0 0,0 1 0 0 0,-1 0 1 0 0,1-1-1 0 0,-1 1 0 0 0,0 1-9 0 0,-14 63 258 0 0,-3 11 313 0 0,3 1 1 0 0,3 1-1 0 0,0 78-571 0 0,12-154 42 0 0,0 0-1 0 0,1-1 1 0 0,0 1-1 0 0,0-1 1 0 0,0 1 0 0 0,0-1-1 0 0,1 1 1 0 0,-1-1 0 0 0,1 1-1 0 0,0-1 1 0 0,0 0-1 0 0,0 0 1 0 0,0 0 0 0 0,0 0-1 0 0,1 0 1 0 0,0-1-1 0 0,-1 1 1 0 0,1-1 0 0 0,0 0-1 0 0,0 1 1 0 0,0-1-1 0 0,0-1 1 0 0,1 1 0 0 0,-1 0-1 0 0,1-1 1 0 0,-1 0-1 0 0,1 1 1 0 0,-1-2 0 0 0,1 1-1 0 0,0 0 1 0 0,-1-1-1 0 0,1 1 1 0 0,0-1 0 0 0,-1 0-1 0 0,1 0 1 0 0,3-1-42 0 0,135-11 667 0 0,-136 10-663 0 0,135-21-83 0 0,-51 12-2769 0 0,-88 13-760 0 0,-5-1 2334 0 0</inkml:trace>
  <inkml:trace contextRef="#ctx0" brushRef="#br0" timeOffset="249.91">131 413 848 0 0,'-19'-15'5687'0'0,"36"0"-3579"0"0,40-5-1606 0 0,-54 19-321 0 0,56-15-54 0 0,117-34 188 0 0,-62 11-6726 0 0,-113 39 4910 0 0</inkml:trace>
  <inkml:trace contextRef="#ctx0" brushRef="#br0" timeOffset="499.933">6 69 1624 0 0,'-6'-20'5874'0'0,"41"4"-4403"0"0,54-3-1850 0 0,-85 19 618 0 0,36-6-1241 0 0,0 1 1 0 0,0 3 0 0 0,1 1 0 0 0,-1 2-1 0 0,0 2 1 0 0,24 6 1001 0 0,-27-1-1417 0 0</inkml:trace>
  <inkml:trace contextRef="#ctx0" brushRef="#br0" timeOffset="749.847">834 372 860 0 0,'-12'23'496'0'0,"0"-1"-84"0"0,2 4-52 0 0,-3-2-48 0 0,4 1-44 0 0,-1-1-24 0 0,-1 0 72 0 0,1-3-16 0 0,2-1-20 0 0,-1 1-36 0 0,2-6-304 0 0,2-2-144 0 0,1-4-252 0 0,-9 3-548 0 0,2-4-316 0 0</inkml:trace>
  <inkml:trace contextRef="#ctx0" brushRef="#br0" timeOffset="984.162">515 399 1132 0 0,'14'-7'4407'0'0,"40"29"-4278"0"0,-44-17 296 0 0,96 35 248 0 0,96 54-2113 0 0,-176-63-739 0 0,-25-16 776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2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1416 0 0,'12'0'1397'0'0,"-5"0"3619"0"0,25-29-4238 0 0,-35 43-5819 0 0,-8-2 3727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2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1772 0 0,'7'18'6904'0'0,"-11"-22"-7143"0"0,1-15-5206 0 0,3 16 4129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2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2079 197 1592 0 0,'4'8'403'0'0,"0"0"0"0"0,-1 0 0 0 0,0 1 0 0 0,-1-1 0 0 0,0 1 0 0 0,0-1 0 0 0,-1 1 0 0 0,0-1 1 0 0,0 1-1 0 0,-1 0 0 0 0,0 0 0 0 0,0-1 0 0 0,-1 1 0 0 0,-1 0 0 0 0,0 1-403 0 0,-3 8 262 0 0,-1 0 1 0 0,0-1-1 0 0,-1 0 1 0 0,-1-1-1 0 0,-1 0 1 0 0,0 0-1 0 0,-1-1 1 0 0,-1 0-1 0 0,-1 0 1 0 0,-11 11-263 0 0,21-29-4667 0 0,15-22 2229 0 0,2 4 1128 0 0</inkml:trace>
  <inkml:trace contextRef="#ctx0" brushRef="#br0" timeOffset="-1937.362">564 43 1120 0 0,'-7'-5'180'0'0,"1"0"0"0"0,-1 1 0 0 0,0-1 0 0 0,-1 2 0 0 0,1-1 0 0 0,-1 1 0 0 0,1 0 0 0 0,-1 1 0 0 0,0-1 0 0 0,0 1 0 0 0,0 1 0 0 0,0 0 0 0 0,-1 0 0 0 0,1 1 0 0 0,0 0 0 0 0,0 0 0 0 0,-1 1 0 0 0,1 0 0 0 0,0 0 0 0 0,0 1 0 0 0,0 0 0 0 0,0 0 0 0 0,0 1 0 0 0,1 0 0 0 0,-1 1-1 0 0,1-1 1 0 0,0 1 0 0 0,0 1 0 0 0,0-1 0 0 0,1 1 0 0 0,-1 1 0 0 0,1-1 0 0 0,0 1-180 0 0,-2 3 140 0 0,0 0 0 0 0,1 0 0 0 0,0 0 0 0 0,1 1 0 0 0,0 0 0 0 0,1 0 0 0 0,0 0 0 0 0,0 1 0 0 0,1 0 0 0 0,1 0 0 0 0,-1 0 0 0 0,2 0 0 0 0,0 1 0 0 0,0-1 0 0 0,1 0 0 0 0,0 1 0 0 0,1 0 0 0 0,1-1 0 0 0,1 11-140 0 0,72 214 1478 0 0,-1 1-1841 0 0,-73-233 170 0 0,0 1 0 0 0,0-1 0 0 0,0 0 0 0 0,0 0 0 0 0,0 0 0 0 0,-1 0 0 0 0,0 0 0 0 0,0 0 1 0 0,0 0-1 0 0,-1 0 0 0 0,1 0 0 0 0,-1 0 0 0 0,0 0 0 0 0,0-1 0 0 0,0 1 0 0 0,0-1 0 0 0,-1 0 1 0 0,1 1-1 0 0,-1-1 0 0 0,0 0 0 0 0,0-1 0 0 0,0 1 0 0 0,0 0 0 0 0,-1-1 0 0 0,1 0 0 0 0,-1 1 0 0 0,0-2 1 0 0,1 1-1 0 0,-1 0 0 0 0,0-1 0 0 0,0 1 0 0 0,0-1 0 0 0,0 0 0 0 0,0-1 0 0 0,0 1 0 0 0,0-1 1 0 0,0 1-1 0 0,-1-1 0 0 0,1 0 0 0 0,0-1 0 0 0,-2 1 193 0 0,-12 0-1181 0 0</inkml:trace>
  <inkml:trace contextRef="#ctx0" brushRef="#br0" timeOffset="-1702.995">1 660 2104 0 0,'9'-16'6109'0'0,"60"-17"-5052"0"0,216-43-1745 0 0,-90 49-4424 0 0,-156 24 3854 0 0</inkml:trace>
  <inkml:trace contextRef="#ctx0" brushRef="#br0" timeOffset="-1515.516">823 481 1496 0 0,'9'24'4851'0'0,"-23"45"-3931"0"0,10-57-458 0 0,-87 270 354 0 0,50-242-5531 0 0,29-36 3209 0 0</inkml:trace>
  <inkml:trace contextRef="#ctx0" brushRef="#br0" timeOffset="-1296.746">519 675 944 0 0,'2'-29'7853'0'0,"24"21"-5314"0"0,44 22-3056 0 0,-57-10 1104 0 0,231 75-2838 0 0,-113-33-2462 0 0,-100-36 3273 0 0,-1-5 126 0 0</inkml:trace>
  <inkml:trace contextRef="#ctx0" brushRef="#br0" timeOffset="-859.291">1218 172 1564 0 0,'-10'3'244'0'0,"0"1"-1"0"0,-1 0 1 0 0,2 1 0 0 0,-1 0-1 0 0,0 0 1 0 0,1 1 0 0 0,0 1-1 0 0,0-1 1 0 0,1 1 0 0 0,0 1-1 0 0,0-1 1 0 0,1 1 0 0 0,0 1-1 0 0,0 0 1 0 0,1-1 0 0 0,0 2-1 0 0,0-1 1 0 0,1 1 0 0 0,1 0-1 0 0,-1 0 1 0 0,2 0-1 0 0,-1 1 1 0 0,2-1 0 0 0,-1 1-1 0 0,1 0 1 0 0,1 0 0 0 0,0 6-244 0 0,1-11 6 0 0,1 0 1 0 0,1 0 0 0 0,-1 0-1 0 0,1 0 1 0 0,0 0-1 0 0,1 0 1 0 0,-1 0-1 0 0,1-1 1 0 0,1 0 0 0 0,-1 1-1 0 0,0-1 1 0 0,1 0-1 0 0,0 0 1 0 0,1-1 0 0 0,-1 1-1 0 0,1-1 1 0 0,-1 0-1 0 0,1 0 1 0 0,0-1 0 0 0,1 1-1 0 0,-1-1 1 0 0,1 0-1 0 0,-1-1 1 0 0,1 1 0 0 0,0-1-1 0 0,0 0-6 0 0,165 35-4995 0 0,-134-37 3544 0 0</inkml:trace>
  <inkml:trace contextRef="#ctx0" brushRef="#br0" timeOffset="-484.336">1449 233 948 0 0,'6'0'130'0'0,"0"-1"0"0"0,1 1 0 0 0,-1 0 0 0 0,0 1 0 0 0,0-1 0 0 0,1 1 0 0 0,-1 1 0 0 0,0-1 0 0 0,0 1 0 0 0,0 0 0 0 0,0 0 0 0 0,-1 1 0 0 0,1-1 0 0 0,0 1 0 0 0,-1 1 0 0 0,0-1 0 0 0,0 1 0 0 0,0 0 0 0 0,0 0 0 0 0,-1 0 0 0 0,1 1 0 0 0,-1 0 0 0 0,0-1 0 0 0,0 2 0 0 0,-1-1 0 0 0,0 0 0 0 0,0 1 0 0 0,0-1 0 0 0,0 1 0 0 0,-1 1-130 0 0,-4 0 160 0 0,0-1 0 0 0,0 1 0 0 0,-1-1 0 0 0,0 0 0 0 0,-1 0 0 0 0,1 0 1 0 0,-1 0-1 0 0,0-1 0 0 0,-1 1 0 0 0,1-1 0 0 0,-1 0 0 0 0,0-1 0 0 0,0 1 0 0 0,-1-1 0 0 0,1 0 1 0 0,-1 0-1 0 0,0 0 0 0 0,0-1 0 0 0,0 0 0 0 0,-1 0 0 0 0,-1 0-160 0 0,-184 75 1127 0 0,190-78-1811 0 0,20-42-4495 0 0,-1 24 3869 0 0</inkml:trace>
  <inkml:trace contextRef="#ctx0" brushRef="#br0" timeOffset="-265.609">1482 285 1576 0 0,'-8'6'516'0'0,"2"1"-68"0"0,1 1-60 0 0,4 1 4 0 0,2 0-28 0 0,-1 1-124 0 0,11 19 24 0 0,4-10 36 0 0,4-1-36 0 0,0 3-64 0 0,2-4 72 0 0,6-1-128 0 0,-1-2-84 0 0,3-4-7 0 0,-1-1-430 0 0,-2-4-287 0 0,0-4-624 0 0,-2 2 28 0 0</inkml:trace>
  <inkml:trace contextRef="#ctx0" brushRef="#br0" timeOffset="829.821">1258 343 848 0 0,'2'-20'2711'0'0,"-1"17"-2666"0"0,1 0-1 0 0,0 0 1 0 0,0 1 0 0 0,0-1-1 0 0,0 0 1 0 0,0 1-1 0 0,0 0 1 0 0,1-1 0 0 0,-1 1-1 0 0,1 0 1 0 0,0 0 0 0 0,0 0-1 0 0,-1 0 1 0 0,1 1 0 0 0,0-1-1 0 0,1 1 1 0 0,-1 0-1 0 0,0 0 1 0 0,0 0 0 0 0,0 0-1 0 0,1 1 1 0 0,-1-1 0 0 0,0 1-1 0 0,1 0 1 0 0,-1 0 0 0 0,1 0-1 0 0,-1 0 1 0 0,0 0-1 0 0,1 1 1 0 0,-1 0 0 0 0,0 0-1 0 0,0 0 1 0 0,1 0-45 0 0,3 0 57 0 0,1 0 0 0 0,-1 1 0 0 0,0 0 0 0 0,0 1 1 0 0,-1-1-1 0 0,1 1 0 0 0,0 0 0 0 0,-1 1 0 0 0,0 0 0 0 0,0 0 0 0 0,0 0 0 0 0,0 1 1 0 0,-1 0-1 0 0,1 0 0 0 0,-1 0 0 0 0,2 3-57 0 0,-5-3 74 0 0,0-1 0 0 0,-1 1 0 0 0,1 0 1 0 0,-1-1-1 0 0,0 1 0 0 0,0 0 0 0 0,-1 0 0 0 0,1 0 0 0 0,-1 0 0 0 0,0-1 1 0 0,0 1-1 0 0,-1 0 0 0 0,1 0 0 0 0,-1 0 0 0 0,0 0 0 0 0,-1-1 1 0 0,1 1-1 0 0,-1 0 0 0 0,0-1 0 0 0,0 1 0 0 0,0-1 0 0 0,-1 0 1 0 0,1 0-1 0 0,-1 0 0 0 0,0 0 0 0 0,0 0 0 0 0,-1-1 0 0 0,-1 3-74 0 0,-109 90 618 0 0,114-97-719 0 0,0 1 0 0 0,1-1 0 0 0,-1 1 0 0 0,0-1 0 0 0,0 1 0 0 0,0-1 0 0 0,1 1 0 0 0,-1-1 0 0 0,0 0 0 0 0,0 1 0 0 0,0-1 0 0 0,0 1 0 0 0,0-1-1 0 0,0 1 1 0 0,0-1 0 0 0,0 1 0 0 0,0-1 0 0 0,0 1 0 0 0,-1-1 0 0 0,1 1 0 0 0,0-1 0 0 0,0 1 0 0 0,0-1 0 0 0,-1 1 0 0 0,1-1 0 0 0,0 1 0 0 0,-1-1 0 0 0,1 1 0 0 0,0-1 0 0 0,-1 1 0 0 0,1 0 0 0 0,0-1 0 0 0,-1 1 0 0 0,1-1 0 0 0,-1 1 0 0 0,1 0-1 0 0,-1 0 1 0 0,1-1 0 0 0,-1 1 0 0 0,1 0 0 0 0,-1 0 0 0 0,1 0 0 0 0,-1-1 0 0 0,1 1 0 0 0,-1 0 0 0 0,1 0 0 0 0,-1 0 0 0 0,1 0 0 0 0,-1 0 0 0 0,0 0 0 0 0,1 0 0 0 0,-1 0 0 0 0,1 0 0 0 0,-1 0 0 0 0,1 1 0 0 0,-1-1 101 0 0,9-18-1486 0 0</inkml:trace>
  <inkml:trace contextRef="#ctx0" brushRef="#br0" timeOffset="1111.907">1668 197 1944 0 0,'-10'2'253'0'0,"0"0"0"0"0,1 0-1 0 0,-1 1 1 0 0,0 0 0 0 0,1 1 0 0 0,0 0-1 0 0,0 0 1 0 0,0 1 0 0 0,1 0 0 0 0,-1 1-1 0 0,1-1 1 0 0,0 2 0 0 0,1-1 0 0 0,0 1-1 0 0,0 0 1 0 0,0 1 0 0 0,1 0 0 0 0,0 0-1 0 0,0 0 1 0 0,1 0 0 0 0,0 1-1 0 0,1 0 1 0 0,-1 0 0 0 0,2 1 0 0 0,0-1-1 0 0,-2 6-252 0 0,9-8-25 0 0,-1 0-1 0 0,1 0 0 0 0,0-1 1 0 0,1 1-1 0 0,0-1 1 0 0,0 0-1 0 0,0 0 0 0 0,0 0 1 0 0,1-1-1 0 0,0 0 0 0 0,0 0 1 0 0,1-1-1 0 0,-1 1 0 0 0,1-1 1 0 0,0-1-1 0 0,0 1 0 0 0,0-1 1 0 0,1 0-1 0 0,-1-1 0 0 0,1 0 1 0 0,0 0-1 0 0,-1-1 0 0 0,1 0 1 0 0,0 0-1 0 0,6 0 26 0 0,147 3-4533 0 0,-85-16 3168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1372 0 0,'0'0'846'0'0,"0"0"-90"0"0,0 0-160 0 0,0 0-58 0 0,2 3-3 0 0,79 4 1007 0 0,-64-9-1424 0 0,205-11-1016 0 0,-187 25-1405 0 0,-31-6 913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1580 0 0,'24'-1'1020'0'0,"2"-4"-140"0"0,-15 5-104 0 0,27-13-112 0 0,-10 10-103 0 0,2-3-57 0 0,2 1-100 0 0,2-1-20 0 0,1-1-192 0 0,0 4-184 0 0,4 0-4 0 0,1-3-468 0 0,-4-2-296 0 0,0 1-577 0 0,0-1 69 0 0,-4 1-88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288 107 1804 0 0,'-3'-22'4755'0'0,"-67"20"-3179"0"0,58 3-1491 0 0,0 2 0 0 0,0-1-1 0 0,1 2 1 0 0,0-1 0 0 0,0 2 0 0 0,0-1 0 0 0,0 1 0 0 0,0 1 0 0 0,1 0 0 0 0,0 1 0 0 0,1 0-1 0 0,-1 0 1 0 0,1 1 0 0 0,0 0 0 0 0,1 0 0 0 0,0 1 0 0 0,1 0 0 0 0,0 1 0 0 0,0 0-1 0 0,1 0 1 0 0,0 0 0 0 0,-1 3-85 0 0,9-9 1 0 0,-1-1 0 0 0,1 1 0 0 0,0 0 0 0 0,0-1 0 0 0,0 0 1 0 0,0 1-1 0 0,1-1 0 0 0,-1 0 0 0 0,1 0 0 0 0,0 0 0 0 0,0-1 0 0 0,0 1 0 0 0,0-1 0 0 0,1 0 0 0 0,-1 1 0 0 0,0-1 0 0 0,1-1 0 0 0,0 1 0 0 0,-1 0 0 0 0,1-1 0 0 0,0 0 0 0 0,0 0 0 0 0,0 0 0 0 0,0 0 0 0 0,0-1 0 0 0,0 0 0 0 0,0 1 0 0 0,0-2 0 0 0,0 1 1 0 0,-1 0-1 0 0,1-1 0 0 0,1 1-1 0 0,9 1-54 0 0,0-1 1 0 0,0 0 0 0 0,0-1 0 0 0,0 0-1 0 0,0-1 1 0 0,0-1 0 0 0,0 0 0 0 0,0-1-1 0 0,-1 0 1 0 0,0-1 0 0 0,0 0-1 0 0,0-1 1 0 0,-1-1 0 0 0,0 0 0 0 0,0-1-1 0 0,0 0 1 0 0,8-9 53 0 0,-18 15-12 0 0,0 0 0 0 0,-1-1-1 0 0,1 1 1 0 0,-1-1 0 0 0,0 1 0 0 0,0-1-1 0 0,0 1 1 0 0,0-1 0 0 0,0 1-1 0 0,0-1 1 0 0,-1 0 0 0 0,0 0 0 0 0,1 1-1 0 0,-1-1 1 0 0,0 0 0 0 0,0 0 0 0 0,0 1-1 0 0,-1-1 1 0 0,1 0 0 0 0,-1 0-1 0 0,1 1 1 0 0,-1-1 0 0 0,0 0 0 0 0,0 1-1 0 0,0-1 1 0 0,0 1 0 0 0,-1 0-1 0 0,1-1 1 0 0,-1 1 0 0 0,1 0 0 0 0,-1 0-1 0 0,0-1 1 0 0,0 1 0 0 0,0 1 0 0 0,0-1-1 0 0,0 0 1 0 0,-2-1 12 0 0,-94-56-355 0 0,43 38 178 0 0,-7-1-498 0 0,26 2-2605 0 0,35 19 1958 0 0,1 0 19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2212 0 0,'16'-7'7533'0'0,"-3"18"-3936"0"0,9 69-3604 0 0,-17-56 954 0 0,10 34-463 0 0,-8-42-1174 0 0,-1-1 1 0 0,-1 1 0 0 0,-1 1 0 0 0,0-1-1 0 0,-1 1 1 0 0,-1-1 0 0 0,0 1 0 0 0,-1 0 0 0 0,-1 0-1 0 0,-1 0 1 0 0,0 0 0 0 0,-2-1 0 0 0,1 1 0 0 0,-2-1-1 0 0,0 1 1 0 0,-1-1 0 0 0,-2 1 689 0 0,-4 3-1365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229 137 1196 0 0,'-24'66'4629'0'0,"-58"20"-2406"0"0,55-61-1186 0 0,11-10-612 0 0,-63 88 1750 0 0,81-99-2140 0 0,1 0-1 0 0,0 0 1 0 0,0 0 0 0 0,0-1-1 0 0,0 1 1 0 0,1-1 0 0 0,0 1-1 0 0,0-1 1 0 0,-1 0 0 0 0,2-1-1 0 0,-1 1 1 0 0,0-1 0 0 0,0 0-1 0 0,1 0 1 0 0,0 0 0 0 0,-1 0-1 0 0,1-1 1 0 0,0 0 0 0 0,0 0-1 0 0,-1 0 1 0 0,1-1 0 0 0,0 1-1 0 0,0-1 1 0 0,0 0 0 0 0,0-1-1 0 0,2 0-34 0 0,-6 2 0 0 0,197 0-2526 0 0,-5-32-4142 0 0,-165 24 5440 0 0</inkml:trace>
  <inkml:trace contextRef="#ctx0" brushRef="#br0" timeOffset="390.582">657 132 1600 0 0,'4'-2'112'0'0,"1"0"0"0"0,0 0 0 0 0,1 0 0 0 0,-1 1 1 0 0,0 0-1 0 0,0 0 0 0 0,1 0 0 0 0,-1 0 0 0 0,0 1 0 0 0,1 0 0 0 0,-1 0 0 0 0,0 1 0 0 0,1-1 0 0 0,-1 1 0 0 0,0 0 0 0 0,1 0 0 0 0,-1 1 1 0 0,0 0-1 0 0,0 0 0 0 0,0 0 0 0 0,0 0 0 0 0,-1 1 0 0 0,1 0 0 0 0,-1 0 0 0 0,1 0 0 0 0,-1 0 0 0 0,0 1 0 0 0,0 0 0 0 0,-1 0 0 0 0,2 2-112 0 0,-4-2 115 0 0,0 0-1 0 0,-1 0 0 0 0,0 0 0 0 0,0 0 0 0 0,0 0 1 0 0,0 0-1 0 0,-1 0 0 0 0,1 0 0 0 0,-1 0 0 0 0,0 0 1 0 0,-1 0-1 0 0,1 0 0 0 0,0 0 0 0 0,-1 0 0 0 0,0-1 0 0 0,0 1 1 0 0,0-1-1 0 0,-1 1 0 0 0,1-1 0 0 0,-1 0 0 0 0,1 0 1 0 0,-1 0-1 0 0,0 0 0 0 0,0-1 0 0 0,-1 1 0 0 0,1-1-114 0 0,-132 88 1874 0 0,212-146-6995 0 0,-49 38 3887 0 0,-1 0-60 0 0</inkml:trace>
  <inkml:trace contextRef="#ctx0" brushRef="#br0" timeOffset="656.296">1079 45 1268 0 0,'-39'-12'4522'0'0,"-30"35"-3389"0"0,65-21-957 0 0,-3 1-78 0 0,0 0 0 0 0,-1 1 0 0 0,2 0 0 0 0,-1 0 0 0 0,0 1 0 0 0,1 0 0 0 0,0 0 0 0 0,0 0 0 0 0,0 1 0 0 0,1 0 0 0 0,0 0 0 0 0,0 0 0 0 0,0 1 0 0 0,1 0 0 0 0,0 0 0 0 0,0 0 0 0 0,1 0 0 0 0,0 0 0 0 0,0 1 0 0 0,1 0 0 0 0,-1-1 0 0 0,2 1 0 0 0,-1 0 0 0 0,1 0 0 0 0,1 0 0 0 0,-1 3-98 0 0,3-5-75 0 0,1 0-1 0 0,-1 0 1 0 0,1 0 0 0 0,0 0-1 0 0,1 0 1 0 0,0 0 0 0 0,-1-1-1 0 0,2 0 1 0 0,-1 0 0 0 0,1 0 0 0 0,-1 0-1 0 0,1-1 1 0 0,1 0 0 0 0,-1 0-1 0 0,0 0 1 0 0,1-1 0 0 0,0 1 0 0 0,0-1-1 0 0,0-1 1 0 0,0 1 0 0 0,1-1-1 0 0,-1 0 1 0 0,0-1 0 0 0,1 1-1 0 0,0-1 1 0 0,-1 0 0 0 0,1-1 0 0 0,-1 0-1 0 0,1 0 1 0 0,0 0 0 0 0,-1-1-1 0 0,6-1 76 0 0,77-33-4129 0 0,-75 23 2685 0 0</inkml:trace>
  <inkml:trace contextRef="#ctx0" brushRef="#br0" timeOffset="922.553">1433 0 1452 0 0,'-171'232'8303'0'0,"170"-231"-8271"0"0,1 1 1 0 0,-1-1-1 0 0,0 0 0 0 0,1 0 1 0 0,-1 0-1 0 0,1 0 1 0 0,-1 0-1 0 0,1 1 0 0 0,-1-1 1 0 0,1 0-1 0 0,0 0 1 0 0,0 1-1 0 0,-1-1 0 0 0,1 0 1 0 0,0 1-1 0 0,0-1 1 0 0,1 0-1 0 0,-1 0 0 0 0,0 1 1 0 0,0-1-1 0 0,0 0 1 0 0,1 0-1 0 0,-1 1 0 0 0,1-1 1 0 0,-1 0-1 0 0,1 0 0 0 0,-1 0 1 0 0,1 0-1 0 0,0 0 1 0 0,0 0-1 0 0,-1 1 0 0 0,1-2 1 0 0,0 1-1 0 0,0 0 1 0 0,0 0-1 0 0,0 0 0 0 0,0 0 1 0 0,0-1-1 0 0,0 1 1 0 0,0 0-1 0 0,1-1 0 0 0,-1 1 1 0 0,0-1-1 0 0,0 1 1 0 0,0-1-1 0 0,1 0 0 0 0,-1 1 1 0 0,0-1-1 0 0,1 0 0 0 0,-1 0 1 0 0,0 0-1 0 0,1 0-32 0 0,81 6-223 0 0,-75-6 235 0 0,104-26-1048 0 0,45-23-6054 0 0,-143 44 5804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1428 0 0,'3'-7'6981'0'0,"5"37"-5832"0"0,25 161 103 0 0,-25-59-3610 0 0,-47-33-3784 0 0,37-91 4820 0 0</inkml:trace>
  <inkml:trace contextRef="#ctx0" brushRef="#br0" timeOffset="249.973">466 423 1452 0 0,'0'15'940'0'0,"-5"7"-112"0"0,-1-1-60 0 0,-8 2-36 0 0,-2-1-196 0 0,-4-1-3 0 0,0 2-53 0 0,-4-2-68 0 0,1-2-120 0 0,-4 1-84 0 0,-2-4-272 0 0,2 2 8 0 0,-2-1-520 0 0,-1-7-549 0 0,9-1 89 0 0,3-3 52 0 0,18-6 52 0 0,-11 0 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4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1688 0 0,'-5'-5'868'0'0,"0"1"-48"0"0,5 1-216 0 0,-3 0-56 0 0,0 0-188 0 0,3 1-116 0 0,-2 2-172 0 0,1 2 0 0 0,1-2-264 0 0,0 1-116 0 0,1 1-152 0 0,1 2-532 0 0,1-1 40 0 0,0 3 20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52 1556 0 0,'-13'0'1263'0'0,"13"-1"1811"0"0,59-9-2203 0 0,106-17 200 0 0,-57 14-3648 0 0,-105 13 1241 0 0,-1 0-2 0 0,10 3 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1592 0 0,'17'-2'640'0'0,"7"4"-32"0"0,-13-2-108 0 0,9 0 4 0 0,2 0-124 0 0,4 0-52 0 0,3 0 88 0 0,-1 0-200 0 0,38-15-144 0 0,-32 7-12 0 0,-1 2-424 0 0,2-1-340 0 0,2-2-556 0 0,2-2 28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14 944 0 0,'-76'47'3283'0'0,"71"-42"-3100"0"0,0 1 0 0 0,0-1 0 0 0,0 1-1 0 0,1 0 1 0 0,0 0 0 0 0,0 0 0 0 0,0 1 0 0 0,1-1 0 0 0,0 1 0 0 0,0 0-1 0 0,1 0 1 0 0,0 0 0 0 0,0 0 0 0 0,0 0 0 0 0,1 0 0 0 0,0 4-183 0 0,3-5 60 0 0,0 0 1 0 0,0-1-1 0 0,1 1 0 0 0,0-1 1 0 0,0 0-1 0 0,0 0 1 0 0,1 0-1 0 0,0 0 1 0 0,0-1-1 0 0,0 1 1 0 0,0-1-1 0 0,1 0 0 0 0,0 0 1 0 0,-1-1-1 0 0,2 1 1 0 0,-1-1-1 0 0,0 0 1 0 0,0 0-1 0 0,1-1 1 0 0,0 0-1 0 0,-1 0 0 0 0,1 0 1 0 0,0-1-1 0 0,0 1 1 0 0,0-1-1 0 0,0-1 1 0 0,0 1-1 0 0,0-1 0 0 0,6-1-60 0 0,3 4 24 0 0,-1-1 0 0 0,1-1-1 0 0,0 0 1 0 0,0-1 0 0 0,-1-1-1 0 0,1 0 1 0 0,0-1 0 0 0,-1-1 0 0 0,1 0-1 0 0,-1-1 1 0 0,0 0 0 0 0,0-2-1 0 0,0 1 1 0 0,11-8-24 0 0,-23 13-3 0 0,-1-1 1 0 0,1 0 0 0 0,0-1-1 0 0,0 1 1 0 0,-1 0-1 0 0,1 0 1 0 0,-1-1 0 0 0,1 1-1 0 0,-1-1 1 0 0,0 1-1 0 0,1-1 1 0 0,-1 1 0 0 0,0-1-1 0 0,0 0 1 0 0,0 0-1 0 0,0 0 1 0 0,0 1 0 0 0,-1-1-1 0 0,1 0 1 0 0,0 0-1 0 0,-1 0 1 0 0,0 0 0 0 0,1 0-1 0 0,-1 0 1 0 0,0 0-1 0 0,0 0 1 0 0,0 0 0 0 0,0-1-1 0 0,-1 1 1 0 0,1 0-1 0 0,0 0 1 0 0,-1 0-1 0 0,1 0 1 0 0,-1 1 0 0 0,0-1-1 0 0,0 0 1 0 0,0 0-1 0 0,0 0 1 0 0,0 0 0 0 0,0 1-1 0 0,0-1 1 0 0,0 1-1 0 0,-1-1 1 0 0,1 1 0 0 0,-1-1-1 0 0,1 1 1 0 0,-1 0-1 0 0,0-1 1 0 0,-1 0 2 0 0,-89-58-344 0 0,-67 4-726 0 0,59 24-3096 0 0,90 28 2747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1392 0 0,'7'1'4102'0'0,"6"4"-3166"0"0,-12 0-847 0 0,1-1 0 0 0,-1 1 0 0 0,-1-1 0 0 0,1 1 0 0 0,-1-1 1 0 0,1 1-1 0 0,-1 0 0 0 0,-1-1 0 0 0,1 1 0 0 0,-1 0 0 0 0,1-1 0 0 0,-1 1 0 0 0,-1-1 0 0 0,1 1 0 0 0,-1-1 1 0 0,1 0-1 0 0,-1 1 0 0 0,0-1 0 0 0,-1 0 0 0 0,1 0 0 0 0,-1-1 0 0 0,0 1 0 0 0,0 0 0 0 0,0-1 0 0 0,0 0 0 0 0,-1 1 1 0 0,1-1-1 0 0,-1-1 0 0 0,0 1 0 0 0,0 0 0 0 0,0-1 0 0 0,0 0 0 0 0,0 0-89 0 0,-9 8-148 0 0,0 0 0 0 0,0-2 0 0 0,-1 1 0 0 0,-1-2 0 0 0,1 0 0 0 0,-1 0 0 0 0,0-2 0 0 0,0 0 0 0 0,-1 0 0 0 0,0-1 0 0 0,0-1 148 0 0,15-4-104 0 0,0 1 0 0 0,0 0-1 0 0,1-1 1 0 0,-1 1 0 0 0,0 0 0 0 0,0-1 0 0 0,0 1-1 0 0,0-1 1 0 0,0 0 0 0 0,1 1 0 0 0,-1-1-1 0 0,0 0 1 0 0,0 1 0 0 0,1-1 0 0 0,-1 0 0 0 0,1 0-1 0 0,-1 0 1 0 0,1 1 0 0 0,-1-1 0 0 0,1 0 0 0 0,-1 0-1 0 0,1 0 1 0 0,0 0 0 0 0,-1 0 0 0 0,1 0 0 0 0,0 0-1 0 0,0 0 1 0 0,0 0 0 0 0,0 0 0 0 0,0 0-1 0 0,0 0 1 0 0,0 0 0 0 0,0 0 0 0 0,0 0 0 0 0,0 0-1 0 0,1 0 1 0 0,-1 0 0 0 0,0 0 0 0 0,1 0 0 0 0,-1 0-1 0 0,0 0 1 0 0,1 1 0 0 0,-1-1 0 0 0,1 0-1 0 0,0 0 1 0 0,0 0 104 0 0,11-18-1288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3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187 417 1256 0 0,'-12'2'336'0'0,"0"0"1"0"0,1 2-1 0 0,-1-1 0 0 0,1 2 0 0 0,0-1 1 0 0,0 2-1 0 0,0-1 0 0 0,1 1 1 0 0,0 1-1 0 0,0 0 0 0 0,0 0 0 0 0,1 1 1 0 0,0 0-1 0 0,1 1 0 0 0,0 0 0 0 0,0 0 1 0 0,-5 9-337 0 0,13-15 48 0 0,1 0 1 0 0,0 0 0 0 0,0 0-1 0 0,0 0 1 0 0,0 0-1 0 0,1 0 1 0 0,-1 0 0 0 0,1-1-1 0 0,-1 1 1 0 0,1-1 0 0 0,0 1-1 0 0,0-1 1 0 0,0 0 0 0 0,1 1-1 0 0,-1-1 1 0 0,0 0-1 0 0,1-1 1 0 0,-1 1 0 0 0,1 0-1 0 0,0-1 1 0 0,-1 1 0 0 0,1-1-1 0 0,0 0 1 0 0,0 0 0 0 0,0 0-1 0 0,0 0 1 0 0,0-1-1 0 0,0 1 1 0 0,0-1 0 0 0,0 0-1 0 0,0 0 1 0 0,1 0 0 0 0,-1 0-1 0 0,0 0 1 0 0,0-1 0 0 0,0 1-1 0 0,0-1 1 0 0,0 0-49 0 0,171-27 167 0 0,-170 27-160 0 0,0-1 0 0 0,1 1 0 0 0,-1-1-1 0 0,0 1 1 0 0,0-1 0 0 0,0 0 0 0 0,0-1 0 0 0,0 1-1 0 0,0-1 1 0 0,-1 1 0 0 0,1-1 0 0 0,-1 0 0 0 0,0-1-1 0 0,0 1 1 0 0,0 0 0 0 0,0-1 0 0 0,-1 0 0 0 0,1 0-1 0 0,-1 0 1 0 0,0 0 0 0 0,0 0 0 0 0,0 0 0 0 0,-1 0 0 0 0,1-2-7 0 0,-4 2-5 0 0,0 0 1 0 0,-1 0 0 0 0,1 0 0 0 0,-1 1 0 0 0,0-1-1 0 0,0 0 1 0 0,0 1 0 0 0,-1 0 0 0 0,1 0 0 0 0,-1 0-1 0 0,0 0 1 0 0,1 1 0 0 0,-1-1 0 0 0,-1 1 0 0 0,1 0 0 0 0,0 0-1 0 0,0 0 1 0 0,-5 0 4 0 0,-171-55-1825 0 0,167 50 731 0 0,8 3-2785 0 0,5 4 2537 0 0</inkml:trace>
  <inkml:trace contextRef="#ctx0" brushRef="#br0" timeOffset="281.769">713 237 876 0 0,'21'11'7667'0'0,"-20"56"-7342"0"0,-2-47 300 0 0,3 64-255 0 0,-1 25-1175 0 0,-5-35-3477 0 0,0-46 3010 0 0,-4-15 40 0 0</inkml:trace>
  <inkml:trace contextRef="#ctx0" brushRef="#br0" timeOffset="1190.722">427 483 1792 0 0,'8'-7'2917'0'0,"35"-3"-2726"0"0,-34 8 16 0 0,85-17 225 0 0,-41 10-845 0 0,0-2 0 0 0,-1-3 0 0 0,0-2-1 0 0,-1-2 1 0 0,-1-2 0 0 0,19-12 413 0 0,-64 29 232 0 0,0-1 1 0 0,0 1-1 0 0,0-1 0 0 0,0 0 0 0 0,-1-1 1 0 0,1 1-1 0 0,-1-1 0 0 0,0 0 0 0 0,0 0 0 0 0,-1 0 1 0 0,1 0-1 0 0,-1-1 0 0 0,-1 1 0 0 0,1-1 0 0 0,-1 0 1 0 0,0 0-1 0 0,0 0 0 0 0,0-3-232 0 0,7-1 1780 0 0,-9 52-2022 0 0,-1-23 393 0 0,1 320 910 0 0,0-337-1012 0 0,0-2-42 0 0,-6 2-125 0 0,25-133-961 0 0,16 64 25 0 0,-6 106 678 0 0,-27-31 419 0 0,1 0-1 0 0,0 0 0 0 0,1 0 1 0 0,0 0-1 0 0,0-1 0 0 0,1 0 1 0 0,-1 0-1 0 0,2 0 0 0 0,-1-1 1 0 0,1 1-1 0 0,0-1 0 0 0,0-1 1 0 0,0 1-1 0 0,1-1 0 0 0,0 0 1 0 0,0 0-1 0 0,0-1 0 0 0,1 0 1 0 0,-1 0-1 0 0,1-1 0 0 0,0 0 1 0 0,8 2-43 0 0,-2-2 42 0 0,1 1 1 0 0,0-2-1 0 0,0 0 0 0 0,0-1 1 0 0,0 0-1 0 0,0-1 1 0 0,0-1-1 0 0,0 0 1 0 0,0-1-1 0 0,-1-1 1 0 0,1 0-1 0 0,-1-1 0 0 0,1-1 1 0 0,-1 0-1 0 0,0-1 1 0 0,-1 0-1 0 0,0-1 1 0 0,0-1-1 0 0,0 0 0 0 0,-1 0 1 0 0,0-2-1 0 0,0 1 1 0 0,-1-1-1 0 0,-1-1 1 0 0,2-2-43 0 0,-10 11 3 0 0,-1 0 0 0 0,1 0 0 0 0,-1-1 0 0 0,0 1 0 0 0,0 0 0 0 0,0 0 0 0 0,0-1 1 0 0,0 1-1 0 0,0 0 0 0 0,0-1 0 0 0,-1 1 0 0 0,0-1 0 0 0,1 1 0 0 0,-1-1 1 0 0,0 1-1 0 0,0-1 0 0 0,0 1 0 0 0,0-1 0 0 0,-1 1 0 0 0,1-1 0 0 0,-1 1 0 0 0,0-1 1 0 0,1 1-1 0 0,-1 0 0 0 0,0-1 0 0 0,0 1 0 0 0,0 0 0 0 0,-1 0 0 0 0,1 0 1 0 0,-1 0-1 0 0,1 0 0 0 0,-1 0 0 0 0,0 0 0 0 0,1 0 0 0 0,-1 1 0 0 0,0-1 1 0 0,0 0-1 0 0,0 1 0 0 0,0 0 0 0 0,-1-1 0 0 0,1 1 0 0 0,0 0 0 0 0,0 0 0 0 0,-1 1 1 0 0,1-1-1 0 0,-2 0-3 0 0,-114-20-32 0 0,109 19 31 0 0,-1 1-1 0 0,1 0 0 0 0,0 1 0 0 0,0 0 1 0 0,0 1-1 0 0,0-1 0 0 0,0 2 1 0 0,0-1-1 0 0,0 2 0 0 0,0-1 1 0 0,1 1-1 0 0,-1 0 0 0 0,1 1 0 0 0,-1 0 1 0 0,1 0-1 0 0,0 0 0 0 0,1 1 1 0 0,-1 1-1 0 0,1-1 0 0 0,0 1 1 0 0,1 1-1 0 0,-1-1 0 0 0,1 1 1 0 0,-4 6 1 0 0,11-7 7 0 0,0 0 0 0 0,0 1 0 0 0,0-1 0 0 0,1 0 0 0 0,0 0 0 0 0,1 0 0 0 0,-1 0 0 0 0,1 0 1 0 0,0 0-1 0 0,0-1 0 0 0,1 1 0 0 0,0-1 0 0 0,0 0 0 0 0,0 0 0 0 0,1-1 0 0 0,-1 1 1 0 0,1-1-1 0 0,0 0 0 0 0,0 0 0 0 0,1 0 0 0 0,-1-1 0 0 0,1 0 0 0 0,0 0 0 0 0,-1 0 1 0 0,1-1-1 0 0,1 0 0 0 0,-1 0 0 0 0,3 0-7 0 0,19 8-537 0 0,0-2 0 0 0,0-1 0 0 0,1-1 0 0 0,0-1 0 0 0,0-2 0 0 0,0-1 1 0 0,19-1 536 0 0,23-15-2397 0 0,-45 7 1277 0 0</inkml:trace>
  <inkml:trace contextRef="#ctx0" brushRef="#br0" timeOffset="1456.509">1789 397 2016 0 0,'1'-1'115'0'0,"1"-1"-1"0"0,0 1 1 0 0,0-1-1 0 0,0 1 1 0 0,0 0-1 0 0,0 0 1 0 0,0 0-1 0 0,0 0 1 0 0,0 0-1 0 0,0 1 1 0 0,0-1-1 0 0,1 1 1 0 0,-1-1-1 0 0,0 1 1 0 0,0 0-1 0 0,1 0 1 0 0,-1 0 0 0 0,0 0-1 0 0,0 0 1 0 0,1 0-1 0 0,-1 1 1 0 0,0-1-1 0 0,0 1 1 0 0,1-1-1 0 0,-1 1 1 0 0,0 0-1 0 0,0 0 1 0 0,0 0-1 0 0,0 0 1 0 0,0 0-1 0 0,0 1 1 0 0,0-1-1 0 0,-1 1 1 0 0,1-1-1 0 0,0 1 1 0 0,-1-1-1 0 0,1 1 1 0 0,-1 0-1 0 0,0 0 1 0 0,0 0-1 0 0,1 0 1 0 0,-1 0-1 0 0,0 0 1 0 0,0 0-1 0 0,-1 0 1 0 0,2 2-115 0 0,-5 2 231 0 0,0 0 0 0 0,0 0 0 0 0,-1-1 1 0 0,0 1-1 0 0,0-1 0 0 0,0 0 0 0 0,0 0 0 0 0,-1-1 0 0 0,1 1 0 0 0,-1-1 1 0 0,-1 0-1 0 0,1-1 0 0 0,0 1 0 0 0,-1-1 0 0 0,0 0 0 0 0,-4 2-231 0 0,8-4 90 0 0,32-59-218 0 0,176-100-6152 0 0,-182 141 4948 0 0,0-2-68 0 0</inkml:trace>
  <inkml:trace contextRef="#ctx0" brushRef="#br0" timeOffset="2143.97">2141 268 1392 0 0,'1'88'5745'0'0,"1"2"-4503"0"0,-2-86-1190 0 0,0 0-1 0 0,0-1 0 0 0,0 1 0 0 0,1 0 1 0 0,-1 0-1 0 0,1-1 0 0 0,0 1 0 0 0,0-1 1 0 0,1 1-1 0 0,-1-1 0 0 0,1 1 0 0 0,-1-1 0 0 0,1 0 1 0 0,0 0-1 0 0,0 0 0 0 0,1 0 0 0 0,-1 0 1 0 0,1 0-1 0 0,-1-1 0 0 0,1 1 0 0 0,0-1 0 0 0,0 1 1 0 0,0-1-1 0 0,0 0 0 0 0,0-1 0 0 0,1 1 1 0 0,-1 0-1 0 0,0-1 0 0 0,1 0 0 0 0,-1 0 1 0 0,1 0-1 0 0,0 0 0 0 0,-1 0 0 0 0,1-1 0 0 0,0 1 1 0 0,-1-1-1 0 0,5 0-51 0 0,1-2 6 0 0,1 1 0 0 0,-1-1 0 0 0,0-1 0 0 0,0 0 0 0 0,1 0 1 0 0,-2-1-1 0 0,1 0 0 0 0,0 0 0 0 0,-1-1 0 0 0,0 0 0 0 0,0-1 0 0 0,0 1 0 0 0,-1-2 0 0 0,0 1 0 0 0,0-1 1 0 0,0 0-1 0 0,-1 0 0 0 0,0-1 0 0 0,-1 0 0 0 0,0 0 0 0 0,0 0 0 0 0,0-1 0 0 0,-1 1 0 0 0,0-1 1 0 0,-1 0-1 0 0,2-8-6 0 0,-5 17 4 0 0,-1 0 1 0 0,1 1-1 0 0,0-1 1 0 0,0 0-1 0 0,-1 1 1 0 0,1-1-1 0 0,0 0 1 0 0,-1 0 0 0 0,1 1-1 0 0,0-1 1 0 0,-1 0-1 0 0,1 0 1 0 0,0 1-1 0 0,-1-1 1 0 0,1 0-1 0 0,-1 0 1 0 0,1 0 0 0 0,-1 0-1 0 0,1 0 1 0 0,0 0-1 0 0,-1 1 1 0 0,1-1-1 0 0,-1 0 1 0 0,1 0-1 0 0,-1-1 1 0 0,1 1-1 0 0,0 0 1 0 0,-1 0 0 0 0,1 0-1 0 0,-1 0 1 0 0,1 0-1 0 0,-1 0 1 0 0,1 0-1 0 0,0-1 1 0 0,-1 1-1 0 0,1 0 1 0 0,0 0 0 0 0,-1-1-1 0 0,1 1 1 0 0,0 0-1 0 0,-1 0 1 0 0,1-1-1 0 0,0 1 1 0 0,-1 0-1 0 0,1-1 1 0 0,0 1-5 0 0,-1 6-11 0 0,1-1 1 0 0,0 1-1 0 0,0 0 1 0 0,1-1-1 0 0,-1 1 1 0 0,1 0-1 0 0,0-1 1 0 0,1 1-1 0 0,0-1 1 0 0,0 1-1 0 0,0-1 1 0 0,0 0-1 0 0,1 0 1 0 0,-1 0-1 0 0,1 0 1 0 0,1 0-1 0 0,-1-1 1 0 0,1 1-1 0 0,0-1 1 0 0,0 0-1 0 0,0 0 1 0 0,0 0-1 0 0,1-1 1 0 0,-1 0-1 0 0,1 0 1 0 0,0 0-1 0 0,0 0 1 0 0,0 0-1 0 0,0-1 1 0 0,1 0-1 0 0,-1-1 1 0 0,1 1-1 0 0,-1-1 1 0 0,1 0-1 0 0,0 0 1 0 0,-1 0-1 0 0,1-1 1 0 0,0 0-1 0 0,-1 0 1 0 0,1-1-1 0 0,0 1 1 0 0,-1-1-1 0 0,1 0 1 0 0,0-1-1 0 0,0 0 11 0 0,3-2-51 0 0,1 0 0 0 0,-1-1 0 0 0,0 0-1 0 0,0 0 1 0 0,-1-1 0 0 0,1-1 0 0 0,-1 1-1 0 0,-1-1 1 0 0,1 0 0 0 0,-1-1 0 0 0,-1 0 0 0 0,1 0-1 0 0,-1-1 1 0 0,-1 1 0 0 0,1-1 0 0 0,-2 0-1 0 0,1-1 1 0 0,-1 1 0 0 0,0-1 0 0 0,-1 0 0 0 0,-1 0-1 0 0,1 0 1 0 0,-1 0 0 0 0,-1 0 0 0 0,0-1-1 0 0,0 1 1 0 0,-1 0 0 0 0,-1-1 0 0 0,0-1 51 0 0,19-75-660 0 0,44 115 691 0 0,-54-20-7 0 0,0 0-1 0 0,0 0 0 0 0,-1 1 1 0 0,0 0-1 0 0,0 1 1 0 0,-1-1-1 0 0,-1 1 1 0 0,1 0-1 0 0,-2 1 1 0 0,1-1-1 0 0,-1 1 1 0 0,-1 0-1 0 0,0 0 1 0 0,-1 0-1 0 0,0 0 1 0 0,0 1-1 0 0,-1-1 1 0 0,-1 1-1 0 0,0 2-23 0 0,-47 16-4882 0 0,33-29 3642 0 0</inkml:trace>
  <inkml:trace contextRef="#ctx0" brushRef="#br0" timeOffset="2440.777">2681 21 2240 0 0,'-4'-16'5649'0'0,"3"11"-4945"0"0,12 18-3882 0 0,9 14 405 0 0,-10-13 1315 0 0</inkml:trace>
  <inkml:trace contextRef="#ctx0" brushRef="#br0" timeOffset="2753.752">3086 186 1132 0 0,'-34'13'3460'0'0,"-16"65"-1248"0"0,53-67-2084 0 0,2 1 0 0 0,0-1 0 0 0,0 0 0 0 0,1 0 0 0 0,0-1 0 0 0,1 1 0 0 0,0-1 0 0 0,0-1 0 0 0,1 1 0 0 0,1-1 0 0 0,0-1 0 0 0,0 0 0 0 0,0 0 0 0 0,1-1 0 0 0,0 0 0 0 0,1 0 0 0 0,-1-1 0 0 0,6 1-128 0 0,6 8 136 0 0,-22-14-133 0 0,9 3 30 0 0,-1 1 0 0 0,0 0 0 0 0,-1 1 0 0 0,1 0 0 0 0,-1 0 0 0 0,0 0 0 0 0,0 1-1 0 0,-1 0 1 0 0,0 1 0 0 0,0-1 0 0 0,-1 1 0 0 0,0 0 0 0 0,0 1 0 0 0,-1-1 0 0 0,0 1 0 0 0,1 4-33 0 0,-7-8-142 0 0,-1 0-1 0 0,0-1 1 0 0,0 1 0 0 0,0-1 0 0 0,-1 0 0 0 0,1 0 0 0 0,-1 0 0 0 0,0-1 0 0 0,0 1 0 0 0,0-1 0 0 0,-1 0 0 0 0,1 0 0 0 0,-1-1 0 0 0,0 1 0 0 0,0-1 0 0 0,0 0 0 0 0,0 0-1 0 0,0 0 1 0 0,0-1 0 0 0,0 0 0 0 0,0 0 0 0 0,-1 0 0 0 0,1-1 0 0 0,0 0 0 0 0,-1 0 0 0 0,1 0 0 0 0,0 0 0 0 0,-1-1 0 0 0,-1 0 142 0 0,-59-18-2650 0 0,38 5 1322 0 0</inkml:trace>
  <inkml:trace contextRef="#ctx0" brushRef="#br0" timeOffset="3003.806">3277 145 1412 0 0,'-21'7'3327'0'0,"5"5"-3036"0"0,0 1 1 0 0,1 0-1 0 0,0 1 0 0 0,1 1 0 0 0,1 0 1 0 0,0 1-1 0 0,1 0 0 0 0,1 1 1 0 0,1 0-1 0 0,0 1 0 0 0,1 0 0 0 0,1 1 1 0 0,0 0-1 0 0,2 0 0 0 0,-4 17-291 0 0,0-8-42 0 0,3-8-89 0 0,5-13-312 0 0,0 0 1 0 0,-1 0 0 0 0,0 0-1 0 0,0 0 1 0 0,0-1-1 0 0,0 1 1 0 0,-1-1-1 0 0,0 0 1 0 0,-1 0-1 0 0,0 0 1 0 0,1-1-1 0 0,-2 1 1 0 0,1-1-1 0 0,-6 4 443 0 0,0-3-1428 0 0</inkml:trace>
  <inkml:trace contextRef="#ctx0" brushRef="#br0" timeOffset="3316.288">3242 556 1416 0 0,'162'-54'4171'0'0,"65"-68"-1225"0"0,-190 78-2263 0 0,-36 42-543 0 0,-29-14 300 0 0,17 16-344 0 0,0 1 1 0 0,1 0-1 0 0,-1 1 1 0 0,0 0-1 0 0,1 1 1 0 0,-1 0 0 0 0,1 0-1 0 0,0 1 1 0 0,0 1-1 0 0,0 0 1 0 0,1 0 0 0 0,0 1-1 0 0,0 0 1 0 0,-8 7-97 0 0,13-10-1 0 0,0 1 1 0 0,0 0-1 0 0,0 0 1 0 0,1 0-1 0 0,0 0 1 0 0,0 1-1 0 0,0-1 1 0 0,0 1-1 0 0,0 0 1 0 0,1 0-1 0 0,0 0 1 0 0,0 0-1 0 0,1 0 1 0 0,-1 0-1 0 0,1 0 1 0 0,0 1-1 0 0,0-1 1 0 0,1 1-1 0 0,0-1 1 0 0,0 0-1 0 0,0 1 1 0 0,1-1-1 0 0,-1 1 1 0 0,1-1-1 0 0,0 0 1 0 0,1 0-1 0 0,-1 1 1 0 0,1-1-1 0 0,0 0 1 0 0,1 0-1 0 0,-1-1 1 0 0,1 1-1 0 0,0 0 1 0 0,0-1-1 0 0,0 0 1 0 0,1 1-1 0 0,0-1 1 0 0,-1-1-1 0 0,1 1 1 0 0,1 0 0 0 0,-1-1-1 0 0,4 3 1 0 0,24 14-1251 0 0,1 0-1 0 0,0-3 1 0 0,1 0-1 0 0,1-2 1 0 0,0-2-1 0 0,35 8 1252 0 0,-31-9-1462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1392 0 0,'7'6'5641'0'0,"43"-3"-4554"0"0,-1-5-329 0 0,129 5-3637 0 0,-154 17-626 0 0,-31-16 2111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1956 0 0,'2'2'980'0'0,"1"-2"-80"0"0,3 1-208 0 0,2-1-24 0 0,11-3-71 0 0,5 0-41 0 0,-11 3-92 0 0,30-6-220 0 0,-7 0-280 0 0,0 2 0 0 0,1-2-1348 0 0,-3-2 95 0 0,-4 2-127 0 0,-1-3-148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1 848 0 0,'-4'0'157'0'0,"0"1"1"0"0,0-1-1 0 0,0 1 0 0 0,1 0 0 0 0,-1 1 1 0 0,0-1-1 0 0,1 1 0 0 0,-1-1 1 0 0,1 1-1 0 0,-1 0 0 0 0,1 0 0 0 0,0 1 1 0 0,0-1-1 0 0,0 1 0 0 0,0-1 1 0 0,0 1-1 0 0,0 0 0 0 0,1 0 0 0 0,-1 0 1 0 0,1 1-1 0 0,0-1 0 0 0,0 0 0 0 0,0 1 1 0 0,1-1-1 0 0,-1 1 0 0 0,1 0 1 0 0,0 0-1 0 0,0-1 0 0 0,0 1 0 0 0,1 0 1 0 0,-1 0-1 0 0,1 0 0 0 0,0 0 1 0 0,0 0-1 0 0,0 0-157 0 0,10 138 1512 0 0,52 135 741 0 0,-62-272-2255 0 0,-1-1 0 0 0,1 1-1 0 0,0-1 1 0 0,-1 1 0 0 0,0-1 0 0 0,0 0-1 0 0,-1 1 1 0 0,1-1 0 0 0,-1 0 0 0 0,0 0-1 0 0,0 0 1 0 0,0 0 0 0 0,-1 0-1 0 0,1-1 1 0 0,-1 1 0 0 0,0-1 0 0 0,0 1-1 0 0,0-1 1 0 0,0 0 0 0 0,-1 0 0 0 0,1-1-1 0 0,-1 1 1 0 0,0-1 0 0 0,0 1-1 0 0,0-1 1 0 0,0 0 0 0 0,0-1 0 0 0,-2 2 2 0 0,-79 11-4644 0 0,54-28 1715 0 0,22 7 1491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168 176 1400 0 0,'-22'2'4541'0'0,"8"3"-4062"0"0,7-3-334 0 0,0 0 0 0 0,0 0-1 0 0,0 1 1 0 0,0-1 0 0 0,1 2-1 0 0,-1-1 1 0 0,1 1 0 0 0,0-1-1 0 0,0 2 1 0 0,0-1 0 0 0,0 1 0 0 0,1 0-1 0 0,0 0 1 0 0,0 0 0 0 0,0 1-1 0 0,0 0 1 0 0,1 0 0 0 0,0 0-1 0 0,1 0 1 0 0,-1 1 0 0 0,1-1 0 0 0,0 1-1 0 0,1 0 1 0 0,0 1-145 0 0,4-5 24 0 0,1 0 0 0 0,0 0 0 0 0,0-1 0 0 0,1 1-1 0 0,-1-1 1 0 0,1 1 0 0 0,-1-1 0 0 0,1 0 0 0 0,0 0 0 0 0,0-1 0 0 0,-1 1 0 0 0,1-1 0 0 0,0 0 0 0 0,1 0 0 0 0,-1 0 0 0 0,0-1-1 0 0,0 1 1 0 0,0-1 0 0 0,0 0 0 0 0,0 0 0 0 0,1 0 0 0 0,-1-1 0 0 0,0 0 0 0 0,0 0-24 0 0,-1 1 10 0 0,4 1-7 0 0,1-1 1 0 0,-1 0-1 0 0,1-1 0 0 0,-1 0 0 0 0,1 0 1 0 0,-1-1-1 0 0,0 1 0 0 0,1-2 1 0 0,-1 1-1 0 0,0-1 0 0 0,0 0 1 0 0,0 0-1 0 0,-1-1 0 0 0,1 0 0 0 0,-1 0 1 0 0,0-1-1 0 0,0 0 0 0 0,-1 0 1 0 0,4-3-4 0 0,-8 2-56 0 0,0 1 1 0 0,0 0-1 0 0,0 0 1 0 0,-1-1 0 0 0,0 1-1 0 0,0 0 1 0 0,0-1-1 0 0,-1 1 1 0 0,0 0 0 0 0,0 0-1 0 0,0-1 1 0 0,0 1-1 0 0,-1 0 1 0 0,0 0 0 0 0,0 0-1 0 0,-1 1 1 0 0,1-1-1 0 0,-1 0 1 0 0,0 1 0 0 0,0 0-1 0 0,0-1 1 0 0,-1 1-1 0 0,0 1 1 0 0,1-1 0 0 0,-1 0-1 0 0,-1 1 1 0 0,1 0-1 0 0,0 0 1 0 0,-1 0 0 0 0,1 1-1 0 0,-2-1 56 0 0,-148-112-6036 0 0,134 96 4506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2028 0 0,'1'14'9963'0'0,"9"138"-10703"0"0,19 4-7387 0 0,-28-144 6703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4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1664 0 0,'-2'36'6142'0'0,"11"103"-4373"0"0,-6-125-1474 0 0,-14 2-7725 0 0,7-20 6230 0 0</inkml:trace>
  <inkml:trace contextRef="#ctx0" brushRef="#br0" timeOffset="1221.286">132 29 928 0 0,'24'109'2516'0'0,"-3"92"2765"0"0,17-347-5187 0 0,15-14-1186 0 0,-52 158 1049 0 0,0 0-1 0 0,-1 0 0 0 0,1 1 1 0 0,0-1-1 0 0,0 0 0 0 0,0 1 0 0 0,0-1 1 0 0,1 0-1 0 0,-1 1 0 0 0,0-1 0 0 0,1 1 1 0 0,-1 0-1 0 0,0 0 0 0 0,1-1 1 0 0,0 1-1 0 0,-1 0 0 0 0,1 0 0 0 0,0 0 1 0 0,-1 1-1 0 0,1-1 0 0 0,0 0 1 0 0,0 1-1 0 0,0-1 0 0 0,0 1 0 0 0,0-1 1 0 0,0 1-1 0 0,0 0 0 0 0,0 0 1 0 0,-1 0-1 0 0,1 0 0 0 0,0 0 0 0 0,0 0 1 0 0,0 1-1 0 0,0-1 0 0 0,0 1 1 0 0,0-1-1 0 0,0 1 0 0 0,-1 0 0 0 0,1 0 1 0 0,0 0-1 0 0,0 0 0 0 0,-1 0 1 0 0,1 0-1 0 0,-1 0 0 0 0,1 0 0 0 0,-1 1 1 0 0,1-1-1 0 0,-1 0 0 0 0,0 1 1 0 0,0-1-1 0 0,1 1 0 0 0,-1 0 0 0 0,0-1 1 0 0,-1 1-1 0 0,1 0 0 0 0,0 0 1 0 0,0 0-1 0 0,-1-1 0 0 0,1 1 0 0 0,-1 0 1 0 0,0 0-1 0 0,1 0 0 0 0,-1 0 0 0 0,0 0 1 0 0,0 1 43 0 0,8 20-95 0 0,-7-15 93 0 0,1 1 0 0 0,0-1-1 0 0,1 0 1 0 0,0 0 0 0 0,0 0-1 0 0,1 0 1 0 0,-1 0 0 0 0,2-1-1 0 0,-1 0 1 0 0,1 1 0 0 0,0-2-1 0 0,1 1 1 0 0,0-1 0 0 0,0 1 0 0 0,0-2-1 0 0,0 1 1 0 0,1-1 0 0 0,0 0-1 0 0,0 0 1 0 0,1-1 0 0 0,-1 0-1 0 0,1 0 1 0 0,0-1 0 0 0,7 3 2 0 0,-5-5-31 0 0,-1 0 1 0 0,1-1 0 0 0,0 0 0 0 0,0-1-1 0 0,0 1 1 0 0,0-2 0 0 0,0 0-1 0 0,-1 0 1 0 0,1 0 0 0 0,-1-1-1 0 0,1-1 1 0 0,-1 0 0 0 0,0 0 0 0 0,0-1-1 0 0,-1 0 1 0 0,1 0 0 0 0,-1-1-1 0 0,0 0 1 0 0,-1 0 0 0 0,2-2 30 0 0,15-44 915 0 0,-78 48-149 0 0,45 6-724 0 0,-1 1 0 0 0,1 0 0 0 0,0 0 0 0 0,-1 1 0 0 0,2 0 0 0 0,-1 1 0 0 0,0 0 0 0 0,1 0 0 0 0,0 0 0 0 0,0 1-1 0 0,0 1 1 0 0,1-1 0 0 0,0 1 0 0 0,1 1 0 0 0,-1-1 0 0 0,1 1 0 0 0,0 0 0 0 0,1 0 0 0 0,-1 3-42 0 0,8-8-22 0 0,-1-1-1 0 0,1 0 1 0 0,0 1 0 0 0,0-1 0 0 0,0 0-1 0 0,1 0 1 0 0,-1 0 0 0 0,0 0 0 0 0,1-1-1 0 0,-1 1 1 0 0,1 0 0 0 0,0-1 0 0 0,-1 0-1 0 0,1 0 1 0 0,0 0 0 0 0,0 0 0 0 0,0 0-1 0 0,0 0 1 0 0,0-1 0 0 0,0 0 0 0 0,0 1-1 0 0,0-1 1 0 0,0 0 0 0 0,0 0 0 0 0,0-1-1 0 0,0 1 1 0 0,-1-1 0 0 0,1 1-1 0 0,0-1 1 0 0,0 0 0 0 0,0 0 0 0 0,0 0-1 0 0,-1-1 1 0 0,1 1 22 0 0,86-32-719 0 0,-4 0 2952 0 0,-90 72-1654 0 0,1 10-423 0 0,3-1 0 0 0,2 0 1 0 0,2 0-1 0 0,3 0 0 0 0,4 20-156 0 0,-9-66 4 0 0,32 337 607 0 0,-33-333-574 0 0,0 1 0 0 0,0 0 0 0 0,-1 0 0 0 0,1-1 0 0 0,-1 1 1 0 0,-1 0-1 0 0,1-1 0 0 0,-1 1 0 0 0,-1-1 0 0 0,1 0 1 0 0,-1 1-1 0 0,0-1 0 0 0,0 0 0 0 0,-1-1 0 0 0,1 1 0 0 0,-1-1 1 0 0,-1 1-1 0 0,1-1 0 0 0,-1 0 0 0 0,0-1 0 0 0,0 1 1 0 0,0-1-1 0 0,-1 0 0 0 0,1 0 0 0 0,-1-1 0 0 0,0 0 0 0 0,0 0 1 0 0,0 0-1 0 0,-1-1 0 0 0,1 0 0 0 0,0 0 0 0 0,-1 0 1 0 0,0-1-1 0 0,1 0 0 0 0,-1 0 0 0 0,0-1 0 0 0,0 0 0 0 0,1 0 1 0 0,-1 0-38 0 0,-1-4-38 0 0,0 0 1 0 0,0 0-1 0 0,0-1 1 0 0,1 0 0 0 0,0 0-1 0 0,0-1 1 0 0,0 0-1 0 0,1 0 1 0 0,0-1-1 0 0,0 1 1 0 0,0-1 0 0 0,1 0-1 0 0,0-1 1 0 0,1 0-1 0 0,-1 1 1 0 0,1-1 0 0 0,1-1-1 0 0,0 1 1 0 0,0 0-1 0 0,0-1 1 0 0,1 0-1 0 0,1 1 1 0 0,-1-1 0 0 0,2 0-1 0 0,-1 0 1 0 0,1-6 37 0 0,0-7-503 0 0,0 1 0 0 0,2-1 0 0 0,0 1 0 0 0,1 0 0 0 0,2 0 0 0 0,0 0 0 0 0,1 0 0 0 0,1 1-1 0 0,1 0 1 0 0,10-18 503 0 0,5 0-1496 0 0,4 3 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14 1088 0 0,'-30'37'991'0'0,"2"1"0"0"0,1 1 1 0 0,2 2-1 0 0,2 1 0 0 0,-11 29-991 0 0,-44-14-3626 0 0,57-54 2336 0 0</inkml:trace>
  <inkml:trace contextRef="#ctx0" brushRef="#br0" timeOffset="249.987">204 68 1436 0 0,'26'-8'6143'0'0,"28"42"-5917"0"0,-34-19 343 0 0,217 145-1542 0 0,-220-135-3146 0 0,-17-25 2717 0 0</inkml:trace>
  <inkml:trace contextRef="#ctx0" brushRef="#br0" timeOffset="515.572">108 0 1228 0 0,'-5'1'146'0'0,"0"-1"1"0"0,0 1-1 0 0,0 0 0 0 0,0 0 0 0 0,1 1 1 0 0,-1 0-1 0 0,0-1 0 0 0,1 1 1 0 0,-1 1-1 0 0,1-1 0 0 0,0 1 0 0 0,0 0 1 0 0,0 0-1 0 0,0 0 0 0 0,0 0 1 0 0,1 1-1 0 0,-1-1 0 0 0,1 1 0 0 0,0 0 1 0 0,0 0-1 0 0,1 0 0 0 0,-1 0 0 0 0,1 1 1 0 0,0-1-1 0 0,0 1 0 0 0,0 0 1 0 0,0-1-1 0 0,1 1 0 0 0,0 0 0 0 0,0 0 1 0 0,0 0-1 0 0,1 0 0 0 0,0 0 1 0 0,0 0-1 0 0,0 0 0 0 0,0 0 0 0 0,1-1 1 0 0,1 6-147 0 0,2 3 36 0 0,2 0 0 0 0,0 0 1 0 0,0 0-1 0 0,1-1 0 0 0,1 0 1 0 0,0 0-1 0 0,1-1 0 0 0,0 0 1 0 0,0 0-1 0 0,1-1 0 0 0,1-1 1 0 0,0 1-1 0 0,0-2 1 0 0,0 0-1 0 0,1 0 0 0 0,9 4-36 0 0,139 44-4910 0 0,-137-54 3388 0 0</inkml:trace>
  <inkml:trace contextRef="#ctx0" brushRef="#br0" timeOffset="796.896">753 24 996 0 0,'6'16'258'0'0,"-1"-1"1"0"0,0 1-1 0 0,-1 0 0 0 0,-1 1 1 0 0,0-1-1 0 0,-2 0 0 0 0,0 1 1 0 0,0-1-1 0 0,-1 1 1 0 0,-2-1-1 0 0,1 1 0 0 0,-2-1 1 0 0,0 0-1 0 0,-1 1 0 0 0,-1-2 1 0 0,0 1-1 0 0,-1 0 0 0 0,0-1 1 0 0,-2 0-1 0 0,0-1 0 0 0,0 0 1 0 0,-1 0-1 0 0,-2 0-258 0 0,-14 11-1019 0 0,23-25-261 0 0,0-2-67 0 0,-6-8-25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47 996 0 0,'0'0'602'0'0,"3"-3"16"0"0,7-8-54 0 0,-7 8-109 0 0,-3 3 2 0 0,0 0-49 0 0,0 0-84 0 0,0 0-72 0 0,3-18 623 0 0,-3 18-843 0 0,0 1 0 0 0,0-1 0 0 0,0 1 0 0 0,0-1 0 0 0,0 1 0 0 0,0-1 0 0 0,0 1-1 0 0,0-1 1 0 0,0 1 0 0 0,0-1 0 0 0,0 1 0 0 0,0-1 0 0 0,0 1 0 0 0,1-1 0 0 0,-1 1 0 0 0,0-1 0 0 0,0 1 0 0 0,0-1-1 0 0,1 0 1 0 0,-1 1 0 0 0,0-1 0 0 0,1 1 0 0 0,-1-1 0 0 0,0 0 0 0 0,1 1 0 0 0,-1-1 0 0 0,0 0 0 0 0,1 0 0 0 0,-1 1-1 0 0,1-1 1 0 0,-1 0 0 0 0,0 0 0 0 0,1 1 0 0 0,-1-1 0 0 0,1 0 0 0 0,-1 0 0 0 0,1 0 0 0 0,-1 0-32 0 0,-9 35 21 0 0,-20 256 1689 0 0,29-287-1668 0 0,0 0 0 0 0,1 0 1 0 0,-1 0-1 0 0,1 0 0 0 0,-1 0 0 0 0,1 0 0 0 0,1 0 0 0 0,-1 0 0 0 0,0 0 0 0 0,1 0 0 0 0,0-1 0 0 0,0 1 0 0 0,0 0 0 0 0,0-1 0 0 0,1 0 0 0 0,-1 1 0 0 0,1-1 0 0 0,0 0 0 0 0,0 0 0 0 0,0-1 0 0 0,0 1 0 0 0,1-1 0 0 0,-1 1 0 0 0,1-1 0 0 0,-1 0 0 0 0,1 0 0 0 0,0-1 0 0 0,0 1 0 0 0,0-1 0 0 0,0 0 0 0 0,0 0 0 0 0,0 0 0 0 0,0 0 0 0 0,0-1 0 0 0,0 0 0 0 0,0 0 0 0 0,1 0-42 0 0,152-18 392 0 0,-63-14-1230 0 0,-36 2-3543 0 0,-57 29 2836 0 0,-1 1 107 0 0</inkml:trace>
  <inkml:trace contextRef="#ctx0" brushRef="#br0" timeOffset="265.743">95 236 1468 0 0,'-17'-17'6030'0'0,"63"3"-4775"0"0,-26 9-1114 0 0,101-26 624 0 0,-45 14-1421 0 0,-4-5-3375 0 0,-69 21 2485 0 0,-2 1 20 0 0</inkml:trace>
  <inkml:trace contextRef="#ctx0" brushRef="#br0" timeOffset="515.807">1 57 2016 0 0,'39'-32'7719'0'0,"100"12"-8116"0"0,-134 20 545 0 0,216-3-6721 0 0,-189 1 5016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5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332 396 1004 0 0,'7'-47'5392'0'0,"-59"31"-4283"0"0,36 15-993 0 0,-1 0 1 0 0,1 1-1 0 0,-1 1 0 0 0,1 1 1 0 0,-1 0-1 0 0,1 1 1 0 0,0 0-1 0 0,0 2 1 0 0,0 0-1 0 0,1 0 0 0 0,0 2 1 0 0,0 0-1 0 0,0 1 1 0 0,1 0-1 0 0,0 1 1 0 0,-12 10-117 0 0,25-18 3 0 0,0 0 0 0 0,0 0 1 0 0,1 0-1 0 0,-1 0 1 0 0,0 0-1 0 0,1 0 1 0 0,-1 0-1 0 0,0 0 1 0 0,1 0-1 0 0,-1 0 1 0 0,1 0-1 0 0,0 0 1 0 0,-1 0-1 0 0,1 0 1 0 0,0 0-1 0 0,0 1 1 0 0,0-1-1 0 0,0 0 1 0 0,0 0-1 0 0,0 0 1 0 0,0 0-1 0 0,0 1 1 0 0,0-1-1 0 0,0 0 1 0 0,1 0-1 0 0,-1 0 0 0 0,0 0 1 0 0,1 0-1 0 0,-1 0 1 0 0,1 0-1 0 0,0 0 1 0 0,-1 0-1 0 0,1 0 1 0 0,0 0-1 0 0,-1 0 1 0 0,1 0-1 0 0,0 0 1 0 0,0 0-1 0 0,0-1 1 0 0,0 1-1 0 0,0 0 1 0 0,0-1-1 0 0,0 1 1 0 0,0 0-1 0 0,0-1 1 0 0,0 0-1 0 0,0 1 1 0 0,0-1-1 0 0,0 1 1 0 0,0-1-1 0 0,0 0 1 0 0,1 0-1 0 0,-1 0 0 0 0,0 0 1 0 0,0 0-4 0 0,64 16-141 0 0,-50-16 41 0 0,0-2-1 0 0,0 0 0 0 0,0-1 1 0 0,-1 0-1 0 0,1-2 0 0 0,-1 1 1 0 0,0-2-1 0 0,0 0 0 0 0,0 0 1 0 0,-1-1-1 0 0,0-1 0 0 0,-1 0 1 0 0,1-1-1 0 0,-2-1 0 0 0,1 1 1 0 0,-1-2-1 0 0,-1 0 0 0 0,0 0 1 0 0,0-1-1 0 0,-1 0 0 0 0,-1 0 1 0 0,0-1-1 0 0,-1 0 1 0 0,0-1-1 0 0,-1 1 0 0 0,0-1 1 0 0,-1-1-1 0 0,-1 1 0 0 0,0-1 1 0 0,0-7 100 0 0,37-166 1872 0 0,-66 205-1805 0 0,15 21 45 0 0,1 0 0 0 0,2 1 0 0 0,2-1 0 0 0,2 1 1 0 0,1 0-1 0 0,2 0 0 0 0,1 0 0 0 0,3 0 0 0 0,5 28-112 0 0,15 83 952 0 0,-5-234-553 0 0,-16 71-419 0 0,1 1-1 0 0,1-1 0 0 0,0 1 1 0 0,1 0-1 0 0,0 1 0 0 0,0-1 1 0 0,2 1-1 0 0,-1 0 1 0 0,1 1-1 0 0,1 0 0 0 0,0 0 1 0 0,0 1-1 0 0,1 0 0 0 0,0 1 1 0 0,1 0-1 0 0,-1 0 0 0 0,2 1 1 0 0,-1 1-1 0 0,1 0 1 0 0,0 0-1 0 0,0 1 0 0 0,2 0 21 0 0,-11 5 6 0 0,1 0-1 0 0,-1 0 1 0 0,1 0-1 0 0,-1 0 1 0 0,1 0-1 0 0,-1 1 1 0 0,0-1-1 0 0,1 1 1 0 0,-1 0-1 0 0,0 0 1 0 0,0 0-1 0 0,1 1 1 0 0,-1-1-1 0 0,0 1 1 0 0,0 0-1 0 0,-1 0 1 0 0,1 0-1 0 0,0 0 1 0 0,0 0-1 0 0,-1 1 1 0 0,0-1-1 0 0,1 1 1 0 0,-1-1-1 0 0,0 1 1 0 0,0 0-1 0 0,0 0 1 0 0,-1 0-1 0 0,1 0 1 0 0,-1 0-1 0 0,0 0 1 0 0,0 0-1 0 0,0 1 1 0 0,0-1-1 0 0,0 0 1 0 0,-1 1 0 0 0,1-1-1 0 0,-1 1 1 0 0,0-1-1 0 0,0 1 1 0 0,0-1-1 0 0,-1 0 1 0 0,1 1-1 0 0,-1-1 1 0 0,0 1-1 0 0,1-1 1 0 0,-2 0-1 0 0,1 0 1 0 0,0 0-1 0 0,-1 1 1 0 0,1-1-1 0 0,-1-1 1 0 0,0 1-1 0 0,0 0 1 0 0,-1 0-6 0 0,-110 150 1204 0 0,266-317-3286 0 0,9 23 853 0 0,-182 158 1779 0 0,13-12-472 0 0,1 0 1 0 0,-1 0-1 0 0,1 1 1 0 0,-1 0-1 0 0,2 0 0 0 0,-1 0 1 0 0,1 1-1 0 0,0 0 1 0 0,0 0-1 0 0,1 0 0 0 0,0 1 1 0 0,0-1-1 0 0,0 1 1 0 0,1 0-1 0 0,1 0 0 0 0,-1 0 1 0 0,1 1-1 0 0,0 2-78 0 0,5-3-55 0 0,1 0 0 0 0,0-1 0 0 0,0 0 0 0 0,0 1 0 0 0,1-2 0 0 0,0 1-1 0 0,1 0 1 0 0,-1-1 0 0 0,1 0 0 0 0,1 0 0 0 0,-1-1 0 0 0,1 0 0 0 0,0 0 0 0 0,0-1 0 0 0,0 1-1 0 0,1-1 1 0 0,-1-1 0 0 0,1 0 0 0 0,0 0 0 0 0,0 0 0 0 0,0-1 0 0 0,0 0 0 0 0,1-1-1 0 0,-1 0 1 0 0,0 0 0 0 0,1 0 0 0 0,3-1 55 0 0,134 10-5319 0 0,-126-10 3962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5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1508 0 0,'-2'1'948'0'0,"2"1"-60"0"0,0-4-148 0 0,6 2-44 0 0,-1 0-200 0 0,5 0 17 0 0,15-1-57 0 0,-9 1-52 0 0,10 0-132 0 0,4 0-168 0 0,2 0-96 0 0,-1 0 8 0 0,1 0-460 0 0,-3 0-388 0 0,-9 0 75 0 0,-2 0-831 0 0,-5 0 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0:0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1120 0 0,'3'3'1120'0'0,"4"-1"-140"0"0,2-2-16 0 0,18 0-148 0 0,-9 0-107 0 0,11 0-81 0 0,6 0-36 0 0,43-17-148 0 0,-31 8-248 0 0,1 0-332 0 0,-2 3 20 0 0,-3-1-532 0 0,1 2 60 0 0,-4-2-929 0 0,-2-2 73 0 0,-3 1 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0:0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70 1484 0 0,'13'-22'3754'0'0,"-1"15"-3546"0"0,0 1 0 0 0,0 0 0 0 0,0 0 0 0 0,1 2-1 0 0,0-1 1 0 0,0 2 0 0 0,0 0 0 0 0,0 0-1 0 0,1 1 1 0 0,-1 1 0 0 0,10 0-208 0 0,-19 1 24 0 0,0 1 0 0 0,0 0-1 0 0,0 0 1 0 0,0 0 0 0 0,0 0 0 0 0,0 1 0 0 0,0 0-1 0 0,0 0 1 0 0,0 0 0 0 0,-1 0 0 0 0,1 0-1 0 0,-1 1 1 0 0,1 0 0 0 0,-1-1 0 0 0,0 1 0 0 0,0 1-1 0 0,0-1 1 0 0,-1 0 0 0 0,1 1 0 0 0,-1-1 0 0 0,0 1-1 0 0,1 0 1 0 0,-2-1 0 0 0,1 1 0 0 0,0 0-1 0 0,-1 0 1 0 0,0 0 0 0 0,0 1 0 0 0,0-1 0 0 0,0 0-1 0 0,-1 0 1 0 0,0 1 0 0 0,0-1 0 0 0,0 0 0 0 0,0 0-1 0 0,-1 1 1 0 0,1-1 0 0 0,-1 0 0 0 0,0 0-1 0 0,-2 4-23 0 0,-112 141 1288 0 0,155-127-1029 0 0,-33-22-255 0 0,0 1 0 0 0,0-1 0 0 0,1 1 0 0 0,-1 1 0 0 0,0-1 0 0 0,0 1-1 0 0,0 0 1 0 0,-1 1 0 0 0,1 0 0 0 0,0 0 0 0 0,-1 0 0 0 0,0 1 0 0 0,0 0 0 0 0,0 0 0 0 0,0 0-1 0 0,-1 1 1 0 0,1 0 0 0 0,-1 0 0 0 0,0 0 0 0 0,-1 1 0 0 0,1-1 0 0 0,-1 1 0 0 0,0 1 0 0 0,-1-1-1 0 0,1 0 1 0 0,-1 1 0 0 0,-1-1 0 0 0,1 1 0 0 0,0 3-4 0 0,-7-3 29 0 0,1 0-1 0 0,-1 0 1 0 0,0-1-1 0 0,0 1 1 0 0,-1-1 0 0 0,0 0-1 0 0,0 0 1 0 0,-1 0-1 0 0,1-1 1 0 0,-1 0 0 0 0,0 0-1 0 0,-1 0 1 0 0,1-1-1 0 0,-1 0 1 0 0,0 0 0 0 0,0-1-1 0 0,0 0 1 0 0,0 0-1 0 0,-1-1 1 0 0,0 1-29 0 0,-136 28-1311 0 0,140-30 1108 0 0,0-1 1 0 0,-1 0-1 0 0,1 0 1 0 0,0 0-1 0 0,-1-1 1 0 0,1 1-1 0 0,0-1 1 0 0,-1 0-1 0 0,1 0 0 0 0,0 0 1 0 0,0-1-1 0 0,0 1 1 0 0,0-1-1 0 0,0 0 1 0 0,1 0-1 0 0,-1-1 1 0 0,0 1-1 0 0,1-1 0 0 0,0 0 1 0 0,-1 0-1 0 0,1 0 1 0 0,0 0-1 0 0,1 0 1 0 0,-1-1-1 0 0,0 1 1 0 0,1-1-1 0 0,0 0 0 0 0,0 0 1 0 0,0 0-1 0 0,1 0 1 0 0,-1 0-1 0 0,0-1 203 0 0,-2-20-1374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0:0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22 928 0 0,'-1'-21'7879'0'0,"-3"36"-5682"0"0,0 39-1906 0 0,26 82 99 0 0,14-49-3289 0 0,-33-64-2714 0 0,-23 1 4336 0 0</inkml:trace>
  <inkml:trace contextRef="#ctx0" brushRef="#br0" timeOffset="250.056">0 433 1068 0 0,'10'2'5658'0'0,"42"-6"-3526"0"0,212-38 1015 0 0,-86 23-5797 0 0,-141 19-3174 0 0,-37 0 4373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5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12 343 1368 0 0,'8'-3'123'0'0,"-1"1"0"0"0,2 0 0 0 0,-1 0 0 0 0,0 0 0 0 0,0 1 0 0 0,0 0 0 0 0,1 1 0 0 0,-1 0 0 0 0,0 0 0 0 0,1 1 0 0 0,-1 0 1 0 0,0 0-1 0 0,0 1 0 0 0,0 0 0 0 0,0 0 0 0 0,0 1 0 0 0,0 0 0 0 0,-1 1 0 0 0,1-1 0 0 0,-1 1 0 0 0,0 1 0 0 0,0 0 0 0 0,0 0 0 0 0,-1 0 0 0 0,0 0 0 0 0,0 1 0 0 0,0 0 0 0 0,-1 1 0 0 0,0-1 0 0 0,5 8-123 0 0,-11-9 102 0 0,0 0 0 0 0,0 0 0 0 0,0-1 0 0 0,-1 1 0 0 0,0 0 0 0 0,0-1 0 0 0,0 1 0 0 0,0-1 0 0 0,0 0 0 0 0,-1 1 0 0 0,0-1 0 0 0,0 0 0 0 0,0-1 0 0 0,-1 1 0 0 0,1-1 0 0 0,-1 1 0 0 0,0-1 0 0 0,0 0 0 0 0,0 0 0 0 0,0-1 0 0 0,0 1 0 0 0,0-1 0 0 0,-4 1-102 0 0,5-1 81 0 0,-166 83 1111 0 0,168-84-1701 0 0,24-24-4589 0 0,0 11 3751 0 0</inkml:trace>
  <inkml:trace contextRef="#ctx0" brushRef="#br0" timeOffset="281.232">268 400 1100 0 0,'-5'1'174'0'0,"1"0"0"0"0,-1 0 0 0 0,1 0 0 0 0,-1 1-1 0 0,1 0 1 0 0,0-1 0 0 0,0 1 0 0 0,0 1 0 0 0,0-1 0 0 0,0 1 0 0 0,0-1 0 0 0,0 1-1 0 0,1 0 1 0 0,0 1 0 0 0,-1-1 0 0 0,1 1 0 0 0,0-1 0 0 0,1 1 0 0 0,-1 0 0 0 0,1 0-1 0 0,0 0 1 0 0,0 0 0 0 0,0 0 0 0 0,0 1 0 0 0,1-1 0 0 0,-1 0 0 0 0,1 1-1 0 0,0 0 1 0 0,1-1 0 0 0,-1 1 0 0 0,1-1 0 0 0,0 5-174 0 0,5-1 65 0 0,0 1 0 0 0,1-1 0 0 0,0 0 1 0 0,1-1-1 0 0,-1 0 0 0 0,2 0 0 0 0,-1 0 0 0 0,1-1 0 0 0,0 0 0 0 0,0 0 1 0 0,0-1-1 0 0,1 0 0 0 0,0 0 0 0 0,0-1 0 0 0,0 0 0 0 0,0-1 0 0 0,1 0 1 0 0,-1-1-1 0 0,9 2-65 0 0,130-1-4243 0 0,-93-15 2812 0 0</inkml:trace>
  <inkml:trace contextRef="#ctx0" brushRef="#br0" timeOffset="687.714">433 72 1076 0 0,'1'-5'205'0'0,"1"1"0"0"0,0 0-1 0 0,1 0 1 0 0,-1 0 0 0 0,1 0 0 0 0,-1 0 0 0 0,1 0-1 0 0,0 1 1 0 0,1-1 0 0 0,-1 1 0 0 0,1 0-1 0 0,-1 0 1 0 0,1 0 0 0 0,0 0 0 0 0,0 1 0 0 0,0 0-1 0 0,0-1 1 0 0,1 2 0 0 0,-1-1 0 0 0,1 0-1 0 0,-1 1 1 0 0,1 0 0 0 0,-1 0 0 0 0,1 0 0 0 0,0 1-1 0 0,-1-1 1 0 0,1 1 0 0 0,3 0-205 0 0,-2 4 76 0 0,-1 0 0 0 0,0 0 0 0 0,-1 0 0 0 0,1 0 0 0 0,-1 1 0 0 0,0 0 0 0 0,0 0 0 0 0,0 0 0 0 0,-1 0 0 0 0,0 1 0 0 0,0-1 0 0 0,0 1 0 0 0,-1 0 0 0 0,1-1 0 0 0,-1 1 0 0 0,-1 0 0 0 0,1 1 0 0 0,-1-1 0 0 0,0 0 0 0 0,-1 0 0 0 0,1 1 0 0 0,-1-1 0 0 0,0 0 0 0 0,-1 0 0 0 0,0 1 0 0 0,0-1 0 0 0,0 0 0 0 0,-1 0 0 0 0,1 0 0 0 0,-2 0 0 0 0,1 0 0 0 0,-1 0 0 0 0,1-1 0 0 0,-1 1 0 0 0,-1-1 0 0 0,1 0 0 0 0,-1 0 0 0 0,0 0 0 0 0,0 0 0 0 0,-3 1-76 0 0,-55 80 1543 0 0,62-85-1565 0 0,1 0 0 0 0,-1 1 0 0 0,1-1 0 0 0,-1 0 0 0 0,1 0 0 0 0,0 1 0 0 0,-1-1 0 0 0,1 0 0 0 0,0 0 0 0 0,0 0 0 0 0,0 0 0 0 0,0 0 0 0 0,0 0 0 0 0,0 0 0 0 0,0 0 0 0 0,0-1-1 0 0,0 1 1 0 0,0 0 0 0 0,1-1 0 0 0,-1 1 0 0 0,0 0 0 0 0,0-1 0 0 0,1 0 0 0 0,-1 1 0 0 0,0-1 0 0 0,1 0 0 0 0,-1 1 0 0 0,0-1 0 0 0,1 0 0 0 0,-1 0 0 0 0,0 0 0 0 0,1 0 0 0 0,-1-1 0 0 0,0 1 0 0 0,1 0 0 0 0,-1 0 0 0 0,0-1 0 0 0,1 1 0 0 0,-1-1 0 0 0,0 1 0 0 0,0-1 0 0 0,1 0 0 0 0,-1 1 0 0 0,1-2 22 0 0,4 1-180 0 0,143-35-6477 0 0,-125 27 5274 0 0</inkml:trace>
  <inkml:trace contextRef="#ctx0" brushRef="#br0" timeOffset="1110.046">429 243 1132 0 0,'-20'-2'3709'0'0,"-38"28"-2661"0"0,51-21-949 0 0,1 0 1 0 0,-1 0 0 0 0,1 0-1 0 0,0 0 1 0 0,1 1 0 0 0,-1 0-1 0 0,1 0 1 0 0,1 1 0 0 0,-1-1-1 0 0,1 1 1 0 0,0 0 0 0 0,0 0-1 0 0,1 1 1 0 0,0-1 0 0 0,0 1-1 0 0,1 0-99 0 0,-8 87-4993 0 0,10-85 3591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5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177 245 1204 0 0,'0'0'569'0'0,"16"-3"1042"0"0,-22-23 2706 0 0,-10 20-3422 0 0,-31 34-1090 0 0,42-24 217 0 0,0 0-1 0 0,1 1 1 0 0,0 0-1 0 0,-1 0 1 0 0,2 0-1 0 0,-1 0 1 0 0,0 0-1 0 0,1 1 0 0 0,0 0 1 0 0,1-1-1 0 0,-1 1 1 0 0,1 0-1 0 0,0 0 1 0 0,1 1-1 0 0,-1-1 1 0 0,1 0-1 0 0,0 0 0 0 0,1 1 1 0 0,0-1-1 0 0,0 1 1 0 0,0-1-1 0 0,0 0 1 0 0,1 1-1 0 0,0-1 1 0 0,2 5-22 0 0,74 150 1142 0 0,-30-78-749 0 0,-45-77-402 0 0,1 0 0 0 0,0 0 0 0 0,-1 0 0 0 0,-1 1 0 0 0,1-1 0 0 0,-1 1 0 0 0,0-1 0 0 0,0 1 0 0 0,-1 0 0 0 0,1-1 0 0 0,-2 1 0 0 0,1 0-1 0 0,-1-1 1 0 0,0 1 0 0 0,0-1 0 0 0,-1 1 0 0 0,0-1 0 0 0,0 0 0 0 0,0 1 0 0 0,-1-1 0 0 0,0 0 0 0 0,0 0 0 0 0,-1-1 0 0 0,-2 4 9 0 0,1-3-198 0 0,0-1-1 0 0,0 0 1 0 0,0 0 0 0 0,0-1-1 0 0,-1 1 1 0 0,0-1 0 0 0,0-1-1 0 0,0 1 1 0 0,-1-1-1 0 0,1 0 1 0 0,-1 0 0 0 0,1-1-1 0 0,-1 0 1 0 0,0 0 0 0 0,-4 0 198 0 0,-60 2-4431 0 0,58-4 3033 0 0</inkml:trace>
  <inkml:trace contextRef="#ctx0" brushRef="#br0" timeOffset="374.972">543 985 1076 0 0,'-32'22'4259'0'0,"12"-8"-3741"0"0,-84 74 1909 0 0,103-88-2398 0 0,1 0-1 0 0,-1 1 1 0 0,0-1 0 0 0,1 1-1 0 0,-1-1 1 0 0,0 1-1 0 0,1-1 1 0 0,-1 1 0 0 0,1-1-1 0 0,-1 1 1 0 0,1-1 0 0 0,-1 1-1 0 0,1-1 1 0 0,-1 1-1 0 0,1 0 1 0 0,0-1 0 0 0,-1 1-1 0 0,1 0 1 0 0,0 0-1 0 0,0-1 1 0 0,-1 1 0 0 0,1 0-1 0 0,0 0 1 0 0,0-1 0 0 0,0 1-1 0 0,0 0 1 0 0,0 0-1 0 0,0-1 1 0 0,0 1 0 0 0,0 0-1 0 0,0 0 1 0 0,0-1 0 0 0,1 1-1 0 0,-1 0 1 0 0,0 0-1 0 0,0-1 1 0 0,1 1 0 0 0,-1 0-1 0 0,0-1 1 0 0,1 1 0 0 0,-1 0-1 0 0,1-1 1 0 0,-1 1-1 0 0,1-1 1 0 0,-1 1 0 0 0,1-1-1 0 0,0 1 1 0 0,-1-1-1 0 0,1 1 1 0 0,-1-1 0 0 0,1 1-1 0 0,0-1 1 0 0,-1 0 0 0 0,1 1-1 0 0,0-1 1 0 0,0 0-1 0 0,-1 0 1 0 0,1 0 0 0 0,0 1-1 0 0,0-1 1 0 0,-1 0 0 0 0,1 0-1 0 0,0 0 1 0 0,0 0-1 0 0,0 0-28 0 0,60-2 280 0 0,-51 0-291 0 0,1 0-1 0 0,-1-1 1 0 0,0 0 0 0 0,0-1 0 0 0,0 0 0 0 0,0 0 0 0 0,-1-1 0 0 0,0 0 0 0 0,0-1-1 0 0,0 0 1 0 0,-1-1 0 0 0,1 1 0 0 0,-2-2 0 0 0,1 1 0 0 0,-1-1 0 0 0,0 0 0 0 0,0 0-1 0 0,-1-1 1 0 0,-1 0 0 0 0,1 0 0 0 0,-1-1 0 0 0,0-2 11 0 0,-5 3-68 0 0,-1 1 0 0 0,-1 0 0 0 0,0 0 0 0 0,0 0 1 0 0,0 0-1 0 0,-1 0 0 0 0,-1 0 0 0 0,1 1 0 0 0,-1 0 0 0 0,0-1 0 0 0,-1 2 0 0 0,1-1 0 0 0,-1 0 1 0 0,-1 1-1 0 0,1 0 0 0 0,-3-1 68 0 0,-79-74-1199 0 0,-17-19-4308 0 0,88 79 4200 0 0</inkml:trace>
  <inkml:trace contextRef="#ctx0" brushRef="#br0" timeOffset="703.034">474 17 1688 0 0,'8'-16'6155'0'0,"-12"22"-3484"0"0,-10 35-1899 0 0,25 206-5361 0 0,-8-187 543 0 0,-3-50 2555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0:0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1060 0 0,'14'6'5093'0'0,"20"-8"-4182"0"0,-33 1-674 0 0,131-16 1616 0 0,-44 4-1977 0 0,0 7-3787 0 0,-87 6 2649 0 0,2 2 8 0 0,9 9-157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4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46 1624 0 0,'-3'11'3100'0'0,"-19"72"-2119"0"0,19-68-843 0 0,0 0 0 0 0,0 1 1 0 0,2-1-1 0 0,0 1 0 0 0,1-1 1 0 0,1 1-1 0 0,0 0 0 0 0,1-1 0 0 0,0 0 1 0 0,1 1-1 0 0,1-1 0 0 0,1 0 1 0 0,0 0-1 0 0,1-1 0 0 0,0 0 1 0 0,1 0-1 0 0,1 0 0 0 0,0-1 1 0 0,1 0-1 0 0,1-1 0 0 0,5 7-138 0 0,-9-15 38 0 0,1-1-1 0 0,-1 1 1 0 0,0-1-1 0 0,1-1 0 0 0,0 1 1 0 0,-1-1-1 0 0,1 0 0 0 0,0-1 1 0 0,0 0-1 0 0,0 0 1 0 0,0 0-1 0 0,1-1 0 0 0,-1 0 1 0 0,0 0-1 0 0,0-1 1 0 0,0 0-1 0 0,0 0 0 0 0,0-1 1 0 0,0 0-1 0 0,-1 0 0 0 0,1 0 1 0 0,0-1-1 0 0,-1 0 1 0 0,0 0-1 0 0,1-1 0 0 0,-1 0 1 0 0,0 0-38 0 0,6-4 27 0 0,1-1 0 0 0,-2 0 0 0 0,1 0 0 0 0,-2-1 0 0 0,1-1 0 0 0,-1 0 0 0 0,-1 0 0 0 0,0 0 0 0 0,0-2 0 0 0,-1 1 1 0 0,-1-1-1 0 0,4-9-27 0 0,42-260 736 0 0,-67 298-424 0 0,12 1-347 0 0,1 0-1 0 0,1-1 0 0 0,1 1 0 0 0,0 0 1 0 0,1-1-1 0 0,1 1 0 0 0,1-1 1 0 0,0 0-1 0 0,1 0 0 0 0,0 0 0 0 0,2 0 1 0 0,5 8 35 0 0,-7-14-627 0 0,1 0 0 0 0,0-1 0 0 0,0 0-1 0 0,1-1 1 0 0,0 1 0 0 0,1-1 0 0 0,0-1 0 0 0,0 1 0 0 0,1-1 0 0 0,0-1 0 0 0,0 1 0 0 0,7 2 627 0 0,-9-6-1403 0 0</inkml:trace>
  <inkml:trace contextRef="#ctx0" brushRef="#br0" timeOffset="453.774">690 348 1612 0 0,'17'-35'513'0'0,"-3"0"-1"0"0,0-1 1 0 0,-3 0-1 0 0,0-1 1 0 0,-3 0-1 0 0,0-5-512 0 0,-6-26 248 0 0,-2 67-245 0 0,0 0 0 0 0,0 0-1 0 0,0 0 1 0 0,-1 0 0 0 0,1 1-1 0 0,0-1 1 0 0,0 0 0 0 0,-1 0-1 0 0,1 0 1 0 0,-1 0 0 0 0,1 0-1 0 0,-1 0 1 0 0,1 0 0 0 0,-1 1 0 0 0,1-1-1 0 0,-1 0 1 0 0,0 1 0 0 0,1-1-1 0 0,-1 0 1 0 0,0 1 0 0 0,0-1-1 0 0,0 0 1 0 0,1 1 0 0 0,-1 0 0 0 0,0-1-1 0 0,0 1 1 0 0,0-1 0 0 0,0 1-1 0 0,0 0 1 0 0,0 0 0 0 0,0-1-1 0 0,0 1 1 0 0,0 0 0 0 0,0 0-1 0 0,0 0 1 0 0,0 0 0 0 0,0 0 0 0 0,0 0-1 0 0,0 0 1 0 0,1 1 0 0 0,-1-1-1 0 0,0 0 1 0 0,0 1 0 0 0,0-1-1 0 0,0 0 1 0 0,0 1 0 0 0,0-1 0 0 0,0 1-1 0 0,1-1 1 0 0,-1 1 0 0 0,0-1-1 0 0,0 1 1 0 0,1 0 0 0 0,-1 0-1 0 0,0-1 1 0 0,1 1 0 0 0,-1 0-1 0 0,1 0 1 0 0,-1 0 0 0 0,1-1 0 0 0,-1 1-1 0 0,1 0 1 0 0,-1 0 0 0 0,1 0-1 0 0,0 0 1 0 0,0 0 0 0 0,-1 0-1 0 0,1 1-2 0 0,55 62 310 0 0,-47-58-229 0 0,-1 0 0 0 0,0 1 0 0 0,-1 0 0 0 0,1 0 0 0 0,-1 1 0 0 0,-1 0 0 0 0,1 0 0 0 0,-1 0-1 0 0,-1 1 1 0 0,1-1 0 0 0,-2 1 0 0 0,1 0 0 0 0,-1 1 0 0 0,-1-1 0 0 0,1 0 0 0 0,-2 1 0 0 0,1 5-81 0 0,-3-7 45 0 0,0 0 0 0 0,-1 0 0 0 0,0 0 1 0 0,0-1-1 0 0,-1 1 0 0 0,0 0 0 0 0,0-1 0 0 0,-1 0 0 0 0,0 0 1 0 0,-1 0-1 0 0,1-1 0 0 0,-1 1 0 0 0,0-1 0 0 0,-1 0 1 0 0,1 0-1 0 0,-2 0-45 0 0,18-10-4613 0 0,2-5 3227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0:0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27 848 0 0,'8'2'864'0'0,"0"1"-124"0"0,15 0 12 0 0,2 0-88 0 0,-12-3-172 0 0,6 0-36 0 0,5 0 8 0 0,7 0-235 0 0,2 0-33 0 0,35-18-773 0 0,-28 13 41 0 0,-2-1-908 0 0,-4-3-136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4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3439 70 1152 0 0,'0'0'926'0'0,"0"0"-108"0"0,0 0-53 0 0,0 0-89 0 0,13 0 318 0 0,-6 3 3328 0 0,10 75-3639 0 0,17 48-153 0 0,-7-45-3023 0 0,-29-63-1888 0 0,-13-1 2969 0 0,15-16 1276 0 0,-17 10-1420 0 0</inkml:trace>
  <inkml:trace contextRef="#ctx0" brushRef="#br0" timeOffset="265.983">3127 580 1036 0 0,'11'5'5152'0'0,"20"-8"-4499"0"0,-23 2 117 0 0,230-42 2885 0 0,-2 14-3614 0 0,-79 22-6084 0 0,-148 17 3226 0 0,-12-6 1334 0 0</inkml:trace>
  <inkml:trace contextRef="#ctx0" brushRef="#br0" timeOffset="562.715">3428 726 1348 0 0,'146'75'4837'0'0,"-141"-71"-4763"0"0,0-1 0 0 0,0 1 0 0 0,0 0 0 0 0,-1 0 0 0 0,0 0 0 0 0,0 0 0 0 0,0 1 0 0 0,0 0 0 0 0,-1 0-1 0 0,1 0 1 0 0,-1 0 0 0 0,0 0 0 0 0,-1 1 0 0 0,0-1 0 0 0,0 1 0 0 0,0 0 0 0 0,0 0 0 0 0,-1-1 0 0 0,0 1 0 0 0,0 0 0 0 0,0 0 0 0 0,-1 0-1 0 0,0 0 1 0 0,0 1 0 0 0,-1-1 0 0 0,0-1 0 0 0,0 1 0 0 0,0 0 0 0 0,-1 0 0 0 0,1 0 0 0 0,-1 0 0 0 0,-1-1 0 0 0,1 1 0 0 0,-1-1 0 0 0,0 0-1 0 0,0 0 1 0 0,-1 0 0 0 0,1 0 0 0 0,-1 0 0 0 0,-2 1-74 0 0,-113 91 2536 0 0,119-96-2527 0 0,0 0 0 0 0,0 0 0 0 0,0-1 0 0 0,0 1 0 0 0,0 0 0 0 0,0 0 0 0 0,0-1 1 0 0,0 1-1 0 0,0 0 0 0 0,1 0 0 0 0,-1-1 0 0 0,0 1 0 0 0,1 0 0 0 0,-1-1 0 0 0,0 1 0 0 0,1 0 1 0 0,-1-1-1 0 0,1 1 0 0 0,-1 0 0 0 0,1-1 0 0 0,-1 1 0 0 0,1-1 0 0 0,-1 1 0 0 0,1-1 0 0 0,-1 1 0 0 0,1-1 1 0 0,0 0-1 0 0,-1 1 0 0 0,1-1 0 0 0,0 0 0 0 0,-1 1 0 0 0,1-1 0 0 0,0 0 0 0 0,0 0 0 0 0,-1 0 0 0 0,1 1 1 0 0,0-1-1 0 0,0 0 0 0 0,-1 0 0 0 0,1 0 0 0 0,0 0 0 0 0,0-1 0 0 0,-1 1 0 0 0,1 0 0 0 0,0 0 1 0 0,0 0-1 0 0,-1 0 0 0 0,1-1 0 0 0,0 1 0 0 0,-1 0 0 0 0,1-1 0 0 0,0 1 0 0 0,-1-1 0 0 0,1 1 0 0 0,0-1 1 0 0,-1 1-1 0 0,1-1 0 0 0,0 1-9 0 0,45-7-1724 0 0,1-2-1 0 0,-1-3 1 0 0,0-1 0 0 0,-1-2 0 0 0,31-16 1724 0 0,-40 15-1361 0 0</inkml:trace>
  <inkml:trace contextRef="#ctx0" brushRef="#br0" timeOffset="797.67">4396 556 1048 0 0,'6'4'238'0'0,"-1"-1"0"0"0,0 1 0 0 0,-1 0 0 0 0,1 0 0 0 0,0 1 0 0 0,-1 0 0 0 0,0-1-1 0 0,0 1 1 0 0,-1 1 0 0 0,0-1 0 0 0,1 0 0 0 0,-2 1 0 0 0,1 0 0 0 0,-1 0 0 0 0,1-1 0 0 0,-2 1 0 0 0,1 1 0 0 0,-1-1 0 0 0,0 0 0 0 0,0 0-1 0 0,0 0 1 0 0,-1 1 0 0 0,0-1 0 0 0,0 0 0 0 0,-1 0 0 0 0,0 1 0 0 0,-1 4-238 0 0,-2 3-2 0 0,-1 1 1 0 0,0-1-1 0 0,-1-1 0 0 0,0 1 1 0 0,-1-1-1 0 0,-1 0 0 0 0,0-1 1 0 0,-1 0-1 0 0,0 0 0 0 0,-9 8 2 0 0,-69 66-4727 0 0,66-67 3343 0 0</inkml:trace>
  <inkml:trace contextRef="#ctx0" brushRef="#br0" timeOffset="-1486.469">1129 400 1392 0 0,'-124'-4'3704'0'0,"111"5"-3535"0"0,1 0 0 0 0,-1 1 0 0 0,0 1 0 0 0,1 0 1 0 0,-1 0-1 0 0,1 1 0 0 0,0 1 0 0 0,0 0 1 0 0,1 1-1 0 0,-1 0 0 0 0,1 1 0 0 0,1 0 0 0 0,-5 4-169 0 0,14-11 5 0 0,0 1 1 0 0,0-1-1 0 0,0 0 0 0 0,0 1 0 0 0,0-1 0 0 0,1 1 0 0 0,-1-1 0 0 0,0 1 0 0 0,0-1 0 0 0,0 1 1 0 0,1 0-1 0 0,-1-1 0 0 0,0 1 0 0 0,1 0 0 0 0,-1-1 0 0 0,0 1 0 0 0,1 0 0 0 0,-1 0 0 0 0,1 0 0 0 0,0 0 1 0 0,-1 0-1 0 0,1 0 0 0 0,0-1 0 0 0,-1 1 0 0 0,1 0 0 0 0,0 0 0 0 0,0 0 0 0 0,0 0 0 0 0,0 0 1 0 0,0 0-1 0 0,0 0 0 0 0,0 0 0 0 0,0 0 0 0 0,0 0 0 0 0,0 0 0 0 0,1 0 0 0 0,-1 0 0 0 0,0 0 1 0 0,0 0-1 0 0,1 0 0 0 0,-1 0 0 0 0,1-1 0 0 0,-1 1 0 0 0,1 0 0 0 0,0 0 0 0 0,-1 0 0 0 0,1-1 0 0 0,-1 1 1 0 0,1 0-1 0 0,0-1 0 0 0,0 1 0 0 0,0-1 0 0 0,-1 1 0 0 0,1 0 0 0 0,1-1-5 0 0,62 6-429 0 0,-51-8 375 0 0,1 0 0 0 0,-1 0 0 0 0,0-1 1 0 0,0 0-1 0 0,0-2 0 0 0,0 1 0 0 0,-1-1 0 0 0,1-1 0 0 0,-1-1 0 0 0,-1 1 0 0 0,1-2 0 0 0,-1 1 0 0 0,0-2 0 0 0,-1 1 0 0 0,0-2 0 0 0,0 1 0 0 0,-1-1 0 0 0,-1-1 0 0 0,1 0 0 0 0,-2 0 0 0 0,1 0 0 0 0,-2-1 0 0 0,0 0 0 0 0,0 0 0 0 0,-1-1 0 0 0,0 0 1 0 0,1-7 53 0 0,-3 7 92 0 0,-1 1 1 0 0,0-1 0 0 0,0 1-1 0 0,-2-1 1 0 0,1 0 0 0 0,-2 1 0 0 0,0-1-1 0 0,0 0 1 0 0,-1 1 0 0 0,-1-1 0 0 0,0 1-1 0 0,0 0 1 0 0,-1 0 0 0 0,-1 0 0 0 0,0 1-1 0 0,-1-1 1 0 0,0 1 0 0 0,-1 0 0 0 0,0 1-1 0 0,0 0 1 0 0,-2 0-93 0 0,9 9 19 0 0,-1 0-1 0 0,1 0 1 0 0,-1 0 0 0 0,1 0 0 0 0,-1 1-1 0 0,0-1 1 0 0,1 0 0 0 0,-1 0 0 0 0,0 1-1 0 0,0-1 1 0 0,0 1 0 0 0,1-1 0 0 0,-1 0-1 0 0,0 1 1 0 0,0 0 0 0 0,0-1-1 0 0,0 1 1 0 0,0-1 0 0 0,0 1 0 0 0,0 0-1 0 0,0 0 1 0 0,0 0 0 0 0,0 0 0 0 0,0-1-1 0 0,0 1 1 0 0,0 1 0 0 0,0-1-1 0 0,0 0 1 0 0,0 0 0 0 0,0 0 0 0 0,0 0-1 0 0,0 1 1 0 0,0-1 0 0 0,0 0 0 0 0,0 1-1 0 0,0-1 1 0 0,0 1 0 0 0,0-1 0 0 0,0 1-1 0 0,1 0 1 0 0,-1-1 0 0 0,0 1-1 0 0,0 0 1 0 0,1-1 0 0 0,-1 1 0 0 0,0 0-1 0 0,1 0 1 0 0,-1 0 0 0 0,1 0 0 0 0,-1-1-1 0 0,1 1 1 0 0,-1 0 0 0 0,1 0 0 0 0,0 0-1 0 0,0 0 1 0 0,-1 0 0 0 0,1 0-1 0 0,0 0 1 0 0,0 0 0 0 0,0 0 0 0 0,0 0-1 0 0,0 0 1 0 0,0 0 0 0 0,0 0 0 0 0,0 0-1 0 0,0 0 1 0 0,1 1-19 0 0,-8 80 183 0 0,13-51-270 0 0,0 1 0 0 0,2-1-1 0 0,1-1 1 0 0,2 0 0 0 0,1 0 0 0 0,1-1-1 0 0,2-1 1 0 0,5 7 87 0 0,-13-21-361 0 0,24 51-4446 0 0,-31-59 3365 0 0</inkml:trace>
  <inkml:trace contextRef="#ctx0" brushRef="#br0" timeOffset="-1032.791">1366 294 1380 0 0,'3'4'235'0'0,"0"1"0"0"0,0-1 1 0 0,0 1-1 0 0,0 0 0 0 0,-1 0 0 0 0,0 0 0 0 0,0 0 1 0 0,0 0-1 0 0,0 1 0 0 0,-1-1 0 0 0,0 0 0 0 0,0 1 0 0 0,-1-1 1 0 0,0 1-1 0 0,1-1 0 0 0,-2 1 0 0 0,1-1 0 0 0,-1 1 1 0 0,0 4-236 0 0,-53 83 3721 0 0,178-251-5166 0 0,-94 127 968 0 0,30-37-271 0 0,-98 95 1881 0 0,34-24-1099 0 0,1 1-1 0 0,-1-1 1 0 0,0 1-1 0 0,1 0 1 0 0,0 0-1 0 0,0 0 0 0 0,0 0 1 0 0,0 0-1 0 0,1 1 1 0 0,-1-1-1 0 0,1 1 1 0 0,0-1-1 0 0,1 1 1 0 0,-1 0-1 0 0,1 0 0 0 0,0 0 1 0 0,0 0-1 0 0,1 0 1 0 0,-1 0-1 0 0,1 0 1 0 0,0 0-1 0 0,0 0 0 0 0,1 0 1 0 0,0 0-1 0 0,0 0 1 0 0,0 0-1 0 0,0 0 1 0 0,1 0-1 0 0,0 0 1 0 0,0-1-1 0 0,0 1 0 0 0,0 0 1 0 0,3 3-34 0 0,5 2-78 0 0,0-1 1 0 0,0 1-1 0 0,1-2 0 0 0,0 1 1 0 0,0-1-1 0 0,1-1 1 0 0,0 0-1 0 0,1-1 0 0 0,-1 0 1 0 0,1-1-1 0 0,0 0 1 0 0,1-1-1 0 0,12 2 78 0 0,112 7-5229 0 0,-112-13 3814 0 0</inkml:trace>
  <inkml:trace contextRef="#ctx0" brushRef="#br0" timeOffset="-767.17">2030 240 1164 0 0,'1'1'1080'0'0,"1"-1"-156"0"0,4 0-80 0 0,-1 0-88 0 0,3-1-132 0 0,15-2-23 0 0,-9 3-77 0 0,29-9-84 0 0,-11 4 4 0 0,0-1-176 0 0,-1 5-184 0 0,2-2-248 0 0,-2 0 16 0 0,-7 0-624 0 0,-15 3-689 0 0,1 0 89 0 0,-1 0 44 0 0,-9 0-16 0 0</inkml:trace>
  <inkml:trace contextRef="#ctx0" brushRef="#br0" timeOffset="-517.108">2067 445 1612 0 0,'4'2'1020'0'0,"6"-2"-156"0"0,17 0-104 0 0,-14 0-152 0 0,11 0-68 0 0,35-18-123 0 0,-24 10-245 0 0,1 2-16 0 0,-3-3-816 0 0,1 0 55 0 0,1 2-971 0 0,-3-1 212 0 0</inkml:trace>
  <inkml:trace contextRef="#ctx0" brushRef="#br0" timeOffset="-2299.205">1 328 1360 0 0,'53'-38'2893'0'0,"51"22"-1846"0"0,-101 16-995 0 0,0 0-1 0 0,1 0 0 0 0,-1 0 0 0 0,0 0 0 0 0,1 0 0 0 0,-1 1 0 0 0,0-1 1 0 0,0 1-1 0 0,1 0 0 0 0,-1 0 0 0 0,0 0 0 0 0,0 1 0 0 0,0-1 0 0 0,0 1 0 0 0,0-1 1 0 0,0 1-1 0 0,-1 0 0 0 0,1 0 0 0 0,-1 0 0 0 0,1 1 0 0 0,-1-1 0 0 0,0 1 1 0 0,0-1-1 0 0,0 1 0 0 0,0 0 0 0 0,0 0 0 0 0,0-1 0 0 0,-1 1 0 0 0,1 1 0 0 0,-1-1 1 0 0,0 0-1 0 0,0 0 0 0 0,0 0 0 0 0,-1 1 0 0 0,1-1 0 0 0,-1 0 0 0 0,0 0 1 0 0,0 1-1 0 0,0 2-51 0 0,-10 12 232 0 0,-1-1 1 0 0,0-1 0 0 0,-1 0 0 0 0,-1 0-1 0 0,-1-1 1 0 0,0-1 0 0 0,-1 0 0 0 0,0-1 0 0 0,-1 0-1 0 0,-7 3-232 0 0,-29 25-92 0 0,79-50-6094 0 0,-3-4 4762 0 0</inkml:trace>
  <inkml:trace contextRef="#ctx0" brushRef="#br0" timeOffset="-2033.511">455 328 1412 0 0,'-7'-1'190'0'0,"0"0"-1"0"0,0 0 1 0 0,0 0 0 0 0,0 1-1 0 0,0 0 1 0 0,0 0 0 0 0,0 1 0 0 0,0 0-1 0 0,0 0 1 0 0,1 1 0 0 0,-1 0-1 0 0,0 0 1 0 0,1 0 0 0 0,-1 1-1 0 0,1 0 1 0 0,0 0 0 0 0,-1 1-1 0 0,2 0 1 0 0,-1 0 0 0 0,0 0-1 0 0,1 1 1 0 0,0-1 0 0 0,0 1-1 0 0,0 1 1 0 0,1-1 0 0 0,-1 1-1 0 0,1-1 1 0 0,1 1 0 0 0,-4 6-190 0 0,7-5-1 0 0,1-1 0 0 0,-1-1 0 0 0,1 1 0 0 0,0 0 0 0 0,1 0 0 0 0,0 0 1 0 0,0 0-1 0 0,0-1 0 0 0,0 1 0 0 0,1-1 0 0 0,0 0 0 0 0,0 0 0 0 0,0 0 0 0 0,1 0 1 0 0,0 0-1 0 0,0-1 0 0 0,0 1 0 0 0,0-1 0 0 0,1 0 0 0 0,-1 0 0 0 0,1-1 0 0 0,0 0 1 0 0,0 1-1 0 0,1-2 0 0 0,3 3 1 0 0,88 35-3329 0 0,-67-35 1951 0 0</inkml:trace>
  <inkml:trace contextRef="#ctx0" brushRef="#br0" timeOffset="4316.276">7745 565 924 0 0,'0'0'1356'0'0,"9"-5"1752"0"0,159-42 284 0 0,7 26-4943 0 0,-150 21-2282 0 0,-24 0 2433 0 0</inkml:trace>
  <inkml:trace contextRef="#ctx0" brushRef="#br0" timeOffset="4581.935">7726 787 1600 0 0,'3'5'1212'0'0,"5"-2"-80"0"0,0-2-192 0 0,15 4-91 0 0,2-4-117 0 0,4 1-56 0 0,-14-2-40 0 0,7 0-248 0 0,4 0-144 0 0,28-17-264 0 0,-24 11-144 0 0,4 5 16 0 0,-4-7-820 0 0,-2 2 76 0 0,-6 0-709 0 0,0-1 133 0 0,-6 4 20 0 0</inkml:trace>
  <inkml:trace contextRef="#ctx0" brushRef="#br0" timeOffset="2047.599">5372 396 1132 0 0,'0'0'904'0'0,"3"-15"1805"0"0,23 39 1066 0 0,-37 55-3448 0 0,6-55 123 0 0,-1 7-234 0 0,0 1 0 0 0,3-1 0 0 0,0 1-1 0 0,3 0 1 0 0,0-1 0 0 0,2 1 0 0 0,1 0 0 0 0,2-1 0 0 0,1 0 0 0 0,2 4-216 0 0,-5-28 54 0 0,0 0 0 0 0,1-1 1 0 0,-1 1-1 0 0,1-1 0 0 0,1 0 1 0 0,-1 0-1 0 0,1-1 0 0 0,0 1 1 0 0,0-1-1 0 0,1 0 0 0 0,-1 0 0 0 0,1-1 1 0 0,0 0-1 0 0,1 0 0 0 0,-1 0 1 0 0,1-1-1 0 0,-1 1 0 0 0,1-2 1 0 0,0 1-1 0 0,0-1 0 0 0,0 0 1 0 0,0-1-1 0 0,1 1 0 0 0,-1-1 1 0 0,0-1-1 0 0,1 0 0 0 0,4 0-54 0 0,7 0-331 0 0,-1 0 0 0 0,1-2 0 0 0,0 0-1 0 0,-1-2 1 0 0,1 0 0 0 0,-1 0 0 0 0,0-2 0 0 0,0 0-1 0 0,-1-1 1 0 0,5-4 331 0 0,64-55-6020 0 0,-75 48 4594 0 0</inkml:trace>
  <inkml:trace contextRef="#ctx0" brushRef="#br0" timeOffset="2282.872">5499 675 2052 0 0,'4'-11'5869'0'0,"58"-20"-4734"0"0,32-2-243 0 0,18-7-1605 0 0,-44 7-3227 0 0,-59 25 2468 0 0,-6 2 69 0 0</inkml:trace>
  <inkml:trace contextRef="#ctx0" brushRef="#br0" timeOffset="2533.465">5238 379 848 0 0,'-2'-1'1396'0'0,"6"-2"-320"0"0,-1 0-152 0 0,10-8-180 0 0,7 5-59 0 0,4 0-69 0 0,7-6-32 0 0,2 5-100 0 0,4 1-140 0 0,2 0-128 0 0,2-2-224 0 0,6 2-200 0 0,4 3 28 0 0,2 0 16 0 0,-1 2-1456 0 0,-2-2 31 0 0,-4 0 41 0 0,1 1 316 0 0</inkml:trace>
  <inkml:trace contextRef="#ctx0" brushRef="#br0" timeOffset="2783.488">6608 367 1288 0 0,'-14'32'3944'0'0,"-171"283"-333"0"0,167-272-3754 0 0,-33 58-3693 0 0,44-96 2378 0 0,0-3-76 0 0</inkml:trace>
  <inkml:trace contextRef="#ctx0" brushRef="#br0" timeOffset="2986.553">6257 451 1588 0 0,'21'3'4780'0'0,"37"34"-4420"0"0,-53-33-31 0 0,230 134-420 0 0,-135-83-3554 0 0,-74-40 2288 0 0</inkml:trace>
  <inkml:trace contextRef="#ctx0" brushRef="#br0" timeOffset="3518.413">6760 172 1356 0 0,'3'-1'73'0'0,"0"1"-1"0"0,0-1 1 0 0,0 0-1 0 0,0 1 1 0 0,0 0-1 0 0,0 0 1 0 0,1 0-1 0 0,-1 0 1 0 0,0 0 0 0 0,0 1-1 0 0,0-1 1 0 0,0 1-1 0 0,0 0 1 0 0,0 0-1 0 0,0 0 1 0 0,0 0-1 0 0,0 1 1 0 0,0-1-1 0 0,-1 1 1 0 0,1 0-1 0 0,-1 0 1 0 0,1 0 0 0 0,-1 0-1 0 0,1 0 1 0 0,-1 0-1 0 0,0 0 1 0 0,0 1-1 0 0,0-1 1 0 0,-1 1-1 0 0,1 0 1 0 0,0 0-1 0 0,-1-1 1 0 0,0 1-1 0 0,0 0 1 0 0,1 0 0 0 0,-2 0-1 0 0,1 0 1 0 0,0 0-1 0 0,-1 0 1 0 0,1 1-1 0 0,-1-1 1 0 0,0 0-1 0 0,0 0 1 0 0,0 0-1 0 0,-1 0 1 0 0,1 0 0 0 0,-1 1-1 0 0,1-1 1 0 0,-1 0-1 0 0,0 0 1 0 0,-1 0-1 0 0,1-1 1 0 0,0 1-1 0 0,-1 0 1 0 0,0 1-73 0 0,-80 159 3380 0 0,84-161-3400 0 0,-1 0-1 0 0,1-1 1 0 0,0 1-1 0 0,0 0 0 0 0,-1 0 1 0 0,1-1-1 0 0,1 1 1 0 0,-1-1-1 0 0,0 1 1 0 0,0-1-1 0 0,1 0 1 0 0,-1 0-1 0 0,0 0 1 0 0,1 0-1 0 0,-1-1 1 0 0,1 1-1 0 0,-1-1 0 0 0,1 1 1 0 0,-1-1-1 0 0,1 0 1 0 0,-1 0-1 0 0,1 0 1 0 0,0 0-1 0 0,-1 0 1 0 0,1-1-1 0 0,-1 1 1 0 0,1-1-1 0 0,-1 0 0 0 0,1 0 1 0 0,-1 1-1 0 0,1-2 21 0 0,153-44-5352 0 0,-119 33 3811 0 0</inkml:trace>
  <inkml:trace contextRef="#ctx0" brushRef="#br0" timeOffset="3784.903">7307 271 1844 0 0,'-21'22'4910'0'0,"26"41"-3808"0"0,8-17-822 0 0,-7-29-161 0 0,-1 1 0 0 0,0 0 0 0 0,-2 0-1 0 0,0 1 1 0 0,0-1 0 0 0,-2 1 0 0 0,0 0 0 0 0,-2-1 0 0 0,0 9-119 0 0,-2-10 1 0 0,-1 0 1 0 0,0 0-1 0 0,-1 0 1 0 0,-1-1-1 0 0,0 0 1 0 0,-2 0-1 0 0,1 0 1 0 0,-2-1-1 0 0,0 0 1 0 0,-1-1-1 0 0,0 0 1 0 0,-1 0-1 0 0,-1-1 1 0 0,0-1-1 0 0,-1 0 1 0 0,0 0-1 0 0,-1-1 1 0 0,-6 3-2 0 0,-3 0-560 0 0,0-1-1 0 0,0-1 1 0 0,-2-1 0 0 0,1-2-1 0 0,-1 0 1 0 0,0-1 0 0 0,-1-2-1 0 0,0-1 1 0 0,0 0 0 0 0,0-2 0 0 0,-18-1 560 0 0,8-1-1350 0 0</inkml:trace>
  <inkml:trace contextRef="#ctx0" brushRef="#br0" timeOffset="4050.707">6032 484 1688 0 0,'-6'9'214'0'0,"1"0"-1"0"0,1 0 0 0 0,0 0 1 0 0,0 0-1 0 0,0 0 0 0 0,1 1 1 0 0,1 0-1 0 0,0 0 1 0 0,0 0-1 0 0,1 0 0 0 0,0 0 1 0 0,1 0-1 0 0,0 0 1 0 0,0 0-1 0 0,1 0 0 0 0,1 0 1 0 0,-1 0-1 0 0,2 0 1 0 0,-1-1-1 0 0,1 1 0 0 0,1-1 1 0 0,0 1-1 0 0,0-1 0 0 0,1 1-213 0 0,7 12 168 0 0,0 0-1 0 0,2 0 0 0 0,0-1 0 0 0,1-1 0 0 0,1 0 0 0 0,1-1 0 0 0,1-1 0 0 0,0-1 0 0 0,5 3-167 0 0,139 78-1069 0 0,22-49-3317 0 0,-130-45 2956 0 0</inkml:trace>
  <inkml:trace contextRef="#ctx0" brushRef="#br0" timeOffset="16095.955">454 1521 1336 0 0,'-8'9'6731'0'0,"-28"99"-5981"0"0,31-87-572 0 0,0-1 0 0 0,1 1 0 0 0,2 0-1 0 0,0 0 1 0 0,1 0 0 0 0,0 0-1 0 0,2 0 1 0 0,1 0 0 0 0,1 0 0 0 0,0 0-1 0 0,2-1 1 0 0,0 1 0 0 0,1-1-1 0 0,1 0 1 0 0,2 2-178 0 0,-2-17 18 0 0,1 1-1 0 0,-1-1 1 0 0,1-1 0 0 0,0 1-1 0 0,0-1 1 0 0,0 0 0 0 0,1-1-1 0 0,-1 0 1 0 0,1-1 0 0 0,0 1-1 0 0,-1-2 1 0 0,1 1 0 0 0,0-1-1 0 0,0-1 1 0 0,0 1 0 0 0,0-2-1 0 0,0 1 1 0 0,0-1 0 0 0,0 0-1 0 0,0-1 1 0 0,0 0-1 0 0,0-1 1 0 0,-1 0 0 0 0,1 0-1 0 0,-1-1 1 0 0,0 0 0 0 0,0 0-18 0 0,25-9-455 0 0,-21 10-199 0 0,0-1-1 0 0,0 0 1 0 0,-1-1-1 0 0,0 0 1 0 0,0-1-1 0 0,0-1 1 0 0,0 1-1 0 0,-1-2 1 0 0,0 1-1 0 0,-1-1 1 0 0,0-1-1 0 0,0 0 1 0 0,0 0-1 0 0,1-4 655 0 0,-2-3-1494 0 0</inkml:trace>
  <inkml:trace contextRef="#ctx0" brushRef="#br0" timeOffset="16362.663">473 1683 2052 0 0,'16'-6'7232'0'0,"75"-25"-6072"0"0,2 4-959 0 0,71-23-5133 0 0,-143 39 2201 0 0,-17 8 1325 0 0</inkml:trace>
  <inkml:trace contextRef="#ctx0" brushRef="#br0" timeOffset="16611.915">388 1455 1920 0 0,'-3'-2'1096'0'0,"3"1"-188"0"0,0-2-124 0 0,5-2-92 0 0,12-2-95 0 0,4-2-41 0 0,5 1-96 0 0,4-1-96 0 0,5 2-72 0 0,2-1-172 0 0,-2 2-244 0 0,5 2 16 0 0,0-4-536 0 0,5 4-552 0 0,-2-1 91 0 0,-1 2-367 0 0,-2 3 128 0 0</inkml:trace>
  <inkml:trace contextRef="#ctx0" brushRef="#br0" timeOffset="16924.38">1535 1401 1372 0 0,'-43'106'4823'0'0,"3"60"-2963"0"0,14-48-1786 0 0,26-116-268 0 0,0 0 0 0 0,-1 1 0 0 0,1-1 1 0 0,-1 0-1 0 0,0 1 0 0 0,0-1 0 0 0,0 0 1 0 0,0 0-1 0 0,0 0 0 0 0,-1 0 0 0 0,1 0 0 0 0,-1 0 1 0 0,1 0-1 0 0,-1 0 0 0 0,0 0 0 0 0,1-1 1 0 0,-1 1-1 0 0,0-1 0 0 0,0 1 0 0 0,0-1 1 0 0,0 0-1 0 0,-1 0 0 0 0,1 0 0 0 0,0 0 0 0 0,0 0 1 0 0,-1 0-1 0 0,0-1 194 0 0,-8 1-1393 0 0</inkml:trace>
  <inkml:trace contextRef="#ctx0" brushRef="#br0" timeOffset="17189.973">1266 1537 1332 0 0,'8'-18'4316'0'0,"19"28"-2662"0"0,-19-6-1567 0 0,168 124 1488 0 0,-95-63-2699 0 0,4-9-4028 0 0,-74-52 3592 0 0</inkml:trace>
  <inkml:trace contextRef="#ctx0" brushRef="#br0" timeOffset="17690.463">1614 1246 1216 0 0,'4'-4'114'0'0,"0"0"0"0"0,0 0-1 0 0,1 0 1 0 0,0 1 0 0 0,-1 0 0 0 0,1 0 0 0 0,1 0-1 0 0,-1 0 1 0 0,0 1 0 0 0,1 0 0 0 0,-1 0-1 0 0,1 0 1 0 0,-1 0 0 0 0,1 1 0 0 0,0 0-1 0 0,0 1 1 0 0,0-1 0 0 0,0 1 0 0 0,-1 0 0 0 0,1 1-1 0 0,0-1 1 0 0,0 1 0 0 0,0 0 0 0 0,-1 0-1 0 0,1 1 1 0 0,0 0 0 0 0,-1 0 0 0 0,0 0-1 0 0,1 1 1 0 0,-1 0 0 0 0,0 0 0 0 0,0 0 0 0 0,0 0-1 0 0,-1 1 1 0 0,1 0 0 0 0,-1 0 0 0 0,0 0-1 0 0,0 0 1 0 0,0 1 0 0 0,-1 0 0 0 0,0 0-1 0 0,0 0 1 0 0,0 0 0 0 0,0 0 0 0 0,-1 0 0 0 0,0 1-1 0 0,0-1 1 0 0,0 1 0 0 0,-1 0 0 0 0,1 0-114 0 0,-2 7 279 0 0,0 1 1 0 0,-1-1 0 0 0,0 1-1 0 0,-1-1 1 0 0,-1 0 0 0 0,0 1 0 0 0,-1-1-1 0 0,0-1 1 0 0,-1 1 0 0 0,0 0-1 0 0,-1-1 1 0 0,-1 0 0 0 0,0-1-1 0 0,0 1 1 0 0,-1-2 0 0 0,-4 5-280 0 0,-10 21 744 0 0,53-46-2470 0 0,91-82-5989 0 0,-98 71 6304 0 0</inkml:trace>
  <inkml:trace contextRef="#ctx0" brushRef="#br0" timeOffset="17940.429">2134 1279 1336 0 0,'-7'14'5210'0'0,"10"20"-4371"0"0,-3-31-532 0 0,57 206 1654 0 0,-54-196-1925 0 0,-1-1 0 0 0,-1 1 0 0 0,0-1 1 0 0,-1 1-1 0 0,0 0 0 0 0,-1-1 0 0 0,-1 1 0 0 0,0-1 1 0 0,0 1-1 0 0,-1-1 0 0 0,-1 0 0 0 0,0 0 0 0 0,-1 0 0 0 0,0-1 1 0 0,-1 1-1 0 0,0-1 0 0 0,0 0 0 0 0,-1-1 0 0 0,-1 0 1 0 0,0 0-1 0 0,0-1 0 0 0,-2 1-36 0 0,-7 3-473 0 0,-2 0-1 0 0,1-2 1 0 0,-2 0 0 0 0,1-1 0 0 0,-2-1-1 0 0,1-1 1 0 0,-1 0 0 0 0,0-2 0 0 0,-1-1 0 0 0,1 0-1 0 0,-1-1 1 0 0,0-2 0 0 0,0 0 0 0 0,0-2-1 0 0,-10 0 474 0 0,-28 0-1418 0 0</inkml:trace>
  <inkml:trace contextRef="#ctx0" brushRef="#br0" timeOffset="18190.415">1018 1456 1540 0 0,'-5'3'226'0'0,"-1"0"0"0"0,0 0 0 0 0,1 0-1 0 0,-1 0 1 0 0,1 1 0 0 0,0 0 0 0 0,0 0 0 0 0,1 0-1 0 0,-1 1 1 0 0,1 0 0 0 0,0-1 0 0 0,0 2 0 0 0,1-1-1 0 0,-1 0 1 0 0,1 1 0 0 0,0-1 0 0 0,1 1 0 0 0,-1 0-1 0 0,1 0 1 0 0,0 0 0 0 0,1 0 0 0 0,-1 0 0 0 0,1 5-226 0 0,1 1 170 0 0,0 0 0 0 0,1 0 1 0 0,1 0-1 0 0,0-1 1 0 0,0 1-1 0 0,1-1 0 0 0,0 1 1 0 0,1-1-1 0 0,1 0 0 0 0,0 0 1 0 0,0-1-1 0 0,1 1 0 0 0,0-1 1 0 0,1 0-1 0 0,0-1 1 0 0,1 0-1 0 0,0 0 0 0 0,4 3-170 0 0,7 5-73 0 0,0-1 1 0 0,1 0-1 0 0,1-2 0 0 0,1 0 0 0 0,0-2 0 0 0,1 0 1 0 0,0-1-1 0 0,0-2 0 0 0,1 0 0 0 0,14 2 73 0 0,157 16-6475 0 0,-166-27 5094 0 0</inkml:trace>
  <inkml:trace contextRef="#ctx0" brushRef="#br0" timeOffset="18549.733">2499 1611 1832 0 0,'5'8'9034'0'0,"105"-10"-7900"0"0,-92 0-1192 0 0,157-22-260 0 0,-55 12-3163 0 0,-128 8-792 0 0,4 2 2739 0 0</inkml:trace>
  <inkml:trace contextRef="#ctx0" brushRef="#br0" timeOffset="19112.339">3473 1450 860 0 0,'10'-24'5397'0'0,"-12"32"-2409"0"0,-10 22-2572 0 0,3 1-1 0 0,0-1 1 0 0,2 2 0 0 0,2-1 0 0 0,0 1-1 0 0,3-1 1 0 0,0 30-416 0 0,2-54 48 0 0,1 0-1 0 0,0 0 1 0 0,0 0-1 0 0,0-1 1 0 0,1 1-1 0 0,0 0 1 0 0,1-1 0 0 0,0 1-1 0 0,0-1 1 0 0,0 0-1 0 0,0 1 1 0 0,1-2-1 0 0,0 1 1 0 0,0 0-1 0 0,1-1 1 0 0,0 0 0 0 0,0 0-1 0 0,0 0 1 0 0,0-1-1 0 0,1 1 1 0 0,0-1-1 0 0,-1 0 1 0 0,2-1-1 0 0,-1 0 1 0 0,0 0-1 0 0,1 0 1 0 0,-1-1 0 0 0,1 0-1 0 0,0 0 1 0 0,0 0-1 0 0,-1-1 1 0 0,1 0-1 0 0,0-1 1 0 0,3 1-48 0 0,124-21-1969 0 0,-56-29-2665 0 0,-60 16 32 0 0,-18 31 3175 0 0</inkml:trace>
  <inkml:trace contextRef="#ctx0" brushRef="#br0" timeOffset="19348.172">3513 1591 1404 0 0,'11'-15'7601'0'0,"44"-8"-7131"0"0,-47 20 208 0 0,77-23 97 0 0,56-24-4684 0 0,-134 44 2757 0 0,-7 5-2130 0 0,0 1 1881 0 0</inkml:trace>
  <inkml:trace contextRef="#ctx0" brushRef="#br0" timeOffset="19566.833">3447 1398 1016 0 0,'14'-10'6846'0'0,"25"1"-6682"0"0,-31 8 458 0 0,216-24-1478 0 0,-114 16-3158 0 0,-74 6 2468 0 0</inkml:trace>
  <inkml:trace contextRef="#ctx0" brushRef="#br0" timeOffset="19801.166">4369 1366 1024 0 0,'-18'33'3610'0'0,"4"32"-2314"0"0,11-49-813 0 0,-7 60 658 0 0,10-58-1271 0 0,-2 0 1 0 0,0 0-1 0 0,-1 0 0 0 0,-1 0 1 0 0,-1 0-1 0 0,0-1 0 0 0,-2 0 0 0 0,0 0 1 0 0,-7 13 129 0 0,-14-9-2750 0 0,9-14 1269 0 0</inkml:trace>
  <inkml:trace contextRef="#ctx0" brushRef="#br0" timeOffset="20066.893">4068 1590 1300 0 0,'19'-16'7077'0'0,"36"29"-6559"0"0,-44-10 109 0 0,258 103-843 0 0,-221-56-5541 0 0,-48-49 4304 0 0</inkml:trace>
  <inkml:trace contextRef="#ctx0" brushRef="#br0" timeOffset="20582.347">3135 1404 1268 0 0,'-7'6'234'0'0,"0"0"0"0"0,1 0 0 0 0,-1 1 0 0 0,1-1 0 0 0,0 2 0 0 0,1-1 0 0 0,0 1 0 0 0,0-1 0 0 0,1 1 0 0 0,-1 1 0 0 0,2-1 0 0 0,-1 1 0 0 0,1-1 0 0 0,1 1 0 0 0,0 0 0 0 0,0 0 0 0 0,0 0 1 0 0,1 0-1 0 0,1 0 0 0 0,-1 0 0 0 0,2 1 0 0 0,-1-1 0 0 0,1 0 0 0 0,0 0 0 0 0,2 2-234 0 0,3 9 86 0 0,0 1 1 0 0,2-2 0 0 0,1 1 0 0 0,0-1 0 0 0,2 0-1 0 0,0-1 1 0 0,0-1 0 0 0,2 1 0 0 0,0-2-1 0 0,2 0 1 0 0,-1 0 0 0 0,2-2 0 0 0,0 0-1 0 0,0 0 1 0 0,2-2 0 0 0,-1 0 0 0 0,2-1 0 0 0,-1-1-1 0 0,1 0 1 0 0,14 3-87 0 0,-7-1-763 0 0,1-1 0 0 0,1-1 0 0 0,0-2 0 0 0,0-1 0 0 0,0-1 0 0 0,1-1 0 0 0,12 0 763 0 0,1-5-1497 0 0</inkml:trace>
  <inkml:trace contextRef="#ctx0" brushRef="#br0" timeOffset="21004.27">4614 1384 1312 0 0,'24'28'3128'0'0,"-3"18"-2431"0"0,-2 1-1 0 0,-2 1 0 0 0,-2 0 1 0 0,-3 1-1 0 0,-1 1 1 0 0,-3-1-1 0 0,0 23-696 0 0,-14 90 1320 0 0,5-157-1470 0 0,1 1 1 0 0,-1-1-1 0 0,-1 0 0 0 0,1 1 1 0 0,-1-1-1 0 0,0 0 1 0 0,0 0-1 0 0,0 0 0 0 0,-1 0 1 0 0,0 0-1 0 0,0-1 0 0 0,0 1 1 0 0,-1-1-1 0 0,1 0 0 0 0,-1 0 1 0 0,0 0-1 0 0,0 0 0 0 0,0-1 1 0 0,-1 0-1 0 0,1 0 0 0 0,-1 0 1 0 0,0 0-1 0 0,0 0 1 0 0,0-1-1 0 0,0 0 0 0 0,0 0 1 0 0,-2-1 149 0 0,-26-2-3115 0 0,2-10 1579 0 0</inkml:trace>
  <inkml:trace contextRef="#ctx0" brushRef="#br0" timeOffset="21425.99">4769 1245 1288 0 0,'4'-4'132'0'0,"0"0"-1"0"0,0 0 1 0 0,1 1 0 0 0,-1 0 0 0 0,1 0-1 0 0,0 0 1 0 0,0 0 0 0 0,0 1-1 0 0,0 0 1 0 0,1 0 0 0 0,-1 0-1 0 0,0 1 1 0 0,1-1 0 0 0,-1 1-1 0 0,1 1 1 0 0,-1-1 0 0 0,1 1-1 0 0,0 0 1 0 0,-1 0 0 0 0,1 0-1 0 0,-1 1 1 0 0,1 0 0 0 0,-1 0-1 0 0,1 1 1 0 0,-1-1 0 0 0,0 1-1 0 0,1 0 1 0 0,-1 1 0 0 0,0-1-1 0 0,0 1 1 0 0,-1 0 0 0 0,1 0 0 0 0,-1 1-1 0 0,1-1 1 0 0,-1 1 0 0 0,0 0-1 0 0,0 0 1 0 0,-1 0 0 0 0,1 1-1 0 0,-1-1 1 0 0,0 1 0 0 0,2 3-132 0 0,-4 1 180 0 0,0-1 0 0 0,0 1 0 0 0,-1 0 0 0 0,0-1 0 0 0,0 1 0 0 0,-1-1 0 0 0,0 1 0 0 0,-1-1 1 0 0,0 1-1 0 0,0-1 0 0 0,-1 0 0 0 0,0 0 0 0 0,0 0 0 0 0,-1 0 0 0 0,0 0 0 0 0,0-1 0 0 0,-1 0 0 0 0,0 0 1 0 0,0 0-1 0 0,-4 3-180 0 0,-43 89 2279 0 0,52-98-2150 0 0,0-1-77 0 0,3 2-83 0 0,9 1-210 0 0,-1-1 1 0 0,1-1-1 0 0,-1 0 1 0 0,1-1-1 0 0,0 0 1 0 0,-1 0-1 0 0,1-1 1 0 0,-1-1-1 0 0,1 0 1 0 0,-1-1-1 0 0,0 0 1 0 0,0 0-1 0 0,8-5 241 0 0,29-4-1936 0 0,51-12-2721 0 0,-72 18 3251 0 0</inkml:trace>
  <inkml:trace contextRef="#ctx0" brushRef="#br0" timeOffset="21675.975">5576 1474 860 0 0,'40'10'5499'0'0,"27"-10"-3725"0"0,-35-1-1042 0 0,173-18-135 0 0,-203 19-617 0 0,48 2-2073 0 0,-49-2 2013 0 0,-1 0 0 0 0,1-1 0 0 0,0 1-1 0 0,-1 0 1 0 0,1 0 0 0 0,0 0 0 0 0,0 0 0 0 0,-1 0 0 0 0,1 0 0 0 0,0 0 0 0 0,-1 0-1 0 0,1 1 1 0 0,0-1 0 0 0,-1 0 0 0 0,1 0 0 0 0,0 0 0 0 0,-1 1 0 0 0,1-1 0 0 0,-1 0-1 0 0,1 1 1 0 0,-1-1 0 0 0,1 1 0 0 0,0-1 0 0 0,-1 1 0 0 0,1-1 0 0 0,-1 0-1 0 0,0 1 1 0 0,1 0 0 0 0,-1-1 0 0 0,1 1 0 0 0,-1-1 0 0 0,0 1 0 0 0,1 0 0 0 0,-1-1-1 0 0,0 1 1 0 0,0-1 0 0 0,0 1 0 0 0,1 0 0 0 0,-1-1 0 0 0,0 1 0 0 0,0 0 0 0 0,0-1-1 0 0,0 1 1 0 0,0 0 0 0 0,0 0 0 0 0,0-1 0 0 0,0 1 0 0 0,0 0 0 0 0,-1-1 0 0 0,1 1-1 0 0,0 0 1 0 0,0-1 0 0 0,-1 1 0 0 0,1-1 0 0 0,0 1 0 0 0,-1 0 0 0 0,1-1 0 0 0,0 1-1 0 0,-1-1 1 0 0,1 1 0 0 0,-1-1 0 0 0,1 1 0 0 0,-1-1 80 0 0,-10 11-1453 0 0</inkml:trace>
  <inkml:trace contextRef="#ctx0" brushRef="#br0" timeOffset="21925.934">5601 1768 1544 0 0,'3'6'1060'0'0,"1"-1"-92"0"0,2-2-132 0 0,0 0-112 0 0,14 3-59 0 0,-3-5-45 0 0,-4-1-96 0 0,8 0-16 0 0,4 0-216 0 0,35-19-176 0 0,-25 11-16 0 0,-3-4-748 0 0,0 0-568 0 0,-3 2 99 0 0,-4-1 65 0 0,-2-2-268 0 0,-6 2-4 0 0</inkml:trace>
  <inkml:trace contextRef="#ctx0" brushRef="#br0" timeOffset="22644.623">6723 1267 1360 0 0,'0'0'962'0'0,"0"0"-80"0"0,0 0-114 0 0,0 0-81 0 0,0 0-12 0 0,0 0-36 0 0,1-20 2802 0 0,8 11-2732 0 0,-10 38 474 0 0,0-2-1013 0 0,5 16 44 0 0,2 0-1 0 0,2-1 1 0 0,2 0 0 0 0,2-1 0 0 0,16 40-214 0 0,-13-29-821 0 0,-34-64-8019 0 0,16 9 7572 0 0</inkml:trace>
  <inkml:trace contextRef="#ctx0" brushRef="#br0" timeOffset="22925.826">7283 1453 1236 0 0,'-260'232'8753'0'0,"2"-2"-6441"0"0,219-195-4085 0 0,50-37-4042 0 0,10-9 3666 0 0,-3-2 725 0 0</inkml:trace>
  <inkml:trace contextRef="#ctx0" brushRef="#br0" timeOffset="23175.815">7277 1687 1336 0 0,'1'12'6119'0'0,"-2"27"-4819"0"0,1-20-607 0 0,16 135 1129 0 0,30-21-3980 0 0,-45-131 1597 0 0,1 4-107 0 0,-3-2-3842 0 0,-3 1 2953 0 0</inkml:trace>
  <inkml:trace contextRef="#ctx0" brushRef="#br0" timeOffset="23472.649">7550 1680 964 0 0,'90'-9'3760'0'0,"-83"10"-3582"0"0,-1 1 0 0 0,1 0 0 0 0,0 0 0 0 0,-1 1 0 0 0,1 0 1 0 0,-1 0-1 0 0,0 1 0 0 0,0-1 0 0 0,0 1 0 0 0,-1 0 0 0 0,1 1 1 0 0,-1 0-1 0 0,0 0 0 0 0,0 0 0 0 0,-1 0 0 0 0,0 1 1 0 0,0-1-1 0 0,1 2-178 0 0,0 1 179 0 0,-1 1 0 0 0,0 0 0 0 0,0 0 0 0 0,0 0 0 0 0,-1 0 0 0 0,-1 0 1 0 0,0 1-1 0 0,0-1 0 0 0,-1 1 0 0 0,0 0 0 0 0,0-1 0 0 0,-1 1 0 0 0,0 0 0 0 0,-1 0 0 0 0,0-1 1 0 0,-1 1-1 0 0,0-1 0 0 0,-1 1 0 0 0,1-1 0 0 0,-2 0 0 0 0,1 0 0 0 0,-1 0 0 0 0,-1 0 0 0 0,0-1 1 0 0,0 0-1 0 0,0 0 0 0 0,-1 0 0 0 0,-1 1-179 0 0,-43 73 1935 0 0,52-80-1934 0 0,0 1 0 0 0,-1-1 0 0 0,1 0 0 0 0,0 1-1 0 0,0-1 1 0 0,1 0 0 0 0,-1 0 0 0 0,0 0 0 0 0,1-1-1 0 0,-1 1 1 0 0,1 0 0 0 0,-1-1 0 0 0,1 0 0 0 0,0 1-1 0 0,0-1 1 0 0,0-1 0 0 0,-1 1 0 0 0,1 0 0 0 0,0 0-1 0 0,0-1 1 0 0,0 0 0 0 0,0 0 0 0 0,0 0 0 0 0,0 0-1 0 0,1 0 0 0 0,122-21-2211 0 0,49-72-6531 0 0,-153 73 7202 0 0</inkml:trace>
  <inkml:trace contextRef="#ctx0" brushRef="#br0" timeOffset="23816.358">8248 1600 976 0 0,'43'-8'15202'0'0,"-34"1"-12960"0"0,-12-2-4071 0 0,-30-5-7107 0 0,1 2 5845 0 0,16 2 1642 0 0,-3 0 246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0:0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1224 0 0,'0'0'410'0'0,"0"0"-21"0"0,0 0-79 0 0,0 0-93 0 0,0 0 29 0 0,0 0-1 0 0,0 0-7 0 0,0 0-23 0 0,2 12 155 0 0,74 256 2549 0 0,-76-267-2865 0 0,0 0 0 0 0,0 0 0 0 0,0 0 0 0 0,1 0-1 0 0,-1-1 1 0 0,0 1 0 0 0,1 0 0 0 0,-1 0 0 0 0,1 0-1 0 0,-1 0 1 0 0,1-1 0 0 0,-1 1 0 0 0,1 0 0 0 0,0-1 0 0 0,-1 1-1 0 0,1 0 1 0 0,0-1 0 0 0,0 1 0 0 0,-1-1 0 0 0,1 1-1 0 0,0-1 1 0 0,0 1 0 0 0,0-1 0 0 0,0 1 0 0 0,-1-1 0 0 0,1 0-1 0 0,0 0 1 0 0,0 0 0 0 0,0 1 0 0 0,0-1 0 0 0,0 0-1 0 0,0 0 1 0 0,0 0 0 0 0,0 0 0 0 0,0 0 0 0 0,0-1 0 0 0,0 1-1 0 0,0 0 1 0 0,0 0 0 0 0,-1 0 0 0 0,1-1 0 0 0,0 1-1 0 0,0-1 1 0 0,0 1 0 0 0,0-1 0 0 0,-1 1 0 0 0,1-1 0 0 0,0 1-1 0 0,0-1 1 0 0,-1 0 0 0 0,1 1 0 0 0,0-1 0 0 0,-1 0-1 0 0,1 1 1 0 0,-1-1 0 0 0,1 0 0 0 0,-1 0 0 0 0,1 0 0 0 0,-1 0-1 0 0,0 1 1 0 0,1-2-54 0 0,48-56 211 0 0,-46 54-55 0 0,205-312 735 0 0,-180 272-1399 0 0,-28 43 262 0 0,0 1-16 0 0,-16 12-6754 0 0,15-9 5580 0 0</inkml:trace>
  <inkml:trace contextRef="#ctx0" brushRef="#br0" timeOffset="250.212">915 1 928 0 0,'3'9'3160'0'0,"-17"31"-2400"0"0,14-39-682 0 0,-85 245 1895 0 0,41-190-6122 0 0,36-53 2547 0 0</inkml:trace>
  <inkml:trace contextRef="#ctx0" brushRef="#br0" timeOffset="515.938">661 221 1972 0 0,'10'-15'3000'0'0,"36"-7"1023"0"0,202 78-3953 0 0,-159-23-1433 0 0,-38 2-3555 0 0,-50-35 3374 0 0</inkml:trace>
  <inkml:trace contextRef="#ctx0" brushRef="#br0" timeOffset="812.65">669 10 1380 0 0,'-10'3'142'0'0,"0"0"0"0"0,1 1 0 0 0,-1 1-1 0 0,1-1 1 0 0,0 1 0 0 0,0 1 0 0 0,1 0 0 0 0,-1 0 0 0 0,1 1-1 0 0,1-1 1 0 0,-1 2 0 0 0,1-1 0 0 0,0 1 0 0 0,1 0 0 0 0,0 1-1 0 0,0-1 1 0 0,1 1 0 0 0,0 1 0 0 0,1-1 0 0 0,-1 1-1 0 0,2-1 1 0 0,0 1 0 0 0,0 0 0 0 0,0 0 0 0 0,2 0 0 0 0,-1 1-1 0 0,1-1 1 0 0,1 0 0 0 0,-1 1 0 0 0,2-1 0 0 0,0 0 0 0 0,0 1-1 0 0,0-1 1 0 0,2 0 0 0 0,-1 0 0 0 0,1 0 0 0 0,1 0-1 0 0,0 0 1 0 0,3 5-142 0 0,-1-5 18 0 0,1 0 0 0 0,0-1 0 0 0,0 1 0 0 0,1-2 0 0 0,0 1 0 0 0,0-1 0 0 0,1-1 0 0 0,0 1 0 0 0,0-2 0 0 0,1 1 0 0 0,0-1 0 0 0,9 4-18 0 0,133 27-3679 0 0,-130-37 2195 0 0</inkml:trace>
  <inkml:trace contextRef="#ctx0" brushRef="#br0" timeOffset="1093.899">1323 71 1172 0 0,'5'10'291'0'0,"0"0"1"0"0,-1 0-1 0 0,-1 0 0 0 0,0 0 1 0 0,0 0-1 0 0,-1 1 0 0 0,0-1 1 0 0,-1 1-1 0 0,0-1 0 0 0,-1 1 1 0 0,0 0-1 0 0,-1-1 0 0 0,0 1 1 0 0,-1-1-1 0 0,-1 6-291 0 0,-2-2 123 0 0,-1 0-1 0 0,0 0 1 0 0,-2-1 0 0 0,1 0-1 0 0,-2 0 1 0 0,1 0 0 0 0,-2-1 0 0 0,0-1-1 0 0,0 0 1 0 0,-1 0 0 0 0,0-1-1 0 0,-1 0 1 0 0,0-1 0 0 0,-1 0 0 0 0,0-1-1 0 0,-8 4-122 0 0,20-12-373 0 0,-9 3 612 0 0,3-6-4810 0 0,-4-14 2943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7:4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15422 329 964 0 0,'0'0'360'0'0,"0"0"-44"0"0,0 0-59 0 0,0 0-18 0 0,-4 0 13 0 0,-11 0-115 0 0,0 1 0 0 0,-1 0 0 0 0,1 0 0 0 0,0 2 0 0 0,0 0 0 0 0,0 0 0 0 0,0 2 0 0 0,0 0 0 0 0,1 0-1 0 0,0 1 1 0 0,-2 2-137 0 0,7-4 22 0 0,1 0-1 0 0,0 1 1 0 0,0 0-1 0 0,0 0 1 0 0,0 0-1 0 0,1 1 1 0 0,0 0-1 0 0,0 1 1 0 0,1-1-1 0 0,-1 1 1 0 0,2 1-1 0 0,-1-1 1 0 0,1 1-1 0 0,0 0 1 0 0,0 0-1 0 0,1 0 1 0 0,-1 5-22 0 0,4-12 10 0 0,15 21 58 0 0,-5-18-72 0 0,0-1-1 0 0,0 0 1 0 0,0-1-1 0 0,0 0 1 0 0,1-1-1 0 0,-1 0 0 0 0,0 0 1 0 0,1-1-1 0 0,-1 0 1 0 0,1-1-1 0 0,-1 0 1 0 0,0 0-1 0 0,0-1 0 0 0,1 0 1 0 0,-1-1-1 0 0,0 0 1 0 0,-1 0-1 0 0,1-1 1 0 0,-1 0-1 0 0,3-2 5 0 0,6-1-35 0 0,0-1 1 0 0,0 0-1 0 0,0-2 1 0 0,-1 0-1 0 0,-1-1 0 0 0,0 0 1 0 0,0-2-1 0 0,-1 1 1 0 0,-1-2-1 0 0,0 0 0 0 0,-1 0 1 0 0,0-1-1 0 0,-1-1 1 0 0,-1 0-1 0 0,0 0 0 0 0,-2-1 1 0 0,0 0-1 0 0,0-1 1 0 0,-2 1-1 0 0,0-2 0 0 0,2-12 35 0 0,9-88 1320 0 0,-18 117-1306 0 0,0 1-1 0 0,1 0 0 0 0,-1 0 1 0 0,0-1-1 0 0,0 1 0 0 0,0 0 1 0 0,0 0-1 0 0,0 0 0 0 0,0 0 1 0 0,0 0-1 0 0,0 0 0 0 0,0 0 1 0 0,0 0-1 0 0,0 1 0 0 0,-1-1 1 0 0,1 0-1 0 0,0 1 0 0 0,-1-1 1 0 0,1 1-1 0 0,0-1 0 0 0,-1 1 1 0 0,1 0-1 0 0,-1 0 0 0 0,1-1 1 0 0,0 1-1 0 0,-1 0 0 0 0,1 0 1 0 0,-1 0-1 0 0,1 1 0 0 0,-1-1 1 0 0,1 0-1 0 0,0 0 0 0 0,-1 1 1 0 0,1-1-1 0 0,-1 1 0 0 0,1-1 1 0 0,0 1-1 0 0,0 0 0 0 0,-1-1 1 0 0,1 1-1 0 0,-1 1-13 0 0,-5 6 33 0 0,0-1 1 0 0,0 2-1 0 0,1-1 0 0 0,0 1 1 0 0,1 0-1 0 0,0 0 0 0 0,0 1 1 0 0,1-1-1 0 0,0 1 0 0 0,1 0 0 0 0,0 0 1 0 0,1 0-1 0 0,0 0 0 0 0,0 1 1 0 0,1-1-1 0 0,0 1 0 0 0,1 4-33 0 0,-1 0 46 0 0,0 1 0 0 0,2 0 0 0 0,-1 0 0 0 0,2-1 0 0 0,0 1-1 0 0,1 0 1 0 0,1-1 0 0 0,0 0 0 0 0,1 0 0 0 0,0 0 0 0 0,1 0 0 0 0,1-1-1 0 0,0 0 1 0 0,1-1 0 0 0,1 1 0 0 0,0-2 0 0 0,1 1 0 0 0,0-1 0 0 0,1-1-1 0 0,0 0 1 0 0,1 0 0 0 0,0-1 0 0 0,3 1-46 0 0,-10-9 7 0 0,1 0-1 0 0,-1 0 1 0 0,1 0-1 0 0,0-1 1 0 0,0 1 0 0 0,0-2-1 0 0,-1 1 1 0 0,1-1-1 0 0,0 1 1 0 0,0-2 0 0 0,0 1-1 0 0,0-1 1 0 0,0 0-1 0 0,0 0 1 0 0,0 0-1 0 0,-1-1 1 0 0,1 0 0 0 0,-1 0-1 0 0,1 0 1 0 0,-1-1-1 0 0,0 0 1 0 0,0 0 0 0 0,0 0-1 0 0,0-1 1 0 0,0 0-1 0 0,-1 0 1 0 0,0 0 0 0 0,1 0-1 0 0,-2 0 1 0 0,1-1-1 0 0,0 0 1 0 0,-1 0 0 0 0,0 0-1 0 0,0 0 1 0 0,-1-1-1 0 0,1 1 1 0 0,-1-1 0 0 0,0 1-1 0 0,0-1 1 0 0,-1 0-1 0 0,0 1 1 0 0,0-1-1 0 0,0 0 1 0 0,-1 0 0 0 0,0-2-7 0 0,0 7 56 0 0,-2-33 605 0 0,2 35-656 0 0,0-1 0 0 0,-1 1 0 0 0,1-1 1 0 0,0 0-1 0 0,0 1 0 0 0,0-1 0 0 0,-1 1 0 0 0,1-1 0 0 0,0 0 0 0 0,-1 1 0 0 0,1-1 1 0 0,0 0-1 0 0,-1 1 0 0 0,1-1 0 0 0,0 0 0 0 0,-1 0 0 0 0,1 1 0 0 0,0-1 1 0 0,-1 0-1 0 0,1 0 0 0 0,-1 0 0 0 0,1 1 0 0 0,-1-1 0 0 0,1 0 0 0 0,-1 0 0 0 0,1 0 1 0 0,0 0-1 0 0,-1 0 0 0 0,1 0 0 0 0,-1 0 0 0 0,1 0 0 0 0,-1 0 0 0 0,1 0 0 0 0,-1 0 1 0 0,1 0-1 0 0,-1 0 0 0 0,1 0-5 0 0,18 50-721 0 0,-14-39 350 0 0,11 15-3667 0 0,-15-26 2836 0 0</inkml:trace>
  <inkml:trace contextRef="#ctx0" brushRef="#br0" timeOffset="248.345">15807 94 1700 0 0,'6'-24'3573'0'0,"7"51"-5126"0"0,5 9 279 0 0,-5-18 687 0 0,-2 0 16 0 0</inkml:trace>
  <inkml:trace contextRef="#ctx0" brushRef="#br0" timeOffset="764.127">16011 551 936 0 0,'9'-14'2939'0'0,"29"-153"-1972"0"0,-21 98-932 0 0,4 84-160 0 0,0 6 86 0 0,-14-16 79 0 0,-1 0 0 0 0,0 0 0 0 0,-1 1 0 0 0,1-1 0 0 0,-1 1 1 0 0,-1 1-1 0 0,1-1 0 0 0,-1 1 0 0 0,0-1 0 0 0,0 1 0 0 0,-1 1 0 0 0,0-1 1 0 0,0 0-1 0 0,0 1 0 0 0,-1-1 0 0 0,-1 1 0 0 0,1 0-40 0 0,-7 2 129 0 0,0 1-1 0 0,0-1 0 0 0,-1 0 1 0 0,0-1-1 0 0,-1 1 0 0 0,0-1 1 0 0,-1-1-1 0 0,0 1 0 0 0,0-1 1 0 0,-1-1-1 0 0,1 0 0 0 0,-2 0 1 0 0,1 0-1 0 0,-3 0-128 0 0,80-65-4534 0 0,-46 41 3372 0 0</inkml:trace>
  <inkml:trace contextRef="#ctx0" brushRef="#br0" timeOffset="1041.009">16438 256 1148 0 0,'-9'4'124'0'0,"0"1"-1"0"0,0 0 1 0 0,1 1 0 0 0,0 0-1 0 0,0 0 1 0 0,0 1-1 0 0,1 0 1 0 0,0 0 0 0 0,0 0-1 0 0,1 1 1 0 0,0 0-1 0 0,0 1 1 0 0,1-1 0 0 0,0 1-1 0 0,1 0 1 0 0,0 0-1 0 0,0 1 1 0 0,1-1 0 0 0,0 1-1 0 0,0 0 1 0 0,1-1 0 0 0,1 1-1 0 0,-1 0 1 0 0,2 1-1 0 0,-1-1-123 0 0,2-6-15 0 0,-1-1-1 0 0,0 0 0 0 0,1 0 0 0 0,0 0 0 0 0,-1-1 0 0 0,1 1 1 0 0,1 0-1 0 0,-1 0 0 0 0,0 0 0 0 0,0-1 0 0 0,1 1 1 0 0,0 0-1 0 0,0-1 0 0 0,-1 0 0 0 0,1 1 0 0 0,0-1 0 0 0,1 0 1 0 0,-1 0-1 0 0,0 0 0 0 0,1 0 0 0 0,-1 0 0 0 0,1-1 0 0 0,-1 1 1 0 0,1-1-1 0 0,0 0 0 0 0,0 0 0 0 0,0 0 0 0 0,0 0 1 0 0,0 0-1 0 0,0 0 0 0 0,0-1 0 0 0,0 0 0 0 0,0 1 0 0 0,0-1 1 0 0,0 0-1 0 0,0 0 0 0 0,0-1 0 0 0,0 1 0 0 0,0-1 0 0 0,0 1 1 0 0,1-2 15 0 0,26-17-618 0 0,-8 2-574 0 0</inkml:trace>
  <inkml:trace contextRef="#ctx0" brushRef="#br0" timeOffset="1352.282">16545 295 1240 0 0,'3'0'96'0'0,"1"0"0"0"0,-1 0 1 0 0,0 0-1 0 0,1 0 0 0 0,-1 0 0 0 0,0 1 0 0 0,1 0 0 0 0,-1 0 1 0 0,0 0-1 0 0,0 0 0 0 0,0 0 0 0 0,0 0 0 0 0,0 1 0 0 0,0 0 1 0 0,0-1-1 0 0,0 1 0 0 0,-1 0 0 0 0,1 1 0 0 0,-1-1 1 0 0,1 0-1 0 0,-1 1 0 0 0,0-1 0 0 0,0 1 0 0 0,0 0 0 0 0,0 0-96 0 0,7 5 272 0 0,-3-3-169 0 0,-1-1 0 0 0,0 1-1 0 0,0 0 1 0 0,-1 0 0 0 0,1 0-1 0 0,-1 1 1 0 0,0-1-1 0 0,0 1 1 0 0,-1 0 0 0 0,0 0-1 0 0,0 0 1 0 0,0 1 0 0 0,-1-1-1 0 0,0 1 1 0 0,1 3-103 0 0,-3-8 47 0 0,1-1 1 0 0,-1 1-1 0 0,0-1 0 0 0,0 0 1 0 0,0 1-1 0 0,0-1 0 0 0,0 0 1 0 0,-1 1-1 0 0,1-1 0 0 0,0 0 1 0 0,-1 1-1 0 0,1-1 0 0 0,-1 0 1 0 0,1 0-1 0 0,-1 1 0 0 0,1-1 1 0 0,-1 0-1 0 0,0 0 0 0 0,0 0 1 0 0,0 0-1 0 0,1 0 1 0 0,-1 0-1 0 0,0 0 0 0 0,0 0 1 0 0,0 0-1 0 0,-1 0 0 0 0,1-1 1 0 0,0 1-1 0 0,0 0 0 0 0,0-1 1 0 0,0 1-1 0 0,-1-1 0 0 0,1 1 1 0 0,0-1-1 0 0,-1 1 0 0 0,1-1 1 0 0,0 0-1 0 0,-1 0 0 0 0,1 0 1 0 0,0 0-1 0 0,-1 0 0 0 0,1 0 1 0 0,0 0-1 0 0,-1 0 1 0 0,1 0-1 0 0,0-1 0 0 0,-1 1 1 0 0,1-1-1 0 0,0 1 0 0 0,-1-1 1 0 0,1 1-1 0 0,0-1 0 0 0,0 0 1 0 0,0 1-1 0 0,0-1 0 0 0,0 0 1 0 0,0 0-1 0 0,0 0 0 0 0,0 0 1 0 0,0 0-1 0 0,0 0-47 0 0,-1-10-88 0 0,0 1 1 0 0,1-1-1 0 0,1 0 0 0 0,0 1 1 0 0,0-1-1 0 0,1 1 0 0 0,0-1 0 0 0,1 0 1 0 0,1 1-1 0 0,-1 0 0 0 0,1 0 1 0 0,1 0-1 0 0,0 0 0 0 0,0 0 0 0 0,1 0 1 0 0,1 1-1 0 0,-1 0 0 0 0,1 0 1 0 0,1 1-1 0 0,0 0 0 0 0,0 0 0 0 0,0 0 1 0 0,1 1-1 0 0,0 0 0 0 0,5-3 88 0 0,28-35-2426 0 0,-34 36 1245 0 0</inkml:trace>
  <inkml:trace contextRef="#ctx0" brushRef="#br0" timeOffset="2198.46">16819 337 1388 0 0,'13'0'229'0'0,"1"0"0"0"0,-1 0-1 0 0,1-2 1 0 0,-1 0 0 0 0,0 0 0 0 0,0-1-1 0 0,0-1 1 0 0,0 0 0 0 0,0-1 0 0 0,9-5-229 0 0,72-33 1127 0 0,-156 57-932 0 0,50-11-147 0 0,0 1 0 0 0,1 0 0 0 0,0 1 0 0 0,0 1 0 0 0,0-1 0 0 0,0 2 0 0 0,1-1 0 0 0,0 2 0 0 0,1-1 0 0 0,-1 1 0 0 0,1 1 0 0 0,1-1 0 0 0,0 1 0 0 0,0 1 0 0 0,1 0-1 0 0,0 0 1 0 0,0 0 0 0 0,1 1 0 0 0,1 0 0 0 0,-4 10-48 0 0,10-18 18 0 0,-1 0 0 0 0,1 0 0 0 0,1-1 0 0 0,-1 1 0 0 0,0 0 0 0 0,1 0 0 0 0,-1-1 0 0 0,1 1 0 0 0,0-1 0 0 0,0 1 0 0 0,0-1 0 0 0,0 0 0 0 0,0 1 0 0 0,1-1 0 0 0,-1 0 0 0 0,1-1 0 0 0,-1 1 0 0 0,1 0 0 0 0,-1-1 0 0 0,1 0 0 0 0,0 1 0 0 0,0-1 0 0 0,0 0 0 0 0,0 0 0 0 0,0-1 0 0 0,0 1 0 0 0,0-1 0 0 0,0 1 0 0 0,0-1 0 0 0,0 0 0 0 0,0 0 0 0 0,0 0 0 0 0,0-1 0 0 0,2 1-18 0 0,13-1-170 0 0,0-1 0 0 0,-1-1 0 0 0,1 0 1 0 0,0-1-1 0 0,-1-1 0 0 0,0-1 1 0 0,0 0-1 0 0,0-1 0 0 0,-1-1 1 0 0,0-1-1 0 0,0 0 0 0 0,-1-1 0 0 0,1-2 170 0 0,-7 3 34 0 0,-1-1 0 0 0,1-1 0 0 0,-2 1 0 0 0,1-1 0 0 0,-2-1 0 0 0,1 1 0 0 0,-1-1 0 0 0,-1 0-1 0 0,0-1 1 0 0,-1 1 0 0 0,-1-1 0 0 0,0 0 0 0 0,0 0 0 0 0,-1 0 0 0 0,-1 0 0 0 0,0 0 0 0 0,-1-7-34 0 0,12-62 2596 0 0,-32 215-1762 0 0,19-117-797 0 0,1 0-1 0 0,1 0 1 0 0,0 0 0 0 0,2-1 0 0 0,-1 1 0 0 0,2 0-1 0 0,0-1 1 0 0,1 0 0 0 0,0 0 0 0 0,4 4-37 0 0,-5-17 5 0 0,2 1 1 0 0,-1-1-1 0 0,0 0 1 0 0,0 0-1 0 0,1 0 1 0 0,-1-1-1 0 0,1 1 1 0 0,-1-1 0 0 0,1-1-1 0 0,-1 1 1 0 0,1-1-1 0 0,0 0 1 0 0,-1-1-1 0 0,1 1 1 0 0,0-1-1 0 0,-1 0 1 0 0,1 0-1 0 0,-1-1 1 0 0,0 1-1 0 0,1-1 1 0 0,-1-1-1 0 0,0 1 1 0 0,0-1-1 0 0,0 0 1 0 0,0 0-1 0 0,-1 0 1 0 0,1-1-1 0 0,3-3-5 0 0,-1 3-29 0 0,-1 0 0 0 0,0 0-1 0 0,0 0 1 0 0,0-1 0 0 0,-1 0-1 0 0,0-1 1 0 0,1 1 0 0 0,-2-1-1 0 0,1 0 1 0 0,-1 0 0 0 0,0 0-1 0 0,0 0 1 0 0,-1-1 0 0 0,1 0-1 0 0,-2 0 1 0 0,1 0 0 0 0,-1 0 29 0 0,-1 5-91 0 0,-16-18-35 0 0,10 18 118 0 0,-1 1 1 0 0,0 0-1 0 0,0 0 0 0 0,1 0 0 0 0,-1 1 1 0 0,0 0-1 0 0,0 0 0 0 0,0 1 0 0 0,0-1 1 0 0,0 1-1 0 0,1 0 0 0 0,-1 1 0 0 0,0-1 1 0 0,1 1-1 0 0,-1 1 0 0 0,-3 1 8 0 0,-57 47 75 0 0,65-50-66 0 0,4 4-10 0 0,6 3-137 0 0,1-1-1 0 0,1 0 1 0 0,-1 0-1 0 0,1-1 1 0 0,0 0 0 0 0,0-1-1 0 0,1 0 1 0 0,0-1-1 0 0,0 0 1 0 0,0-1-1 0 0,0 0 1 0 0,0-1-1 0 0,1-1 1 0 0,-1 0-1 0 0,1 0 1 0 0,-1-1-1 0 0,1-1 1 0 0,-1 0-1 0 0,7-2 139 0 0,-19 3-17 0 0,79-16-2264 0 0,-49 7 763 0 0</inkml:trace>
  <inkml:trace contextRef="#ctx0" brushRef="#br0" timeOffset="2462.842">17153 262 1708 0 0,'-3'0'1060'0'0,"1"1"-172"0"0,1 1-84 0 0,4-4-140 0 0,-1 1-83 0 0,4-2-9 0 0,13-6-52 0 0,0-5-104 0 0,5 4-196 0 0,5-2-248 0 0,3 1-88 0 0,2 2 12 0 0,1 2-548 0 0,3 1-773 0 0,-1-2 85 0 0,-2 1-212 0 0,-4 1 176 0 0</inkml:trace>
  <inkml:trace contextRef="#ctx0" brushRef="#br0" timeOffset="3365.891">18076 173 856 0 0,'-10'1'108'0'0,"0"1"0"0"0,0-1 0 0 0,0 2-1 0 0,1-1 1 0 0,-1 1 0 0 0,0 1 0 0 0,1 0 0 0 0,0 0-1 0 0,0 1 1 0 0,0 0 0 0 0,1 0 0 0 0,-1 1 0 0 0,1 0 0 0 0,0 1-1 0 0,1 0 1 0 0,0 0 0 0 0,0 0 0 0 0,0 1 0 0 0,1 0-1 0 0,0 0 1 0 0,1 1 0 0 0,0 0 0 0 0,0 0 0 0 0,1 0 0 0 0,0 0-1 0 0,1 1 1 0 0,0-1 0 0 0,0 1 0 0 0,1 0 0 0 0,0 0-1 0 0,1 0 1 0 0,0 0 0 0 0,0 0 0 0 0,1 0 0 0 0,1 7-108 0 0,-1-15 24 0 0,-1 0 1 0 0,1 0 0 0 0,0 0-1 0 0,0 0 1 0 0,0 0 0 0 0,0 0-1 0 0,0 0 1 0 0,0 0 0 0 0,0 0-1 0 0,1 0 1 0 0,-1 0 0 0 0,0 0-1 0 0,1 0 1 0 0,0 0 0 0 0,0 0-1 0 0,-1 0 1 0 0,1 0 0 0 0,0-1-1 0 0,1 1 1 0 0,-1 0 0 0 0,0-1-1 0 0,0 1 1 0 0,1-1 0 0 0,-1 1-1 0 0,1-1 1 0 0,-1 1 0 0 0,1-1-1 0 0,0 0 1 0 0,-1 0 0 0 0,1 0-1 0 0,0 0 1 0 0,0 0 0 0 0,0 0-1 0 0,0-1 1 0 0,-1 1 0 0 0,1-1-1 0 0,0 1 1 0 0,0-1 0 0 0,0 0 0 0 0,1 1-1 0 0,-1-1 1 0 0,0 0 0 0 0,0 0-1 0 0,0-1 1 0 0,0 1 0 0 0,0 0-1 0 0,0-1-24 0 0,7-1-25 0 0,0-1 0 0 0,-1 1 0 0 0,1-2 0 0 0,-1 1 0 0 0,0-2 0 0 0,0 1 0 0 0,-1-1 0 0 0,1 0 0 0 0,-1 0-1 0 0,0-1 1 0 0,0 0 0 0 0,-1 0 0 0 0,6-6 25 0 0,-10 9-29 0 0,142-186-1119 0 0,-140 188 1134 0 0,-1 1 0 0 0,1 0 0 0 0,0 1-1 0 0,-1-1 1 0 0,1 1 0 0 0,0-1 0 0 0,-1 1-1 0 0,1 0 1 0 0,-1 0 0 0 0,1 1 0 0 0,-1-1-1 0 0,1 1 1 0 0,-1-1 0 0 0,0 1 0 0 0,0 0 0 0 0,0 1-1 0 0,0-1 1 0 0,0 0 0 0 0,0 1 0 0 0,-1 0-1 0 0,1-1 1 0 0,-1 1 0 0 0,0 0 0 0 0,0 0-1 0 0,0 0 1 0 0,0 1 0 0 0,0-1 0 0 0,-1 0-1 0 0,1 1 1 0 0,-1 1 14 0 0,10 9-1 0 0,81 111 301 0 0,-82-113 1936 0 0,-17-29-649 0 0,-6-14-1163 0 0,10 17-433 0 0,0 1 1 0 0,0-1-1 0 0,2 0 0 0 0,0-1 1 0 0,0 1-1 0 0,1 0 1 0 0,1 0-1 0 0,1 0 1 0 0,0 0-1 0 0,0 0 0 0 0,2 0 1 0 0,-1 0-1 0 0,2 1 1 0 0,0 0-1 0 0,1 0 0 0 0,3-6 9 0 0,-2 7-412 0 0,1 0 0 0 0,0 0 0 0 0,1 1 0 0 0,0 0-1 0 0,1 0 1 0 0,1 1 0 0 0,-1 1 0 0 0,1 0-1 0 0,1 0 1 0 0,0 1 0 0 0,0 0 412 0 0,17-6-1341 0 0,1 3-15 0 0</inkml:trace>
  <inkml:trace contextRef="#ctx0" brushRef="#br0" timeOffset="-7577.423">11257 46 968 0 0,'-14'-15'2985'0'0,"12"15"-2994"0"0,2 0-30 0 0,0 0-5 0 0,0 0 15 0 0,0 0 84 0 0,0 0-56 0 0,-9 9 82 0 0,19 4-18 0 0,1 0 0 0 0,-1-1 1 0 0,2 0-1 0 0,0 0 0 0 0,0-2 0 0 0,1 1 1 0 0,1-2-1 0 0,-1 0 0 0 0,1 0 0 0 0,1-1 1 0 0,0-1-1 0 0,0-1 0 0 0,0 0 0 0 0,1-1 0 0 0,0 0 1 0 0,0-1-1 0 0,0-1 0 0 0,0-1 0 0 0,0 0 1 0 0,1-1-1 0 0,-1-1 0 0 0,1 0 0 0 0,11-3-63 0 0,76 14-125 0 0,216 12 490 0 0,-223-23-966 0 0,-95 0 23 0 0,-2 0-348 0 0,0 0-250 0 0,0 0-44 0 0</inkml:trace>
  <inkml:trace contextRef="#ctx0" brushRef="#br0" timeOffset="-7050.203">12095 53 1240 0 0,'0'1'61'0'0,"0"-1"1"0"0,0 1-1 0 0,0-1 0 0 0,-1 1 1 0 0,1-1-1 0 0,0 1 0 0 0,0-1 1 0 0,-1 1-1 0 0,1-1 0 0 0,0 0 0 0 0,-1 1 1 0 0,1-1-1 0 0,0 0 0 0 0,-1 1 1 0 0,1-1-1 0 0,-1 0 0 0 0,1 1 1 0 0,0-1-1 0 0,-1 0 0 0 0,1 0 0 0 0,-1 0 1 0 0,1 1-1 0 0,-1-1 0 0 0,1 0 1 0 0,-1 0-1 0 0,1 0 0 0 0,-1 0 1 0 0,1 0-1 0 0,-1 0 0 0 0,1 0 0 0 0,-1 0 1 0 0,1 0-1 0 0,-1 0 0 0 0,1 0 1 0 0,-1 0-1 0 0,1 0 0 0 0,-1 0 1 0 0,1 0-1 0 0,-1-1 0 0 0,1 1 0 0 0,0 0 1 0 0,-1 0-1 0 0,1-1 0 0 0,-1 1 1 0 0,1 0-1 0 0,-1-1 0 0 0,1 1 1 0 0,0 0-1 0 0,-1-1 0 0 0,1 1 0 0 0,0 0 1 0 0,-1-1-1 0 0,1 1-61 0 0,12 8 156 0 0,-1-3-73 0 0,0 0 0 0 0,-1 1 1 0 0,1 0-1 0 0,-2 1 1 0 0,1 0-1 0 0,-1 1 1 0 0,0 0-1 0 0,0 0 0 0 0,-1 1 1 0 0,0 0-1 0 0,-1 1 1 0 0,0-1-1 0 0,0 1 1 0 0,-1 1-1 0 0,-1-1 0 0 0,1 1 1 0 0,-2 0-1 0 0,0 0 1 0 0,0 1-1 0 0,-1-1 1 0 0,0 1-1 0 0,0 7-83 0 0,-6-6 77 0 0,-1-1 0 0 0,-1 1 0 0 0,0-1 0 0 0,-1 0 0 0 0,0 0 0 0 0,-1-1 0 0 0,0 1-1 0 0,-1-2 1 0 0,0 1 0 0 0,0-1 0 0 0,-2 0 0 0 0,1-1 0 0 0,-1 0 0 0 0,0 0 0 0 0,-4 1-77 0 0,-115 77-627 0 0,134-93-3283 0 0,11-7 2669 0 0</inkml:trace>
  <inkml:trace contextRef="#ctx0" brushRef="#br0" timeOffset="-5009.331">11218 22 1036 0 0,'0'0'156'0'0,"0"0"18"0"0,0 0 48 0 0,0 0-64 0 0,0 0 16 0 0,0 0-40 0 0,0 0 25 0 0,0 0-36 0 0,0 0-12 0 0,0 0 45 0 0,0 0-71 0 0,0 0 15 0 0,0 0-44 0 0,0 0-92 0 0,0 0 8 0 0,0 0 95 0 0,0 0-40 0 0,0 0-9 0 0,0 0 9 0 0,0 0-14 0 0,0 0-1 0 0,0 0-20 0 0,-3 0 20 0 0,2-1-9 0 0,0 1-1 0 0,0 0 1 0 0,0 0-1 0 0,0 0 1 0 0,1 0-1 0 0,-1 0 1 0 0,0 0-1 0 0,0 0 1 0 0,0 1-1 0 0,1-1 1 0 0,-1 0-1 0 0,0 0 1 0 0,0 1-1 0 0,0-1 1 0 0,1 0 0 0 0,-1 1-1 0 0,0-1 1 0 0,1 1-1 0 0,-1-1 1 0 0,0 0-1 0 0,1 1 1 0 0,-1 0-1 0 0,0-1 1 0 0,1 1-1 0 0,-1-1 1 0 0,1 1-1 0 0,-1 0 1 0 0,1-1-1 0 0,0 1 1 0 0,-1 0-1 0 0,1 0 1 0 0,0-1-1 0 0,-1 1 1 0 0,1 0-1 0 0,0 0 1 0 0,0 0-1 0 0,0-1 1 0 0,-1 1-1 0 0,1 0 1 0 0,0 0-1 0 0,0 0 1 0 0,0 0-1 0 0,0-1 1 0 0,1 1-1 0 0,-1 0 1 0 0,0 0 0 0 0,0 0-1 0 0,0-1 1 0 0,1 1-1 0 0,-1 0 1 0 0,0 0-1 0 0,1-1 1 0 0,-1 1-3 0 0,0-1 27 0 0,0 0 100 0 0,0 0-23 0 0,0 0 0 0 0,0 0 3 0 0,0 0 51 0 0,-2-6 512 0 0,-10-25 505 0 0,9 41-4015 0 0,3-7 1518 0 0</inkml:trace>
  <inkml:trace contextRef="#ctx0" brushRef="#br0" timeOffset="-4418.852">12578 104 848 0 0,'-15'8'153'0'0,"0"1"-1"0"0,0 0 1 0 0,1 1 0 0 0,1 1-1 0 0,-1 0 1 0 0,2 0 0 0 0,-1 2-1 0 0,2-1 1 0 0,0 2 0 0 0,0-1-1 0 0,1 1 1 0 0,1 1 0 0 0,0 0-1 0 0,1 0 1 0 0,1 1 0 0 0,0 0-1 0 0,1 0 1 0 0,1 1-1 0 0,1-1 1 0 0,0 1 0 0 0,1 0-1 0 0,0 0 1 0 0,2 7-153 0 0,1-17 7 0 0,1 0 0 0 0,0-1 1 0 0,0 1-1 0 0,0 0 0 0 0,1-1 0 0 0,0 1 1 0 0,1-1-1 0 0,-1 1 0 0 0,1-1 0 0 0,1 0 0 0 0,-1 0 1 0 0,1 0-1 0 0,0-1 0 0 0,0 1 0 0 0,1-1 0 0 0,-1 0 1 0 0,1 0-1 0 0,0-1 0 0 0,1 0 0 0 0,-1 1 0 0 0,1-2 1 0 0,-1 1-1 0 0,1-1 0 0 0,1 1 0 0 0,-1-2 0 0 0,0 1 1 0 0,7 1-8 0 0,180 33-1831 0 0,-161-37 568 0 0</inkml:trace>
  <inkml:trace contextRef="#ctx0" brushRef="#br0" timeOffset="-3542.485">12842 368 944 0 0,'5'5'2426'0'0,"9"0"-2305"0"0,1-1-1 0 0,1-1 0 0 0,-1 0 0 0 0,0-1 0 0 0,1-1 1 0 0,-1 0-1 0 0,1-1 0 0 0,-1-1 0 0 0,1 0 0 0 0,-1-1 1 0 0,0-1-1 0 0,0 0 0 0 0,0-1 0 0 0,0-1 0 0 0,0 0 1 0 0,-1-1-1 0 0,1-1-120 0 0,3 1 109 0 0,112-62 424 0 0,-130 66-554 0 0,0 1 0 0 0,0-1 0 0 0,0 1-1 0 0,0-1 1 0 0,-1 1 0 0 0,1-1 0 0 0,0 1 0 0 0,-1-1 0 0 0,1 1 0 0 0,-1 0-1 0 0,1-1 1 0 0,-1 1 0 0 0,0-1 0 0 0,1 1 0 0 0,-1 0 0 0 0,0 0 0 0 0,0-1 0 0 0,0 1-1 0 0,0 0 1 0 0,0 0 0 0 0,0 0 0 0 0,0 0 0 0 0,-1 0 0 0 0,1 0 0 0 0,0 0 0 0 0,0 1-1 0 0,-1-1 1 0 0,1 0 0 0 0,-1 1 0 0 0,1-1 0 0 0,0 1 0 0 0,-1 0 0 0 0,1-1 0 0 0,-1 1-1 0 0,1 0 1 0 0,-1 0 0 0 0,1 0 0 0 0,-1 0 0 0 0,1 0 0 0 0,-1 0 0 0 0,0 0 0 0 0,1 0-1 0 0,0 1 1 0 0,-2 0 21 0 0,1-2 18 0 0,-20-1-40 0 0,0 0 0 0 0,0 2-1 0 0,0 1 1 0 0,0 0 0 0 0,0 2 0 0 0,1 0 0 0 0,-1 1 0 0 0,1 2 0 0 0,0 0 0 0 0,0 1-1 0 0,1 1 1 0 0,0 1 0 0 0,0 0 0 0 0,1 2 0 0 0,0 1 0 0 0,1 0 0 0 0,-4 4 22 0 0,19-14 4 0 0,1 0-1 0 0,-1 0 1 0 0,1 0 0 0 0,-1 0 0 0 0,1 0 0 0 0,0 1 0 0 0,0-1 0 0 0,0 1 0 0 0,0-1-1 0 0,0 1 1 0 0,0 0 0 0 0,1 0 0 0 0,0-1 0 0 0,-1 1 0 0 0,1 0 0 0 0,0 0-1 0 0,0 1 1 0 0,1-1 0 0 0,-1 0 0 0 0,1 0 0 0 0,-1 0 0 0 0,1 0 0 0 0,0 1-1 0 0,0-1 1 0 0,1 0 0 0 0,-1 0 0 0 0,1 0 0 0 0,-1 1 0 0 0,1-1 0 0 0,0 0-1 0 0,0 0 1 0 0,0 0 0 0 0,1 0 0 0 0,-1-1 0 0 0,1 1 0 0 0,0 0 0 0 0,-1 0-1 0 0,1-1 1 0 0,0 1 0 0 0,1-1 0 0 0,-1 0 0 0 0,0 0 0 0 0,1 1-4 0 0,128 59 164 0 0,61-62-3131 0 0,-156-11 1676 0 0</inkml:trace>
  <inkml:trace contextRef="#ctx0" brushRef="#br0" timeOffset="-3175.075">13454 331 1172 0 0,'-17'39'3147'0'0,"14"-26"-2930"0"0,1-9-186 0 0,1 0 1 0 0,-1 0 0 0 0,1 0 0 0 0,-1 1 0 0 0,1-1-1 0 0,1 1 1 0 0,-1-1 0 0 0,1 0 0 0 0,-1 1 0 0 0,1-1-1 0 0,0 1 1 0 0,1-1 0 0 0,-1 1 0 0 0,1-1 0 0 0,0 1-1 0 0,0-1 1 0 0,0 0 0 0 0,1 1 0 0 0,-1-1 0 0 0,1 0-1 0 0,0 0 1 0 0,0 0 0 0 0,1 0 0 0 0,-1-1 0 0 0,1 1-1 0 0,0-1 1 0 0,0 1 0 0 0,0-1 0 0 0,0 0 0 0 0,1 0-1 0 0,-1 0 1 0 0,1-1 0 0 0,0 1 0 0 0,-1-1 0 0 0,3 1-32 0 0,59 18-109 0 0,-20-25-2765 0 0,-26-11 1920 0 0</inkml:trace>
  <inkml:trace contextRef="#ctx0" brushRef="#br0" timeOffset="-2865.696">13521 179 1192 0 0,'-60'9'2533'0'0,"59"-9"-2456"0"0,1 0 23 0 0,-18-2 417 0 0,-23-27 144 0 0,46 33-2634 0 0,-1-4 710 0 0</inkml:trace>
  <inkml:trace contextRef="#ctx0" brushRef="#br0" timeOffset="-2568.732">13849 122 848 0 0,'-5'9'3524'0'0,"-14"34"-2636"0"0,16-31-844 0 0,1 0 0 0 0,1 0 1 0 0,-1 0-1 0 0,2 1 0 0 0,0-1 0 0 0,0 0 1 0 0,1 1-1 0 0,1-1 0 0 0,0 0 1 0 0,0 0-1 0 0,2 0 0 0 0,-1 0 0 0 0,1-1 1 0 0,1 1-1 0 0,0-1 0 0 0,1 0 0 0 0,6 10-44 0 0,-2-2-169 0 0,-1 13-3058 0 0,-9-32 2015 0 0</inkml:trace>
  <inkml:trace contextRef="#ctx0" brushRef="#br0" timeOffset="-1634.283">13692 392 936 0 0,'22'-21'3403'0'0,"221"-81"-3498"0"0,-185 39 491 0 0,-58 62-305 0 0,-2-45 1408 0 0,-32 4-675 0 0,33 41-786 0 0,7 233-122 0 0,8-143 337 0 0,12-180-976 0 0,-23 91 703 0 0,1 0 1 0 0,-1 0 0 0 0,0 0-1 0 0,1 1 1 0 0,-1-1-1 0 0,1 1 1 0 0,-1 0-1 0 0,0 0 1 0 0,0 0-1 0 0,1 0 1 0 0,-1 0-1 0 0,0 1 1 0 0,0-1-1 0 0,0 1 1 0 0,0 0 0 0 0,-1 0-1 0 0,1 0 1 0 0,0 0-1 0 0,-1 1 1 0 0,0-1-1 0 0,1 1 1 0 0,-1 0 19 0 0,1-1 22 0 0,3 4-2 0 0,0-1 1 0 0,0 0-1 0 0,1 0 0 0 0,0 0 1 0 0,0-1-1 0 0,0 0 1 0 0,0-1-1 0 0,1 1 0 0 0,-1-1 1 0 0,1-1-1 0 0,0 0 0 0 0,0 0 1 0 0,0 0-1 0 0,0-1 1 0 0,0 0-1 0 0,0 0 0 0 0,0-1 1 0 0,1 0-1 0 0,-1-1 0 0 0,0 0 1 0 0,0 0-1 0 0,0-1 1 0 0,0 0-1 0 0,0 0 0 0 0,4-2-20 0 0,-6 2-8 0 0,0 0 0 0 0,0-1 1 0 0,0 1-1 0 0,0-1 0 0 0,0-1 0 0 0,0 1 0 0 0,-1-1 0 0 0,0 0 0 0 0,1 0 0 0 0,-1 0 0 0 0,-1-1 0 0 0,1 0 0 0 0,-1 0 0 0 0,0 0 1 0 0,0-1-1 0 0,3-5 8 0 0,-7 11-144 0 0,0 0 1 0 0,-13-17-364 0 0,6 16 462 0 0,0 0-1 0 0,1 1 1 0 0,-1 0 0 0 0,0 0-1 0 0,0 0 1 0 0,1 1 0 0 0,-1 0-1 0 0,0 0 1 0 0,1 0-1 0 0,-1 1 1 0 0,1 0 0 0 0,0 1-1 0 0,-1-1 1 0 0,1 1 0 0 0,0 0-1 0 0,0 1 46 0 0,2-2-14 0 0,1 0 0 0 0,-1 0 0 0 0,1 0-1 0 0,0 0 1 0 0,0 0 0 0 0,0 1 0 0 0,0-1 0 0 0,0 1-1 0 0,1 0 1 0 0,-1 0 0 0 0,1 0 0 0 0,-1 0 0 0 0,1 0 0 0 0,0 1-1 0 0,1-1 1 0 0,-1 1 0 0 0,0-1 0 0 0,1 1 0 0 0,0 0 0 0 0,0-1-1 0 0,0 1 1 0 0,0 0 0 0 0,1 0 0 0 0,0 0 0 0 0,-1 0-1 0 0,2 2 15 0 0,1-2-17 0 0,1 0-1 0 0,0 0 0 0 0,0 0 0 0 0,0-1 0 0 0,0 1 0 0 0,1-1 1 0 0,0 0-1 0 0,-1 1 0 0 0,1-2 0 0 0,0 1 0 0 0,1 0 0 0 0,-1-1 0 0 0,0 0 1 0 0,1 0-1 0 0,-1 0 0 0 0,1-1 0 0 0,0 1 0 0 0,-1-1 0 0 0,1 0 1 0 0,0 0-1 0 0,0-1 0 0 0,0 0 0 0 0,0 0 0 0 0,0 0 0 0 0,2 0 18 0 0,55-2-1346 0 0,-19-11 648 0 0</inkml:trace>
  <inkml:trace contextRef="#ctx0" brushRef="#br0" timeOffset="-1352.459">14535 389 964 0 0,'10'3'232'0'0,"0"-1"-1"0"0,0 1 0 0 0,-1 0 1 0 0,0 1-1 0 0,1 0 1 0 0,-2 1-1 0 0,1-1 1 0 0,0 2-1 0 0,-1-1 0 0 0,0 1 1 0 0,0 1-1 0 0,-1-1 1 0 0,1 1-1 0 0,-1 1 1 0 0,-1-1-1 0 0,5 8-231 0 0,-40-42 3134 0 0,27 23-3150 0 0,0-1-1 0 0,0 1 0 0 0,1-1 1 0 0,-1 0-1 0 0,1 0 0 0 0,0 0 1 0 0,0 0-1 0 0,0 0 0 0 0,1 0 0 0 0,0 0 1 0 0,0 0-1 0 0,0 0 0 0 0,1 0 1 0 0,-1 0-1 0 0,1 0 0 0 0,1 0 1 0 0,-1 0-1 0 0,1 0 0 0 0,-1 0 0 0 0,1 1 1 0 0,1-1-1 0 0,-1 1 0 0 0,1-1 1 0 0,-1 1-1 0 0,1 0 0 0 0,0 0 1 0 0,1 0-1 0 0,-1 0 0 0 0,1 1 1 0 0,0-1 16 0 0,132-94-3548 0 0,-122 90 3143 0 0,17-10-851 0 0</inkml:trace>
  <inkml:trace contextRef="#ctx0" brushRef="#br0" timeOffset="5482.97">13676 790 868 0 0,'-19'3'125'0'0,"-1"2"1"0"0,1 0-1 0 0,1 1 1 0 0,-1 0-1 0 0,1 2 0 0 0,0 0 1 0 0,1 1-1 0 0,0 1 1 0 0,0 1-1 0 0,1 0 0 0 0,0 1 1 0 0,1 1-1 0 0,1 0 0 0 0,0 1 1 0 0,1 0-1 0 0,-6 9-125 0 0,8-11 42 0 0,1 0-1 0 0,0 0 0 0 0,1 1 1 0 0,0 0-1 0 0,1 0 1 0 0,1 1-1 0 0,0 0 0 0 0,1 0 1 0 0,0 1-1 0 0,1 0 0 0 0,1 0 1 0 0,0 0-1 0 0,1 1 1 0 0,1-1-1 0 0,0 10-41 0 0,2-20 42 0 0,1 1 0 0 0,-1-1 0 0 0,1 0 0 0 0,0 0 1 0 0,0 1-1 0 0,1-1 0 0 0,0 0 0 0 0,0 0 0 0 0,0 0 0 0 0,0 0 0 0 0,1-1 1 0 0,0 1-1 0 0,0-1 0 0 0,0 1 0 0 0,0-1 0 0 0,1 0 0 0 0,-1 0 0 0 0,1-1 0 0 0,0 1 1 0 0,1-1-1 0 0,-1 0 0 0 0,0 0 0 0 0,1 0 0 0 0,0 0 0 0 0,-1-1 0 0 0,1 0 0 0 0,0 0 1 0 0,1 0-1 0 0,-1-1 0 0 0,0 1 0 0 0,0-1 0 0 0,0 0 0 0 0,1-1 0 0 0,0 0-42 0 0,175-6 346 0 0,-136-4-501 0 0,-1-1 0 0 0,0-3 0 0 0,-1-1 0 0 0,-1-2 0 0 0,0-2 0 0 0,-1-2 0 0 0,-1-1 0 0 0,-1-2 0 0 0,-2-2 155 0 0,-7-13 301 0 0,-71 30-364 0 0,-131 37-106 0 0,165-26 168 0 0,0 0-1 0 0,0 0 1 0 0,0 1 0 0 0,0 0 0 0 0,0 1-1 0 0,1-1 1 0 0,-1 1 0 0 0,1 0 0 0 0,0 1-1 0 0,0-1 1 0 0,1 1 0 0 0,-1 1-1 0 0,1-1 1 0 0,0 1 0 0 0,1-1 0 0 0,-1 2-1 0 0,1-1 1 0 0,0 0 0 0 0,1 1 0 0 0,-1-1-1 0 0,2 1 1 0 0,-1 0 0 0 0,-2 7 1 0 0,8-11 12 0 0,-1-1 0 0 0,1 0 0 0 0,0 0 0 0 0,0 0 0 0 0,0-1 0 0 0,0 1-1 0 0,0-1 1 0 0,0 0 0 0 0,0 1 0 0 0,0-1 0 0 0,0 0 0 0 0,1-1 0 0 0,-1 1 0 0 0,0-1 0 0 0,1 1 0 0 0,-1-1 0 0 0,0 0 0 0 0,1 0 0 0 0,-1-1 0 0 0,0 1 0 0 0,1-1 0 0 0,-1 1 0 0 0,3-2-12 0 0,12-2 39 0 0,0-1 0 0 0,0-1 0 0 0,-1 0 0 0 0,0-2 0 0 0,0 0 1 0 0,0 0-1 0 0,-1-2 0 0 0,-1 0 0 0 0,0-1 0 0 0,0 0 0 0 0,-1-1 0 0 0,0-1 0 0 0,9-11-39 0 0,17-11-61 0 0,-40 35 69 0 0,0 0 35 0 0,0 0-31 0 0,3 3-27 0 0,49 123 263 0 0,-11-240 603 0 0,17-34-1110 0 0,-13 207-320 0 0,-40-48 536 0 0,0-1-1 0 0,1 1 1 0 0,0-1-1 0 0,1 0 1 0 0,0-1-1 0 0,1 0 1 0 0,-1 0-1 0 0,2 0 1 0 0,-1-1-1 0 0,1-1 1 0 0,1 1-1 0 0,-1-1 1 0 0,1-1-1 0 0,1 0 1 0 0,-1 0-1 0 0,1-1 1 0 0,0 0-1 0 0,0-1 1 0 0,0-1-1 0 0,0 1 1 0 0,2-1 43 0 0,31-53-398 0 0,-11-146 710 0 0,-31 68 1993 0 0,-2 127-2295 0 0,-1 0 1 0 0,1 0-1 0 0,0 1 1 0 0,0-1-1 0 0,0 0 1 0 0,0 0 0 0 0,-1 0-1 0 0,1 0 1 0 0,0 0-1 0 0,-1 0 1 0 0,1 0 0 0 0,-1 1-1 0 0,1-1 1 0 0,-1 0-1 0 0,1 0 1 0 0,-1 1 0 0 0,0-1-1 0 0,1 0 1 0 0,-1 1-1 0 0,0-1 1 0 0,1 0-1 0 0,-1 1 1 0 0,0-1 0 0 0,0 1-1 0 0,0 0 1 0 0,0-1-1 0 0,1 1 1 0 0,-1-1 0 0 0,0 1-1 0 0,0 0 1 0 0,0 0-1 0 0,0 0 1 0 0,0-1-1 0 0,0 1 1 0 0,0 0 0 0 0,0 0-1 0 0,0 0 1 0 0,0 1-1 0 0,0-1 1 0 0,1 0 0 0 0,-1 0-1 0 0,0 0 1 0 0,0 1-1 0 0,0-1 1 0 0,0 0-1 0 0,0 1 1 0 0,0-1 0 0 0,1 1-1 0 0,-1-1 1 0 0,0 1-1 0 0,0-1 1 0 0,1 1 0 0 0,-1 0-1 0 0,0-1 1 0 0,1 1-1 0 0,-1 0-10 0 0,-6 16 16 0 0,1 1-1 0 0,1 0 1 0 0,0 0-1 0 0,1 0 1 0 0,1 0-1 0 0,1 1 1 0 0,1 0-1 0 0,0-1 0 0 0,2 1 1 0 0,0-1-1 0 0,1 1 1 0 0,0-1-1 0 0,2 1 1 0 0,0-1-1 0 0,1 0 1 0 0,1 0-16 0 0,81 152-2413 0 0,-83-160 174 0 0,-4-10 740 0 0</inkml:trace>
  <inkml:trace contextRef="#ctx0" brushRef="#br0" timeOffset="5854.716">14411 1131 1368 0 0,'10'-15'2910'0'0,"33"-11"-2704"0"0,-36 22 26 0 0,11-6-90 0 0,2 0 0 0 0,-1 1 0 0 0,2 1 0 0 0,-1 1 1 0 0,1 1-1 0 0,0 0 0 0 0,0 2 0 0 0,0 0 0 0 0,5 2-142 0 0,-26 2 116 0 0,0 0-30 0 0,0 0-11 0 0,0 0 28 0 0,0 0-25 0 0,24 31 154 0 0,-16-17-345 0 0,11 20-184 0 0,-6-15-3360 0 0,-11-17 2387 0 0</inkml:trace>
  <inkml:trace contextRef="#ctx0" brushRef="#br0" timeOffset="6180.413">14793 807 1580 0 0,'1'-16'4148'0'0,"-3"-10"-660"0"0,-2 33-9944 0 0,3-4 5228 0 0</inkml:trace>
  <inkml:trace contextRef="#ctx0" brushRef="#br0" timeOffset="7193.75">14919 970 1128 0 0,'63'53'1932'0'0,"-20"19"-893"0"0,-43-71-802 0 0,-2 24 595 0 0,-17-8-287 0 0,19-30 132 0 0,147-191-754 0 0,-146 203 69 0 0,-1 1 1 0 0,1-1 0 0 0,-1 0 0 0 0,1 1 0 0 0,0-1 0 0 0,-1 1-1 0 0,1-1 1 0 0,0 1 0 0 0,-1-1 0 0 0,1 1 0 0 0,0-1 0 0 0,0 1 0 0 0,0 0-1 0 0,-1-1 1 0 0,1 1 0 0 0,0 0 0 0 0,0 0 0 0 0,0 0 0 0 0,0 0-1 0 0,0 0 1 0 0,-1 0 0 0 0,1 0 0 0 0,0 0 0 0 0,0 0 0 0 0,0 0-1 0 0,0 0 1 0 0,0 0 0 0 0,-1 0 0 0 0,1 1 0 0 0,0-1 0 0 0,0 0 0 0 0,0 1-1 0 0,-1-1 1 0 0,1 1 0 0 0,0-1 0 0 0,0 1 0 0 0,-1-1 0 0 0,1 1-1 0 0,0-1 1 0 0,-1 1 0 0 0,1 0 0 0 0,-1-1 0 0 0,1 1 0 0 0,-1 0 0 0 0,1 0-1 0 0,-1-1 1 0 0,1 1 0 0 0,-1 0 0 0 0,0 0 0 0 0,0 0 0 0 0,1-1-1 0 0,-1 1 1 0 0,0 0 0 0 0,0 0 0 0 0,0 0 0 0 0,0 0 0 0 0,0 0-1 0 0,0-1 1 0 0,0 1 0 0 0,0 0 0 0 0,0 0 0 0 0,0 0 0 0 0,0 0 0 0 0,-1 0-1 0 0,1 0 8 0 0,5 61-458 0 0,-5-55 485 0 0,-1 0 1 0 0,1 1-1 0 0,0-1 1 0 0,0 0-1 0 0,1 1 0 0 0,0-1 1 0 0,0 0-1 0 0,1 0 0 0 0,0 0 1 0 0,0 0-1 0 0,1 0 0 0 0,0 0 1 0 0,0-1-1 0 0,0 1 0 0 0,1-1 1 0 0,0 0-1 0 0,2 3-27 0 0,0-7-30 0 0,0 1 1 0 0,0-1-1 0 0,0 0 1 0 0,1 0-1 0 0,-1 0 1 0 0,1-1-1 0 0,-1 0 1 0 0,1 0-1 0 0,-1-1 0 0 0,1 0 1 0 0,-1 0-1 0 0,1 0 1 0 0,0-1-1 0 0,-1 0 1 0 0,1-1-1 0 0,-1 1 1 0 0,0-1-1 0 0,1 0 1 0 0,-1-1-1 0 0,0 1 1 0 0,0-1-1 0 0,-1 0 0 0 0,4-3 30 0 0,112-82-191 0 0,-87 32 1509 0 0,-34 56-1226 0 0,0 0 0 0 0,0 0 2 0 0,-4-8 81 0 0,-10 3-121 0 0,12 11-54 0 0,0-1-1 0 0,0 1 1 0 0,1 0 0 0 0,0 0-1 0 0,1 0 1 0 0,-1 0 0 0 0,1 1 0 0 0,0-1-1 0 0,1 0 1 0 0,-1 0 0 0 0,1 0-1 0 0,0 0 1 0 0,1 0 0 0 0,-1 0-1 0 0,1-1 1 0 0,0 1 0 0 0,1 0 0 0 0,0-1-1 0 0,1 3 1 0 0,-3-5 5 0 0,1-1-1 0 0,-1 0 0 0 0,0 0 0 0 0,1 0 0 0 0,-1 0 1 0 0,1 0-1 0 0,0 0 0 0 0,0 0 0 0 0,0-1 1 0 0,0 1-1 0 0,0-1 0 0 0,0 1 0 0 0,0-1 1 0 0,0 0-1 0 0,1 0 0 0 0,-1 0 0 0 0,0 0 1 0 0,1 0-1 0 0,-1 0 0 0 0,1-1 0 0 0,-1 1 1 0 0,1-1-1 0 0,-1 1 0 0 0,1-1 0 0 0,-1 0 1 0 0,1 0-1 0 0,-1-1 0 0 0,1 1 0 0 0,-1 0 0 0 0,1-1 1 0 0,-1 1-1 0 0,1-1-4 0 0,13-7-35 0 0,-1-1 0 0 0,1-1 1 0 0,-2 0-1 0 0,0-1 0 0 0,0 0 0 0 0,-1-1 1 0 0,0 0-1 0 0,-1-2 0 0 0,0 1 0 0 0,-1-1 0 0 0,-1-1 1 0 0,0 0-1 0 0,-1 0 0 0 0,-1-1 0 0 0,0 0 0 0 0,-1 0 1 0 0,-1-1-1 0 0,3-13 35 0 0,-7 8 423 0 0,0-2-56 0 0,6 36-364 0 0,-3 5-34 0 0,0 1-1 0 0,1-1 1 0 0,1 0-1 0 0,1 0 1 0 0,0 0-1 0 0,1-1 1 0 0,1-1 0 0 0,0 0-1 0 0,1 0 1 0 0,1-1-1 0 0,1 0 1 0 0,-1-1-1 0 0,2 0 1 0 0,4 2 31 0 0,98 20-2650 0 0,-104-38 1677 0 0,14-9-189 0 0</inkml:trace>
  <inkml:trace contextRef="#ctx0" brushRef="#br0" timeOffset="8000.568">16270 922 916 0 0,'-4'-12'925'0'0,"5"11"-878"0"0,-1-1 0 0 0,0 1 0 0 0,0 0 0 0 0,0 0 0 0 0,0-1 0 0 0,0 1 0 0 0,0 0 0 0 0,0 0 1 0 0,0-1-1 0 0,-1 1 0 0 0,1 0 0 0 0,0 0 0 0 0,-1-1 0 0 0,1 1 0 0 0,-1 0 0 0 0,1 0 0 0 0,-1 0 0 0 0,1 0 0 0 0,-1 0 0 0 0,0 0 1 0 0,0 0-1 0 0,0 0 0 0 0,1 0 0 0 0,-1 0 0 0 0,0 0 0 0 0,0 1 0 0 0,0-1 0 0 0,0 0 0 0 0,-1 1 0 0 0,1-1 0 0 0,0 0 1 0 0,0 1-1 0 0,0-1 0 0 0,0 1 0 0 0,0 0 0 0 0,-1-1 0 0 0,1 1 0 0 0,0 0 0 0 0,0 0 0 0 0,-1 0 0 0 0,1 0 0 0 0,0 0 1 0 0,0 0-1 0 0,-1 0 0 0 0,1 0 0 0 0,0 1 0 0 0,0-1 0 0 0,-1 0 0 0 0,1 1 0 0 0,0-1 0 0 0,0 1 0 0 0,0-1 0 0 0,-1 1-47 0 0,-4 4 53 0 0,-1-1-1 0 0,1 1 0 0 0,0 1 1 0 0,0-1-1 0 0,0 1 0 0 0,1 0 1 0 0,0 1-1 0 0,0-1 0 0 0,0 1 1 0 0,1 0-1 0 0,0 0 0 0 0,0 0 1 0 0,1 1-1 0 0,0-1 0 0 0,0 1 1 0 0,1 0-1 0 0,0 0 0 0 0,1 0 1 0 0,-1 0-1 0 0,1 0 0 0 0,1 0 1 0 0,0 0-1 0 0,0 6-52 0 0,1-12 6 0 0,0-1-1 0 0,0 0 1 0 0,1 0 0 0 0,-1 0 0 0 0,0 0 0 0 0,1 0-1 0 0,-1 0 1 0 0,0 0 0 0 0,1 0 0 0 0,-1 0-1 0 0,1-1 1 0 0,0 1 0 0 0,-1 0 0 0 0,1-1 0 0 0,-1 0-1 0 0,1 1 1 0 0,0-1 0 0 0,-1 0 0 0 0,1 0 0 0 0,0 0-1 0 0,-1 0 1 0 0,1 0 0 0 0,0 0 0 0 0,0 0-1 0 0,-1-1 1 0 0,1 1 0 0 0,-1-1 0 0 0,1 1 0 0 0,0-1-1 0 0,-1 1 1 0 0,1-1 0 0 0,-1 0 0 0 0,1 0-1 0 0,-1 0 1 0 0,0 0 0 0 0,1 0 0 0 0,-1 0 0 0 0,0 0-1 0 0,0 0 1 0 0,0-1 0 0 0,0 1 0 0 0,0 0 0 0 0,0-1-1 0 0,0 1 1 0 0,0-1 0 0 0,0 1 0 0 0,-1-1-1 0 0,1 1 1 0 0,0-1-6 0 0,78-103 56 0 0,-70 90-83 0 0,-9 16 26 0 0,0-1 0 0 0,1 1-1 0 0,-1 0 1 0 0,0-1 0 0 0,0 1 0 0 0,0 0 0 0 0,0-1 0 0 0,0 1 0 0 0,1 0 0 0 0,-1-1-1 0 0,0 1 1 0 0,0-1 0 0 0,1 1 0 0 0,-1-1 0 0 0,1 1 0 0 0,-1 0 0 0 0,0-1 0 0 0,1 1-1 0 0,-1-1 1 0 0,1 0 0 0 0,-1 1 0 0 0,1-1 0 0 0,-1 1 0 0 0,1-1 0 0 0,0 0-1 0 0,-1 1 1 0 0,1-1 0 0 0,-1 0 0 0 0,1 0 0 0 0,0 1 0 0 0,-1-1 0 0 0,1 0 0 0 0,0 0-1 0 0,-1 0 1 0 0,1 0 0 0 0,0 0 0 0 0,-1 0 0 0 0,1 0 0 0 0,0 0 0 0 0,-1 0 0 0 0,1 0-1 0 0,0 0 1 0 0,-1-1 0 0 0,1 1 0 0 0,0 0 0 0 0,-1 0 0 0 0,1-1 0 0 0,-1 1 0 0 0,1 0-1 0 0,0-1 1 0 0,-1 1 0 0 0,1 0 0 0 0,-1-1 0 0 0,1 1 0 0 0,-1-1 0 0 0,0 1 0 0 0,1-1-1 0 0,-1 1 1 0 0,1-1 0 0 0,-1 1 0 0 0,0-1 0 0 0,1 0 1 0 0,10 39-109 0 0,30 53 208 0 0,-36-91-115 0 0,0 1 1 0 0,0-1-1 0 0,-1 0 1 0 0,1 0-1 0 0,0 0 0 0 0,-1-1 1 0 0,1 1-1 0 0,0-1 1 0 0,-1 0-1 0 0,1-1 1 0 0,-1 1-1 0 0,1-1 1 0 0,-1 0-1 0 0,0 0 0 0 0,1 0 1 0 0,-1-1-1 0 0,0 1 1 0 0,-1-1-1 0 0,1 0 1 0 0,0 0-1 0 0,-1 0 0 0 0,0-1 1 0 0,1 1-1 0 0,-1-1 1 0 0,-1 0-1 0 0,1 0 16 0 0,45-64-460 0 0,-64 85 614 0 0,14-12-142 0 0,1-1-1 0 0,-1 1 1 0 0,1-1-1 0 0,0 1 1 0 0,0 0-1 0 0,0-1 1 0 0,0 1-1 0 0,1 0 1 0 0,0 0 0 0 0,0-1-1 0 0,0 1 1 0 0,1 0-1 0 0,-1 0 1 0 0,1-1-1 0 0,0 1 1 0 0,1 0-1 0 0,-1-1 1 0 0,1 1-1 0 0,0-1 1 0 0,0 0-1 0 0,0 1 1 0 0,0-1-1 0 0,3 3-11 0 0,49-40 899 0 0,0-33-590 0 0,-49 56-295 0 0,1 0 0 0 0,1 1 0 0 0,0 0 1 0 0,0 1-1 0 0,0 0 0 0 0,1 0 0 0 0,0 0 0 0 0,1 1 1 0 0,0 0-1 0 0,0 1 0 0 0,0 0 0 0 0,1 0 0 0 0,0 1 1 0 0,8-3-15 0 0,-13 8-1 0 0,0 1 1 0 0,1-1 0 0 0,-1 1 0 0 0,0 0 0 0 0,0 0-1 0 0,0 1 1 0 0,0 0 0 0 0,0 0 0 0 0,0 0 0 0 0,0 0-1 0 0,-1 1 1 0 0,1 0 0 0 0,-1 0 0 0 0,0 0 0 0 0,0 0-1 0 0,0 1 1 0 0,0-1 0 0 0,0 1 0 0 0,-1 0 0 0 0,0 0-1 0 0,1 1 1 0 0,-2-1 0 0 0,1 0 0 0 0,0 1 0 0 0,-1 0-1 0 0,0 0 1 0 0,0 0 0 0 0,-1 0 0 0 0,1 0 0 0 0,0 2 0 0 0,-2-2-8 0 0,1 0 0 0 0,-1 1 1 0 0,0-1-1 0 0,0 1 0 0 0,-1-1 1 0 0,1 0-1 0 0,-1 1 0 0 0,0-1 1 0 0,-1 0-1 0 0,1 0 0 0 0,-1 0 1 0 0,0 0-1 0 0,0 0 1 0 0,-1 0-1 0 0,0 0 0 0 0,1-1 1 0 0,-5 5 7 0 0,2-2-171 0 0,-1 0 0 0 0,0 0 0 0 0,0-1 0 0 0,-1 0 1 0 0,0 0-1 0 0,0 0 0 0 0,0-1 0 0 0,-1 0 0 0 0,0-1 1 0 0,0 1-1 0 0,0-2 0 0 0,0 1 0 0 0,-8 1 171 0 0,-22 13-1943 0 0,38-18 1458 0 0</inkml:trace>
  <inkml:trace contextRef="#ctx0" brushRef="#br0" timeOffset="8373.75">17105 682 1816 0 0,'12'-16'3780'0'0,"53"17"-2169"0"0,-46 8-1471 0 0,-1 1-1 0 0,0 1 0 0 0,-1 0 0 0 0,0 2 1 0 0,-1 0-1 0 0,-1 0 0 0 0,0 2 1 0 0,0 0-1 0 0,-2 0 0 0 0,0 1 0 0 0,0 1 1 0 0,-2 0-1 0 0,0 1 0 0 0,-1 0 1 0 0,-1 1-1 0 0,0 0 0 0 0,-2 0 1 0 0,0 1-1 0 0,-1 0 0 0 0,-2 0 0 0 0,1 0 1 0 0,-2 1-1 0 0,0 7-139 0 0,-5-18 2 0 0,1 0 0 0 0,-1 0-1 0 0,-1 0 1 0 0,0-1 0 0 0,0 1 0 0 0,-1-1 0 0 0,0 1-1 0 0,0-1 1 0 0,-1-1 0 0 0,0 1 0 0 0,-1-1-1 0 0,0 1 1 0 0,-1-2 0 0 0,1 1 0 0 0,-7 4-2 0 0,-73 52-3055 0 0,38-61-1220 0 0,22-24 2939 0 0</inkml:trace>
  <inkml:trace contextRef="#ctx0" brushRef="#br0" timeOffset="17692.123">109 1291 876 0 0,'0'0'261'0'0,"0"0"-34"0"0,0 0 15 0 0,-3-12 124 0 0,-42-15 978 0 0,38 126-888 0 0,18 160-124 0 0,9-46-184 0 0,35 131 139 0 0,-10-158-403 0 0,-38-76 351 0 0,14-32 888 0 0,-19-76-1101 0 0,0 0 1 0 0,0-1-1 0 0,0 1 0 0 0,1 0 0 0 0,-1-1 0 0 0,1 1 0 0 0,-1-1 1 0 0,1 0-1 0 0,-1 0 0 0 0,1 0 0 0 0,0 0 0 0 0,0-1 0 0 0,-1 1 0 0 0,1-1 1 0 0,0 1-1 0 0,0-1 0 0 0,0 0 0 0 0,0 0 0 0 0,0 0 0 0 0,-1 0 1 0 0,1-1-1 0 0,0 1 0 0 0,0-1 0 0 0,0 0 0 0 0,2-1-22 0 0,9 1-70 0 0,198-18 0 0 0,300-22 391 0 0,206-37-596 0 0,-376 68 520 0 0,-5 1-841 0 0,-57-15 919 0 0,192 16-429 0 0,-214-20 392 0 0,234-34-309 0 0,-14 13 22 0 0,281 2 84 0 0,-145-3-150 0 0,-340 33 104 0 0,204 14-37 0 0,-227 6-57 0 0,299-48-65 0 0,47 2 307 0 0,58 12-286 0 0,-342 22 213 0 0,249-10-168 0 0,-414 8 93 0 0,-32 1 6 0 0,87 8 1 0 0,128 2-196 0 0,-219-18 224 0 0,84 5-517 0 0,54-8 636 0 0,69 7-147 0 0,-316 11-37 0 0,0 0 0 0 0,0-1 0 0 0,0 1 0 0 0,0-1 0 0 0,0 0 1 0 0,-1 0-1 0 0,0 0 0 0 0,0 0 0 0 0,0 0 0 0 0,0 0 0 0 0,-1-1 0 0 0,1 1 0 0 0,-1 0 0 0 0,0-1 0 0 0,-1 0 0 0 0,1 1 0 0 0,-1-1 0 0 0,0 1 0 0 0,0-1 0 0 0,0 1 0 0 0,-1-1 0 0 0,1 1 0 0 0,-1-1 0 0 0,0 0-7 0 0,0-3-29 0 0,-45-358-53 0 0,40 39-44 0 0,-29 209 342 0 0,-36-69-264 0 0,-27-102 222 0 0,56 186-71 0 0,40 102-106 0 0,1 0-1 0 0,0 0 1 0 0,-1 0-1 0 0,1 0 1 0 0,-1 0 0 0 0,1 1-1 0 0,-1-1 1 0 0,1 0 0 0 0,-1 1-1 0 0,0-1 1 0 0,1 1 0 0 0,-1 0-1 0 0,1 0 1 0 0,-1-1-1 0 0,0 1 1 0 0,1 0 0 0 0,-1 0-1 0 0,0 0 1 0 0,1 1 0 0 0,-1-1-1 0 0,0 0 1 0 0,1 1-1 0 0,-1-1 1 0 0,1 1 0 0 0,-1-1-1 0 0,0 1 1 0 0,1 0 0 0 0,0 0-1 0 0,-1 0 1 0 0,1-1-1 0 0,-1 1 1 0 0,1 1 0 0 0,0-1 3 0 0,-18 5 28 0 0,-311-1-151 0 0,220-25 232 0 0,-89 5-133 0 0,58-12 9 0 0,-96-10-135 0 0,-140 31 179 0 0,190 31 73 0 0,-208 39-457 0 0,-307 74 536 0 0,397-101-34 0 0,-157-7-147 0 0,436-29 12 0 0,-433-1-186 0 0,249-16 257 0 0,-287-23 341 0 0,-190 37-264 0 0,397-26-210 0 0,-577 23 318 0 0,663 25-472 0 0,-165-4 396 0 0,-82 31-69 0 0,-168 7-412 0 0,137-19 173 0 0,253-22 163 0 0,60 5-135 0 0,-371 74 111 0 0,280-21-264 0 0,189-44 143 0 0,0-4-1 0 0,-1-3 1 0 0,-2-3 0 0 0,1-4 0 0 0,-24 0 98 0 0,-199 14 150 0 0,168-3-378 0 0,109 38 370 0 0,-24 27-264 0 0,9-22 436 0 0,33-66-321 0 0,0 1 1 0 0,0 0 0 0 0,0 0-1 0 0,1 0 1 0 0,-1 0 0 0 0,1 0 0 0 0,0 0-1 0 0,-1 1 1 0 0,1-1 0 0 0,0 0 0 0 0,0 0-1 0 0,0 0 1 0 0,1 0 0 0 0,-1 0-1 0 0,0 0 1 0 0,1 0 0 0 0,0 0 0 0 0,-1 0-1 0 0,1 0 1 0 0,0 0 0 0 0,0 0 0 0 0,0 0-1 0 0,0-1 1 0 0,0 1 0 0 0,0 0-1 0 0,1 0 1 0 0,-1-1 0 0 0,0 1 0 0 0,2 0 6 0 0,12 22-2708 0 0,-15-21 1936 0 0,0-3-373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8:4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23 836 0 0,'0'0'90'0'0,"0"0"-27"0"0,0 0-75 0 0,0 0 6 0 0,0 0 74 0 0,0 0-64 0 0,0 0-21 0 0,0 0 74 0 0,0 0 35 0 0,0 0-32 0 0,0 0-17 0 0,0 0 5 0 0,0 0 53 0 0,0 0-4 0 0,0 0-42 0 0,0 0 78 0 0,0 0 0 0 0,0 0-105 0 0,0 0-49 0 0,0 0 45 0 0,0 0-46 0 0,-4 1 52 0 0,-18 30 482 0 0,11 154 420 0 0,22-138-894 0 0,-3 66 479 0 0,-8 393-139 0 0,0 264 283 0 0,25-676-887 0 0,-23-90 224 0 0,-1 0 1 0 0,1-1 0 0 0,0 1-1 0 0,0-1 1 0 0,0 0 0 0 0,0 1-1 0 0,0-1 1 0 0,1 0 0 0 0,-1 0-1 0 0,1 0 1 0 0,0-1 0 0 0,0 1-1 0 0,0-1 1 0 0,0 0 0 0 0,1 0-1 0 0,-1 0 1 0 0,0 0 0 0 0,1 0-1 0 0,-1-1 1 0 0,1 1 0 0 0,0-1-1 0 0,0 0 1 0 0,-1 0 0 0 0,1 0-1 0 0,0-1 1 0 0,0 1 0 0 0,0-1-1 0 0,0 0 1 0 0,0 0 0 0 0,0-1-1 0 0,2 0 2 0 0,360-32 151 0 0,69-35-37 0 0,-24 30 199 0 0,-409 38-282 0 0,0 0 1 0 0,0 0-1 0 0,0-1 1 0 0,-1 1-1 0 0,1 0 0 0 0,0-1 1 0 0,0 0-1 0 0,-1 1 1 0 0,1-1-1 0 0,0 0 1 0 0,-1 0-1 0 0,1 0 1 0 0,-1 0-1 0 0,1 0 0 0 0,-1 0 1 0 0,1 0-1 0 0,-1-1 1 0 0,0 1-1 0 0,0 0 1 0 0,0-1-1 0 0,1 1 1 0 0,-1-1-1 0 0,-1 1 0 0 0,1-1 1 0 0,0 0-1 0 0,0 1 1 0 0,-1-1-1 0 0,1 0 1 0 0,-1 0-1 0 0,1 1 1 0 0,-1-1-1 0 0,0 0 0 0 0,1 0 1 0 0,-1 0-1 0 0,0 0 1 0 0,0 1-1 0 0,-1-2-31 0 0,-101-382-270 0 0,26-38 708 0 0,1 17-211 0 0,52 135-338 0 0,23 266 120 0 0,1-1 0 0 0,-1 0-1 0 0,0 0 1 0 0,0 0 0 0 0,0 0 0 0 0,-1 0 0 0 0,0 0 0 0 0,-1 1 0 0 0,1-1 0 0 0,-1 0 0 0 0,0 1 0 0 0,0-1 0 0 0,-1 1 0 0 0,1 0 0 0 0,-1 0 0 0 0,0 0 0 0 0,-1 0 0 0 0,1 0 0 0 0,-1 1 0 0 0,0-1 0 0 0,0 1 0 0 0,-1 0 0 0 0,1 0 0 0 0,-1 1 0 0 0,0-1 0 0 0,0 1 0 0 0,0 0-1 0 0,0 0 1 0 0,0 1 0 0 0,-1 0 0 0 0,1-1 0 0 0,-3 1-9 0 0,-714-6-326 0 0,719 8 356 0 0,-27 0-121 0 0,-33 10-144 0 0,-56-6-149 0 0,2-4 530 0 0,115 0-192 0 0,-44 0-213 0 0,28 18-29 0 0,14-8-2680 0 0,3-7 1828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8:5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251 514 928 0 0,'0'0'242'0'0,"0"0"-51"0"0,0 0 8 0 0,0 0 2 0 0,0 0-48 0 0,0 0 49 0 0,-16-2 645 0 0,16 0-834 0 0,0 1 1 0 0,-1-1-1 0 0,1 1 0 0 0,-1-1 0 0 0,0 1 1 0 0,0-1-1 0 0,1 1 0 0 0,-1 0 1 0 0,0-1-1 0 0,0 1 0 0 0,0 0 1 0 0,0 0-1 0 0,0 0 0 0 0,-1 0 0 0 0,1 0 1 0 0,0 0-1 0 0,0 0 0 0 0,-1 0 1 0 0,1 0-1 0 0,-1 0 0 0 0,1 1 1 0 0,0-1-1 0 0,-1 1 0 0 0,0-1 0 0 0,1 1 1 0 0,-1-1-1 0 0,1 1 0 0 0,-1 0 1 0 0,1 0-1 0 0,-1 0 0 0 0,0 0 0 0 0,1 0 1 0 0,-1 0-1 0 0,-1 0-13 0 0,-17-3 415 0 0,-33 1 1335 0 0,51 2-1665 0 0,2 0 53 0 0,0 0-22 0 0,0 0 27 0 0,0 0-58 0 0,0 0-5 0 0,-23-9 890 0 0,92-6-647 0 0,502-88-186 0 0,-146 34 17 0 0,-69-11 178 0 0,-306 67 282 0 0,-50 13-534 0 0,0 0 26 0 0,0 0-63 0 0,0 0 25 0 0,0 0-15 0 0,0 0-36 0 0,0 0-90 0 0,0 0-54 0 0,-5-24-5943 0 0,0 22 4840 0 0</inkml:trace>
  <inkml:trace contextRef="#ctx0" brushRef="#br0" timeOffset="652.722">1234 10 1048 0 0,'-28'-8'3194'0'0,"40"6"-1539"0"0,325 62-561 0 0,-2 50-921 0 0,-333-110-154 0 0,-1 0 0 0 0,1 1-1 0 0,0 0 1 0 0,0-1 0 0 0,0 1 0 0 0,0 0 0 0 0,-1 0-1 0 0,1 0 1 0 0,0 0 0 0 0,-1 0 0 0 0,1 1 0 0 0,-1-1 0 0 0,1 0-1 0 0,-1 1 1 0 0,0-1 0 0 0,1 1 0 0 0,-1-1 0 0 0,0 1-1 0 0,0 0 1 0 0,0 0 0 0 0,0-1 0 0 0,-1 1 0 0 0,1 0-1 0 0,0 0 1 0 0,-1 0 0 0 0,1 0 0 0 0,-1 0 0 0 0,0 0-1 0 0,1 0 1 0 0,-1 0 0 0 0,0-1 0 0 0,0 1 0 0 0,-1 0 0 0 0,1 0-1 0 0,0 0 1 0 0,0 0 0 0 0,-1 0 0 0 0,0 0 0 0 0,1 0-1 0 0,-1 0 1 0 0,0 0 0 0 0,0-1 0 0 0,0 1 0 0 0,0 0-1 0 0,0-1 1 0 0,0 1 0 0 0,0 0 0 0 0,0-1 0 0 0,-1 0-1 0 0,1 1 1 0 0,-1-1 0 0 0,1 0-19 0 0,-29 30 141 0 0,-1-2-1 0 0,0-1 1 0 0,-3-1-1 0 0,0-2 1 0 0,-1-2 0 0 0,-1-1-1 0 0,-5 0-140 0 0,-225 129-1045 0 0,254-147-3444 0 0,12-4 3253 0 0</inkml:trace>
  <inkml:trace contextRef="#ctx0" brushRef="#br0" timeOffset="1400.331">0 844 1484 0 0,'95'-33'1718'0'0,"100"-23"-1019"0"0,2 9 1 0 0,31 4-700 0 0,126-29 1152 0 0,-117 19 88 0 0,-230 52-1348 0 0,41-14-1181 0 0,-47 11-1113 0 0,-4 0 1196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4:2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89 248 1088 0 0,'0'0'315'0'0,"0"0"-35"0"0,0 0 37 0 0,0 0-72 0 0,0 0-24 0 0,0 0-58 0 0,0 0 22 0 0,0 0-36 0 0,0 0-36 0 0,0 0-16 0 0,0 0 18 0 0,0 0 7 0 0,0 0-54 0 0,0 0 0 0 0,0 0 40 0 0,19 0 1133 0 0,-16 5-1248 0 0,0 1 1 0 0,0-1-1 0 0,-1 1 0 0 0,1-1 0 0 0,-2 1 1 0 0,1 0-1 0 0,0 0 0 0 0,-1 0 0 0 0,0 0 0 0 0,-1 0 1 0 0,1 0-1 0 0,-1 0 0 0 0,0 0 0 0 0,-1 1 1 0 0,0-1-1 0 0,0 0 0 0 0,-1 6 7 0 0,1 14-10 0 0,-13 99-21 0 0,-4 93 131 0 0,-22 236 592 0 0,17-313-893 0 0,6 118 398 0 0,8-123-374 0 0,7 36 280 0 0,4-168-95 0 0,1 0 1 0 0,0 0-1 0 0,0 0 0 0 0,0 0 0 0 0,1-1 0 0 0,0 0 0 0 0,-1 1 1 0 0,1-1-1 0 0,0 0 0 0 0,0-1 0 0 0,1 1 0 0 0,-1-1 0 0 0,0 0 1 0 0,1 0-1 0 0,0 0 0 0 0,-1 0 0 0 0,1-1 0 0 0,0 0 0 0 0,0 0 1 0 0,0 0-1 0 0,-1-1 0 0 0,1 1 0 0 0,0-1 0 0 0,0-1 0 0 0,0 1 1 0 0,0-1-1 0 0,0 1 0 0 0,0-1 0 0 0,0-1 0 0 0,1 1-8 0 0,9 0-134 0 0,144-8 156 0 0,0-7-1 0 0,79-22-21 0 0,-174 28 45 0 0,468-91 384 0 0,-105 24-344 0 0,-364 70 10 0 0,-62 7-104 0 0,8 0 106 0 0,-3 0-54 0 0,-5 0 3 0 0,-1 0 68 0 0,0 0-43 0 0,20-15 283 0 0,-7-321 211 0 0,14 28-643 0 0,-18-261 121 0 0,-39 389 65 0 0,17 60 362 0 0,-12 13 132 0 0,25 105-593 0 0,-1-1 0 0 0,0 1 0 0 0,0-1 0 0 0,0 1 0 0 0,0-1 0 0 0,-1 1 0 0 0,1 0-1 0 0,0 0 1 0 0,-1 0 0 0 0,0 0 0 0 0,1 0 0 0 0,-1 0 0 0 0,0 0 0 0 0,0 0 0 0 0,0 0-1 0 0,-1 1 1 0 0,1-1 0 0 0,0 1 0 0 0,0 0 0 0 0,-1 0 0 0 0,1 0 0 0 0,-1 0 0 0 0,1 0-1 0 0,-1 0 1 0 0,1 1 0 0 0,-1-1 0 0 0,0 1 0 0 0,1 0 0 0 0,-1-1 0 0 0,0 1 0 0 0,1 1-1 0 0,-1-1-8 0 0,-274 30-112 0 0,-546 141-221 0 0,566-118 34 0 0,119-51-328 0 0,110-11 550 0 0,28 9 95 0 0,-48 3 286 0 0,-83 38-330 0 0,109-27-709 0 0,12-1-2408 0 0,6-10 2530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198 110 1004 0 0,'0'0'305'0'0,"0"0"-55"0"0,0 0-5 0 0,0 0 5 0 0,0 0 4 0 0,0 0-5 0 0,0 0-11 0 0,0 0 3 0 0,4 3-3 0 0,3 0-184 0 0,0 0 0 0 0,0 0 0 0 0,0-1-1 0 0,0 0 1 0 0,0-1 0 0 0,1 0 0 0 0,-1 0 0 0 0,1 0-1 0 0,-1-1 1 0 0,0 0 0 0 0,1 0 0 0 0,-1-1-1 0 0,1 0 1 0 0,-1 0 0 0 0,0-1 0 0 0,0 0 0 0 0,3-2-54 0 0,-5 3 9 0 0,63-11 423 0 0,123-43 375 0 0,-192 55-832 0 0,1 1 0 0 0,-1-1 0 0 0,0 0 0 0 0,1 0 0 0 0,-1 1 0 0 0,0-1 0 0 0,0 0 0 0 0,0 0 0 0 0,1 0 0 0 0,-1 0-1 0 0,0 0 1 0 0,0 0 0 0 0,0 0 0 0 0,1 0 0 0 0,-1 0 0 0 0,0 0 0 0 0,0 0 0 0 0,1 0 0 0 0,-1 0 0 0 0,0-1 0 0 0,0 1 0 0 0,1 0 0 0 0,-1-1 0 0 0,0 1 0 0 0,1 0 0 0 0,-1-1-1 0 0,0 1 1 0 0,1-1 0 0 0,-1 1 0 0 0,0-1 0 0 0,1 0 0 0 0,-1 1 0 0 0,1-1 0 0 0,-1 1 0 0 0,1-1 0 0 0,0 0 0 0 0,-1 1 0 0 0,1-1 0 0 0,0 0 0 0 0,-1 0 0 0 0,1 1-1 0 0,0-1 1 0 0,0 0 0 0 0,-1 0 0 0 0,1 1 0 0 0,0-1 0 0 0,0 0 0 0 0,0 0 0 0 0,0 0 0 0 0,0 1 0 0 0,0-1 0 0 0,0 0 0 0 0,1 0 0 0 0,-1 0 0 0 0,0 1 0 0 0,0-1 0 0 0,1 0-1 0 0,-1 0 1 0 0,0 1 0 0 0,1-1 0 0 0,-1 0 0 0 0,1 1 0 0 0,-1-1 0 0 0,1 0 0 0 0,-1 1 0 0 0,1-1 0 0 0,-1 1 0 0 0,1-1 0 0 0,0 0 25 0 0,-76-12-485 0 0,73 12 422 0 0,-28-2-3 0 0,0 1 1 0 0,0 1-1 0 0,0 2 1 0 0,0 1-1 0 0,1 2 1 0 0,-1 0 0 0 0,-12 5 65 0 0,31-9 49 0 0,0 1 0 0 0,0 0 0 0 0,0 1 0 0 0,0 0 0 0 0,0 1 0 0 0,0 0 0 0 0,1 1 0 0 0,-1 0 0 0 0,1 1 1 0 0,0 0-1 0 0,0 0 0 0 0,1 1 0 0 0,0 0 0 0 0,0 1 0 0 0,0 0 0 0 0,1 0 0 0 0,0 1 0 0 0,0 0 0 0 0,1 1 0 0 0,0-1 1 0 0,0 2-1 0 0,1-1 0 0 0,0 0 0 0 0,1 1 0 0 0,0 0 0 0 0,1 1 0 0 0,0-1 0 0 0,0 1 0 0 0,1-1 0 0 0,-1 9-49 0 0,7-11 47 0 0,1-1-1 0 0,0 1 1 0 0,1-1 0 0 0,-1 0-1 0 0,1-1 1 0 0,0 1-1 0 0,1-1 1 0 0,0 0-1 0 0,0 0 1 0 0,0-1-1 0 0,1 0 1 0 0,-1 0 0 0 0,1 0-1 0 0,1-1 1 0 0,-1 0-1 0 0,0-1 1 0 0,1 1-1 0 0,0-1 1 0 0,0-1-1 0 0,0 0 1 0 0,0 0 0 0 0,0 0-1 0 0,7 0-46 0 0,13 4-288 0 0,0-2 0 0 0,1 0 0 0 0,0-2 0 0 0,-1-1 0 0 0,1-2 0 0 0,0-1 0 0 0,4-1 288 0 0,57-13-1233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0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0 130 848 0 0,'58'-1'3735'0'0,"90"-9"-2957"0"0,94-9 322 0 0,-263 38-1807 0 0,-4-17-2607 0 0,22-4 2002 0 0</inkml:trace>
  <inkml:trace contextRef="#ctx0" brushRef="#br0" timeOffset="353.349">642 1 964 0 0,'3'1'65'0'0,"0"0"0"0"0,0 1 0 0 0,0 0-1 0 0,0 0 1 0 0,0 0 0 0 0,0 0 0 0 0,0 0 0 0 0,-1 0 0 0 0,1 1-1 0 0,-1-1 1 0 0,0 1 0 0 0,0 0 0 0 0,0 0 0 0 0,0 0 0 0 0,0 0 0 0 0,0 0-1 0 0,-1 0 1 0 0,0 0 0 0 0,1 0 0 0 0,-1 1 0 0 0,0-1 0 0 0,-1 1-1 0 0,1-1 1 0 0,-1 0 0 0 0,1 1 0 0 0,-1-1 0 0 0,0 1 0 0 0,0-1-1 0 0,-1 1 1 0 0,1-1 0 0 0,-1 1 0 0 0,0 0-65 0 0,-106 84 1549 0 0,56-56-732 0 0,95-47-3764 0 0,-21 0 1769 0 0</inkml:trace>
  <inkml:trace contextRef="#ctx0" brushRef="#br0" timeOffset="611.659">829 38 928 0 0,'-6'0'140'0'0,"0"0"0"0"0,0 1 0 0 0,0-1 0 0 0,1 1 0 0 0,-1 0 0 0 0,0 1 0 0 0,1 0 0 0 0,-1-1 0 0 0,0 2 0 0 0,1-1 0 0 0,0 1 0 0 0,0 0 0 0 0,0 0 0 0 0,0 0 0 0 0,0 0 0 0 0,0 1 0 0 0,1 0 0 0 0,0 0 0 0 0,0 0 0 0 0,0 1 0 0 0,0-1 0 0 0,1 1 0 0 0,0 0 0 0 0,-1 0 0 0 0,2 0 0 0 0,-1 1-140 0 0,8 1 13 0 0,0 0 0 0 0,0-1 1 0 0,1 0-1 0 0,0 0 0 0 0,0 0 0 0 0,0-1 1 0 0,1 1-1 0 0,-1-2 0 0 0,1 1 0 0 0,1-1 1 0 0,-1 0-1 0 0,1 0 0 0 0,-1-1 0 0 0,1 0 1 0 0,0 0-1 0 0,0-1 0 0 0,0 0 1 0 0,1-1-1 0 0,0 1-13 0 0,103 12-2356 0 0,-69-13 1052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0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1100 0 0,'-47'3'1750'0'0,"8"16"-1216"0"0,15-2-352 0 0,2 3-95 0 0,9-5-64 0 0,6-6 17 0 0,1 1-1 0 0,0-1 0 0 0,0 1 0 0 0,1 0 0 0 0,1 0 1 0 0,-1 1-1 0 0,2 0 0 0 0,-1-1 0 0 0,2 1 1 0 0,-1 0-1 0 0,1 1 0 0 0,1-1 0 0 0,0 0 0 0 0,1 0 1 0 0,0 2-40 0 0,0-5-19 0 0,1 0-1 0 0,0 1 1 0 0,0-1 0 0 0,1 0 0 0 0,0 0 0 0 0,0 0 0 0 0,1-1 0 0 0,0 1 0 0 0,0-1-1 0 0,1 1 1 0 0,0-1 0 0 0,0 0 0 0 0,1 0 0 0 0,-1-1 0 0 0,2 1 0 0 0,-1-1-1 0 0,1 0 1 0 0,0-1 0 0 0,0 1 0 0 0,0-1 0 0 0,1 0 0 0 0,0-1 0 0 0,0 0 0 0 0,0 0-1 0 0,0 0 1 0 0,1-1 0 0 0,0 0 0 0 0,-1 0 0 0 0,1-1 0 0 0,0 0 0 0 0,3 0 19 0 0,13 1-789 0 0,1-1-42 0 0</inkml:trace>
  <inkml:trace contextRef="#ctx0" brushRef="#br0" timeOffset="412.262">315 107 1044 0 0,'52'-4'2062'0'0,"-41"9"-1959"0"0,-3 0-40 0 0,0-1-10 0 0,-2 0-25 0 0,8 6 50 0 0,9 11-20 0 0,-21-19-32 0 0,0 0-1 0 0,0 0 0 0 0,0 0 1 0 0,-1 0-1 0 0,1 0 1 0 0,-1 1-1 0 0,1-1 1 0 0,-1 1-1 0 0,0-1 1 0 0,0 1-1 0 0,0 0 1 0 0,0-1-1 0 0,0 1 1 0 0,-1 0-1 0 0,1-1 1 0 0,-1 1-1 0 0,0 0 1 0 0,0 0-1 0 0,0 0 1 0 0,0-1-1 0 0,0 1 1 0 0,-1 0-1 0 0,1 0 1 0 0,-1-1-1 0 0,1 1 1 0 0,-1 0-1 0 0,0-1-25 0 0,-105 108 855 0 0,96-112-2807 0 0,14 0 1124 0 0</inkml:trace>
  <inkml:trace contextRef="#ctx0" brushRef="#br0" timeOffset="709.285">464 209 1048 0 0,'-12'18'232'0'0,"4"-3"-60"0"0,2 1-20 0 0,1-4-36 0 0,5-12 48 0 0,0 12-40 0 0,0-1-64 0 0,18 16 44 0 0,-5-17 4 0 0,4 1-80 0 0,6-2-120 0 0,-3-8-164 0 0,4 2-556 0 0</inkml:trace>
  <inkml:trace contextRef="#ctx0" brushRef="#br0" timeOffset="1011.173">899 104 896 0 0,'6'12'157'0'0,"1"-3"19"0"0,-1 1-1 0 0,-1 0 1 0 0,0 0 0 0 0,0 1 0 0 0,-1-1 0 0 0,0 1-1 0 0,0 0 1 0 0,-2 0 0 0 0,1 1 0 0 0,-1-1 0 0 0,-1 0-1 0 0,0 1 1 0 0,-1-1 0 0 0,0 1 0 0 0,-1-1 0 0 0,0 5-176 0 0,-3-4 41 0 0,-1 0 1 0 0,1-1-1 0 0,-2 0 1 0 0,1 0-1 0 0,-2 0 1 0 0,1-1 0 0 0,-2 1-1 0 0,1-2 1 0 0,-1 1-1 0 0,-1-1 1 0 0,0 0-1 0 0,0-1 1 0 0,0 0 0 0 0,-1-1-1 0 0,0 0 1 0 0,-1 0-1 0 0,0-1 1 0 0,0 0-1 0 0,0-1 1 0 0,-1 0-1 0 0,-8 2-41 0 0,18-7-899 0 0,0-2-404 0 0,-6-10-73 0 0</inkml:trace>
  <inkml:trace contextRef="#ctx0" brushRef="#br0" timeOffset="1526.28">652 18 1060 0 0,'-92'43'1333'0'0,"61"-15"-1014"0"0,14-10-15 0 0,4-2-142 0 0,-1 7 23 0 0,2 13 80 0 0,34 49-1011 0 0,-13-76-316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4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1100 0 0,'6'19'3752'0'0,"-15"33"-3537"0"0,7-42 56 0 0,-3 125 899 0 0,6-131-1132 0 0,0-1 0 0 0,0 1 0 0 0,0 0 0 0 0,0-1 0 0 0,1 1 0 0 0,0-1 0 0 0,-1 0 0 0 0,1 0 0 0 0,0 0 0 0 0,1 0 0 0 0,-1 0 0 0 0,1 0 0 0 0,-1 0 0 0 0,1 0 0 0 0,0-1 0 0 0,0 0 0 0 0,0 1 0 0 0,0-1 0 0 0,0 0 0 0 0,0-1 1 0 0,1 1-1 0 0,-1-1 0 0 0,1 1 0 0 0,-1-1 0 0 0,1 0 0 0 0,-1 0 0 0 0,1 0 0 0 0,0-1 0 0 0,0 1 0 0 0,-1-1 0 0 0,1 0 0 0 0,0 0 0 0 0,1-1-38 0 0,10-1 32 0 0,-1-2 0 0 0,0 0 0 0 0,0 0 0 0 0,0-1 0 0 0,-1-1 0 0 0,1 0-1 0 0,-1-1 1 0 0,-1-1 0 0 0,1 0 0 0 0,-1 0 0 0 0,-1-1 0 0 0,1-1 0 0 0,-2 0 0 0 0,1 0 0 0 0,-1-1 0 0 0,-1-1 0 0 0,0 1 0 0 0,3-8-32 0 0,49-89 1289 0 0,-60 108-1186 0 0,-1 0-11 0 0,-23 21 306 0 0,20-9-376 0 0,1-1 0 0 0,1 1 0 0 0,0 0 0 0 0,1 0 0 0 0,0-1 0 0 0,0 1 0 0 0,2 0 0 0 0,-1 0 0 0 0,1-1 0 0 0,1 1 0 0 0,0-1 0 0 0,1 0 0 0 0,0 0 0 0 0,1 0 0 0 0,0-1 0 0 0,0 1 0 0 0,1-1 0 0 0,3 3-22 0 0,-7-13 7 0 0,-1 0 1 0 0,1 1 0 0 0,0-2-1 0 0,0 1 1 0 0,0 0 0 0 0,-1 0-1 0 0,1 0 1 0 0,0-1 0 0 0,0 1-1 0 0,-1-1 1 0 0,1 0 0 0 0,0 1-1 0 0,-1-1 1 0 0,1 0 0 0 0,0 0-1 0 0,-1 0 1 0 0,0 0-1 0 0,1 0 1 0 0,-1 0 0 0 0,1 0-1 0 0,-1-1 1 0 0,0 1 0 0 0,0 0-1 0 0,0-1 1 0 0,0 1 0 0 0,0-1-1 0 0,0 1 1 0 0,0-1 0 0 0,0 0-1 0 0,-1 1 1 0 0,1-1 0 0 0,-1 0-1 0 0,1 0 1 0 0,-1 1 0 0 0,0-1-1 0 0,1 0 1 0 0,-1 0-8 0 0,8-18-18 0 0,2 1 1 0 0,0 1-1 0 0,1 0 0 0 0,1 0 1 0 0,0 1-1 0 0,2 0 1 0 0,0 1-1 0 0,0 1 0 0 0,2 0 1 0 0,0 1-1 0 0,14-10 18 0 0,-27 23-1 0 0,-1 0 0 0 0,0 0-1 0 0,0 0 1 0 0,1 0 0 0 0,-1 0 0 0 0,1 1 0 0 0,-1-1-1 0 0,1 1 1 0 0,-1-1 0 0 0,1 1 0 0 0,-1 0 0 0 0,1 0-1 0 0,0 0 1 0 0,-1 0 0 0 0,1 1 0 0 0,-1-1 0 0 0,1 1-1 0 0,-1-1 1 0 0,1 1 0 0 0,-1 0 0 0 0,0 0 0 0 0,1 0-1 0 0,-1 0 1 0 0,0 0 0 0 0,0 1 0 0 0,0-1-1 0 0,0 1 1 0 0,0 0 0 0 0,0-1 0 0 0,0 1 0 0 0,0 0-1 0 0,-1 0 1 0 0,1 0 0 0 0,-1 0 0 0 0,1 0 0 0 0,-1 0-1 0 0,0 1 1 0 0,0-1 0 0 0,0 0 0 0 0,0 1 0 0 0,0-1-1 0 0,0 1 1 0 0,-1-1 0 0 0,1 1 0 0 0,-1-1 0 0 0,0 1-1 0 0,0-1 1 0 0,0 1 0 0 0,0 0 0 0 0,0-1 0 0 0,-1 2 1 0 0,-53 86-1358 0 0,76-97-4460 0 0,-2 1 4334 0 0</inkml:trace>
  <inkml:trace contextRef="#ctx0" brushRef="#br0" timeOffset="280.808">1108 22 1440 0 0,'-1'24'6476'0'0,"-7"31"-7791"0"0,-1-55-2337 0 0,4-4 2347 0 0</inkml:trace>
  <inkml:trace contextRef="#ctx0" brushRef="#br0" timeOffset="1031.437">732 56 964 0 0,'9'-5'3895'0'0,"-9"33"-2627"0"0,-10 32-652 0 0,-2 59 754 0 0,12-116-1371 0 0,0 0 0 0 0,0-1 0 0 0,0 1 0 0 0,1-1 0 0 0,-1 1 0 0 0,1-1 0 0 0,0 1 0 0 0,0-1 0 0 0,0 0 0 0 0,0 1 0 0 0,0-1 0 0 0,0 0 0 0 0,0 1 0 0 0,1-1 0 0 0,-1 0 0 0 0,1 0 0 0 0,0 0 0 0 0,0 0 0 0 0,0-1 0 0 0,-1 1 0 0 0,1 0 0 0 0,1-1 0 0 0,-1 0 0 0 0,0 1 0 0 0,0-1 0 0 0,1 0 0 0 0,-1 0 0 0 0,0 0 0 0 0,1 0 0 0 0,-1 0 0 0 0,1-1 0 0 0,-1 1 0 0 0,1-1 0 0 0,-1 0 0 0 0,1 0 0 0 0,0 0 0 0 0,-1 0 0 0 0,1 0 0 0 0,1 0 1 0 0,101-32-4426 0 0,-84 17 2914 0 0</inkml:trace>
  <inkml:trace contextRef="#ctx0" brushRef="#br0" timeOffset="2287.465">311 305 848 0 0,'0'0'801'0'0,"0"0"-161"0"0,4-2-135 0 0,179-96 1539 0 0,22-4-1078 0 0,-288 107-1328 0 0,-328 123 646 0 0,363-111-229 0 0,31-13-43 0 0,0 2 0 0 0,0 0 1 0 0,0 1-1 0 0,1 0 0 0 0,0 2 0 0 0,0 0 1 0 0,1 1-1 0 0,0 0 0 0 0,0 1-12 0 0,16-10 11 0 0,-1 1 0 0 0,0-1 0 0 0,1 0 0 0 0,-1 0 0 0 0,1 0 0 0 0,-1 1 0 0 0,1-1 0 0 0,-1 0 0 0 0,1 0 0 0 0,0 0 0 0 0,0 0 0 0 0,0 0 0 0 0,-1 0 0 0 0,1 0 0 0 0,0-1 0 0 0,0 1 0 0 0,0 0-1 0 0,0 0 1 0 0,0-1 0 0 0,1 1 0 0 0,-1 0 0 0 0,0-1 0 0 0,0 0 0 0 0,0 1 0 0 0,0-1 0 0 0,1 1 0 0 0,-1-1 0 0 0,0 0 0 0 0,0 0 0 0 0,1 0 0 0 0,-1 0 0 0 0,0 0 0 0 0,0 0 0 0 0,1 0 0 0 0,-1 0 0 0 0,0 0 0 0 0,0-1 0 0 0,1 1 0 0 0,-1 0 0 0 0,0-1 0 0 0,0 1-11 0 0,258-73 540 0 0,-206 58-456 0 0,0-3 0 0 0,-1-2-1 0 0,-1-2 1 0 0,-1-3 0 0 0,-1-2-1 0 0,24-18-83 0 0,-71 44-9 0 0,0 0-1 0 0,0-1 1 0 0,0 1-1 0 0,0-1 1 0 0,0 0 0 0 0,-1 0-1 0 0,1 1 1 0 0,-1-1-1 0 0,1 0 1 0 0,-1 0-1 0 0,0 0 1 0 0,0-1-1 0 0,1 1 1 0 0,-1 0-1 0 0,-1 0 1 0 0,1-1-1 0 0,0 1 1 0 0,-1 0 0 0 0,1-1-1 0 0,-1 1 1 0 0,0-1-1 0 0,1 1 1 0 0,-1-1-1 0 0,-1 1 1 0 0,1 0-1 0 0,0-1 1 0 0,0 1-1 0 0,-1-1 1 0 0,0 1-1 0 0,1 0 1 0 0,-1-1 0 0 0,0 1-1 0 0,0 0 1 0 0,0 0-1 0 0,0-1 1 0 0,-1 1-1 0 0,1 0 1 0 0,0 0-1 0 0,-1 0 1 0 0,0 1-1 0 0,1-1 1 0 0,-1 0-1 0 0,0 1 1 0 0,0-1 0 0 0,0 1-1 0 0,0-1 1 0 0,0 1-1 0 0,0 0 1 0 0,0 0-1 0 0,-1 0 1 0 0,1 0-1 0 0,0 0 1 0 0,-1 1-1 0 0,1-1 1 0 0,-1 1-1 0 0,1-1 1 0 0,0 1-1 0 0,-1 0 1 0 0,1 0 0 0 0,-1 0-1 0 0,1 0 1 0 0,-3 1 9 0 0,-30-5 2 0 0,-1 3 1 0 0,0 1 0 0 0,0 1 0 0 0,0 2 0 0 0,0 1 0 0 0,1 2-1 0 0,-1 2 1 0 0,2 1 0 0 0,-1 2 0 0 0,-9 5-3 0 0,21-9-29 0 0,14-6 42 0 0,0 1 0 0 0,-1 1 0 0 0,1 0 0 0 0,0 0 0 0 0,1 1 0 0 0,-1 0 0 0 0,0 1 1 0 0,1-1-1 0 0,0 2 0 0 0,0-1 0 0 0,1 1 0 0 0,-1 0 0 0 0,1 1 0 0 0,1 0 0 0 0,-1 0 0 0 0,1 0 0 0 0,0 1 0 0 0,0 0-13 0 0,25 19 43 0 0,-11-22-21 0 0,0-1 0 0 0,0 1 0 0 0,1-1 0 0 0,-1-1 0 0 0,1 0 0 0 0,0 0 0 0 0,0 0 0 0 0,0-1-1 0 0,0-1 1 0 0,0 1 0 0 0,1-2 0 0 0,-1 1 0 0 0,0-1 0 0 0,1-1 0 0 0,4 0-22 0 0,-5 1 10 0 0,426-58 387 0 0,-51-29-598 0 0,-514 118 685 0 0,-17 14-332 0 0,213-38-454 0 0,81-33-18 0 0,-50 9-2093 0 0,-91 25 908 0 0,-9-4 616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0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32 848 0 0,'-2'-20'2019'0'0,"2"19"-2008"0"0,-1 0-1 0 0,1 0 1 0 0,-1 1 0 0 0,0-1 0 0 0,1 0-1 0 0,-1 0 1 0 0,0 1 0 0 0,1-1-1 0 0,-1 1 1 0 0,0-1 0 0 0,0 1 0 0 0,0-1-1 0 0,0 1 1 0 0,0-1 0 0 0,1 1 0 0 0,-1-1-1 0 0,0 1 1 0 0,0 0 0 0 0,0 0-1 0 0,0 0 1 0 0,0-1 0 0 0,0 1 0 0 0,0 0-1 0 0,0 0 1 0 0,0 0 0 0 0,0 0 0 0 0,0 1-1 0 0,0-1 1 0 0,0 0 0 0 0,0 0-1 0 0,0 1 1 0 0,0-1 0 0 0,0 0 0 0 0,0 1-1 0 0,0-1 1 0 0,1 1 0 0 0,-1-1 0 0 0,0 1-1 0 0,0-1 1 0 0,0 1 0 0 0,1 0-1 0 0,-1-1 1 0 0,0 1 0 0 0,1 0 0 0 0,-1 0-1 0 0,1-1 1 0 0,-1 1 0 0 0,1 0 0 0 0,-1 0-1 0 0,1 0 1 0 0,-1 0 0 0 0,1 0-1 0 0,0 0 1 0 0,-1 0 0 0 0,1 0 0 0 0,0 0-1 0 0,0 0-10 0 0,-12 16 116 0 0,1 0 1 0 0,1 1-1 0 0,0 0 0 0 0,1 1 0 0 0,1 0 0 0 0,1 0 0 0 0,1 0 0 0 0,1 1 1 0 0,0 0-1 0 0,1 0 0 0 0,2 1 0 0 0,0-1 0 0 0,1 0 0 0 0,1 1 0 0 0,0-1 0 0 0,3 9-116 0 0,30 169 431 0 0,16 76-656 0 0,-85-197-2361 0 0,17-59 1314 0 0</inkml:trace>
  <inkml:trace contextRef="#ctx0" brushRef="#br0" timeOffset="220.769">1 712 1076 0 0,'102'-68'3405'0'0,"179"-24"-1933"0"0,-87 71-4696 0 0,-163 20 2143 0 0</inkml:trace>
  <inkml:trace contextRef="#ctx0" brushRef="#br0" timeOffset="520.469">899 542 916 0 0,'-19'32'377'0'0,"1"0"-1"0"0,2 2 1 0 0,1-1-1 0 0,2 2 1 0 0,2 0-1 0 0,1 0 1 0 0,1 1-1 0 0,2 0 1 0 0,2 1-1 0 0,-1 22-376 0 0,-6-15-2424 0 0,7-43 1115 0 0</inkml:trace>
  <inkml:trace contextRef="#ctx0" brushRef="#br0" timeOffset="780.517">633 664 1468 0 0,'18'-7'3810'0'0,"37"42"-3713"0"0,-37-23 219 0 0,195 123-2635 0 0,-191-117 1075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1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3 924 0 0,'0'0'555'0'0,"0"0"-80"0"0,4-2-69 0 0,1 1-348 0 0,0 1 1 0 0,0 0-1 0 0,0 0 1 0 0,0 0-1 0 0,0 1 1 0 0,0 0-1 0 0,0 0 1 0 0,-1 0-1 0 0,1 0 1 0 0,0 1-1 0 0,0 0 1 0 0,-1 0 0 0 0,1 0-1 0 0,-1 0 1 0 0,0 1-1 0 0,0 0 1 0 0,1 0-1 0 0,-2 0 1 0 0,1 0-1 0 0,0 1 1 0 0,-1-1-1 0 0,1 1 1 0 0,-1 0-1 0 0,0 0 1 0 0,-1 0 0 0 0,1 0-1 0 0,-1 1 1 0 0,1-1-1 0 0,-1 1 1 0 0,-1-1-1 0 0,1 1 1 0 0,-1 0-1 0 0,1 0 1 0 0,-1 0-1 0 0,-1 0 1 0 0,1 0-1 0 0,-1 0 1 0 0,0 0 0 0 0,0 0-1 0 0,0 0 1 0 0,-1 0-1 0 0,1 0 1 0 0,-1-1-1 0 0,-1 1 1 0 0,0 3-59 0 0,-8 12 83 0 0,-1-1 1 0 0,-1 0 0 0 0,-1-1-1 0 0,-1 0 1 0 0,0-1 0 0 0,-1 0-1 0 0,-1-1 1 0 0,0-1 0 0 0,-2-1-1 0 0,1 0 1 0 0,-2-1 0 0 0,0-1-1 0 0,0-1 1 0 0,-1 0 0 0 0,-20 6-84 0 0,18-15-3219 0 0,30-25 1945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1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1576 0 0,'5'-2'3179'0'0,"28"-3"-2768"0"0,274 5 842 0 0,-176 29-897 0 0,-123-23-314 0 0,-4-3-14 0 0,-1 8 115 0 0,-5-4-69 0 0,-4 4 23 0 0,-11 8 30 0 0,-6 1 8 0 0,22-20-130 0 0,-261 172 888 0 0,233-140-2549 0 0,28-32 936 0 0,13 0-1459 0 0,-5-1 843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1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1976 0 0,'-4'2'75'0'0,"0"1"-1"0"0,0-1 1 0 0,1 1-1 0 0,-1-1 1 0 0,1 1-1 0 0,0 0 1 0 0,-1 0-1 0 0,1 1 1 0 0,1-1-1 0 0,-1 1 1 0 0,0-1-1 0 0,1 1 1 0 0,0 0-1 0 0,0 0 1 0 0,0 0-1 0 0,0 0 1 0 0,1 0-1 0 0,0 0 1 0 0,-1 1-1 0 0,2-1 1 0 0,-1 0-1 0 0,0 1 1 0 0,1-1-1 0 0,0 1 1 0 0,0-1-1 0 0,0 0 1 0 0,0 1-1 0 0,1-1 1 0 0,0 1-1 0 0,0-1 1 0 0,0 0-1 0 0,0 0 1 0 0,1 1-1 0 0,0-1 1 0 0,0 0-1 0 0,0 0 1 0 0,0-1-1 0 0,0 1 1 0 0,1 0-1 0 0,0-1 1 0 0,0 1-1 0 0,0-1 1 0 0,0 0-1 0 0,0 0 1 0 0,0 0-1 0 0,1-1 1 0 0,0 1-1 0 0,-1-1 1 0 0,1 0-1 0 0,1 1-74 0 0,20 4 132 0 0,0-1 0 0 0,0-1-1 0 0,1-1 1 0 0,-1-2 0 0 0,1 0-1 0 0,0-2 1 0 0,-1-1 0 0 0,1 0-1 0 0,0-2 1 0 0,-1-1 0 0 0,0-2-1 0 0,21-6-131 0 0,-26 7 53 0 0,-16 5-36 0 0,1 0 0 0 0,0-1 0 0 0,-1 1 1 0 0,1-1-1 0 0,0 0 0 0 0,-1 0 1 0 0,1-1-1 0 0,-1 0 0 0 0,0 1 0 0 0,0-1 1 0 0,1-1-1 0 0,-1 1 0 0 0,0-1 0 0 0,-1 1 1 0 0,1-1-1 0 0,0 0 0 0 0,-1-1 0 0 0,0 1 1 0 0,0 0-1 0 0,0-1 0 0 0,0 0 1 0 0,0 0-1 0 0,-1 0 0 0 0,2-2-17 0 0,-6 2-14 0 0,0 1 1 0 0,0-1-1 0 0,-1 1 1 0 0,1 0-1 0 0,-1 0 0 0 0,0 0 1 0 0,1 0-1 0 0,-1 0 1 0 0,-1 1-1 0 0,1-1 0 0 0,0 1 1 0 0,-1 0-1 0 0,1 0 1 0 0,-1 0-1 0 0,1 0 0 0 0,-1 1 1 0 0,0-1-1 0 0,0 1 1 0 0,0 0-1 0 0,0 0 0 0 0,0 1 1 0 0,-3-1 13 0 0,-236-13-2494 0 0,137 28 3 0 0,66-9 1103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0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22 143 1504 0 0,'3'2'632'0'0,"1"-1"-184"0"0,0-1 124 0 0,3 0-68 0 0,-1 0-156 0 0,17 0 52 0 0,-11 0-52 0 0,11 0-52 0 0,33-12-44 0 0,-16 8 17 0 0,0 1-29 0 0,0 0-396 0 0,-2 1-61 0 0,-4 1-351 0 0,-7-2-332 0 0,-8 1 52 0 0,-11 2-612 0 0</inkml:trace>
  <inkml:trace contextRef="#ctx0" brushRef="#br0" timeOffset="276.633">129 397 1280 0 0,'29'3'444'0'0,"2"-3"-172"0"0,-15 0-12 0 0,11 0-264 0 0,0 0-328 0 0</inkml:trace>
  <inkml:trace contextRef="#ctx0" brushRef="#br0" timeOffset="6096.61">777 1 944 0 0,'0'0'338'0'0,"-4"2"-91"0"0,-6 11-138 0 0,1 0-1 0 0,-1 1 0 0 0,2 0 0 0 0,0 0 0 0 0,1 1 0 0 0,0 0 1 0 0,1 0-1 0 0,1 0 0 0 0,0 1 0 0 0,1 0 0 0 0,1 0 0 0 0,1 0 1 0 0,0 0-1 0 0,1 0 0 0 0,0 0 0 0 0,2 1 0 0 0,0-1 0 0 0,1 7-108 0 0,1 3 120 0 0,1 0 0 0 0,1-1-1 0 0,2 1 1 0 0,0-1 0 0 0,1-1-1 0 0,2 1 1 0 0,6 10-120 0 0,44 159 558 0 0,-60-183-529 0 0,0 1 1 0 0,0-1-1 0 0,-1 1 0 0 0,0-1 1 0 0,-1 1-1 0 0,0-1 1 0 0,-1 0-1 0 0,0 0 0 0 0,-1 0 1 0 0,-1 0-1 0 0,1 0 1 0 0,-1-1-1 0 0,-1 0 0 0 0,0 0 1 0 0,-1-1-1 0 0,0 1 1 0 0,0-1-1 0 0,-1-1 0 0 0,-2 3-29 0 0,-178 135 518 0 0,174-137-507 0 0,-3-1 75 0 0,6-2-55 0 0,27-5-23 0 0,107-1 138 0 0,-117 1-139 0 0,0 0 0 0 0,1 0 0 0 0,-1 0 1 0 0,0 1-1 0 0,0-1 0 0 0,0 2 0 0 0,0-1 0 0 0,0 1 1 0 0,0-1-1 0 0,-1 2 0 0 0,1-1 0 0 0,-1 1 1 0 0,0-1-1 0 0,0 1 0 0 0,0 1 0 0 0,0-1 0 0 0,-1 1 1 0 0,0 0-1 0 0,0 0 0 0 0,0 0 0 0 0,-1 0 0 0 0,1 1 1 0 0,-1-1-1 0 0,-1 1 0 0 0,1 0 0 0 0,-1 0 1 0 0,1 4-8 0 0,0 16 9 0 0,0 0 1 0 0,-3 1 0 0 0,0 0 0 0 0,-1-1 0 0 0,-2 0 0 0 0,0 1 0 0 0,-2-1 0 0 0,-1 0-1 0 0,-1-1 1 0 0,-2 1 0 0 0,-8 18-10 0 0,9-20-58 0 0,-37 168 100 0 0,45-187-78 0 0,0-1-1 0 0,1 0 0 0 0,0 0 1 0 0,0 1-1 0 0,0-1 0 0 0,0 0 1 0 0,1 0-1 0 0,-1 0 1 0 0,1 0-1 0 0,0-1 0 0 0,0 1 1 0 0,1 0-1 0 0,-1-1 0 0 0,1 1 1 0 0,0-1-1 0 0,0 0 0 0 0,0 0 1 0 0,0 0-1 0 0,0 0 1 0 0,1-1-1 0 0,-1 1 0 0 0,1-1 1 0 0,0 0-1 0 0,-1 0 0 0 0,3 1 37 0 0,76 6-3433 0 0,-36-21 2113 0 0</inkml:trace>
  <inkml:trace contextRef="#ctx0" brushRef="#br0" timeOffset="6776.001">64 323 908 0 0,'-63'2'2830'0'0,"103"9"-2264"0"0,351-7-354 0 0,-391-4-223 0 0,0 1 0 0 0,-1-1 0 0 0,1 1 0 0 0,0-1 0 0 0,0 1 0 0 0,0 0 0 0 0,-1-1 0 0 0,1 1 0 0 0,0-1 0 0 0,0 1 0 0 0,0 0 0 0 0,0-1 0 0 0,0 1-1 0 0,0-1 1 0 0,0 1 0 0 0,0 0 0 0 0,1-1 0 0 0,-1 1 0 0 0,0-1 0 0 0,0 1 0 0 0,0-1 0 0 0,1 1 0 0 0,-1-1 0 0 0,0 1 0 0 0,1-1 0 0 0,-1 1 0 0 0,0-1 0 0 0,1 1-1 0 0,-1-1 1 0 0,0 1 0 0 0,1-1 0 0 0,-1 0 0 0 0,1 1 0 0 0,-1-1 0 0 0,1 1 0 0 0,-1-1 0 0 0,1 0 0 0 0,-1 0 0 0 0,1 1 0 0 0,0-1 0 0 0,-1 0 0 0 0,1 0 0 0 0,-1 0-1 0 0,1 0 1 0 0,-1 0 0 0 0,1 0 0 0 0,0 0 0 0 0,-1 0 11 0 0,-52 26-750 0 0,11-14-299 0 0,16-7 27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55 104 1164 0 0,'50'-22'1693'0'0,"-40"19"-1605"0"0,0 1 0 0 0,0 1 0 0 0,0-1-1 0 0,1 2 1 0 0,-1-1 0 0 0,1 2 0 0 0,-1-1 0 0 0,0 1 0 0 0,1 1 0 0 0,-1 0-1 0 0,0 0 1 0 0,0 1 0 0 0,0 0 0 0 0,0 1 0 0 0,-1 0 0 0 0,0 1 0 0 0,1 0-1 0 0,0 1-87 0 0,-9-2 36 0 0,0 1 0 0 0,0-1 0 0 0,0 1 0 0 0,0-1 0 0 0,-1 1 0 0 0,1-1 0 0 0,-1 1 0 0 0,-1 0 0 0 0,1-1 0 0 0,-1 1 0 0 0,1-1-1 0 0,-1 1 1 0 0,0-1 0 0 0,-1 1 0 0 0,1-1 0 0 0,-1 0 0 0 0,0 1 0 0 0,0-1 0 0 0,0 0 0 0 0,-1 0 0 0 0,1-1 0 0 0,-1 1 0 0 0,0 0 0 0 0,0-1-1 0 0,-1 0 1 0 0,1 1 0 0 0,0-1 0 0 0,-1-1 0 0 0,0 1 0 0 0,0 0 0 0 0,0-1 0 0 0,0 0 0 0 0,-1 0-36 0 0,-26 22 135 0 0,-1-2 1 0 0,-1-2-1 0 0,-1 0 1 0 0,-1-3-1 0 0,0-1 1 0 0,-3-1-136 0 0,55-38-1747 0 0,33-6-423 0 0,-19 13 738 0 0</inkml:trace>
  <inkml:trace contextRef="#ctx0" brushRef="#br0" timeOffset="261.588">565 1 1060 0 0,'-16'4'296'0'0,"-86"24"1203"0"0,40 6-720 0 0,40-17-464 0 0,9-5-172 0 0,-4 6 24 0 0,-21 55 238 0 0,35-52-276 0 0,5-15-116 0 0,0-1-1 0 0,1 0 1 0 0,-1-1 0 0 0,1 1-1 0 0,0 0 1 0 0,0-1 0 0 0,1 0-1 0 0,-1 1 1 0 0,1-2 0 0 0,0 1-1 0 0,0 0 1 0 0,1-1-1 0 0,-1 1 1 0 0,1-1 0 0 0,-1 0-1 0 0,1-1 1 0 0,0 1 0 0 0,0-1-1 0 0,0 0 1 0 0,0 0 0 0 0,1-1-1 0 0,-1 0 1 0 0,0 1 0 0 0,1-2-1 0 0,-1 1 1 0 0,1-1-1 0 0,3 0-12 0 0,110 8-2037 0 0,-93-8 604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17 1048 0 0,'0'0'393'0'0,"-23"-2"786"0"0,17 1-1090 0 0,0 1 0 0 0,0 0 1 0 0,0 0-1 0 0,1 0 0 0 0,-1 1 1 0 0,0-1-1 0 0,1 1 0 0 0,-1 1 1 0 0,0-1-1 0 0,1 1 0 0 0,0 0 1 0 0,-1 1-1 0 0,1-1 0 0 0,0 1 1 0 0,0 0-1 0 0,0 0 0 0 0,0 0 1 0 0,1 1-1 0 0,-4 3-89 0 0,2-4 70 0 0,0 0-1 0 0,1 0 1 0 0,0 1-1 0 0,0 0 1 0 0,0 0 0 0 0,0 0-1 0 0,1 0 1 0 0,-1 1 0 0 0,1-1-1 0 0,0 1 1 0 0,0 0-1 0 0,1 1 1 0 0,0-1 0 0 0,0 1-1 0 0,0-1 1 0 0,0 1-1 0 0,1 0 1 0 0,0 0 0 0 0,0 0-1 0 0,1 0 1 0 0,0 0-1 0 0,0 0 1 0 0,0 1 0 0 0,1-1-1 0 0,-1 0 1 0 0,2 0-1 0 0,-1 1 1 0 0,1-1 0 0 0,0 0-1 0 0,0 0 1 0 0,0 1-1 0 0,1-1 1 0 0,0 0 0 0 0,0-1-1 0 0,1 1 1 0 0,0 0-1 0 0,0-1 1 0 0,0 1 0 0 0,1-1-1 0 0,-1 0 1 0 0,1 0 0 0 0,0 0-1 0 0,1-1 1 0 0,-1 1-1 0 0,4 1-69 0 0,4 1 99 0 0,1-1 0 0 0,1-1-1 0 0,-1 0 1 0 0,1 0-1 0 0,-1-2 1 0 0,1 0 0 0 0,1 0-1 0 0,-1-1 1 0 0,0-1-1 0 0,0 0 1 0 0,1-1 0 0 0,-1-1-1 0 0,5 0-98 0 0,14 0 99 0 0,-15 1-134 0 0,0-2 0 0 0,-1 0 0 0 0,1-1 0 0 0,0-1 1 0 0,-1 0-1 0 0,0-1 0 0 0,0-2 0 0 0,0 1 0 0 0,-1-2 0 0 0,0 0 0 0 0,0-1 0 0 0,-1 0 0 0 0,3-4 35 0 0,-15 12-33 0 0,-1-1-1 0 0,1 0 0 0 0,-1 1 1 0 0,1-1-1 0 0,-1 0 1 0 0,0-1-1 0 0,0 1 1 0 0,0 0-1 0 0,0 0 0 0 0,0-1 1 0 0,0 1-1 0 0,-1-1 1 0 0,1 0-1 0 0,-1 1 1 0 0,0-1-1 0 0,0 0 0 0 0,0 0 1 0 0,0 0-1 0 0,0 0 1 0 0,-1 0-1 0 0,1 0 1 0 0,-1 0-1 0 0,0 0 0 0 0,0 0 1 0 0,0 0-1 0 0,0 0 1 0 0,0 0-1 0 0,-1 0 1 0 0,1 0-1 0 0,-1 0 1 0 0,0 0-1 0 0,0 0 0 0 0,0 0 1 0 0,0 1-1 0 0,-1-1 1 0 0,1 0-1 0 0,-1 1 1 0 0,0-1-1 0 0,1 1 0 0 0,-1-1 1 0 0,0 1-1 0 0,0 0 1 0 0,-1 0-1 0 0,1 0 1 0 0,0 0-1 0 0,-2-1 34 0 0,-126-75-879 0 0,98 66 675 0 0,0 2 1 0 0,-1 1-1 0 0,0 1 0 0 0,0 2 0 0 0,0 1 0 0 0,-1 2 0 0 0,-20 1 204 0 0,34 2-442 0 0</inkml:trace>
  <inkml:trace contextRef="#ctx0" brushRef="#br0" timeOffset="277.124">1007 261 2040 0 0,'0'21'532'0'0,"-5"2"-48"0"0,-10 2 32 0 0,-1-1-188 0 0,-6 2-4 0 0,-7-1-40 0 0,-1-1-324 0 0,-9 2-96 0 0,1-1-76 0 0,-4-4-148 0 0,2-1-148 0 0,5-7-788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1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119 346 908 0 0,'-5'4'98'0'0,"-4"0"76"0"0,1 1 0 0 0,0 1 1 0 0,0-1-1 0 0,0 1 1 0 0,1 1-1 0 0,0-1 1 0 0,0 1-1 0 0,1 0 1 0 0,-1 1-1 0 0,2 0 0 0 0,-1 0 1 0 0,1 0-1 0 0,0 0 1 0 0,1 1-1 0 0,0 0 1 0 0,0 0-1 0 0,-1 8-174 0 0,7-13 64 0 0,0 1 0 0 0,0-1 0 0 0,1 1 0 0 0,-1-1 0 0 0,1 0 0 0 0,0 0 0 0 0,1 0 0 0 0,-1 0 0 0 0,1-1 0 0 0,-1 1 0 0 0,1-1 0 0 0,0 0 0 0 0,1 0 0 0 0,-1 0 0 0 0,0-1 0 0 0,1 0 0 0 0,-1 1 0 0 0,1-1 0 0 0,0-1 0 0 0,0 1 0 0 0,0-1 0 0 0,-1 0 0 0 0,1 0 0 0 0,0 0 0 0 0,1-1 0 0 0,-1 0 0 0 0,0 0 0 0 0,1 0-64 0 0,205-13 748 0 0,-171 5-792 0 0,-31 7 5 0 0,1 1-1 0 0,0-1 0 0 0,-1-1 0 0 0,1 0 1 0 0,-1 0-1 0 0,0-1 0 0 0,1 0 0 0 0,-1-1 1 0 0,-1 0-1 0 0,1 0 0 0 0,-1-1 0 0 0,1 0 1 0 0,-1-1-1 0 0,-1 0 0 0 0,1 0 0 0 0,-1 0 1 0 0,0-1-1 0 0,2-2 40 0 0,-25-22-385 0 0,7 25 331 0 0,0-1 1 0 0,-1 2-1 0 0,0-1 0 0 0,0 1 0 0 0,0 0 1 0 0,0 1-1 0 0,-1 1 0 0 0,0-1 0 0 0,1 2 1 0 0,-1-1-1 0 0,-1 2 0 0 0,1-1 0 0 0,-1 1 54 0 0,-9-2-13 0 0,-274-41-1766 0 0,284 42 967 0 0</inkml:trace>
  <inkml:trace contextRef="#ctx0" brushRef="#br0" timeOffset="356.124">730 119 1336 0 0,'-8'0'4471'0'0,"-17"131"-3007"0"0,21-77-1481 0 0,3 1 0 0 0,3 0 1 0 0,2 0-1 0 0,2-1 0 0 0,4 6 17 0 0,-2 8-3842 0 0,-8-60 2453 0 0</inkml:trace>
  <inkml:trace contextRef="#ctx0" brushRef="#br0" timeOffset="1240.12">383 395 1332 0 0,'125'-13'2684'0'0,"-43"-2"-2469"0"0,-42 10-185 0 0,1-2 1 0 0,-1-2-1 0 0,-1-1 0 0 0,0-2 0 0 0,0-2 0 0 0,-1-2 0 0 0,32-18-30 0 0,-63 29 80 0 0,0 0 0 0 0,0 0 0 0 0,-1-1 0 0 0,0 0 0 0 0,0 0-1 0 0,-1-1 1 0 0,0 0 0 0 0,0 0 0 0 0,0 0 0 0 0,-1 0 0 0 0,0-1-1 0 0,0 0 1 0 0,-1 1 0 0 0,0-1 0 0 0,0-1 0 0 0,-1 1 0 0 0,0 0-1 0 0,-1-1 1 0 0,0 1 0 0 0,0-1 0 0 0,0 1 0 0 0,-1-1 0 0 0,-1-1-80 0 0,-34-51 910 0 0,18 99-852 0 0,4 45 162 0 0,3 0 0 0 0,4 1 0 0 0,3 0 0 0 0,5 18-220 0 0,-1-26 378 0 0,-1-74-290 0 0,-7 8 126 0 0,18-20-180 0 0,75-44-498 0 0,-85 54 422 0 0,9 3-24 0 0,37 37 42 0 0,-44-36 11 0 0,1 1 0 0 0,-1-1 0 0 0,1 1 0 0 0,0-1 0 0 0,1 0 0 0 0,-1 0-1 0 0,1-1 1 0 0,-1 1 0 0 0,1-1 0 0 0,0 0 0 0 0,0 0 0 0 0,0-1 0 0 0,1 0 0 0 0,-1 1 0 0 0,1-2 0 0 0,-1 1 0 0 0,1-1 0 0 0,0 0 0 0 0,0 0 0 0 0,-1 0 0 0 0,1-1 0 0 0,0 0 0 0 0,0 0 0 0 0,4-1 13 0 0,7-4-60 0 0,-1-1 0 0 0,0-1 1 0 0,0-1-1 0 0,-1 0 0 0 0,0 0 0 0 0,0-2 0 0 0,-1 0 0 0 0,0 0 1 0 0,-1-2-1 0 0,0 1 0 0 0,-1-2 0 0 0,0 0 0 0 0,-1 0 0 0 0,-1-1 1 0 0,0 0-1 0 0,-1-1 0 0 0,0 0 0 0 0,-1 0 0 0 0,5-14 60 0 0,-15 26-3 0 0,1-1 0 0 0,-1 1 0 0 0,0-1 0 0 0,0 1-1 0 0,0 0 1 0 0,0 0 0 0 0,0 0 0 0 0,0 0 0 0 0,-1 0 0 0 0,0 1 0 0 0,0-1-1 0 0,1 1 1 0 0,-1-1 0 0 0,-1 1 0 0 0,1 0 0 0 0,0 0 0 0 0,0 1-1 0 0,-1-1 1 0 0,1 1 0 0 0,-1-1 0 0 0,1 1 0 0 0,-1 0 0 0 0,0 0-1 0 0,1 1 1 0 0,-1-1 0 0 0,0 1 0 0 0,0 0 0 0 0,0 0 0 0 0,1 0-1 0 0,-1 0 1 0 0,0 1 0 0 0,0 0 0 0 0,1-1 0 0 0,-1 1 0 0 0,1 0-1 0 0,-1 1 1 0 0,1-1 0 0 0,-1 1 0 0 0,1 0 3 0 0,-11 0 26 0 0,1 1-1 0 0,0 0 1 0 0,0 1-1 0 0,1 1 1 0 0,-1 0-1 0 0,1 1 1 0 0,0 0 0 0 0,0 1-1 0 0,1 0 1 0 0,0 1-1 0 0,0 0 1 0 0,1 1-1 0 0,0 0 1 0 0,0 1 0 0 0,1 0-1 0 0,0 0 1 0 0,1 1-1 0 0,0 0 1 0 0,1 0-1 0 0,0 1 1 0 0,1 0 0 0 0,0 0-1 0 0,1 1 1 0 0,0-1-1 0 0,1 1 1 0 0,1 0-1 0 0,0 0 1 0 0,-1 12-26 0 0,4-21-14 0 0,1 0-1 0 0,0 0 1 0 0,0 1-1 0 0,0-1 1 0 0,0-1-1 0 0,1 1 1 0 0,-1 0-1 0 0,1 0 1 0 0,0 0-1 0 0,0-1 1 0 0,1 1-1 0 0,-1-1 1 0 0,1 0-1 0 0,-1 0 1 0 0,1 0-1 0 0,0 0 1 0 0,0 0-1 0 0,1 0 1 0 0,-1-1-1 0 0,1 0 1 0 0,-1 1-1 0 0,1-1 1 0 0,-1-1-1 0 0,1 1 1 0 0,0 0-1 0 0,0-1 1 0 0,0 0-1 0 0,4 1 15 0 0,120 16-1458 0 0,-6-40-1231 0 0,-92 14 1370 0 0</inkml:trace>
  <inkml:trace contextRef="#ctx0" brushRef="#br0" timeOffset="1521.898">1564 491 1216 0 0,'0'-2'76'0'0,"0"-1"1"0"0,1 1-1 0 0,-1-1 0 0 0,1 1 0 0 0,0-1 0 0 0,0 1 1 0 0,-1-1-1 0 0,2 1 0 0 0,-1 0 0 0 0,0-1 0 0 0,0 1 1 0 0,1 0-1 0 0,-1 0 0 0 0,1 0 0 0 0,0 0 0 0 0,-1 0 1 0 0,1 0-1 0 0,0 1 0 0 0,0-1 0 0 0,0 0 0 0 0,0 1 1 0 0,1 0-1 0 0,-1-1 0 0 0,0 1 0 0 0,1 0 0 0 0,-1 0 1 0 0,0 1-1 0 0,1-1 0 0 0,-1 0 0 0 0,1 1 1 0 0,0-1-1 0 0,-1 1 0 0 0,1 0 0 0 0,-1 0 0 0 0,1 0 1 0 0,-1 0-1 0 0,1 0 0 0 0,0 1 0 0 0,-1-1 0 0 0,3 1-76 0 0,88 72 333 0 0,-76-26 2800 0 0,-17-48-3102 0 0,0 1 1 0 0,0-1-1 0 0,0 0 0 0 0,-1 1 0 0 0,1-1 1 0 0,0 0-1 0 0,0 1 0 0 0,-1-1 0 0 0,1 1 1 0 0,-1-1-1 0 0,1 0 0 0 0,0 1 0 0 0,-1-1 1 0 0,1 1-1 0 0,-1-1 0 0 0,1 1 0 0 0,-1-1 1 0 0,0 1-1 0 0,1 0 0 0 0,-1-1 0 0 0,1 1 0 0 0,-1-1 1 0 0,0 1-1 0 0,1 0 0 0 0,-1 0 0 0 0,0 0 1 0 0,1-1-1 0 0,-1 1 0 0 0,0 0 0 0 0,0 0 1 0 0,1 0-1 0 0,-1 0 0 0 0,0 0 0 0 0,1 0 1 0 0,-1 0-1 0 0,0 0 0 0 0,1 0 0 0 0,-1 1 1 0 0,0-1-1 0 0,0 0 0 0 0,1 0 0 0 0,-1 0 1 0 0,1 1-1 0 0,-1-1 0 0 0,0 1 0 0 0,1-1 1 0 0,-1 0-1 0 0,1 1 0 0 0,-1-1 0 0 0,1 1 1 0 0,-1-1-1 0 0,1 1 0 0 0,-1 0-31 0 0,7-14-378 0 0,0 1 0 0 0,0 0 0 0 0,2 0 0 0 0,-1 1 0 0 0,2 0 0 0 0,-1 0 0 0 0,1 1 0 0 0,1 0 0 0 0,0 1 0 0 0,0 0 0 0 0,1 0 0 0 0,0 1 0 0 0,11-6 377 0 0,-11 6-780 0 0,13-10-685 0 0</inkml:trace>
  <inkml:trace contextRef="#ctx0" brushRef="#br0" timeOffset="2176.647">1975 275 944 0 0,'-35'94'3425'0'0,"33"-89"-3386"0"0,0 0 0 0 0,0 1 0 0 0,0-1-1 0 0,1 1 1 0 0,0-1 0 0 0,0 1 0 0 0,0 0 0 0 0,1 0 0 0 0,0-1-1 0 0,0 1 1 0 0,0 0 0 0 0,1-1 0 0 0,0 1 0 0 0,0 0-1 0 0,0-1 1 0 0,1 1 0 0 0,0-1 0 0 0,0 1 0 0 0,0-1 0 0 0,1 0-1 0 0,-1 0 1 0 0,1 0 0 0 0,1 0 0 0 0,-1 0 0 0 0,0-1 0 0 0,1 0-1 0 0,0 1 1 0 0,0-1 0 0 0,1-1 0 0 0,-1 1 0 0 0,1-1 0 0 0,0 1-1 0 0,-1-1 1 0 0,2-1 0 0 0,-1 1 0 0 0,0-1 0 0 0,0 0 0 0 0,4 1-39 0 0,0-1-29 0 0,1-1 0 0 0,-1-1 0 0 0,0 0 0 0 0,1 0 1 0 0,-1 0-1 0 0,0-1 0 0 0,1-1 0 0 0,-1 0 0 0 0,0 0 1 0 0,0-1-1 0 0,0 0 0 0 0,-1 0 0 0 0,1-1 0 0 0,-1 0 1 0 0,1 0-1 0 0,-1-1 0 0 0,-1 0 0 0 0,1-1 1 0 0,-1 0-1 0 0,0 0 0 0 0,0-1 0 0 0,-1 1 0 0 0,1-1 1 0 0,-2-1-1 0 0,1 1 0 0 0,-1-1 0 0 0,0 0 0 0 0,0 0 1 0 0,-1-1-1 0 0,-1 1 0 0 0,1-1 0 0 0,-1 0 0 0 0,2-9 29 0 0,-7 17 14 0 0,1 0 0 0 0,-1 0 0 0 0,1 0-1 0 0,-1 0 1 0 0,1 1 0 0 0,-1-1-1 0 0,0 0 1 0 0,1 1 0 0 0,-1-1 0 0 0,0 1-1 0 0,0-1 1 0 0,1 1 0 0 0,-1 0-1 0 0,0 0 1 0 0,0 0 0 0 0,0 0 0 0 0,1 0-1 0 0,-1 0 1 0 0,0 0 0 0 0,0 0-1 0 0,1 1 1 0 0,-1-1 0 0 0,0 1 0 0 0,0 0-1 0 0,1-1 1 0 0,-1 1 0 0 0,1 0-1 0 0,-1 0 1 0 0,1 0 0 0 0,-1 0 0 0 0,1 0-1 0 0,-1 0 1 0 0,1 0 0 0 0,0 1-1 0 0,0-1 1 0 0,-1 0 0 0 0,1 1-1 0 0,0-1 1 0 0,0 1 0 0 0,1-1 0 0 0,-1 1-1 0 0,0 0 1 0 0,0-1 0 0 0,1 1-1 0 0,-1 0 1 0 0,1 0-14 0 0,-1 4 23 0 0,0-1-1 0 0,1 1 1 0 0,0-1-1 0 0,0 1 1 0 0,1-1 0 0 0,0 0-1 0 0,-1 1 1 0 0,2-1-1 0 0,-1 1 1 0 0,1-1-1 0 0,0 0 1 0 0,0 0 0 0 0,0 0-1 0 0,0 0 1 0 0,1 0-1 0 0,0-1 1 0 0,0 1-1 0 0,1-1 1 0 0,-1 0 0 0 0,1 0-1 0 0,0 0 1 0 0,0 0-1 0 0,0 0 1 0 0,0-1-1 0 0,1 0 1 0 0,-1 0 0 0 0,1 0-1 0 0,0-1 1 0 0,0 1-1 0 0,0-1 1 0 0,0 0-1 0 0,0-1 1 0 0,1 1 0 0 0,-1-1-1 0 0,0 0 1 0 0,1 0-1 0 0,-1-1 1 0 0,1 1-1 0 0,-1-1 1 0 0,1-1-23 0 0,1-3 20 0 0,0 0 0 0 0,-1 0 1 0 0,1-1-1 0 0,-1 0 0 0 0,-1 0 0 0 0,1-1 1 0 0,-1 0-1 0 0,0 0 0 0 0,0 0 0 0 0,0 0 1 0 0,-1-1-1 0 0,0 0 0 0 0,0 0 0 0 0,-1 0 1 0 0,0 0-1 0 0,0-1 0 0 0,-1 1 0 0 0,0-1 1 0 0,0-1-21 0 0,-1 7-7 0 0,-1 0 0 0 0,1 0 0 0 0,0 1-1 0 0,0-1 1 0 0,-1 0 0 0 0,1 0 0 0 0,0 1 0 0 0,0-1 0 0 0,1 1 0 0 0,-1-1 0 0 0,0 1 0 0 0,0-1 0 0 0,1 1 0 0 0,-1 0 0 0 0,1 0 0 0 0,-1 0 0 0 0,1 0 0 0 0,-1 0 0 0 0,1 0 0 0 0,0 0 0 0 0,0 0 0 0 0,-1 0 0 0 0,1 1 0 0 0,0-1 0 0 0,0 1 0 0 0,0-1 0 0 0,0 1 0 0 0,0 0 0 0 0,-1 0 0 0 0,1 0 0 0 0,0 0 0 0 0,0 0-1 0 0,0 0 1 0 0,0 1 0 0 0,0-1 0 0 0,0 0 0 0 0,0 1 0 0 0,-1 0 0 0 0,1-1 0 0 0,0 1 0 0 0,0 0 0 0 0,-1 0 0 0 0,1 0 0 0 0,-1 0 0 0 0,1 0 0 0 0,-1 0 0 0 0,1 0 0 0 0,-1 1 0 0 0,1-1 0 0 0,-1 1 0 0 0,0 0 7 0 0,76 76-1024 0 0,-70-56-2250 0 0,-7-16 2206 0 0</inkml:trace>
  <inkml:trace contextRef="#ctx0" brushRef="#br0" timeOffset="2539.62">2438 16 1112 0 0,'0'1'92'0'0,"0"0"1"0"0,0-1-1 0 0,1 1 0 0 0,-1 0 1 0 0,0 0-1 0 0,1 0 0 0 0,-1 0 1 0 0,1-1-1 0 0,-1 1 0 0 0,1 0 1 0 0,-1-1-1 0 0,1 1 0 0 0,0 0 1 0 0,-1-1-1 0 0,1 1 0 0 0,0 0 1 0 0,-1-1-1 0 0,1 1 0 0 0,0-1 1 0 0,0 0-1 0 0,0 1 0 0 0,-1-1 1 0 0,1 0-1 0 0,0 1 0 0 0,0-1 0 0 0,0 0 1 0 0,0 0-1 0 0,0 0 0 0 0,0 1 1 0 0,-1-1-1 0 0,1 0 0 0 0,0 0 1 0 0,0-1-1 0 0,0 1 0 0 0,0 0 1 0 0,0 0-1 0 0,0 0 0 0 0,0 0 1 0 0,-1-1-1 0 0,1 1 0 0 0,0-1 1 0 0,0 1-1 0 0,0 0 0 0 0,-1-1 1 0 0,1 1-1 0 0,0-1 0 0 0,0 0 1 0 0,-1 1-1 0 0,1-1 0 0 0,0 1 1 0 0,-1-1-1 0 0,1 0 0 0 0,-1 0-92 0 0,-30-22 1495 0 0,11 29-5034 0 0,20-5 2328 0 0,2 0 17 0 0</inkml:trace>
  <inkml:trace contextRef="#ctx0" brushRef="#br0" timeOffset="3446.526">2716 490 1312 0 0,'1'6'3127'0'0,"1"15"-2504"0"0,69-205 289 0 0,-31 101-1608 0 0,-5-6 8 0 0,-59 104 347 0 0,22-10 346 0 0,0 0-1 0 0,0 0 1 0 0,1 0-1 0 0,0 1 1 0 0,0-1-1 0 0,0 0 1 0 0,0 1-1 0 0,1-1 1 0 0,-1 0-1 0 0,2 1 1 0 0,-1-1-1 0 0,0 0 1 0 0,1 1-1 0 0,0-1 1 0 0,0 0-1 0 0,1 0 1 0 0,0 0-1 0 0,-1 0 1 0 0,2 0 0 0 0,-1 0-1 0 0,0 0 1 0 0,1 0-1 0 0,0-1 1 0 0,0 0-1 0 0,1 1 1 0 0,-1-1-1 0 0,1 0 1 0 0,0-1-1 0 0,0 1 1 0 0,0-1-1 0 0,0 1 1 0 0,1-1-1 0 0,-1-1 1 0 0,1 1-1 0 0,0 0-4 0 0,68 91 282 0 0,-71-88-202 0 0,-1 0 0 0 0,0 0-1 0 0,-1 1 1 0 0,1-1 0 0 0,-1 0 0 0 0,-1 1-1 0 0,1-1 1 0 0,-1 0 0 0 0,0 0 0 0 0,0 1-1 0 0,-1-1 1 0 0,0 0 0 0 0,0 0 0 0 0,0 0-1 0 0,-1-1 1 0 0,0 1 0 0 0,0-1 0 0 0,0 1-1 0 0,-1-1 1 0 0,0 0 0 0 0,0 0 0 0 0,0 0-1 0 0,-1-1 1 0 0,1 0 0 0 0,-1 0 0 0 0,0 0-1 0 0,0 0 1 0 0,0-1 0 0 0,-2 1-80 0 0,34-42-822 0 0,323-267-782 0 0,-319 253 3080 0 0,-37 47-1173 0 0,-4 0-222 0 0,0 1 1 0 0,0 0 0 0 0,-1 1 0 0 0,1 0 0 0 0,-1 1-1 0 0,0 0 1 0 0,0 1 0 0 0,0 0 0 0 0,0 0 0 0 0,0 1-1 0 0,0 1 1 0 0,0 0 0 0 0,1 0 0 0 0,-1 1 0 0 0,0 1 0 0 0,0 0-1 0 0,1 0 1 0 0,0 1 0 0 0,0 0 0 0 0,-3 2-82 0 0,10-5 12 0 0,0 0 1 0 0,0-1-1 0 0,0 1 1 0 0,1 1 0 0 0,-1-1-1 0 0,0 0 1 0 0,0 1-1 0 0,1-1 1 0 0,-1 1-1 0 0,1 0 1 0 0,0 0 0 0 0,-1 0-1 0 0,1 0 1 0 0,0 0-1 0 0,0 1 1 0 0,0-1-1 0 0,1 1 1 0 0,-1-1 0 0 0,0 1-1 0 0,1 0 1 0 0,0-1-1 0 0,0 1 1 0 0,0 0-1 0 0,0 0 1 0 0,0 0-1 0 0,0 0 1 0 0,1 0 0 0 0,-1 0-1 0 0,1 0 1 0 0,0 0-1 0 0,0 0 1 0 0,0 0-1 0 0,1 2-12 0 0,11 8-359 0 0,0 0 0 0 0,1-2-1 0 0,1 1 1 0 0,0-2-1 0 0,0 0 1 0 0,1 0-1 0 0,1-2 1 0 0,-1 1 0 0 0,1-2-1 0 0,1 0 1 0 0,-1-2-1 0 0,1 1 1 0 0,0-2-1 0 0,0 0 1 0 0,15 1 359 0 0,-28-4-125 0 0,48 11-1340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2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1312 0 0,'11'13'5719'0'0,"43"-12"-4968"0"0,-43-2-136 0 0,65-1 109 0 0,137 14-3119 0 0,-192 0-1535 0 0,-27-8 2782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2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1744 0 0,'7'0'1056'0'0,"1"0"-212"0"0,17-5-116 0 0,-12 5-72 0 0,30-12-91 0 0,-9 8-37 0 0,-1-4-92 0 0,3 1-124 0 0,-3 1-180 0 0,2 0-24 0 0,-1-2-588 0 0,4 2-841 0 0,-4 0 13 0 0,-4-3 56 0 0,-2 0-272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5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483 256 1056 0 0,'1'-82'4404'0'0,"-1"80"-4357"0"0,0 1 0 0 0,-1-1 0 0 0,1 1 0 0 0,-1-1-1 0 0,1 0 1 0 0,-1 1 0 0 0,1 0 0 0 0,-1-1 0 0 0,0 1 0 0 0,0-1 0 0 0,0 1 0 0 0,0 0 0 0 0,0-1 0 0 0,0 1 0 0 0,0 0 0 0 0,0 0-1 0 0,0 0 1 0 0,0 0 0 0 0,-1 0 0 0 0,1 0 0 0 0,0 0 0 0 0,-1 1 0 0 0,1-1 0 0 0,-1 0 0 0 0,1 1 0 0 0,-1-1 0 0 0,1 1 0 0 0,-1-1-1 0 0,1 1 1 0 0,-1 0 0 0 0,0 0 0 0 0,1 0 0 0 0,-1 0 0 0 0,1 0 0 0 0,-1 0 0 0 0,0 0 0 0 0,1 0 0 0 0,-1 1 0 0 0,1-1 0 0 0,-1 0 0 0 0,1 1-1 0 0,-1 0 1 0 0,1-1 0 0 0,-1 1 0 0 0,1 0 0 0 0,0 0 0 0 0,-1-1 0 0 0,1 1 0 0 0,0 0 0 0 0,-1 1 0 0 0,1-1-47 0 0,-8 10 75 0 0,0 1 1 0 0,1 1-1 0 0,1-1 0 0 0,0 1 1 0 0,0 1-1 0 0,1-1 1 0 0,1 1-1 0 0,1 0 0 0 0,-1 0 1 0 0,2 1-1 0 0,0-1 1 0 0,1 1-1 0 0,1-1 1 0 0,0 1-1 0 0,1 0 0 0 0,0 0 1 0 0,1-1-1 0 0,2 9-75 0 0,-3-2 106 0 0,32 216 808 0 0,54 74 24 0 0,-85-309-963 0 0,0 0 0 0 0,0 1 1 0 0,0-1-1 0 0,0 1 0 0 0,-1-1 0 0 0,1 1 1 0 0,-1-1-1 0 0,0 1 0 0 0,0-1 1 0 0,0 1-1 0 0,0-1 0 0 0,0 1 1 0 0,0 0-1 0 0,-1-1 0 0 0,1 1 0 0 0,-1-1 1 0 0,1 1-1 0 0,-1-1 0 0 0,0 0 1 0 0,0 1-1 0 0,0-1 0 0 0,-1 0 0 0 0,1 1 1 0 0,-1-1-1 0 0,1 0 0 0 0,-1 0 1 0 0,1 0-1 0 0,-1-1 0 0 0,0 1 1 0 0,0 0-1 0 0,0-1 0 0 0,0 1 0 0 0,0-1 1 0 0,0 1-1 0 0,-1-1 0 0 0,1 0 1 0 0,0 0-1 0 0,-1 0 0 0 0,1 0 0 0 0,-1-1 1 0 0,1 1-1 0 0,-1 0 0 0 0,1-1 1 0 0,-1 0-1 0 0,1 0 0 0 0,-1 0 1 0 0,0 0-1 0 0,1 0 0 0 0,-1 0 0 0 0,1-1 1 0 0,-1 1-1 0 0,1-1 0 0 0,-1 0 1 0 0,1 1-1 0 0,-1-2 25 0 0,-21-7-197 0 0,0-2-1 0 0,1-1 1 0 0,1-1-1 0 0,0-1 1 0 0,0-1 0 0 0,2-1-1 0 0,0-1 1 0 0,0 0-1 0 0,2-1 1 0 0,0-2 0 0 0,2 0-1 0 0,0 0 1 0 0,1-1 0 0 0,1-1-1 0 0,1-1 1 0 0,1 0-1 0 0,1 0 1 0 0,1-1 0 0 0,1-1-1 0 0,-1-5 198 0 0,-20-31 2264 0 0,30 60-2234 0 0,0 1-14 0 0,24-15 100 0 0,232-61 44 0 0,140-33-578 0 0,-294 72 758 0 0,-162 36-387 0 0,47 4 39 0 0,1 1-1 0 0,0 0 0 0 0,0 0 1 0 0,0 1-1 0 0,0 1 1 0 0,1 0-1 0 0,0 1 0 0 0,0 0 1 0 0,0 0-1 0 0,1 1 1 0 0,0 0-1 0 0,1 1 0 0 0,0 1 1 0 0,0-1-1 0 0,1 1 1 0 0,0 0-1 0 0,1 1 0 0 0,-1 3 9 0 0,8-13 6 0 0,-1-1 0 0 0,1 1 0 0 0,0 0-1 0 0,0 0 1 0 0,0 0 0 0 0,0 0 0 0 0,0 0-1 0 0,0 0 1 0 0,0 0 0 0 0,0 0-1 0 0,0 0 1 0 0,0 0 0 0 0,1 0 0 0 0,-1 0-1 0 0,0 0 1 0 0,1 0 0 0 0,-1 0 0 0 0,1-1-1 0 0,-1 1 1 0 0,1 0 0 0 0,-1 0-1 0 0,1 0 1 0 0,-1-1 0 0 0,1 1 0 0 0,0 0-1 0 0,0-1 1 0 0,-1 1 0 0 0,1 0 0 0 0,0-1-1 0 0,0 1 1 0 0,0-1 0 0 0,-1 0-1 0 0,1 1 1 0 0,0-1 0 0 0,0 1 0 0 0,0-1-1 0 0,0 0 1 0 0,0 0 0 0 0,0 0 0 0 0,0 1-1 0 0,0-1 1 0 0,0 0 0 0 0,0 0-1 0 0,0 0 1 0 0,0-1 0 0 0,0 1 0 0 0,0 0-1 0 0,-1 0 1 0 0,1 0 0 0 0,0-1 0 0 0,0 1-1 0 0,0 0 1 0 0,0-1 0 0 0,0 1-1 0 0,0-1 1 0 0,-1 1 0 0 0,1-1 0 0 0,0 1-1 0 0,0-1 1 0 0,-1 0 0 0 0,1 1 0 0 0,0-1-1 0 0,-1 0 1 0 0,1 0 0 0 0,0 0-6 0 0,64-30 34 0 0,51-31-153 0 0,-114 62 89 0 0,9 4-134 0 0,-3 3 203 0 0,-1 0 0 0 0,0 0 0 0 0,-1 0 1 0 0,0 1-1 0 0,0 0 0 0 0,-1 1 0 0 0,0-1 1 0 0,0 1-1 0 0,-1 0 0 0 0,0 0 0 0 0,-1 1 1 0 0,0-1-1 0 0,0 1 0 0 0,-1 0 0 0 0,0-1 1 0 0,-1 1-1 0 0,0 0 0 0 0,0 0 0 0 0,-1 0 0 0 0,-1 5-39 0 0,1-15 14 0 0,0-1 1 0 0,0 0-1 0 0,0 1 0 0 0,0-1 0 0 0,-1 1 0 0 0,1-1 0 0 0,0 1 0 0 0,0-1 0 0 0,-1 1 0 0 0,1-1 0 0 0,0 1 0 0 0,-1-1 0 0 0,1 1 0 0 0,0 0 0 0 0,-1-1 0 0 0,1 1 0 0 0,0-1 0 0 0,-1 1 0 0 0,1 0 0 0 0,-1-1 0 0 0,1 1 0 0 0,-1 0 0 0 0,1 0 0 0 0,-1-1 0 0 0,1 1 0 0 0,-1 0 0 0 0,1 0 0 0 0,-1 0 0 0 0,0 0 0 0 0,1-1 0 0 0,-1 1 0 0 0,1 0 0 0 0,-1 0 0 0 0,1 0 0 0 0,-1 0 0 0 0,0 0 0 0 0,1 1 0 0 0,-1-1 0 0 0,1 0 0 0 0,-1 0 0 0 0,1 0 0 0 0,-1 0 0 0 0,1 1 0 0 0,-1-1 0 0 0,1 0 0 0 0,-1 0 0 0 0,1 1 0 0 0,-1-1 0 0 0,1 0 0 0 0,-1 1 0 0 0,1-1 0 0 0,0 1 0 0 0,-1-1 0 0 0,1 0 0 0 0,0 1 0 0 0,-1-1 0 0 0,1 1 0 0 0,0-1 0 0 0,-1 1 0 0 0,1-1 0 0 0,0 1 0 0 0,0 0-14 0 0,0-12-119 0 0,1 0 0 0 0,1 0 0 0 0,-1 1 0 0 0,2-1 0 0 0,-1 1 0 0 0,2 0 1 0 0,-1-1-1 0 0,1 2 0 0 0,1-1 0 0 0,0 0 0 0 0,0 1 0 0 0,1 0 0 0 0,0 0 1 0 0,1 0-1 0 0,0 1 0 0 0,0 0 119 0 0,81-84-4337 0 0,-73 78 3269 0 0,6-6-279 0 0</inkml:trace>
  <inkml:trace contextRef="#ctx0" brushRef="#br0" timeOffset="1457.561">1214 511 936 0 0,'43'226'5890'0'0,"-42"-251"-5636"0"0,1-1 1 0 0,1 0-1 0 0,1 1 0 0 0,1-1 1 0 0,2 1-1 0 0,0 1 0 0 0,7-16-254 0 0,-13 38-36 0 0,0-3-58 0 0,0-1-1 0 0,0 1 1 0 0,1 0-1 0 0,-1 0 1 0 0,1 0-1 0 0,1 0 1 0 0,-1 1-1 0 0,0-1 1 0 0,1 1-1 0 0,0-1 1 0 0,0 1 0 0 0,1 0-1 0 0,-1 0 1 0 0,1 0-1 0 0,0 0 1 0 0,0 1-1 0 0,0 0 1 0 0,0 0-1 0 0,1 0 1 0 0,-1 0-1 0 0,1 0 1 0 0,0 1 94 0 0,1 6-10 0 0,0 0-1 0 0,0 1 1 0 0,0 0-1 0 0,-1 0 1 0 0,0 0 0 0 0,0 0-1 0 0,0 1 1 0 0,0 0 0 0 0,-1 0-1 0 0,0 0 1 0 0,0 0 0 0 0,-1 1-1 0 0,0 0 1 0 0,0 0-1 0 0,0 0 1 0 0,-1 0 0 0 0,0 0-1 0 0,0 0 1 0 0,-1 0 0 0 0,0 2 10 0 0,6 102 1649 0 0,-7-112-1637 0 0,0 1-1 0 0,0-1 1 0 0,0 1-1 0 0,0-1 1 0 0,0 1-1 0 0,0 0 1 0 0,0-1 0 0 0,0 1-1 0 0,0-1 1 0 0,0 1-1 0 0,0-1 1 0 0,0 1-1 0 0,0-1 1 0 0,0 1-1 0 0,-1 0 1 0 0,1-1 0 0 0,0 1-1 0 0,0-1 1 0 0,0 1-1 0 0,-1 0 1 0 0,1-1-1 0 0,0 1 1 0 0,-1 0-1 0 0,1-1 1 0 0,0 1 0 0 0,-1 0-1 0 0,1-1 1 0 0,0 1-1 0 0,-1 0 1 0 0,1 0-1 0 0,0-1 1 0 0,-1 1 0 0 0,1 0-1 0 0,-1 0 1 0 0,1 0-1 0 0,0-1 1 0 0,-1 1-1 0 0,1 0 1 0 0,-1 0-1 0 0,1 0 1 0 0,-1 0 0 0 0,1 0-1 0 0,-1 0 1 0 0,1 0-1 0 0,0 0 1 0 0,-1 0-1 0 0,1 0 1 0 0,-1 0-1 0 0,1 1 1 0 0,-1-1 0 0 0,1 0-1 0 0,-1 0 1 0 0,1 0-1 0 0,0 0 1 0 0,-1 1-1 0 0,1-1 1 0 0,0 0 0 0 0,-1 0-1 0 0,1 1 1 0 0,0-1-1 0 0,-1 0 1 0 0,1 1-1 0 0,0-1 1 0 0,-1 0-1 0 0,1 1 1 0 0,0-1 0 0 0,0 1-1 0 0,-1-1-11 0 0,1-24-71 0 0,1-1-1 0 0,1 1 1 0 0,1-1-1 0 0,1 1 1 0 0,1 0-1 0 0,1 0 1 0 0,1 1-1 0 0,1 0 1 0 0,1 0-1 0 0,1 1 1 0 0,1 0-1 0 0,1 1 1 0 0,1 0-1 0 0,10-12 72 0 0,-21 33-17 0 0,0-1-1 0 0,0 1 0 0 0,0 0 1 0 0,0 0-1 0 0,0 0 0 0 0,0 1 0 0 0,0-1 1 0 0,0 0-1 0 0,0 1 0 0 0,0-1 1 0 0,0 1-1 0 0,0 0 0 0 0,0 0 0 0 0,0 0 1 0 0,-1 0-1 0 0,1 0 0 0 0,0 0 1 0 0,-1 0-1 0 0,1 0 0 0 0,-1 1 1 0 0,1-1-1 0 0,-1 0 0 0 0,1 1 0 0 0,-1 0 1 0 0,0-1-1 0 0,0 1 0 0 0,0 0 1 0 0,0-1-1 0 0,0 1 0 0 0,0 0 1 0 0,0 0-1 0 0,-1 0 0 0 0,1 0 0 0 0,-1 0 1 0 0,1 0-1 0 0,-1 0 0 0 0,0 0 1 0 0,0 0-1 0 0,0 0 0 0 0,0 0 0 0 0,0 0 1 0 0,0 0-1 0 0,0 0 0 0 0,-1 0 1 0 0,0 1 17 0 0,55 237-174 0 0,-53-236 174 0 0,1-1-1 0 0,-1 0 1 0 0,0 0 0 0 0,1 0 0 0 0,-1 0 0 0 0,1 0 0 0 0,0-1 0 0 0,0 1 0 0 0,0 0 0 0 0,0-1 0 0 0,1 1 0 0 0,-1-1 0 0 0,1 0-1 0 0,-1 0 1 0 0,1 0 0 0 0,0 0 0 0 0,0-1 0 0 0,0 1 0 0 0,0 0 0 0 0,0-1 0 0 0,0 0 0 0 0,0 0 0 0 0,0 0 0 0 0,1 0-1 0 0,-1-1 1 0 0,0 1 0 0 0,1-1 0 0 0,-1 0 0 0 0,0 0 0 0 0,1 0 0 0 0,-1 0 0 0 0,0-1 0 0 0,1 1 0 0 0,-1-1 0 0 0,0 0 0 0 0,0 0-1 0 0,1 0 1 0 0,1-1 0 0 0,5-2-44 0 0,-1 0 0 0 0,0-1-1 0 0,1 0 1 0 0,-2-1-1 0 0,1 1 1 0 0,-1-2 0 0 0,0 1-1 0 0,0-1 1 0 0,-1 0-1 0 0,1-1 1 0 0,-2 0 0 0 0,3-3 44 0 0,0-3-16 0 0,0 0 1 0 0,-1 0-1 0 0,-1-1 1 0 0,0 1 0 0 0,-1-2-1 0 0,-1 1 1 0 0,0-1-1 0 0,-1 0 1 0 0,-1 0 0 0 0,1-15 15 0 0,0 4 483 0 0,-4 42-273 0 0,-1 3-181 0 0,1-1 0 0 0,1 1 0 0 0,0-1 0 0 0,1 1 0 0 0,1-1 0 0 0,1 0 0 0 0,0 0 0 0 0,1 0 0 0 0,1-1 0 0 0,1 0 0 0 0,6 13-29 0 0,-9-27 14 0 0,-1 1 0 0 0,1-1 0 0 0,0 1 0 0 0,-1-1 0 0 0,1 0 0 0 0,0-1 0 0 0,0 1 0 0 0,1-1 0 0 0,-1 1 0 0 0,0-1 0 0 0,0-1 0 0 0,1 1 0 0 0,-1 0 0 0 0,0-1 0 0 0,1 0 0 0 0,-1 0 0 0 0,0 0 0 0 0,1-1 0 0 0,-1 0 0 0 0,0 1-1 0 0,1-1 1 0 0,-1-1 0 0 0,0 1 0 0 0,0-1 0 0 0,0 0 0 0 0,0 1 0 0 0,0-2 0 0 0,0 1 0 0 0,-1 0 0 0 0,1-1 0 0 0,-1 0 0 0 0,0 0 0 0 0,1 0-14 0 0,5-3 6 0 0,-1-2-1 0 0,1 1 1 0 0,-1-1 0 0 0,-1 0-1 0 0,1-1 1 0 0,-1 0 0 0 0,-1 0-1 0 0,0 0 1 0 0,0-1-1 0 0,-1 0 1 0 0,0 0 0 0 0,0 0-1 0 0,1-7-5 0 0,12 99 196 0 0,-17-79-196 0 0,0 1-1 0 0,0-1 0 0 0,1 0 1 0 0,0 1-1 0 0,-1-1 1 0 0,1 0-1 0 0,0 0 0 0 0,1 0 1 0 0,-1 0-1 0 0,0-1 0 0 0,1 1 1 0 0,-1-1-1 0 0,1 1 0 0 0,0-1 1 0 0,0 0-1 0 0,0 0 0 0 0,0 0 1 0 0,0 0-1 0 0,1-1 0 0 0,-1 1 1 0 0,1-1-1 0 0,-1 0 1 0 0,0 0-1 0 0,1 0 0 0 0,0 0 1 0 0,-1-1-1 0 0,1 0 0 0 0,-1 1 1 0 0,1-1-1 0 0,0 0 0 0 0,-1-1 1 0 0,1 1-1 0 0,0-1 0 0 0,2 0 1 0 0,6-4-33 0 0,-1-1 0 0 0,-1 0 0 0 0,1 0-1 0 0,-1-1 1 0 0,0 0 0 0 0,-1-1 0 0 0,0 0-1 0 0,0 0 1 0 0,0-1 0 0 0,-1 0 0 0 0,-1-1-1 0 0,0 0 1 0 0,0 0 0 0 0,-1 0 0 0 0,0-1-1 0 0,0 0 1 0 0,-1 0 0 0 0,-1-1 0 0 0,1-2 33 0 0,51-236-342 0 0,-51 90 1925 0 0,-20 206-1297 0 0,15-45-285 0 0,-5 48 29 0 0,3 1 1 0 0,2-1 0 0 0,2 1-1 0 0,2-1 1 0 0,9 44-31 0 0,53 90 58 0 0,-64-178-126 0 0,1 1 1 0 0,0-1-1 0 0,0 0 0 0 0,1 0 0 0 0,0 0 0 0 0,0-1 0 0 0,0 1 0 0 0,0-1 1 0 0,1 0-1 0 0,-1 0 0 0 0,1-1 0 0 0,0 1 0 0 0,0-1 0 0 0,1 0 1 0 0,-1-1-1 0 0,1 1 0 0 0,-1-1 0 0 0,1 0 0 0 0,0 0 0 0 0,0-1 0 0 0,0 1 1 0 0,0-2-1 0 0,0 1 0 0 0,0 0 0 0 0,0-1 0 0 0,0 0 0 0 0,0-1 0 0 0,0 1 1 0 0,0-1-1 0 0,0 0 0 0 0,3-2 68 0 0,96-52-1956 0 0,-84 35 1493 0 0,-1 1 30 0 0</inkml:trace>
  <inkml:trace contextRef="#ctx0" brushRef="#br0" timeOffset="1801.864">3004 427 3420 0 0,'2'-4'63'0'0,"-1"0"1"0"0,0-1-1 0 0,1 1 0 0 0,-2 0 0 0 0,1-1 0 0 0,-1 1 1 0 0,1-1-1 0 0,-1 1 0 0 0,0-1 0 0 0,-1 1 0 0 0,1-1 0 0 0,-1 1 1 0 0,0-1-1 0 0,0 1 0 0 0,0 0 0 0 0,-1 0 0 0 0,0-1 0 0 0,0 1 1 0 0,0 0-1 0 0,0 0 0 0 0,0 1 0 0 0,-1-1 0 0 0,1 0 0 0 0,-1 1 1 0 0,0-1-1 0 0,0 1 0 0 0,-1 0 0 0 0,1 0 0 0 0,-1 1 0 0 0,1-1 1 0 0,-1 0-1 0 0,0 1 0 0 0,0 0 0 0 0,0 0 0 0 0,0 0 1 0 0,0 1-1 0 0,0-1 0 0 0,-1 1 0 0 0,1 0 0 0 0,-1 0 0 0 0,1 1 1 0 0,-1-1-1 0 0,1 1 0 0 0,-3 0-63 0 0,-2 3 76 0 0,1 1 1 0 0,-1 0-1 0 0,1 0 1 0 0,0 1-1 0 0,0 0 1 0 0,1 0-1 0 0,0 1 0 0 0,0 0 1 0 0,0 0-1 0 0,0 1 1 0 0,1 0-1 0 0,0 0 1 0 0,1 0-1 0 0,0 1 0 0 0,0 0 1 0 0,0 0-1 0 0,1 0 1 0 0,0 0-1 0 0,1 1 1 0 0,0 0-1 0 0,0-1 0 0 0,1 1 1 0 0,0 0-1 0 0,0 1 1 0 0,0 7-77 0 0,1-14 8 0 0,0-1 1 0 0,1 1-1 0 0,-1 0 1 0 0,1-1-1 0 0,-1 1 1 0 0,1 0 0 0 0,0-1-1 0 0,0 1 1 0 0,0 0-1 0 0,0 0 1 0 0,0-1-1 0 0,1 1 1 0 0,-1 0-1 0 0,1-1 1 0 0,0 1 0 0 0,0-1-1 0 0,0 1 1 0 0,0-1-1 0 0,0 1 1 0 0,0-1-1 0 0,1 1 1 0 0,-1-1-1 0 0,1 0 1 0 0,0 0-1 0 0,0 0 1 0 0,0 0 0 0 0,-1 0-1 0 0,2 0 1 0 0,-1-1-1 0 0,0 1 1 0 0,0-1-1 0 0,1 1 1 0 0,-1-1-1 0 0,0 0 1 0 0,1 0 0 0 0,-1 0-1 0 0,1 0 1 0 0,0 0-1 0 0,-1-1 1 0 0,1 1-1 0 0,0-1 1 0 0,-1 0-1 0 0,1 1 1 0 0,0-1-1 0 0,-1 0 1 0 0,1-1 0 0 0,0 1-1 0 0,-1 0 1 0 0,1-1-1 0 0,0 0 1 0 0,1 0-9 0 0,9-3 4 0 0,0 0 0 0 0,0-1 0 0 0,0-1 0 0 0,-1 0 0 0 0,0-1 0 0 0,0 0 1 0 0,-1-1-1 0 0,0 0 0 0 0,0-1 0 0 0,0 0 0 0 0,-1 0 0 0 0,2-5-4 0 0,39-35 1532 0 0,-24 69-1709 0 0,75 58-6186 0 0,-96-70 4851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1080 0 0,'5'7'4211'0'0,"52"-2"-2995"0"0,-56-5-1185 0 0,145-7 113 0 0,-45-8-4326 0 0,-89 13 2986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1604 0 0,'2'3'848'0'0,"2"0"-8"0"0,1 0-148 0 0,14 1-88 0 0,2 1-48 0 0,2-5-119 0 0,4 1-17 0 0,-13-1-192 0 0,5 0-264 0 0,9 0 0 0 0,2 0-468 0 0,34-13-449 0 0,-32 8 57 0 0,0 2-512 0 0,-3-1-24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1756 0 0,'24'21'4095'0'0,"0"-19"-3972"0"0,-1 0-1 0 0,1-2 1 0 0,0 0-1 0 0,-1-1 1 0 0,1-2-1 0 0,-1 0 1 0 0,0-2-1 0 0,0 0 1 0 0,0-2-1 0 0,-1 0 1 0 0,0-2-1 0 0,0 0 1 0 0,-1-2-1 0 0,0 0 1 0 0,2-3-123 0 0,-21 14-22 0 0,0 0 1 0 0,0-1 0 0 0,0 1 0 0 0,0 0 0 0 0,0-1-1 0 0,-1 1 1 0 0,1-1 0 0 0,0 1 0 0 0,0-1-1 0 0,0 0 1 0 0,-1 0 0 0 0,1 0 0 0 0,-1 0-1 0 0,1 0 1 0 0,-1 0 0 0 0,1 0 0 0 0,-1-1 0 0 0,1 1-1 0 0,-1 0 1 0 0,0-1 0 0 0,0 1 0 0 0,0-1-1 0 0,0 0 1 0 0,0 1 0 0 0,0-1 0 0 0,0 0-1 0 0,0 1 1 0 0,-1-1 0 0 0,1 0 0 0 0,-1 0-1 0 0,1 0 1 0 0,-1 0 0 0 0,0 1 0 0 0,0-1 0 0 0,0 0-1 0 0,0 0 1 0 0,0 0 0 0 0,0 0 0 0 0,0 0-1 0 0,-1 0 1 0 0,1 0 0 0 0,-1 1 0 0 0,1-1-1 0 0,-1 0 1 0 0,0 0 0 0 0,1 1 0 0 0,-1-1 0 0 0,0 0-1 0 0,0 1 1 0 0,0-1 0 0 0,-1 1 0 0 0,1-1-1 0 0,0 1 1 0 0,0-1 0 0 0,-1 1 0 0 0,1 0-1 0 0,-1 0 1 0 0,1 0 0 0 0,-1 0 0 0 0,0 0 0 0 0,1 0-1 0 0,-1 0 1 0 0,0 1 0 0 0,0-1 0 0 0,0 0 21 0 0,-13-2-2 0 0,-1 1 1 0 0,0 1 0 0 0,0 0 0 0 0,1 1 0 0 0,-1 1 0 0 0,0 0 0 0 0,0 1 0 0 0,1 1 0 0 0,-1 0 0 0 0,1 1-1 0 0,0 1 1 0 0,0 0 0 0 0,0 1 0 0 0,1 1 0 0 0,0 0 0 0 0,0 1 0 0 0,1 1 0 0 0,0 0 0 0 0,0 0 0 0 0,1 1-1 0 0,0 1 1 0 0,1 0 0 0 0,-3 4 1 0 0,11-11 23 0 0,-1 0-1 0 0,0 0 0 0 0,1 0 1 0 0,0 0-1 0 0,0 0 0 0 0,0 1 0 0 0,1 0 1 0 0,-1-1-1 0 0,1 1 0 0 0,0 0 1 0 0,1 0-1 0 0,-1 0 0 0 0,1 0 1 0 0,0 1-1 0 0,0-1 0 0 0,1 0 1 0 0,-1 0-1 0 0,1 1 0 0 0,0-1 1 0 0,1 0-1 0 0,-1 1 0 0 0,1-1 1 0 0,0 0-1 0 0,0 0 0 0 0,1 0 1 0 0,0 0-1 0 0,0 0 0 0 0,0 0 0 0 0,0 0 1 0 0,1-1-1 0 0,-1 1 0 0 0,1-1 1 0 0,2 3-23 0 0,3 2-10 0 0,1 1 0 0 0,0-2 0 0 0,0 1 0 0 0,1-1 0 0 0,0 0 0 0 0,0-1 0 0 0,1-1 0 0 0,-1 1 0 0 0,2-2 0 0 0,-1 1 0 0 0,1-2 1 0 0,-1 1-1 0 0,1-2 0 0 0,1 1 10 0 0,10 0-478 0 0,0-1 0 0 0,0-1 0 0 0,-1-1 0 0 0,1-1 1 0 0,0-1-1 0 0,0-1 0 0 0,0 0 0 0 0,0-2 478 0 0,18-6-1162 0 0</inkml:trace>
  <inkml:trace contextRef="#ctx0" brushRef="#br0" timeOffset="377.05">152 175 840 0 0,'102'-8'5155'0'0,"53"-2"-4505"0"0,-23 10-363 0 0,-149 1-3779 0 0,11-4 2240 0 0</inkml:trace>
  <inkml:trace contextRef="#ctx0" brushRef="#br0" timeOffset="762.542">642 0 908 0 0,'42'31'3353'0'0,"-37"-23"-3252"0"0,0 1 0 0 0,-1-1 1 0 0,-1 1-1 0 0,1 0 0 0 0,-1 0 0 0 0,-1 0 0 0 0,0 1 0 0 0,0-1 1 0 0,-1 1-1 0 0,0-1 0 0 0,-1 1 0 0 0,0-1 0 0 0,0 1 0 0 0,-1 0 1 0 0,0-1-1 0 0,-1 1 0 0 0,0-1 0 0 0,0 0 0 0 0,-1 0 0 0 0,0 0 1 0 0,-1 0-1 0 0,0 0 0 0 0,-5 8-101 0 0,-67 81 695 0 0,70-115-5059 0 0,14 0 3133 0 0</inkml:trace>
  <inkml:trace contextRef="#ctx0" brushRef="#br0" timeOffset="1014.957">950 35 1404 0 0,'-85'8'4019'0'0,"-25"45"-2137"0"0,81 21-445 0 0,33-65-1492 0 0,1-1 0 0 0,-1 1-1 0 0,1 0 1 0 0,1-1 0 0 0,-1 0-1 0 0,2 0 1 0 0,-1-1 0 0 0,1 0-1 0 0,0 0 1 0 0,0 0 0 0 0,1-1-1 0 0,0 0 1 0 0,0 0 0 0 0,0-1 0 0 0,1 0-1 0 0,0-1 1 0 0,5 2 55 0 0,15 13-1136 0 0,12 12-2015 0 0,-33-23 1892 0 0</inkml:trace>
  <inkml:trace contextRef="#ctx0" brushRef="#br0" timeOffset="1699.727">1469 383 1516 0 0,'-1'0'76'0'0,"1"0"0"0"0,-1-1 0 0 0,1 1 0 0 0,-1 0 0 0 0,1-1 0 0 0,-1 1 0 0 0,1-1 0 0 0,0 1-1 0 0,-1-1 1 0 0,1 1 0 0 0,-1 0 0 0 0,1-1 0 0 0,0 1 0 0 0,0-1 0 0 0,-1 1 0 0 0,1-1 0 0 0,0 0 0 0 0,0 1 0 0 0,-1-1 0 0 0,1 1 0 0 0,0-1 0 0 0,0 1-1 0 0,0-1 1 0 0,0 0 0 0 0,0 1 0 0 0,0-1 0 0 0,0 1 0 0 0,0-1 0 0 0,0 0 0 0 0,0 1 0 0 0,0-1 0 0 0,1 1 0 0 0,-1-1 0 0 0,0 1 0 0 0,0-1 0 0 0,0 0-1 0 0,1 1 1 0 0,-1-1 0 0 0,0 1 0 0 0,1-1 0 0 0,-1 1 0 0 0,0 0 0 0 0,1-1 0 0 0,-1 1 0 0 0,1-1 0 0 0,-1 1 0 0 0,1 0 0 0 0,-1-1 0 0 0,1 1 0 0 0,-1 0-1 0 0,1-1-75 0 0,-22 4 94 0 0,0 1 0 0 0,1 0-1 0 0,-1 2 1 0 0,1 0-1 0 0,0 1 1 0 0,1 2 0 0 0,0-1-1 0 0,0 2 1 0 0,1 1-1 0 0,0 0 1 0 0,1 1-1 0 0,0 1 1 0 0,1 1 0 0 0,0 0-1 0 0,1 1 1 0 0,1 1-1 0 0,-2 3-93 0 0,15-17 5 0 0,0-1-1 0 0,0 1 1 0 0,1-1 0 0 0,-1 1-1 0 0,1-1 1 0 0,-1 1-1 0 0,1 0 1 0 0,-1-1-1 0 0,1 1 1 0 0,0 0-1 0 0,0-1 1 0 0,0 1 0 0 0,0 0-1 0 0,0 0 1 0 0,0-1-1 0 0,0 1 1 0 0,0 0-1 0 0,1-1 1 0 0,-1 1-1 0 0,1 0 1 0 0,-1-1 0 0 0,1 1-1 0 0,0-1 1 0 0,0 1-1 0 0,-1-1 1 0 0,1 1-1 0 0,0-1 1 0 0,0 1-1 0 0,1-1 1 0 0,-1 0 0 0 0,0 0-1 0 0,0 1 1 0 0,1-1-1 0 0,-1 0 1 0 0,0 0-1 0 0,1 0 1 0 0,-1-1-1 0 0,1 1 1 0 0,-1 0 0 0 0,1 0-1 0 0,0-1 1 0 0,-1 1-1 0 0,1-1 1 0 0,0 0-1 0 0,-1 1 1 0 0,1-1-1 0 0,0 0 1 0 0,0 0 0 0 0,-1 0-1 0 0,1 0 1 0 0,0 0-5 0 0,100 3-479 0 0,-86-4 398 0 0,0-1 0 0 0,0-1 0 0 0,-1 0 0 0 0,1-1 0 0 0,-1-1 0 0 0,0 0 0 0 0,0-1 0 0 0,0-1 1 0 0,-1 0-1 0 0,0-1 0 0 0,0 0 0 0 0,-1-1 0 0 0,0-1 0 0 0,-1 0 0 0 0,0-1 0 0 0,0 0 0 0 0,-2-1 0 0 0,1 0 1 0 0,-1-1-1 0 0,-1 0 0 0 0,0 0 0 0 0,-1-1 0 0 0,0 0 0 0 0,-2 0 0 0 0,1-1 0 0 0,-2 0 0 0 0,3-10 81 0 0,-5 17 136 0 0,-1 1-1 0 0,0-1 1 0 0,0 0-1 0 0,-1 0 1 0 0,0 1-1 0 0,0-1 1 0 0,-1 0-1 0 0,0 0 1 0 0,0 0-1 0 0,-1 0 1 0 0,0 0-1 0 0,0 1 1 0 0,-1-1-1 0 0,0 0 0 0 0,0 1 1 0 0,-1-1-1 0 0,0 1 1 0 0,-1 0-1 0 0,1 0 1 0 0,-1 0-1 0 0,0 0 1 0 0,-1 1-1 0 0,0 0 1 0 0,0 0-1 0 0,0 0 1 0 0,-1 0-1 0 0,-2-1-135 0 0,7 7 75 0 0,1 0 38 0 0,-10 18 80 0 0,-4 158 134 0 0,47-13-754 0 0,-30-146 182 0 0,10 46-533 0 0,2-29-3842 0 0,-13-33 3280 0 0</inkml:trace>
  <inkml:trace contextRef="#ctx0" brushRef="#br0" timeOffset="2161.106">1810 418 1348 0 0,'-10'49'2436'0'0,"-29"15"-45"0"0,57-104-2668 0 0,1 14-25 0 0,0 0-1 0 0,2 2 1 0 0,0 0-1 0 0,2 2 1 0 0,1 0 0 0 0,16-11 302 0 0,-1-4 422 0 0,-32 29 646 0 0,-24 25-71 0 0,11-14-945 0 0,1 0 0 0 0,0 0 0 0 0,0 0-1 0 0,0 1 1 0 0,1 0 0 0 0,-1 0 0 0 0,1 0 0 0 0,0 0-1 0 0,0 1 1 0 0,1 0 0 0 0,-1 0 0 0 0,1 0 0 0 0,0 0-1 0 0,0 0 1 0 0,1 1 0 0 0,-1-1 0 0 0,1 1 0 0 0,1-1-1 0 0,-1 1 1 0 0,1 0 0 0 0,0 0 0 0 0,0 0 0 0 0,0 0-1 0 0,1 0 1 0 0,0 0 0 0 0,0 0 0 0 0,1 0 0 0 0,0 0-1 0 0,0 0 1 0 0,0-1 0 0 0,1 1 0 0 0,-1 0 0 0 0,2 0-1 0 0,-1-1 1 0 0,0 1 0 0 0,1-1 0 0 0,0 0 0 0 0,0 0-1 0 0,2 1-51 0 0,7 2-376 0 0,0 0 0 0 0,1-1-1 0 0,0 0 1 0 0,0-1 0 0 0,1-1 0 0 0,-1 0-1 0 0,1-1 1 0 0,0 0 0 0 0,0-2-1 0 0,1 1 1 0 0,-1-1 0 0 0,1-1-1 0 0,-1-1 1 0 0,6 0 376 0 0,-2 0-1283 0 0</inkml:trace>
  <inkml:trace contextRef="#ctx0" brushRef="#br0" timeOffset="2719.163">1743 280 876 0 0,'38'17'1842'0'0,"-30"-9"-1667"0"0,-1 1 0 0 0,0 0 0 0 0,0 0 0 0 0,-1 0 0 0 0,0 1 0 0 0,-1-1 0 0 0,0 1 0 0 0,0 1 0 0 0,-1-1 0 0 0,0 1 0 0 0,-1-1 0 0 0,-1 1 0 0 0,1 0-1 0 0,-2 0 1 0 0,1 11-175 0 0,-3-18-140 0 0,0 1-1 0 0,0 0 0 0 0,0 0 1 0 0,-1-1-1 0 0,1 1 0 0 0,-1 0 1 0 0,-1-1-1 0 0,1 0 0 0 0,-1 0 1 0 0,1 1-1 0 0,-1-1 0 0 0,0-1 1 0 0,-1 1-1 0 0,1 0 0 0 0,-1-1 1 0 0,1 0-1 0 0,-1 0 0 0 0,0 0 1 0 0,0 0-1 0 0,0 0 0 0 0,-1-1 1 0 0,0 1 140 0 0,-11 1-1324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2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1036 0 0,'36'-2'308'0'0,"-32"1"-275"0"0,0 0-1 0 0,0 1 1 0 0,0-1-1 0 0,1 1 1 0 0,-1 0 0 0 0,0 0-1 0 0,0 1 1 0 0,0-1-1 0 0,1 1 1 0 0,-1 0-1 0 0,0 0 1 0 0,0 0-1 0 0,0 1 1 0 0,0-1-1 0 0,0 1 1 0 0,-1 0 0 0 0,1 0-1 0 0,0 1 1 0 0,-1-1-1 0 0,0 1 1 0 0,1-1-1 0 0,-1 1 1 0 0,0 1-33 0 0,2 1 95 0 0,0 0 1 0 0,0 1 0 0 0,-1 0-1 0 0,0 0 1 0 0,0 0-1 0 0,0 0 1 0 0,-1 1-1 0 0,0 0 1 0 0,0-1-1 0 0,0 1 1 0 0,-1 0 0 0 0,0 0-1 0 0,-1 1 1 0 0,1-1-1 0 0,-2 0 1 0 0,1 0-1 0 0,-1 1 1 0 0,0-1-1 0 0,0 0 1 0 0,-1 1 0 0 0,0-1-1 0 0,0 0 1 0 0,-1 0-1 0 0,0 0 1 0 0,0 0-1 0 0,0 0 1 0 0,-1 0-1 0 0,0 0 1 0 0,-1-1 0 0 0,0 0-1 0 0,0 1 1 0 0,0-1-1 0 0,0-1 1 0 0,-1 1-1 0 0,0-1 1 0 0,0 1 0 0 0,-2 0-96 0 0,-128 122 1681 0 0,185-177-5968 0 0,-30 28 2988 0 0</inkml:trace>
  <inkml:trace contextRef="#ctx0" brushRef="#br0" timeOffset="360.707">472 17 1388 0 0,'-29'13'1180'0'0,"17"-9"-974"0"0,0 0 0 0 0,-1 1 0 0 0,2 0 0 0 0,-1 0-1 0 0,0 1 1 0 0,1 1 0 0 0,0 0 0 0 0,1 1 0 0 0,0 0 0 0 0,0 0 0 0 0,0 1 0 0 0,1 0 0 0 0,1 1 0 0 0,0 0 0 0 0,0 0-1 0 0,1 1 1 0 0,0 0 0 0 0,0 0 0 0 0,2 1 0 0 0,-1 0 0 0 0,-1 5-206 0 0,6-12 13 0 0,1-1 0 0 0,-1 0 1 0 0,0 0-1 0 0,1 1 0 0 0,0-1 0 0 0,0 1 1 0 0,1-1-1 0 0,-1 0 0 0 0,1 0 0 0 0,0 1 1 0 0,0-1-1 0 0,0 0 0 0 0,0 0 0 0 0,1 0 1 0 0,0 0-1 0 0,0 0 0 0 0,0 0 0 0 0,0 0 1 0 0,0-1-1 0 0,1 1 0 0 0,0-1 0 0 0,0 0 1 0 0,0 1-1 0 0,0-1 0 0 0,0-1 0 0 0,1 1 1 0 0,-1 0-1 0 0,1-1 0 0 0,-1 0 0 0 0,1 0 1 0 0,0 0-1 0 0,0 0 0 0 0,0 0 0 0 0,0-1 0 0 0,1 0 1 0 0,-1 0-1 0 0,0 0 0 0 0,0 0 0 0 0,1-1-13 0 0,10 3-388 0 0,0-1-1 0 0,-1-1 1 0 0,1 0-1 0 0,0-1 1 0 0,0-1-1 0 0,0 0 1 0 0,0-1-1 0 0,-1 0 1 0 0,1-2-1 0 0,9-2 389 0 0,10-7-1263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2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257 117 1180 0 0,'-12'11'266'0'0,"2"2"0"0"0,-1 0 0 0 0,2 0-1 0 0,-1 1 1 0 0,2 0 0 0 0,0 0 0 0 0,1 1 0 0 0,0 0 0 0 0,1 1-1 0 0,1-1 1 0 0,0 1 0 0 0,1 0 0 0 0,1 0 0 0 0,0 1 0 0 0,2-1-1 0 0,0 0 1 0 0,0 1 0 0 0,2-1 0 0 0,0 1 0 0 0,1-1 0 0 0,0 0-1 0 0,1 1 1 0 0,1-1 0 0 0,2 2-266 0 0,33 294 1952 0 0,-39-300-1932 0 0,-1 0-1 0 0,-1 0 0 0 0,0 0 1 0 0,-1 0-1 0 0,0 0 1 0 0,-1-1-1 0 0,0 1 1 0 0,0-1-1 0 0,-1 0 0 0 0,-1 0 1 0 0,0-1-1 0 0,-1 0 1 0 0,0 1-20 0 0,4-6-210 0 0,-1-1 0 0 0,1 0-1 0 0,-1-1 1 0 0,0 1 0 0 0,0 0 0 0 0,0-1 0 0 0,0 0 0 0 0,0 0 0 0 0,-1 0 0 0 0,1-1 0 0 0,-1 0 0 0 0,0 1 0 0 0,0-2 0 0 0,0 1 0 0 0,0 0-1 0 0,0-1 1 0 0,0 0 0 0 0,-1 0 0 0 0,1-1 0 0 0,-1 1 210 0 0,-34-21-2663 0 0,26 1 1415 0 0</inkml:trace>
  <inkml:trace contextRef="#ctx0" brushRef="#br0" timeOffset="499.818">561 1078 1532 0 0,'-11'1'328'0'0,"-1"0"0"0"0,1 0 0 0 0,0 1 0 0 0,0 1-1 0 0,0 0 1 0 0,1 0 0 0 0,-1 1 0 0 0,1 0 0 0 0,0 1 0 0 0,0 0-1 0 0,0 1 1 0 0,1 0 0 0 0,-1 1 0 0 0,2 0 0 0 0,-1 0 0 0 0,1 0 0 0 0,0 1-1 0 0,-2 3-327 0 0,9-9 28 0 0,0-1-1 0 0,0 1 0 0 0,0-1 0 0 0,1 1 0 0 0,-1 0 0 0 0,0 0 1 0 0,1-1-1 0 0,-1 1 0 0 0,1 0 0 0 0,-1 0 0 0 0,1 0 0 0 0,0-1 1 0 0,0 1-1 0 0,0 0 0 0 0,0 0 0 0 0,0 0 0 0 0,0 0 0 0 0,1 0 1 0 0,-1-1-1 0 0,1 1 0 0 0,-1 0 0 0 0,1 0 0 0 0,-1-1 0 0 0,1 1 1 0 0,0 0-1 0 0,0-1 0 0 0,0 1 0 0 0,0-1 0 0 0,0 1 0 0 0,0-1 1 0 0,1 1-1 0 0,-1-1 0 0 0,0 0 0 0 0,1 0 0 0 0,-1 1 0 0 0,1-1 1 0 0,-1 0-1 0 0,1 0 0 0 0,-1-1 0 0 0,1 1 0 0 0,0 0 0 0 0,0 0 1 0 0,-1-1-1 0 0,1 1 0 0 0,0-1 0 0 0,0 0 0 0 0,0 1 0 0 0,0-1-27 0 0,89 15 247 0 0,-73-15-279 0 0,-1-1 0 0 0,0-1-1 0 0,0 0 1 0 0,0-1 0 0 0,0-1-1 0 0,0-1 1 0 0,-1 0 0 0 0,0-1 0 0 0,0-1-1 0 0,0 0 1 0 0,-1-1 0 0 0,4-3 32 0 0,-18 10-18 0 0,0 1 0 0 0,0 0 1 0 0,0-1-1 0 0,0 1 1 0 0,0-1-1 0 0,1 0 0 0 0,-1 1 1 0 0,0-1-1 0 0,0 0 0 0 0,0 1 1 0 0,-1-1-1 0 0,1 0 0 0 0,0 0 1 0 0,0 0-1 0 0,0 0 0 0 0,-1 0 1 0 0,1 0-1 0 0,0 0 0 0 0,-1 0 1 0 0,1 0-1 0 0,-1 0 1 0 0,1 0-1 0 0,-1 0 0 0 0,0-1 1 0 0,1 1-1 0 0,-1 0 0 0 0,0 0 1 0 0,0 0-1 0 0,0-1 0 0 0,0 1 1 0 0,0 0-1 0 0,0 0 0 0 0,0-1 1 0 0,0 1-1 0 0,0 0 0 0 0,-1 0 1 0 0,1 0-1 0 0,0-1 1 0 0,-1 1-1 0 0,1 0 0 0 0,-1 0 1 0 0,1 0-1 0 0,-1 0 0 0 0,0 0 1 0 0,0 0-1 0 0,1 0 0 0 0,-1 0 1 0 0,0 0-1 0 0,0 0 0 0 0,0 1 1 0 0,0-1-1 0 0,0 0 0 0 0,0 0 1 0 0,0 1-1 0 0,0-1 1 0 0,0 1-1 0 0,0-1 0 0 0,0 1 1 0 0,0-1-1 0 0,-2 1 18 0 0,-76-29-761 0 0,76 29 717 0 0,-213-59-4047 0 0,185 43 2809 0 0</inkml:trace>
  <inkml:trace contextRef="#ctx0" brushRef="#br0" timeOffset="1344.627">614 1 1152 0 0,'-6'16'234'0'0,"0"0"-1"0"0,-1 0 1 0 0,0-1 0 0 0,-1 0-1 0 0,-1-1 1 0 0,0 0 0 0 0,-1 0-1 0 0,-1-1 1 0 0,0 0 0 0 0,-1 0-1 0 0,0-2 1 0 0,-1 1 0 0 0,0-2 0 0 0,-1 0-1 0 0,0 0 1 0 0,0-1 0 0 0,-1-1-1 0 0,0 0 1 0 0,-1-2 0 0 0,0 1-1 0 0,-6 0-233 0 0,18-7 6 0 0,0 0-1 0 0,0 0 0 0 0,1-1 1 0 0,-1 0-1 0 0,0 0 1 0 0,1 0-1 0 0,-1 0 1 0 0,1 0-1 0 0,-1-1 0 0 0,1 0 1 0 0,0 1-1 0 0,-1-1 1 0 0,1 0-1 0 0,0-1 0 0 0,0 1 1 0 0,1 0-1 0 0,-1-1 1 0 0,0 0-1 0 0,1 0 0 0 0,0 1 1 0 0,-1-2-1 0 0,1 1 1 0 0,0 0-1 0 0,0 0 1 0 0,1-1-1 0 0,-1 1 0 0 0,1 0 1 0 0,0-1-1 0 0,0 0 1 0 0,0 1-1 0 0,0-1 0 0 0,1 0 1 0 0,-1 1-1 0 0,1-1 1 0 0,0 0-1 0 0,0 0 0 0 0,0 1 1 0 0,1-1-1 0 0,-1 0 1 0 0,1 1-1 0 0,0-1 1 0 0,0 0-1 0 0,1-3-5 0 0,1 1-34 0 0,0 0 1 0 0,1-1-1 0 0,-1 1 1 0 0,1 0-1 0 0,0 1 1 0 0,1-1-1 0 0,-1 1 1 0 0,1 0-1 0 0,0 0 1 0 0,0 0-1 0 0,1 1 1 0 0,0 0-1 0 0,-1 0 1 0 0,1 0-1 0 0,5-2 34 0 0,-10 6-75 0 0,5 2 16 0 0,241 165-187 0 0,-242-163 263 0 0,1-1 0 0 0,-1-1 0 0 0,1 1 0 0 0,0-1-1 0 0,0 0 1 0 0,0 0 0 0 0,0 0 0 0 0,0-1 0 0 0,0 0 0 0 0,0 0-1 0 0,0-1 1 0 0,0 0 0 0 0,1 0 0 0 0,-1 0 0 0 0,0-1 0 0 0,0 0 0 0 0,0 0-1 0 0,0 0 1 0 0,0-1 0 0 0,0 0 0 0 0,0 0 0 0 0,0-1 0 0 0,-1 1 0 0 0,1-1-1 0 0,-1-1 1 0 0,0 1 0 0 0,0-1 0 0 0,0 1 0 0 0,0-1 0 0 0,-1-1-1 0 0,1 1 1 0 0,-1-1 0 0 0,0 0 0 0 0,-1 0 0 0 0,1 0 0 0 0,-1 0 0 0 0,2-4-17 0 0,-8 3-2 0 0,1 0 0 0 0,-1 0 1 0 0,0 1-1 0 0,-1-1 0 0 0,0 1 0 0 0,1 0 1 0 0,-2 0-1 0 0,1 0 0 0 0,-1 0 1 0 0,1 1-1 0 0,-1 0 0 0 0,0-1 1 0 0,-1 2-1 0 0,1-1 0 0 0,-1 1 1 0 0,1 0-1 0 0,-1 0 0 0 0,0 0 1 0 0,0 1-1 0 0,-1 0 0 0 0,1 0 1 0 0,0 1-1 0 0,-1 0 0 0 0,1 0 1 0 0,-1 0-1 0 0,1 1 0 0 0,-1 0 1 0 0,1 0-1 0 0,-1 0 0 0 0,1 1 1 0 0,-1 1 1 0 0,-53-2-2937 0 0,48 0 1969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2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55 124 968 0 0,'0'0'521'0'0,"0"0"-92"0"0,0 0-80 0 0,16 2 998 0 0,6 92 718 0 0,-57 44-1404 0 0,20-84-36 0 0,1 1 0 0 0,4 0 1 0 0,1 1-1 0 0,0 55-625 0 0,9-108 23 0 0,1 0 0 0 0,-1 0 0 0 0,1 0 0 0 0,0 0 0 0 0,0 0 0 0 0,0-1 0 0 0,0 1 0 0 0,1 0 0 0 0,-1-1 0 0 0,1 1 0 0 0,0-1 0 0 0,-1 0 0 0 0,1 1 0 0 0,0-1 0 0 0,1 0 0 0 0,-1 0 1 0 0,0 0-1 0 0,0 0 0 0 0,1-1 0 0 0,-1 1 0 0 0,1-1 0 0 0,0 1 0 0 0,-1-1 0 0 0,1 0 0 0 0,0 0 0 0 0,0 0 0 0 0,0 0 0 0 0,0-1 0 0 0,-1 1 0 0 0,1-1 0 0 0,0 0 0 0 0,1 0-23 0 0,108 0 223 0 0,117-47-1939 0 0,-109 11-3207 0 0,-106 31 3605 0 0</inkml:trace>
  <inkml:trace contextRef="#ctx0" brushRef="#br0" timeOffset="269.773">132 515 1100 0 0,'0'0'137'0'0,"0"0"0"0"0,0 0-1 0 0,1-1 1 0 0,-1 1 0 0 0,0 0 0 0 0,0 0-1 0 0,0-1 1 0 0,1 1 0 0 0,-1 0 0 0 0,0 0-1 0 0,0-1 1 0 0,0 1 0 0 0,0 0 0 0 0,0 0 0 0 0,0-1-1 0 0,0 1 1 0 0,0 0 0 0 0,1 0 0 0 0,-1-1-1 0 0,0 1 1 0 0,0 0 0 0 0,0-1 0 0 0,0 1-1 0 0,0 0 1 0 0,-1 0 0 0 0,1-1 0 0 0,0 1-1 0 0,0 0 1 0 0,0-1 0 0 0,0 1 0 0 0,0 0 0 0 0,0 0-1 0 0,0-1 1 0 0,0 1 0 0 0,-1 0 0 0 0,1 0-1 0 0,0-1-136 0 0,12-2 95 0 0,150-34 1240 0 0,66-24-4003 0 0,-206 44 177 0 0,-22 16 1316 0 0</inkml:trace>
  <inkml:trace contextRef="#ctx0" brushRef="#br0" timeOffset="543.373">33 143 1820 0 0,'12'-28'4726'0'0,"50"2"-4607"0"0,-54 23 235 0 0,206-43 93 0 0,5 28-3432 0 0,-150 14 1368 0 0,-26 2 397 0 0</inkml:trace>
  <inkml:trace contextRef="#ctx0" brushRef="#br0" timeOffset="1016.436">1510 163 964 0 0,'-69'77'4440'0'0,"50"-50"-4207"0"0,2 1-1 0 0,0 1 1 0 0,2 0 0 0 0,2 1 0 0 0,0 0 0 0 0,-7 30-233 0 0,12-30 10 0 0,-32 71-3563 0 0,32-88 2347 0 0</inkml:trace>
  <inkml:trace contextRef="#ctx0" brushRef="#br0" timeOffset="1284.486">1191 280 1436 0 0,'20'-24'5202'0'0,"26"29"-4335"0"0,-30 0-649 0 0,10 0-267 0 0,0 1 0 0 0,0 2 0 0 0,-1 1-1 0 0,0 0 1 0 0,-1 2 0 0 0,0 1 0 0 0,-1 1 0 0 0,0 1 0 0 0,-1 1 0 0 0,0 0 0 0 0,-1 2 0 0 0,-1 1 0 0 0,-1 0 0 0 0,14 18 49 0 0,-24-1-4238 0 0,-25-24 2980 0 0</inkml:trace>
  <inkml:trace contextRef="#ctx0" brushRef="#br0" timeOffset="1569.252">901 146 948 0 0,'-6'9'198'0'0,"1"-1"0"0"0,0 2 0 0 0,0-1-1 0 0,0 0 1 0 0,1 1 0 0 0,1 0 0 0 0,-1 0 0 0 0,2 0-1 0 0,-1 0 1 0 0,2 1 0 0 0,-1-1 0 0 0,1 0 0 0 0,1 1 0 0 0,0-1-1 0 0,0 1 1 0 0,1-1 0 0 0,1 5-198 0 0,11 13 77 0 0,0 0 0 0 0,2-2-1 0 0,1 1 1 0 0,2-2 0 0 0,0 0 0 0 0,1-1-1 0 0,2-1 1 0 0,0-1 0 0 0,1-1 0 0 0,2-1-1 0 0,0-1 1 0 0,0-1 0 0 0,2-1 0 0 0,0-1-1 0 0,1-2 1 0 0,15 6-77 0 0,79 18-3525 0 0,-84-33 2347 0 0</inkml:trace>
  <inkml:trace contextRef="#ctx0" brushRef="#br0" timeOffset="1864.029">1774 1 1260 0 0,'11'12'363'0'0,"0"1"-1"0"0,0 0 0 0 0,-1 1 1 0 0,-1 1-1 0 0,0-1 1 0 0,-1 2-1 0 0,-1-1 0 0 0,0 1 1 0 0,-1 0-1 0 0,-1 0 1 0 0,0 0-1 0 0,-1 5-362 0 0,1 9 178 0 0,-2 0 0 0 0,-2 0 0 0 0,0 0 0 0 0,-2 0 0 0 0,-1 1 0 0 0,-2-2 0 0 0,-1 1 0 0 0,-1 0 0 0 0,-1-1 0 0 0,-2 0 0 0 0,-1-1 0 0 0,-1 0 0 0 0,-1 0 0 0 0,-7 9-178 0 0,2-6-1725 0 0,4-14-2359 0 0,12-17 2640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1392 0 0,'0'0'780'0'0,"0"0"-80"0"0,0 0-82 0 0,12 0 289 0 0,-7 4 3778 0 0,-44 135-4251 0 0,31 154-214 0 0,14-248-146 0 0,-5-43-88 0 0,1 1 0 0 0,-2-1 1 0 0,1 0-1 0 0,0 0 0 0 0,0 1 1 0 0,-1-1-1 0 0,1 0 0 0 0,-1 1 0 0 0,1-1 1 0 0,-1 1-1 0 0,0-1 0 0 0,0 0 0 0 0,0 1 1 0 0,-1-1-1 0 0,1 1 0 0 0,0-1 0 0 0,-1 0 1 0 0,0 1-1 0 0,1-1 0 0 0,-1 0 0 0 0,0 0 1 0 0,0 1-1 0 0,0-1 0 0 0,-1 0 1 0 0,1 0-1 0 0,0 0 0 0 0,-1 0 0 0 0,0 0 1 0 0,1-1-1 0 0,-1 1 0 0 0,0 0 0 0 0,0-1 1 0 0,0 1-1 0 0,0-1 0 0 0,0 0 0 0 0,0 0 1 0 0,0 0-1 0 0,0 0 0 0 0,0 0 0 0 0,-1 0 1 0 0,1 0-1 0 0,0-1 0 0 0,-1 1 1 0 0,1-1 13 0 0,-29 9-67 0 0,43-13 102 0 0,177-28-1716 0 0,-153 13-3076 0 0,-32 14 3473 0 0</inkml:trace>
  <inkml:trace contextRef="#ctx0" brushRef="#br0" timeOffset="294.223">87 5 1240 0 0,'-11'14'628'0'0,"-1"-1"-68"0"0,3 5-68 0 0,1-2-68 0 0,-2 2-168 0 0,1 3-28 0 0,4 4-188 0 0,-3-4-240 0 0,0 0-344 0 0,1 0-776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1132 0 0,'10'1'5234'0'0,"52"-11"-4379"0"0,30-10-272 0 0,42-8-1697 0 0,-48 21-3038 0 0,-78 7 2970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1048 0 0,'24'3'564'0'0,"1"-3"-80"0"0,-10 0-72 0 0,5 0-56 0 0,6 0 4 0 0,4 0-36 0 0,34-12-300 0 0,-28 5-312 0 0,-4-2-488 0 0,1-2-540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28 948 0 0,'0'1'960'0'0,"0"-1"-104"0"0,0 0-92 0 0,5 2-112 0 0,-2-2-16 0 0,3 0-156 0 0,2 0-19 0 0,19-2-25 0 0,-11 2-60 0 0,7 0-104 0 0,36-10-48 0 0,-24 8-208 0 0,2 1-8 0 0,-2-1-432 0 0,2-4-164 0 0,-8 5-825 0 0,-2-1 181 0 0,-4-2-64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0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95 216 968 0 0,'0'-11'533'0'0,"0"5"2230"0"0,-21-26-1134 0 0,18 80-1139 0 0,24 353 530 0 0,26-125-823 0 0,-44-266 170 0 0,-3-9-443 0 0,1-1 0 0 0,-1 1-1 0 0,1-1 1 0 0,-1 1 0 0 0,1-1 0 0 0,-1 1 0 0 0,1-1 0 0 0,-1 1 0 0 0,1 0 0 0 0,-1-1-1 0 0,0 1 1 0 0,1 0 0 0 0,-1-1 0 0 0,0 1 0 0 0,0 0 0 0 0,1-1 0 0 0,-1 1 0 0 0,0 0-1 0 0,0-1 1 0 0,0 1 0 0 0,0 0 0 0 0,0 0 0 0 0,0-1 0 0 0,0 1 0 0 0,0 0-1 0 0,0 0 1 0 0,0-1 0 0 0,-1 1 0 0 0,1 0 0 0 0,0-1 0 0 0,0 1 0 0 0,-1 0 0 0 0,1-1-1 0 0,0 1 1 0 0,-1 0 0 0 0,1-1 0 0 0,-1 1 0 0 0,1-1 0 0 0,-1 1 0 0 0,1-1 0 0 0,-1 1-1 0 0,1-1 1 0 0,-1 1 0 0 0,1-1 0 0 0,-1 1 0 0 0,0-1 0 0 0,1 0 0 0 0,-1 1 0 0 0,0-1-1 0 0,1 0 1 0 0,-1 0 0 0 0,0 1 0 0 0,1-1 0 0 0,-1 0 0 0 0,0 0 0 0 0,1 0 76 0 0,-7-3-1332 0 0</inkml:trace>
  <inkml:trace contextRef="#ctx0" brushRef="#br0" timeOffset="343.713">1 326 2096 0 0,'2'-2'82'0'0,"1"1"0"0"0,-1-1 0 0 0,1 1 0 0 0,-1 0-1 0 0,1 0 1 0 0,0 0 0 0 0,0 0 0 0 0,-1 0 0 0 0,1 0 0 0 0,0 1 0 0 0,0-1-1 0 0,0 1 1 0 0,0 0 0 0 0,0 0 0 0 0,-1 0 0 0 0,1 0 0 0 0,0 1 0 0 0,0-1 0 0 0,0 1-1 0 0,0 0 1 0 0,-1 0 0 0 0,1 0 0 0 0,0 0 0 0 0,-1 0 0 0 0,1 0 0 0 0,-1 1-1 0 0,1-1 1 0 0,-1 1 0 0 0,1 0 0 0 0,1 1-82 0 0,7 1 156 0 0,59 21-45 0 0,0 2 0 0 0,-2 4 0 0 0,-1 2 0 0 0,29 22-111 0 0,-56-8-2721 0 0,-40-39 1422 0 0</inkml:trace>
  <inkml:trace contextRef="#ctx0" brushRef="#br0" timeOffset="687.829">556 126 1532 0 0,'2'31'2869'0'0,"12"92"-2325"0"0,65 205-59 0 0,-73-288-3523 0 0,-6-40 1862 0 0</inkml:trace>
  <inkml:trace contextRef="#ctx0" brushRef="#br0" timeOffset="1297.13">939 416 1076 0 0,'-12'6'200'0'0,"0"1"0"0"0,0 0-1 0 0,1 1 1 0 0,0 1 0 0 0,1-1-1 0 0,0 2 1 0 0,0-1 0 0 0,1 1-1 0 0,0 1 1 0 0,1 0 0 0 0,0 0 0 0 0,1 0-1 0 0,0 1 1 0 0,0 0 0 0 0,2 1-1 0 0,-1-1 1 0 0,2 1 0 0 0,0 0-1 0 0,0 0 1 0 0,1 1 0 0 0,0 2-200 0 0,3-14 16 0 0,0 1 0 0 0,1 0 0 0 0,-1-1 0 0 0,0 1 0 0 0,1 0 0 0 0,-1-1 0 0 0,1 1 0 0 0,0-1 0 0 0,0 1 0 0 0,0-1 0 0 0,0 0 0 0 0,0 1 0 0 0,1-1 0 0 0,-1 0 0 0 0,1 0 0 0 0,0 0 0 0 0,-1 0 0 0 0,1 0 0 0 0,0 0 0 0 0,0 0 0 0 0,0 0 0 0 0,0-1 0 0 0,0 1 0 0 0,1-1 0 0 0,-1 0 0 0 0,0 0 0 0 0,1 1 0 0 0,-1-2 0 0 0,1 1 0 0 0,-1 0 0 0 0,1 0 0 0 0,-1-1 0 0 0,1 1 0 0 0,0-1 0 0 0,-1 0 0 0 0,1 0 0 0 0,0 0 0 0 0,-1 0 0 0 0,2 0-16 0 0,93-19 466 0 0,-58 6-360 0 0,-33 12-89 0 0,1 0-1 0 0,-1-1 0 0 0,0 0 0 0 0,0 0 0 0 0,0 0 0 0 0,0 0 0 0 0,0-1 1 0 0,0 0-1 0 0,-1 0 0 0 0,1-1 0 0 0,-1 0 0 0 0,0 0 0 0 0,0 0 0 0 0,0 0 1 0 0,-1-1-1 0 0,0 0 0 0 0,0 0 0 0 0,0 0 0 0 0,0 0 0 0 0,2-5-16 0 0,-8 5 5 0 0,-1 1 0 0 0,0 0-1 0 0,0 1 1 0 0,0-1 0 0 0,0 0-1 0 0,0 1 1 0 0,-1-1 0 0 0,1 1-1 0 0,-1 0 1 0 0,0 1 0 0 0,0-1 0 0 0,0 0-1 0 0,-1 1 1 0 0,1 0 0 0 0,0 0-1 0 0,-1 1 1 0 0,0-1 0 0 0,1 1-1 0 0,-1 0 1 0 0,0 0 0 0 0,1 0-1 0 0,-1 1 1 0 0,0-1 0 0 0,0 1-1 0 0,-1 1-4 0 0,2-2-13 0 0,-147-25-372 0 0,133-18-2918 0 0,18 30 2086 0 0</inkml:trace>
  <inkml:trace contextRef="#ctx0" brushRef="#br0" timeOffset="1609.944">1289 0 1484 0 0,'0'1'163'0'0,"0"-1"0"0"0,0 0-1 0 0,0 1 1 0 0,1-1 0 0 0,-1 1 0 0 0,0-1 0 0 0,0 0-1 0 0,0 1 1 0 0,0-1 0 0 0,1 0 0 0 0,-1 1 0 0 0,0-1-1 0 0,0 0 1 0 0,1 0 0 0 0,-1 1 0 0 0,0-1-1 0 0,1 0 1 0 0,-1 0 0 0 0,0 1 0 0 0,1-1 0 0 0,-1 0-1 0 0,0 0 1 0 0,1 0 0 0 0,-1 0 0 0 0,0 0 0 0 0,1 1-1 0 0,-1-1 1 0 0,0 0 0 0 0,1 0 0 0 0,-1 0-1 0 0,1 0 1 0 0,-1 0 0 0 0,1 0-163 0 0,-9 45-105 0 0,8-45 151 0 0,-4 35-6 0 0,2 0-1 0 0,2 0 0 0 0,1 0 1 0 0,1 0-1 0 0,3 0 1 0 0,0 0-1 0 0,2-1 1 0 0,2 0-1 0 0,1 0 0 0 0,3 2-39 0 0,16 119-1009 0 0,-70-79-2597 0 0,31-63 2290 0 0</inkml:trace>
  <inkml:trace contextRef="#ctx0" brushRef="#br0" timeOffset="1938.037">1164 455 1132 0 0,'1'-5'4389'0'0,"44"-17"-3557"0"0,109-34-885 0 0,-51 36-3862 0 0,-92 19 2538 0 0</inkml:trace>
  <inkml:trace contextRef="#ctx0" brushRef="#br0" timeOffset="2312.986">1675 351 928 0 0,'17'-1'210'0'0,"-1"0"-1"0"0,1-2 1 0 0,0 0-1 0 0,-1-1 1 0 0,0-1-1 0 0,0 0 1 0 0,0-1 0 0 0,0-1-1 0 0,-1 0 1 0 0,0-1-1 0 0,-1-1 1 0 0,0 0-1 0 0,0-1 1 0 0,-1-1-1 0 0,0 0 1 0 0,7-8-210 0 0,-18 18 6 0 0,-1 1 0 0 0,0-1 0 0 0,0 0 0 0 0,0 0 0 0 0,0 1-1 0 0,0-1 1 0 0,0 0 0 0 0,0 0 0 0 0,0 0 0 0 0,0 0 0 0 0,0 0 0 0 0,-1 0 0 0 0,1 0 0 0 0,0 0 0 0 0,-1-1-1 0 0,1 1 1 0 0,-1 0 0 0 0,1 0 0 0 0,-1 0 0 0 0,1-1 0 0 0,-1 1 0 0 0,0 0 0 0 0,0-1 0 0 0,0 1 0 0 0,0 0-1 0 0,0 0 1 0 0,0-1 0 0 0,0 1 0 0 0,0 0 0 0 0,0-1 0 0 0,0 1 0 0 0,-1 0 0 0 0,1 0 0 0 0,-1-1 0 0 0,1 1-1 0 0,-1 0 1 0 0,1 0 0 0 0,-1 0 0 0 0,0-1 0 0 0,1 1 0 0 0,-1 0 0 0 0,0 0 0 0 0,0 0 0 0 0,0 0 0 0 0,0 1-1 0 0,0-1 1 0 0,0 0 0 0 0,0 0 0 0 0,0 0 0 0 0,0 1 0 0 0,0-1 0 0 0,0 1 0 0 0,-1-1 0 0 0,1 1 0 0 0,0-1-1 0 0,0 1 1 0 0,-1 0 0 0 0,1-1 0 0 0,0 1 0 0 0,-1 0 0 0 0,1 0 0 0 0,0 0 0 0 0,0 0 0 0 0,-1 0 0 0 0,1 0 0 0 0,0 0-1 0 0,-1 1 1 0 0,0-1-6 0 0,-85 8 168 0 0,71-4-95 0 0,0 2 1 0 0,0 0-1 0 0,1 0 1 0 0,0 1-1 0 0,0 1 1 0 0,1 1-1 0 0,0 0 1 0 0,0 1 0 0 0,1 0-1 0 0,0 1 1 0 0,1 0-1 0 0,1 1 1 0 0,-1 1-1 0 0,2 0 1 0 0,0 0-1 0 0,0 1 1 0 0,2 0-1 0 0,-6 11-73 0 0,13-21 11 0 0,0-1 0 0 0,0 0-1 0 0,0 1 1 0 0,1 0-1 0 0,0-1 1 0 0,-1 1 0 0 0,1-1-1 0 0,1 1 1 0 0,-1-1 0 0 0,0 1-1 0 0,1-1 1 0 0,0 1 0 0 0,-1-1-1 0 0,1 1 1 0 0,1-1-1 0 0,-1 1 1 0 0,0-1 0 0 0,1 0-1 0 0,0 0 1 0 0,0 0 0 0 0,0 0-1 0 0,0 0 1 0 0,0 0 0 0 0,1-1-1 0 0,-1 1 1 0 0,1-1-1 0 0,-1 1 1 0 0,1-1 0 0 0,0 0-1 0 0,0 0 1 0 0,0 0 0 0 0,0-1-1 0 0,1 1 1 0 0,-1-1 0 0 0,0 1-1 0 0,1-1 1 0 0,-1 0-1 0 0,1-1 1 0 0,2 2-11 0 0,146 20-1453 0 0,-74-22-700 0 0,-55 0 931 0 0</inkml:trace>
  <inkml:trace contextRef="#ctx0" brushRef="#br0" timeOffset="2941.11">35 1391 1152 0 0,'85'-27'3885'0'0,"-35"9"-3483"0"0,852-255 1848 0 0,697-96-753 0 0,-1598 369-1409 0 0,26-7-82 0 0,-33-19-5459 0 0,5 24 5257 0 0,-2-5-1079 0 0</inkml:trace>
  <inkml:trace contextRef="#ctx0" brushRef="#br0" timeOffset="3362.935">2640 89 1484 0 0,'28'-5'4961'0'0,"-48"-2"-2430"0"0,9 9-2307 0 0,-17 8-1133 0 0,31 8-4100 0 0,-1-14 3743 0 0</inkml:trace>
  <inkml:trace contextRef="#ctx0" brushRef="#br0" timeOffset="3644.928">2761 461 1516 0 0,'1'5'6594'0'0,"-26"-23"-4545"0"0,-48-11-1866 0 0,73 29-871 0 0,0 0-209 0 0,0 0-127 0 0,0 0-502 0 0,0 0-60 0 0,0 0 65 0 0,0 0 13 0 0</inkml:trace>
  <inkml:trace contextRef="#ctx0" brushRef="#br0" timeOffset="44651.911">2604 1516 1076 0 0,'0'0'513'0'0,"0"-13"19"0"0,3 9 2446 0 0,10-7-1974 0 0,-13 9-888 0 0,0 2-31 0 0,0 0-22 0 0,0 0-32 0 0,0 0 60 0 0,0 0-68 0 0,3 4 32 0 0,11 164 886 0 0,24 127 372 0 0,-26-252-1344 0 0,-51-101-6262 0 0,34 48 5068 0 0</inkml:trace>
  <inkml:trace contextRef="#ctx0" brushRef="#br0" timeOffset="45544.935">2283 1765 1428 0 0,'-24'0'2588'0'0,"31"5"-886"0"0,192-4-578 0 0,101-43-456 0 0,-197 24-577 0 0,-101 18-77 0 0,0 0-1 0 0,1 0 0 0 0,-1 0 0 0 0,1 0 0 0 0,0 0-1 0 0,-1 0 1 0 0,1-1 0 0 0,-1 1 0 0 0,1-1 0 0 0,-1 1 0 0 0,1-1-1 0 0,-1 0 1 0 0,0 0 0 0 0,1 0 0 0 0,-1 0 0 0 0,0-1 0 0 0,0 1-1 0 0,0-1 1 0 0,0 1 0 0 0,0-1 0 0 0,0 0 0 0 0,0 0 0 0 0,0 0-1 0 0,-1 0 1 0 0,1 0 0 0 0,-1 0 0 0 0,0 0 0 0 0,1 0-1 0 0,-1 0 1 0 0,0-1 0 0 0,0 1 0 0 0,0-1 0 0 0,-1 1 0 0 0,1-1-1 0 0,0-1-12 0 0,5-50 298 0 0,-6 53-270 0 0,0-49 14 0 0,1 13 46 0 0,0 47-206 0 0,11 305 214 0 0,-2-150 22 0 0,-10-163-15 0 0,3 5 198 0 0,-1-16-116 0 0,39-167-576 0 0,-26 138 187 0 0,51 84-264 0 0,-60-39 452 0 0,0-1-1 0 0,1 1 0 0 0,0-1 0 0 0,1-1 1 0 0,-1 1-1 0 0,1-1 0 0 0,0-1 1 0 0,0 1-1 0 0,0-1 0 0 0,1-1 0 0 0,0 1 1 0 0,-1-2-1 0 0,1 1 0 0 0,0-1 0 0 0,0 0 1 0 0,1-1-1 0 0,-1 0 0 0 0,0-1 0 0 0,0 0 1 0 0,2 0 16 0 0,-2-1-9 0 0,1 1 0 0 0,-1-2 0 0 0,0 1 0 0 0,1-1 0 0 0,-1-1 1 0 0,0 0-1 0 0,0 0 0 0 0,0-1 0 0 0,-1 0 0 0 0,1 0 0 0 0,-1-1 0 0 0,0 0 1 0 0,0 0-1 0 0,-1-1 0 0 0,1 0 0 0 0,-1-1 0 0 0,-1 1 0 0 0,1-1 0 0 0,-1-1 1 0 0,0 1-1 0 0,-1-1 0 0 0,0 0 0 0 0,0 0 0 0 0,-1-1 0 0 0,0 1 0 0 0,0-1 1 0 0,-1 0-1 0 0,2-8 9 0 0,-7 13 8 0 0,-1 1 0 0 0,0-1 0 0 0,0 1 0 0 0,0-1 1 0 0,-1 1-1 0 0,1 0 0 0 0,-1 0 0 0 0,0 0 0 0 0,1 1 1 0 0,-1-1-1 0 0,-1 1 0 0 0,1 0 0 0 0,0 0 0 0 0,0 0 1 0 0,-1 1-1 0 0,1-1 0 0 0,-1 1 0 0 0,1 0 0 0 0,-1 1 1 0 0,0-1-1 0 0,1 1 0 0 0,-1 0 0 0 0,0 0 0 0 0,1 0 1 0 0,-1 1-1 0 0,1-1 0 0 0,-1 1 0 0 0,0 0 0 0 0,1 1 1 0 0,-1-1-1 0 0,1 1 0 0 0,0 0 0 0 0,0 0 0 0 0,-1 0-8 0 0,1-1 6 0 0,0 0 0 0 0,0 0 0 0 0,0 0 0 0 0,0 0-1 0 0,0 1 1 0 0,1 0 0 0 0,-1 0 0 0 0,1 0 0 0 0,-1 0 0 0 0,1 0-1 0 0,-1 0 1 0 0,1 1 0 0 0,0 0 0 0 0,0 0 0 0 0,1 0-1 0 0,-1 0 1 0 0,0 0 0 0 0,1 0 0 0 0,0 1 0 0 0,0-1-1 0 0,0 1 1 0 0,0 0 0 0 0,0-1 0 0 0,1 1 0 0 0,0 0 0 0 0,0 0-1 0 0,0 0 1 0 0,0 0 0 0 0,0 0 0 0 0,1 0 0 0 0,0 0-1 0 0,0 4-5 0 0,7 2-251 0 0,1 1 0 0 0,0-2 0 0 0,1 1-1 0 0,0-1 1 0 0,1 0 0 0 0,0-1 0 0 0,0 0 0 0 0,0 0-1 0 0,1-1 1 0 0,0-1 0 0 0,1 0 0 0 0,-1 0-1 0 0,1-1 1 0 0,0-1 0 0 0,1 0 0 0 0,-1 0-1 0 0,1-2 1 0 0,-1 1 0 0 0,1-2 0 0 0,0 1-1 0 0,0-2 1 0 0,6 0 251 0 0,18 4-1256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1256 0 0,'11'0'876'0'0,"16"0"-332"0"0,-9 0-24 0 0,7 0 8 0 0,4 0-28 0 0,35-17-256 0 0,-28 14-12 0 0,-1-6-488 0 0,-2 2-472 0 0,1-2 52 0 0,-2 0 44 0 0,-3-2-516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24 132 1260 0 0,'-1'0'83'0'0,"0"0"1"0"0,0 0-1 0 0,1 0 0 0 0,-1 0 1 0 0,0 0-1 0 0,0 0 0 0 0,0 0 1 0 0,0 0-1 0 0,0-1 0 0 0,1 1 1 0 0,-1 0-1 0 0,0 0 0 0 0,0-1 1 0 0,0 1-1 0 0,1-1 0 0 0,-1 1 1 0 0,0 0-1 0 0,1-1 0 0 0,-1 1 1 0 0,0-1-1 0 0,1 0 0 0 0,-1 1 1 0 0,0-1-1 0 0,1 0 0 0 0,-1 1 1 0 0,1-1-1 0 0,-1 0 0 0 0,1 1 0 0 0,0-1 1 0 0,-1 0-1 0 0,1 0 0 0 0,0 0 1 0 0,-1 1-1 0 0,1-1 0 0 0,0 0 1 0 0,0 0-1 0 0,0 0 0 0 0,0 0 1 0 0,0 1-1 0 0,0-1 0 0 0,0 0 1 0 0,0 0-1 0 0,0 0 0 0 0,0 0 1 0 0,0 0-1 0 0,1 1 0 0 0,-1-1 1 0 0,0 0-1 0 0,1 0 0 0 0,-1 0 1 0 0,0 1-1 0 0,1-1 0 0 0,-1 0 1 0 0,1 1-1 0 0,-1-1 0 0 0,1 0 1 0 0,-1 1-1 0 0,1-1 0 0 0,0 0 0 0 0,-1 1 1 0 0,1-1-1 0 0,0 1 0 0 0,-1-1 1 0 0,1 1-1 0 0,0 0-83 0 0,44-47 737 0 0,-36 41-684 0 0,0 0 0 0 0,0 1 0 0 0,1 0 0 0 0,0 0 0 0 0,0 1-1 0 0,0 0 1 0 0,0 1 0 0 0,0 0 0 0 0,1 1 0 0 0,-1 0 0 0 0,1 1 0 0 0,0 0-1 0 0,-1 0 1 0 0,1 1 0 0 0,0 1 0 0 0,0 0 0 0 0,-1 0 0 0 0,1 1 0 0 0,-1 0-1 0 0,1 1 1 0 0,-1 0 0 0 0,0 1 0 0 0,0 0 0 0 0,0 1 0 0 0,-1 0-1 0 0,2 1-52 0 0,-7-2 8 0 0,-1 0-1 0 0,0 0 1 0 0,0 1-1 0 0,0-1 0 0 0,0 1 1 0 0,-1 0-1 0 0,0 0 1 0 0,0 0-1 0 0,0 0 0 0 0,0 0 1 0 0,-1 0-1 0 0,0 1 1 0 0,0-1-1 0 0,-1 0 0 0 0,1 1 1 0 0,-1-1-1 0 0,0 0 1 0 0,0 1-1 0 0,-1-1 0 0 0,0 0 1 0 0,0 1-1 0 0,0-1 1 0 0,0 0-1 0 0,-1 0 0 0 0,0 0 1 0 0,0 0-1 0 0,-1 0 1 0 0,-2 4-8 0 0,-88 128 971 0 0,24-37 49 0 0,96-81-746 0 0,-5-16-386 0 0,1 0-1 0 0,-1-1 0 0 0,1-2 0 0 0,0 0 1 0 0,-1-1-1 0 0,1-2 0 0 0,-1 0 0 0 0,15-5 113 0 0,-11 4-253 0 0,89-37-7413 0 0,-110 33 6451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1484 0 0,'38'-19'3321'0'0,"30"31"-2693"0"0,-63-9-561 0 0,-1 1 1 0 0,1 0-1 0 0,-1 0 1 0 0,1 0 0 0 0,-1 1-1 0 0,0 0 1 0 0,-1-1 0 0 0,1 1-1 0 0,-1 1 1 0 0,0-1 0 0 0,0 0-1 0 0,-1 1 1 0 0,0 0 0 0 0,0-1-1 0 0,0 1 1 0 0,0 0 0 0 0,-1 0-1 0 0,0 0 1 0 0,0 0 0 0 0,-1 0-1 0 0,0 0 1 0 0,0 0 0 0 0,0 0-1 0 0,-1 0 1 0 0,0 0 0 0 0,0 0-1 0 0,0 0 1 0 0,-1 0 0 0 0,0 0-1 0 0,0 0 1 0 0,0-1 0 0 0,-1 1-1 0 0,0-1 1 0 0,0 0 0 0 0,0 0-1 0 0,-1 0 1 0 0,0 0-1 0 0,0 0 1 0 0,0-1 0 0 0,0 0-1 0 0,-1 1 1 0 0,-4 2-68 0 0,-93 85 383 0 0,144-136-6367 0 0,-25 26 4779 0 0</inkml:trace>
  <inkml:trace contextRef="#ctx0" brushRef="#br0" timeOffset="334.796">373 532 1372 0 0,'-10'4'271'0'0,"-1"0"-1"0"0,1 1 1 0 0,0 0 0 0 0,0 1-1 0 0,0 0 1 0 0,1 1 0 0 0,0 0-1 0 0,0 0 1 0 0,1 1 0 0 0,0 0-1 0 0,0 1 1 0 0,1 0 0 0 0,0 0-1 0 0,0 0 1 0 0,1 1 0 0 0,1 0-1 0 0,-1 0 1 0 0,2 0 0 0 0,-1 1-1 0 0,2 0 1 0 0,-1-1 0 0 0,1 2-1 0 0,1-1 1 0 0,-1 7-271 0 0,3-13 4 0 0,1-1 1 0 0,0 1-1 0 0,0-1 0 0 0,0 0 0 0 0,1 1 1 0 0,-1-1-1 0 0,1 0 0 0 0,0 0 1 0 0,0 0-1 0 0,1 0 0 0 0,-1 0 0 0 0,1 0 1 0 0,0-1-1 0 0,0 1 0 0 0,0-1 1 0 0,0 0-1 0 0,1 0 0 0 0,-1 0 0 0 0,1 0 1 0 0,0 0-1 0 0,0-1 0 0 0,0 0 1 0 0,0 0-1 0 0,0 0 0 0 0,0 0 0 0 0,1-1 1 0 0,-1 1-1 0 0,0-1 0 0 0,1 0 1 0 0,-1-1-1 0 0,1 1 0 0 0,-1-1 0 0 0,1 0 1 0 0,2 0-5 0 0,4 1-370 0 0,-1 0-1 0 0,0-1 1 0 0,1 0 0 0 0,-1 0 0 0 0,0-1 0 0 0,1-1-1 0 0,-1 0 1 0 0,0 0 0 0 0,0-1 0 0 0,0 0 0 0 0,-1-1-1 0 0,1 0 1 0 0,-1 0 0 0 0,5-4 370 0 0,2-5-1439 0 0</inkml:trace>
  <inkml:trace contextRef="#ctx0" brushRef="#br0" timeOffset="736.233">425 236 1540 0 0,'7'-6'202'0'0,"0"0"0"0"0,1 0 0 0 0,0 1 1 0 0,0 0-1 0 0,0 0 0 0 0,1 1 0 0 0,-1 0 0 0 0,1 0 0 0 0,0 1 0 0 0,0 0 0 0 0,0 1 0 0 0,1 0 0 0 0,5 0-202 0 0,-11 1 36 0 0,-1 1 0 0 0,0 0 0 0 0,1 0 0 0 0,-1 1 0 0 0,0-1-1 0 0,1 1 1 0 0,-1-1 0 0 0,0 1 0 0 0,0 0 0 0 0,1 0 0 0 0,-1 1-1 0 0,0-1 1 0 0,0 1 0 0 0,-1-1 0 0 0,1 1 0 0 0,0 0 0 0 0,0 0 0 0 0,-1 0-1 0 0,1 1 1 0 0,-1-1 0 0 0,0 0 0 0 0,0 1 0 0 0,0 0 0 0 0,0-1-1 0 0,0 1 1 0 0,0 0 0 0 0,-1 0 0 0 0,1 0 0 0 0,-1 0 0 0 0,0 0 0 0 0,0 0-1 0 0,0 1 1 0 0,0-1 0 0 0,-1 0 0 0 0,1 0 0 0 0,-1 1 0 0 0,0-1-1 0 0,0 0 1 0 0,0 1 0 0 0,0 0-36 0 0,-1 9 214 0 0,0 1 0 0 0,-1-1 0 0 0,-1 1 0 0 0,0-1 0 0 0,-1 0 0 0 0,0-1 0 0 0,-1 1 0 0 0,0 0 0 0 0,-1-1 0 0 0,0 0 0 0 0,-1-1 0 0 0,-1 0 0 0 0,-4 5-214 0 0,-21 40 1119 0 0,33-55-1112 0 0,-1 0 1 0 0,1 0-1 0 0,-1 0 1 0 0,1 1-1 0 0,0-1 1 0 0,0 0-1 0 0,-1 0 1 0 0,1 0-1 0 0,0 0 1 0 0,0 0-1 0 0,0 0 1 0 0,0 1-1 0 0,0-1 1 0 0,1 0-1 0 0,-1 0 1 0 0,0 0-1 0 0,0 0 1 0 0,1 0-1 0 0,-1 0 1 0 0,1 0-1 0 0,-1 0 1 0 0,1 0-1 0 0,-1 0 1 0 0,1 0-1 0 0,0 0 1 0 0,-1 0-1 0 0,1 0 1 0 0,0 0-1 0 0,0 0 1 0 0,0-1-1 0 0,-1 1 1 0 0,1 0-1 0 0,0-1 1 0 0,0 1-1 0 0,0 0 1 0 0,0-1-1 0 0,0 1 1 0 0,0-1-1 0 0,1 0 1 0 0,-1 1-1 0 0,0-1 1 0 0,0 0-1 0 0,0 0 1 0 0,0 0-1 0 0,0 1 1 0 0,0-1-1 0 0,1 0 1 0 0,-1 0-1 0 0,0-1 1 0 0,0 1-1 0 0,0 0 1 0 0,0 0-1 0 0,1-1-7 0 0,80-2-1373 0 0,133-54-4047 0 0,-185 41 3990 0 0</inkml:trace>
  <inkml:trace contextRef="#ctx0" brushRef="#br0" timeOffset="1575.763">1175 638 1388 0 0,'0'0'510'0'0,"0"0"-163"0"0,0 0-35 0 0,0 0 121 0 0,0 0 33 0 0,0 0 14 0 0,0 0-50 0 0,5 1-26 0 0,135-10 939 0 0,-100-2-1091 0 0,-20 7-267 0 0,0-1 0 0 0,-1-1-1 0 0,0-1 1 0 0,0 0 0 0 0,0-1 0 0 0,-1-1 0 0 0,0-1 0 0 0,-1 0 0 0 0,13-11 15 0 0,-29 19-49 0 0,-1 1-1 0 0,0-1 1 0 0,1 1-1 0 0,-1-1 1 0 0,0 1-1 0 0,0-1 1 0 0,0 0-1 0 0,0 1 1 0 0,0-1-1 0 0,-1 1 1 0 0,1-1-1 0 0,0 1 1 0 0,-1-1-1 0 0,1 1 1 0 0,-1-1-1 0 0,1 1 1 0 0,-1-1-1 0 0,0 1 1 0 0,0 0-1 0 0,1-1 1 0 0,-1 1-1 0 0,0 0 1 0 0,0 0-1 0 0,0 0 1 0 0,0 0-1 0 0,-1-1 1 0 0,1 1-1 0 0,0 1 1 0 0,0-1 0 0 0,-1 0-1 0 0,1 0 1 0 0,0 0-1 0 0,-1 1 1 0 0,1-1-1 0 0,-1 1 1 0 0,1-1-1 0 0,-1 1 1 0 0,1-1-1 0 0,-1 1 1 0 0,1 0-1 0 0,-1 0 1 0 0,1 0-1 0 0,-1 0 1 0 0,0 0-1 0 0,1 0 1 0 0,-1 0-1 0 0,1 1 1 0 0,-1-1 49 0 0,-17-3 14 0 0,-1 1 1 0 0,1 1-1 0 0,-1 0 1 0 0,1 2-1 0 0,-1 0 0 0 0,1 1 1 0 0,0 1-1 0 0,0 1 1 0 0,0 1-1 0 0,0 0 1 0 0,0 2-1 0 0,1 0 1 0 0,0 0-1 0 0,1 2 1 0 0,0 1-1 0 0,0 0 0 0 0,1 1 1 0 0,0 0-1 0 0,1 1 1 0 0,0 1-1 0 0,1 1 1 0 0,-4 6-15 0 0,14-15 42 0 0,1 0-1 0 0,0 0 1 0 0,0 1 0 0 0,0-1 0 0 0,1 1 0 0 0,0 0 0 0 0,0 0 0 0 0,0 0 0 0 0,1 0-1 0 0,0 0 1 0 0,0 0 0 0 0,0 0 0 0 0,1 0 0 0 0,0 0 0 0 0,0 1 0 0 0,1-1 0 0 0,0 0-1 0 0,0 0 1 0 0,0 0 0 0 0,1 0 0 0 0,0 0 0 0 0,0 0 0 0 0,0-1 0 0 0,1 1 0 0 0,0-1-1 0 0,0 1 1 0 0,0-1 0 0 0,1 0 0 0 0,-1 0 0 0 0,1 0 0 0 0,0-1 0 0 0,1 1 0 0 0,-1-1-1 0 0,1 0 1 0 0,0 0 0 0 0,4 1-42 0 0,15 8-80 0 0,1-1 0 0 0,0-2 0 0 0,1-1-1 0 0,0 0 1 0 0,0-2 0 0 0,1-1 0 0 0,0-1 0 0 0,0-2 0 0 0,0 0-1 0 0,0-2 1 0 0,1-1 0 0 0,13-2 80 0 0,59-15-2392 0 0,-58 4 1195 0 0</inkml:trace>
  <inkml:trace contextRef="#ctx0" brushRef="#br0" timeOffset="1970.417">1461 214 1160 0 0,'38'-6'4854'0'0,"63"-15"-4614"0"0,-76 16 285 0 0,124-16-19 0 0,-177 27-5082 0 0,25-9 3467 0 0</inkml:trace>
  <inkml:trace contextRef="#ctx0" brushRef="#br0" timeOffset="2298.167">1914 28 856 0 0,'56'-6'4284'0'0,"-52"7"-4215"0"0,1 0 1 0 0,-1 0 0 0 0,0 1-1 0 0,1-1 1 0 0,-1 1 0 0 0,0 0-1 0 0,0 0 1 0 0,-1 0 0 0 0,1 1-1 0 0,0-1 1 0 0,-1 1 0 0 0,1 0-1 0 0,-1 0 1 0 0,0 0 0 0 0,0 1-1 0 0,0-1 1 0 0,-1 1 0 0 0,1-1-1 0 0,-1 1 1 0 0,0 0 0 0 0,0 0-1 0 0,0 0 1 0 0,0 0 0 0 0,-1 1-1 0 0,1-1 1 0 0,-1 0 0 0 0,0 1-1 0 0,-1-1 1 0 0,1 4-70 0 0,-5 2 144 0 0,0 0-1 0 0,0 0 1 0 0,-1 0 0 0 0,-1-1 0 0 0,1 0-1 0 0,-1 0 1 0 0,-1-1 0 0 0,0 1-1 0 0,0-2 1 0 0,-1 1 0 0 0,0-1 0 0 0,0 0-1 0 0,-1 0 1 0 0,-8 5-144 0 0,14-10 40 0 0,-39 33 26 0 0,74-81-3930 0 0,11 10 1324 0 0,-21 17 1290 0 0</inkml:trace>
  <inkml:trace contextRef="#ctx0" brushRef="#br0" timeOffset="2546.656">2249 4 988 0 0,'-8'-1'193'0'0,"1"0"0"0"0,-1 0 0 0 0,0 1 0 0 0,1 0-1 0 0,-1 1 1 0 0,0-1 0 0 0,1 2 0 0 0,-1-1 0 0 0,1 1 0 0 0,-1 0 0 0 0,1 1-1 0 0,0-1 1 0 0,0 1 0 0 0,0 1 0 0 0,0-1 0 0 0,1 1 0 0 0,-1 1-1 0 0,1-1 1 0 0,0 1 0 0 0,0 0 0 0 0,1 0 0 0 0,0 1 0 0 0,0 0 0 0 0,0 0-1 0 0,0 0 1 0 0,1 0 0 0 0,0 1 0 0 0,0 0 0 0 0,1-1 0 0 0,0 1 0 0 0,0 1-1 0 0,1-1 1 0 0,-1 0 0 0 0,2 1 0 0 0,-2 6-193 0 0,5-6 33 0 0,0-1 0 0 0,1 1 0 0 0,0-1 0 0 0,0 0 0 0 0,1 0 0 0 0,0 0 1 0 0,0-1-1 0 0,0 1 0 0 0,1-1 0 0 0,0 0 0 0 0,0 0 0 0 0,1-1 0 0 0,-1 1 0 0 0,1-1 0 0 0,1 0 0 0 0,-1-1 0 0 0,0 0 0 0 0,1 0 0 0 0,0 0 0 0 0,7 2-33 0 0,3 1-603 0 0,0 0 0 0 0,0-2 0 0 0,1 0 0 0 0,-1-1 0 0 0,1-1 0 0 0,0 0 0 0 0,0-2 0 0 0,0 0 0 0 0,6-1 603 0 0,-5 0-1432 0 0</inkml:trace>
  <inkml:trace contextRef="#ctx0" brushRef="#br0" timeOffset="3076.128">2825 538 924 0 0,'2'-19'3528'0'0,"-34"-5"-2663"0"0,20 19-780 0 0,0 2 1 0 0,-1 0-1 0 0,1 0 1 0 0,-1 2-1 0 0,1-1 0 0 0,-1 1 1 0 0,0 1-1 0 0,0 0 0 0 0,1 1 1 0 0,-1 1-1 0 0,0 0 0 0 0,1 0 1 0 0,0 1-1 0 0,-1 1 0 0 0,1 0 1 0 0,0 1-1 0 0,1 0 0 0 0,-1 1 1 0 0,1 0-1 0 0,0 0 0 0 0,1 2 1 0 0,-1-1-1 0 0,2 1 0 0 0,-1 1 1 0 0,1-1-1 0 0,0 2 0 0 0,-4 5-85 0 0,12-14 6 0 0,0 1-1 0 0,0-1 1 0 0,0 1-1 0 0,0 0 0 0 0,0-1 1 0 0,1 1-1 0 0,-1 0 1 0 0,1-1-1 0 0,-1 1 0 0 0,1 0 1 0 0,-1 0-1 0 0,1-1 1 0 0,0 1-1 0 0,0 0 1 0 0,0 0-1 0 0,0 0 0 0 0,0-1 1 0 0,1 1-1 0 0,-1 0 1 0 0,0 0-1 0 0,1-1 0 0 0,-1 1 1 0 0,1 0-1 0 0,0-1 1 0 0,-1 1-1 0 0,1 0 0 0 0,0-1 1 0 0,0 1-1 0 0,0-1 1 0 0,0 1-1 0 0,1-1 1 0 0,-1 0-1 0 0,0 1 0 0 0,0-1 1 0 0,1 0-1 0 0,-1 0 1 0 0,1 0-1 0 0,-1 0 0 0 0,1 0 1 0 0,-1 0-1 0 0,1-1 1 0 0,0 1-1 0 0,-1 0 0 0 0,1-1 1 0 0,0 1-1 0 0,0-1 1 0 0,1 0-6 0 0,97 4-668 0 0,-79-9 353 0 0,0-1 0 0 0,0-1 1 0 0,-1-1-1 0 0,1-1 0 0 0,-2 0 0 0 0,0-2 1 0 0,0 0-1 0 0,-1-1 0 0 0,15-12 315 0 0,-14 3-303 0 0</inkml:trace>
  <inkml:trace contextRef="#ctx0" brushRef="#br0" timeOffset="3300.69">2895 295 3428 0 0,'0'-9'75'0'0,"1"-2"69"0"0,0 1 0 0 0,-1-1 0 0 0,-1 0 0 0 0,0 0 0 0 0,0 0 1 0 0,-1 0-1 0 0,-1 0 0 0 0,1 1 0 0 0,-2-1 0 0 0,0 1 0 0 0,0 0 0 0 0,0 0 0 0 0,-1 0 1 0 0,-1 1-145 0 0,-37-43 1859 0 0,43 52-1758 0 0,-14 23 67 0 0,7-9-108 0 0,1 1 0 0 0,1-1 0 0 0,0 1 0 0 0,1 0 0 0 0,1 0 0 0 0,0 1 0 0 0,1-1 1 0 0,0 1-1 0 0,2-1 0 0 0,0 1 0 0 0,1 12-60 0 0,-1-12 72 0 0,4 14-41 0 0,1 0 0 0 0,2-1 0 0 0,1 1 0 0 0,1-1 0 0 0,1-1 0 0 0,2 0 0 0 0,1 0-1 0 0,7 9-30 0 0,-12-19-315 0 0,23 39-386 0 0,-3-34-3813 0 0,-28-23 3223 0 0</inkml:trace>
  <inkml:trace contextRef="#ctx0" brushRef="#br0" timeOffset="3775.009">2983 379 928 0 0,'37'124'5897'0'0,"-53"-90"-4328"0"0,24-52-1063 0 0,7-4-743 0 0,1 1-1 0 0,0 0 1 0 0,2 1-1 0 0,1 1 1 0 0,0 1 0 0 0,1 1-1 0 0,1 0 1 0 0,8-4 237 0 0,-17 14 825 0 0,-27 19-227 0 0,-33 30 68 0 0,44-39-657 0 0,1 1 1 0 0,0-1-1 0 0,0 1 0 0 0,1-1 1 0 0,-1 1-1 0 0,1 0 0 0 0,0 0 1 0 0,0 0-1 0 0,0 0 0 0 0,0 0 1 0 0,1 1-1 0 0,0-1 0 0 0,0 0 0 0 0,0 1 1 0 0,0-1-1 0 0,1 1 0 0 0,-1-1 1 0 0,1 1-1 0 0,0-1 0 0 0,1 1 1 0 0,-1-1-1 0 0,1 1 0 0 0,0-1 0 0 0,0 1 1 0 0,0-1-1 0 0,1 0 0 0 0,-1 1 1 0 0,1-1-1 0 0,0 0 0 0 0,0 0 1 0 0,1 0-1 0 0,-1-1 0 0 0,1 1 0 0 0,0 0 1 0 0,0-1-1 0 0,0 0 0 0 0,0 0 1 0 0,1 0-1 0 0,-1 0 0 0 0,1 0 1 0 0,0-1-1 0 0,-1 1 0 0 0,1-1 1 0 0,1 0-10 0 0,88 33-1692 0 0,9-26-3458 0 0,-84-9 3740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160 281 976 0 0,'-2'2'150'0'0,"0"-1"-1"0"0,-1 1 1 0 0,1 0 0 0 0,0 0-1 0 0,0 0 1 0 0,0 0-1 0 0,0 0 1 0 0,0 0 0 0 0,0 1-1 0 0,0-1 1 0 0,1 0 0 0 0,-1 1-1 0 0,1 0 1 0 0,0-1 0 0 0,0 1-1 0 0,0 0 1 0 0,0-1-1 0 0,0 1 1 0 0,1 0 0 0 0,-1 0-1 0 0,1 0 1 0 0,0 0 0 0 0,-1 0-1 0 0,1 0 1 0 0,1-1-1 0 0,-1 3-149 0 0,9 209 2559 0 0,27 167-664 0 0,-36-366-1950 0 0,-1-1 1 0 0,0 1-1 0 0,-1-1 1 0 0,-1 0-1 0 0,0 0 0 0 0,-1 0 1 0 0,0 0-1 0 0,-1 0 1 0 0,-1-1-1 0 0,0 0 1 0 0,-1 0-1 0 0,0-1 1 0 0,-1 1-1 0 0,0-2 1 0 0,-1 1-1 0 0,0-1 1 0 0,-1 0-1 0 0,0-1 1 0 0,-1 0-1 0 0,-6 3 55 0 0,-19-21-5340 0 0,31-2 4103 0 0</inkml:trace>
  <inkml:trace contextRef="#ctx0" brushRef="#br0" timeOffset="421.823">573 1126 1216 0 0,'-17'1'3618'0'0,"-14"18"-2723"0"0,29-18-633 0 0,-7 4-68 0 0,1 0-1 0 0,0 1 1 0 0,0 0-1 0 0,1 0 1 0 0,0 0-1 0 0,0 1 1 0 0,0 0-1 0 0,1 1 1 0 0,0-1-1 0 0,0 1 1 0 0,1 0 0 0 0,0 1-1 0 0,1 0 1 0 0,-1-1-1 0 0,2 1 1 0 0,-1 0-1 0 0,1 1 1 0 0,1-1-1 0 0,-1 3-193 0 0,3-9 23 0 0,1 0 0 0 0,-1 0 0 0 0,1 0 0 0 0,0 0 0 0 0,0 0 0 0 0,0 0 0 0 0,0 0 0 0 0,1 0 0 0 0,-1-1 0 0 0,1 1 0 0 0,0 0 0 0 0,-1-1 0 0 0,1 1 0 0 0,0-1 0 0 0,1 0 0 0 0,-1 1 0 0 0,0-1 0 0 0,1 0 0 0 0,-1 0 0 0 0,1-1 0 0 0,-1 1-1 0 0,1-1 1 0 0,0 1 0 0 0,0-1 0 0 0,0 0 0 0 0,0 0 0 0 0,0 0 0 0 0,0 0 0 0 0,0 0 0 0 0,0-1 0 0 0,0 1 0 0 0,0-1 0 0 0,0 0 0 0 0,0 0 0 0 0,0 0 0 0 0,1-1-23 0 0,108-11 195 0 0,-104 10-208 0 0,0 0 1 0 0,0-1-1 0 0,0 0 1 0 0,0 0-1 0 0,-1-1 1 0 0,0 0-1 0 0,0 0 1 0 0,0-1-1 0 0,0 1 1 0 0,-1-2-1 0 0,1 1 1 0 0,-1-1-1 0 0,0 0 1 0 0,-1 0-1 0 0,0-1 1 0 0,0 1-1 0 0,0-1 1 0 0,-1 0-1 0 0,0-1 1 0 0,0 1-1 0 0,-1-1 1 0 0,0 0-1 0 0,0 1 1 0 0,-1-1-1 0 0,0 0 1 0 0,1-8 12 0 0,-7 4-93 0 0,0 1 0 0 0,-1-1 0 0 0,-1 1 0 0 0,0 0 0 0 0,0 1 0 0 0,-1 0 0 0 0,0 0 0 0 0,-1 0 0 0 0,0 1 0 0 0,0 0-1 0 0,-1 0 1 0 0,-1 1 0 0 0,1 0 0 0 0,-1 1 0 0 0,0 0 0 0 0,-1 1 0 0 0,0 0 0 0 0,0 0 93 0 0,-38-30-1184 0 0,-28-46-3644 0 0,63 59 3586 0 0</inkml:trace>
  <inkml:trace contextRef="#ctx0" brushRef="#br0" timeOffset="935.938">673 1 1120 0 0,'-104'141'3936'0'0,"82"-120"-3629"0"0,-2-1-1 0 0,0-1 1 0 0,-1-1-1 0 0,-1-1 1 0 0,-1-2-1 0 0,0 0 0 0 0,-23 7-306 0 0,49-21-4 0 0,0 0 0 0 0,0-1-1 0 0,0 1 1 0 0,0 0 0 0 0,0-1-1 0 0,0 1 1 0 0,-1-1 0 0 0,1 1-1 0 0,0-1 1 0 0,0 0 0 0 0,0 1-1 0 0,-1-1 1 0 0,1 0 0 0 0,0 0-1 0 0,-1 0 1 0 0,1 0 0 0 0,0 0-1 0 0,0 0 1 0 0,-1-1-1 0 0,1 1 1 0 0,0 0 0 0 0,0 0-1 0 0,0-1 1 0 0,-1 1 0 0 0,1-1-1 0 0,0 1 1 0 0,0-1 0 0 0,0 0-1 0 0,0 1 1 0 0,0-1 0 0 0,0 0-1 0 0,0 0 1 0 0,0 0 0 0 0,0 0-1 0 0,0 0 1 0 0,0 0 0 0 0,1 0-1 0 0,-1 0 1 0 0,0 0 0 0 0,1 0-1 0 0,-1 0 1 0 0,1 0 0 0 0,-1 0-1 0 0,1-1 1 0 0,-1 1 0 0 0,1 0-1 0 0,0 0 1 0 0,0-1 0 0 0,0 1-1 0 0,0 0 1 0 0,0 0 0 0 0,0-1-1 0 0,0 1 1 0 0,0 0 0 0 0,0 0-1 0 0,0-1 1 0 0,1 1 0 0 0,-1-1 4 0 0,28-74-855 0 0,-25 70 807 0 0,0 1 1 0 0,1-1 0 0 0,0 1 0 0 0,0 0 0 0 0,0 0 0 0 0,0 0-1 0 0,1 1 1 0 0,0-1 0 0 0,-1 1 0 0 0,2 0 0 0 0,-1 0 0 0 0,0 1-1 0 0,1 0 1 0 0,0 0 0 0 0,0 0 0 0 0,0 1 0 0 0,0-1 0 0 0,0 2 0 0 0,0-1-1 0 0,1 1 1 0 0,-1-1 0 0 0,0 2 0 0 0,1-1 0 0 0,-1 1 0 0 0,1 0-1 0 0,-1 0 1 0 0,1 1 0 0 0,-1 0 0 0 0,0 0 0 0 0,6 2 47 0 0,12 11-132 0 0</inkml:trace>
  <inkml:trace contextRef="#ctx0" brushRef="#br0" timeOffset="1105.317">594 160 4420 0 0,'29'11'107'0'0,"-19"-4"-79"0"0,0-1-1 0 0,1 0 1 0 0,-1-1-1 0 0,1 0 1 0 0,0-1 0 0 0,0 0-1 0 0,0-1 1 0 0,1 0-1 0 0,-1-1 1 0 0,1 0 0 0 0,0-1-1 0 0,0 0 1 0 0,-1-1 0 0 0,1 0-1 0 0,0-1 1 0 0,0 0-1 0 0,-1-1 1 0 0,1 0 0 0 0,-1-1-1 0 0,1 0 1 0 0,-1-1-1 0 0,0 0 1 0 0,0-1 0 0 0,-1 0-1 0 0,1-1 1 0 0,-1 0-1 0 0,1-2-27 0 0,-10 5 31 0 0,0 0-1 0 0,0 0 0 0 0,-1-1 1 0 0,0 1-1 0 0,1 0 0 0 0,-1-1 1 0 0,0 1-1 0 0,-1 0 0 0 0,1-1 0 0 0,-1 1 1 0 0,1 0-1 0 0,-1-1 0 0 0,0 1 1 0 0,0 0-1 0 0,0 0 0 0 0,-1 0 1 0 0,1 0-1 0 0,-1 0 0 0 0,0 0 0 0 0,0 0 1 0 0,0 1-1 0 0,0-1 0 0 0,0 1 1 0 0,0-1-1 0 0,-1 1 0 0 0,1 0 1 0 0,-1 0-1 0 0,0 0 0 0 0,1 0 0 0 0,-1 0 1 0 0,0 0-1 0 0,0 1 0 0 0,0 0 1 0 0,0-1-1 0 0,-1 1 0 0 0,1 0 0 0 0,0 1 1 0 0,0-1-1 0 0,-1 1 0 0 0,1-1 1 0 0,0 1-1 0 0,-1 0 0 0 0,-1 0-30 0 0,-199-21-2500 0 0,177 21 710 0 0,15 0 617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588 210 1228 0 0,'-106'64'3906'0'0,"84"-37"-3655"0"0,1 1 1 0 0,2 2 0 0 0,1 0-1 0 0,1 0 1 0 0,2 2 0 0 0,1 0-1 0 0,-8 28-251 0 0,6-18 80 0 0,-33 76-1199 0 0,2-50-2474 0 0,32-56 2490 0 0</inkml:trace>
  <inkml:trace contextRef="#ctx0" brushRef="#br0" timeOffset="319.794">267 303 1324 0 0,'4'-23'5595'0'0,"24"53"-4657"0"0,-14-14-767 0 0,123 141 755 0 0,-26-28-3165 0 0,-95-103-1683 0 0,-16-25 2649 0 0</inkml:trace>
  <inkml:trace contextRef="#ctx0" brushRef="#br0" timeOffset="800.692">739 18 1636 0 0,'-4'-6'4079'0'0,"34"-5"-3076"0"0,-27 11-971 0 0,1 0 1 0 0,-1 0-1 0 0,1 0 1 0 0,-1 1-1 0 0,1-1 1 0 0,-1 1-1 0 0,1 0 1 0 0,-1 0-1 0 0,1 0 1 0 0,-1 0-1 0 0,0 1 1 0 0,0-1-1 0 0,0 1 1 0 0,0 0-1 0 0,0 0 1 0 0,0 0-1 0 0,0 0 1 0 0,0 0-1 0 0,-1 1 1 0 0,1-1-1 0 0,-1 1 1 0 0,0 0-1 0 0,0 0 1 0 0,0 0-1 0 0,0 0 1 0 0,0 0-1 0 0,-1 0 1 0 0,1 0-1 0 0,-1 1 1 0 0,0-1-1 0 0,0 0 1 0 0,0 1-1 0 0,0-1 0 0 0,-1 1 1 0 0,1-1-1 0 0,-1 1 1 0 0,0 3-33 0 0,-30 130 800 0 0,-5-54-113 0 0,75-70-1467 0 0,100-64-4967 0 0,-112 35 4455 0 0</inkml:trace>
  <inkml:trace contextRef="#ctx0" brushRef="#br0" timeOffset="1066.858">1246 42 1576 0 0,'25'10'3562'0'0,"0"52"-3046"0"0,-24-60-405 0 0,8 25 61 0 0,0 1 1 0 0,-2 0-1 0 0,-2 0 0 0 0,0 0 1 0 0,-2 1-1 0 0,-1-1 0 0 0,-1 1 0 0 0,-2 0 1 0 0,-1-1-1 0 0,-1 1 0 0 0,-1-1 1 0 0,-2 1-1 0 0,0-1 0 0 0,-2-1 0 0 0,-1 0 1 0 0,-2 0-1 0 0,0 0 0 0 0,-2-2 1 0 0,-1 1-1 0 0,-5 6-172 0 0,9-17-328 0 0,0 0 0 0 0,0 0 0 0 0,-2-1 0 0 0,0-1 0 0 0,0 0 0 0 0,-1 0 0 0 0,-1-1 0 0 0,0-1 0 0 0,0 0 0 0 0,-1-1 0 0 0,-1-1 0 0 0,0 0 0 0 0,0-1 0 0 0,0-1 1 0 0,-1-1-1 0 0,0 0 0 0 0,-1-1 0 0 0,-11 2 328 0 0,-14-5-1240 0 0</inkml:trace>
  <inkml:trace contextRef="#ctx0" brushRef="#br0" timeOffset="1446.562">103 288 908 0 0,'-9'8'212'0'0,"0"0"0"0"0,1 1 0 0 0,0 0-1 0 0,0 0 1 0 0,1 1 0 0 0,0 0 0 0 0,0 0 0 0 0,1 0-1 0 0,1 1 1 0 0,0 0 0 0 0,0 0 0 0 0,1 1 0 0 0,0-1-1 0 0,1 1 1 0 0,1 0 0 0 0,0 0 0 0 0,0 0 0 0 0,1 0 0 0 0,1 0-1 0 0,0 0 1 0 0,1 1 0 0 0,0-1 0 0 0,0 0 0 0 0,2 0-1 0 0,-1-1 1 0 0,3 6-212 0 0,4 3 60 0 0,0 0 1 0 0,1-1-1 0 0,1-1 0 0 0,0 1 0 0 0,2-2 1 0 0,0 0-1 0 0,1 0 0 0 0,1-1 0 0 0,0-1 1 0 0,1-1-1 0 0,1 0 0 0 0,0-1 0 0 0,1-1 0 0 0,0 0 1 0 0,12 4-61 0 0,-4-2-568 0 0,1-2 1 0 0,0-1 0 0 0,0-2 0 0 0,1 0-1 0 0,1-2 1 0 0,-1-1 0 0 0,4-1 567 0 0,17 0-1280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3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92 1248 0 0,'0'0'342'0'0,"0"0"-48"0"0,0 0-44 0 0,0-12 141 0 0,4 14 2330 0 0,-2 5-2671 0 0,-1 1 1 0 0,0 0-1 0 0,0 0 0 0 0,0 0 1 0 0,-1 0-1 0 0,0 0 0 0 0,0 0 1 0 0,-1 0-1 0 0,0 0 0 0 0,-1-1 1 0 0,0 1-1 0 0,0 0 0 0 0,0-1 1 0 0,-1 1-1 0 0,-2 2-50 0 0,-8 40 228 0 0,-12 220 1563 0 0,27-267-1758 0 0,1 1-1 0 0,0-1 1 0 0,0 0-1 0 0,0 0 1 0 0,0 0-1 0 0,0-1 1 0 0,1 1-1 0 0,-1-1 1 0 0,1 0-1 0 0,0 0 1 0 0,-1 0-1 0 0,1 0 1 0 0,0 0-1 0 0,0-1 1 0 0,0 0-1 0 0,1 0 0 0 0,-1 0 1 0 0,0 0-1 0 0,0-1 1 0 0,0 0-1 0 0,1 1 1 0 0,-1-1-1 0 0,2-1-32 0 0,217-13-382 0 0,-189 20-4413 0 0,-39-6 3549 0 0</inkml:trace>
  <inkml:trace contextRef="#ctx0" brushRef="#br0" timeOffset="262.893">4 391 1880 0 0,'22'-7'2804'0'0,"332"-59"-1795"0"0,-329 60-3549 0 0,-24 5 1331 0 0</inkml:trace>
  <inkml:trace contextRef="#ctx0" brushRef="#br0" timeOffset="597.805">4 71 1248 0 0,'27'-27'5131'0'0,"53"8"-4745"0"0,-67 17 95 0 0,325-20 118 0 0,-357 46-5737 0 0,14-23 3871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1248 0 0,'64'118'1817'0'0,"112"216"2144"0"0,-176-333-3923 0 0,0 0 1 0 0,0-1-1 0 0,1 1 1 0 0,-1-1-1 0 0,0 1 1 0 0,0 0-1 0 0,0-1 1 0 0,0 1-1 0 0,1-1 1 0 0,-1 1-1 0 0,0-1 0 0 0,1 1 1 0 0,-1 0-1 0 0,0-1 1 0 0,1 0-1 0 0,-1 1 1 0 0,1-1-1 0 0,-1 1 1 0 0,1-1-1 0 0,-1 1 1 0 0,1-1-1 0 0,-1 0 0 0 0,1 1 1 0 0,-1-1-1 0 0,1 0 1 0 0,-1 0-1 0 0,1 1 1 0 0,-1-1-1 0 0,1 0 1 0 0,0 0-1 0 0,-1 0 1 0 0,1 0-1 0 0,0 0 0 0 0,-1 0 1 0 0,1 1-1 0 0,-1-2 1 0 0,1 1-1 0 0,0 0 1 0 0,-1 0-1 0 0,1 0 1 0 0,-1 0-1 0 0,1 0 1 0 0,0 0-1 0 0,-1-1 0 0 0,1 1 1 0 0,-1 0-1 0 0,1 0 1 0 0,-1-1-1 0 0,1 1 1 0 0,-1-1-1 0 0,1 1 1 0 0,-1 0-1 0 0,1-1 1 0 0,-1 1-1 0 0,1-1 0 0 0,-1 1 1 0 0,0-1-1 0 0,1 1 1 0 0,-1-1-1 0 0,0 1 1 0 0,1-1-1 0 0,-1 1 1 0 0,0-1-1 0 0,0 0 0 0 0,1 1 1 0 0,-1-1-1 0 0,0 0-38 0 0,29-57-201 0 0,-18 34 400 0 0,245-382-515 0 0,-212 327 148 0 0,-68 74-649 0 0,20 22-4536 0 0,5-15 4043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1780 0 0,'78'-3'6520'0'0,"-1"-3"-4708"0"0,82-2-6360 0 0,-143 21 1982 0 0,-21-6 1360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 1604 0 0,'-2'3'880'0'0,"7"2"-88"0"0,1-4-84 0 0,-1-1-108 0 0,1 2-80 0 0,4-2-87 0 0,16 0 35 0 0,-12 0-76 0 0,7 0-28 0 0,6 0 4 0 0,35-20-144 0 0,-26 13-308 0 0,2 1 8 0 0,-4-5-652 0 0,1 2-641 0 0,-3-4 117 0 0,0-2-40 0 0,-5 0 192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43 1312 0 0,'0'15'3883'0'0,"-23"22"-3120"0"0,17-28-410 0 0,-29 47 163 0 0,2 1 1 0 0,2 2 0 0 0,4 1-1 0 0,-10 32-516 0 0,21-55-1415 0 0,-3-20-2422 0 0,11-15 2608 0 0</inkml:trace>
  <inkml:trace contextRef="#ctx0" brushRef="#br0" timeOffset="259.571">206 197 1700 0 0,'13'-19'6007'0'0,"10"40"-4427"0"0,-12-6-1437 0 0,176 138 415 0 0,-86-82-2406 0 0,-73-39-2134 0 0,-28-30 2699 0 0,0-2 84 0 0</inkml:trace>
  <inkml:trace contextRef="#ctx0" brushRef="#br0" timeOffset="520.324">144 76 1184 0 0,'-8'2'202'0'0,"0"0"0"0"0,0 1 0 0 0,1 0 0 0 0,-1 0 0 0 0,1 1 0 0 0,0 0 1 0 0,0 1-1 0 0,0-1 0 0 0,1 1 0 0 0,0 1 0 0 0,0-1 0 0 0,0 1 0 0 0,0 0 0 0 0,1 0 0 0 0,0 1 0 0 0,0-1 0 0 0,1 1 0 0 0,0 0 0 0 0,0 1 0 0 0,1-1 0 0 0,0 1 0 0 0,0-1 1 0 0,0 1-1 0 0,1 0 0 0 0,0 0 0 0 0,1 0 0 0 0,0 0 0 0 0,0 0 0 0 0,1 0 0 0 0,0 1 0 0 0,0-1-202 0 0,1 7 77 0 0,1-1 0 0 0,0 1 0 0 0,1 0 0 0 0,1-1 0 0 0,0 0-1 0 0,1 0 1 0 0,1 0 0 0 0,0 0 0 0 0,0-1 0 0 0,2 0 0 0 0,-1 0 0 0 0,2-1 0 0 0,0 0 0 0 0,0-1-1 0 0,1 1 1 0 0,0-2 0 0 0,1 0 0 0 0,0 0 0 0 0,1-1 0 0 0,0 0 0 0 0,0-1 0 0 0,14 7-77 0 0,-6-3-753 0 0,1-2 1 0 0,1 0-1 0 0,0-1 0 0 0,0-1 1 0 0,0-1-1 0 0,1-1 1 0 0,0-1-1 0 0,20 2 753 0 0,-27-6-1251 0 0</inkml:trace>
  <inkml:trace contextRef="#ctx0" brushRef="#br0" timeOffset="780.31">765 1 1076 0 0,'12'17'441'0'0,"0"1"0"0"0,0 0 0 0 0,-2 1 0 0 0,0 0 0 0 0,-2 1 0 0 0,0-1 0 0 0,-1 2 0 0 0,-1-1-1 0 0,0 1 1 0 0,-2 0 0 0 0,-1 1 0 0 0,0-1 0 0 0,-2 0 0 0 0,0 1 0 0 0,-2 13-441 0 0,-2-16 107 0 0,-1-1-1 0 0,-1 1 1 0 0,0-1 0 0 0,-1 0 0 0 0,-1-1-1 0 0,-1 1 1 0 0,-1-2 0 0 0,0 1 0 0 0,-1-1-1 0 0,-1 0 1 0 0,0-1 0 0 0,-1 0 0 0 0,-1-1-108 0 0,-3-4-648 0 0,9-9-4995 0 0,10-12 4492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5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30 155 908 0 0,'0'0'793'0'0,"0"0"-131"0"0,-16-3 800 0 0,7-1 82 0 0,4 39-1098 0 0,20 17-256 0 0,2-1 0 0 0,2 0 0 0 0,2-2 0 0 0,3 0 1 0 0,2-1-1 0 0,1-2 0 0 0,3-1 0 0 0,1-1 0 0 0,3-2 1 0 0,1-1-1 0 0,7 4-190 0 0,56 17 966 0 0,-59-77-601 0 0,-23 3-311 0 0,-2-1 0 0 0,1 0 0 0 0,-2-1 0 0 0,0 0 0 0 0,-1-1 0 0 0,0-1 0 0 0,-1 0 1 0 0,-1 0-1 0 0,0-1 0 0 0,-1 0 0 0 0,3-10-54 0 0,-8 18 20 0 0,46-101 226 0 0,-4-2 0 0 0,-6-2-1 0 0,-2-12-245 0 0,-4 5-510 0 0,-22 119-3647 0 0,14 17 2527 0 0,-20-11 643 0 0,10 6-515 0 0</inkml:trace>
  <inkml:trace contextRef="#ctx0" brushRef="#br0" timeOffset="359.35">1862 158 1204 0 0,'9'13'3185'0'0,"-34"39"-2514"0"0,21-44-304 0 0,-118 246 2122 0 0,75-124-3155 0 0,30-107-3640 0 0,14-22 2938 0 0</inkml:trace>
  <inkml:trace contextRef="#ctx0" brushRef="#br0" timeOffset="640.567">1558 281 1576 0 0,'-2'-12'1611'0'0,"1"-13"4081"0"0,21 31-4715 0 0,227 168 35 0 0,-220-157-1284 0 0,86 85-3123 0 0,-113-102 2982 0 0,3 7 110 0 0,-6-2-3498 0 0,-10 4 2301 0 0</inkml:trace>
  <inkml:trace contextRef="#ctx0" brushRef="#br0" timeOffset="906.492">1235 200 1228 0 0,'-13'7'283'0'0,"0"0"1"0"0,0 2-1 0 0,1 0 0 0 0,0 0 1 0 0,1 1-1 0 0,-1 0 0 0 0,2 1 0 0 0,0 0 1 0 0,0 1-1 0 0,1 0 0 0 0,1 0 1 0 0,0 1-1 0 0,0 0 0 0 0,1 1 1 0 0,1 0-1 0 0,1 0 0 0 0,0 0 0 0 0,0 0 1 0 0,2 1-1 0 0,-2 8-283 0 0,5-10 105 0 0,1 1 0 0 0,1-1 0 0 0,0 1 0 0 0,1-1 1 0 0,0 0-1 0 0,1 0 0 0 0,0 0 0 0 0,1 0 0 0 0,1-1 0 0 0,0 0 0 0 0,0 0 0 0 0,1-1 0 0 0,1 1 1 0 0,0-1-1 0 0,0-1 0 0 0,1 0 0 0 0,1 0 0 0 0,4 3-105 0 0,11 10-95 0 0,1-1-1 0 0,0-2 0 0 0,2 0 1 0 0,1-2-1 0 0,0-1 1 0 0,24 10 95 0 0,131 17-4891 0 0,-161-44 3461 0 0</inkml:trace>
  <inkml:trace contextRef="#ctx0" brushRef="#br0" timeOffset="1172.088">2238 0 1240 0 0,'15'17'417'0'0,"-1"1"-1"0"0,-1 0 0 0 0,-1 1 1 0 0,-1 1-1 0 0,0-1 1 0 0,-2 2-1 0 0,0-1 1 0 0,-1 2-1 0 0,-1 1-416 0 0,26 58 836 0 0,-17-50-392 0 0,-2 0-1 0 0,-1 0 1 0 0,-1 2 0 0 0,-2-1 0 0 0,-1 1-1 0 0,-2 1 1 0 0,-1 0 0 0 0,-1 0 0 0 0,-2 9-444 0 0,-6-26 14 0 0,-1 0 0 0 0,-1 0 0 0 0,0-1 0 0 0,-2 0 0 0 0,0 0 0 0 0,0 0 0 0 0,-1-1 0 0 0,-1 0 1 0 0,-1-1-1 0 0,0 0 0 0 0,-1 0 0 0 0,0-1 0 0 0,-1-1 0 0 0,-1 1 0 0 0,0-2 0 0 0,0 0 0 0 0,-1-1 0 0 0,0 0 1 0 0,-7 2-15 0 0,20-10-210 0 0,-1-1 0 0 0,1 0-1 0 0,0 0 1 0 0,-1 0 0 0 0,1 0 0 0 0,-1-1 0 0 0,1 1 0 0 0,-1 0 0 0 0,1-1 0 0 0,-1 1 0 0 0,0-1 0 0 0,1 1 0 0 0,-1-1 0 0 0,0 0 0 0 0,1 0 0 0 0,-1 0 0 0 0,0 0 0 0 0,1 0 0 0 0,-1 0 0 0 0,0 0 0 0 0,1 0 0 0 0,-1-1 0 0 0,0 1 0 0 0,1-1 0 0 0,-1 1 0 0 0,0-1 0 0 0,1 1-1 0 0,-1-1 1 0 0,1 0 0 0 0,-1 0 0 0 0,1 0 0 0 0,0 0 0 0 0,-1 0 210 0 0,1-9-1258 0 0</inkml:trace>
  <inkml:trace contextRef="#ctx0" brushRef="#br0" timeOffset="1578.307">2760 335 1416 0 0,'-26'-5'7676'0'0,"175"-4"-6295"0"0,5 0-1973 0 0,0 5-5048 0 0,-133 4 4157 0 0,-7 0 221 0 0</inkml:trace>
  <inkml:trace contextRef="#ctx0" brushRef="#br0" timeOffset="1843.892">2864 506 1688 0 0,'8'8'5580'0'0,"43"-7"-4701"0"0,-40-1-252 0 0,209-16-371 0 0,-25-9-6665 0 0,-158 16 5012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1700 0 0,'-1'11'7679'0'0,"-6"28"-5618"0"0,-3 14-2116 0 0,8-17-230 0 0,1 0-1 0 0,2 1 1 0 0,2-1 0 0 0,1 0-1 0 0,1 0 1 0 0,3-1 0 0 0,2 7 285 0 0,12 47-6902 0 0,-21-82 5472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20 1164 0 0,'22'-5'7259'0'0,"-15"30"-4433"0"0,-6-11-2962 0 0,29 377 1512 0 0,-13-214-2337 0 0,-44-171-7996 0 0,22-7 7718 0 0</inkml:trace>
  <inkml:trace contextRef="#ctx0" brushRef="#br0" timeOffset="256.709">87 607 1324 0 0,'0'-1'792'0'0,"1"-1"64"0"0,2 2-108 0 0,4 0-76 0 0,1-3-128 0 0,11 0-19 0 0,3 0-97 0 0,2 0-36 0 0,0-1-76 0 0,-6-1-188 0 0,6 1-216 0 0,0-4 8 0 0,-6 1-776 0 0,-1-1-485 0 0,1 1 61 0 0,-9-7 24 0 0</inkml:trace>
  <inkml:trace contextRef="#ctx0" brushRef="#br0" timeOffset="562.45">192 1 1256 0 0,'-47'19'4827'0'0,"-16"38"-3624"0"0,58-52-935 0 0,-21 33-294 0 0,-19 16-4834 0 0,39-52 3756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2012 0 0,'129'-5'5969'0'0,"62"-12"-5748"0"0,-37 1-2484 0 0,-100 7-226 0 0,-41 3 1251 0 0</inkml:trace>
  <inkml:trace contextRef="#ctx0" brushRef="#br0" timeOffset="189.312">84 172 2076 0 0,'3'1'948'0'0,"2"2"-100"0"0,3-1-100 0 0,1-2-80 0 0,25-2-67 0 0,-17 2-53 0 0,11 0-88 0 0,4 0 0 0 0,36-16-240 0 0,-29 14-168 0 0,4-2-12 0 0,-5-4-680 0 0,-1 2-716 0 0,2-4 55 0 0,-4-1 69 0 0,-2 1 36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4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1428 0 0,'0'0'842'0'0,"-1"11"3255"0"0,3-18-4036 0 0,1 0-1 0 0,0 0 1 0 0,0 0-1 0 0,1 1 0 0 0,0 0 1 0 0,0-1-1 0 0,0 1 1 0 0,1 1-1 0 0,-1-1 1 0 0,2 0-1 0 0,-1 1 1 0 0,0 0-1 0 0,1 1 0 0 0,0-1 1 0 0,0 1-1 0 0,1 0 1 0 0,-1 0-1 0 0,1 1 1 0 0,-1 0-1 0 0,1 0 1 0 0,0 1-1 0 0,0 0 0 0 0,1 0 1 0 0,-1 0-1 0 0,0 1 1 0 0,5 0-61 0 0,-8 2 16 0 0,0 1 0 0 0,1 0 0 0 0,-1-1 1 0 0,-1 2-1 0 0,1-1 0 0 0,0 0 0 0 0,0 1 1 0 0,-1-1-1 0 0,1 1 0 0 0,-1 0 0 0 0,0 1 0 0 0,0-1 1 0 0,0 0-1 0 0,-1 1 0 0 0,1-1 0 0 0,-1 1 1 0 0,0 0-1 0 0,1 0 0 0 0,-2 0 0 0 0,1 0 1 0 0,0 0-1 0 0,-1 0 0 0 0,0 1 0 0 0,0-1 0 0 0,0 0 1 0 0,-1 1-1 0 0,1-1 0 0 0,-1 1 0 0 0,0-1 1 0 0,0 1-1 0 0,-1-1 0 0 0,0 3-16 0 0,1 6 35 0 0,-1 0 0 0 0,0 0 0 0 0,-1 0 0 0 0,0 0-1 0 0,-1-1 1 0 0,-1 1 0 0 0,0-1 0 0 0,-1 1 0 0 0,0-1 0 0 0,0-1-1 0 0,-6 9-34 0 0,-109 178 1580 0 0,122-196-1556 0 0,0 0 0 0 0,-1 0-1 0 0,1 0 1 0 0,0 0 0 0 0,0-1 0 0 0,0 1 0 0 0,1-1 0 0 0,-1 1-1 0 0,0-1 1 0 0,1 0 0 0 0,-1 0 0 0 0,0 0 0 0 0,1 0-1 0 0,-1 0 1 0 0,1 0 0 0 0,0-1 0 0 0,-1 1 0 0 0,1-1 0 0 0,-1 0-1 0 0,1 1 1 0 0,0-1 0 0 0,-1-1 0 0 0,1 1 0 0 0,0 0 0 0 0,-1-1-1 0 0,2 1-23 0 0,224 0-2985 0 0,-116-28-2373 0 0,-102 21 4201 0 0</inkml:trace>
  <inkml:trace contextRef="#ctx0" brushRef="#br0" timeOffset="247.652">597 197 1792 0 0,'-3'2'956'0'0,"1"-1"-140"0"0,2 2-72 0 0,-2-3-92 0 0,2 2-63 0 0,2-2-49 0 0,1 0-72 0 0,5-2-44 0 0,0 2-68 0 0,16-4-64 0 0,-8 4-92 0 0,29-12-284 0 0,-11 6 8 0 0,-1-3-512 0 0,2-2-916 0 0,-6-1 167 0 0,3 0 49 0 0,-5-1 156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2:1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30 924 0 0,'0'-7'1432'0'0,"-1"4"-324"0"0,1-3-248 0 0,-2 3-196 0 0,2-2-159 0 0,0 2-153 0 0,0 2-308 0 0,3-1 0 0 0,-1 2-300 0 0,0 0-241 0 0,-2 2-459 0 0,0-1-164 0 0,3-1-88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2:1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1768 0 0,'-1'10'1321'0'0,"2"-11"-1269"0"0,-1 1 0 0 0,0 0-1 0 0,0-1 1 0 0,1 1 0 0 0,-1-1-1 0 0,0 1 1 0 0,1 0 0 0 0,-1-1 0 0 0,0 1-1 0 0,1 0 1 0 0,-1-1 0 0 0,1 1 0 0 0,-1 0-1 0 0,1 0 1 0 0,-1 0 0 0 0,1-1-1 0 0,-1 1 1 0 0,0 0 0 0 0,1 0 0 0 0,-1 0-1 0 0,1 0 1 0 0,-1 0 0 0 0,1 0 0 0 0,-1 0-1 0 0,1 0 1 0 0,-1 0 0 0 0,1 0 0 0 0,-1 0-1 0 0,1 0 1 0 0,-1 0 0 0 0,1 0-1 0 0,-1 0 1 0 0,1 0 0 0 0,-1 1 0 0 0,1-1-1 0 0,-1 0 1 0 0,1 0 0 0 0,-1 1 0 0 0,0-1-1 0 0,1 0 1 0 0,-1 1 0 0 0,1-1-1 0 0,-1 0 1 0 0,0 1 0 0 0,1-1 0 0 0,-1 0-1 0 0,0 1 1 0 0,0-1 0 0 0,1 1 0 0 0,-1-1-1 0 0,0 1 1 0 0,0-1 0 0 0,0 1 0 0 0,1-1-1 0 0,-1 0 1 0 0,0 1 0 0 0,0-1-1 0 0,0 1 1 0 0,0-1 0 0 0,0 1 0 0 0,0-1-1 0 0,0 1 1 0 0,0-1 0 0 0,0 1 0 0 0,0-1-1 0 0,0 1-51 0 0,30-9 1169 0 0,-48 21-3052 0 0,-14-7-436 0 0,13-3 1133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2:1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2408 0 0,'0'5'728'0'0,"2"-2"-20"0"0,-1 0-100 0 0,-1-2-100 0 0,4 1-24 0 0,-3-1-143 0 0,1 1-5 0 0,-1-1-244 0 0,4-1-12 0 0,2 0-412 0 0,-4 0-261 0 0,-2 0-627 0 0,3 2 0 0 0,-3-2 28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2:0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75 404 1164 0 0,'0'0'308'0'0,"0"0"94"0"0,0 0-106 0 0,0 0-58 0 0,0 0-24 0 0,0 0 85 0 0,0 0-26 0 0,0 0-97 0 0,0 0-10 0 0,0 0 86 0 0,0 0 0 0 0,0 0-11 0 0,0 0 4 0 0,0 0-83 0 0,0 0 29 0 0,0 0-10 0 0,0 0 29 0 0,0 0-14 0 0,0 0 0 0 0,0 0-21 0 0,0 0-99 0 0,0 0 8 0 0,0 0 41 0 0,0 0 55 0 0,0 0-4 0 0,0 0-36 0 0,0 0-31 0 0,0 0 1 0 0,0 0 4 0 0,0 0 32 0 0,0 0-79 0 0,0 0-70 0 0,0 0 19 0 0,0 0-55 0 0,0 0 114 0 0,0 0 1 0 0,0 0-33 0 0,0 0-45 0 0,-4 3-17 0 0,0 7 33 0 0,0-1 0 0 0,0 0 0 0 0,1 1 0 0 0,1 0 0 0 0,-1-1 0 0 0,2 1 0 0 0,-1 0 0 0 0,1 0 0 0 0,1 0 0 0 0,0 1 0 0 0,0-1 0 0 0,1 0 0 0 0,0 0 0 0 0,1 2-14 0 0,0 32 0 0 0,8 238 228 0 0,-4-190-2025 0 0,-11-101-1061 0 0,3-7 1698 0 0</inkml:trace>
  <inkml:trace contextRef="#ctx0" brushRef="#br0" timeOffset="408.273">0 360 948 0 0,'4'-71'4735'0'0,"-2"66"-4682"0"0,1-1 0 0 0,-1 1 0 0 0,1 1-1 0 0,1-1 1 0 0,-1 0 0 0 0,1 1-1 0 0,-1 0 1 0 0,1 0 0 0 0,1 0 0 0 0,-1 0-1 0 0,0 0 1 0 0,1 1 0 0 0,0 0-1 0 0,0 0 1 0 0,0 0 0 0 0,0 1-1 0 0,0 0 1 0 0,0 0 0 0 0,1 0 0 0 0,-1 0-1 0 0,1 1 1 0 0,0 0 0 0 0,-1 0-1 0 0,1 0 1 0 0,0 1 0 0 0,-1 0 0 0 0,1 0-1 0 0,0 1 1 0 0,-1-1 0 0 0,3 2-53 0 0,3 0 27 0 0,-1 1 0 0 0,0 0 0 0 0,0 1 1 0 0,0 0-1 0 0,0 1 0 0 0,-1 0 1 0 0,1 0-1 0 0,-1 1 0 0 0,-1 0 0 0 0,1 0 1 0 0,-1 1-1 0 0,0 1 0 0 0,-1-1 1 0 0,1 1-1 0 0,-1 0 0 0 0,-1 1 0 0 0,0 0 1 0 0,0 0-1 0 0,-1 0 0 0 0,0 1 0 0 0,0-1 1 0 0,-1 1-1 0 0,-1 0 0 0 0,0 1 1 0 0,0-1-1 0 0,-1 0 0 0 0,0 1 0 0 0,-1 0 1 0 0,0-1-1 0 0,0 1 0 0 0,-1 0 0 0 0,-1-1 1 0 0,0 6-28 0 0,-3-4 0 0 0,0 0-1 0 0,0-1 1 0 0,-1 0 0 0 0,-1 0 0 0 0,0 0 0 0 0,0-1 0 0 0,-1 0-1 0 0,0 0 1 0 0,-1 0 0 0 0,0-1 0 0 0,-1-1 0 0 0,0 1-1 0 0,0-1 1 0 0,0-1 0 0 0,-1 1 0 0 0,0-2 0 0 0,-1 1 0 0 0,0-2-1 0 0,0 1 1 0 0,0-2 0 0 0,0 1 0 0 0,-1-1 0 0 0,-7 1 0 0 0,15-5-193 0 0,1-1 1 0 0,-1 1 0 0 0,0-1-1 0 0,0 1 1 0 0,0-1 0 0 0,0-1-1 0 0,0 1 1 0 0,1 0 0 0 0,-1-1 0 0 0,1 0-1 0 0,-1 1 1 0 0,1-2 0 0 0,0 1-1 0 0,-1 0 1 0 0,1-1 0 0 0,0 1-1 0 0,0-1 1 0 0,1 0 0 0 0,-1 0-1 0 0,1 0 1 0 0,-1 0 0 0 0,1 0-1 0 0,0-1 1 0 0,-1-2 192 0 0,-8-15-1193 0 0</inkml:trace>
  <inkml:trace contextRef="#ctx0" brushRef="#br0" timeOffset="997.216">373 659 2012 0 0,'5'-4'78'0'0,"1"0"0"0"0,0 1 0 0 0,-1 0 0 0 0,1 0 0 0 0,1 1 0 0 0,-1 0 0 0 0,0 0 0 0 0,1 0 0 0 0,-1 0 1 0 0,1 1-1 0 0,-1 1 0 0 0,1-1 0 0 0,-1 1 0 0 0,1 0 0 0 0,0 0 0 0 0,-1 1 0 0 0,1 0 0 0 0,-1 0 0 0 0,1 0 0 0 0,-1 1 0 0 0,0 0 0 0 0,1 0 0 0 0,-1 1 0 0 0,0 0 0 0 0,0 0 0 0 0,-1 0 0 0 0,4 3-78 0 0,1 0 113 0 0,0 0 0 0 0,0 1-1 0 0,-1 0 1 0 0,-1 0 0 0 0,1 1-1 0 0,-1 1 1 0 0,0-1 0 0 0,-1 1 0 0 0,0 0-1 0 0,0 1 1 0 0,-1 0 0 0 0,0 0 0 0 0,-1 0-1 0 0,0 0 1 0 0,-1 1 0 0 0,0 0 0 0 0,-1 0-1 0 0,0 0 1 0 0,0 1 0 0 0,-1-1-1 0 0,-1 0 1 0 0,0 1 0 0 0,-1 4-113 0 0,0-11 118 0 0,-1 0-1 0 0,0 0 1 0 0,-1 0 0 0 0,1 0-1 0 0,-1-1 1 0 0,0 1 0 0 0,0-1 0 0 0,0 1-1 0 0,-1-1 1 0 0,1 0 0 0 0,-1 0-1 0 0,0 0 1 0 0,-1 0 0 0 0,1 0-1 0 0,-1-1 1 0 0,1 1 0 0 0,-1-1 0 0 0,0 0-1 0 0,0 0 1 0 0,-1-1 0 0 0,1 1-1 0 0,0-1 1 0 0,-1 0 0 0 0,1 0-1 0 0,-1 0 1 0 0,0-1 0 0 0,0 1 0 0 0,-4-1-118 0 0,6-1 30 0 0,-1-1 1 0 0,1 1 0 0 0,-1-1 0 0 0,1 0-1 0 0,0 0 1 0 0,-1 0 0 0 0,1-1 0 0 0,0 1-1 0 0,0-1 1 0 0,0 0 0 0 0,0 1 0 0 0,0-1-1 0 0,0-1 1 0 0,1 1 0 0 0,-1 0 0 0 0,1-1-1 0 0,-1 1 1 0 0,1-1 0 0 0,0 0 0 0 0,0 0-1 0 0,0 0 1 0 0,0 0 0 0 0,1 0 0 0 0,-1 0-1 0 0,1 0 1 0 0,0-1 0 0 0,0 1 0 0 0,0 0-1 0 0,0-1 1 0 0,1 1 0 0 0,-1-1 0 0 0,1 1-1 0 0,0-1 1 0 0,0 1 0 0 0,0-1 0 0 0,1-2-31 0 0,15-119-45 0 0,-11 111-75 0 0,1 1-1 0 0,0-1 1 0 0,1 1-1 0 0,0 1 1 0 0,1-1 0 0 0,1 1-1 0 0,0 0 1 0 0,0 1-1 0 0,1 0 1 0 0,1 1-1 0 0,0 0 1 0 0,0 1-1 0 0,4-3 121 0 0,108-46-3952 0 0,-102 54 1514 0 0,-14 4 1284 0 0</inkml:trace>
  <inkml:trace contextRef="#ctx0" brushRef="#br0" timeOffset="1541.079">1002 654 1028 0 0,'-11'15'365'0'0,"2"-3"-128"0"0,0 0 0 0 0,0 1 0 0 0,1 0 1 0 0,0 1-1 0 0,1-1 0 0 0,1 1 0 0 0,0 1 1 0 0,1-1-1 0 0,1 1 0 0 0,0 0 0 0 0,1 0 1 0 0,0 2-238 0 0,5-13 51 0 0,-1-1-1 0 0,1 1 1 0 0,0 0 0 0 0,0 0 0 0 0,0-1 0 0 0,0 1 0 0 0,1-1 0 0 0,-1 1-1 0 0,1-1 1 0 0,0 0 0 0 0,0 0 0 0 0,0-1 0 0 0,0 1 0 0 0,1 0 0 0 0,-1-1 0 0 0,1 0-1 0 0,-1 0 1 0 0,1 0 0 0 0,0 0 0 0 0,0-1 0 0 0,0 1 0 0 0,0-1 0 0 0,0 0-1 0 0,0 0 1 0 0,0-1 0 0 0,0 1 0 0 0,0-1 0 0 0,1 0 0 0 0,-1 0 0 0 0,0 0-1 0 0,0 0 1 0 0,0-1 0 0 0,0 0 0 0 0,1 0 0 0 0,-1 0 0 0 0,0 0 0 0 0,-1-1 0 0 0,1 1-1 0 0,0-1 1 0 0,0 0 0 0 0,-1 0 0 0 0,1-1 0 0 0,-1 1 0 0 0,1-1 0 0 0,0-1-51 0 0,14-2 24 0 0,0-1 1 0 0,-1-1-1 0 0,0 0 1 0 0,-1-2-1 0 0,1 1 1 0 0,-2-2 0 0 0,0 0-1 0 0,0-1 1 0 0,-1-1-1 0 0,0 0 1 0 0,-1-1-1 0 0,-1 0 1 0 0,0-1-1 0 0,-1-1 1 0 0,0 0 0 0 0,-2 0-1 0 0,0-1 1 0 0,1-2-25 0 0,-12 15 12 0 0,1 1 1 0 0,-1-1-1 0 0,1 1 0 0 0,-1 0 1 0 0,0-1-1 0 0,-1 1 1 0 0,1 0-1 0 0,-1 1 1 0 0,1-1-1 0 0,-1 0 1 0 0,0 1-1 0 0,0-1 1 0 0,0 1-1 0 0,0 0 1 0 0,0 0-1 0 0,0 0 0 0 0,-1 0 1 0 0,1 1-1 0 0,-1-1 1 0 0,1 1-1 0 0,-1 0 1 0 0,0 0-1 0 0,1 0 1 0 0,-1 0-1 0 0,0 1 1 0 0,0 0-1 0 0,1 0 1 0 0,-1 0-1 0 0,-2 0-12 0 0,-209 30-154 0 0,203-25-3416 0 0,17-7 2358 0 0</inkml:trace>
  <inkml:trace contextRef="#ctx0" brushRef="#br0" timeOffset="1848.892">1493 480 2116 0 0,'-31'65'3449'0'0,"52"122"-2280"0"0,-20-183-1104 0 0,41 146 424 0 0,-23-89-301 0 0,-2 0 0 0 0,-3 1 0 0 0,-3 0 0 0 0,-2 1-1 0 0,-2 27-187 0 0,-7-88-97 0 0,0 1 0 0 0,0-1-1 0 0,0 0 1 0 0,0 0-1 0 0,-1 0 1 0 0,1 1 0 0 0,-1-1-1 0 0,1 0 1 0 0,-1 0 0 0 0,0 0-1 0 0,0 0 1 0 0,0 0-1 0 0,0 0 1 0 0,0 0 0 0 0,-1 0-1 0 0,1 0 1 0 0,-1-1-1 0 0,1 1 1 0 0,-1-1 0 0 0,1 1-1 0 0,-1-1 1 0 0,0 1-1 0 0,0-1 1 0 0,0 0 0 0 0,0 0-1 0 0,0 0 1 0 0,0 0 0 0 0,0 0-1 0 0,0 0 1 0 0,0 0-1 0 0,0-1 1 0 0,0 1 0 0 0,-1-1-1 0 0,1 0 1 0 0,0 0-1 0 0,0 1 1 0 0,0-1 0 0 0,-1-1-1 0 0,1 1 1 0 0,0 0-1 0 0,0-1 1 0 0,-1 1 0 0 0,1-1-1 0 0,0 1 1 0 0,0-1 0 0 0,0 0-1 0 0,0 0 1 0 0,0 0-1 0 0,0 0 1 0 0,0 0 0 0 0,0-1-1 0 0,1 1 1 0 0,-1 0-1 0 0,0-1 1 0 0,1 0 0 0 0,-1 1-1 0 0,0-1 98 0 0,-19-14-1172 0 0</inkml:trace>
  <inkml:trace contextRef="#ctx0" brushRef="#br0" timeOffset="2128.491">1527 653 1184 0 0,'3'-6'95'0'0,"1"-1"1"0"0,1 2-1 0 0,-1-1 0 0 0,1 1 0 0 0,0-1 0 0 0,0 1 1 0 0,1 0-1 0 0,-1 1 0 0 0,1 0 0 0 0,0 0 0 0 0,0 0 1 0 0,1 0-1 0 0,-1 1 0 0 0,1 0 0 0 0,0 1 1 0 0,0-1-1 0 0,0 1 0 0 0,0 0 0 0 0,0 1 0 0 0,0 0 1 0 0,0 0-1 0 0,0 1 0 0 0,1-1 0 0 0,-1 2 0 0 0,0-1 1 0 0,0 1-1 0 0,1 0 0 0 0,-1 0 0 0 0,0 1 1 0 0,0 0-1 0 0,0 1 0 0 0,-1-1 0 0 0,1 1 0 0 0,0 0 1 0 0,-1 1-1 0 0,0 0 0 0 0,0 0 0 0 0,0 0 0 0 0,0 0 1 0 0,-1 1-1 0 0,0 0 0 0 0,2 2-95 0 0,-7 0 48 0 0,0 0-1 0 0,-1 0 1 0 0,0 0-1 0 0,0 0 1 0 0,-1 0 0 0 0,0 0-1 0 0,0 0 1 0 0,-1-1-1 0 0,0 1 1 0 0,0-1-1 0 0,0 1 1 0 0,-1-1 0 0 0,1 0-1 0 0,-2-1 1 0 0,1 1-1 0 0,-1-1 1 0 0,1 0-1 0 0,-2 0 1 0 0,1 0 0 0 0,0 0-1 0 0,-1-1 1 0 0,0 0-1 0 0,0 0 1 0 0,0-1-1 0 0,0 0 1 0 0,-1 0 0 0 0,1 0-1 0 0,-1-1 1 0 0,0 0-1 0 0,0 0 1 0 0,-2 0-48 0 0,-117 10 48 0 0,64-51-2857 0 0,59 29 1585 0 0,3 7-117 0 0</inkml:trace>
  <inkml:trace contextRef="#ctx0" brushRef="#br0" timeOffset="2562.884">1965 713 876 0 0,'224'-68'3320'0'0,"-223"68"-3276"0"0,1 0 0 0 0,-1 0 0 0 0,0 0 0 0 0,1-1 0 0 0,-1 1 0 0 0,1 0 0 0 0,-1-1 0 0 0,0 1 0 0 0,0-1 0 0 0,1 1 0 0 0,-1-1 0 0 0,0 1 0 0 0,0-1 0 0 0,0 0 0 0 0,1 0 0 0 0,-1 0 0 0 0,0 0 0 0 0,0 0 0 0 0,0 0 0 0 0,-1 0 0 0 0,1 0 0 0 0,0 0 0 0 0,0 0 0 0 0,0 0 0 0 0,-1 0 0 0 0,1-1 0 0 0,-1 1 0 0 0,1 0 0 0 0,-1-1-1 0 0,1 1 1 0 0,-1 0 0 0 0,0-1 0 0 0,0 1 0 0 0,0 0 0 0 0,1-1 0 0 0,-1 1 0 0 0,-1 0 0 0 0,1-1 0 0 0,0 1 0 0 0,0-1 0 0 0,0 1 0 0 0,-1 0 0 0 0,1-1 0 0 0,-1 1 0 0 0,1 0 0 0 0,-1 0 0 0 0,1-1 0 0 0,-1 1 0 0 0,0 0 0 0 0,1 0-44 0 0,-67-25 1298 0 0,60 25-1260 0 0,0 1 0 0 0,0-1 0 0 0,0 1 0 0 0,0 1 1 0 0,1-1-1 0 0,-1 1 0 0 0,0 1 0 0 0,0-1 0 0 0,0 1 0 0 0,1 0 1 0 0,-1 0-1 0 0,1 1 0 0 0,-1 0 0 0 0,1 0 0 0 0,0 1 0 0 0,0 0 1 0 0,1 0-1 0 0,-1 0 0 0 0,1 1 0 0 0,0-1 0 0 0,0 1 0 0 0,0 0 1 0 0,1 1-1 0 0,0-1 0 0 0,0 1 0 0 0,0 0 0 0 0,0 0 0 0 0,1 0 1 0 0,0 0-1 0 0,1 1 0 0 0,-1 0 0 0 0,0 2-38 0 0,4-5-18 0 0,0 0 0 0 0,0 0 0 0 0,0 0 0 0 0,1 0 0 0 0,-1-1 0 0 0,1 1 0 0 0,0 0 0 0 0,0-1 0 0 0,0 0 0 0 0,0 1 0 0 0,0-1 0 0 0,1 0 0 0 0,0 0 0 0 0,0 0 0 0 0,0-1 0 0 0,0 1 0 0 0,0-1 0 0 0,0 1 0 0 0,0-1 0 0 0,1 0 0 0 0,-1 0 0 0 0,1-1 0 0 0,0 1 0 0 0,-1-1 0 0 0,1 1 0 0 0,0-1 0 0 0,0-1 0 0 0,0 1 0 0 0,3 0 18 0 0,76 9-3633 0 0,-56-12 2361 0 0,21-8 41 0 0</inkml:trace>
  <inkml:trace contextRef="#ctx0" brushRef="#br0" timeOffset="2857.578">2277 674 1844 0 0,'6'-5'134'0'0,"1"1"1"0"0,0 1-1 0 0,0-1 0 0 0,0 1 1 0 0,0 0-1 0 0,1 1 0 0 0,-1 0 1 0 0,1 0-1 0 0,-1 0 0 0 0,1 1 1 0 0,0 0-1 0 0,-1 1 0 0 0,1-1 1 0 0,0 2-1 0 0,0-1 0 0 0,-1 1 1 0 0,1 0-1 0 0,0 1 0 0 0,-1-1 1 0 0,1 2-1 0 0,-1-1 0 0 0,0 1 1 0 0,5 2-135 0 0,-4-3 107 0 0,-1 0 0 0 0,1 0 0 0 0,0 1 1 0 0,0 0-1 0 0,-1 0 0 0 0,0 1 0 0 0,0 0 1 0 0,0 1-1 0 0,0-1 0 0 0,0 1 0 0 0,-1 0 1 0 0,0 1-1 0 0,0 0 0 0 0,-1-1 0 0 0,1 2 1 0 0,-1-1-1 0 0,-1 1 0 0 0,1 0 0 0 0,1 3-107 0 0,-6-8 434 0 0,-2 0-350 0 0,1 1-1 0 0,-1-1 1 0 0,0 0 0 0 0,0 0-1 0 0,0 0 1 0 0,0 0-1 0 0,0 0 1 0 0,0 0-1 0 0,-1-1 1 0 0,1 1-1 0 0,0-1 1 0 0,-1 1-1 0 0,0-1 1 0 0,1 0-1 0 0,-1 0 1 0 0,0 0 0 0 0,1 0-1 0 0,-1-1 1 0 0,0 1-1 0 0,0-1 1 0 0,0 0-1 0 0,0 0 1 0 0,1 0-1 0 0,-1 0 1 0 0,0 0-1 0 0,0 0 1 0 0,0-1-1 0 0,0 1 1 0 0,1-1 0 0 0,-2 0-84 0 0,-3-2 16 0 0,1 1 1 0 0,0-1 0 0 0,0 0 0 0 0,0 0 0 0 0,1 0-1 0 0,-1-1 1 0 0,1 0 0 0 0,0 0 0 0 0,0 0-1 0 0,0-1 1 0 0,0 0 0 0 0,1 0 0 0 0,0 0 0 0 0,0 0-1 0 0,0-1 1 0 0,1 1 0 0 0,-1-1 0 0 0,1 0 0 0 0,1 0-1 0 0,-1 0 1 0 0,1-1 0 0 0,0 1 0 0 0,1 0 0 0 0,-1-1-1 0 0,1 1 1 0 0,1-1 0 0 0,-1 0 0 0 0,1 1-1 0 0,0-1 1 0 0,1 1 0 0 0,-1-1 0 0 0,1 0 0 0 0,2-5-17 0 0,6-6-623 0 0,2 0-1 0 0,0 0 1 0 0,1 1 0 0 0,0 1 0 0 0,1 0 0 0 0,1 1 0 0 0,1 0 0 0 0,0 1 0 0 0,1 1 0 0 0,0 0 0 0 0,14-7 623 0 0,-5 1-1232 0 0</inkml:trace>
  <inkml:trace contextRef="#ctx0" brushRef="#br0" timeOffset="3310.111">2986 204 2136 0 0,'6'19'310'0'0,"-1"0"0"0"0,0 0 0 0 0,-2 0 0 0 0,0 1 0 0 0,-1-1 0 0 0,-1 1 0 0 0,-1-1 0 0 0,0 1 0 0 0,-2-1 0 0 0,0 1 1 0 0,-1-1-1 0 0,-1 0 0 0 0,-2 4-310 0 0,-50 332 2789 0 0,56-353-2794 0 0,0 1 0 0 0,0-1 0 0 0,0 0-1 0 0,0 0 1 0 0,0 0 0 0 0,1 0 0 0 0,-1 0-1 0 0,1 0 1 0 0,0 0 0 0 0,-1 0 0 0 0,1 0 0 0 0,0 0-1 0 0,0 0 1 0 0,0 0 0 0 0,0-1 0 0 0,1 1 0 0 0,-1 0-1 0 0,0-1 1 0 0,1 1 0 0 0,-1-1 0 0 0,1 1 0 0 0,0-1-1 0 0,-1 0 1 0 0,1 1 0 0 0,0-1 0 0 0,0 0-1 0 0,0 0 1 0 0,0 0 0 0 0,0-1 0 0 0,0 1 0 0 0,0 0-1 0 0,0-1 1 0 0,0 1 0 0 0,0-1 0 0 0,0 0 0 0 0,0 0-1 0 0,0 0 1 0 0,1 0 0 0 0,-1 0 0 0 0,0 0 0 0 0,0 0-1 0 0,0-1 1 0 0,2 0 5 0 0,85-31-3241 0 0,-52 7 703 0 0,-25 11 1217 0 0</inkml:trace>
  <inkml:trace contextRef="#ctx0" brushRef="#br0" timeOffset="3666.964">2752 657 1748 0 0,'0'0'78'0'0,"-1"0"0"0"0,0-1 0 0 0,1 1 0 0 0,-1 0 0 0 0,1-1 0 0 0,-1 1 0 0 0,1-1 0 0 0,-1 1 0 0 0,1-1 0 0 0,-1 1 0 0 0,1-1 0 0 0,-1 1 0 0 0,1-1 0 0 0,0 1 0 0 0,-1-1-1 0 0,1 1 1 0 0,0-1 0 0 0,-1 0 0 0 0,1 1 0 0 0,0-1 0 0 0,0 0 0 0 0,0 1 0 0 0,0-1 0 0 0,-1 0 0 0 0,1 1 0 0 0,0-1 0 0 0,0 0 0 0 0,0 1 0 0 0,0-1 0 0 0,1 0 0 0 0,-1 1 0 0 0,0-1 0 0 0,0 0 0 0 0,0 1 0 0 0,0-1 0 0 0,1 0 0 0 0,-1 1 0 0 0,0-1-1 0 0,1 1 1 0 0,-1-1 0 0 0,0 0 0 0 0,1 1 0 0 0,-1-1 0 0 0,1 1 0 0 0,-1-1 0 0 0,1 1 0 0 0,-1 0 0 0 0,1-1 0 0 0,-1 1 0 0 0,1-1 0 0 0,-1 1 0 0 0,1 0 0 0 0,0-1 0 0 0,-1 1 0 0 0,1 0 0 0 0,0 0 0 0 0,-1 0 0 0 0,1-1 0 0 0,0 1 0 0 0,-1 0-1 0 0,1 0 1 0 0,0 0 0 0 0,-1 0 0 0 0,1 0 0 0 0,0 0 0 0 0,-1 0 0 0 0,1 0 0 0 0,0 1 0 0 0,-1-1 0 0 0,1 0-78 0 0,56-23 280 0 0,-5 8-94 0 0,1 1 1 0 0,1 4-1 0 0,0 1 0 0 0,0 3 1 0 0,55 1-187 0 0,-105 5 26 0 0,0-1 0 0 0,1 1-1 0 0,-1 0 1 0 0,0 0 0 0 0,1 0 0 0 0,-1 1 0 0 0,0 0 0 0 0,1 0 0 0 0,-1 0 0 0 0,0 0-1 0 0,0 0 1 0 0,0 1 0 0 0,0 0 0 0 0,0 0 0 0 0,0 0 0 0 0,0 0 0 0 0,-1 1-1 0 0,1-1 1 0 0,-1 1 0 0 0,0 0 0 0 0,1 0 0 0 0,-1 0 0 0 0,-1 1 0 0 0,1-1 0 0 0,0 1-1 0 0,-1-1 1 0 0,0 1 0 0 0,0 0 0 0 0,0 0 0 0 0,0 0 0 0 0,0 3-26 0 0,-25 121 191 0 0,22-127-568 0 0,1-1-445 0 0,-14 0-4495 0 0,11-6 4183 0 0</inkml:trace>
  <inkml:trace contextRef="#ctx0" brushRef="#br0" timeOffset="3931.946">3179 414 1896 0 0,'-19'-36'5801'0'0,"-2"-10"-2001"0"0,39 57-12057 0 0,-12-7 6853 0 0</inkml:trace>
  <inkml:trace contextRef="#ctx0" brushRef="#br0" timeOffset="4460.958">3387 675 1100 0 0,'66'10'4194'0'0,"46"-56"-3512"0"0,-106 42-483 0 0,14-4-61 0 0,0-2 0 0 0,-1-1 0 0 0,0 0-1 0 0,-1-2 1 0 0,-1 0 0 0 0,0-1 0 0 0,-1 0 0 0 0,0-1 0 0 0,-1-1-1 0 0,12-18-137 0 0,-26 33 7 0 0,0 0 0 0 0,0-1-1 0 0,-1 1 1 0 0,1-1 0 0 0,-1 1-1 0 0,1-1 1 0 0,-1 1-1 0 0,0-1 1 0 0,1 1 0 0 0,-1-1-1 0 0,0 1 1 0 0,0-1 0 0 0,0 0-1 0 0,0 1 1 0 0,-1-1 0 0 0,1 1-1 0 0,0-1 1 0 0,0 1 0 0 0,-1-1-1 0 0,1 1 1 0 0,-1-1-1 0 0,0 1 1 0 0,1-1 0 0 0,-1 1-1 0 0,0 0 1 0 0,0-1 0 0 0,0 1-1 0 0,0 0 1 0 0,0 0 0 0 0,0 0-1 0 0,0 0 1 0 0,0-1 0 0 0,-1 2-1 0 0,1-1 1 0 0,0 0-1 0 0,-1 0 1 0 0,1 0 0 0 0,0 1-1 0 0,-1-1 1 0 0,1 0 0 0 0,-1 1-1 0 0,1-1 1 0 0,-1 1 0 0 0,0 0-1 0 0,1 0 1 0 0,-1-1-1 0 0,1 1 1 0 0,-1 0 0 0 0,1 0-1 0 0,-1 1-6 0 0,-91-9 279 0 0,88 8-267 0 0,-7 2 29 0 0,0 0 1 0 0,0 0-1 0 0,1 1 0 0 0,-1 1 0 0 0,1 0 0 0 0,0 0 1 0 0,0 1-1 0 0,0 1 0 0 0,1 0 0 0 0,-1 0 0 0 0,2 1 1 0 0,-1 0-1 0 0,1 1 0 0 0,0 0 0 0 0,0 1 1 0 0,1-1-1 0 0,-6 10-41 0 0,12-15 0 0 0,0 0 1 0 0,0 0-1 0 0,0 0 0 0 0,1 1 1 0 0,-1-1-1 0 0,1 0 0 0 0,0 1 1 0 0,0-1-1 0 0,0 1 1 0 0,0 0-1 0 0,0-1 0 0 0,1 1 1 0 0,0-1-1 0 0,0 1 0 0 0,0 0 1 0 0,0-1-1 0 0,1 1 1 0 0,-1 0-1 0 0,1-1 0 0 0,0 1 1 0 0,0-1-1 0 0,0 1 1 0 0,0-1-1 0 0,1 1 0 0 0,-1-1 1 0 0,1 0-1 0 0,0 0 0 0 0,0 0 1 0 0,0 0-1 0 0,1 0 1 0 0,-1 0-1 0 0,1-1 0 0 0,-1 1 1 0 0,1-1-1 0 0,0 1 0 0 0,0-1 1 0 0,0 0-1 0 0,0 0 1 0 0,0-1-1 0 0,0 1 0 0 0,1-1 1 0 0,-1 1-1 0 0,1-1 0 0 0,-1 0 1 0 0,1 0-1 0 0,-1-1 1 0 0,1 1-1 0 0,0-1 0 0 0,-1 1 1 0 0,1-1-1 0 0,0 0 1 0 0,-1-1-1 0 0,1 1 0 0 0,-1-1 1 0 0,1 1-1 0 0,0-1 0 0 0,-1 0 1 0 0,2-1-1 0 0,244-99-339 0 0,-245 101 302 0 0,0 1-1 0 0,0-1 0 0 0,0 1 1 0 0,-1 0-1 0 0,1 0 0 0 0,0 0 1 0 0,-1 0-1 0 0,1 1 1 0 0,-1-1-1 0 0,1 1 0 0 0,-1 0 1 0 0,0 0-1 0 0,1 0 1 0 0,-1 1-1 0 0,0-1 0 0 0,-1 1 1 0 0,1-1-1 0 0,0 1 0 0 0,-1 0 1 0 0,1 0-1 0 0,-1 0 1 0 0,0 1-1 0 0,0-1 0 0 0,0 0 1 0 0,-1 1-1 0 0,1-1 1 0 0,-1 1-1 0 0,0 0 0 0 0,0-1 1 0 0,0 1-1 0 0,0 0 0 0 0,-1 0 1 0 0,1 0-1 0 0,-1-1 1 0 0,0 1-1 0 0,0 0 38 0 0,-38 31-4374 0 0,31-32 3242 0 0</inkml:trace>
  <inkml:trace contextRef="#ctx0" brushRef="#br0" timeOffset="5172.82">3858 636 1544 0 0,'155'-102'1873'0'0,"-149"99"-1812"0"0,1 0 1 0 0,0 0 0 0 0,0 1-1 0 0,0 0 1 0 0,1 0 0 0 0,-1 0 0 0 0,0 1-1 0 0,1 0 1 0 0,-1 1 0 0 0,1 0-1 0 0,-1 0 1 0 0,1 0 0 0 0,-1 1-1 0 0,0 0 1 0 0,1 1 0 0 0,-1 0 0 0 0,0 0-1 0 0,0 0 1 0 0,0 1 0 0 0,0 0-1 0 0,0 0 1 0 0,-1 1 0 0 0,5 3-62 0 0,-8-4 32 0 0,1 0 1 0 0,-1 0 0 0 0,0 0-1 0 0,0 1 1 0 0,-1-1 0 0 0,1 1-1 0 0,-1 0 1 0 0,0 0 0 0 0,0 0-1 0 0,0 0 1 0 0,0 0-1 0 0,-1 0 1 0 0,1 1 0 0 0,-1-1-1 0 0,0 0 1 0 0,-1 1 0 0 0,1-1-1 0 0,-1 1 1 0 0,0-1 0 0 0,0 1-1 0 0,0-1 1 0 0,0 1 0 0 0,-1-1-1 0 0,0 0 1 0 0,0 1 0 0 0,0-1-1 0 0,0 0 1 0 0,-1 1-1 0 0,0-1 1 0 0,0 0 0 0 0,0 0-1 0 0,0 0 1 0 0,-1-1 0 0 0,-2 4-33 0 0,-1 3 43 0 0,-1 0-1 0 0,1-1 1 0 0,-2 0 0 0 0,1-1 0 0 0,-2 1 0 0 0,1-1 0 0 0,-1-1 0 0 0,0 0 0 0 0,0 0 0 0 0,-1-1 0 0 0,0 0 0 0 0,-10 5-43 0 0,18-11-97 0 0,1 0 1 0 0,-1 0 0 0 0,0 0 0 0 0,1 0-1 0 0,-1 0 1 0 0,1 0 0 0 0,-1 0-1 0 0,0-1 1 0 0,1 1 0 0 0,-1-1 0 0 0,1 1-1 0 0,-1-1 1 0 0,1 1 0 0 0,-1-1 0 0 0,1 0-1 0 0,0 0 1 0 0,-1 0 0 0 0,1 0 0 0 0,0 0-1 0 0,0 0 1 0 0,-1 0 0 0 0,1 0-1 0 0,0 0 1 0 0,0 0 0 0 0,0-1 0 0 0,0 1-1 0 0,1 0 1 0 0,-1-1 0 0 0,0 1 0 0 0,0-1-1 0 0,1 1 1 0 0,-1-1 0 0 0,1 1-1 0 0,0-1 1 0 0,-1 1 0 0 0,1-2 96 0 0,-5-19-1239 0 0</inkml:trace>
  <inkml:trace contextRef="#ctx0" brushRef="#br0" timeOffset="5934.931">4944 459 1528 0 0,'-10'-8'5173'0'0,"-14"11"-4984"0"0,1 0-1 0 0,-1 1 0 0 0,1 2 0 0 0,-1 0 1 0 0,2 2-1 0 0,-1 0 0 0 0,1 1 1 0 0,0 2-1 0 0,1 0 0 0 0,1 1 1 0 0,-1 1-1 0 0,2 1 0 0 0,0 1 1 0 0,-6 6-189 0 0,-2 28 90 0 0,27-48-126 0 0,3 1 0 0 0,9 1-27 0 0,1-1 0 0 0,-1 0 0 0 0,0-1 0 0 0,0 0 0 0 0,1-1-1 0 0,-1 0 1 0 0,0-1 0 0 0,0 0 0 0 0,1-1 0 0 0,-1-1 0 0 0,0 0 0 0 0,-1 0-1 0 0,1-1 1 0 0,-1-1 0 0 0,3-1 63 0 0,20-5-172 0 0,148-38-1297 0 0,-299 80 3513 0 0,117-32-2057 0 0,-1 0-1 0 0,1 1 1 0 0,-1-1 0 0 0,0 0-1 0 0,1 0 1 0 0,0 0-1 0 0,-1 0 1 0 0,1 0 0 0 0,-1 1-1 0 0,1-1 1 0 0,0 0-1 0 0,0 0 1 0 0,0 0 0 0 0,-1 0-1 0 0,1 0 1 0 0,0 0-1 0 0,0 0 1 0 0,0 0 0 0 0,0 0-1 0 0,1 0 1 0 0,-1 0-1 0 0,0 0 1 0 0,0 0 0 0 0,1 0-1 0 0,-1 0 1 0 0,0 1-1 0 0,1-1 1 0 0,-1 0 0 0 0,1 0-1 0 0,-1 0 1 0 0,1 0-1 0 0,-1 1 1 0 0,1-1 0 0 0,-1 0-1 0 0,1 1 1 0 0,0-1-1 0 0,0 0 1 0 0,-1 1 0 0 0,1-1-1 0 0,0 1 1 0 0,0-1-1 0 0,0 1 1 0 0,0-1-1 0 0,-1 1 1 0 0,1 0 0 0 0,0-1-1 0 0,0 1 1 0 0,0 0-1 0 0,0 0 1 0 0,0 0 0 0 0,0 0-1 0 0,0-1 1 0 0,0 2 13 0 0,3-5-56 0 0,36-32-497 0 0,-27 27 443 0 0,1-1 1 0 0,-2-1-1 0 0,1 0 0 0 0,-1-1 0 0 0,-1 0 0 0 0,0 0 0 0 0,-1-1 0 0 0,-1-1 0 0 0,0 0 0 0 0,0 0 0 0 0,-1-1 0 0 0,-1 0 0 0 0,-1 0 0 0 0,0-1 0 0 0,-1 0 0 0 0,-1 0 0 0 0,2-11 110 0 0,-5 15 263 0 0,0 0 0 0 0,-2-1 0 0 0,1 1-1 0 0,-1 0 1 0 0,-1 0 0 0 0,0 0 0 0 0,-1 1 0 0 0,0-1 0 0 0,-1 1 0 0 0,-1-1 0 0 0,1 1 0 0 0,-2 0 0 0 0,1 0-1 0 0,-1 1 1 0 0,-1 0 0 0 0,-1-1-263 0 0,8 10 50 0 0,-1 0-1 0 0,0 0 1 0 0,0 0-1 0 0,0 1 1 0 0,0-1 0 0 0,0 0-1 0 0,0 0 1 0 0,0 0-1 0 0,-1 1 1 0 0,1-1-1 0 0,0 1 1 0 0,0-1-1 0 0,0 1 1 0 0,-1-1 0 0 0,1 1-1 0 0,0 0 1 0 0,-1-1-1 0 0,1 1 1 0 0,0 0-1 0 0,-1 0 1 0 0,1 0-1 0 0,0 0 1 0 0,0 0 0 0 0,-1 0-1 0 0,1 1 1 0 0,0-1-1 0 0,-1 0 1 0 0,1 1-1 0 0,0-1 1 0 0,0 1 0 0 0,-1-1-1 0 0,1 1 1 0 0,0-1-1 0 0,0 1 1 0 0,0 0-1 0 0,0 0 1 0 0,0-1-1 0 0,0 1 1 0 0,0 0 0 0 0,0 0-1 0 0,0 0 1 0 0,0 0-1 0 0,1 0 1 0 0,-1 1-1 0 0,0-1 1 0 0,1 0-1 0 0,-1 0 1 0 0,0 0 0 0 0,1 2-50 0 0,-32 64 299 0 0,10 160 324 0 0,45-26-566 0 0,36 242-4437 0 0,-59-439 4151 0 0,0 0-1 0 0,1 0 1 0 0,-2 1-1 0 0,1-1 1 0 0,0 0-1 0 0,-1 0 1 0 0,0 1-1 0 0,0-1 1 0 0,0 0-1 0 0,-1 0 1 0 0,1 0-1 0 0,-1 0 1 0 0,0 0 0 0 0,0-1-1 0 0,0 1 1 0 0,-1 0-1 0 0,1-1 1 0 0,-1 0-1 0 0,0 1 1 0 0,0-1-1 0 0,0 0 1 0 0,0-1-1 0 0,-1 1 230 0 0,-10 2-1132 0 0</inkml:trace>
  <inkml:trace contextRef="#ctx0" brushRef="#br0" timeOffset="6571.161">5573 302 2396 0 0,'36'14'3415'0'0,"34"38"-3087"0"0,-33-24-18 0 0,224 185 2022 0 0,-261-214-2232 0 0,1 1 0 0 0,-1-1 1 0 0,0 1-1 0 0,0-1 0 0 0,0 1 0 0 0,1 0 1 0 0,-1-1-1 0 0,0 1 0 0 0,1-1 0 0 0,-1 1 0 0 0,0 0 1 0 0,1-1-1 0 0,-1 1 0 0 0,0 0 0 0 0,1-1 1 0 0,-1 1-1 0 0,1 0 0 0 0,-1 0 0 0 0,0-1 1 0 0,1 1-1 0 0,-1 0 0 0 0,1 0 0 0 0,-1 0 1 0 0,1 0-1 0 0,-1-1 0 0 0,1 1 0 0 0,-1 0 1 0 0,1 0-1 0 0,-1 0 0 0 0,1 0-100 0 0,-8-22-71 0 0,2-2 14 0 0,2 0 1 0 0,1 0-1 0 0,1 0 1 0 0,1 0-1 0 0,1 0 0 0 0,1 0 1 0 0,1 0-1 0 0,1 0 1 0 0,1 1-1 0 0,5-14 57 0 0,-6 21-351 0 0,1 0-1 0 0,0 0 0 0 0,1 0 1 0 0,1 1-1 0 0,0 0 1 0 0,1 0-1 0 0,1 1 1 0 0,0 0-1 0 0,1 0 1 0 0,1 1-1 0 0,0 0 1 0 0,1 1-1 0 0,7-6 352 0 0,13 7-3836 0 0,-26 11 2667 0 0</inkml:trace>
  <inkml:trace contextRef="#ctx0" brushRef="#br0" timeOffset="7098.246">6721 300 1172 0 0,'-15'-3'176'0'0,"0"0"-1"0"0,0 0 1 0 0,0 2 0 0 0,0 0-1 0 0,0 0 1 0 0,0 1-1 0 0,0 1 1 0 0,0 1 0 0 0,0 0-1 0 0,0 1 1 0 0,0 1 0 0 0,1 0-1 0 0,-1 1 1 0 0,1 0-1 0 0,0 1 1 0 0,1 1 0 0 0,-1 0-1 0 0,2 1 1 0 0,-1 0-1 0 0,-10 10-175 0 0,14-12 90 0 0,0 0-1 0 0,1 1 0 0 0,0 0 0 0 0,0 1 0 0 0,1 0 1 0 0,0 0-1 0 0,0 0 0 0 0,0 1 0 0 0,2 0 0 0 0,-1 0 0 0 0,1 0 1 0 0,0 1-1 0 0,1 0 0 0 0,0 0 0 0 0,0 0 0 0 0,2 1 1 0 0,-2 5-90 0 0,3-14 27 0 0,1-1 0 0 0,-1 1-1 0 0,1 0 1 0 0,0-1 0 0 0,0 1 0 0 0,0-1 0 0 0,0 1 0 0 0,0 0 0 0 0,0-1 0 0 0,0 1 0 0 0,0 0 0 0 0,1-1 0 0 0,-1 1 0 0 0,1-1 0 0 0,-1 1 0 0 0,1-1 0 0 0,-1 1 0 0 0,1-1 0 0 0,0 1 0 0 0,0-1 0 0 0,0 0 0 0 0,0 1 0 0 0,0-1 0 0 0,0 0 0 0 0,0 0 0 0 0,0 0 0 0 0,0 0 0 0 0,1 0 0 0 0,-1 0 0 0 0,0 0 0 0 0,1 0 0 0 0,-1 0 0 0 0,1 0 0 0 0,-1-1 0 0 0,1 1-1 0 0,-1-1 1 0 0,1 1 0 0 0,-1-1 0 0 0,1 0 0 0 0,0 1 0 0 0,-1-1 0 0 0,1 0 0 0 0,0 0 0 0 0,-1 0 0 0 0,1 0 0 0 0,-1-1 0 0 0,1 1 0 0 0,0 0 0 0 0,-1-1 0 0 0,1 1 0 0 0,-1-1 0 0 0,1 1 0 0 0,1-2-27 0 0,91-31 268 0 0,154-121-608 0 0,-234 135 737 0 0,-23 28 187 0 0,9-2-616 0 0,0 0 0 0 0,1 0 0 0 0,0 0 0 0 0,0 0 0 0 0,1 0 0 0 0,0 0 0 0 0,0 0 0 0 0,1 0 1 0 0,0-1-1 0 0,0 1 0 0 0,0-1 0 0 0,1 0 0 0 0,0 0 0 0 0,0 0 0 0 0,0 0 0 0 0,1-1 0 0 0,0 0 0 0 0,0 0 0 0 0,0 0 1 0 0,1 0-1 0 0,-1-1 0 0 0,6 3 32 0 0,80 43-4670 0 0,-80-47 3479 0 0</inkml:trace>
  <inkml:trace contextRef="#ctx0" brushRef="#br0" timeOffset="7581.297">7029 216 1160 0 0,'19'8'290'0'0,"-1"0"0"0"0,-1 1 0 0 0,0 1-1 0 0,0 1 1 0 0,-1 0 0 0 0,0 2 0 0 0,-1-1 0 0 0,0 2-1 0 0,-1 0 1 0 0,-1 1 0 0 0,0 0 0 0 0,-1 1 0 0 0,-1 0 0 0 0,0 1-1 0 0,-1 0 1 0 0,2 6-290 0 0,-12-19 83 0 0,1 0 0 0 0,-1 0 0 0 0,1 1 0 0 0,-1-1 0 0 0,0 0 0 0 0,-1 0 0 0 0,1 0 0 0 0,-1 1 0 0 0,0-1 0 0 0,0 0 0 0 0,0 0 0 0 0,-1 0 0 0 0,1 0 0 0 0,-1 0-1 0 0,0 0 1 0 0,0-1 0 0 0,0 1 0 0 0,-1-1 0 0 0,1 1 0 0 0,-1-1 0 0 0,0 0 0 0 0,0 0 0 0 0,0 0 0 0 0,0 0 0 0 0,0-1 0 0 0,-1 1 0 0 0,1-1 0 0 0,-1 0 0 0 0,0 0 0 0 0,0 0 0 0 0,0 0 0 0 0,0-1 0 0 0,0 1 0 0 0,0-1 0 0 0,0 0 0 0 0,0-1-1 0 0,0 1 1 0 0,0-1 0 0 0,-1 1 0 0 0,1-1 0 0 0,0-1 0 0 0,0 1 0 0 0,-1 0 0 0 0,1-1 0 0 0,0 0 0 0 0,0 0 0 0 0,0 0 0 0 0,0-1 0 0 0,0 1 0 0 0,0-1 0 0 0,0 0 0 0 0,1 0 0 0 0,-1 0 0 0 0,1-1 0 0 0,-1 0-83 0 0,-1 0 10 0 0,1 0 0 0 0,0 0 0 0 0,0-1 0 0 0,0 0 0 0 0,1 1 0 0 0,-1-1 0 0 0,1-1 0 0 0,0 1 0 0 0,0 0 0 0 0,0-1 0 0 0,1 1 0 0 0,-1-1 0 0 0,1 0 0 0 0,1 0 0 0 0,-1 0 0 0 0,0 0 0 0 0,1 0 0 0 0,0-1 0 0 0,1 1 0 0 0,-1 0 0 0 0,1 0 0 0 0,0-1 0 0 0,0 1 0 0 0,0 0 0 0 0,1 0 0 0 0,0-1 0 0 0,0 1 0 0 0,0 0 0 0 0,1 0 1 0 0,-1 0-1 0 0,1 0 0 0 0,1 0 0 0 0,-1 1 0 0 0,2-3-10 0 0,2-4-35 0 0,0 1-1 0 0,1 0 1 0 0,0 1 0 0 0,0-1 0 0 0,1 2 0 0 0,0-1 0 0 0,1 1 0 0 0,0 0 0 0 0,1 1 0 0 0,-1 0 0 0 0,1 0 0 0 0,0 1 0 0 0,1 0 0 0 0,10-4 35 0 0,-10 6-15 0 0,1 0-1 0 0,-1 1 1 0 0,0 0 0 0 0,1 0 0 0 0,0 1 0 0 0,0 1 0 0 0,-1 0 0 0 0,1 0 0 0 0,0 2 0 0 0,0-1 0 0 0,0 1 0 0 0,0 1-1 0 0,-1 0 1 0 0,1 1 0 0 0,0 0 0 0 0,-1 1 0 0 0,0 0 0 0 0,0 1 0 0 0,0 0 0 0 0,-1 0 0 0 0,0 1 0 0 0,0 1 0 0 0,0 0-1 0 0,-1 0 1 0 0,0 1 0 0 0,0 0 0 0 0,3 5 15 0 0,-4-5-6 0 0,-2 1-1 0 0,1-1 1 0 0,-1 1-1 0 0,0 1 0 0 0,-1-1 1 0 0,0 1-1 0 0,-1 0 1 0 0,0 0-1 0 0,0 0 1 0 0,-1 1-1 0 0,-1-1 1 0 0,0 1-1 0 0,0 0 1 0 0,-1 0-1 0 0,0-1 0 0 0,-1 1 1 0 0,0 4 6 0 0,-1-14-104 0 0,0 0 0 0 0,0 0-1 0 0,0 0 1 0 0,1 0 0 0 0,-1 0 0 0 0,0 0 0 0 0,0-1 0 0 0,0 1 0 0 0,-1 0 0 0 0,1-1-1 0 0,0 1 1 0 0,0-1 0 0 0,0 1 0 0 0,0-1 0 0 0,-1 1 0 0 0,1-1 0 0 0,0 0-1 0 0,0 0 1 0 0,-1 0 0 0 0,1 0 0 0 0,0 0 0 0 0,0 0 0 0 0,-1 0 0 0 0,1 0 0 0 0,0 0-1 0 0,0 0 1 0 0,-1-1 0 0 0,1 1 0 0 0,0-1 0 0 0,0 1 0 0 0,0-1 0 0 0,0 1-1 0 0,0-1 1 0 0,-1 1 0 0 0,1-1 0 0 0,0 0 0 0 0,0 0 104 0 0,-38-32-2654 0 0,17 13 1326 0 0</inkml:trace>
  <inkml:trace contextRef="#ctx0" brushRef="#br0" timeOffset="8299.16">7933 203 1100 0 0,'-26'13'597'0'0,"0"1"0"0"0,0 1 1 0 0,1 1-1 0 0,1 2 0 0 0,1 0 0 0 0,1 2 0 0 0,0 0 0 0 0,0 3-597 0 0,-16 67 1656 0 0,40-88-1633 0 0,1 0 0 0 0,0 0 0 0 0,-1 0-1 0 0,1-1 1 0 0,0 1 0 0 0,0-1 0 0 0,0 0 0 0 0,0 1 0 0 0,0-1 0 0 0,0 0 0 0 0,0-1 0 0 0,1 1 0 0 0,-1-1 0 0 0,0 1 0 0 0,0-1 0 0 0,1 0 0 0 0,-1 0 0 0 0,0 0 0 0 0,0-1 0 0 0,0 1 0 0 0,1-1 0 0 0,-1 0-1 0 0,0 0 1 0 0,0 0 0 0 0,0 0 0 0 0,0 0 0 0 0,0-1 0 0 0,0 1 0 0 0,0-1-23 0 0,-2 1-8 0 0,25-7-67 0 0,0-2 0 0 0,-1-1-1 0 0,0-1 1 0 0,-1-1 0 0 0,-1-1 0 0 0,0-1-1 0 0,0-1 1 0 0,11-12 75 0 0,-26-1 573 0 0,-14 68-479 0 0,52 39-811 0 0,4-51-4279 0 0,-43-27 3814 0 0</inkml:trace>
  <inkml:trace contextRef="#ctx0" brushRef="#br0" timeOffset="8779.398">8205 185 1008 0 0,'4'-1'97'0'0,"-1"0"0"0"0,0 1 1 0 0,1 0-1 0 0,-1-1 0 0 0,0 1 0 0 0,1 1 0 0 0,-1-1 1 0 0,0 0-1 0 0,0 1 0 0 0,1 0 0 0 0,-1-1 0 0 0,0 1 1 0 0,0 1-1 0 0,0-1 0 0 0,0 0 0 0 0,0 1 0 0 0,0-1 1 0 0,0 1-1 0 0,0 0 0 0 0,-1 0 0 0 0,1 0 0 0 0,-1 1 0 0 0,1-1 1 0 0,-1 0-1 0 0,0 1 0 0 0,0 0 0 0 0,0-1 0 0 0,0 1 1 0 0,0 0-1 0 0,-1 0 0 0 0,1 0 0 0 0,-1 0 0 0 0,0 0 1 0 0,0 0-1 0 0,1 4-97 0 0,40 95 2450 0 0,-42-100-2063 0 0,-1 3 26 0 0,-2-1-308 0 0,1 1-1 0 0,-1-1 1 0 0,0 0-1 0 0,0 0 1 0 0,0 0-1 0 0,0 0 1 0 0,-1 0 0 0 0,1 0-1 0 0,-1-1 1 0 0,0 0-1 0 0,0 0 1 0 0,0 0-1 0 0,-1 0 1 0 0,1-1 0 0 0,-1 0-1 0 0,1 0 1 0 0,-1 0-1 0 0,0 0 1 0 0,0-1 0 0 0,0 1-1 0 0,0-1 1 0 0,0-1-1 0 0,0 1 1 0 0,0-1-1 0 0,0 0 1 0 0,-3 0-105 0 0,6-1 11 0 0,0 1 0 0 0,0-1 1 0 0,0 0-1 0 0,0-1 0 0 0,1 1 1 0 0,-1 0-1 0 0,0 0 0 0 0,0-1 0 0 0,1 1 1 0 0,-1-1-1 0 0,1 1 0 0 0,0-1 0 0 0,-1 0 1 0 0,1 0-1 0 0,0 1 0 0 0,0-1 0 0 0,0 0 1 0 0,0 0-1 0 0,0 0 0 0 0,1 0 1 0 0,-1 0-1 0 0,0 0 0 0 0,1-1 0 0 0,0 1 1 0 0,-1 0-1 0 0,1 0 0 0 0,0 0 0 0 0,0 0 1 0 0,0 0-1 0 0,1-3-11 0 0,3-7-50 0 0,1-1-1 0 0,0 0 1 0 0,1 1 0 0 0,0 0-1 0 0,0 0 1 0 0,2 1-1 0 0,-1 0 1 0 0,2 0 0 0 0,-1 0-1 0 0,2 1 1 0 0,-1 1 0 0 0,1 0-1 0 0,0 0 1 0 0,1 1 0 0 0,0 0-1 0 0,1 1 1 0 0,4-3 50 0 0,-10 5-56 0 0,1 1 0 0 0,-1-1 0 0 0,0 1 0 0 0,1 1 0 0 0,0-1 0 0 0,0 1 0 0 0,0 0 0 0 0,1 1 0 0 0,-1 0-1 0 0,0 0 1 0 0,1 0 0 0 0,0 1 0 0 0,-1 0 0 0 0,1 1 0 0 0,0 0 0 0 0,-1 0 0 0 0,1 0 0 0 0,0 1 0 0 0,-1 0 0 0 0,1 1 0 0 0,-1 0 0 0 0,1 0 0 0 0,-1 0 0 0 0,0 1 0 0 0,0 0 0 0 0,0 0 0 0 0,0 1 0 0 0,0 0 0 0 0,-1 0 0 0 0,0 1 0 0 0,0 0 0 0 0,0 0 0 0 0,0 0 0 0 0,-1 1-1 0 0,0-1 1 0 0,0 1 0 0 0,3 7 56 0 0,-5-8 25 0 0,-1 0-1 0 0,0 0 1 0 0,0 0 0 0 0,-1 1-1 0 0,0-1 1 0 0,0 0-1 0 0,0 1 1 0 0,-1-1-1 0 0,1 1 1 0 0,-1-1-1 0 0,0 1 1 0 0,-1 0-1 0 0,0-1 1 0 0,0 0 0 0 0,0 1-1 0 0,0-1 1 0 0,-1 1-1 0 0,0-1 1 0 0,0 0-1 0 0,-2 4-24 0 0,-9 32 201 0 0,15-39-348 0 0,0-1 0 0 0,0 0 0 0 0,0 0 0 0 0,1 0 0 0 0,-1-1 0 0 0,0 1 0 0 0,1-1-1 0 0,-1 1 1 0 0,0-1 0 0 0,1 0 0 0 0,-1 1 0 0 0,0-1 0 0 0,1-1 0 0 0,-1 1 0 0 0,1 0 0 0 0,-1 0-1 0 0,0-1 1 0 0,1 0 0 0 0,-1 1 0 0 0,0-1 0 0 0,0 0 0 0 0,1 0 0 0 0,-1 0 0 0 0,0 0-1 0 0,0 0 1 0 0,0-1 0 0 0,0 1 0 0 0,-1-1 0 0 0,1 1 0 0 0,0-1 0 0 0,0 0 0 0 0,-1 0 0 0 0,2-1 147 0 0,-3 2-77 0 0,24-13-1127 0 0</inkml:trace>
  <inkml:trace contextRef="#ctx0" brushRef="#br0" timeOffset="9029.999">9143 0 1832 0 0,'-17'4'386'0'0,"0"0"0"0"0,0 1 0 0 0,1 1 0 0 0,0 1 0 0 0,0 0 0 0 0,0 1 0 0 0,1 1 0 0 0,0 0 0 0 0,1 1 1 0 0,0 0-1 0 0,0 1 0 0 0,1 1 0 0 0,1 0 0 0 0,0 1 0 0 0,0 1 0 0 0,0 1-386 0 0,7-9 73 0 0,0-1 0 0 0,0 1 1 0 0,0 0-1 0 0,1 0 0 0 0,0 0 1 0 0,0 0-1 0 0,1 1 0 0 0,-1-1 1 0 0,2 1-1 0 0,-1 0 0 0 0,1 0 1 0 0,0 0-1 0 0,0 1 0 0 0,1-1 1 0 0,-1 2-74 0 0,3-7-29 0 0,0 1-1 0 0,0-1 1 0 0,0 1 0 0 0,0-1 0 0 0,0 0-1 0 0,0 1 1 0 0,0-1 0 0 0,1 0 0 0 0,0 0-1 0 0,-1 0 1 0 0,1 0 0 0 0,0 0 0 0 0,0-1 0 0 0,0 1-1 0 0,0 0 1 0 0,0-1 0 0 0,0 0 0 0 0,0 1-1 0 0,0-1 1 0 0,1 0 0 0 0,-1 0 0 0 0,0 0-1 0 0,1 0 1 0 0,-1-1 0 0 0,1 1 0 0 0,-1-1 0 0 0,1 1-1 0 0,0-1 1 0 0,-1 0 0 0 0,1 0 0 0 0,-1 0-1 0 0,1 0 1 0 0,-1-1 0 0 0,1 1 0 0 0,-1-1-1 0 0,1 1 30 0 0,94-13-3033 0 0,-26-7 519 0 0,-39 9 1305 0 0</inkml:trace>
  <inkml:trace contextRef="#ctx0" brushRef="#br0" timeOffset="9341.909">9292 248 1008 0 0,'27'5'3458'0'0,"26"-17"-2767"0"0,-51 11-592 0 0,16-3 44 0 0,-1-1 1 0 0,1-1-1 0 0,-1-1 0 0 0,0 0 1 0 0,0-1-1 0 0,-1-1 0 0 0,0-1 1 0 0,0 0-1 0 0,-1-1 0 0 0,-1-1 1 0 0,0 0-1 0 0,-1-1 0 0 0,3-3-143 0 0,-15 15 7 0 0,-1 0 1 0 0,1 0-1 0 0,-1 0 0 0 0,1 0 0 0 0,-1 0 0 0 0,0 0 0 0 0,1 1 1 0 0,-1-1-1 0 0,0 0 0 0 0,0 0 0 0 0,0 0 0 0 0,1 0 0 0 0,-1 0 1 0 0,0 0-1 0 0,-1 0 0 0 0,1 0 0 0 0,0 0 0 0 0,0 0 0 0 0,0 0 0 0 0,0 0 1 0 0,-1 0-1 0 0,1 0 0 0 0,0 0 0 0 0,-1 0 0 0 0,1 0 0 0 0,-1 0 1 0 0,1 1-1 0 0,-1-1 0 0 0,0 0 0 0 0,1 0 0 0 0,-1 1 0 0 0,0-1 1 0 0,1 0-1 0 0,-1 1 0 0 0,0-1 0 0 0,0 0 0 0 0,0 1 0 0 0,0-1 0 0 0,1 1 1 0 0,-1 0-1 0 0,0-1 0 0 0,0 1 0 0 0,0 0 0 0 0,0-1 0 0 0,0 1 1 0 0,0 0-1 0 0,0 0 0 0 0,0 0 0 0 0,0 0 0 0 0,0 0 0 0 0,0 0 1 0 0,0 0-1 0 0,0 0 0 0 0,-1 0-7 0 0,-65 2 396 0 0,49 1-266 0 0,0 1-1 0 0,0 1 1 0 0,1 1-1 0 0,-1 1 1 0 0,1 0-1 0 0,1 1 1 0 0,-1 1-1 0 0,2 0 0 0 0,-1 1 1 0 0,1 1-1 0 0,1 1 1 0 0,0 0-1 0 0,0 0 1 0 0,1 2-1 0 0,1-1 1 0 0,0 2-1 0 0,1 0 1 0 0,-2 4-130 0 0,12-16 8 0 0,0 1 1 0 0,0-1-1 0 0,1 0 1 0 0,0 0-1 0 0,-1 1 1 0 0,1-1-1 0 0,0 0 1 0 0,0 1-1 0 0,1-1 1 0 0,-1 0-1 0 0,1 1 1 0 0,0-1-1 0 0,0 0 0 0 0,0 0 1 0 0,0 0-1 0 0,0 0 1 0 0,1 0-1 0 0,-1 0 1 0 0,1 0-1 0 0,0 0 1 0 0,0 0-1 0 0,0-1 1 0 0,0 1-1 0 0,0-1 1 0 0,1 1-1 0 0,-1-1 0 0 0,1 0 1 0 0,-1 0-1 0 0,1 0 1 0 0,0 0-1 0 0,0-1 1 0 0,0 1-1 0 0,0-1 1 0 0,0 0-1 0 0,3 1-8 0 0,118 31-1601 0 0,8-34-3786 0 0,-66-12 4142 0 0</inkml:trace>
  <inkml:trace contextRef="#ctx0" brushRef="#br0" timeOffset="10916.583">235 1383 2068 0 0,'0'0'473'0'0,"0"0"-56"0"0,4-19 1118 0 0,4 14-1509 0 0,0 0-1 0 0,0 1 0 0 0,1 0 1 0 0,-1 0-1 0 0,1 1 1 0 0,0 0-1 0 0,1 1 1 0 0,-1 0-1 0 0,0 0 1 0 0,0 1-1 0 0,1 0 0 0 0,-1 0 1 0 0,1 1-1 0 0,-1 1 1 0 0,1-1-26 0 0,17-1 50 0 0,982-56 626 0 0,-263 2-208 0 0,154-14 179 0 0,259-8-405 0 0,80-55 263 0 0,-202-9-705 0 0,-751 110 120 0 0,293-49 313 0 0,-278 28 287 0 0,151-1-520 0 0,-235 29 224 0 0,187-15 71 0 0,-34 4 684 0 0,168-46-979 0 0,-334 37 154 0 0,-144 13-6438 0 0,-42 16 5084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33:0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1407 279 1036 0 0,'-10'-25'3893'0'0,"39"13"-2444"0"0,-21 10-1408 0 0,-29 15-3430 0 0,15-11 2083 0 0</inkml:trace>
  <inkml:trace contextRef="#ctx0" brushRef="#br0" timeOffset="245.25">1388 531 1036 0 0,'6'9'5072'0'0,"-9"-9"-8207"0"0,0 2 1882 0 0</inkml:trace>
  <inkml:trace contextRef="#ctx0" brushRef="#br0" timeOffset="-1879.31">79 155 1160 0 0,'0'0'333'0'0,"2"-21"526"0"0,6-37 1777 0 0,-8 57-2528 0 0,0 1-16 0 0,0 0-8 0 0,-14 7 552 0 0,-24 116-149 0 0,13 80-43 0 0,18-124-312 0 0,3 150 164 0 0,5-131-16 0 0,2-94-271 0 0,0-1-1 0 0,0 1 1 0 0,1 0 0 0 0,-1-1 0 0 0,1 0 0 0 0,0 0 0 0 0,0 0-1 0 0,0 0 1 0 0,0 0 0 0 0,0-1 0 0 0,1 0 0 0 0,-1 0 0 0 0,1 0-1 0 0,-1 0 1 0 0,1-1 0 0 0,0 0 0 0 0,0 0 0 0 0,0 0-1 0 0,-1-1 1 0 0,1 1 0 0 0,0-1 0 0 0,0 0 0 0 0,0-1 0 0 0,0 1-1 0 0,0-1 1 0 0,0 0 0 0 0,-1 0 0 0 0,4-1-9 0 0,10 1-51 0 0,137-21-263 0 0,-72 8-1432 0 0,-81 2-557 0 0,-3 6 1203 0 0</inkml:trace>
  <inkml:trace contextRef="#ctx0" brushRef="#br0" timeOffset="-1558.328">109 321 836 0 0,'198'-1'3876'0'0,"10"1"-5388"0"0,-211 0 785 0 0,-3 1-34 0 0</inkml:trace>
  <inkml:trace contextRef="#ctx0" brushRef="#br0" timeOffset="-1176.63">68 48 1336 0 0,'0'0'444'0'0,"16"-5"633"0"0,60-10-652 0 0,1 2 0 0 0,0 5 0 0 0,0 2-1 0 0,79 5-424 0 0,-155 1-81 0 0,15 30-2373 0 0,-16-30 1617 0 0</inkml:trace>
  <inkml:trace contextRef="#ctx0" brushRef="#br0" timeOffset="-875.183">842 270 1060 0 0,'-61'63'1784'0'0,"20"-23"-1610"0"0,1 2-1 0 0,2 1 0 0 0,1 2 0 0 0,3 2 1 0 0,2 1-1 0 0,2 2 0 0 0,-18 42-173 0 0,38-78-1185 0 0,5-12-35 0 0</inkml:trace>
  <inkml:trace contextRef="#ctx0" brushRef="#br0" timeOffset="-592.928">426 437 1036 0 0,'14'1'3580'0'0,"49"46"-3342"0"0,-20-14 13 0 0,28 11 37 0 0,-52-35-321 0 0,-1 2-1 0 0,0 0 0 0 0,0 1 1 0 0,-1 0-1 0 0,-1 2 1 0 0,0 0-1 0 0,-1 1 0 0 0,-1 0 1 0 0,0 1-1 0 0,0 2 34 0 0,-12-15-77 0 0,-1 0-1 0 0,1 0 1 0 0,-1 0-1 0 0,1 0 1 0 0,-1 0-1 0 0,0 0 1 0 0,0 1-1 0 0,0-1 1 0 0,0 0 0 0 0,-1 1-1 0 0,1-1 1 0 0,-1 0-1 0 0,0 1 1 0 0,0-1-1 0 0,0 1 1 0 0,-1-1-1 0 0,1 1 1 0 0,-1-1-1 0 0,0 0 1 0 0,0 1 0 0 0,0-1-1 0 0,0 0 1 0 0,0 0-1 0 0,-1 0 1 0 0,0 0-1 0 0,1 0 1 0 0,-1 0-1 0 0,0 0 1 0 0,0 0-1 0 0,-1-1 1 0 0,1 1 0 0 0,-1-1-1 0 0,1 0 1 0 0,-1 0-1 0 0,0 1 78 0 0,-22 14-734 0 0</inkml:trace>
  <inkml:trace contextRef="#ctx0" brushRef="#br0" timeOffset="-339.228">93 1008 1468 0 0,'52'2'2967'0'0,"204"-32"-979"0"0,-76 12-1983 0 0,23-2-3757 0 0,-167 14 2280 0 0</inkml:trace>
  <inkml:trace contextRef="#ctx0" brushRef="#br0" timeOffset="756221.634">1167 309 840 0 0,'0'0'239'0'0,"0"0"-66"0"0,0 0 29 0 0,0 0-31 0 0,0 0 9 0 0,0 0-35 0 0,0 0 32 0 0,0 0 16 0 0,0 0 65 0 0,0 0-72 0 0,0 0-43 0 0,0 0 2 0 0,0 0 93 0 0,0 0-36 0 0,0 0-32 0 0,0 0-7 0 0,0 0-48 0 0,0 0-21 0 0,0 0 9 0 0,0 0-34 0 0,0 0 23 0 0,0 0 17 0 0,0 0-88 0 0,0 0 18 0 0,0 0 122 0 0,0 0 9 0 0,0 0-28 0 0,0 0-69 0 0,0 0-11 0 0,-4-3 20 0 0,3 2-103 0 0,-12-44 698 0 0,13 45-599 0 0,26-39 178 0 0,-23 36-249 0 0,1 0 1 0 0,0 0 0 0 0,0 0 0 0 0,-1 0 0 0 0,1 1-1 0 0,1 0 1 0 0,-1 0 0 0 0,0 0 0 0 0,1 0 0 0 0,-1 0-1 0 0,1 1 1 0 0,-1 0 0 0 0,1 0 0 0 0,-1 0 0 0 0,1 1-1 0 0,0 0 1 0 0,0-1 0 0 0,-1 1 0 0 0,1 1 0 0 0,0-1-1 0 0,-1 1 1 0 0,1 0 0 0 0,0 0 0 0 0,-1 0 0 0 0,1 1-1 0 0,-1 0 1 0 0,2 0-8 0 0,11 8-25 0 0,-10-8 29 0 0,0 1 1 0 0,0 1 0 0 0,-1-1 0 0 0,0 1 0 0 0,0 0 0 0 0,0 1 0 0 0,0-1 0 0 0,-1 1 0 0 0,1 1 0 0 0,-1-1-1 0 0,0 1 1 0 0,-1-1 0 0 0,0 1 0 0 0,0 1 0 0 0,0-1 0 0 0,1 3-5 0 0,43 128 145 0 0,-48-127-99 0 0,-1 0 1 0 0,-1 0 0 0 0,1 0 0 0 0,-2 0 0 0 0,1 0 0 0 0,-1-1-1 0 0,-1 1 1 0 0,0-1 0 0 0,0 0 0 0 0,0 0 0 0 0,-2 0-1 0 0,-4 7-46 0 0,-17 34 454 0 0,27-51-434 0 0,0 1 1 0 0,0-1-1 0 0,0 1 0 0 0,1-1 0 0 0,-1 1 1 0 0,0-1-1 0 0,-1 0 0 0 0,1 1 1 0 0,0-1-1 0 0,0 1 0 0 0,0-1 0 0 0,0 1 1 0 0,0-1-1 0 0,0 1 0 0 0,-1-1 1 0 0,1 0-1 0 0,0 1 0 0 0,0-1 0 0 0,-1 1 1 0 0,1 0-1 0 0,0-1 0 0 0,-1 1 1 0 0,1-1-1 0 0,-1 1 0 0 0,1-1 0 0 0,-1 1 1 0 0,1 0-1 0 0,-1-1 0 0 0,1 1 1 0 0,0 0-1 0 0,-1 0 0 0 0,0-1 0 0 0,1 1 1 0 0,-1 0-1 0 0,1 0 0 0 0,-1 0 1 0 0,1-1-1 0 0,-1 1 0 0 0,1 0 0 0 0,-1 0-20 0 0,5-2 0 0 0,1 0 0 0 0,-1 1 0 0 0,1-1 0 0 0,-1 1 0 0 0,1 0-1 0 0,0 0 1 0 0,0 1 0 0 0,-1-1 0 0 0,1 1 0 0 0,0 0 0 0 0,0 0-1 0 0,-1 1 1 0 0,1 0 0 0 0,0-1 0 0 0,0 1 0 0 0,-1 1 0 0 0,1-1 0 0 0,-1 1-1 0 0,1 0 1 0 0,-1 0 0 0 0,0 0 0 0 0,0 0 0 0 0,1 1 0 0 0,-2 0-1 0 0,1 0 1 0 0,0 0 0 0 0,-1 0 0 0 0,1 1 0 0 0,-1-1 0 0 0,0 1-1 0 0,0 0 1 0 0,0 0 0 0 0,-1 0 0 0 0,1 0 0 0 0,-1 0 0 0 0,0 0-1 0 0,0 1 1 0 0,-1-1 0 0 0,1 1 0 0 0,-1 0 0 0 0,0-1 0 0 0,0 1-1 0 0,-1 0 1 0 0,1 0 0 0 0,-1 4 0 0 0,-1-2-6 0 0,-1 0 1 0 0,0-1-1 0 0,0 1 0 0 0,0 0 0 0 0,-1-1 1 0 0,0 0-1 0 0,0 1 0 0 0,0-1 1 0 0,-1-1-1 0 0,0 1 0 0 0,0 0 0 0 0,-1-1 1 0 0,0 0-1 0 0,0 0 0 0 0,0 0 1 0 0,0-1-1 0 0,-1 1 0 0 0,1-1 0 0 0,-1-1 1 0 0,0 1-1 0 0,0-1 0 0 0,-1 0 0 0 0,1 0 1 0 0,-3 0 5 0 0,2-4-264 0 0,0-1 1 0 0,1 1-1 0 0,-1-1 0 0 0,0 0 1 0 0,0-1-1 0 0,1 1 1 0 0,-1-1-1 0 0,1-1 1 0 0,0 1-1 0 0,0-1 0 0 0,0 0 1 0 0,1 0-1 0 0,-1-1 1 0 0,1 0-1 0 0,0 0 0 0 0,0 0 1 0 0,1 0-1 0 0,0-1 1 0 0,-1 0-1 0 0,2 0 1 0 0,-2-2 263 0 0,-11-15-1278 0 0</inkml:trace>
  <inkml:trace contextRef="#ctx0" brushRef="#br0" timeOffset="757169.777">1346 72 1192 0 0,'-3'-3'72'0'0,"-1"0"0"0"0,0 0-1 0 0,0 0 1 0 0,0 1 0 0 0,0-1 0 0 0,0 1-1 0 0,0 0 1 0 0,-1 0 0 0 0,1 1 0 0 0,-1-1-1 0 0,1 1 1 0 0,-1 0 0 0 0,0 0 0 0 0,1 1-1 0 0,-1-1 1 0 0,0 1 0 0 0,0 0 0 0 0,1 0 0 0 0,-1 1-1 0 0,0 0 1 0 0,1-1 0 0 0,-1 1 0 0 0,0 1-1 0 0,1-1 1 0 0,-1 1 0 0 0,1 0 0 0 0,0 0-1 0 0,-1 0 1 0 0,1 0 0 0 0,0 1 0 0 0,0 0-1 0 0,1-1 1 0 0,-3 3-72 0 0,6-5 4 0 0,-11 6 24 0 0,1 0 0 0 0,-1 1 0 0 0,1 0 0 0 0,1 1 1 0 0,0 0-1 0 0,0 1 0 0 0,0 0 0 0 0,1 0 0 0 0,0 0 1 0 0,1 1-1 0 0,-3 5-28 0 0,-84 200 528 0 0,78-19 376 0 0,17-140-783 0 0,36 65 451 0 0,-33-109-504 0 0,0-1-1 0 0,1 0 1 0 0,1-1 0 0 0,0 1-1 0 0,0-1 1 0 0,1 0 0 0 0,0-1-1 0 0,1 1 1 0 0,0-2-1 0 0,0 1 1 0 0,1-1 0 0 0,0 0-1 0 0,1-1 1 0 0,-1 0-1 0 0,1 0 1 0 0,8 2-68 0 0,120 22 467 0 0,-107-30-435 0 0,0-2 0 0 0,0-1 0 0 0,0-1 0 0 0,0-1 0 0 0,-1-2-1 0 0,0-1 1 0 0,0-2 0 0 0,0-1 0 0 0,-1-1 0 0 0,0-1 0 0 0,-1-2 0 0 0,-1 0 0 0 0,0-2 0 0 0,-1-2 0 0 0,-1 0-1 0 0,-1-1 1 0 0,0-1 0 0 0,-1-2 0 0 0,-2 0 0 0 0,9-12-32 0 0,-22 20 26 0 0,0 0 1 0 0,-1 0-1 0 0,-1-1 1 0 0,0 1-1 0 0,-1-2 1 0 0,-1 1-1 0 0,0 0 0 0 0,-1-1 1 0 0,0 0-1 0 0,-2 1 1 0 0,0-1-1 0 0,0 0 1 0 0,-2 0-1 0 0,0 0 0 0 0,-1 0 1 0 0,0 1-1 0 0,-1-1 1 0 0,-1 1-1 0 0,-1-1 0 0 0,0 1 1 0 0,-1 1-1 0 0,0-1 1 0 0,-1 1-1 0 0,-1 0 1 0 0,0 0-1 0 0,-2 0-26 0 0,-3-6 49 0 0,-2 0 0 0 0,0 1 1 0 0,-1 1-1 0 0,0 1 0 0 0,-2 0 0 0 0,0 1 1 0 0,-1 1-1 0 0,0 1 0 0 0,-1 0 0 0 0,-1 2 1 0 0,0 0-1 0 0,-1 1 0 0 0,0 1 0 0 0,0 2 1 0 0,-1 0-1 0 0,-22-4-49 0 0,-96 4-1317 0 0,3 43-3357 0 0,109-25 3208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2:5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16828 418 1428 0 0,'-6'-45'7249'0'0,"71"138"-12346"0"0,-51-74 3965 0 0</inkml:trace>
  <inkml:trace contextRef="#ctx0" brushRef="#br0" timeOffset="1024.63">18175 779 868 0 0,'0'-2'106'0'0,"0"0"0"0"0,-1-1-1 0 0,1 1 1 0 0,-1 0 0 0 0,0-1 0 0 0,1 1 0 0 0,-1 0-1 0 0,0 0 1 0 0,0-1 0 0 0,0 1 0 0 0,-1 0 0 0 0,1 0-1 0 0,0 0 1 0 0,-1 1 0 0 0,0-1 0 0 0,1 0 0 0 0,-1 0-1 0 0,0 1 1 0 0,0-1 0 0 0,0 1 0 0 0,0 0 0 0 0,0-1-1 0 0,0 1 1 0 0,0 0 0 0 0,0 0 0 0 0,0 0 0 0 0,-1 0-1 0 0,1 1 1 0 0,0-1 0 0 0,-1 1 0 0 0,1-1-1 0 0,0 1 1 0 0,-1 0 0 0 0,1 0 0 0 0,-1 0 0 0 0,1 0-1 0 0,0 0-105 0 0,-15-1 177 0 0,1-1 0 0 0,-1 2 0 0 0,0 0 1 0 0,1 1-1 0 0,-1 1 0 0 0,1 1 0 0 0,0 0 0 0 0,0 1 0 0 0,0 0 0 0 0,0 2 0 0 0,1 0 0 0 0,-1 0 0 0 0,1 2 0 0 0,1 0 0 0 0,0 0 0 0 0,0 1 0 0 0,1 1 0 0 0,0 0 0 0 0,0 1 0 0 0,1 1 0 0 0,1 0 0 0 0,-1 1-177 0 0,-27 76 750 0 0,41-84-736 0 0,0-2 0 0 0,0 1 1 0 0,1 0-1 0 0,0 0 0 0 0,0-1 0 0 0,0 0 1 0 0,0 1-1 0 0,0-1 0 0 0,1 0 0 0 0,-1 0 1 0 0,1-1-1 0 0,0 1 0 0 0,0-1 0 0 0,0 0 0 0 0,0 0 1 0 0,0 0-1 0 0,0-1 0 0 0,1 1 0 0 0,-1-1 1 0 0,1 0-1 0 0,-1 0 0 0 0,0-1 0 0 0,1 1 1 0 0,0-1-1 0 0,-1 0 0 0 0,1 0 0 0 0,-1-1 1 0 0,5 0-15 0 0,5 1-27 0 0,-1 0 1 0 0,1-1 0 0 0,-1-1 0 0 0,1 0 0 0 0,-1-1 0 0 0,0-1-1 0 0,0 1 1 0 0,0-2 0 0 0,-1 0 0 0 0,1-1 0 0 0,-1 0 0 0 0,0-1-1 0 0,-1 0 1 0 0,0 0 0 0 0,0-2 0 0 0,0 1 0 0 0,-1-1 0 0 0,0-1-1 0 0,-1 0 1 0 0,3-5 26 0 0,-3-19 1054 0 0,92 101-2446 0 0,-26-40-2424 0 0,-37-20 1268 0 0,-22-5 1296 0 0</inkml:trace>
  <inkml:trace contextRef="#ctx0" brushRef="#br0" timeOffset="-249.096">16876 793 1036 0 0,'0'0'190'0'0,"0"0"-1"0"0,0 1 1 0 0,1-1-1 0 0,-1 0 1 0 0,0 0-1 0 0,0 0 1 0 0,1 0 0 0 0,-1 1-1 0 0,0-1 1 0 0,0 0-1 0 0,1 0 1 0 0,-1 0-1 0 0,0 0 1 0 0,1 0-1 0 0,-1 0 1 0 0,0 0-1 0 0,1 0 1 0 0,-1 0 0 0 0,0 0-1 0 0,0 0 1 0 0,1 0-1 0 0,-1 0 1 0 0,0 0-1 0 0,1 0 1 0 0,-1 0-1 0 0,0 0 1 0 0,1 0 0 0 0,-1-1-1 0 0,0 1 1 0 0,0 0-1 0 0,1 0 1 0 0,-1 0-1 0 0,0 0 1 0 0,0-1-1 0 0,1 1 1 0 0,-1 0 0 0 0,0 0-1 0 0,0-1-189 0 0,-4 38 1333 0 0,3-32-1230 0 0,0 56 764 0 0,0 1-1180 0 0,-3-22-5194 0 0,3-33 4151 0 0,-2-7 14 0 0</inkml:trace>
  <inkml:trace contextRef="#ctx0" brushRef="#br0" timeOffset="200.852">16988 857 2492 0 0,'8'-45'3060'0'0,"94"-23"-1709"0"0,-95 65-1314 0 0,0 1 0 0 0,1 0-1 0 0,-1 0 1 0 0,1 1 0 0 0,0-1-1 0 0,0 2 1 0 0,-1-1 0 0 0,1 1-1 0 0,0 1 1 0 0,0-1 0 0 0,-1 1-1 0 0,1 1 1 0 0,0-1 0 0 0,-1 1-1 0 0,1 1 1 0 0,-1-1 0 0 0,0 1-1 0 0,0 0 1 0 0,0 1 0 0 0,0 0-1 0 0,-1 0 1 0 0,1 1 0 0 0,-1-1-1 0 0,0 1 1 0 0,0 0 0 0 0,-1 1-1 0 0,1 0 1 0 0,-1 0 0 0 0,-1 0-1 0 0,1 0 1 0 0,-1 1 0 0 0,0-1-1 0 0,0 1 1 0 0,-1 0 0 0 0,0 1-1 0 0,0-1 1 0 0,-1 0 0 0 0,0 1-1 0 0,0-1 1 0 0,0 5-37 0 0,-4-5 17 0 0,1-1-1 0 0,-1 0 0 0 0,0 0 1 0 0,-1 0-1 0 0,1-1 1 0 0,-1 1-1 0 0,0 0 0 0 0,-1-1 1 0 0,1 0-1 0 0,-1 0 1 0 0,0 0-1 0 0,-1 0 0 0 0,1-1 1 0 0,-1 1-1 0 0,0-1 1 0 0,0 0-1 0 0,0-1 0 0 0,0 1 1 0 0,-1-1-1 0 0,1 0 1 0 0,-5 1-17 0 0,-49 12-3564 0 0,23-30 1057 0 0,25 4 1315 0 0</inkml:trace>
  <inkml:trace contextRef="#ctx0" brushRef="#br0" timeOffset="1518.898">19199 599 836 0 0,'0'-1'85'0'0,"0"-1"1"0"0,0 0-1 0 0,0 0 0 0 0,-1 1 0 0 0,1-1 1 0 0,0 0-1 0 0,-1 0 0 0 0,1 1 0 0 0,-1-1 0 0 0,0 0 1 0 0,1 1-1 0 0,-1-1 0 0 0,0 1 0 0 0,0-1 1 0 0,0 1-1 0 0,0-1 0 0 0,-1 1 0 0 0,1 0 1 0 0,0 0-1 0 0,0-1 0 0 0,-1 1 0 0 0,1 0 1 0 0,-1 0-1 0 0,1 0 0 0 0,-1 1 0 0 0,1-1 1 0 0,-1 0-1 0 0,0 0 0 0 0,1 1 0 0 0,-1-1 1 0 0,0 1-1 0 0,1-1 0 0 0,-1 1 0 0 0,0 0 1 0 0,0 0-1 0 0,1 0 0 0 0,-1 0 0 0 0,0 0 0 0 0,0 0 1 0 0,-1 1-86 0 0,-17-2 245 0 0,0 1 0 0 0,-1 0 0 0 0,1 2 0 0 0,0 1 0 0 0,0 0 1 0 0,0 1-1 0 0,0 2 0 0 0,1 0 0 0 0,-1 0 0 0 0,2 2 0 0 0,-1 1 0 0 0,1 0 0 0 0,0 1 1 0 0,1 1-1 0 0,-3 3-245 0 0,12-9 82 0 0,0 0-1 0 0,0 1 1 0 0,0 0 0 0 0,0 0 0 0 0,1 1 0 0 0,0 0-1 0 0,1 0 1 0 0,0 1 0 0 0,0 0 0 0 0,0 0-1 0 0,1 0 1 0 0,0 1 0 0 0,1-1 0 0 0,0 1 0 0 0,0 0-1 0 0,1 1 1 0 0,0-1 0 0 0,0 1 0 0 0,1 3-82 0 0,5-6 0 0 0,1 1-1 0 0,0 0 1 0 0,0-1-1 0 0,1 0 1 0 0,0 0 0 0 0,0-1-1 0 0,1 1 1 0 0,-1-1 0 0 0,1 0-1 0 0,1-1 1 0 0,-1 1 0 0 0,1-1-1 0 0,0-1 1 0 0,0 1 0 0 0,1-1-1 0 0,-1 0 1 0 0,1-1 0 0 0,0 0-1 0 0,0 0 1 0 0,0-1 0 0 0,0 1-1 0 0,1-2 1 0 0,-1 1 0 0 0,0-1-1 0 0,1-1 1 0 0,-1 0 0 0 0,5 0 0 0 0,215 8-4834 0 0,-154-22 3571 0 0,-22 2-32 0 0</inkml:trace>
  <inkml:trace contextRef="#ctx0" brushRef="#br0" timeOffset="2298.97">19629 716 1552 0 0,'1'0'86'0'0,"0"-1"-1"0"0,-1 0 1 0 0,1 0 0 0 0,-1 1-1 0 0,0-1 1 0 0,1 0 0 0 0,-1 0-1 0 0,0 0 1 0 0,1 0 0 0 0,-1 0-1 0 0,0 0 1 0 0,0 0 0 0 0,0 1-1 0 0,0-1 1 0 0,0 0-1 0 0,0 0 1 0 0,0 0 0 0 0,0 0-1 0 0,0 0 1 0 0,0 0 0 0 0,0 0-1 0 0,-1 0 1 0 0,1 0 0 0 0,0 0-1 0 0,-1 1 1 0 0,1-1 0 0 0,-1 0-1 0 0,1 0 1 0 0,-1 0-1 0 0,1 1 1 0 0,-1-1 0 0 0,1 0-1 0 0,-1 1 1 0 0,0-1 0 0 0,1 0-1 0 0,-1 1 1 0 0,0-1 0 0 0,0 1-1 0 0,1-1 1 0 0,-1 1 0 0 0,0-1-1 0 0,0 1 1 0 0,0 0 0 0 0,0-1-1 0 0,0 1 1 0 0,0 0-1 0 0,0 0 1 0 0,1 0 0 0 0,-1-1-1 0 0,0 1 1 0 0,0 0 0 0 0,0 0-1 0 0,0 0 1 0 0,0 1 0 0 0,0-1-1 0 0,-1 0-85 0 0,-68-3 782 0 0,61 3-429 0 0,-10 2-202 0 0,0 1-1 0 0,0 1 1 0 0,1 1 0 0 0,-1 0 0 0 0,1 1 0 0 0,1 1 0 0 0,-1 1 0 0 0,1 0 0 0 0,1 2 0 0 0,-1 0 0 0 0,2 0 0 0 0,-1 2-1 0 0,2 0 1 0 0,-1 0 0 0 0,-6 9-151 0 0,-19 52 664 0 0,43-69-674 0 0,0 0 0 0 0,0 0 0 0 0,0-1 0 0 0,0 1 0 0 0,1-1 0 0 0,-1 0 0 0 0,1 0 0 0 0,0-1 0 0 0,0 1 0 0 0,0-1 0 0 0,0 1 0 0 0,0-1 0 0 0,0-1 0 0 0,1 1 0 0 0,-1-1 0 0 0,1 1 0 0 0,-1-1 0 0 0,1 0 0 0 0,0-1 0 0 0,-1 1 0 0 0,1-1 0 0 0,0 0 0 0 0,-1 0 0 0 0,1-1 0 0 0,0 1 0 0 0,-1-1 0 0 0,1 0 0 0 0,-1 0 0 0 0,1 0 0 0 0,-1-1 0 0 0,3-1 10 0 0,6 0-57 0 0,-1-2 1 0 0,1 0 0 0 0,-1 0-1 0 0,0-1 1 0 0,0 0 0 0 0,-1-1-1 0 0,0 0 1 0 0,0-1 0 0 0,-1-1-1 0 0,1 1 1 0 0,-2-2 0 0 0,0 1-1 0 0,0-1 1 0 0,0-1 0 0 0,-1 1-1 0 0,-1-2 1 0 0,0 1 0 0 0,-1-1-1 0 0,0 0 1 0 0,3-7 56 0 0,-9 18 1 0 0,0 0 0 0 0,0-1 0 0 0,0 1 1 0 0,0 0-1 0 0,1 0 0 0 0,-1 0 0 0 0,0 0 0 0 0,1 0 1 0 0,-1 0-1 0 0,1-1 0 0 0,-1 1 0 0 0,1 0 0 0 0,0 0 1 0 0,-1 0-1 0 0,1 1 0 0 0,0-1 0 0 0,0 0 0 0 0,-1 0 1 0 0,1 0-1 0 0,0 0 0 0 0,0 1 0 0 0,0-1 0 0 0,0 1 0 0 0,0-1 1 0 0,0 0-1 0 0,0 1 0 0 0,0 0 0 0 0,1-1 0 0 0,-1 1 1 0 0,0 0-1 0 0,0-1 0 0 0,0 1 0 0 0,0 0 0 0 0,1 0 1 0 0,-1 0-1 0 0,0 0 0 0 0,0 0 0 0 0,0 0 0 0 0,0 0 1 0 0,1 1-1 0 0,-1-1 0 0 0,0 0 0 0 0,0 1 0 0 0,0-1 1 0 0,0 0-1 0 0,0 1 0 0 0,0 0 0 0 0,0-1 0 0 0,0 1 1 0 0,0 0-1 0 0,0-1 0 0 0,0 1 0 0 0,0 0 0 0 0,0 0 1 0 0,-1 0-1 0 0,1 0 0 0 0,0-1 0 0 0,0 1 0 0 0,-1 0 0 0 0,1 1 1 0 0,-1-1-1 0 0,1 0 0 0 0,-1 0-1 0 0,35 76 87 0 0,-35-28 308 0 0,0-48-300 0 0,0-1-12 0 0,-5-4 247 0 0,7-9-345 0 0,0-1-1 0 0,1 0 0 0 0,1 0 0 0 0,0 1 1 0 0,0 0-1 0 0,1 0 0 0 0,1 0 1 0 0,1 0-1 0 0,-1 1 0 0 0,2 0 0 0 0,0 0 1 0 0,0 1-1 0 0,1 0 0 0 0,7-6 16 0 0,-15 16-11 0 0,1-1 0 0 0,0 1 1 0 0,0 0-1 0 0,-1 0 0 0 0,1 0 0 0 0,0 0 0 0 0,0 0 0 0 0,0 0 0 0 0,0 1 0 0 0,0-1 1 0 0,0 0-1 0 0,1 1 0 0 0,-1 0 0 0 0,0 0 0 0 0,0-1 0 0 0,0 1 0 0 0,0 0 0 0 0,0 1 1 0 0,0-1-1 0 0,1 0 0 0 0,-1 1 0 0 0,0-1 0 0 0,0 1 0 0 0,0-1 0 0 0,0 1 0 0 0,0 0 0 0 0,0 0 1 0 0,0 0-1 0 0,-1 0 0 0 0,1 0 0 0 0,0 1 0 0 0,0-1 0 0 0,-1 0 0 0 0,1 1 0 0 0,-1-1 1 0 0,1 1-1 0 0,-1 0 0 0 0,0-1 0 0 0,1 1 0 0 0,-1 0 0 0 0,0 0 0 0 0,0 0 0 0 0,-1 0 0 0 0,1 0 1 0 0,0 0-1 0 0,0 1 11 0 0,37 97 69 0 0,-21-92-6144 0 0,-10-13 5877 0 0,-3-1-1068 0 0</inkml:trace>
  <inkml:trace contextRef="#ctx0" brushRef="#br0" timeOffset="2758.708">19940 797 848 0 0,'7'-58'3212'0'0,"-2"35"-2985"0"0,1 1 0 0 0,1 1-1 0 0,1-1 1 0 0,1 1 0 0 0,1 0-1 0 0,1 1 1 0 0,1 1 0 0 0,0-1 0 0 0,1 2-1 0 0,1 0 1 0 0,8-7-227 0 0,-21 25 12 0 0,1-1-1 0 0,-1 0 1 0 0,1 0 0 0 0,-1 1-1 0 0,1-1 1 0 0,0 1 0 0 0,-1-1 0 0 0,1 1-1 0 0,0 0 1 0 0,-1 0 0 0 0,1 0-1 0 0,0 0 1 0 0,0 0 0 0 0,-1 0-1 0 0,1 0 1 0 0,0 0 0 0 0,-1 1 0 0 0,1-1-1 0 0,0 1 1 0 0,-1-1 0 0 0,1 1-1 0 0,-1 0 1 0 0,1 0 0 0 0,-1-1 0 0 0,1 1-1 0 0,-1 0 1 0 0,1 0 0 0 0,-1 0-1 0 0,0 1 1 0 0,0-1 0 0 0,1 0-1 0 0,-1 0 1 0 0,0 1 0 0 0,0-1 0 0 0,0 1-1 0 0,0-1 1 0 0,-1 1 0 0 0,1-1-1 0 0,0 1 1 0 0,-1-1 0 0 0,1 1 0 0 0,-1 0-1 0 0,1-1 1 0 0,-1 2-12 0 0,29 77 252 0 0,-8 27 153 0 0,-34-3-304 0 0,9-96-287 0 0,-6 7-488 0 0,5-22-3607 0 0,3-1 2855 0 0</inkml:trace>
  <inkml:trace contextRef="#ctx0" brushRef="#br0" timeOffset="3007.298">20494 311 1448 0 0,'-4'8'4260'0'0,"-8"9"-2377"0"0,-4 8-1310 0 0,10-4-369 0 0,1 0 0 0 0,0-1 0 0 0,2 2 0 0 0,1-1 0 0 0,0 0 0 0 0,2 0 0 0 0,0 1 0 0 0,1-1 0 0 0,1 0 0 0 0,2 0 0 0 0,0 0 0 0 0,1 0 0 0 0,1 0 0 0 0,0-1 0 0 0,5 7-204 0 0,21 101-2271 0 0,-31-125 2066 0 0,-1-1-1 0 0,0 0 0 0 0,0 0 1 0 0,0 0-1 0 0,0 1 0 0 0,-1-1 1 0 0,1 0-1 0 0,0 0 0 0 0,-1 0 0 0 0,0 0 1 0 0,1 0-1 0 0,-1 1 0 0 0,0-1 1 0 0,0-1-1 0 0,0 1 0 0 0,-1 0 0 0 0,1 0 1 0 0,0 0-1 0 0,-1 0 0 0 0,1-1 1 0 0,-1 1-1 0 0,1-1 0 0 0,-1 1 1 0 0,0-1-1 0 0,1 0 0 0 0,-1 0 0 0 0,0 1 1 0 0,0-1-1 0 0,0 0 0 0 0,0-1 1 0 0,0 1-1 0 0,-2 0 206 0 0,-11 3-1283 0 0</inkml:trace>
  <inkml:trace contextRef="#ctx0" brushRef="#br0" timeOffset="3447.197">20308 619 1256 0 0,'-21'3'3131'0'0,"32"-3"-715"0"0,50-10-1706 0 0,113-17-696 0 0,3 5-4542 0 0,-139 18 3441 0 0</inkml:trace>
  <inkml:trace contextRef="#ctx0" brushRef="#br0" timeOffset="4506.228">21012 527 1112 0 0,'19'-8'4297'0'0,"-45"11"-2910"0"0,-39 10-1002 0 0,51-10-318 0 0,-1 2-1 0 0,1 0 1 0 0,0 1 0 0 0,0 0 0 0 0,0 1 0 0 0,1 0 0 0 0,0 1 0 0 0,0 1 0 0 0,1 0 0 0 0,1 1 0 0 0,-1 0-1 0 0,1 0 1 0 0,1 1 0 0 0,0 1 0 0 0,1 0 0 0 0,0 0 0 0 0,1 1 0 0 0,0 0 0 0 0,1 0 0 0 0,0 1-1 0 0,-4 14-66 0 0,12-25 0 0 0,0 1 0 0 0,0 0 0 0 0,1-1-1 0 0,-1 1 1 0 0,1-1 0 0 0,0 0 0 0 0,0 1-1 0 0,0-1 1 0 0,0 0 0 0 0,1 0 0 0 0,-1-1 0 0 0,1 1-1 0 0,0 0 1 0 0,0-1 0 0 0,0 1 0 0 0,0-1-1 0 0,0 0 1 0 0,0 0 0 0 0,1 0 0 0 0,-1-1-1 0 0,1 1 1 0 0,-1-1 0 0 0,1 0 0 0 0,-1 0-1 0 0,1 0 1 0 0,0 0 0 0 0,0-1 0 0 0,-1 1-1 0 0,1-1 1 0 0,0 0 0 0 0,0 0 0 0 0,0-1-1 0 0,-1 1 1 0 0,1-1 0 0 0,0 1 0 0 0,0-1-1 0 0,-1-1 1 0 0,1 1 0 0 0,13-3-99 0 0,-1-2 0 0 0,0 1-1 0 0,0-2 1 0 0,0 0 0 0 0,-1-1-1 0 0,0-1 1 0 0,-1 0 0 0 0,0-1 0 0 0,0 0-1 0 0,-1-1 1 0 0,-1-1 0 0 0,1 0-1 0 0,6-10 100 0 0,-15 16-20 0 0,1 1 1 0 0,-1-1-1 0 0,1 1 0 0 0,0 0 0 0 0,1 0 0 0 0,-1 0 0 0 0,1 1 0 0 0,0 0 0 0 0,0 0 0 0 0,0 0 1 0 0,0 1-1 0 0,1 0 0 0 0,-1 0 0 0 0,1 1 0 0 0,0 0 0 0 0,0 0 0 0 0,0 0 0 0 0,1 1 20 0 0,-5 2 2 0 0,-1 1 0 0 0,1 0 0 0 0,-1-1 0 0 0,0 1 0 0 0,1 0 0 0 0,-1 0 0 0 0,0 1 0 0 0,0-1 0 0 0,0 0 0 0 0,-1 1 0 0 0,1-1 0 0 0,0 1 0 0 0,-1-1 0 0 0,0 1 0 0 0,1 0 0 0 0,-1 0-1 0 0,0-1 1 0 0,-1 1 0 0 0,1 0 0 0 0,0 0 0 0 0,-1 0 0 0 0,0 0 0 0 0,0 0 0 0 0,1 0-2 0 0,-1-1 11 0 0,0-1 64 0 0,-2 29 473 0 0,1-31-536 0 0,1 0-1 0 0,0 0 0 0 0,0 1 1 0 0,-1-1-1 0 0,1 0 1 0 0,0 0-1 0 0,-1 1 1 0 0,1-1-1 0 0,-1 0 1 0 0,1 1-1 0 0,-1-1 1 0 0,1 1-1 0 0,-1-1 1 0 0,1 0-1 0 0,-1 1 1 0 0,0-1-1 0 0,1 1 1 0 0,-1 0-1 0 0,0-1 1 0 0,1 1-1 0 0,-1 0 1 0 0,0-1-1 0 0,0 1 1 0 0,1 0-1 0 0,-1 0 1 0 0,0-1-1 0 0,0 1 1 0 0,0 0-1 0 0,1 0 1 0 0,-1 0-1 0 0,0 0 1 0 0,0 0-1 0 0,0 0 0 0 0,1 0 1 0 0,-1 0-1 0 0,0 1 1 0 0,0-1-1 0 0,0 0 1 0 0,1 0-1 0 0,-1 1 1 0 0,0-1-1 0 0,0 0 1 0 0,1 1-1 0 0,-1-1 1 0 0,0 1-1 0 0,1-1 1 0 0,-1 1-1 0 0,1-1 1 0 0,-1 1-1 0 0,1-1 1 0 0,-1 1-1 0 0,1 0 1 0 0,-1-1-1 0 0,1 1 1 0 0,-1 0-1 0 0,1-1 1 0 0,0 1-1 0 0,-1 0-11 0 0,3-11-41 0 0,1 0-1 0 0,0-1 0 0 0,1 1 1 0 0,-1 0-1 0 0,2 0 1 0 0,0 1-1 0 0,0-1 1 0 0,1 1-1 0 0,0 0 1 0 0,0 1-1 0 0,1-1 1 0 0,0 1-1 0 0,0 1 0 0 0,1-1 1 0 0,0 1-1 0 0,8-4 42 0 0,-12 10-19 0 0,0 1 0 0 0,-1 0 0 0 0,1 0 0 0 0,0 0 0 0 0,0 1 0 0 0,0-1 0 0 0,0 1 0 0 0,0 0 0 0 0,-1 0 0 0 0,1 0 0 0 0,0 1 0 0 0,-1-1 0 0 0,1 1 0 0 0,-1 0 0 0 0,0 0 0 0 0,1 0 0 0 0,-1 0 0 0 0,0 1 0 0 0,0-1 0 0 0,-1 1 0 0 0,1 0 0 0 0,0 0 0 0 0,-1 0 0 0 0,0 0 0 0 0,0 0 0 0 0,0 1 0 0 0,0-1 0 0 0,0 1 0 0 0,0-1 0 0 0,-1 1 0 0 0,0-1 0 0 0,0 1 0 0 0,0 0 0 0 0,0 0 0 0 0,0 2 19 0 0,2 0-53 0 0,-1 1 73 0 0,-1-1-1 0 0,2 0 1 0 0,-1 0-1 0 0,1-1 1 0 0,0 1-1 0 0,0 0 1 0 0,1-1-1 0 0,-1 0 1 0 0,1 0-1 0 0,1 0 1 0 0,-1 0-1 0 0,0-1 1 0 0,1 1-1 0 0,0-1 1 0 0,0 0-1 0 0,1-1 1 0 0,-1 1-1 0 0,1-1 1 0 0,-1 0-1 0 0,1-1 1 0 0,0 1-1 0 0,0-1 1 0 0,0 0-1 0 0,0-1 1 0 0,1 1-1 0 0,-1-1 1 0 0,0 0-1 0 0,1-1 1 0 0,-1 0-1 0 0,1 0 1 0 0,-1 0-1 0 0,4-1-19 0 0,6-11-65 0 0,-1 0 0 0 0,0-1-1 0 0,-1-1 1 0 0,0 0-1 0 0,-1-1 1 0 0,-1-1 0 0 0,-1 0-1 0 0,0 0 1 0 0,-1-1-1 0 0,0 0 1 0 0,-2-1-1 0 0,0 0 1 0 0,-1-1 0 0 0,-1 1-1 0 0,0-1 1 0 0,-2-1-1 0 0,0 1 1 0 0,-1-1 0 0 0,-1 1-1 0 0,-1-11 66 0 0,10-201-45 0 0,-12 217 212 0 0,-1 1 0 0 0,-1 0 0 0 0,0 1 0 0 0,0-1 0 0 0,-2 0 0 0 0,1 1 0 0 0,-2 0 0 0 0,1 0 0 0 0,-2 0 0 0 0,1 1 0 0 0,-5-5-167 0 0,8 17 46 0 0,1-1-1 0 0,-1 0 0 0 0,0 1 0 0 0,0-1 0 0 0,0 1 0 0 0,1 0 1 0 0,-1 0-1 0 0,0 0 0 0 0,1 1 0 0 0,-1-1 0 0 0,1 0 0 0 0,-1 1 0 0 0,1 0 1 0 0,0-1-1 0 0,-1 1 0 0 0,1 0 0 0 0,0 0 0 0 0,0 0 0 0 0,1 1 1 0 0,-1-1-1 0 0,0 0 0 0 0,1 1 0 0 0,-1-1 0 0 0,1 1 0 0 0,0 0 1 0 0,0-1-1 0 0,0 1 0 0 0,0 0 0 0 0,0 0 0 0 0,1-1 0 0 0,-1 1 1 0 0,1 0-1 0 0,0 0 0 0 0,0 0-45 0 0,-4 21 58 0 0,1 0-1 0 0,1 1 1 0 0,1-1 0 0 0,2 0 0 0 0,0 1 0 0 0,1-1-1 0 0,2 0 1 0 0,0 0 0 0 0,2 0 0 0 0,1-1 0 0 0,0 0-1 0 0,2 0 1 0 0,1 0 0 0 0,0-1 0 0 0,4 4-58 0 0,52 151-4077 0 0,-59-137 73 0 0,-7-32 2631 0 0</inkml:trace>
  <inkml:trace contextRef="#ctx0" brushRef="#br0" timeOffset="4768.718">21418 394 848 0 0,'-3'-8'1548'0'0,"2"2"-368"0"0,2-3-180 0 0,1 5-107 0 0,1-2-145 0 0,3 3-108 0 0,10-5-60 0 0,7-1-180 0 0,-1 2-220 0 0,5 5-204 0 0,-11 2 8 0 0,10 0-624 0 0,4 0-624 0 0,6 0 35 0 0,-3 0-11 0 0,1 0 0 0 0</inkml:trace>
  <inkml:trace contextRef="#ctx0" brushRef="#br0" timeOffset="18350.844">17228 2073 2008 0 0,'-16'-4'223'0'0,"0"2"0"0"0,-1 0 0 0 0,1 0 0 0 0,0 2 0 0 0,0 0 0 0 0,-1 1 0 0 0,1 0 0 0 0,0 2 0 0 0,0 0 1 0 0,0 0-1 0 0,0 2 0 0 0,1 0 0 0 0,0 1 0 0 0,0 0 0 0 0,0 1 0 0 0,1 1 0 0 0,0 0 0 0 0,0 1 0 0 0,1 0 0 0 0,0 1 0 0 0,0 1 0 0 0,2 0 0 0 0,-1 1 0 0 0,1 0 0 0 0,-5 9-223 0 0,16-22 10 0 0,1 1-1 0 0,-1-1 1 0 0,1 1 0 0 0,0 0-1 0 0,-1 0 1 0 0,1-1 0 0 0,-1 1-1 0 0,1 0 1 0 0,0 0 0 0 0,-1 0-1 0 0,1-1 1 0 0,0 1-1 0 0,-1 0 1 0 0,1 0 0 0 0,0 0-1 0 0,0 0 1 0 0,-1 0 0 0 0,1 0-1 0 0,0 1 1 0 0,-1-1 0 0 0,1 0-1 0 0,0 0 1 0 0,-1 0 0 0 0,1 1-1 0 0,-1-1 1 0 0,1 0 0 0 0,0 1-1 0 0,-1-1 1 0 0,1 0 0 0 0,-1 1-1 0 0,1-1 1 0 0,-1 1 0 0 0,1-1-1 0 0,-1 1 1 0 0,1-1-1 0 0,-1 1 1 0 0,1-1 0 0 0,-1 1-1 0 0,0-1 1 0 0,1 1 0 0 0,-1 0-1 0 0,0-1 1 0 0,0 1 0 0 0,1 0-1 0 0,-1-1 1 0 0,0 1 0 0 0,0 0-1 0 0,0-1 1 0 0,0 1 0 0 0,0 0-1 0 0,0-1 1 0 0,0 1 0 0 0,0 0-1 0 0,0-1 1 0 0,0 1-1 0 0,0 0 1 0 0,0 0 0 0 0,-1-1-1 0 0,1 1 1 0 0,0-1 0 0 0,0 1-1 0 0,-1 0 1 0 0,1-1 0 0 0,0 1-1 0 0,-1-1 1 0 0,1 1 0 0 0,-1 0-1 0 0,1-1-9 0 0,56-13 10 0 0,115-33 120 0 0,-170 46-63 0 0,-1 0-15 0 0,11 2 86 0 0,41 21-157 0 0,84 25-4350 0 0,-116-44 3162 0 0,-2 0-111 0 0</inkml:trace>
  <inkml:trace contextRef="#ctx0" brushRef="#br0" timeOffset="21115.888">21087 1623 836 0 0,'50'-20'5393'0'0,"-92"17"-3470"0"0,7 7-1653 0 0,0 2 0 0 0,0 1 0 0 0,1 2 0 0 0,0 2 0 0 0,1 1 0 0 0,0 1 0 0 0,-12 8-270 0 0,40-19 36 0 0,0 0 1 0 0,-1 1-1 0 0,1 0 0 0 0,0 0 0 0 0,1 0 1 0 0,-1 0-1 0 0,0 1 0 0 0,1 0 0 0 0,0 0 1 0 0,0 0-1 0 0,0 0 0 0 0,1 1 0 0 0,-1-1 1 0 0,1 1-1 0 0,0 0 0 0 0,0 0 0 0 0,1 0 1 0 0,-1 1-1 0 0,1-1 0 0 0,-1 6-36 0 0,6-6 4 0 0,0 0-1 0 0,0-1 1 0 0,1 1-1 0 0,-1-1 1 0 0,1 0 0 0 0,0 0-1 0 0,0 0 1 0 0,1 0-1 0 0,-1-1 1 0 0,1 0 0 0 0,0 0-1 0 0,0 0 1 0 0,0 0-1 0 0,0-1 1 0 0,0 0-1 0 0,1 0 1 0 0,-1 0 0 0 0,1-1-1 0 0,-1 1 1 0 0,1-2-1 0 0,0 1 1 0 0,-1 0 0 0 0,2-1-4 0 0,40 6-1012 0 0,1-2-1 0 0,-1-3 1 0 0,1-1 0 0 0,0-2 0 0 0,-1-3 0 0 0,31-7 1012 0 0,-42 7-957 0 0,4 1-251 0 0,0 0-200 0 0</inkml:trace>
  <inkml:trace contextRef="#ctx0" brushRef="#br0" timeOffset="21783.797">21489 1765 1004 0 0,'30'-69'6093'0'0,"-88"58"-5119"0"0,46 12-914 0 0,1 0 0 0 0,-1 0-1 0 0,1 2 1 0 0,0-1 0 0 0,0 1-1 0 0,0 1 1 0 0,0 0 0 0 0,1 1-1 0 0,0 0 1 0 0,0 0 0 0 0,0 1-1 0 0,0 0 1 0 0,1 1 0 0 0,0 0-1 0 0,0 1 1 0 0,1 0 0 0 0,0 0-1 0 0,0 0 1 0 0,1 1 0 0 0,0 1-1 0 0,1-1 1 0 0,0 1 0 0 0,0 0-1 0 0,1 0 1 0 0,1 1 0 0 0,-1-1-1 0 0,-1 8-59 0 0,9-15-5 0 0,-1-1 1 0 0,1 0-1 0 0,-1 1 0 0 0,1-1 0 0 0,0 0 0 0 0,0-1 1 0 0,0 1-1 0 0,0 0 0 0 0,0-1 0 0 0,0 0 1 0 0,0 0-1 0 0,0 0 0 0 0,0 0 0 0 0,1 0 0 0 0,-1 0 1 0 0,0-1-1 0 0,1 0 0 0 0,-1 0 0 0 0,1 0 0 0 0,-1 0 1 0 0,0 0-1 0 0,1-1 0 0 0,-1 1 0 0 0,0-1 0 0 0,1 0 1 0 0,-1 0-1 0 0,0 0 0 0 0,0 0 0 0 0,0-1 0 0 0,0 1 1 0 0,0-1-1 0 0,1-1 5 0 0,15-5-129 0 0,-1-1 1 0 0,0-1-1 0 0,-1-1 0 0 0,0 0 1 0 0,-1-1-1 0 0,0-1 1 0 0,-1 0-1 0 0,0-1 0 0 0,10-14 129 0 0,29-27-390 0 0,-50 57 383 0 0,1 0 1 0 0,-1 0-1 0 0,0 0 1 0 0,1 0-1 0 0,-1 1 0 0 0,0 0 1 0 0,-1 0-1 0 0,1 0 1 0 0,0 0-1 0 0,-1 0 1 0 0,0 1-1 0 0,0-1 1 0 0,0 1-1 0 0,0 0 0 0 0,0 0 1 0 0,-1 0-1 0 0,0 1 1 0 0,0-1-1 0 0,0 0 1 0 0,0 1-1 0 0,-1-1 1 0 0,0 1-1 0 0,1 3 7 0 0,5 68 456 0 0,-18-89-117 0 0,11-7-337 0 0,1 0 0 0 0,2 0 0 0 0,0 0 0 0 0,1 0-1 0 0,1 0 1 0 0,0 0 0 0 0,2 1 0 0 0,0 0 0 0 0,2 1 0 0 0,0 0 0 0 0,1-1-2 0 0,-8 19 2 0 0,1 0-1 0 0,0 0 1 0 0,-1 0-1 0 0,1 0 1 0 0,-1 0-1 0 0,1 0 1 0 0,0 1-1 0 0,-1-1 1 0 0,1 1-1 0 0,-1 0 1 0 0,1-1-1 0 0,-1 1 1 0 0,1 0-1 0 0,-1 1 1 0 0,0-1 0 0 0,0 0-1 0 0,1 1 1 0 0,-1-1-1 0 0,0 1 1 0 0,0 0-1 0 0,-1 0 1 0 0,1 0-1 0 0,0 0 1 0 0,0 0-1 0 0,-1 0 1 0 0,1 0-1 0 0,-1 0 1 0 0,0 1-1 0 0,0-1 1 0 0,0 0-1 0 0,0 1 1 0 0,0-1-1 0 0,0 1 1 0 0,-1-1 0 0 0,1 1-1 0 0,-1 0 1 0 0,0-1-1 0 0,1 1-1 0 0,4 6 47 0 0,87 148 598 0 0,-28-84-2353 0 0,-51-67-3418 0 0,-13-6 3956 0 0</inkml:trace>
  <inkml:trace contextRef="#ctx0" brushRef="#br0" timeOffset="22154.263">22009 1893 984 0 0,'55'-187'4268'0'0,"-1"1"-3598"0"0,-52 184-683 0 0,0 1-1 0 0,0-1 1 0 0,1 1 0 0 0,-1 0-1 0 0,0 0 1 0 0,1 0 0 0 0,-1 0 0 0 0,1 0-1 0 0,-1 0 1 0 0,1 1 0 0 0,-1-1 0 0 0,1 1-1 0 0,-1 0 1 0 0,1 0 0 0 0,0 0-1 0 0,-1 0 1 0 0,1 0 0 0 0,-1 0 0 0 0,1 1-1 0 0,-1-1 1 0 0,1 1 0 0 0,-1 0-1 0 0,1-1 1 0 0,-1 1 0 0 0,1 1 0 0 0,-1-1-1 0 0,0 0 1 0 0,0 0 0 0 0,1 1 0 0 0,-1-1-1 0 0,0 1 1 0 0,0 0 0 0 0,-1 0-1 0 0,1 0 1 0 0,0 0 0 0 0,0 0 13 0 0,14 8-68 0 0,-8-8 126 0 0,0 0 0 0 0,0 1-1 0 0,0 0 1 0 0,0 1-1 0 0,-1 0 1 0 0,1 0-1 0 0,-1 0 1 0 0,0 1-1 0 0,-1 0 1 0 0,1 1-1 0 0,-1-1 1 0 0,0 1-1 0 0,0 1 1 0 0,-1-1 0 0 0,1 1-1 0 0,-1 0 1 0 0,-1 0-1 0 0,0 0 1 0 0,0 1-1 0 0,0-1 1 0 0,-1 1-1 0 0,0 0 1 0 0,0 0-1 0 0,-1 0 1 0 0,0 1-1 0 0,-1-1 1 0 0,1 0-1 0 0,-2 1 1 0 0,1-1 0 0 0,-1 1-1 0 0,0-1 1 0 0,-1 1-1 0 0,0-1 1 0 0,-2 7-58 0 0,-2-5-76 0 0,-1-1 0 0 0,0 0 0 0 0,-1-1 0 0 0,0 0 1 0 0,0 0-1 0 0,0 0 0 0 0,-1-1 0 0 0,0 0 0 0 0,-1 0 1 0 0,0-1-1 0 0,0 0 0 0 0,0-1 0 0 0,-1 0 0 0 0,1 0 1 0 0,-1-1-1 0 0,0 0 0 0 0,0-1 0 0 0,-1 0 0 0 0,1-1 1 0 0,-9 1 75 0 0,-3-17-2107 0 0,12 0 993 0 0</inkml:trace>
  <inkml:trace contextRef="#ctx0" brushRef="#br0" timeOffset="22419.666">22551 1314 2104 0 0,'-18'24'5469'0'0,"16"0"-5215"0"0,0-1 0 0 0,2 0-1 0 0,0 1 1 0 0,2-1-1 0 0,1 0 1 0 0,0 0 0 0 0,2 0-1 0 0,1 0 1 0 0,0 0-1 0 0,2-1 1 0 0,0 0 0 0 0,4 4-254 0 0,0 2-282 0 0,-2 0 0 0 0,-1 0 1 0 0,-1 1-1 0 0,-2 0 1 0 0,-1 1-1 0 0,-1-1 0 0 0,-1 8 282 0 0,-18 46-4978 0 0,3-70 3759 0 0</inkml:trace>
  <inkml:trace contextRef="#ctx0" brushRef="#br0" timeOffset="22670.602">22366 1707 2856 0 0,'-3'-11'5548'0'0,"37"0"-4273"0"0,48-5-1326 0 0,35 1-1136 0 0,24-4-4508 0 0,-125 16 4613 0 0</inkml:trace>
  <inkml:trace contextRef="#ctx0" brushRef="#br0" timeOffset="23806.168">22959 1621 876 0 0,'-64'14'3685'0'0,"56"-12"-3588"0"0,0 0 1 0 0,1 0-1 0 0,-1 1 1 0 0,1 0-1 0 0,-1 1 0 0 0,1-1 1 0 0,0 1-1 0 0,1 1 1 0 0,-1-1-1 0 0,1 1 0 0 0,-1 1 1 0 0,1-1-1 0 0,1 1 1 0 0,-1 0-1 0 0,1 0 0 0 0,0 0 1 0 0,1 1-1 0 0,-1 0 1 0 0,1 0-1 0 0,1 0 0 0 0,-1 0 1 0 0,1 1-1 0 0,1-1 1 0 0,-1 1-1 0 0,1 0 0 0 0,0 4-97 0 0,4-4 29 0 0,1 0-1 0 0,0 0 0 0 0,1 0 1 0 0,0 0-1 0 0,0-1 0 0 0,0 0 0 0 0,1 1 1 0 0,0-1-1 0 0,1-1 0 0 0,0 1 1 0 0,0-1-1 0 0,0 0 0 0 0,1-1 1 0 0,-1 1-1 0 0,1-1 0 0 0,1 0 0 0 0,-1-1 1 0 0,2 1-29 0 0,-3-7 11 0 0,0 1 0 0 0,0-1 0 0 0,0 0 0 0 0,-1-1 0 0 0,1 1 0 0 0,-1-1 0 0 0,1 0 0 0 0,-1-1 0 0 0,0 1 0 0 0,0-1 0 0 0,-1 0 0 0 0,1 0 0 0 0,-1-1 0 0 0,0 1 0 0 0,0-1 0 0 0,0 0 0 0 0,-1 0 0 0 0,0 0 0 0 0,0-1 0 0 0,0 1 0 0 0,0-1 0 0 0,-1 1 0 0 0,0-1 1 0 0,0-3-12 0 0,5-3 44 0 0,1-3-63 0 0,1 1-1 0 0,0 0 1 0 0,1 1-1 0 0,1-1 1 0 0,0 2-1 0 0,1 0 1 0 0,0 0-1 0 0,0 1 1 0 0,2 1-1 0 0,-1 0 1 0 0,2 0 19 0 0,-14 10-3 0 0,1-1 0 0 0,-1 0 0 0 0,1 1 0 0 0,0-1 0 0 0,-1 1 0 0 0,1-1 0 0 0,0 1 0 0 0,-1 0 0 0 0,1 0 0 0 0,0 0 0 0 0,0 0 0 0 0,-1 0 0 0 0,1 0 0 0 0,0 0 0 0 0,-1 1 0 0 0,1-1 0 0 0,0 1 0 0 0,-1-1 0 0 0,1 1 0 0 0,0-1 0 0 0,-1 1 0 0 0,1 0 0 0 0,-1 0 0 0 0,1 0 0 0 0,-1 0 0 0 0,0 0 0 0 0,1 0 0 0 0,-1 0 0 0 0,0 0 0 0 0,0 1 0 0 0,0-1 0 0 0,0 0 0 0 0,0 1 0 0 0,0-1 0 0 0,0 1 0 0 0,0-1 0 0 0,-1 1 0 0 0,1 0 0 0 0,0-1 0 0 0,-1 1 0 0 0,0-1 0 0 0,1 1 0 0 0,-1 0 0 0 0,0 0 0 0 0,0-1 0 0 0,0 1 0 0 0,0 0 0 0 0,0-1 0 0 0,0 1 0 0 0,0 0 0 0 0,0 0 0 0 0,-1-1 0 0 0,1 1 0 0 0,-1-1 0 0 0,0 2 3 0 0,1-2 119 0 0,0 24 162 0 0,0-25-274 0 0,0 0 1 0 0,1 0-1 0 0,-1 0 1 0 0,0 0-1 0 0,0 0 0 0 0,1 0 1 0 0,-1 0-1 0 0,0 0 0 0 0,1 0 1 0 0,-1 0-1 0 0,0 0 1 0 0,1 0-1 0 0,-1 0 0 0 0,0 0 1 0 0,0 0-1 0 0,1 1 0 0 0,-1-1 1 0 0,0 0-1 0 0,0 0 0 0 0,1 0 1 0 0,-1 0-1 0 0,0 1 1 0 0,0-1-1 0 0,1 0 0 0 0,-1 0 1 0 0,0 0-1 0 0,0 1 0 0 0,0-1 1 0 0,0 0-1 0 0,1 1 1 0 0,-1-1-1 0 0,0 0 0 0 0,0 0 1 0 0,0 1-1 0 0,0-1 0 0 0,0 0 1 0 0,0 1-1 0 0,0-1 1 0 0,0 0-1 0 0,0 0 0 0 0,0 1 1 0 0,0-1-1 0 0,0 0 0 0 0,0 1 1 0 0,0-1-1 0 0,0 0-7 0 0,114-116-138 0 0,-66 78-89 0 0,-10 104 385 0 0,-35-60-170 0 0,0-1-1 0 0,0 1 0 0 0,1-1 0 0 0,0 0 1 0 0,0 0-1 0 0,0-1 0 0 0,0 1 0 0 0,1-1 1 0 0,0 0-1 0 0,0 0 0 0 0,0 0 0 0 0,0-1 1 0 0,0 0-1 0 0,1 0 0 0 0,0 0 0 0 0,-1-1 0 0 0,1 0 1 0 0,0 0-1 0 0,0 0 0 0 0,0-1 0 0 0,0 0 1 0 0,1 0-1 0 0,-1 0 0 0 0,0-1 0 0 0,0 0 1 0 0,1 0-1 0 0,-1-1 0 0 0,0 1 0 0 0,0-1 1 0 0,1-1-1 0 0,-1 1 0 0 0,0-1 0 0 0,-1 0 1 0 0,1-1-1 0 0,0 1 0 0 0,0-1 0 0 0,-1 0 0 0 0,0-1 1 0 0,0 1-1 0 0,0-1 0 0 0,0 0 0 0 0,0 0 1 0 0,2-3 12 0 0,6-7 13 0 0,0-1 0 0 0,-1 0 1 0 0,-1 0-1 0 0,0-2 0 0 0,-1 1 0 0 0,-1-1 1 0 0,0-1-1 0 0,-2 1 0 0 0,0-1 1 0 0,-1-1-1 0 0,0 1 0 0 0,-2-1 1 0 0,0 0-1 0 0,-1 0 0 0 0,-1-1 0 0 0,-1 1 1 0 0,-1 0-1 0 0,0-1 0 0 0,-1 1 1 0 0,-2 0-1 0 0,0-3-13 0 0,2-26 967 0 0,1 47-940 0 0,0 0 0 0 0,0 0-1 0 0,0 0 1 0 0,0-1 0 0 0,0 1-1 0 0,0 0 1 0 0,-1 0 0 0 0,1 0-1 0 0,0 0 1 0 0,-1-1-1 0 0,1 1 1 0 0,-1 0 0 0 0,0 0-1 0 0,1 0 1 0 0,-1 0 0 0 0,0 0-1 0 0,1 1 1 0 0,-1-1 0 0 0,0 0-1 0 0,0 0 1 0 0,0 0-1 0 0,0 1 1 0 0,0-1 0 0 0,0 0-1 0 0,0 1 1 0 0,0-1 0 0 0,0 1-1 0 0,0-1 1 0 0,0 1 0 0 0,0-1-1 0 0,-1 1 1 0 0,1 0-1 0 0,0 0 1 0 0,0-1 0 0 0,0 1-1 0 0,0 0 1 0 0,-1 0 0 0 0,1 0-1 0 0,0 1 1 0 0,0-1 0 0 0,0 0-1 0 0,-1 0 1 0 0,1 0-1 0 0,0 1 1 0 0,0-1 0 0 0,0 1-1 0 0,0-1 1 0 0,0 1 0 0 0,0-1-1 0 0,0 1 1 0 0,0 0 0 0 0,0-1-1 0 0,0 1 1 0 0,0 0-1 0 0,0 0 1 0 0,0 0 0 0 0,1 0-1 0 0,-1 0 1 0 0,0 0 0 0 0,0 0-27 0 0,-7 17 19 0 0,1 1 1 0 0,1 0 0 0 0,0 0 0 0 0,2 0 0 0 0,0 1-1 0 0,1-1 1 0 0,1 1 0 0 0,1 0 0 0 0,0 0 0 0 0,2 0-1 0 0,0-1 1 0 0,1 1 0 0 0,1 0 0 0 0,1-1 0 0 0,1 1-1 0 0,0-1 1 0 0,2 0 0 0 0,0-1 0 0 0,5 8-20 0 0,13 63-2080 0 0,-21-48-3258 0 0,-4-33 4162 0 0</inkml:trace>
  <inkml:trace contextRef="#ctx0" brushRef="#br0" timeOffset="24037.863">23451 1593 2540 0 0,'0'-8'1108'0'0,"0"2"-112"0"0,1 0-159 0 0,7-10-61 0 0,2 4-128 0 0,3 0-88 0 0,-1 6-160 0 0,6-3-128 0 0,1 3-156 0 0,5 0-148 0 0,-9 6-160 0 0,7 0 20 0 0,4 0-828 0 0,1 0-413 0 0,3 0 109 0 0,26 13 56 0 0,-29-10 16 0 0</inkml:trace>
  <inkml:trace contextRef="#ctx0" brushRef="#br0" timeOffset="19145.185">18293 1959 944 0 0,'-16'2'326'0'0,"0"1"1"0"0,0 1-1 0 0,0 0 0 0 0,1 2 1 0 0,-1-1-1 0 0,1 2 0 0 0,1 0 1 0 0,-1 1-1 0 0,1 0 0 0 0,0 1 1 0 0,1 1-1 0 0,0 0 0 0 0,1 1 1 0 0,0 0-1 0 0,0 1 0 0 0,2 0 1 0 0,-1 1-1 0 0,1 1-326 0 0,8-13 23 0 0,0 1-1 0 0,-1-1 1 0 0,1 1 0 0 0,0 0 0 0 0,0 0-1 0 0,0 0 1 0 0,1 0 0 0 0,-1 0-1 0 0,0 1 1 0 0,1-1 0 0 0,0 1 0 0 0,-1-1-1 0 0,1 0 1 0 0,0 1 0 0 0,0 0 0 0 0,1-1-1 0 0,-1 1 1 0 0,0 0 0 0 0,1-1-1 0 0,-1 1 1 0 0,1 0 0 0 0,0 0 0 0 0,0-1-1 0 0,0 1 1 0 0,1 0 0 0 0,-1 0 0 0 0,1-1-1 0 0,-1 1 1 0 0,1 0 0 0 0,0-1-1 0 0,0 1 1 0 0,0-1 0 0 0,0 1 0 0 0,0-1-1 0 0,1 1 1 0 0,-1-1 0 0 0,1 0 0 0 0,-1 0-1 0 0,1 1 1 0 0,0-1 0 0 0,0 0-1 0 0,0-1 1 0 0,0 1 0 0 0,1 0 0 0 0,-1-1-1 0 0,0 1 1 0 0,1-1 0 0 0,-1 0 0 0 0,1 1-1 0 0,-1-1 1 0 0,1 0 0 0 0,-1-1-1 0 0,1 1 1 0 0,0 0 0 0 0,-1-1 0 0 0,1 0-1 0 0,0 1 1 0 0,0-1 0 0 0,0 0-23 0 0,12-1-50 0 0,0-1 0 0 0,0 0-1 0 0,-1-1 1 0 0,1 0 0 0 0,0-1 0 0 0,-1-1 0 0 0,0-1 0 0 0,0 0 0 0 0,0 0 0 0 0,-1-1 0 0 0,0-1-1 0 0,0-1 1 0 0,-1 1 0 0 0,0-2 0 0 0,-1 0 0 0 0,0 0 0 0 0,0-1 0 0 0,-1 0 0 0 0,8-12 50 0 0,-7-28 856 0 0,-11 50-752 0 0,1-4 11 0 0,7 3 217 0 0,8 24-184 0 0,-1 1 0 0 0,-2 0-1 0 0,0 1 1 0 0,-1 0 0 0 0,-2 1 0 0 0,-1 1 0 0 0,0-1-1 0 0,-2 1 1 0 0,-1 0 0 0 0,-1 1 0 0 0,1 26-148 0 0,-7-42 70 0 0,-1 0 1 0 0,0-1-1 0 0,0 1 1 0 0,-1-1 0 0 0,0 1-1 0 0,-1-1 1 0 0,0 0 0 0 0,-1 0-1 0 0,0-1 1 0 0,-1 1 0 0 0,0-1-1 0 0,0 0 1 0 0,-1-1-1 0 0,0 1 1 0 0,0-2 0 0 0,-1 1-1 0 0,0-1 1 0 0,0 0 0 0 0,-1 0-1 0 0,0-1 1 0 0,0 0-1 0 0,-1-1 1 0 0,1 0 0 0 0,-1-1-1 0 0,0 1 1 0 0,-1-2 0 0 0,1 0-1 0 0,-1 0 1 0 0,1-1-1 0 0,-10 1-70 0 0,17-3-72 0 0,-1 1 0 0 0,1-2 0 0 0,0 1 0 0 0,-1 0 0 0 0,1-1 0 0 0,-1 1 0 0 0,1-1 0 0 0,0 0 0 0 0,-1 0 0 0 0,1 0-1 0 0,0-1 1 0 0,0 1 0 0 0,0-1 0 0 0,0 0 0 0 0,0 1 0 0 0,0-1 0 0 0,0-1 0 0 0,1 1 0 0 0,-1 0 0 0 0,1-1-1 0 0,0 1 1 0 0,-1-1 0 0 0,1 0 0 0 0,0 0 0 0 0,1 0 0 0 0,-1 0 0 0 0,0 0 0 0 0,1 0 0 0 0,0 0 0 0 0,0 0 0 0 0,0-1-1 0 0,0 1 1 0 0,0 0 0 0 0,1-1 0 0 0,-1 1 0 0 0,1-1 0 0 0,0 1 0 0 0,0-1 0 0 0,0 1 0 0 0,0 0 0 0 0,1-1-1 0 0,0 1 1 0 0,-1-1 0 0 0,1 1 0 0 0,1-2 72 0 0,78-181-5611 0 0,-51 143 4376 0 0</inkml:trace>
  <inkml:trace contextRef="#ctx0" brushRef="#br0" timeOffset="19395.654">18628 1944 1824 0 0,'79'-57'4343'0'0,"-134"184"155"0"0,54-123-4481 0 0,0 0 0 0 0,0 0 0 0 0,0 0 0 0 0,0 0 0 0 0,1 0 0 0 0,0 0 0 0 0,-1 0 0 0 0,1 0-1 0 0,1 0 1 0 0,-1 0 0 0 0,1 0 0 0 0,-1 0 0 0 0,1-1 0 0 0,0 1 0 0 0,1 0 0 0 0,-1 0 0 0 0,1 0 0 0 0,-1-1 0 0 0,1 1 0 0 0,0-1 0 0 0,0 1 0 0 0,1-1 0 0 0,-1 0 0 0 0,1 0 0 0 0,0 0 0 0 0,-1 0-1 0 0,2 0-15 0 0,0 0-242 0 0,-1-1 0 0 0,1 1 0 0 0,0-1 0 0 0,0 0 0 0 0,0 0 0 0 0,0 0 0 0 0,0-1 0 0 0,1 1 0 0 0,-1-1 0 0 0,1 0 0 0 0,-1 0 0 0 0,0-1 0 0 0,1 1 0 0 0,-1-1 0 0 0,1 0 0 0 0,-1 0 0 0 0,1-1 0 0 0,-1 1 0 0 0,1-1 0 0 0,-1 0 0 0 0,1 0 0 0 0,-1-1 0 0 0,0 1 0 0 0,0-1 0 0 0,0 0 0 0 0,0 0 0 0 0,0 0 0 0 0,0 0 0 0 0,0-1 0 0 0,-1 0 0 0 0,1 0 0 0 0,-1 0 0 0 0,0 0 0 0 0,3-4 241 0 0,1-5-1229 0 0</inkml:trace>
  <inkml:trace contextRef="#ctx0" brushRef="#br0" timeOffset="19658.785">18743 1725 888 0 0,'-13'-15'1536'0'0,"-1"0"-268"0"0,-1 1-240 0 0,6 1-167 0 0,-6 4-69 0 0,6 1-132 0 0,2 2-136 0 0,1 0-152 0 0,0 3-208 0 0,1-1-220 0 0,3 2-104 0 0,2 1 12 0 0,0 1-228 0 0,2 0-192 0 0,-1-2-424 0 0,3 4 87 0 0,2 2 61 0 0,2-1 52 0 0</inkml:trace>
  <inkml:trace contextRef="#ctx0" brushRef="#br0" timeOffset="20169.693">18935 1812 1636 0 0,'65'156'4927'0'0,"-38"-70"-3091"0"0,-27-85-1806 0 0,0 0 0 0 0,0 0 0 0 0,0 0 0 0 0,0-1 0 0 0,0 1 0 0 0,0 0-1 0 0,1 0 1 0 0,-1 0 0 0 0,0 0 0 0 0,1 0 0 0 0,-1 0 0 0 0,0-1 0 0 0,1 1 0 0 0,-1 0 0 0 0,1 0 0 0 0,-1-1 0 0 0,1 1 0 0 0,0 0 0 0 0,-1-1 0 0 0,1 1 0 0 0,0 0 0 0 0,-1-1 0 0 0,1 1 0 0 0,0-1 0 0 0,0 1 0 0 0,0-1 0 0 0,-1 0 0 0 0,1 1 0 0 0,0-1 0 0 0,0 0 0 0 0,0 1-1 0 0,0-1 1 0 0,0 0 0 0 0,0 0 0 0 0,0 0 0 0 0,-1 0 0 0 0,1 0 0 0 0,0 0 0 0 0,0 0 0 0 0,0 0 0 0 0,0 0 0 0 0,0 0 0 0 0,0-1 0 0 0,0 1 0 0 0,0 0 0 0 0,-1-1 0 0 0,1 1 0 0 0,0 0 0 0 0,0-1 0 0 0,0 1 0 0 0,-1-1 0 0 0,1 0 0 0 0,0 1 0 0 0,0-1 0 0 0,-1 1-1 0 0,1-1 1 0 0,-1 0 0 0 0,1 0 0 0 0,-1 1 0 0 0,1-1 0 0 0,0-1-30 0 0,95-129 186 0 0,-35 34 205 0 0,-54 89-225 0 0,-4 7 74 0 0,-5 28-111 0 0,3-19-126 0 0,0 0 1 0 0,0 0 0 0 0,0-1 0 0 0,1 1 0 0 0,1 0-1 0 0,-1-1 1 0 0,1 0 0 0 0,0 1 0 0 0,1-1-1 0 0,0-1 1 0 0,0 1 0 0 0,0 0 0 0 0,1-1-1 0 0,0 0 1 0 0,0 0 0 0 0,1 0 0 0 0,0-1 0 0 0,-1 0-1 0 0,2 0 1 0 0,-1 0 0 0 0,1-1 0 0 0,-1 0-1 0 0,3 1-3 0 0,5 0-50 0 0,1-1-1 0 0,0 0 1 0 0,0-1 0 0 0,0-1-1 0 0,1 0 1 0 0,-1-1-1 0 0,0-1 1 0 0,1 0-1 0 0,-1-1 1 0 0,0-1-1 0 0,1-1 1 0 0,-1 0-1 0 0,0 0 1 0 0,-1-1 0 0 0,1-1-1 0 0,-1-1 1 0 0,0 0-1 0 0,0-1 1 0 0,0 0-1 0 0,-1-1 1 0 0,0-1-1 0 0,-1 0 1 0 0,0-1-1 0 0,0 0 1 0 0,8-10 50 0 0,-19 19-9 0 0,1-1 0 0 0,0 1 0 0 0,-1-1 0 0 0,1 0 0 0 0,-1 1 0 0 0,1-1 0 0 0,-1 0 0 0 0,0 0 0 0 0,0 0 0 0 0,0 0 0 0 0,0 0 0 0 0,0-1 0 0 0,0 1 0 0 0,-1 0 0 0 0,1 0 0 0 0,-1-1 0 0 0,1 1 0 0 0,-1 0 0 0 0,0-1 0 0 0,0 1 0 0 0,0 0 0 0 0,0 0 0 0 0,0-1 0 0 0,-1 1 0 0 0,1 0 0 0 0,-1-1 0 0 0,1 1 0 0 0,-1 0 0 0 0,0 0 0 0 0,0 0 0 0 0,0 0 0 0 0,0 0 0 0 0,0 0 0 0 0,0 0 0 0 0,-1 0 0 0 0,1 0 0 0 0,-1 0 0 0 0,1 1 0 0 0,-1-1 0 0 0,0 1 0 0 0,0-1 0 0 0,0 1 0 0 0,0-1 0 0 0,1 1 0 0 0,-3-1 9 0 0,-112-15 369 0 0,107 17-348 0 0,-1 1 0 0 0,1 0 0 0 0,0 1 0 0 0,0 0 0 0 0,1 0-1 0 0,-1 1 1 0 0,0 0 0 0 0,1 1 0 0 0,0 0 0 0 0,0 0 0 0 0,0 1 0 0 0,0 0 0 0 0,0 0 0 0 0,1 1 0 0 0,0 0 0 0 0,1 0-1 0 0,-1 0 1 0 0,1 1 0 0 0,0 0 0 0 0,1 0 0 0 0,-1 1 0 0 0,2 0 0 0 0,-1 0 0 0 0,1 0 0 0 0,0 0 0 0 0,1 1 0 0 0,-3 6-21 0 0,9-6-28 0 0,1 0 0 0 0,0 0 1 0 0,0 0-1 0 0,0 0 0 0 0,1-1 1 0 0,1 0-1 0 0,-1 0 1 0 0,1 0-1 0 0,1-1 0 0 0,-1 1 1 0 0,1-2-1 0 0,1 1 0 0 0,-1-1 1 0 0,1 0-1 0 0,0 0 0 0 0,0-1 1 0 0,1 0-1 0 0,-1-1 0 0 0,1 0 1 0 0,0 0-1 0 0,1-1 1 0 0,-1 0-1 0 0,0 0 0 0 0,2-1 28 0 0,-1 2-226 0 0,0 0 0 0 0,0-1 1 0 0,1 0-1 0 0,-1-1 0 0 0,1 0 0 0 0,0 0 0 0 0,-1-2 0 0 0,1 1 0 0 0,0-1 0 0 0,0 0 1 0 0,0-1-1 0 0,-1-1 0 0 0,1 0 0 0 0,0 0 0 0 0,-1-1 0 0 0,0 0 0 0 0,0-1 0 0 0,0 0 1 0 0,0 0-1 0 0,0-1 0 0 0,-1-1 0 0 0,0 0 0 0 0,1 0 226 0 0,-2-7-304 0 0,0-2 31 0 0</inkml:trace>
  <inkml:trace contextRef="#ctx0" brushRef="#br0" timeOffset="20525.687">19844 2001 4224 0 0,'3'-27'-46'0'0,"-3"22"129"0"0,-1 0-1 0 0,1 0 1 0 0,0 0 0 0 0,0 1-1 0 0,0-1 1 0 0,0 0 0 0 0,1 0-1 0 0,0 0 1 0 0,0 0 0 0 0,1 1-1 0 0,-1-1 1 0 0,1 0-1 0 0,0 1 1 0 0,0 0 0 0 0,0-1-1 0 0,1 1 1 0 0,0 0 0 0 0,0 0-1 0 0,0 0 1 0 0,0 1-1 0 0,0-1 1 0 0,1 1 0 0 0,-1-1-1 0 0,1 1 1 0 0,0 0 0 0 0,0 1-1 0 0,4-3-82 0 0,-7 5 73 0 0,34 11 252 0 0,-6 40 918 0 0,-29-50-968 0 0,-2 10 573 0 0,2-12-819 0 0,0 1-1 0 0,-1-1 1 0 0,1 0 0 0 0,0 1 0 0 0,-1-1 0 0 0,1 0 0 0 0,0 1-1 0 0,-1-1 1 0 0,1 1 0 0 0,-1-1 0 0 0,1 1 0 0 0,-1-1 0 0 0,1 1-1 0 0,-1-1 1 0 0,1 1 0 0 0,-1-1 0 0 0,1 1 0 0 0,-1 0-1 0 0,1-1 1 0 0,-1 1 0 0 0,0 0 0 0 0,1 0 0 0 0,-1-1 0 0 0,0 1-1 0 0,1 0 1 0 0,-1 0 0 0 0,0 0 0 0 0,1 0 0 0 0,-1 0-1 0 0,0 0 1 0 0,1 0 0 0 0,-1 0 0 0 0,0 0 0 0 0,0 0 0 0 0,1 0-1 0 0,-1 0 1 0 0,0 1 0 0 0,1-1 0 0 0,-1 0 0 0 0,1 0 0 0 0,-1 1-1 0 0,0-1 1 0 0,1 0 0 0 0,-1 1 0 0 0,1-1 0 0 0,-1 1-1 0 0,1-1 1 0 0,-1 1 0 0 0,1-1 0 0 0,-1 1 0 0 0,1-1 0 0 0,-1 1-1 0 0,1-1 1 0 0,0 1 0 0 0,-1 0 0 0 0,1-1 0 0 0,0 1-1 0 0,-1-1 1 0 0,1 1 0 0 0,0 0 0 0 0,0-1 0 0 0,0 1 0 0 0,0 0-1 0 0,0-1 1 0 0,0 1 0 0 0,0 0 0 0 0,0 0 0 0 0,0-1 0 0 0,0 1-1 0 0,0 0-28 0 0,3-14 9 0 0,1-1-1 0 0,1 2 1 0 0,0-1-1 0 0,1 0 1 0 0,0 1-1 0 0,0 0 1 0 0,2 0-1 0 0,-1 1 1 0 0,2 0-1 0 0,-1 1 1 0 0,1-1-1 0 0,1 1 1 0 0,0 1-1 0 0,0 0 1 0 0,1 1-1 0 0,0 0 1 0 0,1 0-1 0 0,-1 1 1 0 0,8-3-9 0 0,-15 9-30 0 0,-1 0 0 0 0,1-1-1 0 0,0 1 1 0 0,0 1 0 0 0,0-1 0 0 0,-1 0 0 0 0,1 1 0 0 0,0 0 0 0 0,0 0 0 0 0,0 0 0 0 0,0 0 0 0 0,0 1-1 0 0,0 0 1 0 0,-1 0 0 0 0,1 0 0 0 0,0 0 0 0 0,-1 0 0 0 0,1 1 0 0 0,0-1 0 0 0,-1 1 0 0 0,0 0 0 0 0,1 0-1 0 0,-1 0 1 0 0,0 1 0 0 0,0-1 0 0 0,0 1 0 0 0,0 0 0 0 0,-1 0 0 0 0,1 0 0 0 0,-1 0 0 0 0,0 0 0 0 0,0 0-1 0 0,0 1 1 0 0,0-1 0 0 0,0 1 30 0 0,49 133-1525 0 0,-74-102-5030 0 0,16-35 5437 0 0</inkml:trace>
  <inkml:trace contextRef="#ctx0" brushRef="#br0" timeOffset="137162.86">22023 524 1240 0 0,'0'0'434'0'0,"0"0"-158"0"0,0 0-58 0 0,0 0 9 0 0,0 0-14 0 0,0 0-45 0 0,0 0 25 0 0,0-18 688 0 0,-31 0 1790 0 0,40 5 78 0 0,-11 13-8350 0 0,-1 1 4504 0 0</inkml:trace>
  <inkml:trace contextRef="#ctx0" brushRef="#br0" timeOffset="-498.402">16136 868 1076 0 0,'13'-17'4139'0'0,"-55"16"-2248"0"0,28 1-1902 0 0,-17 4 422 0 0,-1 1 0 0 0,1 1 0 0 0,0 2 0 0 0,1 1 0 0 0,0 2 0 0 0,-26 12-411 0 0,49-21 59 0 0,1 0 0 0 0,0 0 0 0 0,0 1 0 0 0,0 0 0 0 0,1 0-1 0 0,-1 0 1 0 0,1 1 0 0 0,-1 0 0 0 0,1 0 0 0 0,0 0 0 0 0,1 1 0 0 0,-1-1 0 0 0,1 1 0 0 0,0 0 0 0 0,0 0 0 0 0,0 1 0 0 0,1-1 0 0 0,0 1 0 0 0,0 0 0 0 0,0 0-1 0 0,1 0 1 0 0,0 0 0 0 0,-1 5-59 0 0,5-7 19 0 0,0 1 1 0 0,1-1-1 0 0,-1 0 0 0 0,1 0 0 0 0,0 0 0 0 0,0 0 0 0 0,1 0 0 0 0,-1-1 0 0 0,1 0 0 0 0,0 1 1 0 0,0-1-1 0 0,0-1 0 0 0,0 1 0 0 0,0-1 0 0 0,1 1 0 0 0,-1-1 0 0 0,1 0 0 0 0,-1-1 0 0 0,1 1 1 0 0,0-1-1 0 0,0 0-19 0 0,34 8-778 0 0,0-2 1 0 0,0-1-1 0 0,0-3 1 0 0,1-1-1 0 0,0-1 1 0 0,-1-3-1 0 0,1-1 0 0 0,-1-2 1 0 0,0-2-1 0 0,0-1 1 0 0,25-9 777 0 0,-19 6-1221 0 0</inkml:trace>
  <inkml:trace contextRef="#ctx0" brushRef="#br0" timeOffset="17229.585">15447 1933 1304 0 0,'-7'-58'9205'0'0,"7"58"-9302"0"0,0 0-109 0 0,41 41-5852 0 0,-30-26 4742 0 0,1-1 100 0 0</inkml:trace>
  <inkml:trace contextRef="#ctx0" brushRef="#br0" timeOffset="17011.586">15570 2214 984 0 0,'-2'70'4965'0'0,"14"126"-3067"0"0,-9-178-3015 0 0,-5-12-2651 0 0,1-8 2598 0 0</inkml:trace>
  <inkml:trace contextRef="#ctx0" brushRef="#br0" timeOffset="17803.391">15680 2482 880 0 0,'7'36'6739'0'0,"-3"-88"-5568"0"0,2 22-1221 0 0,2 0 0 0 0,1 1 0 0 0,1 1 0 0 0,1-1 0 0 0,2 1 0 0 0,1 1-1 0 0,15-23 51 0 0,43-44-670 0 0,-40 158 194 0 0,-24-42 501 0 0,0 0 1 0 0,2 0-1 0 0,0-1 1 0 0,2-1-1 0 0,0 0 1 0 0,1 0-1 0 0,1-1 1 0 0,1-1-1 0 0,3 2-25 0 0,-6-4 105 0 0,-10-15-108 0 0,-1 1 0 0 0,1 0 0 0 0,-1-1-1 0 0,0 1 1 0 0,0 0 0 0 0,0 0 0 0 0,0 0-1 0 0,0 0 1 0 0,0 0 0 0 0,0 0 0 0 0,-1 0 0 0 0,1 0-1 0 0,-1 0 1 0 0,1 0 0 0 0,-1 0 0 0 0,0 1-1 0 0,0-1 1 0 0,0 0 0 0 0,0 0 0 0 0,0 0-1 0 0,0 0 1 0 0,-1 1 0 0 0,1-1 0 0 0,-1 0-1 0 0,0 0 1 0 0,1 0 0 0 0,-1 0 0 0 0,0 0-1 0 0,0 0 1 0 0,0 0 0 0 0,0-1 0 0 0,-1 1-1 0 0,1 0 4 0 0,-68 29-3909 0 0,51-31 2838 0 0</inkml:trace>
  <inkml:trace contextRef="#ctx0" brushRef="#br0" timeOffset="-33439.126">7491 157 1544 0 0,'-12'4'3274'0'0,"0"3"-3063"0"0,-1 0 0 0 0,1 0-1 0 0,0 1 1 0 0,1 1 0 0 0,-1 0 0 0 0,2 0 0 0 0,-1 1 0 0 0,2 1 0 0 0,-1 0 0 0 0,1 0 0 0 0,1 0-1 0 0,0 1 1 0 0,1 1 0 0 0,0-1 0 0 0,1 1 0 0 0,0 0 0 0 0,1 1 0 0 0,0-1 0 0 0,1 1 0 0 0,1 0-1 0 0,0 0 1 0 0,1 0 0 0 0,1 3-211 0 0,1-9 41 0 0,1-1-1 0 0,1 0 1 0 0,-1 1 0 0 0,1-1-1 0 0,1 0 1 0 0,-1 0-1 0 0,1 0 1 0 0,0-1 0 0 0,1 1-1 0 0,0-1 1 0 0,0 1-1 0 0,0-1 1 0 0,1-1 0 0 0,0 1-1 0 0,0 0 1 0 0,0-1-1 0 0,1 0 1 0 0,-1 0 0 0 0,1-1-1 0 0,0 0 1 0 0,1 0-1 0 0,-1 0 1 0 0,1-1 0 0 0,0 0-1 0 0,0 0 1 0 0,0-1-1 0 0,0 1 1 0 0,0-2 0 0 0,0 1-1 0 0,1-1 1 0 0,-1 0-1 0 0,0 0 1 0 0,1-1 0 0 0,-1 0-1 0 0,1-1 1 0 0,-1 1-1 0 0,1-1 1 0 0,4-2-41 0 0,-1 2-6 0 0,1 0-1 0 0,-1-2 1 0 0,1 1 0 0 0,-1-1-1 0 0,0-1 1 0 0,0 0-1 0 0,0 0 1 0 0,-1-1 0 0 0,0-1-1 0 0,0 0 1 0 0,0 0-1 0 0,0-1 1 0 0,-1 0 0 0 0,0 0-1 0 0,-1-1 1 0 0,0 0 0 0 0,0-1-1 0 0,0 0 1 0 0,-1 0-1 0 0,-1-1 1 0 0,1 0 0 0 0,-2 0-1 0 0,1 0 1 0 0,-2 0-1 0 0,1-1 1 0 0,-1 0 0 0 0,-1 0-1 0 0,2-9 7 0 0,-6 10-18 0 0,0 0-1 0 0,0 0 0 0 0,-1 0 0 0 0,0 1 0 0 0,-1-1 1 0 0,0 0-1 0 0,-1 1 0 0 0,0 0 0 0 0,0 0 0 0 0,-1 0 1 0 0,0 1-1 0 0,0-1 0 0 0,-1 1 0 0 0,0 1 0 0 0,-1-1 1 0 0,0 1-1 0 0,0 0 0 0 0,0 0 0 0 0,-1 1 0 0 0,0 0 1 0 0,0 1-1 0 0,-1-1 0 0 0,1 2 0 0 0,-1-1 0 0 0,0 1 1 0 0,-1 0-1 0 0,1 1 0 0 0,-1 0 0 0 0,1 1 0 0 0,-1 0 1 0 0,0 0-1 0 0,0 1 0 0 0,0 0 0 0 0,0 1 0 0 0,0 0 1 0 0,-9 2 18 0 0,-34 9-2114 0 0,-1 0-3132 0 0,45-11 3950 0 0</inkml:trace>
  <inkml:trace contextRef="#ctx0" brushRef="#br0" timeOffset="-34154.018">6067 311 1336 0 0,'12'-9'9601'0'0,"120"-3"-9027"0"0,141 24-395 0 0,-187 4-9 0 0,-124 24 233 0 0,-65 16-82 0 0,71-42-266 0 0,2 3-1 0 0,0 0 0 0 0,1 2 0 0 0,0 1 0 0 0,2 1 1 0 0,1 1-1 0 0,-5 7-54 0 0,-61 83-1330 0 0,44-31-2896 0 0,41-58 298 0 0,7-22 2760 0 0</inkml:trace>
  <inkml:trace contextRef="#ctx0" brushRef="#br0" timeOffset="-33904.103">6768 608 1996 0 0,'-23'25'858'0'0,"-1"-2"1"0"0,-1-1-1 0 0,0-1 0 0 0,-2-2 1 0 0,0 0-1 0 0,-1-2 0 0 0,-26 12-858 0 0,-123 89 265 0 0,160-107-843 0 0,1 0-4031 0 0,17-12 3395 0 0</inkml:trace>
  <inkml:trace contextRef="#ctx0" brushRef="#br0" timeOffset="-35964.457">3441 397 1664 0 0,'22'10'3036'0'0,"7"36"-2728"0"0,-26-39-12 0 0,167 267 2589 0 0,-169-273-2843 0 0,-1 0-1 0 0,1 0 1 0 0,0 0 0 0 0,-1 0-1 0 0,1 0 1 0 0,0-1-1 0 0,0 1 1 0 0,0 0-1 0 0,-1-1 1 0 0,1 1-1 0 0,0 0 1 0 0,0-1-1 0 0,0 1 1 0 0,0-1-1 0 0,0 1 1 0 0,0-1-1 0 0,0 0 1 0 0,0 1-1 0 0,0-1 1 0 0,1 0-1 0 0,-1 0 1 0 0,0 0-1 0 0,0 0 1 0 0,0 0-1 0 0,0 0 1 0 0,0 0 0 0 0,0 0-1 0 0,0 0 1 0 0,0 0-1 0 0,0-1 1 0 0,1 1-1 0 0,-1 0 1 0 0,0-1-1 0 0,0 1 1 0 0,0-1-1 0 0,0 1 1 0 0,-1-1-1 0 0,1 0 1 0 0,0 1-1 0 0,0-1 1 0 0,0 0-1 0 0,0 0 1 0 0,-1 1-1 0 0,1-1 1 0 0,0 0-1 0 0,-1 0 1 0 0,1 0 0 0 0,0 0-1 0 0,-1 0 1 0 0,1 0-42 0 0,3-3-64 0 0,76-75 532 0 0,-4-3 0 0 0,-3-4 0 0 0,33-53-468 0 0,16-28 722 0 0,-93 197-10063 0 0,-16-23 8114 0 0</inkml:trace>
  <inkml:trace contextRef="#ctx0" brushRef="#br0" timeOffset="-35560.617">5076 235 1360 0 0,'-41'32'3900'0'0,"24"-14"-3603"0"0,1 1 0 0 0,1 0 1 0 0,1 1-1 0 0,0 1 0 0 0,1 0 0 0 0,2 1 1 0 0,0 0-1 0 0,1 0 0 0 0,-5 22-297 0 0,-53 100-607 0 0,9-86-3563 0 0,37-52 2908 0 0</inkml:trace>
  <inkml:trace contextRef="#ctx0" brushRef="#br0" timeOffset="-35302.045">4680 361 1196 0 0,'4'-7'1093'0'0,"21"-15"4747"0"0,0 37-5024 0 0,263 192-1690 0 0,-271-165-4228 0 0,-29-21 3905 0 0</inkml:trace>
  <inkml:trace contextRef="#ctx0" brushRef="#br0" timeOffset="-34991.397">4502 346 1772 0 0,'-10'6'256'0'0,"1"1"0"0"0,1 0-1 0 0,-1 1 1 0 0,1-1 0 0 0,0 2 0 0 0,1-1 0 0 0,0 1-1 0 0,0 0 1 0 0,1 1 0 0 0,0-1 0 0 0,0 1-1 0 0,1 0 1 0 0,1 1 0 0 0,0-1 0 0 0,0 1-1 0 0,1 0 1 0 0,-1 8-256 0 0,2-7 92 0 0,0 0 0 0 0,1 0 0 0 0,1 1 0 0 0,0-1 0 0 0,1 0 0 0 0,0 0 0 0 0,1 0 0 0 0,0 0 0 0 0,1 0 0 0 0,0 0 0 0 0,1 0 0 0 0,0-1 0 0 0,1 0 0 0 0,0 0 0 0 0,1 0 0 0 0,0 0 0 0 0,1-1 0 0 0,0 0 0 0 0,1-1 0 0 0,0 1 0 0 0,0-2 0 0 0,1 1 0 0 0,0-1 0 0 0,9 6-92 0 0,122 60-959 0 0,17-38-3381 0 0,-117-34 3155 0 0</inkml:trace>
  <inkml:trace contextRef="#ctx0" brushRef="#br0" timeOffset="-34712.461">5180 118 1492 0 0,'7'0'149'0'0,"-1"0"-1"0"0,0 0 1 0 0,1 1-1 0 0,-1 0 1 0 0,0 0-1 0 0,0 1 1 0 0,0 0-1 0 0,0 0 1 0 0,0 0-1 0 0,0 1 0 0 0,-1 0 1 0 0,1 0-1 0 0,-1 0 1 0 0,1 1-1 0 0,-1-1 1 0 0,-1 1-1 0 0,1 1 1 0 0,0-1-1 0 0,-1 1 1 0 0,0-1-1 0 0,0 1 1 0 0,0 1-1 0 0,-1-1 1 0 0,1 1-149 0 0,14 20 224 0 0,0 1 0 0 0,-2 0-1 0 0,-1 1 1 0 0,-1 1 0 0 0,-2 0 0 0 0,-1 1 0 0 0,-1 1 0 0 0,-1-1 0 0 0,-2 1 0 0 0,-1 1-1 0 0,-2-1 1 0 0,0 1 0 0 0,-3 0 0 0 0,-1 17-224 0 0,-2-33-191 0 0,0 1 0 0 0,-2-1-1 0 0,0 0 1 0 0,-1-1 0 0 0,0 1 0 0 0,-1-1-1 0 0,-1 0 1 0 0,0 0 0 0 0,-1-1 0 0 0,-1 0 0 0 0,-3 4 191 0 0,-19 7-2641 0 0,16-18 1379 0 0</inkml:trace>
  <inkml:trace contextRef="#ctx0" brushRef="#br0" timeOffset="-37426.054">2046 493 1080 0 0,'-10'23'298'0'0,"2"-1"1"0"0,1 2-1 0 0,1-1 1 0 0,0 1-1 0 0,2 0 0 0 0,1 1 1 0 0,1-1-1 0 0,1 24-298 0 0,2-40 79 0 0,0-1-1 0 0,1 1 1 0 0,0-1 0 0 0,0 1 0 0 0,0-1-1 0 0,1 0 1 0 0,0 0 0 0 0,1 0 0 0 0,0 0-1 0 0,0 0 1 0 0,0-1 0 0 0,1 0 0 0 0,-1 0-1 0 0,2 0 1 0 0,-1 0 0 0 0,1-1 0 0 0,-1 0-1 0 0,7 4-78 0 0,44 19-2214 0 0,-49-26 916 0 0</inkml:trace>
  <inkml:trace contextRef="#ctx0" brushRef="#br0" timeOffset="-37082.989">2047 458 1256 0 0,'-18'-16'5816'0'0,"2"-19"-2359"0"0,16 31-2929 0 0,1 2-4142 0 0,11-1-1171 0 0,-7 0 3515 0 0</inkml:trace>
  <inkml:trace contextRef="#ctx0" brushRef="#br0" timeOffset="-36832.861">2542 358 1460 0 0,'19'34'613'0'0,"-1"0"0"0"0,-1 1 0 0 0,-2 1-1 0 0,-2 1 1 0 0,-1 0 0 0 0,3 21-613 0 0,-2-13 304 0 0,-10-38-245 0 0,3 12 96 0 0,0 1 1 0 0,-1-1 0 0 0,0 1-1 0 0,-2 0 1 0 0,-1 0 0 0 0,0 0 0 0 0,-1 0-1 0 0,-1 0 1 0 0,-1 0 0 0 0,-3 13-156 0 0,-1-10 7 0 0,-1-1 0 0 0,0-1 0 0 0,-2 1 1 0 0,0-1-1 0 0,-2 0 0 0 0,0-1 0 0 0,-1 0 1 0 0,-1-1-1 0 0,-1 0 0 0 0,-1-1 0 0 0,0 0 1 0 0,-1-2-1 0 0,-7 6-7 0 0,10-11-316 0 0,-1 0 1 0 0,-1 0-1 0 0,1-2 0 0 0,-2 0 0 0 0,1 0 1 0 0,-1-2-1 0 0,-1 1 0 0 0,1-2 0 0 0,-1 0 1 0 0,0-1-1 0 0,-1-1 0 0 0,-2 0 316 0 0,-35 4-1214 0 0</inkml:trace>
  <inkml:trace contextRef="#ctx0" brushRef="#br0" timeOffset="-36617.085">1636 545 2016 0 0,'-9'5'103'0'0,"0"0"1"0"0,0 1-1 0 0,0 0 0 0 0,1 0 0 0 0,0 1 0 0 0,0 0 0 0 0,1 1 1 0 0,0-1-1 0 0,0 1 0 0 0,1 0 0 0 0,0 1 0 0 0,0 0 0 0 0,1 0 1 0 0,0 0-1 0 0,0 1 0 0 0,1-1 0 0 0,1 1 0 0 0,0 0 0 0 0,0 0 1 0 0,0 0-1 0 0,2 1 0 0 0,-1-1 0 0 0,1 0 0 0 0,1 1 0 0 0,0-1 1 0 0,0 1-1 0 0,1-1 0 0 0,0 1 0 0 0,1-1 0 0 0,0 0 0 0 0,1 0 1 0 0,0 0-1 0 0,1 0 0 0 0,0 0 0 0 0,0-1 0 0 0,1 1 0 0 0,0-1 1 0 0,1 0-1 0 0,0-1 0 0 0,0 0 0 0 0,1 0 0 0 0,5 5-103 0 0,14 8-427 0 0,1-2 0 0 0,0-1 0 0 0,2-1 0 0 0,0-1-1 0 0,1-2 1 0 0,0 0 0 0 0,1-3 0 0 0,1 0 0 0 0,16 2 427 0 0,2-2-1249 0 0</inkml:trace>
  <inkml:trace contextRef="#ctx0" brushRef="#br0" timeOffset="-16961.346">2015 1918 1172 0 0,'0'0'501'0'0,"0"0"-115"0"0,0 0-47 0 0,0 0-1 0 0,0 0-23 0 0,0 0-31 0 0,0 0-39 0 0,0 0-56 0 0,0 0-27 0 0,0 0-11 0 0,0 0-13 0 0,21 3 700 0 0,-18 7-810 0 0,1 1-1 0 0,-1 0 0 0 0,-1 0 0 0 0,1 0 0 0 0,-2 0 1 0 0,0 1-1 0 0,0-1 0 0 0,-1 0 0 0 0,-1 0 0 0 0,1 1 1 0 0,-2-1-1 0 0,0 0 0 0 0,0 0 0 0 0,-2 4-27 0 0,1 5 21 0 0,-1 160 361 0 0,40-79-521 0 0,-6-97-2402 0 0,-9-17 1271 0 0</inkml:trace>
  <inkml:trace contextRef="#ctx0" brushRef="#br0" timeOffset="-16697.931">2292 1965 1044 0 0,'8'339'3325'0'0,"-8"-334"-3378"0"0,1 0-1 0 0,-1 0 1 0 0,1 0-1 0 0,0 0 1 0 0,1-1-1 0 0,-1 1 1 0 0,1 0 0 0 0,0-1-1 0 0,0 1 1 0 0,0-1-1 0 0,1 0 1 0 0,-1 1-1 0 0,1-1 1 0 0,0-1 0 0 0,0 1-1 0 0,1 0 1 0 0,-1-1-1 0 0,1 1 1 0 0,0-1-1 0 0,0 0 1 0 0,0-1-1 0 0,0 1 1 0 0,0-1 0 0 0,0 1-1 0 0,1-1 1 0 0,-1 0-1 0 0,2 0 54 0 0,1-2-1058 0 0</inkml:trace>
  <inkml:trace contextRef="#ctx0" brushRef="#br0" timeOffset="-16260.28">2044 1737 1016 0 0,'8'-35'5565'0'0,"-45"47"-4758"0"0,31-9-4595 0 0,7-4 2644 0 0</inkml:trace>
  <inkml:trace contextRef="#ctx0" brushRef="#br0" timeOffset="-15824.677">2364 1710 1324 0 0,'-14'40'4505'0'0,"14"-41"-4470"0"0,0 1 0 0 0,-1-1-1 0 0,1 0 1 0 0,0 1 0 0 0,0-1-1 0 0,0 0 1 0 0,-1 1 0 0 0,1-1 0 0 0,0 0-1 0 0,-1 1 1 0 0,1-1 0 0 0,-1 0-1 0 0,1 1 1 0 0,0-1 0 0 0,-1 1 0 0 0,1-1-1 0 0,-1 1 1 0 0,0-1 0 0 0,1 1-1 0 0,-1-1 1 0 0,1 1 0 0 0,-1 0 0 0 0,0-1-1 0 0,1 1 1 0 0,-1 0 0 0 0,0 0-1 0 0,1-1 1 0 0,-1 1 0 0 0,0 0 0 0 0,1 0-1 0 0,-1 0 1 0 0,0 0 0 0 0,0 0-1 0 0,1 0 1 0 0,-1 0 0 0 0,0 0 0 0 0,1 0-1 0 0,-1 0 1 0 0,0 0 0 0 0,0 0-1 0 0,1 1 1 0 0,-1-1 0 0 0,0 0 0 0 0,1 1-1 0 0,-1-1 1 0 0,1 0 0 0 0,-1 1-1 0 0,0-1 1 0 0,1 0 0 0 0,-1 1 0 0 0,1-1-1 0 0,-1 1 1 0 0,1-1 0 0 0,-1 1-1 0 0,1 0 1 0 0,-1-1 0 0 0,1 1 0 0 0,0-1-1 0 0,-1 1 1 0 0,1 0 0 0 0,0-1-1 0 0,-1 1-34 0 0,2-10 311 0 0,1-2-1358 0 0,4 8-3206 0 0,-3 3 2837 0 0</inkml:trace>
  <inkml:trace contextRef="#ctx0" brushRef="#br0" timeOffset="-15543.538">2635 1675 1228 0 0,'4'9'153'0'0,"17"28"210"0"0,-2 1 1 0 0,-2 0-1 0 0,-1 1 0 0 0,-2 1 0 0 0,-1 0 1 0 0,-3 1-1 0 0,-1 1 0 0 0,-2-1 0 0 0,0 29-363 0 0,-9-56-81 0 0,-1-1-1 0 0,-1 0 1 0 0,0 0 0 0 0,-1 0-1 0 0,0 0 1 0 0,-1-1-1 0 0,0 1 1 0 0,-1-2-1 0 0,-1 1 1 0 0,1-1-1 0 0,-2 0 1 0 0,0 0-1 0 0,0-1 1 0 0,-1-1-1 0 0,0 1 1 0 0,0-2-1 0 0,-1 1 1 0 0,-1-1-1 0 0,-6 3 82 0 0,-22 15-1178 0 0</inkml:trace>
  <inkml:trace contextRef="#ctx0" brushRef="#br0" timeOffset="-15277.811">1686 1953 848 0 0,'-11'6'141'0'0,"0"1"-1"0"0,0 0 1 0 0,1 1-1 0 0,1 0 1 0 0,-1 1-1 0 0,1 0 1 0 0,1 0-1 0 0,-1 1 1 0 0,2 0-1 0 0,-1 0 1 0 0,2 1-1 0 0,-1 0 1 0 0,1 0-1 0 0,1 1 1 0 0,0 0-1 0 0,1 0 1 0 0,0 0-1 0 0,1 0 1 0 0,0 0-1 0 0,1 1 1 0 0,0 0-1 0 0,1-1 1 0 0,0 1-1 0 0,1 0 1 0 0,1-1-1 0 0,0 1 1 0 0,1 0-1 0 0,0-1 1 0 0,1 1-1 0 0,0-1 1 0 0,1 0-1 0 0,0 0 1 0 0,1 0-1 0 0,2 2-140 0 0,16 10-261 0 0,1-1 0 0 0,1-1-1 0 0,1-1 1 0 0,1-1 0 0 0,0-2-1 0 0,2-1 1 0 0,0-1 0 0 0,1-1 0 0 0,0-1-1 0 0,1-2 1 0 0,5 0 261 0 0,14 8-1303 0 0</inkml:trace>
  <inkml:trace contextRef="#ctx0" brushRef="#br0" timeOffset="-13601.049">3652 1671 984 0 0,'0'0'333'0'0,"0"0"-43"0"0,0 0-81 0 0,0 0-51 0 0,0 0-2 0 0,0 0 6 0 0,0 0-10 0 0,0 0 9 0 0,0 0 4 0 0,4 0-11 0 0,3 5-92 0 0,0 1-1 0 0,0-1 1 0 0,0 1 0 0 0,-1 0 0 0 0,0 0 0 0 0,0 1 0 0 0,-1 0 0 0 0,0 0 0 0 0,0 1 0 0 0,0-1 0 0 0,-1 1 0 0 0,0 0 0 0 0,0 0 0 0 0,1 6-62 0 0,11 17 173 0 0,188 277 1141 0 0,-162-259 245 0 0,-30-53-898 0 0,88-159 612 0 0,56-137-427 0 0,-120 233-1532 0 0,-10 86-4633 0 0,-22-15 4531 0 0</inkml:trace>
  <inkml:trace contextRef="#ctx0" brushRef="#br0" timeOffset="-12961.969">5246 1372 1604 0 0,'-15'3'261'0'0,"0"0"0"0"0,1 2 0 0 0,-1-1 0 0 0,1 2 0 0 0,0 0 0 0 0,1 0 0 0 0,-1 2 0 0 0,1 0 0 0 0,1 0 0 0 0,0 1 0 0 0,0 0 0 0 0,0 1 0 0 0,1 1 0 0 0,0 0-261 0 0,-7 4 165 0 0,1 0-1 0 0,0 0 1 0 0,2 2 0 0 0,0 0 0 0 0,0 1 0 0 0,2 0 0 0 0,0 1 0 0 0,1 0-1 0 0,1 1 1 0 0,1 1 0 0 0,1-1 0 0 0,1 2 0 0 0,0-1 0 0 0,2 1-1 0 0,0 0 1 0 0,2 1 0 0 0,-2 21-165 0 0,6-35-44 0 0,1 0-1 0 0,1-1 1 0 0,-1 1-1 0 0,2 0 1 0 0,-1 0 0 0 0,1-1-1 0 0,0 1 1 0 0,1-1-1 0 0,0 0 1 0 0,0 0-1 0 0,1-1 1 0 0,0 1 0 0 0,0-1-1 0 0,1 0 1 0 0,-1 0-1 0 0,2 0 1 0 0,-1-1-1 0 0,1 0 1 0 0,0-1 0 0 0,0 1-1 0 0,1-1 1 0 0,-1-1-1 0 0,1 1 1 0 0,0-1 0 0 0,0-1-1 0 0,1 1 1 0 0,-1-1-1 0 0,1-1 1 0 0,0 0-1 0 0,-1 0 1 0 0,1 0 0 0 0,4-1 44 0 0,65-3-3945 0 0,-29-15 2667 0 0</inkml:trace>
  <inkml:trace contextRef="#ctx0" brushRef="#br0" timeOffset="-12557.434">5820 1393 1428 0 0,'-55'55'2775'0'0,"16"-1"-2347"0"0,2 3 0 0 0,2 1 1 0 0,3 1-1 0 0,3 2 0 0 0,-17 51-428 0 0,28-71 3 0 0,-24 6-3844 0 0,31-43 2607 0 0</inkml:trace>
  <inkml:trace contextRef="#ctx0" brushRef="#br0" timeOffset="-12292.538">5440 1546 1856 0 0,'15'-25'6951'0'0,"3"38"-6058"0"0,232 190-2078 0 0,-158-134-4211 0 0,-75-56 4137 0 0</inkml:trace>
  <inkml:trace contextRef="#ctx0" brushRef="#br0" timeOffset="-11268.499">6281 1459 1360 0 0,'0'0'708'0'0,"0"0"-130"0"0,0 0-14 0 0,0 0-94 0 0,0 0 6 0 0,0 0-81 0 0,0 0-46 0 0,0 0-64 0 0,0 0-11 0 0,0 0 2 0 0,0 0-40 0 0,0 0-28 0 0,0 0-75 0 0,4 1-71 0 0,-1 1-44 0 0,0 1 0 0 0,0 0 1 0 0,-1 0-1 0 0,1 0 0 0 0,-1 0 1 0 0,0 0-1 0 0,0 0 0 0 0,0 1 0 0 0,-1-1 1 0 0,1 1-1 0 0,-1-1 0 0 0,0 1 0 0 0,1 0 1 0 0,-2 0-1 0 0,1-1 0 0 0,0 1 1 0 0,-1 0-1 0 0,0 0 0 0 0,0 0 0 0 0,0 0 1 0 0,0-1-1 0 0,-1 3-18 0 0,6 33 85 0 0,70 190-14 0 0,-75-226-452 0 0,2 8 416 0 0,-5-3-4121 0 0,-11 6 2846 0 0</inkml:trace>
  <inkml:trace contextRef="#ctx0" brushRef="#br0" timeOffset="-11018.49">6136 1612 1664 0 0,'-12'0'5743'0'0,"46"-1"-4935"0"0,172-25-1630 0 0,-5-15-4014 0 0,-197 40 4721 0 0,33-6-1167 0 0</inkml:trace>
  <inkml:trace contextRef="#ctx0" brushRef="#br0" timeOffset="-9250.694">7296 1377 1228 0 0,'16'-14'3485'0'0,"-31"-11"-2610"0"0,-11 27-711 0 0,1 2 0 0 0,0 0 0 0 0,0 2 0 0 0,1 0 1 0 0,-1 2-1 0 0,2 0 0 0 0,-1 2 0 0 0,1 1 0 0 0,0 1 0 0 0,1 0 0 0 0,-4 5-164 0 0,18-12 27 0 0,0 1 0 0 0,0 0-1 0 0,0 0 1 0 0,0 1 0 0 0,1 0-1 0 0,1 0 1 0 0,-1 1 0 0 0,1 0-1 0 0,0 0 1 0 0,1 0 0 0 0,-1 1-1 0 0,2-1 1 0 0,-1 1 0 0 0,2 1-1 0 0,-1-1 1 0 0,1 0 0 0 0,0 1-1 0 0,1 0 1 0 0,0-1 0 0 0,1 1-1 0 0,0 0 1 0 0,0 1-27 0 0,5-4 4 0 0,0 1 0 0 0,1-1 0 0 0,-1 0 0 0 0,1 0 0 0 0,1-1 0 0 0,0 1 0 0 0,-1-1 0 0 0,2-1 0 0 0,-1 1 0 0 0,1-1 0 0 0,0 0 0 0 0,0 0 0 0 0,0-1 0 0 0,1 0 0 0 0,-1 0 0 0 0,1-1 0 0 0,0 0 0 0 0,0 0 0 0 0,0-1 0 0 0,0 0 0 0 0,1-1 0 0 0,-1 0 0 0 0,1 0 0 0 0,-1 0 0 0 0,7-1-4 0 0,3 1-532 0 0,0-1 0 0 0,0-1-1 0 0,0 0 1 0 0,0-1 0 0 0,0-1 0 0 0,0-1 0 0 0,-1 0-1 0 0,1-2 1 0 0,1 0 532 0 0,14-4-1334 0 0</inkml:trace>
  <inkml:trace contextRef="#ctx0" brushRef="#br0" timeOffset="-8812.733">7619 1074 908 0 0,'29'-11'3045'0'0,"40"35"-2096"0"0,-53-12-792 0 0,-2 2 0 0 0,0-1 1 0 0,0 2-1 0 0,-1 0 1 0 0,-1 1-1 0 0,-1 0 0 0 0,0 1 1 0 0,-1 0-1 0 0,-1 0 0 0 0,-1 1 1 0 0,0 1-1 0 0,-1-1 0 0 0,-1 1 1 0 0,3 17-158 0 0,-2-10 171 0 0,-1 2 0 0 0,-2-1 1 0 0,0 1-1 0 0,-2 0 1 0 0,-1-1-1 0 0,-1 1 0 0 0,-1 0 1 0 0,-2 0-1 0 0,-1 0 1 0 0,-1-1-1 0 0,-1 0 0 0 0,-2 0 1 0 0,0-1-1 0 0,-4 7-171 0 0,3-6-155 0 0,-1 1-1 0 0,-1-2 1 0 0,-2 1-1 0 0,0-2 1 0 0,-2 0-1 0 0,-1 0 1 0 0,-1-1-1 0 0,0-1 1 0 0,-2-1-1 0 0,-1-1 1 0 0,-1 0 0 0 0,0-2-1 0 0,-2 0 1 0 0,0-2-1 0 0,-1 0 1 0 0,-5 1 155 0 0,-73-7-4074 0 0,50-22 2671 0 0</inkml:trace>
  <inkml:trace contextRef="#ctx0" brushRef="#br0" timeOffset="-5657.967">8381 1566 1088 0 0,'0'0'669'0'0,"0"0"-77"0"0,0 0-101 0 0,0 0-42 0 0,0 0 37 0 0,11 11 435 0 0,123-31 390 0 0,250-29 314 0 0,-127 38-5625 0 0,-240 11 2760 0 0</inkml:trace>
  <inkml:trace contextRef="#ctx0" brushRef="#br0" timeOffset="-5453.663">8512 1834 2800 0 0,'6'0'848'0'0,"2"-1"-76"0"0,13-2-144 0 0,5-3-63 0 0,7-2-41 0 0,2 2-44 0 0,1-1 4 0 0,5-1-84 0 0,4 1-60 0 0,1-1-76 0 0,4-1-200 0 0,1 0-160 0 0,4 2 12 0 0,-1 1-540 0 0,-6 1-584 0 0,2-4-185 0 0,-2-1 53 0 0,-4-1 100 0 0</inkml:trace>
  <inkml:trace contextRef="#ctx0" brushRef="#br0" timeOffset="-2361.474">12695 1034 1832 0 0,'0'0'466'0'0,"0"0"-40"0"0,0 0-21 0 0,0 0-36 0 0,0 0-37 0 0,0 0-34 0 0,0 0-30 0 0,0 0-38 0 0,0 0-64 0 0,0 0 20 0 0,0 0-21 0 0,0 0-50 0 0,0 0-6 0 0,0 0 83 0 0,0 0-35 0 0,0 0 19 0 0,0 0-27 0 0,0 0-22 0 0,0 0 8 0 0,8 34 137 0 0,-11-25-203 0 0,2 0-1 0 0,-1 0 0 0 0,2 0 1 0 0,-1 1-1 0 0,1-1 0 0 0,0 0 1 0 0,1 0-1 0 0,0 1 1 0 0,1-1-1 0 0,0 0 0 0 0,0 0 1 0 0,1 0-1 0 0,0-1 0 0 0,0 1 1 0 0,1-1-1 0 0,0 1 1 0 0,1-1-1 0 0,0 0 0 0 0,0-1 1 0 0,1 1-1 0 0,0-1 0 0 0,0 0 1 0 0,0-1-1 0 0,1 1 1 0 0,0-1-1 0 0,0-1 0 0 0,1 1 1 0 0,0-1-1 0 0,0 0 0 0 0,0-1 1 0 0,6 2-69 0 0,3-4-3 0 0,0 0 0 0 0,0-2 0 0 0,0 0 0 0 0,0 0 0 0 0,0-2 0 0 0,0 0 0 0 0,0-1 0 0 0,-1-1-1 0 0,1-1 1 0 0,-1 0 0 0 0,0-1 0 0 0,0-1 0 0 0,0 0 0 0 0,-1-1 0 0 0,-1 0 0 0 0,1-2 0 0 0,-1 0 0 0 0,-1 0 0 0 0,0-1 0 0 0,3-3 3 0 0,0-12-134 0 0,-16 26 179 0 0,-6 1-38 0 0,0 0 0 0 0,0 0 1 0 0,1 1-1 0 0,-1 0 0 0 0,0 1 1 0 0,1-1-1 0 0,-1 1 0 0 0,1 0 1 0 0,0 0-1 0 0,0 1 0 0 0,0 0 1 0 0,1 0-1 0 0,-1 0 0 0 0,1 0 1 0 0,0 1-1 0 0,0-1 0 0 0,0 1 1 0 0,1 0-1 0 0,0 0 0 0 0,0 0 1 0 0,0 1-1 0 0,0-1 0 0 0,1 1 1 0 0,0 0-1 0 0,0-1 0 0 0,0 1 1 0 0,1 0-1 0 0,0 0 0 0 0,0 0-7 0 0,5 0 4 0 0,-1-1-1 0 0,1 0 0 0 0,0 0 1 0 0,1 0-1 0 0,-1 0 0 0 0,1-1 1 0 0,0 0-1 0 0,0 0 0 0 0,0 0 1 0 0,1-1-1 0 0,-1 1 0 0 0,1-1 1 0 0,0 0-1 0 0,0-1 0 0 0,0 0 1 0 0,0 0-1 0 0,0 0 0 0 0,1 0 1 0 0,-1-1-1 0 0,2 0-3 0 0,37 5-45 0 0,0-3 0 0 0,0-1 1 0 0,0-2-1 0 0,1-2 0 0 0,-2-2 0 0 0,1-2 0 0 0,0-2 0 0 0,28-9 45 0 0,-72 17 1 0 0,0 0-1 0 0,0 0 0 0 0,0 0 1 0 0,0 0-1 0 0,0-1 0 0 0,0 1 1 0 0,0 0-1 0 0,0 0 1 0 0,0-1-1 0 0,0 1 0 0 0,0-1 1 0 0,0 1-1 0 0,0-1 0 0 0,-1 1 1 0 0,1-1-1 0 0,0 1 0 0 0,0-1 1 0 0,0 0-1 0 0,-1 1 0 0 0,1-1 1 0 0,0 0-1 0 0,-1 0 0 0 0,1 0 1 0 0,0 0-1 0 0,-1 1 0 0 0,0-1 1 0 0,1 0-1 0 0,-1 0 0 0 0,1 0 1 0 0,-1 0-1 0 0,0 0 0 0 0,0 0 1 0 0,1 0-1 0 0,-1 0 0 0 0,0 0 1 0 0,0 0-1 0 0,0 0 0 0 0,0 0 1 0 0,0 0-1 0 0,0 0 0 0 0,0 0 1 0 0,-1 0-1 0 0,1 0 0 0 0,0 0 1 0 0,-1 0-1 0 0,1 0 1 0 0,0 0-1 0 0,-1 0 0 0 0,1 0 1 0 0,-1 0-1 0 0,0 0 0 0 0,1 0 1 0 0,-1 1-1 0 0,0-1 0 0 0,1 0 1 0 0,-1 0-1 0 0,0 1 0 0 0,0-1 1 0 0,0 0-1 0 0,1 1 0 0 0,-1-1 1 0 0,0 1-1 0 0,-54-45 146 0 0,54 44-143 0 0,-161-110 386 0 0,161 110-577 0 0,5-7 9 0 0,1 0-1 0 0,1 0 1 0 0,-1 1-1 0 0,1 0 1 0 0,0 0-1 0 0,0 0 1 0 0,1 1-1 0 0,0 0 1 0 0,0 0-1 0 0,1 1 0 0 0,0-1 1 0 0,0 2-1 0 0,0-1 1 0 0,0 1-1 0 0,1 0 1 0 0,-1 1-1 0 0,1 0 1 0 0,0 1-1 0 0,1-1 180 0 0,-2 0-218 0 0,44-17-918 0 0,-27 12 540 0 0</inkml:trace>
  <inkml:trace contextRef="#ctx0" brushRef="#br0" timeOffset="-1412.463">13731 953 1404 0 0,'39'-76'3610'0'0,"-25"25"553"0"0,-22 75-3992 0 0,0 0 0 0 0,2 1-1 0 0,1 0 1 0 0,0 0 0 0 0,2 0 0 0 0,1 0 0 0 0,1 23-171 0 0,-2 7 87 0 0,-20 185 74 0 0,111-412-422 0 0,-85 171 243 0 0,-1 0-1 0 0,1 1 0 0 0,-1-1 0 0 0,1 1 0 0 0,-1 0 1 0 0,1 0-1 0 0,0 0 0 0 0,-1 0 0 0 0,1 0 1 0 0,-1 1-1 0 0,1-1 0 0 0,-1 1 0 0 0,1-1 0 0 0,-1 1 1 0 0,0 0-1 0 0,1 0 0 0 0,-1 0 0 0 0,0 0 1 0 0,1 0-1 0 0,-1 1 0 0 0,0-1 0 0 0,0 1 1 0 0,0 0-1 0 0,0-1 0 0 0,-1 1 0 0 0,1 0 0 0 0,0 0 1 0 0,1 2 18 0 0,3 1-17 0 0,-2 0 7 0 0,1-1-1 0 0,0 1 0 0 0,1-1 1 0 0,-1 0-1 0 0,1 0 1 0 0,0-1-1 0 0,0 1 0 0 0,0-1 1 0 0,0-1-1 0 0,0 1 1 0 0,1-1-1 0 0,-1 0 0 0 0,1 0 1 0 0,-1-1-1 0 0,1 0 1 0 0,0 0-1 0 0,0-1 0 0 0,0 0 1 0 0,-1 0-1 0 0,7-1 11 0 0,8-3-23 0 0,-1-1 0 0 0,-1-1 0 0 0,1 0 0 0 0,-1-2-1 0 0,0 0 1 0 0,0-1 0 0 0,-1-1 0 0 0,0-1 0 0 0,-1 0 0 0 0,0-1 0 0 0,10-11 23 0 0,-6-21-238 0 0,-21 43 260 0 0,-5-2-27 0 0,-7-1 21 0 0,1 1 1 0 0,-1 0-1 0 0,0 0 0 0 0,0 1 1 0 0,0 1-1 0 0,0 0 0 0 0,0 1 1 0 0,0 0-1 0 0,0 0 0 0 0,0 2 1 0 0,0-1-1 0 0,0 2 0 0 0,0-1 1 0 0,0 2-1 0 0,1 0 0 0 0,0 0 1 0 0,-1 1-1 0 0,2 0 1 0 0,-1 1-1 0 0,0 0 0 0 0,1 0 1 0 0,0 1-1 0 0,1 1 0 0 0,0 0 1 0 0,0 0-1 0 0,0 1 0 0 0,1 0 1 0 0,1 0-1 0 0,0 1 0 0 0,0 0 1 0 0,0 0-1 0 0,1 1 0 0 0,1 0 1 0 0,0 0-1 0 0,0 0 0 0 0,1 0 1 0 0,1 1-1 0 0,0 0 1 0 0,0 0-1 0 0,1 3-16 0 0,2-11-7 0 0,0 1 1 0 0,1-1-1 0 0,-1 0 1 0 0,1 0-1 0 0,0 0 1 0 0,0 0-1 0 0,1 0 1 0 0,-1 0-1 0 0,1-1 1 0 0,-1 1-1 0 0,1 0 0 0 0,1-1 1 0 0,-1 1-1 0 0,0-1 1 0 0,1 0-1 0 0,0 0 1 0 0,-1 0-1 0 0,1 0 1 0 0,0 0-1 0 0,1 0 1 0 0,-1-1-1 0 0,0 0 1 0 0,1 0-1 0 0,-1 0 1 0 0,1 0-1 0 0,0 0 0 0 0,0 0 1 0 0,0-1-1 0 0,0 0 1 0 0,0 0-1 0 0,0 0 1 0 0,0 0-1 0 0,0-1 1 0 0,0 0-1 0 0,0 0 1 0 0,0 0-1 0 0,3 0 7 0 0,153-21-1089 0 0,-146 18 940 0 0,0-1-1 0 0,-1 0 1 0 0,1-1-1 0 0,-1-1 1 0 0,0 0-1 0 0,-1-1 1 0 0,0 0-1 0 0,0 0 1 0 0,0-2-1 0 0,-1 1 1 0 0,0-2-1 0 0,-1 1 1 0 0,0-2-1 0 0,0 1 1 0 0,-1-1-1 0 0,0 0 1 0 0,-1-1-1 0 0,-1 0 1 0 0,0-1-1 0 0,0 1 1 0 0,-1-1-1 0 0,2-9 150 0 0,2-40 1630 0 0,-10 61-1619 0 0,0 0 1 0 0,0-1 0 0 0,0 1 0 0 0,0 0 0 0 0,1 0 0 0 0,-1-1-1 0 0,0 1 1 0 0,1 0 0 0 0,-1 0 0 0 0,1 0 0 0 0,-1 0 0 0 0,1 0-1 0 0,-1 0 1 0 0,1 0 0 0 0,0 0 0 0 0,0 0 0 0 0,0 0 0 0 0,-1 0-1 0 0,1 0 1 0 0,0 0 0 0 0,0 0 0 0 0,0 1 0 0 0,0-1 0 0 0,0 0-1 0 0,0 1 1 0 0,1-1 0 0 0,-1 1 0 0 0,0-1 0 0 0,0 1-1 0 0,0-1 1 0 0,0 1 0 0 0,1 0 0 0 0,-1 0 0 0 0,0 0 0 0 0,0 0-1 0 0,1 0 1 0 0,-1 0 0 0 0,0 0 0 0 0,0 0 0 0 0,1 0 0 0 0,-1 0-1 0 0,0 1 1 0 0,0-1 0 0 0,0 0 0 0 0,0 1 0 0 0,1-1 0 0 0,-1 1-1 0 0,0 0 1 0 0,0-1 0 0 0,0 1 0 0 0,1 0-12 0 0,58 31 218 0 0,-53-28-70 0 0,-1 0 0 0 0,1 1 1 0 0,-1 0-1 0 0,0 0 0 0 0,-1 1 0 0 0,1-1 1 0 0,-1 1-1 0 0,0 1 0 0 0,0-1 0 0 0,-1 1 0 0 0,0-1 1 0 0,0 1-1 0 0,0 0 0 0 0,-1 1 0 0 0,0-1 1 0 0,-1 0-1 0 0,0 1 0 0 0,0 0 0 0 0,0 1-148 0 0,-2-8 68 0 0,0 0 0 0 0,-1 0 0 0 0,1 0 0 0 0,0 0 0 0 0,-1 1 0 0 0,1-1 0 0 0,-1 0-1 0 0,0 0 1 0 0,1 0 0 0 0,-1 0 0 0 0,0 0 0 0 0,1 0 0 0 0,-1 0 0 0 0,0 0 0 0 0,0 0 0 0 0,0-1-1 0 0,0 1 1 0 0,0 0 0 0 0,0 0 0 0 0,0-1 0 0 0,0 1 0 0 0,0-1 0 0 0,0 1 0 0 0,0-1 0 0 0,-1 1-1 0 0,1-1 1 0 0,0 0 0 0 0,0 1 0 0 0,0-1 0 0 0,-1 0 0 0 0,1 0 0 0 0,0 0 0 0 0,0 0 0 0 0,-1 0 0 0 0,1 0-1 0 0,0-1 1 0 0,0 1 0 0 0,0 0 0 0 0,-1 0 0 0 0,1-1 0 0 0,-1 0-68 0 0,-1-3-10 0 0,0 0 0 0 0,1 0 0 0 0,-1 0 0 0 0,1-1 0 0 0,0 1 0 0 0,1-1 0 0 0,-1 1 0 0 0,1-1 0 0 0,-1 0 0 0 0,1 0 0 0 0,1 0 0 0 0,-1 1 0 0 0,1-1 0 0 0,0 0 0 0 0,0 0 0 0 0,0 0 1 0 0,1 0-1 0 0,-1 0 0 0 0,1 0 0 0 0,0 0 0 0 0,1 1 0 0 0,-1-1 0 0 0,1 1 0 0 0,0-1 0 0 0,0 1 0 0 0,1-1 0 0 0,-1 1 0 0 0,1 0 0 0 0,2-3 10 0 0,107-117-4192 0 0,-85 98 1756 0 0,2-9-1451 0 0,-23 29 2655 0 0</inkml:trace>
  <inkml:trace contextRef="#ctx0" brushRef="#br0" timeOffset="-1102.788">14832 1096 1260 0 0,'13'2'429'0'0,"0"-1"-1"0"0,0-1 1 0 0,0 0 0 0 0,0-1-1 0 0,0 0 1 0 0,0-1 0 0 0,-1 0-1 0 0,1-1 1 0 0,-1-1 0 0 0,1 0-1 0 0,-1 0 1 0 0,0-1 0 0 0,-1-1-1 0 0,1 0 1 0 0,-1-1 0 0 0,1-1-429 0 0,-12 7 52 0 0,0 0 1 0 0,0-1-1 0 0,-1 1 1 0 0,1 0 0 0 0,-1 0-1 0 0,1 0 1 0 0,-1 0-1 0 0,1-1 1 0 0,-1 1-1 0 0,0 0 1 0 0,1 0-1 0 0,-1 0 1 0 0,0 0 0 0 0,0 0-1 0 0,0 0 1 0 0,0 1-1 0 0,0-1 1 0 0,0 0-1 0 0,0 0 1 0 0,0 1-1 0 0,0-1 1 0 0,0 0 0 0 0,0 1-1 0 0,0-1 1 0 0,0 1-1 0 0,-1 0 1 0 0,1-1-1 0 0,0 1 1 0 0,0 0-1 0 0,-1 0 1 0 0,1 0 0 0 0,0-1-1 0 0,0 1 1 0 0,-1 1-1 0 0,1-1 1 0 0,0 0-1 0 0,0 0 1 0 0,-1 0 0 0 0,1 1-1 0 0,0-1 1 0 0,0 0-1 0 0,-1 1 1 0 0,1 0-1 0 0,0-1 1 0 0,0 1-1 0 0,0-1 1 0 0,0 1-53 0 0,-17 0 118 0 0,0 1 0 0 0,0 1 0 0 0,1 0 0 0 0,-1 1 0 0 0,1 0 0 0 0,0 2 0 0 0,0 0 0 0 0,1 1 0 0 0,0 1-1 0 0,0 0 1 0 0,-2 3-118 0 0,17-11-2 0 0,0 1 0 0 0,0 0-1 0 0,0 0 1 0 0,0 0-1 0 0,0 0 1 0 0,1 0-1 0 0,-1 0 1 0 0,0 0 0 0 0,0 0-1 0 0,1 0 1 0 0,-1 0-1 0 0,1 0 1 0 0,-1 0 0 0 0,1 0-1 0 0,-1 1 1 0 0,1-1-1 0 0,0 0 1 0 0,-1 0-1 0 0,1 1 1 0 0,0-1 0 0 0,0 0-1 0 0,0 0 1 0 0,0 1-1 0 0,0-1 1 0 0,0 0-1 0 0,0 0 1 0 0,1 1 0 0 0,-1-1-1 0 0,0 0 1 0 0,1 0-1 0 0,-1 1 1 0 0,1-1 0 0 0,-1 0-1 0 0,1 0 1 0 0,0 0-1 0 0,-1 0 1 0 0,1 0-1 0 0,0 0 1 0 0,0 0 0 0 0,0 0-1 0 0,-1 0 1 0 0,1 0-1 0 0,0-1 1 0 0,0 1-1 0 0,0 0 1 0 0,1 0 0 0 0,-1-1-1 0 0,1 1 3 0 0,57 31-878 0 0,179-7-7018 0 0,-214-25 6760 0 0</inkml:trace>
  <inkml:trace contextRef="#ctx0" brushRef="#br0" timeOffset="-4695.254">9982 1198 2116 0 0,'0'-5'3243'0'0,"51"78"-2722"0"0,120 198 908 0 0,-119-186-143 0 0,-51-85-1234 0 0,1 0-1 0 0,-1 0 0 0 0,0 0 0 0 0,1 0 1 0 0,-1 0-1 0 0,0 0 0 0 0,1 0 0 0 0,-1 0 1 0 0,1 0-1 0 0,-1-1 0 0 0,0 1 0 0 0,0-1 1 0 0,1 1-1 0 0,-1-1 0 0 0,0 1 0 0 0,0-1 1 0 0,1 0-1 0 0,-1 0 0 0 0,0 1 0 0 0,0-1 1 0 0,0 0-1 0 0,0 0 0 0 0,0 0 0 0 0,0 0 1 0 0,-1 0-1 0 0,1-1 0 0 0,0 1 0 0 0,0 0 1 0 0,-1 0-1 0 0,1 0 0 0 0,-1-1 0 0 0,1 1 1 0 0,-1 0-1 0 0,1-1 0 0 0,-1 1 0 0 0,0-1-51 0 0,255-482 1399 0 0,-136 294-1968 0 0,-93 230-7962 0 0,-20-36 7260 0 0</inkml:trace>
  <inkml:trace contextRef="#ctx0" brushRef="#br0" timeOffset="-4322.685">11595 979 956 0 0,'3'17'3270'0'0,"-28"37"-2813"0"0,17-39-67 0 0,-18 39-2 0 0,2 2 0 0 0,3 0-1 0 0,2 2 1 0 0,-11 58-388 0 0,-9-5-3232 0 0,33-103 2004 0 0</inkml:trace>
  <inkml:trace contextRef="#ctx0" brushRef="#br0" timeOffset="-4027.136">11256 1173 1248 0 0,'5'-31'6143'0'0,"28"41"-4015"0"0,-21-3-2227 0 0,226 107 803 0 0,-117-21-2933 0 0,-114-67-2944 0 0,-7-26 3971 0 0</inkml:trace>
  <inkml:trace contextRef="#ctx0" brushRef="#br0" timeOffset="-3733.664">11080 1111 1316 0 0,'-12'9'260'0'0,"0"0"0"0"0,0 0 0 0 0,1 1 0 0 0,0 1 0 0 0,1 0 0 0 0,0 0 1 0 0,1 1-1 0 0,0 0 0 0 0,1 1 0 0 0,1 0 0 0 0,-1 0 0 0 0,2 1 0 0 0,0-1 0 0 0,1 1 0 0 0,0 1 0 0 0,1-1 0 0 0,1 1 0 0 0,0 0 0 0 0,1-1 0 0 0,1 1 0 0 0,0 6-260 0 0,2-10 29 0 0,0 0-1 0 0,1 0 0 0 0,1 0 1 0 0,-1-1-1 0 0,2 1 0 0 0,0-1 1 0 0,0 0-1 0 0,0 0 0 0 0,2 0 1 0 0,-1 0-1 0 0,1-1 0 0 0,0 0 1 0 0,1 0-1 0 0,0-1 0 0 0,1 0 1 0 0,-1 0-1 0 0,2-1 0 0 0,-1 0 1 0 0,1 0-1 0 0,0 0-28 0 0,9 6-337 0 0,1-1-1 0 0,0 0 1 0 0,0-2 0 0 0,1 0-1 0 0,1-1 1 0 0,0-1-1 0 0,0-1 1 0 0,0-1 0 0 0,9 1 337 0 0,-5-5-1307 0 0,3-2-154 0 0</inkml:trace>
  <inkml:trace contextRef="#ctx0" brushRef="#br0" timeOffset="-3454.496">11760 923 1268 0 0,'1'-1'93'0'0,"0"0"0"0"0,0 0 1 0 0,0 0-1 0 0,0 0 0 0 0,0 0 0 0 0,1 0 0 0 0,-1 1 1 0 0,0-1-1 0 0,0 0 0 0 0,1 0 0 0 0,-1 1 0 0 0,1-1 1 0 0,-1 1-1 0 0,0-1 0 0 0,1 1 0 0 0,-1 0 0 0 0,1 0 0 0 0,-1-1 1 0 0,1 1-1 0 0,-1 0 0 0 0,1 0 0 0 0,-1 0 0 0 0,1 1 1 0 0,-1-1-1 0 0,1 0 0 0 0,-1 1 0 0 0,0-1 0 0 0,1 0 0 0 0,-1 1 1 0 0,1 0-1 0 0,-1-1 0 0 0,0 1 0 0 0,0 0 0 0 0,1 0 1 0 0,-1-1-1 0 0,0 1 0 0 0,0 0 0 0 0,0 0 0 0 0,0 1 1 0 0,0-1-1 0 0,0 0 0 0 0,0 0 0 0 0,0 0-93 0 0,50 52 944 0 0,-29-24-628 0 0,-2 1 0 0 0,-2 0 0 0 0,0 2 0 0 0,-2 0-1 0 0,-2 1 1 0 0,-1 0 0 0 0,-1 1 0 0 0,-2 1 0 0 0,-1-1 0 0 0,-2 2 0 0 0,0 11-316 0 0,-8-28 22 0 0,0 1 1 0 0,-1 0 0 0 0,-1 0 0 0 0,-1-1 0 0 0,-1 0 0 0 0,0 0 0 0 0,-2 0-1 0 0,0 0 1 0 0,-1-1 0 0 0,-1 0 0 0 0,0-1 0 0 0,-2 0 0 0 0,0 0 0 0 0,0-1-1 0 0,-2-1 1 0 0,0 0 0 0 0,-1-1 0 0 0,-7 6-23 0 0,20-18-191 0 0,0-1 1 0 0,-1 1-1 0 0,1 0 0 0 0,-1-1 1 0 0,1 0-1 0 0,-1 1 1 0 0,0-1-1 0 0,0 0 0 0 0,0 0 1 0 0,0 1-1 0 0,1-2 1 0 0,-2 1-1 0 0,1 0 0 0 0,0 0 1 0 0,0-1-1 0 0,0 1 1 0 0,0-1-1 0 0,0 1 0 0 0,0-1 1 0 0,-1 0-1 0 0,1 0 1 0 0,0 0-1 0 0,0 0 0 0 0,0 0 1 0 0,0-1-1 0 0,-1 1 0 0 0,1-1 1 0 0,0 1-1 0 0,0-1 1 0 0,0 0-1 0 0,0 0 0 0 0,0 0 1 0 0,0 0-1 0 0,0 0 1 0 0,0 0-1 0 0,0-1 191 0 0,-12-14-1107 0 0</inkml:trace>
  <inkml:trace contextRef="#ctx0" brushRef="#br0" timeOffset="9179.01">3758 3013 1152 0 0,'0'0'753'0'0,"0"0"-74"0"0,0 0-81 0 0,0 0-79 0 0,0 0-73 0 0,0 0-79 0 0,0 0-75 0 0,0 0-50 0 0,0 0-48 0 0,0 0-42 0 0,0 0 31 0 0,1 3 5 0 0,127 262 1062 0 0,31-29 279 0 0,-159-236-1500 0 0,1 1 0 0 0,0 0-1 0 0,-1 0 1 0 0,1 0 0 0 0,0-1 0 0 0,0 1-1 0 0,0-1 1 0 0,0 1 0 0 0,0 0 0 0 0,0-1-1 0 0,0 1 1 0 0,0-1 0 0 0,0 0 0 0 0,0 1-1 0 0,0-1 1 0 0,0 0 0 0 0,0 0 0 0 0,0 0-1 0 0,0 1 1 0 0,0-1 0 0 0,0 0 0 0 0,0 0-1 0 0,0-1 1 0 0,0 1 0 0 0,0 0 0 0 0,0 0-1 0 0,0 0 1 0 0,0-1 0 0 0,0 1 0 0 0,0 0-1 0 0,0-1 1 0 0,0 1 0 0 0,0-1-1 0 0,0 0 1 0 0,0 1 0 0 0,0-1 0 0 0,0 1-1 0 0,0-1 1 0 0,-1 0 0 0 0,1 0 0 0 0,0 0-1 0 0,-1 1 1 0 0,1-1 0 0 0,0 0 0 0 0,-1 0-1 0 0,1 0 1 0 0,-1 0 0 0 0,0 0 0 0 0,1 0-1 0 0,-1 0 1 0 0,0 0 0 0 0,1 0 0 0 0,-1-1-29 0 0,25-56 312 0 0,21-291 241 0 0,-40 254-629 0 0,-5 76-333 0 0,4-32-145 0 0,11 28-6920 0 0,-10 21 6174 0 0</inkml:trace>
  <inkml:trace contextRef="#ctx0" brushRef="#br0" timeOffset="11739.017">7640 2881 1088 0 0,'-58'-9'8064'0'0,"97"-12"-6860"0"0,188-37-1226 0 0,-72 47-7586 0 0,-153 11 6342 0 0</inkml:trace>
  <inkml:trace contextRef="#ctx0" brushRef="#br0" timeOffset="11986.817">7704 3079 2024 0 0,'15'3'4581'0'0,"28"-14"-4323"0"0,-36 9 174 0 0,223-36 328 0 0,-124 26-3889 0 0,-63 5 1891 0 0,1-2 58 0 0</inkml:trace>
  <inkml:trace contextRef="#ctx0" brushRef="#br0" timeOffset="13587.093">10965 2376 1632 0 0,'1'10'4376'0'0,"17"27"-4191"0"0,-15-30 241 0 0,25 48 192 0 0,77 198 1738 0 0,-83-182-443 0 0,3-110-1355 0 0,87-283-506 0 0,-36 76-14 0 0,-85 182-238 0 0,0 101-3399 0 0,47 19-1403 0 0,-26-43 3889 0 0</inkml:trace>
  <inkml:trace contextRef="#ctx0" brushRef="#br0" timeOffset="13867.569">12019 2304 2252 0 0,'-2'14'470'0'0,"-2"0"-1"0"0,1 0 1 0 0,-2 0-1 0 0,0 0 0 0 0,0-1 1 0 0,-2 0-1 0 0,1 0 1 0 0,-2 0-1 0 0,0-1 1 0 0,-2 3-470 0 0,-8 15 614 0 0,-83 137-134 0 0,58-148-5112 0 0,41-18 3463 0 0</inkml:trace>
  <inkml:trace contextRef="#ctx0" brushRef="#br0" timeOffset="14115.865">11699 2395 3080 0 0,'17'-15'5423'0'0,"38"39"-5029"0"0,-35-13 28 0 0,43 16-538 0 0,-1 3-1 0 0,-1 3 1 0 0,-2 2-1 0 0,10 11 117 0 0,-53-36-807 0 0,20 21-4572 0 0,-36-30 4104 0 0</inkml:trace>
  <inkml:trace contextRef="#ctx0" brushRef="#br0" timeOffset="14363.904">11544 2355 1612 0 0,'-9'5'264'0'0,"0"2"-1"0"0,1-1 1 0 0,0 1-1 0 0,0 0 1 0 0,0 1-1 0 0,1 0 1 0 0,0 0-1 0 0,1 1 1 0 0,-1-1-1 0 0,2 2 1 0 0,-1-1-1 0 0,1 0 1 0 0,1 1-1 0 0,0 0 1 0 0,0 0-1 0 0,1 0 0 0 0,0 1 1 0 0,1-1-1 0 0,0 1 1 0 0,1-1-1 0 0,0 1 1 0 0,0 0-1 0 0,1-1 1 0 0,1 1-1 0 0,0 1-263 0 0,5 2 72 0 0,1-1 1 0 0,1 0-1 0 0,0 0 0 0 0,1 0 0 0 0,0-1 0 0 0,1-1 0 0 0,0 0 0 0 0,1 0 0 0 0,0-1 0 0 0,1 0 0 0 0,0-1 0 0 0,0 0 0 0 0,1-1 0 0 0,0-1 0 0 0,0 0 0 0 0,1 0 0 0 0,0-1 0 0 0,0-1 0 0 0,10 2-72 0 0,185 30-5799 0 0,-180-41 4521 0 0,22-15 35 0 0</inkml:trace>
  <inkml:trace contextRef="#ctx0" brushRef="#br0" timeOffset="14612.934">12267 2118 1648 0 0,'11'4'318'0'0,"-1"2"-1"0"0,1-1 1 0 0,-1 1 0 0 0,-1 1-1 0 0,1 0 1 0 0,-1 0 0 0 0,0 1-1 0 0,-1 0 1 0 0,0 1 0 0 0,0 0-1 0 0,-1 0 1 0 0,0 0 0 0 0,-1 1-1 0 0,0 0 1 0 0,0 0 0 0 0,-1 1-1 0 0,0 0 1 0 0,2 8-318 0 0,3-1 154 0 0,-1 0 0 0 0,-1 1 0 0 0,-1 0 1 0 0,0 1-1 0 0,-1-1 0 0 0,-1 1 0 0 0,-1 0 0 0 0,-1 0 0 0 0,-1 1 0 0 0,-1-1 0 0 0,0 1 1 0 0,-2-1-1 0 0,0 1 0 0 0,-1-1 0 0 0,-1 0 0 0 0,-1 0 0 0 0,-1 0 0 0 0,-1 0 1 0 0,0-1-1 0 0,-2 0 0 0 0,0 0 0 0 0,-7 11-154 0 0,12-25 31 0 0,-51 80-1496 0 0,50-79 1129 0 0,-1-1 1 0 0,1 0 0 0 0,-1 0 0 0 0,0 0 0 0 0,0 0 0 0 0,0-1 0 0 0,-1 0 0 0 0,1 0 0 0 0,-1 0-1 0 0,0-1 1 0 0,0 1 0 0 0,-1-2 0 0 0,1 1 0 0 0,-1-1 0 0 0,1 0 0 0 0,-1 0 0 0 0,0 0-1 0 0,1-1 1 0 0,-1-1 0 0 0,-5 1 335 0 0,-11-1-1168 0 0</inkml:trace>
  <inkml:trace contextRef="#ctx0" brushRef="#br0" timeOffset="12654.876">9846 2602 1804 0 0,'2'0'71'0'0,"-1"-1"0"0"0,0 1 0 0 0,1-1 0 0 0,-1 0 0 0 0,0 1 0 0 0,0-1 0 0 0,0 0 0 0 0,0 0 0 0 0,1 0 0 0 0,-1 0 0 0 0,0 0 0 0 0,-1 0 0 0 0,1 0 0 0 0,0 0 0 0 0,0 0-1 0 0,0-1 1 0 0,-1 1 0 0 0,1 0 0 0 0,0 0 0 0 0,-1-1 0 0 0,1 1 0 0 0,-1-1 0 0 0,0 1 0 0 0,1 0 0 0 0,-1-1 0 0 0,0 1 0 0 0,0-1 0 0 0,0 1 0 0 0,0 0 0 0 0,0-1 0 0 0,0 1 0 0 0,0-1 0 0 0,-1 1 0 0 0,1 0 0 0 0,-1-1 0 0 0,1 1 0 0 0,0 0 0 0 0,-1-1 0 0 0,0 1-1 0 0,1 0 1 0 0,-1 0 0 0 0,0-1 0 0 0,0 1 0 0 0,0 0 0 0 0,0 0 0 0 0,0 0 0 0 0,0 0 0 0 0,0 0 0 0 0,0 0 0 0 0,0 0 0 0 0,0 1 0 0 0,0-1 0 0 0,-1 0 0 0 0,1 1 0 0 0,0-1 0 0 0,-1 0 0 0 0,1 1 0 0 0,0 0 0 0 0,-1-1 0 0 0,1 1 0 0 0,0 0 0 0 0,-1 0-1 0 0,1 0 1 0 0,-1 0 0 0 0,1 0 0 0 0,-1 0 0 0 0,1 0 0 0 0,-1 0-71 0 0,-11-4 66 0 0,1 1-1 0 0,-1 0 1 0 0,0 0 0 0 0,1 2-1 0 0,-1-1 1 0 0,0 2-1 0 0,0 0 1 0 0,0 0-1 0 0,0 1 1 0 0,0 1 0 0 0,0 0-1 0 0,0 1 1 0 0,1 0-1 0 0,-1 1 1 0 0,1 0-1 0 0,0 1 1 0 0,0 0 0 0 0,1 1-1 0 0,-1 1 1 0 0,1-1-1 0 0,1 2 1 0 0,-1 0-1 0 0,1 0 1 0 0,1 1 0 0 0,-1 0-1 0 0,1 0 1 0 0,1 1-1 0 0,0 0 1 0 0,1 1-1 0 0,-1 0 1 0 0,2 0 0 0 0,0 0-1 0 0,0 1 1 0 0,1 0-1 0 0,1 0 1 0 0,0 1-1 0 0,0-1 1 0 0,1 1 0 0 0,1 0-1 0 0,-1 8-65 0 0,3-17 13 0 0,1 0-1 0 0,-1-1 1 0 0,1 1 0 0 0,0 0-1 0 0,0-1 1 0 0,0 1-1 0 0,0-1 1 0 0,1 1-1 0 0,-1-1 1 0 0,1 0 0 0 0,0 0-1 0 0,0 0 1 0 0,0 0-1 0 0,1 0 1 0 0,-1 0 0 0 0,1 0-1 0 0,-1-1 1 0 0,1 1-1 0 0,0-1 1 0 0,0 0-1 0 0,0 0 1 0 0,0 0 0 0 0,0 0-1 0 0,1 0 1 0 0,-1-1-1 0 0,0 1 1 0 0,1-1 0 0 0,-1 0-1 0 0,1 0 1 0 0,0 0-1 0 0,-1-1 1 0 0,1 1-1 0 0,0-1 1 0 0,-1 0 0 0 0,3 0-13 0 0,128-18-94 0 0,-125 14 78 0 0,0 0-1 0 0,0 0 1 0 0,0-1 0 0 0,0-1 0 0 0,-1 1-1 0 0,0-1 1 0 0,0-1 0 0 0,-1 0 0 0 0,0 0-1 0 0,0 0 1 0 0,0-1 0 0 0,-1 0 0 0 0,0 0-1 0 0,-1 0 1 0 0,1-1 0 0 0,-2 0 0 0 0,1 0-1 0 0,-1 0 1 0 0,-1-1 0 0 0,0 1 0 0 0,0-1-1 0 0,-1 0 1 0 0,0 0 0 0 0,-1 0 0 0 0,0 0-1 0 0,0 0 1 0 0,-1-1 16 0 0,0 10 55 0 0,-3-28 437 0 0,7 33-436 0 0,1 5-40 0 0,192 218-3084 0 0,-166-195 623 0 0,-21-23 1151 0 0,-1-2 22 0 0</inkml:trace>
  <inkml:trace contextRef="#ctx0" brushRef="#br0" timeOffset="13126.028">10038 2224 1720 0 0,'-1'0'104'0'0,"0"-1"0"0"0,0 0 0 0 0,0 0 0 0 0,0 1 0 0 0,0-1-1 0 0,0 0 1 0 0,0 0 0 0 0,0 0 0 0 0,0 0 0 0 0,0 0 0 0 0,0 0 0 0 0,1 0 0 0 0,-1 0 0 0 0,0 0-1 0 0,1-1 1 0 0,-1 1 0 0 0,1 0 0 0 0,0 0 0 0 0,-1-1 0 0 0,1 1 0 0 0,0 0 0 0 0,-1 0 0 0 0,1-1 0 0 0,0 1-1 0 0,0 0 1 0 0,0-1 0 0 0,0 1 0 0 0,1 0 0 0 0,-1-1 0 0 0,0 1 0 0 0,0 0 0 0 0,1 0 0 0 0,-1-1-1 0 0,1 1 1 0 0,-1 0 0 0 0,1 0 0 0 0,-1 0 0 0 0,1 0 0 0 0,0-1 0 0 0,0 1 0 0 0,-1 0 0 0 0,1 0-1 0 0,0 0 1 0 0,0 1 0 0 0,0-1 0 0 0,0 0 0 0 0,0 0 0 0 0,0 0 0 0 0,1 1 0 0 0,-1-1 0 0 0,0 1-1 0 0,0-1 1 0 0,0 1 0 0 0,1-1 0 0 0,-1 1 0 0 0,0 0 0 0 0,0-1 0 0 0,1 1 0 0 0,-1 0 0 0 0,0 0-1 0 0,1 0-103 0 0,7 6 58 0 0,0 0-1 0 0,0 0 0 0 0,-1 1 1 0 0,0 0-1 0 0,0 1 0 0 0,0 0 0 0 0,-1 0 1 0 0,-1 0-1 0 0,1 1 0 0 0,-1 0 1 0 0,-1 0-1 0 0,0 1 0 0 0,0 0 0 0 0,-1-1 1 0 0,0 2-1 0 0,0-1 0 0 0,-1 0 1 0 0,-1 1-1 0 0,0-1 0 0 0,0 1 0 0 0,-1 0 1 0 0,0 0-1 0 0,-1 0 0 0 0,-1-1 1 0 0,0 9-58 0 0,-55 145 1846 0 0,56-163-1772 0 0,2 0-58 0 0,7 1-166 0 0,0-2 0 0 0,0 1 1 0 0,0-1-1 0 0,0 0 0 0 0,-1-1 0 0 0,1 0 1 0 0,0-1-1 0 0,0 0 0 0 0,-1 0 1 0 0,1 0-1 0 0,-1-1 0 0 0,0-1 1 0 0,0 0-1 0 0,4-2 150 0 0,17-4-1334 0 0,120-46-4368 0 0,-112 41 4396 0 0</inkml:trace>
  <inkml:trace contextRef="#ctx0" brushRef="#br0" timeOffset="9487.354">4963 2704 1212 0 0,'-25'12'3487'0'0,"-5"13"-2947"0"0,1 1 0 0 0,1 1 0 0 0,2 2-1 0 0,0 0 1 0 0,2 2 0 0 0,2 1 0 0 0,-8 15-540 0 0,9-16 234 0 0,14-23-202 0 0,0 1 0 0 0,1 0 0 0 0,0 0-1 0 0,1 1 1 0 0,0 0 0 0 0,1 0 0 0 0,0 0-1 0 0,0 0 1 0 0,1 1 0 0 0,0-1 0 0 0,1 1 0 0 0,0 0-1 0 0,1 0 1 0 0,0-1 0 0 0,1 1 0 0 0,0 0 0 0 0,1 0-1 0 0,0 0 1 0 0,0 0 0 0 0,2 0 0 0 0,-1-1 0 0 0,1 1-1 0 0,0-1 1 0 0,1 0 0 0 0,1 0 0 0 0,-1 0 0 0 0,2 0-1 0 0,-1-1 1 0 0,1 0 0 0 0,1 0 0 0 0,-1 0 0 0 0,2-1-1 0 0,-1 0 1 0 0,1-1 0 0 0,0 1-32 0 0,11 5-272 0 0,0-1 1 0 0,1 0-1 0 0,1-1 1 0 0,-1-2-1 0 0,1 0 1 0 0,1-1-1 0 0,0-1 1 0 0,14 2 271 0 0,112 8-4951 0 0,-122-17 3769 0 0</inkml:trace>
  <inkml:trace contextRef="#ctx0" brushRef="#br0" timeOffset="10205.261">5572 3031 1392 0 0,'-3'-46'3501'0'0,"-2"41"-3408"0"0,-1 1 0 0 0,0-1 1 0 0,0 1-1 0 0,0 0 1 0 0,-1 0-1 0 0,1 1 0 0 0,-1 0 1 0 0,0 0-1 0 0,0 1 0 0 0,0 0 1 0 0,0 0-1 0 0,0 0 1 0 0,-1 1-1 0 0,-6-1-93 0 0,3 2 60 0 0,0-1 0 0 0,0 1 1 0 0,0 1-1 0 0,0 0 0 0 0,0 1 0 0 0,0 0 0 0 0,0 0 1 0 0,0 1-1 0 0,0 1 0 0 0,1-1 0 0 0,0 2 1 0 0,0 0-1 0 0,0 0 0 0 0,0 0 0 0 0,1 2 1 0 0,0-1-1 0 0,0 1 0 0 0,0 0 0 0 0,1 1 0 0 0,0 0 1 0 0,1 0-1 0 0,0 1 0 0 0,0 0 0 0 0,1 0 1 0 0,0 0-1 0 0,0 1 0 0 0,1 0 0 0 0,1 0 1 0 0,0 0-1 0 0,0 1 0 0 0,1 0 0 0 0,0-1 0 0 0,0 1 1 0 0,2 0-1 0 0,-1 0 0 0 0,1 12-60 0 0,5-18 17 0 0,1-2-4 0 0,-1 1 0 0 0,1-1 0 0 0,0 0-1 0 0,-1-1 1 0 0,1 1 0 0 0,0-1 0 0 0,1 0-1 0 0,-1 0 1 0 0,0-1 0 0 0,1 1 0 0 0,-1-1-1 0 0,1 0 1 0 0,-1-1 0 0 0,1 1-1 0 0,-1-1 1 0 0,1 0 0 0 0,-1-1 0 0 0,1 1-1 0 0,-1-1 1 0 0,5-1-13 0 0,10-5 138 0 0,-1-1-1 0 0,1 0 1 0 0,-2-2 0 0 0,1 0-1 0 0,-1-1 1 0 0,-1-1-1 0 0,0 0 1 0 0,8-9-138 0 0,-15 24 245 0 0,108 116-1178 0 0,-7-84-5018 0 0,-100-35 4641 0 0</inkml:trace>
  <inkml:trace contextRef="#ctx0" brushRef="#br0" timeOffset="10577.952">6184 2769 1556 0 0,'-82'130'5573'0'0,"35"102"-4256"0"0,41-188-1313 0 0,-12 11-4690 0 0,17-54 3372 0 0,1-1-4 0 0</inkml:trace>
  <inkml:trace contextRef="#ctx0" brushRef="#br0" timeOffset="10855.477">5876 2943 1332 0 0,'21'-11'7094'0'0,"42"52"-7079"0"0,-47-29 619 0 0,180 109-386 0 0,-60-47-4650 0 0,-118-63 3051 0 0,-5-3 37 0 0</inkml:trace>
  <inkml:trace contextRef="#ctx0" brushRef="#br0" timeOffset="11102.945">6372 2557 1944 0 0,'39'20'640'0'0,"-1"1"0"0"0,-1 2 0 0 0,-2 1 0 0 0,0 2 0 0 0,-2 2 0 0 0,0 1 0 0 0,-3 1 0 0 0,0 2 0 0 0,0 3-640 0 0,-14-20 210 0 0,-1 1 0 0 0,-1 0 0 0 0,-1 0 0 0 0,-1 2 1 0 0,0-1-1 0 0,-1 2 0 0 0,0-1 0 0 0,-2 1 0 0 0,0 1 0 0 0,-2 0 0 0 0,0 0 0 0 0,-1 0 0 0 0,-1 1 1 0 0,-1 0-1 0 0,1 19-210 0 0,-6-28 46 0 0,-1 1 0 0 0,0-1 0 0 0,-1 0 0 0 0,-1 0 0 0 0,0 0 0 0 0,0 0 1 0 0,-1-1-1 0 0,-1 0 0 0 0,0 0 0 0 0,0 0 0 0 0,-1-1 0 0 0,0 0 0 0 0,-1 0 0 0 0,-1-1 1 0 0,1 0-1 0 0,-1 0 0 0 0,-1-1 0 0 0,1 0 0 0 0,-1 0 0 0 0,-1-1-46 0 0,1 0-400 0 0,-1 0 0 0 0,0-1-1 0 0,0 0 1 0 0,-1 0 0 0 0,0-1-1 0 0,0-1 1 0 0,0 0 0 0 0,0 0 0 0 0,-1-2-1 0 0,1 1 1 0 0,-1-1 0 0 0,-10-1 400 0 0,-85-39-4297 0 0,79 16 2931 0 0</inkml:trace>
  <inkml:trace contextRef="#ctx0" brushRef="#br0" timeOffset="6427.302">2094 3309 1568 0 0,'0'0'301'0'0,"0"0"33"0"0,0 0-25 0 0,0 0-108 0 0,-27 6 1152 0 0,48 126-263 0 0,62 91-881 0 0,-77-203-3128 0 0,-6-19 1585 0 0</inkml:trace>
  <inkml:trace contextRef="#ctx0" brushRef="#br0" timeOffset="6695.922">2361 3295 1016 0 0,'11'13'3738'0'0,"-10"39"-3029"0"0,-2-40-293 0 0,0 14-293 0 0,1-1 1 0 0,1 0 0 0 0,2 1 0 0 0,0-1-1 0 0,2 0 1 0 0,0-1 0 0 0,2 1-1 0 0,0-1 1 0 0,2 0 0 0 0,8 15-124 0 0,25-9-1533 0 0,-41-30 406 0 0,1 0-95 0 0,8 0-208 0 0</inkml:trace>
  <inkml:trace contextRef="#ctx0" brushRef="#br0" timeOffset="6945.756">2620 3370 1368 0 0,'0'27'5296'0'0,"19"83"-4574"0"0,-12-81-807 0 0,4 22 89 0 0,-8-16-3924 0 0,-3-27 2643 0 0</inkml:trace>
  <inkml:trace contextRef="#ctx0" brushRef="#br0" timeOffset="7269.484">2124 3204 1024 0 0,'-13'-44'8500'0'0,"13"42"-8467"0"0,1 0 0 0 0,-1 0 0 0 0,0 0 0 0 0,0 0 0 0 0,0-1 0 0 0,0 1 0 0 0,-1 0 0 0 0,1 0 1 0 0,0 0-1 0 0,-1 0 0 0 0,0 0 0 0 0,1 0 0 0 0,-1 0 0 0 0,0 0 0 0 0,0 0 0 0 0,0 0 0 0 0,0 0 1 0 0,-1 1-1 0 0,1-1 0 0 0,0 0 0 0 0,-1 1 0 0 0,1-1 0 0 0,-1 1 0 0 0,1-1 0 0 0,-1 1 1 0 0,0 0-1 0 0,0 0 0 0 0,0 0 0 0 0,0 0 0 0 0,1 0 0 0 0,-1 0 0 0 0,0 0 0 0 0,-1 1-33 0 0,-5 2-1227 0 0,12 3-5230 0 0,0-5 5209 0 0</inkml:trace>
  <inkml:trace contextRef="#ctx0" brushRef="#br0" timeOffset="7548.799">2340 3159 1312 0 0,'21'2'5459'0'0,"-8"-34"-2213"0"0,-13 32-3215 0 0,4 7-1898 0 0,-1-4-3996 0 0,-1-3 4513 0 0</inkml:trace>
  <inkml:trace contextRef="#ctx0" brushRef="#br0" timeOffset="7797.679">2507 3145 1184 0 0,'17'-19'7882'0'0,"-12"26"-10437"0"0,3 2-1368 0 0,-6-9 2623 0 0</inkml:trace>
  <inkml:trace contextRef="#ctx0" brushRef="#br0" timeOffset="8046.053">2804 3075 1080 0 0,'9'2'200'0'0,"-1"2"-1"0"0,1-1 0 0 0,-1 1 1 0 0,0 0-1 0 0,0 1 1 0 0,-1-1-1 0 0,1 2 1 0 0,-1-1-1 0 0,0 1 1 0 0,0 0-1 0 0,-1 0 0 0 0,0 1 1 0 0,0 0-1 0 0,-1 0 1 0 0,1 1-1 0 0,-1-1 1 0 0,1 4-200 0 0,0-2 194 0 0,9 11 28 0 0,-2 0 0 0 0,-1 1 0 0 0,0 1 0 0 0,-2-1 0 0 0,0 2 0 0 0,-2 0 0 0 0,0 0-1 0 0,-2 0 1 0 0,0 1 0 0 0,-2 0 0 0 0,0 0 0 0 0,-2 0 0 0 0,-1 1-222 0 0,-2-8-16 0 0,0 1 0 0 0,-2-1 1 0 0,0 1-1 0 0,-1-1 0 0 0,0 0 0 0 0,-2 0 0 0 0,0-1 0 0 0,-1 0 0 0 0,0 0 1 0 0,-2 0-1 0 0,0-1 0 0 0,-6 8 16 0 0,-102 88-3890 0 0,81-92 2548 0 0</inkml:trace>
  <inkml:trace contextRef="#ctx0" brushRef="#br0" timeOffset="8297.885">1778 3321 1504 0 0,'-7'5'150'0'0,"0"1"0"0"0,-1 0 0 0 0,2 1-1 0 0,-1 0 1 0 0,1 0 0 0 0,0 0 0 0 0,0 0 0 0 0,1 1 0 0 0,0 0-1 0 0,1 0 1 0 0,0 1 0 0 0,0-1 0 0 0,0 1 0 0 0,1 0 0 0 0,1 0-1 0 0,-1 0 1 0 0,2 0 0 0 0,-1 0 0 0 0,1 1 0 0 0,0-1 0 0 0,1 1-1 0 0,0-1 1 0 0,1 0 0 0 0,0 1 0 0 0,1 2-150 0 0,9 17 89 0 0,0-2 1 0 0,2 1 0 0 0,2-2-1 0 0,0 0 1 0 0,2 0-1 0 0,0-2 1 0 0,2 0 0 0 0,1-1-1 0 0,0-1 1 0 0,2-1-1 0 0,0-1 1 0 0,2-1 0 0 0,13 9-90 0 0,214 129-2616 0 0,-193-129 1318 0 0,-1-3 9 0 0</inkml:trace>
  <inkml:trace contextRef="#ctx0" brushRef="#br0" timeOffset="15991.426">13234 2833 928 0 0,'0'20'540'0'0,"9"23"-160"0"0,-17-19-4 0 0,-4-1-48 0 0,-4 2 24 0 0,-2-2 8 0 0,0-2-4 0 0,-4 0-120 0 0,-2-2-24 0 0,-2-1-24 0 0,2-1-176 0 0,-4-2-300 0 0,-3-6-384 0 0,7-3-488 0 0,13-6-92 0 0</inkml:trace>
  <inkml:trace contextRef="#ctx0" brushRef="#br0" timeOffset="16701.038">14800 2314 848 0 0,'1'-3'61'0'0,"0"0"1"0"0,-1 0-1 0 0,1 0 0 0 0,-1 0 0 0 0,0 0 0 0 0,0 0 1 0 0,0 0-1 0 0,0 0 0 0 0,-1 1 0 0 0,1-1 1 0 0,-1 0-1 0 0,1 0 0 0 0,-1 0 0 0 0,0 0 0 0 0,-1 0 1 0 0,1 1-1 0 0,0-1 0 0 0,-1 0 0 0 0,1 1 1 0 0,-1-1-1 0 0,0 1 0 0 0,0 0 0 0 0,0-1 0 0 0,0 1 1 0 0,0 0-1 0 0,0 0 0 0 0,-1 0 0 0 0,1 1 1 0 0,-1-1-1 0 0,1 1 0 0 0,-1-1 0 0 0,0 1 0 0 0,1 0 1 0 0,-1 0-1 0 0,-2-1-61 0 0,-105-17 954 0 0,93 21-834 0 0,0 1 0 0 0,0 1 0 0 0,1 0-1 0 0,-1 1 1 0 0,1 1 0 0 0,0 0 0 0 0,1 1 0 0 0,-1 1 0 0 0,1 0-1 0 0,1 1 1 0 0,0 1 0 0 0,0 0 0 0 0,1 1 0 0 0,0 1 0 0 0,1 0 0 0 0,0 0-1 0 0,1 1 1 0 0,0 1 0 0 0,1 0 0 0 0,1 0 0 0 0,0 1 0 0 0,1 0-1 0 0,1 1 1 0 0,0 0 0 0 0,1 0 0 0 0,1 0 0 0 0,0 0 0 0 0,-1 14-120 0 0,5-25 12 0 0,1-1 1 0 0,0 1 0 0 0,1 0-1 0 0,-1 0 1 0 0,1-1 0 0 0,0 1-1 0 0,0 0 1 0 0,0-1 0 0 0,1 1-1 0 0,-1-1 1 0 0,1 0 0 0 0,0 1 0 0 0,1-1-1 0 0,-1 0 1 0 0,1 0 0 0 0,0 0-1 0 0,0-1 1 0 0,0 1 0 0 0,0-1-1 0 0,0 1 1 0 0,1-1 0 0 0,0 0-1 0 0,-1-1 1 0 0,1 1 0 0 0,0 0-1 0 0,1-1 1 0 0,-1 0 0 0 0,0 0-1 0 0,1 0 1 0 0,-1-1 0 0 0,1 0 0 0 0,-1 1-1 0 0,1-2 1 0 0,0 1 0 0 0,-1 0-1 0 0,1-1 1 0 0,0 0 0 0 0,-1 0-1 0 0,1 0 1 0 0,0-1 0 0 0,0 1-1 0 0,-1-1 1 0 0,1-1 0 0 0,-1 1-1 0 0,1 0 1 0 0,2-2-13 0 0,5 1-70 0 0,0 0 1 0 0,-1-1-1 0 0,1 0 0 0 0,-1-1 0 0 0,0 0 1 0 0,0-1-1 0 0,0 0 0 0 0,-1 0 0 0 0,1-2 1 0 0,-1 1-1 0 0,-1-1 0 0 0,1 0 0 0 0,-1-1 1 0 0,-1 0-1 0 0,1-1 0 0 0,-1 0 0 0 0,-1 0 1 0 0,0 0-1 0 0,0-1 0 0 0,-1 0 1 0 0,0-1-1 0 0,0 1 0 0 0,-2-1 0 0 0,1 0 1 0 0,-1-1-1 0 0,-1 1 0 0 0,0-1 0 0 0,0 1 1 0 0,-1-1-1 0 0,-1 0 70 0 0,-17 14 149 0 0,16 8-152 0 0,1-1 0 0 0,0 0 1 0 0,0 0-1 0 0,1 1 0 0 0,0-1 0 0 0,1-1 0 0 0,0 1 0 0 0,1 0 0 0 0,-1-1 0 0 0,1 1 1 0 0,1-1-1 0 0,0 0 0 0 0,0 0 0 0 0,0-1 0 0 0,1 0 0 0 0,0 0 0 0 0,6 5 3 0 0,89 47-3282 0 0,-75-51 2180 0 0</inkml:trace>
  <inkml:trace contextRef="#ctx0" brushRef="#br0" timeOffset="33040.802">4974 4449 1048 0 0,'-2'-6'3101'0'0,"4"32"-2119"0"0,16 25-760 0 0,2-1-1 0 0,2-1 0 0 0,2-1 1 0 0,3-1-1 0 0,1-1 1 0 0,3-1-1 0 0,26 29-221 0 0,-56-72 51 0 0,1-1 0 0 0,-1 1 0 0 0,1-1 0 0 0,0 0 0 0 0,-1 1 0 0 0,1-1 0 0 0,0 0 0 0 0,-1 0 0 0 0,1 0 0 0 0,0 0 0 0 0,0-1 0 0 0,0 1 0 0 0,0 0 0 0 0,0-1 0 0 0,0 1 0 0 0,0-1 0 0 0,0 0 0 0 0,0 1 0 0 0,0-1 0 0 0,1 0 0 0 0,-1-1 0 0 0,0 1 0 0 0,0 0 0 0 0,0 0-1 0 0,0-1 1 0 0,0 1 0 0 0,0-1 0 0 0,0 0 0 0 0,0 0 0 0 0,0 1 0 0 0,-1-1 0 0 0,1 0 0 0 0,0-1 0 0 0,0 1 0 0 0,-1 0 0 0 0,1 0 0 0 0,-1-1 0 0 0,1 1 0 0 0,-1-1 0 0 0,1 1 0 0 0,-1-1 0 0 0,0 0 0 0 0,0 0 0 0 0,0 1 0 0 0,0-1 0 0 0,0 0 0 0 0,0 0 0 0 0,0 0 0 0 0,-1 0 0 0 0,1 0 0 0 0,-1 0 0 0 0,0 0 0 0 0,1 0 0 0 0,-1-2-51 0 0,22-40 249 0 0,-1-2 1 0 0,-3 0 0 0 0,-2-1 0 0 0,-1 0-1 0 0,-3-2 1 0 0,3-27-250 0 0,7-21 256 0 0,2-17-1219 0 0,-24 114 608 0 0,0 0-18 0 0,0 0-155 0 0,31 47-5943 0 0,-24-40 5101 0 0</inkml:trace>
  <inkml:trace contextRef="#ctx0" brushRef="#br0" timeOffset="35814.851">8485 4258 1120 0 0,'-80'22'3513'0'0,"-29"50"-632"0"0,106-69-2821 0 0,-1 1 0 0 0,1 0 1 0 0,-1-1-1 0 0,1 1 0 0 0,1 1 0 0 0,-1-1 0 0 0,0 0 1 0 0,1 1-1 0 0,0-1 0 0 0,0 1 0 0 0,0 0 0 0 0,1-1 1 0 0,0 1-1 0 0,-1 0 0 0 0,2 0 0 0 0,-1 0 0 0 0,1 0 0 0 0,-1 0 1 0 0,1 0-1 0 0,1 0 0 0 0,-1 0 0 0 0,1 0 0 0 0,0 0 1 0 0,0 0-1 0 0,0 0 0 0 0,1 0 0 0 0,-1-1 0 0 0,1 1 1 0 0,0-1-1 0 0,1 1 0 0 0,-1-1 0 0 0,1 0 0 0 0,0 1 1 0 0,0-1-1 0 0,0-1 0 0 0,1 1 0 0 0,-1 0 0 0 0,1-1 0 0 0,0 0 1 0 0,0 0-1 0 0,0 0 0 0 0,0 0 0 0 0,3 0-60 0 0,11 10-143 0 0,1-1 0 0 0,1-1-1 0 0,0-1 1 0 0,1-1 0 0 0,0-1-1 0 0,0-1 1 0 0,1 0 0 0 0,21 2 143 0 0,-20-5-819 0 0,0 0 1 0 0,1-2 0 0 0,0-1 0 0 0,-1-1-1 0 0,1-1 1 0 0,-1-1 0 0 0,1-2 0 0 0,4-1 818 0 0,12-5-1374 0 0</inkml:trace>
  <inkml:trace contextRef="#ctx0" brushRef="#br0" timeOffset="36498.965">8904 4146 1004 0 0,'8'-5'98'0'0,"0"0"0"0"0,1 1 0 0 0,-1 0 0 0 0,1 0-1 0 0,0 1 1 0 0,0 1 0 0 0,1-1 0 0 0,-1 1 0 0 0,0 1 0 0 0,1 0 0 0 0,-1 0 0 0 0,1 1-1 0 0,-1 0 1 0 0,1 0 0 0 0,-1 1 0 0 0,1 1 0 0 0,-1-1 0 0 0,0 1 0 0 0,0 1 0 0 0,0 0-1 0 0,0 0 1 0 0,0 1 0 0 0,0 0 0 0 0,-1 1 0 0 0,0 0 0 0 0,0 0 0 0 0,0 0 0 0 0,-1 1-1 0 0,1 0 1 0 0,2 5-98 0 0,3 1 179 0 0,-2 2 0 0 0,0-1-1 0 0,0 2 1 0 0,-2-1-1 0 0,0 1 1 0 0,0 1-1 0 0,-1-1 1 0 0,-1 2 0 0 0,-1-1-1 0 0,0 1 1 0 0,-1 0-1 0 0,-1 0 1 0 0,-1 0-1 0 0,0 0 1 0 0,-1 1 0 0 0,-1-1-1 0 0,0 1 1 0 0,-2 0-1 0 0,0-1 1 0 0,-1 1-1 0 0,0-1 1 0 0,-2 0 0 0 0,0 1-1 0 0,-1-2 1 0 0,-1 1-1 0 0,0 0 1 0 0,-1-1-1 0 0,-1-1 1 0 0,0 1 0 0 0,-7 7-179 0 0,-130 182-1147 0 0,121-187-771 0 0,16-17-1782 0 0,5-10 2315 0 0</inkml:trace>
  <inkml:trace contextRef="#ctx0" brushRef="#br0" timeOffset="34725.231">7389 4305 1976 0 0,'-8'3'192'0'0,"0"1"0"0"0,0 0 0 0 0,1 0 0 0 0,-1 0 0 0 0,1 1 0 0 0,0 1 1 0 0,1-1-1 0 0,-1 1 0 0 0,1 0 0 0 0,0 0 0 0 0,1 1 0 0 0,-1-1 0 0 0,1 2 0 0 0,1-1 0 0 0,-1 0 0 0 0,1 1 0 0 0,0 0 0 0 0,1-1 0 0 0,0 2 0 0 0,0-1 0 0 0,0 7-192 0 0,-2-4 210 0 0,-36 146 859 0 0,17-45-3763 0 0,21-108 1702 0 0,0 1-350 0 0</inkml:trace>
  <inkml:trace contextRef="#ctx0" brushRef="#br0" timeOffset="35006.247">7027 4393 1036 0 0,'0'1'136'0'0,"1"-1"0"0"0,-1 0 0 0 0,1 0 0 0 0,-1 0 0 0 0,1 0-1 0 0,-1 0 1 0 0,1 0 0 0 0,-1 0 0 0 0,1 0 0 0 0,-1 0 0 0 0,1 0 0 0 0,-1 0 0 0 0,0 0-1 0 0,1 0 1 0 0,-1 0 0 0 0,1 0 0 0 0,-1 0 0 0 0,1-1 0 0 0,-1 1 0 0 0,1 0 0 0 0,-1 0 0 0 0,0 0-1 0 0,1-1 1 0 0,-1 1 0 0 0,1 0 0 0 0,-1-1 0 0 0,0 1 0 0 0,1 0 0 0 0,-1-1 0 0 0,0 1 0 0 0,0 0-1 0 0,1-1 1 0 0,-1 1 0 0 0,0-1 0 0 0,0 1 0 0 0,1-1 0 0 0,-1 1 0 0 0,0 0 0 0 0,0-1 0 0 0,0 1-1 0 0,0-1 1 0 0,0 1 0 0 0,0-1-136 0 0,17 20 64 0 0,281 229-437 0 0,-233-198-2065 0 0,-43-34 946 0 0,-2-5-28 0 0</inkml:trace>
  <inkml:trace contextRef="#ctx0" brushRef="#br0" timeOffset="35284.678">7768 4345 888 0 0,'32'7'7646'0'0,"0"75"-7703"0"0,-27-63 710 0 0,37 135-2110 0 0,-43-88-3522 0 0,-16-40 3745 0 0</inkml:trace>
  <inkml:trace contextRef="#ctx0" brushRef="#br0" timeOffset="35533.883">7603 4524 1868 0 0,'-3'-5'1566'0'0,"18"-8"3044"0"0,124-8-4239 0 0,88-15-6162 0 0,-189 31 4295 0 0</inkml:trace>
  <inkml:trace contextRef="#ctx0" brushRef="#br0" timeOffset="33370.457">6136 4183 1412 0 0,'-32'17'394'0'0,"2"1"-1"0"0,0 1 0 0 0,2 2 1 0 0,0 1-1 0 0,1 1 1 0 0,1 1-1 0 0,1 1 0 0 0,2 1 1 0 0,0 2-1 0 0,2 0 1 0 0,1 1-1 0 0,1 1 1 0 0,2 1-1 0 0,0 2-393 0 0,11-21 9 0 0,1 0 1 0 0,0 1-1 0 0,1 0 0 0 0,0-1 1 0 0,1 1-1 0 0,1 1 0 0 0,0-1 1 0 0,1 0-1 0 0,0 0 0 0 0,1 1 1 0 0,0-1-1 0 0,1 0 0 0 0,1 1 1 0 0,0-1-1 0 0,1 0 0 0 0,0 0 1 0 0,1 0-1 0 0,0-1 0 0 0,1 1 1 0 0,1-1-1 0 0,0 0 0 0 0,0-1 1 0 0,1 1-1 0 0,1-1 0 0 0,8 9-9 0 0,-4-7-423 0 0,1-1-1 0 0,1-1 1 0 0,0 0-1 0 0,0 0 1 0 0,1-2-1 0 0,0 0 1 0 0,1 0-1 0 0,0-2 1 0 0,0 0-1 0 0,1 0 1 0 0,13 2 423 0 0,9 0-1407 0 0</inkml:trace>
  <inkml:trace contextRef="#ctx0" brushRef="#br0" timeOffset="34334.645">6486 4461 1256 0 0,'5'-2'317'0'0,"0"1"-1"0"0,-1-1 1 0 0,1 0 0 0 0,-1-1-1 0 0,1 1 1 0 0,-1-1-1 0 0,0 0 1 0 0,0 0 0 0 0,0 0-1 0 0,-1-1 1 0 0,1 1 0 0 0,-1-1-1 0 0,1 0 1 0 0,-1 0-1 0 0,-1 0 1 0 0,1 0 0 0 0,0-1-1 0 0,0-1-316 0 0,-3 5 110 0 0,-17-17 40 0 0,9 12-127 0 0,-1 0-1 0 0,0 1 1 0 0,0 0 0 0 0,0 0-1 0 0,-1 1 1 0 0,0 0-1 0 0,0 1 1 0 0,1 0 0 0 0,-2 1-1 0 0,1 0 1 0 0,0 1-1 0 0,0 0 1 0 0,-1 0 0 0 0,1 1-1 0 0,0 0 1 0 0,-6 1-23 0 0,5 0-9 0 0,1 0 0 0 0,-1 1 0 0 0,0 0 0 0 0,0 1 1 0 0,1 0-1 0 0,0 1 0 0 0,0 0 0 0 0,0 0 0 0 0,0 1 1 0 0,0 0-1 0 0,1 1 0 0 0,0 0 0 0 0,0 1 0 0 0,1 0 1 0 0,-1 0-1 0 0,2 1 0 0 0,-1-1 0 0 0,1 2 0 0 0,0-1 1 0 0,1 1-1 0 0,0 0 0 0 0,0 1 0 0 0,1-1 0 0 0,0 1 0 0 0,1 0 1 0 0,0 0-1 0 0,1 1 0 0 0,0-1 0 0 0,0 1 0 0 0,1 0 1 0 0,0-1-1 0 0,1 1 0 0 0,0 8 9 0 0,1-11 16 0 0,0 0 0 0 0,0 1 0 0 0,0-1 0 0 0,1 0 0 0 0,0 0 0 0 0,1 0 0 0 0,0 1 0 0 0,0-2 0 0 0,0 1 0 0 0,1 0-1 0 0,1 0 1 0 0,-1-1 0 0 0,1 0 0 0 0,0 0 0 0 0,1 0 0 0 0,0 0 0 0 0,0 0 0 0 0,0-1 0 0 0,1 0 0 0 0,0 0 0 0 0,0-1 0 0 0,0 0 0 0 0,1 0 0 0 0,0 0 0 0 0,0-1 0 0 0,0 0 0 0 0,0 0 0 0 0,1 0 0 0 0,-1-1 0 0 0,1-1 0 0 0,0 1-1 0 0,0-1 1 0 0,0-1 0 0 0,0 1 0 0 0,1-1 0 0 0,-1-1 0 0 0,0 1 0 0 0,0-1 0 0 0,1-1 0 0 0,1 0-16 0 0,-1-2 2 0 0,1 0 0 0 0,-1 0 0 0 0,0-1-1 0 0,0-1 1 0 0,0 1 0 0 0,0-1 0 0 0,-1-1 0 0 0,0 0-1 0 0,0 0 1 0 0,-1 0 0 0 0,1-1 0 0 0,-1 0 0 0 0,-1-1 0 0 0,0 1-1 0 0,0-1 1 0 0,0-1 0 0 0,-1 1 0 0 0,0-1 0 0 0,0 0 0 0 0,-1 0-1 0 0,-1 0 1 0 0,1 0 0 0 0,-1-1-2 0 0,21-118 672 0 0,19 209-1281 0 0,76 65-3408 0 0,-99-132 3193 0 0</inkml:trace>
  <inkml:trace contextRef="#ctx0" brushRef="#br0" timeOffset="41803.911">14323 3615 1172 0 0,'14'8'304'0'0,"-1"1"-1"0"0,0 0 1 0 0,-1 1 0 0 0,0 0-1 0 0,0 1 1 0 0,-1 1 0 0 0,-1-1-1 0 0,0 2 1 0 0,-1-1-1 0 0,0 2 1 0 0,-1-1 0 0 0,0 1-1 0 0,-1 0 1 0 0,-1 0 0 0 0,0 1-1 0 0,-1 0 1 0 0,0 0 0 0 0,-2 1-1 0 0,1-1 1 0 0,-2 1 0 0 0,0-1-1 0 0,-1 1 1 0 0,-1 0-1 0 0,0 7-303 0 0,-16 190 2185 0 0,4-157-2069 0 0,-1 5-698 0 0,-3-28-2811 0 0,11-30-898 0 0,5-3 3065 0 0</inkml:trace>
  <inkml:trace contextRef="#ctx0" brushRef="#br0" timeOffset="42036.917">14960 4014 2296 0 0,'4'1'1292'0'0,"0"-1"-140"0"0,0 0-271 0 0,-1 0-145 0 0,0 0-212 0 0,-1 0-212 0 0,1-1-204 0 0,0 2-244 0 0,-1 1 4 0 0,-4-1-812 0 0,2 1-433 0 0,-3 1 73 0 0,-2-3-128 0 0</inkml:trace>
  <inkml:trace contextRef="#ctx0" brushRef="#br0" timeOffset="40701.578">12639 3837 976 0 0,'41'81'2563'0'0,"92"269"1585"0"0,-133-351-4122 0 0,0 0-1 0 0,0 0 1 0 0,0 0-1 0 0,0 0 1 0 0,1-1-1 0 0,-1 1 1 0 0,0 0-1 0 0,0 0 1 0 0,1 0-1 0 0,-1 0 1 0 0,1 0-1 0 0,-1 0 1 0 0,1 0 0 0 0,-1 0-1 0 0,1 0 1 0 0,0 0-1 0 0,0 0 1 0 0,-1 0-1 0 0,1 0 1 0 0,0 1-1 0 0,0-1 1 0 0,0 0-1 0 0,0 0 1 0 0,0 1-1 0 0,0-1 1 0 0,0 1-1 0 0,0-1 1 0 0,0 1-1 0 0,0-1 1 0 0,0 1-1 0 0,0 0 1 0 0,0-1-1 0 0,0 1 1 0 0,1 0-1 0 0,-1 0 1 0 0,0 0-1 0 0,0 0 1 0 0,0 0-1 0 0,0 0 1 0 0,1 0-1 0 0,-1 0 1 0 0,0 1-1 0 0,0-1 1 0 0,0 0-1 0 0,0 1 1 0 0,0-1-1 0 0,0 0 1 0 0,0 1-1 0 0,0 0 1 0 0,0-1-1 0 0,0 1 1 0 0,0 0-1 0 0,0-1 1 0 0,0 1-1 0 0,0 0 1 0 0,0 0-1 0 0,-1 0 1 0 0,1-1-1 0 0,0 1 1 0 0,-1 0-1 0 0,1 0 1 0 0,-1 0-1 0 0,1 0 1 0 0,-1 1 0 0 0,1-1-1 0 0,-1 0 1 0 0,0 0-1 0 0,1 0 1 0 0,-1 0-26 0 0,182-373 660 0 0,-117 191-412 0 0,-64 176-65 0 0,3-12-1715 0 0,11 14-4301 0 0,-15 3 4619 0 0</inkml:trace>
  <inkml:trace contextRef="#ctx0" brushRef="#br0" timeOffset="41015.249">14015 3744 1068 0 0,'-15'7'3971'0'0,"-14"21"-3174"0"0,25-24-485 0 0,-11 13-113 0 0,1 2 1 0 0,1-1-1 0 0,1 2 1 0 0,1 0-1 0 0,0 0 0 0 0,1 1 1 0 0,2 0-1 0 0,0 1 1 0 0,1 0-1 0 0,1 0 0 0 0,1 0 1 0 0,-1 13-200 0 0,-20 71-3060 0 0,16-90 893 0 0,5-11 861 0 0</inkml:trace>
  <inkml:trace contextRef="#ctx0" brushRef="#br0" timeOffset="41289.523">13656 3913 1120 0 0,'-9'-30'6405'0'0,"30"39"-5277"0"0,13 18-999 0 0,139 120 543 0 0,-81-30-6100 0 0,-88-112 3958 0 0,-4-4 62 0 0</inkml:trace>
  <inkml:trace contextRef="#ctx0" brushRef="#br0" timeOffset="41554.515">13250 3751 840 0 0,'-7'4'190'0'0,"0"1"0"0"0,0 0 0 0 0,1 0 0 0 0,0 0 0 0 0,0 0 0 0 0,0 1 0 0 0,0 0 0 0 0,1 1 0 0 0,0-1 0 0 0,0 1-1 0 0,1 0 1 0 0,0 0 0 0 0,0 0 0 0 0,1 1 0 0 0,0-1 0 0 0,0 1 0 0 0,1 0 0 0 0,0 0 0 0 0,0 0 0 0 0,1 0 0 0 0,0 0 0 0 0,0 0 0 0 0,1 0 0 0 0,0 0 0 0 0,0 0 0 0 0,1 0 0 0 0,0 1-190 0 0,7 12 129 0 0,1 0-1 0 0,1 0 1 0 0,1-1 0 0 0,1-1 0 0 0,0 0 0 0 0,2 0 0 0 0,0-1 0 0 0,1-1 0 0 0,1 0 0 0 0,0-1 0 0 0,1-1 0 0 0,1-1 0 0 0,0 0 0 0 0,1-1 0 0 0,7 2-129 0 0,199 95-3031 0 0,-181-96 1647 0 0,-1-5-104 0 0</inkml:trace>
  <inkml:trace contextRef="#ctx0" brushRef="#br0" timeOffset="39740.986">11618 4152 860 0 0,'3'-5'93'0'0,"0"0"0"0"0,0-1 0 0 0,-1 1 0 0 0,0-1 0 0 0,1 1 0 0 0,-2-1 0 0 0,1 0 0 0 0,-1 0 1 0 0,0 0-1 0 0,0 0 0 0 0,-1 0 0 0 0,1 0 0 0 0,-1 0 0 0 0,-1 0 0 0 0,1 0 0 0 0,-1 0 0 0 0,0 1 0 0 0,0-1 0 0 0,-1 0 0 0 0,0 0 0 0 0,0 0 0 0 0,0 1 0 0 0,-1 0 0 0 0,1-1 0 0 0,-1 1 0 0 0,-1 0 0 0 0,1 0 0 0 0,-1 0 1 0 0,0 1-1 0 0,0-1 0 0 0,0 1 0 0 0,0 0 0 0 0,-1 0 0 0 0,0 0 0 0 0,0 1 0 0 0,0 0 0 0 0,0 0 0 0 0,0 0 0 0 0,-1 0 0 0 0,1 1 0 0 0,-1 0 0 0 0,0 0 0 0 0,1 1 0 0 0,-1-1 0 0 0,0 1 0 0 0,0 1 0 0 0,0-1 0 0 0,-3 1-93 0 0,-22-7 137 0 0,-104-1 477 0 0,121 12-582 0 0,1 2 0 0 0,0 0 0 0 0,1 0 1 0 0,0 1-1 0 0,0 1 0 0 0,0 0 0 0 0,1 0 1 0 0,0 2-1 0 0,0-1 0 0 0,1 1 0 0 0,1 0 1 0 0,-1 1-1 0 0,2 1 0 0 0,0-1 0 0 0,0 1 1 0 0,1 0-1 0 0,0 1 0 0 0,1 0 0 0 0,1 0 1 0 0,0 0-1 0 0,0 1 0 0 0,2-1 0 0 0,0 1 1 0 0,0 0-1 0 0,1 0 0 0 0,1 0 0 0 0,0 0-32 0 0,0-5 40 0 0,-1-1 0 0 0,1 0 0 0 0,1 0 0 0 0,0 1-1 0 0,0-1 1 0 0,0 0 0 0 0,1 0 0 0 0,0 1 0 0 0,1-1-1 0 0,0 0 1 0 0,0 0 0 0 0,1 0 0 0 0,0-1 0 0 0,0 1-1 0 0,1 0 1 0 0,0-1 0 0 0,0 0 0 0 0,1 0 0 0 0,0 0-1 0 0,0-1 1 0 0,0 0 0 0 0,1 0 0 0 0,0 0 0 0 0,0 0-1 0 0,1-1 1 0 0,0 0 0 0 0,-1-1 0 0 0,2 1 0 0 0,-1-1-1 0 0,0-1 1 0 0,1 1 0 0 0,0-1 0 0 0,1 0-40 0 0,0 0 3 0 0,0 0 0 0 0,0 0 0 0 0,0-1 0 0 0,0 0 1 0 0,0-1-1 0 0,1 0 0 0 0,-1 0 0 0 0,0-1 0 0 0,1 0 0 0 0,-1-1 1 0 0,0 0-1 0 0,0 0 0 0 0,0-1 0 0 0,1 0 0 0 0,-2-1 1 0 0,1 0-1 0 0,0 0 0 0 0,0-1 0 0 0,-1 0 0 0 0,0-1 0 0 0,0 0 1 0 0,0 0-1 0 0,-1 0 0 0 0,1-1 0 0 0,-1 0 0 0 0,-1-1 0 0 0,1 0 1 0 0,-1 0-1 0 0,0 0 0 0 0,-1-1 0 0 0,0 1 0 0 0,0-1 0 0 0,0-2-3 0 0,43-136 874 0 0,-48 145-832 0 0,0 1 22 0 0,5 51-6 0 0,-1-42-142 0 0,0 1 0 0 0,1-2-1 0 0,1 1 1 0 0,-1 0 0 0 0,1-1 0 0 0,1 0 0 0 0,-1-1 0 0 0,1 1 0 0 0,1-1-1 0 0,-1-1 1 0 0,1 1 0 0 0,0-1 0 0 0,1-1 0 0 0,-1 1 0 0 0,1-1-1 0 0,0-1 1 0 0,1 0 0 0 0,-1 0 0 0 0,10 2 84 0 0,118 16-4915 0 0,-123-22 3454 0 0</inkml:trace>
  <inkml:trace contextRef="#ctx0" brushRef="#br0" timeOffset="40162.772">11682 3670 1508 0 0,'2'-4'89'0'0,"1"1"0"0"0,0-1 0 0 0,0 1 0 0 0,0-1 0 0 0,1 1 0 0 0,-1 0 0 0 0,1 0 0 0 0,-1 0 0 0 0,1 1 0 0 0,0-1 0 0 0,0 1 0 0 0,1 0 0 0 0,-1 0 0 0 0,0 1 0 0 0,1-1 0 0 0,-1 1 0 0 0,1 0 0 0 0,-1 0 0 0 0,1 0 0 0 0,-1 1 0 0 0,1-1 0 0 0,0 1 0 0 0,-1 0 0 0 0,1 1 0 0 0,-1-1 0 0 0,1 1 0 0 0,0 0 0 0 0,-1 0 0 0 0,1 0 0 0 0,-1 1-1 0 0,0 0 1 0 0,1-1 0 0 0,-1 1 0 0 0,0 1 0 0 0,0-1 0 0 0,0 1 0 0 0,-1 0 0 0 0,1-1 0 0 0,-1 2 0 0 0,1-1 0 0 0,-1 0 0 0 0,0 1 0 0 0,0-1 0 0 0,0 1 0 0 0,-1 0 0 0 0,1 1-89 0 0,1 3 152 0 0,0 1-1 0 0,0 0 0 0 0,-1 0 1 0 0,0 1-1 0 0,-1-1 1 0 0,0 0-1 0 0,0 1 1 0 0,-1 0-1 0 0,0-1 1 0 0,-1 1-1 0 0,0 0 0 0 0,-1-1 1 0 0,0 1-1 0 0,0 0 1 0 0,-1-1-1 0 0,0 1 1 0 0,-1-1-1 0 0,0 0 1 0 0,0 0-1 0 0,-1 0 0 0 0,0 0 1 0 0,-1-1-1 0 0,0 1 1 0 0,0-1-1 0 0,-1 0 1 0 0,0-1-1 0 0,0 1 0 0 0,-1-1 1 0 0,-4 3-152 0 0,12-8 0 0 0,0 0 0 0 0,0 0 0 0 0,0 0 0 0 0,0 0 0 0 0,1 0 0 0 0,-1 0 0 0 0,1 0 0 0 0,-1-1 0 0 0,1 1-1 0 0,-1-1 1 0 0,1 1 0 0 0,0-1 0 0 0,0 0 0 0 0,0 1 0 0 0,-1-1 0 0 0,1 0 0 0 0,1 0 0 0 0,-1-1 0 0 0,0 1 0 0 0,0 0 0 0 0,0-1 0 0 0,0 1 0 0 0,0-1 0 0 0,1 1 0 0 0,-1-1 0 0 0,0 0 0 0 0,0 0 0 0 0,1 0 0 0 0,-1-1 0 0 0,0 1 0 0 0,0 0-1 0 0,0-1 1 0 0,0 1 0 0 0,1-1 0 0 0,-1 0 0 0 0,0 0 0 0 0,0 0 0 0 0,0 0 0 0 0,1 0 0 0 0,8 0-197 0 0,228-28-7119 0 0,-207 22 6118 0 0</inkml:trace>
  <inkml:trace contextRef="#ctx0" brushRef="#br0" timeOffset="38557.073">9771 4278 1508 0 0,'0'0'812'0'0,"0"0"-109"0"0,0 0-96 0 0,-15 2 2862 0 0,109-19-2383 0 0,-38 1-1379 0 0,1 2 0 0 0,1 3 0 0 0,0 3 0 0 0,0 2 0 0 0,13 2 293 0 0,-10 26-3666 0 0,-60-18 2368 0 0</inkml:trace>
  <inkml:trace contextRef="#ctx0" brushRef="#br0" timeOffset="38730.991">9954 4458 1132 0 0,'3'0'1188'0'0,"5"0"-232"0"0,-2 0-152 0 0,15-3-52 0 0,-2 0-168 0 0,2-2-63 0 0,5-1-53 0 0,-1 2 12 0 0,6-2-104 0 0,1 1-220 0 0,1-2-184 0 0,4 5 4 0 0,1-1-624 0 0,4-1 52 0 0,-7-2-893 0 0,2-2 61 0 0,-2-2 104 0 0</inkml:trace>
  <inkml:trace contextRef="#ctx0" brushRef="#br0" timeOffset="28221.706">4059 4414 1008 0 0,'31'0'2905'0'0,"-29"0"-2735"0"0,-2 0-19 0 0,0 0 94 0 0,0 0-1 0 0,4-1-32 0 0,13 9 636 0 0,-38 24-181 0 0,-18 24-441 0 0,2 2 0 0 0,2 1 0 0 0,3 1 0 0 0,3 2 0 0 0,-17 51-226 0 0,19-77-4774 0 0,21-35 3316 0 0</inkml:trace>
  <inkml:trace contextRef="#ctx0" brushRef="#br0" timeOffset="28485.246">3721 4630 1172 0 0,'0'0'92'0'0,"-1"0"0"0"0,1-1 0 0 0,0 1 0 0 0,-1-1 0 0 0,1 1 0 0 0,0-1 0 0 0,0 1 0 0 0,0-1 0 0 0,-1 1 0 0 0,1-1 0 0 0,0 1 0 0 0,0-1 0 0 0,0 0 0 0 0,0 1 0 0 0,0-1 0 0 0,0 1 0 0 0,0-1 0 0 0,0 1 0 0 0,0-1 0 0 0,0 1 0 0 0,0-1 0 0 0,0 1 0 0 0,1-1 0 0 0,-1 0 0 0 0,0 1 0 0 0,0-1 0 0 0,0 1 0 0 0,1-1 0 0 0,-1 1 0 0 0,0 0 0 0 0,1-1 0 0 0,-1 1 0 0 0,0-1 0 0 0,1 1 0 0 0,-1 0 0 0 0,1-1 0 0 0,-1 1 0 0 0,1 0 0 0 0,-1-1 0 0 0,1 1 0 0 0,-1 0 0 0 0,1-1 0 0 0,-1 1 0 0 0,1 0 0 0 0,-1 0 0 0 0,1 0 0 0 0,-1 0 0 0 0,1 0 0 0 0,-1-1 0 0 0,1 1 0 0 0,-1 0 0 0 0,1 0 0 0 0,-1 0 0 0 0,1 0-1 0 0,0 1 1 0 0,-1-1 0 0 0,1 0 0 0 0,-1 0 0 0 0,1 0 0 0 0,-1 0 0 0 0,1 0 0 0 0,-1 1 0 0 0,1-1 0 0 0,-1 0 0 0 0,1 1 0 0 0,-1-1 0 0 0,1 0 0 0 0,-1 1-92 0 0,137 90 1012 0 0,48 47-1842 0 0,-168-89-4031 0 0,-17-42 3505 0 0</inkml:trace>
  <inkml:trace contextRef="#ctx0" brushRef="#br0" timeOffset="28735.181">3814 4800 1196 0 0,'-5'-23'6333'0'0,"25"15"-4693"0"0,-9 5-1689 0 0,88-21 463 0 0,4 0-1850 0 0,-4-12-3608 0 0,-82 28 3654 0 0</inkml:trace>
  <inkml:trace contextRef="#ctx0" brushRef="#br0" timeOffset="29511.047">3897 4444 1096 0 0,'-22'5'301'0'0,"0"0"-1"0"0,1 1 0 0 0,0 1 1 0 0,0 0-1 0 0,1 2 1 0 0,0 1-1 0 0,0 0 0 0 0,1 2 1 0 0,0 0-1 0 0,1 1 1 0 0,0 1-1 0 0,2 0 1 0 0,-1 1-1 0 0,2 1 0 0 0,0 1 1 0 0,1 0-1 0 0,-12 19-300 0 0,20-29 68 0 0,0 1 0 0 0,0 0 0 0 0,1 1 0 0 0,0-1 0 0 0,1 1 0 0 0,-1 0 0 0 0,2 0 0 0 0,-1 0 0 0 0,1 1 0 0 0,1-1-1 0 0,0 1 1 0 0,0 0 0 0 0,1-1 0 0 0,0 1 0 0 0,0 0 0 0 0,1 0 0 0 0,1 0 0 0 0,0 0 0 0 0,0 0 0 0 0,1-1 0 0 0,0 1 0 0 0,0-1 0 0 0,1 1-1 0 0,1-1 1 0 0,0 0 0 0 0,0 0 0 0 0,0 0 0 0 0,1 0 0 0 0,1-1 0 0 0,-1 0 0 0 0,1 0 0 0 0,1-1 0 0 0,-1 1 0 0 0,1-1 0 0 0,1-1 0 0 0,-1 1 0 0 0,1-1-1 0 0,0-1 1 0 0,1 1 0 0 0,-1-2 0 0 0,1 1 0 0 0,9 3-68 0 0,4-4 40 0 0,2-1-1 0 0,-1 0 1 0 0,0-2-1 0 0,0-1 0 0 0,1 0 1 0 0,-1-2-1 0 0,0-1 1 0 0,0 0-1 0 0,0-2 1 0 0,0-1-1 0 0,-1-1 1 0 0,0 0-1 0 0,0-2 0 0 0,-1-1 1 0 0,0 0-1 0 0,-1-1 1 0 0,0-2-1 0 0,18-14-39 0 0,-25 17-4 0 0,-1-1 0 0 0,-1-1-1 0 0,0 0 1 0 0,0-1 0 0 0,-1 0-1 0 0,-1 0 1 0 0,0-1 0 0 0,-1 0-1 0 0,-1-1 1 0 0,0 1 0 0 0,-1-2-1 0 0,0 1 1 0 0,-1-1 0 0 0,-1 1-1 0 0,1-10 5 0 0,-2 15-2 0 0,-1 0 0 0 0,-1 1-1 0 0,0-1 1 0 0,0 0 0 0 0,-1 0-1 0 0,0 0 1 0 0,0 0 0 0 0,-1 0-1 0 0,-1 0 1 0 0,0 0 0 0 0,0 0 0 0 0,-1 1-1 0 0,0-1 1 0 0,-1 1 0 0 0,0 0-1 0 0,0 0 1 0 0,-1 0 0 0 0,0 0-1 0 0,0 1 1 0 0,-1 0 0 0 0,-1 0-1 0 0,1 0 1 0 0,-1 1 0 0 0,0 0 0 0 0,-6-4 2 0 0,-4 3-11 0 0,-1 1 1 0 0,1 1-1 0 0,-1 0 1 0 0,0 1-1 0 0,0 2 1 0 0,-1-1-1 0 0,1 2 1 0 0,-1 1-1 0 0,1 0 1 0 0,-1 1-1 0 0,0 1 1 0 0,1 1-1 0 0,-1 0 1 0 0,1 2-1 0 0,0 0 1 0 0,0 1-1 0 0,0 1 1 0 0,0 0-1 0 0,1 1 1 0 0,0 1 0 0 0,-13 9 10 0 0,13-9 0 0 0,0 0 0 0 0,0 1 0 0 0,1 1 0 0 0,0 0 0 0 0,1 2 0 0 0,0-1 0 0 0,1 2 0 0 0,0 0 0 0 0,1 1 1 0 0,0 0-1 0 0,1 1 0 0 0,1 0 0 0 0,0 0 0 0 0,2 2 0 0 0,-1-1 0 0 0,2 1 0 0 0,0 1 0 0 0,1-1 1 0 0,1 1-1 0 0,1 0 0 0 0,0 1 0 0 0,2-1 0 0 0,0 1 0 0 0,0 0 0 0 0,2 0 0 0 0,1 0 0 0 0,0 0 0 0 0,1 0 1 0 0,1-1-1 0 0,1 1 0 0 0,1 0 0 0 0,5 15 0 0 0,-4-25 14 0 0,0 0 1 0 0,1 0-1 0 0,0-1 1 0 0,0 0-1 0 0,1 0 1 0 0,0 0-1 0 0,0-1 0 0 0,1 0 1 0 0,0 0-1 0 0,1-1 1 0 0,-1 0-1 0 0,1-1 1 0 0,0 0-1 0 0,1 0 1 0 0,-1-1-1 0 0,1 0 0 0 0,0 0 1 0 0,-1-1-1 0 0,2-1 1 0 0,-1 0-1 0 0,0 0 1 0 0,0-1-1 0 0,1 0 1 0 0,-1-1-1 0 0,1 0 0 0 0,-1 0 1 0 0,1-1-15 0 0,12-1-5 0 0,0-1 1 0 0,0 0-1 0 0,0-2 1 0 0,0-1-1 0 0,-1 0 1 0 0,0-2-1 0 0,0 0 1 0 0,-1-2-1 0 0,0 0 0 0 0,0-1 1 0 0,15-12 4 0 0,-24 14-33 0 0,-1 0 1 0 0,0-1-1 0 0,0 0 1 0 0,0-1-1 0 0,-2 0 1 0 0,1-1-1 0 0,-1 0 1 0 0,-1 0-1 0 0,0-1 1 0 0,-1 0-1 0 0,-1 0 1 0 0,1-1-1 0 0,-2 0 1 0 0,0 0-1 0 0,-1 0 1 0 0,0-1-1 0 0,-2 1 1 0 0,1-1-1 0 0,-2 0 1 0 0,0 0-1 0 0,0-12 33 0 0,-1 21 1 0 0,-1 0 0 0 0,0 0-1 0 0,0 1 1 0 0,0-1 0 0 0,0 0 0 0 0,-1 0-1 0 0,0 0 1 0 0,0 1 0 0 0,-1-1-1 0 0,1 1 1 0 0,-1 0 0 0 0,0-1 0 0 0,-1 1-1 0 0,1 1 1 0 0,-1-1 0 0 0,0 0-1 0 0,0 1 1 0 0,-1 0 0 0 0,1 0 0 0 0,-1 0-1 0 0,0 1 1 0 0,0-1 0 0 0,0 1 0 0 0,0 0-1 0 0,-1 1 1 0 0,1-1 0 0 0,-1 1-1 0 0,1 0 1 0 0,-5 0-1 0 0,-177-23 123 0 0,178 25-217 0 0,0 0 1 0 0,0 0-1 0 0,0 1 1 0 0,0 0 0 0 0,0 0-1 0 0,0 1 1 0 0,1 0 0 0 0,-1 1-1 0 0,0 0 1 0 0,1 0 0 0 0,0 1-1 0 0,0 0 1 0 0,0 1 0 0 0,0-1-1 0 0,1 1 1 0 0,-1 1 93 0 0,-7 18-1553 0 0,13-8-1589 0 0,2-5 1671 0 0</inkml:trace>
  <inkml:trace contextRef="#ctx0" brushRef="#br0" timeOffset="151375.763">471 5091 1372 0 0,'13'0'401'0'0,"-8"3"3090"0"0,-13 143-3076 0 0,6-137-415 0 0,1 0 0 0 0,0 1 0 0 0,1-1-1 0 0,0 1 1 0 0,1-1 0 0 0,0 0 0 0 0,0 1-1 0 0,1-1 1 0 0,0 0 0 0 0,1 0 0 0 0,0 0 0 0 0,0 0-1 0 0,1 0 1 0 0,0-1 0 0 0,1 1 0 0 0,-1-1 0 0 0,2 0-1 0 0,-1-1 1 0 0,1 1 0 0 0,0-1 0 0 0,1 0-1 0 0,-1-1 1 0 0,1 1 0 0 0,1-2 0 0 0,-1 1 0 0 0,1-1-1 0 0,0 0 1 0 0,0 0 0 0 0,1-1 0 0 0,0 0 0 0 0,5 2 0 0 0,25-18-3346 0 0,-32 6 1935 0 0</inkml:trace>
  <inkml:trace contextRef="#ctx0" brushRef="#br0" timeOffset="151701.162">692 5090 1212 0 0,'29'99'3431'0'0,"-27"-88"-3442"0"0,2 0 0 0 0,-1 0 0 0 0,1 0 0 0 0,1 0-1 0 0,0 0 1 0 0,1-1 0 0 0,0 0 0 0 0,0 0 0 0 0,1-1 0 0 0,0 0 0 0 0,1 0-1 0 0,0 0 1 0 0,0-1 0 0 0,1 0 0 0 0,0-1 0 0 0,0 0 0 0 0,1 0 0 0 0,0-1 0 0 0,0 0-1 0 0,3 0 12 0 0,-3-4-1875 0 0,-9-2 942 0 0</inkml:trace>
  <inkml:trace contextRef="#ctx0" brushRef="#br0" timeOffset="152090.803">358 4816 1280 0 0,'14'-41'5283'0'0,"-57"49"-5331"0"0,43-8-692 0 0,2 0-1403 0 0,1 0 1107 0 0</inkml:trace>
  <inkml:trace contextRef="#ctx0" brushRef="#br0" timeOffset="152509.584">697 4824 1824 0 0,'0'0'144'0'0,"-1"0"-1"0"0,1-1 1 0 0,0 1-1 0 0,-1 0 1 0 0,1 0 0 0 0,0 0-1 0 0,0-1 1 0 0,0 1-1 0 0,-1 0 1 0 0,1 0 0 0 0,0-1-1 0 0,0 1 1 0 0,0 0-1 0 0,0-1 1 0 0,-1 1-1 0 0,1 0 1 0 0,0-1 0 0 0,0 1-1 0 0,0 0 1 0 0,0 0-1 0 0,0-1 1 0 0,0 1 0 0 0,0 0-1 0 0,0-1 1 0 0,0 1-1 0 0,0 0 1 0 0,0-1-1 0 0,0 1 1 0 0,0 0 0 0 0,0-1-1 0 0,0 1 1 0 0,0 0-1 0 0,1-1 1 0 0,-1 1-1 0 0,0 0 1 0 0,0-1 0 0 0,0 1-1 0 0,0 0 1 0 0,1 0-1 0 0,-1-1-143 0 0,-1 1 7 0 0,2 0 10 0 0,-1-1-1 0 0,0 0 1 0 0,0 0-1 0 0,0 0 1 0 0,0 0-1 0 0,0 0 1 0 0,-1 0 0 0 0,1 0-1 0 0,0 0 1 0 0,0 0-1 0 0,-1 0 1 0 0,1 0-1 0 0,0 1 1 0 0,-1-1 0 0 0,1 0-1 0 0,-1 0 1 0 0,1 0-1 0 0,-1 1 1 0 0,0-1-1 0 0,1 0 1 0 0,-1 1 0 0 0,0-1-1 0 0,1 0 1 0 0,-1 1-1 0 0,0-1 1 0 0,0 1 0 0 0,1-1-1 0 0,-1 1 1 0 0,0-1-1 0 0,0 1 1 0 0,0 0-1 0 0,0-1 1 0 0,0 1 0 0 0,0 0-1 0 0,1 0 1 0 0,-1 0-1 0 0,0-1 1 0 0,0 1-1 0 0,0 0 1 0 0,0 0 0 0 0,0 1-1 0 0,0-1 1 0 0,0 0-1 0 0,0 0 1 0 0,0 0 0 0 0,0 1-1 0 0,0-1 1 0 0,0 0-1 0 0,1 1 1 0 0,-1-1-1 0 0,0 0 1 0 0,0 1 0 0 0,0 0-1 0 0,1-1 1 0 0,-1 1-1 0 0,0-1 1 0 0,1 1-1 0 0,-1 0 1 0 0,0-1 0 0 0,1 1-1 0 0,-1 0 1 0 0,1 0-1 0 0,-1 0 1 0 0,1-1-1 0 0,-1 1-16 0 0,-2-15-829 0 0,0 27-4651 0 0,5-9 4186 0 0</inkml:trace>
  <inkml:trace contextRef="#ctx0" brushRef="#br0" timeOffset="152761.742">911 4780 1024 0 0,'32'36'524'0'0,"-1"1"0"0"0,-2 1 1 0 0,-2 2-1 0 0,-1 1 0 0 0,8 20-524 0 0,-27-49 29 0 0,0 0 1 0 0,-1 0-1 0 0,0 1 0 0 0,-2 0 0 0 0,1 0 1 0 0,-1 1-1 0 0,-1-1 0 0 0,0 1 1 0 0,-1-1-1 0 0,-1 1 0 0 0,0 0 0 0 0,-1 0 1 0 0,0 0-1 0 0,-1 0 0 0 0,-1-1 1 0 0,0 1-1 0 0,-1 0 0 0 0,0-1 0 0 0,-1 0 1 0 0,-1 1-1 0 0,0-2 0 0 0,0 1 1 0 0,-1 0-1 0 0,-1-1 0 0 0,0 0 0 0 0,-1-1 1 0 0,-7 8-30 0 0,-133 119-2004 0 0,101-105 692 0 0</inkml:trace>
  <inkml:trace contextRef="#ctx0" brushRef="#br0" timeOffset="153042.18">1 5292 1108 0 0,'3'30'320'0'0,"3"0"124"0"0,7-1-104 0 0,10-4 4 0 0,1 2-60 0 0,3 0-28 0 0,8-3-100 0 0,7-3 60 0 0,2 0-152 0 0,8-1-32 0 0,0-5-148 0 0,4 0-116 0 0,0-2-120 0 0,-1-2-240 0 0,-1-1 32 0 0</inkml:trace>
  <inkml:trace contextRef="#ctx0" brushRef="#br0" timeOffset="153573.62">1678 4827 988 0 0,'3'28'424'0'0,"-1"1"0"0"0,-1-1 0 0 0,-1 1 0 0 0,-2-1 0 0 0,-1 0 0 0 0,-1 1 0 0 0,-1-1 0 0 0,-2-1 0 0 0,0 1 0 0 0,-2-1 1 0 0,-1-1-1 0 0,-7 11-424 0 0,-17-164-984 0 0,13 67 43 0 0,10 31 557 0 0</inkml:trace>
  <inkml:trace contextRef="#ctx0" brushRef="#br0" timeOffset="153743.609">1446 4876 2656 0 0,'-4'1'11'0'0,"0"-1"0"0"0,1 0 0 0 0,-1 1 0 0 0,1-1 0 0 0,-1 1-1 0 0,1 0 1 0 0,-1 0 0 0 0,1 1 0 0 0,0-1 0 0 0,-1 1 0 0 0,1-1 0 0 0,0 1-1 0 0,0 0 1 0 0,0 0 0 0 0,0 1 0 0 0,1-1 0 0 0,-1 0 0 0 0,0 1 0 0 0,1 0-1 0 0,0-1 1 0 0,0 1 0 0 0,0 0 0 0 0,0 0 0 0 0,0 1 0 0 0,0-1 0 0 0,1 0-1 0 0,-1 1 1 0 0,1-1 0 0 0,0 0 0 0 0,0 1 0 0 0,1-1 0 0 0,-1 1 0 0 0,1 0-1 0 0,-1-1 1 0 0,1 1 0 0 0,0-1 0 0 0,1 1 0 0 0,-1 0 0 0 0,0-1 0 0 0,1 1-1 0 0,0-1 1 0 0,0 2-11 0 0,11 7-25 0 0,1 1 0 0 0,0-1 0 0 0,1-1-1 0 0,0 0 1 0 0,1-1 0 0 0,0-1 0 0 0,0 0-1 0 0,1-1 1 0 0,0-1 0 0 0,1 0 0 0 0,-1-1-1 0 0,1-1 1 0 0,0-1 0 0 0,1 0 0 0 0,-1-1-1 0 0,1-1 1 0 0,0 0 0 0 0,-1-2 0 0 0,13 0 25 0 0,-15 1-228 0 0,16 4-373 0 0</inkml:trace>
  <inkml:trace contextRef="#ctx0" brushRef="#br0" timeOffset="154126.515">2058 4892 1088 0 0,'5'43'2122'0'0,"19"87"-1162"0"0,-5-78-2974 0 0,-19-52 746 0 0</inkml:trace>
  <inkml:trace contextRef="#ctx0" brushRef="#br0" timeOffset="154389.219">2262 4867 1004 0 0,'14'173'2814'0'0,"1"-112"-4665"0"0,-14-57 996 0 0</inkml:trace>
  <inkml:trace contextRef="#ctx0" brushRef="#br0" timeOffset="154622.646">2470 4887 1196 0 0,'-2'17'3154'0'0,"-2"17"-2580"0"0,24 178-76 0 0,-15-197-3481 0 0,-5-15 1716 0 0</inkml:trace>
  <inkml:trace contextRef="#ctx0" brushRef="#br0" timeOffset="154932.566">2108 4842 888 0 0,'1'-22'6450'0'0,"3"-12"-4355"0"0,-3 22-8631 0 0,-1 12 5055 0 0</inkml:trace>
  <inkml:trace contextRef="#ctx0" brushRef="#br0" timeOffset="155289.395">2391 4638 1400 0 0,'23'2'6849'0'0,"-23"-3"-6692"0"0,-14 19 493 0 0,4-6-1864 0 0,5-6-3748 0 0,5-7 3686 0 0</inkml:trace>
  <inkml:trace contextRef="#ctx0" brushRef="#br0" timeOffset="155679.265">2534 4666 916 0 0,'0'-9'8503'0'0,"0"4"-9562"0"0,0 3-3721 0 0,0 0 3580 0 0</inkml:trace>
  <inkml:trace contextRef="#ctx0" brushRef="#br0" timeOffset="155929.024">2812 4518 1744 0 0,'13'37'2006'0'0,"1"17"-1518"0"0,-3 1 0 0 0,-2 1 0 0 0,-2-1 1 0 0,-2 42-489 0 0,-5-82-133 0 0,-2 0 1 0 0,0 0 0 0 0,-1 0 0 0 0,0 0-1 0 0,-1 0 1 0 0,-1 0 0 0 0,0-1 0 0 0,-1 0 0 0 0,-1 0-1 0 0,0-1 1 0 0,-1 1 0 0 0,0-2 0 0 0,-1 1-1 0 0,-1-1 1 0 0,1-1 0 0 0,-2 1 0 0 0,0-2-1 0 0,0 1 1 0 0,-1-2 0 0 0,0 1 0 0 0,-1-2 0 0 0,-10 6 132 0 0,-16 7-1326 0 0</inkml:trace>
  <inkml:trace contextRef="#ctx0" brushRef="#br0" timeOffset="156333.684">1950 4815 1060 0 0,'-6'5'128'0'0,"0"1"1"0"0,0-1-1 0 0,0 1 1 0 0,1 0-1 0 0,0 1 0 0 0,1-1 1 0 0,-1 1-1 0 0,1 0 1 0 0,1 0-1 0 0,-1 0 0 0 0,1 1 1 0 0,0-1-1 0 0,1 1 0 0 0,0 0 1 0 0,0-1-1 0 0,1 1 1 0 0,0 0-1 0 0,0 0 0 0 0,0 0 1 0 0,1 0-1 0 0,1 0 0 0 0,-1 0 1 0 0,1 0-1 0 0,1 0 1 0 0,-1 0-1 0 0,2 0 0 0 0,-1-1 1 0 0,1 1-1 0 0,0-1 1 0 0,0 1-1 0 0,1-1 0 0 0,0 0 1 0 0,0 0-1 0 0,1-1 0 0 0,-1 1 1 0 0,2-1-1 0 0,-1 0 1 0 0,6 5-129 0 0,7 6-310 0 0,1 0 0 0 0,0-1 1 0 0,1-1-1 0 0,0 0 1 0 0,2-2-1 0 0,-1 0 1 0 0,2-2-1 0 0,-1 0 0 0 0,2-2 1 0 0,15 5 309 0 0,-5-3-1339 0 0</inkml:trace>
  <inkml:trace contextRef="#ctx0" brushRef="#br0" timeOffset="157114.844">494 6110 1448 0 0,'-15'0'1187'0'0,"17"-5"1788"0"0,19-8-2770 0 0,1 0 0 0 0,0 2-1 0 0,1 0 1 0 0,0 2 0 0 0,1 0 0 0 0,0 2 0 0 0,17-4-205 0 0,3-2 161 0 0,1345-411 2016 0 0,-264 96-384 0 0,-1021 287-2884 0 0,-105 39-4179 0 0,-10-2 4339 0 0,11 4 623 0 0,-8-2-1107 0 0</inkml:trace>
  <inkml:trace contextRef="#ctx0" brushRef="#br0" timeOffset="171299.098">1777 6257 1048 0 0,'0'0'186'0'0,"0"0"-10"0"0,0 0-7 0 0,0-20 1920 0 0,20-43 412 0 0,-8 39 13 0 0,-31 355-2848 0 0,19-142 455 0 0,21-174-151 0 0,64-7 387 0 0,80-19-137 0 0,-125 4-274 0 0,-39 7 25 0 0,-1 0 46 0 0,15 5-88 0 0,-23-3-4118 0 0,4-3 3344 0 0,1 0 47 0 0</inkml:trace>
  <inkml:trace contextRef="#ctx0" brushRef="#br0" timeOffset="171639.229">1895 6434 1964 0 0,'17'-7'4140'0'0,"85"-10"-3296"0"0,60-13-369 0 0,-161 30-687 0 0,-1 0-67 0 0,-20 13-3872 0 0,11-10 2842 0 0</inkml:trace>
  <inkml:trace contextRef="#ctx0" brushRef="#br0" timeOffset="171966.689">1764 6162 1504 0 0,'66'-27'2823'0'0,"262"-17"-555"0"0,-329 45-2289 0 0,1 0-1 0 0,-1 0 1 0 0,1 0-1 0 0,0 0 1 0 0,-1-1-1 0 0,1 1 1 0 0,0 0-1 0 0,0 0 1 0 0,-1 0-1 0 0,1 0 1 0 0,0 0-1 0 0,0 0 1 0 0,0 0-1 0 0,0 0 1 0 0,0 0-1 0 0,0 0 1 0 0,0 0-1 0 0,1-1 1 0 0,-1 1-1 0 0,0 0 1 0 0,0 0-1 0 0,1 0 1 0 0,-1 0-1 0 0,0 0 1 0 0,1 0-1 0 0,-1-1 1 0 0,1 1-1 0 0,-1 0 1 0 0,1 0-1 0 0,0-1 1 0 0,-1 1-1 0 0,1 0 1 0 0,0-1-1 0 0,-1 1 1 0 0,1 0-1 0 0,0-1 1 0 0,0 1-1 0 0,0-1 1 0 0,-1 0-1 0 0,1 1 1 0 0,0-1-1 0 0,0 0 1 0 0,0 1-1 0 0,0-1 1 0 0,0 0-1 0 0,0 0 1 0 0,0 0 21 0 0,-34 25-2138 0 0,23-17 867 0 0</inkml:trace>
  <inkml:trace contextRef="#ctx0" brushRef="#br0" timeOffset="173242.976">2697 6213 1204 0 0,'0'0'403'0'0,"0"0"-28"0"0,0 0-41 0 0,-2-16 412 0 0,1 15-719 0 0,0 0-1 0 0,0 0 0 0 0,0 0 1 0 0,0 0-1 0 0,-1 0 1 0 0,1 0-1 0 0,0 1 0 0 0,-1-1 1 0 0,1 1-1 0 0,-1-1 1 0 0,1 1-1 0 0,-1-1 0 0 0,1 1 1 0 0,-1 0-1 0 0,1-1 1 0 0,-1 1-1 0 0,1 0 0 0 0,-1 0 1 0 0,1 0-1 0 0,-1 0 0 0 0,1 1 1 0 0,-1-1-1 0 0,1 0 1 0 0,-1 1-1 0 0,1-1 0 0 0,0 1 1 0 0,-1-1-1 0 0,1 1 1 0 0,-1 0-1 0 0,1-1 0 0 0,0 1 1 0 0,0 0-1 0 0,-1 0 1 0 0,1 0-1 0 0,0 0 0 0 0,0 0 1 0 0,0 0-1 0 0,0 0 1 0 0,0 1-1 0 0,0-1 0 0 0,0 0 1 0 0,1 0-1 0 0,-1 1-26 0 0,-50 60 492 0 0,-81 225 547 0 0,48-145-4427 0 0,76-137 2708 0 0</inkml:trace>
  <inkml:trace contextRef="#ctx0" brushRef="#br0" timeOffset="173521.951">2369 6305 1636 0 0,'27'3'4074'0'0,"-18"3"-3967"0"0,302 195 590 0 0,-237-129-4473 0 0,-65-56 2454 0 0</inkml:trace>
  <inkml:trace contextRef="#ctx0" brushRef="#br0" timeOffset="174550.261">3127 6216 1164 0 0,'-33'-44'5117'0'0,"23"39"-4892"0"0,11 5-203 0 0,0 0 1 0 0,-1 0 0 0 0,1 0-1 0 0,0 0 1 0 0,0 0 0 0 0,-1-1 0 0 0,1 1-1 0 0,0 0 1 0 0,0 0 0 0 0,-1-1-1 0 0,1 1 1 0 0,0 0 0 0 0,-1-1 0 0 0,1 1-1 0 0,0-1 1 0 0,-1 1 0 0 0,1-1-1 0 0,0 1 1 0 0,-1-1 0 0 0,1 1 0 0 0,-1-1-1 0 0,1 1 1 0 0,-1-1 0 0 0,0 0-1 0 0,1 1 1 0 0,-1-1 0 0 0,1 0-1 0 0,-1 1 1 0 0,0-1 0 0 0,0 0 0 0 0,1 0-1 0 0,-1 1 1 0 0,0-1 0 0 0,0 0-1 0 0,0 0 1 0 0,0 0 0 0 0,0 1 0 0 0,0-1-1 0 0,0 0 1 0 0,0 0 0 0 0,0 1-1 0 0,0-1 1 0 0,-1 0 0 0 0,1 0 0 0 0,0 1-1 0 0,0-1 1 0 0,-1 0 0 0 0,1 1-1 0 0,0-1 1 0 0,-1 0 0 0 0,1 1 0 0 0,-1-1-1 0 0,1 0 1 0 0,-1 1 0 0 0,1-1-1 0 0,-1 1 1 0 0,0-1 0 0 0,1 1 0 0 0,-1-1-1 0 0,1 1 1 0 0,-1-1 0 0 0,0 1-1 0 0,1 0 1 0 0,-1-1 0 0 0,0 1 0 0 0,0 0-1 0 0,1 0 1 0 0,-1 0 0 0 0,0-1-23 0 0,86-37 0 0 0,-81 40-6 0 0,1-1 1 0 0,-1 1 0 0 0,0 0-1 0 0,0 1 1 0 0,0-1-1 0 0,0 1 1 0 0,0-1 0 0 0,-1 1-1 0 0,1 0 1 0 0,-1 0 0 0 0,0 1-1 0 0,0-1 1 0 0,0 1-1 0 0,0 0 1 0 0,0 0 0 0 0,-1 0-1 0 0,0 0 1 0 0,0 0 0 0 0,0 0-1 0 0,0 0 1 0 0,-1 1-1 0 0,1-1 1 0 0,-1 1 0 0 0,0-1-1 0 0,-1 1 1 0 0,1-1 0 0 0,-1 1-1 0 0,0 0 1 0 0,0-1-1 0 0,0 1 1 0 0,-1 0 0 0 0,0-1-1 0 0,1 1 1 0 0,-2-1 0 0 0,0 4 5 0 0,2 4-2 0 0,-38 132 26 0 0,38-143-64 0 0,0-1 43 0 0,0 0-29 0 0,43-2-69 0 0,-32 1 128 0 0,-8-1-40 0 0,1 1 1 0 0,-1 0-1 0 0,1-1 0 0 0,0 1 0 0 0,-1 1 1 0 0,1-1-1 0 0,0 0 0 0 0,-1 1 1 0 0,1 0-1 0 0,0 0 0 0 0,0 0 1 0 0,0 0-1 0 0,-1 0 0 0 0,1 1 0 0 0,0 0 1 0 0,-1 0-1 0 0,1 0 0 0 0,0 0 1 0 0,-1 0-1 0 0,1 1 0 0 0,-1 0 1 0 0,0-1-1 0 0,1 1 0 0 0,-1 1 1 0 0,0-1-1 0 0,0 0 0 0 0,-1 1 0 0 0,1-1 1 0 0,0 1-1 0 0,-1 0 0 0 0,1 0 1 0 0,-1 0-1 0 0,0 0 0 0 0,0 0 1 0 0,0 1-1 0 0,-1-1 0 0 0,1 1 0 0 0,-1-1 1 0 0,0 1-1 0 0,0-1 0 0 0,1 3 7 0 0,-6 5 7 0 0,-1 0 0 0 0,0 0-1 0 0,0-1 1 0 0,-1 1 0 0 0,-1-2-1 0 0,0 1 1 0 0,0-1 0 0 0,0 0-1 0 0,-2 0 1 0 0,1-1 0 0 0,-1 0-1 0 0,0 0 1 0 0,0-1 0 0 0,-1-1-1 0 0,0 1 1 0 0,0-2 0 0 0,0 1-1 0 0,-6 1-6 0 0,12-5 49 0 0,-95 36-746 0 0,95-37 526 0 0,0 0 0 0 0,0 0-1 0 0,1 0 1 0 0,-1-1-1 0 0,0 1 1 0 0,0-1-1 0 0,0 0 1 0 0,0 0-1 0 0,0 0 1 0 0,1-1-1 0 0,-1 1 1 0 0,0-1-1 0 0,0 0 1 0 0,0 0 0 0 0,1-1-1 0 0,-1 1 1 0 0,1-1-1 0 0,-1 1 1 0 0,1-1-1 0 0,0 0 1 0 0,-1-1-1 0 0,1 1 1 0 0,0 0-1 0 0,0-1 1 0 0,0 0 171 0 0,-6-11-1521 0 0</inkml:trace>
  <inkml:trace contextRef="#ctx0" brushRef="#br0" timeOffset="175079.232">2839 6237 964 0 0,'-8'7'146'0'0,"1"1"0"0"0,-1 0 0 0 0,1 0 0 0 0,1 1 0 0 0,-1 0 0 0 0,2 0 0 0 0,-1 0 0 0 0,1 1 1 0 0,0-1-1 0 0,1 1 0 0 0,0 0 0 0 0,1 1 0 0 0,0-1 0 0 0,1 1 0 0 0,0-1 0 0 0,1 1 0 0 0,-1 0 0 0 0,2 0 0 0 0,0-1 0 0 0,0 1 0 0 0,1 0 0 0 0,1 0 0 0 0,-1-1 0 0 0,2 1 0 0 0,-1-1 0 0 0,2 1 0 0 0,-1-1 0 0 0,1 0 0 0 0,1 0 1 0 0,0-1-1 0 0,0 1 0 0 0,1-1 0 0 0,0 0 0 0 0,0-1 0 0 0,1 1 0 0 0,1-1 0 0 0,-1-1 0 0 0,8 6-146 0 0,10 6 127 0 0,0-1-1 0 0,2-1 1 0 0,0-2-1 0 0,1-1 1 0 0,1 0-1 0 0,0-3 1 0 0,0 0 0 0 0,1-2-1 0 0,0-1 1 0 0,1-1-1 0 0,0-2 1 0 0,0-1 0 0 0,0-2-1 0 0,1 0 1 0 0,14-3-127 0 0,-16 0 62 0 0,-1-1 1 0 0,1-1-1 0 0,-1-1 1 0 0,0-2-1 0 0,0-1 1 0 0,0-1-1 0 0,4-4-62 0 0,-23 10-6 0 0,-1-1 0 0 0,1 0 0 0 0,-1-1 0 0 0,0 0 1 0 0,0 0-1 0 0,-1-1 0 0 0,1 0 0 0 0,-1 0 0 0 0,0-1 0 0 0,-1 0 0 0 0,1-1 0 0 0,-1 0 0 0 0,-1 0 0 0 0,1 0 0 0 0,-1-1 0 0 0,0 0 1 0 0,-1 0-1 0 0,0 0 0 0 0,0-1 0 0 0,-1 0 0 0 0,0 0 0 0 0,0 0 0 0 0,-1 0 0 0 0,0-1 0 0 0,-1 1 0 0 0,0-1 0 0 0,-1 1 0 0 0,0-1 1 0 0,0 0-1 0 0,-1 0 0 0 0,0 0 0 0 0,-1-3 6 0 0,-3-4-14 0 0,-1 0 0 0 0,0 0 1 0 0,-1 0-1 0 0,-1 0 0 0 0,-1 1 1 0 0,-1 0-1 0 0,0 1 0 0 0,0 0 1 0 0,-2 0-1 0 0,0 1 0 0 0,0 1 0 0 0,-2 0 1 0 0,1 0-1 0 0,-2 1 0 0 0,1 1 1 0 0,-2 0-1 0 0,1 1 0 0 0,-2 0 1 0 0,1 1-1 0 0,-1 1 0 0 0,0 1 1 0 0,-1 0-1 0 0,0 1 0 0 0,0 1 0 0 0,0 0 1 0 0,-18-1 13 0 0,-90 23-1057 0 0,51 24-2541 0 0,62-31 2188 0 0</inkml:trace>
  <inkml:trace contextRef="#ctx0" brushRef="#br0" timeOffset="175839.262">2863 6090 1164 0 0,'12'-13'156'0'0,"1"0"-1"0"0,0 0 0 0 0,1 1 1 0 0,0 1-1 0 0,1 0 1 0 0,0 1-1 0 0,0 1 1 0 0,1 0-1 0 0,0 1 0 0 0,1 1 1 0 0,0 1-1 0 0,0 0 1 0 0,1 1-1 0 0,-1 1 0 0 0,1 0 1 0 0,0 2-1 0 0,0 0 1 0 0,0 1-1 0 0,0 0 1 0 0,0 2-1 0 0,0 0 0 0 0,0 1 1 0 0,0 1-1 0 0,0 1 1 0 0,-1 0-1 0 0,5 3-155 0 0,-9-1-175 0 0,-1 1 0 0 0,0 1 1 0 0,0 0-1 0 0,-1 1 0 0 0,0 0 0 0 0,0 1 0 0 0,-1 0 0 0 0,0 0 0 0 0,-1 1 0 0 0,0 0 1 0 0,-1 1-1 0 0,0 0 0 0 0,-1 1 0 0 0,2 4 175 0 0,6 15-1073 0 0</inkml:trace>
  <inkml:trace contextRef="#ctx0" brushRef="#br0" timeOffset="176370.642">4156 6077 1096 0 0,'0'0'377'0'0,"8"29"2466"0"0,34 401-1953 0 0,-44-421-2834 0 0,1-8 606 0 0</inkml:trace>
  <inkml:trace contextRef="#ctx0" brushRef="#br0" timeOffset="176802.572">4207 6074 936 0 0,'-1'-7'143'0'0,"0"0"0"0"0,0 1 0 0 0,1-1 0 0 0,-1 0 0 0 0,1 1 0 0 0,1-1 0 0 0,-1 0 0 0 0,1 1-1 0 0,0-1 1 0 0,1 0 0 0 0,0 1 0 0 0,0 0 0 0 0,0-1 0 0 0,1 1 0 0 0,0 0 0 0 0,0 0 0 0 0,0 0 0 0 0,1 1 0 0 0,0-1 0 0 0,0 1 0 0 0,0 0 0 0 0,1 0-1 0 0,-1 0 1 0 0,1 1 0 0 0,1-1 0 0 0,-1 1 0 0 0,0 0 0 0 0,1 1 0 0 0,0-1 0 0 0,0 1 0 0 0,0 1 0 0 0,5-3-143 0 0,-6 7 17 0 0,0 1 1 0 0,-1-1-1 0 0,0 1 1 0 0,1 0-1 0 0,-1 0 1 0 0,0 0-1 0 0,-1 1 1 0 0,1 0 0 0 0,-1-1-1 0 0,1 1 1 0 0,-1 0-1 0 0,0 1 1 0 0,0-1-1 0 0,-1 0 1 0 0,0 1-1 0 0,1 0 1 0 0,-1-1-1 0 0,-1 1 1 0 0,1 0-1 0 0,-1 0 1 0 0,0 0-1 0 0,0 0 1 0 0,0 0-1 0 0,-1 0 1 0 0,0 1-1 0 0,0-1 1 0 0,0 0-1 0 0,0 0 1 0 0,-2 3-18 0 0,0 12 98 0 0,-2-1 0 0 0,0 1 1 0 0,-1-1-1 0 0,-1 0 0 0 0,-1-1 0 0 0,0 0 0 0 0,-1 0 1 0 0,-2 0-1 0 0,0-1 0 0 0,0 0 0 0 0,-1-1 0 0 0,-2 0 1 0 0,1-1-1 0 0,-2-1 0 0 0,0 0 0 0 0,0 0 0 0 0,-1-1 1 0 0,-1-1-1 0 0,0-1 0 0 0,-3 1-98 0 0,42-28 1223 0 0,-2 13-1257 0 0,1 0 1 0 0,-1 1-1 0 0,1 1 1 0 0,0 1-1 0 0,-1 1 1 0 0,1 1-1 0 0,0 1 1 0 0,-1 1-1 0 0,0 1 1 0 0,0 1-1 0 0,0 0 1 0 0,-1 2-1 0 0,0 0 1 0 0,0 2-1 0 0,-1 0 1 0 0,6 4 33 0 0,30 19-3006 0 0,-46-28 707 0 0,-8-4 911 0 0</inkml:trace>
  <inkml:trace contextRef="#ctx0" brushRef="#br0" timeOffset="177224.592">4681 6366 948 0 0,'77'-30'2314'0'0,"-62"26"-2203"0"0,0-1 1 0 0,-1 0-1 0 0,1 0 0 0 0,-1-1 0 0 0,-1-1 0 0 0,1-1 1 0 0,-1 0-1 0 0,0 0 0 0 0,-1-1 0 0 0,0-1 1 0 0,-1 0-1 0 0,0-1 0 0 0,0 0 0 0 0,-1-1 0 0 0,1-2-111 0 0,-11 11-2 0 0,0 0 0 0 0,-1-1 0 0 0,0 1-1 0 0,1 0 1 0 0,-1 0 0 0 0,0 0 0 0 0,0 0-1 0 0,-1 0 1 0 0,1 0 0 0 0,-1 0 0 0 0,1 0-1 0 0,-1 0 1 0 0,0 1 0 0 0,0-1 0 0 0,0 1-1 0 0,-1-1 1 0 0,1 1 0 0 0,-1 0 0 0 0,1 0-1 0 0,-1 0 1 0 0,1 0 0 0 0,-1 1 0 0 0,0-1-1 0 0,0 1 1 0 0,0-1 0 0 0,0 1 0 0 0,0 0-1 0 0,0 0 1 0 0,0 0 0 0 0,-1 1 0 0 0,1-1-1 0 0,0 1 1 0 0,0 0 0 0 0,-1 0 0 0 0,1 0-1 0 0,0 0 1 0 0,0 0 0 0 0,-1 1 0 0 0,1-1-1 0 0,0 1 3 0 0,-22-2 84 0 0,1 1-1 0 0,0 1 1 0 0,-1 1-1 0 0,1 2 1 0 0,0 0-1 0 0,0 1 1 0 0,1 1-1 0 0,0 2 1 0 0,0 0-1 0 0,-14 8-83 0 0,32-15 19 0 0,0 1 0 0 0,0 0 0 0 0,1 1 0 0 0,-1-1 0 0 0,0 1 0 0 0,1 0 0 0 0,0 0 0 0 0,0 0 0 0 0,0 1 0 0 0,0-1 0 0 0,0 1 0 0 0,0 0 0 0 0,1 0 0 0 0,0 0 0 0 0,0 1 0 0 0,0-1 0 0 0,1 1 0 0 0,-1 0 0 0 0,1 0 0 0 0,0 0 0 0 0,0 0-1 0 0,1 0 1 0 0,-1 0 0 0 0,1 0 0 0 0,1 0 0 0 0,-1 0 0 0 0,1 1 0 0 0,-1-1 0 0 0,1 0 0 0 0,1 1 0 0 0,-1-1 0 0 0,1 0 0 0 0,0 0 0 0 0,0 1 0 0 0,1-1 0 0 0,-1 0 0 0 0,1 0 0 0 0,0 0 0 0 0,1-1 0 0 0,-1 1 0 0 0,1 0 0 0 0,0-1 0 0 0,0 0 0 0 0,0 0 0 0 0,1 0 0 0 0,-1 0 0 0 0,1 0 0 0 0,0 0 0 0 0,1-1-19 0 0,13 9-337 0 0,0-2 0 0 0,1 0 0 0 0,0-1 0 0 0,1 0 1 0 0,0-2-1 0 0,0 0 0 0 0,1-2 0 0 0,-1 0 0 0 0,1-1 0 0 0,0-1 1 0 0,20-1 336 0 0,-4-1-1432 0 0</inkml:trace>
  <inkml:trace contextRef="#ctx0" brushRef="#br0" timeOffset="177612.381">5344 6227 1336 0 0,'-13'-4'194'0'0,"1"1"-1"0"0,-1 1 1 0 0,0 0 0 0 0,0 1-1 0 0,0 1 1 0 0,0 0 0 0 0,1 0-1 0 0,-1 1 1 0 0,0 1 0 0 0,0 0-1 0 0,1 1 1 0 0,-1 0 0 0 0,1 1-1 0 0,0 0 1 0 0,0 1-1 0 0,0 1 1 0 0,1 0 0 0 0,0 0-1 0 0,0 1 1 0 0,0 0 0 0 0,1 1-1 0 0,0 0 1 0 0,0 1 0 0 0,1 0-1 0 0,0 1 1 0 0,1-1 0 0 0,-6 10-194 0 0,13-16-5 0 0,0 0 0 0 0,0-1 0 0 0,0 1 1 0 0,0 0-1 0 0,1 0 0 0 0,-1 0 0 0 0,1-1 1 0 0,0 1-1 0 0,0 0 0 0 0,0 0 0 0 0,0 0 0 0 0,0 0 1 0 0,1 0-1 0 0,-1-1 0 0 0,1 1 0 0 0,0 0 1 0 0,0 0-1 0 0,0-1 0 0 0,0 1 0 0 0,0-1 1 0 0,1 1-1 0 0,-1-1 0 0 0,1 1 0 0 0,-1-1 1 0 0,1 0-1 0 0,0 1 0 0 0,0-1 0 0 0,0 0 0 0 0,0-1 1 0 0,1 1-1 0 0,-1 0 0 0 0,0 0 0 0 0,1-1 1 0 0,-1 0-1 0 0,1 1 0 0 0,-1-1 0 0 0,1 0 1 0 0,0 0-1 0 0,0 0 0 0 0,-1-1 0 0 0,3 1 5 0 0,122 21-3710 0 0,-106-22 2375 0 0</inkml:trace>
  <inkml:trace contextRef="#ctx0" brushRef="#br0" timeOffset="178047.111">5500 6296 908 0 0,'-7'0'147'0'0,"-1"0"0"0"0,1 1 0 0 0,-1 0 0 0 0,1 1 0 0 0,-1 0 0 0 0,1 0 0 0 0,0 0 0 0 0,0 1 0 0 0,0 0 0 0 0,0 0 1 0 0,0 1-1 0 0,1 0 0 0 0,0 0 0 0 0,-1 1 0 0 0,1-1 0 0 0,1 1 0 0 0,-1 1 0 0 0,1-1 0 0 0,0 1 0 0 0,0 0 0 0 0,1 0 0 0 0,-1 0 0 0 0,2 1 0 0 0,-1-1 0 0 0,1 1 0 0 0,-1 1-147 0 0,4-7 97 0 0,0-1 28 0 0,3 3-98 0 0,1-1-1 0 0,-1 0 1 0 0,1 1-1 0 0,0-1 0 0 0,0-1 1 0 0,0 1-1 0 0,0-1 1 0 0,0 1-1 0 0,0-1 1 0 0,0-1-1 0 0,1 1 1 0 0,-1 0-1 0 0,0-1 1 0 0,1 0-1 0 0,-1 0 1 0 0,0 0-1 0 0,0-1 0 0 0,1 1 1 0 0,-1-1-1 0 0,0 0 1 0 0,0 0-1 0 0,0 0 1 0 0,0-1-1 0 0,0 0 1 0 0,0 0-1 0 0,2-1-26 0 0,73-26 729 0 0,-39 73-1709 0 0,48-19-1474 0 0,-64-36 1727 0 0,-1 1 26 0 0</inkml:trace>
  <inkml:trace contextRef="#ctx0" brushRef="#br0" timeOffset="178312.587">5854 5924 1772 0 0,'0'-58'4819'0'0,"0"57"-4607"0"0,-6 55 991 0 0,0 204-679 0 0,64-30-1042 0 0,-56-226 256 0 0,12 14-65 0 0,0-19-3714 0 0,4-19 2715 0 0</inkml:trace>
  <inkml:trace contextRef="#ctx0" brushRef="#br0" timeOffset="178565.381">6036 5936 1004 0 0,'3'-27'3875'0'0,"-2"32"-1734"0"0,-1 4-2063 0 0,20 222 495 0 0,9-82-5138 0 0,-27-137 3135 0 0</inkml:trace>
  <inkml:trace contextRef="#ctx0" brushRef="#br0" timeOffset="179320.667">6176 6311 836 0 0,'223'-91'2353'0'0,"-205"84"-2355"0"0,2-1-85 0 0,0-1 0 0 0,-1 0-1 0 0,0-1 1 0 0,0-2-1 0 0,-1 1 1 0 0,-1-2 0 0 0,0-1-1 0 0,0 0 1 0 0,3-5 87 0 0,-19 16 27 0 0,-1 0 0 0 0,1 1-1 0 0,-1-1 1 0 0,0 0 0 0 0,1 0 0 0 0,-1 0 0 0 0,0 0-1 0 0,-1 0 1 0 0,1 1 0 0 0,0-1 0 0 0,-1 0 0 0 0,0 0-1 0 0,0 0 1 0 0,0 1 0 0 0,0-1 0 0 0,0 0 0 0 0,0 1-1 0 0,0-1 1 0 0,-1 1 0 0 0,0 0 0 0 0,1-1 0 0 0,-1 1 0 0 0,0 0-1 0 0,0 0 1 0 0,0 0 0 0 0,0 0 0 0 0,-1 0 0 0 0,1 1-1 0 0,0-1 1 0 0,-1 1 0 0 0,1-1 0 0 0,-1 1 0 0 0,0 0-1 0 0,1 0 1 0 0,-1 0 0 0 0,0 0 0 0 0,1 1 0 0 0,-1-1 0 0 0,0 1-1 0 0,0-1 1 0 0,0 1 0 0 0,0 0 0 0 0,0 0 0 0 0,1 1-1 0 0,-1-1 1 0 0,0 0 0 0 0,-1 1-27 0 0,-5-4 65 0 0,1 1 0 0 0,-1 0 0 0 0,-1 0 0 0 0,1 1 0 0 0,0 0 0 0 0,0 1-1 0 0,0 0 1 0 0,0 1 0 0 0,-1-1 0 0 0,1 2 0 0 0,0-1 0 0 0,0 1 0 0 0,0 1 0 0 0,1-1 0 0 0,-1 2 0 0 0,0-1 0 0 0,1 1 0 0 0,0 0 0 0 0,0 1-1 0 0,0 0 1 0 0,1 0 0 0 0,-1 1 0 0 0,1 0 0 0 0,1 0 0 0 0,-1 0 0 0 0,1 1 0 0 0,0 0 0 0 0,0 1 0 0 0,1-1 0 0 0,0 1 0 0 0,1 0 0 0 0,-1 0 0 0 0,1 0-1 0 0,1 1 1 0 0,0 0 0 0 0,0-1 0 0 0,0 5-65 0 0,6-6-18 0 0,0-1 0 0 0,1 1 0 0 0,-1-1-1 0 0,2 0 1 0 0,-1 0 0 0 0,1-1 0 0 0,-1 1 0 0 0,1-1 0 0 0,1 0-1 0 0,-1 0 1 0 0,1 0 0 0 0,0-1 0 0 0,0 0 0 0 0,0 0 0 0 0,1-1-1 0 0,-1 0 1 0 0,1 0 0 0 0,0 0 0 0 0,0-1 0 0 0,0 0-1 0 0,0 0 1 0 0,0-1 0 0 0,0 0 0 0 0,1 0 0 0 0,-1 0 0 0 0,6-1 18 0 0,22 2-298 0 0,1-2 0 0 0,0-1 0 0 0,-1-2 0 0 0,1-1 0 0 0,-1-2 0 0 0,0-1 0 0 0,24-10 298 0 0,120-47-633 0 0,-173 51 2319 0 0,-38 22-1004 0 0,-128 112 615 0 0,160-121-1318 0 0,-1 1 1 0 0,1 0-1 0 0,-1 0 1 0 0,1 0-1 0 0,0-1 1 0 0,0 1-1 0 0,-1 0 1 0 0,1 0-1 0 0,0 0 1 0 0,0 0-1 0 0,0-1 1 0 0,0 1-1 0 0,0 0 1 0 0,0 0-1 0 0,0 0 1 0 0,0 0-1 0 0,1-1 1 0 0,-1 1-1 0 0,0 0 1 0 0,0 0-1 0 0,1 0 1 0 0,-1-1-1 0 0,1 1 1 0 0,-1 0-1 0 0,0 0 1 0 0,1-1-1 0 0,-1 1 1 0 0,1 0-1 0 0,0-1 1 0 0,-1 1-1 0 0,1-1 1 0 0,-1 1-1 0 0,1 0 1 0 0,0-1-1 0 0,0 1 1 0 0,-1-1-1 0 0,1 0 1 0 0,0 1-1 0 0,0-1 1 0 0,-1 0-1 0 0,1 1 1 0 0,0-1-1 0 0,0 0 1 0 0,0 0-1 0 0,0 0 1 0 0,-1 0-1 0 0,1 0 1 0 0,0 0-1 0 0,0 0 1 0 0,0 0 0 0 0,0 0-1 0 0,-1 0 1 0 0,1 0-1 0 0,0 0 1 0 0,0-1-1 0 0,0 1 1 0 0,0 0-1 0 0,-1-1 1 0 0,1 1-1 0 0,0-1 1 0 0,0 1-1 0 0,-1 0 1 0 0,1-1-1 0 0,0 0 1 0 0,-1 1-1 0 0,1-1 1 0 0,-1 1-1 0 0,1-1 21 0 0,13-6-106 0 0,1 0 0 0 0,-1-1 1 0 0,-1 0-1 0 0,0-2 0 0 0,0 1 0 0 0,-1-1 0 0 0,0-1 0 0 0,0 0 1 0 0,-1-1-1 0 0,-1 0 0 0 0,0-1 0 0 0,-1 0 0 0 0,0 0 0 0 0,-1-1 1 0 0,-1 0-1 0 0,0-1 0 0 0,0 0 0 0 0,-2 0 0 0 0,2-7 106 0 0,5-23 476 0 0,-2-1 0 0 0,-2 0 0 0 0,-2 0 0 0 0,-2 0 0 0 0,-2 0 0 0 0,-3-7-476 0 0,-39-99 3620 0 0,40 152-3592 0 0,0 1 0 0 0,0-1 1 0 0,0 1-1 0 0,0-1 1 0 0,0 1-1 0 0,0-1 0 0 0,0 1 1 0 0,-1-1-1 0 0,1 1 1 0 0,0-1-1 0 0,0 1 1 0 0,-1-1-1 0 0,1 1 0 0 0,0-1 1 0 0,0 0-1 0 0,-1 1 1 0 0,1-1-1 0 0,-1 1 0 0 0,1-1 1 0 0,0 0-1 0 0,-1 1 1 0 0,1-1-1 0 0,-1 0 1 0 0,1 0-1 0 0,-1 1 0 0 0,1-1 1 0 0,-1 0-1 0 0,1 0 1 0 0,-1 0-1 0 0,1 1 0 0 0,-1-1 1 0 0,1 0-1 0 0,-1 0 1 0 0,1 0-1 0 0,-1 0 1 0 0,1 0-1 0 0,-1 0 0 0 0,1 0 1 0 0,-1 0-1 0 0,1 0 1 0 0,-1-1-1 0 0,1 1 0 0 0,-1 0 1 0 0,1 0-1 0 0,-1 0 1 0 0,1 0-1 0 0,-1-1 1 0 0,1 1-1 0 0,-1 0 0 0 0,1-1 1 0 0,-1 1-1 0 0,1 0 1 0 0,0-1-1 0 0,-1 1 0 0 0,1 0 1 0 0,0-1-1 0 0,-1 1 1 0 0,1-1-1 0 0,0 1 1 0 0,-1-1-29 0 0,-7 45 215 0 0,33 195-1632 0 0,0-38-4287 0 0,-25-177 4295 0 0,0 3-45 0 0</inkml:trace>
  <inkml:trace contextRef="#ctx0" brushRef="#br0" timeOffset="180226.303">3748 6746 956 0 0,'0'0'379'0'0,"0"0"5"0"0,0 0 6 0 0,0 0-75 0 0,0 0-25 0 0,3 3 44 0 0,1 0-283 0 0,1-1 1 0 0,-1 1 0 0 0,1-1 0 0 0,-1-1-1 0 0,1 1 1 0 0,0-1 0 0 0,0 1 0 0 0,0-1-1 0 0,0-1 1 0 0,0 1 0 0 0,0-1 0 0 0,0 1 0 0 0,0-2-1 0 0,0 1 1 0 0,0 0 0 0 0,0-1 0 0 0,0 0-1 0 0,0 0 1 0 0,0-1 0 0 0,-1 1 0 0 0,1-1-1 0 0,3-2-51 0 0,34-4 285 0 0,556-103 1773 0 0,637-28-179 0 0,180 43-35 0 0,-1393 96-2071 0 0,21-5 625 0 0,-24-11-5310 0 0,-18 16 3458 0 0,-1-3-36 0 0,0-8-29 0 0</inkml:trace>
  <inkml:trace contextRef="#ctx0" brushRef="#br0" timeOffset="180601.509">7541 5964 956 0 0,'0'-10'5847'0'0,"1"-3"-4361"0"0,31-42 1104 0 0,-32 56-2659 0 0,0-1 0 0 0,0 1 0 0 0,0-1 0 0 0,0 0 1 0 0,0 1-1 0 0,0-1 0 0 0,-1 1 0 0 0,1-1 0 0 0,0 1 0 0 0,0-1 0 0 0,0 1 0 0 0,-1-1 1 0 0,1 0-1 0 0,0 1 0 0 0,-1-1 0 0 0,1 0 0 0 0,0 1 0 0 0,-1-1 0 0 0,1 0 0 0 0,0 1 0 0 0,-1-1 1 0 0,1 0-1 0 0,0 0 0 0 0,-1 1 0 0 0,1-1 0 0 0,-1 0 0 0 0,1 0 0 0 0,-1 0 0 0 0,1 1 1 0 0,-1-1-1 0 0,1 0 0 0 0,0 0 0 0 0,-1 0 0 0 0,1 0 0 0 0,-1 0 0 0 0,1 0 0 0 0,-1 0 0 0 0,1 0 1 0 0,-1 0-1 0 0,1 0 0 0 0,-1-1 0 0 0,1 1 0 0 0,-1 0 0 0 0,1 0 0 0 0,-1 0 0 0 0,1 0 1 0 0,0-1-1 0 0,-1 1 0 0 0,1 0 0 0 0,-1 0 0 0 0,1-1 0 0 0,0 1 0 0 0,-1 0 0 0 0,1-1 1 0 0,0 1-1 0 0,0 0 0 0 0,-1-1 0 0 0,1 1 0 0 0,0-1 0 0 0,-1 1 0 0 0,1-1 0 0 0,0 1 0 0 0,0 0 1 0 0,0-1 68 0 0,-12 35-3747 0 0,8-23 2279 0 0</inkml:trace>
  <inkml:trace contextRef="#ctx0" brushRef="#br0" timeOffset="180789.317">7509 6294 1576 0 0,'0'0'177'0'0,"0"0"-1"0"0,1 0 1 0 0,-1 0 0 0 0,0 0-1 0 0,1 0 1 0 0,-1 0-1 0 0,0 0 1 0 0,1 0 0 0 0,-1 0-1 0 0,0 0 1 0 0,1 0-1 0 0,-1 0 1 0 0,1 0 0 0 0,-1 0-1 0 0,0 0 1 0 0,1 0-1 0 0,-1 0 1 0 0,0 0 0 0 0,1 1-1 0 0,-1-1 1 0 0,0 0 0 0 0,1 0-1 0 0,-1 0 1 0 0,0 1-1 0 0,0-1 1 0 0,1 0 0 0 0,-1 0-1 0 0,0 1 1 0 0,0-1-1 0 0,1 0 1 0 0,-1 0 0 0 0,0 1-1 0 0,0-1 1 0 0,0 0-1 0 0,0 1 1 0 0,1-1 0 0 0,-1 0-1 0 0,0 1 1 0 0,0-1-1 0 0,0 1-176 0 0,3-12-914 0 0,-4 3-3419 0 0,-1 7 2980 0 0</inkml:trace>
  <inkml:trace contextRef="#ctx0" brushRef="#br0" timeOffset="183515.506">8781 5787 1272 0 0,'0'-17'3029'0'0,"13"-13"-1953"0"0,23 60-673 0 0,262 380 778 0 0,-249-344 232 0 0,-49-66-1147 0 0,16-20-107 0 0,-1 0 0 0 0,-1-2 0 0 0,-1 1 0 0 0,-1-2 0 0 0,-1 0 0 0 0,-1 0 0 0 0,-1-1 0 0 0,1-5-159 0 0,15-34 178 0 0,144-251 762 0 0,-169 313-992 0 0,-1 1 0 0 0,1-1-1 0 0,0 0 1 0 0,0 0 0 0 0,1 0-1 0 0,-1 0 1 0 0,0 0 0 0 0,0 1-1 0 0,0-1 1 0 0,0 0 0 0 0,1 0-1 0 0,-1 0 1 0 0,0 0 0 0 0,1 1-1 0 0,-1-1 1 0 0,1 0 0 0 0,-1 0-1 0 0,1 1 1 0 0,-1-1 0 0 0,1 0-1 0 0,0 1 1 0 0,-1-1 0 0 0,1 1 0 0 0,0-1-1 0 0,-1 1 1 0 0,1-1 0 0 0,0 1-1 0 0,0-1 1 0 0,-1 1 0 0 0,1 0-1 0 0,0-1 1 0 0,0 1 0 0 0,0 0-1 0 0,-1 0 1 0 0,1-1 0 0 0,0 1-1 0 0,0 0 1 0 0,0 0 0 0 0,0 0-1 0 0,0 0 1 0 0,0 0 0 0 0,-1 0-1 0 0,1 1 1 0 0,0-1 0 0 0,0 0-1 0 0,0 0 1 0 0,0 1 0 0 0,-1-1-1 0 0,1 0 1 0 0,0 1 0 0 0,0-1-1 0 0,0 1 1 0 0,-1-1 0 0 0,1 1-1 0 0,0-1 1 0 0,-1 1 0 0 0,1-1-1 0 0,-1 1 1 0 0,1 0 0 0 0,0-1-1 0 0,-1 1 1 0 0,1 0 0 0 0,-1 0-1 0 0,1 0 53 0 0,18 17-1564 0 0,22 9-2239 0 0,-30-20 2349 0 0</inkml:trace>
  <inkml:trace contextRef="#ctx0" brushRef="#br0" timeOffset="183904.854">10392 5472 1452 0 0,'-27'4'1874'0'0,"-7"10"-1494"0"0,0 2 0 0 0,0 1 0 0 0,2 1 0 0 0,0 2 0 0 0,2 1 0 0 0,0 2 0 0 0,1 0 0 0 0,1 2-1 0 0,2 2 1 0 0,-16 19-380 0 0,33-35 73 0 0,1 1 0 0 0,0 0 0 0 0,1 0-1 0 0,0 1 1 0 0,1 0 0 0 0,1 0 0 0 0,0 1-1 0 0,0-1 1 0 0,2 1 0 0 0,-1 0 0 0 0,2 0 0 0 0,0 1-1 0 0,1-1 1 0 0,0 11-73 0 0,1-15 10 0 0,2-1 1 0 0,-1 0-1 0 0,1 0 1 0 0,1 0-1 0 0,-1 0 0 0 0,2 0 1 0 0,-1 0-1 0 0,1-1 0 0 0,0 1 1 0 0,1-1-1 0 0,0 0 0 0 0,0 0 1 0 0,1-1-1 0 0,0 0 0 0 0,0 0 1 0 0,1 0-1 0 0,0-1 1 0 0,0 0-1 0 0,0 0 0 0 0,1-1 1 0 0,0 0-1 0 0,0 0 0 0 0,0 0 1 0 0,2-1-11 0 0,13 8-539 0 0,1-2 0 0 0,0 0 0 0 0,0-2 1 0 0,1-1-1 0 0,0 0 0 0 0,0-2 0 0 0,0-1 0 0 0,10-1 539 0 0,10-1-1383 0 0,-16-1-12 0 0</inkml:trace>
  <inkml:trace contextRef="#ctx0" brushRef="#br0" timeOffset="188638.266">10778 5579 928 0 0,'0'0'257'0'0,"0"0"-11"0"0,0 0 46 0 0,0 0-79 0 0,0 0-18 0 0,0 0-24 0 0,0 0-43 0 0,0 0-52 0 0,0 0-17 0 0,0 0 11 0 0,0 0-3 0 0,0 0 41 0 0,0 0-17 0 0,0 0-28 0 0,0 0 35 0 0,0 0 72 0 0,0 0 33 0 0,-21-31 1379 0 0,22 25-1522 0 0,0 0 0 0 0,0 0 0 0 0,0 0 0 0 0,1 0-1 0 0,0 0 1 0 0,0 0 0 0 0,0 1 0 0 0,1-1 0 0 0,0 1 0 0 0,0 0 0 0 0,0-1-1 0 0,1 1 1 0 0,0 1 0 0 0,0-1 0 0 0,0 0 0 0 0,0 1 0 0 0,1 0 0 0 0,0 0-1 0 0,0 0 1 0 0,0 1 0 0 0,0 0 0 0 0,2-1-60 0 0,71-30 173 0 0,-77 34-140 0 0,4 2-19 0 0,2 3-4 0 0,0 0 0 0 0,0 1-1 0 0,0 0 1 0 0,-1 0 0 0 0,1 0 0 0 0,-1 1 0 0 0,-1 0-1 0 0,0 0 1 0 0,0 0 0 0 0,0 0 0 0 0,-1 1 0 0 0,0 0 0 0 0,0 0-1 0 0,-1 0 1 0 0,0 1 0 0 0,0-1 0 0 0,-1 1 0 0 0,0 0-1 0 0,-1-1 1 0 0,0 1 0 0 0,0 0 0 0 0,-1 0 0 0 0,0 0-1 0 0,-1-1 1 0 0,0 8-10 0 0,-24 48 2 0 0,25-65 7 0 0,1 1 0 0 0,-1 0 1 0 0,1 0-1 0 0,-1 0 1 0 0,0 0-1 0 0,1 0 0 0 0,-1-1 1 0 0,1 1-1 0 0,-1 0 1 0 0,0 0-1 0 0,1 0 0 0 0,-1 0 1 0 0,1 0-1 0 0,-1 0 1 0 0,0 0-1 0 0,1 1 0 0 0,-1-1 1 0 0,1 0-1 0 0,-1 0 1 0 0,0 0-1 0 0,1 0 0 0 0,-1 0 1 0 0,1 1-1 0 0,-1-1 1 0 0,0 0-1 0 0,1 0 0 0 0,-1 0 1 0 0,0 1-1 0 0,1-1 1 0 0,-1 0-1 0 0,0 1 0 0 0,0-1 1 0 0,1 0-1 0 0,-1 1 1 0 0,0-1-1 0 0,0 0 0 0 0,0 1 1 0 0,1-1-1 0 0,-1 0 1 0 0,0 1-1 0 0,0-1 1 0 0,0 1-1 0 0,0-1 0 0 0,0 0 1 0 0,0 1-1 0 0,0-1 1 0 0,0 1-1 0 0,0-1 0 0 0,0 1 1 0 0,0-1-1 0 0,0 0 1 0 0,0 1-1 0 0,0-1 0 0 0,0 1 1 0 0,0-1-1 0 0,0 0 1 0 0,-1 1-1 0 0,1-1 0 0 0,0 0 1 0 0,0 1-1 0 0,0-1-9 0 0,12-2 34 0 0,-10 1-30 0 0,1 0 0 0 0,-1 1 0 0 0,1 0 0 0 0,-1-1 0 0 0,0 1 0 0 0,1 0 0 0 0,-1 0 0 0 0,1 0-1 0 0,-1 1 1 0 0,0-1 0 0 0,1 1 0 0 0,-1-1 0 0 0,0 1 0 0 0,1 0 0 0 0,-1 0 0 0 0,0 0 0 0 0,0 0 0 0 0,0 0 0 0 0,0 0 0 0 0,0 1 0 0 0,0-1 0 0 0,0 1 0 0 0,0-1 0 0 0,0 1 0 0 0,-1 0-1 0 0,1-1 1 0 0,-1 1 0 0 0,1 0 0 0 0,-1 0 0 0 0,0 0 0 0 0,0 0 0 0 0,0 1 0 0 0,0-1 0 0 0,0 0 0 0 0,0 0 0 0 0,0 1 0 0 0,-1-1 0 0 0,1 0 0 0 0,-1 1 0 0 0,0-1 0 0 0,0 1 0 0 0,0-1-1 0 0,0 0 1 0 0,0 1 0 0 0,0-1-4 0 0,-10 14 27 0 0,0-2-1 0 0,0 0 0 0 0,-2 0 0 0 0,0 0 1 0 0,0-2-1 0 0,-1 0 0 0 0,-1 0 0 0 0,0-1 1 0 0,0 0-1 0 0,-1-2 0 0 0,0 0 0 0 0,-1 0 1 0 0,0-2-1 0 0,0 0 0 0 0,-1 0 0 0 0,0-2 1 0 0,0 0-1 0 0,-1-1 0 0 0,-10 1-26 0 0,28-5-50 0 0,1-1-1 0 0,-1 1 0 0 0,0-1 1 0 0,1 1-1 0 0,-1-1 1 0 0,0 1-1 0 0,0-1 1 0 0,0 1-1 0 0,0-1 1 0 0,1 0-1 0 0,-1 1 1 0 0,0-1-1 0 0,0 1 1 0 0,0-1-1 0 0,0 1 1 0 0,0-1-1 0 0,0 0 1 0 0,0 1-1 0 0,-1-1 1 0 0,1 1-1 0 0,0-1 1 0 0,0 1-1 0 0,0-1 0 0 0,-1 1 1 0 0,1-1-1 0 0,0 0 1 0 0,0 1-1 0 0,-1 0 1 0 0,1-1-1 0 0,0 1 1 0 0,-1-1-1 0 0,1 1 1 0 0,-1-1-1 0 0,1 1 1 0 0,0 0-1 0 0,-1-1 1 0 0,1 1-1 0 0,-1 0 1 0 0,1-1-1 0 0,-1 1 1 0 0,1 0-1 0 0,-1 0 0 0 0,0 0 1 0 0,1-1-1 0 0,-1 1 1 0 0,1 0-1 0 0,-1 0 1 0 0,1 0-1 0 0,-1 0 1 0 0,0 0-1 0 0,1 0 1 0 0,-1 0-1 0 0,1 0 1 0 0,-1 0-1 0 0,1 0 1 0 0,-1 0-1 0 0,1 1 1 0 0,-1-1-1 0 0,0 0 1 0 0,1 0-1 0 0,-1 0 0 0 0,1 1 51 0 0,36-35-1752 0 0,-11 19 497 0 0</inkml:trace>
  <inkml:trace contextRef="#ctx0" brushRef="#br0" timeOffset="189196.998">11816 5438 1336 0 0,'-67'48'3227'0'0,"47"-27"-3083"0"0,0 1 0 0 0,2 1-1 0 0,1 1 1 0 0,0 0 0 0 0,2 1 0 0 0,1 0-1 0 0,1 2 1 0 0,1-1 0 0 0,1 2 0 0 0,2-1 0 0 0,0 4-144 0 0,-48 58-3344 0 0,39-73 2011 0 0</inkml:trace>
  <inkml:trace contextRef="#ctx0" brushRef="#br0" timeOffset="189462.586">11440 5555 1348 0 0,'20'-41'6389'0'0,"11"43"-5040"0"0,185 138-703 0 0,-194-127-645 0 0,70 48-1604 0 0,-4 6-3283 0 0,-72-53 3618 0 0</inkml:trace>
  <inkml:trace contextRef="#ctx0" brushRef="#br0" timeOffset="189866.529">12306 5685 1568 0 0,'19'-18'4772'0'0,"40"-6"-4302"0"0,-44 18 57 0 0,273-51-603 0 0,-283 57-4129 0 0,-4-3 2941 0 0</inkml:trace>
  <inkml:trace contextRef="#ctx0" brushRef="#br0" timeOffset="190162.484">13056 5357 1388 0 0,'24'-8'6390'0'0,"-16"54"-5666"0"0,-7-30-407 0 0,5 103 192 0 0,2 16-867 0 0,1-46-5548 0 0,-9-89 4474 0 0</inkml:trace>
  <inkml:trace contextRef="#ctx0" brushRef="#br0" timeOffset="190460.494">13456 5222 1688 0 0,'6'-1'156'0'0,"0"1"0"0"0,-1 0-1 0 0,1 0 1 0 0,0 0 0 0 0,-1 1-1 0 0,1 0 1 0 0,0 0 0 0 0,-1 0 0 0 0,1 1-1 0 0,-1 0 1 0 0,1 0 0 0 0,-1 0-1 0 0,0 1 1 0 0,0 0 0 0 0,0 0 0 0 0,-1 0-1 0 0,1 1 1 0 0,-1-1 0 0 0,1 1-1 0 0,-1 0 1 0 0,0 0 0 0 0,1 2-156 0 0,9 8 161 0 0,-1 0 1 0 0,-1 1-1 0 0,0 0 1 0 0,-1 0-1 0 0,0 2 0 0 0,-2-1 1 0 0,0 1-1 0 0,0 1 1 0 0,-2-1-1 0 0,0 1 1 0 0,-1 1-1 0 0,-1-1 0 0 0,-1 1 1 0 0,0 0-1 0 0,0 14-161 0 0,-8-10 10 0 0,0-1 0 0 0,-2 1 0 0 0,0-1 0 0 0,-1 0 0 0 0,-2-1 0 0 0,0 0 0 0 0,-1 0 0 0 0,-1-1 0 0 0,-1 0 0 0 0,-1-1 0 0 0,-1 0 0 0 0,0-1 0 0 0,-1-1 0 0 0,-1 0 0 0 0,-1-2 0 0 0,0 1 0 0 0,-1-2 0 0 0,0 0 0 0 0,-1-1 0 0 0,-1-1 0 0 0,-18 8-10 0 0,12-5-784 0 0,0 0 0 0 0,0-1 0 0 0,-1-2 0 0 0,-1-1 0 0 0,0-1-1 0 0,0-1 1 0 0,-2-2 784 0 0,-19 2-1408 0 0</inkml:trace>
  <inkml:trace contextRef="#ctx0" brushRef="#br0" timeOffset="197698.286">142 6723 1088 0 0,'-35'-4'1650'0'0,"-26"-29"645"0"0,48 30-744 0 0,56 0-1188 0 0,397-8 603 0 0,-73 8-114 0 0,-366 3-792 0 0,-1 0-24 0 0,16 0-328 0 0,3 0-5677 0 0,-19 0 4501 0 0</inkml:trace>
  <inkml:trace contextRef="#ctx0" brushRef="#br0" timeOffset="198306.675">908 6459 916 0 0,'-34'-6'2887'0'0,"45"5"-926"0"0,164 13-1022 0 0,-136-6-902 0 0,-20-5-3 0 0,0 2 1 0 0,-1 0-1 0 0,1 1 0 0 0,-1 0 0 0 0,1 2 0 0 0,-1 0 0 0 0,-1 1 0 0 0,1 1 0 0 0,-1 0 0 0 0,-1 1 0 0 0,15 11-34 0 0,-28-17 13 0 0,0 0 0 0 0,-1 0-1 0 0,0-1 1 0 0,1 2 0 0 0,-1-1-1 0 0,0 0 1 0 0,-1 0 0 0 0,1 0-1 0 0,0 1 1 0 0,-1-1 0 0 0,0 1-1 0 0,0-1 1 0 0,0 1 0 0 0,0 0-1 0 0,-1-1 1 0 0,1 1 0 0 0,-1 0-1 0 0,0 0 1 0 0,0-1 0 0 0,0 1-1 0 0,-1 0 1 0 0,1 0 0 0 0,-1-1-1 0 0,0 1 1 0 0,0-1 0 0 0,0 1-1 0 0,-1-1 1 0 0,1 1 0 0 0,-1-1-1 0 0,0 0 1 0 0,0 1 0 0 0,0-1 0 0 0,0 0-1 0 0,0 0 1 0 0,-1-1 0 0 0,1 1-1 0 0,-1 0 1 0 0,0 0-13 0 0,-113 94 572 0 0,-156 78-880 0 0,266-169-1121 0 0,5-1-2176 0 0,1-5 2150 0 0</inkml:trace>
  <inkml:trace contextRef="#ctx0" brushRef="#br0" timeOffset="205184.538">14381 5514 1056 0 0,'0'0'161'0'0,"0"0"-29"0"0,0 0 38 0 0,0 0 7 0 0,0 0 4 0 0,0 0 63 0 0,0 0-33 0 0,0 0 5 0 0,0 0-38 0 0,0 0-20 0 0,0 0-37 0 0,0 0 44 0 0,0 0 25 0 0,0 0-53 0 0,0 0-41 0 0,-8-19 275 0 0,-32 21 1499 0 0,52-3-988 0 0,250-14-482 0 0,143 3 106 0 0,-303-1-250 0 0,-93 13 316 0 0,30 0-5872 0 0,-42 3 3974 0 0</inkml:trace>
  <inkml:trace contextRef="#ctx0" brushRef="#br0" timeOffset="205513.188">14528 5705 1108 0 0,'50'-2'3523'0'0,"42"-8"-2868"0"0,484-59 1788 0 0,-545 71-2770 0 0,-23 14-3812 0 0,-8-15 2884 0 0</inkml:trace>
  <inkml:trace contextRef="#ctx0" brushRef="#br0" timeOffset="207239.415">16346 5339 976 0 0,'0'0'259'0'0,"0"0"-19"0"0,0 0 4 0 0,0 0-3 0 0,0 0 21 0 0,0 0-70 0 0,0 0-20 0 0,0 0-75 0 0,0 0-30 0 0,0 0 39 0 0,0 0 30 0 0,0 0-30 0 0,-16-3 446 0 0,-8-32-312 0 0,23 33-238 0 0,1 1 1 0 0,0-1-1 0 0,0 0 1 0 0,0 0-1 0 0,0 1 1 0 0,0-1 0 0 0,0 0-1 0 0,1 0 1 0 0,-1 1-1 0 0,0-1 1 0 0,1 0-1 0 0,-1 1 1 0 0,1-1-1 0 0,0 0 1 0 0,0 1-1 0 0,-1-1 1 0 0,1 1-1 0 0,0-1 1 0 0,0 1 0 0 0,0 0-1 0 0,1-1 1 0 0,-1 1-1 0 0,0 0 1 0 0,0 0-1 0 0,1 0 1 0 0,-1 0-1 0 0,1 0 1 0 0,-1 0-1 0 0,1 0 1 0 0,-1 0 0 0 0,1 1-1 0 0,0-1 1 0 0,1 0-3 0 0,-2 0 10 0 0,15-8 8 0 0,1 0 0 0 0,1 1 0 0 0,-1 0 0 0 0,1 2 0 0 0,1 0 0 0 0,-1 1 0 0 0,1 1 0 0 0,0 0 0 0 0,0 2 0 0 0,0 0 0 0 0,0 1 0 0 0,0 1 0 0 0,4 1-18 0 0,-20-1 0 0 0,-1 0-1 0 0,1 1 0 0 0,0-1 1 0 0,-1 1-1 0 0,1 0 0 0 0,0-1 1 0 0,-1 1-1 0 0,1 0 0 0 0,-1 0 1 0 0,1 1-1 0 0,-1-1 0 0 0,0 1 1 0 0,0-1-1 0 0,1 1 0 0 0,-1 0 1 0 0,0-1-1 0 0,0 1 0 0 0,-1 0 1 0 0,1 0-1 0 0,0 1 0 0 0,-1-1 1 0 0,1 0-1 0 0,-1 0 0 0 0,0 1 1 0 0,1-1-1 0 0,-1 1 0 0 0,0-1 1 0 0,-1 1-1 0 0,1 0 0 0 0,0-1 1 0 0,-1 1-1 0 0,1 0 0 0 0,-1-1 1 0 0,0 1-1 0 0,0 2 1 0 0,-13 95 23 0 0,-35 16 343 0 0,40-105-426 0 0,9-11 90 0 0,-1 0 1 0 0,1 0-1 0 0,-1-1 0 0 0,1 1 0 0 0,-1 0 1 0 0,1 0-1 0 0,-1 0 0 0 0,1 0 0 0 0,-1 0 1 0 0,1 0-1 0 0,-1 0 0 0 0,1 0 0 0 0,-1 0 0 0 0,0 1 1 0 0,1-1-1 0 0,-1 0 0 0 0,1 0 0 0 0,-1 0 1 0 0,1 0-1 0 0,-1 1 0 0 0,1-1 0 0 0,-1 0 1 0 0,0 0-1 0 0,1 1 0 0 0,-1-1 0 0 0,0 0 0 0 0,1 1 1 0 0,-1-1-1 0 0,0 1 0 0 0,1-1 0 0 0,-1 0 1 0 0,0 1-1 0 0,0-1 0 0 0,1 1 0 0 0,-1-1 0 0 0,0 1 1 0 0,0-1-1 0 0,0 0 0 0 0,0 1 0 0 0,1-1 1 0 0,-1 1-1 0 0,0-1 0 0 0,0 1 0 0 0,0-1 1 0 0,0 1-31 0 0,7-2 35 0 0,-2-2-26 0 0,0 1-1 0 0,0 1 1 0 0,0-1 0 0 0,0 1-1 0 0,0 0 1 0 0,0 0-1 0 0,0 0 1 0 0,1 1-1 0 0,-1 0 1 0 0,0 0-1 0 0,0 0 1 0 0,0 0 0 0 0,1 1-1 0 0,-1 0 1 0 0,0 0-1 0 0,0 1 1 0 0,0-1-1 0 0,0 1 1 0 0,0 0 0 0 0,-1 0-1 0 0,1 1 1 0 0,-1-1-1 0 0,1 1 1 0 0,-1 0-1 0 0,0 0 1 0 0,0 1-1 0 0,0-1 1 0 0,0 1 0 0 0,0 1-9 0 0,-4 0 6 0 0,-1 0 1 0 0,1 0-1 0 0,-1 0 1 0 0,0-1 0 0 0,0 1-1 0 0,0 0 1 0 0,-1 0-1 0 0,0-1 1 0 0,0 1 0 0 0,0-1-1 0 0,0 1 1 0 0,-1-1-1 0 0,1 0 1 0 0,-1 0 0 0 0,0 0-1 0 0,-1 0 1 0 0,1-1-1 0 0,-1 1 1 0 0,1-1 0 0 0,-1 0-1 0 0,0 0 1 0 0,-2 1-7 0 0,2 0 7 0 0,-82 55 77 0 0,43-49-3297 0 0,34-10 1889 0 0</inkml:trace>
  <inkml:trace contextRef="#ctx0" brushRef="#br0" timeOffset="207702.402">16364 5129 836 0 0,'-12'0'115'0'0,"0"1"0"0"0,1 1-1 0 0,0 0 1 0 0,-1 1 0 0 0,1 0 0 0 0,0 1 0 0 0,0 0 0 0 0,1 1-1 0 0,-1 0 1 0 0,1 0 0 0 0,0 1 0 0 0,0 1 0 0 0,1 0-1 0 0,0 0 1 0 0,0 0 0 0 0,1 1 0 0 0,-1 1 0 0 0,2-1-1 0 0,-1 1 1 0 0,2 1 0 0 0,-1-1 0 0 0,1 1 0 0 0,0 0-1 0 0,1 1 1 0 0,0-1 0 0 0,-1 8-115 0 0,4-2 62 0 0,1 0 0 0 0,0 0-1 0 0,1 0 1 0 0,1 0 0 0 0,1 0-1 0 0,0 0 1 0 0,1-1 0 0 0,1 1 0 0 0,0 0-1 0 0,1-1 1 0 0,0 0 0 0 0,2 0 0 0 0,0-1-1 0 0,0 0 1 0 0,1 0 0 0 0,1-1 0 0 0,1 0-1 0 0,7 9-61 0 0,3 8-214 0 0,2 0 0 0 0,1-1 0 0 0,1-1-1 0 0,2-1 1 0 0,0-1 0 0 0,2-1 0 0 0,1-2 0 0 0,1-1-1 0 0,18 10 215 0 0,-14-15-1144 0 0</inkml:trace>
  <inkml:trace contextRef="#ctx0" brushRef="#br0" timeOffset="208182.925">16876 5154 1100 0 0,'8'1'126'0'0,"1"0"0"0"0,-1 1 0 0 0,0 0-1 0 0,1 0 1 0 0,-1 1 0 0 0,0 0 0 0 0,-1 1 0 0 0,1-1 0 0 0,0 1-1 0 0,-1 1 1 0 0,0 0 0 0 0,0 0 0 0 0,0 0 0 0 0,-1 1 0 0 0,0-1-1 0 0,0 2 1 0 0,0-1 0 0 0,-1 1 0 0 0,1 0-126 0 0,5 6 148 0 0,-1 1 0 0 0,-1 1 0 0 0,0-1 0 0 0,0 1 0 0 0,-2 1 1 0 0,0 0-1 0 0,0 0 0 0 0,-2 0 0 0 0,0 0 0 0 0,-1 1 0 0 0,0 0 0 0 0,-2 0 0 0 0,0 0 0 0 0,0 0 0 0 0,-2 0 1 0 0,-1 4-149 0 0,-2 0 81 0 0,-2 0 0 0 0,0-1 0 0 0,-1 1 0 0 0,-1-1 0 0 0,-1-1 0 0 0,-1 1 0 0 0,-1-1 0 0 0,0-1 0 0 0,-2 0 0 0 0,0 0 0 0 0,0-2 0 0 0,-2 1 0 0 0,0-1 0 0 0,-1-1 0 0 0,-16 13-81 0 0,30-28-93 0 0,-13 8-623 0 0,9-11-2691 0 0,-2-10 2055 0 0</inkml:trace>
  <inkml:trace contextRef="#ctx0" brushRef="#br0" timeOffset="208636.044">17274 4728 1088 0 0,'5'-2'42'0'0,"0"1"1"0"0,-1 0-1 0 0,1-1 0 0 0,0 2 1 0 0,0-1-1 0 0,0 1 0 0 0,0-1 1 0 0,0 1-1 0 0,0 1 0 0 0,0-1 1 0 0,0 1-1 0 0,0 0 0 0 0,-1 0 1 0 0,1 0-1 0 0,0 0 0 0 0,0 1 1 0 0,-1 0-1 0 0,1 0 1 0 0,-1 0-1 0 0,0 1 0 0 0,0 0 1 0 0,1 0-1 0 0,-2 0 0 0 0,1 0 1 0 0,0 0-1 0 0,-1 1 0 0 0,1-1 1 0 0,-1 1-1 0 0,0 0 0 0 0,0 0 1 0 0,-1 0-1 0 0,1 1 0 0 0,-1-1 1 0 0,0 1-1 0 0,0-1 0 0 0,0 1 1 0 0,-1 0-1 0 0,1-1 0 0 0,-1 1 1 0 0,0 0-1 0 0,-1 0 0 0 0,1 3-42 0 0,-1 5 163 0 0,-1 0-1 0 0,0-1 0 0 0,-1 0 0 0 0,0 1 1 0 0,-1-1-1 0 0,0 0 0 0 0,-1 0 1 0 0,0 0-1 0 0,-1-1 0 0 0,0 1 0 0 0,-1-1 1 0 0,0 0-1 0 0,-1-1 0 0 0,0 0 1 0 0,-1 0-1 0 0,0 0 0 0 0,-1-1 1 0 0,1 0-1 0 0,-2-1 0 0 0,1 0 0 0 0,-8 5-162 0 0,-47 53 1173 0 0,64-65-1152 0 0,0 1-1 0 0,0 0 1 0 0,0-1-1 0 0,1 1 1 0 0,-1-1 0 0 0,0 1-1 0 0,1-1 1 0 0,-1 1-1 0 0,1-1 1 0 0,0 1-1 0 0,-1-1 1 0 0,1 1-1 0 0,0-1 1 0 0,0 0-1 0 0,0 1 1 0 0,0-1-1 0 0,0 0 1 0 0,0 0 0 0 0,1 0-1 0 0,-1 0 1 0 0,0 0-1 0 0,0 0 1 0 0,1 0-1 0 0,-1 0 1 0 0,1 0-1 0 0,-1-1 1 0 0,0 1-1 0 0,1 0 1 0 0,0-1-1 0 0,-1 1 1 0 0,1-1-1 0 0,-1 0 1 0 0,1 0 0 0 0,-1 0-1 0 0,1 1 1 0 0,0-1-1 0 0,-1-1 1 0 0,1 1-1 0 0,-1 0 1 0 0,1 0-1 0 0,0 0 1 0 0,-1-1-1 0 0,1 1 1 0 0,-1-1-1 0 0,1 0 1 0 0,-1 1-1 0 0,1-1 1 0 0,-1 0 0 0 0,0 0-1 0 0,1 0 1 0 0,-1 0-1 0 0,1-1-20 0 0,9 2 10 0 0,122-12-950 0 0,5 0-4046 0 0,-118 12 3487 0 0</inkml:trace>
  <inkml:trace contextRef="#ctx0" brushRef="#br0" timeOffset="208928.524">17757 5396 888 0 0,'-28'-21'7736'0'0,"23"-16"-9380"0"0,5 36 313 0 0,-3 1-1251 0 0,1 2 1271 0 0</inkml:trace>
  <inkml:trace contextRef="#ctx0" brushRef="#br0" timeOffset="211324.44">20500 5249 1280 0 0,'3'-3'808'0'0,"2"0"-220"0"0,1 0 104 0 0,12-5-148 0 0,1 1-64 0 0,7-2-52 0 0,4 0-136 0 0,5 3 52 0 0,-1-2 13 0 0,1-1-49 0 0,2 3-168 0 0,0 2-124 0 0,3 2 0 0 0,-2 1-472 0 0,-4-1-221 0 0,-9 1-611 0 0,-5 1-16 0 0,-12 0-4 0 0</inkml:trace>
  <inkml:trace contextRef="#ctx0" brushRef="#br0" timeOffset="211513.003">20599 5426 904 0 0,'5'3'988'0'0,"14"3"-112"0"0,2-5-104 0 0,-11-1-132 0 0,7 0-52 0 0,4 0-120 0 0,3 0 1 0 0,2 0-109 0 0,-2 0-188 0 0,24-12-176 0 0,-26 11 0 0 0,0-1-372 0 0,1-4-217 0 0,-4 0-643 0 0,-5 2 52 0 0,4-2-244 0 0</inkml:trace>
  <inkml:trace contextRef="#ctx0" brushRef="#br0" timeOffset="209599.258">18228 5108 1256 0 0,'42'102'2392'0'0,"-23"-61"-1935"0"0,-1 1 0 0 0,-2 0-1 0 0,-2 1 1 0 0,-2 1 0 0 0,6 41-457 0 0,-17-76 80 0 0,-2-8-47 0 0,0 0 1 0 0,1 0-1 0 0,0 0 0 0 0,-1 0 0 0 0,1 1 0 0 0,0-1 0 0 0,-1 0 0 0 0,1 0 1 0 0,0 0-1 0 0,0 0 0 0 0,0 0 0 0 0,0 1 0 0 0,0-1 0 0 0,0 0 1 0 0,0 0-1 0 0,1 0 0 0 0,-1 0 0 0 0,0 0 0 0 0,1 0 0 0 0,-1 0 0 0 0,1 1 1 0 0,-1-1-1 0 0,1 0 0 0 0,-1 0 0 0 0,1-1 0 0 0,0 1 0 0 0,-1 0 0 0 0,1 0 1 0 0,0 0-1 0 0,0 0 0 0 0,0 0 0 0 0,-1-1 0 0 0,1 1 0 0 0,0 0 0 0 0,0-1 1 0 0,0 1-1 0 0,0-1 0 0 0,0 1 0 0 0,1-1 0 0 0,-1 0 0 0 0,0 1 0 0 0,0-1 1 0 0,0 0-1 0 0,0 0 0 0 0,0 1 0 0 0,0-1 0 0 0,1 0 0 0 0,0 0-33 0 0,142-141 641 0 0,-109 99-627 0 0,222-306 265 0 0,-247 342-2239 0 0,-7 30-1866 0 0,0-18 2379 0 0</inkml:trace>
  <inkml:trace contextRef="#ctx0" brushRef="#br0" timeOffset="209956.806">19661 5109 968 0 0,'-50'30'1617'0'0,"30"-19"-1329"0"0,0 0 1 0 0,1 2-1 0 0,0 0 0 0 0,1 1 1 0 0,0 1-1 0 0,1 0 0 0 0,1 2 1 0 0,-9 11-289 0 0,-30 57 650 0 0,47-69-866 0 0,-1 0 0 0 0,0 0-1 0 0,-1-1 1 0 0,-1 0 0 0 0,-1-1 0 0 0,0 0-1 0 0,0 0 1 0 0,-2-2 0 0 0,1 0 0 0 0,-1 0 0 0 0,-1-1-1 0 0,0-1 1 0 0,-1 0 0 0 0,-3 0 216 0 0,-3-3-507 0 0</inkml:trace>
  <inkml:trace contextRef="#ctx0" brushRef="#br0" timeOffset="210237.034">19215 5223 1688 0 0,'6'-22'3880'0'0,"20"42"-2625"0"0,-11-5-1171 0 0,300 259-566 0 0,-296-239-2859 0 0,-19-34 2089 0 0</inkml:trace>
  <inkml:trace contextRef="#ctx0" brushRef="#br0" timeOffset="210580.081">18938 5186 1368 0 0,'-7'3'115'0'0,"-1"1"0"0"0,1 0 0 0 0,0 1 0 0 0,0 0 1 0 0,1 0-1 0 0,-1 0 0 0 0,1 1 0 0 0,0 0 0 0 0,1 0 0 0 0,-1 0 0 0 0,1 1 0 0 0,1 0 0 0 0,-1 0 0 0 0,1 0 0 0 0,0 1 1 0 0,1-1-1 0 0,0 1 0 0 0,0 0 0 0 0,0 0 0 0 0,1 0 0 0 0,1 0 0 0 0,-1 0 0 0 0,1 0 0 0 0,0 1 0 0 0,1-1 0 0 0,0 0 1 0 0,1 1-1 0 0,-1-1 0 0 0,1 0 0 0 0,1 1 0 0 0,0-1 0 0 0,0 0 0 0 0,1 0 0 0 0,3 7-115 0 0,2 1 13 0 0,1 0-1 0 0,0 0 1 0 0,1-1 0 0 0,1 0-1 0 0,1-1 1 0 0,0 0 0 0 0,0-1-1 0 0,2-1 1 0 0,-1 0 0 0 0,2-1-1 0 0,2 2-12 0 0,114 43-3032 0 0,-100-48 2084 0 0</inkml:trace>
  <inkml:trace contextRef="#ctx0" brushRef="#br0" timeOffset="210845.917">19860 5061 1008 0 0,'17'21'317'0'0,"-1"1"0"0"0,-1 1 1 0 0,-1 0-1 0 0,-1 1 0 0 0,-1 1 0 0 0,-1 0 0 0 0,-2 0 1 0 0,0 1-1 0 0,-2 0 0 0 0,0 1 0 0 0,-1 3-317 0 0,-5-24 33 0 0,22 176 997 0 0,-25-169-994 0 0,0 0-1 0 0,0 0 1 0 0,-2 0 0 0 0,1-1-1 0 0,-2 1 1 0 0,1-1 0 0 0,-2 0 0 0 0,0 0-1 0 0,0-1 1 0 0,-1 0 0 0 0,0 0-1 0 0,-1 0 1 0 0,0-1 0 0 0,-2 1-36 0 0,-94 67-3272 0 0,85-73 1936 0 0</inkml:trace>
  <inkml:trace contextRef="#ctx0" brushRef="#br0" timeOffset="214321.515">22082 5147 1148 0 0,'12'-15'1784'0'0,"-9"15"-1564"0"0,1-6-16 0 0,5-2-183 0 0,-7 6 20 0 0,1-1 0 0 0,0 1 0 0 0,-1 0 0 0 0,1-1 0 0 0,-1 1 1 0 0,0-1-1 0 0,0 0 0 0 0,0 1 0 0 0,0-1 0 0 0,0 0 0 0 0,-1 0 1 0 0,1-1-1 0 0,-1 1 0 0 0,0 0 0 0 0,0 0 0 0 0,0-1 0 0 0,0 1 0 0 0,0 0 1 0 0,-1-1-1 0 0,0 1 0 0 0,0-1 0 0 0,0 1 0 0 0,0-1 0 0 0,0 1-41 0 0,-7-7 9 0 0,0 0 0 0 0,-1 1 0 0 0,1-1-1 0 0,-2 2 1 0 0,0-1 0 0 0,0 1 0 0 0,0 1-1 0 0,-1 0 1 0 0,0 0 0 0 0,0 1 0 0 0,-1 0-1 0 0,1 0 1 0 0,-1 2 0 0 0,-1-1 0 0 0,1 1-1 0 0,-1 1 1 0 0,1 0 0 0 0,-1 1 0 0 0,0 0-1 0 0,0 0 1 0 0,0 2 0 0 0,0-1 0 0 0,0 1-1 0 0,0 1 1 0 0,0 1 0 0 0,-9 1-9 0 0,9-3 9 0 0,-1 1 0 0 0,1 0 0 0 0,0 1 1 0 0,-1 0-1 0 0,1 0 0 0 0,0 2 0 0 0,1 0 1 0 0,-1 0-1 0 0,1 1 0 0 0,-1 0 0 0 0,1 1 1 0 0,1 0-1 0 0,-1 1 0 0 0,1 0 0 0 0,0 0 1 0 0,1 1-1 0 0,0 1 0 0 0,0 0 0 0 0,1 0 1 0 0,0 0-1 0 0,-5 8-9 0 0,12-13 3 0 0,0 0 0 0 0,0 0 0 0 0,0 0 0 0 0,0 0 0 0 0,0 0 0 0 0,1 0 0 0 0,0 0 0 0 0,0 0 0 0 0,0 0 1 0 0,0 0-1 0 0,1 0 0 0 0,-1 0 0 0 0,1 0 0 0 0,0 0 0 0 0,0 0 0 0 0,0-1 0 0 0,1 1 0 0 0,0 0 0 0 0,-1 0 0 0 0,1-1 0 0 0,1 1 0 0 0,-1-1 1 0 0,0 0-1 0 0,1 0 0 0 0,0 0 0 0 0,-1 0 0 0 0,1 0 0 0 0,0 0 0 0 0,1-1 0 0 0,-1 0 0 0 0,0 1 0 0 0,1-1 0 0 0,-1 0 0 0 0,1-1 1 0 0,0 1-1 0 0,-1-1 0 0 0,2 1-3 0 0,151 32 314 0 0,-142-35-324 0 0,0 0-1 0 0,0-1 0 0 0,-1-1 1 0 0,1 0-1 0 0,-1 0 0 0 0,0-2 1 0 0,0 0-1 0 0,0 0 0 0 0,-1-1 1 0 0,0-1-1 0 0,0 0 0 0 0,0 0 1 0 0,-1-1-1 0 0,0-1 0 0 0,-1 0 1 0 0,0 0-1 0 0,0-1 0 0 0,-1 0 1 0 0,0-1-1 0 0,-1 0 0 0 0,0 0 1 0 0,2-6 10 0 0,2-5 716 0 0,0 6 1223 0 0,-13 43-1573 0 0,-63 270 850 0 0,1 28 857 0 0,56-303-1004 0 0,11-35-3358 0 0,44-56-4584 0 0,-35 56 5396 0 0</inkml:trace>
  <inkml:trace contextRef="#ctx0" brushRef="#br0" timeOffset="214634.506">22628 5279 1644 0 0,'16'0'7028'0'0,"-8"1"-6184"0"0,-26 0-7813 0 0,7 0 5902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5:0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91 903 1060 0 0,'-75'-4'6219'0'0,"60"3"-2472"0"0,60-6-3435 0 0,131-13-678 0 0,152-27-7809 0 0,-304 41 6918 0 0</inkml:trace>
  <inkml:trace contextRef="#ctx0" brushRef="#br0" timeOffset="516.014">1400 675 1212 0 0,'7'10'3286'0'0,"-12"39"-1885"0"0,-26 70 94 0 0,13-60-732 0 0,4 1 0 0 0,1 0 0 0 0,4 1 0 0 0,2 0 0 0 0,3 0-763 0 0,61-28 543 0 0,-20-31-706 0 0,1-1-1 0 0,0-2 0 0 0,0-1 1 0 0,-1-2-1 0 0,1-2 1 0 0,15-5 163 0 0,120-55-5662 0 0,-150 45 3161 0 0,-18 11 1293 0 0</inkml:trace>
  <inkml:trace contextRef="#ctx0" brushRef="#br0" timeOffset="766.002">1301 879 1780 0 0,'51'-7'5751'0'0,"68"-19"-4245"0"0,9-3-1841 0 0,11-23-5272 0 0,-125 39 4236 0 0</inkml:trace>
  <inkml:trace contextRef="#ctx0" brushRef="#br0" timeOffset="1031.688">1370 573 1240 0 0,'-10'1'5520'0'0,"43"-1"-4551"0"0,328-48-1765 0 0,-210 34-3002 0 0,-105 9 2335 0 0</inkml:trace>
  <inkml:trace contextRef="#ctx0" brushRef="#br0" timeOffset="1297.255">2535 548 1416 0 0,'-154'317'6659'0'0,"126"-216"-5917"0"0,-24 62-2902 0 0,23-137-1847 0 0,28-26 2749 0 0</inkml:trace>
  <inkml:trace contextRef="#ctx0" brushRef="#br0" timeOffset="1547.603">2149 713 1936 0 0,'5'-27'6185'0'0,"21"35"-4598"0"0,-23-7-1651 0 0,208 127 1227 0 0,-34 43-3919 0 0,-125-52-2540 0 0,-51-105 4117 0 0</inkml:trace>
  <inkml:trace contextRef="#ctx0" brushRef="#br0" timeOffset="2125.79">947 504 1112 0 0,'-15'10'346'0'0,"-1"2"0"0"0,2-1 0 0 0,0 2 0 0 0,0 0 0 0 0,1 0 0 0 0,1 1 0 0 0,0 1 0 0 0,1 0 0 0 0,0 1 0 0 0,1 0 0 0 0,1 0 0 0 0,1 1 0 0 0,0 0 0 0 0,2 1 0 0 0,-1-1 0 0 0,2 2 0 0 0,1-1 0 0 0,0 0 0 0 0,1 1 0 0 0,0 13-346 0 0,6 57 847 0 0,5-59-781 0 0,2 0-1 0 0,0 0 0 0 0,2-2 1 0 0,1 1-1 0 0,2-1 0 0 0,1-1 1 0 0,0-1-1 0 0,2 0 0 0 0,1-1 1 0 0,1-1-1 0 0,2-1 0 0 0,0-1 1 0 0,1 0-1 0 0,16 10-65 0 0,-5-6-575 0 0,1-2 0 0 0,1-2 0 0 0,1-1 0 0 0,1-1 0 0 0,1-2 1 0 0,37 11 574 0 0,54 8-2899 0 0,-63-27 1517 0 0</inkml:trace>
  <inkml:trace contextRef="#ctx0" brushRef="#br0" timeOffset="2657.805">2832 326 1128 0 0,'11'12'4257'0'0,"6"27"-4251"0"0,-16-36 277 0 0,31 69 502 0 0,-3 1 0 0 0,-4 1 0 0 0,-2 2 0 0 0,-4 0 0 0 0,-4 1 1 0 0,-2 1-1 0 0,-3 18-785 0 0,-11-72 139 0 0,-2 0 1 0 0,0 0 0 0 0,-2 0 0 0 0,0 0-1 0 0,-2 0 1 0 0,0-1 0 0 0,-2 0 0 0 0,0-1-1 0 0,-2 0 1 0 0,-1 0 0 0 0,0-1 0 0 0,-1-1-1 0 0,-2 0 1 0 0,0-1 0 0 0,-1 0 0 0 0,0-1-1 0 0,-2-1 1 0 0,0-1 0 0 0,-1 0 0 0 0,-2-1-140 0 0,20-12-139 0 0,-1-1 0 0 0,0 0 0 0 0,-1 0 0 0 0,1 0 0 0 0,0 0 0 0 0,-1 0 1 0 0,1 0-1 0 0,-1 0 0 0 0,1-1 0 0 0,-1 1 0 0 0,0-1 0 0 0,0 0 0 0 0,1 0 1 0 0,-1 0-1 0 0,0 0 0 0 0,0-1 0 0 0,0 1 0 0 0,0-1 0 0 0,0 1 0 0 0,0-1 1 0 0,0 0-1 0 0,0 0 0 0 0,-1-1 0 0 0,1 1 0 0 0,0 0 0 0 0,0-1 0 0 0,1 0 1 0 0,-1 0-1 0 0,0 0 0 0 0,0 0 0 0 0,0 0 0 0 0,0-1 0 0 0,1 1 0 0 0,-1-1 1 0 0,1 0-1 0 0,-1 1 0 0 0,1-1 0 0 0,0 0 0 0 0,0-1 0 0 0,-1 1 0 0 0,2 0 1 0 0,-1-1-1 0 0,0 1 0 0 0,0-1 0 0 0,1 1 0 0 0,-1-1 0 0 0,1 0 0 0 0,0 0 1 0 0,0 0-1 0 0,0 1 0 0 0,0-1 0 0 0,0 0 0 0 0,1 0 0 0 0,-1 0 0 0 0,1 0 1 0 0,0-2 138 0 0,-5-64-3080 0 0,5 47 1571 0 0</inkml:trace>
  <inkml:trace contextRef="#ctx0" brushRef="#br0" timeOffset="3111.554">3112 24 1712 0 0,'0'-1'76'0'0,"1"0"-1"0"0,-1-1 1 0 0,0 1-1 0 0,1 0 1 0 0,-1 0-1 0 0,1 0 1 0 0,0 0-1 0 0,-1 0 1 0 0,1 0-1 0 0,0 0 1 0 0,-1 0-1 0 0,1 0 1 0 0,0 0 0 0 0,0 0-1 0 0,0 0 1 0 0,0 1-1 0 0,0-1 1 0 0,0 0-1 0 0,0 1 1 0 0,0-1-1 0 0,0 0 1 0 0,0 1-1 0 0,0-1 1 0 0,0 1-1 0 0,1 0 1 0 0,-1-1-1 0 0,0 1 1 0 0,0 0-1 0 0,0 0 1 0 0,1 0-1 0 0,-1 0 1 0 0,0 0-1 0 0,0 0 1 0 0,0 0 0 0 0,1 0-1 0 0,-1 0 1 0 0,0 1-1 0 0,0-1 1 0 0,0 0-1 0 0,1 1 1 0 0,-1-1-1 0 0,0 1 1 0 0,0-1-1 0 0,0 1 1 0 0,0 0-1 0 0,0-1 1 0 0,0 1-1 0 0,0 0 1 0 0,0 0-1 0 0,-1 0 1 0 0,1 0-1 0 0,0 0 1 0 0,0 0 0 0 0,-1 0-1 0 0,1 0 1 0 0,0 0-1 0 0,-1 0 1 0 0,1 1-76 0 0,17 75 1156 0 0,-20-57-878 0 0,-1 0-1 0 0,-1 0 1 0 0,-1 0-1 0 0,-1 0 1 0 0,0-1-1 0 0,-1 0 1 0 0,-2 0-1 0 0,0-1 1 0 0,-6 10-278 0 0,-20 45 1021 0 0,34-71-1003 0 0,0 0 0 0 0,0 0 0 0 0,0 1-1 0 0,0-1 1 0 0,0 1 0 0 0,1-1 0 0 0,-1 0-1 0 0,1 1 1 0 0,0-1 0 0 0,-1 1 0 0 0,1-1-1 0 0,0 1 1 0 0,1-1 0 0 0,-1 1 0 0 0,0-1-1 0 0,1 1 1 0 0,-1-1 0 0 0,1 1 0 0 0,0-1 0 0 0,0 0-1 0 0,0 1 1 0 0,0-1 0 0 0,0 0 0 0 0,1 0-1 0 0,-1 0 1 0 0,0 0 0 0 0,1 0 0 0 0,0 0-1 0 0,-1 0 1 0 0,1-1 0 0 0,0 1 0 0 0,0 0-1 0 0,0-1 1 0 0,0 0 0 0 0,0 1 0 0 0,0-1-1 0 0,1 0 1 0 0,-1 0 0 0 0,0 0 0 0 0,1 0-1 0 0,-1-1 1 0 0,1 1 0 0 0,-1-1 0 0 0,0 1-1 0 0,3-1-17 0 0,125 10-942 0 0,-113-10 727 0 0,226-27-6303 0 0,-202 19 5123 0 0,-3-1-42 0 0</inkml:trace>
  <inkml:trace contextRef="#ctx0" brushRef="#br0" timeOffset="3502.124">3621 851 1044 0 0,'10'6'8190'0'0,"-4"0"-8470"0"0,8-10-5386 0 0,-10 0 4378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7:2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707 329 876 0 0,'0'-10'685'0'0,"0"8"-635"0"0,1 0 0 0 0,-1 0-1 0 0,1 1 1 0 0,-1-1 0 0 0,0 0 0 0 0,0 0 0 0 0,1 0-1 0 0,-2 0 1 0 0,1 0 0 0 0,0 1 0 0 0,0-1 0 0 0,0 0 0 0 0,-1 0-1 0 0,1 0 1 0 0,-1 1 0 0 0,0-1 0 0 0,1 0 0 0 0,-1 1-1 0 0,0-1 1 0 0,0 0 0 0 0,0 1 0 0 0,0-1 0 0 0,0 1-1 0 0,0-1 1 0 0,-1 1 0 0 0,1 0 0 0 0,0 0 0 0 0,-1-1-1 0 0,1 1 1 0 0,-1 0 0 0 0,1 0 0 0 0,-1 0 0 0 0,0 1 0 0 0,1-1-1 0 0,-1 0 1 0 0,0 1 0 0 0,0-1 0 0 0,1 1 0 0 0,-1-1-1 0 0,0 1 1 0 0,0 0 0 0 0,0-1-50 0 0,-28 0 104 0 0,0 0-1 0 0,0 1 1 0 0,0 2 0 0 0,0 2-1 0 0,0 0 1 0 0,1 2 0 0 0,0 1 0 0 0,0 2-1 0 0,0 0 1 0 0,1 2 0 0 0,1 1-1 0 0,0 1 1 0 0,-23 16-104 0 0,44-26 21 0 0,-13 6 31 0 0,6-5 1 0 0,-1 1 1 0 0,1 0-1 0 0,0 1 1 0 0,0 0-1 0 0,0 1 1 0 0,1 1 0 0 0,0 0-1 0 0,1 1 1 0 0,-1 0-1 0 0,2 0 1 0 0,-1 1-1 0 0,2 1 1 0 0,-1 0-1 0 0,1 0 1 0 0,1 1 0 0 0,0 0-1 0 0,1 0 1 0 0,0 1-1 0 0,-4 10-53 0 0,13-13 30 0 0,1 0-1 0 0,1-1 0 0 0,-1 1 1 0 0,1-1-1 0 0,1 0 0 0 0,0 0 1 0 0,0-1-1 0 0,1 1 0 0 0,0-1 1 0 0,0 0-1 0 0,1-1 0 0 0,0 1 1 0 0,0-1-1 0 0,1-1 0 0 0,0 1 1 0 0,0-1-1 0 0,0-1 0 0 0,1 1 1 0 0,0-2-1 0 0,0 1 0 0 0,0-1 1 0 0,9 2-30 0 0,333 158 481 0 0,-286-102 238 0 0,-86-35-264 0 0,12-21-406 0 0,0-1 1 0 0,0-1-1 0 0,0 0 0 0 0,-1 0 0 0 0,0 0 0 0 0,0-1 1 0 0,0-1-1 0 0,0 0 0 0 0,0 0 0 0 0,-1-1 0 0 0,1 0 1 0 0,-1-1-1 0 0,1 0 0 0 0,0-1 0 0 0,-6 0-49 0 0,-7 0 83 0 0,7 1-168 0 0,0-1 1 0 0,0-1-1 0 0,0-1 1 0 0,1 0-1 0 0,-1-1 0 0 0,1-1 1 0 0,0 0-1 0 0,0-2 1 0 0,0 1-1 0 0,1-1 1 0 0,0-1-1 0 0,0-1 0 0 0,-3-3 85 0 0,15 11-152 0 0,0-1-1 0 0,0 0 0 0 0,0 0 0 0 0,0 0 0 0 0,0 0 0 0 0,1 0 1 0 0,-1 0-1 0 0,1 0 0 0 0,-1 0 0 0 0,1 0 0 0 0,0-1 1 0 0,0 1-1 0 0,0-1 0 0 0,0 1 0 0 0,0-1 0 0 0,1 1 0 0 0,-1-1 1 0 0,1 1-1 0 0,-1-1 0 0 0,1 0 0 0 0,0 1 0 0 0,0-1 1 0 0,0 0-1 0 0,1 1 0 0 0,-1-1 0 0 0,1 1 0 0 0,-1-1 0 0 0,1 0 1 0 0,0 1-1 0 0,0 0 0 0 0,0-1 0 0 0,0 1 0 0 0,0-1 0 0 0,1 1 1 0 0,-1 0-1 0 0,1 0 0 0 0,-1 0 0 0 0,1-1 153 0 0,18-17-1226 0 0</inkml:trace>
  <inkml:trace contextRef="#ctx0" brushRef="#br0" timeOffset="697.915">630 548 836 0 0,'40'-74'6995'0'0,"-41"75"-6974"0"0,1-1 1 0 0,0 1-1 0 0,-1-1 1 0 0,1 1-1 0 0,0 0 1 0 0,0-1-1 0 0,-1 1 1 0 0,1 0-1 0 0,0-1 1 0 0,0 1-1 0 0,0-1 1 0 0,0 1-1 0 0,0 0 1 0 0,0-1-1 0 0,0 1 1 0 0,0 0-1 0 0,0-1 1 0 0,0 1-1 0 0,0 0 1 0 0,0-1-1 0 0,0 1 1 0 0,1 0-1 0 0,-1-1 1 0 0,0 1-1 0 0,0-1 1 0 0,1 1-1 0 0,-1 0 1 0 0,0-1-1 0 0,1 1 1 0 0,-1-1-1 0 0,1 1 1 0 0,-1-1-1 0 0,1 1 1 0 0,-1-1-1 0 0,1 0 1 0 0,-1 1-1 0 0,1-1 1 0 0,-1 1-1 0 0,1-1 1 0 0,-1 0-1 0 0,1 0 1 0 0,0 1-1 0 0,-1-1 1 0 0,1 0-1 0 0,-1 0 1 0 0,1 0-1 0 0,0 0 1 0 0,-1 0-1 0 0,1 1 1 0 0,0-1-1 0 0,-1 0 1 0 0,1-1-1 0 0,0 1 1 0 0,-1 0-1 0 0,1 0 1 0 0,0 0-1 0 0,-1 0 1 0 0,1 0-1 0 0,-1-1 1 0 0,1 1-1 0 0,0 0 1 0 0,-1 0-1 0 0,1-1 1 0 0,-1 1-1 0 0,1-1 1 0 0,0 1-22 0 0,16 65 34 0 0,115 334 385 0 0,-122-377-612 0 0,-20-24-4949 0 0,-4-10 3948 0 0,1-1 56 0 0</inkml:trace>
  <inkml:trace contextRef="#ctx0" brushRef="#br0" timeOffset="1071.078">467 743 1664 0 0,'22'-1'3704'0'0,"55"-5"-3203"0"0,434-73-3445 0 0,-499 76 2226 0 0,-2 0-233 0 0</inkml:trace>
  <inkml:trace contextRef="#ctx0" brushRef="#br0" timeOffset="1509.667">1211 612 1096 0 0,'16'-13'2850'0'0,"-54"15"-2310"0"0,20 4-439 0 0,0 0 0 0 0,0 2 0 0 0,0 0 0 0 0,1 1 0 0 0,0 1 0 0 0,1 0 0 0 0,0 1 0 0 0,0 1 0 0 0,1 1 0 0 0,1 0 0 0 0,0 1 0 0 0,1 0 0 0 0,0 1 0 0 0,2 0-1 0 0,-1 1 1 0 0,2 1 0 0 0,0-1 0 0 0,-1 6-101 0 0,10-20 20 0 0,1 0-1 0 0,-1 0 1 0 0,0 0-1 0 0,0 0 1 0 0,1 0-1 0 0,-1 0 0 0 0,1 1 1 0 0,0-1-1 0 0,0 0 1 0 0,0 0-1 0 0,0 1 1 0 0,0-1-1 0 0,0 0 1 0 0,1 0-1 0 0,-1 1 0 0 0,1-1 1 0 0,-1 0-1 0 0,1 0 1 0 0,0 0-1 0 0,0 0 1 0 0,0 0-1 0 0,0 0 1 0 0,0 0-1 0 0,0 0 1 0 0,1 0-1 0 0,-1 0 0 0 0,0-1 1 0 0,1 1-1 0 0,0-1 1 0 0,-1 1-1 0 0,1-1 1 0 0,0 1-1 0 0,0-1 1 0 0,0 0-1 0 0,0 0 0 0 0,0 0 1 0 0,0 0-1 0 0,0 0 1 0 0,0-1-1 0 0,0 1 1 0 0,0 0-1 0 0,1-1 1 0 0,-1 0-1 0 0,0 1 1 0 0,0-1-1 0 0,1 0 0 0 0,-1 0 1 0 0,0 0-1 0 0,0-1 1 0 0,1 1-1 0 0,-1-1 1 0 0,0 1-1 0 0,0-1 1 0 0,0 1-1 0 0,0-1 1 0 0,0 0-1 0 0,0 0 0 0 0,0 0 1 0 0,0-1-1 0 0,0 1 1 0 0,0 0-1 0 0,0-1 1 0 0,1 0-20 0 0,14-3-12 0 0,1-1 1 0 0,0-1 0 0 0,-1 0-1 0 0,-1-1 1 0 0,1-1 0 0 0,-1 0-1 0 0,-1-1 1 0 0,1-1 0 0 0,-2-1-1 0 0,0 0 1 0 0,0-1 0 0 0,-1 0-1 0 0,-1-1 1 0 0,2-3 11 0 0,-14 17-14 0 0,0 1 0 0 0,0-1 1 0 0,-1 1-1 0 0,1 0 0 0 0,0-1 0 0 0,-1 1 1 0 0,1-1-1 0 0,0 1 0 0 0,-1-1 0 0 0,1 0 0 0 0,-1 1 1 0 0,1-1-1 0 0,-1 1 0 0 0,1-1 0 0 0,-1 0 1 0 0,1 1-1 0 0,-1-1 0 0 0,1 0 0 0 0,-1 0 1 0 0,1 1-1 0 0,-1-1 0 0 0,1 0 0 0 0,-1 0 0 0 0,0 0 1 0 0,1 0-1 0 0,-1 0 0 0 0,1 0 0 0 0,-1 0 1 0 0,0 0-1 0 0,1 0 0 0 0,-1 0 0 0 0,1 0 0 0 0,-1 0 1 0 0,0 0-1 0 0,1 0 0 0 0,-1 0 0 0 0,1-1 1 0 0,-1 1-1 0 0,1 0 0 0 0,-1 0 0 0 0,1-1 0 0 0,-1 1 1 0 0,1 0-1 0 0,-1-1 0 0 0,1 1 0 0 0,-1-1 1 0 0,1 1 13 0 0,-1 5-127 0 0,0 0 0 0 0,1 0 1 0 0,0 0-1 0 0,0 0 0 0 0,0 0 1 0 0,0 0-1 0 0,1 1 1 0 0,0-1-1 0 0,0 0 0 0 0,0 0 1 0 0,1-1-1 0 0,0 1 0 0 0,0 0 1 0 0,0 0-1 0 0,1-1 0 0 0,-1 1 1 0 0,1-1-1 0 0,0 0 1 0 0,0 0-1 0 0,0 0 0 0 0,1 0 1 0 0,0-1-1 0 0,-1 1 0 0 0,1-1 1 0 0,0 0-1 0 0,1 0 1 0 0,-1 0-1 0 0,1-1 0 0 0,-1 1 1 0 0,5 1 126 0 0,3 0-1288 0 0</inkml:trace>
  <inkml:trace contextRef="#ctx0" brushRef="#br0" timeOffset="2360.383">1518 671 1196 0 0,'39'141'2586'0'0,"-38"-141"-2498"0"0,0 1 1 0 0,-1 0-1 0 0,1 0 0 0 0,-1-1 0 0 0,1 1 0 0 0,-1 0 0 0 0,1 0 0 0 0,-1 0 0 0 0,0 0 0 0 0,1 0 0 0 0,-1 0 0 0 0,0 0 0 0 0,0 0 0 0 0,0 0 1 0 0,0 0-1 0 0,0-1 0 0 0,0 1 0 0 0,0 0 0 0 0,0 0 0 0 0,0 0 0 0 0,0 0 0 0 0,0 0 0 0 0,0 0 0 0 0,-1 0 0 0 0,1 0 0 0 0,0 0 1 0 0,-1 0-1 0 0,1 0 0 0 0,-1 0 0 0 0,1-1 0 0 0,-1 1 0 0 0,0 0 0 0 0,1 0 0 0 0,-1-1 0 0 0,1 1 0 0 0,-1 0 0 0 0,0-1 0 0 0,0 1 1 0 0,0-1-1 0 0,1 1 0 0 0,-1-1 0 0 0,0 1 0 0 0,0-1 0 0 0,0 1 0 0 0,0-1 0 0 0,0 0 0 0 0,0 1 0 0 0,0-1 0 0 0,0 0 0 0 0,1 0 1 0 0,-1 0-1 0 0,0 0 0 0 0,0 0 0 0 0,-1 0-88 0 0,-1-7 66 0 0,0-1 0 0 0,1 0 0 0 0,0 1 1 0 0,0-1-1 0 0,1 0 0 0 0,0 0 0 0 0,0 0 0 0 0,1 0 1 0 0,0 0-1 0 0,0 0 0 0 0,1 0 0 0 0,0 0 0 0 0,0 0 1 0 0,1 0-1 0 0,0 0 0 0 0,1 0 0 0 0,2-6-66 0 0,-4 9-19 0 0,0 1-1 0 0,0-1 0 0 0,0 1 0 0 0,0-1 1 0 0,0 1-1 0 0,1 0 0 0 0,0-1 1 0 0,0 1-1 0 0,0 0 0 0 0,1 0 1 0 0,-1 0-1 0 0,1 1 0 0 0,0-1 1 0 0,0 1-1 0 0,0-1 0 0 0,0 1 1 0 0,1 0-1 0 0,0 0 0 0 0,-1 0 1 0 0,1 1-1 0 0,0-1 0 0 0,0 1 0 0 0,0 0 1 0 0,1 0-1 0 0,-1 1 0 0 0,0-1 1 0 0,1 1-1 0 0,-1 0 0 0 0,1 0 1 0 0,-1 0-1 0 0,1 1 0 0 0,-1-1 1 0 0,1 1-1 0 0,0 0 0 0 0,-1 1 1 0 0,1-1-1 0 0,-1 1 0 0 0,1 0 1 0 0,-1 0-1 0 0,3 1 20 0 0,96 103-417 0 0,-65-54 8 0 0,-31-47 324 0 0,-1-1 0 0 0,1 0-1 0 0,0 0 1 0 0,0-1 0 0 0,-1 0 0 0 0,2 0 0 0 0,-1-1 0 0 0,0 0 0 0 0,0 0 0 0 0,0 0 0 0 0,0-1 0 0 0,1 0 0 0 0,-1-1 0 0 0,0 1-1 0 0,0-2 1 0 0,0 1 0 0 0,0-1 0 0 0,0 0 0 0 0,0 0 0 0 0,0 0 0 0 0,0-1 0 0 0,-1-1 0 0 0,1 1 0 0 0,-1-1 0 0 0,2-2 85 0 0,15-3-173 0 0,-7 4 100 0 0,-1-2 0 0 0,1 0 0 0 0,-1 0 0 0 0,0-2 0 0 0,-1 0 0 0 0,0 0 1 0 0,-1-1-1 0 0,0-1 0 0 0,0 0 0 0 0,-1-1 0 0 0,4-6 73 0 0,-17 16 17 0 0,0 0 0 0 0,0 0 0 0 0,-1 0 0 0 0,1 0 0 0 0,0 1 1 0 0,-1-1-1 0 0,0 0 0 0 0,1 1 0 0 0,-1-1 0 0 0,0 0 0 0 0,0 1 0 0 0,0 0 0 0 0,1 0 0 0 0,-2-1 0 0 0,1 1 0 0 0,0 0 0 0 0,0 1 0 0 0,0-1 0 0 0,0 0 1 0 0,-1 1-1 0 0,1-1 0 0 0,0 1 0 0 0,0 0 0 0 0,-1-1 0 0 0,1 1 0 0 0,0 0 0 0 0,-1 1 0 0 0,1-1 0 0 0,0 0 0 0 0,-1 1 0 0 0,1-1 0 0 0,0 1 0 0 0,0-1 1 0 0,0 1-1 0 0,-1 0 0 0 0,1 0 0 0 0,0 0 0 0 0,0 1-17 0 0,-12 1 52 0 0,1 1 0 0 0,0 0 1 0 0,0 1-1 0 0,0 1 0 0 0,1 0 1 0 0,0 0-1 0 0,0 2 0 0 0,0-1 1 0 0,1 1-1 0 0,0 1 0 0 0,1 0 0 0 0,0 1 1 0 0,0-1-1 0 0,1 2 0 0 0,0 0 1 0 0,1 0-1 0 0,1 0 0 0 0,-1 1 1 0 0,2 0-1 0 0,-1 0 0 0 0,2 1 0 0 0,0 0 1 0 0,0 0-1 0 0,1 0 0 0 0,-1 11-52 0 0,5-23 2 0 0,0 1 0 0 0,1 0 0 0 0,-1 0 0 0 0,1 0 0 0 0,-1 0 0 0 0,1 0 0 0 0,0-1-1 0 0,0 1 1 0 0,-1 0 0 0 0,1-1 0 0 0,0 1 0 0 0,1 0 0 0 0,-1-1 0 0 0,0 0 0 0 0,0 1 0 0 0,1-1-1 0 0,-1 0 1 0 0,1 1 0 0 0,-1-1 0 0 0,1 0 0 0 0,-1 0 0 0 0,1 0 0 0 0,0 0 0 0 0,0-1 0 0 0,-1 1-1 0 0,1 0 1 0 0,0-1 0 0 0,0 1 0 0 0,0-1 0 0 0,0 0 0 0 0,-1 1 0 0 0,1-1 0 0 0,0 0 0 0 0,0 0-1 0 0,0 0 1 0 0,0 0 0 0 0,0-1 0 0 0,0 1 0 0 0,0 0 0 0 0,0-1-2 0 0,75-19-22 0 0,-55 7 6 0 0,-1-2 1 0 0,0-1-1 0 0,-1 0 1 0 0,-1-2-1 0 0,0 0 1 0 0,-2-1-1 0 0,0-1 1 0 0,-1 0 0 0 0,-1-1-1 0 0,-1-1 1 0 0,-1-1-1 0 0,-1 0 1 0 0,-1 0-1 0 0,-1-1 1 0 0,-1 0-1 0 0,-1-1 1 0 0,-1 0 0 0 0,-2 0-1 0 0,0-1 1 0 0,-1 1-1 0 0,-2-1 1 0 0,-1 0-1 0 0,-1-2 16 0 0,2 12 17 0 0,1-5 203 0 0,0-1 0 0 0,-2 1 0 0 0,0 0 1 0 0,-1-1-1 0 0,-1 1 0 0 0,-2 0 1 0 0,0-1-1 0 0,-1 1 0 0 0,-3-7-220 0 0,7 26 20 0 0,0 1-1 0 0,0-1 1 0 0,0 0 0 0 0,-1 0 0 0 0,1 1-1 0 0,-1-1 1 0 0,1 0 0 0 0,-1 1-1 0 0,0-1 1 0 0,0 1 0 0 0,1-1-1 0 0,-1 1 1 0 0,0-1 0 0 0,0 1-1 0 0,0 0 1 0 0,-1-1 0 0 0,1 1-1 0 0,0 0 1 0 0,0 0 0 0 0,-1 0-1 0 0,1 0 1 0 0,-1 0 0 0 0,1 0 0 0 0,-1 0-1 0 0,1 0 1 0 0,-1 1 0 0 0,0-1-1 0 0,1 0 1 0 0,-1 1 0 0 0,0 0-1 0 0,1-1 1 0 0,-1 1 0 0 0,0 0-1 0 0,0 0 1 0 0,1 0 0 0 0,-1 0-1 0 0,0 0 1 0 0,0 0 0 0 0,1 1-1 0 0,-1-1 1 0 0,0 0 0 0 0,1 1 0 0 0,-1 0-1 0 0,0-1 1 0 0,1 1 0 0 0,-1 0-1 0 0,1 0 1 0 0,-1-1 0 0 0,1 1-1 0 0,0 1 1 0 0,-1-1 0 0 0,1 0-1 0 0,0 0 1 0 0,0 0 0 0 0,-1 1-1 0 0,1-1 1 0 0,0 0 0 0 0,0 1-1 0 0,1-1 1 0 0,-1 1 0 0 0,0 0 0 0 0,0-1-1 0 0,1 1 1 0 0,-1-1 0 0 0,1 1-20 0 0,-7 8 13 0 0,1 0 0 0 0,0 0 0 0 0,1 0 0 0 0,0 0 0 0 0,1 1 1 0 0,0 0-1 0 0,0 0 0 0 0,1 0 0 0 0,1 0 0 0 0,0 1 0 0 0,1-1 1 0 0,0 1-1 0 0,0-1 0 0 0,1 1 0 0 0,1-1 0 0 0,0 1 0 0 0,0-1 1 0 0,2 1-1 0 0,-1-1 0 0 0,1 0 0 0 0,1 0 0 0 0,3 8-13 0 0,1 2-506 0 0,2 0 0 0 0,0-1 1 0 0,1 0-1 0 0,1-1 0 0 0,1 0 0 0 0,0-1 0 0 0,1 0 0 0 0,2-1 0 0 0,-1-1 0 0 0,2 0 0 0 0,5 3 506 0 0,2 0-1210 0 0,-1 0-82 0 0</inkml:trace>
  <inkml:trace contextRef="#ctx0" brushRef="#br0" timeOffset="2827.3">2782 467 1196 0 0,'-12'2'169'0'0,"0"2"-1"0"0,0-1 1 0 0,0 1-1 0 0,0 1 1 0 0,1 0-1 0 0,0 1 1 0 0,0 0-1 0 0,0 1 1 0 0,1 0-1 0 0,0 0 1 0 0,0 1-1 0 0,1 1 1 0 0,0 0-1 0 0,0 0 1 0 0,1 0-1 0 0,1 1 1 0 0,-1 0-1 0 0,1 1 1 0 0,1 0-1 0 0,0 0 1 0 0,1 0-1 0 0,0 1 1 0 0,1-1-1 0 0,0 1 1 0 0,0 0-1 0 0,2 1 1 0 0,-2 8-169 0 0,3-19 23 0 0,1 1 0 0 0,-1 0-1 0 0,1-1 1 0 0,0 1 0 0 0,0-1 0 0 0,0 1 0 0 0,0 0 0 0 0,0-1-1 0 0,0 1 1 0 0,1 0 0 0 0,-1-1 0 0 0,1 1 0 0 0,0-1 0 0 0,0 1-1 0 0,0-1 1 0 0,0 0 0 0 0,0 1 0 0 0,1-1 0 0 0,-1 0-1 0 0,1 0 1 0 0,-1 0 0 0 0,1 0 0 0 0,0 0 0 0 0,0 0 0 0 0,0 0-1 0 0,0 0 1 0 0,0-1 0 0 0,0 1 0 0 0,0-1 0 0 0,0 1 0 0 0,1-1-1 0 0,-1 0 1 0 0,1 0 0 0 0,-1 0 0 0 0,1-1 0 0 0,-1 1 0 0 0,1 0-1 0 0,-1-1 1 0 0,1 0 0 0 0,-1 1 0 0 0,1-1 0 0 0,0 0 0 0 0,-1 0-1 0 0,1-1 1 0 0,0 1 0 0 0,-1 0 0 0 0,1-1 0 0 0,-1 0 0 0 0,3 0-23 0 0,5-4 7 0 0,-1 0 0 0 0,1 0 1 0 0,-1-1-1 0 0,0 0 0 0 0,-1 0 1 0 0,1-1-1 0 0,-2 0 0 0 0,1-1 1 0 0,-1 0-1 0 0,0 0 0 0 0,0 0 1 0 0,-1-1-1 0 0,0 0 0 0 0,-1 0 1 0 0,0-1-1 0 0,0 0 0 0 0,-1 1 1 0 0,0-2-1 0 0,-1 1 0 0 0,0 0 1 0 0,-1 0-1 0 0,0-1 0 0 0,0 0 1 0 0,-1 1-1 0 0,-1-1 0 0 0,0-10-7 0 0,0 22-4 0 0,0-1 1 0 0,0 1-1 0 0,0-1 0 0 0,-1 1 0 0 0,1-1 0 0 0,0 1 0 0 0,0-1 1 0 0,0 1-1 0 0,-1 0 0 0 0,1-1 0 0 0,0 1 0 0 0,-1-1 0 0 0,1 0 1 0 0,0 1-1 0 0,-1-1 0 0 0,1 1 0 0 0,0-1 0 0 0,-1 1 0 0 0,1-1 1 0 0,-1 0-1 0 0,1 1 0 0 0,-1-1 0 0 0,1 0 0 0 0,-1 0 0 0 0,1 1 1 0 0,-1-1-1 0 0,1 0 0 0 0,-1 0 0 0 0,0 0 0 0 0,1 0 0 0 0,-1 0 1 0 0,1 0-1 0 0,-1 0 0 0 0,1 0 0 0 0,-1 0 0 0 0,0 0 0 0 0,1 0 1 0 0,-1 0-1 0 0,1 0 0 0 0,-1 0 0 0 0,1 0 0 0 0,-1 0 0 0 0,1-1 0 0 0,-1 1 1 0 0,1 0-1 0 0,-1 0 0 0 0,1-1 0 0 0,-1 1 0 0 0,1 0 0 0 0,-1-1 1 0 0,1 1-1 0 0,-1 0 0 0 0,1-1 0 0 0,0 1 0 0 0,-1-1 0 0 0,1 1 1 0 0,-1-1 3 0 0,6 14-242 0 0,0 0 1 0 0,1-1 0 0 0,0 1 0 0 0,1-1 0 0 0,0-1 0 0 0,1 1 0 0 0,1-1 0 0 0,-1-1-1 0 0,2 0 1 0 0,-1 0 0 0 0,2 0 0 0 0,-1-1 0 0 0,1-1 0 0 0,0 0 0 0 0,7 3 241 0 0,-11-6-1276 0 0</inkml:trace>
  <inkml:trace contextRef="#ctx0" brushRef="#br0" timeOffset="3155.457">2913 474 848 0 0,'4'-1'116'0'0,"0"0"-1"0"0,-1 0 0 0 0,1 1 1 0 0,0-1-1 0 0,-1 1 1 0 0,1 0-1 0 0,0 0 1 0 0,0 0-1 0 0,0 0 1 0 0,-1 1-1 0 0,1-1 1 0 0,0 1-1 0 0,-1 0 1 0 0,1 0-1 0 0,-1 1 1 0 0,1-1-1 0 0,-1 1 1 0 0,1-1-1 0 0,-1 1 0 0 0,0 0 1 0 0,0 1-1 0 0,0-1 1 0 0,0 0-1 0 0,0 1 1 0 0,-1-1-1 0 0,1 1 1 0 0,-1 0-1 0 0,1 0 1 0 0,-1 0-1 0 0,0 0 1 0 0,0 1-1 0 0,0 1-115 0 0,11 9 252 0 0,0 0 1 0 0,-2 1-1 0 0,0 1 0 0 0,-1 0 1 0 0,0 1-1 0 0,-1 0 0 0 0,-1 0 1 0 0,-1 1-1 0 0,0 0 0 0 0,-1 0 1 0 0,-1 0-1 0 0,-1 1 0 0 0,-1 0 1 0 0,0 0-1 0 0,-1 2-252 0 0,-2-20 38 0 0,0 0-1 0 0,0 1 1 0 0,0-1-1 0 0,0 1 1 0 0,0-1-1 0 0,0 1 1 0 0,0-1-1 0 0,0 0 1 0 0,0 1-1 0 0,-1-1 1 0 0,1 1-1 0 0,-1-1 1 0 0,1 0-1 0 0,-1 1 1 0 0,1-1-1 0 0,-1 0 1 0 0,0 1 0 0 0,1-1-1 0 0,-1 0 1 0 0,0 0-1 0 0,0 0 1 0 0,0 0-1 0 0,0 0 1 0 0,0 0-1 0 0,0 0 1 0 0,-1 0-1 0 0,1 0 1 0 0,0 0-1 0 0,0-1 1 0 0,-1 1-1 0 0,1-1 1 0 0,0 1-1 0 0,-1-1 1 0 0,1 1-1 0 0,0-1 1 0 0,-1 0-1 0 0,1 1 1 0 0,-1-1 0 0 0,1 0-1 0 0,-1 0 1 0 0,1 0-1 0 0,0 0 1 0 0,-1 0-1 0 0,1 0 1 0 0,-1-1-1 0 0,1 1 1 0 0,0 0-1 0 0,-1-1 1 0 0,1 1-1 0 0,-1-1 1 0 0,1 0-1 0 0,0 1 1 0 0,0-1-1 0 0,-1 0 1 0 0,1 0-1 0 0,0 0 1 0 0,0 0-1 0 0,0 0 1 0 0,0 0-1 0 0,0 0 1 0 0,0 0 0 0 0,0 0-1 0 0,0 0 1 0 0,1 0-1 0 0,-1-1 1 0 0,0 1-1 0 0,1 0 1 0 0,-1-1-38 0 0,-1-10-87 0 0,0 0-1 0 0,0 0 1 0 0,2 0 0 0 0,-1 0 0 0 0,2 0 0 0 0,-1 0 0 0 0,2 0 0 0 0,-1 1 0 0 0,2-1 0 0 0,-1 0 0 0 0,2 1 0 0 0,0-1 0 0 0,0 1-1 0 0,1 0 1 0 0,0 0 0 0 0,1 1 0 0 0,0-1 0 0 0,1 1 0 0 0,7-8 87 0 0,91-112-6513 0 0,-91 116 5041 0 0</inkml:trace>
  <inkml:trace contextRef="#ctx0" brushRef="#br0" timeOffset="3668.109">3598 497 1036 0 0,'-1'-3'100'0'0,"-1"0"0"0"0,0 1 0 0 0,0-1 0 0 0,0 1-1 0 0,0 0 1 0 0,0 0 0 0 0,0-1 0 0 0,0 1 0 0 0,-1 1 0 0 0,1-1 0 0 0,-1 0-1 0 0,0 0 1 0 0,1 1 0 0 0,-1 0 0 0 0,0-1 0 0 0,0 1 0 0 0,0 0-1 0 0,0 1 1 0 0,0-1 0 0 0,0 0 0 0 0,0 1 0 0 0,0 0 0 0 0,0-1 0 0 0,0 1-1 0 0,0 1 1 0 0,0-1 0 0 0,0 0 0 0 0,0 1 0 0 0,0-1 0 0 0,0 1 0 0 0,0 0-1 0 0,0 0 1 0 0,0 0 0 0 0,0 0 0 0 0,0 1 0 0 0,1-1 0 0 0,-1 1 0 0 0,0 0-1 0 0,-1 2-99 0 0,-11 4 92 0 0,1 0 0 0 0,1 1-1 0 0,-1 1 1 0 0,2 1-1 0 0,-1 0 1 0 0,1 0 0 0 0,1 1-1 0 0,0 0 1 0 0,1 1-1 0 0,0 1 1 0 0,1-1 0 0 0,1 2-1 0 0,0-1 1 0 0,1 1-1 0 0,0 0 1 0 0,1 1 0 0 0,1-1-1 0 0,-1 8-91 0 0,5-21-12 0 0,0 0 1 0 0,0 0-1 0 0,0 1 0 0 0,1-1 0 0 0,-1 0 0 0 0,1 1 1 0 0,-1-1-1 0 0,1 1 0 0 0,0-1 0 0 0,0 0 0 0 0,0 1 1 0 0,0-1-1 0 0,1 1 0 0 0,-1-1 0 0 0,1 0 0 0 0,-1 1 0 0 0,1-1 1 0 0,0 0-1 0 0,0 1 0 0 0,0-1 0 0 0,0 0 0 0 0,0 0 1 0 0,0 0-1 0 0,1 0 0 0 0,-1 0 0 0 0,1 0 0 0 0,-1 0 1 0 0,1-1-1 0 0,0 1 0 0 0,0-1 0 0 0,0 1 0 0 0,0-1 1 0 0,0 1-1 0 0,0-1 0 0 0,0 0 0 0 0,0 0 0 0 0,0 0 0 0 0,1 0 1 0 0,-1-1-1 0 0,0 1 0 0 0,1 0 0 0 0,-1-1 0 0 0,0 0 1 0 0,1 0-1 0 0,-1 1 0 0 0,1-1 0 0 0,-1-1 0 0 0,0 1 1 0 0,1 0-1 0 0,-1 0 0 0 0,0-1 0 0 0,1 0 0 0 0,-1 1 0 0 0,0-1 1 0 0,1 0-1 0 0,-1 0 0 0 0,0 0 0 0 0,0 0 0 0 0,0-1 1 0 0,0 1-1 0 0,0-1 0 0 0,0 1 0 0 0,0-1 12 0 0,12-5-51 0 0,0 0 0 0 0,-1 0-1 0 0,0-1 1 0 0,-1-1 0 0 0,0 0 0 0 0,0-1 0 0 0,-1 0-1 0 0,0-1 1 0 0,0 0 0 0 0,-1-1 0 0 0,-1 0-1 0 0,0 0 1 0 0,-1-1 0 0 0,0 0 0 0 0,-1 0-1 0 0,-1-1 1 0 0,0 0 0 0 0,-1 0 0 0 0,0-1-1 0 0,-1 0 1 0 0,1-4 51 0 0,2-23 381 0 0,-1 0 0 0 0,-1-1-1 0 0,-3 0 1 0 0,-2 1 0 0 0,-1-1-1 0 0,-2 0 1 0 0,-3 1 0 0 0,-1 0-1 0 0,-2-3-380 0 0,-27-58 2557 0 0,35 103-2523 0 0,0 1 0 0 0,-1-1 0 0 0,1 1 0 0 0,0 0 0 0 0,-1-1 0 0 0,1 1 0 0 0,0 0 0 0 0,0 0 0 0 0,-1 0 0 0 0,1 0 0 0 0,0 0 0 0 0,0 0 0 0 0,0 0 0 0 0,0 0 0 0 0,1 0 0 0 0,-1 0 1 0 0,0 1-1 0 0,0-1 0 0 0,1 0 0 0 0,-1 1 0 0 0,0-1 0 0 0,1 0 0 0 0,0 1 0 0 0,-1-1 0 0 0,1 1 0 0 0,0-1 0 0 0,-1 0 0 0 0,1 1 0 0 0,0-1 0 0 0,0 1 0 0 0,0-1 0 0 0,1 1 0 0 0,-1-1 0 0 0,0 1 0 0 0,0-1 1 0 0,1 1-1 0 0,-1-1 0 0 0,1 0 0 0 0,-1 1 0 0 0,1 0-34 0 0,1 32-191 0 0,2 1 1 0 0,0-1 0 0 0,3 0-1 0 0,0-1 1 0 0,3 1-1 0 0,11 28 191 0 0,92 190-7475 0 0,-97-220 6177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7:3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466 804 1532 0 0,'0'-5'107'0'0,"0"0"0"0"0,-1 1 0 0 0,1-1 1 0 0,-1 1-1 0 0,0-1 0 0 0,-1 1 0 0 0,1-1 0 0 0,-1 1 0 0 0,0-1 0 0 0,0 1 0 0 0,0 0 0 0 0,0 0 0 0 0,-1 0 1 0 0,0 0-1 0 0,0 1 0 0 0,0-1 0 0 0,0 1 0 0 0,0 0 0 0 0,-1-1 0 0 0,1 1 0 0 0,-1 1 0 0 0,0-1 0 0 0,0 1 1 0 0,0-1-1 0 0,0 1 0 0 0,-1 0 0 0 0,1 1 0 0 0,0-1 0 0 0,-1 1 0 0 0,1 0 0 0 0,-1 0 0 0 0,0 0 0 0 0,-2 0-107 0 0,-8 1 74 0 0,1-1 0 0 0,-1 2 0 0 0,0 0 0 0 0,0 1 0 0 0,0 0 0 0 0,1 2 0 0 0,-1-1 0 0 0,1 2 0 0 0,0 0 0 0 0,0 0 0 0 0,0 2 0 0 0,1-1 0 0 0,0 2 0 0 0,0 0 0 0 0,1 0 0 0 0,0 1 0 0 0,1 1 0 0 0,0 0 0 0 0,0 0 0 0 0,1 1 0 0 0,0 1 0 0 0,1-1 0 0 0,0 2 0 0 0,1-1 0 0 0,1 1 0 0 0,0 0 0 0 0,0 1 0 0 0,1-1 0 0 0,1 1-1 0 0,1 1 1 0 0,0-1 0 0 0,0 1 0 0 0,2-1 0 0 0,-2 12-74 0 0,5-23 15 0 0,-1 1 1 0 0,1-1-1 0 0,0 0 0 0 0,0 1 0 0 0,0-1 0 0 0,0 0 0 0 0,0 0 0 0 0,1 0 1 0 0,0 0-1 0 0,-1 0 0 0 0,1 0 0 0 0,0 0 0 0 0,0 0 0 0 0,1-1 0 0 0,-1 1 0 0 0,0-1 1 0 0,1 0-1 0 0,0 1 0 0 0,-1-1 0 0 0,1 0 0 0 0,0-1 0 0 0,0 1 0 0 0,0 0 0 0 0,0-1 1 0 0,1 0-1 0 0,-1 0 0 0 0,0 0 0 0 0,1 0 0 0 0,-1 0 0 0 0,0-1 0 0 0,1 1 0 0 0,-1-1 1 0 0,1 0-1 0 0,1 0-15 0 0,116-9 342 0 0,-97 1-351 0 0,-2-1-1 0 0,1-1 1 0 0,-1-1-1 0 0,-1-1 1 0 0,0-1-1 0 0,0-1 1 0 0,-1-1-1 0 0,-1 0 1 0 0,-1-2-1 0 0,0 0 1 0 0,-1-1-1 0 0,-1 0 1 0 0,-1-2-1 0 0,-1 0 1 0 0,0 0-1 0 0,-1-1 1 0 0,-2-1-1 0 0,0 0 1 0 0,-1-1-1 0 0,-2 0 1 0 0,0 0-1 0 0,-1-1 1 0 0,-1 0 0 0 0,-2 0-1 0 0,0 0 1 0 0,-2-1-1 0 0,0-2 10 0 0,6-158 1002 0 0,-8 183-995 0 0,0 1 1 0 0,1-1 0 0 0,-1 1 0 0 0,0-1 0 0 0,0 0 0 0 0,0 1 0 0 0,0-1 0 0 0,-1 1 0 0 0,1-1 0 0 0,0 1 0 0 0,-1-1 0 0 0,1 1 0 0 0,-1-1 0 0 0,1 1 0 0 0,-1-1 0 0 0,0 1-1 0 0,0-1 1 0 0,1 1 0 0 0,-1 0 0 0 0,0 0 0 0 0,0-1 0 0 0,0 1 0 0 0,0 0 0 0 0,-1 0 0 0 0,1 0 0 0 0,0 0 0 0 0,0 0 0 0 0,-1 0 0 0 0,1 1 0 0 0,0-1 0 0 0,-1 0 0 0 0,1 1-1 0 0,-1-1 1 0 0,1 1 0 0 0,-1-1 0 0 0,1 1 0 0 0,-1 0 0 0 0,1-1 0 0 0,-1 1 0 0 0,0 0 0 0 0,1 0 0 0 0,-1 0 0 0 0,1 0 0 0 0,-1 1 0 0 0,1-1 0 0 0,-1 0 0 0 0,1 1 0 0 0,-1-1-1 0 0,1 1 1 0 0,-1-1 0 0 0,1 1 0 0 0,-1 0 0 0 0,1-1 0 0 0,0 1 0 0 0,-1 0 0 0 0,1 0 0 0 0,0 0 0 0 0,0 0 0 0 0,0 0 0 0 0,0 0 0 0 0,0 1 0 0 0,0-1 0 0 0,0 0 0 0 0,0 1-8 0 0,-7 19 14 0 0,1 1 0 0 0,1-1 1 0 0,1 1-1 0 0,1 1 0 0 0,0-1 1 0 0,2 0-1 0 0,1 1 0 0 0,1-1 1 0 0,1 1-1 0 0,0 0 0 0 0,2-1 1 0 0,1 0-1 0 0,1 0 0 0 0,0 0 1 0 0,2 0-1 0 0,0-1 0 0 0,2 0 1 0 0,4 6-15 0 0,53 117-850 0 0,2-66-2951 0 0,-41-64 990 0 0,-19-14 1391 0 0</inkml:trace>
  <inkml:trace contextRef="#ctx0" brushRef="#br0" timeOffset="358.048">828 862 1300 0 0,'17'-5'213'0'0,"1"-1"-1"0"0,-1 0 0 0 0,-1-1 1 0 0,1-1-1 0 0,-1-1 0 0 0,-1 0 1 0 0,1-2-1 0 0,-2 1 1 0 0,1-2-1 0 0,-2 0 0 0 0,1 0 1 0 0,-2-1-1 0 0,0-1 1 0 0,0 0-1 0 0,-1-1 0 0 0,-1 0 1 0 0,0 0-1 0 0,-2-1 0 0 0,1-1 1 0 0,4-14-213 0 0,-12 29 8 0 0,0 1 0 0 0,0-1 0 0 0,1 0 0 0 0,-1 0 0 0 0,-1 1 0 0 0,1-1 0 0 0,0 0 0 0 0,0 0 0 0 0,-1 0 0 0 0,1 0 0 0 0,-1 0 0 0 0,1 0 0 0 0,-1 0 0 0 0,0 0 0 0 0,0 0 0 0 0,0 0 0 0 0,0 0 0 0 0,0 0 0 0 0,-1 0 0 0 0,1 0 0 0 0,0 0 0 0 0,-1 0 0 0 0,0 1 0 0 0,1-1 0 0 0,-1 0 0 0 0,0 0-1 0 0,0 0 1 0 0,0 0 0 0 0,0 1 0 0 0,0-1 0 0 0,0 1 0 0 0,-1-1 0 0 0,1 1 0 0 0,0-1 0 0 0,-1 1 0 0 0,1 0 0 0 0,-1-1 0 0 0,0 1 0 0 0,1 0 0 0 0,-1 0 0 0 0,0 0 0 0 0,0 0 0 0 0,0 1 0 0 0,0-1 0 0 0,1 0 0 0 0,-1 1 0 0 0,0-1 0 0 0,0 1 0 0 0,-1 0-8 0 0,-14 4 78 0 0,1 2-1 0 0,0 0 1 0 0,0 1 0 0 0,1 0-1 0 0,0 1 1 0 0,0 1-1 0 0,1 0 1 0 0,0 1-1 0 0,0 1 1 0 0,1 0 0 0 0,1 1-1 0 0,0 0 1 0 0,0 1-1 0 0,1 0 1 0 0,1 1 0 0 0,1 0-1 0 0,0 1 1 0 0,0 0-1 0 0,1 0 1 0 0,1 0 0 0 0,1 1-1 0 0,0 1 1 0 0,1-1-1 0 0,1 1 1 0 0,1-1-1 0 0,0 1 1 0 0,0 17-78 0 0,5-27-31 0 0,0 0 0 0 0,0 0-1 0 0,1 0 1 0 0,0 0 0 0 0,1 0 0 0 0,-1-1 0 0 0,1 0-1 0 0,1 0 1 0 0,-1 0 0 0 0,1 0 0 0 0,0-1 0 0 0,0 1-1 0 0,0-1 1 0 0,1-1 0 0 0,0 1 0 0 0,0-1-1 0 0,0 0 1 0 0,1 0 0 0 0,-1-1 0 0 0,1 0 0 0 0,0 0-1 0 0,0 0 1 0 0,0-1 0 0 0,0 0 0 0 0,0 0 0 0 0,0-1-1 0 0,1 0 1 0 0,-1-1 0 0 0,0 1 0 0 0,1-1 0 0 0,-1 0-1 0 0,0-1 1 0 0,1 0 0 0 0,-1 0 0 0 0,0-1 0 0 0,0 0-1 0 0,4-1 32 0 0,121-43-3667 0 0,-94 27 2191 0 0</inkml:trace>
  <inkml:trace contextRef="#ctx0" brushRef="#br0" timeOffset="902.891">1354 582 904 0 0,'6'2'3707'0'0,"9"13"-2896"0"0,184 245 1285 0 0,-126-143-276 0 0,-63-188-1120 0 0,-8 52-757 0 0,2 0 0 0 0,0-1 1 0 0,1 2-1 0 0,1-1 0 0 0,1 0 1 0 0,1 1-1 0 0,0 1 0 0 0,2-1 1 0 0,-1 1-1 0 0,2 1 0 0 0,0 0 1 0 0,2 0-1 0 0,-1 2 0 0 0,2-1 1 0 0,10-8 56 0 0,-22 22-10 0 0,0 0 1 0 0,0 0 0 0 0,0 0 0 0 0,0 0 0 0 0,1 1 0 0 0,-1-1 0 0 0,0 1 0 0 0,0 0-1 0 0,0-1 1 0 0,1 1 0 0 0,-1 0 0 0 0,0 0 0 0 0,0 1 0 0 0,1-1 0 0 0,-1 0 0 0 0,0 1-1 0 0,0-1 1 0 0,0 1 0 0 0,0 0 0 0 0,0 0 0 0 0,1-1 0 0 0,-1 2 0 0 0,-1-1 0 0 0,1 0 0 0 0,0 0-1 0 0,0 0 1 0 0,0 1 0 0 0,-1-1 0 0 0,1 1 0 0 0,-1 0 0 0 0,1-1 0 0 0,-1 1 0 0 0,1 0-1 0 0,-1 0 1 0 0,0 0 0 0 0,0 0 0 0 0,0 0 0 0 0,0 0 0 0 0,0 1 9 0 0,39 85-192 0 0,6 102-855 0 0,-55-193-2476 0 0,6 0 3081 0 0</inkml:trace>
  <inkml:trace contextRef="#ctx0" brushRef="#br0" timeOffset="1209.538">1775 319 2128 0 0,'5'-22'6106'0'0,"1"-14"-3529"0"0,-6 36-2426 0 0,0 0-61 0 0,-9-22-4073 0 0,-1 25 438 0 0,7-1 2329 0 0</inkml:trace>
  <inkml:trace contextRef="#ctx0" brushRef="#br0" timeOffset="2203.478">2369 535 1624 0 0,'15'-1'1867'0'0,"-32"1"-742"0"0,1 4-1035 0 0,-1 2-1 0 0,1 0 1 0 0,1 1-1 0 0,-1 0 0 0 0,1 1 1 0 0,0 1-1 0 0,1 0 1 0 0,0 1-1 0 0,1 1 0 0 0,0 0 1 0 0,0 1-1 0 0,1 0 1 0 0,1 1-1 0 0,0 0 0 0 0,1 1 1 0 0,0 0-1 0 0,1 1 1 0 0,1 0-1 0 0,0 0 1 0 0,1 1-1 0 0,-1 6-89 0 0,6-20 6 0 0,1 1 0 0 0,0-1 0 0 0,0 1 0 0 0,1 0 0 0 0,-1 0 0 0 0,1-1 0 0 0,-1 1 0 0 0,1 0 0 0 0,0 0 1 0 0,0-1-1 0 0,0 1 0 0 0,0 0 0 0 0,0 0 0 0 0,1-1 0 0 0,-1 1 0 0 0,1 0 0 0 0,0 0 0 0 0,0-1 0 0 0,0 1 0 0 0,0-1 0 0 0,0 1 0 0 0,1-1 0 0 0,-1 1 0 0 0,1-1 0 0 0,0 0 1 0 0,-1 0-1 0 0,1 0 0 0 0,0 0 0 0 0,0 0 0 0 0,0 0 0 0 0,0 0 0 0 0,1-1 0 0 0,-1 1 0 0 0,0-1 0 0 0,1 0 0 0 0,-1 1 0 0 0,1-1 0 0 0,0 0 0 0 0,-1 0 0 0 0,1-1 0 0 0,0 1 1 0 0,-1-1-1 0 0,1 1 0 0 0,0-1 0 0 0,0 0 0 0 0,-1 0 0 0 0,1 0 0 0 0,0 0 0 0 0,0 0 0 0 0,0-1 0 0 0,-1 1 0 0 0,1-1 0 0 0,0 0 0 0 0,-1 0 0 0 0,1 0-6 0 0,12-2-46 0 0,0-1 1 0 0,-1-1-1 0 0,1 0 0 0 0,-1-1 0 0 0,0 0 0 0 0,0-1 0 0 0,-1-1 0 0 0,0 0 1 0 0,-1 0-1 0 0,1-2 0 0 0,-2 1 0 0 0,1-2 0 0 0,-1 0 0 0 0,-1 0 0 0 0,0 0 1 0 0,-1-2-1 0 0,0 1 0 0 0,-1-1 0 0 0,0 0 0 0 0,-1-1 0 0 0,0 0 0 0 0,-1 0 1 0 0,1-7 45 0 0,-6 20 11 0 0,-1 1 1 0 0,0-1 0 0 0,0 0 0 0 0,0 1 0 0 0,-1-1 0 0 0,1 0 0 0 0,0 1 0 0 0,0-1 0 0 0,0 1 0 0 0,0-1 0 0 0,0 0 0 0 0,-1 1 0 0 0,1-1-1 0 0,0 1 1 0 0,-1-1 0 0 0,1 0 0 0 0,0 1 0 0 0,-1-1 0 0 0,1 1 0 0 0,-1-1 0 0 0,1 1 0 0 0,-1 0 0 0 0,1-1 0 0 0,-1 1 0 0 0,1-1 0 0 0,-1 1 0 0 0,1 0-1 0 0,-1-1 1 0 0,0 1 0 0 0,1 0 0 0 0,-1 0 0 0 0,1-1 0 0 0,-1 1 0 0 0,0 0 0 0 0,1 0 0 0 0,-1 0 0 0 0,0 0 0 0 0,1 0 0 0 0,-1 0 0 0 0,0 0-1 0 0,1 0 1 0 0,-1 0 0 0 0,0 0 0 0 0,1 0 0 0 0,-1 1 0 0 0,1-1 0 0 0,-1 0 0 0 0,0 0 0 0 0,1 1 0 0 0,-1-1 0 0 0,1 0 0 0 0,-1 1 0 0 0,1-1 0 0 0,-1 0-1 0 0,1 1 1 0 0,-1-1 0 0 0,1 1 0 0 0,-1-1 0 0 0,1 1 0 0 0,-1-1 0 0 0,1 1 0 0 0,-1 0-12 0 0,-2 3-12 0 0,-1 0 0 0 0,1 0-1 0 0,-1 0 1 0 0,1 0 0 0 0,0 1 0 0 0,1-1 0 0 0,-1 1-1 0 0,1 0 1 0 0,0 0 0 0 0,0 0 0 0 0,0 0 0 0 0,1 0 0 0 0,0 1-1 0 0,0-1 1 0 0,0 0 0 0 0,1 1 0 0 0,-1-1 0 0 0,1 0-1 0 0,1 1 1 0 0,-1-1 0 0 0,1 0 0 0 0,0 1 0 0 0,0-1 0 0 0,0 0-1 0 0,1 0 1 0 0,0 0 0 0 0,0 0 0 0 0,0 0 0 0 0,0 0-1 0 0,1-1 1 0 0,0 1 0 0 0,0-1 0 0 0,0 1 0 0 0,1-1-1 0 0,-1 0 1 0 0,1 0 0 0 0,0-1 0 0 0,0 1 0 0 0,1-1 0 0 0,-1 0-1 0 0,0 0 1 0 0,1 0 0 0 0,0-1 0 0 0,0 0 0 0 0,0 0-1 0 0,0 0 1 0 0,0 0 0 0 0,0-1 0 0 0,0 0 0 0 0,1 0 0 0 0,1 0 12 0 0,6-3-89 0 0,-1-1 0 0 0,0 0 0 0 0,0-1 1 0 0,0-1-1 0 0,0 0 0 0 0,-1 0 0 0 0,0-1 1 0 0,0-1-1 0 0,0 0 0 0 0,-1 0 0 0 0,0-1 1 0 0,0 0-1 0 0,-1-1 0 0 0,0 0 0 0 0,0 0 1 0 0,-1-1-1 0 0,-1 0 0 0 0,1-1 0 0 0,0-3 89 0 0,8-12-59 0 0,-1-1 0 0 0,-2 0 0 0 0,-1-1 0 0 0,-1 0 0 0 0,-2-1 0 0 0,0 0 0 0 0,-2 0 0 0 0,-1-1 0 0 0,-2 0 0 0 0,1-29 59 0 0,2-184 2464 0 0,-7 223-1993 0 0,1 16-370 0 0,-1 0 0 0 0,0 0-1 0 0,0 0 1 0 0,-1-1 0 0 0,1 1-1 0 0,-1 0 1 0 0,0 0-1 0 0,0 0 1 0 0,0 0 0 0 0,-1 1-1 0 0,1-1 1 0 0,-1 0 0 0 0,0 0-1 0 0,0 1 1 0 0,0-1 0 0 0,0 1-1 0 0,-1 0 1 0 0,0 0 0 0 0,1 0-1 0 0,-1 0 1 0 0,0 0-1 0 0,0 0 1 0 0,-3-1-101 0 0,2 6 49 0 0,0 0-1 0 0,0 0 0 0 0,0 0 1 0 0,1 0-1 0 0,-1 1 0 0 0,1 0 1 0 0,0 0-1 0 0,-1 0 0 0 0,1 0 1 0 0,0 0-1 0 0,1 0 1 0 0,-1 1-1 0 0,1-1 0 0 0,-1 1 1 0 0,1 0-1 0 0,0 0 0 0 0,0 0 1 0 0,1 0-1 0 0,-1 0 0 0 0,1 0 1 0 0,0 0-1 0 0,0 1 1 0 0,0-1-1 0 0,1 0 0 0 0,-1 1 1 0 0,1 0-49 0 0,-3 24 120 0 0,0-1 1 0 0,2 0 0 0 0,1 1 0 0 0,1-1 0 0 0,1 0 0 0 0,2 1 0 0 0,1-1 0 0 0,1-1-1 0 0,3 7-120 0 0,3 21 87 0 0,60 160-350 0 0,-1-6-5414 0 0,-71-195 3157 0 0,0-5 1308 0 0</inkml:trace>
  <inkml:trace contextRef="#ctx0" brushRef="#br0" timeOffset="2608.683">2565 583 904 0 0,'8'-6'1937'0'0,"26"-12"-1569"0"0,0 2-1 0 0,2 1 1 0 0,-1 2 0 0 0,1 1 0 0 0,1 2 0 0 0,0 2-1 0 0,0 1 1 0 0,1 2 0 0 0,0 2 0 0 0,22 1-368 0 0,-55 2 28 0 0,1 0 1 0 0,0 1-1 0 0,-1 0 1 0 0,1 0 0 0 0,-1 0-1 0 0,0 1 1 0 0,1 0-1 0 0,-1 0 1 0 0,0 0 0 0 0,0 1-1 0 0,0-1 1 0 0,0 1 0 0 0,-1 0-1 0 0,1 1 1 0 0,-1-1-1 0 0,0 1 1 0 0,0 0 0 0 0,0 0-1 0 0,0 0 1 0 0,-1 0-1 0 0,1 1 1 0 0,-1 0 0 0 0,0-1-1 0 0,-1 1 1 0 0,1 0-1 0 0,-1 0 1 0 0,0 1 0 0 0,0-1-1 0 0,-1 0 1 0 0,0 1-1 0 0,1 1-28 0 0,15 180 1080 0 0,-17-175-1011 0 0,-15 39-946 0 0,10-60-4028 0 0,3 2 3697 0 0</inkml:trace>
  <inkml:trace contextRef="#ctx0" brushRef="#br0" timeOffset="2857.351">3055 325 1128 0 0,'-13'-13'3886'0'0,"-2"-6"-1512"0"0,29 9-6463 0 0,-8 7 2786 0 0</inkml:trace>
  <inkml:trace contextRef="#ctx0" brushRef="#br0" timeOffset="3493.972">3492 441 1224 0 0,'-16'9'3573'0'0,"-17"13"-3017"0"0,21-11-447 0 0,0 0 0 0 0,0 0 0 0 0,1 1 0 0 0,1 1 0 0 0,0 0 0 0 0,1 0 1 0 0,0 1-1 0 0,1 0 0 0 0,1 0 0 0 0,0 1 0 0 0,1 0 0 0 0,1 0 0 0 0,0 0 0 0 0,1 1 0 0 0,0 0 0 0 0,0 7-109 0 0,4-21 9 0 0,-1 0 1 0 0,0 0-1 0 0,1 0 1 0 0,-1 0-1 0 0,1 0 1 0 0,-1 0-1 0 0,1 0 1 0 0,0 0-1 0 0,0 0 1 0 0,0 1-1 0 0,0-1 1 0 0,1 0-1 0 0,-1 0 0 0 0,0 0 1 0 0,1 0-1 0 0,0 0 1 0 0,-1 0-1 0 0,1 0 1 0 0,0 0-1 0 0,0 0 1 0 0,0 0-1 0 0,0 0 1 0 0,0-1-1 0 0,1 1 1 0 0,-1 0-1 0 0,0-1 0 0 0,1 1 1 0 0,-1-1-1 0 0,1 1 1 0 0,0-1-1 0 0,-1 0 1 0 0,1 1-1 0 0,0-1 1 0 0,0 0-1 0 0,0 0 1 0 0,0-1-1 0 0,0 1 1 0 0,0 0-1 0 0,0-1 1 0 0,0 1-1 0 0,0-1 0 0 0,0 1 1 0 0,0-1-1 0 0,0 0 1 0 0,1 0-1 0 0,-1 0 1 0 0,0 0-1 0 0,0-1 1 0 0,0 1-1 0 0,0 0 1 0 0,0-1-1 0 0,0 1 1 0 0,0-1-1 0 0,0 0 0 0 0,0 0 1 0 0,0 0-1 0 0,0 0 1 0 0,0 0-1 0 0,-1 0 1 0 0,1 0-1 0 0,0-1 1 0 0,1 0-10 0 0,10-6-3 0 0,0-1 0 0 0,-1 0 1 0 0,0-1-1 0 0,0 0 1 0 0,-1 0-1 0 0,-1-2 0 0 0,0 1 1 0 0,0-1-1 0 0,-1 0 0 0 0,0-1 1 0 0,-1-1 2 0 0,35-44-21 0 0,-42 57 20 0 0,0 1 0 0 0,-1-1 0 0 0,1 0 0 0 0,0 1 0 0 0,0-1 0 0 0,-1 1 0 0 0,1-1-1 0 0,0 1 1 0 0,0-1 0 0 0,0 1 0 0 0,0 0 0 0 0,0-1 0 0 0,0 1 0 0 0,0 0 0 0 0,0 0-1 0 0,0-1 1 0 0,-1 1 0 0 0,1 0 0 0 0,0 0 0 0 0,0 0 0 0 0,0 0 0 0 0,0 1 0 0 0,0-1 0 0 0,0 0-1 0 0,0 0 1 0 0,0 0 0 0 0,0 1 0 0 0,0-1 0 0 0,0 1 0 0 0,0-1 0 0 0,-1 1 0 0 0,1-1-1 0 0,0 1 1 0 0,0-1 0 0 0,0 1 0 0 0,-1-1 0 0 0,1 1 0 0 0,0 0 0 0 0,-1 0 0 0 0,1-1-1 0 0,-1 1 1 0 0,1 0 0 0 0,0 0 0 0 0,-1 0 0 0 0,0 0 0 0 0,1-1 0 0 0,-1 1 0 0 0,0 0 0 0 0,1 0-1 0 0,-1 0 2 0 0,1 1 11 0 0,60 112-82 0 0,-43-173 942 0 0,-13 46-832 0 0,-1 0 0 0 0,1 1 0 0 0,1 0 0 0 0,0 0 0 0 0,1 0 0 0 0,0 1 0 0 0,1 0-1 0 0,0 0 1 0 0,1 1 0 0 0,0 0 0 0 0,1 1 0 0 0,-1 0 0 0 0,2 0 0 0 0,-1 1 0 0 0,2 0 0 0 0,9-5-39 0 0,15 10 81 0 0,-28 5-168 0 0,0 1 0 0 0,1 0 0 0 0,-1 0 0 0 0,0 1 0 0 0,-1 0 0 0 0,1 0 0 0 0,-1 1 0 0 0,0 0 0 0 0,0 0 0 0 0,0 1 0 0 0,-1 0 0 0 0,1 0 0 0 0,-2 1 0 0 0,1 0 0 0 0,-1-1 0 0 0,0 2 0 0 0,0-1 0 0 0,-1 1 0 0 0,0-1 0 0 0,0 1 0 0 0,-1 1 0 0 0,0-1 0 0 0,0 0 0 0 0,-1 1 0 0 0,0-1 0 0 0,-1 1 0 0 0,0-1 0 0 0,0 1 0 0 0,0 2 87 0 0,-37 47-3938 0 0,22-47 2629 0 0</inkml:trace>
  <inkml:trace contextRef="#ctx0" brushRef="#br0" timeOffset="4435.611">4890 493 1088 0 0,'-10'0'282'0'0,"0"1"0"0"0,0-1 0 0 0,0 2-1 0 0,0-1 1 0 0,0 2 0 0 0,0-1 0 0 0,0 1 0 0 0,1 1 0 0 0,-1-1 0 0 0,1 2-1 0 0,0-1 1 0 0,0 1 0 0 0,1 1 0 0 0,-1 0 0 0 0,-2 2-282 0 0,-4 1 183 0 0,0 1 0 0 0,1 0 0 0 0,0 1 0 0 0,0 1 0 0 0,1 0 0 0 0,1 1 0 0 0,0 0 0 0 0,1 1 0 0 0,0 0 0 0 0,1 1 0 0 0,1 0 0 0 0,0 0 0 0 0,1 2-183 0 0,7-15 14 0 0,0 0 1 0 0,1 0 0 0 0,-1 0 0 0 0,1 0-1 0 0,-1 1 1 0 0,1-1 0 0 0,0 0 0 0 0,0 0-1 0 0,0 1 1 0 0,0-1 0 0 0,1 0 0 0 0,-1 0-1 0 0,1 0 1 0 0,-1 1 0 0 0,1-1 0 0 0,0 0-1 0 0,0 0 1 0 0,0 0 0 0 0,0 0 0 0 0,0 0-1 0 0,0 0 1 0 0,0-1 0 0 0,1 1 0 0 0,-1 0-1 0 0,1 0 1 0 0,-1-1 0 0 0,1 1 0 0 0,0-1-1 0 0,-1 0 1 0 0,1 1 0 0 0,0-1 0 0 0,0 0-1 0 0,0 0 1 0 0,0 0 0 0 0,0 0-1 0 0,0 0 1 0 0,0-1 0 0 0,0 1 0 0 0,1-1-1 0 0,-1 1 1 0 0,0-1 0 0 0,0 0 0 0 0,1 0-1 0 0,-1 0 1 0 0,0 0 0 0 0,0 0 0 0 0,1 0-1 0 0,-1-1 1 0 0,1 0-15 0 0,105-11-180 0 0,-103 11 161 0 0,18-4-165 0 0,0 0 0 0 0,-1-2 0 0 0,0 0 0 0 0,0-1 0 0 0,0-1 0 0 0,-1-1 0 0 0,-1-2 0 0 0,0 1-1 0 0,-1-2 1 0 0,0-1 0 0 0,2-2 184 0 0,-20 15-11 0 0,0 0-1 0 0,0 0 0 0 0,0 0 1 0 0,0 0-1 0 0,0-1 1 0 0,0 1-1 0 0,0 0 0 0 0,-1-1 1 0 0,1 1-1 0 0,0 0 0 0 0,-1-1 1 0 0,1 1-1 0 0,-1-1 1 0 0,0 1-1 0 0,1-1 0 0 0,-1 1 1 0 0,0-1-1 0 0,0 1 0 0 0,0-1 1 0 0,0 1-1 0 0,0-1 1 0 0,0 1-1 0 0,0-1 0 0 0,0 1 1 0 0,-1-1-1 0 0,1 1 0 0 0,-1-1 1 0 0,1 1-1 0 0,-1-1 1 0 0,1 1-1 0 0,-1 0 0 0 0,0-1 1 0 0,0 1-1 0 0,0 0 1 0 0,0 0-1 0 0,0-1 0 0 0,0 1 1 0 0,0 0-1 0 0,0 0 0 0 0,0 0 1 0 0,0 0-1 0 0,-1 0 1 0 0,1 1-1 0 0,0-1 0 0 0,-1 0 1 0 0,1 1-1 0 0,-1-1 12 0 0,-71-22 491 0 0,-71 33 796 0 0,136-7-1299 0 0,-14 4 57 0 0,31-6-226 0 0,26-8 37 0 0,1-2 0 0 0,-1-2 0 0 0,0-1 0 0 0,-1-2 0 0 0,-1-1 0 0 0,0-1 0 0 0,-1-2 0 0 0,-1-1 0 0 0,-1-2 0 0 0,16-14 144 0 0,45-80 228 0 0,-69 23 2726 0 0,-23 90-2892 0 0,1 1 1 0 0,-1-1-1 0 0,0 0 1 0 0,1 1-1 0 0,-1-1 1 0 0,0 1 0 0 0,0-1-1 0 0,0 1 1 0 0,0-1-1 0 0,0 1 1 0 0,-1 0-1 0 0,1-1 1 0 0,0 1-1 0 0,-1 0 1 0 0,1 0-1 0 0,-1 0 1 0 0,1 0-1 0 0,-1 0 1 0 0,1 0-1 0 0,-1 1 1 0 0,0-1-1 0 0,1 0 1 0 0,-1 1 0 0 0,0-1-1 0 0,0 1 1 0 0,1 0-1 0 0,-1 0 1 0 0,0 0-1 0 0,0 0 1 0 0,0 0-1 0 0,1 0 1 0 0,-1 0-1 0 0,0 0 1 0 0,0 0-1 0 0,1 1 1 0 0,-1-1-1 0 0,0 1 1 0 0,1 0 0 0 0,-1-1-1 0 0,0 1 1 0 0,1 0-1 0 0,-1 0 1 0 0,1 0-1 0 0,-1 0 1 0 0,1 0-1 0 0,0 0 1 0 0,-1 1-63 0 0,-10 10 70 0 0,2 1 0 0 0,-1 0 0 0 0,2 0 1 0 0,0 1-1 0 0,0 0 0 0 0,1 1 0 0 0,1 0 0 0 0,0 0 1 0 0,2 1-1 0 0,-1-1 0 0 0,2 1 0 0 0,0 1 0 0 0,1-1 0 0 0,1 0 1 0 0,0 1-1 0 0,1-1 0 0 0,1 1 0 0 0,1 15-70 0 0,-3 1 10 0 0,19 294-1704 0 0,-16-321 1562 0 0,16 125-2560 0 0,-12-42-2255 0 0,-5-71 3473 0 0</inkml:trace>
  <inkml:trace contextRef="#ctx0" brushRef="#br0" timeOffset="4893.047">6358 394 1708 0 0,'-24'23'631'0'0,"1"1"-1"0"0,2 0 1 0 0,0 2 0 0 0,1 1-1 0 0,2 0 1 0 0,1 1-1 0 0,1 1 1 0 0,2 0 0 0 0,0 1-1 0 0,-1 10-630 0 0,-8 11 431 0 0,-9 24-29 0 0,-62 104-2798 0 0,53-152-1624 0 0,39-27 2637 0 0</inkml:trace>
  <inkml:trace contextRef="#ctx0" brushRef="#br0" timeOffset="5128.918">5779 489 2008 0 0,'15'-26'4863'0'0,"27"27"-2803"0"0,12 15-1603 0 0,0 2 0 0 0,-2 3 0 0 0,0 1 0 0 0,-2 3 0 0 0,3 4-457 0 0,140 89-1505 0 0,-38-8-5642 0 0,-144-105 5695 0 0</inkml:trace>
  <inkml:trace contextRef="#ctx0" brushRef="#br0" timeOffset="7303.54">7047 195 1844 0 0,'10'-20'4139'0'0,"-3"12"-2605"0"0,11 20-3793 0 0,7 10-130 0 0,-13-9 960 0 0</inkml:trace>
  <inkml:trace contextRef="#ctx0" brushRef="#br0" timeOffset="7053.551">7014 547 1016 0 0,'19'13'7057'0'0,"10"57"-7074"0"0,-27-64 491 0 0,47 137-1517 0 0,-49-142 639 0 0,0 2 140 0 0,-2-1-3169 0 0,-7 2 2115 0 0</inkml:trace>
  <inkml:trace contextRef="#ctx0" brushRef="#br0" timeOffset="7972.235">7315 813 848 0 0,'-19'31'4518'0'0,"18"-31"-4223"0"0,7-14 785 0 0,12-35-928 0 0,-2 0 1 0 0,-2-2-1 0 0,-3 1 0 0 0,-2-2 0 0 0,2-38-152 0 0,-4 12-466 0 0,-6 77 463 0 0,0 0 1 0 0,0 0 0 0 0,0 1-1 0 0,1-1 1 0 0,-1 1-1 0 0,0-1 1 0 0,1 1-1 0 0,-1-1 1 0 0,0 1-1 0 0,1 0 1 0 0,-1 0-1 0 0,1-1 1 0 0,-1 1-1 0 0,0 0 1 0 0,1 0-1 0 0,-1 1 1 0 0,1-1-1 0 0,-1 0 1 0 0,0 0-1 0 0,1 1 1 0 0,-1-1-1 0 0,0 1 1 0 0,1-1-1 0 0,-1 1 1 0 0,0-1-1 0 0,0 1 1 0 0,1 0-1 0 0,-1 0 1 0 0,0-1-1 0 0,0 1 1 0 0,0 0-1 0 0,0 0 1 0 0,0 0 0 0 0,0 0-1 0 0,0 0 1 0 0,-1 1-1 0 0,1-1 1 0 0,0 0-1 0 0,0 0 1 0 0,0 1 2 0 0,2 1 10 0 0,9 4 36 0 0,1 0-1 0 0,-2 1 1 0 0,1 1 0 0 0,-1 0-1 0 0,-1 1 1 0 0,1 0-1 0 0,-2 0 1 0 0,1 1 0 0 0,-1 0-1 0 0,-1 1 1 0 0,0-1-1 0 0,-1 2 1 0 0,0-1-1 0 0,-1 1 1 0 0,0 0 0 0 0,-1 1-1 0 0,-1-1 1 0 0,0 1-1 0 0,1 11-45 0 0,-5-16 24 0 0,-2 0 0 0 0,1 0-1 0 0,-2 0 1 0 0,1 0 0 0 0,-1 0-1 0 0,0-1 1 0 0,-1 1 0 0 0,0-1-1 0 0,0 0 1 0 0,-1 0 0 0 0,0 0-1 0 0,0-1 1 0 0,-1 0 0 0 0,0 0-1 0 0,0 0 1 0 0,-4 2-24 0 0,-76 47-3296 0 0,81-55 2183 0 0,-7-1-170 0 0</inkml:trace>
  <inkml:trace contextRef="#ctx0" brushRef="#br0" timeOffset="9868.566">2501 1765 1772 0 0,'0'0'391'0'0,"0"0"78"0"0,0 0 29 0 0,0 0-32 0 0,13 1 140 0 0,-7-5 2509 0 0,-5 3-3104 0 0,0 0-1 0 0,-1 0 1 0 0,1 0 0 0 0,-1 1-1 0 0,1-1 1 0 0,-1 0-1 0 0,1 0 1 0 0,-1 0-1 0 0,1 0 1 0 0,-1 0-1 0 0,0 0 1 0 0,0 0-1 0 0,0 0 1 0 0,1 0-1 0 0,-1 0 1 0 0,0 0 0 0 0,0 0-1 0 0,0 0 1 0 0,0 0-1 0 0,-1 0 1 0 0,1 0-1 0 0,0 0 1 0 0,0 0-1 0 0,-1 0 1 0 0,1 0-1 0 0,0 0 1 0 0,-1 0 0 0 0,1 0-1 0 0,-1 0 1 0 0,1 0-1 0 0,-1 0 1 0 0,0 1-1 0 0,1-1 1 0 0,-1 0-1 0 0,0 0 1 0 0,0 1-1 0 0,1-1 1 0 0,-1 0 0 0 0,0 1-1 0 0,0-1 1 0 0,0 1-1 0 0,0-1 1 0 0,0 1-1 0 0,0-1 1 0 0,0 1-1 0 0,0 0 1 0 0,0 0-1 0 0,0-1 1 0 0,0 1-1 0 0,0 0 1 0 0,0 0 0 0 0,0 0-1 0 0,0 0 1 0 0,0 0-1 0 0,0 0 1 0 0,0 0-1 0 0,0 1 1 0 0,0-1-1 0 0,0 0 1 0 0,0 0-1 0 0,0 1 1 0 0,0-1 0 0 0,0 1-1 0 0,0-1-10 0 0,-25-1 19 0 0,0 0 0 0 0,-1 2 0 0 0,1 1 0 0 0,0 2 0 0 0,0 0 0 0 0,0 1 0 0 0,0 2 0 0 0,1 1 0 0 0,0 1 0 0 0,1 0 0 0 0,-1 2 0 0 0,2 1 0 0 0,0 1 0 0 0,1 1 0 0 0,0 1 0 0 0,1 1 0 0 0,-14 14-19 0 0,32-28 13 0 0,1 0 0 0 0,0 0 0 0 0,-1 1 0 0 0,1-1 0 0 0,0 1 0 0 0,0 0 0 0 0,0-1 0 0 0,1 1 0 0 0,-1 0 0 0 0,1 0 0 0 0,-1 0 0 0 0,1 0 0 0 0,0 0 0 0 0,0 1 0 0 0,0-1 0 0 0,1 0 0 0 0,-1 0 0 0 0,1 1 0 0 0,0-1 0 0 0,0 0 0 0 0,0 1 0 0 0,0-1 0 0 0,1 0 0 0 0,-1 0 0 0 0,1 1 0 0 0,0-1 0 0 0,0 0 0 0 0,0 0 0 0 0,0 0 0 0 0,0 0 0 0 0,1 0 0 0 0,-1 0 0 0 0,1 0 0 0 0,0 0 0 0 0,0-1 0 0 0,0 1 0 0 0,0-1 0 0 0,1 1 0 0 0,-1-1 0 0 0,1 0 0 0 0,-1 0 0 0 0,2 1-13 0 0,135 73 421 0 0,-110-63-347 0 0,34 14-4 0 0,-45-22-42 0 0,0 1 0 0 0,0 1 0 0 0,-1 1 0 0 0,0 0-1 0 0,-1 2 1 0 0,0 0 0 0 0,0 0 0 0 0,-1 1 0 0 0,-1 1 0 0 0,0 1 0 0 0,0 0-1 0 0,-1 1 1 0 0,2 4-28 0 0,-13-15 9 0 0,0 1 0 0 0,0 0 0 0 0,-1-1 0 0 0,1 1 1 0 0,-1 0-1 0 0,0 0 0 0 0,0 0 0 0 0,-1 0 0 0 0,1 0 0 0 0,-1 0 0 0 0,0 0 0 0 0,0 1 0 0 0,0-1 0 0 0,0 0 0 0 0,-1 0 0 0 0,1 0 0 0 0,-1 0 0 0 0,0 0 0 0 0,-1 0 0 0 0,1-1 0 0 0,-1 1 1 0 0,1 0-1 0 0,-1 0 0 0 0,0-1 0 0 0,-1 1 0 0 0,1-1 0 0 0,-1 0 0 0 0,1 0 0 0 0,-1 0 0 0 0,0 0 0 0 0,0 0 0 0 0,0-1 0 0 0,0 1 0 0 0,-1-1 0 0 0,1 0 0 0 0,-1 1-9 0 0,-138 57-19 0 0,133-57-166 0 0,-1 0 0 0 0,1-1 0 0 0,-1 0 0 0 0,0-1 0 0 0,0 0 0 0 0,1-1 0 0 0,-1 0 0 0 0,0 0 0 0 0,0-1 0 0 0,0 0 0 0 0,1-1 0 0 0,-1 0 0 0 0,1 0 0 0 0,-1-1 0 0 0,1 0 0 0 0,0-1 0 0 0,0 0 0 0 0,0-1 0 0 0,1 0 0 0 0,0 0 0 0 0,0 0 0 0 0,-6-6 185 0 0,4-26-2727 0 0,10 24 1429 0 0</inkml:trace>
  <inkml:trace contextRef="#ctx0" brushRef="#br0" timeOffset="10412.603">2777 2061 1540 0 0,'8'0'5179'0'0,"-8"-1"-5017"0"0,-1 1 0 0 0,1 0 0 0 0,0-1 0 0 0,0 1 0 0 0,0 0 0 0 0,-1-1 0 0 0,1 1 0 0 0,0 0 0 0 0,0-1-1 0 0,0 1 1 0 0,0-1 0 0 0,0 1 0 0 0,0 0 0 0 0,0-1 0 0 0,0 1 0 0 0,0-1 0 0 0,0 1 0 0 0,0 0 0 0 0,0-1 0 0 0,0 1 0 0 0,0-1 0 0 0,0 1 0 0 0,0 0 0 0 0,0-1 0 0 0,1 1 0 0 0,-1 0 0 0 0,0-1 0 0 0,0 1 0 0 0,0-1 0 0 0,1 1-162 0 0,-2-1-124 0 0,0 0 1 0 0,1 0 0 0 0,-1 1-1 0 0,1-1 1 0 0,-1 0 0 0 0,1 0-1 0 0,0 0 1 0 0,-1 0-1 0 0,1 0 1 0 0,0 0 0 0 0,0 0-1 0 0,-1 0 1 0 0,1 0 0 0 0,0 0-1 0 0,0 0 1 0 0,0 0 0 0 0,0 0-1 0 0,0 0 1 0 0,1 0-1 0 0,-1 0 1 0 0,0 0 0 0 0,0 0-1 0 0,1 0 1 0 0,-1 0 0 0 0,1 0-1 0 0,-1 0 1 0 0,0 0 0 0 0,1 0-1 0 0,0 0 1 0 0,-1 0-1 0 0,1 0 1 0 0,0 1 0 0 0,-1-1-1 0 0,1 0 1 0 0,0 1 0 0 0,0-1-1 0 0,-1 0 1 0 0,1 1 0 0 0,0-1-1 0 0,0 1 1 0 0,0-1-1 0 0,0 1 1 0 0,0-1 0 0 0,0 1-1 0 0,0 0 1 0 0,0 0 0 0 0,0-1-1 0 0,0 1 1 0 0,0 0 0 0 0,0 0-1 0 0,0 0 1 0 0,0 0-1 0 0,0 0 1 0 0,0 0 0 0 0,0 0-1 0 0,0 1 1 0 0,0-1 0 0 0,0 0-1 0 0,0 1 1 0 0,0-1 0 0 0,0 0-1 0 0,0 1 1 0 0,0 0 123 0 0,11-6-622 0 0,6-3-702 0 0</inkml:trace>
  <inkml:trace contextRef="#ctx0" brushRef="#br0" timeOffset="10970.325">3177 1842 1140 0 0,'14'-2'5861'0'0,"-30"213"-4894"0"0,64-25-692 0 0,-41-167-304 0 0,2 12-3375 0 0,-10-30 2636 0 0,-3 0 46 0 0</inkml:trace>
  <inkml:trace contextRef="#ctx0" brushRef="#br0" timeOffset="11326.874">3151 1780 2040 0 0,'11'-3'111'0'0,"1"0"1"0"0,-1 1-1 0 0,0 0 0 0 0,1 0 0 0 0,0 2 1 0 0,-1-1-1 0 0,1 1 0 0 0,-1 1 0 0 0,1 0 0 0 0,-1 1 1 0 0,1 0-1 0 0,-1 1 0 0 0,0 0 0 0 0,0 0 1 0 0,0 1-1 0 0,0 1 0 0 0,0 0 0 0 0,-1 0 1 0 0,0 1-1 0 0,0 1 0 0 0,-1-1 0 0 0,0 2 0 0 0,1 0-111 0 0,-1-2 131 0 0,0 0-1 0 0,-1 0 1 0 0,0 1-1 0 0,0 0 1 0 0,-1 1-1 0 0,0 0 0 0 0,0 0 1 0 0,-1 0-1 0 0,1 1 1 0 0,-2 0-1 0 0,0 0 1 0 0,0 0-1 0 0,0 1 0 0 0,-1 0 1 0 0,-1-1-1 0 0,0 2 1 0 0,0-1-1 0 0,-1 0 1 0 0,0 0-1 0 0,0 1 0 0 0,-1-1 1 0 0,-1 1-1 0 0,0 0 1 0 0,-1 5-131 0 0,-8 4 162 0 0,0-1-1 0 0,-2 0 1 0 0,0-1 0 0 0,-1 0 0 0 0,-1-1 0 0 0,0 0 0 0 0,-1-1-1 0 0,-1-1 1 0 0,-1 0 0 0 0,0-1 0 0 0,-1-1 0 0 0,0 0 0 0 0,-1-1-1 0 0,0-1 1 0 0,-1-1 0 0 0,0-1 0 0 0,-1 0 0 0 0,0-1 0 0 0,-12 2-162 0 0,-108 16-860 0 0,139-25 752 0 0,-1-2 0 0 0,1 1 0 0 0,-1 0 1 0 0,1 0-1 0 0,-1 0 0 0 0,1-1 1 0 0,0 1-1 0 0,-1-1 0 0 0,1 1 0 0 0,-1-1 1 0 0,1 1-1 0 0,0-1 0 0 0,0 0 1 0 0,-1 0-1 0 0,1 0 0 0 0,0 0 0 0 0,0 0 1 0 0,0 0-1 0 0,0 0 0 0 0,0 0 1 0 0,0 0-1 0 0,0 0 0 0 0,0 0 0 0 0,0-1 1 0 0,1 1-1 0 0,-1 0 0 0 0,0-1 1 0 0,1 1-1 0 0,-1 0 0 0 0,1-1 0 0 0,0 1 1 0 0,-1-1-1 0 0,1 1 0 0 0,0-1 1 0 0,0 1-1 0 0,0-1 0 0 0,0 1 0 0 0,0-1 1 0 0,0 1-1 0 0,1-1 0 0 0,-1 1 1 0 0,0 0-1 0 0,1-1 0 0 0,-1 1 0 0 0,1-1 1 0 0,-1 1-1 0 0,1 0 0 0 0,0-1 1 0 0,-1 1-1 0 0,1 0 0 0 0,0 0 0 0 0,0 0 1 0 0,0-1-1 0 0,0 1 0 0 0,0 0 1 0 0,0 0-1 0 0,0 0 0 0 0,1 1 0 0 0,-1-1 1 0 0,0 0-1 0 0,1 0 108 0 0,16-20-1293 0 0</inkml:trace>
  <inkml:trace contextRef="#ctx0" brushRef="#br0" timeOffset="11838.267">3799 1986 1576 0 0,'-15'55'7379'0'0,"15"-50"-3604"0"0,-2-8-3612 0 0,6-13-8028 0 0,-2 8 5227 0 0,1 5 1192 0 0</inkml:trace>
  <inkml:trace contextRef="#ctx0" brushRef="#br0" timeOffset="12423.05">4471 1650 856 0 0,'-31'18'500'0'0,"1"2"0"0"0,1 1 0 0 0,1 1 0 0 0,1 2 1 0 0,1 0-1 0 0,1 2 0 0 0,1 1 0 0 0,1 1 0 0 0,1 0 0 0 0,2 2 0 0 0,1 1 0 0 0,2 0 0 0 0,1 1 0 0 0,1 1 0 0 0,2 0 0 0 0,-3 13-500 0 0,13-37-15 0 0,0 1 0 0 0,0-1 0 0 0,1 1 0 0 0,1 0 0 0 0,0 0 0 0 0,0 0 0 0 0,1 0 0 0 0,0-1 0 0 0,0 1 0 0 0,1 0-1 0 0,1 0 1 0 0,0 0 0 0 0,0-1 0 0 0,1 1 0 0 0,0-1 0 0 0,0 1 0 0 0,1-1 0 0 0,0 0 0 0 0,1-1 0 0 0,0 1-1 0 0,1-1 1 0 0,-1 0 0 0 0,2 0 0 0 0,-1-1 0 0 0,1 1 0 0 0,0-2 0 0 0,0 1 0 0 0,1-1 0 0 0,0 0 0 0 0,0 0 0 0 0,1-1-1 0 0,-1 0 1 0 0,1-1 0 0 0,0 0 0 0 0,0 0 0 0 0,1-1 0 0 0,-1 0 0 0 0,1 0 0 0 0,5-1 15 0 0,-4 0-366 0 0,0-1 0 0 0,0 0 0 0 0,0-1 0 0 0,0-1 0 0 0,0 0 0 0 0,0 0 0 0 0,0-1 1 0 0,0 0-1 0 0,0-1 0 0 0,-1 0 0 0 0,1-1 0 0 0,-1 0 0 0 0,0 0 0 0 0,0-1 0 0 0,1-2 366 0 0,16-8-1332 0 0</inkml:trace>
  <inkml:trace contextRef="#ctx0" brushRef="#br0" timeOffset="12810.62">5188 1734 1424 0 0,'0'0'182'0'0,"0"0"1"0"0,-1 0-1 0 0,1 0 0 0 0,0 0 1 0 0,-1 0-1 0 0,1-1 0 0 0,0 1 0 0 0,0 0 1 0 0,-1 0-1 0 0,1 0 0 0 0,0 0 1 0 0,0 0-1 0 0,0 0 0 0 0,-1-1 1 0 0,1 1-1 0 0,0 0 0 0 0,0 0 0 0 0,0 0 1 0 0,-1-1-1 0 0,1 1 0 0 0,0 0 1 0 0,0 0-1 0 0,0-1 0 0 0,0 1 0 0 0,0 0 1 0 0,0 0-1 0 0,-1-1 0 0 0,1 1 1 0 0,0 0-1 0 0,0-1-182 0 0,-26 24 532 0 0,-18 39 78 0 0,4 2-1 0 0,2 2 1 0 0,3 1-1 0 0,-10 33-609 0 0,4-13-696 0 0,12-42-1435 0 0,2-28-2457 0 0,17-17 3368 0 0</inkml:trace>
  <inkml:trace contextRef="#ctx0" brushRef="#br0" timeOffset="13072.118">4754 1849 1132 0 0,'6'-5'2077'0'0,"27"8"2015"0"0,443 283-4026 0 0,-415-248-4665 0 0,-56-36 3299 0 0</inkml:trace>
  <inkml:trace contextRef="#ctx0" brushRef="#br0" timeOffset="13378.488">5393 1521 1468 0 0,'22'11'344'0'0,"-1"2"0"0"0,0 0-1 0 0,-1 2 1 0 0,0 0 0 0 0,-1 1-1 0 0,-1 1 1 0 0,0 0 0 0 0,-2 2-1 0 0,0 0 1 0 0,-1 0 0 0 0,-1 2 0 0 0,0 0-1 0 0,-2 0 1 0 0,-1 1 0 0 0,7 19-344 0 0,-14-33 112 0 0,7 13 119 0 0,-2 0 1 0 0,0 0-1 0 0,-1 1 1 0 0,-1 0-1 0 0,-2 1 1 0 0,0-1-1 0 0,-1 1 1 0 0,-1 0-1 0 0,-1 5-231 0 0,-33 110 989 0 0,21-115-986 0 0,-1 0 0 0 0,0-1 0 0 0,-2-1 0 0 0,-1 0 0 0 0,0 0 0 0 0,-1-2 0 0 0,-1 0 1 0 0,-1 0-1 0 0,-2-1-3 0 0,18-17-150 0 0,0 0 0 0 0,0 0 0 0 0,0 0 0 0 0,0 0 0 0 0,0 0 0 0 0,0 0 0 0 0,0 0 0 0 0,-1 0 0 0 0,1 0 0 0 0,0-1 0 0 0,0 1 0 0 0,-1-1 0 0 0,1 1 0 0 0,-1-1 0 0 0,1 1 0 0 0,0-1 0 0 0,-1 0 0 0 0,1 1 0 0 0,-1-1 0 0 0,1 0 1 0 0,-1 0-1 0 0,1 0 0 0 0,-1 0 0 0 0,1-1 0 0 0,-1 1 0 0 0,1 0 0 0 0,0-1 0 0 0,-1 1 0 0 0,1 0 0 0 0,-1-1 0 0 0,1 0 0 0 0,0 1 0 0 0,-1-1 0 0 0,1 0 0 0 0,0 0 0 0 0,0 0 0 0 0,0 0 0 0 0,0 0 0 0 0,0 0 0 0 0,0 0 0 0 0,0 0 0 0 0,0 0 1 0 0,0 0-1 0 0,0 0 0 0 0,0-2 150 0 0,-3-11-1180 0 0</inkml:trace>
  <inkml:trace contextRef="#ctx0" brushRef="#br0" timeOffset="13792.672">6324 1851 1228 0 0,'0'0'172'0'0,"1"0"0"0"0,-1 1-1 0 0,0-1 1 0 0,0 0 0 0 0,0 0 0 0 0,1 0-1 0 0,-1 1 1 0 0,0-1 0 0 0,0 0 0 0 0,0 1-1 0 0,0-1 1 0 0,0 0 0 0 0,1 0-1 0 0,-1 1 1 0 0,0-1 0 0 0,0 0 0 0 0,0 1-1 0 0,0-1 1 0 0,0 0 0 0 0,0 0 0 0 0,0 1-1 0 0,0-1 1 0 0,0 0 0 0 0,0 1 0 0 0,0-1-1 0 0,0 0 1 0 0,-1 1 0 0 0,1-1 0 0 0,0 0-1 0 0,0 0 1 0 0,0 1 0 0 0,0-1 0 0 0,0 0-1 0 0,0 0 1 0 0,-1 1-172 0 0,47-2 714 0 0,25-10-346 0 0,195-25 451 0 0,-87 26-6307 0 0,-167 10 4220 0 0</inkml:trace>
  <inkml:trace contextRef="#ctx0" brushRef="#br0" timeOffset="13976.375">6404 2089 2252 0 0,'9'17'3875'0'0,"32"-9"-3099"0"0,-31-7-390 0 0,236-1 1003 0 0,-8-46-6609 0 0,-203 36 3966 0 0</inkml:trace>
  <inkml:trace contextRef="#ctx0" brushRef="#br0" timeOffset="14638.574">8099 1281 1404 0 0,'-2'-30'6336'0'0,"-2"43"-4557"0"0,-4 60-1300 0 0,20 286 1329 0 0,52 428 1323 0 0,-64-785-3109 0 0,1 0 0 0 0,-1 0 0 0 0,0 0 0 0 0,-1 0 0 0 0,1 0 0 0 0,0 0 0 0 0,0 0 0 0 0,-1 0 0 0 0,1 0 0 0 0,-1 0 0 0 0,0 0 0 0 0,0 0 0 0 0,0 0 0 0 0,0 0 0 0 0,0-1 0 0 0,0 1 0 0 0,0 0 0 0 0,0-1 0 0 0,-1 1 0 0 0,1-1 0 0 0,-1 1 0 0 0,1-1 0 0 0,-1 1 0 0 0,1-1 0 0 0,-1 0 0 0 0,0 0 0 0 0,0 0 0 0 0,1 0 0 0 0,-1 0 0 0 0,0 0 0 0 0,0-1 0 0 0,0 1 0 0 0,0-1 0 0 0,0 1 0 0 0,0-1 0 0 0,0 0 0 0 0,0 1 0 0 0,-1-1 0 0 0,1 0 0 0 0,0 0 0 0 0,0-1 0 0 0,-1 1-22 0 0,-94-25 376 0 0,93 23-388 0 0,-43-17-224 0 0,2-1 0 0 0,1-3 0 0 0,0-1-1 0 0,2-2 1 0 0,-4-5 236 0 0,-100-104-3948 0 0,138 125 3358 0 0,1 1-1 0 0,1-1 0 0 0,0-1 1 0 0,0 1-1 0 0,1-1 0 0 0,0 0 1 0 0,1 0-1 0 0,0-1 0 0 0,1 1 1 0 0,0-1-1 0 0,1 0 0 0 0,0 1 1 0 0,1-2 590 0 0,0-20-1322 0 0</inkml:trace>
  <inkml:trace contextRef="#ctx0" brushRef="#br0" timeOffset="15198.807">8131 1242 1472 0 0,'-129'39'6959'0'0,"147"-35"-5586"0"0,256-27-175 0 0,651-96-194 0 0,1201-232-848 0 0,-1960 332-2174 0 0,-126 28-4714 0 0,-54 1 5388 0 0</inkml:trace>
  <inkml:trace contextRef="#ctx0" brushRef="#br0" timeOffset="15941.942">8577 1584 1604 0 0,'10'13'4816'0'0,"4"32"-4478"0"0,-7-23 187 0 0,176 414 2840 0 0,-152-378-1838 0 0,-26-62-811 0 0,277-461-370 0 0,-169 283-1351 0 0,-76 189-8299 0 0,-29-5 7816 0 0</inkml:trace>
  <inkml:trace contextRef="#ctx0" brushRef="#br0" timeOffset="16239.556">10065 1491 1468 0 0,'-8'13'4766'0'0,"-19"31"-4073"0"0,16-27-208 0 0,-107 257 1241 0 0,89-194-2011 0 0,-23-19-5258 0 0,40-58 4153 0 0</inkml:trace>
  <inkml:trace contextRef="#ctx0" brushRef="#br0" timeOffset="16513.954">9752 1561 1756 0 0,'26'-15'6002'0'0,"39"51"-5738"0"0,0 3 0 0 0,-3 3 0 0 0,-1 3 0 0 0,-3 2-1 0 0,39 41-263 0 0,-66-37-3498 0 0,-31-51 2119 0 0,-3 1 87 0 0,-15 4 32 0 0</inkml:trace>
  <inkml:trace contextRef="#ctx0" brushRef="#br0" timeOffset="16776.884">9523 1462 1076 0 0,'-10'7'252'0'0,"0"0"0"0"0,1 0 0 0 0,0 1 0 0 0,0 0 0 0 0,1 1 1 0 0,0 0-1 0 0,0 0 0 0 0,1 0 0 0 0,0 1 0 0 0,1 0 0 0 0,0 1 0 0 0,1 0 0 0 0,0-1 0 0 0,0 1 0 0 0,2 1 0 0 0,-1-1 0 0 0,1 1 1 0 0,1-1-1 0 0,0 1 0 0 0,0 0 0 0 0,1 0 0 0 0,1 0 0 0 0,0 0 0 0 0,1 4-252 0 0,3 1 76 0 0,0-2-1 0 0,1 1 1 0 0,0 0-1 0 0,1-1 1 0 0,1 0-1 0 0,0 0 1 0 0,1-1-1 0 0,1 0 1 0 0,0 0-1 0 0,1-1 1 0 0,1-1 0 0 0,0 1-1 0 0,0-2 1 0 0,1 1-1 0 0,1-2 1 0 0,0 1-1 0 0,0-2 1 0 0,13 8-76 0 0,-7-6-594 0 0,0-1-1 0 0,0-1 1 0 0,1 0 0 0 0,0-2 0 0 0,1 0 0 0 0,0-1 0 0 0,0-1-1 0 0,0-1 1 0 0,8 0 594 0 0,7-2-1162 0 0</inkml:trace>
  <inkml:trace contextRef="#ctx0" brushRef="#br0" timeOffset="17087.453">10361 1423 924 0 0,'31'47'1000'0'0,"-2"1"0"0"0,-2 1 0 0 0,-2 1-1 0 0,-2 1 1 0 0,-3 1 0 0 0,-2 1 0 0 0,2 19-1000 0 0,-18-59 130 0 0,0 0 1 0 0,-1 0-1 0 0,0 0 1 0 0,-2 0-1 0 0,1 1 1 0 0,-1-1-1 0 0,-1 0 1 0 0,-1 0-1 0 0,0 0 1 0 0,0-1-1 0 0,-1 1 1 0 0,-1-1-1 0 0,0 0 1 0 0,0 0-1 0 0,-2 0 1 0 0,1-1-1 0 0,-2 1-130 0 0,4-7-212 0 0,-1 1 0 0 0,1-1-1 0 0,-1 0 1 0 0,-1 0 0 0 0,1 0-1 0 0,-1-1 1 0 0,1 1 0 0 0,-1-1 0 0 0,-1-1-1 0 0,1 1 1 0 0,0-1 0 0 0,-1 0-1 0 0,0-1 1 0 0,0 0 0 0 0,1 0 0 0 0,-1 0-1 0 0,0-1 1 0 0,-1 0 0 0 0,1 0-1 0 0,0-1 1 0 0,-1 0 212 0 0,-47-22-2707 0 0,33 5 1407 0 0</inkml:trace>
  <inkml:trace contextRef="#ctx0" brushRef="#br0" timeOffset="17383.293">10761 1755 1228 0 0,'30'10'14192'0'0,"-47"-23"-21729"0"0,-11-9 3926 0 0,13 12 2294 0 0,-1-2 10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3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7345 235 1760 0 0,'-8'-4'196'0'0,"0"1"1"0"0,0-1-1 0 0,0 2 0 0 0,0-1 0 0 0,0 1 0 0 0,-1 0 1 0 0,1 1-1 0 0,0 0 0 0 0,-1 0 0 0 0,0 1 0 0 0,1 0 1 0 0,-1 0-1 0 0,1 1 0 0 0,-1 0 0 0 0,1 0 0 0 0,0 1 1 0 0,-1 1-1 0 0,1-1 0 0 0,0 1 0 0 0,0 0 1 0 0,-3 3-197 0 0,4-5 98 0 0,0 0 1 0 0,0 1 0 0 0,0 0 0 0 0,0 0 0 0 0,0 0 0 0 0,0 1 0 0 0,1 0 0 0 0,-1 1 0 0 0,1-1 0 0 0,0 1 0 0 0,0 0 0 0 0,0 1 0 0 0,1 0-1 0 0,-1 0 1 0 0,1 0 0 0 0,0 0 0 0 0,1 1 0 0 0,-1-1 0 0 0,1 1 0 0 0,0 0 0 0 0,1 1 0 0 0,-1-1 0 0 0,1 1 0 0 0,0 0 0 0 0,1-1 0 0 0,0 1-1 0 0,0 2-98 0 0,6 1 66 0 0,1 0-1 0 0,0 0 1 0 0,1 0-1 0 0,0 0 1 0 0,0-1-1 0 0,1 0 1 0 0,0-1-1 0 0,1 0 0 0 0,0 0 1 0 0,0 0-1 0 0,1-1 1 0 0,0 0-1 0 0,0-1 1 0 0,0 0-1 0 0,1 0 0 0 0,5 2-65 0 0,-13-8 12 0 0,33 22 179 0 0,-26-18-159 0 0,0 0 1 0 0,0 1 0 0 0,-1-1-1 0 0,0 2 1 0 0,0-1 0 0 0,0 1 0 0 0,-1 0-1 0 0,0 1 1 0 0,0 0 0 0 0,0 0 0 0 0,-1 0-1 0 0,0 1 1 0 0,-1 0 0 0 0,0 0-1 0 0,0 1 1 0 0,0-1 0 0 0,-1 1 0 0 0,-1 0-1 0 0,1 1-32 0 0,-5-5 15 0 0,-1-1 0 0 0,1 1-1 0 0,-1-1 1 0 0,0 1 0 0 0,0-1-1 0 0,-1 0 1 0 0,1 0 0 0 0,-1 0 0 0 0,0 0-1 0 0,0 0 1 0 0,0-1 0 0 0,-1 1-1 0 0,1-1 1 0 0,-1 0 0 0 0,0 0-1 0 0,0 0 1 0 0,0 0 0 0 0,0-1 0 0 0,0 0-1 0 0,-1 0 1 0 0,1 0 0 0 0,-1 0-15 0 0,-7 3-4 0 0,0 0 0 0 0,0-1 1 0 0,-1 0-1 0 0,1-1 1 0 0,-1-1-1 0 0,0 0 0 0 0,1 0 1 0 0,-1-2-1 0 0,0 1 0 0 0,0-2 1 0 0,0 1-1 0 0,0-2 1 0 0,0 0-1 0 0,1 0 0 0 0,-1-1 1 0 0,-9-4 3 0 0,16 4-205 0 0,1 0 0 0 0,-1 0 0 0 0,1 0 0 0 0,0-1 1 0 0,0 1-1 0 0,0-1 0 0 0,0-1 0 0 0,0 1 0 0 0,1-1 1 0 0,0 1-1 0 0,0-1 0 0 0,0 0 0 0 0,1-1 0 0 0,0 1 1 0 0,0-1-1 0 0,0 1 0 0 0,0-1 0 0 0,1 0 0 0 0,0 0 1 0 0,0 0-1 0 0,1 0 0 0 0,0-1 0 0 0,0-1 205 0 0,0-54-2609 0 0,15 16 1429 0 0</inkml:trace>
  <inkml:trace contextRef="#ctx0" brushRef="#br0" timeOffset="261.031">7618 166 2648 0 0,'-11'12'4852'0'0,"-10"26"-4302"0"0,15-29 16 0 0,1 9-407 0 0,0-1-1 0 0,1 1 1 0 0,1-1-1 0 0,1 1 1 0 0,0 0-1 0 0,1 0 1 0 0,1 0 0 0 0,1 0-1 0 0,1 0 1 0 0,0 0-1 0 0,1 0 1 0 0,1-1-1 0 0,1 0 1 0 0,0 1-1 0 0,5 9-158 0 0,7 38 268 0 0,-11-36-340 0 0,17 118-2043 0 0,-45-134-3496 0 0,18-16 4319 0 0</inkml:trace>
  <inkml:trace contextRef="#ctx0" brushRef="#br0" timeOffset="507.502">7631 553 2164 0 0,'1'-8'417'0'0,"0"-1"0"0"0,0 0 0 0 0,1 1 0 0 0,0-1 0 0 0,0 1 1 0 0,1-1-1 0 0,0 1 0 0 0,1 0 0 0 0,0 0 0 0 0,0 1 0 0 0,0-1 0 0 0,1 1 0 0 0,3-4-417 0 0,5-4 66 0 0,0 0-1 0 0,1 1 1 0 0,0 0 0 0 0,1 1 0 0 0,1 1 0 0 0,0 0-1 0 0,0 1 1 0 0,18-8-66 0 0,-34 20-101 0 0,0 0 1 0 0,0-1-1 0 0,1 1 0 0 0,-1-1 1 0 0,0 1-1 0 0,0 0 1 0 0,0-1-1 0 0,1 1 0 0 0,-1 0 1 0 0,0-1-1 0 0,0 1 0 0 0,1-1 1 0 0,-1 1-1 0 0,1-1 0 0 0,-1 1 1 0 0,0-1-1 0 0,1 1 0 0 0,-1-1 1 0 0,1 1-1 0 0,-1-1 0 0 0,1 0 1 0 0,-1 1-1 0 0,1-1 1 0 0,0 0-1 0 0,-1 1 0 0 0,1-1 1 0 0,-1 0-1 0 0,1 0 0 0 0,0 1 1 0 0,-1-1-1 0 0,1 0 0 0 0,0 0 1 0 0,-1 0-1 0 0,1 0 0 0 0,0 0 1 0 0,-1 0-1 0 0,1 0 0 0 0,0 0 1 0 0,-1 0-1 0 0,1 0 1 0 0,0-1-1 0 0,-1 1 0 0 0,1 0 1 0 0,-1 0-1 0 0,1 0 0 0 0,0-1 1 0 0,-1 1 100 0 0,-13 10-1218 0 0</inkml:trace>
  <inkml:trace contextRef="#ctx0" brushRef="#br0" timeOffset="756.776">7641 465 1700 0 0,'-134'81'4868'0'0,"165"-60"-1879"0"0,23-2-2528 0 0,0 3 0 0 0,-2 2 1 0 0,-1 2-1 0 0,-1 3 0 0 0,-2 1 1 0 0,39 33-462 0 0,-62-42-782 0 0,0 2 0 0 0,-2 0 0 0 0,0 1 0 0 0,-2 2 0 0 0,-1 0 0 0 0,0 1 0 0 0,-3 1 0 0 0,1 2 782 0 0,-11-12-2576 0 0,-6-17 1363 0 0</inkml:trace>
  <inkml:trace contextRef="#ctx0" brushRef="#br0" timeOffset="1254.442">8137 598 2104 0 0,'20'-3'426'0'0,"0"0"1"0"0,1-2-1 0 0,-2-1 0 0 0,1 0 0 0 0,-1-1 0 0 0,0-1 0 0 0,0-1 1 0 0,-1-1-1 0 0,0 0 0 0 0,4-5-426 0 0,-16 12 45 0 0,-1 0 0 0 0,0 0 0 0 0,-1-1 0 0 0,1 0-1 0 0,-1 0 1 0 0,1 0 0 0 0,-1 0 0 0 0,-1-1 0 0 0,1 1 0 0 0,0-1 0 0 0,-1 0 0 0 0,0 0 0 0 0,0 0 0 0 0,-1-1 0 0 0,1 1-1 0 0,-1-1 1 0 0,0-2-45 0 0,-17-22 89 0 0,7 23-56 0 0,0 0 0 0 0,0 1 0 0 0,-1 0 1 0 0,0 1-1 0 0,0 0 0 0 0,0 0 0 0 0,-1 1 0 0 0,0 0 0 0 0,0 1 1 0 0,0 0-1 0 0,0 0 0 0 0,0 1 0 0 0,0 1 0 0 0,-1-1 0 0 0,1 2 1 0 0,-1-1-1 0 0,1 2 0 0 0,0-1 0 0 0,-3 2-33 0 0,2-2 58 0 0,0 0-1 0 0,0 1 0 0 0,0 1 1 0 0,0 0-1 0 0,0 0 1 0 0,0 1-1 0 0,1 1 1 0 0,-1 0-1 0 0,1 0 1 0 0,0 1-1 0 0,0 0 0 0 0,1 1 1 0 0,-1 0-1 0 0,1 0 1 0 0,1 1-1 0 0,-1 0 1 0 0,1 1-1 0 0,0-1 1 0 0,1 2-1 0 0,0-1 0 0 0,0 1 1 0 0,1 0-1 0 0,0 1 1 0 0,0-1-1 0 0,1 1 1 0 0,1 0-1 0 0,-1 1 1 0 0,2-1-1 0 0,-1 1 1 0 0,1 2-58 0 0,4-5 15 0 0,0 0 1 0 0,1-1 0 0 0,0 1 0 0 0,0 0 0 0 0,1-1-1 0 0,0 0 1 0 0,0 0 0 0 0,0 0 0 0 0,1 0 0 0 0,0 0-1 0 0,1-1 1 0 0,0 1 0 0 0,0-1 0 0 0,0-1-1 0 0,0 1 1 0 0,1-1 0 0 0,0 1 0 0 0,0-2 0 0 0,1 1-1 0 0,-1-1 1 0 0,1 0 0 0 0,0 0 0 0 0,0-1 0 0 0,0 0-1 0 0,0 0 1 0 0,6 1-16 0 0,128 33-1397 0 0,-39-40-2410 0 0,-44-10 2541 0 0,-18 4 38 0 0</inkml:trace>
  <inkml:trace contextRef="#ctx0" brushRef="#br0" timeOffset="1782.043">8642 429 860 0 0,'6'-41'5024'0'0,"-13"66"-2771"0"0,-16 175-966 0 0,23-197-1280 0 0,1 0-1 0 0,-1 0 0 0 0,0 0 1 0 0,1 0-1 0 0,0 0 1 0 0,0 0-1 0 0,0 0 1 0 0,0 0-1 0 0,0 0 0 0 0,0 0 1 0 0,1 0-1 0 0,-1-1 1 0 0,1 1-1 0 0,0-1 0 0 0,0 1 1 0 0,0-1-1 0 0,0 0 1 0 0,0 1-1 0 0,1-1 1 0 0,-1 0-1 0 0,1-1 0 0 0,-1 1 1 0 0,1 0-1 0 0,0-1 1 0 0,0 1-1 0 0,-1-1 1 0 0,1 0-1 0 0,0 0 0 0 0,0 0 1 0 0,0 0-1 0 0,0-1 1 0 0,0 1-1 0 0,1-1 0 0 0,-1 0 1 0 0,0 1-1 0 0,0-2 1 0 0,0 1-1 0 0,0 0 1 0 0,0-1-1 0 0,0 1 0 0 0,0-1 1 0 0,0 0-1 0 0,1 0-6 0 0,8-5-67 0 0,-1-1 1 0 0,1 0-1 0 0,-1 0 0 0 0,-1-1 0 0 0,0 0 0 0 0,0-1 1 0 0,0-1-1 0 0,-1 1 0 0 0,-1-1 0 0 0,1-1 0 0 0,-2 0 1 0 0,1 0-1 0 0,-2 0 0 0 0,0-1 0 0 0,0 0 1 0 0,-1 0-1 0 0,0 0 0 0 0,-1-1 0 0 0,0 0 0 0 0,-1 0 1 0 0,-1 0-1 0 0,1-6 67 0 0,-4 19 8 0 0,0-1 1 0 0,0 0-1 0 0,0 1 1 0 0,0-1-1 0 0,0 1 1 0 0,0-1-1 0 0,0 1 1 0 0,-1-1-1 0 0,1 1 1 0 0,0 0-1 0 0,0 0 1 0 0,0 0-1 0 0,0-1 1 0 0,0 1 0 0 0,-1 0-1 0 0,1 0 1 0 0,0 0-1 0 0,0 1 1 0 0,0-1-1 0 0,0 0 1 0 0,0 0-1 0 0,0 1 1 0 0,-1-1-1 0 0,1 1 1 0 0,0-1-1 0 0,0 1 1 0 0,0-1-1 0 0,0 1 1 0 0,0-1-1 0 0,0 1 1 0 0,1 0-1 0 0,-1 0 1 0 0,0-1-1 0 0,0 1 1 0 0,0 0-1 0 0,1 0 1 0 0,-1 0-1 0 0,0 0 1 0 0,1 0-1 0 0,-1 0-8 0 0,0 3 6 0 0,0 0-1 0 0,0 0 0 0 0,1 0 0 0 0,0-1 0 0 0,-1 1 0 0 0,1 0 0 0 0,1 0 0 0 0,-1 0 0 0 0,0 0 0 0 0,1 0 0 0 0,0-1 0 0 0,0 1 0 0 0,0 0 0 0 0,0-1 0 0 0,1 1 0 0 0,-1-1 0 0 0,1 1 1 0 0,0-1-1 0 0,0 1 0 0 0,0-1 0 0 0,1 0 0 0 0,-1 0 0 0 0,1 0 0 0 0,0-1 0 0 0,-1 1 0 0 0,1-1 0 0 0,0 1 0 0 0,1-1 0 0 0,-1 0 0 0 0,0 0 0 0 0,1 0 0 0 0,-1 0 0 0 0,1-1 0 0 0,-1 0 0 0 0,1 1 1 0 0,0-1-1 0 0,0-1 0 0 0,-1 1 0 0 0,1 0 0 0 0,0-1 0 0 0,0 0 0 0 0,0 0 0 0 0,0 0 0 0 0,-1 0 0 0 0,1-1 0 0 0,2 0-5 0 0,10 3-15 0 0,1 0-1 0 0,-1-2 1 0 0,1 0 0 0 0,0 0-1 0 0,-1-2 1 0 0,1 0 0 0 0,-1-1-1 0 0,0-1 1 0 0,0 0 0 0 0,0-1-1 0 0,0-1 1 0 0,-1-1 0 0 0,0 0-1 0 0,0 0 1 0 0,0-2 15 0 0,-14 6 10 0 0,0-1-1 0 0,1 1 1 0 0,-2-1-1 0 0,1 1 1 0 0,0-1-1 0 0,-1 1 1 0 0,1-1-1 0 0,-1 1 1 0 0,0-1 0 0 0,0 0-1 0 0,-1 1 1 0 0,1-1-1 0 0,-1 1 1 0 0,1-1-1 0 0,-1 1 1 0 0,0-1-1 0 0,-1 1 1 0 0,1-1-1 0 0,0 1 1 0 0,-1 0 0 0 0,0 0-1 0 0,0 0 1 0 0,0 0-1 0 0,0 0 1 0 0,0 0-1 0 0,-1 0 1 0 0,1 1-1 0 0,-1-1 1 0 0,0 1-1 0 0,0 0 1 0 0,0 0 0 0 0,0 0-1 0 0,0 0 1 0 0,0 0-1 0 0,0 1 1 0 0,-1-1-1 0 0,1 1 1 0 0,0 0-1 0 0,-1 0 1 0 0,-1 0-10 0 0,-14-13 48 0 0,-9-6-158 0 0,-50-47-541 0 0,55 8-5174 0 0,23 48 4483 0 0</inkml:trace>
  <inkml:trace contextRef="#ctx0" brushRef="#br0" timeOffset="2719.757">9324 288 1516 0 0,'62'41'3306'0'0,"-56"-37"-3181"0"0,-1 1-1 0 0,1-1 1 0 0,-1 1-1 0 0,-1 0 0 0 0,1 1 1 0 0,-1 0-1 0 0,0-1 1 0 0,0 1-1 0 0,0 0 0 0 0,-1 1 1 0 0,0-1-1 0 0,0 1 1 0 0,-1-1-1 0 0,0 1 0 0 0,0 0 1 0 0,0 0-1 0 0,-1 0 1 0 0,0 0-1 0 0,-1 0 0 0 0,1 0 1 0 0,-1 0-1 0 0,-1 0 0 0 0,1 0 1 0 0,-1 0-1 0 0,0 0 1 0 0,-1 0-1 0 0,0 0 0 0 0,0-1 1 0 0,0 1-1 0 0,-1 0 1 0 0,0-1-1 0 0,0 0 0 0 0,-1 0 1 0 0,1 0-1 0 0,-1 0 1 0 0,-1 0-1 0 0,1-1 0 0 0,-1 0 1 0 0,0 0-1 0 0,0 0 1 0 0,-1 0-1 0 0,-2 1-124 0 0,6-8 35 0 0,0 0-1 0 0,0 1 1 0 0,0-1-1 0 0,0 0 1 0 0,0 0-1 0 0,0 0 1 0 0,1 0 0 0 0,-1-1-1 0 0,1 1 1 0 0,-1 0-1 0 0,1-1 1 0 0,0 1 0 0 0,0-1-1 0 0,0 1 1 0 0,0-1-1 0 0,1 1 1 0 0,-1-1 0 0 0,1 0-1 0 0,-1 1 1 0 0,1-1-1 0 0,0 0 1 0 0,0 1-1 0 0,0-1 1 0 0,0 0 0 0 0,1 0-35 0 0,0-7-3 0 0,0 1 1 0 0,1-1 0 0 0,0 1-1 0 0,1-1 1 0 0,0 1 0 0 0,0 0 0 0 0,1 0-1 0 0,0 0 1 0 0,1 1 0 0 0,0-1-1 0 0,0 1 1 0 0,0 0 0 0 0,1 0-1 0 0,1 1 1 0 0,-1 0 0 0 0,1 0 0 0 0,1 1-1 0 0,-1-1 1 0 0,1 1 0 0 0,0 1-1 0 0,0 0 1 0 0,1 0 0 0 0,-1 1-1 0 0,1 0 1 0 0,0 0 0 0 0,0 1 0 0 0,1 0-1 0 0,-1 0 1 0 0,0 1 0 0 0,1 1-1 0 0,9-1 3 0 0,-6 5-1 0 0,0 1 0 0 0,-1 1 0 0 0,0 0 0 0 0,0 0 0 0 0,0 1-1 0 0,0 1 1 0 0,-1 0 0 0 0,0 0 0 0 0,-1 2 0 0 0,0-1 0 0 0,0 1 0 0 0,-1 0-1 0 0,0 1 1 0 0,0 0 0 0 0,-1 1 0 0 0,0-1 0 0 0,-1 2 0 0 0,-1-1 0 0 0,1 1-1 0 0,-2 1 2 0 0,-4-12-1 0 0,2 4 21 0 0,-1 0 1 0 0,1 0-1 0 0,0-1 0 0 0,0 1 0 0 0,0-1 0 0 0,1 0 0 0 0,-1 0 0 0 0,1 0 0 0 0,0 0 0 0 0,0 0 0 0 0,0-1 0 0 0,1 0 1 0 0,-1 0-1 0 0,1 0 0 0 0,0-1 0 0 0,0 1 0 0 0,0-1 0 0 0,0 0 0 0 0,0 0 0 0 0,0-1 0 0 0,1 0 0 0 0,-1 0 0 0 0,1 0 0 0 0,-1 0 1 0 0,0-1-1 0 0,1 0 0 0 0,-1 0 0 0 0,1-1 0 0 0,-1 1 0 0 0,6-2-20 0 0,8-2-29 0 0,-1 0 0 0 0,1-1 0 0 0,-1-1 0 0 0,0-1 0 0 0,0 0 0 0 0,-1-1 0 0 0,0-1 0 0 0,0-1 0 0 0,-1 0 0 0 0,-1-1 0 0 0,1-1 0 0 0,-2-1 0 0 0,0 0 0 0 0,0 0 0 0 0,-1-2 0 0 0,-1 1-1 0 0,-1-2 1 0 0,0 1 0 0 0,0-2 0 0 0,-2 1 0 0 0,0-1 0 0 0,0-4 29 0 0,-10 18-1 0 0,-1 1 0 0 0,0-1 0 0 0,0 1 0 0 0,0-1-1 0 0,0 1 1 0 0,0 0 0 0 0,0 0 0 0 0,0 0 0 0 0,-1 0-1 0 0,1 0 1 0 0,-1 0 0 0 0,1 1 0 0 0,-1-1 0 0 0,0 1-1 0 0,0 0 1 0 0,0-1 0 0 0,0 1 0 0 0,0 1 0 0 0,0-1-1 0 0,0 0 1 0 0,0 1 0 0 0,0 0 0 0 0,0-1 0 0 0,0 1-1 0 0,0 0 1 0 0,0 1 0 0 0,0-1 0 0 0,0 1 0 0 0,-2 0 1 0 0,-5-2 31 0 0,0 1 0 0 0,0 0 0 0 0,0 1 1 0 0,0 0-1 0 0,0 1 0 0 0,0 0 0 0 0,1 1 1 0 0,-1 0-1 0 0,1 0 0 0 0,0 1 0 0 0,0 0 1 0 0,0 0-1 0 0,0 1 0 0 0,1 1 0 0 0,-1-1 1 0 0,1 1-1 0 0,1 1 0 0 0,-1-1 1 0 0,1 1-1 0 0,1 1 0 0 0,-1-1 0 0 0,1 1 1 0 0,0 0-1 0 0,1 1 0 0 0,0-1 0 0 0,0 1 1 0 0,1 0-1 0 0,0 0 0 0 0,0 0 0 0 0,1 1 1 0 0,1-1-1 0 0,0 1 0 0 0,-1 2-31 0 0,3-8 15 0 0,1 1 0 0 0,-1 0 1 0 0,1 0-1 0 0,0-1 0 0 0,0 1 0 0 0,0 0 0 0 0,0-1 0 0 0,1 1 1 0 0,0-1-1 0 0,0 0 0 0 0,0 1 0 0 0,1-1 0 0 0,-1 0 1 0 0,1 0-1 0 0,0-1 0 0 0,0 1 0 0 0,0 0 0 0 0,1-1 0 0 0,-1 0 1 0 0,1 0-1 0 0,0 0 0 0 0,0 0 0 0 0,0-1 0 0 0,0 1 1 0 0,0-1-1 0 0,0 0 0 0 0,1 0 0 0 0,-1-1 0 0 0,4 1-15 0 0,139 17-911 0 0,-130-20 293 0 0,0-1 0 0 0,1-1 1 0 0,-1-1-1 0 0,0 0 0 0 0,0-1 1 0 0,-1-1-1 0 0,1-1 0 0 0,-1 0 0 0 0,-1-1 1 0 0,1-1-1 0 0,-1 0 0 0 0,-1-1 1 0 0,7-6 617 0 0,1-1-1252 0 0</inkml:trace>
  <inkml:trace contextRef="#ctx0" brushRef="#br0" timeOffset="3377.14">10514 468 1832 0 0,'9'-27'6150'0'0,"20"-48"-6067"0"0,-17 43 414 0 0,75-166-590 0 0,-64 173-30 0 0,-22 25 124 0 0,-1 0-63 0 0,5 39-30 0 0,-1-25 80 0 0,1-1 0 0 0,0-1 0 0 0,1 1 0 0 0,0-1 0 0 0,0 0-1 0 0,2 0 1 0 0,0-1 0 0 0,0 0 0 0 0,1 0 0 0 0,0-1 0 0 0,0 0 0 0 0,1-1-1 0 0,3 2 13 0 0,80 104 216 0 0,-92-110-170 0 0,1-1 1 0 0,-1 1 0 0 0,0 0-1 0 0,0 0 1 0 0,-1 0-1 0 0,1 1 1 0 0,-1-1 0 0 0,0 0-1 0 0,0 0 1 0 0,-1 0 0 0 0,0 0-1 0 0,1 0 1 0 0,-2 0-1 0 0,1 0 1 0 0,-1 0 0 0 0,1 0-1 0 0,-1-1 1 0 0,-1 1 0 0 0,1-1-1 0 0,-1 1 1 0 0,1-1-1 0 0,-1 0 1 0 0,-1 0 0 0 0,1 0-1 0 0,0 0 1 0 0,-1-1-1 0 0,0 1 1 0 0,0-1 0 0 0,0 0-1 0 0,0 0 1 0 0,0 0 0 0 0,-1-1-1 0 0,1 1 1 0 0,-1-1-1 0 0,0 0 1 0 0,0-1 0 0 0,0 1-1 0 0,-4 0-46 0 0,5-3-3 0 0,1-1 0 0 0,-1 1 0 0 0,1-1 0 0 0,-1 0 0 0 0,1 0 0 0 0,0 0 0 0 0,0 0 0 0 0,0-1-1 0 0,0 1 1 0 0,0-1 0 0 0,0 0 0 0 0,0 0 0 0 0,1 0 0 0 0,0 0 0 0 0,0 0 0 0 0,0-1 0 0 0,0 1 0 0 0,0 0 0 0 0,0-1-1 0 0,1 0 1 0 0,0 1 0 0 0,0-1 0 0 0,0 0 0 0 0,0 0 0 0 0,0 0 0 0 0,1 1 0 0 0,0-1 0 0 0,0 0 0 0 0,0 0 0 0 0,0 0 0 0 0,0 0-1 0 0,1 0 1 0 0,0 0 0 0 0,0 1 0 0 0,0-1 0 0 0,0 0 0 0 0,0 1 0 0 0,2-3 3 0 0,3-23-206 0 0,1 0 0 0 0,1 0 0 0 0,2 1 0 0 0,0 0 1 0 0,2 1-1 0 0,1 0 0 0 0,2 1 0 0 0,0 1 0 0 0,2 0 0 0 0,0 1 0 0 0,2 1 0 0 0,0 0 1 0 0,2 2-1 0 0,3-2 206 0 0,-24 22 15 0 0,1 1 1 0 0,0-1 0 0 0,-1 1-1 0 0,1-1 1 0 0,0 1 0 0 0,-1-1-1 0 0,1 1 1 0 0,0 0 0 0 0,0-1-1 0 0,-1 1 1 0 0,1 0 0 0 0,0 0-1 0 0,0-1 1 0 0,0 1 0 0 0,-1 0-1 0 0,1 0 1 0 0,0 0 0 0 0,0 0-1 0 0,0 0 1 0 0,0 0 0 0 0,-1 0-1 0 0,1 0 1 0 0,0 1 0 0 0,0-1-1 0 0,0 0 1 0 0,-1 0 0 0 0,1 1-1 0 0,0-1 1 0 0,0 0 0 0 0,-1 1-1 0 0,1-1 1 0 0,0 1 0 0 0,-1-1 0 0 0,1 1-1 0 0,0-1 1 0 0,-1 1 0 0 0,1-1-1 0 0,-1 1 1 0 0,1 0 0 0 0,-1-1-1 0 0,1 1 1 0 0,-1 0 0 0 0,1-1-1 0 0,-1 1 1 0 0,0 0 0 0 0,0 0-1 0 0,1 0 1 0 0,-1-1 0 0 0,0 1-1 0 0,0 0 1 0 0,0 0 0 0 0,0 0-1 0 0,0-1 1 0 0,0 1 0 0 0,0 0-1 0 0,0 0 1 0 0,0 0 0 0 0,0 0-1 0 0,0-1 1 0 0,0 2-16 0 0,1 67 756 0 0,-2-55-596 0 0,3-2-117 0 0,1-1-1 0 0,0 0 1 0 0,1 0-1 0 0,0 0 1 0 0,0-1-1 0 0,1 0 0 0 0,0 1 1 0 0,1-2-1 0 0,0 1 1 0 0,1-1-1 0 0,0 0 0 0 0,0 0 1 0 0,1 0-1 0 0,0-1 1 0 0,1-1-1 0 0,4 4-42 0 0,52 62 254 0 0,-61-68-258 0 0,0 1 0 0 0,0-1 1 0 0,-1 0-1 0 0,0 1 0 0 0,0 0 0 0 0,0 0 0 0 0,-1 0 0 0 0,0 0 0 0 0,0 0 0 0 0,0 0 0 0 0,-1 0 0 0 0,0 1 1 0 0,0-1-1 0 0,0 1 0 0 0,-1-1 0 0 0,0 1 0 0 0,-1-1 0 0 0,1 0 0 0 0,-1 1 0 0 0,-2 4 4 0 0,-2-1-258 0 0,0 0-1 0 0,-1 0 0 0 0,0-1 1 0 0,-1 0-1 0 0,0 0 0 0 0,0-1 1 0 0,-1 0-1 0 0,0 0 0 0 0,-1-1 1 0 0,0 0-1 0 0,0 0 0 0 0,0-1 1 0 0,-1 0-1 0 0,0-1 0 0 0,0 0 1 0 0,0-1-1 0 0,0 0 0 0 0,-1 0 1 0 0,0-1-1 0 0,0-1 0 0 0,0 1 1 0 0,0-2-1 0 0,0 0 0 0 0,0 0 1 0 0,-8-1 258 0 0,-36 2-1272 0 0</inkml:trace>
  <inkml:trace contextRef="#ctx0" brushRef="#br0" timeOffset="-759.096">6004 751 1484 0 0,'-3'-2'144'0'0,"0"0"0"0"0,0 0 0 0 0,0 0 0 0 0,0 1 0 0 0,-1-1 0 0 0,1 1 0 0 0,0 0 0 0 0,-1 0-1 0 0,1 0 1 0 0,-1 0 0 0 0,1 1 0 0 0,-1-1 0 0 0,1 1 0 0 0,-1 0 0 0 0,1 0 0 0 0,-1 0 0 0 0,1 0 0 0 0,-1 1 0 0 0,1 0 0 0 0,-1-1 0 0 0,1 1-1 0 0,-2 1-143 0 0,-14 2 204 0 0,-1 1-1 0 0,1 1 1 0 0,1 1-1 0 0,-1 1 1 0 0,1 0-1 0 0,1 1 1 0 0,-1 1-1 0 0,2 1 1 0 0,-1 0 0 0 0,1 1-1 0 0,1 1 1 0 0,0 0-1 0 0,1 2 1 0 0,1-1-1 0 0,0 1 1 0 0,1 1-1 0 0,-9 16-203 0 0,20-31 8 0 0,0 1 1 0 0,0-1-1 0 0,0 1 0 0 0,0 0 1 0 0,0 0-1 0 0,0 0 0 0 0,1-1 0 0 0,-1 1 1 0 0,1 0-1 0 0,-1 0 0 0 0,1 0 1 0 0,0 0-1 0 0,0 0 0 0 0,0 0 1 0 0,0 0-1 0 0,0 0 0 0 0,0 0 1 0 0,0 0-1 0 0,1 0 0 0 0,-1 0 0 0 0,1-1 1 0 0,-1 1-1 0 0,1 0 0 0 0,0 0 1 0 0,0 0-1 0 0,0-1 0 0 0,0 1 1 0 0,0 0-1 0 0,0-1 0 0 0,0 1 0 0 0,0-1 1 0 0,1 1-1 0 0,-1-1 0 0 0,1 0 1 0 0,-1 1-1 0 0,1-1 0 0 0,-1 0 1 0 0,1 0-1 0 0,0 0 0 0 0,0 0 0 0 0,-1 0 1 0 0,1-1-1 0 0,0 1 0 0 0,0-1 1 0 0,0 1-1 0 0,0-1 0 0 0,0 1 1 0 0,0-1-1 0 0,0 0 0 0 0,0 0 0 0 0,0 0-8 0 0,97-7-122 0 0,-27-14-247 0 0,-1-3 0 0 0,-1-3-1 0 0,-1-3 1 0 0,-2-3 0 0 0,0-4 369 0 0,-62 35-26 0 0,0 0 0 0 0,0 0 0 0 0,0-1 0 0 0,-1 1 0 0 0,1-1 0 0 0,-1 0 0 0 0,1-1 0 0 0,-1 1 0 0 0,0-1 0 0 0,-1 0 0 0 0,1 0 0 0 0,0 0 0 0 0,-1 0 0 0 0,0 0 0 0 0,0-1 0 0 0,0 0 0 0 0,-1 1 0 0 0,0-1 0 0 0,2-4 26 0 0,-6 5 16 0 0,0 1 0 0 0,0-1 0 0 0,0 1 1 0 0,0-1-1 0 0,-1 1 0 0 0,1-1 0 0 0,-1 1 1 0 0,0 0-1 0 0,0 0 0 0 0,0 1 0 0 0,0-1 1 0 0,-1 1-1 0 0,1-1 0 0 0,-1 1 0 0 0,1 0 1 0 0,-1 0-1 0 0,0 1 0 0 0,0-1 0 0 0,0 1 1 0 0,0 0-1 0 0,0 0 0 0 0,0 0 0 0 0,0 0 1 0 0,0 1-1 0 0,0-1 0 0 0,0 1 0 0 0,-1 0-16 0 0,-190-9 541 0 0,193 9-609 0 0,2 3-667 0 0,191-122-857 0 0,-156 91 1497 0 0</inkml:trace>
  <inkml:trace contextRef="#ctx0" brushRef="#br0" timeOffset="-528.031">6373 327 4636 0 0,'5'-12'221'0'0,"0"1"-1"0"0,-1-1 0 0 0,-1 1 1 0 0,0-1-1 0 0,-1 0 0 0 0,0-1 0 0 0,0 1 1 0 0,-2 0-1 0 0,1 0 0 0 0,-2-1 1 0 0,1 1-1 0 0,-2 0 0 0 0,0 0 1 0 0,0 0-1 0 0,-1 0 0 0 0,0 0 0 0 0,-1 0 1 0 0,-1 1-1 0 0,0 0 0 0 0,0 0 1 0 0,-1 0-1 0 0,-1 0 0 0 0,1 1 0 0 0,-2 0 1 0 0,1 1-1 0 0,-2-1 0 0 0,-8-7-220 0 0,13 18 75 0 0,-1-1-1 0 0,1 1 0 0 0,-1 0 1 0 0,1 1-1 0 0,0-1 0 0 0,0 1 1 0 0,-1 0-1 0 0,1 0 1 0 0,0 0-1 0 0,1 1 0 0 0,-1-1 1 0 0,0 1-1 0 0,1 0 0 0 0,-1 0 1 0 0,1 0-1 0 0,0 0 0 0 0,0 1 1 0 0,0-1-1 0 0,1 1 1 0 0,-1 0-1 0 0,1 0 0 0 0,0 0 1 0 0,0 0-1 0 0,0 0 0 0 0,0 0 1 0 0,1 1-1 0 0,0-1 0 0 0,0 0 1 0 0,0 1-1 0 0,0-1 0 0 0,1 1 1 0 0,-1 0-75 0 0,-5 36 121 0 0,2-1 0 0 0,1 1 0 0 0,2 0 0 0 0,2 0 0 0 0,1 0 0 0 0,3 0 0 0 0,1-1 0 0 0,11 37-121 0 0,50 197 39 0 0,3 16-3872 0 0,-75-201-2915 0 0,-2-88 5694 0 0</inkml:trace>
  <inkml:trace contextRef="#ctx0" brushRef="#br0" timeOffset="-2916.297">3380 805 1676 0 0,'-13'-1'205'0'0,"0"1"-1"0"0,0 0 1 0 0,0 1 0 0 0,1 0-1 0 0,-1 1 1 0 0,0 0 0 0 0,1 1-1 0 0,0 1 1 0 0,-1 0 0 0 0,1 0-1 0 0,1 2 1 0 0,-1-1 0 0 0,1 1-1 0 0,0 1 1 0 0,0 0-1 0 0,1 0 1 0 0,0 1 0 0 0,0 1-1 0 0,1-1 1 0 0,0 2 0 0 0,0-1-1 0 0,1 1 1 0 0,0 0 0 0 0,1 1-1 0 0,0 0 1 0 0,1 0-1 0 0,0 1 1 0 0,1-1 0 0 0,0 1-1 0 0,1 0 1 0 0,0 3-205 0 0,4-10 31 0 0,0 0 0 0 0,0 0 0 0 0,1-1 0 0 0,-1 1 0 0 0,1 0-1 0 0,0-1 1 0 0,1 1 0 0 0,-1-1 0 0 0,1 1 0 0 0,0-1 0 0 0,0 0 0 0 0,0 0 0 0 0,1 0 0 0 0,-1 0 0 0 0,1 0-1 0 0,0 0 1 0 0,0 0 0 0 0,1-1 0 0 0,-1 0 0 0 0,1 0 0 0 0,-1 0 0 0 0,1 0 0 0 0,0 0 0 0 0,0-1 0 0 0,0 0-1 0 0,1 1 1 0 0,-1-2 0 0 0,0 1 0 0 0,1 0 0 0 0,0-1 0 0 0,4 1-31 0 0,154 14 53 0 0,-131-18-189 0 0,-1-1 1 0 0,1-2 0 0 0,0-1-1 0 0,-1-2 1 0 0,0-1 0 0 0,-1-1-1 0 0,0-2 1 0 0,-1-1 0 0 0,15-9 135 0 0,-36 17-16 0 0,0 0 0 0 0,-1-1 1 0 0,0 1-1 0 0,0-1 0 0 0,0-1 0 0 0,-1 0 1 0 0,0 0-1 0 0,0 0 0 0 0,-1 0 1 0 0,0-1-1 0 0,0 0 0 0 0,-1 0 0 0 0,0 0 1 0 0,0-1-1 0 0,-1 1 0 0 0,2-8 16 0 0,4-53 2958 0 0,-9 70-2924 0 0,0-1-1 0 0,0 1 1 0 0,0 0 0 0 0,-1-1-1 0 0,1 1 1 0 0,0-1 0 0 0,-1 1 0 0 0,1 0-1 0 0,0-1 1 0 0,-1 1 0 0 0,1-1-1 0 0,-1 1 1 0 0,1-1 0 0 0,0 1-1 0 0,-1-1 1 0 0,1 0 0 0 0,-1 1-1 0 0,0-1 1 0 0,1 1 0 0 0,-1-1 0 0 0,1 0-1 0 0,-1 0 1 0 0,1 1 0 0 0,-1-1-1 0 0,0 0 1 0 0,1 0 0 0 0,-1 0-1 0 0,0 0 1 0 0,1 1 0 0 0,-1-1-1 0 0,0 0 1 0 0,1 0 0 0 0,-1 0 0 0 0,0-1-1 0 0,1 1 1 0 0,-1 0 0 0 0,1 0-1 0 0,-1 0 1 0 0,0 0 0 0 0,1-1-1 0 0,-1 1 1 0 0,0 0 0 0 0,1 0-1 0 0,-1-1 1 0 0,1 1 0 0 0,-1 0 0 0 0,1-1-1 0 0,-1 1 1 0 0,1-1 0 0 0,-1 1-1 0 0,1-1 1 0 0,-1 1 0 0 0,1-1-1 0 0,0 1 1 0 0,-1-1 0 0 0,1 1-1 0 0,0-1 1 0 0,-1 0-34 0 0,20 80-579 0 0,-5-28-2940 0 0,-13-49 2064 0 0,-1-2 96 0 0,-10 8-1126 0 0,2-10 1289 0 0</inkml:trace>
  <inkml:trace contextRef="#ctx0" brushRef="#br0" timeOffset="-2732.165">3620 547 1360 0 0,'4'-58'8222'0'0,"36"70"-13254"0"0,-28 1 3788 0 0,0 2 18 0 0</inkml:trace>
  <inkml:trace contextRef="#ctx0" brushRef="#br0" timeOffset="-2140.053">4023 952 1804 0 0,'20'15'4296'0'0,"4"-16"-4111"0"0,0-1 1 0 0,0-1 0 0 0,0-2-1 0 0,0 0 1 0 0,0-1 0 0 0,-1-2-1 0 0,0 0 1 0 0,0-1-1 0 0,-1-1 1 0 0,0-2 0 0 0,-1 0-1 0 0,-1-1 1 0 0,2-2-186 0 0,-20 14-14 0 0,0-1 0 0 0,0 1 0 0 0,0-1 0 0 0,0 1 1 0 0,0-1-1 0 0,-1 0 0 0 0,1 1 0 0 0,-1-1 0 0 0,1 0 0 0 0,-1 0 0 0 0,0 0 1 0 0,1-1-1 0 0,-1 1 0 0 0,0 0 0 0 0,0 0 0 0 0,-1-1 0 0 0,1 1 1 0 0,0 0-1 0 0,-1-1 0 0 0,1 1 0 0 0,-1-1 0 0 0,0 1 0 0 0,0-1 1 0 0,0 1-1 0 0,0 0 0 0 0,0-1 0 0 0,-1 1 0 0 0,1-1 0 0 0,-1 1 0 0 0,1 0 1 0 0,-1-1-1 0 0,0 1 0 0 0,0 0 0 0 0,0-1 0 0 0,0 1 0 0 0,0 0 1 0 0,-1 0-1 0 0,1 0 0 0 0,-1 0 0 0 0,1 0 0 0 0,-1 1 0 0 0,0-1 0 0 0,0 0 1 0 0,0 1-1 0 0,0-1 0 0 0,0 1 0 0 0,0 0 0 0 0,0-1 0 0 0,0 1 1 0 0,0 0-1 0 0,-2 0 14 0 0,-11-7 31 0 0,-1 0 1 0 0,-1 1-1 0 0,1 1 1 0 0,-1 0 0 0 0,0 1-1 0 0,0 1 1 0 0,-1 1-1 0 0,1 0 1 0 0,-1 2-1 0 0,0 0 1 0 0,0 1-1 0 0,-10 1-31 0 0,19-1 30 0 0,0 0 0 0 0,-1 1-1 0 0,1 0 1 0 0,0 1 0 0 0,0 0-1 0 0,0 0 1 0 0,0 1 0 0 0,0 0-1 0 0,0 1 1 0 0,1 0 0 0 0,0 0-1 0 0,0 1 1 0 0,0 0 0 0 0,0 0-1 0 0,1 1 1 0 0,0 0-1 0 0,0 0 1 0 0,0 1 0 0 0,1 0-1 0 0,0 0 1 0 0,0 0 0 0 0,1 1-1 0 0,0 0 1 0 0,0 0 0 0 0,1 0-1 0 0,0 1 1 0 0,0-1 0 0 0,1 1-1 0 0,0 0 1 0 0,1 0 0 0 0,0 0-1 0 0,0 1 1 0 0,1-1 0 0 0,0 6-30 0 0,3-3-13 0 0,1-1 1 0 0,1 0 0 0 0,0 0-1 0 0,1 0 1 0 0,0 0 0 0 0,0-1 0 0 0,1 0-1 0 0,1 0 1 0 0,-1 0 0 0 0,2-1-1 0 0,-1 0 1 0 0,1 0 0 0 0,1-1-1 0 0,-1 0 1 0 0,1 0 0 0 0,1-1 0 0 0,-1 0-1 0 0,1-1 1 0 0,1 0 0 0 0,-1-1-1 0 0,11 4 13 0 0,-13-5-254 0 0,0 0-1 0 0,0-1 0 0 0,1 0 0 0 0,0-1 0 0 0,-1 0 0 0 0,1 0 0 0 0,0 0 1 0 0,0-1-1 0 0,0-1 0 0 0,0 0 0 0 0,0 0 0 0 0,0 0 0 0 0,0-1 0 0 0,0-1 1 0 0,0 1-1 0 0,-1-2 0 0 0,1 1 0 0 0,-1-1 0 0 0,1 0 0 0 0,-1-1 0 0 0,0 0 1 0 0,0 0-1 0 0,0-1 0 0 0,3-2 255 0 0,8-9-1243 0 0</inkml:trace>
  <inkml:trace contextRef="#ctx0" brushRef="#br0" timeOffset="-1535.821">4428 870 1048 0 0,'0'-1'70'0'0,"1"0"0"0"0,0-1 0 0 0,0 1 1 0 0,0 0-1 0 0,0 1 0 0 0,0-1 0 0 0,0 0 0 0 0,0 0 0 0 0,0 0 0 0 0,0 1 1 0 0,0-1-1 0 0,1 0 0 0 0,-1 1 0 0 0,0-1 0 0 0,0 1 0 0 0,1-1 0 0 0,-1 1 0 0 0,0 0 1 0 0,1 0-1 0 0,-1-1 0 0 0,0 1 0 0 0,1 0 0 0 0,-1 0 0 0 0,0 0 0 0 0,1 1 1 0 0,-1-1-1 0 0,0 0 0 0 0,1 0 0 0 0,-1 1 0 0 0,0-1 0 0 0,1 1 0 0 0,-1-1 0 0 0,0 1 1 0 0,0-1-1 0 0,0 1 0 0 0,1 0 0 0 0,-1 0 0 0 0,0-1 0 0 0,0 1 0 0 0,0 0 0 0 0,0 0 1 0 0,0 0-1 0 0,-1 0 0 0 0,1 0 0 0 0,0 1 0 0 0,0-1 0 0 0,-1 0 0 0 0,1 0 1 0 0,-1 0-1 0 0,1 1 0 0 0,-1-1 0 0 0,1 0 0 0 0,-1 0 0 0 0,0 1-70 0 0,43 74 698 0 0,-32-12 1722 0 0,-45-61-1346 0 0,30-7-1051 0 0,0 0 0 0 0,0 1 0 0 0,1-1 0 0 0,0 0 1 0 0,0-1-1 0 0,0 1 0 0 0,0-1 0 0 0,1 1 0 0 0,-1-1 0 0 0,1 0 1 0 0,1 0-1 0 0,-1 0 0 0 0,0 0 0 0 0,1 0 0 0 0,0 0 0 0 0,1 0 1 0 0,-1 0-1 0 0,1 0 0 0 0,0-1 0 0 0,0 1 0 0 0,0 0 0 0 0,1 0 0 0 0,0 0 1 0 0,0-1-1 0 0,0 1 0 0 0,1 0 0 0 0,-1 0 0 0 0,1 1 0 0 0,0-1 1 0 0,2-2-24 0 0,-1 5-3 0 0,0 1 0 0 0,0 0 1 0 0,0 1-1 0 0,0-1 1 0 0,0 0-1 0 0,0 1 1 0 0,0 0-1 0 0,0-1 1 0 0,0 1-1 0 0,0 1 1 0 0,1-1-1 0 0,-1 0 1 0 0,0 1-1 0 0,0-1 0 0 0,0 1 1 0 0,0 0-1 0 0,0 0 1 0 0,-1 0-1 0 0,1 1 1 0 0,0-1-1 0 0,0 1 1 0 0,-1-1-1 0 0,1 1 1 0 0,-1 0-1 0 0,1 0 1 0 0,1 2 2 0 0,5 1-19 0 0,37 21-68 0 0,-28-14 29 0 0,0-1 0 0 0,0-1 0 0 0,1-1 0 0 0,0-1 0 0 0,1 0 0 0 0,-1-1 0 0 0,2-2 0 0 0,-1 0 0 0 0,0-1-1 0 0,22 2 59 0 0,-34-10-43 0 0,1 1 0 0 0,-1-1 0 0 0,0-1 0 0 0,0 1 0 0 0,-1-2 0 0 0,1 1 0 0 0,-1-1 0 0 0,0 0 0 0 0,-1 0 0 0 0,1-1 0 0 0,-1 0 0 0 0,-1 0 0 0 0,1 0 0 0 0,-1-1 0 0 0,0 0 0 0 0,-1 0 0 0 0,0 0 0 0 0,0 0 0 0 0,0-3 43 0 0,11-33-20 0 0,-1-1-1 0 0,-2 0 1 0 0,-3-1 0 0 0,-1 0-1 0 0,-2-1 1 0 0,-3 0 0 0 0,-1 1-1 0 0,-2-1 1 0 0,-4-7 20 0 0,4-1 253 0 0,-27-108 1059 0 0,27 162-1313 0 0,-18-39 887 0 0,-4 59-14 0 0,19 0-827 0 0,1-1-1 0 0,0 1 1 0 0,2 0 0 0 0,0 0 0 0 0,1 0-1 0 0,1 0 1 0 0,1 0 0 0 0,0-1-1 0 0,2 1 1 0 0,0-1 0 0 0,1 0-1 0 0,1 0 1 0 0,1 2-45 0 0,4 14 61 0 0,17 49-143 0 0,21 78-1076 0 0,-36-50-3259 0 0,-30-56 1721 0 0,4-37 1460 0 0</inkml:trace>
  <inkml:trace contextRef="#ctx0" brushRef="#br0" timeOffset="-1288.566">4746 613 2512 0 0,'2'-7'1264'0'0,"-1"1"-208"0"0,9-11-175 0 0,1 1-69 0 0,5 1-16 0 0,-2-2-140 0 0,4 5-92 0 0,4 3-16 0 0,1-1-124 0 0,2 5-232 0 0,1-5-212 0 0,1 5-316 0 0,2-2 28 0 0,1 4-1188 0 0,-2 3 0 0 0,0-2 91 0 0,0 2 17 0 0,-1-4 24 0 0</inkml:trace>
  <inkml:trace contextRef="#ctx0" brushRef="#br0" timeOffset="-6085.589">719 714 1192 0 0,'18'-2'3274'0'0,"-17"1"-3241"0"0,0 0 1 0 0,0 0 0 0 0,0 0 0 0 0,0-1-1 0 0,0 1 1 0 0,0 0 0 0 0,-1 0-1 0 0,1-1 1 0 0,0 1 0 0 0,-1 0-1 0 0,1-1 1 0 0,-1 1 0 0 0,1-1 0 0 0,-1 1-1 0 0,0-1 1 0 0,0 1 0 0 0,1-1-1 0 0,-1 1 1 0 0,0-1 0 0 0,0 1 0 0 0,-1-1-1 0 0,1 1 1 0 0,0-1 0 0 0,0 1-1 0 0,-1-1 1 0 0,1 1 0 0 0,-1 0-1 0 0,1-1 1 0 0,-1 1 0 0 0,0-1 0 0 0,1 1-1 0 0,-1 0 1 0 0,0 0 0 0 0,0-1-1 0 0,0 1 1 0 0,0 0 0 0 0,0 0-1 0 0,0 0 1 0 0,0 0 0 0 0,0 0 0 0 0,-1 0-1 0 0,1 1 1 0 0,0-1 0 0 0,-1 0-1 0 0,1 0 1 0 0,0 1 0 0 0,-1-1 0 0 0,1 1-1 0 0,-2-1-33 0 0,-12-6 69 0 0,-1-1 0 0 0,0 2 0 0 0,0 0 0 0 0,-1 1 1 0 0,1 1-1 0 0,-1 1 0 0 0,0 0 0 0 0,0 1 0 0 0,0 1 0 0 0,0 0 0 0 0,-1 1 0 0 0,1 1 0 0 0,0 1 0 0 0,0 0 0 0 0,0 2 0 0 0,1 0 0 0 0,-1 0 0 0 0,1 2 0 0 0,0 0 0 0 0,0 0 1 0 0,0 2-1 0 0,1 0 0 0 0,1 1 0 0 0,-4 2-69 0 0,-1-3 55 0 0,0 0 1 0 0,0 2 0 0 0,1 0 0 0 0,0 1-1 0 0,1 1 1 0 0,0 0 0 0 0,1 1 0 0 0,0 1-1 0 0,1 1 1 0 0,1 0 0 0 0,0 1-1 0 0,1 0 1 0 0,1 1 0 0 0,1 0 0 0 0,0 1-1 0 0,1 1 1 0 0,1-1 0 0 0,1 2 0 0 0,0-1-1 0 0,1 1 1 0 0,2 0 0 0 0,0 0-1 0 0,1 1 1 0 0,-1 18-56 0 0,7-28-4 0 0,1 1 1 0 0,1 0-1 0 0,-1-1 0 0 0,2 0 0 0 0,-1 0 0 0 0,2 0 1 0 0,-1 0-1 0 0,2-1 0 0 0,-1 0 0 0 0,1 0 0 0 0,1-1 1 0 0,0 0-1 0 0,0 0 0 0 0,1 0 0 0 0,0-1 0 0 0,0-1 1 0 0,1 0-1 0 0,0 0 0 0 0,0-1 0 0 0,1 0 0 0 0,-1 0 1 0 0,1-2-1 0 0,1 1 0 0 0,-1-1 0 0 0,1-1 0 0 0,-1 0 1 0 0,1 0-1 0 0,0-2 0 0 0,0 1 0 0 0,4-1 4 0 0,8 0-539 0 0,1-2-1 0 0,-1 0 1 0 0,1-2-1 0 0,-1 0 1 0 0,0-2-1 0 0,0 0 0 0 0,-1-2 1 0 0,0-1-1 0 0,10-4 540 0 0,11-8-1284 0 0,-3-5 18 0 0</inkml:trace>
  <inkml:trace contextRef="#ctx0" brushRef="#br0" timeOffset="-5464.37">904 960 1088 0 0,'-27'16'999'0'0,"17"-12"-847"0"0,0 1-1 0 0,0 0 0 0 0,1 1 0 0 0,-1 0 0 0 0,1 0 0 0 0,1 1 0 0 0,-1 0 0 0 0,1 0 0 0 0,0 1 1 0 0,1 0-1 0 0,-1 0 0 0 0,2 1 0 0 0,-1 0 0 0 0,1 1 0 0 0,1-1 0 0 0,0 1 0 0 0,0 0 0 0 0,1 0 1 0 0,0 0-1 0 0,1 1 0 0 0,0 0 0 0 0,0 1-151 0 0,2-8 64 0 0,1 0 1 0 0,-1 0-1 0 0,1 1 0 0 0,0-1 1 0 0,0 1-1 0 0,0-1 1 0 0,1 0-1 0 0,-1 0 0 0 0,1 1 1 0 0,0-1-1 0 0,1 0 0 0 0,-1 0 1 0 0,1 0-1 0 0,-1 0 1 0 0,1 0-1 0 0,0 0 0 0 0,1 0 1 0 0,-1-1-1 0 0,1 1 1 0 0,-1-1-1 0 0,1 1 0 0 0,0-1 1 0 0,0 0-1 0 0,1 0 0 0 0,-1-1 1 0 0,1 1-1 0 0,-1-1 1 0 0,1 0-1 0 0,0 1 0 0 0,0-2 1 0 0,0 1-1 0 0,0 0 1 0 0,0-1-1 0 0,0 0 0 0 0,4 1-64 0 0,7 0 81 0 0,1 0 0 0 0,0-2 0 0 0,0 1-1 0 0,-1-2 1 0 0,1 0 0 0 0,0-1 0 0 0,-1-1 0 0 0,1 0-1 0 0,-1-1 1 0 0,0-1 0 0 0,0 0 0 0 0,-1-1-1 0 0,1-1 1 0 0,-1 0 0 0 0,0-1 0 0 0,-1 0-1 0 0,0-1 1 0 0,-1-1 0 0 0,0 0 0 0 0,0-1 0 0 0,4-4-81 0 0,-14 13-6 0 0,1-1 1 0 0,-1 1 0 0 0,1 0 0 0 0,-1-1-1 0 0,0 0 1 0 0,0 1 0 0 0,0-1 0 0 0,0 0-1 0 0,-1 0 1 0 0,1 0 0 0 0,-1 0 0 0 0,0-1 0 0 0,0 1-1 0 0,0 0 1 0 0,0 0 0 0 0,0-1 0 0 0,-1 1-1 0 0,0-1 1 0 0,1 1 0 0 0,-1 0 0 0 0,-1-1 0 0 0,1 1-1 0 0,0-1 1 0 0,-1 1 0 0 0,1 0 0 0 0,-1 0-1 0 0,0-1 1 0 0,0 1 0 0 0,-1 0 0 0 0,1 0-1 0 0,-1 0 1 0 0,1 0 0 0 0,-1 0 0 0 0,0 0 0 0 0,0 0-1 0 0,0 1 1 0 0,0-1 0 0 0,-1 1 0 0 0,1-1-1 0 0,-3 0 6 0 0,-4-5-103 0 0,-1 2 0 0 0,1 0-1 0 0,-1 0 1 0 0,-1 0 0 0 0,1 1 0 0 0,-1 1-1 0 0,0 0 1 0 0,0 0 0 0 0,0 1-1 0 0,0 1 1 0 0,-9-1 103 0 0,-62-22-5565 0 0,79 21 4294 0 0</inkml:trace>
  <inkml:trace contextRef="#ctx0" brushRef="#br0" timeOffset="-4999.386">1376 1110 1564 0 0,'28'5'3647'0'0,"21"-23"-3069"0"0,-43 16-273 0 0,-5 1-291 0 0,20-6 208 0 0,0-2 1 0 0,0-1 0 0 0,-1 0-1 0 0,0-1 1 0 0,0-2 0 0 0,-2 0 0 0 0,1 0-1 0 0,-2-2 1 0 0,0 0 0 0 0,-1-1-1 0 0,6-9-222 0 0,-21 25-4 0 0,0-1 0 0 0,-1 0 0 0 0,1 0 0 0 0,-1 0-1 0 0,1 1 1 0 0,-1-1 0 0 0,0 0 0 0 0,1 0 0 0 0,-1 0-1 0 0,0 0 1 0 0,0 0 0 0 0,1 0 0 0 0,-1 1 0 0 0,0-1-1 0 0,0 0 1 0 0,0 0 0 0 0,0 0 0 0 0,0 0 0 0 0,0 0-1 0 0,0 0 1 0 0,-1 0 0 0 0,1 0 0 0 0,0 0 0 0 0,0 0-1 0 0,-1 1 1 0 0,1-1 0 0 0,-1 0 0 0 0,1 0-1 0 0,-1 0 1 0 0,1 0 0 0 0,-1 1 0 0 0,1-1 0 0 0,-1 0-1 0 0,0 1 1 0 0,1-1 0 0 0,-1 0 0 0 0,0 1 0 0 0,1-1-1 0 0,-1 1 1 0 0,0-1 0 0 0,0 1 0 0 0,0-1 0 0 0,0 1-1 0 0,1 0 1 0 0,-1-1 0 0 0,0 1 0 0 0,0 0 0 0 0,0 0-1 0 0,0 0 1 0 0,0 0 0 0 0,0 0 0 0 0,0 0 0 0 0,0 0-1 0 0,0 0 1 0 0,0 0 0 0 0,1 0 0 0 0,-1 0 0 0 0,0 0-1 0 0,0 1 1 0 0,0-1 0 0 0,0 0 0 0 0,0 1-1 0 0,0-1 1 0 0,0 1 4 0 0,-62 10-269 0 0,42-4 282 0 0,-1 0 1 0 0,2 2-1 0 0,-1 0 1 0 0,1 1-1 0 0,1 1 1 0 0,0 1-1 0 0,0 0 1 0 0,1 2-1 0 0,1 0 1 0 0,0 1-1 0 0,1 1 1 0 0,1 0-1 0 0,0 1 1 0 0,1 1-1 0 0,1 1-13 0 0,11-16-43 0 0,1 1 0 0 0,-1-1 0 0 0,1 1-1 0 0,0 0 1 0 0,0-1 0 0 0,0 1 0 0 0,1 0 0 0 0,-1-1-1 0 0,1 1 1 0 0,0 0 0 0 0,0 0 0 0 0,0 0-1 0 0,1-1 1 0 0,-1 1 0 0 0,1 0 0 0 0,0 0-1 0 0,0-1 1 0 0,0 1 0 0 0,1-1 0 0 0,-1 1-1 0 0,1-1 1 0 0,0 1 0 0 0,0-1 0 0 0,0 0 0 0 0,0 0-1 0 0,1 0 1 0 0,-1 0 0 0 0,1 0 0 0 0,-1-1-1 0 0,1 1 1 0 0,0-1 0 0 0,0 1 0 0 0,1-1-1 0 0,-1 0 1 0 0,0-1 0 0 0,1 1 0 0 0,-1 0-1 0 0,1-1 1 0 0,-1 0 0 0 0,1 0 0 0 0,0 0-1 0 0,-1 0 1 0 0,1-1 0 0 0,0 1 0 0 0,0-1 0 0 0,-1 0-1 0 0,1 0 1 0 0,0 0 0 0 0,0-1 0 0 0,0 1-1 0 0,-1-1 1 0 0,1 0 0 0 0,1 0 43 0 0,108-16-3565 0 0,-76 4 2320 0 0</inkml:trace>
  <inkml:trace contextRef="#ctx0" brushRef="#br0" timeOffset="-4702.138">2160 456 836 0 0,'1'-1'83'0'0,"-1"0"-1"0"0,0-1 1 0 0,0 1 0 0 0,0 0 0 0 0,0 0-1 0 0,0 0 1 0 0,0 0 0 0 0,0 0-1 0 0,0 0 1 0 0,0 0 0 0 0,-1 0 0 0 0,1-1-1 0 0,0 1 1 0 0,-1 0 0 0 0,1 0-1 0 0,0 0 1 0 0,-1 0 0 0 0,0 0 0 0 0,1 0-1 0 0,-1 1 1 0 0,1-1 0 0 0,-1 0-1 0 0,0 0 1 0 0,0 0 0 0 0,0 1 0 0 0,1-1-1 0 0,-1 0 1 0 0,0 0 0 0 0,0 1-1 0 0,0-1 1 0 0,0 1 0 0 0,0-1 0 0 0,0 1-1 0 0,0 0 1 0 0,0-1 0 0 0,0 1-1 0 0,0 0 1 0 0,-1 0 0 0 0,1-1-1 0 0,0 1 1 0 0,0 0 0 0 0,0 0 0 0 0,0 0-1 0 0,0 0 1 0 0,0 1 0 0 0,0-1-1 0 0,0 0 1 0 0,-1 0 0 0 0,1 1 0 0 0,0-1-1 0 0,0 1 1 0 0,0-1 0 0 0,0 1-1 0 0,0-1 1 0 0,0 1-83 0 0,-52 36 800 0 0,47-26-713 0 0,-1 0 0 0 0,1 0-1 0 0,1 0 1 0 0,0 1-1 0 0,1 0 1 0 0,0 0 0 0 0,1 0-1 0 0,1 0 1 0 0,-1 1 0 0 0,2-1-1 0 0,0 1 1 0 0,0-1 0 0 0,1 1-1 0 0,1-1 1 0 0,1 6-87 0 0,-2-1 134 0 0,3 14 13 0 0,2 0-1 0 0,1 0 1 0 0,2 0-1 0 0,1-1 1 0 0,1-1-1 0 0,2 1 1 0 0,1 0-147 0 0,26 74 412 0 0,-30-77-320 0 0,-4-13-25 0 0,0 0 0 0 0,0 0 0 0 0,-1 0-1 0 0,-1 1 1 0 0,-1-1 0 0 0,0 1 0 0 0,-1 0-1 0 0,0 0 1 0 0,-2 0 0 0 0,1-1 0 0 0,-4 16-67 0 0,3-19-102 0 0,-1-1 0 0 0,0 1 0 0 0,-1-1 0 0 0,0 1 1 0 0,-1-1-1 0 0,0 0 0 0 0,-1 0 0 0 0,0-1 1 0 0,0 1-1 0 0,-1-1 0 0 0,0 0 0 0 0,-1-1 1 0 0,0 1-1 0 0,0-1 0 0 0,-1-1 0 0 0,0 1 0 0 0,0-1 1 0 0,-1-1-1 0 0,0 1 0 0 0,0-2 0 0 0,0 1 1 0 0,-1-1-1 0 0,0-1 0 0 0,0 1 0 0 0,-8 1 102 0 0,14-6-197 0 0,-1-1-1 0 0,1 1 1 0 0,0-1-1 0 0,-1 0 1 0 0,1 0-1 0 0,0-1 0 0 0,-1 1 1 0 0,1-1-1 0 0,0 0 1 0 0,0 0-1 0 0,0 0 1 0 0,1-1-1 0 0,-1 1 1 0 0,1-1-1 0 0,-1 0 1 0 0,1 0-1 0 0,0 0 0 0 0,0-1 1 0 0,0 1-1 0 0,0-1 198 0 0,-17-23-1224 0 0</inkml:trace>
  <inkml:trace contextRef="#ctx0" brushRef="#br0" timeOffset="-4390.631">2282 519 1896 0 0,'-6'5'166'0'0,"0"1"1"0"0,1 0-1 0 0,-1 0 0 0 0,1 0 0 0 0,1 0 0 0 0,-1 1 0 0 0,1 0 1 0 0,0 0-1 0 0,1 0 0 0 0,0 1 0 0 0,0-1 0 0 0,0 1 1 0 0,1 0-1 0 0,0-1 0 0 0,1 1 0 0 0,-1 0 0 0 0,2 0 0 0 0,-1 0 1 0 0,1 0-1 0 0,0 0 0 0 0,1 0 0 0 0,0 0 0 0 0,0 0 1 0 0,1 0-1 0 0,0 0 0 0 0,0 0 0 0 0,0-1 0 0 0,1 1 0 0 0,1-1 1 0 0,-1 0-1 0 0,1 0 0 0 0,4 6-166 0 0,67 143 1468 0 0,-58-127-1271 0 0,-1 1-1 0 0,-1 0 0 0 0,-2 1 1 0 0,-1 1-1 0 0,-1 0 0 0 0,-2 1 1 0 0,-1-1-1 0 0,-2 2 1 0 0,0 11-197 0 0,-6-35-58 0 0,0 0 1 0 0,-2 0 0 0 0,1-1-1 0 0,-1 1 1 0 0,0-1 0 0 0,-1 1 0 0 0,0-1-1 0 0,-1 0 1 0 0,0 0 0 0 0,0 0-1 0 0,-1 0 1 0 0,0-1 0 0 0,0 0 0 0 0,-1 0-1 0 0,0 0 1 0 0,-1-1 0 0 0,-4 5 57 0 0,7-8-241 0 0,-1-1 0 0 0,1 1 1 0 0,-1-1-1 0 0,0 0 0 0 0,0 0 1 0 0,0 0-1 0 0,0-1 0 0 0,-1 0 1 0 0,1 0-1 0 0,0 0 0 0 0,-1-1 1 0 0,0 1-1 0 0,1-1 0 0 0,-1-1 1 0 0,0 1-1 0 0,1-1 0 0 0,-1 0 1 0 0,0 0-1 0 0,0-1 0 0 0,-3 0 241 0 0,-34-11-1262 0 0,8-1 58 0 0</inkml:trace>
  <inkml:trace contextRef="#ctx0" brushRef="#br0" timeOffset="-3848.178">1885 952 1944 0 0,'0'1'111'0'0,"0"-1"-1"0"0,1 1 1 0 0,-1-1 0 0 0,0 1-1 0 0,0-1 1 0 0,0 1-1 0 0,0-1 1 0 0,0 1-1 0 0,0 0 1 0 0,0-1 0 0 0,0 1-1 0 0,0-1 1 0 0,0 1-1 0 0,0-1 1 0 0,0 1 0 0 0,0-1-1 0 0,0 1 1 0 0,0-1-1 0 0,0 1 1 0 0,-1 0-1 0 0,1-1 1 0 0,0 1 0 0 0,0-1-1 0 0,-1 0 1 0 0,1 1-1 0 0,0-1 1 0 0,-1 1 0 0 0,1-1-1 0 0,-1 1 1 0 0,1-1-1 0 0,0 0 1 0 0,-1 1-1 0 0,1-1 1 0 0,-1 0 0 0 0,1 0-1 0 0,-1 1 1 0 0,1-1-1 0 0,-1 0 1 0 0,1 0 0 0 0,-1 0-1 0 0,1 1 1 0 0,-1-1-1 0 0,0 0 1 0 0,1 0 0 0 0,-1 0-111 0 0,55 11 839 0 0,162-24 344 0 0,278-65-202 0 0,-393 58 1253 0 0,-94 75-1515 0 0,4 76-2566 0 0,-9-128 869 0 0,-2-3-44 0 0,0 0-17 0 0,-25 1-4272 0 0,19-6 4243 0 0</inkml:trace>
  <inkml:trace contextRef="#ctx0" brushRef="#br0" timeOffset="-3567.592">2653 625 1856 0 0,'4'-50'8999'0'0,"-5"36"-7676"0"0,1 12-1647 0 0,-5-13-9512 0 0,5 14 10866 0 0,-1-1-2166 0 0</inkml:trace>
  <inkml:trace contextRef="#ctx0" brushRef="#br0" timeOffset="4840.003">128 1729 1016 0 0,'0'0'639'0'0,"0"0"-146"0"0,0 0-93 0 0,0 0-67 0 0,16-2 409 0 0,-12-2-707 0 0,0 0 0 0 0,0 1 0 0 0,1 0 0 0 0,-1 0 0 0 0,1 0 0 0 0,-1 1 0 0 0,1-1 0 0 0,0 1-1 0 0,0 0 1 0 0,0 1 0 0 0,0-1 0 0 0,1 1 0 0 0,-1 0 0 0 0,0 0 0 0 0,0 1 0 0 0,1-1 0 0 0,-1 1 0 0 0,0 0 0 0 0,1 1 0 0 0,-1-1 0 0 0,0 1 0 0 0,1 0 0 0 0,4 2-35 0 0,11-2 17 0 0,615-14 1633 0 0,937-33-727 0 0,-414 25-235 0 0,-56 4-628 0 0,-105-15-22 0 0,-54 32 66 0 0,-578-15-124 0 0,0 7-31 0 0,-21 3 6 0 0,-1-16 1 0 0,130-31 44 0 0,225-66 124 0 0,398-128 65 0 0,-297 106 45 0 0,-367 70 1676 0 0,-394 59-1978 0 0,-36 10-272 0 0,0-1 1 0 0,1 1-1 0 0,-1-1 1 0 0,0 0-1 0 0,0-1 1 0 0,0 1-1 0 0,0 0 1 0 0,0-1-1 0 0,0 0 0 0 0,-1 1 1 0 0,0-1-1 0 0,1 0 1 0 0,-1 0-1 0 0,0-1 1 0 0,0 1-1 0 0,-1 0 1 0 0,1-1-1 0 0,-1 1 1 0 0,1-1-1 0 0,-1 1 1 0 0,1-4 339 0 0,4-18-1430 0 0</inkml:trace>
  <inkml:trace contextRef="#ctx0" brushRef="#br0" timeOffset="5118.612">11985 244 1132 0 0,'0'0'448'0'0,"2"3"-64"0"0,-2 0-40 0 0,0 0 24 0 0,0 0-44 0 0,0 0-40 0 0,0 2-292 0 0,0-1-72 0 0,0-1-308 0 0,0 2-844 0 0</inkml:trace>
  <inkml:trace contextRef="#ctx0" brushRef="#br0" timeOffset="5397.967">12027 625 1204 0 0,'3'6'944'0'0,"-2"-1"-164"0"0,-1-1-188 0 0,4 1-164 0 0,-3 1-52 0 0,-1-2-540 0 0,2-1-368 0 0,-1 2-788 0 0,-1-1-24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41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1204 0 0,'0'0'742'0'0,"0"0"-44"0"0,0 0-44 0 0,13 0 163 0 0,-10-2 3456 0 0,-2 1-4242 0 0,-1 1-1 0 0,1-1 0 0 0,-1 1 1 0 0,1-1-1 0 0,0 1 1 0 0,-1-1-1 0 0,1 1 0 0 0,0 0 1 0 0,0-1-1 0 0,-1 1 1 0 0,1 0-1 0 0,0 0 0 0 0,0 0 1 0 0,-1 0-1 0 0,1 0 1 0 0,0-1-1 0 0,0 1 0 0 0,0 0 1 0 0,-1 1-1 0 0,1-1 1 0 0,0 0-1 0 0,0 0 0 0 0,-1 0 1 0 0,1 0-1 0 0,0 1 1 0 0,0-1-1 0 0,-1 0 0 0 0,1 1 1 0 0,0-1-1 0 0,-1 0 1 0 0,1 1-1 0 0,0-1 0 0 0,-1 1 1 0 0,1-1-1 0 0,-1 1 1 0 0,1-1-1 0 0,-1 1 0 0 0,1 0 1 0 0,-1-1-1 0 0,1 1 1 0 0,-1 0-1 0 0,1-1 0 0 0,-1 1 1 0 0,0 0-1 0 0,1-1 1 0 0,-1 1-1 0 0,0 0 0 0 0,0 0 1 0 0,0-1-1 0 0,0 1 1 0 0,1 0-1 0 0,-1 0 0 0 0,0 0 1 0 0,0-1-1 0 0,-1 1 1 0 0,1 0-1 0 0,0 0 0 0 0,0-1 1 0 0,0 1-1 0 0,0 0 1 0 0,-1 0-1 0 0,1 0-30 0 0,11 456 641 0 0,42-86-264 0 0,-48-324-916 0 0,-30-74-3916 0 0,8-8 1640 0 0,7 14 1385 0 0</inkml:trace>
  <inkml:trace contextRef="#ctx0" brushRef="#br0" timeOffset="873.598">114 105 1008 0 0,'-9'-7'4862'0'0,"-6"11"-4079"0"0,-2 1 383 0 0,17-19 679 0 0,103-58-1686 0 0,-98 69-159 0 0,0 0 1 0 0,0 1-1 0 0,1-1 0 0 0,-1 1 1 0 0,1 0-1 0 0,-1 1 1 0 0,1-1-1 0 0,0 1 0 0 0,0 0 1 0 0,0 1-1 0 0,0-1 1 0 0,-1 1-1 0 0,1 0 0 0 0,0 1 1 0 0,0 0-1 0 0,0 0 0 0 0,0 0 1 0 0,-1 0-1 0 0,1 1 1 0 0,-1 0-1 0 0,1 0 0 0 0,-1 0 1 0 0,1 1-1 0 0,-1 0 1 0 0,0 0-1 0 0,0 0 0 0 0,-1 1 1 0 0,1-1-1 0 0,-1 1 1 0 0,1 0-1 0 0,-1 1 0 0 0,-1-1 1 0 0,1 1-1 0 0,0-1 0 0 0,-1 1 1 0 0,0 0-1 0 0,0 1 1 0 0,-1-1-1 0 0,1 0 0 0 0,-1 1 1 0 0,0-1-1 0 0,-1 1 1 0 0,1 2-1 0 0,0 13-17 0 0,-1 0 0 0 0,-1-1 0 0 0,-1 1 0 0 0,-1 0 1 0 0,-1 0-1 0 0,0-1 0 0 0,-2 1 0 0 0,0-1 0 0 0,-2-1 1 0 0,0 1-1 0 0,-2 1 17 0 0,10-19-11 0 0,0 0 0 0 0,-1-1 1 0 0,1 1-1 0 0,0-1 0 0 0,0 1 0 0 0,0 0 1 0 0,0-1-1 0 0,0 0 0 0 0,0 1 0 0 0,0-1 1 0 0,0 1-1 0 0,0-1 0 0 0,1 0 0 0 0,-1 0 0 0 0,1 0 1 0 0,-1 0-1 0 0,1 0 0 0 0,-1 0 0 0 0,1 0 1 0 0,0-1-1 0 0,-1 1 0 0 0,1 0 0 0 0,0-1 1 0 0,-1 0-1 0 0,1 1 0 0 0,0-1 0 0 0,0 0 1 0 0,0 0-1 0 0,-1 0 0 0 0,1 0 0 0 0,0 0 1 0 0,0 0-1 0 0,-1 0 0 0 0,1-1 0 0 0,0 1 1 0 0,0-1-1 0 0,-1 1 0 0 0,1-1 0 0 0,0 0 0 0 0,-1 1 1 0 0,2-2 10 0 0,34 3 5 0 0,-32-1-2 0 0,1 0 1 0 0,-1 0 0 0 0,0 1-1 0 0,1 0 1 0 0,-1 0 0 0 0,0 0-1 0 0,0 1 1 0 0,0-1-1 0 0,1 1 1 0 0,-2 1 0 0 0,1-1-1 0 0,0 1 1 0 0,0-1-1 0 0,-1 1 1 0 0,0 1 0 0 0,1-1-1 0 0,-1 1 1 0 0,-1-1 0 0 0,1 1-1 0 0,0 0 1 0 0,-1 1-1 0 0,0-1 1 0 0,0 1 0 0 0,0-1-1 0 0,0 1 1 0 0,-1 0-4 0 0,-5 1 6 0 0,0 1 0 0 0,0-1-1 0 0,-1 0 1 0 0,1-1 0 0 0,-1 1 0 0 0,-1-1 0 0 0,1 1 0 0 0,-1-1 0 0 0,0 0 0 0 0,0-1-1 0 0,0 1 1 0 0,-1-1 0 0 0,1 0 0 0 0,-1-1 0 0 0,0 1 0 0 0,0-1 0 0 0,-1 0-1 0 0,1-1 1 0 0,0 1 0 0 0,-6 0-6 0 0,-150 26-1189 0 0,161-29 1078 0 0,0 0 0 0 0,-1 0 0 0 0,1 0 0 0 0,0-1 0 0 0,-1 1 0 0 0,1 0 0 0 0,0-1 0 0 0,-1 1 0 0 0,1 0 0 0 0,0-1 0 0 0,0 1 0 0 0,-1-1 0 0 0,1 0 0 0 0,0 0 0 0 0,0 1 0 0 0,0-1 0 0 0,0 0 0 0 0,0 0 0 0 0,0 0 0 0 0,0 0 0 0 0,0 0 0 0 0,0 0 0 0 0,1 0 0 0 0,-1 0 0 0 0,0 0 0 0 0,1-1 0 0 0,-1 1 0 0 0,1 0 0 0 0,-1 0 0 0 0,1-1 0 0 0,-1 1 0 0 0,1 0 0 0 0,0 0 0 0 0,0-1 0 0 0,0 1 0 0 0,-1 0 0 0 0,2-1 1 0 0,-1 1-1 0 0,0-1 0 0 0,0 1 0 0 0,0 0 0 0 0,0 0 0 0 0,1-1 0 0 0,0 0 111 0 0,7-13-1254 0 0</inkml:trace>
  <inkml:trace contextRef="#ctx0" brushRef="#br0" timeOffset="1325.813">803 712 2080 0 0,'9'6'7246'0'0,"0"13"-5526"0"0,2 487 539 0 0,-22-558-10420 0 0,7 1 5675 0 0,3 27 1264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4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1544 0 0,'0'0'751'0'0,"0"0"-112"0"0,0 0-11 0 0,0 0-45 0 0,0 0-106 0 0,0 0-53 0 0,0 0-15 0 0,0 0 1 0 0,0 0 38 0 0,0 0-22 0 0,0 0-24 0 0,0 0-2 0 0,0 0-56 0 0,0 0-19 0 0,0 0-20 0 0,7 4-34 0 0,138 17 931 0 0,58-39-589 0 0,44 14-2230 0 0,-206 20-1688 0 0,-50-10 790 0 0,2-1 1315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4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0 848 0 0,'-1'23'4953'0'0,"32"-11"-3459"0"0,41-6-548 0 0,174-17 14 0 0,-101 2-2060 0 0,-8 8-3454 0 0,-119 1 3659 0 0,12 0-305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4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18 175 1100 0 0,'-18'11'3634'0'0,"18"-9"-3084"0"0,24 13 543 0 0,82-12 232 0 0,209-21-263 0 0,1682-106 1308 0 0,-1243 74-2090 0 0,-732 46-2186 0 0,-47-1-2739 0 0,1 2 3306 0 0,14 2 151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4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44 1540 0 0,'0'0'638'0'0,"0"0"-128"0"0,0 0 3 0 0,0 0 14 0 0,3-13 397 0 0,32-9 1006 0 0,-35 22-1898 0 0,0 1 1 0 0,0-1-1 0 0,0 1 0 0 0,0-1 0 0 0,0 0 1 0 0,0 1-1 0 0,0-1 0 0 0,0 1 0 0 0,0-1 1 0 0,0 0-1 0 0,1 1 0 0 0,-1-1 1 0 0,0 0-1 0 0,0 1 0 0 0,0-1 0 0 0,1 0 1 0 0,-1 1-1 0 0,0-1 0 0 0,0 0 1 0 0,1 1-1 0 0,-1-1 0 0 0,0 0 0 0 0,1 0 1 0 0,-1 1-1 0 0,0-1 0 0 0,1 0 1 0 0,-1 0-1 0 0,0 0 0 0 0,1 1 0 0 0,-1-1 1 0 0,1 0-1 0 0,-1 0 0 0 0,0 0 1 0 0,1 0-1 0 0,-1 0 0 0 0,1 0 0 0 0,-1 0 1 0 0,0 0-1 0 0,1 0 0 0 0,-1 0 1 0 0,1 0-1 0 0,-1 0 0 0 0,0 0 0 0 0,1 0 1 0 0,-1 0-1 0 0,1 0 0 0 0,-1-1 1 0 0,0 1-1 0 0,1 0 0 0 0,-1 0 0 0 0,0 0 1 0 0,1-1-1 0 0,-1 1 0 0 0,0 0 1 0 0,1 0-33 0 0,-17 51-88 0 0,10-34 255 0 0,-89 344 880 0 0,37 24-1275 0 0,58-392-6187 0 0,0 0 5026 0 0</inkml:trace>
  <inkml:trace contextRef="#ctx0" brushRef="#br0" timeOffset="589.126">241 45 1300 0 0,'27'-45'7547'0'0,"-29"118"-6901"0"0,-11 186 469 0 0,14-250-1057 0 0,0 1 1 0 0,0 0-1 0 0,1-1 1 0 0,0 1 0 0 0,1-1-1 0 0,0 0 1 0 0,0 1-1 0 0,1-2 1 0 0,0 1-1 0 0,0 0 1 0 0,1-1 0 0 0,0 0-1 0 0,1 0 1 0 0,6 7-59 0 0,-7-11 34 0 0,0 0 1 0 0,0 0-1 0 0,1-1 0 0 0,0 1 1 0 0,-1-1-1 0 0,1-1 1 0 0,1 1-1 0 0,-1-1 1 0 0,0 0-1 0 0,0 0 1 0 0,1-1-1 0 0,-1 1 0 0 0,1-2 1 0 0,-1 1-1 0 0,1-1 1 0 0,0 0-1 0 0,-1 0 1 0 0,1-1-1 0 0,-1 1 0 0 0,1-2 1 0 0,-1 1-1 0 0,1-1 1 0 0,-1 0-1 0 0,0 0 1 0 0,2-1-35 0 0,7-3 0 0 0,-1 0 0 0 0,0 0 0 0 0,0-1 0 0 0,-1-1 0 0 0,0 0 0 0 0,0-1 0 0 0,-1-1 0 0 0,0 0 0 0 0,0 0 0 0 0,4-7 0 0 0,39-81-314 0 0,-55 96 245 0 0,-19-24-218 0 0,18 25 283 0 0,1 1 0 0 0,-1-1-1 0 0,0 1 1 0 0,0-1 0 0 0,1 0 0 0 0,-1 1 0 0 0,0 0-1 0 0,0-1 1 0 0,0 1 0 0 0,0 0 0 0 0,0-1-1 0 0,0 1 1 0 0,1 0 0 0 0,-1 0 0 0 0,0 0 0 0 0,0-1-1 0 0,0 1 1 0 0,0 0 0 0 0,0 1 0 0 0,0-1 0 0 0,0 0-1 0 0,0 0 1 0 0,0 0 0 0 0,0 0 0 0 0,0 1-1 0 0,0-1 1 0 0,1 0 0 0 0,-1 1 0 0 0,0-1 0 0 0,0 1-1 0 0,0-1 1 0 0,1 1 0 0 0,-1-1 0 0 0,0 1 0 0 0,0 0-1 0 0,1-1 1 0 0,-1 1 0 0 0,1 0 0 0 0,-1 0-1 0 0,0-1 1 0 0,1 1 0 0 0,-1 0 0 0 0,1 0 0 0 0,0 0-1 0 0,-1 0 1 0 0,1-1 0 0 0,0 1 0 0 0,-1 0-1 0 0,1 0 1 0 0,0 0 0 0 0,0 0 0 0 0,0 0 0 0 0,0 0-1 0 0,0 0 1 0 0,0 0 0 0 0,0 0 0 0 0,0 0 0 0 0,0 0-1 0 0,1 0 1 0 0,-1-1 0 0 0,0 1 0 0 0,0 0-1 0 0,1 1 5 0 0,8 55-292 0 0,84 82-3992 0 0,-66-108 917 0 0,-23-26 2085 0 0</inkml:trace>
  <inkml:trace contextRef="#ctx0" brushRef="#br0" timeOffset="1321.152">958 429 1348 0 0,'-22'-6'5889'0'0,"32"-8"-4535"0"0,43-14-1520 0 0,-49 28 166 0 0,0 1-1 0 0,0-1 1 0 0,0 1-1 0 0,0 0 1 0 0,0 0-1 0 0,0 1 1 0 0,0-1-1 0 0,0 1 0 0 0,-1 0 1 0 0,1 0-1 0 0,-1 0 1 0 0,1 1-1 0 0,-1-1 1 0 0,0 1-1 0 0,0-1 0 0 0,0 1 1 0 0,0 0-1 0 0,0 1 1 0 0,-1-1-1 0 0,1 0 1 0 0,-1 1-1 0 0,0-1 1 0 0,0 1-1 0 0,0 0 0 0 0,-1-1 1 0 0,1 1-1 0 0,-1 0 1 0 0,0 0-1 0 0,0 0 1 0 0,0 0-1 0 0,-1 0 0 0 0,1 0 1 0 0,-1 1-1 0 0,0-1 1 0 0,0 0-1 0 0,-1 0 1 0 0,1 0-1 0 0,-1 0 1 0 0,0 0-1 0 0,0 0 0 0 0,0 0 1 0 0,0 0-1 0 0,-1 0 1 0 0,0 0 0 0 0,-54 115-31 0 0,56-118 42 0 0,0-1-3 0 0,2 1-22 0 0,153 31-146 0 0,-152-32 167 0 0,-1 0 0 0 0,1 1 0 0 0,0-1 1 0 0,-1 1-1 0 0,1 0 0 0 0,-1 0 0 0 0,1 0 1 0 0,-1 0-1 0 0,0 0 0 0 0,1 0 0 0 0,-1 1 0 0 0,0-1 1 0 0,0 1-1 0 0,0 0 0 0 0,0-1 0 0 0,0 1 1 0 0,0 0-1 0 0,0 0 0 0 0,-1 0 0 0 0,1 1 1 0 0,-1-1-1 0 0,1 0 0 0 0,-1 1 0 0 0,0-1 0 0 0,0 0 1 0 0,0 1-1 0 0,0 0 0 0 0,-1-1 0 0 0,1 1 1 0 0,-1-1-1 0 0,1 1 0 0 0,-1 0 0 0 0,0-1 1 0 0,0 1-1 0 0,0 0 0 0 0,0-1 0 0 0,-1 1 0 0 0,0 2-7 0 0,-9 5-43 0 0,-1 1 0 0 0,0-2 0 0 0,0 1 0 0 0,-1-2-1 0 0,-1 1 1 0 0,1-2 0 0 0,-1 1 0 0 0,-1-2 0 0 0,1 0-1 0 0,-1-1 1 0 0,0 0 0 0 0,0-1 0 0 0,-1 0 0 0 0,1-1-1 0 0,-1-1 1 0 0,0-1 0 0 0,0 0 0 0 0,1 0 0 0 0,-1-2-1 0 0,-9 0 44 0 0,20 1-214 0 0,-1-1-1 0 0,0 1 1 0 0,1-1-1 0 0,-1 1 1 0 0,1-1-1 0 0,-1 0 1 0 0,1-1-1 0 0,0 1 0 0 0,-1-1 1 0 0,1 0-1 0 0,0 0 1 0 0,0 0-1 0 0,0-1 1 0 0,0 1-1 0 0,1-1 1 0 0,-1 0-1 0 0,1 0 1 0 0,0 0-1 0 0,-2-2 215 0 0,-8-12-1361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5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2156 0 0,'0'0'965'0'0,"0"0"-158"0"0,0 0-116 0 0,0 0-81 0 0,0 0-10 0 0,0 0-46 0 0,0 0-44 0 0,11 2 412 0 0,387-22 425 0 0,-294 20-4930 0 0,-78 12 1298 0 0,-28-6 1095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5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 0 0,'45'25'4007'0'0,"41"-19"-2569"0"0,-68-6-1046 0 0,241 1 49 0 0,-135-2-4599 0 0,-94 1 2794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5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1520 263 1652 0 0,'-6'23'5288'0'0,"-37"41"-4672"0"0,25-39 41 0 0,-18 31-62 0 0,3 1 1 0 0,2 1-1 0 0,3 2 0 0 0,-12 38-595 0 0,-14 64-2005 0 0,42-147-3157 0 0,12-15 3851 0 0</inkml:trace>
  <inkml:trace contextRef="#ctx0" brushRef="#br0" timeOffset="249.973">1101 389 880 0 0,'7'-21'5095'0'0,"9"38"-3526"0"0,-8-7-1633 0 0,28 30 488 0 0,2-1-1 0 0,2-2 1 0 0,1-2 0 0 0,2-2-1 0 0,13 7-423 0 0,135 83-2062 0 0,-154-100 995 0 0,11 7-2268 0 0,-41-28 2037 0 0</inkml:trace>
  <inkml:trace contextRef="#ctx0" brushRef="#br0" timeOffset="-1031.627">19 286 1404 0 0,'7'-20'4734'0'0,"-5"32"-2763"0"0,-13 97-1292 0 0,-6 310 1163 0 0,42-326-804 0 0,55-85-326 0 0,192-63-1450 0 0,-262 53 575 0 0,9-1-482 0 0,0-1-1 0 0,-1-1 1 0 0,0-1 0 0 0,0 0 0 0 0,0-1 0 0 0,-1-1-1 0 0,0-1 1 0 0,11-8 645 0 0,-16-2-4255 0 0,-12 13 3029 0 0</inkml:trace>
  <inkml:trace contextRef="#ctx0" brushRef="#br0" timeOffset="-781.571">53 599 1080 0 0,'-2'-7'7081'0'0,"106"-27"-6091"0"0,8 10-610 0 0,104-35-4428 0 0,-189 42 1981 0 0,-23 8 1103 0 0</inkml:trace>
  <inkml:trace contextRef="#ctx0" brushRef="#br0" timeOffset="-531.205">61 191 2628 0 0,'23'-2'4838'0'0,"88"-9"-4182"0"0,273-22-5317 0 0,-336 28 3336 0 0</inkml:trace>
  <inkml:trace contextRef="#ctx0" brushRef="#br0" timeOffset="937.926">1635 50 1068 0 0,'-2'-20'4460'0'0,"27"5"-3370"0"0,38 1-775 0 0,-58 14-295 0 0,-1 0-1 0 0,1 0 1 0 0,-1 1-1 0 0,1-1 1 0 0,-1 1 0 0 0,1 1-1 0 0,-1-1 1 0 0,0 0-1 0 0,1 1 1 0 0,-1 0-1 0 0,0 0 1 0 0,0 0-1 0 0,-1 1 1 0 0,1-1 0 0 0,0 1-1 0 0,-1 0 1 0 0,1 0-1 0 0,-1 0 1 0 0,0 0-1 0 0,0 1 1 0 0,0 0-1 0 0,-1-1 1 0 0,1 1-1 0 0,-1 0 1 0 0,0 0 0 0 0,0 0-1 0 0,0 0 1 0 0,-1 1-1 0 0,1-1 1 0 0,-1 0-1 0 0,0 1 1 0 0,0-1-1 0 0,-1 1 1 0 0,1-1-1 0 0,-1 3-19 0 0,1 7 125 0 0,0 0 0 0 0,-1 0 0 0 0,-1 0 0 0 0,0 0-1 0 0,-1 0 1 0 0,0 0 0 0 0,-2 0 0 0 0,1-1 0 0 0,-1 1-1 0 0,-7 12-124 0 0,-62 106 1800 0 0,99-129-3327 0 0,30-26-395 0 0,33-29-2574 0 0,-62 33 3132 0 0</inkml:trace>
  <inkml:trace contextRef="#ctx0" brushRef="#br0" timeOffset="1204.291">2237 80 896 0 0,'9'13'5229'0'0,"1"49"-4836"0"0,-6-32 116 0 0,4-4-382 0 0,-1 2 0 0 0,-1-1 0 0 0,-2 1 0 0 0,0-1 0 0 0,-2 1 0 0 0,-1 0 0 0 0,-1 0 0 0 0,-1 0 0 0 0,-2 0 0 0 0,-1 0 0 0 0,-1 0 0 0 0,-1-1 0 0 0,-2 0 0 0 0,0 0 0 0 0,-2-1 0 0 0,-1 0 0 0 0,-1-1 0 0 0,-1 0 0 0 0,-1-1 0 0 0,-2 0 0 0 0,0-1 0 0 0,-1-1 0 0 0,-9 8-127 0 0,13-19-177 0 0,0 0 0 0 0,-1-1 0 0 0,0-1 1 0 0,-1 0-1 0 0,0-1 0 0 0,0 0 0 0 0,-1-1 0 0 0,1-1 1 0 0,-1-1-1 0 0,-7 1 177 0 0,-170 15-5605 0 0,156-21 4290 0 0</inkml:trace>
  <inkml:trace contextRef="#ctx0" brushRef="#br0" timeOffset="1516.77">792 196 1240 0 0,'-18'18'418'0'0,"0"2"0"0"0,2 0 0 0 0,0 1 0 0 0,1 0 0 0 0,1 1 0 0 0,1 1 0 0 0,1 0 0 0 0,1 1 0 0 0,1 0 0 0 0,2 1 0 0 0,0 0 0 0 0,1 0 0 0 0,2 1-1 0 0,0-1 1 0 0,2 1 0 0 0,1 2-418 0 0,24 81 805 0 0,-13-85-793 0 0,1-1 1 0 0,1-1-1 0 0,0 0 1 0 0,2 0-1 0 0,1-1 0 0 0,0-1 1 0 0,2 0-1 0 0,0-1 0 0 0,1-1 1 0 0,1 0-1 0 0,1-2 0 0 0,0 0 1 0 0,1-1-1 0 0,1-1 0 0 0,3 2-12 0 0,7 1-618 0 0,0-1-1 0 0,1-1 1 0 0,0-1-1 0 0,1-2 0 0 0,1-2 1 0 0,0-1-1 0 0,0-1 0 0 0,1-2 1 0 0,-1-2-1 0 0,7 0 619 0 0,2-3-1419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8:5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277 643 2188 0 0,'15'-50'3938'0'0,"-39"45"-1863"0"0,18 11-2023 0 0,0 1 0 0 0,1 0-1 0 0,-1 0 1 0 0,2 1 0 0 0,-1 0-1 0 0,1-1 1 0 0,0 1 0 0 0,1 1-1 0 0,0-1 1 0 0,0 1 0 0 0,1-1-1 0 0,0 1 1 0 0,0 2-52 0 0,-1-3 42 0 0,-151 711 1520 0 0,116-615-2633 0 0,21-146-4847 0 0,17 28 4702 0 0</inkml:trace>
  <inkml:trace contextRef="#ctx0" brushRef="#br0" timeOffset="607.407">274 655 1460 0 0,'0'0'168'0'0,"-1"0"0"0"0,1-1 0 0 0,-1 1 0 0 0,1 0 0 0 0,-1 0-1 0 0,1 0 1 0 0,-1-1 0 0 0,1 1 0 0 0,-1 0 0 0 0,1 0 0 0 0,-1-1 0 0 0,1 1 0 0 0,-1 0 0 0 0,1-1-1 0 0,0 1 1 0 0,-1-1 0 0 0,1 1 0 0 0,0 0 0 0 0,-1-1 0 0 0,1 1 0 0 0,0-1 0 0 0,0 1 0 0 0,-1-1-1 0 0,1 1 1 0 0,0-1 0 0 0,0 1 0 0 0,0-1 0 0 0,0 1 0 0 0,-1-1 0 0 0,1 1 0 0 0,0-1 0 0 0,0 1-1 0 0,0-1 1 0 0,0 0 0 0 0,0 1 0 0 0,1-1 0 0 0,-1 1 0 0 0,0-1 0 0 0,0 1 0 0 0,0-1 0 0 0,0 1-1 0 0,1-1-167 0 0,-10 26 151 0 0,1 0-1 0 0,2 0 1 0 0,0 1-1 0 0,2-1 1 0 0,1 1-1 0 0,1 0 1 0 0,1 24-151 0 0,1-42 43 0 0,0 1 0 0 0,0-1 0 0 0,1 0 0 0 0,0 1 0 0 0,0-1 0 0 0,1 0 1 0 0,0 0-1 0 0,0 0 0 0 0,1 0 0 0 0,0 0 0 0 0,1-1 0 0 0,0 1 0 0 0,0-1 0 0 0,0 0 0 0 0,1 0 0 0 0,0-1 0 0 0,0 1 1 0 0,1-1-1 0 0,0 0 0 0 0,0 0 0 0 0,0-1 0 0 0,1 0 0 0 0,-1 0 0 0 0,1-1 0 0 0,1 1 0 0 0,-1-1 0 0 0,1-1 0 0 0,-1 0 1 0 0,1 0-1 0 0,7 2-43 0 0,-1-4-30 0 0,0-1 0 0 0,-1 0 0 0 0,1-1 1 0 0,0 0-1 0 0,0-1 0 0 0,0-1 0 0 0,-1 0 0 0 0,0 0 1 0 0,1-2-1 0 0,-1 0 0 0 0,-1 0 0 0 0,1-1 0 0 0,-1-1 1 0 0,0 0-1 0 0,0 0 0 0 0,-1-2 0 0 0,0 1 0 0 0,-1-1 1 0 0,1-1-1 0 0,-2 0 0 0 0,0 0 0 0 0,0-1 1 0 0,0 0-1 0 0,-2 0 0 0 0,1-1 0 0 0,-1 0 0 0 0,-1-1 1 0 0,0 0 29 0 0,-20-20-194 0 0,23 181-203 0 0,16-73-943 0 0,-3-10-4288 0 0,-19-58 4475 0 0</inkml:trace>
  <inkml:trace contextRef="#ctx0" brushRef="#br0" timeOffset="1168.19">844 1031 1100 0 0,'19'-14'4184'0'0,"-13"10"-4112"0"0,0 0 0 0 0,0 0 0 0 0,0 1-1 0 0,0 0 1 0 0,1 0 0 0 0,-1 1 0 0 0,1 0-1 0 0,0 0 1 0 0,0 1 0 0 0,0-1-1 0 0,0 1 1 0 0,0 1 0 0 0,0-1 0 0 0,0 1-1 0 0,0 1 1 0 0,0-1 0 0 0,0 1-1 0 0,0 0 1 0 0,0 1 0 0 0,0 0 0 0 0,0 0-1 0 0,-1 0 1 0 0,1 1 0 0 0,-1 0 0 0 0,0 0-1 0 0,0 1 1 0 0,0 0 0 0 0,0 0-1 0 0,0 0 1 0 0,-1 0 0 0 0,0 1 0 0 0,0 0-1 0 0,0 0 1 0 0,0 1 0 0 0,-1-1-1 0 0,0 1 1 0 0,0 0 0 0 0,-1 0 0 0 0,1 1-1 0 0,-1-1 1 0 0,-1 0 0 0 0,2 5-72 0 0,-3 1 118 0 0,0-1 0 0 0,0 0 0 0 0,-2 1 0 0 0,1-1 0 0 0,-2 0 0 0 0,1 1 0 0 0,-1-1 0 0 0,-1 0 0 0 0,0 0 0 0 0,-1 0 1 0 0,0-1-1 0 0,0 1 0 0 0,-1-1 0 0 0,-1 0 0 0 0,0 0 0 0 0,0-1 0 0 0,-1 0 0 0 0,0 0 0 0 0,0 0 0 0 0,-1-1 0 0 0,0 0 0 0 0,-1 0 0 0 0,0-1 0 0 0,0 0 1 0 0,0-1-1 0 0,-1 0 0 0 0,0-1 0 0 0,0 1 0 0 0,-1-2 0 0 0,0 1-118 0 0,-12 10 453 0 0,84-23 12 0 0,151-44-2259 0 0,-119 45-2758 0 0,-85 8 1855 0 0,-13-2 1491 0 0</inkml:trace>
  <inkml:trace contextRef="#ctx0" brushRef="#br0" timeOffset="3595.55">954 61 1336 0 0,'0'0'334'0'0,"-17"-3"2372"0"0,17-5-311 0 0,0-15 597 0 0,0 21-2994 0 0,1 1 0 0 0,-1 0 0 0 0,0 0 0 0 0,0 0 0 0 0,1 0 0 0 0,-1-1 0 0 0,1 1 1 0 0,-1 0-1 0 0,1 0 0 0 0,-1 0 0 0 0,1 0 0 0 0,-1 0 0 0 0,1 0 0 0 0,0 0 0 0 0,0 0 0 0 0,0 1 0 0 0,0-1 1 0 0,-1 0-1 0 0,1 0 0 0 0,0 1 0 0 0,0-1 0 0 0,0 0 0 0 0,0 1 0 0 0,1-1 0 0 0,-1 1 0 0 0,0-1 0 0 0,0 1 0 0 0,0 0 1 0 0,0-1-1 0 0,0 1 0 0 0,1 0 0 0 0,-1 0 0 0 0,0 0 0 0 0,0 0 0 0 0,0 0 0 0 0,1 0 0 0 0,-1 0 0 0 0,0 0 1 0 0,0 1-1 0 0,0-1 0 0 0,0 0 0 0 0,0 1 0 0 0,1-1 0 0 0,-1 1 0 0 0,0-1 0 0 0,0 1 0 0 0,0 0 0 0 0,0-1 0 0 0,0 1 1 0 0,0 0 1 0 0,4 1 3 0 0,0 0 0 0 0,0 0 0 0 0,0 0 0 0 0,0 1 0 0 0,0 0 0 0 0,-1 0 0 0 0,0 0 0 0 0,1 0 0 0 0,-1 1 0 0 0,0 0 0 0 0,0 0 0 0 0,-1 0 0 0 0,1 0 1 0 0,-1 0-1 0 0,0 1 0 0 0,0 0 0 0 0,-1-1 0 0 0,1 1 0 0 0,-1 0 0 0 0,0 1 0 0 0,0-1 0 0 0,-1 0 0 0 0,1 0 0 0 0,-1 1 0 0 0,0-1 0 0 0,-1 0 0 0 0,1 1 1 0 0,-1-1-1 0 0,0 1 0 0 0,-1-1 0 0 0,1 1 0 0 0,-1-1 0 0 0,-1 2-3 0 0,-3 10-7 0 0,0-1 0 0 0,-1 0 0 0 0,-1 0 1 0 0,-1 0-1 0 0,0-1 0 0 0,-1-1 0 0 0,-1 1 0 0 0,0-1 1 0 0,-1-1-1 0 0,-3 2 7 0 0,84-9 13 0 0,-42-6-34 0 0,-17-2 14 0 0,-1 1-1 0 0,1 1 0 0 0,0 0 1 0 0,-1 0-1 0 0,1 1 0 0 0,-1 1 1 0 0,1-1-1 0 0,-1 2 0 0 0,1-1 1 0 0,-1 1-1 0 0,0 1 0 0 0,0 0 1 0 0,-1 1-1 0 0,1 0 0 0 0,2 1 8 0 0,-11-3 2 0 0,0 0-1 0 0,-1 0 1 0 0,1-1-1 0 0,-1 1 0 0 0,1 0 1 0 0,-1 0-1 0 0,0 0 1 0 0,0 0-1 0 0,0 0 1 0 0,-1-1-1 0 0,1 1 1 0 0,0 0-1 0 0,-1 0 0 0 0,0 0 1 0 0,0-1-1 0 0,0 1 1 0 0,0 0-1 0 0,0-1 1 0 0,-1 1-1 0 0,1-1 1 0 0,-1 1-1 0 0,1-1 0 0 0,-1 0 1 0 0,0 0-1 0 0,0 1 1 0 0,0-1-1 0 0,0-1 1 0 0,0 1-1 0 0,-1 0 1 0 0,1 0-1 0 0,0-1 0 0 0,-1 0 1 0 0,1 1-1 0 0,-1-1 1 0 0,0 0-1 0 0,-2 1-1 0 0,-15 10-240 0 0,-1-1 0 0 0,0 0 0 0 0,0-1-1 0 0,-1-2 1 0 0,0 0 0 0 0,-1-1 0 0 0,0-2-1 0 0,0 0 1 0 0,0-1 0 0 0,-7-1 240 0 0,17-25-4004 0 0,23 10 2744 0 0</inkml:trace>
  <inkml:trace contextRef="#ctx0" brushRef="#br0" timeOffset="3893.348">1508 242 1016 0 0,'-1'12'5288'0'0,"-36"57"-3956"0"0,28-54-1095 0 0,-9 11 54 0 0,2 1 0 0 0,1 0 0 0 0,1 1 0 0 0,2 0 0 0 0,0 1 0 0 0,2 1 0 0 0,0 4-291 0 0,0 0-942 0 0,4-21-4468 0 0,5-11 4160 0 0</inkml:trace>
  <inkml:trace contextRef="#ctx0" brushRef="#br0" timeOffset="4182.858">1606 448 2088 0 0,'4'-2'112'0'0,"1"0"0"0"0,-1 0 0 0 0,1 0 0 0 0,0 1 0 0 0,0 0 0 0 0,0 0 0 0 0,0 0 0 0 0,0 1 0 0 0,0-1 0 0 0,0 1 0 0 0,0 1 1 0 0,0-1-1 0 0,0 1 0 0 0,0-1 0 0 0,0 1 0 0 0,0 1 0 0 0,0-1 0 0 0,-1 1 0 0 0,1 0 0 0 0,0 0 0 0 0,-1 0 0 0 0,0 1 0 0 0,1-1 0 0 0,-1 1 0 0 0,0 0 0 0 0,0 0 0 0 0,-1 1 0 0 0,1-1 0 0 0,-1 1 0 0 0,1 0 0 0 0,-1 0 0 0 0,0 0 0 0 0,0 0 0 0 0,-1 0 0 0 0,0 1 0 0 0,1-1 0 0 0,-1 1 0 0 0,-1 0 0 0 0,1 1-112 0 0,1 8 209 0 0,-2 1 0 0 0,1-1 0 0 0,-2 1 0 0 0,0 0 0 0 0,-1-1 0 0 0,0 1 0 0 0,-1 0-1 0 0,-1-1 1 0 0,0 0 0 0 0,-1 1 0 0 0,0-2 0 0 0,-2 1 0 0 0,1 0 0 0 0,-2-1 0 0 0,1 0 0 0 0,-2 0 0 0 0,0-1-1 0 0,0 0 1 0 0,-1 0 0 0 0,-1-1 0 0 0,0-1 0 0 0,0 1 0 0 0,-1-1 0 0 0,-1-1 0 0 0,0 0-209 0 0,12-8 14 0 0,-1 0 0 0 0,1 0 0 0 0,-1 0 0 0 0,1 0 0 0 0,0 0 0 0 0,0 0 0 0 0,-1 0 1 0 0,1 0-1 0 0,0 0 0 0 0,0 0 0 0 0,0 0 0 0 0,0 0 0 0 0,0 0 0 0 0,0 0 0 0 0,1 0 0 0 0,-1 0 1 0 0,0 0-1 0 0,0 0 0 0 0,1-1 0 0 0,-1 1 0 0 0,1 0 0 0 0,-1 0 0 0 0,0 0 0 0 0,1 0 0 0 0,0 0 0 0 0,-1-1 1 0 0,1 1-1 0 0,-1 0 0 0 0,1 0 0 0 0,0-1 0 0 0,0 1 0 0 0,-1 0 0 0 0,1-1 0 0 0,0 1 0 0 0,0-1 1 0 0,0 1-1 0 0,0-1 0 0 0,0 0 0 0 0,0 1 0 0 0,-1-1 0 0 0,1 0 0 0 0,0 1 0 0 0,0-1 0 0 0,0 0 0 0 0,0 0 1 0 0,0 0-1 0 0,0 0 0 0 0,0 0 0 0 0,0 0 0 0 0,0 0 0 0 0,0 0 0 0 0,0-1 0 0 0,0 1 0 0 0,0 0 1 0 0,0 0-1 0 0,0-1 0 0 0,0 1 0 0 0,0-1 0 0 0,0 1 0 0 0,-1-1 0 0 0,1 1 0 0 0,0-1 0 0 0,0 0 0 0 0,0 1 1 0 0,-1-1-1 0 0,1 0 0 0 0,0 1 0 0 0,0-2-14 0 0,3 2 29 0 0,264-55-4260 0 0,-117 18-922 0 0,-118 29 3937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3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1120 0 0,'15'-15'2181'0'0,"17"32"-510"0"0,-29 110-354 0 0,-3-83-1063 0 0,-1 113 732 0 0,6 0 0 0 0,7 0 0 0 0,13 42-986 0 0,-20-177-275 0 0,3 21 210 0 0,-10-46-6036 0 0,-4-15 4777 0 0</inkml:trace>
  <inkml:trace contextRef="#ctx0" brushRef="#br0" timeOffset="1399.993">92 95 988 0 0,'-45'-10'4094'0'0,"45"10"-4073"0"0,-36 1 1045 0 0,32-34 96 0 0,15 26-1168 0 0,0 0 0 0 0,0 1 0 0 0,1 0 0 0 0,0 1 0 0 0,0 1 0 0 0,0 0 0 0 0,1 0 0 0 0,0 1 0 0 0,-1 1 0 0 0,1 0 0 0 0,0 0 0 0 0,0 2 0 0 0,0-1 0 0 0,0 2 0 0 0,3 0 6 0 0,-13-1 1 0 0,1-1 0 0 0,-1 1 1 0 0,1 0-1 0 0,-1 1 0 0 0,1-1 1 0 0,-1 0-1 0 0,1 1 1 0 0,-1 0-1 0 0,0 0 0 0 0,1 0 1 0 0,-1 0-1 0 0,0 1 0 0 0,1-1 1 0 0,-1 1-1 0 0,0 0 1 0 0,0 0-1 0 0,-1 0 0 0 0,1 0 1 0 0,0 0-1 0 0,-1 1 0 0 0,1-1 1 0 0,-1 1-1 0 0,0-1 0 0 0,1 1 1 0 0,-1 0-1 0 0,-1 0 1 0 0,1 0-1 0 0,0 0 0 0 0,-1 1 1 0 0,0-1-1 0 0,1 0 0 0 0,-1 1 1 0 0,-1-1-1 0 0,1 0 0 0 0,0 1 1 0 0,-1-1-1 0 0,0 1 1 0 0,0-1-1 0 0,0 1 0 0 0,0-1 1 0 0,0 1-1 0 0,-1 0-1 0 0,-8 18 31 0 0,-2 0 0 0 0,0 0 0 0 0,-1-1 0 0 0,-1-1 0 0 0,-1 0 0 0 0,-1-1 0 0 0,-1 0 0 0 0,-1-1 0 0 0,-16 14-31 0 0,9 7-100 0 0,24-39 25 0 0,0 0 22 0 0,0 0-5 0 0,0 0 58 0 0,0 0 44 0 0,0 0 11 0 0,-5 29 292 0 0,113-59-15 0 0,-98 28-331 0 0,1 1 0 0 0,0 0 0 0 0,0 0 0 0 0,0 1 0 0 0,0 0 0 0 0,0 1 0 0 0,-1 0 0 0 0,1 1 0 0 0,0 0 0 0 0,-1 1 0 0 0,1 0 0 0 0,-1 1 0 0 0,0 0 0 0 0,0 0 0 0 0,0 1 0 0 0,-1 1 0 0 0,0-1 0 0 0,0 2 0 0 0,0-1 0 0 0,0 1 0 0 0,-1 0 0 0 0,-1 1 0 0 0,1 0 0 0 0,-1 0 0 0 0,0 1 0 0 0,-1-1 0 0 0,0 2 0 0 0,0-1 0 0 0,-1 1 0 0 0,-1-1 0 0 0,2 3-1 0 0,-9-2 29 0 0,-1-1 0 0 0,1 1 0 0 0,-1-1 0 0 0,-1 0 0 0 0,0 0 0 0 0,0-1 0 0 0,0 1 0 0 0,-1-1 0 0 0,-1-1 0 0 0,1 1 0 0 0,-1-1 0 0 0,-1 0 0 0 0,1 0 0 0 0,-1-1 0 0 0,0 0 0 0 0,0-1 0 0 0,-1 0 0 0 0,0 0 0 0 0,0 0 0 0 0,0-1 0 0 0,0-1 0 0 0,-1 0 0 0 0,1 0 0 0 0,-1-1 0 0 0,-8 2-29 0 0,-92 18-322 0 0,108-22 199 0 0,0 0 0 0 0,1 0 0 0 0,-1 0 0 0 0,0 0 0 0 0,0 0 0 0 0,1 0-1 0 0,-1-1 1 0 0,0 1 0 0 0,1-1 0 0 0,-1 1 0 0 0,0-1 0 0 0,1 1 0 0 0,-1-1-1 0 0,0 0 1 0 0,1 0 0 0 0,0 0 0 0 0,-1 0 0 0 0,1 0 0 0 0,-1 0 0 0 0,1 0-1 0 0,0-1 1 0 0,0 1 0 0 0,0 0 0 0 0,0-1 0 0 0,0 1 0 0 0,0-1 0 0 0,0 1-1 0 0,0-1 1 0 0,0 0 0 0 0,1 1 0 0 0,-1-1 0 0 0,1 0 0 0 0,-1 1 0 0 0,1-1-1 0 0,0 0 1 0 0,-1 1 0 0 0,1-1 0 0 0,0 0 0 0 0,0 0 0 0 0,0 0 0 0 0,1 1-1 0 0,-1-1 1 0 0,0 0 0 0 0,1 1 0 0 0,-1-1 0 0 0,1 0 123 0 0,9-13-1391 0 0</inkml:trace>
  <inkml:trace contextRef="#ctx0" brushRef="#br0" timeOffset="1820.665">732 767 1768 0 0,'19'6'3901'0'0,"-15"21"-2326"0"0,-5-15-1506 0 0,1 207 1572 0 0,0-127-5417 0 0,0-91 2499 0 0,-2 1 51 0 0,-10 8 19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4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29 964 0 0,'0'0'520'0'0,"0"0"-96"0"0,0 0-32 0 0,0 0-25 0 0,0 0 32 0 0,0 0 3 0 0,0 0-4 0 0,-5-28 2635 0 0,-26 38-2928 0 0,0 1 0 0 0,1 2-1 0 0,1 1 1 0 0,0 1 0 0 0,1 2-1 0 0,1 1 1 0 0,1 1 0 0 0,0 1-1 0 0,1 1 1 0 0,-17 20-105 0 0,-21 13 110 0 0,-167 148 855 0 0,218-191-805 0 0,11-11-137 0 0,0 0 0 0 0,0 0 0 0 0,0 0-1 0 0,0 1 1 0 0,1-1 0 0 0,-1 0 0 0 0,0 1 0 0 0,0-1 0 0 0,0 1-1 0 0,1-1 1 0 0,-1 1 0 0 0,0-1 0 0 0,0 1 0 0 0,1 0 0 0 0,-1-1-1 0 0,1 1 1 0 0,-1 0 0 0 0,0 0 0 0 0,1-1 0 0 0,-1 1 0 0 0,1 0-1 0 0,0 0 1 0 0,-1 0 0 0 0,1-1 0 0 0,0 1 0 0 0,-1 0 0 0 0,1 0-1 0 0,0 0 1 0 0,0 0 0 0 0,0 0 0 0 0,0 0 0 0 0,0 0 0 0 0,0 0-1 0 0,0-1 1 0 0,0 1 0 0 0,0 0 0 0 0,0 0 0 0 0,0 0-1 0 0,1 0 1 0 0,-1 0 0 0 0,0 0 0 0 0,1 0 0 0 0,-1-1 0 0 0,1 1-1 0 0,-1 0 1 0 0,1 0 0 0 0,-1-1 0 0 0,1 1 0 0 0,-1 0 0 0 0,1-1-1 0 0,0 1 1 0 0,-1 0 0 0 0,1-1 0 0 0,0 1 0 0 0,0-1 0 0 0,-1 1-1 0 0,1-1 1 0 0,0 1 0 0 0,0-1 0 0 0,0 0-23 0 0,331 219 217 0 0,-295-190-614 0 0,34 20-2185 0 0,-16-36-2483 0 0,-45-13 3569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4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101 115 1204 0 0,'-15'-5'5229'0'0,"-15"26"-4100"0"0,25-18-1046 0 0,1 0 1 0 0,0 1-1 0 0,0-1 0 0 0,0 1 1 0 0,1-1-1 0 0,-1 1 0 0 0,1 0 1 0 0,0 0-1 0 0,0 1 0 0 0,0-1 1 0 0,1 1-1 0 0,0-1 0 0 0,0 1 0 0 0,0 0 1 0 0,0 0-1 0 0,0 0 0 0 0,1 0 1 0 0,0 0-1 0 0,0 0 0 0 0,1 0 1 0 0,-1 0-1 0 0,1 1 0 0 0,0-1 1 0 0,1 0-1 0 0,-1 0 0 0 0,1 0 1 0 0,0 0-1 0 0,1 4-83 0 0,2-2 38 0 0,0-2 0 0 0,0 1 0 0 0,0 0 0 0 0,1-1 0 0 0,-1 0 0 0 0,1 0 0 0 0,0 0 0 0 0,1-1 0 0 0,-1 0 0 0 0,1 0 0 0 0,0 0 0 0 0,0 0 0 0 0,0-1 0 0 0,0 0 0 0 0,1-1 0 0 0,-1 1 0 0 0,1-1 0 0 0,0 0 0 0 0,0-1 0 0 0,-1 0 0 0 0,1 0 0 0 0,0 0 0 0 0,0-1 0 0 0,0 0 0 0 0,0 0 0 0 0,0-1 0 0 0,0 0 0 0 0,0 0 0 0 0,0-1 0 0 0,2 0-38 0 0,103-48 119 0 0,-109 49-110 0 0,-1-1 1 0 0,1 0-1 0 0,-1 0 0 0 0,0 0 0 0 0,0 0 0 0 0,0 0 1 0 0,0 0-1 0 0,0-1 0 0 0,0 1 0 0 0,-1-1 0 0 0,1 1 0 0 0,-1-1 1 0 0,0 1-1 0 0,0-1 0 0 0,0 0 0 0 0,0 0 0 0 0,0 1 1 0 0,0-1-1 0 0,-1 0 0 0 0,1 0 0 0 0,-1 0 0 0 0,0 0 0 0 0,0 0 1 0 0,0 0-1 0 0,0 0 0 0 0,-1 0 0 0 0,1 0 0 0 0,-1 0 1 0 0,0 1-1 0 0,0-1 0 0 0,0 0 0 0 0,0 0 0 0 0,0 1 0 0 0,0-1 1 0 0,-1 0-1 0 0,1 1 0 0 0,-1-1 0 0 0,0 1 0 0 0,-2-2-9 0 0,-91-63 508 0 0,3-1-5700 0 0,80 31 1133 0 0,9 22 2786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3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1048 1228 0 0,'1'0'135'0'0,"-1"0"0"0"0,0 0-1 0 0,1-1 1 0 0,-1 1 0 0 0,0 0 0 0 0,1 0-1 0 0,-1-1 1 0 0,0 1 0 0 0,1 0 0 0 0,-1-1-1 0 0,0 1 1 0 0,0 0 0 0 0,1-1 0 0 0,-1 1-1 0 0,0 0 1 0 0,0-1 0 0 0,0 1 0 0 0,1 0-1 0 0,-1-1 1 0 0,0 1 0 0 0,0-1-1 0 0,0 1 1 0 0,0-1 0 0 0,0 1 0 0 0,0 0-1 0 0,0-1 1 0 0,0 1 0 0 0,0-1 0 0 0,0 1-1 0 0,0 0 1 0 0,0-1 0 0 0,0 1 0 0 0,0-1-1 0 0,0 1 1 0 0,0-1 0 0 0,-1 1 0 0 0,1 0-1 0 0,0-1 1 0 0,0 1 0 0 0,0 0 0 0 0,-1-1-1 0 0,1 1 1 0 0,0 0 0 0 0,-1-1 0 0 0,1 1-1 0 0,0 0 1 0 0,0-1 0 0 0,-1 1 0 0 0,1 0-1 0 0,-1 0 1 0 0,1-1-135 0 0,472-24 1224 0 0,-398 47-4075 0 0,-95 0-1048 0 0,1-12 2657 0 0</inkml:trace>
  <inkml:trace contextRef="#ctx0" brushRef="#br0" timeOffset="249.014">112 1209 1684 0 0,'142'6'4717'0'0,"-88"-8"-4302"0"0,307-12-4295 0 0,-322 6 3286 0 0,-11 5 32 0 0</inkml:trace>
  <inkml:trace contextRef="#ctx0" brushRef="#br0" timeOffset="8042.168">1655 1 1120 0 0,'-29'17'265'0'0,"2"1"-1"0"0,0 1 1 0 0,1 2-1 0 0,1 1 1 0 0,1 0-1 0 0,2 2 1 0 0,0 1-1 0 0,1 0 0 0 0,1 2 1 0 0,2 0-1 0 0,0 1 1 0 0,2 1-1 0 0,-5 15-264 0 0,5-10 150 0 0,1 0-1 0 0,2 0 0 0 0,2 2 0 0 0,1 0 1 0 0,1 0-1 0 0,3 0 0 0 0,0 1 0 0 0,3 0 1 0 0,1 0-1 0 0,1 0 0 0 0,3 0 0 0 0,2 10-149 0 0,40 276 728 0 0,-21-178-234 0 0,-5 0 0 0 0,-4 92-494 0 0,-14-205 39 0 0,-2 0 0 0 0,-1-1 0 0 0,-1 1 0 0 0,-2-1 0 0 0,-1 0 0 0 0,-2 0 0 0 0,-2 3-39 0 0,10-31 5 0 0,-19 56 33 0 0,-3-2 1 0 0,-2 0-1 0 0,-3-2 0 0 0,-2-1 1 0 0,-2-1-1 0 0,-2-2 1 0 0,-3-1-1 0 0,-2-2 0 0 0,-2-2 1 0 0,-4 1-39 0 0,-85 110 211 0 0,205-157-464 0 0,-66 1 236 0 0,0 0 0 0 0,-1 0 0 0 0,1 0-1 0 0,0 1 1 0 0,-1 1 0 0 0,1-1-1 0 0,-1 2 1 0 0,0-1 0 0 0,0 1-1 0 0,0 0 1 0 0,0 0 0 0 0,-1 1-1 0 0,0 0 1 0 0,0 1 0 0 0,0 0-1 0 0,-1 0 1 0 0,1 0 0 0 0,-2 0 0 0 0,1 1-1 0 0,-1 0 1 0 0,0 1 0 0 0,0-1-1 0 0,-1 1 1 0 0,1 0 0 0 0,-2 0-1 0 0,1 0 1 0 0,-2 0 0 0 0,1 1-1 0 0,-1-1 1 0 0,1 8 17 0 0,10 42 58 0 0,-4 0 1 0 0,-2 0-1 0 0,-2 0 0 0 0,-3 1 1 0 0,-4 22-59 0 0,2-68 41 0 0,-27 272 485 0 0,-11 371 437 0 0,38-590-898 0 0,3 0 0 0 0,3 1 0 0 0,3-1 0 0 0,12 40-65 0 0,-7-33-339 0 0,2-1 1 0 0,4 0 0 0 0,4-2 0 0 0,2 0-1 0 0,3-2 1 0 0,3-1 0 0 0,19 27 338 0 0,-48-87-199 0 0,0-1 1 0 0,1 0-1 0 0,-1 0 0 0 0,1 0 1 0 0,0 0-1 0 0,1 0 0 0 0,-1-1 1 0 0,1 0-1 0 0,0 0 0 0 0,0 0 1 0 0,1-1-1 0 0,-1 0 0 0 0,1 0 0 0 0,0 0 1 0 0,0 0-1 0 0,1-1 0 0 0,-1 0 1 0 0,1-1-1 0 0,-1 1 0 0 0,1-1 1 0 0,0 0-1 0 0,0-1 0 0 0,6 1 199 0 0,18-13-1138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31 1120 0 0,'0'0'373'0'0,"0"0"-22"0"0,0 0 57 0 0,13 1 142 0 0,-10-4 2832 0 0,-3 2-3366 0 0,0 0 0 0 0,0 0 0 0 0,0 0 1 0 0,0 0-1 0 0,0 0 0 0 0,0 0 0 0 0,0-1 0 0 0,0 1 0 0 0,-1 0 1 0 0,1 0-1 0 0,0 0 0 0 0,-1 0 0 0 0,1 0 0 0 0,-1 0 1 0 0,1 0-1 0 0,-1 0 0 0 0,1 0 0 0 0,-1 1 0 0 0,0-1 0 0 0,0 0 1 0 0,1 0-1 0 0,-1 0 0 0 0,0 1 0 0 0,0-1 0 0 0,0 0 0 0 0,0 1 1 0 0,0-1-1 0 0,0 1 0 0 0,0-1 0 0 0,0 1 0 0 0,0-1 1 0 0,0 1-1 0 0,0 0 0 0 0,0 0 0 0 0,0-1 0 0 0,0 1 0 0 0,0 0 1 0 0,0 0-1 0 0,0 0 0 0 0,0 0 0 0 0,0 0 0 0 0,-1 0 0 0 0,1 1 1 0 0,0-1-1 0 0,0 0 0 0 0,0 0 0 0 0,0 1 0 0 0,0-1 1 0 0,0 1-1 0 0,0-1 0 0 0,0 1 0 0 0,0-1 0 0 0,0 1 0 0 0,0 0 1 0 0,1-1-1 0 0,-1 1 0 0 0,0 0 0 0 0,0 0-16 0 0,-22 5 48 0 0,8-4 14 0 0,0 0 0 0 0,1 2 0 0 0,0-1 0 0 0,-1 2-1 0 0,1 0 1 0 0,1 0 0 0 0,-1 1 0 0 0,1 1 0 0 0,0 1 0 0 0,1-1 0 0 0,0 2 0 0 0,0 0 0 0 0,0 0-1 0 0,1 1 1 0 0,1 1 0 0 0,0 0 0 0 0,0 0 0 0 0,1 1 0 0 0,1 0 0 0 0,0 0 0 0 0,0 1-1 0 0,1 0 1 0 0,1 0 0 0 0,0 1 0 0 0,1 0 0 0 0,1 0 0 0 0,0 0 0 0 0,0 1-62 0 0,4-8 45 0 0,-1-1 0 0 0,1 1 0 0 0,-1 0-1 0 0,2 0 1 0 0,-1-1 0 0 0,1 1 0 0 0,0 0 0 0 0,1 0 0 0 0,-1-1 0 0 0,1 1 0 0 0,1-1 0 0 0,-1 0 0 0 0,1 1 0 0 0,0-1-1 0 0,0 0 1 0 0,1-1 0 0 0,0 1 0 0 0,0-1 0 0 0,0 1 0 0 0,1-1 0 0 0,0 0 0 0 0,0-1 0 0 0,0 1 0 0 0,0-1 0 0 0,1 0 0 0 0,-1-1-1 0 0,1 1 1 0 0,0-1 0 0 0,1 0 0 0 0,2 1-45 0 0,12 5 83 0 0,1-1 1 0 0,0-1-1 0 0,0-1 0 0 0,0-1 0 0 0,1-1 0 0 0,0-1 0 0 0,0-1 1 0 0,11-1-84 0 0,-8 0 26 0 0,0 0 0 0 0,0-2 1 0 0,0-1-1 0 0,0-1 0 0 0,-1-1 1 0 0,1-1-1 0 0,-1-1 0 0 0,0-2 1 0 0,0 0-1 0 0,-1-2 0 0 0,0 0 1 0 0,22-14-27 0 0,-40 20-11 0 0,0 0 0 0 0,0 0 0 0 0,0-1 0 0 0,0 1 0 0 0,0-1 0 0 0,-1-1 0 0 0,0 1 1 0 0,0-1-1 0 0,-1 0 0 0 0,0 0 0 0 0,0 0 0 0 0,0-1 0 0 0,0 1 0 0 0,-1-1 0 0 0,0 0 0 0 0,-1 0 0 0 0,0 0 1 0 0,0 0-1 0 0,0 0 0 0 0,-1-1 0 0 0,0 1 0 0 0,0 0 0 0 0,-1-1 0 0 0,0 1 0 0 0,0-1 0 0 0,-1 1 1 0 0,0 0-1 0 0,0-1 0 0 0,0 1 0 0 0,-1 0 0 0 0,-1 0 0 0 0,1 0 0 0 0,-1 0 0 0 0,0 0 0 0 0,0 0 1 0 0,-1 1-1 0 0,0 0 0 0 0,0 0 0 0 0,-1 0 0 0 0,0 0 0 0 0,0 0 0 0 0,0 1 0 0 0,0 0 0 0 0,-1 0 0 0 0,0 1 1 0 0,0 0-1 0 0,-6-3 11 0 0,-9-3-166 0 0,-1 2 0 0 0,0 1 0 0 0,0 1 0 0 0,-1 0 0 0 0,0 2 0 0 0,0 1 0 0 0,0 0 0 0 0,0 2 0 0 0,-21 2 166 0 0,-16 15-2220 0 0,27 11-2372 0 0,31-24 3350 0 0</inkml:trace>
  <inkml:trace contextRef="#ctx0" brushRef="#br0" timeOffset="12193.58">1175 411 1648 0 0,'0'0'298'0'0,"0"0"34"0"0,3 0 8 0 0,0 0-290 0 0,-1 0-1 0 0,1 0 1 0 0,0 0 0 0 0,0 0 0 0 0,-1 1 0 0 0,1-1 0 0 0,0 1 0 0 0,0 0 0 0 0,-1-1 0 0 0,1 1 0 0 0,-1 0 0 0 0,1 1 0 0 0,-1-1 0 0 0,1 0 0 0 0,-1 1 0 0 0,0 0 0 0 0,1-1-1 0 0,-1 1 1 0 0,0 0 0 0 0,0 0 0 0 0,0 0 0 0 0,-1 0 0 0 0,1 0 0 0 0,0 1 0 0 0,-1-1 0 0 0,0 1 0 0 0,1-1 0 0 0,-1 1 0 0 0,0-1 0 0 0,0 1 0 0 0,0 0 0 0 0,-1-1 0 0 0,1 1 0 0 0,-1 0-1 0 0,1-1 1 0 0,-1 1 0 0 0,0 0 0 0 0,0 0 0 0 0,0 0 0 0 0,0-1 0 0 0,-1 1-50 0 0,1 8 84 0 0,-1 0-1 0 0,0 0 1 0 0,-1 0-1 0 0,0-1 0 0 0,0 1 1 0 0,-1 0-1 0 0,-1-1 1 0 0,0 0-1 0 0,0 0 1 0 0,-1 0-1 0 0,0-1 1 0 0,-1 1-1 0 0,0-1 1 0 0,-1 0-1 0 0,1-1 1 0 0,-6 5-84 0 0,-88 66-3369 0 0,86-74 2301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5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127 254 916 0 0,'0'0'711'0'0,"0"0"-81"0"0,0 0-80 0 0,0 0-81 0 0,0 0-28 0 0,5-18 541 0 0,40-28 1690 0 0,-69 93-2172 0 0,20-23-451 0 0,2-1 1 0 0,0 1-1 0 0,1 1 1 0 0,1-1-1 0 0,2 0 1 0 0,0 0-1 0 0,2 0 1 0 0,0-1-1 0 0,2 1 1 0 0,0-1-1 0 0,4 6-49 0 0,-3-5 102 0 0,-7-22 202 0 0,0 42-5848 0 0,-3-48 4319 0 0</inkml:trace>
  <inkml:trace contextRef="#ctx0" brushRef="#br0" timeOffset="451.371">22 163 1428 0 0,'-2'-2'162'0'0,"-1"0"-1"0"0,2 0 1 0 0,-1-1 0 0 0,0 1-1 0 0,0-1 1 0 0,1 1 0 0 0,0-1-1 0 0,-1 1 1 0 0,1-1 0 0 0,0 0-1 0 0,0 1 1 0 0,0-1 0 0 0,1 0-1 0 0,-1 0 1 0 0,1 0 0 0 0,-1 0-1 0 0,1 0 1 0 0,0 0 0 0 0,0 1-1 0 0,1-1 1 0 0,-1 0 0 0 0,0 0-1 0 0,1 0 1 0 0,0 0 0 0 0,-1 0-1 0 0,2 0-161 0 0,0-3 89 0 0,0 0 0 0 0,1 1 0 0 0,0-1 0 0 0,0 1 0 0 0,0 0 0 0 0,1 0 0 0 0,0 0 0 0 0,0 1-1 0 0,0-1 1 0 0,0 1 0 0 0,1 0 0 0 0,0 0 0 0 0,-1 0 0 0 0,1 1 0 0 0,1 0 0 0 0,-1 0-1 0 0,0 0 1 0 0,6-2-89 0 0,0 3 45 0 0,0 1 0 0 0,0 0 0 0 0,-1 1 0 0 0,1 0 0 0 0,0 0 0 0 0,0 1-1 0 0,0 0 1 0 0,0 1 0 0 0,-1 1 0 0 0,1 0 0 0 0,-1 0 0 0 0,0 1 0 0 0,0 0-1 0 0,0 0 1 0 0,0 2 0 0 0,-1-1 0 0 0,1 1 0 0 0,-2 0 0 0 0,1 1 0 0 0,-1 0 0 0 0,0 0-1 0 0,0 1 1 0 0,0 0 0 0 0,-2 0 0 0 0,1 1 0 0 0,-1 0 0 0 0,1 2-45 0 0,-4-7 23 0 0,-1 0 0 0 0,0 0 0 0 0,0 1 0 0 0,-1-1 0 0 0,1 1 0 0 0,-1-1 0 0 0,0 1 0 0 0,0-1 0 0 0,0 1 0 0 0,-1 0 0 0 0,1 0 0 0 0,-1-1 0 0 0,-1 1 0 0 0,1 0 0 0 0,0-1 0 0 0,-1 1 0 0 0,0 0 0 0 0,0-1 0 0 0,-1 1 0 0 0,1-1 0 0 0,-1 1 0 0 0,0-1 0 0 0,0 0 0 0 0,-1 0 0 0 0,1 0 0 0 0,-1 0 0 0 0,0 0 0 0 0,0 0 0 0 0,0-1 0 0 0,0 1 0 0 0,0-1 0 0 0,-1 0 0 0 0,0 0 0 0 0,0 0 0 0 0,0 0-23 0 0,-6 4-73 0 0,0 0 0 0 0,0 0 0 0 0,-1-1 0 0 0,0 0 0 0 0,0-1 0 0 0,0 0-1 0 0,0-1 1 0 0,-1 0 0 0 0,0-1 0 0 0,0 0 0 0 0,0-1 0 0 0,0 0 0 0 0,-3-1 73 0 0,13-1-776 0 0,-13-18-2979 0 0,19 11 2326 0 0,5-7-53 0 0</inkml:trace>
  <inkml:trace contextRef="#ctx0" brushRef="#br0" timeOffset="967.296">311 343 1688 0 0,'42'-12'3889'0'0,"65"53"-3093"0"0,-103-39-712 0 0,0 0-1 0 0,0 0 0 0 0,0 0 0 0 0,-1 0 1 0 0,1 1-1 0 0,-1 0 0 0 0,1-1 1 0 0,-1 1-1 0 0,0 1 0 0 0,0-1 1 0 0,0 0-1 0 0,-1 1 0 0 0,1-1 1 0 0,-1 1-1 0 0,0 0 0 0 0,0 0 0 0 0,0 0 1 0 0,-1 0-1 0 0,1 0 0 0 0,-1 0 1 0 0,0 0-1 0 0,0 0 0 0 0,0 1 1 0 0,-1-1-1 0 0,1 0 0 0 0,-1 1 0 0 0,0-1 1 0 0,0 0-1 0 0,-1 1 0 0 0,1-1 1 0 0,-1 0-1 0 0,0 0 0 0 0,0 1 1 0 0,-1-1-1 0 0,1 0 0 0 0,-1 0 1 0 0,0 0-84 0 0,-81 60 2361 0 0,82-64-2112 0 0,1 0-74 0 0,-2-6-211 0 0,0 0 0 0 0,1 0 0 0 0,-1-1 0 0 0,1 1 0 0 0,1 0 0 0 0,-1-1 0 0 0,1 1 0 0 0,0 0 0 0 0,1-1 0 0 0,-1 1 0 0 0,1 0 0 0 0,1-1 0 0 0,-1 1 0 0 0,1 0 0 0 0,0 0 0 0 0,0 0 0 0 0,1 0 0 0 0,0 1 0 0 0,0-1 0 0 0,0 1 0 0 0,1-1 0 0 0,-1 1 0 0 0,1 0 0 0 0,1 0 0 0 0,-1 1 0 0 0,5-5 36 0 0,137-109-2880 0 0,-44 56-2631 0 0,-94 57 4233 0 0</inkml:trace>
  <inkml:trace contextRef="#ctx0" brushRef="#br0" timeOffset="1455.744">959 343 1356 0 0,'-121'79'4109'0'0,"119"-76"-4031"0"0,-5 2 68 0 0,1 0 1 0 0,0 1 0 0 0,0 0-1 0 0,1 0 1 0 0,0 0 0 0 0,0 1-1 0 0,0 0 1 0 0,1 0 0 0 0,0 0-1 0 0,0 0 1 0 0,1 1 0 0 0,-1-1-1 0 0,2 1 1 0 0,-1 0 0 0 0,0 6-147 0 0,5-11 22 0 0,1-1 0 0 0,0 0 0 0 0,-1 1 0 0 0,1-1 1 0 0,0 0-1 0 0,0 0 0 0 0,0-1 0 0 0,0 1 0 0 0,1-1 1 0 0,-1 1-1 0 0,0-1 0 0 0,1 0 0 0 0,-1 0 0 0 0,1 0 1 0 0,-1-1-1 0 0,1 0 0 0 0,-1 1 0 0 0,1-1 0 0 0,-1 0 1 0 0,1 0-1 0 0,1-1-22 0 0,12 1-9 0 0,0 0 0 0 0,0-2 0 0 0,0 0 0 0 0,0 0 0 0 0,0-2-1 0 0,-1 0 1 0 0,0-1 0 0 0,0-1 0 0 0,0 0 0 0 0,0-1 0 0 0,-1-1 0 0 0,0 0 0 0 0,-1-1 0 0 0,8-6 9 0 0,-21 13-1 0 0,1 1 0 0 0,-1 0 0 0 0,0 0 0 0 0,-1 0 0 0 0,1-1-1 0 0,0 1 1 0 0,0-1 0 0 0,0 1 0 0 0,-1 0 0 0 0,1-1 0 0 0,-1 1 0 0 0,1-1 0 0 0,-1 1 0 0 0,0-1 0 0 0,1 0-1 0 0,-1 1 1 0 0,0-1 0 0 0,0 1 0 0 0,0-1 0 0 0,0 1 0 0 0,-1-1 0 0 0,1 0 0 0 0,0 1 0 0 0,0-1-1 0 0,-1 1 1 0 0,1-1 0 0 0,-1 1 0 0 0,0 0 0 0 0,1-1 0 0 0,-1 1 0 0 0,0-1 0 0 0,0 1 0 0 0,0 0 0 0 0,0 0-1 0 0,0-1 1 0 0,0 1 0 0 0,0 0 0 0 0,0 0 0 0 0,-1 0 0 0 0,1 0 0 0 0,0 0 0 0 0,-1 1 0 0 0,1-1-1 0 0,0 0 1 0 0,-1 1 0 0 0,1-1 0 0 0,-1 1 0 0 0,1-1 0 0 0,-2 1 1 0 0,-77-30-54 0 0,-133-4-225 0 0,194 25 180 0 0,10 4-3942 0 0,9 5 2858 0 0</inkml:trace>
  <inkml:trace contextRef="#ctx0" brushRef="#br0" timeOffset="2045.537">1140 143 2000 0 0,'10'-4'4511'0'0,"-11"31"-4306"0"0,37 213 904 0 0,-31-109-16 0 0,-5-130-939 0 0,3 7 219 0 0,32-43-178 0 0,-28 26-225 0 0,0 0 0 0 0,1 1 0 0 0,0 0 0 0 0,0 0 1 0 0,1 1-1 0 0,0 0 0 0 0,0 1 0 0 0,1-1 1 0 0,0 2-1 0 0,0 0 0 0 0,0 0 0 0 0,1 0 0 0 0,-1 2 1 0 0,1-1-1 0 0,0 1 0 0 0,0 1 0 0 0,0 0 1 0 0,6 0 29 0 0,-15 2 5 0 0,0 0 1 0 0,1 0-1 0 0,-1 0 1 0 0,0 0 0 0 0,1 1-1 0 0,-1-1 1 0 0,0 1-1 0 0,1 0 1 0 0,-1-1 0 0 0,0 1-1 0 0,0 0 1 0 0,1 0-1 0 0,-1 1 1 0 0,0-1 0 0 0,0 0-1 0 0,0 1 1 0 0,-1-1-1 0 0,1 1 1 0 0,0-1 0 0 0,-1 1-1 0 0,1 0 1 0 0,0 0-1 0 0,-1 0 1 0 0,0 0 0 0 0,0 0-1 0 0,1 0 1 0 0,-1 0-1 0 0,0 0 1 0 0,-1 1 0 0 0,1-1-1 0 0,0 0 1 0 0,-1 0-1 0 0,1 1 1 0 0,-1-1 0 0 0,0 1-1 0 0,0-1 1 0 0,0 0 0 0 0,0 1-1 0 0,0-1 1 0 0,0 0-1 0 0,-1 1 1 0 0,1-1 0 0 0,-1 1-1 0 0,1-1 1 0 0,-1 0-1 0 0,0 0 1 0 0,0 0 0 0 0,0 1-1 0 0,0-1 1 0 0,-1 0-1 0 0,1 0 1 0 0,0 0 0 0 0,-1-1-1 0 0,1 1 1 0 0,-1 0-1 0 0,0 0 1 0 0,0-1 0 0 0,0 1-1 0 0,0 0-5 0 0,-7 6 7 0 0,0 1 0 0 0,-1-1-1 0 0,1-1 1 0 0,-2 0 0 0 0,1 0 0 0 0,-1-1-1 0 0,0 0 1 0 0,0-1 0 0 0,0 0 0 0 0,-1-1-1 0 0,0 0 1 0 0,0-1 0 0 0,0 0 0 0 0,0-1-1 0 0,0-1 1 0 0,-3 1-7 0 0,14-3-134 0 0,-1 1 0 0 0,1-1-1 0 0,0 1 1 0 0,0-1 0 0 0,-1 1-1 0 0,1-1 1 0 0,0 0-1 0 0,0 0 1 0 0,0 1 0 0 0,0-1-1 0 0,0 0 1 0 0,0 0 0 0 0,0 0-1 0 0,0 0 1 0 0,0 0 0 0 0,0-1-1 0 0,1 1 1 0 0,-1 0 0 0 0,0 0-1 0 0,1 0 1 0 0,-1-1 0 0 0,1 1-1 0 0,-1 0 1 0 0,1-1 0 0 0,0 1-1 0 0,-1 0 1 0 0,1-1 0 0 0,0 1-1 0 0,0 0 1 0 0,0-1 0 0 0,0 1-1 0 0,0-1 1 0 0,0 1 0 0 0,1 0-1 0 0,-1-1 1 0 0,0 1 0 0 0,1 0-1 0 0,-1-1 1 0 0,1 1 0 0 0,-1 0-1 0 0,1 0 1 0 0,-1-1 0 0 0,1 1-1 0 0,0 0 1 0 0,0 0 134 0 0,10-19-1201 0 0</inkml:trace>
  <inkml:trace contextRef="#ctx0" brushRef="#br0" timeOffset="2356.967">1692 387 1780 0 0,'0'-1'213'0'0,"1"0"-1"0"0,-1 1 0 0 0,0-1 1 0 0,1 1-1 0 0,-1-1 0 0 0,0 1 1 0 0,1-1-1 0 0,-1 1 0 0 0,1-1 1 0 0,-1 1-1 0 0,1-1 0 0 0,-1 1 1 0 0,1-1-1 0 0,-1 1 0 0 0,1 0 1 0 0,-1-1-1 0 0,1 1 1 0 0,0 0-1 0 0,-1 0 0 0 0,1-1 1 0 0,-1 1-1 0 0,1 0 0 0 0,0 0 1 0 0,-1 0-1 0 0,1 0 0 0 0,0 0 1 0 0,-1 0-1 0 0,1 0 0 0 0,0 0 1 0 0,-1 0-1 0 0,1 0 0 0 0,0 0 1 0 0,-1 0-1 0 0,1 0 1 0 0,-1 1-1 0 0,1-1 0 0 0,0 0 1 0 0,-1 0-1 0 0,1 1 0 0 0,-1-1 1 0 0,1 0-1 0 0,-1 1 0 0 0,1-1 1 0 0,-1 1-1 0 0,1-1 0 0 0,-1 1-212 0 0,-8-7 587 0 0,2 1-3433 0 0,11 0-3771 0 0,-2 5 5325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5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355 525 1292 0 0,'3'-19'3738'0'0,"-36"-6"-2527"0"0,23 21-1151 0 0,-1 1 0 0 0,0 0 0 0 0,0 0 1 0 0,0 1-1 0 0,0 1 0 0 0,0 0 0 0 0,0 0 1 0 0,-1 1-1 0 0,1 1 0 0 0,0 0 0 0 0,0 0 1 0 0,0 1-1 0 0,0 1 0 0 0,0 0 0 0 0,0 0 1 0 0,1 1-1 0 0,-1 0 0 0 0,1 1 0 0 0,0 0 1 0 0,0 1-1 0 0,1 0 0 0 0,0 0 1 0 0,0 1-1 0 0,0 0 0 0 0,1 1 0 0 0,0 0 1 0 0,0 0-1 0 0,1 0 0 0 0,0 2-60 0 0,4-7 13 0 0,0 1-1 0 0,1 0 1 0 0,-1 0-1 0 0,1 0 1 0 0,0 0-1 0 0,1 0 1 0 0,-1 1-1 0 0,1-1 1 0 0,-1 0 0 0 0,1 1-1 0 0,0-1 1 0 0,1 1-1 0 0,-1-1 1 0 0,1 1-1 0 0,0-1 1 0 0,0 1-1 0 0,1 0 1 0 0,-1-1-1 0 0,1 1 1 0 0,0-1 0 0 0,0 1-1 0 0,0-1 1 0 0,1 0-1 0 0,0 1 1 0 0,0-1-1 0 0,0 0 1 0 0,0 0-1 0 0,0 0 1 0 0,1-1-1 0 0,0 1 1 0 0,0 0 0 0 0,0-1-1 0 0,0 0 1 0 0,0 0-1 0 0,1 0 1 0 0,-1 0-1 0 0,1 0 1 0 0,0-1-1 0 0,0 1 1 0 0,0-1-1 0 0,0 0 1 0 0,0-1 0 0 0,0 1-1 0 0,1-1 1 0 0,-1 1-1 0 0,1-1 1 0 0,-1 0-1 0 0,1-1 1 0 0,2 1-13 0 0,8-3-37 0 0,0 0-1 0 0,0-1 1 0 0,0 0 0 0 0,0-2 0 0 0,-1 1 0 0 0,1-2-1 0 0,-1 0 1 0 0,-1-1 0 0 0,1 0 0 0 0,-1-1-1 0 0,0 0 1 0 0,-1-1 0 0 0,0 0 0 0 0,-1-1 0 0 0,1-1-1 0 0,-2 0 1 0 0,0 0 0 0 0,0-1 0 0 0,-1 0 0 0 0,0-1-1 0 0,-1-1 38 0 0,77-216-499 0 0,-53 119 1044 0 0,-19 61-20 0 0,-32 82-276 0 0,9-5-173 0 0,2 1 0 0 0,1 0 0 0 0,2 1 0 0 0,0-1 0 0 0,2 1 0 0 0,1 0 1 0 0,2 0-1 0 0,1 14-76 0 0,0-29 40 0 0,1 0 0 0 0,0 0 0 0 0,0 0 0 0 0,2 0 0 0 0,0-1 1 0 0,0 0-1 0 0,1 1 0 0 0,1-2 0 0 0,0 1 0 0 0,1-1 1 0 0,0 1-1 0 0,2 0-40 0 0,-6-8 27 0 0,1 1 1 0 0,0-1-1 0 0,0 0 1 0 0,1 0-1 0 0,-1 0 1 0 0,1 0 0 0 0,0-1-1 0 0,0 0 1 0 0,1 0-1 0 0,-1 0 1 0 0,1-1-1 0 0,0 0 1 0 0,0 0-1 0 0,0 0 1 0 0,0-1-1 0 0,0 0 1 0 0,1 0-1 0 0,-1 0 1 0 0,1-1-1 0 0,-1 0 1 0 0,1 0-1 0 0,-1-1 1 0 0,1 0-1 0 0,0 0 1 0 0,-1-1-1 0 0,1 1 1 0 0,6-3-28 0 0,-2 0-25 0 0,0 0 0 0 0,0-1 0 0 0,0-1 0 0 0,-1 1 0 0 0,0-2 0 0 0,0 0 0 0 0,0 0-1 0 0,0 0 1 0 0,-1-1 0 0 0,0-1 0 0 0,0 0 0 0 0,-1 0 0 0 0,0-1 0 0 0,-1 1 0 0 0,0-2 0 0 0,0 1 0 0 0,-1-1 0 0 0,0 0 0 0 0,-1 0 0 0 0,0-1 0 0 0,0 1 0 0 0,-1-4 25 0 0,1 3-62 0 0,-3 9 72 0 0,-1 1 1 0 0,1-1-1 0 0,-1 0 0 0 0,1 0 0 0 0,-1 0 1 0 0,0 0-1 0 0,1 0 0 0 0,-1 0 1 0 0,0 0-1 0 0,0 0 0 0 0,-1-1 0 0 0,1 1 1 0 0,0 0-1 0 0,-1 0 0 0 0,1-1 1 0 0,-1 1-1 0 0,0-1 0 0 0,0 1 0 0 0,0 0 1 0 0,0-1-1 0 0,0 1 0 0 0,0 0 1 0 0,-1-1-1 0 0,1 1 0 0 0,-1 0 0 0 0,0-1 1 0 0,0 1-1 0 0,1 0 0 0 0,-1 0 1 0 0,-1 0-1 0 0,1 0 0 0 0,0 0 0 0 0,0 0 1 0 0,-1 0-1 0 0,1 0 0 0 0,-1 0 0 0 0,0 1 1 0 0,0-1-1 0 0,1 0 0 0 0,-1 1 1 0 0,0-1-11 0 0,-2 4 4 0 0,1 0-1 0 0,-1 1 1 0 0,1-1 0 0 0,0 0 0 0 0,0 1 0 0 0,0 0 0 0 0,0 0 0 0 0,1 0 0 0 0,-1 0 0 0 0,1 0-1 0 0,-1 0 1 0 0,1 1 0 0 0,0-1 0 0 0,1 1 0 0 0,-1 0 0 0 0,0-1 0 0 0,1 1 0 0 0,0 0 0 0 0,0 0 0 0 0,0 0-1 0 0,1 0 1 0 0,-1 0 0 0 0,1 0 0 0 0,0 0 0 0 0,0 0 0 0 0,0 0 0 0 0,0 0 0 0 0,1 0 0 0 0,0-1-1 0 0,0 1 1 0 0,0 0 0 0 0,0 0 0 0 0,0 0 0 0 0,1-1 0 0 0,0 1 0 0 0,0 0 0 0 0,0-1 0 0 0,1 2-4 0 0,25 56-1110 0 0,-30-66-5130 0 0,1 1 4806 0 0</inkml:trace>
  <inkml:trace contextRef="#ctx0" brushRef="#br0" timeOffset="350.062">866 234 1016 0 0,'-2'-8'5389'0'0,"-3"-27"-2520"0"0,-25-5 98 0 0,37 78-5611 0 0,26 55-3853 0 0,-25-73 5129 0 0</inkml:trace>
  <inkml:trace contextRef="#ctx0" brushRef="#br0" timeOffset="830.673">1008 622 964 0 0,'30'-2'4873'0'0,"15"-45"-4318"0"0,-36 35-84 0 0,3-3-419 0 0,-1-1 0 0 0,-1-1 0 0 0,0 1 0 0 0,-1-2 0 0 0,-1 1 0 0 0,0-1 0 0 0,-2 0 0 0 0,0-1 0 0 0,2-11-52 0 0,90 124-283 0 0,-91-90 436 0 0,0 1-1 0 0,0 1 1 0 0,-1-1 0 0 0,0 1-1 0 0,0 0 1 0 0,0 0-1 0 0,-1 1 1 0 0,0 0 0 0 0,0 0-1 0 0,-1 0 1 0 0,0 0 0 0 0,0 1-1 0 0,-1-1 1 0 0,0 1 0 0 0,0 0-1 0 0,-1 0 1 0 0,0 1 0 0 0,0-1-1 0 0,-1 0-152 0 0,-39 67 812 0 0,41-115-6182 0 0,14-9 2649 0 0,-7 21 1248 0 0</inkml:trace>
  <inkml:trace contextRef="#ctx0" brushRef="#br0" timeOffset="1079.992">1590 206 1440 0 0,'22'-21'8869'0'0,"-18"59"-6831"0"0,0 3-1823 0 0,63 145-3 0 0,-58-147-955 0 0,-7-14-2748 0 0,-57 3-1549 0 0,36-27 3792 0 0</inkml:trace>
  <inkml:trace contextRef="#ctx0" brushRef="#br0" timeOffset="1329.075">1411 389 2768 0 0,'18'-19'6232'0'0,"36"12"-5691"0"0,-41 6-60 0 0,127-24-1246 0 0,-131 23 284 0 0,-1-2 0 0 0,1 1 0 0 0,-1-1 0 0 0,0 0 0 0 0,0-1 0 0 0,0 0 0 0 0,0 0 0 0 0,-1-1 0 0 0,0 0 1 0 0,0 0-1 0 0,-1-1 0 0 0,1 0 0 0 0,-1 0 0 0 0,1-2 481 0 0,6-11-1296 0 0</inkml:trace>
  <inkml:trace contextRef="#ctx0" brushRef="#br0" timeOffset="1686.071">1835 0 1240 0 0,'31'92'3050'0'0,"1"46"2095"0"0,-32-137-4744 0 0,-9 3 287 0 0,9-4-670 0 0,0-1 0 0 0,1 1 0 0 0,-1 0-1 0 0,0-1 1 0 0,0 1 0 0 0,1-1 0 0 0,-1 1-1 0 0,0 0 1 0 0,0-1 0 0 0,0 1 0 0 0,1-1 0 0 0,-1 1-1 0 0,0-1 1 0 0,0 1 0 0 0,0-1 0 0 0,0 1 0 0 0,0-1-1 0 0,0 1 1 0 0,0-1 0 0 0,0 1 0 0 0,0 0 0 0 0,0-1-1 0 0,0 1 1 0 0,-1-1 0 0 0,1 1 0 0 0,0-1 0 0 0,0 1-1 0 0,0-1 1 0 0,-1 1 0 0 0,1 0 0 0 0,0-1-1 0 0,0 1 1 0 0,-1-1 0 0 0,1 1 0 0 0,0 0 0 0 0,-1-1-1 0 0,1 1 1 0 0,0 0 0 0 0,-1 0 0 0 0,1-1 0 0 0,0 1-1 0 0,-1 0 1 0 0,1 0 0 0 0,-1-1 0 0 0,1 1 0 0 0,-1 0-1 0 0,1 0 1 0 0,-1 0 0 0 0,1 0 0 0 0,0 0 0 0 0,-1 0-1 0 0,1 0 1 0 0,-1 0 0 0 0,1 0 0 0 0,-1 0 0 0 0,1 0-1 0 0,-1 0 1 0 0,1 0 0 0 0,-1 0 0 0 0,1 0-1 0 0,-1 0 1 0 0,1 0 0 0 0,-1 1-18 0 0,5-13-26 0 0,-1 0 0 0 0,1 0 1 0 0,1 0-1 0 0,0 1 0 0 0,1 0 0 0 0,0 0 0 0 0,1 0 1 0 0,0 1-1 0 0,0 0 0 0 0,1 0 0 0 0,1 1 1 0 0,0 0-1 0 0,0 1 0 0 0,0 0 0 0 0,1 0 0 0 0,0 1 1 0 0,1 0-1 0 0,0 1 0 0 0,0 0 0 0 0,0 0 0 0 0,0 2 1 0 0,1-1-1 0 0,0 1 0 0 0,0 1 0 0 0,0 0 0 0 0,3 1 26 0 0,-13 2-7 0 0,1 0-1 0 0,0 0 0 0 0,-1 0 1 0 0,1 0-1 0 0,-1 1 0 0 0,1 0 1 0 0,0-1-1 0 0,-1 1 0 0 0,1 0 1 0 0,-1 0-1 0 0,0 0 0 0 0,1 1 1 0 0,-1-1-1 0 0,0 0 0 0 0,0 1 1 0 0,0 0-1 0 0,0-1 0 0 0,0 1 1 0 0,0 0-1 0 0,0 0 0 0 0,0 0 1 0 0,-1 0-1 0 0,1 0 0 0 0,-1 1 1 0 0,0-1-1 0 0,1 0 0 0 0,-1 1 1 0 0,0-1-1 0 0,0 1 0 0 0,-1-1 1 0 0,1 1-1 0 0,0 0 0 0 0,-1-1 1 0 0,0 1-1 0 0,0 0 8 0 0,9 101-467 0 0,-9-96 331 0 0,0 51-1936 0 0,0-20-2329 0 0,0-38 3223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49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58 1048 0 0,'0'0'852'0'0,"-16"-3"2881"0"0,2-11-2297 0 0,11 14-1222 0 0,3 0-90 0 0,0 0 19 0 0,0 0 8 0 0,0 0-25 0 0,0 0 20 0 0,0 0 12 0 0,4-2 11 0 0,12-1-99 0 0,-1 0 0 0 0,0 1 0 0 0,1 1 0 0 0,0 0 1 0 0,-1 1-1 0 0,1 1 0 0 0,-1 0 0 0 0,1 1 0 0 0,-1 1 0 0 0,0 0 0 0 0,7 3-70 0 0,4-1 103 0 0,-14-4-84 0 0,0 0 0 0 0,0 1 1 0 0,0 0-1 0 0,0 1 0 0 0,0 0 0 0 0,-1 0 0 0 0,1 2 0 0 0,-1-1 1 0 0,0 2-1 0 0,0-1 0 0 0,0 1 0 0 0,-1 1 0 0 0,0 0 0 0 0,0 0 0 0 0,-1 1 1 0 0,0 1-1 0 0,-1-1 0 0 0,1 1 0 0 0,-1 1 0 0 0,-1-1 0 0 0,0 1 1 0 0,3 7-20 0 0,-25 38 50 0 0,4-38 9 0 0,-1-1 1 0 0,0-1-1 0 0,-1 0 1 0 0,-1-1 0 0 0,-1 0-1 0 0,0-1 1 0 0,0 0 0 0 0,-2-2-1 0 0,1 0 1 0 0,-1 0 0 0 0,-1-2-1 0 0,0 0-59 0 0,-44 28 197 0 0,-262 208 137 0 0,324-245-493 0 0,0 0 0 0 0,1 0 1 0 0,-1 0-1 0 0,0 0 1 0 0,1 0-1 0 0,-1 0 0 0 0,0 0 1 0 0,0 0-1 0 0,1 0 1 0 0,-1 0-1 0 0,0 0 0 0 0,0 0 1 0 0,1 0-1 0 0,-1 1 0 0 0,0-1 1 0 0,0 0-1 0 0,1 0 1 0 0,-1 0-1 0 0,0 1 0 0 0,0-1 1 0 0,0 0-1 0 0,1 0 1 0 0,-1 0-1 0 0,0 1 0 0 0,0-1 1 0 0,0 0-1 0 0,0 0 0 0 0,0 1 1 0 0,1-1-1 0 0,-1 0 1 0 0,0 0-1 0 0,0 1 0 0 0,0-1 1 0 0,0 0-1 0 0,0 1 159 0 0,30-16-2426 0 0,-15 3 940 0 0</inkml:trace>
  <inkml:trace contextRef="#ctx0" brushRef="#br0" timeOffset="372.442">1031 226 1540 0 0,'-6'2'193'0'0,"1"1"0"0"0,-1 0 0 0 0,1 1-1 0 0,0-1 1 0 0,0 1 0 0 0,0 0 0 0 0,1 0 0 0 0,-1 1-1 0 0,1-1 1 0 0,0 1 0 0 0,0 0 0 0 0,1 0 0 0 0,-1 0-1 0 0,1 1 1 0 0,0-1 0 0 0,1 1 0 0 0,-1 0 0 0 0,1 0-1 0 0,0-1 1 0 0,1 1 0 0 0,-1 1 0 0 0,1-1 0 0 0,0 0-1 0 0,1 0 1 0 0,0 0 0 0 0,0 1 0 0 0,0-1 0 0 0,1 3-193 0 0,3-2 88 0 0,1-1 0 0 0,0 0 1 0 0,0 0-1 0 0,0-1 1 0 0,1 1-1 0 0,0-1 1 0 0,0 0-1 0 0,0-1 0 0 0,0 0 1 0 0,1 0-1 0 0,0 0 1 0 0,0-1-1 0 0,0 0 1 0 0,0 0-1 0 0,1 0 0 0 0,-1-1 1 0 0,1-1-1 0 0,-1 1 1 0 0,1-1-1 0 0,0 0 0 0 0,-1-1 1 0 0,1 0-1 0 0,0 0 1 0 0,4-1-89 0 0,193-25 866 0 0,-193 24-818 0 0,0-1-1 0 0,0 0 1 0 0,-1 0 0 0 0,1-1 0 0 0,-1-1-1 0 0,0 0 1 0 0,0 0 0 0 0,0-1-1 0 0,-1 0 1 0 0,0-1 0 0 0,0 0 0 0 0,-1-1-1 0 0,0 0 1 0 0,0-1 0 0 0,-1 0-1 0 0,0 0 1 0 0,0 0 0 0 0,-1-1 0 0 0,6-10-48 0 0,-13 17 3 0 0,0 1 1 0 0,0-1 0 0 0,1 0-1 0 0,-2 0 1 0 0,1 1 0 0 0,0-1-1 0 0,0 0 1 0 0,-1 0-1 0 0,0 1 1 0 0,1-1 0 0 0,-1 0-1 0 0,0 1 1 0 0,0-1 0 0 0,-1 1-1 0 0,1-1 1 0 0,0 1 0 0 0,-1-1-1 0 0,0 1 1 0 0,1 0 0 0 0,-1 0-1 0 0,0 0 1 0 0,0 0 0 0 0,0 0-1 0 0,0 0 1 0 0,-1 1-1 0 0,1-1 1 0 0,0 1 0 0 0,-1-1-1 0 0,1 1 1 0 0,-1 0 0 0 0,1 0-1 0 0,-1 0 1 0 0,0 0 0 0 0,1 1-1 0 0,-1-1 1 0 0,-1 1-4 0 0,-99-17-66 0 0,-27 43-1562 0 0,18 38-4866 0 0,98-55 5089 0 0</inkml:trace>
  <inkml:trace contextRef="#ctx0" brushRef="#br0" timeOffset="45063.299">149 35 1120 0 0,'-54'-14'1872'0'0,"-10"-6"1905"0"0,140 58-6419 0 0,-70-35 1617 0 0,8 7-245 0 0</inkml:trace>
  <inkml:trace contextRef="#ctx0" brushRef="#br0" timeOffset="46315.411">15 44 916 0 0,'-13'1'670'0'0,"11"-5"2030"0"0,42-16-2400 0 0,-39 21-254 0 0,-1-1-17 0 0,38 0-3 0 0,122 0-226 0 0,-123 18 391 0 0,33 3-65 0 0,-70-21-144 0 0,0 0 38 0 0,0 0 24 0 0,0 0-61 0 0,0 0-15 0 0,0 0 4 0 0,0 0 3 0 0,30 6 1252 0 0,-29-6-1005 0 0,-3 1-3755 0 0,2-1 2181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0:2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1 956 0 0,'0'0'603'0'0,"0"0"-52"0"0,0 0 10 0 0,0 0-171 0 0,0 0-79 0 0,0 0-34 0 0,0 0-25 0 0,0 0 48 0 0,0 0 77 0 0,15 19 512 0 0,-14-12-824 0 0,1 0 0 0 0,-1-1 1 0 0,-1 1-1 0 0,1 0 0 0 0,-1-1 1 0 0,0 1-1 0 0,0 0 0 0 0,-1 0 1 0 0,0-1-1 0 0,0 1 0 0 0,-1-1 1 0 0,1 1-1 0 0,-1-1 1 0 0,-1 1-1 0 0,1-1 0 0 0,-1 0 1 0 0,-1 0-1 0 0,1 0 0 0 0,-1-1 1 0 0,0 1-1 0 0,-2 1-65 0 0,-63 68-2653 0 0,55-67 1417 0 0,2 0 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2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173 266 1304 0 0,'-24'4'3192'0'0,"14"-1"-3010"0"0,1 1 1 0 0,-1 1-1 0 0,1-1 0 0 0,-1 2 1 0 0,1-1-1 0 0,1 1 1 0 0,-1 1-1 0 0,1 0 1 0 0,0 0-1 0 0,0 0 0 0 0,1 1 1 0 0,0 0-1 0 0,1 0 1 0 0,0 1-1 0 0,0 0 1 0 0,1 0-1 0 0,0 0 0 0 0,-3 8-182 0 0,9-14 17 0 0,1 0-1 0 0,-1-1 0 0 0,1 1 1 0 0,0-1-1 0 0,0 1 0 0 0,0-1 1 0 0,0 1-1 0 0,0-1 0 0 0,0 0 1 0 0,1 0-1 0 0,-1 0 0 0 0,1-1 1 0 0,-1 1-1 0 0,1 0 0 0 0,0-1 1 0 0,0 0-1 0 0,-1 1 0 0 0,1-1 1 0 0,0-1-1 0 0,0 1 0 0 0,0 0 1 0 0,0-1-1 0 0,0 1 0 0 0,1-1 1 0 0,-1 0-1 0 0,0 0 0 0 0,0 0 0 0 0,0 0 1 0 0,0-1-1 0 0,0 1 0 0 0,0-1 1 0 0,0 0-1 0 0,0 0 0 0 0,0 0 1 0 0,1 0-17 0 0,12-3-35 0 0,4 1-58 0 0,0-1 1 0 0,-1-1-1 0 0,1 0 0 0 0,-1-2 1 0 0,0 0-1 0 0,-1-1 1 0 0,0-1-1 0 0,0-1 1 0 0,-1 0-1 0 0,0-1 0 0 0,1-3 93 0 0,-70-1 294 0 0,-61 15 412 0 0,122-8-1520 0 0,74-51-122 0 0,-62 47 841 0 0,-1-2 0 0 0,0 0 0 0 0,-1-1 1 0 0,-1 0-1 0 0,0-2 0 0 0,-2 0 0 0 0,1-1 1 0 0,-2-1-1 0 0,0-1 95 0 0,-1-39 1329 0 0,-14 58-1065 0 0,-10-20 541 0 0,8 19-764 0 0,1 0 1 0 0,0 1-1 0 0,-1-1 0 0 0,1 0 0 0 0,-1 1 1 0 0,0-1-1 0 0,0 1 0 0 0,1 0 0 0 0,-1 0 1 0 0,0-1-1 0 0,0 1 0 0 0,0 0 0 0 0,0 1 1 0 0,0-1-1 0 0,-1 0 0 0 0,1 1 1 0 0,0-1-1 0 0,0 1 0 0 0,0-1 0 0 0,-1 1 1 0 0,1 0-1 0 0,0 0 0 0 0,0 0 0 0 0,-1 0 1 0 0,1 1-1 0 0,0-1 0 0 0,0 1 0 0 0,0-1 1 0 0,0 1-1 0 0,-1 0 0 0 0,1-1 0 0 0,0 1 1 0 0,0 0-1 0 0,0 1 0 0 0,1-1 1 0 0,-1 0-1 0 0,0 0 0 0 0,0 1 0 0 0,1-1 1 0 0,-1 1-1 0 0,1 0 0 0 0,-1-1 0 0 0,1 1 1 0 0,-1 0-1 0 0,1 0 0 0 0,0 0 0 0 0,0 0 1 0 0,0 0-42 0 0,-42 101 153 0 0,40-57-65 0 0,2 1 1 0 0,2-1 0 0 0,3 0 0 0 0,1 0 0 0 0,2 0 0 0 0,2-1 0 0 0,2 0 0 0 0,3-1 0 0 0,9 21-89 0 0,10 48 286 0 0,-21-72-152 0 0,-5-24-16 0 0,-1 0 0 0 0,0 0-1 0 0,-2 0 1 0 0,0 1 0 0 0,-1-1 0 0 0,0 1-1 0 0,-2 0 1 0 0,0 0 0 0 0,-1 0 0 0 0,-1-1-1 0 0,0 1 1 0 0,-2 0 0 0 0,0 0 0 0 0,-3 8-118 0 0,5-23-22 0 0,-1 0 0 0 0,0 0 0 0 0,1 0 0 0 0,-1 0 1 0 0,0 0-1 0 0,-1-1 0 0 0,1 1 0 0 0,0-1 1 0 0,-1 0-1 0 0,1 1 0 0 0,-1-1 0 0 0,0 0 1 0 0,0 0-1 0 0,0-1 0 0 0,0 1 0 0 0,0-1 1 0 0,0 1-1 0 0,0-1 0 0 0,0 0 0 0 0,-1 0 1 0 0,1-1-1 0 0,0 1 0 0 0,-1-1 0 0 0,1 1 1 0 0,-1-1-1 0 0,1 0 0 0 0,0 0 0 0 0,-1-1 0 0 0,1 1 1 0 0,0-1-1 0 0,-1 1 0 0 0,1-1 0 0 0,0 0 1 0 0,-1 0-1 0 0,1-1 0 0 0,-1 0 22 0 0,-99-66-3654 0 0,26-23-2266 0 0,62 66 4555 0 0</inkml:trace>
  <inkml:trace contextRef="#ctx0" brushRef="#br0" timeOffset="258.837">58 708 1736 0 0,'0'0'736'0'0,"2"-1"-12"0"0,1-2-148 0 0,2 0-108 0 0,12-8-64 0 0,6 1-120 0 0,4-5 64 0 0,-2 1-7 0 0,9-1-101 0 0,3 0-20 0 0,4-1-284 0 0,1 1-352 0 0,0-5-237 0 0,1 5-671 0 0,2 0 72 0 0,-2 2-16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5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1416 0 0,'-19'20'6679'0'0,"41"-9"-5510"0"0,206 10 548 0 0,-166-21-1618 0 0,8 2-384 0 0,-37 1-680 0 0,0-1-1 0 0,0-2 0 0 0,1-2 1 0 0,-1-1-1 0 0,0-1 1 0 0,-1-2-1 0 0,1-1 0 0 0,19-7 966 0 0,-29 3-1358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0:3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1152 0 0,'4'9'4270'0'0,"-11"34"-3799"0"0,-44 112 125 0 0,25-135-3980 0 0,23-19 2175 0 0</inkml:trace>
  <inkml:trace contextRef="#ctx0" brushRef="#br0" timeOffset="252.029">401 11 1576 0 0,'0'6'656'0'0,"-2"2"-56"0"0,-8 11-116 0 0,6-1-108 0 0,-6 0 56 0 0,2 0-72 0 0,0-1-124 0 0,0 2 52 0 0,-2-1-16 0 0,4-3-164 0 0,-2 2-11 0 0,5 2-306 0 0,-5-8-243 0 0,1-1-420 0 0,3-1-300 0 0,0-3-80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0:3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24 1312 0 0,'0'0'789'0'0,"0"0"-106"0"0,0 0-186 0 0,0 0-42 0 0,18-3 981 0 0,9-18-23 0 0,-16 62-511 0 0,-15-22-886 0 0,-1 0-1 0 0,0-1 0 0 0,-2 0 1 0 0,0 0-1 0 0,-1 0 1 0 0,-1-1-1 0 0,0 0 0 0 0,-1-1 1 0 0,-1 0-1 0 0,-1-1 0 0 0,0 0 1 0 0,-8 6-16 0 0,17-17-94 0 0,-34 28-3401 0 0,36-33 2530 0 0,0-4-397 0 0</inkml:trace>
  <inkml:trace contextRef="#ctx0" brushRef="#br0" timeOffset="200.523">476 34 968 0 0,'-115'129'3920'0'0,"70"-59"-3185"0"0,5-6-3748 0 0,30-54 1775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0:4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 1292 0 0,'0'0'754'0'0,"0"0"15"0"0,1-19 2077 0 0,-1 20-2816 0 0,0 0 0 0 0,0 0-1 0 0,0 0 1 0 0,1 0 0 0 0,-1 0 0 0 0,0-1-1 0 0,0 1 1 0 0,0 0 0 0 0,1 0-1 0 0,-1 0 1 0 0,0 0 0 0 0,1-1 0 0 0,-1 1-1 0 0,1 0 1 0 0,-1 0 0 0 0,1-1 0 0 0,-1 1-1 0 0,1 0 1 0 0,-1-1 0 0 0,1 1-1 0 0,0-1 1 0 0,-1 1 0 0 0,1 0 0 0 0,0-1-1 0 0,0 0 1 0 0,-1 1 0 0 0,1-1 0 0 0,0 1-1 0 0,0-1 1 0 0,0 0 0 0 0,0 0-1 0 0,-1 1 1 0 0,1-1 0 0 0,0 0 0 0 0,0 0-1 0 0,0 0 1 0 0,0 0 0 0 0,0 0-1 0 0,0 0 1 0 0,0 0 0 0 0,-1 0 0 0 0,1 0-1 0 0,0-1 1 0 0,0 1 0 0 0,0 0 0 0 0,0-1-1 0 0,-1 1 1 0 0,1 0 0 0 0,0-1-1 0 0,0 1 1 0 0,0-1 0 0 0,-1 1 0 0 0,1-1-1 0 0,0 1 1 0 0,-1-1 0 0 0,1 0 0 0 0,-1 1-1 0 0,1-1 1 0 0,-1 0 0 0 0,1 0-1 0 0,-1 1 1 0 0,1-1 0 0 0,-1 0 0 0 0,1 0-1 0 0,-1 0-29 0 0,4 11 2 0 0,-1-1 0 0 0,0 0-1 0 0,-1 1 1 0 0,0-1-1 0 0,0 1 1 0 0,-1 0 0 0 0,0 0-1 0 0,-1-1 1 0 0,0 1 0 0 0,-1 0-1 0 0,0 0 1 0 0,0-1 0 0 0,-1 1-1 0 0,0 0 1 0 0,-1-1-1 0 0,0 0 1 0 0,0 1 0 0 0,-1-1-1 0 0,0 0 1 0 0,-1-1 0 0 0,0 1-1 0 0,0-1 1 0 0,-1 0-1 0 0,0 0 1 0 0,-6 6-2 0 0,-27 7-3782 0 0,38-21 2380 0 0,1 0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0:4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 1240 0 0,'11'24'4839'0'0,"-30"26"-3821"0"0,2-27-5402 0 0,15-22 3043 0 0</inkml:trace>
  <inkml:trace contextRef="#ctx0" brushRef="#br0" timeOffset="265.034">341 0 1024 0 0,'-88'208'5481'0'0,"65"-137"-5560"0"0,4-25-2989 0 0,15-36 1762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0:4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1088 0 0,'-8'25'4813'0'0,"-8"26"-4360"0"0,-7-5-4 0 0,-32 54-241 0 0,4-50-3515 0 0,44-46 2403 0 0</inkml:trace>
  <inkml:trace contextRef="#ctx0" brushRef="#br0" timeOffset="201.409">422 11 1672 0 0,'-6'21'628'0'0,"0"0"-228"0"0,-2 2-36 0 0,-2-4 12 0 0,4 2-44 0 0,-1 0-220 0 0,-1-1-208 0 0,0-1-260 0 0,2-2-624 0 0,1-5-364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2:0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202 294 1356 0 0,'0'0'804'0'0,"4"-1"-74"0"0,26-3-245 0 0,314-51 2942 0 0,181 2-2716 0 0,-152 40-4694 0 0,-347 12 2966 0 0,-7 1-348 0 0</inkml:trace>
  <inkml:trace contextRef="#ctx0" brushRef="#br0" timeOffset="593.934">541 21 1008 0 0,'12'-20'5076'0'0,"-32"19"-3588"0"0,-37 18-1299 0 0,-117 95 337 0 0,109-62-290 0 0,-164 133 1033 0 0,228-182-1257 0 0,1 0-1 0 0,-1 0 0 0 0,0-1 0 0 0,1 1 1 0 0,-1 0-1 0 0,0 0 0 0 0,1 0 1 0 0,-1 0-1 0 0,1 0 0 0 0,0 0 0 0 0,-1 0 1 0 0,1 0-1 0 0,0 0 0 0 0,0 0 1 0 0,-1 0-1 0 0,1 0 0 0 0,0 0 0 0 0,0 0 1 0 0,0 0-1 0 0,0 0 0 0 0,0 0 1 0 0,0 0-1 0 0,1 0 0 0 0,-1 0 1 0 0,0 0-1 0 0,0 0 0 0 0,1 0 0 0 0,-1 0 1 0 0,1 0-1 0 0,-1-1 0 0 0,1 1 1 0 0,-1 0-1 0 0,1 0 0 0 0,-1 0 0 0 0,1 0 1 0 0,0-1-1 0 0,-1 1 0 0 0,1 0 1 0 0,0-1-1 0 0,0 1 0 0 0,0 0 1 0 0,0-1-1 0 0,-1 1 0 0 0,1-1 0 0 0,0 1 1 0 0,0-1-1 0 0,0 0 0 0 0,0 1 1 0 0,0-1-1 0 0,0 0 0 0 0,0 0 0 0 0,0 0 1 0 0,0 0-1 0 0,0 1 0 0 0,1-1-11 0 0,63 11 102 0 0,103 2-214 0 0,221 33-7329 0 0,-342-35 5987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2:0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1 223 936 0 0,'11'2'4504'0'0,"70"-3"-3187"0"0,561-64 1328 0 0,-93 57-4596 0 0,-515 8 1189 0 0,-29 1-2605 0 0,-9-2 1941 0 0</inkml:trace>
  <inkml:trace contextRef="#ctx0" brushRef="#br0" timeOffset="263.09">1290 6 1652 0 0,'7'-2'131'0'0,"-1"1"-1"0"0,0 0 1 0 0,1 0-1 0 0,-1 1 1 0 0,1 0 0 0 0,-1 0-1 0 0,1 1 1 0 0,-1-1-1 0 0,0 1 1 0 0,1 1-1 0 0,-1-1 1 0 0,0 1-1 0 0,0 0 1 0 0,0 1 0 0 0,0-1-1 0 0,0 1 1 0 0,0 0-1 0 0,-1 1 1 0 0,0-1-1 0 0,1 1 1 0 0,-1 0 0 0 0,-1 1-1 0 0,1-1 1 0 0,0 1-1 0 0,-1 0 1 0 0,0 0-1 0 0,0 0 1 0 0,-1 0-1 0 0,0 1 1 0 0,0 0 0 0 0,0-1-1 0 0,0 1 1 0 0,-1 0-1 0 0,0 1 1 0 0,0-1-1 0 0,-1 0 1 0 0,1 0 0 0 0,-1 1-1 0 0,-1-1 1 0 0,1 1-1 0 0,-1-1 1 0 0,-1 1-1 0 0,1-1 1 0 0,-1 1-1 0 0,0-1 1 0 0,-1 2-131 0 0,-3 8 56 0 0,-1 0 0 0 0,-1-1 0 0 0,0 0 1 0 0,-1 0-1 0 0,-1-1 0 0 0,0 0 0 0 0,-1-1 0 0 0,-1 0 0 0 0,0 0 0 0 0,0-1 0 0 0,-2 0 1 0 0,1-1-1 0 0,-1-1 0 0 0,-1 0 0 0 0,-5 3-56 0 0,-151 60-5705 0 0,140-70 4270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2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46 860 0 0,'0'0'795'0'0,"0"0"-73"0"0,0 0-66 0 0,0 0-103 0 0,0 0-93 0 0,0-5-38 0 0,0 3-380 0 0,0 1-1 0 0,0-1 0 0 0,0 0 0 0 0,0 1 0 0 0,0-1 0 0 0,1 1 0 0 0,-1-1 1 0 0,1 0-1 0 0,-1 1 0 0 0,1-1 0 0 0,-1 1 0 0 0,1-1 0 0 0,0 1 0 0 0,0 0 0 0 0,0-1 1 0 0,0 1-1 0 0,0 0 0 0 0,0 0 0 0 0,0-1 0 0 0,0 1 0 0 0,0 0 0 0 0,0 0 1 0 0,1 0-1 0 0,-1 0 0 0 0,1 1 0 0 0,-1-1 0 0 0,0 0 0 0 0,1 0 0 0 0,-1 1 1 0 0,1-1-1 0 0,0 1 0 0 0,-1-1 0 0 0,1 1 0 0 0,-1 0 0 0 0,1 0 0 0 0,0 0 0 0 0,-1 0 1 0 0,1 0-1 0 0,-1 0 0 0 0,1 0 0 0 0,0 0 0 0 0,-1 1 0 0 0,1-1 0 0 0,-1 0 1 0 0,1 1-1 0 0,-1 0 0 0 0,1-1 0 0 0,-1 1 0 0 0,1 0 0 0 0,0 0-41 0 0,2 1 33 0 0,0 0 1 0 0,0 1-1 0 0,-1-1 0 0 0,1 0 0 0 0,-1 1 1 0 0,0 0-1 0 0,1 0 0 0 0,-1 0 0 0 0,-1 0 0 0 0,1 0 1 0 0,0 1-1 0 0,-1 0 0 0 0,0-1 0 0 0,1 1 0 0 0,-1 0 1 0 0,-1 0-1 0 0,1 0 0 0 0,-1 0 0 0 0,1 0 1 0 0,-1 0-1 0 0,-1 0 0 0 0,1 1 0 0 0,0-1 0 0 0,-1 0 1 0 0,0 1-1 0 0,0-1 0 0 0,0 0 0 0 0,-1 0 1 0 0,1 1-1 0 0,-1-1 0 0 0,0 0 0 0 0,0 0 0 0 0,-1 1-33 0 0,-4 9 97 0 0,0-1-1 0 0,-1 1 0 0 0,-1-1 0 0 0,0 0 0 0 0,-1-1 0 0 0,0 0 1 0 0,-1-1-1 0 0,-1 0 0 0 0,1 0 0 0 0,-2-1 0 0 0,1 0 0 0 0,-1-1 1 0 0,-1-1-1 0 0,0 0 0 0 0,0 0 0 0 0,-9 3-96 0 0,-54 26 122 0 0,94-58-1907 0 0,63-43-2738 0 0,-56 46 3125 0 0</inkml:trace>
  <inkml:trace contextRef="#ctx0" brushRef="#br0" timeOffset="233.825">454 31 904 0 0,'-28'9'457'0'0,"1"1"0"0"0,0 1 0 0 0,0 2 0 0 0,1 0 0 0 0,0 2 0 0 0,2 1 0 0 0,-15 12-457 0 0,38-26 20 0 0,0-1 1 0 0,0 1-1 0 0,1 0 1 0 0,-1-1-1 0 0,1 1 1 0 0,-1 0-1 0 0,1-1 1 0 0,0 1-1 0 0,0 0 1 0 0,-1 0-1 0 0,1-1 0 0 0,0 1 1 0 0,1 0-1 0 0,-1 0 1 0 0,0-1-1 0 0,0 1 1 0 0,1 0-1 0 0,-1-1 1 0 0,1 1-1 0 0,-1 0 0 0 0,1-1 1 0 0,0 1-1 0 0,0-1 1 0 0,0 1-1 0 0,0-1 1 0 0,0 1-1 0 0,0-1 1 0 0,0 0-1 0 0,0 1 0 0 0,0-1 1 0 0,1 0-1 0 0,-1 0 1 0 0,0 0-1 0 0,1 0 1 0 0,-1 0-1 0 0,1 0 1 0 0,-1 0-1 0 0,1-1 0 0 0,0 1 1 0 0,-1 0-1 0 0,1-1 1 0 0,0 1-1 0 0,-1-1 1 0 0,1 0-1 0 0,0 0 1 0 0,-1 0-1 0 0,1 0 0 0 0,0 0 1 0 0,0 0-1 0 0,-1 0 1 0 0,2 0-21 0 0,118 9-1978 0 0,-87-9 694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0:5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4523 8799 1388 0 0,'-74'78'5158'0'0,"6"3"-4279"0"0,17-20-1466 0 0,27-39-3150 0 0,24-22 2428 0 0</inkml:trace>
  <inkml:trace contextRef="#ctx0" brushRef="#br0" timeOffset="248.439">4829 8832 1280 0 0,'6'26'4010'0'0,"-39"43"-2309"0"0,-76 71-941 0 0,75-99-2408 0 0,-3-3-917 0 0,18-25 1399 0 0</inkml:trace>
  <inkml:trace contextRef="#ctx0" brushRef="#br0" timeOffset="-762.935">3434 8865 1316 0 0,'0'0'820'0'0,"0"0"-49"0"0,0 0-171 0 0,-13 27 3193 0 0,-44 53-3104 0 0,7-39-5030 0 0,46-39 3133 0 0</inkml:trace>
  <inkml:trace contextRef="#ctx0" brushRef="#br0" timeOffset="-327.528">3773 8924 2216 0 0,'-132'177'5212'0'0,"14"-88"-7105"0"0,110-85-616 0 0,8-4 1203 0 0</inkml:trace>
  <inkml:trace contextRef="#ctx0" brushRef="#br0" timeOffset="-1367.202">2213 8936 988 0 0,'-8'9'4055'0'0,"-4"18"-2912"0"0,9-16-824 0 0,-20 39 318 0 0,16-31-694 0 0,0 1 1 0 0,-2-2-1 0 0,-1 1 1 0 0,0-1-1 0 0,-1-1 0 0 0,-1 0 1 0 0,-1 0-1 0 0,-11 11 57 0 0,-1-13-3917 0 0,24-15 2445 0 0</inkml:trace>
  <inkml:trace contextRef="#ctx0" brushRef="#br0" timeOffset="-1103.839">2498 8937 868 0 0,'-81'105'5212'0'0,"50"-73"-4518"0"0,19-20-773 0 0,-51 61 882 0 0,26-22-5971 0 0,35-48 3842 0 0</inkml:trace>
  <inkml:trace contextRef="#ctx0" brushRef="#br0" timeOffset="-2036.164">432 9008 1804 0 0,'-94'138'4902'0'0,"87"-126"-4926"0"0,-30 40 354 0 0,5-31-4112 0 0,26-21 2400 0 0</inkml:trace>
  <inkml:trace contextRef="#ctx0" brushRef="#br0" timeOffset="-1757.454">689 9099 1588 0 0,'-14'20'868'0'0,"0"-1"-108"0"0,-2 4-144 0 0,-4-4-132 0 0,3 4-76 0 0,-2-1-28 0 0,1-1-120 0 0,0-1-196 0 0,2-1-23 0 0,2 1 3 0 0,3-2-605 0 0,0-3-467 0 0,1-2 48 0 0,4-4 48 0 0</inkml:trace>
  <inkml:trace contextRef="#ctx0" brushRef="#br0" timeOffset="1521.733">5157 8742 1920 0 0,'0'0'554'0'0,"16"-2"1849"0"0,-15 1-2375 0 0,-1 0 0 0 0,1 0 0 0 0,-1 1 0 0 0,1-1 0 0 0,0 0 0 0 0,0 1 0 0 0,-1-1 0 0 0,1 0 0 0 0,0 1 0 0 0,0-1-1 0 0,0 1 1 0 0,0 0 0 0 0,0-1 0 0 0,0 1 0 0 0,-1 0 0 0 0,1-1 0 0 0,0 1 0 0 0,0 0 0 0 0,0 0 0 0 0,0 0 0 0 0,0 0 0 0 0,0 0 0 0 0,0 0 0 0 0,0 0 0 0 0,0 0 0 0 0,0 0 0 0 0,0 0-1 0 0,0 1 1 0 0,0-1 0 0 0,0 0 0 0 0,0 1 0 0 0,0-1 0 0 0,0 1 0 0 0,-1-1 0 0 0,1 1 0 0 0,0-1 0 0 0,0 1 0 0 0,0-1 0 0 0,-1 1 0 0 0,1 0 0 0 0,0 0 0 0 0,-1-1 0 0 0,1 1 0 0 0,-1 0-1 0 0,1 0 1 0 0,-1 0 0 0 0,1-1 0 0 0,-1 1 0 0 0,1 0 0 0 0,-1 0 0 0 0,0 0 0 0 0,0 0 0 0 0,1 0 0 0 0,-1 0 0 0 0,0 0 0 0 0,0 0 0 0 0,0 0 0 0 0,0 0 0 0 0,0 0 0 0 0,0 0 0 0 0,0 0-1 0 0,0 0 1 0 0,-1 0 0 0 0,1 0 0 0 0,0 0-28 0 0,73 287 1241 0 0,-72-286-1061 0 0,-4 14 613 0 0,1-16-781 0 0,0-1 0 0 0,0 0 0 0 0,0 0 0 0 0,0 0-1 0 0,0-1 1 0 0,0 1 0 0 0,0 0 0 0 0,0-1 0 0 0,1 1 0 0 0,-1-1 0 0 0,0 1 0 0 0,1-1 0 0 0,-1 0 0 0 0,1 0 0 0 0,0 0 0 0 0,0 0-1 0 0,-1 0 1 0 0,1 0 0 0 0,1 0 0 0 0,-1 0 0 0 0,0 0 0 0 0,0-1 0 0 0,1 1 0 0 0,-1 0 0 0 0,1 0 0 0 0,0-1 0 0 0,0 1 0 0 0,0 0 0 0 0,0-1-1 0 0,0 1 1 0 0,0 0 0 0 0,1 0 0 0 0,-1-1 0 0 0,1 1 0 0 0,-1 0 0 0 0,1 0 0 0 0,0 0 0 0 0,0-1 0 0 0,0 1 0 0 0,1-1-12 0 0,-2-10 44 0 0,3-5-13 0 0,0 0 0 0 0,1 0 0 0 0,1 1 0 0 0,1-1 0 0 0,0 1 1 0 0,1 0-1 0 0,1 1 0 0 0,1 0 0 0 0,0 0 0 0 0,1 0 0 0 0,0 2 0 0 0,4-3-31 0 0,-12 16-1 0 0,-1 0 0 0 0,1 1 0 0 0,0-1 1 0 0,0 1-1 0 0,0-1 0 0 0,0 1 0 0 0,0 0 0 0 0,0 0 0 0 0,0-1 1 0 0,0 2-1 0 0,0-1 0 0 0,0 0 0 0 0,-1 0 0 0 0,1 1 0 0 0,0-1 1 0 0,0 1-1 0 0,0-1 0 0 0,0 1 0 0 0,0 0 0 0 0,-1 0 0 0 0,1 0 1 0 0,0 0-1 0 0,-1 0 0 0 0,1 0 0 0 0,-1 0 0 0 0,1 0 0 0 0,-1 1 1 0 0,1-1-1 0 0,-1 1 0 0 0,0-1 0 0 0,0 1 0 0 0,0-1 0 0 0,0 1 1 0 0,0 0-1 0 0,0-1 0 0 0,0 1 0 0 0,0 0 0 0 0,-1 0 0 0 0,1 0 1 0 0,-1 0-1 0 0,1 0 0 0 0,-1-1 0 0 0,0 1 0 0 0,0 0 0 0 0,0 0 1 0 0,0 0-1 0 0,0 0 0 0 0,0 2 1 0 0,26 242-799 0 0,-12-211-4853 0 0,-11-32 4234 0 0</inkml:trace>
  <inkml:trace contextRef="#ctx0" brushRef="#br0" timeOffset="1912.576">5583 9003 1316 0 0,'92'-38'3359'0'0,"-64"28"-3149"0"0,0-1-1 0 0,-1-1 1 0 0,-1-2 0 0 0,0 0-1 0 0,-1-2 1 0 0,0-1 0 0 0,10-10-210 0 0,-33 27-7 0 0,-1-1 0 0 0,0 0 1 0 0,0 1-1 0 0,0-1 0 0 0,1 0 1 0 0,-1 0-1 0 0,0 0 0 0 0,0 0 1 0 0,0 0-1 0 0,-1 0 0 0 0,1 0 1 0 0,0 0-1 0 0,0 0 0 0 0,0 0 1 0 0,-1-1-1 0 0,1 1 0 0 0,-1 0 1 0 0,1 0-1 0 0,-1-1 0 0 0,1 1 1 0 0,-1 0-1 0 0,0-1 0 0 0,0 1 1 0 0,1 0-1 0 0,-1-1 1 0 0,0 1-1 0 0,0-1 0 0 0,-1 1 1 0 0,1 0-1 0 0,0-1 0 0 0,0 1 1 0 0,-1 0-1 0 0,1-1 0 0 0,0 1 1 0 0,-1 0-1 0 0,1-1 0 0 0,-1 1 1 0 0,0 0-1 0 0,1 0 0 0 0,-1 0 1 0 0,0 0-1 0 0,0 0 0 0 0,0 0 1 0 0,0 0-1 0 0,0 0 0 0 0,0 0 1 0 0,0 0-1 0 0,0 0 0 0 0,0 0 1 0 0,0 1-1 0 0,-1-1 0 0 0,1 0 1 0 0,0 1-1 0 0,0-1 1 0 0,-1 1-1 0 0,1-1 0 0 0,0 1 1 0 0,-1 0-1 0 0,1 0 0 0 0,-1 0 1 0 0,1 0-1 0 0,0-1 0 0 0,-2 2 7 0 0,-93-13 410 0 0,87 12-385 0 0,0 0-1 0 0,0 0 0 0 0,0 0 0 0 0,0 1 1 0 0,0 0-1 0 0,0 1 0 0 0,1 0 0 0 0,-1 1 1 0 0,0 0-1 0 0,1 0 0 0 0,0 0 1 0 0,0 1-1 0 0,0 1 0 0 0,0-1 0 0 0,0 1 1 0 0,1 1-1 0 0,0-1 0 0 0,0 1 0 0 0,1 0 1 0 0,-1 1-1 0 0,2 0 0 0 0,-1 0 1 0 0,0 0-1 0 0,1 0 0 0 0,1 1 0 0 0,-1 0 1 0 0,0 3-25 0 0,6-6-28 0 0,1 0-1 0 0,-1-1 1 0 0,1 0 0 0 0,0 1 0 0 0,1-1 0 0 0,-1 0 0 0 0,1 0 0 0 0,0 0 0 0 0,-1 0 0 0 0,2-1 0 0 0,-1 1 0 0 0,0-1 0 0 0,1 0 0 0 0,0 0 0 0 0,0 0-1 0 0,0 0 1 0 0,0-1 0 0 0,0 1 0 0 0,0-1 0 0 0,0 0 0 0 0,1-1 0 0 0,-1 1 0 0 0,1-1 0 0 0,0 1 0 0 0,-1-1 0 0 0,1-1 0 0 0,0 1 0 0 0,0-1 28 0 0,69 7-2811 0 0,-48-7 1375 0 0</inkml:trace>
  <inkml:trace contextRef="#ctx0" brushRef="#br0" timeOffset="2472.542">6155 8771 1100 0 0,'-9'-1'182'0'0,"-1"0"0"0"0,0 1 0 0 0,0 0 0 0 0,0 1 0 0 0,0 0 0 0 0,1 1 0 0 0,-1 0 0 0 0,1 0 0 0 0,-1 1 0 0 0,1 0 0 0 0,0 1 0 0 0,0 0-1 0 0,0 1 1 0 0,0-1 0 0 0,1 2 0 0 0,0-1 0 0 0,0 1 0 0 0,0 0 0 0 0,1 1 0 0 0,-4 3-182 0 0,6-6 109 0 0,1-1 1 0 0,-1 1-1 0 0,1 1 0 0 0,-1-1 0 0 0,1 1 0 0 0,0-1 1 0 0,1 1-1 0 0,-1 0 0 0 0,1 0 0 0 0,0 1 1 0 0,0-1-1 0 0,1 1 0 0 0,-1-1 0 0 0,1 1 0 0 0,1 0 1 0 0,-1 1-110 0 0,61 0 616 0 0,29-77 977 0 0,-96 95-1419 0 0,2 0-1 0 0,0 0 1 0 0,2 1-1 0 0,0-1 1 0 0,2 1-1 0 0,1 0 1 0 0,1 0 0 0 0,2 16-174 0 0,-2-5 201 0 0,2 60 53 0 0,-16 207 593 0 0,12-291-767 0 0,0-1 0 0 0,-1 1 0 0 0,-1-1 0 0 0,0 0 0 0 0,0 0-1 0 0,-1-1 1 0 0,-1 1 0 0 0,0-1 0 0 0,0 0 0 0 0,-1-1 0 0 0,-1 1 0 0 0,1-1 0 0 0,-2-1 0 0 0,1 0 0 0 0,-2 0-1 0 0,1 0 1 0 0,-1-1 0 0 0,0-1 0 0 0,-1 1-80 0 0,7-9-28 0 0,-1 1 0 0 0,1-1 0 0 0,-1 0 0 0 0,1 0-1 0 0,0 0 1 0 0,-1-1 0 0 0,1 0 0 0 0,0 0 0 0 0,0 0 0 0 0,0 0-1 0 0,1 0 1 0 0,-1-1 0 0 0,0 0 0 0 0,1 0 0 0 0,0 0 0 0 0,-1 0-1 0 0,1 0 1 0 0,1-1 0 0 0,-1 1 0 0 0,0-1 0 0 0,1 0 0 0 0,0 1 0 0 0,0-1-1 0 0,0-1 1 0 0,0 1 0 0 0,0 0 0 0 0,1 0 0 0 0,0 0 0 0 0,0-1-1 0 0,0 1 1 0 0,1-1 0 0 0,-1 1 0 0 0,1-1 0 0 0,0 0 28 0 0,0-23-403 0 0,1 0 0 0 0,2 0 0 0 0,1 0 0 0 0,1 0 0 0 0,1 0-1 0 0,1 1 1 0 0,2 0 0 0 0,1 0 0 0 0,1 1 0 0 0,1 0 0 0 0,1 1 0 0 0,1 1 0 0 0,1 0 0 0 0,2 1 0 0 0,0 1 0 0 0,1 0 0 0 0,13-11 403 0 0,28-46-2087 0 0,-40 54 790 0 0</inkml:trace>
  <inkml:trace contextRef="#ctx0" brushRef="#br0" timeOffset="2982.706">6386 8834 936 0 0,'1'-2'275'0'0,"-1"2"-182"0"0,-1 0-1 0 0,0 0 1 0 0,0 0-1 0 0,1 0 1 0 0,-1 0-1 0 0,0-1 1 0 0,1 1-1 0 0,-1 0 1 0 0,0 0-1 0 0,0 0 1 0 0,1-1-1 0 0,-1 1 1 0 0,0 0-1 0 0,1-1 1 0 0,-1 1-1 0 0,0-1 1 0 0,1 1-1 0 0,-1 0 1 0 0,1-1-1 0 0,-1 0 1 0 0,1 1-1 0 0,-1-1 1 0 0,1 1 0 0 0,-1-1-1 0 0,1 1 1 0 0,0-1-1 0 0,-1 0 1 0 0,1 1-1 0 0,0-1 1 0 0,-1 0-1 0 0,1 0 1 0 0,0 1-1 0 0,0-1 1 0 0,0 0-1 0 0,0 1 1 0 0,0-1-1 0 0,-1 0 1 0 0,1 0-1 0 0,0 1 1 0 0,1-1-1 0 0,-1 0 1 0 0,0 0-1 0 0,0 1 1 0 0,0-1-1 0 0,0 0 1 0 0,1 0-1 0 0,-1 1 1 0 0,0-1-1 0 0,1 0 1 0 0,-1 1-1 0 0,0-1 1 0 0,1 1-1 0 0,-1-1 1 0 0,1 0-1 0 0,-1 1 1 0 0,1-1-93 0 0,-16 5 154 0 0,0 1 1 0 0,0 1-1 0 0,0 0 1 0 0,1 1-1 0 0,0 1 1 0 0,0 0 0 0 0,1 1-1 0 0,0 0 1 0 0,0 1-1 0 0,1 0 1 0 0,1 1-1 0 0,0 1 1 0 0,0-1-1 0 0,1 2 1 0 0,1-1-1 0 0,-4 8-154 0 0,12-19 7 0 0,1 0 0 0 0,-1 0 0 0 0,1 0-1 0 0,-1 0 1 0 0,1 0 0 0 0,-1 0 0 0 0,1 0 0 0 0,0 0 0 0 0,-1 0-1 0 0,1 0 1 0 0,0 0 0 0 0,0 1 0 0 0,0-1 0 0 0,0 0 0 0 0,0 0 0 0 0,0 0-1 0 0,0 0 1 0 0,0 1 0 0 0,1-1 0 0 0,-1 0 0 0 0,0 0 0 0 0,1 0-1 0 0,-1 0 1 0 0,1 0 0 0 0,-1 0 0 0 0,1 0 0 0 0,-1 0 0 0 0,1 0-1 0 0,0 0 1 0 0,-1 0 0 0 0,1 0 0 0 0,0 0 0 0 0,0-1 0 0 0,0 1-1 0 0,0 0 1 0 0,0-1 0 0 0,0 1 0 0 0,0 0 0 0 0,0-1 0 0 0,0 1-1 0 0,0-1 1 0 0,0 1 0 0 0,0-1 0 0 0,0 0 0 0 0,0 0 0 0 0,0 1-1 0 0,1-1 1 0 0,-1 0 0 0 0,0 0 0 0 0,0 0 0 0 0,0 0 0 0 0,0 0-1 0 0,1 0 1 0 0,-1-1 0 0 0,0 1 0 0 0,0 0 0 0 0,0 0 0 0 0,0-1-1 0 0,0 1 1 0 0,0-1 0 0 0,0 1 0 0 0,1-1-7 0 0,76-19-458 0 0,17-37-162 0 0,-95 54 627 0 0,0 3-48 0 0,0 0 46 0 0,0 0 7 0 0,-15 6 133 0 0,16 0-160 0 0,-1-1-1 0 0,1 0 1 0 0,-1 0-1 0 0,2 1 1 0 0,-1-1-1 0 0,0 0 0 0 0,1 0 1 0 0,0 0-1 0 0,0-1 1 0 0,1 1-1 0 0,-1 0 1 0 0,1-1-1 0 0,0 0 1 0 0,0 1-1 0 0,0-1 1 0 0,1 0-1 0 0,0-1 1 0 0,-1 1-1 0 0,1-1 1 0 0,1 1-1 0 0,-1-1 1 0 0,0 0-1 0 0,1-1 1 0 0,3 3 15 0 0,43 14-3634 0 0,-46-18 2352 0 0,-4-1-24 0 0</inkml:trace>
  <inkml:trace contextRef="#ctx0" brushRef="#br0" timeOffset="3292.667">6602 8378 848 0 0,'-9'26'4082'0'0,"2"6"-3796"0"0,1 0 0 0 0,2 1-1 0 0,1-1 1 0 0,1 1-1 0 0,2 0 1 0 0,1 0 0 0 0,2 0-1 0 0,1-1 1 0 0,2 1-1 0 0,1-1 1 0 0,1 0-1 0 0,2 0-285 0 0,42 71-2902 0 0,-51-101 217 0 0,-1-2 1355 0 0</inkml:trace>
  <inkml:trace contextRef="#ctx0" brushRef="#br0" timeOffset="3668.172">6469 8714 1624 0 0,'0'0'153'0'0,"0"-1"0"0"0,0 1-1 0 0,0 0 1 0 0,0-1 0 0 0,0 1 0 0 0,0 0 0 0 0,0-1-1 0 0,0 1 1 0 0,0 0 0 0 0,0-1 0 0 0,0 1-1 0 0,0 0 1 0 0,0-1 0 0 0,0 1 0 0 0,0 0-1 0 0,0-1 1 0 0,0 1 0 0 0,-1 0 0 0 0,1-1-1 0 0,0 1 1 0 0,0 0 0 0 0,0 0 0 0 0,-1-1 0 0 0,1 1-1 0 0,0 0 1 0 0,0 0 0 0 0,0 0 0 0 0,-1-1-1 0 0,1 1-152 0 0,37-11 709 0 0,281-30 593 0 0,-316 40-1242 0 0,0 1-1 0 0,0 0 0 0 0,-1 0 1 0 0,1 0-1 0 0,0 0 0 0 0,0 0 0 0 0,0 1 1 0 0,0-1-1 0 0,-1 1 0 0 0,1-1 0 0 0,0 1 1 0 0,0-1-1 0 0,-1 1 0 0 0,1 0 1 0 0,-1 0-1 0 0,1 0 0 0 0,0 0 0 0 0,-1 0 1 0 0,0 0-1 0 0,1 0 0 0 0,-1 1 0 0 0,0-1 1 0 0,1 0-1 0 0,-1 1 0 0 0,0-1 1 0 0,0 1-1 0 0,0 0 0 0 0,0-1 0 0 0,-1 1 1 0 0,1 0-1 0 0,0-1 0 0 0,-1 1 1 0 0,1 0-1 0 0,-1 0 0 0 0,1-1 0 0 0,-1 1 1 0 0,0 0-1 0 0,0 0 0 0 0,0 1-59 0 0,2 3 9 0 0,38 95-659 0 0,-27-74-1591 0 0,-13-27 1754 0 0,1 4 121 0 0,0-3-3113 0 0,-1-1 2160 0 0</inkml:trace>
  <inkml:trace contextRef="#ctx0" brushRef="#br0" timeOffset="3856.773">6852 8469 1248 0 0,'1'-3'1012'0'0,"1"-1"-124"0"0,-1-1-128 0 0,-1 2-76 0 0,0-1-124 0 0,2 1-195 0 0,-2 0-177 0 0,0-2-112 0 0,2 4-12 0 0,-4-1-320 0 0,5 2-201 0 0,-3-3-399 0 0,3 2-384 0 0,1-1-76 0 0</inkml:trace>
  <inkml:trace contextRef="#ctx0" brushRef="#br0" timeOffset="4569.297">6956 8513 1316 0 0,'24'127'4316'0'0,"22"89"-1285"0"0,-42-217-2959 0 0,0-1-1 0 0,0 1 0 0 0,-1-1 0 0 0,1 0 0 0 0,0 0 0 0 0,-1-1 0 0 0,1 1 0 0 0,-1-1 0 0 0,0 0 0 0 0,0 0 0 0 0,0 0 1 0 0,0 0-1 0 0,0 0 0 0 0,-1 0 0 0 0,0-1 0 0 0,1 1 0 0 0,-1-1 0 0 0,0 0 0 0 0,-1 0 0 0 0,1 0 0 0 0,-1 0 0 0 0,0 0 1 0 0,0 0-1 0 0,0-1-71 0 0,0 5 8 0 0,53-123 586 0 0,-53 124-601 0 0,-1-1 1 0 0,0 0 0 0 0,0 1 0 0 0,1-1-1 0 0,-1 0 1 0 0,0 1 0 0 0,1-1 0 0 0,-1 0-1 0 0,1 1 1 0 0,-1-1 0 0 0,0 0 0 0 0,1 0-1 0 0,-1 1 1 0 0,1-1 0 0 0,-1 0 0 0 0,1 0-1 0 0,-1 0 1 0 0,1 0 0 0 0,-1 1 0 0 0,1-1-1 0 0,-1 0 1 0 0,1 0 0 0 0,-1 0 0 0 0,0 0-1 0 0,1 0 1 0 0,0 0 6 0 0,-1 4-12 0 0,1 1-1 0 0,1-1 1 0 0,-1 0-1 0 0,0 1 1 0 0,1-1-1 0 0,0 0 1 0 0,0 0 0 0 0,0 0-1 0 0,1 0 1 0 0,-1 0-1 0 0,1-1 1 0 0,0 1-1 0 0,0-1 1 0 0,0 1 0 0 0,0-1-1 0 0,1 0 1 0 0,-1 0-1 0 0,1-1 1 0 0,0 1-1 0 0,0-1 1 0 0,0 0 0 0 0,0 0-1 0 0,0 0 1 0 0,0 0-1 0 0,1-1 1 0 0,-1 0-1 0 0,0 0 1 0 0,1 0-1 0 0,-1 0 1 0 0,1-1 0 0 0,0 0-1 0 0,-1 1 1 0 0,1-2-1 0 0,-1 1 1 0 0,1 0-1 0 0,-1-1 1 0 0,1 0 0 0 0,-1 0-1 0 0,0-1 1 0 0,1 1-1 0 0,-1-1 1 0 0,0 0-1 0 0,0 0 1 0 0,0 0 0 0 0,0 0-1 0 0,0-1 1 0 0,0 0-1 0 0,-1 0 13 0 0,3 1-7 0 0,-1 0-1 0 0,0 0 1 0 0,0-1-1 0 0,0 0 0 0 0,0 0 1 0 0,0 0-1 0 0,-1 0 1 0 0,1-1-1 0 0,-1 0 1 0 0,0 0-1 0 0,0 0 0 0 0,-1 0 1 0 0,1-1-1 0 0,-1 1 1 0 0,0-1-1 0 0,0 0 1 0 0,0-1 7 0 0,-2 5-10 0 0,-34-9 142 0 0,23 16-135 0 0,5-4 4 0 0,0 0 1 0 0,0 1-1 0 0,0-1 1 0 0,0 1 0 0 0,0 0-1 0 0,0 1 1 0 0,1-1-1 0 0,-1 1 1 0 0,1 0-1 0 0,0 0 1 0 0,0 0 0 0 0,1 1-1 0 0,-1-1 1 0 0,1 1-1 0 0,0 0 1 0 0,0 0 0 0 0,0 0-1 0 0,1 0 1 0 0,0 0-1 0 0,0 1 1 0 0,0-1 0 0 0,1 1-1 0 0,0-1 1 0 0,0 1-1 0 0,0 0 1 0 0,0-1-1 0 0,1 1 1 0 0,0 0 0 0 0,0-1-1 0 0,2 6-1 0 0,-1-6-84 0 0,1 0 0 0 0,0 0-1 0 0,1 0 1 0 0,-1 0-1 0 0,1-1 1 0 0,0 1 0 0 0,0-1-1 0 0,1 0 1 0 0,-1 0 0 0 0,1 0-1 0 0,0 0 1 0 0,0-1-1 0 0,0 1 1 0 0,0-1 0 0 0,1 0-1 0 0,-1 0 1 0 0,1-1 0 0 0,0 1-1 0 0,0-1 1 0 0,0 0-1 0 0,0 0 1 0 0,0-1 0 0 0,0 1-1 0 0,1-1 1 0 0,-1-1 0 0 0,0 1-1 0 0,1-1 1 0 0,-1 1-1 0 0,1-1 1 0 0,-1-1 0 0 0,0 1-1 0 0,1-1 1 0 0,-1 0 0 0 0,0-1-1 0 0,0 1 1 0 0,0-1-1 0 0,0 0 1 0 0,0 0 0 0 0,0 0-1 0 0,4-3 85 0 0,58-41-4080 0 0,-47 29 2621 0 0</inkml:trace>
  <inkml:trace contextRef="#ctx0" brushRef="#br0" timeOffset="5450.368">7650 8415 1564 0 0,'-2'-27'2970'0'0,"1"35"-748"0"0,0 54-1344 0 0,-1-9-425 0 0,3 0 0 0 0,2 1 0 0 0,2-1 0 0 0,2 0 0 0 0,10 33-453 0 0,-16-82 2 0 0,0 0-1 0 0,0 0 1 0 0,1 0 0 0 0,0 0 0 0 0,-1-1 0 0 0,1 1-1 0 0,0-1 1 0 0,1 1 0 0 0,-1-1 0 0 0,0 0 0 0 0,1 0-1 0 0,0 0 1 0 0,0 0 0 0 0,0 0 0 0 0,0-1-1 0 0,0 1 1 0 0,1-1 0 0 0,-1 0 0 0 0,1 0 0 0 0,-1 0-1 0 0,1 0 1 0 0,0-1 0 0 0,0 1 0 0 0,-1-1 0 0 0,2 0-2 0 0,-4-1-57 0 0,-1 0 58 0 0,20-2 136 0 0,60-53 219 0 0,-55-23-738 0 0,-23 80 711 0 0,-2 0-348 0 0,0 0 0 0 0,1 0 0 0 0,-1 0-1 0 0,1 0 1 0 0,0 0 0 0 0,0 0 0 0 0,0 0-1 0 0,0 0 1 0 0,0 0 0 0 0,0 0-1 0 0,0-1 1 0 0,1 1 0 0 0,-1 0 0 0 0,0-1-1 0 0,1 1 1 0 0,0-1 0 0 0,-1 0-1 0 0,1 1 1 0 0,0-1 0 0 0,0 0 0 0 0,-1 0-1 0 0,1 0 1 0 0,0 0 0 0 0,0 0 0 0 0,0-1-1 0 0,0 1 1 0 0,0 0 0 0 0,1-1-1 0 0,-1 0 1 0 0,0 1 0 0 0,0-1 0 0 0,1 0 19 0 0,2-1 13 0 0,0 0 1 0 0,0 0 0 0 0,0 0 0 0 0,0-1 0 0 0,0 1-1 0 0,-1-1 1 0 0,1-1 0 0 0,-1 1 0 0 0,1 0 0 0 0,-1-1 0 0 0,0 0-1 0 0,0 0 1 0 0,0-1 0 0 0,0 1 0 0 0,0-1 0 0 0,-1 1-1 0 0,0-1 1 0 0,0 0 0 0 0,0 0 0 0 0,0-1 0 0 0,-1 1-1 0 0,1-1 1 0 0,-1 1 0 0 0,0-1 0 0 0,0-1-14 0 0,39 135 1187 0 0,-37-112-1136 0 0,0 0 0 0 0,-2 0 0 0 0,0 0 0 0 0,0 0 0 0 0,-2 0 0 0 0,0 0 0 0 0,-1 0 0 0 0,-1 0 0 0 0,0 0 0 0 0,-2 0 0 0 0,0 0 0 0 0,0-1 0 0 0,-2 0-1 0 0,0 0 1 0 0,0 0 0 0 0,-2 0 0 0 0,0-1 0 0 0,-1-1 0 0 0,0 1 0 0 0,-1-1 0 0 0,-1-1 0 0 0,0 0 0 0 0,-1-1 0 0 0,0 0 0 0 0,-1 0 0 0 0,0-1 0 0 0,-1-1 0 0 0,0 0 0 0 0,-1-1 0 0 0,-5 1-51 0 0,1-2-124 0 0,0-1 0 0 0,-1-1 0 0 0,0 0 0 0 0,0-2 1 0 0,0 0-1 0 0,-1-2 0 0 0,1 0 0 0 0,-16-1 124 0 0,31-2-254 0 0,-1 0 0 0 0,0 0 0 0 0,0-1 0 0 0,1 1-1 0 0,-1-1 1 0 0,1-1 0 0 0,0 1 0 0 0,-1-1-1 0 0,1 0 1 0 0,0 0 0 0 0,0 0 0 0 0,1-1-1 0 0,-1 0 1 0 0,1 0 0 0 0,0 0 0 0 0,0 0 0 0 0,0 0-1 0 0,0-1 1 0 0,1 0 0 0 0,0 0 0 0 0,0 0-1 0 0,0 0 1 0 0,1-1 0 0 0,-1 1 0 0 0,1 0 0 0 0,1-1-1 0 0,-1 0 1 0 0,1 1 0 0 0,0-1 0 0 0,0 0-1 0 0,0 0 1 0 0,1 0 0 0 0,0 0 0 0 0,0 0-1 0 0,1 1 1 0 0,0-2 254 0 0,-1-18-1478 0 0</inkml:trace>
  <inkml:trace contextRef="#ctx0" brushRef="#br0" timeOffset="6105.424">8432 8606 1540 0 0,'-16'-9'4482'0'0,"-55"38"-3362"0"0,67-27-1057 0 0,0 0 0 0 0,0 0 0 0 0,0 1 0 0 0,1 0 0 0 0,-1-1 0 0 0,1 1 0 0 0,0 0 0 0 0,0 1 0 0 0,0-1 0 0 0,0 0 0 0 0,1 1 0 0 0,-1 0 0 0 0,1 0 0 0 0,0-1 0 0 0,0 1-1 0 0,0 1 1 0 0,1-1 0 0 0,-1 0 0 0 0,1 0 0 0 0,0 1 0 0 0,0-1 0 0 0,1 0 0 0 0,-1 1 0 0 0,1-1 0 0 0,0 1 0 0 0,0-1 0 0 0,1 3-63 0 0,122 224 1273 0 0,-124-225-1268 0 0,1 0 1 0 0,-1-1-1 0 0,0 1 0 0 0,0 0 1 0 0,0 0-1 0 0,-1-1 1 0 0,0 1-1 0 0,0-1 0 0 0,0 0 1 0 0,-1 0-1 0 0,0 1 1 0 0,0-2-1 0 0,0 1 0 0 0,0 0 1 0 0,-1-1-1 0 0,0 1 1 0 0,0-1-1 0 0,0 0 0 0 0,0 0 1 0 0,-1-1-1 0 0,0 1 1 0 0,1-1-1 0 0,-1 0 0 0 0,0 0 1 0 0,-1-1-1 0 0,1 1 1 0 0,0-1-1 0 0,-1-1 0 0 0,1 1 1 0 0,-1-1-1 0 0,0 1 0 0 0,0-2 1 0 0,1 1-1 0 0,-3-1-5 0 0,5-2-246 0 0,0-1-1 0 0,0 0 1 0 0,0-1-1 0 0,1 1 1 0 0,0 0-1 0 0,-1-1 1 0 0,1 1-1 0 0,0-1 1 0 0,0 0-1 0 0,1 0 1 0 0,-1 0-1 0 0,1 0 1 0 0,0 0-1 0 0,0 0 1 0 0,0 0-1 0 0,1 0 1 0 0,0 0-1 0 0,-1 0 1 0 0,1 0-1 0 0,1-1 1 0 0,-1 1-1 0 0,0 0 1 0 0,1 0-1 0 0,0 0 1 0 0,0 0-1 0 0,1-2 247 0 0,10-34-1477 0 0,1 7-59 0 0</inkml:trace>
  <inkml:trace contextRef="#ctx0" brushRef="#br0" timeOffset="6416.601">8637 8535 1712 0 0,'-8'-16'2039'0'0,"8"16"-1933"0"0,0 1 0 0 0,0 0 0 0 0,-1-1 0 0 0,1 1 0 0 0,0-1 0 0 0,-1 1 1 0 0,1 0-1 0 0,0-1 0 0 0,-1 1 0 0 0,1-1 0 0 0,-1 1 0 0 0,1-1 1 0 0,-1 1-1 0 0,1-1 0 0 0,-1 0 0 0 0,1 1 0 0 0,-1-1 0 0 0,1 0 1 0 0,-1 1-1 0 0,0-1 0 0 0,1 0 0 0 0,-1 0 0 0 0,1 1 0 0 0,-1-1 1 0 0,0 0-1 0 0,1 0 0 0 0,-1 0 0 0 0,0 0 0 0 0,1 0 0 0 0,-1 0 1 0 0,0 0-1 0 0,1 0 0 0 0,-1 0 0 0 0,0 0 0 0 0,1 0 0 0 0,-1-1 1 0 0,0 1-1 0 0,1 0 0 0 0,-1 0 0 0 0,1-1 0 0 0,-1 1 0 0 0,0 0 0 0 0,1-1 1 0 0,-1 1-1 0 0,1 0 0 0 0,-1-1 0 0 0,0 0-106 0 0,-7 42 424 0 0,1 0 0 0 0,2 1-1 0 0,1-1 1 0 0,3 1 0 0 0,2 25-424 0 0,0-23 193 0 0,10 46 525 0 0,-1-35-2306 0 0,-7-16-3625 0 0,-3-40 3870 0 0,1-1-79 0 0</inkml:trace>
  <inkml:trace contextRef="#ctx0" brushRef="#br0" timeOffset="6792.392">8650 8748 1184 0 0,'152'-165'4625'0'0,"-162"173"-4527"0"0,0 0 0 0 0,0 0-1 0 0,1 1 1 0 0,1 0 0 0 0,-1 0 0 0 0,1 1-1 0 0,1 0 1 0 0,0 0 0 0 0,0 1-1 0 0,1 0 1 0 0,1 0 0 0 0,0 1 0 0 0,0 0-1 0 0,1 0 1 0 0,0 0 0 0 0,1 0-98 0 0,6-2 52 0 0,0-1-1 0 0,1 0 1 0 0,0 0 0 0 0,1 0 0 0 0,-1 0 0 0 0,2-1 0 0 0,-1 0-1 0 0,1 0 1 0 0,0 0 0 0 0,1 0 0 0 0,0-1 0 0 0,0-1 0 0 0,0 1 0 0 0,1-1-1 0 0,0 0 1 0 0,1-1 0 0 0,-1 0 0 0 0,1 0 0 0 0,0 0 0 0 0,1-1-52 0 0,43 32 252 0 0,96 110-3322 0 0,-142-125 960 0 0,-7-16 856 0 0</inkml:trace>
  <inkml:trace contextRef="#ctx0" brushRef="#br0" timeOffset="8109.174">8941 8733 1600 0 0,'0'2'3465'0'0,"-3"7"-1313"0"0,10 1-418 0 0,-6-10-1677 0 0,30 8 220 0 0,113 7 72 0 0,-142-16-350 0 0,-1 0 0 0 0,1 0 0 0 0,0 0-1 0 0,0 0 1 0 0,-1 0 0 0 0,1 0 0 0 0,-1-1 0 0 0,1 1 0 0 0,-1-1-1 0 0,1 1 1 0 0,-1-1 0 0 0,0 1 0 0 0,0-1 0 0 0,0 0-1 0 0,0 0 1 0 0,0 1 0 0 0,0-1 0 0 0,0 0 0 0 0,-1 0 0 0 0,1 0-1 0 0,-1 0 1 0 0,1 0 0 0 0,-1 0 0 0 0,0 0 0 0 0,0 0-1 0 0,1 0 1 0 0,-2 0 0 0 0,1 0 0 0 0,0 0 0 0 0,0 0-1 0 0,-1 0 1 0 0,1 0 0 0 0,-1 0 0 0 0,1 0 0 0 0,-1 0 0 0 0,0 0-1 0 0,0 0 1 0 0,0 1 0 0 0,0-1 0 0 0,0 0 0 0 0,0 1-1 0 0,0-1 1 0 0,-1 0 0 0 0,1 1 0 0 0,-1 0 0 0 0,1-1-1 0 0,-1 1 1 0 0,1 0 0 0 0,-1 0 0 0 0,0 0 0 0 0,1 0 0 0 0,-1 0-1 0 0,0 0 1 0 0,0 0 1 0 0,-2-1 5 0 0,-1 1-1 0 0,1-1 1 0 0,0 1-1 0 0,-1 0 1 0 0,1 0 0 0 0,-1 0-1 0 0,1 0 1 0 0,-1 1-1 0 0,0 0 1 0 0,1 0-1 0 0,-1 0 1 0 0,1 1-1 0 0,-1 0 1 0 0,0-1 0 0 0,1 1-1 0 0,0 1 1 0 0,-1-1-1 0 0,1 1 1 0 0,0 0-1 0 0,-1 0 1 0 0,1 0-1 0 0,0 0 1 0 0,1 1-1 0 0,-1 0 1 0 0,0-1 0 0 0,1 1-1 0 0,-1 1 1 0 0,1-1-1 0 0,0 0 1 0 0,0 1-1 0 0,1 0 1 0 0,-1-1-1 0 0,1 1 1 0 0,-1 0 0 0 0,1 1-1 0 0,0-1 1 0 0,1 0-1 0 0,-1 0 1 0 0,1 1-1 0 0,0-1 1 0 0,0 1-1 0 0,0-1 1 0 0,1 1 0 0 0,-1 0-1 0 0,1-1 1 0 0,0 1-1 0 0,1 1-4 0 0,-2 2 10 0 0,0-1 0 0 0,0 1-1 0 0,1 0 1 0 0,1-1 0 0 0,-1 1-1 0 0,1 0 1 0 0,0-1 0 0 0,1 1 0 0 0,0-1-1 0 0,0 1 1 0 0,1-1 0 0 0,-1 0-1 0 0,2 0 1 0 0,-1 0 0 0 0,1 0-1 0 0,0-1 1 0 0,0 1 0 0 0,1-1 0 0 0,0 0-1 0 0,0 0 1 0 0,0-1 0 0 0,1 0-1 0 0,0 0 1 0 0,0 0 0 0 0,0 0-1 0 0,0-1 1 0 0,1 0 0 0 0,0 0 0 0 0,0-1-1 0 0,0 0 1 0 0,1 0-10 0 0,0-4-166 0 0,-1-1 0 0 0,1 0 0 0 0,0 0 0 0 0,-1-1 1 0 0,0 0-1 0 0,1 0 0 0 0,-1 0 0 0 0,0-1 0 0 0,-1 0 0 0 0,1-1 0 0 0,-1 0 1 0 0,0 0-1 0 0,0 0 0 0 0,0 0 0 0 0,-1-1 0 0 0,0 0 0 0 0,0 0 0 0 0,0-1 1 0 0,-1 1-1 0 0,0-1 0 0 0,0 0 0 0 0,-1 0 0 0 0,1-1 0 0 0,-2 1 0 0 0,3-8 166 0 0,4-1-248 0 0,56-128 2349 0 0,-60 135-997 0 0,-8 28-732 0 0,-2 21-208 0 0,4-35-163 0 0,1-1 0 0 0,-1 1 0 0 0,1 0 0 0 0,0-1 0 0 0,0 1 0 0 0,0 0 1 0 0,1-1-1 0 0,0 1 0 0 0,0 0 0 0 0,0-1 0 0 0,0 1 0 0 0,1-1 0 0 0,0 0 0 0 0,0 1 0 0 0,0-1 0 0 0,0 0 1 0 0,1 0-1 0 0,-1 0 0 0 0,1-1 0 0 0,0 1 0 0 0,0 0 0 0 0,1-1 0 0 0,-1 0 0 0 0,1 0 0 0 0,-1 0 0 0 0,1 0 1 0 0,0-1-1 0 0,0 1 0 0 0,0-1 0 0 0,1 0 0 0 0,-1 0 0 0 0,0-1 0 0 0,1 1 0 0 0,1-1-1 0 0,-2-1-41 0 0,1-1-1 0 0,0 1 1 0 0,-1-2 0 0 0,0 1-1 0 0,1 0 1 0 0,-1-1-1 0 0,0 0 1 0 0,0 0 0 0 0,0 0-1 0 0,0 0 1 0 0,0 0-1 0 0,0-1 1 0 0,0 0 0 0 0,-1 0-1 0 0,0 0 1 0 0,1 0-1 0 0,-1-1 1 0 0,0 1 0 0 0,-1-1-1 0 0,1 0 1 0 0,-1 0-1 0 0,1 0 1 0 0,-1 0 0 0 0,0 0-1 0 0,-1 0 1 0 0,1 0-1 0 0,-1-1 1 0 0,0 1-1 0 0,0-1 1 0 0,1-3 41 0 0,-2 7-55 0 0,0 1 69 0 0,-16-19 170 0 0,15 21-181 0 0,0 0 0 0 0,1 0 0 0 0,-1 0 0 0 0,1 0 0 0 0,0 0-1 0 0,-1 0 1 0 0,1 0 0 0 0,0 0 0 0 0,0 0 0 0 0,0 0 0 0 0,1 0-1 0 0,-1 0 1 0 0,0 0 0 0 0,1 0 0 0 0,-1 0 0 0 0,1 0 0 0 0,0 0-1 0 0,0 0 1 0 0,0 0 0 0 0,0 0 0 0 0,0 0 0 0 0,0-1 0 0 0,0 1-1 0 0,0 0 1 0 0,1-1 0 0 0,-1 1 0 0 0,1-1 0 0 0,-1 1 0 0 0,1-1-1 0 0,0 0 1 0 0,-1 0 0 0 0,1 0 0 0 0,0 0 0 0 0,0 0 0 0 0,0 0-1 0 0,0 0 1 0 0,0-1 0 0 0,0 1 0 0 0,0-1 0 0 0,0 1-3 0 0,10 3-31 0 0,0-1-1 0 0,0 0 1 0 0,0 0 0 0 0,0-1 0 0 0,0-1-1 0 0,1 0 1 0 0,-1-1 0 0 0,0 0 0 0 0,1-1-1 0 0,-1 0 1 0 0,0-1 0 0 0,0 0 0 0 0,0-1 0 0 0,0-1-1 0 0,0 0 1 0 0,-1 0 0 0 0,1-1 0 0 0,-1 0-1 0 0,7-5 32 0 0,-15 8-5 0 0,1 0 0 0 0,0 0 0 0 0,-1 0 0 0 0,1 0 0 0 0,-1-1 0 0 0,1 0 0 0 0,-1 1 0 0 0,0-1 0 0 0,0 0 0 0 0,-1 0 0 0 0,1-1 0 0 0,-1 1 0 0 0,1-1 0 0 0,-1 1 0 0 0,0-1 0 0 0,0 0 0 0 0,-1 1 0 0 0,1-1 0 0 0,-1 0 0 0 0,0 0 0 0 0,0 0 0 0 0,0-1 0 0 0,0 1 0 0 0,-1 0 0 0 0,0 0 0 0 0,1 0 0 0 0,-2 0 0 0 0,1-1 0 0 0,0 1 0 0 0,-1-2 5 0 0,-5-4 7 0 0,0 0-1 0 0,0 1 0 0 0,-1-1 1 0 0,0 1-1 0 0,-1 0 0 0 0,0 1 1 0 0,0 0-1 0 0,-1 0 0 0 0,0 1 1 0 0,0 0-1 0 0,-8-3-6 0 0,-40-15-3202 0 0,54 23 1974 0 0,3 1 25 0 0</inkml:trace>
  <inkml:trace contextRef="#ctx0" brushRef="#br0" timeOffset="9483.8">9900 8720 1404 0 0,'0'0'488'0'0,"0"0"101"0"0,0 0-91 0 0,0 0-67 0 0,0 0 21 0 0,0 0-56 0 0,0 0-17 0 0,0 0-18 0 0,0 0 16 0 0,16-3 605 0 0,-12-1-905 0 0,1-1 0 0 0,0 1-1 0 0,0 0 1 0 0,1 0 0 0 0,-1 1-1 0 0,1-1 1 0 0,0 1 0 0 0,0 0-1 0 0,0 1 1 0 0,0 0 0 0 0,0 0-1 0 0,0 0 1 0 0,1 0 0 0 0,-1 1 0 0 0,1 0-1 0 0,-1 1 1 0 0,1-1 0 0 0,-1 1-1 0 0,2 1-76 0 0,14-5 147 0 0,157-38 327 0 0,-180 42-491 0 0,1 0 0 0 0,0-1 0 0 0,0 1-1 0 0,-1 0 1 0 0,1-1 0 0 0,0 1 0 0 0,-1-1-1 0 0,1 1 1 0 0,0 0 0 0 0,0-1-1 0 0,0 1 1 0 0,0-1 0 0 0,-1 1 0 0 0,1 0-1 0 0,0-1 1 0 0,0 1 0 0 0,0-1-1 0 0,0 1 1 0 0,0-1 0 0 0,0 1 0 0 0,0-1-1 0 0,0 1 1 0 0,0 0 0 0 0,0-1 0 0 0,0 1-1 0 0,1-1 1 0 0,-1 1 0 0 0,0-1-1 0 0,0 1 1 0 0,0 0 0 0 0,0-1 0 0 0,1 1-1 0 0,-1-1 1 0 0,0 1 0 0 0,0 0 0 0 0,1-1-1 0 0,-1 1 1 0 0,0 0 0 0 0,1 0-1 0 0,-1-1 18 0 0,-48-4-191 0 0,31 4 188 0 0,0 1 1 0 0,0 0-1 0 0,-1 1 0 0 0,1 1 1 0 0,0 0-1 0 0,0 2 1 0 0,1 0-1 0 0,-1 1 0 0 0,1 0 1 0 0,0 1-1 0 0,0 1 1 0 0,0 1-1 0 0,1 0 1 0 0,0 1-1 0 0,1 0 0 0 0,-4 5 3 0 0,17-11 9 0 0,1 0-1 0 0,-1 1 1 0 0,1-1-1 0 0,0 1 1 0 0,0-1-1 0 0,0 0 1 0 0,1 1-1 0 0,-1-1 1 0 0,1 0-1 0 0,0 1 1 0 0,0-1-1 0 0,0 0 1 0 0,0 0-1 0 0,1 1 0 0 0,-1-1 1 0 0,1 0-1 0 0,0 0 1 0 0,-1-1-1 0 0,2 1 1 0 0,-1 0-1 0 0,0-1 1 0 0,0 1-1 0 0,1-1 1 0 0,-1 0-1 0 0,1 0 1 0 0,0 0-1 0 0,0 0 1 0 0,0 0-1 0 0,0 0 1 0 0,0-1-1 0 0,0 1 1 0 0,0-1-1 0 0,0 0 0 0 0,1 0 1 0 0,-1 0-1 0 0,0-1 1 0 0,1 1-1 0 0,1-1-8 0 0,14 8-118 0 0,0 0 0 0 0,1-2 0 0 0,-1 0 0 0 0,2-1 1 0 0,-1-2-1 0 0,0 0 0 0 0,1-1 0 0 0,0 0 0 0 0,-1-2 0 0 0,1-1 0 0 0,0 0 0 0 0,-1-2 0 0 0,1 0 0 0 0,-1-1 0 0 0,0-1 0 0 0,0-1 0 0 0,-1-1 0 0 0,17-8 118 0 0,-19-13 105 0 0,-66 23 1083 0 0,-99 65-198 0 0,147-60-979 0 0,0 0 0 0 0,0 1 0 0 0,0-1-1 0 0,0 0 1 0 0,0 1 0 0 0,0-1-1 0 0,1 1 1 0 0,-1-1 0 0 0,0 1 0 0 0,0-1-1 0 0,0 1 1 0 0,0-1 0 0 0,1 1-1 0 0,-1 0 1 0 0,0-1 0 0 0,1 1 0 0 0,-1 0-1 0 0,0 0 1 0 0,1-1 0 0 0,-1 1-1 0 0,1 0 1 0 0,-1 0 0 0 0,1 0 0 0 0,0 0-1 0 0,-1 0 1 0 0,1 0 0 0 0,0 0 0 0 0,0 0-1 0 0,0 0 1 0 0,-1 0 0 0 0,1 0-1 0 0,0 0 1 0 0,0 0 0 0 0,0 0 0 0 0,1 0-1 0 0,-1-1 1 0 0,0 1 0 0 0,0 0-1 0 0,0 0 1 0 0,1 0 0 0 0,-1 0 0 0 0,1 0-1 0 0,-1 0 1 0 0,0 0 0 0 0,1 0-1 0 0,0-1 1 0 0,-1 1 0 0 0,1 0-11 0 0,54 4 83 0 0,-38-10-110 0 0,-1 0 0 0 0,0-1 0 0 0,0-1 0 0 0,-1 0 0 0 0,1-1 0 0 0,-2-1 0 0 0,1 0 0 0 0,-1-1 0 0 0,-1 0 0 0 0,0-2-1 0 0,0 1 1 0 0,-1-1 0 0 0,-1-1 0 0 0,0 0 0 0 0,0-1 0 0 0,-2 0 0 0 0,1-1 0 0 0,-2 1 0 0 0,0-2 0 0 0,-1 1 0 0 0,-1-1 0 0 0,0 0 0 0 0,-1-1 0 0 0,0 1 0 0 0,-2-1 0 0 0,0 0 27 0 0,-2 6 146 0 0,0 0 0 0 0,-1 1-1 0 0,0-1 1 0 0,-1 0 0 0 0,-1 1 0 0 0,1-1 0 0 0,-1 1-1 0 0,-1-1 1 0 0,0 1 0 0 0,-1 0 0 0 0,0 0-1 0 0,0 0 1 0 0,-1 1 0 0 0,0-1 0 0 0,-1 1 0 0 0,0 1-1 0 0,-1-2-145 0 0,5 10 37 0 0,-1 0-1 0 0,1 0 1 0 0,-1 0-1 0 0,1 1 1 0 0,0-1-1 0 0,-1 0 1 0 0,1 1-1 0 0,0 0 1 0 0,-1 0-1 0 0,1-1 1 0 0,0 1-1 0 0,0 1 1 0 0,0-1-1 0 0,0 0 1 0 0,0 0-1 0 0,0 1 1 0 0,0-1-1 0 0,0 1 1 0 0,0 0-1 0 0,1-1 1 0 0,-1 1-1 0 0,1 0 1 0 0,-1 0-1 0 0,1 0 1 0 0,0 0-1 0 0,0 0 1 0 0,0 0-1 0 0,0 1 1 0 0,0-1-1 0 0,0 0 1 0 0,0 1-1 0 0,1-1 1 0 0,-1 0-1 0 0,1 1 1 0 0,0-1-1 0 0,0 0 1 0 0,0 1-1 0 0,0-1 1 0 0,0 1-1 0 0,1 1-36 0 0,-1 26-262 0 0,3 0 0 0 0,0-1 0 0 0,2 1 0 0 0,1-1 0 0 0,1 0 0 0 0,2 0 0 0 0,0-1 0 0 0,2 0 0 0 0,2-1 0 0 0,0 0 0 0 0,17 24 262 0 0,18 48-5128 0 0,-40-81 3797 0 0,-3-5-54 0 0</inkml:trace>
  <inkml:trace contextRef="#ctx0" brushRef="#br0" timeOffset="-111266.047">2701 658 956 0 0,'-28'7'313'0'0,"0"2"0"0"0,1 1-1 0 0,0 1 1 0 0,0 1 0 0 0,2 2 0 0 0,-1 0 0 0 0,2 2-1 0 0,0 1 1 0 0,1 0 0 0 0,1 2 0 0 0,0 1 0 0 0,2 0-1 0 0,0 2 1 0 0,1 0 0 0 0,2 1 0 0 0,0 1 0 0 0,1 1-1 0 0,2 0 1 0 0,1 1 0 0 0,0 0 0 0 0,2 1-1 0 0,1 0 1 0 0,1 1 0 0 0,2 0 0 0 0,1 0 0 0 0,1 1-1 0 0,1 0 1 0 0,1 13-313 0 0,3-28 36 0 0,2 1 0 0 0,0-1 0 0 0,0 0 0 0 0,1 0 0 0 0,1 0 0 0 0,1 0-1 0 0,0 0 1 0 0,0-1 0 0 0,2 0 0 0 0,-1 0 0 0 0,2 0 0 0 0,0-1 0 0 0,0 0 0 0 0,1-1 0 0 0,0 0 0 0 0,1 0-1 0 0,4 2-35 0 0,-5-4-193 0 0,1-1 0 0 0,0 0 0 0 0,0-1 0 0 0,1 0 0 0 0,0-1-1 0 0,0 0 1 0 0,1 0 0 0 0,0-1 0 0 0,0-1 0 0 0,0 0 0 0 0,0-1 0 0 0,1 0-1 0 0,0 0 194 0 0,131-21-4479 0 0,-109 2 3093 0 0</inkml:trace>
  <inkml:trace contextRef="#ctx0" brushRef="#br0" timeOffset="-110879.036">3290 937 2368 0 0,'-13'1'4313'0'0,"-31"15"-3243"0"0,21 0-744 0 0,1 0 0 0 0,1 2 0 0 0,0 1 0 0 0,1 0 0 0 0,1 2 0 0 0,1 0 0 0 0,1 1 0 0 0,1 1-1 0 0,-7 14-325 0 0,16-28 47 0 0,-150 298-1314 0 0,144-297-43 0 0,3-3-3864 0 0,10-7 3938 0 0</inkml:trace>
  <inkml:trace contextRef="#ctx0" brushRef="#br0" timeOffset="-110614.537">2856 1084 1676 0 0,'24'-10'5340'0'0,"29"49"-4351"0"0,-39-26-616 0 0,219 170 1609 0 0,-133-106-4953 0 0,-55-43-288 0 0,-38-29 1927 0 0,-1-1 2 0 0</inkml:trace>
  <inkml:trace contextRef="#ctx0" brushRef="#br0" timeOffset="-110275.557">3429 1258 1292 0 0,'123'-28'6616'0'0,"215"5"-4844"0"0,-337 23-1988 0 0,-1 0-44 0 0,0 0-67 0 0,0 0-323 0 0,0 0-229 0 0,14-14-3427 0 0,-17 10 3032 0 0</inkml:trace>
  <inkml:trace contextRef="#ctx0" brushRef="#br0" timeOffset="-112373.327">718 929 860 0 0,'0'0'739'0'0,"4"-19"1661"0"0,20-29 606 0 0,-25 101-936 0 0,-27 531 159 0 0,27-575-2178 0 0,1-1-1 0 0,0 0 1 0 0,0 1 0 0 0,1-1 0 0 0,0 0 0 0 0,1 1-1 0 0,0-1 1 0 0,0 0 0 0 0,1 0 0 0 0,0 0 0 0 0,0-1 0 0 0,0 1-1 0 0,1-1 1 0 0,1 1 0 0 0,-1-1 0 0 0,1 0 0 0 0,0-1-1 0 0,1 1 1 0 0,0-1 0 0 0,0 0 0 0 0,0-1 0 0 0,0 0 0 0 0,1 1-1 0 0,0-2 1 0 0,0 1 0 0 0,0-1 0 0 0,7 2-51 0 0,25-4 125 0 0,0-2 0 0 0,0-2 0 0 0,0-1 0 0 0,0-2 0 0 0,-1-2 0 0 0,34-11-125 0 0,42-5 40 0 0,98-16-847 0 0,-347-33-8238 0 0,117 58 7795 0 0</inkml:trace>
  <inkml:trace contextRef="#ctx0" brushRef="#br0" timeOffset="-112059.125">811 1216 2308 0 0,'19'-7'6181'0'0,"113"-22"-4866"0"0,233-1 311 0 0,-286 10-2974 0 0,-82 15-3925 0 0,-13-12 4674 0 0,16 17 169 0 0,-18-15-808 0 0,-1 3 12 0 0</inkml:trace>
  <inkml:trace contextRef="#ctx0" brushRef="#br0" timeOffset="-111747.516">819 830 1708 0 0,'-7'-9'5073'0'0,"34"-3"-4151"0"0,34 0-402 0 0,1 3 0 0 0,0 2 0 0 0,0 3 0 0 0,1 3 1 0 0,11 3-521 0 0,-16-2 257 0 0,130 23-465 0 0,-171-24-2393 0 0,-7-1-2395 0 0,-7 1 3772 0 0</inkml:trace>
  <inkml:trace contextRef="#ctx0" brushRef="#br0" timeOffset="-108926.368">4165 871 1008 0 0,'0'-30'3292'0'0,"0"27"-2835"0"0,-2-1 16 0 0,4-26 2309 0 0,-18 95-1819 0 0,1-1-548 0 0,3 0 0 0 0,3 2-1 0 0,3-1 1 0 0,1 52-415 0 0,4-86 208 0 0,0-29-163 0 0,0 1-1 0 0,0 0 0 0 0,1 0 1 0 0,-1 0-1 0 0,1 0 0 0 0,-1 0 0 0 0,1 0 1 0 0,0-1-1 0 0,0 1 0 0 0,1 0 1 0 0,-1 0-1 0 0,1 0 0 0 0,-1 0 0 0 0,1 0 1 0 0,0 0-1 0 0,0-1 0 0 0,0 1 1 0 0,0 0-1 0 0,1-1 0 0 0,-1 1 0 0 0,1-1 1 0 0,-1 1-1 0 0,1-1 0 0 0,0 0 1 0 0,0 0-1 0 0,0 0 0 0 0,0 0 0 0 0,1 0 1 0 0,-1 0-1 0 0,0 0 0 0 0,1-1 1 0 0,-1 1-1 0 0,1-1 0 0 0,0 0 0 0 0,0 1-44 0 0,19 2 57 0 0,1 0 0 0 0,0-1 0 0 0,0-1 0 0 0,0-2 0 0 0,0 0 0 0 0,0-1 0 0 0,0-2-1 0 0,-1 0 1 0 0,1-1 0 0 0,-1-1 0 0 0,9-4-57 0 0,17-2-224 0 0,78-26-1826 0 0,-126 35 1850 0 0,1 1 0 0 0,0 0-1 0 0,-1-1 1 0 0,1 1 0 0 0,-1-1 0 0 0,0 1-1 0 0,1-1 1 0 0,-1 1 0 0 0,0-1 0 0 0,0 1-1 0 0,0-1 1 0 0,0 1 0 0 0,0 0-1 0 0,0-1 1 0 0,0 1 0 0 0,-1-1 0 0 0,1 1-1 0 0,0-1 1 0 0,-1 1 0 0 0,1-1 0 0 0,-1 1-1 0 0,0 0 1 0 0,1-1 0 0 0,-1 1-1 0 0,0 0 1 0 0,0 0 0 0 0,0-1 0 0 0,0 1-1 0 0,0 0 1 0 0,0 0 0 0 0,0 0 0 0 0,0 0-1 0 0,0 0 1 0 0,-1 1 0 0 0,1-1-1 0 0,0 0 1 0 0,-1 0 0 0 0,1 1 0 0 0,-1-1 200 0 0,-15-12-1154 0 0</inkml:trace>
  <inkml:trace contextRef="#ctx0" brushRef="#br0" timeOffset="-108678.937">4176 1070 1112 0 0,'19'-6'6189'0'0,"112"-22"-4975"0"0,96-2-1848 0 0,-163 7-4232 0 0,-63 22 3655 0 0</inkml:trace>
  <inkml:trace contextRef="#ctx0" brushRef="#br0" timeOffset="-108414.892">4255 800 1304 0 0,'-2'-5'6524'0'0,"78"-17"-5496"0"0,138-5-1211 0 0,1 11-5774 0 0,-179 13 4553 0 0</inkml:trace>
  <inkml:trace contextRef="#ctx0" brushRef="#br0" timeOffset="-108167.488">5125 733 1580 0 0,'1'23'3531'0'0,"-18"20"-2839"0"0,9-26-132 0 0,-71 149 1726 0 0,-24 42-2528 0 0,80-193-5635 0 0,23-15 4659 0 0</inkml:trace>
  <inkml:trace contextRef="#ctx0" brushRef="#br0" timeOffset="-107888.853">4851 905 1236 0 0,'-1'-11'2394'0'0,"1"11"-2300"0"0,1 1 0 0 0,-1-1 0 0 0,0 0 0 0 0,1 0 1 0 0,-1 0-1 0 0,0 0 0 0 0,1 0 0 0 0,-1 0 0 0 0,1 0 0 0 0,-1 0 0 0 0,0 0 1 0 0,1 0-1 0 0,-1 0 0 0 0,1 0 0 0 0,-1 0 0 0 0,0-1 0 0 0,1 1 1 0 0,-1 0-1 0 0,0 0 0 0 0,1 0 0 0 0,-1 0 0 0 0,0-1 0 0 0,1 1 0 0 0,-1 0 1 0 0,0 0-1 0 0,0-1 0 0 0,1 1 0 0 0,-1 0 0 0 0,0 0 0 0 0,0-1 1 0 0,1 1-1 0 0,-1 0 0 0 0,0-1 0 0 0,0 1 0 0 0,0 0 0 0 0,1-1 1 0 0,-1 1-1 0 0,0-1 0 0 0,0 1 0 0 0,0 0 0 0 0,0-1 0 0 0,0 1 0 0 0,0 0 1 0 0,0-1-1 0 0,0 1 0 0 0,0-1 0 0 0,0 1 0 0 0,0 0 0 0 0,0-1 1 0 0,0 1-1 0 0,0 0 0 0 0,0-1 0 0 0,-1 1 0 0 0,1-1-94 0 0,171 133 2170 0 0,-58-47-3033 0 0,-6 6-6557 0 0,-106-91 6143 0 0</inkml:trace>
  <inkml:trace contextRef="#ctx0" brushRef="#br0" timeOffset="-107531.844">5360 557 1048 0 0,'12'7'355'0'0,"-1"-1"0"0"0,0 2 0 0 0,0-1 0 0 0,-1 1 0 0 0,0 1-1 0 0,-1 0 1 0 0,1 0 0 0 0,-2 1 0 0 0,0 0 0 0 0,0 1 0 0 0,2 3-355 0 0,11 13 387 0 0,-1 1-1 0 0,0 1 1 0 0,-3 0 0 0 0,0 1 0 0 0,-2 1 0 0 0,-1 1-1 0 0,-1 0 1 0 0,-2 1 0 0 0,-2 0 0 0 0,-1 1 0 0 0,-1 0-1 0 0,-2 0 1 0 0,-1 5-387 0 0,-5-21 111 0 0,-1 0 0 0 0,0 0 0 0 0,-2 0 0 0 0,0 0-1 0 0,-1-1 1 0 0,-1 1 0 0 0,0-1 0 0 0,-1-1 0 0 0,-1 1-1 0 0,-1-1 1 0 0,0 0 0 0 0,-1-1 0 0 0,-1 0 0 0 0,0-1 0 0 0,-1 0-1 0 0,-1-1 1 0 0,0 0 0 0 0,0-1 0 0 0,-1-1 0 0 0,-1 0 0 0 0,0 0-1 0 0,-1-2 1 0 0,-15 8-111 0 0,27-15-186 0 0,1 1 1 0 0,-1-1-1 0 0,0 0 1 0 0,0 0-1 0 0,0-1 0 0 0,-1 1 1 0 0,1-1-1 0 0,0 0 0 0 0,-1 0 1 0 0,1 0-1 0 0,0-1 0 0 0,-1 0 1 0 0,1 1-1 0 0,-1-2 0 0 0,1 1 1 0 0,-1 0-1 0 0,1-1 0 0 0,0 0 1 0 0,-1 0-1 0 0,1 0 0 0 0,0 0 1 0 0,0-1-1 0 0,0 0 0 0 0,0 0 1 0 0,0 0-1 0 0,0 0 1 0 0,0-1-1 0 0,1 1 0 0 0,-1-1 1 0 0,1 0-1 0 0,-1 0 0 0 0,1 0 1 0 0,0-1-1 0 0,1 1 0 0 0,-1-1 1 0 0,1 1-1 0 0,-1-1 0 0 0,1 0 1 0 0,0 0-1 0 0,0 0 0 0 0,1 0 1 0 0,-1 0-1 0 0,1-1 0 0 0,-1-1 186 0 0,-4-25-1296 0 0,4-1 64 0 0</inkml:trace>
  <inkml:trace contextRef="#ctx0" brushRef="#br0" timeOffset="-106429.023">5491 19 1048 0 0,'-32'0'5313'0'0,"1"1"-3450"0"0,30-1-1776 0 0,1 0 35 0 0,0 0-33 0 0,0 0-13 0 0,-23 1 534 0 0,15 2-481 0 0,26-13 52 0 0,110-4-43 0 0,-123 15-143 0 0,1 1-1 0 0,-1-1 0 0 0,0 1 1 0 0,0 0-1 0 0,0 0 0 0 0,0 1 1 0 0,0-1-1 0 0,0 1 0 0 0,-1 0 1 0 0,0 0-1 0 0,1 1 0 0 0,-1 0 1 0 0,0-1-1 0 0,0 1 0 0 0,-1 0 1 0 0,1 1-1 0 0,-1-1 0 0 0,0 1 1 0 0,0-1-1 0 0,-1 1 0 0 0,1 0 1 0 0,-1 0-1 0 0,0 0 0 0 0,0 1 1 0 0,-1-1-1 0 0,1 0 1 0 0,-1 1-1 0 0,-1-1 0 0 0,1 1 6 0 0,-41 81-75 0 0,13-47-13 0 0,82-3-404 0 0,-43-33 464 0 0,-1-2 46 0 0,0 0-1 0 0,-1 0 0 0 0,1 1 0 0 0,-1 0 0 0 0,0 1 1 0 0,0 0-1 0 0,0 0 0 0 0,0 1 0 0 0,-1 1 0 0 0,0 0 0 0 0,0 0 1 0 0,0 0-1 0 0,-1 1 0 0 0,0 1 0 0 0,0-1 0 0 0,-1 1 1 0 0,0 0-1 0 0,0 1 0 0 0,-1 0 0 0 0,0 0 0 0 0,-1 0 0 0 0,0 1 1 0 0,0 0-1 0 0,-1 0 0 0 0,0 0 0 0 0,0 3-17 0 0,-8-3 6 0 0,-1-1-1 0 0,0 0 1 0 0,0 0 0 0 0,-1-1-1 0 0,0 1 1 0 0,0-1 0 0 0,-1-1-1 0 0,0 1 1 0 0,-1-1-1 0 0,1 0 1 0 0,-2-1 0 0 0,1 0-1 0 0,0 0 1 0 0,-1-1 0 0 0,0 0-1 0 0,0 0 1 0 0,-1-1-1 0 0,1 0 1 0 0,-1-1 0 0 0,0 0-1 0 0,0-1 1 0 0,0 0 0 0 0,-6 1-6 0 0,6-1-410 0 0,0 0 1 0 0,0-1 0 0 0,-1 0-1 0 0,1 0 1 0 0,0-1 0 0 0,-1 0 0 0 0,1-1-1 0 0,0 0 1 0 0,-1-1 0 0 0,1 0-1 0 0,0 0 1 0 0,0-1 0 0 0,0-1 0 0 0,1 1-1 0 0,-4-3 410 0 0,1-6-1234 0 0</inkml:trace>
  <inkml:trace contextRef="#ctx0" brushRef="#br0" timeOffset="-104897.178">557 2257 1428 0 0,'-68'35'2205'0'0,"56"-28"169"0"0,35-3-1597 0 0,35-2-439 0 0,141-15 537 0 0,62-16 121 0 0,260 7-996 0 0,-381 19 65 0 0,1335-87 743 0 0,-1116 62-732 0 0,996-143 568 0 0,-1049 125-452 0 0,852-108 784 0 0,-952 137 1311 0 0,-205 17-2254 0 0,30-15-2785 0 0,-33 11-1714 0 0,-9-4 1972 0 0,7 4 1364 0 0,-8-6 14 0 0</inkml:trace>
  <inkml:trace contextRef="#ctx0" brushRef="#br0" timeOffset="-99660.217">4959 2922 2080 0 0,'0'0'628'0'0,"0"0"-120"0"0,0 0 15 0 0,0-13 253 0 0,0 11 2232 0 0,-14 138-1071 0 0,0 98 342 0 0,0-81-979 0 0,14-150-1275 0 0,1-1 0 0 0,-1 0 0 0 0,1 0 0 0 0,-1 0 0 0 0,1 0 0 0 0,0 0 0 0 0,0 0 0 0 0,0 0 0 0 0,0-1 0 0 0,0 1 0 0 0,0 0 0 0 0,1 0 0 0 0,-1-1 0 0 0,0 1 0 0 0,1-1 0 0 0,-1 1 1 0 0,1-1-1 0 0,0 0 0 0 0,0 1 0 0 0,-1-1 0 0 0,1 0 0 0 0,0 0 0 0 0,0 0 0 0 0,0 0 0 0 0,0-1 0 0 0,0 1 0 0 0,0-1 0 0 0,0 1 0 0 0,0-1 0 0 0,0 1 0 0 0,0-1 0 0 0,1 0 0 0 0,-1 0 0 0 0,0 0 0 0 0,0-1 0 0 0,0 1 0 0 0,1 0-25 0 0,88-11-55 0 0,-82 9 44 0 0,26-5-178 0 0,203-62-3320 0 0,-219 49 1392 0 0,-9 7-2296 0 0,-10 13 3302 0 0</inkml:trace>
  <inkml:trace contextRef="#ctx0" brushRef="#br0" timeOffset="-99393.115">4909 3121 2408 0 0,'15'-3'4890'0'0,"13"-4"-3410"0"0,48-11-1080 0 0,14 7-63 0 0,51-9-1042 0 0,-56-7-5149 0 0,-83 26 4634 0 0</inkml:trace>
  <inkml:trace contextRef="#ctx0" brushRef="#br0" timeOffset="-99143.622">4999 2874 1400 0 0,'7'-5'5506'0'0,"45"-16"-4609"0"0,137-23-744 0 0,5 16-4665 0 0,-184 27 4121 0 0,24-4-806 0 0</inkml:trace>
  <inkml:trace contextRef="#ctx0" brushRef="#br0" timeOffset="-98878.52">5888 2731 1392 0 0,'5'17'5920'0'0,"-42"37"-5178"0"0,24-36-97 0 0,-155 354 1373 0 0,130-320-3839 0 0,-5-45-3951 0 0,20-17 4456 0 0</inkml:trace>
  <inkml:trace contextRef="#ctx0" brushRef="#br0" timeOffset="-98583.979">5584 2910 1008 0 0,'28'-23'7638'0'0,"22"43"-6196"0"0,-47-19-1385 0 0,36 28 173 0 0,-2 2 1 0 0,0 2-1 0 0,-3 1 1 0 0,-1 1-1 0 0,-1 2 1 0 0,-2 1-1 0 0,-2 2 0 0 0,0 2-230 0 0,34 57-2303 0 0,-67-103-3948 0 0,-2-8 4949 0 0</inkml:trace>
  <inkml:trace contextRef="#ctx0" brushRef="#br0" timeOffset="-98241.898">6272 2608 2104 0 0,'11'15'443'0'0,"0"0"-1"0"0,-2 0 1 0 0,0 1-1 0 0,0 0 0 0 0,-2 1 1 0 0,0 0-1 0 0,-1 0 1 0 0,0 0-1 0 0,-2 1 1 0 0,0 0-1 0 0,-1 0 1 0 0,-1 0-1 0 0,0 0 0 0 0,-2 0 1 0 0,0 1-1 0 0,-1 3-442 0 0,1-18 68 0 0,3 30 284 0 0,-2-1 1 0 0,-2 1-1 0 0,-1 0 1 0 0,-1 0-1 0 0,-2-1 1 0 0,-1 0-1 0 0,-2 0 0 0 0,-2 3-352 0 0,-1-7 37 0 0,0-1 0 0 0,-2-1 0 0 0,-1 0 0 0 0,-1 0 0 0 0,-1-2 1 0 0,-1 0-1 0 0,-13 13-37 0 0,24-30-440 0 0,-2 0 1 0 0,1-1 0 0 0,-1 0 0 0 0,0-1-1 0 0,0 1 1 0 0,-1-1 0 0 0,0-1 0 0 0,0 0 0 0 0,0 0-1 0 0,-1-1 1 0 0,0 0 0 0 0,1 0 0 0 0,-1-1 0 0 0,-10 1 439 0 0,-18-6-2677 0 0,-3-16 1581 0 0</inkml:trace>
  <inkml:trace contextRef="#ctx0" brushRef="#br0" timeOffset="-101183.158">3290 2872 1100 0 0,'-24'7'380'0'0,"1"0"-1"0"0,0 2 1 0 0,0 0 0 0 0,1 2-1 0 0,0 0 1 0 0,1 1-1 0 0,1 2 1 0 0,0 0 0 0 0,0 1-1 0 0,2 1 1 0 0,0 0-1 0 0,0 2 1 0 0,2 0 0 0 0,0 1-1 0 0,2 0 1 0 0,0 2-1 0 0,-3 5-379 0 0,10-18 70 0 0,1 1 1 0 0,-1 0-1 0 0,2 0 0 0 0,-1 1 0 0 0,1 0 0 0 0,1 0 0 0 0,0 0 0 0 0,0 0 0 0 0,1 1 0 0 0,0-1 0 0 0,1 1 0 0 0,0 0 0 0 0,0 0 0 0 0,1 0 1 0 0,1 0-1 0 0,0 0 0 0 0,1-1 0 0 0,0 1 0 0 0,0 0 0 0 0,1 0 0 0 0,1 0 0 0 0,0-1 0 0 0,0 1 0 0 0,1-1 0 0 0,0 0 0 0 0,1 0 0 0 0,0 0 1 0 0,0-1-1 0 0,1 0 0 0 0,1 0 0 0 0,-1 0 0 0 0,1-1 0 0 0,1 0 0 0 0,0 0 0 0 0,0 0 0 0 0,0-1 0 0 0,1-1 0 0 0,4 3-70 0 0,4-1-499 0 0,1-1-1 0 0,0-1 0 0 0,0-1 1 0 0,0 0-1 0 0,0-2 0 0 0,1 0 1 0 0,0-1-1 0 0,0 0 0 0 0,-1-2 1 0 0,1 0-1 0 0,0-1 0 0 0,0-1 1 0 0,-1-1-1 0 0,10-3 500 0 0,12-3-1221 0 0</inkml:trace>
  <inkml:trace contextRef="#ctx0" brushRef="#br0" timeOffset="-100809.221">3738 3039 1324 0 0,'-7'-2'4373'0'0,"-28"19"-3507"0"0,11 3-567 0 0,0 0-1 0 0,2 1 1 0 0,1 1 0 0 0,1 2 0 0 0,1 0 0 0 0,0 0 0 0 0,2 2 0 0 0,1 0 0 0 0,2 1 0 0 0,-8 18-299 0 0,-30 48-102 0 0,44-73-225 0 0,-22 15-5727 0 0,29-35 4845 0 0</inkml:trace>
  <inkml:trace contextRef="#ctx0" brushRef="#br0" timeOffset="-100560.915">3357 3150 1756 0 0,'7'-10'2348'0'0,"17"12"868"0"0,193 148-1105 0 0,-17-13-4691 0 0,-156-107-1307 0 0,-35-26 2655 0 0</inkml:trace>
  <inkml:trace contextRef="#ctx0" brushRef="#br0" timeOffset="-100205.078">4000 3261 1528 0 0,'-5'-1'5431'0'0,"34"0"-4218"0"0,403-29 766 0 0,-430 30-2134 0 0,-2 0-84 0 0,-6-9-6033 0 0,2 8 5011 0 0</inkml:trace>
  <inkml:trace contextRef="#ctx0" brushRef="#br0" timeOffset="-102361.218">1792 2982 1868 0 0,'0'0'578'0'0,"0"0"-22"0"0,0 0-80 0 0,4-20 1351 0 0,16-4-1232 0 0,-17 389 2717 0 0,-17-186-2526 0 0,13-154-478 0 0,0-19-230 0 0,1 1 1 0 0,-1-1-1 0 0,1 1 0 0 0,0-1 0 0 0,1 1 0 0 0,-1 0 1 0 0,1-1-1 0 0,1 1 0 0 0,-1-1 0 0 0,1 0 0 0 0,0 1 1 0 0,1-1-1 0 0,-1 0 0 0 0,1 0 0 0 0,1-1 1 0 0,-1 1-1 0 0,2 1-78 0 0,2-3 61 0 0,0 1 0 0 0,1-1 0 0 0,-1-1 0 0 0,1 0-1 0 0,0 0 1 0 0,0 0 0 0 0,0-1 0 0 0,0 0 0 0 0,0-1 0 0 0,1 0 0 0 0,-1 0 0 0 0,0-1 0 0 0,1 0 0 0 0,-1 0 0 0 0,0-1 0 0 0,8-1-61 0 0,14 1 77 0 0,232-26-260 0 0,-117 6-2740 0 0,-158 11-3547 0 0,-1 1 5206 0 0</inkml:trace>
  <inkml:trace contextRef="#ctx0" brushRef="#br0" timeOffset="-102067.309">1832 3327 1088 0 0,'-17'-1'3424'0'0,"28"-2"-1262"0"0,26-1-1129 0 0,304-39 882 0 0,-206 17-4164 0 0,-135 26 2008 0 0,6-7-332 0 0,-10 2-2733 0 0,-17-10 2089 0 0</inkml:trace>
  <inkml:trace contextRef="#ctx0" brushRef="#br0" timeOffset="-101786.516">1880 2940 2920 0 0,'0'-1'143'0'0,"1"1"0"0"0,-1 0 0 0 0,0 0 0 0 0,1-1 0 0 0,-1 1 0 0 0,0 0 0 0 0,1-1 0 0 0,-1 1-1 0 0,0 0 1 0 0,0-1 0 0 0,1 1 0 0 0,-1-1 0 0 0,0 1 0 0 0,0 0 0 0 0,0-1 0 0 0,0 1 0 0 0,1-1 0 0 0,-1 1 0 0 0,0-1-1 0 0,0 1 1 0 0,0 0 0 0 0,0-1 0 0 0,0 1 0 0 0,0-1 0 0 0,0 1 0 0 0,0-1 0 0 0,0 1 0 0 0,0-1 0 0 0,-1 1 0 0 0,1 0-1 0 0,0-1 1 0 0,0 1 0 0 0,0-1 0 0 0,0 1 0 0 0,-1 0 0 0 0,1-1 0 0 0,0 1 0 0 0,0-1 0 0 0,-1 1 0 0 0,1 0-143 0 0,7-2-221 0 0,264-27 584 0 0,-89 26-6841 0 0,-162 3 5013 0 0</inkml:trace>
  <inkml:trace contextRef="#ctx0" brushRef="#br0" timeOffset="-95924.864">6674 2332 1964 0 0,'-35'-36'4261'0'0,"36"33"-4176"0"0,-1 1 0 0 0,0-1 0 0 0,0 1 0 0 0,1-1 0 0 0,0 1 0 0 0,-1 0 0 0 0,1-1 0 0 0,0 1 0 0 0,0 0 0 0 0,0 0 0 0 0,0 0 0 0 0,1 0 0 0 0,-1 0 0 0 0,1 0 0 0 0,-1 0 0 0 0,1 0 0 0 0,0 0 0 0 0,-1 1-1 0 0,1-1 1 0 0,0 0 0 0 0,0 1 0 0 0,0 0 0 0 0,0-1 0 0 0,0 1 0 0 0,1 0 0 0 0,-1 0 0 0 0,0 0 0 0 0,2 0-85 0 0,4-2 54 0 0,0 0-1 0 0,0 0 1 0 0,0 1 0 0 0,0 0-1 0 0,0 1 1 0 0,1-1-1 0 0,-1 2 1 0 0,1-1-1 0 0,-1 1 1 0 0,1 0 0 0 0,-1 1-1 0 0,0 0 1 0 0,1 0-1 0 0,-1 1 1 0 0,0 0 0 0 0,0 1-1 0 0,0-1 1 0 0,0 1-1 0 0,0 1 1 0 0,-1 0 0 0 0,1 0-1 0 0,-1 0 1 0 0,0 1-1 0 0,0 0 1 0 0,-1 1 0 0 0,0-1-1 0 0,0 1 1 0 0,0 0-1 0 0,0 1 1 0 0,-1-1 0 0 0,0 1-1 0 0,0 0 1 0 0,-1 0-1 0 0,0 1 1 0 0,-1 0 0 0 0,1-1-1 0 0,-1 1 1 0 0,-1 0-1 0 0,1 0 1 0 0,-1 1 0 0 0,-1-1-1 0 0,0 0 1 0 0,0 1-1 0 0,0 0-53 0 0,0 0 61 0 0,-1 0 0 0 0,0 0 0 0 0,0 0-1 0 0,-1-1 1 0 0,0 1 0 0 0,-1 0 0 0 0,1 0-1 0 0,-2 0 1 0 0,1-1 0 0 0,-1 1 0 0 0,-1-1-1 0 0,0 0 1 0 0,0 0 0 0 0,0 0-1 0 0,-1-1 1 0 0,0 1 0 0 0,0-1 0 0 0,-1 0-1 0 0,-3 3-60 0 0,-39 61 1052 0 0,109-66-1209 0 0,72-30-1926 0 0,65-19-5329 0 0,-170 37 6140 0 0</inkml:trace>
  <inkml:trace contextRef="#ctx0" brushRef="#br0" timeOffset="-94491.324">1680 2629 1648 0 0,'-93'-30'1086'0'0,"-40"24"1570"0"0,128 8-2605 0 0,1 1 0 0 0,-1-1 0 0 0,1 1 0 0 0,0 0 0 0 0,0 1 0 0 0,0-1 0 0 0,0 0 0 0 0,0 1 0 0 0,1 0 0 0 0,0 0 0 0 0,-1 0 0 0 0,1 1 0 0 0,1-1 0 0 0,-1 1 0 0 0,1-1 0 0 0,0 1 0 0 0,0 0 0 0 0,0 0 0 0 0,0 0-51 0 0,-6 24 235 0 0,0 0 0 0 0,2 0 0 0 0,1 0 0 0 0,2 1 0 0 0,1 0 0 0 0,1 0-1 0 0,1 12-234 0 0,-3 55 388 0 0,-76 398 1578 0 0,25-210-707 0 0,51-274-1207 0 0,0-1 1 0 0,1 0-1 0 0,0 1 1 0 0,1-1-1 0 0,0 1 1 0 0,0-1-1 0 0,1 1 1 0 0,1-1-1 0 0,0 1 1 0 0,0-1-1 0 0,1 1 1 0 0,0-1-1 0 0,1 0 1 0 0,0 1-1 0 0,1-2 0 0 0,0 1 1 0 0,0 0-1 0 0,1-1 1 0 0,0 0-1 0 0,1 0 1 0 0,0 0-1 0 0,1-1 1 0 0,-1 1-1 0 0,2-2 1 0 0,-1 1-1 0 0,1-1 1 0 0,0 0-1 0 0,0-1 1 0 0,1 0-1 0 0,0 0 1 0 0,0-1-1 0 0,3 2-52 0 0,29 4-175 0 0,0-1-1 0 0,1-1 1 0 0,0-3-1 0 0,0-1 1 0 0,0-3-1 0 0,1-1 1 0 0,-1-2-1 0 0,33-5 176 0 0,15-3-2326 0 0,-2-4-1 0 0,1-4 1 0 0,60-21 2326 0 0,-79 15-1235 0 0,-1-2 50 0 0</inkml:trace>
  <inkml:trace contextRef="#ctx0" brushRef="#br0" timeOffset="-93514.945">7196 2124 1976 0 0,'0'0'766'0'0,"0"0"-103"0"0,0 0-62 0 0,0 0-157 0 0,0 0-63 0 0,0 0-61 0 0,0 0-36 0 0,1-6-2 0 0,1 3-233 0 0,1 1 1 0 0,-1-1 0 0 0,0 1-1 0 0,1-1 1 0 0,-1 1 0 0 0,1 0 0 0 0,0 0-1 0 0,0 0 1 0 0,0 0 0 0 0,0 1 0 0 0,0-1-1 0 0,0 1 1 0 0,0-1 0 0 0,1 1-1 0 0,-1 0 1 0 0,0 1 0 0 0,1-1 0 0 0,-1 0-1 0 0,1 1 1 0 0,-1 0 0 0 0,1 0 0 0 0,-1 0-1 0 0,0 0 1 0 0,1 0 0 0 0,2 2-50 0 0,1-3 54 0 0,-1 0 2 0 0,-1 0 1 0 0,1 0-1 0 0,0 1 1 0 0,-1-1-1 0 0,1 1 1 0 0,0 1-1 0 0,-1-1 1 0 0,1 1-1 0 0,0 0 1 0 0,-1 0-1 0 0,1 0 1 0 0,-1 1-1 0 0,1 0 1 0 0,-1 0-1 0 0,0 0 1 0 0,1 1-1 0 0,-1 0 1 0 0,-1 0-1 0 0,1 0 1 0 0,0 1-1 0 0,-1-1 1 0 0,0 1-1 0 0,0 0 1 0 0,0 0-1 0 0,0 1 0 0 0,0-1 1 0 0,-1 1-1 0 0,0 0 1 0 0,0 0-1 0 0,0 0 1 0 0,-1 0-1 0 0,0 0 1 0 0,0 1-1 0 0,0-1 1 0 0,0 4-57 0 0,2 36 346 0 0,-2 0 0 0 0,-2 0 1 0 0,-2 1-1 0 0,-2-1 0 0 0,-8 31-346 0 0,7-38 126 0 0,0 48 296 0 0,3 0 0 0 0,4 1 0 0 0,4-1 0 0 0,4 0 0 0 0,3 0-1 0 0,4-1 1 0 0,9 15-422 0 0,-21-75 88 0 0,0-1 0 0 0,-2 1-1 0 0,0 0 1 0 0,-2-1 0 0 0,0 1-1 0 0,-2 0 1 0 0,-1 0-1 0 0,-4 22-87 0 0,4-38 38 0 0,0 0-1 0 0,-1 0 1 0 0,0-1-1 0 0,0 1 1 0 0,-1-1-1 0 0,0 1 1 0 0,0-1-1 0 0,-1-1 1 0 0,0 1-1 0 0,-1 0 0 0 0,0-1 1 0 0,0 0-1 0 0,0-1 1 0 0,-1 1-1 0 0,1-1 1 0 0,-2-1-1 0 0,1 1 1 0 0,-1-1-1 0 0,0 0 1 0 0,0-1-1 0 0,0 0 0 0 0,0 0 1 0 0,-1-1-1 0 0,0 0 1 0 0,-3 1-38 0 0,2-1-98 0 0,0-1 1 0 0,-1 0-1 0 0,1 0 0 0 0,-1-1 1 0 0,1 0-1 0 0,-1-1 0 0 0,1-1 1 0 0,-1 1-1 0 0,0-1 1 0 0,1-1-1 0 0,0 0 0 0 0,-1-1 1 0 0,1 0-1 0 0,0 0 1 0 0,0-1-1 0 0,0 0 0 0 0,-3-3 98 0 0,6 2-354 0 0,0 0 0 0 0,0 0 0 0 0,1 0 0 0 0,0-1 0 0 0,0 0 0 0 0,1 0 0 0 0,-1 0 0 0 0,1-1 0 0 0,1 0 0 0 0,-1 0 0 0 0,1 0 0 0 0,1 0 0 0 0,-1-1 0 0 0,1 1 0 0 0,-1-4 354 0 0,-15-129-5501 0 0,19 110 4145 0 0</inkml:trace>
  <inkml:trace contextRef="#ctx0" brushRef="#br0" timeOffset="-92408.571">7626 1846 944 0 0,'0'0'393'0'0,"0"0"-36"0"0,0 0-6 0 0,0 0-79 0 0,0 0-57 0 0,0 0-47 0 0,0 0 10 0 0,0 0 146 0 0,0 0 38 0 0,0 0 28 0 0,0 0 10 0 0,0 0-18 0 0,0 0-55 0 0,0 0-62 0 0,0 0 34 0 0,0 0-49 0 0,0 0-54 0 0,0 0 27 0 0,0 0 14 0 0,0 0-78 0 0,0 0 31 0 0,0 0 19 0 0,0 0-91 0 0,0 0 29 0 0,0 0-38 0 0,0 0-67 0 0,0 0 40 0 0,0 0-20 0 0,0 0 62 0 0,0 0-20 0 0,0 0-37 0 0,0 0-26 0 0,0 0-33 0 0,0 0 19 0 0,0 0 12 0 0,0 0 3 0 0,0 0 8 0 0,0 0 29 0 0,0 0-64 0 0,0 0 1 0 0,0 0-28 0 0,0 0-43 0 0,0 0 64 0 0,0 0 16 0 0,0 0-5 0 0,0 0 16 0 0,0 0-11 0 0,0 0-15 0 0,0 0 30 0 0,0 0 22 0 0,0 0 23 0 0,0 0-50 0 0,0 0 14 0 0,0 0 33 0 0,0 0 0 0 0,0 0 11 0 0,0 0 3 0 0,0 0-16 0 0,0 0-43 0 0,0 0 34 0 0,2-3-50 0 0,8-2-10 0 0,-1 0 0 0 0,1 0 1 0 0,0 1-1 0 0,0 1 0 0 0,0 0 1 0 0,0 0-1 0 0,1 1 1 0 0,-1 0-1 0 0,1 0 0 0 0,-1 1 1 0 0,1 1-1 0 0,0 0 0 0 0,0 0 1 0 0,4 2-12 0 0,-14-2-2 0 0,2 0-3 0 0,0 0 0 0 0,1 0 0 0 0,-1 0 0 0 0,1 1 0 0 0,-1 0 0 0 0,0-1 0 0 0,1 1 0 0 0,-1 0 0 0 0,0 1 0 0 0,0-1 1 0 0,0 1-1 0 0,0-1 0 0 0,0 1 0 0 0,0 0 0 0 0,0 0 0 0 0,-1 0 0 0 0,1 0 0 0 0,0 0 0 0 0,-1 1 0 0 0,0 0 0 0 0,0-1 0 0 0,0 1 0 0 0,0 0 0 0 0,0 0 0 0 0,0 0 0 0 0,-1 0 1 0 0,1 0-1 0 0,-1 0 0 0 0,0 0 0 0 0,0 0 0 0 0,0 1 0 0 0,0-1 0 0 0,-1 1 0 0 0,0-1 0 0 0,1 0 0 0 0,-1 2 5 0 0,-22 120-34 0 0,-24-33 115 0 0,115-54-428 0 0,-65-37 340 0 0,0 0 4 0 0,-1-1 1 0 0,0 0 0 0 0,0 1 0 0 0,1 0 0 0 0,-1 0 0 0 0,0 0 0 0 0,0 0 0 0 0,0 1-1 0 0,0-1 1 0 0,0 1 0 0 0,0 0 0 0 0,0 0 0 0 0,-1 0 0 0 0,1 0 0 0 0,0 0-1 0 0,-1 0 1 0 0,0 1 0 0 0,0-1 0 0 0,0 1 0 0 0,0 0 0 0 0,0 0 0 0 0,0-1-1 0 0,0 1 1 0 0,-1 0 0 0 0,0 1 0 0 0,0-1 0 0 0,0 0 0 0 0,0 0 0 0 0,0 0-1 0 0,0 1 1 0 0,-1-1 0 0 0,1 0 0 0 0,-1 1 0 0 0,0-1 0 0 0,0 1 2 0 0,-12 8-45 0 0,1 0-1 0 0,-2-1 1 0 0,1 0 0 0 0,-2-1 0 0 0,1 0-1 0 0,-1-1 1 0 0,-1-1 0 0 0,0 0 0 0 0,0-1-1 0 0,0-1 1 0 0,-1 0 0 0 0,0-1 0 0 0,0-1-1 0 0,0 0 1 0 0,0-2 0 0 0,-1 1 0 0 0,1-2 0 0 0,-1 0-1 0 0,0-1 1 0 0,0-1 45 0 0,16 1-84 0 0,0 0 0 0 0,0 0 0 0 0,0 0 0 0 0,0 0 1 0 0,0 0-1 0 0,0 0 0 0 0,0 0 0 0 0,0 0 0 0 0,0-1 0 0 0,0 1 0 0 0,0 0 0 0 0,0-1 0 0 0,0 1 0 0 0,0-1 0 0 0,0 1 1 0 0,0-1-1 0 0,0 1 0 0 0,0-1 0 0 0,0 0 0 0 0,1 1 0 0 0,-1-1 0 0 0,0 0 0 0 0,0 0 0 0 0,1 0 0 0 0,-1 1 0 0 0,1-1 1 0 0,-1 0-1 0 0,1 0 0 0 0,-1 0 0 0 0,1 0 0 0 0,-1 0 0 0 0,1 0 0 0 0,0 0 0 0 0,0 0 0 0 0,-1 0 0 0 0,1 0 0 0 0,0 0 1 0 0,0 0-1 0 0,0-1 0 0 0,0 1 0 0 0,0 0 0 0 0,0 0 0 0 0,1 0 0 0 0,-1 0 0 0 0,0 0 0 0 0,0 0 0 0 0,1 0 0 0 0,-1 0 1 0 0,1 0-1 0 0,-1 0 0 0 0,1 0 0 0 0,-1 1 0 0 0,1-1 0 0 0,0 0 84 0 0,12-20-1235 0 0</inkml:trace>
  <inkml:trace contextRef="#ctx0" brushRef="#br0" timeOffset="-92085.118">8256 1933 948 0 0,'8'-17'4632'0'0,"-8"31"-2505"0"0,-8 31-1484 0 0,-118 441 60 0 0,99-455-5655 0 0,27-31 3710 0 0,0-5-25 0 0</inkml:trace>
  <inkml:trace contextRef="#ctx0" brushRef="#br0" timeOffset="-91753.415">8405 2268 1576 0 0,'3'-4'179'0'0,"0"0"-1"0"0,0 1 0 0 0,0 0 1 0 0,1 0-1 0 0,-1 0 1 0 0,1 0-1 0 0,-1 0 1 0 0,1 1-1 0 0,0-1 0 0 0,0 1 1 0 0,0 0-1 0 0,1 1 1 0 0,-1-1-1 0 0,0 1 1 0 0,1-1-1 0 0,-1 1 0 0 0,0 0 1 0 0,1 1-1 0 0,0-1 1 0 0,-1 1-1 0 0,1 0 1 0 0,-1 0-1 0 0,1 1 0 0 0,-1-1 1 0 0,1 1-1 0 0,3 1-178 0 0,-2 3 98 0 0,0 0 0 0 0,-1 0 0 0 0,0 1 0 0 0,0 0 0 0 0,-1 0-1 0 0,1 0 1 0 0,-1 0 0 0 0,0 1 0 0 0,-1-1 0 0 0,0 1 0 0 0,0 0-1 0 0,0 0 1 0 0,-1 0 0 0 0,0 1 0 0 0,-1-1 0 0 0,1 1 0 0 0,-1-1 0 0 0,-1 1-1 0 0,1-1 1 0 0,-1 1 0 0 0,-1-1 0 0 0,1 1 0 0 0,-1-1 0 0 0,-1 0 0 0 0,1 1-1 0 0,-1-1 1 0 0,-1 0 0 0 0,1 0 0 0 0,-1 0 0 0 0,0 0 0 0 0,-1 0 0 0 0,0-1-1 0 0,0 1 1 0 0,0-1 0 0 0,-1 0 0 0 0,1 0 0 0 0,-2-1 0 0 0,1 0 0 0 0,-2 2-98 0 0,-101 108 2168 0 0,108-114-2155 0 0,0 1 0 0 0,-1-1 0 0 0,1 1 0 0 0,0-1-1 0 0,0 1 1 0 0,0-1 0 0 0,0 1 0 0 0,0-1 0 0 0,0 1 0 0 0,0-1 0 0 0,1 1 0 0 0,-1-1 0 0 0,0 0 0 0 0,1 1 0 0 0,-1-1 0 0 0,1 1 0 0 0,0-1 0 0 0,-1 0 0 0 0,1 0 0 0 0,0 1-1 0 0,0-1 1 0 0,0 0 0 0 0,0 0 0 0 0,0 0 0 0 0,0 0 0 0 0,0 0 0 0 0,0 0 0 0 0,0 0 0 0 0,0 0 0 0 0,1 0 0 0 0,-1-1 0 0 0,0 1 0 0 0,1 0 0 0 0,-1-1 0 0 0,0 1 0 0 0,1-1-1 0 0,-1 0 1 0 0,1 1 0 0 0,-1-1 0 0 0,1 0 0 0 0,-1 0 0 0 0,1 0 0 0 0,-1 0 0 0 0,1 0 0 0 0,-1 0 0 0 0,0 0 0 0 0,1-1 0 0 0,-1 1 0 0 0,1 0 0 0 0,-1-1 0 0 0,1 1 0 0 0,-1-1-13 0 0,170-21-1497 0 0,-134 16 256 0 0,-1-3-1 0 0,0 0 0 0 0,0-2 1 0 0,-1-2-1 0 0,-1-2 1 0 0,0 0-1 0 0,11-9 1242 0 0,-21 9-1217 0 0</inkml:trace>
  <inkml:trace contextRef="#ctx0" brushRef="#br0" timeOffset="-90915.796">6503 1687 1372 0 0,'-22'-1'2246'0'0,"-3"-3"-998"0"0,32 0 1495 0 0,738-35-500 0 0,170-2-1399 0 0,-539 21-347 0 0,-352 22-820 0 0,-9 15-8087 0 0,-18-16 7134 0 0</inkml:trace>
  <inkml:trace contextRef="#ctx0" brushRef="#br0" timeOffset="-49766.153">219 5593 2136 0 0,'0'1'152'0'0,"-1"-1"0"0"0,1 0 0 0 0,-1 0 0 0 0,1 0 0 0 0,0-1 0 0 0,-1 1 0 0 0,1 0-1 0 0,0 0 1 0 0,-1 0 0 0 0,1 0 0 0 0,-1 0 0 0 0,1 0 0 0 0,0 0 0 0 0,-1-1 0 0 0,1 1 0 0 0,0 0 0 0 0,-1 0 0 0 0,1 0-1 0 0,0-1 1 0 0,0 1 0 0 0,-1 0 0 0 0,1-1 0 0 0,0 1 0 0 0,0 0 0 0 0,-1 0 0 0 0,1-1 0 0 0,0 1 0 0 0,0-1 0 0 0,0 1 0 0 0,0 0-1 0 0,-1-1 1 0 0,1 1 0 0 0,0 0 0 0 0,0-1 0 0 0,0 1 0 0 0,0 0 0 0 0,0-1 0 0 0,0 1 0 0 0,0-1-152 0 0,-9 3 44 0 0,-3 0 46 0 0,1 0 1 0 0,-1 1-1 0 0,1 0 1 0 0,0 1-1 0 0,0 0 1 0 0,0 1-1 0 0,1 0 1 0 0,-1 1-1 0 0,1 0 0 0 0,1 1 1 0 0,-1 0-1 0 0,1 0 1 0 0,0 1-1 0 0,1 0 1 0 0,0 0-1 0 0,0 1 1 0 0,0 1-1 0 0,2-1 1 0 0,-1 1-1 0 0,1 0-90 0 0,6-8 8 0 0,-1-1 0 0 0,1 1 0 0 0,0 0 0 0 0,0 0 0 0 0,0-1 0 0 0,0 1-1 0 0,0 0 1 0 0,0 0 0 0 0,1-1 0 0 0,-1 1 0 0 0,0 0 0 0 0,1 0 0 0 0,0-1 0 0 0,-1 1-1 0 0,1-1 1 0 0,0 1 0 0 0,0 0 0 0 0,0-1 0 0 0,0 0 0 0 0,0 1 0 0 0,0-1 0 0 0,0 0-1 0 0,0 1 1 0 0,1-1 0 0 0,-1 0 0 0 0,0 0 0 0 0,1 0 0 0 0,-1 0 0 0 0,1 0 0 0 0,-1 0-1 0 0,1-1 1 0 0,0 1 0 0 0,-1 0 0 0 0,1-1 0 0 0,0 1 0 0 0,-1-1 0 0 0,1 0 0 0 0,0 1 0 0 0,0-1-1 0 0,-1 0 1 0 0,2 0-8 0 0,81 6-261 0 0,-76-6 203 0 0,13 1-84 0 0,1-2 1 0 0,-1 0 0 0 0,0-1 0 0 0,1-1 0 0 0,-1-1 0 0 0,0-1 0 0 0,-1-1 0 0 0,0-1 0 0 0,0-1 0 0 0,0 0-1 0 0,2-3 142 0 0,-20 11-2 0 0,0-1-1 0 0,-1 1 0 0 0,1 0 0 0 0,-1-1 1 0 0,1 1-1 0 0,-1-1 0 0 0,1 0 1 0 0,-1 1-1 0 0,0-1 0 0 0,1 0 0 0 0,-1 0 1 0 0,0 0-1 0 0,0 0 0 0 0,1 0 0 0 0,-1 0 1 0 0,0 0-1 0 0,0 0 0 0 0,0 0 0 0 0,0-1 1 0 0,0 1-1 0 0,-1 0 0 0 0,1-1 0 0 0,0 1 1 0 0,-1 0-1 0 0,1-1 0 0 0,0 1 0 0 0,-1-1 1 0 0,0 1-1 0 0,1-1 0 0 0,-1 0 1 0 0,0 1-1 0 0,0-1 0 0 0,0 1 0 0 0,0-1 1 0 0,0 1-1 0 0,0-1 0 0 0,0 1 0 0 0,-1-1 1 0 0,1 0-1 0 0,-1 1 0 0 0,1-1 0 0 0,-1 1 1 0 0,1 0-1 0 0,-1-1 0 0 0,0 1 0 0 0,0-1 1 0 0,1 1-1 0 0,-1 0 0 0 0,0 0 0 0 0,0 0 1 0 0,-1-1-1 0 0,1 1 0 0 0,0 0 1 0 0,0 0-1 0 0,0 0 0 0 0,-1 1 0 0 0,1-1 1 0 0,0 0-1 0 0,-1 0 0 0 0,1 1 0 0 0,-1-1 1 0 0,1 1-1 0 0,-1-1 0 0 0,1 1 0 0 0,-1-1 3 0 0,-147-37 864 0 0,49 22-333 0 0,99 15-566 0 0,15 1-282 0 0,45-9-178 0 0,-2-2 1 0 0,1-3 0 0 0,-2-2 0 0 0,0-3 0 0 0,36-18 494 0 0,-86 34 36 0 0,1 1 0 0 0,-1-1 0 0 0,0 0 0 0 0,0-1 0 0 0,0 1 1 0 0,-1-1-1 0 0,1-1 0 0 0,-1 1 0 0 0,0-1 0 0 0,0 0 0 0 0,0 0 0 0 0,-1 0 0 0 0,0 0 0 0 0,0-1 0 0 0,0 0 0 0 0,-1 0 0 0 0,0 0 0 0 0,0 0 0 0 0,0 0 0 0 0,-1-1 0 0 0,0 1 0 0 0,0-1 0 0 0,0 0 0 0 0,-1 1 0 0 0,0-1 0 0 0,-1 0 0 0 0,1 0 0 0 0,-1 0 0 0 0,-1 0 0 0 0,1 0 1 0 0,-1 1-1 0 0,0-1 0 0 0,-1 0 0 0 0,1 0 0 0 0,-2 1 0 0 0,0-3-36 0 0,-1 2 238 0 0,0 0 0 0 0,0 0 0 0 0,-1 1 0 0 0,0-1 0 0 0,0 1 0 0 0,0 0 0 0 0,-1 1 0 0 0,0-1 0 0 0,0 1 0 0 0,0 0 0 0 0,-1 1-1 0 0,0-1 1 0 0,0 1 0 0 0,0 1 0 0 0,0-1 0 0 0,-4 0-238 0 0,10 4 218 0 0,-22 18 106 0 0,18-11-248 0 0,1 0-1 0 0,-1 1 0 0 0,1-1 0 0 0,1 1 1 0 0,0 0-1 0 0,0 0 0 0 0,0 0 0 0 0,1 0 1 0 0,1 1-1 0 0,-1-1 0 0 0,1 0 0 0 0,1 1 1 0 0,-1-1-1 0 0,1 1 0 0 0,1-1 0 0 0,0 6-75 0 0,-1 0 161 0 0,51 243 980 0 0,-34-195-880 0 0,111 504 1200 0 0,-129-556-5890 0 0,-7-28 1662 0 0,-10-32-505 0 0,4 2 800 0 0,5 24 1270 0 0</inkml:trace>
  <inkml:trace contextRef="#ctx0" brushRef="#br0" timeOffset="-48146.931">3029 5203 1588 0 0,'7'13'5969'0'0,"-37"24"-5286"0"0,20-27-54 0 0,-16 24-347 0 0,2 1 0 0 0,1 1-1 0 0,2 1 1 0 0,1 1 0 0 0,2 1-1 0 0,2 0 1 0 0,1 1-1 0 0,-2 18-281 0 0,17-57-145 0 0,0-1-1 0 0,0 1 1 0 0,0 0 0 0 0,0 0-1 0 0,0 0 1 0 0,0-1-1 0 0,-1 1 1 0 0,1 0 0 0 0,0 0-1 0 0,0 0 1 0 0,-1-1-1 0 0,1 1 1 0 0,0 0-1 0 0,-1 0 1 0 0,1-1 0 0 0,-1 1-1 0 0,1 0 1 0 0,-1-1-1 0 0,1 1 1 0 0,-1-1-1 0 0,0 1 1 0 0,1 0 0 0 0,-1-1-1 0 0,0 1 1 0 0,1-1-1 0 0,-1 0 1 0 0,0 1-1 0 0,1-1 1 0 0,-1 0 0 0 0,0 1-1 0 0,0-1 1 0 0,0 0-1 0 0,1 0 1 0 0,-1 0-1 0 0,0 1 1 0 0,0-1 0 0 0,0 0-1 0 0,0 0 1 0 0,1 0-1 0 0,-1-1 1 0 0,0 1-1 0 0,0 0 1 0 0,0 0 0 0 0,1 0-1 0 0,-1 0 1 0 0,0-1-1 0 0,0 1 1 0 0,0 0-1 0 0,1-1 1 0 0,-1 1 0 0 0,0-1-1 0 0,1 1 1 0 0,-1-1-1 0 0,0 1 1 0 0,1-1 0 0 0,-1 1-1 0 0,1-1 1 0 0,-1 0-1 0 0,0 0 146 0 0,-12-10-1198 0 0</inkml:trace>
  <inkml:trace contextRef="#ctx0" brushRef="#br0" timeOffset="-47899.005">2624 5277 1496 0 0,'4'-32'7445'0'0,"26"37"-5166"0"0,36 39-1712 0 0,111 128 870 0 0,-86-79-2840 0 0,5-8-4627 0 0,-78-65 3524 0 0,-12-16 1309 0 0</inkml:trace>
  <inkml:trace contextRef="#ctx0" brushRef="#br0" timeOffset="-49265.949">1158 5452 2244 0 0,'0'22'7215'0'0,"-3"131"-5942"0"0,53 21-1201 0 0,-49-177-5924 0 0,-4-17 3738 0 0,-5-1 876 0 0</inkml:trace>
  <inkml:trace contextRef="#ctx0" brushRef="#br0" timeOffset="-48863.033">1168 5226 1240 0 0,'1'-5'81'0'0,"1"0"1"0"0,0 0-1 0 0,0 1 1 0 0,0-1-1 0 0,1 1 0 0 0,-1-1 1 0 0,1 1-1 0 0,0 0 0 0 0,0 0 1 0 0,1 0-1 0 0,-1 1 0 0 0,1-1 1 0 0,0 1-1 0 0,0 0 0 0 0,0 0 1 0 0,0 0-1 0 0,0 0 0 0 0,1 1 1 0 0,0-1-1 0 0,-1 1 1 0 0,1 1-1 0 0,0-1 0 0 0,0 1 1 0 0,0-1-1 0 0,0 1 0 0 0,0 1 1 0 0,0-1-1 0 0,0 1 0 0 0,0 0 1 0 0,0 0-1 0 0,0 0 0 0 0,0 1 1 0 0,0-1-1 0 0,0 1 0 0 0,0 1 1 0 0,0-1-1 0 0,0 1 1 0 0,0 0-1 0 0,-1 0 0 0 0,1 0 1 0 0,-1 0-1 0 0,1 1 0 0 0,-1 0 1 0 0,0 0-1 0 0,0 0 0 0 0,0 0 1 0 0,-1 1-1 0 0,1 0 0 0 0,-1 0 1 0 0,0 0-1 0 0,0 0 0 0 0,0 0 1 0 0,0 0-1 0 0,-1 1 0 0 0,1-1 1 0 0,-1 1-1 0 0,-1 0 1 0 0,2 1-82 0 0,-2 5 106 0 0,0-1-1 0 0,-1 0 1 0 0,0 1 0 0 0,-1-1 0 0 0,0 0 0 0 0,-1 0 0 0 0,0 0 0 0 0,0 1 0 0 0,-1-2 0 0 0,0 1 0 0 0,-1 0 0 0 0,0-1 0 0 0,-1 1 0 0 0,0-1 0 0 0,0-1 0 0 0,-1 1 0 0 0,0-1 0 0 0,0 1 0 0 0,-1-2 0 0 0,0 1 0 0 0,0-1 0 0 0,-1 0 0 0 0,0-1 0 0 0,0 0 0 0 0,-1 0 0 0 0,0 0 0 0 0,0-1 0 0 0,0-1 0 0 0,-1 0 0 0 0,1 0 0 0 0,-10 2-106 0 0,-18-17 1827 0 0,46 8-1792 0 0,0 1-1 0 0,0 1 1 0 0,0-1 0 0 0,1 2 0 0 0,-1-1-1 0 0,0 1 1 0 0,0 0 0 0 0,0 1 0 0 0,1 0-1 0 0,-1 1 1 0 0,0 0 0 0 0,0 0 0 0 0,0 1-1 0 0,-1 0 1 0 0,1 1 0 0 0,-1-1-1 0 0,0 2 1 0 0,2 0-35 0 0,10 3 70 0 0,200 91-647 0 0,-77-24-2881 0 0,-116-66-1754 0 0,-27-9 4081 0 0</inkml:trace>
  <inkml:trace contextRef="#ctx0" brushRef="#br0" timeOffset="-48441.707">1800 5236 1204 0 0,'58'119'3994'0'0,"28"126"785"0"0,-65-216-2281 0 0,5-66-1326 0 0,-13 14-1296 0 0,168-260 482 0 0,-147 217-2006 0 0,-27 65-4314 0 0,8 2 4040 0 0,-10-1 662 0 0,3 0-181 0 0</inkml:trace>
  <inkml:trace contextRef="#ctx0" brushRef="#br0" timeOffset="-47202.438">3752 4935 2596 0 0,'-1'-18'4504'0'0,"3"18"-4702"0"0,14 23-3417 0 0,-6-9 2368 0 0</inkml:trace>
  <inkml:trace contextRef="#ctx0" brushRef="#br0" timeOffset="-47388.583">3781 5170 2200 0 0,'-1'20'5997'0'0,"-2"67"-4306"0"0,1-77-1607 0 0,1 1 1 0 0,0-1 0 0 0,1 1 0 0 0,0-1 0 0 0,1 1-1 0 0,0-1 1 0 0,0 0 0 0 0,1 1 0 0 0,1-1 0 0 0,-1 0 0 0 0,2 0-1 0 0,0 0 1 0 0,0-1 0 0 0,0 1 0 0 0,1-1 0 0 0,1 0 0 0 0,-1 0-1 0 0,2-1 1 0 0,-1 0 0 0 0,1 0 0 0 0,0 0 0 0 0,1-1-1 0 0,1 1-84 0 0,-6-7-185 0 0,-1-1-1 0 0,1 0 0 0 0,-1 0 1 0 0,1-1-1 0 0,-1 1 0 0 0,1-1 1 0 0,-1 1-1 0 0,1-1 0 0 0,-1 0 1 0 0,1 0-1 0 0,-1 0 0 0 0,0 0 0 0 0,1 0 1 0 0,-1 0-1 0 0,0-1 0 0 0,0 1 1 0 0,0-1-1 0 0,0 0 0 0 0,0 1 1 0 0,0-1-1 0 0,-1 0 0 0 0,1 0 1 0 0,-1 0-1 0 0,1 0 0 0 0,-1 0 0 0 0,0-1 1 0 0,1 1-1 0 0,-1 0 0 0 0,0-1 1 0 0,-1 1-1 0 0,1-1 0 0 0,0 1 1 0 0,-1-1-1 0 0,1 1 0 0 0,-1-1 1 0 0,0 1-1 0 0,0-1 0 0 0,0 1 0 0 0,0-1 1 0 0,0 1-1 0 0,-1-1 0 0 0,1 1 1 0 0,-1-1-1 0 0,1 1 0 0 0,-1-1 186 0 0,1-13-1222 0 0</inkml:trace>
  <inkml:trace contextRef="#ctx0" brushRef="#br0" timeOffset="-46787.571">3998 5481 976 0 0,'1'-1'103'0'0,"-1"1"-1"0"0,1-1 1 0 0,-1 0-1 0 0,1 1 1 0 0,-1-1-1 0 0,1 1 1 0 0,-1-1 0 0 0,1 1-1 0 0,-1-1 1 0 0,1 1-1 0 0,0-1 1 0 0,-1 1-1 0 0,1-1 1 0 0,0 1 0 0 0,-1 0-1 0 0,1 0 1 0 0,0-1-1 0 0,0 1 1 0 0,-1 0-1 0 0,1 0 1 0 0,0 0-1 0 0,0 0 1 0 0,-1-1 0 0 0,1 1-1 0 0,0 0 1 0 0,0 1-1 0 0,-1-1 1 0 0,1 0-1 0 0,0 0 1 0 0,0 0 0 0 0,-1 0-1 0 0,1 1 1 0 0,0-1-1 0 0,0 0 1 0 0,-1 0-1 0 0,1 1 1 0 0,0-1-1 0 0,-1 1 1 0 0,1-1 0 0 0,0 1-1 0 0,-1-1 1 0 0,1 1-1 0 0,-1-1 1 0 0,1 1-1 0 0,-1-1 1 0 0,1 1 0 0 0,-1 0-1 0 0,0-1 1 0 0,1 1-1 0 0,-1 0 1 0 0,0-1-1 0 0,1 1 1 0 0,-1 0-1 0 0,0 0 1 0 0,0-1 0 0 0,1 1-1 0 0,-1 0 1 0 0,0 0-1 0 0,0 0-102 0 0,12-15 134 0 0,0-1 0 0 0,-1 0 0 0 0,-1-1-1 0 0,0 0 1 0 0,-1-1 0 0 0,-1 0 0 0 0,-1 0-1 0 0,0 0 1 0 0,-1-1 0 0 0,-1 0 0 0 0,-1 0-1 0 0,0-1 1 0 0,-1 1 0 0 0,-2-1 0 0 0,1 0 0 0 0,-3-13-134 0 0,1 30 58 0 0,3-5 118 0 0,35 29-109 0 0,-25-17 72 0 0,0 1 0 0 0,0-1 0 0 0,0 2 0 0 0,-1 0 0 0 0,0 1 0 0 0,-1 0 0 0 0,0 0-1 0 0,0 1 1 0 0,-1 1 0 0 0,0 0 0 0 0,0 0 0 0 0,-1 1 0 0 0,-1 0 0 0 0,0 0 0 0 0,0 1 0 0 0,-1 0 0 0 0,-1 1 0 0 0,0 0 0 0 0,0 0-1 0 0,-1 0 1 0 0,-1 0 0 0 0,-1 1 0 0 0,0-1 0 0 0,1 5-139 0 0,-4-12-1 0 0,-1 0-1 0 0,1-1 1 0 0,-1 1 0 0 0,0 0-1 0 0,0-1 1 0 0,0 1 0 0 0,-1-1-1 0 0,0 1 1 0 0,0-1 0 0 0,0 0-1 0 0,-1 0 1 0 0,0 0-1 0 0,0 0 1 0 0,0 0 0 0 0,0-1-1 0 0,-1 1 1 0 0,0-1 0 0 0,0 0-1 0 0,0 0 1 0 0,0 0 0 0 0,-1-1-1 0 0,-1 2 2 0 0,5-5-119 0 0,0 1-1 0 0,0 0 0 0 0,0-1 1 0 0,-1 1-1 0 0,1-1 1 0 0,0 0-1 0 0,0 1 1 0 0,0-1-1 0 0,-1 0 0 0 0,1 0 1 0 0,0 0-1 0 0,0 1 1 0 0,-1-1-1 0 0,1-1 1 0 0,0 1-1 0 0,-1 0 0 0 0,1 0 1 0 0,0 0-1 0 0,0-1 1 0 0,0 1-1 0 0,-1 0 0 0 0,1-1 1 0 0,0 0-1 0 0,0 1 1 0 0,0-1-1 0 0,0 1 1 0 0,0-1-1 0 0,0 0 0 0 0,0 0 1 0 0,0 0-1 0 0,0 0 1 0 0,0 1-1 0 0,0-1 1 0 0,1 0-1 0 0,-1-1 0 0 0,0 1 1 0 0,0 0-1 0 0,1 0 1 0 0,-1 0-1 0 0,1 0 1 0 0,-1 0-1 0 0,1-1 0 0 0,0 1 1 0 0,-1 0-1 0 0,1 0 1 0 0,0-2 119 0 0,-17-60-3802 0 0,14 39 2547 0 0</inkml:trace>
  <inkml:trace contextRef="#ctx0" brushRef="#br0" timeOffset="-32052.864">4899 5490 916 0 0,'0'0'351'0'0,"0"0"-61"0"0,0 12-4 0 0,1-11 5820 0 0,128-202-5299 0 0,-92 154-805 0 0,53-95-450 0 0,-89 139 282 0 0,-1 3 27 0 0,-38-6-175 0 0,32 7 290 0 0,0 1 0 0 0,0 0 0 0 0,0 0 0 0 0,1 0 0 0 0,-1 1 0 0 0,1 0 1 0 0,-1 0-1 0 0,1 0 0 0 0,0 1 0 0 0,0 0 0 0 0,1 0 0 0 0,-1 0 0 0 0,1 0 0 0 0,0 1 0 0 0,0-1 0 0 0,0 1 0 0 0,1 0 0 0 0,0 1 0 0 0,0-1 0 0 0,0 0 0 0 0,0 1 0 0 0,1 0 0 0 0,0 0 0 0 0,0-1 0 0 0,1 1 0 0 0,-1 0 0 0 0,1 0 0 0 0,1 1 0 0 0,-1-1 0 0 0,1 0 0 0 0,0 6 24 0 0,159 167-175 0 0,-158-174 180 0 0,0-1-1 0 0,0 1 1 0 0,0-1 0 0 0,0 1-1 0 0,-1 0 1 0 0,1-1-1 0 0,-1 1 1 0 0,-1 0-1 0 0,1-1 1 0 0,0 1-1 0 0,-1-1 1 0 0,0 1 0 0 0,0-1-1 0 0,-1 1 1 0 0,1-1-1 0 0,-1 0 1 0 0,0 1-1 0 0,0-1 1 0 0,0 0-1 0 0,-1 0 1 0 0,1 0 0 0 0,-1-1-1 0 0,0 1 1 0 0,0-1-1 0 0,-3 3-4 0 0,-60 34-3894 0 0,64-39 2685 0 0</inkml:trace>
  <inkml:trace contextRef="#ctx0" brushRef="#br0" timeOffset="-31136.566">5240 5242 1128 0 0,'0'1'120'0'0,"0"-1"1"0"0,-1 0-1 0 0,1 0 0 0 0,0 0 1 0 0,-1 0-1 0 0,1 0 0 0 0,0 1 0 0 0,0-1 1 0 0,-1 0-1 0 0,1 0 0 0 0,0 0 1 0 0,-1 0-1 0 0,1 0 0 0 0,0 0 0 0 0,-1 0 1 0 0,1 0-1 0 0,0 0 0 0 0,-1 0 1 0 0,1 0-1 0 0,0-1 0 0 0,-1 1 1 0 0,1 0-1 0 0,0 0 0 0 0,-1 0 0 0 0,1 0-120 0 0,0 48 2778 0 0,3-42-2758 0 0,1-1 1 0 0,-1 0-1 0 0,1 0 1 0 0,0-1-1 0 0,0 1 1 0 0,0-1-1 0 0,1 0 1 0 0,0 0-1 0 0,0 0 1 0 0,0 0-1 0 0,0-1 1 0 0,0 0-1 0 0,1 0 0 0 0,-1-1 1 0 0,1 1-1 0 0,0-1 1 0 0,0 0-1 0 0,0-1 1 0 0,0 1-1 0 0,0-1 1 0 0,0-1-1 0 0,0 1 1 0 0,0-1-1 0 0,0 0 1 0 0,0 0-1 0 0,1-1 1 0 0,-1 1-1 0 0,5-3-20 0 0,167-62 596 0 0,-95-11 388 0 0,-63 51 838 0 0,-13 32-270 0 0,-7 149-1611 0 0,24 39 34 0 0,-8 55 35 0 0,-16-236 13 0 0,-2-1 0 0 0,1 0 0 0 0,-2 1 0 0 0,1-1 0 0 0,-2 0 0 0 0,0 0-1 0 0,0-1 1 0 0,-1 1 0 0 0,-1-1 0 0 0,0 0 0 0 0,-1 0 0 0 0,-4 5-23 0 0,8-12 2 0 0,0 0 0 0 0,-1-1 0 0 0,1 0 0 0 0,-1 0 0 0 0,0 0 0 0 0,0 0 0 0 0,0-1 0 0 0,-1 1 0 0 0,1-1 0 0 0,-1 0 0 0 0,0 0 0 0 0,0-1 0 0 0,0 0 0 0 0,0 1 0 0 0,0-2 0 0 0,0 1 0 0 0,-1 0 0 0 0,1-1 0 0 0,0 0 0 0 0,-1-1 0 0 0,1 1 1 0 0,-1-1-1 0 0,0 0 0 0 0,1 0 0 0 0,-1-1 0 0 0,1 1 0 0 0,0-1 0 0 0,-1-1 0 0 0,1 1 0 0 0,0-1 0 0 0,-5-1-2 0 0,1-2-127 0 0,-1 0-1 0 0,1-1 1 0 0,0 0 0 0 0,1 0 0 0 0,-1-1-1 0 0,1 0 1 0 0,1 0 0 0 0,-1-1-1 0 0,1 0 1 0 0,1 0 0 0 0,-1-1 0 0 0,2 0-1 0 0,-1 0 1 0 0,1 0 0 0 0,0-1 0 0 0,1 0-1 0 0,0 0 1 0 0,1 0 0 0 0,0 0 0 0 0,0 0-1 0 0,1-1 1 0 0,1 1 0 0 0,-1-1 0 0 0,2 0-1 0 0,0 1 1 0 0,0-1 0 0 0,0 0 0 0 0,2 1-1 0 0,-1-1 1 0 0,1 1 0 0 0,1-1 0 0 0,0 1-1 0 0,0 0 1 0 0,1 0 0 0 0,1 0-1 0 0,-1 1 1 0 0,2 0 0 0 0,-1-1 0 0 0,2 1 127 0 0,104-120-4865 0 0,-76 102 3637 0 0</inkml:trace>
  <inkml:trace contextRef="#ctx0" brushRef="#br0" timeOffset="-30312.252">5816 5188 1160 0 0,'0'0'502'0'0,"0"0"-90"0"0,12 28 1972 0 0,19 176 1962 0 0,-31-203-4109 0 0,2 3 411 0 0,77-222-346 0 0,-78 217-317 0 0,-1 0 1 0 0,1 0-1 0 0,0 0 0 0 0,-1 0 1 0 0,1 0-1 0 0,0 1 1 0 0,0-1-1 0 0,0 0 0 0 0,0 0 1 0 0,0 0-1 0 0,0 1 0 0 0,0-1 1 0 0,0 1-1 0 0,0-1 1 0 0,0 1-1 0 0,0-1 0 0 0,0 1 1 0 0,0 0-1 0 0,0-1 0 0 0,0 1 1 0 0,1 0-1 0 0,-1 0 1 0 0,0 0-1 0 0,0 0 0 0 0,0 0 1 0 0,1 0-1 0 0,-1 0 0 0 0,0 0 1 0 0,0 0-1 0 0,0 1 1 0 0,0-1-1 0 0,0 0 0 0 0,1 1 1 0 0,-1-1-1 0 0,0 1 0 0 0,0-1 1 0 0,0 1-1 0 0,0 0 1 0 0,0-1-1 0 0,0 1 0 0 0,0 0 1 0 0,-1 0-1 0 0,1 0 0 0 0,0-1 1 0 0,0 1-1 0 0,-1 0 1 0 0,1 0-1 0 0,0 0 0 0 0,-1 0 1 0 0,1 0-1 0 0,-1 1 0 0 0,1-1 1 0 0,-1 0-1 0 0,0 0 1 0 0,1 0-1 0 0,-1 0 0 0 0,0 0 1 0 0,0 1-1 0 0,0-1 0 0 0,0 1 15 0 0,36 77-92 0 0,-18-2 293 0 0,-18-77-59 0 0,0 0-50 0 0,33-68 410 0 0,45-72-614 0 0,-12 92-842 0 0,-65 48 910 0 0,-1 0 5 0 0,23 39-130 0 0,71 188-2146 0 0,-82-219-857 0 0,-10-8 1927 0 0</inkml:trace>
  <inkml:trace contextRef="#ctx0" brushRef="#br0" timeOffset="-29581.907">6435 5166 1160 0 0,'27'59'2572'0'0,"5"106"1955"0"0,-12-213-3273 0 0,82-150-870 0 0,-101 197-401 0 0,0 1 1 0 0,0-1-1 0 0,0 1 1 0 0,0-1-1 0 0,-1 1 1 0 0,1-1-1 0 0,0 1 1 0 0,0 0-1 0 0,0 0 0 0 0,0-1 1 0 0,0 1-1 0 0,0 0 1 0 0,0 0-1 0 0,0 0 1 0 0,0 0-1 0 0,0 0 1 0 0,0 0-1 0 0,0 0 1 0 0,0 1-1 0 0,0-1 0 0 0,0 0 1 0 0,0 0-1 0 0,0 1 1 0 0,0-1-1 0 0,0 1 1 0 0,-1-1-1 0 0,1 1 1 0 0,0-1-1 0 0,0 1 1 0 0,0-1-1 0 0,-1 1 0 0 0,1 0 1 0 0,0-1-1 0 0,-1 1 1 0 0,1 0-1 0 0,0 0 1 0 0,-1 0-1 0 0,1-1 1 0 0,-1 1-1 0 0,1 0 1 0 0,-1 0-1 0 0,0 0 0 0 0,1 0 1 0 0,-1 0-1 0 0,0 0 1 0 0,0 0-1 0 0,0 0 1 0 0,1 0-1 0 0,-1 0 1 0 0,0 0-1 0 0,0 0 1 0 0,0 0-1 0 0,-1 0 0 0 0,1 0 1 0 0,0 0-1 0 0,0 0 1 0 0,0 0-1 0 0,-1-1 1 0 0,1 2 16 0 0,23 75-48 0 0,-17-26-58 0 0,-6-49 135 0 0,0 59 431 0 0,67-136-387 0 0,-1-30-1731 0 0,-32 154 1000 0 0,-33-37 598 0 0,1-1 0 0 0,0 0 0 0 0,1 0 0 0 0,0 0 0 0 0,1 0 0 0 0,0 0 0 0 0,0 0 0 0 0,2-1 0 0 0,-1 0 0 0 0,1 0 1 0 0,0-1-1 0 0,1 1 0 0 0,0-1 0 0 0,1-1 0 0 0,0 1 0 0 0,0-1 0 0 0,0-1 0 0 0,1 1 0 0 0,1-2 0 0 0,-1 1 0 0 0,1-1 1 0 0,10 4 59 0 0,-10-9-3712 0 0,-10-1 2585 0 0</inkml:trace>
  <inkml:trace contextRef="#ctx0" brushRef="#br0" timeOffset="-29161.954">7010 5395 1024 0 0,'122'-76'4188'0'0,"-115"73"-4111"0"0,0-2 0 0 0,1 1 0 0 0,-1-1 1 0 0,-1 0-1 0 0,1-1 0 0 0,-1 1 0 0 0,0-1 1 0 0,0-1-1 0 0,0 1 0 0 0,-1-1 0 0 0,0 0 0 0 0,-1 0 1 0 0,1 0-1 0 0,-2-1 0 0 0,1 0 0 0 0,-1 1 1 0 0,1-3-78 0 0,-4 9 70 0 0,-5-10 70 0 0,-2 8-119 0 0,-1 0 0 0 0,0 0 0 0 0,0 0 0 0 0,0 1 0 0 0,0 1 0 0 0,-1 0 0 0 0,1 0 0 0 0,0 0 1 0 0,-1 1-1 0 0,1 0 0 0 0,0 1 0 0 0,-1 0 0 0 0,1 0 0 0 0,0 0 0 0 0,0 1 0 0 0,0 1 0 0 0,0 0 0 0 0,0 0 0 0 0,0 0 1 0 0,1 1-1 0 0,0 0 0 0 0,-1 0 0 0 0,1 1 0 0 0,1 0 0 0 0,-1 0 0 0 0,1 0 0 0 0,0 1 0 0 0,0 0 0 0 0,0 0 1 0 0,1 1-1 0 0,-2 2-21 0 0,6-6 5 0 0,-1-1 0 0 0,0 0 0 0 0,1 1 1 0 0,-1-1-1 0 0,1 1 0 0 0,0 0 0 0 0,0-1 1 0 0,0 1-1 0 0,0 0 0 0 0,0 0 0 0 0,1-1 1 0 0,-1 1-1 0 0,1 0 0 0 0,0 0 0 0 0,0 0 1 0 0,0 0-1 0 0,0 0 0 0 0,0 0 0 0 0,1-1 1 0 0,-1 1-1 0 0,1 0 0 0 0,0 0 0 0 0,-1 0 0 0 0,1-1 1 0 0,1 1-1 0 0,-1 0 0 0 0,0-1 0 0 0,1 1 1 0 0,-1-1-1 0 0,1 0 0 0 0,0 1 0 0 0,0-1 1 0 0,0 0-1 0 0,0 0 0 0 0,0 0 0 0 0,0 0 1 0 0,0-1-1 0 0,1 1 0 0 0,-1 0 0 0 0,1-1 1 0 0,-1 0-1 0 0,1 1 0 0 0,2-1-5 0 0,118 32-1184 0 0,-41-55-2041 0 0,-58 13 2048 0 0</inkml:trace>
  <inkml:trace contextRef="#ctx0" brushRef="#br0" timeOffset="-28806.512">7423 4878 1024 0 0,'7'33'3584'0'0,"-5"-3"-2994"0"0,-2-5-348 0 0,0 0 0 0 0,2 0 0 0 0,0 0-1 0 0,2 0 1 0 0,1-1 0 0 0,0 1 0 0 0,2-1 0 0 0,1-1 0 0 0,1 1 0 0 0,1-1 0 0 0,1-1 0 0 0,1 0-1 0 0,1 0 1 0 0,1-1 0 0 0,0-1 0 0 0,13 12-242 0 0,-25-30-150 0 0,1 0 0 0 0,-1 0-1 0 0,1-1 1 0 0,-1 1 0 0 0,1-1 0 0 0,0 0-1 0 0,-1 0 1 0 0,1 0 0 0 0,0 0 0 0 0,0 0-1 0 0,0 0 1 0 0,0-1 0 0 0,0 0 0 0 0,0 1-1 0 0,0-1 1 0 0,0 0 0 0 0,0 0 0 0 0,0-1-1 0 0,0 1 1 0 0,0-1 0 0 0,0 1 0 0 0,0-1-1 0 0,0 0 1 0 0,-1 0 0 0 0,1 0 0 0 0,0-1 0 0 0,0 1-1 0 0,-1-1 1 0 0,1 1 0 0 0,-1-1 0 0 0,1 0-1 0 0,-1 0 1 0 0,0 0 0 0 0,0 0 0 0 0,0 0-1 0 0,0-1 1 0 0,0 1 0 0 0,0 0 0 0 0,-1-1-1 0 0,1 0 1 0 0,-1 1 0 0 0,0-1 0 0 0,0 0 150 0 0,3-13-1248 0 0</inkml:trace>
  <inkml:trace contextRef="#ctx0" brushRef="#br0" timeOffset="-28494.686">7279 5158 1460 0 0,'-17'3'1634'0'0,"-8"0"2183"0"0,44-2-2063 0 0,242-34-3697 0 0,-183 13-1861 0 0,-58 14 2642 0 0</inkml:trace>
  <inkml:trace contextRef="#ctx0" brushRef="#br0" timeOffset="-27907.529">7728 5109 1160 0 0,'53'17'5731'0'0,"51"82"-5017"0"0,-77-14 372 0 0,-27-85-1075 0 0,-1-1 1 0 0,1 0-1 0 0,-1 1 0 0 0,1-1 1 0 0,-1 0-1 0 0,1 1 1 0 0,-1-1-1 0 0,0 1 1 0 0,1 0-1 0 0,-1-1 0 0 0,0 1 1 0 0,1-1-1 0 0,-1 1 1 0 0,0 0-1 0 0,0-1 0 0 0,0 1 1 0 0,1 0-1 0 0,-1 0 1 0 0,0 0-1 0 0,0 0 1 0 0,0 0-1 0 0,1 0 0 0 0,-1 0 1 0 0,0 0-1 0 0,0 0 1 0 0,0 0-1 0 0,1 0 0 0 0,-1 0 1 0 0,0 1-1 0 0,0-1 1 0 0,0 0-1 0 0,1 0 1 0 0,-1 1-1 0 0,0-1 0 0 0,1 1 1 0 0,-1-1-1 0 0,0 1 1 0 0,1-1-1 0 0,-1 1 0 0 0,0-1 1 0 0,1 1-1 0 0,-1-1 1 0 0,1 1-1 0 0,-1 0 1 0 0,1-1-1 0 0,0 1 0 0 0,-1 0 1 0 0,1 0-1 0 0,-1-1 1 0 0,1 1-1 0 0,0 0 0 0 0,0 0 1 0 0,0-1-1 0 0,-1 1 1 0 0,1 0-1 0 0,0 0 1 0 0,0 0-1 0 0,0-1 0 0 0,0 1 1 0 0,0 0-1 0 0,0 0 1 0 0,0 0-1 0 0,1-1 0 0 0,-1 1 1 0 0,0 0-12 0 0,3-14-61 0 0,0 1 0 0 0,1-1 0 0 0,0 0 1 0 0,1 1-1 0 0,1 0 0 0 0,0 0 0 0 0,0 1 0 0 0,2 0 1 0 0,-1 0-1 0 0,1 0 0 0 0,0 1 0 0 0,1 0 0 0 0,1 1 0 0 0,-1 0 1 0 0,1 1-1 0 0,1-1 0 0 0,-1 2 0 0 0,2 0 0 0 0,3-2 61 0 0,-13 10-4 0 0,1 1-1 0 0,-1-1 0 0 0,1 1 0 0 0,-1-1 0 0 0,0 1 1 0 0,1 0-1 0 0,-1 0 0 0 0,0 0 0 0 0,0 0 0 0 0,0 1 0 0 0,-1-1 1 0 0,1 0-1 0 0,0 1 0 0 0,-1-1 0 0 0,0 1 0 0 0,1 0 1 0 0,-1-1-1 0 0,0 1 0 0 0,-1 0 0 0 0,1 0 0 0 0,0 0 0 0 0,-1 0 1 0 0,1-1-1 0 0,-1 1 0 0 0,0 0 0 0 0,0 0 0 0 0,0 0 1 0 0,-1 0-1 0 0,1 0 0 0 0,-1 0 0 0 0,1 0 0 0 0,-1-1 0 0 0,0 2 6 0 0,2 16 7 0 0,-1-14-24 0 0,1 0 0 0 0,0-1 0 0 0,0 1 0 0 0,0 0-1 0 0,1-1 1 0 0,-1 1 0 0 0,1-1 0 0 0,0 0 0 0 0,1 0 0 0 0,0 1-1 0 0,-1-1 1 0 0,2-1 0 0 0,-1 1 0 0 0,0 0 0 0 0,1-1-1 0 0,0 0 1 0 0,0 0 0 0 0,0 0 16 0 0,-2-4-735 0 0,17-3-1995 0 0,7-13 1337 0 0,-11 1 3 0 0</inkml:trace>
  <inkml:trace contextRef="#ctx0" brushRef="#br0" timeOffset="-27612.186">8071 4902 1132 0 0,'-32'-19'9102'0'0,"24"10"-8948"0"0,19 20-7669 0 0,-6-9 6306 0 0</inkml:trace>
  <inkml:trace contextRef="#ctx0" brushRef="#br0" timeOffset="-27332.247">8429 5107 976 0 0,'-29'28'3909'0'0,"22"-24"-3445"0"0,-32 23 616 0 0,29-23-928 0 0,1 1-1 0 0,1 0 0 0 0,-1 0 0 0 0,1 1 1 0 0,0 0-1 0 0,0 0 0 0 0,1 1 0 0 0,0 0 1 0 0,0 0-1 0 0,0 1 0 0 0,1-1 0 0 0,0 2 1 0 0,1-1-1 0 0,0 1 0 0 0,0-1 0 0 0,1 1 0 0 0,0 1 1 0 0,0-1-1 0 0,1 1 0 0 0,-1 6-151 0 0,6-12 6 0 0,0 0 0 0 0,0 0 0 0 0,0 0 0 0 0,0-1 0 0 0,1 1 0 0 0,0-1 0 0 0,-1 1 0 0 0,1-1 0 0 0,1 0 0 0 0,-1 0 0 0 0,0 0 1 0 0,1 0-1 0 0,-1-1 0 0 0,1 0 0 0 0,0 1 0 0 0,0-1 0 0 0,0 0 0 0 0,0-1 0 0 0,0 1 0 0 0,1-1 0 0 0,-1 0 0 0 0,0 0 0 0 0,0 0 0 0 0,1-1 0 0 0,-1 1-6 0 0,14 1-535 0 0,-1-1 0 0 0,1 0 0 0 0,0-1 1 0 0,-1-1-1 0 0,1-1 0 0 0,-1 0 0 0 0,0-1 0 0 0,1-1 1 0 0,-2-1-1 0 0,1-1 0 0 0,0 0 0 0 0,-1-1 0 0 0,4-2 535 0 0,6-7-1224 0 0</inkml:trace>
  <inkml:trace contextRef="#ctx0" brushRef="#br0" timeOffset="-27019.571">8848 5128 1684 0 0,'0'0'1068'0'0,"14"0"468"0"0,-4 4 1904 0 0,-10-4-3808 0 0,32 16 1581 0 0,-25-15-6492 0 0,-9-4 4089 0 0</inkml:trace>
  <inkml:trace contextRef="#ctx0" brushRef="#br0" timeOffset="-16844.992">4539 6626 1268 0 0,'0'0'493'0'0,"0"0"-84"0"0,0 0-20 0 0,-4 4 74 0 0,-148 165 1767 0 0,113-144-4695 0 0,28-21 1326 0 0</inkml:trace>
  <inkml:trace contextRef="#ctx0" brushRef="#br0" timeOffset="-16594.002">4755 6738 1148 0 0,'2'0'904'0'0,"-2"3"-36"0"0,-2 0-148 0 0,-2 2-76 0 0,0-1-24 0 0,-10 7-19 0 0,3-1-201 0 0,-4-2 0 0 0,6 4-36 0 0,-2 6-56 0 0,3-3-112 0 0,-2 1-100 0 0,2 2-208 0 0,3-1 4 0 0,-3-2-712 0 0,2-2-553 0 0,1-2 73 0 0,2-5 52 0 0</inkml:trace>
  <inkml:trace contextRef="#ctx0" brushRef="#br0" timeOffset="-17761.359">3230 6702 1392 0 0,'1'-2'893'0'0,"-3"9"3919"0"0,-4 17-4796 0 0,0 0 0 0 0,-2-1 1 0 0,-1 0-1 0 0,-1 0 0 0 0,-1-1 1 0 0,-1-1-1 0 0,-1 0 0 0 0,-1 0 1 0 0,0-1-1 0 0,-11 9-16 0 0,21-25-1122 0 0,3-3-2475 0 0,1-2 2336 0 0</inkml:trace>
  <inkml:trace contextRef="#ctx0" brushRef="#br0" timeOffset="-17513.239">3547 6798 1356 0 0,'0'6'1064'0'0,"0"2"-212"0"0,-3-1-80 0 0,-2 13-88 0 0,-3-1-56 0 0,-3-1-99 0 0,0 2-65 0 0,-2-1-76 0 0,0 1-76 0 0,2-1-176 0 0,0-1-64 0 0,-2-4-8 0 0,2 1-648 0 0,0-2-628 0 0,-5-2-121 0 0,4-5 53 0 0,1-5-32 0 0</inkml:trace>
  <inkml:trace contextRef="#ctx0" brushRef="#br0" timeOffset="-18695.308">1918 6873 1108 0 0,'11'11'5284'0'0,"-33"37"-4619"0"0,21-46-419 0 0,-36 49-90 0 0,0-35-5089 0 0,32-16 3675 0 0</inkml:trace>
  <inkml:trace contextRef="#ctx0" brushRef="#br0" timeOffset="-18463.25">2198 6917 1504 0 0,'4'5'239'0'0,"-1"1"1"0"0,0 0-1 0 0,-1 0 0 0 0,1 0 1 0 0,-1 0-1 0 0,0 1 0 0 0,-1-1 1 0 0,1 1-1 0 0,-2-1 0 0 0,1 1 1 0 0,0-1-1 0 0,-1 1 0 0 0,0-1 1 0 0,-1 1-1 0 0,0 0 0 0 0,0-1 1 0 0,0 1-1 0 0,-1-1 0 0 0,1 0 1 0 0,-2 1-1 0 0,1-1 0 0 0,-1 0 1 0 0,-1 2-240 0 0,-52 83-1895 0 0,53-82-655 0 0,3-9 1234 0 0</inkml:trace>
  <inkml:trace contextRef="#ctx0" brushRef="#br0" timeOffset="-19382.138">568 6960 1380 0 0,'-19'29'3378'0'0,"6"-13"-3141"0"0,6-1 176 0 0,-43 62-523 0 0,0-53-3465 0 0,42-24 2820 0 0</inkml:trace>
  <inkml:trace contextRef="#ctx0" brushRef="#br0" timeOffset="-19131.837">808 7023 1336 0 0,'-110'174'3802'0'0,"46"-88"-3041"0"0,40-45-4109 0 0,23-40 1857 0 0</inkml:trace>
  <inkml:trace contextRef="#ctx0" brushRef="#br0" timeOffset="-13815.729">5397 6500 1924 0 0,'0'0'551'0'0,"0"0"-42"0"0,0 0-98 0 0,0 0-53 0 0,0 0 9 0 0,0 0 3 0 0,0 0-6 0 0,1-13 110 0 0,-7 14 3684 0 0,3 1-4145 0 0,1 0 0 0 0,-1 0-1 0 0,1 1 1 0 0,0-1 0 0 0,0 1-1 0 0,0-1 1 0 0,0 1 0 0 0,1-1-1 0 0,-1 1 1 0 0,1 0 0 0 0,0 0 0 0 0,-1 0-1 0 0,1 0 1 0 0,0 0 0 0 0,1 0-1 0 0,-1 0 1 0 0,1 0 0 0 0,-1 1-1 0 0,1-1 1 0 0,0 0 0 0 0,0 0-1 0 0,0 0 1 0 0,1 0 0 0 0,-1 1 0 0 0,1 0-13 0 0,0 70 174 0 0,4-1 0 0 0,3-1 1 0 0,3 1-1 0 0,3-1 1 0 0,20 58-175 0 0,0-22 317 0 0,-40-150-7916 0 0,6 29 6377 0 0</inkml:trace>
  <inkml:trace contextRef="#ctx0" brushRef="#br0" timeOffset="-13476.465">5456 6690 2440 0 0,'-1'-4'139'0'0,"0"-1"0"0"0,0 1 0 0 0,0-1 0 0 0,1 0 0 0 0,0 1 0 0 0,0-1 1 0 0,0 0-1 0 0,0 1 0 0 0,1-1 0 0 0,0 1 0 0 0,0-1 0 0 0,0 1 0 0 0,0-1 0 0 0,1 1 0 0 0,-1-1 0 0 0,1 1 0 0 0,1 0 0 0 0,-1 0 0 0 0,0 0 0 0 0,1 0 0 0 0,0 1 0 0 0,0-1 0 0 0,0 1 0 0 0,0-1 0 0 0,0 1 0 0 0,1 0 0 0 0,0 0 0 0 0,-1 1 0 0 0,1-1 0 0 0,0 1 1 0 0,0-1-1 0 0,1 1 0 0 0,-1 1 0 0 0,3-2-139 0 0,160-33 1233 0 0,-164 36-1217 0 0,0 0 1 0 0,0 0-1 0 0,0 0 1 0 0,0 0-1 0 0,0 1 0 0 0,-1-1 1 0 0,1 1-1 0 0,0 0 1 0 0,0 0-1 0 0,0 0 1 0 0,-1 0-1 0 0,1 0 1 0 0,-1 1-1 0 0,1-1 0 0 0,-1 1 1 0 0,1-1-1 0 0,-1 1 1 0 0,0 0-1 0 0,0 0 1 0 0,0 0-1 0 0,0 0 1 0 0,0 1-1 0 0,0-1 0 0 0,0 0 1 0 0,-1 1-1 0 0,1 0 1 0 0,-1-1-1 0 0,0 1 1 0 0,0 0-1 0 0,0-1 1 0 0,0 1-1 0 0,0 0 0 0 0,-1 0 1 0 0,1 0-1 0 0,-1 0 1 0 0,0 0-1 0 0,0-1 1 0 0,0 1-1 0 0,0 1-16 0 0,-10 9-32 0 0,0-1-1 0 0,-2 0 1 0 0,1 0 0 0 0,-1-1-1 0 0,-1-1 1 0 0,0 0 0 0 0,0 0-1 0 0,-1-1 1 0 0,0-1-1 0 0,-1-1 1 0 0,0 0 0 0 0,0 0-1 0 0,0-2 1 0 0,-1 0 0 0 0,0-1-1 0 0,0 0 1 0 0,0-1 0 0 0,0-1-1 0 0,-1-1 1 0 0,-6 0 32 0 0,22 0-94 0 0,0-1 0 0 0,1 0 0 0 0,-1 1 0 0 0,0-1-1 0 0,0 0 1 0 0,0 1 0 0 0,0-1 0 0 0,1 0 0 0 0,-1 0 0 0 0,0 0 0 0 0,0 0 0 0 0,0 0 0 0 0,0 0 0 0 0,0 0 0 0 0,0 0 0 0 0,1 0 0 0 0,-1 0 0 0 0,0 0 0 0 0,0 0-1 0 0,0-1 1 0 0,0 1 0 0 0,0 0 0 0 0,1-1 0 0 0,-1 1 0 0 0,0-1 0 0 0,0 1 0 0 0,1 0 0 0 0,-1-1 0 0 0,0 0 0 0 0,1 1 0 0 0,-1-1 0 0 0,0 1 0 0 0,1-1 0 0 0,-1 0 0 0 0,1 0-1 0 0,-1 1 1 0 0,1-1 0 0 0,0 0 0 0 0,-1 0 0 0 0,1 0 0 0 0,-1 1 0 0 0,1-1 0 0 0,0 0 0 0 0,0 0 0 0 0,0 0 0 0 0,0 0 0 0 0,-1 0 0 0 0,1 1 0 0 0,0-1 0 0 0,0 0 0 0 0,1 0-1 0 0,-1 0 1 0 0,0 0 0 0 0,0 0 0 0 0,0 0 0 0 0,1 1 0 0 0,-1-1 0 0 0,0 0 0 0 0,1 0 0 0 0,-1 0 94 0 0,12-10-1259 0 0</inkml:trace>
  <inkml:trace contextRef="#ctx0" brushRef="#br0" timeOffset="-12977.033">6064 6575 984 0 0,'-17'0'450'0'0,"0"2"-1"0"0,0 0 1 0 0,0 1-1 0 0,0 1 1 0 0,0 1-1 0 0,1 0 1 0 0,0 1 0 0 0,0 1-1 0 0,0 0 1 0 0,1 1-1 0 0,0 1 1 0 0,1 0-1 0 0,0 1 1 0 0,0 1-1 0 0,-8 8-449 0 0,4 24 937 0 0,18-42-726 0 0,4 3-10 0 0,6 2-160 0 0,-1-2 0 0 0,1 1 0 0 0,-1-1 0 0 0,1 0 0 0 0,1-1 0 0 0,-1 0 0 0 0,0-1 0 0 0,1 0 0 0 0,-1 0 1 0 0,1-1-1 0 0,0-1 0 0 0,-1 0 0 0 0,1 0 0 0 0,0-1 0 0 0,-1 0 0 0 0,1-1 0 0 0,-1 0 0 0 0,0-1 0 0 0,1 0 0 0 0,-1-1 0 0 0,0 0 0 0 0,5-3-41 0 0,-14 6-19 0 0,1 0 1 0 0,-1 0-1 0 0,0 0 0 0 0,1 0 0 0 0,-1-1 1 0 0,0 1-1 0 0,0 0 0 0 0,0-1 1 0 0,0 1-1 0 0,0 0 0 0 0,0-1 1 0 0,-1 1-1 0 0,1-1 0 0 0,0 0 0 0 0,-1 1 1 0 0,1-1-1 0 0,-1 0 0 0 0,0 1 1 0 0,1-1-1 0 0,-1 0 0 0 0,0 1 1 0 0,0-1-1 0 0,0 0 0 0 0,0 0 1 0 0,-1 1-1 0 0,1-1 0 0 0,0 0 0 0 0,-1 1 1 0 0,1-1-1 0 0,-1 1 0 0 0,1-1 1 0 0,-1 0-1 0 0,0 1 0 0 0,0-1 1 0 0,1 1-1 0 0,-1-1 0 0 0,0 1 0 0 0,0 0 1 0 0,-1-1-1 0 0,1 1 0 0 0,0 0 1 0 0,0 0-1 0 0,-1 0 0 0 0,1 0 1 0 0,0 0-1 0 0,-1 0 0 0 0,-1 0 19 0 0,-69-47-841 0 0,58 44 528 0 0,-35-17-4490 0 0,48 17 3624 0 0</inkml:trace>
  <inkml:trace contextRef="#ctx0" brushRef="#br0" timeOffset="-12477.374">6155 6822 988 0 0,'10'2'4993'0'0,"33"-48"-4161"0"0,-25 25-841 0 0,-2-1 0 0 0,0 0 0 0 0,-2-1 1 0 0,0-1-1 0 0,-2 0 0 0 0,-1-1 0 0 0,0-1 1 0 0,6-25 8 0 0,-17 50-15 0 0,1 0 1 0 0,-1 0-1 0 0,0 1 1 0 0,1-1-1 0 0,-1 0 1 0 0,0 0-1 0 0,0 0 1 0 0,0 0-1 0 0,0 1 1 0 0,0-1 0 0 0,0 0-1 0 0,0 0 1 0 0,0 0-1 0 0,0 0 1 0 0,0 1-1 0 0,0-1 1 0 0,0 0-1 0 0,0 0 1 0 0,-1 0-1 0 0,1 1 1 0 0,0-1-1 0 0,-1 0 1 0 0,1 0-1 0 0,-1 1 1 0 0,1-1 0 0 0,-1 0-1 0 0,1 1 1 0 0,-1-1-1 0 0,1 0 1 0 0,-1 1-1 0 0,1-1 1 0 0,-1 1-1 0 0,0-1 1 0 0,1 1-1 0 0,-1-1 1 0 0,0 1-1 0 0,0-1 1 0 0,1 1 0 0 0,-1 0-1 0 0,0-1 1 0 0,0 1-1 0 0,0 0 1 0 0,1 0-1 0 0,-1 0 1 0 0,0 0-1 0 0,0 0 1 0 0,0 0-1 0 0,0 0 1 0 0,0 0-1 0 0,1 0 1 0 0,-1 0-1 0 0,0 0 1 0 0,0 0 0 0 0,0 0-1 0 0,1 1 1 0 0,-1-1-1 0 0,0 0 1 0 0,0 1-1 0 0,1-1 1 0 0,-1 1-1 0 0,0-1 1 0 0,0 1 14 0 0,42 54 314 0 0,-30-47-307 0 0,-6-6 47 0 0,1 0 1 0 0,-1 1 0 0 0,0 0 0 0 0,0 0 0 0 0,0 0 0 0 0,0 1-1 0 0,-1-1 1 0 0,1 1 0 0 0,-1 0 0 0 0,0 1 0 0 0,0-1 0 0 0,0 1 0 0 0,-1-1-1 0 0,0 1 1 0 0,0 0 0 0 0,0 0 0 0 0,0 1 0 0 0,-1-1 0 0 0,0 0 0 0 0,0 1-1 0 0,0 0 1 0 0,-1-1 0 0 0,0 1 0 0 0,0 0 0 0 0,0 0 0 0 0,-1 0-1 0 0,0 0 1 0 0,0-1 0 0 0,0 1 0 0 0,-1 0 0 0 0,0 0 0 0 0,0 0 0 0 0,-1-1-1 0 0,1 1 1 0 0,-1-1 0 0 0,0 1 0 0 0,-1-1 0 0 0,-1 3-55 0 0,-60 42-431 0 0,62-48-298 0 0,2-2-164 0 0,-13-16-1973 0 0,12 8 1418 0 0</inkml:trace>
  <inkml:trace contextRef="#ctx0" brushRef="#br0" timeOffset="-12166.761">6685 6581 996 0 0,'3'-1'3020'0'0,"-3"1"-2119"0"0,-8 13 749 0 0,5-6-1576 0 0,0-1 0 0 0,1 1 1 0 0,0 0-1 0 0,0 0 1 0 0,0 0-1 0 0,1 0 1 0 0,0 0-1 0 0,1 1 0 0 0,-1-1 1 0 0,1 0-1 0 0,1 0 1 0 0,-1 1-1 0 0,1-1 1 0 0,1 0-1 0 0,-1 0 0 0 0,1 0 1 0 0,0 0-1 0 0,1 0 1 0 0,0-1-1 0 0,0 1 0 0 0,0-1 1 0 0,1 0-1 0 0,0 1 1 0 0,0-2-1 0 0,0 1 1 0 0,1 0-1 0 0,0-1 0 0 0,0 0 1 0 0,0 0-1 0 0,1 0 1 0 0,0-1-1 0 0,3 2-74 0 0,-8-5-134 0 0,-1-1-1 0 0,1 1 1 0 0,0-1-1 0 0,0 1 1 0 0,0-1 0 0 0,0 1-1 0 0,0-1 1 0 0,0 1-1 0 0,0-1 1 0 0,0 0-1 0 0,0 0 1 0 0,0 0 0 0 0,0 1-1 0 0,0-1 1 0 0,0 0-1 0 0,0 0 1 0 0,0-1 0 0 0,0 1-1 0 0,0 0 1 0 0,0 0-1 0 0,0 0 1 0 0,0-1-1 0 0,0 1 1 0 0,0 0 0 0 0,0-1-1 0 0,0 1 1 0 0,0-1-1 0 0,0 1 1 0 0,0-1-1 0 0,0 1 1 0 0,-1-1 0 0 0,1 0-1 0 0,0 1 1 0 0,0-1-1 0 0,-1 0 1 0 0,1 0-1 0 0,0 0 1 0 0,-1 0 0 0 0,1 1-1 0 0,-1-1 1 0 0,1 0-1 0 0,-1 0 1 0 0,0 0 0 0 0,1 0-1 0 0,-1 0 1 0 0,0 0-1 0 0,1 0 135 0 0,-1-20-1318 0 0</inkml:trace>
  <inkml:trace contextRef="#ctx0" brushRef="#br0" timeOffset="-11812.569">6642 6366 848 0 0,'5'-4'4255'0'0,"-6"4"-4190"0"0,0 0-1 0 0,1 0 1 0 0,-1 0 0 0 0,1 0-1 0 0,-1 0 1 0 0,1-1 0 0 0,-1 1-1 0 0,0 0 1 0 0,1 0 0 0 0,-1 0 0 0 0,1 0-1 0 0,-1-1 1 0 0,1 1 0 0 0,-1 0-1 0 0,1 0 1 0 0,-1-1 0 0 0,1 1-1 0 0,-1-1 1 0 0,1 1 0 0 0,-1 0-1 0 0,1-1 1 0 0,0 1 0 0 0,-1-1 0 0 0,1 1-1 0 0,0-1 1 0 0,-1 1 0 0 0,1-1-1 0 0,0 1 1 0 0,-1-1 0 0 0,1 1-1 0 0,0-1 1 0 0,0 1 0 0 0,0-1 0 0 0,0 0-1 0 0,0 1 1 0 0,0-1 0 0 0,0 1-1 0 0,0-1 1 0 0,0 0 0 0 0,0 1-1 0 0,0-1 1 0 0,0 1 0 0 0,0-1-1 0 0,0 1 1 0 0,0-1 0 0 0,0 0 0 0 0,1 1-1 0 0,-1-1 1 0 0,0 1 0 0 0,0-1-1 0 0,1 1 1 0 0,-1-1 0 0 0,0 1-1 0 0,1-1 1 0 0,-1 1 0 0 0,1 0 0 0 0,-1-1-1 0 0,1 1 1 0 0,-1-1 0 0 0,0 1-1 0 0,1 0 1 0 0,-1-1 0 0 0,1 1-1 0 0,0 0 1 0 0,-1 0 0 0 0,1-1-1 0 0,-1 1 1 0 0,1 0 0 0 0,-1 0 0 0 0,1 0-65 0 0,-41-8 964 0 0,10 3-1780 0 0,32 1-4977 0 0,4 2 4480 0 0,0 0 11 0 0</inkml:trace>
  <inkml:trace contextRef="#ctx0" brushRef="#br0" timeOffset="-11421.777">6986 6314 936 0 0,'8'27'3721'0'0,"-8"-1"-2855"0"0,-2 10-361 0 0,2 1-1 0 0,1-1 1 0 0,2 1-1 0 0,2-1 1 0 0,1 0-1 0 0,1 0 1 0 0,3-1 0 0 0,6 15-505 0 0,-11-36 42 0 0,-3-8-46 0 0,-1 1 0 0 0,1-1 0 0 0,0 0 0 0 0,0 0 1 0 0,1 0-1 0 0,0 0 0 0 0,0-1 0 0 0,0 1 0 0 0,1-1 0 0 0,-1 0 0 0 0,1 0 0 0 0,1 0 1 0 0,-1 0-1 0 0,1-1 0 0 0,-1 0 0 0 0,1 0 0 0 0,1 0 0 0 0,-1 0 0 0 0,0-1 0 0 0,1 0 0 0 0,0 0 1 0 0,0 0-1 0 0,-1-1 0 0 0,4 1 4 0 0,-6-4-297 0 0,1-1 0 0 0,0 1 1 0 0,-1 0-1 0 0,1-1 0 0 0,-1 0 1 0 0,0 0-1 0 0,0 0 0 0 0,1 0 1 0 0,-1-1-1 0 0,0 1 0 0 0,-1-1 1 0 0,1 0-1 0 0,0 1 0 0 0,-1-1 0 0 0,0 0 1 0 0,1-1-1 0 0,-1 1 0 0 0,0 0 1 0 0,-1-1-1 0 0,1 1 0 0 0,-1-1 1 0 0,1 0 296 0 0,3-9-1286 0 0</inkml:trace>
  <inkml:trace contextRef="#ctx0" brushRef="#br0" timeOffset="-11033.143">6820 6588 1768 0 0,'-4'-4'4518'0'0,"94"-13"-3514"0"0,94 5 89 0 0,-181 13-1038 0 0,1 1 0 0 0,-1-1 0 0 0,0 1 0 0 0,0 0 1 0 0,0 0-1 0 0,0 0 0 0 0,0 1 0 0 0,0-1 0 0 0,0 0 1 0 0,-1 1-1 0 0,1 0 0 0 0,-1 0 0 0 0,0 0 0 0 0,0 0 0 0 0,0 0 1 0 0,0 0-1 0 0,0 0 0 0 0,-1 1 0 0 0,0-1 0 0 0,1 1 0 0 0,-1-1 1 0 0,0 1-1 0 0,-1-1 0 0 0,1 2-55 0 0,16 32 148 0 0,-12-30-274 0 0,37 51-118 0 0,-7-27-5168 0 0,-33-30 4264 0 0,-1-1 27 0 0</inkml:trace>
  <inkml:trace contextRef="#ctx0" brushRef="#br0" timeOffset="-10782.044">7189 6363 996 0 0,'0'-3'1084'0'0,"2"0"-284"0"0,-2 0-20 0 0,1 0-100 0 0,-1 3-148 0 0,0-3-204 0 0,0 2 13 0 0,2-1-149 0 0,-2 2-172 0 0,2 0-4 0 0,-1 2-288 0 0,2-2-153 0 0,1 1-575 0 0,-3-1-224 0 0,2 2 24 0 0</inkml:trace>
  <inkml:trace contextRef="#ctx0" brushRef="#br0" timeOffset="-10100.704">7292 6470 1732 0 0,'1'23'4669'0'0,"6"14"-2923"0"0,1 16-1445 0 0,28 138 1281 0 0,-35-189-1562 0 0,0 0 1 0 0,1 0-1 0 0,-1-1 0 0 0,0 1 0 0 0,0 0 1 0 0,1-1-1 0 0,-1 1 0 0 0,1-1 0 0 0,0 1 0 0 0,-1-1 1 0 0,1 0-1 0 0,0 0 0 0 0,0 1 0 0 0,0-1 1 0 0,-1 0-1 0 0,1-1 0 0 0,0 1 0 0 0,1 0 0 0 0,-1-1 1 0 0,0 1-1 0 0,0-1 0 0 0,0 1 0 0 0,0-1 1 0 0,0 0-1 0 0,0 0 0 0 0,1 0 0 0 0,-1 0 0 0 0,0-1 1 0 0,0 1-1 0 0,0 0 0 0 0,0-1 0 0 0,0 1 1 0 0,0-1-1 0 0,0 0 0 0 0,0 0 0 0 0,0 0 0 0 0,0 0 1 0 0,0 0-1 0 0,0 0 0 0 0,-1-1-20 0 0,66-58 268 0 0,-3-68 335 0 0,-63 133-644 0 0,-1 0 0 0 0,1-1 0 0 0,0 1 0 0 0,0 0 0 0 0,0-1-1 0 0,1 1 1 0 0,-1-1 0 0 0,1 1 0 0 0,0-1 0 0 0,0 0 0 0 0,1 0 0 0 0,0 0-1 0 0,-1 0 1 0 0,1 0 0 0 0,0-1 0 0 0,1 1 0 0 0,-1-1 0 0 0,0 0-1 0 0,1 0 1 0 0,0 0 0 0 0,0 0 0 0 0,0-1 0 0 0,0 0 0 0 0,0 1 0 0 0,1-2-1 0 0,-1 1 1 0 0,0 0 0 0 0,1-1 0 0 0,0 0 0 0 0,-1 0 0 0 0,1 0-1 0 0,0 0 1 0 0,4-1 41 0 0,-1 1 10 0 0,1-1 1 0 0,-1 0-1 0 0,0-1 0 0 0,1 0 0 0 0,-1 0 1 0 0,0 0-1 0 0,0-1 0 0 0,0-1 0 0 0,0 1 0 0 0,0-1 1 0 0,0 0-1 0 0,-1-1 0 0 0,1 0 0 0 0,-1 0 0 0 0,0-1 1 0 0,0 0-1 0 0,-1 0 0 0 0,1-1 0 0 0,-1 1 1 0 0,0-1-1 0 0,-1-1 0 0 0,1 1 0 0 0,-1-1 0 0 0,-1 0 1 0 0,2-1-11 0 0,-6 7 0 0 0,0 0 0 0 0,0 1 1 0 0,1-1-1 0 0,-1 0 1 0 0,0 1-1 0 0,0-1 0 0 0,0 0 1 0 0,0 0-1 0 0,0 1 1 0 0,0-1-1 0 0,0 0 0 0 0,0 1 1 0 0,0-1-1 0 0,0 0 1 0 0,0 0-1 0 0,0 1 0 0 0,0-1 1 0 0,-1 0-1 0 0,1 1 1 0 0,0-1-1 0 0,0 0 0 0 0,-1 1 1 0 0,1-1-1 0 0,-1 1 1 0 0,1-1-1 0 0,0 0 0 0 0,-1 1 1 0 0,1-1-1 0 0,-1 1 1 0 0,1-1-1 0 0,-1 1 0 0 0,0-1 1 0 0,1 1-1 0 0,-1 0 1 0 0,1-1-1 0 0,-1 1 0 0 0,0 0 1 0 0,1-1-1 0 0,-1 1 0 0 0,0 0 1 0 0,1 0-1 0 0,-1 0 1 0 0,0 0-1 0 0,0-1 0 0 0,1 1 1 0 0,-1 0-1 0 0,0 0 1 0 0,1 0-1 0 0,-1 1 0 0 0,0-1 1 0 0,0 0-1 0 0,1 0 1 0 0,-1 0-1 0 0,0 0 0 0 0,1 1 1 0 0,-1-1-1 0 0,0 0 1 0 0,1 1-1 0 0,-1-1 0 0 0,1 0 1 0 0,-1 1-1 0 0,0-1 1 0 0,1 1-1 0 0,-47 14 68 0 0,41-13-61 0 0,0 1 0 0 0,0-1 0 0 0,0 1 0 0 0,0 0 0 0 0,0 0-1 0 0,1 1 1 0 0,0 0 0 0 0,0 0 0 0 0,0 0 0 0 0,0 1 0 0 0,0 0 0 0 0,1-1 0 0 0,0 1 0 0 0,0 1 0 0 0,0-1 0 0 0,1 1-1 0 0,0-1 1 0 0,0 1 0 0 0,0 0 0 0 0,1 0 0 0 0,0 1 0 0 0,-1 1-7 0 0,5-4-60 0 0,0-1 0 0 0,1 1 0 0 0,-1-1 0 0 0,1 1 0 0 0,0-1 0 0 0,0 0 1 0 0,0 0-1 0 0,0 0 0 0 0,0 0 0 0 0,1-1 0 0 0,-1 1 0 0 0,1-1 0 0 0,0 0 0 0 0,0 0 0 0 0,-1 0 0 0 0,1-1 0 0 0,1 1 0 0 0,-1-1 0 0 0,0 0 0 0 0,0 0 1 0 0,0 0-1 0 0,1-1 0 0 0,-1 0 0 0 0,0 1 0 0 0,0-1 0 0 0,1-1 0 0 0,-1 1 0 0 0,0-1 0 0 0,0 0 0 0 0,1 0 0 0 0,-1 0 0 0 0,0 0 0 0 0,0-1 0 0 0,0 1 60 0 0,4-2-418 0 0,-1 0 0 0 0,1 0 0 0 0,-1-1 0 0 0,0 0 0 0 0,0 0 0 0 0,-1 0 0 0 0,1-1-1 0 0,-1 0 1 0 0,0 0 0 0 0,0-1 0 0 0,0 0 0 0 0,-1 0 0 0 0,0 0 0 0 0,0-1 0 0 0,1-2 418 0 0,5-10-1072 0 0</inkml:trace>
  <inkml:trace contextRef="#ctx0" brushRef="#br0" timeOffset="-9383.889">7938 6330 1180 0 0,'8'-74'7198'0'0,"-8"73"-6923"0"0,3-9 752 0 0,-14 126-152 0 0,9-102-852 0 0,1 0-1 0 0,0 1 1 0 0,2-1-1 0 0,-1 1 1 0 0,2-1-1 0 0,0 0 1 0 0,0 0 0 0 0,2 0-1 0 0,0 0 1 0 0,0 0-1 0 0,1-1 1 0 0,1 1-1 0 0,0-1 1 0 0,1-1-1 0 0,0 1 1 0 0,1-1 0 0 0,0 0-1 0 0,1-1 1 0 0,1 0-1 0 0,9 9-22 0 0,-14-17-32 0 0,-1 0-1 0 0,1 0 0 0 0,0 0 1 0 0,0 0-1 0 0,0-1 0 0 0,1 0 0 0 0,-1 0 1 0 0,1 0-1 0 0,-1 0 0 0 0,1-1 1 0 0,-1 0-1 0 0,1-1 0 0 0,0 1 1 0 0,-1-1-1 0 0,1 0 0 0 0,0 0 0 0 0,0-1 1 0 0,-1 1-1 0 0,1-1 0 0 0,-1-1 1 0 0,1 1-1 0 0,-1-1 0 0 0,1 0 1 0 0,-1 0-1 0 0,0-1 0 0 0,0 1 0 0 0,0-1 1 0 0,0 0-1 0 0,0-1 0 0 0,-1 1 1 0 0,1-1-1 0 0,-1 0 0 0 0,0 0 1 0 0,0 0-1 0 0,-1 0 0 0 0,1-1 0 0 0,-1 0 1 0 0,0 0-1 0 0,0 1 0 0 0,0-2 1 0 0,-1 1-1 0 0,0 0 0 0 0,0 0 1 0 0,0-1-1 0 0,0-4 33 0 0,-2 9 103 0 0,-2-19 273 0 0,2 21-371 0 0,0-1 0 0 0,0 1 0 0 0,0 0 0 0 0,0-1-1 0 0,0 1 1 0 0,0 0 0 0 0,0-1 0 0 0,0 1 0 0 0,0 0 0 0 0,0-1 0 0 0,-1 1-1 0 0,1-1 1 0 0,0 1 0 0 0,0 0 0 0 0,-1-1 0 0 0,1 1 0 0 0,0-1 0 0 0,-1 1-1 0 0,1-1 1 0 0,-1 1 0 0 0,1-1 0 0 0,0 1 0 0 0,-1-1 0 0 0,1 1-1 0 0,-1-1 1 0 0,1 1 0 0 0,-1-1 0 0 0,0 0 0 0 0,1 1 0 0 0,-1-1 0 0 0,1 0-1 0 0,-1 0 1 0 0,0 1 0 0 0,1-1 0 0 0,-1 0 0 0 0,0 0 0 0 0,1 0-1 0 0,-1 0 1 0 0,1 0 0 0 0,-1 0 0 0 0,0 0 0 0 0,1 0 0 0 0,-1 0 0 0 0,0 0-1 0 0,1 0 1 0 0,-1 0 0 0 0,0-1 0 0 0,1 1 0 0 0,-1 0 0 0 0,1 0 0 0 0,-1-1-1 0 0,0 1 1 0 0,1 0 0 0 0,-1-1 0 0 0,1 1 0 0 0,-1 0 0 0 0,1-1-1 0 0,-1 1 1 0 0,1-1 0 0 0,-1 1 0 0 0,1-1 0 0 0,0 1 0 0 0,-1-1 0 0 0,1 1-1 0 0,0-1 1 0 0,-1 0 0 0 0,1 1 0 0 0,0-1 0 0 0,0 1 0 0 0,-1-1-5 0 0,112 47-686 0 0,-83-39 591 0 0,-25-7 93 0 0,0 1 1 0 0,0 0 0 0 0,0-1-1 0 0,0 0 1 0 0,0 0-1 0 0,0 0 1 0 0,0 0-1 0 0,0 0 1 0 0,0-1-1 0 0,0 1 1 0 0,0-1 0 0 0,0 0-1 0 0,0 0 1 0 0,0 0-1 0 0,0 0 1 0 0,0 0-1 0 0,0-1 1 0 0,-1 0-1 0 0,1 1 1 0 0,-1-1 0 0 0,1 0-1 0 0,-1 0 1 0 0,0 0-1 0 0,1 0 1 0 0,-1-1-1 0 0,0 1 1 0 0,-1 0-1 0 0,1-1 1 0 0,0 0 0 0 0,-1 1-1 0 0,1-1 1 0 0,-1 0-1 0 0,0 0 1 0 0,0 0-1 0 0,0 0 1 0 0,0 0 0 0 0,-1 0-1 0 0,1 0 1 0 0,-1 0-1 0 0,1 0 1 0 0,-1 0-1 0 0,0 0 1 0 0,-1 0-1 0 0,1 0 1 0 0,0 0 0 0 0,-1-1 1 0 0,2-1 93 0 0,7-22 423 0 0,-2 37-221 0 0,0 52-96 0 0,-5-51-182 0 0,2 7 41 0 0,-1 0 0 0 0,-1 0 0 0 0,-1 0 0 0 0,-1 0 0 0 0,0 0 0 0 0,-1 0 0 0 0,-1 0 0 0 0,-1 0 0 0 0,0-1 0 0 0,-2 0 0 0 0,1 1 0 0 0,-2-2 0 0 0,-1 1 0 0 0,0-1 0 0 0,-1 0 0 0 0,0-1 0 0 0,-1 0 0 0 0,-1 0 0 0 0,-1-1 0 0 0,0-1 0 0 0,-1 0 0 0 0,0 0-1 0 0,0-1 1 0 0,-2-1 0 0 0,-8 5-58 0 0,-121 41-336 0 0,140-59 58 0 0,-1 0 0 0 0,1-1 0 0 0,-1 1 0 0 0,1-1 0 0 0,0 0 1 0 0,0 0-1 0 0,0 0 0 0 0,0-1 0 0 0,1 0 0 0 0,-1 1 0 0 0,1-1 0 0 0,0 0 0 0 0,0 0 1 0 0,1-1-1 0 0,-1 1 0 0 0,1-1 0 0 0,0 1 0 0 0,0-1 0 0 0,0 0 0 0 0,1 0 0 0 0,-1 0 1 0 0,1 0-1 0 0,0 0 0 0 0,1 0 0 0 0,-1 0 0 0 0,1 0 0 0 0,0 0 0 0 0,1 0 1 0 0,-1 0-1 0 0,2-4 278 0 0,-4-28-1228 0 0</inkml:trace>
  <inkml:trace contextRef="#ctx0" brushRef="#br0" timeOffset="-8732.194">8688 6713 2156 0 0,'7'-3'3848'0'0,"25"-21"-2747"0"0,-11 6-1109 0 0,-1-2 0 0 0,-1 0 0 0 0,-1-1 0 0 0,-1-1-1 0 0,0-1 1 0 0,-2 0 0 0 0,-1-1 0 0 0,-1 0 0 0 0,-1-2-1 0 0,4-11 9 0 0,-26 14-639 0 0,-1 57 892 0 0,60 65 739 0 0,13 52 733 0 0,-62-147-1699 0 0,0 0 1 0 0,0 0-1 0 0,0 0 0 0 0,-1 0 0 0 0,1 0 0 0 0,-1 0 0 0 0,0 0 1 0 0,0 0-1 0 0,0 0 0 0 0,-1 0 0 0 0,1 0 0 0 0,-1 0 0 0 0,0-1 1 0 0,0 1-1 0 0,0-1 0 0 0,-1 1 0 0 0,1-1 0 0 0,-1 0 0 0 0,0 0 1 0 0,0 0-1 0 0,0 0 0 0 0,0-1 0 0 0,0 1 0 0 0,-1-1 0 0 0,1 0 1 0 0,-1 0-1 0 0,1 0 0 0 0,-2 0-26 0 0,4-2-145 0 0,0-1 0 0 0,0 1 0 0 0,0-1 1 0 0,0 0-1 0 0,0 0 0 0 0,0 0 0 0 0,0 0 0 0 0,0 1 0 0 0,0-1 0 0 0,0 0 1 0 0,0-1-1 0 0,1 1 0 0 0,-1 0 0 0 0,0 0 0 0 0,1 0 0 0 0,-1 0 1 0 0,1 0-1 0 0,-1-1 0 0 0,1 1 0 0 0,0 0 0 0 0,-1 0 0 0 0,1-1 0 0 0,0 1 1 0 0,0 0-1 0 0,0-1 0 0 0,0 1 0 0 0,0 0 0 0 0,0-1 0 0 0,0 1 1 0 0,1 0-1 0 0,-1 0 0 0 0,0-1 0 0 0,1 1 0 0 0,-1 0 0 0 0,1 0 0 0 0,-1-1 1 0 0,1 1-1 0 0,-1 0 0 0 0,1 0 0 0 0,0 0 145 0 0,6-27-1277 0 0,2-4 121 0 0</inkml:trace>
  <inkml:trace contextRef="#ctx0" brushRef="#br0" timeOffset="-8450.526">9172 6258 1588 0 0,'-1'1'141'0'0,"1"-1"-1"0"0,-1 0 1 0 0,1 1 0 0 0,-1-1-1 0 0,0 1 1 0 0,1-1-1 0 0,-1 0 1 0 0,1 1 0 0 0,-1-1-1 0 0,0 0 1 0 0,1 0-1 0 0,-1 1 1 0 0,0-1-1 0 0,1 0 1 0 0,-1 0 0 0 0,0 0-1 0 0,1 0 1 0 0,-1 0-1 0 0,0 0 1 0 0,1 0 0 0 0,-1 0-1 0 0,0 0 1 0 0,0 0-1 0 0,1-1 1 0 0,-1 1 0 0 0,1 0-1 0 0,-1 0 1 0 0,0-1-1 0 0,1 1 1 0 0,-1 0 0 0 0,0-1-1 0 0,1 1 1 0 0,-1 0-1 0 0,1-1 1 0 0,-1 1 0 0 0,1-1-1 0 0,-1 1 1 0 0,1-1-1 0 0,-1 1 1 0 0,1-1 0 0 0,0 0-1 0 0,-1 1 1 0 0,1-1-1 0 0,0 1 1 0 0,-1-1 0 0 0,1 0-1 0 0,0 1 1 0 0,0-1-141 0 0,-6 45 419 0 0,3 0 1 0 0,1 0 0 0 0,2 1-1 0 0,2-1 1 0 0,8 44-420 0 0,0-20 338 0 0,6 13-4414 0 0,-13-78 665 0 0,-3-2 2233 0 0</inkml:trace>
  <inkml:trace contextRef="#ctx0" brushRef="#br0" timeOffset="-8062.697">9167 6597 2628 0 0,'40'-68'4029'0'0,"57"-6"-3298"0"0,-96 74-840 0 0,-79 57-53 0 0,78-52 208 0 0,-1 0-1 0 0,1 0 1 0 0,0 0-1 0 0,1 0 1 0 0,-1 0-1 0 0,1 0 0 0 0,0-1 1 0 0,0 1-1 0 0,0 0 1 0 0,1 0-1 0 0,0-1 1 0 0,0 1-1 0 0,0-1 1 0 0,0 1-1 0 0,1-1 0 0 0,0 0 1 0 0,0 0-1 0 0,0 0 1 0 0,0-1-1 0 0,0 1 1 0 0,1-1-1 0 0,0 1 1 0 0,0-1-1 0 0,0 0 1 0 0,0-1-1 0 0,0 1 0 0 0,0-1 1 0 0,1 1-1 0 0,-1-1 1 0 0,5 1-46 0 0,210 149-1388 0 0,-206-138-2580 0 0,-13-14 2775 0 0</inkml:trace>
  <inkml:trace contextRef="#ctx0" brushRef="#br0" timeOffset="-7646.297">9348 6603 1392 0 0,'66'-27'2996'0'0,"-52"24"-2846"0"0,-1-1 0 0 0,0-1 1 0 0,0 0-1 0 0,0-1 0 0 0,-1 0 1 0 0,0-1-1 0 0,0 0 0 0 0,-1-1 1 0 0,0 0-1 0 0,0-1 1 0 0,-1 0-1 0 0,0-1 0 0 0,0 0 1 0 0,7-11-151 0 0,-58 3 984 0 0,34 18-946 0 0,-1 0 1 0 0,1 0 0 0 0,-1 1 0 0 0,1 0 0 0 0,-1 1-1 0 0,1 0 1 0 0,-1 0 0 0 0,1 0 0 0 0,0 1 0 0 0,0 0-1 0 0,0 1 1 0 0,1-1 0 0 0,-1 1 0 0 0,1 0-1 0 0,0 1 1 0 0,0 0 0 0 0,0 0 0 0 0,1 0 0 0 0,-1 0-1 0 0,1 1 1 0 0,1 0 0 0 0,-1 0 0 0 0,1 1 0 0 0,0-1-1 0 0,0 1 1 0 0,1 0 0 0 0,0 0 0 0 0,0 0-1 0 0,-1 7-38 0 0,7-6-26 0 0,1 0 0 0 0,0-1 0 0 0,0 1 0 0 0,1-1 0 0 0,0 0 0 0 0,0 0 0 0 0,1-1 0 0 0,0 0 0 0 0,0 0 0 0 0,0 0 0 0 0,1 0 0 0 0,0-1 0 0 0,0 0 0 0 0,0-1 0 0 0,0 0 0 0 0,1 0 0 0 0,0 0 0 0 0,0-1 0 0 0,0 0 0 0 0,0-1 0 0 0,1 1 0 0 0,-1-2 0 0 0,0 1 0 0 0,1-1 0 0 0,2 0 26 0 0,93 6-3853 0 0,-91-20 3611 0 0</inkml:trace>
  <inkml:trace contextRef="#ctx0" brushRef="#br0" timeOffset="-7196.183">9713 6653 3604 0 0,'46'-101'5914'0'0,"-70"196"-4143"0"0,24-94-1738 0 0,0 1-37 0 0,0-1-2 0 0,0 0 0 0 0,0 0 0 0 0,0 0 0 0 0,0 0 0 0 0,0 0-1 0 0,0 0 1 0 0,0 0 0 0 0,1 0 0 0 0,-1 0 0 0 0,0 0 0 0 0,1 0-1 0 0,-1 0 1 0 0,1 0 0 0 0,-1 0 0 0 0,1 0 0 0 0,-1 0-1 0 0,1 0 1 0 0,0-1 0 0 0,-1 1 0 0 0,1 0 0 0 0,0 0 0 0 0,0-1-1 0 0,-1 1 1 0 0,1 0 0 0 0,0-1 0 0 0,0 1 0 0 0,0-1 0 0 0,0 1-1 0 0,0-1 1 0 0,0 1 0 0 0,0-1 0 0 0,0 0 0 0 0,0 0 0 0 0,0 1-1 0 0,0-1 1 0 0,0 0 0 0 0,0 0 0 0 0,0 0 0 0 0,0 0 0 0 0,1 0-1 0 0,-1 0 1 0 0,0 0 0 0 0,0-1 0 0 0,0 1 0 0 0,0 0 0 0 0,0-1-1 0 0,0 1 1 0 0,0 0 0 0 0,0-1 0 0 0,0 1 0 0 0,-1-1 0 0 0,1 0-1 0 0,1 0 7 0 0,45-26-273 0 0,-3-25-272 0 0,-44 51 521 0 0,0 1-11 0 0,0 0 8 0 0,0 0 33 0 0,-6-3-11 0 0,-2 15-35 0 0,10-7 30 0 0,1 0-1 0 0,0 0 1 0 0,1 0-1 0 0,-1-1 1 0 0,1 1 0 0 0,0-1-1 0 0,0 0 1 0 0,0 0-1 0 0,1-1 1 0 0,-1 1-1 0 0,1-1 1 0 0,0 0-1 0 0,0 0 1 0 0,0 0-1 0 0,0-1 1 0 0,0 0 0 0 0,1 0-1 0 0,-1 0 1 0 0,1-1-1 0 0,0 0 1 0 0,-1 0-1 0 0,1 0 1 0 0,0 0-1 0 0,-1-1 1 0 0,1 0-1 0 0,0 0 1 0 0,0-1 0 0 0,3 0 10 0 0,-1 2-53 0 0,1-1 0 0 0,0 1 1 0 0,0-2-1 0 0,0 1 1 0 0,0-1-1 0 0,0 0 1 0 0,0-1-1 0 0,-1 0 0 0 0,1-1 1 0 0,-1 1-1 0 0,1-2 1 0 0,-1 1-1 0 0,0-1 1 0 0,0 0-1 0 0,-1-1 0 0 0,1 0 1 0 0,-1 0-1 0 0,0-1 1 0 0,0 1-1 0 0,3-5 53 0 0,-9 5-55 0 0,-1 1 0 0 0,0 0-1 0 0,0-1 1 0 0,0 1 0 0 0,-1 0 0 0 0,1 0-1 0 0,-1-1 1 0 0,0 1 0 0 0,0 0 0 0 0,-1 0-1 0 0,1 0 1 0 0,-1 0 0 0 0,0 0 0 0 0,0 1-1 0 0,0-1 1 0 0,-1 0 0 0 0,1 1 0 0 0,-1 0-1 0 0,0-1 1 0 0,0 1 0 0 0,0 0 0 0 0,0 0-1 0 0,0 1 1 0 0,-1-1 0 0 0,1 1 0 0 0,-1-1-1 0 0,0 1 1 0 0,0 1 0 0 0,1-1 0 0 0,-1 0-1 0 0,-2 0 56 0 0,-12-11-1334 0 0,1-2-1194 0 0,13 9 1355 0 0</inkml:trace>
  <inkml:trace contextRef="#ctx0" brushRef="#br0" timeOffset="-6432.457">10239 6546 1292 0 0,'51'12'4139'0'0,"36"-27"-3306"0"0,-69 10-568 0 0,29-15 442 0 0,-95 19-357 0 0,38 2-277 0 0,-1 0 0 0 0,0 0 0 0 0,1 1 0 0 0,-1 1 0 0 0,1 0 0 0 0,0 0 0 0 0,-1 1 0 0 0,2 1 0 0 0,-1-1 0 0 0,0 1 0 0 0,1 1 0 0 0,0 0 0 0 0,0 0 0 0 0,1 1 0 0 0,0 0 0 0 0,0 0 0 0 0,0 1 0 0 0,1 0 0 0 0,0 1-1 0 0,-2 4-72 0 0,9-10 9 0 0,1 0 0 0 0,0 0 0 0 0,0 0-1 0 0,0 0 1 0 0,1 0 0 0 0,-1 0-1 0 0,1 0 1 0 0,-1-1 0 0 0,1 1-1 0 0,0 0 1 0 0,0-1 0 0 0,0 0-1 0 0,0 1 1 0 0,1-1 0 0 0,-1 0-1 0 0,1 0 1 0 0,-1 0 0 0 0,1-1-1 0 0,0 1 1 0 0,-1-1 0 0 0,1 1-1 0 0,0-1 1 0 0,0 0 0 0 0,0 0-1 0 0,0 0 1 0 0,0 0 0 0 0,1-1-1 0 0,-1 1 1 0 0,0-1 0 0 0,0 0-1 0 0,0 0 1 0 0,0 0 0 0 0,0 0-1 0 0,1-1 1 0 0,-1 1 0 0 0,0-1-1 0 0,0 0 1 0 0,0 0 0 0 0,2 0-9 0 0,34-2-34 0 0,1-2 1 0 0,-1-1 0 0 0,0-2 0 0 0,-1-1 0 0 0,0-2 0 0 0,0-2 0 0 0,-1-2 0 0 0,33-18 33 0 0,-70 33 23 0 0,0 0 1 0 0,0 0-1 0 0,-1-1 1 0 0,1 1-1 0 0,0 0 1 0 0,0 0-1 0 0,-1-1 0 0 0,1 1 1 0 0,0 0-1 0 0,0-1 1 0 0,0 1-1 0 0,0 0 1 0 0,0 0-1 0 0,-1-1 1 0 0,1 1-1 0 0,0 0 1 0 0,0-1-1 0 0,0 1 0 0 0,0 0 1 0 0,0-1-1 0 0,0 1 1 0 0,0 0-1 0 0,0-1 1 0 0,0 1-1 0 0,0 0 1 0 0,0-1-1 0 0,0 1 1 0 0,1 0-1 0 0,-1-1 0 0 0,0 1 1 0 0,0 0-1 0 0,0-1 1 0 0,0 1-1 0 0,0 0 1 0 0,1-1-24 0 0,-45 7 558 0 0,26-2-388 0 0,0 2 1 0 0,1 0 0 0 0,0 1 0 0 0,0 1 0 0 0,0 1 0 0 0,1 0 0 0 0,0 1-1 0 0,-13 11-170 0 0,30-22 6 0 0,-1 1-1 0 0,1-1 0 0 0,0 0 0 0 0,0 1 0 0 0,0-1 1 0 0,0 1-1 0 0,0-1 0 0 0,0 1 0 0 0,0-1 1 0 0,0 1-1 0 0,0 0 0 0 0,0-1 0 0 0,0 1 0 0 0,0 0 1 0 0,0 0-1 0 0,0 0 0 0 0,0 0 0 0 0,0 0 0 0 0,0 0 1 0 0,0 0-1 0 0,0 0 0 0 0,0 0 0 0 0,0 1 0 0 0,0-1 1 0 0,0 0-1 0 0,0 0 0 0 0,0 1 0 0 0,0-1 0 0 0,0 1 1 0 0,0-1-1 0 0,0 1 0 0 0,0 0 0 0 0,-1-1 1 0 0,1 1-1 0 0,0 0 0 0 0,0-1 0 0 0,-1 1 0 0 0,1 0 1 0 0,0 0-1 0 0,-1 0 0 0 0,1 0 0 0 0,-1-1 0 0 0,1 1 1 0 0,-1 0-1 0 0,1 0 0 0 0,-1 0 0 0 0,0 0 0 0 0,1 0 1 0 0,-1 0-1 0 0,0 0 0 0 0,0 0 0 0 0,0 0 0 0 0,0 1 1 0 0,0-1-1 0 0,0 0 0 0 0,0 0 0 0 0,0 0 1 0 0,0 0-1 0 0,0 0 0 0 0,-1 0 0 0 0,1 0 0 0 0,0 0 1 0 0,-1 0-1 0 0,1 0-5 0 0,13-2-15 0 0,1-1 1 0 0,0 0-1 0 0,-1-1 1 0 0,1-1-1 0 0,-1 0 1 0 0,0-1-1 0 0,0 0 1 0 0,-1-1-1 0 0,0-1 1 0 0,0 0-1 0 0,0 0 1 0 0,-1-1-1 0 0,0-1 1 0 0,0 0-1 0 0,-1 0 1 0 0,0-1-1 0 0,-1 0 0 0 0,0-1 1 0 0,0 0-1 0 0,-2 0 1 0 0,1-1-1 0 0,-1 0 1 0 0,-1 0-1 0 0,0-1 1 0 0,-1 1-1 0 0,0-1 1 0 0,-1-1-1 0 0,0 1 1 0 0,-1-1-1 0 0,-1 1 1 0 0,0-4 14 0 0,-1 10 103 0 0,-1 1 1 0 0,0 0-1 0 0,0-1 1 0 0,-1 1-1 0 0,0-1 1 0 0,0 1-1 0 0,0 0 1 0 0,-1 0-1 0 0,0 0 1 0 0,0 0-1 0 0,0 0 1 0 0,-1 0-1 0 0,0 0 1 0 0,0 1-1 0 0,-1-1 1 0 0,1 1-1 0 0,-1 0 1 0 0,0 0-1 0 0,-1 0 1 0 0,1 1-1 0 0,-1-1 0 0 0,0 1 1 0 0,-5-3-104 0 0,8 8 5 0 0,0 0 0 0 0,-1 1 0 0 0,1-1 0 0 0,0 1 0 0 0,0 0 0 0 0,0 0 0 0 0,0-1 0 0 0,1 1 0 0 0,-1 1 0 0 0,0-1 0 0 0,1 0 0 0 0,-1 0 0 0 0,1 0 0 0 0,0 1 0 0 0,0-1 0 0 0,0 1 0 0 0,0-1 0 0 0,0 1 0 0 0,1-1 0 0 0,-1 1 0 0 0,1 0-1 0 0,-1-1 1 0 0,1 1 0 0 0,0-1 0 0 0,0 1 0 0 0,0 0 0 0 0,0-1 0 0 0,1 1 0 0 0,-1 0 0 0 0,2 2-5 0 0,63 195-5452 0 0,-49-80-179 0 0,-16-97 4349 0 0</inkml:trace>
  <inkml:trace contextRef="#ctx0" brushRef="#br0" timeOffset="17994.544">8728 5050 1080 0 0,'0'0'116'0'0,"0"0"37"0"0,0 0-22 0 0,0 0 26 0 0,0 0-41 0 0,0 0-29 0 0,0 0 15 0 0,0 0-16 0 0,0 0 20 0 0,0 0 82 0 0,0 0-68 0 0,0 0-25 0 0,0 0 76 0 0,-4 2 9 0 0,-49 22 1222 0 0,34-26 1681 0 0,49-22-2886 0 0,-12 10-45 0 0,166-139 589 0 0,7 9 0 0 0,62-29-741 0 0,45-11 646 0 0,-235 143-352 0 0,-64 41-271 0 0,1 0 0 0 0,-1 0 1 0 0,1 0-1 0 0,0 0 0 0 0,-1 0 1 0 0,1 0-1 0 0,-1-1 0 0 0,1 1 1 0 0,0 0-1 0 0,-1 0 0 0 0,1 0 1 0 0,0-1-1 0 0,-1 1 0 0 0,1 0 1 0 0,0 0-1 0 0,-1-1 0 0 0,1 1 1 0 0,0 0-1 0 0,0-1 0 0 0,-1 1 1 0 0,1 0-1 0 0,0-1 0 0 0,0 1 1 0 0,0 0-1 0 0,-1-1 0 0 0,1 1 1 0 0,0 0-1 0 0,0-1 0 0 0,0 1 1 0 0,0 0-1 0 0,0-1 0 0 0,0 1 1 0 0,0-1-1 0 0,0 1 1 0 0,0 0-1 0 0,0-1 0 0 0,0 1 1 0 0,0-1-1 0 0,0 1 0 0 0,0 0 1 0 0,0-1-1 0 0,0 1 0 0 0,0-1 1 0 0,1 1-1 0 0,-1 0 0 0 0,0-1 1 0 0,0 1-1 0 0,0 0 0 0 0,1-1 1 0 0,-1 1-1 0 0,0 0 0 0 0,0-1 1 0 0,1 1-24 0 0,-12-4-224 0 0,-208-102-323 0 0,200 77 421 0 0,69 17 141 0 0,-47 11-13 0 0,3-1 0 0 0,1 0 0 0 0,-1 1 0 0 0,0 0-1 0 0,1 0 1 0 0,-1 0 0 0 0,1 1 0 0 0,0 0 0 0 0,-1 0 0 0 0,1 1-1 0 0,-1 0 1 0 0,1 0 0 0 0,-1 0 0 0 0,0 1 0 0 0,1 0 0 0 0,-1 0 0 0 0,0 1-1 0 0,0 0 1 0 0,-1 0 0 0 0,1 0 0 0 0,0 0 0 0 0,-1 1 0 0 0,0 0 0 0 0,0 0-1 0 0,0 1 1 0 0,0-1 0 0 0,-1 1 0 0 0,0 0 0 0 0,0 0 0 0 0,0 1 0 0 0,0-1-1 0 0,-1 1 1 0 0,0 0 0 0 0,0 0 0 0 0,-1 0 0 0 0,1 0 0 0 0,-2 0-1 0 0,1 1 1 0 0,0-1 0 0 0,-1 0 0 0 0,0 1 0 0 0,-1 0 0 0 0,0-1 0 0 0,0 1-1 0 0,0-1 1 0 0,-1 5-2 0 0,-99 173-750 0 0,99-183 644 0 0,1-1 0 0 0,0 1 0 0 0,-1-1 0 0 0,1 1 0 0 0,0 0 0 0 0,-1-1 0 0 0,1 1 0 0 0,0 0 1 0 0,0 0-1 0 0,0-1 0 0 0,0 1 0 0 0,0 0 0 0 0,0-1 0 0 0,0 1 0 0 0,0 0 0 0 0,0-1 0 0 0,0 1 0 0 0,0 0 0 0 0,0-1 0 0 0,0 1 0 0 0,1 0 0 0 0,-1-1 0 0 0,0 1 0 0 0,0 0 0 0 0,1-1 0 0 0,-1 1 0 0 0,1 0 0 0 0,-1-1 0 0 0,0 1 0 0 0,1-1 0 0 0,-1 1 0 0 0,1-1 0 0 0,-1 1 0 0 0,1-1 0 0 0,-1 1 0 0 0,1-1 0 0 0,0 0 0 0 0,-1 1 0 0 0,1-1 1 0 0,-1 0-1 0 0,1 1 0 0 0,0-1 0 0 0,-1 0 0 0 0,1 0 0 0 0,0 0 0 0 0,0 0 0 0 0,-1 1 0 0 0,1-1 0 0 0,0 0 0 0 0,-1 0 0 0 0,1 0 0 0 0,0 0 0 0 0,-1-1 0 0 0,1 1 0 0 0,0 0 0 0 0,0 0 0 0 0,-1 0 0 0 0,1-1 0 0 0,-1 1 0 0 0,1 0 0 0 0,0 0 0 0 0,-1-1 0 0 0,1 1 0 0 0,0-1 106 0 0,13-7-1220 0 0</inkml:trace>
  <inkml:trace contextRef="#ctx0" brushRef="#br0" timeOffset="19801.126">10378 4435 976 0 0,'0'0'263'0'0,"-33"0"1358"0"0,5-3-200 0 0,56-2-77 0 0,12 0-1272 0 0,76-12 133 0 0,1 6-1 0 0,0 4 1 0 0,61 7-205 0 0,-157 0 30 0 0,229-31 152 0 0,324 2 168 0 0,-231 1-394 0 0,657-49 636 0 0,-336 34 286 0 0,-400 9-501 0 0,-20 2-217 0 0,-91 18-134 0 0,-101 11 127 0 0,-51 3-148 0 0,18-1-3052 0 0,-38 0 468 0 0,-5-1 1321 0 0</inkml:trace>
  <inkml:trace contextRef="#ctx0" brushRef="#br0" timeOffset="22869.281">10145 4171 1004 0 0,'0'0'272'0'0,"0"0"-137"0"0,0 0-9 0 0,0 0-19 0 0,0 0-57 0 0,0 0 23 0 0,0 0 6 0 0,0 0-9 0 0,0 0 8 0 0,0 0-10 0 0,0 0-4 0 0,0 0 19 0 0,0 0-10 0 0,0 0-15 0 0,0 0-2 0 0,0 0 52 0 0,0 0-8 0 0,0 0 6 0 0,0 0-60 0 0,0 0-42 0 0,0 0 24 0 0,0 0 56 0 0,0 0 6 0 0,0 0 95 0 0,0 0 23 0 0,0 0-9 0 0,0 0-60 0 0,0 0-2 0 0,0 0-64 0 0,0 0-24 0 0,15 4 71 0 0,187-123 1194 0 0,-24 32-765 0 0,-156 72-391 0 0,0 0-1 0 0,-1-1 1 0 0,-1 0-1 0 0,0-2 1 0 0,-2-1-1 0 0,0 0 1 0 0,-1-1-1 0 0,0-1 1 0 0,-2-1-1 0 0,-1 0 1 0 0,1-3-158 0 0,-2 5-83 0 0,135-264 159 0 0,-76 88 42 0 0,-52 149-169 0 0,3 1 0 0 0,2 1 0 0 0,2 1 0 0 0,2 2-1 0 0,4-3 52 0 0,107-105-71 0 0,98-50 1 0 0,-213 180 83 0 0,1 1 0 0 0,1 2 0 0 0,1 0 0 0 0,0 2 0 0 0,1 1 0 0 0,1 1 0 0 0,0 1 0 0 0,0 2 0 0 0,1 2 0 0 0,1 0 0 0 0,1 2-13 0 0,185 6 4 0 0,-189 0-15 0 0,1 3-1 0 0,-1 0 1 0 0,1 2 0 0 0,-1 1-1 0 0,0 1 1 0 0,-1 2-1 0 0,0 1 1 0 0,0 1-1 0 0,-1 1 1 0 0,-1 1-1 0 0,0 2 1 0 0,19 14 11 0 0,283 110 303 0 0,-47 5-129 0 0,259 80 186 0 0,-279-83 1 0 0,-236-131-350 0 0,-1 2 1 0 0,0 1-1 0 0,0 0 0 0 0,-2 2 0 0 0,1 1 1 0 0,-2 1-1 0 0,10 9-11 0 0,235 147 612 0 0,-223-145-570 0 0,-12-6 28 0 0,1-1 0 0 0,0-1 0 0 0,2-2 1 0 0,0-2-1 0 0,1-1 0 0 0,1-1 0 0 0,35 8-70 0 0,-39-15 62 0 0,0-2-1 0 0,1-1 1 0 0,-1-1 0 0 0,1-2-1 0 0,0-1 1 0 0,-1-1-1 0 0,1-2 1 0 0,20-6-62 0 0,211-55-919 0 0,-259 59-476 0 0,-8 2-4026 0 0,-12-4 4153 0 0</inkml:trace>
  <inkml:trace contextRef="#ctx0" brushRef="#br0" timeOffset="24637.958">10402 4069 848 0 0,'-2'3'101'0'0,"-49"33"762"0"0,-52 3 1091 0 0,-11 31-948 0 0,-19-14-340 0 0,122-51-3304 0 0,11-5 1402 0 0</inkml:trace>
  <inkml:trace contextRef="#ctx0" brushRef="#br0" timeOffset="25822.959">11956 2496 1192 0 0,'34'4'3922'0'0,"-12"31"-6688"0"0,-22-34 1674 0 0</inkml:trace>
  <inkml:trace contextRef="#ctx0" brushRef="#br0" timeOffset="26069.853">11993 2829 1008 0 0,'3'53'1792'0'0,"-3"-52"-1815"0"0,0 37-662 0 0,0 2-193 0 0,0-25 532 0 0</inkml:trace>
  <inkml:trace contextRef="#ctx0" brushRef="#br0" timeOffset="26490.036">11996 3145 988 0 0,'0'126'1726'0'0,"27"-74"-1950"0"0,0 111-1073 0 0,12-87 2836 0 0,-21 12-1643 0 0,-13-41-768 0 0,22 37 1018 0 0,-3 51-173 0 0,-23-130-720 0 0</inkml:trace>
  <inkml:trace contextRef="#ctx0" brushRef="#br0" timeOffset="27746.181">12210 4132 924 0 0,'13'57'946'0'0,"-13"-57"-830"0"0,0 0-50 0 0,15 108-109 0 0,-15-106 274 0 0,8 36 3098 0 0,-8-39-3189 0 0,-1 1 6 0 0,-9 6 309 0 0,30-7-9 0 0,36-19-5 0 0,-112 25-450 0 0,57-5 23 0 0,-1 1 0 0 0,0-1 1 0 0,0 0-1 0 0,0 1 0 0 0,0-1 0 0 0,0 0 0 0 0,0 1 1 0 0,0-1-1 0 0,0 0 0 0 0,0 1 0 0 0,0-1 0 0 0,-1 0 1 0 0,1 1-1 0 0,0-1 0 0 0,0 1 0 0 0,0-1 0 0 0,0 0 0 0 0,0 0 1 0 0,-1 1-1 0 0,1-1 0 0 0,0 0 0 0 0,0 1 0 0 0,0-1 1 0 0,-1 0-1 0 0,1 0 0 0 0,0 1 0 0 0,-1-1 0 0 0,1 0 1 0 0,0 0-1 0 0,0 1 0 0 0,-1-1 0 0 0,1 0 0 0 0,0 0 1 0 0,-1 0-1 0 0,1 0 0 0 0,-1 0 0 0 0,1 0 0 0 0,0 0 1 0 0,-1 1-15 0 0,43 3 422 0 0,-39-5-416 0 0,-1 0 0 0 0,0 0 0 0 0,1 0 0 0 0,-1 0 0 0 0,0 0 0 0 0,0-1 0 0 0,1 1 0 0 0,-1-1 0 0 0,0 1 0 0 0,0-1 0 0 0,-1 0 0 0 0,1 0 0 0 0,0 0 0 0 0,-1 0 0 0 0,1 0 0 0 0,-1 0 0 0 0,1 0 0 0 0,-1-1 0 0 0,0 1 0 0 0,0-1 0 0 0,0 1 0 0 0,0 0 0 0 0,-1-1 0 0 0,1 1 0 0 0,-1-1 0 0 0,1 0 0 0 0,-1 1 0 0 0,0-1 0 0 0,0 1 0 0 0,0-1 0 0 0,0 0 0 0 0,-1 1 0 0 0,1-1 0 0 0,-1 1 0 0 0,1-1 0 0 0,-1 1 0 0 0,0-1 0 0 0,0 1 0 0 0,0 0 0 0 0,0-1 0 0 0,-1 1 0 0 0,1 0-6 0 0,1 2-2 0 0,0 1 0 0 0,0-1 0 0 0,0 1 0 0 0,0 0 0 0 0,0-1 0 0 0,0 1 0 0 0,0-1 0 0 0,0 1 0 0 0,0 0 0 0 0,-1-1 1 0 0,1 1-1 0 0,0-1 0 0 0,0 1 0 0 0,-1 0 0 0 0,1-1 0 0 0,0 1 0 0 0,0-1 0 0 0,-1 1 0 0 0,1-1 0 0 0,-1 1 0 0 0,1-1 0 0 0,0 1 0 0 0,-1-1 0 0 0,1 0 0 0 0,-1 1 0 0 0,1-1 0 0 0,-1 0 0 0 0,1 1 0 0 0,-1-1 0 0 0,1 0 0 0 0,-1 1 0 0 0,0-1 0 0 0,1 0 0 0 0,-1 0 0 0 0,1 0 0 0 0,-1 0 0 0 0,0 1 2 0 0,74 0 550 0 0,-73-1-551 0 0,-1-1 0 0 0,1 1 0 0 0,0 0 0 0 0,-1 0 0 0 0,1 0 1 0 0,0-1-1 0 0,-1 1 0 0 0,1 0 0 0 0,0 0 0 0 0,0-1 0 0 0,-1 1 0 0 0,1 0 0 0 0,0-1 1 0 0,0 1-1 0 0,0 0 0 0 0,-1-1 0 0 0,1 1 0 0 0,0 0 0 0 0,0-1 0 0 0,0 1 0 0 0,0 0 1 0 0,0-1-1 0 0,0 1 0 0 0,-1-1 0 0 0,1 1 0 0 0,0 0 0 0 0,0-1 0 0 0,0 1 0 0 0,0-1 0 0 0,1 1 1 0 0,-1 0-1 0 0,0-1 0 0 0,0 1 0 0 0,0 0 0 0 0,0-1 0 0 0,0 1 0 0 0,0 0 0 0 0,1-1 1 0 0,-1 1-1 0 0,0-1 0 0 0,0 1 0 0 0,0 0 0 0 0,1 0 0 0 0,-1-1 0 0 0,0 1 0 0 0,0 0 1 0 0,1-1-1 0 0,-1 1 0 0 0,0 0 0 0 0,1 0 0 0 0,-1 0 0 0 0,0-1 0 0 0,1 1 0 0 0,-1 0 1 0 0,0 0-1 0 0,1 0 0 0 0,-1 0 0 0 0,1 0 0 0 0,-1 0 0 0 0,1 0 1 0 0,-145 29-159 0 0,229-22 449 0 0,-85-7-282 0 0,0 0 1 0 0,-1 0-1 0 0,1 0 0 0 0,0-1 1 0 0,-1 1-1 0 0,1 0 0 0 0,0 0 1 0 0,0 0-1 0 0,-1-1 0 0 0,1 1 1 0 0,0 0-1 0 0,0 0 1 0 0,0-1-1 0 0,0 1 0 0 0,-1 0 1 0 0,1 0-1 0 0,0-1 0 0 0,0 1 1 0 0,0 0-1 0 0,0-1 1 0 0,0 1-1 0 0,0 0 0 0 0,0-1 1 0 0,0 1-1 0 0,0 0 0 0 0,0-1 1 0 0,0 1-1 0 0,0 0 0 0 0,0-1 1 0 0,0 1-1 0 0,0 0 1 0 0,0-1-1 0 0,0 1 0 0 0,0 0 1 0 0,0-1-1 0 0,0 1 0 0 0,0 0 1 0 0,1 0-1 0 0,-1-1 0 0 0,0 1 1 0 0,0 0-1 0 0,0 0 1 0 0,1-1-1 0 0,-1 1 0 0 0,0 0 1 0 0,0 0-1 0 0,1-1 0 0 0,-1 1 1 0 0,0 0-1 0 0,0 0 1 0 0,1 0-1 0 0,-1-1-8 0 0,-6-6-6136 0 0,9 6 4902 0 0</inkml:trace>
  <inkml:trace contextRef="#ctx0" brushRef="#br0" timeOffset="28926.633">12111 4528 1720 0 0,'0'0'511'0'0,"0"0"-49"0"0,0 0-42 0 0,0 0 30 0 0,0 0-33 0 0,0 0-63 0 0,0 0-74 0 0,0 0-3 0 0,0 0-20 0 0,0 0-48 0 0,0 0-87 0 0,0 0 20 0 0,0 0 6 0 0,0 0-15 0 0,0 0-16 0 0,0 0-11 0 0,0 0-4 0 0,0 0-8 0 0,0 0-32 0 0,0 0-26 0 0,0 22 522 0 0,-5 272 2038 0 0,7-291-2539 0 0,0 0 0 0 0,-1-1 0 0 0,1 1-1 0 0,0 0 1 0 0,1-1 0 0 0,-1 1 0 0 0,0-1 0 0 0,1 1 0 0 0,-1-1 0 0 0,1 0 0 0 0,0 0-1 0 0,0 0 1 0 0,0-1 0 0 0,0 1 0 0 0,0-1 0 0 0,0 0 0 0 0,0 1 0 0 0,0-1 0 0 0,0 0 0 0 0,1-1-1 0 0,-1 1 1 0 0,2-1-57 0 0,154-22 487 0 0,-55-5-3463 0 0,-106 20-1960 0 0,2 7 3753 0 0</inkml:trace>
  <inkml:trace contextRef="#ctx0" brushRef="#br0" timeOffset="29223.441">12193 4693 1732 0 0,'-21'-34'5679'0'0,"65"9"-4703"0"0,88-19-2335 0 0,-126 40-2071 0 0,-6 3 2232 0 0</inkml:trace>
  <inkml:trace contextRef="#ctx0" brushRef="#br0" timeOffset="29455.63">12092 4533 2136 0 0,'7'-9'3756'0'0,"29"0"-3496"0"0,-29 7 111 0 0,133-29-237 0 0,-46 16-3633 0 0,-71 12 2285 0 0</inkml:trace>
  <inkml:trace contextRef="#ctx0" brushRef="#br0" timeOffset="29816.689">12791 4485 1400 0 0,'1'27'4271'0'0,"-19"27"-3191"0"0,-14 93 469 0 0,30-83-5469 0 0,-1-60 2666 0 0,-12 9 52 0 0</inkml:trace>
  <inkml:trace contextRef="#ctx0" brushRef="#br0" timeOffset="30078.024">12676 4653 1216 0 0,'1'-20'5275'0'0,"-1"20"-4373"0"0,12 15 136 0 0,104 77-301 0 0,-60-62-3624 0 0,-54-25 202 0 0,-3-6 1397 0 0</inkml:trace>
  <inkml:trace contextRef="#ctx0" brushRef="#br0" timeOffset="30451.408">12551 4530 1756 0 0,'-7'6'236'0'0,"0"1"-1"0"0,1-1 0 0 0,0 2 1 0 0,0-1-1 0 0,0 0 0 0 0,1 1 1 0 0,0 0-1 0 0,1 1 0 0 0,0-1 1 0 0,0 1-1 0 0,1-1 0 0 0,0 1 1 0 0,0 0-1 0 0,1 1 0 0 0,0-1 1 0 0,1 0-1 0 0,0 0 1 0 0,0 1-1 0 0,1-1 0 0 0,1 1 1 0 0,-1-1-1 0 0,2 2-235 0 0,1 3 48 0 0,2-1 0 0 0,0 0 0 0 0,0 0 0 0 0,2 0 0 0 0,-1-1 0 0 0,2 0 0 0 0,-1 0-1 0 0,2-1 1 0 0,-1 0 0 0 0,2 0 0 0 0,-1-1 0 0 0,1 0 0 0 0,1-1 0 0 0,0 0 0 0 0,0 0 0 0 0,1-1 0 0 0,0-1 0 0 0,0 0 0 0 0,1-1 0 0 0,-1 0 0 0 0,3-1-48 0 0,79 4-5471 0 0,-71-23 4181 0 0</inkml:trace>
  <inkml:trace contextRef="#ctx0" brushRef="#br0" timeOffset="30763.193">12978 4492 1008 0 0,'37'50'3810'0'0,"17"95"-2042"0"0,-54-143-1713 0 0,5 9 33 0 0,-1 1 0 0 0,-1 1 1 0 0,0-1-1 0 0,-1 0 1 0 0,0 1-1 0 0,0-1 0 0 0,-2 1 1 0 0,0 0-1 0 0,0-1 1 0 0,-1 1-1 0 0,0-1 0 0 0,-1 1 1 0 0,-1-1-1 0 0,0 0 1 0 0,-1 0-1 0 0,0 0 0 0 0,-6 11-88 0 0,7-17 25 0 0,-17 7-5246 0 0,19-17 3830 0 0</inkml:trace>
  <inkml:trace contextRef="#ctx0" brushRef="#br0" timeOffset="31073.279">13223 4638 1804 0 0,'54'-7'5554'0'0,"1"-8"-4397"0"0,33-5-1659 0 0,-61 16-545 0 0,-16 1-3002 0 0,-11 4 2856 0 0</inkml:trace>
  <inkml:trace contextRef="#ctx0" brushRef="#br0" timeOffset="31323.324">13289 4734 1356 0 0,'0'3'896'0'0,"1"-2"-140"0"0,3 2 64 0 0,-1-1-140 0 0,2-2-84 0 0,3 0-155 0 0,-2 0 59 0 0,4 0-96 0 0,15-3-164 0 0,-14 3-232 0 0,28-9 12 0 0,-12 7-4 0 0,2 1-420 0 0,-5-2-416 0 0,-2-5-393 0 0,1-1-67 0 0,-1 2-48 0 0</inkml:trace>
  <inkml:trace contextRef="#ctx0" brushRef="#br0" timeOffset="31572.554">13831 4510 916 0 0,'9'10'7771'0'0,"-15"10"-7374"0"0,0 8-290 0 0,2 1 0 0 0,0 0 1 0 0,2 0-1 0 0,1 0 0 0 0,1 0 1 0 0,2 0-1 0 0,1 0 0 0 0,5 20-107 0 0,8 17-946 0 0,-13-40-2417 0 0,-5-26 1414 0 0,1-4 789 0 0</inkml:trace>
  <inkml:trace contextRef="#ctx0" brushRef="#br0" timeOffset="32103.061">13897 4558 2092 0 0,'-3'-23'5826'0'0,"-15"47"-4121"0"0,18-20-1675 0 0,0 1 1 0 0,1 0-1 0 0,-1-1 0 0 0,1 1 1 0 0,0 0-1 0 0,0-1 0 0 0,0 1 1 0 0,1-1-1 0 0,-1 1 0 0 0,1-1 1 0 0,0 0-1 0 0,1 1 0 0 0,-1-1 1 0 0,1-1-1 0 0,-1 1 0 0 0,1 0 1 0 0,1 0-1 0 0,-1-1 0 0 0,0 0 1 0 0,1 0-1 0 0,-1 0 0 0 0,1 0 1 0 0,0 0-1 0 0,0-1 0 0 0,0 1 1 0 0,1-1-1 0 0,-1 0 0 0 0,0-1 1 0 0,1 1-1 0 0,-1-1 0 0 0,1 0 1 0 0,-1 0-1 0 0,1 0 0 0 0,0-1 1 0 0,0 1-1 0 0,-1-1 0 0 0,1 0 1 0 0,0 0-1 0 0,-1-1 0 0 0,1 0 1 0 0,0 0-1 0 0,1 0-30 0 0,-1-1 48 0 0,1 0 0 0 0,-1-1 0 0 0,0 0 0 0 0,0 1 0 0 0,0-2 0 0 0,0 1 0 0 0,-1 0 0 0 0,0-1 0 0 0,1 0 0 0 0,-1 0 0 0 0,0 0 0 0 0,-1-1 0 0 0,1 1 0 0 0,-1-1 0 0 0,0 0 0 0 0,0 0 0 0 0,0 0-1 0 0,-1 0 1 0 0,0-1 0 0 0,1-1-48 0 0,-3 6 173 0 0,0 1-47 0 0,0 0 25 0 0,0 0-45 0 0,4-7 185 0 0,-2 19-103 0 0,48 135-1234 0 0,-3-14-3620 0 0,-40-67 951 0 0,-7-52 2475 0 0</inkml:trace>
  <inkml:trace contextRef="#ctx0" brushRef="#br0" timeOffset="37730.864">10223 1786 1532 0 0,'0'0'352'0'0,"0"0"36"0"0,0 0-99 0 0,0 0-20 0 0,0 0 18 0 0,0 0-32 0 0,0 0-52 0 0,0 0-54 0 0,0 0-8 0 0,0 0-94 0 0,0 0 13 0 0,0 0 35 0 0,0 0-54 0 0,0 0 15 0 0,0 0 52 0 0,0 0-62 0 0,0 0-58 0 0,0 0 45 0 0,0 0 23 0 0,0 0-65 0 0,0 0-16 0 0,0 0 39 0 0,0 0 23 0 0,0 0-37 0 0,0 0 12 0 0,0 0 16 0 0,0 0-56 0 0,0 0-15 0 0,0 0 0 0 0,0 0-3 0 0,0 0 28 0 0,0 0 70 0 0,0 0-7 0 0,0 0-12 0 0,0 0-43 0 0,0 0 53 0 0,0 0 4 0 0,0 0-40 0 0,0 0 60 0 0,0 0-33 0 0,0 0-24 0 0,-2 4-21 0 0,-10 80 117 0 0,0-20 73 0 0,1 610 1390 0 0,22-583-1393 0 0,9 97 65 0 0,-4 178 308 0 0,8-258-347 0 0,1 166 240 0 0,-22 222 376 0 0,5-452-658 0 0,-8 38 303 0 0,10-44-292 0 0,-10 51 80 0 0,0-88-267 0 0,1 38 966 0 0,8-32-1822 0 0,-18-24-5958 0 0,8 15 5564 0 0</inkml:trace>
  <inkml:trace contextRef="#ctx0" brushRef="#br0" timeOffset="38060.577">10037 4449 876 0 0,'4'0'328'0'0,"-3"0"20"0"0,2 0 36 0 0,2 0-192 0 0,5-2-24 0 0,14-1-280 0 0,-3-4-528 0 0</inkml:trace>
  <inkml:trace contextRef="#ctx0" brushRef="#br0" timeOffset="39567.74">10239 1814 976 0 0,'0'0'345'0'0,"0"0"23"0"0,0 0 13 0 0,0 0-23 0 0,0 0-113 0 0,16-2 1904 0 0,6-30-1519 0 0,-86 71 559 0 0,-78 111-909 0 0,88-96 883 0 0,66-93-1101 0 0,129-237-1195 0 0,-115 264 1175 0 0,-15 52 129 0 0,-7-20-118 0 0,3 3 0 0 0,2 0 1 0 0,1-1-1 0 0,0 0 1 0 0,2-1-1 0 0,1 0 1 0 0,0-1 0 0 0,1 0-1 0 0,1-1 1 0 0,1-1-1 0 0,1 0 1 0 0,1-1-1 0 0,8 5-53 0 0,-26-21-194 0 0,7 7 67 0 0,-8-5-4453 0 0,-8 1 3280 0 0</inkml:trace>
  <inkml:trace contextRef="#ctx0" brushRef="#br0" timeOffset="40404.577">10621 1565 876 0 0,'0'0'404'0'0,"-17"-3"2959"0"0,-12 6-1120 0 0,23 5-2189 0 0,0 0-1 0 0,1 0 1 0 0,-1 0 0 0 0,2 0-1 0 0,-1 1 1 0 0,1-1 0 0 0,0 1-1 0 0,1 1 1 0 0,0-1 0 0 0,1 0-1 0 0,0 1 1 0 0,0-1 0 0 0,1 1-1 0 0,0-1 1 0 0,0 1 0 0 0,2 6-54 0 0,-1 11 164 0 0,1-1-1 0 0,2-1 1 0 0,0 1 0 0 0,2 0 0 0 0,1-1 0 0 0,1 0 0 0 0,1 0-1 0 0,9 18-163 0 0,5 21 344 0 0,-19-54-333 0 0,0 0 0 0 0,-1 1 0 0 0,0-1 0 0 0,-1 0 0 0 0,0 1 0 0 0,-1-1 1 0 0,0 1-1 0 0,0-1 0 0 0,-1 1 0 0 0,-1-1 0 0 0,0 1 0 0 0,0-1 0 0 0,-1 0 0 0 0,-1 3-11 0 0,2-7-230 0 0,-1-1 0 0 0,1 1 0 0 0,-1-1 0 0 0,-1 0-1 0 0,1 0 1 0 0,0 0 0 0 0,-1 0 0 0 0,0-1 0 0 0,-1 1-1 0 0,1-1 1 0 0,0 0 0 0 0,-1-1 0 0 0,0 1 0 0 0,0-1-1 0 0,0 1 1 0 0,-4 0 230 0 0,-9 1-2652 0 0,16-5 1365 0 0</inkml:trace>
  <inkml:trace contextRef="#ctx0" brushRef="#br0" timeOffset="40937.967">10442 1988 1372 0 0,'16'-13'3368'0'0,"26"-2"-2858"0"0,-39 14-274 0 0,250-31-995 0 0,-252 32 1097 0 0,0 0-297 0 0,-1-1 0 0 0,1 1 1 0 0,-1 0-1 0 0,1-1 0 0 0,-1 1 0 0 0,1 0 0 0 0,-1-1 1 0 0,1 1-1 0 0,-1 0 0 0 0,1 0 0 0 0,-1 0 0 0 0,1-1 0 0 0,-1 1 1 0 0,1 0-1 0 0,0 0 0 0 0,-1 0 0 0 0,1 0 0 0 0,-1 0 0 0 0,1 0 1 0 0,-1 0-1 0 0,1 0 0 0 0,0 0 0 0 0,-1 1 0 0 0,1-1 1 0 0,-1 0-1 0 0,1 0 0 0 0,-1 0 0 0 0,1 1 0 0 0,-1-1 0 0 0,1 0 1 0 0,-1 0-1 0 0,1 1 0 0 0,-1-1 0 0 0,1 1 0 0 0,-1-1 0 0 0,0 0 1 0 0,1 1-1 0 0,-1-1 0 0 0,0 1 0 0 0,1-1 0 0 0,-1 1 0 0 0,0-1 1 0 0,1 1-1 0 0,-1-1 0 0 0,0 1 0 0 0,0-1 0 0 0,0 1 1 0 0,1-1-1 0 0,-1 1 0 0 0,0 0 0 0 0,0-1 0 0 0,0 1 0 0 0,0-1 1 0 0,0 1-1 0 0,0-1 0 0 0,0 1 0 0 0,0 0 0 0 0,0-1 0 0 0,-1 1 1 0 0,1-1-1 0 0,0 1 0 0 0,0-1 0 0 0,0 1 0 0 0,-1-1 1 0 0,1 1-1 0 0,0-1 0 0 0,-1 1-41 0 0,-31 39 400 0 0,19-25-207 0 0,2 3-141 0 0,2 1-1 0 0,0 0 0 0 0,1 1 1 0 0,1-1-1 0 0,1 1 0 0 0,1 1 1 0 0,0-1-1 0 0,2 1 0 0 0,0 0 1 0 0,1-1-1 0 0,2 1 0 0 0,0 0 1 0 0,2 15-52 0 0,35 41-2254 0 0,-35-78-1523 0 0,-2-3 2603 0 0</inkml:trace>
  <inkml:trace contextRef="#ctx0" brushRef="#br0" timeOffset="41187.372">10679 2094 1576 0 0,'-24'-3'4360'0'0,"44"28"-3220"0"0,100 32-786 0 0,-37-38-4180 0 0,-80-18 2494 0 0</inkml:trace>
  <inkml:trace contextRef="#ctx0" brushRef="#br0" timeOffset="41668.542">11039 1562 1496 0 0,'-5'3'175'0'0,"0"0"0"0"0,0 0 0 0 0,0 0 0 0 0,0 0 0 0 0,0 1 0 0 0,1 0 0 0 0,0 0 0 0 0,0 0 0 0 0,0 0 0 0 0,0 1 0 0 0,1 0 0 0 0,0 0 0 0 0,-1-1 0 0 0,2 2 0 0 0,-1-1 0 0 0,1 0 0 0 0,-1 1 0 0 0,2-1 0 0 0,-1 1 0 0 0,0 0-175 0 0,0 0 60 0 0,0 1 1 0 0,1-1 0 0 0,0 1-1 0 0,0-1 1 0 0,0 1-1 0 0,1 0 1 0 0,0-1 0 0 0,0 1-1 0 0,0 0 1 0 0,1-1 0 0 0,0 1-1 0 0,1 0 1 0 0,-1-1-1 0 0,1 0 1 0 0,0 1 0 0 0,1-1-1 0 0,0 0 1 0 0,0 0-1 0 0,0 0 1 0 0,1-1 0 0 0,-1 1-1 0 0,1-1 1 0 0,1 1 0 0 0,-1-2-1 0 0,1 1 1 0 0,0 0-1 0 0,0-1 1 0 0,0 0 0 0 0,0 0-1 0 0,1 0 1 0 0,0-1-1 0 0,0 0 1 0 0,0 0 0 0 0,4 2-61 0 0,28 6-903 0 0,-11-8-3156 0 0,-18-3 2840 0 0</inkml:trace>
  <inkml:trace contextRef="#ctx0" brushRef="#br0" timeOffset="42197.952">11188 1585 1100 0 0,'44'25'2248'0'0,"-39"-20"-2135"0"0,1-1 0 0 0,-1 1 1 0 0,-1 0-1 0 0,1 0 0 0 0,-1 1 1 0 0,0-1-1 0 0,0 1 0 0 0,-1 0 1 0 0,1 0-1 0 0,-1 1 0 0 0,-1-1 1 0 0,1 0-1 0 0,-1 1 0 0 0,0 0 1 0 0,-1-1-1 0 0,1 1 0 0 0,-1 3-113 0 0,-5-1 153 0 0,-1 0-1 0 0,1 0 0 0 0,-2 0 1 0 0,1-1-1 0 0,-1 0 0 0 0,-1 0 1 0 0,1 0-1 0 0,-1-1 0 0 0,0 0 0 0 0,-1 0 1 0 0,0-1-1 0 0,0 0 0 0 0,0-1 1 0 0,-1 1-1 0 0,0-1 0 0 0,0-1 0 0 0,-4 2-152 0 0,12-6 100 0 0,16-32-85 0 0,11 8-84 0 0,1 1 0 0 0,2 1-1 0 0,0 2 1 0 0,1 1 0 0 0,1 1 0 0 0,14-5 69 0 0,-38 19-52 0 0,119-60-1114 0 0,-133 65 1208 0 0,1 1 0 0 0,0 0 0 0 0,0 0 0 0 0,-1 0 0 0 0,1 1 0 0 0,1 0 0 0 0,-1 0 0 0 0,0 0 0 0 0,1 1 0 0 0,-1 0 0 0 0,1 0 0 0 0,0 0 0 0 0,1 1 0 0 0,-1-1 0 0 0,1 1 0 0 0,0 0 0 0 0,0 1 0 0 0,0-1 0 0 0,1 1 0 0 0,0-1 0 0 0,0 1 0 0 0,0 0 0 0 0,1 0 0 0 0,0 1 0 0 0,0-1 0 0 0,-1 3-42 0 0,6-4-22 0 0,0 0 0 0 0,0-1 0 0 0,0 1 0 0 0,1-1 0 0 0,0 0 0 0 0,-1 0 0 0 0,1 0-1 0 0,1 0 1 0 0,-1-1 0 0 0,0 0 0 0 0,1 0 0 0 0,0 0 0 0 0,-1 0 0 0 0,1-1 0 0 0,0 0 0 0 0,1 0-1 0 0,-1 0 1 0 0,4 0 22 0 0,86 12-3719 0 0,-82-14 2363 0 0</inkml:trace>
  <inkml:trace contextRef="#ctx0" brushRef="#br0" timeOffset="42418.955">11773 1444 984 0 0,'8'3'257'0'0,"0"1"0"0"0,-1 0 0 0 0,0 1 0 0 0,1 0-1 0 0,-2 0 1 0 0,1 0 0 0 0,-1 1 0 0 0,0 0 0 0 0,0 0 0 0 0,0 0 0 0 0,-1 1-1 0 0,0 0 1 0 0,0 0 0 0 0,-1 0 0 0 0,0 1 0 0 0,0-1 0 0 0,-1 1 0 0 0,0 0-1 0 0,0 0 1 0 0,0 3-257 0 0,5 11 174 0 0,-2 1 0 0 0,0-1 0 0 0,-1 1 0 0 0,-1 1 0 0 0,-2-1 0 0 0,0 0 0 0 0,-1 1 1 0 0,-2-1-1 0 0,0 0 0 0 0,-1 1 0 0 0,-2-1 0 0 0,0 0 0 0 0,-6 17-174 0 0,6-28-377 0 0,-1 0 0 0 0,0 0 0 0 0,-1 0 0 0 0,0-1 0 0 0,-1 0 1 0 0,0 0-1 0 0,-1-1 0 0 0,0 0 0 0 0,0 0 0 0 0,-1-1 0 0 0,0 0 1 0 0,-1-1-1 0 0,0 0 0 0 0,-1 0 0 0 0,1-1 0 0 0,-10 5 377 0 0,-6 0-1118 0 0</inkml:trace>
  <inkml:trace contextRef="#ctx0" brushRef="#br0" timeOffset="45286.677">11714 5850 1180 0 0,'0'0'399'0'0,"0"0"-42"0"0,0-13 159 0 0,5 11 3699 0 0,-3 3-4217 0 0,0-1-1 0 0,-1 1 0 0 0,1-1 1 0 0,-1 1-1 0 0,1 0 0 0 0,-1-1 1 0 0,0 1-1 0 0,1 0 0 0 0,-1 0 1 0 0,0 0-1 0 0,1 0 1 0 0,-1 1-1 0 0,0-1 0 0 0,0 0 1 0 0,0 0-1 0 0,0 1 0 0 0,0-1 1 0 0,0 0-1 0 0,0 1 0 0 0,-1-1 1 0 0,1 1-1 0 0,0-1 0 0 0,-1 1 1 0 0,1 0-1 0 0,-1-1 1 0 0,0 1-1 0 0,0-1 0 0 0,1 1 1 0 0,-1 0-1 0 0,0-1 0 0 0,0 1 1 0 0,0 0-1 0 0,-1-1 0 0 0,1 2 3 0 0,1 6-16 0 0,14 87 74 0 0,35 366 195 0 0,-50-111-156 0 0,22-156-53 0 0,25 70 32 0 0,-26-58-310 0 0,-11-142 832 0 0,-10-65-544 0 0,0 0 66 0 0,0 0 65 0 0,0 0-4 0 0,0 0-59 0 0,0 0-22 0 0,0 0-42 0 0,0 0 26 0 0,0 0-42 0 0,0 0-118 0 0,0 0-108 0 0,-6 0-5068 0 0,4-4 4073 0 0</inkml:trace>
  <inkml:trace contextRef="#ctx0" brushRef="#br0" timeOffset="46505.656">11135 7529 860 0 0,'-14'4'3022'0'0,"20"0"-2938"0"0,1 0 0 0 0,-1 0 0 0 0,1 0 0 0 0,0-1 0 0 0,0 0 0 0 0,0-1 0 0 0,1 1 0 0 0,-1-2 0 0 0,0 1 0 0 0,1-1 0 0 0,-1 0 0 0 0,1 0 0 0 0,0-1 0 0 0,-1 0 0 0 0,1 0 0 0 0,-1-1 0 0 0,1 0 0 0 0,-1 0 0 0 0,2-1-84 0 0,25 1 86 0 0,320 15 740 0 0,86-14-539 0 0,-256-9-217 0 0,136 9 214 0 0,-168-26-117 0 0,163 2 132 0 0,238 14-299 0 0,-550 10 2 0 0,283-18-112 0 0,26-1-88 0 0,624 5 1210 0 0,-934 14-973 0 0,8-1 176 0 0,3-11-5865 0 0,-12 8 4411 0 0</inkml:trace>
  <inkml:trace contextRef="#ctx0" brushRef="#br0" timeOffset="46936.935">15094 7337 964 0 0,'11'-5'5419'0'0,"39"58"-4704"0"0,-47-46-683 0 0,0 1-1 0 0,-1-1 1 0 0,0 1-1 0 0,0 0 1 0 0,-1-1-1 0 0,1 1 1 0 0,-2 0-1 0 0,1 0 1 0 0,-1 0-1 0 0,0 0 1 0 0,-1 0-1 0 0,0 0 1 0 0,0 0-1 0 0,-1-1 1 0 0,0 1-1 0 0,0 0 1 0 0,-1-1-1 0 0,0 1 1 0 0,0-1-1 0 0,0 0 1 0 0,-1 0-1 0 0,-1 0 1 0 0,1-1-1 0 0,-1 0 1 0 0,0 1-1 0 0,0-2 1 0 0,-1 1 0 0 0,-2 2-32 0 0,0 1-465 0 0,-1-1 1 0 0,0 0 0 0 0,-1 0 0 0 0,0-1 0 0 0,0 0-1 0 0,0-1 1 0 0,-1 0 0 0 0,0-1 0 0 0,0 0-1 0 0,-1 0 1 0 0,-6 1 464 0 0,-10-1-1226 0 0</inkml:trace>
  <inkml:trace contextRef="#ctx0" brushRef="#br0" timeOffset="48564.701">11695 5868 904 0 0,'4'-29'3262'0'0,"14"10"-2722"0"0,-15 16-496 0 0,-92 177 2369 0 0,54-84-2095 0 0,160-248 323 0 0,-48 73-871 0 0,-46 142 375 0 0,54 98-827 0 0,-7-67-4209 0 0,-68-79 3619 0 0</inkml:trace>
  <inkml:trace contextRef="#ctx0" brushRef="#br0" timeOffset="49938.525">11441 5160 868 0 0,'0'0'584'0'0,"0"0"-75"0"0,-5-21 635 0 0,2 17-986 0 0,-1 1-1 0 0,1 0 1 0 0,0-1 0 0 0,-1 1-1 0 0,0 0 1 0 0,0 1 0 0 0,0-1-1 0 0,0 1 1 0 0,0 0 0 0 0,-1 0-1 0 0,1 0 1 0 0,-1 1 0 0 0,1-1-1 0 0,-1 1 1 0 0,1 0 0 0 0,-1 0 0 0 0,0 1-1 0 0,0-1 1 0 0,1 1 0 0 0,-1 0-1 0 0,0 1 1 0 0,-4 0-158 0 0,3 0 42 0 0,0 1-1 0 0,0-1 1 0 0,0 1-1 0 0,1 1 1 0 0,-1-1 0 0 0,1 1-1 0 0,0 0 1 0 0,-1 0 0 0 0,1 1-1 0 0,1 0 1 0 0,-1-1 0 0 0,0 2-1 0 0,1-1 1 0 0,0 0-1 0 0,0 1 1 0 0,0 0 0 0 0,1 0-1 0 0,-1 0 1 0 0,1 0 0 0 0,0 1-42 0 0,0 10 146 0 0,0 0 0 0 0,1-1 0 0 0,0 1 0 0 0,1 0 1 0 0,1 1-1 0 0,1-1 0 0 0,0 0 0 0 0,1 0 0 0 0,0-1 1 0 0,4 9-147 0 0,5 67 355 0 0,-12-73-557 0 0,-1 1 0 0 0,0-1-1 0 0,-2 0 1 0 0,0 0 0 0 0,-1 0-1 0 0,-1 0 1 0 0,0-1 0 0 0,-1 0 0 0 0,-1 0-1 0 0,-1-1 1 0 0,-1 0 0 0 0,0 0-1 0 0,0-1 1 0 0,-2 0 0 0 0,-11 11 202 0 0,8-13-3054 0 0,15-13 1826 0 0</inkml:trace>
  <inkml:trace contextRef="#ctx0" brushRef="#br0" timeOffset="50205.42">11010 5425 1356 0 0,'2'0'536'0'0,"-2"0"216"0"0,1-1-316 0 0,3-1 128 0 0,0 1-84 0 0,4-2-124 0 0,13 0 60 0 0,0-5-128 0 0,1 5-72 0 0,4 0 5 0 0,-2-1-81 0 0,2 4-16 0 0,-15 0-328 0 0,5 0-173 0 0,0 0-179 0 0,6 0-536 0 0,-4 0 52 0 0,-1 0 36 0 0</inkml:trace>
  <inkml:trace contextRef="#ctx0" brushRef="#br0" timeOffset="50455.424">11517 5361 1484 0 0,'-17'53'2914'0'0,"-73"200"-687"0"0,84-231-2223 0 0,-39 73-3635 0 0,35-86 2401 0 0</inkml:trace>
  <inkml:trace contextRef="#ctx0" brushRef="#br0" timeOffset="50703.91">11309 5571 1576 0 0,'12'-25'4359'0'0,"13"36"-3325"0"0,167 121-342 0 0,-107-85-5177 0 0,-75-44 3221 0 0</inkml:trace>
  <inkml:trace contextRef="#ctx0" brushRef="#br0" timeOffset="51043.301">11833 5271 1164 0 0,'-32'5'3548'0'0,"-26"65"-2119"0"0,54-63-1384 0 0,0 0 0 0 0,1 1-1 0 0,-1-1 1 0 0,1 1-1 0 0,1 0 1 0 0,-1 0 0 0 0,2 0-1 0 0,-1 0 1 0 0,1 0 0 0 0,0 0-1 0 0,0 1 1 0 0,1-1 0 0 0,1 0-1 0 0,-1 0 1 0 0,1 1 0 0 0,0-1-1 0 0,1 0 1 0 0,0 0 0 0 0,0 0-1 0 0,1 0 1 0 0,0-1-1 0 0,1 1 1 0 0,-1-1 0 0 0,1 1-1 0 0,1-1 1 0 0,-1-1 0 0 0,1 1-1 0 0,5 5-44 0 0,32 3-3839 0 0,-41-15 2511 0 0</inkml:trace>
  <inkml:trace contextRef="#ctx0" brushRef="#br0" timeOffset="51616.549">11868 5404 976 0 0,'11'4'4029'0'0,"-11"-5"-3874"0"0,19-12 2663 0 0,-15 15-2773 0 0,1 0-1 0 0,-2 1 0 0 0,1-1 1 0 0,0 1-1 0 0,0 0 1 0 0,-1 0-1 0 0,0 1 1 0 0,1-1-1 0 0,-1 1 1 0 0,0-1-1 0 0,-1 1 1 0 0,1 0-1 0 0,-1 0 0 0 0,0 0 1 0 0,0 0-1 0 0,0 1 1 0 0,0-1-1 0 0,-1 1 1 0 0,1-1-1 0 0,-1 1 1 0 0,-1-1-1 0 0,1 1 1 0 0,0 0-1 0 0,-1-1 0 0 0,0 1 1 0 0,0 0-1 0 0,-1-1 1 0 0,1 1-1 0 0,-1-1 1 0 0,0 1-1 0 0,0 0 1 0 0,-1-1-1 0 0,1 0 1 0 0,-1 1-1 0 0,0-1 0 0 0,0 0 1 0 0,-2 4-45 0 0,-30 47 667 0 0,134-177-6615 0 0,-80 104 4760 0 0,-2 0 30 0 0</inkml:trace>
  <inkml:trace contextRef="#ctx0" brushRef="#br0" timeOffset="51820.144">12172 5322 836 0 0,'-54'7'4310'0'0,"49"-3"-4193"0"0,0 0 0 0 0,0 0 0 0 0,0 1-1 0 0,0-1 1 0 0,1 1 0 0 0,0 0 0 0 0,0 0-1 0 0,0 1 1 0 0,0-1 0 0 0,1 1 0 0 0,0 0-1 0 0,0-1 1 0 0,1 1 0 0 0,0 1 0 0 0,0-1-1 0 0,0 0 1 0 0,1 1 0 0 0,-1-1 0 0 0,2 0-1 0 0,-1 2-116 0 0,30 19-411 0 0,2-23-3038 0 0,-24-4 2264 0 0</inkml:trace>
  <inkml:trace contextRef="#ctx0" brushRef="#br0" timeOffset="52128.936">12263 5256 1712 0 0,'61'138'4505'0'0,"-56"-127"-4382"0"0,0-1 1 0 0,0 1 0 0 0,-1 0-1 0 0,-1 0 1 0 0,0 0 0 0 0,0 0-1 0 0,-1 1 1 0 0,-1-1 0 0 0,1 1 0 0 0,-2-1-1 0 0,0 1 1 0 0,0 0 0 0 0,-1-1-1 0 0,-1 1 1 0 0,0-1 0 0 0,0 0-1 0 0,-1 1 1 0 0,0-1 0 0 0,-1 0 0 0 0,-1-1-1 0 0,0 1 1 0 0,0-1 0 0 0,-1 0-1 0 0,0 0 1 0 0,0 0 0 0 0,-1-1 0 0 0,-1 0-1 0 0,-2 2-123 0 0,1-3-503 0 0,0 0-1 0 0,-1 0 1 0 0,0-1-1 0 0,0-1 1 0 0,0 0-1 0 0,-1 0 1 0 0,0-1-1 0 0,0 0 1 0 0,0-1-1 0 0,-1 0 1 0 0,0-1-1 0 0,1 0 1 0 0,-12 0 503 0 0,20-3-1203 0 0</inkml:trace>
  <inkml:trace contextRef="#ctx0" brushRef="#br0" timeOffset="54956.778">12020 7566 916 0 0,'0'0'242'0'0,"0"0"80"0"0,0 0-73 0 0,0 0-40 0 0,0 0 1 0 0,0 0 91 0 0,0 0-76 0 0,0 0 33 0 0,0 0-4 0 0,0 0-32 0 0,0-12-78 0 0,-3 5 4177 0 0,-31-28-3850 0 0,30 28-442 0 0,1-1 0 0 0,0 1-1 0 0,0-1 1 0 0,1 0 0 0 0,0 0 0 0 0,0 0-1 0 0,1-1 1 0 0,0 1 0 0 0,0 0 0 0 0,1 0 0 0 0,0-1-1 0 0,1 1 1 0 0,0 0 0 0 0,1-7-29 0 0,0-19-51 0 0,-2-344 464 0 0,3 356-411 0 0,1 0 0 0 0,1 0 1 0 0,0 0-1 0 0,2 1 0 0 0,0 0 1 0 0,2 1-1 0 0,0-1 0 0 0,1 2 0 0 0,2-1 1 0 0,-1 1-1 0 0,3 0-2 0 0,10-22 13 0 0,162-196-69 0 0,-176 225 51 0 0,1 1 0 0 0,0 0 0 0 0,0 1 0 0 0,2 0-1 0 0,-1 1 1 0 0,1 0 0 0 0,0 1 0 0 0,1 1 0 0 0,0 0 0 0 0,0 0 0 0 0,0 2 0 0 0,1-1 0 0 0,0 2 0 0 0,0 0 0 0 0,0 1 0 0 0,1 1 0 0 0,-1 0-1 0 0,2 1 6 0 0,7-2-5 0 0,-1 1 0 0 0,1 1 0 0 0,-1 1 0 0 0,1 1-1 0 0,-1 1 1 0 0,0 1 0 0 0,1 1 0 0 0,-1 1-1 0 0,-1 2 1 0 0,1 0 0 0 0,-1 1 0 0 0,2 2 5 0 0,258 120 12 0 0,1 91-199 0 0,-117-106 364 0 0,115 34-338 0 0,58-62 346 0 0,53-30 406 0 0,-56-55-259 0 0,-69-2-305 0 0,-177-14 77 0 0,68-1-68 0 0,182-39 325 0 0,-109 39-131 0 0,-167 15-8554 0 0,-67 2 7072 0 0</inkml:trace>
  <inkml:trace contextRef="#ctx0" brushRef="#br0" timeOffset="61375.223">15091 7439 988 0 0,'0'0'172'0'0,"0"0"2"0"0,0 0 47 0 0,0 0-75 0 0,0 0-76 0 0,0 0-36 0 0,0 0 41 0 0,0 0 8 0 0,0 0-14 0 0,0 0-7 0 0,0 0 75 0 0,0 0-50 0 0,-14 0-7 0 0,12-3 2300 0 0,10-1-2316 0 0,-1 1-1 0 0,1 0 1 0 0,0 1-1 0 0,0 0 1 0 0,0 0-1 0 0,1 1 1 0 0,-1-1-1 0 0,0 2 1 0 0,1-1-1 0 0,-1 1 1 0 0,0 1 0 0 0,1-1-1 0 0,-1 2 1 0 0,3 0-64 0 0,23-1 223 0 0,187-25 325 0 0,330 23 1470 0 0,-518 8-1372 0 0,19-7-418 0 0,-51 0-180 0 0,42 0 1531 0 0,-35-2-2175 0 0,-45-8-6842 0 0,23 4 6166 0 0</inkml:trace>
  <inkml:trace contextRef="#ctx0" brushRef="#br0" timeOffset="64732.529">12684 7988 1016 0 0,'0'0'579'0'0,"0"0"-79"0"0,0 0-73 0 0,-2-22 708 0 0,2 20-1104 0 0,0 1 0 0 0,0-1 0 0 0,0 1 0 0 0,0-1 0 0 0,0 0 0 0 0,1 1 0 0 0,-1-1 0 0 0,0 1 0 0 0,1-1 0 0 0,-1 1 0 0 0,1-1 0 0 0,0 1 0 0 0,-1-1 0 0 0,1 1 0 0 0,0 0 0 0 0,0-1 0 0 0,0 1 0 0 0,0 0 0 0 0,0-1 0 0 0,0 1 0 0 0,0 0 0 0 0,0 0 0 0 0,1 0 0 0 0,-1 0 0 0 0,0 0 0 0 0,1 1 0 0 0,-1-1 1 0 0,1 0-1 0 0,-1 0 0 0 0,1 1 0 0 0,-1-1 0 0 0,1 1 0 0 0,-1 0 0 0 0,1-1 0 0 0,-1 1 0 0 0,1 0 0 0 0,0 0 0 0 0,-1 0 0 0 0,1 0 0 0 0,-1 0 0 0 0,1 0 0 0 0,-1 0 0 0 0,1 1 0 0 0,1 0-31 0 0,2-1 31 0 0,1 0 1 0 0,-1 0-1 0 0,0 1 1 0 0,0 0-1 0 0,1 0 0 0 0,-1 1 1 0 0,0 0-1 0 0,0-1 1 0 0,0 2-1 0 0,-1-1 1 0 0,1 0-1 0 0,0 1 0 0 0,-1 0 1 0 0,0 0-1 0 0,1 0 1 0 0,-1 1-1 0 0,-1 0 1 0 0,1-1-1 0 0,0 1 1 0 0,-1 0-1 0 0,0 1 0 0 0,0-1 1 0 0,0 1-1 0 0,0-1 1 0 0,-1 1-1 0 0,0 0 1 0 0,0 0-1 0 0,0 0 0 0 0,-1 0 1 0 0,1 0-1 0 0,-1 0 1 0 0,0 0-1 0 0,-1 1 1 0 0,1-1-1 0 0,-1 0 1 0 0,0 1-1 0 0,-1-1 0 0 0,1 0 1 0 0,-1 1-1 0 0,0-1 1 0 0,0 0-1 0 0,-1 0 1 0 0,1 0-1 0 0,-1 0 0 0 0,0 0 1 0 0,-2 2-32 0 0,-115 135 223 0 0,120-144-2670 0 0,30-39 383 0 0,-20 23 960 0 0</inkml:trace>
  <inkml:trace contextRef="#ctx0" brushRef="#br0" timeOffset="64982.485">13054 7934 888 0 0,'-25'7'454'0'0,"1"1"0"0"0,0 2 0 0 0,1 0 0 0 0,0 2 0 0 0,0 0 0 0 0,2 2 0 0 0,-1 0 0 0 0,2 1 0 0 0,0 2 0 0 0,-14 14-454 0 0,33-30 17 0 0,-1 0 0 0 0,1 0 0 0 0,0 0 0 0 0,-1 0 0 0 0,1 1 0 0 0,0-1 0 0 0,0 1 1 0 0,0-1-1 0 0,0 1 0 0 0,0-1 0 0 0,0 1 0 0 0,1 0 0 0 0,-1-1 0 0 0,0 1 0 0 0,1 0 0 0 0,-1-1 0 0 0,1 1 0 0 0,0 0 0 0 0,0 0 1 0 0,-1 0-1 0 0,1-1 0 0 0,0 1 0 0 0,1 0 0 0 0,-1 0 0 0 0,0 0 0 0 0,0-1 0 0 0,1 1 0 0 0,-1 0 0 0 0,1 0 0 0 0,0-1 1 0 0,-1 1-1 0 0,1-1 0 0 0,0 1 0 0 0,0 0 0 0 0,0-1 0 0 0,0 1 0 0 0,0-1 0 0 0,0 0 0 0 0,0 1 0 0 0,1-1 0 0 0,-1 0 0 0 0,0 0 1 0 0,1 0-1 0 0,-1 0 0 0 0,1 0 0 0 0,0 0 0 0 0,-1 0 0 0 0,1 0 0 0 0,-1-1 0 0 0,2 1-17 0 0,95 32 37 0 0,-88-31-21 0 0,118 20-3543 0 0,-101-17 2203 0 0</inkml:trace>
  <inkml:trace contextRef="#ctx0" brushRef="#br0" timeOffset="65445.472">13506 8046 1128 0 0,'-23'6'2758'0'0,"40"-2"-898"0"0,43-2-380 0 0,161-22 5 0 0,168-8 485 0 0,77 16-1970 0 0,-454 13 270 0 0,17-4-1684 0 0,-14-19-5132 0 0,-13 16 5275 0 0</inkml:trace>
  <inkml:trace contextRef="#ctx0" brushRef="#br0" timeOffset="65726.355">14681 7839 1292 0 0,'2'-4'125'0'0,"1"1"0"0"0,0-1 0 0 0,0 0 0 0 0,0 1 0 0 0,0-1 0 0 0,1 1 0 0 0,-1 0 0 0 0,1 1 0 0 0,0-1 0 0 0,0 0-1 0 0,0 1 1 0 0,0 0 0 0 0,0 0 0 0 0,1 0 0 0 0,-1 0 0 0 0,0 1 0 0 0,1 0 0 0 0,-1 0 0 0 0,1 0 0 0 0,0 0 0 0 0,-1 1 0 0 0,1 0 0 0 0,0 0 0 0 0,-1 0 0 0 0,1 0 0 0 0,0 1-1 0 0,-1 0 1 0 0,1 0 0 0 0,-1 0 0 0 0,1 0 0 0 0,-1 1 0 0 0,0 0 0 0 0,1 0 0 0 0,-1 0 0 0 0,0 0 0 0 0,0 1 0 0 0,-1-1 0 0 0,1 1 0 0 0,0 0 0 0 0,-1 0 0 0 0,0 1 0 0 0,1-1 0 0 0,-1 1-1 0 0,-1-1 1 0 0,1 1 0 0 0,0 0 0 0 0,-1 0 0 0 0,0 0 0 0 0,0 1 0 0 0,0-1 0 0 0,-1 0 0 0 0,1 1 0 0 0,-1-1 0 0 0,0 1 0 0 0,0-1 0 0 0,0 4-125 0 0,-1 1 42 0 0,-1-1-1 0 0,0 1 1 0 0,0-1 0 0 0,-1 1 0 0 0,0-1 0 0 0,0 0 0 0 0,-1 0 0 0 0,0 0 0 0 0,0 0-1 0 0,-1 0 1 0 0,0-1 0 0 0,-1 1 0 0 0,1-1 0 0 0,-1 0 0 0 0,-1-1 0 0 0,1 1 0 0 0,-1-1-1 0 0,0 0 1 0 0,-1 0 0 0 0,1-1 0 0 0,-1 0 0 0 0,-4 2-42 0 0,-173 92-3806 0 0,171-93 3211 0 0,-26 10-716 0 0,0 1 37 0 0</inkml:trace>
  <inkml:trace contextRef="#ctx0" brushRef="#br0" timeOffset="68692.264">10325 10298 1468 0 0,'0'0'240'0'0,"0"0"-40"0"0,-14 0 124 0 0,13 4 2880 0 0,8-1-3163 0 0,0-1 0 0 0,1 1 0 0 0,-1-1 0 0 0,1 0-1 0 0,-1-1 1 0 0,1 1 0 0 0,0-2 0 0 0,0 1-1 0 0,-1-1 1 0 0,1 0 0 0 0,0-1 0 0 0,0 0 0 0 0,-1 0-1 0 0,1 0 1 0 0,0-1 0 0 0,6-3-41 0 0,24 0 144 0 0,482-25 1273 0 0,200 27-1417 0 0,-368 5 273 0 0,-152-11-281 0 0,-48-5 14 0 0,100-11 38 0 0,427-25-50 0 0,87 46 72 0 0,-574-3 110 0 0,23-9 12 0 0,294 12 122 0 0,-557 6-5867 0 0,0-13 4335 0 0</inkml:trace>
  <inkml:trace contextRef="#ctx0" brushRef="#br0" timeOffset="70030.881">11754 8654 996 0 0,'0'0'481'0'0,"3"-17"942"0"0,48-42 675 0 0,-46 90-1585 0 0,5 212 740 0 0,41 183-6 0 0,-17-8 244 0 0,-18 97-777 0 0,0-423-496 0 0,-16-91-96 0 0,-1 25-1558 0 0,-1-33-4440 0 0,2 0 4540 0 0</inkml:trace>
  <inkml:trace contextRef="#ctx0" brushRef="#br0" timeOffset="70904.574">11865 8678 1172 0 0,'-1'0'71'0'0,"0"1"0"0"0,1-1 0 0 0,-1 1 0 0 0,0-1 0 0 0,0 0 0 0 0,1 1 0 0 0,-1-1 0 0 0,0 0 0 0 0,0 0 0 0 0,1 0 1 0 0,-1 1-1 0 0,0-1 0 0 0,0 0 0 0 0,0 0 0 0 0,1 0 0 0 0,-1 0 0 0 0,0 0 0 0 0,0-1 0 0 0,0 1 0 0 0,0 0 0 0 0,1 0 0 0 0,-1 0 0 0 0,0-1 0 0 0,0 1 0 0 0,1 0 0 0 0,-1-1 0 0 0,0 1 0 0 0,1-1 0 0 0,-1 1 0 0 0,0-1 0 0 0,1 1 0 0 0,-1-1 0 0 0,1 1 0 0 0,-1-1 0 0 0,0 0 0 0 0,1 1 0 0 0,0-1 1 0 0,-1 0-1 0 0,1 1 0 0 0,-1-1 0 0 0,1 0 0 0 0,0 0 0 0 0,-1 1 0 0 0,1-1 0 0 0,0 0 0 0 0,0 0 0 0 0,0 0 0 0 0,0 1 0 0 0,0-1 0 0 0,0 0 0 0 0,0 0 0 0 0,0 0 0 0 0,0 1 0 0 0,0-1 0 0 0,0 0 0 0 0,0 0 0 0 0,0 0 0 0 0,1 1 0 0 0,-1-1 0 0 0,0 0 0 0 0,1 0 0 0 0,-1 1 0 0 0,1-1 0 0 0,-1 0 1 0 0,0 1-1 0 0,1-1-71 0 0,-157 163 662 0 0,111-106-509 0 0,26-31 55 0 0,21-29 357 0 0,5-9-522 0 0,130-207 686 0 0,-96 249-602 0 0,96 166-1453 0 0,-91-119-2324 0 0,-31-54 2346 0 0</inkml:trace>
  <inkml:trace contextRef="#ctx0" brushRef="#br0" timeOffset="74154.747">14396 10076 876 0 0,'0'0'329'0'0,"0"0"-11"0"0,0 0 53 0 0,0 0-48 0 0,0 0-34 0 0,0 0 22 0 0,0 0-25 0 0,0 0-50 0 0,0 0-77 0 0,0 0 30 0 0,0 0-10 0 0,0 0-23 0 0,0 0-41 0 0,0 0-53 0 0,0 0 13 0 0,0 0 105 0 0,0 0-28 0 0,0 0-35 0 0,0 0-42 0 0,0 0-17 0 0,0 0-7 0 0,0 0-4 0 0,0 0 7 0 0,0 0 20 0 0,0 0 68 0 0,0 0 0 0 0,0 0-8 0 0,0 0-1 0 0,-4-4-45 0 0,-11-41 403 0 0,15-163 621 0 0,1-21-883 0 0,-15 113-1 0 0,1 34 79 0 0,-29-248 23 0 0,2 104-43 0 0,33 210-274 0 0,-1 0-1 0 0,-1 0 0 0 0,0 1 0 0 0,-1 0 1 0 0,-1 1-1 0 0,0 0 0 0 0,-1 0 1 0 0,0 1-1 0 0,-1 1 0 0 0,0 0 0 0 0,-1 1 1 0 0,-1 1-1 0 0,0 0 0 0 0,0 1 0 0 0,-1 0 1 0 0,0 1-1 0 0,0 1 0 0 0,-1 0 0 0 0,0 2 1 0 0,0 0-1 0 0,-7-1-12 0 0,-264-13-114 0 0,54 68 96 0 0,174-23-6 0 0,2 1 0 0 0,1 4-1 0 0,1 2 1 0 0,2 2-1 0 0,1 3 1 0 0,2 2-1 0 0,2 2 1 0 0,2 2 0 0 0,-14 19 24 0 0,23-28 11 0 0,-243 232 335 0 0,64-106-360 0 0,188-141-11 0 0,-153 79 91 0 0,-184-11 9 0 0,68-35 44 0 0,-104 12-103 0 0,204-60 114 0 0,94 21-85 0 0,-57-2 44 0 0,-132 16 353 0 0,106-15-261 0 0,-116-21 129 0 0,173 15-329 0 0,-296-10 537 0 0,270-10-3489 0 0,145-1-1254 0 0,13 2 2827 0 0</inkml:trace>
  <inkml:trace contextRef="#ctx0" brushRef="#br0" timeOffset="75762.622">9386 10367 928 0 0,'0'0'218'0'0,"0"0"-12"0"0,0 0-21 0 0,0 0-19 0 0,0 0-31 0 0,0 0-15 0 0,0 0 62 0 0,0 0 52 0 0,0 0-30 0 0,0 0-78 0 0,0 0-25 0 0,0 0-20 0 0,0 0-11 0 0,0 0 46 0 0,0 0 3 0 0,2-3 50 0 0,6-1-122 0 0,1-1-1 0 0,-1 2 1 0 0,1-1-1 0 0,0 1 0 0 0,0 1 1 0 0,0-1-1 0 0,0 2 1 0 0,0-1-1 0 0,1 1 0 0 0,-1 1 1 0 0,1-1-1 0 0,-1 2 1 0 0,0-1-1 0 0,1 1 0 0 0,3 1-46 0 0,13-1 150 0 0,136-13 61 0 0,2 5-58 0 0,-96-16-82 0 0,191 14 364 0 0,-161-6-486 0 0,138 14 689 0 0,-235 1-865 0 0,10 0-2199 0 0,-11 0 1128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0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4868 315 904 0 0,'2'-2'61'0'0,"-1"-1"0"0"0,1 1-1 0 0,-1-1 1 0 0,0 1 0 0 0,0-1 0 0 0,-1 0-1 0 0,1 1 1 0 0,0-1 0 0 0,-1 0 0 0 0,0 0 0 0 0,1 1-1 0 0,-1-1 1 0 0,0 0 0 0 0,-1 0 0 0 0,1 0-1 0 0,0 1 1 0 0,-1-1 0 0 0,0 0 0 0 0,1 0 0 0 0,-1 1-1 0 0,0-1 1 0 0,0 1 0 0 0,-1-1 0 0 0,1 1-1 0 0,0-1 1 0 0,-1 1 0 0 0,0 0 0 0 0,1-1-1 0 0,-1 1 1 0 0,0 0 0 0 0,0 0 0 0 0,0 1 0 0 0,0-1-1 0 0,-1 0 1 0 0,1 1 0 0 0,0-1 0 0 0,-1 1-1 0 0,1 0 1 0 0,-1-1 0 0 0,0 1 0 0 0,1 0 0 0 0,-1 1-1 0 0,0-1 1 0 0,1 0 0 0 0,-1 1 0 0 0,0 0-1 0 0,0 0 1 0 0,0-1 0 0 0,1 2 0 0 0,-1-1-1 0 0,0 0 1 0 0,0 0 0 0 0,-1 1-61 0 0,-13-1 31 0 0,1 1 1 0 0,-1 1-1 0 0,0 0 0 0 0,0 1 0 0 0,1 1 1 0 0,0 0-1 0 0,-1 1 0 0 0,2 1 0 0 0,-1 1 1 0 0,1 0-1 0 0,0 1 0 0 0,0 0 0 0 0,1 1 1 0 0,0 1-1 0 0,1 0 0 0 0,0 1 0 0 0,0 1 1 0 0,1 0-1 0 0,1 0 0 0 0,0 1 0 0 0,1 1 1 0 0,0 0-1 0 0,0 2-31 0 0,-7 10 132 0 0,1 1-1 0 0,2 1 1 0 0,0 0 0 0 0,2 0 0 0 0,1 1-1 0 0,2 1 1 0 0,0 0 0 0 0,2 0-1 0 0,2 1 1 0 0,0 0 0 0 0,2 0 0 0 0,2 4-132 0 0,0-22 61 0 0,1 0 0 0 0,1-1 0 0 0,0 1 0 0 0,1 0 0 0 0,1 0 0 0 0,0-1 0 0 0,0 1 0 0 0,1-1 0 0 0,1 0 0 0 0,0 0 0 0 0,0-1 0 0 0,5 7-61 0 0,-8-15 10 0 0,0-1 0 0 0,0 1 0 0 0,0-1 1 0 0,0 0-1 0 0,0 1 0 0 0,1-1 0 0 0,-1 0 1 0 0,1 0-1 0 0,-1-1 0 0 0,1 1 0 0 0,0 0 0 0 0,0-1 1 0 0,0 0-1 0 0,-1 1 0 0 0,2-1 0 0 0,-1 0 1 0 0,0-1-1 0 0,0 1 0 0 0,0 0 0 0 0,0-1 1 0 0,0 0-1 0 0,1 0 0 0 0,-1 0 0 0 0,0 0 1 0 0,0 0-1 0 0,0-1 0 0 0,0 1 0 0 0,1-1 1 0 0,-1 0-1 0 0,0 0 0 0 0,0 0 0 0 0,0 0 0 0 0,-1-1 1 0 0,1 1-1 0 0,0-1 0 0 0,0 0 0 0 0,-1 0 1 0 0,1 0-1 0 0,-1 0 0 0 0,1 0 0 0 0,-1 0 1 0 0,0-1-1 0 0,0 1 0 0 0,0-1 0 0 0,0 1 1 0 0,-1-1-1 0 0,1 0 0 0 0,-1 0 0 0 0,1 1 0 0 0,-1-1 1 0 0,0-2-11 0 0,119-244-71 0 0,-118 243 61 0 0,0-1-13 0 0,1-1-1 0 0,0 1 0 0 0,0 0 1 0 0,0 0-1 0 0,1 1 1 0 0,0-1-1 0 0,0 1 0 0 0,1-1 1 0 0,0 1-1 0 0,0 1 0 0 0,0-1 1 0 0,0 1-1 0 0,1 0 1 0 0,0 0-1 0 0,0 0 24 0 0,-4 5-113 0 0,17 21-12 0 0,26 123-41 0 0,-36-95 96 0 0,2 0 1 0 0,1-1 0 0 0,3 0-1 0 0,3-1 1 0 0,2 2 69 0 0,-5-30-3828 0 0,-14-19 2487 0 0</inkml:trace>
  <inkml:trace contextRef="#ctx0" brushRef="#br0" timeOffset="406.7">5006 777 1128 0 0,'142'-87'3044'0'0,"-125"79"-2917"0"0,-1-1 0 0 0,0-1 0 0 0,0-1 0 0 0,-1 0 0 0 0,-1-1 0 0 0,0-1 0 0 0,-1 0 0 0 0,0 0-1 0 0,-1-2 1 0 0,0 1 0 0 0,-1-2 0 0 0,0-2-127 0 0,-10 17 3 0 0,-1 1 0 0 0,0-1-1 0 0,1 0 1 0 0,-1 0 0 0 0,0 1-1 0 0,0-1 1 0 0,0 0 0 0 0,0 0-1 0 0,0 1 1 0 0,0-1 0 0 0,0 0 0 0 0,0 0-1 0 0,0 1 1 0 0,0-1 0 0 0,0 0-1 0 0,0 0 1 0 0,-1 1 0 0 0,1-1-1 0 0,0 0 1 0 0,0 1 0 0 0,-1-1 0 0 0,1 0-1 0 0,-1 1 1 0 0,1-1 0 0 0,0 0-1 0 0,-1 1 1 0 0,1-1 0 0 0,-1 1-1 0 0,0-1 1 0 0,1 1 0 0 0,-1-1 0 0 0,1 1-1 0 0,-1-1 1 0 0,0 1 0 0 0,1 0-1 0 0,-1-1 1 0 0,0 1 0 0 0,1 0-1 0 0,-1-1 1 0 0,0 1 0 0 0,0 0 0 0 0,1 0-1 0 0,-1 0 1 0 0,0 0 0 0 0,0 0-1 0 0,1 0 1 0 0,-1 0 0 0 0,0 0-1 0 0,0 0 1 0 0,1 0 0 0 0,-1 0 0 0 0,0 0-1 0 0,0 1 1 0 0,1-1 0 0 0,-1 0-1 0 0,0 0 1 0 0,1 1 0 0 0,-1-1-1 0 0,0 1 1 0 0,1-1 0 0 0,-1 1-3 0 0,-50 13-22 0 0,51-14 31 0 0,-21 7 26 0 0,0 2-1 0 0,0 0 0 0 0,1 1 1 0 0,0 2-1 0 0,1 0 1 0 0,1 0-1 0 0,-1 2 0 0 0,2 0 1 0 0,0 2-1 0 0,1-1 1 0 0,1 2-1 0 0,0 0 1 0 0,1 1-1 0 0,1 0 0 0 0,1 1 1 0 0,0 1-1 0 0,2 0 1 0 0,-7 17-35 0 0,16-33 3 0 0,0 0 0 0 0,0 0 0 0 0,1 0 1 0 0,-1 0-1 0 0,1 0 0 0 0,0 0 1 0 0,1 0-1 0 0,-1 0 0 0 0,1 0 1 0 0,-1 0-1 0 0,1 0 0 0 0,0 0 1 0 0,1 0-1 0 0,-1 0 0 0 0,1 0 0 0 0,-1-1 1 0 0,1 1-1 0 0,0-1 0 0 0,0 1 1 0 0,1-1-1 0 0,-1 0 0 0 0,1 0 1 0 0,0 0-1 0 0,0 0 0 0 0,0 0 0 0 0,0-1 1 0 0,0 1-1 0 0,0-1 0 0 0,1 0 1 0 0,-1 0-1 0 0,1 0 0 0 0,0 0 1 0 0,-1-1-1 0 0,1 1 0 0 0,0-1 0 0 0,0 0 1 0 0,0 0-1 0 0,0-1-3 0 0,160 20-1711 0 0,-78-33-596 0 0,-47 3 1057 0 0</inkml:trace>
  <inkml:trace contextRef="#ctx0" brushRef="#br0" timeOffset="826.016">5465 668 996 0 0,'3'-1'56'0'0,"-1"1"0"0"0,1 0 0 0 0,-1 0 0 0 0,1 0 0 0 0,-1 0 0 0 0,0 0 0 0 0,1 1 0 0 0,-1-1 0 0 0,1 1 0 0 0,-1-1 0 0 0,0 1 0 0 0,1 0 0 0 0,-1 0 0 0 0,0 0 0 0 0,0 0 0 0 0,0 0 0 0 0,0 1 0 0 0,0-1 0 0 0,0 1 0 0 0,0-1 0 0 0,0 1 0 0 0,0 0 0 0 0,-1-1 0 0 0,1 1 0 0 0,-1 0 0 0 0,1 0 0 0 0,-1 0 0 0 0,0 1 0 0 0,0-1 0 0 0,0 0 0 0 0,0 0 0 0 0,0 1 0 0 0,0-1 0 0 0,0 0 0 0 0,-1 1 0 0 0,0-1 0 0 0,1 1 0 0 0,-1-1 0 0 0,0 0 0 0 0,0 1 0 0 0,0 0-56 0 0,3 3 106 0 0,7 21 264 0 0,-2 1 0 0 0,0 0 0 0 0,-2 0 0 0 0,-1 0 0 0 0,-1 1 0 0 0,-1 0 0 0 0,-2 0 0 0 0,-2 27-370 0 0,-12-62 813 0 0,11-19-772 0 0,2 0 0 0 0,0-1 0 0 0,2 1 0 0 0,1 1 1 0 0,1-1-1 0 0,1 0 0 0 0,1 1 0 0 0,1 0 0 0 0,1 0 0 0 0,1 1 1 0 0,1 0-1 0 0,1 0 0 0 0,6-6-41 0 0,-17 27-7 0 0,1 0 1 0 0,-1 0-1 0 0,1 0 1 0 0,0 0-1 0 0,0 1 1 0 0,-1-1-1 0 0,1 0 1 0 0,0 0-1 0 0,0 1 1 0 0,1-1-1 0 0,-1 1 1 0 0,0-1-1 0 0,0 1 0 0 0,1 0 1 0 0,-1-1-1 0 0,1 1 1 0 0,-1 0-1 0 0,1 0 1 0 0,-1 0-1 0 0,1 0 1 0 0,0 0-1 0 0,0 0 1 0 0,-1 1-1 0 0,1-1 0 0 0,0 0 1 0 0,0 1-1 0 0,0 0 1 0 0,0-1-1 0 0,0 1 1 0 0,0 0-1 0 0,0 0 1 0 0,-1 0-1 0 0,1 0 1 0 0,0 0-1 0 0,0 1 1 0 0,0-1-1 0 0,0 0 0 0 0,0 1 1 0 0,0 0-1 0 0,-1-1 1 0 0,1 1-1 0 0,0 0 1 0 0,0 0-1 0 0,-1 0 1 0 0,1 0-1 0 0,-1 0 1 0 0,1 0-1 0 0,-1 1 0 0 0,1-1 1 0 0,-1 0-1 0 0,0 1 1 0 0,1-1-1 0 0,-1 1 1 0 0,0-1-1 0 0,0 1 1 0 0,0 0-1 0 0,0-1 1 0 0,-1 1-1 0 0,1 0 1 0 0,0 0-1 0 0,-1 0 0 0 0,1 0 1 0 0,-1-1-1 0 0,1 3 7 0 0,42 124-299 0 0,22 33 30 0 0,-22-135-3600 0 0,-34-26 2455 0 0</inkml:trace>
  <inkml:trace contextRef="#ctx0" brushRef="#br0" timeOffset="1422.09">6096 791 1280 0 0,'115'-58'2846'0'0,"-100"52"-2728"0"0,0-2 0 0 0,0 0 0 0 0,-1 0 0 0 0,0-1 0 0 0,0-1 0 0 0,-1-1 0 0 0,0 0 0 0 0,-1 0-1 0 0,-1-1 1 0 0,1-1 0 0 0,-2 0 0 0 0,1-1-118 0 0,-38-24 130 0 0,15 34-141 0 0,-1 1-1 0 0,1 0 1 0 0,-1 1-1 0 0,1 0 1 0 0,-1 1 0 0 0,0 0-1 0 0,1 1 1 0 0,-1 1-1 0 0,0 0 1 0 0,1 1-1 0 0,-1 0 1 0 0,1 1 0 0 0,-4 1 11 0 0,1-2 48 0 0,-1 0 1 0 0,1 1 0 0 0,0 1 0 0 0,0 0 0 0 0,1 1 0 0 0,0 1 0 0 0,-1 0 0 0 0,2 1 0 0 0,-1 0-1 0 0,1 1 1 0 0,0 1 0 0 0,1 0 0 0 0,0 1 0 0 0,0 0 0 0 0,1 1 0 0 0,1 0 0 0 0,-1 1 0 0 0,2 0-1 0 0,0 0 1 0 0,0 1 0 0 0,1 0 0 0 0,1 1 0 0 0,0 0 0 0 0,1 0 0 0 0,1 0 0 0 0,0 1 0 0 0,-3 14-49 0 0,9-24-3 0 0,1 1 0 0 0,0 0 0 0 0,0-1 1 0 0,0 1-1 0 0,1-1 0 0 0,0 0 1 0 0,0 0-1 0 0,0 0 0 0 0,1 0 0 0 0,-1 0 1 0 0,1-1-1 0 0,0 1 0 0 0,1-1 1 0 0,-1 0-1 0 0,1-1 0 0 0,-1 1 0 0 0,1-1 1 0 0,0 0-1 0 0,0 0 0 0 0,1 0 1 0 0,-1-1-1 0 0,1 0 0 0 0,-1 0 0 0 0,1 0 1 0 0,0 0-1 0 0,0-1 0 0 0,-1 0 1 0 0,4 0 2 0 0,13 3-513 0 0,-1-1 1 0 0,1-1 0 0 0,0-1 0 0 0,0-1-1 0 0,-1 0 1 0 0,1-2 0 0 0,0-1-1 0 0,-1 0 1 0 0,8-3 512 0 0,9-4-1240 0 0</inkml:trace>
  <inkml:trace contextRef="#ctx0" brushRef="#br0" timeOffset="1747.447">6416 503 1008 0 0,'7'0'109'0'0,"1"0"0"0"0,0 0 0 0 0,-1 1-1 0 0,1 0 1 0 0,-1 1 0 0 0,0-1 0 0 0,1 1 0 0 0,-1 1 0 0 0,0 0-1 0 0,0 0 1 0 0,0 0 0 0 0,-1 1 0 0 0,1 0 0 0 0,-1 0-1 0 0,0 0 1 0 0,0 1 0 0 0,0 0 0 0 0,-1 0 0 0 0,1 1 0 0 0,-1-1-1 0 0,0 2-108 0 0,-3-5 33 0 0,15 12 161 0 0,-1 0 0 0 0,-1 1 1 0 0,0 1-1 0 0,-1 0 0 0 0,0 1 0 0 0,-2 0 0 0 0,0 1 0 0 0,-1 1 0 0 0,-1 0 0 0 0,0 0 0 0 0,-2 1 0 0 0,5 16-194 0 0,-13-33 74 0 0,0-1 0 0 0,0 1 1 0 0,0 0-1 0 0,0 0 0 0 0,-1 0 0 0 0,1 0 0 0 0,-1 0 0 0 0,0 0 0 0 0,0 0 1 0 0,0-1-1 0 0,0 1 0 0 0,-1 0 0 0 0,1-1 0 0 0,-1 1 0 0 0,1-1 0 0 0,-1 1 0 0 0,0-1 1 0 0,0 0-1 0 0,0 0 0 0 0,0 0 0 0 0,0 0 0 0 0,-1 0 0 0 0,1 0 0 0 0,-1-1 1 0 0,1 1-1 0 0,-1-1 0 0 0,1 1 0 0 0,-1-1 0 0 0,0 0 0 0 0,0 0 0 0 0,0 0 0 0 0,1-1 1 0 0,-1 1-1 0 0,0-1 0 0 0,0 0 0 0 0,0 1 0 0 0,0-1 0 0 0,0 0 0 0 0,0-1 1 0 0,0 1-1 0 0,0 0 0 0 0,0-1 0 0 0,0 0 0 0 0,0 0 0 0 0,1 0 0 0 0,-1 0 0 0 0,0 0 1 0 0,1 0-1 0 0,-1-1 0 0 0,0 1 0 0 0,1-1 0 0 0,0 0 0 0 0,-1 0 0 0 0,1 0 1 0 0,0 0-1 0 0,0 0 0 0 0,0 0 0 0 0,-1-2-74 0 0,-1-6-51 0 0,0 0 0 0 0,0-1 0 0 0,1 0 0 0 0,0 0 0 0 0,1 0 0 0 0,0 0 0 0 0,1 0 0 0 0,0 0 0 0 0,1 0 0 0 0,0 0 0 0 0,1-1 0 0 0,0 1 0 0 0,0 0 0 0 0,2 0 1 0 0,-1 0-1 0 0,1 0 0 0 0,1 1 0 0 0,0-1 0 0 0,0 1 0 0 0,1 0 0 0 0,1 0 0 0 0,-1 0 0 0 0,2 1 0 0 0,-1 0 0 0 0,1 0 0 0 0,1 1 0 0 0,-1 0 0 0 0,1 0 0 0 0,1 0 0 0 0,3-1 51 0 0,146-108-5162 0 0,-128 102 3766 0 0</inkml:trace>
  <inkml:trace contextRef="#ctx0" brushRef="#br0" timeOffset="2570.324">7336 528 888 0 0,'0'-1'94'0'0,"0"-1"1"0"0,0 1-1 0 0,0 0 1 0 0,0-1-1 0 0,0 1 1 0 0,0-1-1 0 0,0 1 0 0 0,0-1 1 0 0,-1 1-1 0 0,1-1 1 0 0,0 1-1 0 0,-1 0 0 0 0,1-1 1 0 0,-1 1-1 0 0,0 0 1 0 0,1 0-1 0 0,-1-1 0 0 0,0 1 1 0 0,0 0-1 0 0,0 0 1 0 0,0 0-1 0 0,0 0 1 0 0,0 0-1 0 0,0 0 0 0 0,0 0 1 0 0,0 0-1 0 0,-1 0 1 0 0,1 1-1 0 0,0-1 0 0 0,-1 0 1 0 0,1 1-1 0 0,0-1 1 0 0,-1 1-1 0 0,1 0 0 0 0,0-1 1 0 0,-1 1-1 0 0,1 0 1 0 0,-1 0-1 0 0,1 0 1 0 0,-1 0-1 0 0,1 0 0 0 0,-1 0 1 0 0,0 0-95 0 0,-14 1 56 0 0,0-1 0 0 0,0 2 0 0 0,0 0 0 0 0,0 2 1 0 0,1-1-1 0 0,-1 2 0 0 0,1 0 0 0 0,0 0 0 0 0,1 2 0 0 0,-1 0 1 0 0,1 0-1 0 0,0 2 0 0 0,1-1 0 0 0,0 2 0 0 0,1 0 0 0 0,-1 0 0 0 0,2 1 1 0 0,0 1-1 0 0,0 0 0 0 0,1 0 0 0 0,1 1 0 0 0,-5 8-56 0 0,-12 33 203 0 0,26-51-201 0 0,-1-1 0 0 0,1 1 0 0 0,0-1 0 0 0,0 1 0 0 0,0-1 0 0 0,0 1 0 0 0,0-1 0 0 0,1 1 0 0 0,-1-1-1 0 0,1 0 1 0 0,0 1 0 0 0,0-1 0 0 0,-1 1 0 0 0,2-1 0 0 0,-1 0 0 0 0,0 0 0 0 0,0 0 0 0 0,1 1 0 0 0,-1-1 0 0 0,1 0 0 0 0,-1-1 0 0 0,1 1 0 0 0,0 0 0 0 0,0 0 0 0 0,0-1 0 0 0,0 1 0 0 0,0-1 0 0 0,0 0 0 0 0,0 0 0 0 0,1 0 0 0 0,-1 0 0 0 0,0 0 0 0 0,1 0-1 0 0,-1 0 1 0 0,1-1 0 0 0,-1 1 0 0 0,1-1 0 0 0,-1 0 0 0 0,1 1 0 0 0,-1-1 0 0 0,1 0 0 0 0,-1-1 0 0 0,1 1 0 0 0,-1 0 0 0 0,1-1-2 0 0,111-15-487 0 0,-106 15 451 0 0,0-1-1 0 0,0 1 0 0 0,1-1 1 0 0,-2-1-1 0 0,1 0 1 0 0,0 0-1 0 0,0 0 0 0 0,-1-1 1 0 0,0 0-1 0 0,0-1 1 0 0,0 1-1 0 0,0-1 0 0 0,-1-1 1 0 0,0 1-1 0 0,0-1 1 0 0,0 0-1 0 0,-1-1 0 0 0,1 1 1 0 0,-2-1-1 0 0,1 0 1 0 0,-1 0-1 0 0,0-1 0 0 0,0 1 1 0 0,-1-1-1 0 0,0 0 1 0 0,-1 1-1 0 0,0-1 0 0 0,2-8 37 0 0,-4 15 3 0 0,0-1-1 0 0,0 1 0 0 0,0-1 0 0 0,0 1 1 0 0,0-1-1 0 0,-1 1 0 0 0,1 0 0 0 0,0-1 1 0 0,-1 1-1 0 0,1 0 0 0 0,-1-1 0 0 0,1 1 1 0 0,-1 0-1 0 0,0-1 0 0 0,1 1 0 0 0,-1 0 0 0 0,0 0 1 0 0,0 0-1 0 0,0 0 0 0 0,0 0 0 0 0,0 0 1 0 0,0 0-1 0 0,0 0 0 0 0,0 0 0 0 0,0 0 1 0 0,-1 0-1 0 0,1 1 0 0 0,0-1 0 0 0,0 0 1 0 0,-1 1-1 0 0,1-1 0 0 0,-1 1 0 0 0,1 0 0 0 0,0-1 1 0 0,-1 1-1 0 0,1 0 0 0 0,-1 0 0 0 0,1 0 1 0 0,0 0-1 0 0,-1 0 0 0 0,1 0 0 0 0,-1 0 1 0 0,1 1-1 0 0,-1-1 0 0 0,1 1 0 0 0,0-1 1 0 0,-1 1-1 0 0,1-1 0 0 0,0 1 0 0 0,0-1 1 0 0,-1 1-1 0 0,1 0 0 0 0,0 0 0 0 0,0 0 0 0 0,0 0 1 0 0,0 0-1 0 0,0 0 0 0 0,0 0 0 0 0,0 0 1 0 0,0 0-1 0 0,0 0 0 0 0,1 1 0 0 0,-1-1 1 0 0,0 0-1 0 0,0 2-2 0 0,-2 4-11 0 0,1 1 0 0 0,0 0 1 0 0,0 0-1 0 0,1 0 0 0 0,0 0 1 0 0,0 0-1 0 0,1 1 0 0 0,0-1 1 0 0,0 0-1 0 0,1 0 0 0 0,0 0 1 0 0,1 0-1 0 0,-1 0 0 0 0,2 0 1 0 0,-1 0-1 0 0,1 0 0 0 0,0-1 1 0 0,1 1-1 0 0,-1-1 0 0 0,2 0 1 0 0,-1 0-1 0 0,1-1 0 0 0,0 1 1 0 0,0-1-1 0 0,1 0 0 0 0,-1 0 1 0 0,1-1-1 0 0,1 1 0 0 0,-1-1 1 0 0,1-1-1 0 0,0 1 0 0 0,0-1 1 0 0,0-1-1 0 0,1 1 0 0 0,-1-1 1 0 0,1 0-1 0 0,0-1 0 0 0,0 0 1 0 0,0 0-1 0 0,0-1 0 0 0,5 1 11 0 0,-3-5-39 0 0,1 0 0 0 0,-1-1-1 0 0,0 0 1 0 0,0-1-1 0 0,-1 1 1 0 0,1-2 0 0 0,-1 0-1 0 0,0 0 1 0 0,-1 0 0 0 0,1-1-1 0 0,-1-1 1 0 0,-1 1-1 0 0,1-1 1 0 0,-1 0 0 0 0,-1-1-1 0 0,0 0 1 0 0,0 0-1 0 0,0 0 1 0 0,-1-1 0 0 0,-1 0-1 0 0,0 0 1 0 0,0 0-1 0 0,-1 0 1 0 0,0-1 0 0 0,1-5 39 0 0,12-56 376 0 0,-4 0 0 0 0,-2-2 0 0 0,-3 1 0 0 0,-4-1 1 0 0,-5-47-377 0 0,2 110 170 0 0,-24-144 2360 0 0,24 155-2504 0 0,0 1 0 0 0,0 0 0 0 0,0-1-1 0 0,-1 1 1 0 0,1-1 0 0 0,0 1 0 0 0,0-1-1 0 0,0 1 1 0 0,0-1 0 0 0,-1 1 0 0 0,1-1 0 0 0,0 0-1 0 0,0 1 1 0 0,-1-1 0 0 0,1 1 0 0 0,0-1-1 0 0,-1 0 1 0 0,1 1 0 0 0,-1-1 0 0 0,1 1-1 0 0,0-1 1 0 0,-1 0 0 0 0,1 0 0 0 0,-1 1-1 0 0,1-1 1 0 0,-1 0 0 0 0,1 0 0 0 0,-1 0-1 0 0,1 1 1 0 0,-1-1 0 0 0,1 0 0 0 0,-1 0-1 0 0,1 0 1 0 0,-1 0 0 0 0,1 0 0 0 0,-1 0-1 0 0,1 0 1 0 0,-1 0 0 0 0,0 0 0 0 0,1 0 0 0 0,-1 0-1 0 0,1-1 1 0 0,-1 1 0 0 0,1 0 0 0 0,-1 0-1 0 0,1 0 1 0 0,0-1 0 0 0,-1 1 0 0 0,1 0-1 0 0,-1-1 1 0 0,1 1 0 0 0,-1 0 0 0 0,1-1-1 0 0,0 1 1 0 0,-1 0 0 0 0,1-1 0 0 0,0 1-26 0 0,-20 53 237 0 0,17-26-281 0 0,2 1 1 0 0,0 0 0 0 0,2-1-1 0 0,1 1 1 0 0,1 0-1 0 0,1-1 1 0 0,2 0-1 0 0,5 17 44 0 0,45 123-3159 0 0,-26-85-344 0 0,-22-59 2200 0 0</inkml:trace>
  <inkml:trace contextRef="#ctx0" brushRef="#br0" timeOffset="3123.713">7457 452 1236 0 0,'-2'0'104'0'0,"-25"5"3271"0"0,43-13-1503 0 0,16-5-1724 0 0,1 2 1 0 0,0 2 0 0 0,0 1 0 0 0,1 1-1 0 0,0 2 1 0 0,0 1 0 0 0,2 2-149 0 0,-29 1 14 0 0,0 0 0 0 0,0 0-1 0 0,0 1 1 0 0,1-1 0 0 0,-1 2 0 0 0,0-1-1 0 0,0 1 1 0 0,0 0 0 0 0,0 0 0 0 0,0 1-1 0 0,0 0 1 0 0,0 0 0 0 0,0 1 0 0 0,-1 0-1 0 0,1 0 1 0 0,-1 1 0 0 0,0-1 0 0 0,0 1-1 0 0,0 1 1 0 0,-1-1 0 0 0,1 1 0 0 0,-1 0-1 0 0,0 0 1 0 0,0 0 0 0 0,-1 1 0 0 0,0 0-1 0 0,0 0 1 0 0,0 0 0 0 0,0 0 0 0 0,-1 1-1 0 0,0-1 1 0 0,0 3-14 0 0,5 261 848 0 0,-9-268-883 0 0,1 1 1 0 0,-1 0-1 0 0,1 0 0 0 0,0 0 0 0 0,0 0 1 0 0,0 0-1 0 0,1 0 0 0 0,-1 0 0 0 0,1 0 0 0 0,-1 0 1 0 0,1 0-1 0 0,0 0 0 0 0,0-1 0 0 0,0 1 1 0 0,0 0-1 0 0,1-1 0 0 0,-1 1 0 0 0,1-1 1 0 0,0 1-1 0 0,0-1 0 0 0,-1 0 0 0 0,1 1 0 0 0,1-1 1 0 0,-1 0-1 0 0,0 0 0 0 0,0-1 0 0 0,1 1 1 0 0,-1 0-1 0 0,1-1 0 0 0,0 0 0 0 0,-1 1 1 0 0,1-1-1 0 0,0 0 0 0 0,0 0 0 0 0,0-1 0 0 0,0 1 1 0 0,-1-1-1 0 0,1 1 0 0 0,0-1 0 0 0,0 0 1 0 0,0 0-1 0 0,0 0 0 0 0,0 0 0 0 0,0-1 1 0 0,0 1-1 0 0,0-1 0 0 0,1 0 35 0 0,3-3-312 0 0,0 1-1 0 0,0-1 1 0 0,-1-1-1 0 0,1 1 1 0 0,-1-1-1 0 0,0 0 1 0 0,0 0 0 0 0,-1-1-1 0 0,1 0 1 0 0,-1 0-1 0 0,0 0 1 0 0,-1-1-1 0 0,0 0 1 0 0,0 1 0 0 0,3-8 312 0 0,6-18-1296 0 0</inkml:trace>
  <inkml:trace contextRef="#ctx0" brushRef="#br0" timeOffset="3293.661">7867 171 1036 0 0,'-3'2'800'0'0,"0"-5"-128"0"0,1 3-108 0 0,0 0-488 0 0,-1 0-104 0 0,0 0-24 0 0,3 0-168 0 0,0 0 140 0 0,0 1-324 0 0,3-1-568 0 0</inkml:trace>
  <inkml:trace contextRef="#ctx0" brushRef="#br0" timeOffset="4226.913">8166 461 924 0 0,'60'221'4372'0'0,"-59"-204"-4040"0"0,0 6 2040 0 0,5-40-1089 0 0,-5-2-1384 0 0,1 1-1 0 0,1-1 1 0 0,1 1-1 0 0,1-1 1 0 0,0 1 0 0 0,2 0-1 0 0,0 1 1 0 0,0 0 0 0 0,2 0-1 0 0,0 0 1 0 0,1 1 0 0 0,1 1-1 0 0,0 0 1 0 0,1 0 0 0 0,1 1-1 0 0,1-1 102 0 0,-12 14-27 0 0,0 0 0 0 0,-1 0 0 0 0,1 0-1 0 0,0 0 1 0 0,0 0 0 0 0,0 0 0 0 0,-1 1 0 0 0,1-1-1 0 0,0 1 1 0 0,0-1 0 0 0,0 1 0 0 0,0 0-1 0 0,0 0 1 0 0,0 0 0 0 0,0 0 0 0 0,0 0 0 0 0,0 0-1 0 0,0 1 1 0 0,0-1 0 0 0,0 1 0 0 0,0-1-1 0 0,0 1 1 0 0,0 0 0 0 0,0-1 0 0 0,-1 1 0 0 0,1 0-1 0 0,0 0 1 0 0,0 1 0 0 0,-1-1 0 0 0,1 0-1 0 0,-1 0 1 0 0,1 1 0 0 0,-1-1 0 0 0,0 1 0 0 0,1-1-1 0 0,-1 1 1 0 0,0 0 0 0 0,0-1 0 0 0,0 1-1 0 0,0 0 1 0 0,-1 0 0 0 0,1 0 0 0 0,0 0-1 0 0,-1 0 1 0 0,1 0 0 0 0,-1 0 0 0 0,0 0 0 0 0,1 0 27 0 0,11 73 35 0 0,-12-66-45 0 0,0-1 0 0 0,1 1-1 0 0,0-1 1 0 0,0 0 0 0 0,1 1 0 0 0,0-1 0 0 0,0 0 0 0 0,1 0-1 0 0,0 0 1 0 0,1 0 0 0 0,-1-1 0 0 0,1 1 0 0 0,1-1-1 0 0,0 0 1 0 0,0 0 10 0 0,1-4-29 0 0,1-1 0 0 0,-1 0 0 0 0,1 0-1 0 0,0 0 1 0 0,-1-1 0 0 0,1 0 0 0 0,0 0-1 0 0,0-1 1 0 0,0 0 0 0 0,0 0 0 0 0,0-1-1 0 0,0 0 1 0 0,0 0 0 0 0,-1 0 0 0 0,1-1-1 0 0,0 0 1 0 0,-1 0 0 0 0,1-1 0 0 0,-1 0 0 0 0,4-2 29 0 0,22-10-229 0 0,0-2 0 0 0,-1-1 0 0 0,-2-1 0 0 0,0-2 0 0 0,0-1 0 0 0,-2-1 1 0 0,-1-1-1 0 0,13-17 229 0 0,1-18 556 0 0,-40 58-498 0 0,-36-7 507 0 0,23 11-485 0 0,0 0 0 0 0,0 1 0 0 0,0 0-1 0 0,0 1 1 0 0,1 0 0 0 0,0 1 0 0 0,0 0 0 0 0,1 1 0 0 0,0 1 0 0 0,0 0-1 0 0,0 0 1 0 0,1 1 0 0 0,1 0 0 0 0,-1 1 0 0 0,2 0 0 0 0,-1 0-1 0 0,1 1 1 0 0,1 0 0 0 0,0 1 0 0 0,-2 5-80 0 0,8-16-3 0 0,0 0 0 0 0,1 0 0 0 0,0 0 1 0 0,-1 0-1 0 0,1 0 0 0 0,-1 0 0 0 0,1 0 0 0 0,0 1 1 0 0,0-1-1 0 0,0 0 0 0 0,0 0 0 0 0,0 0 0 0 0,0 0 0 0 0,0 1 1 0 0,0-1-1 0 0,0 0 0 0 0,0 0 0 0 0,1 0 0 0 0,-1 0 1 0 0,0 1-1 0 0,1-1 0 0 0,-1 0 0 0 0,1 0 0 0 0,-1 0 0 0 0,1 0 1 0 0,0 0-1 0 0,-1 0 0 0 0,1 0 0 0 0,0-1 0 0 0,0 1 0 0 0,0 0 1 0 0,0 0-1 0 0,-1 0 0 0 0,1-1 0 0 0,0 1 0 0 0,0-1 1 0 0,0 1-1 0 0,1 0 0 0 0,-1-1 0 0 0,0 0 0 0 0,0 1 0 0 0,0-1 1 0 0,0 0-1 0 0,0 1 0 0 0,0-1 0 0 0,1 0 0 0 0,-1 0 0 0 0,0 0 1 0 0,0 0-1 0 0,0 0 0 0 0,1 0 0 0 0,-1-1 0 0 0,0 1 1 0 0,0 0-1 0 0,0 0 0 0 0,0-1 0 0 0,0 1 0 0 0,0-1 0 0 0,0 1 1 0 0,1-1 2 0 0,75-21-102 0 0,17-38 1056 0 0,-121 163-95 0 0,23-62-782 0 0,1 0-1 0 0,3 0 1 0 0,1 0-1 0 0,2 0 1 0 0,2 0-1 0 0,2-1 1 0 0,1 0-1 0 0,2 0 1 0 0,4 5-77 0 0,36 255 486 0 0,-49-294-463 0 0,-1 0-1 0 0,0 0 1 0 0,0 0 0 0 0,-1 1-1 0 0,0-1 1 0 0,0 0 0 0 0,0 0-1 0 0,-1 0 1 0 0,0 0 0 0 0,0 0 0 0 0,0-1-1 0 0,-1 1 1 0 0,0 0 0 0 0,0-1-1 0 0,0 0 1 0 0,-1 0 0 0 0,1 0 0 0 0,-1 0-1 0 0,-1-1 1 0 0,1 1 0 0 0,-1-1-1 0 0,1 0 1 0 0,-1 0 0 0 0,0-1-1 0 0,-1 1 1 0 0,1-1 0 0 0,-1 0 0 0 0,1-1-1 0 0,-1 1 1 0 0,0-1 0 0 0,0 0-1 0 0,0-1 1 0 0,0 1 0 0 0,0-1 0 0 0,0-1-1 0 0,0 1 1 0 0,0-1 0 0 0,-1 0-23 0 0,-4-3-62 0 0,1 0 1 0 0,0-1 0 0 0,0-1 0 0 0,1 1-1 0 0,-1-2 1 0 0,1 1 0 0 0,0-1 0 0 0,1-1-1 0 0,-1 1 1 0 0,1-2 0 0 0,0 1 0 0 0,1-1-1 0 0,0 0 1 0 0,0 0 0 0 0,1-1 0 0 0,0 0-1 0 0,1 0 1 0 0,-1-1 0 0 0,2 1 0 0 0,-1-1-1 0 0,2 0 1 0 0,-1 0 0 0 0,1-1 0 0 0,-1-6 61 0 0,-2-8-600 0 0,1-1 1 0 0,1 0 0 0 0,2-1 0 0 0,0 1-1 0 0,2 0 1 0 0,1-1 0 0 0,0 1 0 0 0,2 0-1 0 0,4-14 600 0 0,8-17-1314 0 0</inkml:trace>
  <inkml:trace contextRef="#ctx0" brushRef="#br0" timeOffset="-4790.04">2 404 1044 0 0,'0'0'495'0'0,"-1"-22"1152"0"0,2-29 788 0 0,0 50-2344 0 0,5-11 1253 0 0,-8 44-1279 0 0,13 502 571 0 0,8-345 108 0 0,-18-136-442 0 0,-1-52-464 0 0,-9-7-4807 0 0,6-11 3571 0 0,-1-5 4 0 0</inkml:trace>
  <inkml:trace contextRef="#ctx0" brushRef="#br0" timeOffset="-4138.18">7 369 984 0 0,'0'-3'85'0'0,"-1"1"0"0"0,1-1-1 0 0,0 0 1 0 0,0 0 0 0 0,0 0 0 0 0,0 0-1 0 0,0 1 1 0 0,1-1 0 0 0,-1 0 0 0 0,1 0-1 0 0,0 0 1 0 0,0 1 0 0 0,0-1 0 0 0,0 1-1 0 0,0-1 1 0 0,1 0 0 0 0,-1 1 0 0 0,1 0 0 0 0,0-1-1 0 0,-1 1 1 0 0,1 0 0 0 0,0 0 0 0 0,0 0-1 0 0,1 0 1 0 0,-1 0 0 0 0,0 1 0 0 0,1-1-1 0 0,-1 1 1 0 0,0-1 0 0 0,1 1 0 0 0,0 0-1 0 0,-1 0 1 0 0,1 0 0 0 0,0 0 0 0 0,0 1-1 0 0,-1-1 1 0 0,1 1 0 0 0,0-1 0 0 0,1 1-85 0 0,15 18 100 0 0,-1 1 0 0 0,-1 1 0 0 0,-1 0 1 0 0,0 1-1 0 0,-2 0 0 0 0,0 2 0 0 0,-2-1 0 0 0,0 2 1 0 0,-2-1-1 0 0,6 19-100 0 0,8 14 225 0 0,69 213 843 0 0,-92-269-1042 0 0,-1-1 0 0 0,1 0 0 0 0,-1 1 0 0 0,1-1 0 0 0,0 1 0 0 0,0-1 0 0 0,-1 0 0 0 0,1 1 0 0 0,0 0-1 0 0,0-1 1 0 0,0 1 0 0 0,-1 0 0 0 0,1-1 0 0 0,0 1 0 0 0,0 0 0 0 0,0 0 0 0 0,0-1 0 0 0,0 1 0 0 0,0 0 0 0 0,-1 0 0 0 0,1 0 0 0 0,0 0-1 0 0,0 0 1 0 0,0 1 0 0 0,0-1 0 0 0,0 0 0 0 0,0 0 0 0 0,0 1 0 0 0,-1-1 0 0 0,1 0 0 0 0,0 1 0 0 0,0-1 0 0 0,0 1 0 0 0,-1-1-1 0 0,1 1 1 0 0,0-1 0 0 0,-1 1 0 0 0,1-1 0 0 0,0 1 0 0 0,-1 0 0 0 0,1-1 0 0 0,-1 1 0 0 0,1 0 0 0 0,-1 0 0 0 0,1-1 0 0 0,-1 1 0 0 0,1 1-26 0 0,5-17-71 0 0,157-474 489 0 0,-111 373-401 0 0,-19 154 15 0 0,72 399 547 0 0,-38-132-788 0 0,-74-309-5435 0 0,5-4 4418 0 0</inkml:trace>
  <inkml:trace contextRef="#ctx0" brushRef="#br0" timeOffset="-2552.206">1337 846 1256 0 0,'5'-20'1581'0'0,"19"-13"-1126"0"0,-28 28-398 0 0,0 1-1 0 0,1 0 0 0 0,-1 0 0 0 0,0 0 1 0 0,-1 0-1 0 0,1 1 0 0 0,-1-1 1 0 0,0 1-1 0 0,1 1 0 0 0,-1-1 0 0 0,0 1 1 0 0,-1-1-1 0 0,1 1 0 0 0,0 1 1 0 0,-1-1-1 0 0,1 1 0 0 0,-1 0 0 0 0,1 0 1 0 0,-1 1-1 0 0,0-1 0 0 0,1 1 1 0 0,-1 1-1 0 0,1-1 0 0 0,-4 1-56 0 0,-2-1 13 0 0,1-1-1 0 0,-1 2 0 0 0,0-1 1 0 0,1 1-1 0 0,-1 1 1 0 0,1 0-1 0 0,-1 1 1 0 0,1 0-1 0 0,0 0 1 0 0,0 1-1 0 0,0 0 1 0 0,1 1-1 0 0,0 0 0 0 0,-1 0 1 0 0,2 1-1 0 0,-1 0 1 0 0,1 1-1 0 0,0 0 1 0 0,0 0-1 0 0,1 1 1 0 0,0 0-1 0 0,0 0 0 0 0,1 1 1 0 0,0 0-1 0 0,0 0 1 0 0,1 0-1 0 0,0 1 1 0 0,1 0-1 0 0,0-1 1 0 0,1 2-1 0 0,0-1 1 0 0,0 0-1 0 0,1 0 0 0 0,0 1-12 0 0,5-3 41 0 0,-1 0 0 0 0,1 0-1 0 0,0-1 1 0 0,1 0-1 0 0,0 1 1 0 0,0-1 0 0 0,1-1-1 0 0,0 1 1 0 0,0-1-1 0 0,0 1 1 0 0,1-1-1 0 0,0-1 1 0 0,0 1 0 0 0,0-1-1 0 0,1 0 1 0 0,-1-1-1 0 0,1 1 1 0 0,1-2-1 0 0,-1 1 1 0 0,0-1 0 0 0,1 0-1 0 0,0 0 1 0 0,0-1-1 0 0,0 0 1 0 0,0 0 0 0 0,0-1-1 0 0,0 0 1 0 0,0 0-1 0 0,7-1-40 0 0,3 0 64 0 0,-1-1 0 0 0,1-1 0 0 0,0 0 1 0 0,-1-1-1 0 0,0-1 0 0 0,0-1 0 0 0,0-1 0 0 0,0 0 0 0 0,-1-1 0 0 0,0 0 0 0 0,0-1 0 0 0,-1-1 0 0 0,2-2-64 0 0,-11 7 6 0 0,-1 0-1 0 0,1 0 1 0 0,-1 0-1 0 0,0 0 1 0 0,0-1-1 0 0,-1 0 1 0 0,1 0-1 0 0,-1 0 1 0 0,0 0-1 0 0,0-1 1 0 0,-1 1-1 0 0,0-1 1 0 0,0 0-1 0 0,0 0 1 0 0,-1 0-1 0 0,1-1 1 0 0,-2 1-1 0 0,1 0 1 0 0,-1-1-1 0 0,0 0 1 0 0,0 1-1 0 0,0-1 1 0 0,-1 1-1 0 0,0-1 1 0 0,-1 0-1 0 0,0 1 1 0 0,0-1-1 0 0,0 0 1 0 0,0 1-1 0 0,-1 0 1 0 0,0-1-1 0 0,-1 1 1 0 0,0 0-1 0 0,1 0 1 0 0,-2 0-1 0 0,0-1-5 0 0,-59-70-357 0 0,64 74 345 0 0,1 0 0 0 0,0 0 1 0 0,0 0-1 0 0,0 0 0 0 0,0 0 1 0 0,0 1-1 0 0,1-1 0 0 0,-1 1 0 0 0,1-1 1 0 0,-1 1-1 0 0,1 0 0 0 0,0 0 1 0 0,0 0-1 0 0,0 0 0 0 0,0 1 1 0 0,0-1-1 0 0,0 1 0 0 0,1 0 1 0 0,-1 0-1 0 0,0 0 0 0 0,1 0 1 0 0,-1 1-1 0 0,2-1 12 0 0,-4 1-37 0 0,39 27-67 0 0,43 136 267 0 0,-58-96-204 0 0,20 51 5 0 0,-28-147 751 0 0,-1-30-614 0 0,72-175-287 0 0,-87 233 182 0 0,0 0 1 0 0,-1 0-1 0 0,1 0 1 0 0,0 0-1 0 0,0 0 1 0 0,0 0-1 0 0,0 0 1 0 0,0 0-1 0 0,0 1 1 0 0,0-1-1 0 0,0 0 1 0 0,0 1-1 0 0,0-1 1 0 0,0 0-1 0 0,1 1 1 0 0,-1-1-1 0 0,0 1 1 0 0,0 0-1 0 0,1-1 1 0 0,-1 1-1 0 0,0 0 1 0 0,1 0-1 0 0,-1 0 1 0 0,0 0-1 0 0,0 0 1 0 0,1 0-1 0 0,-1 0 1 0 0,0 0-1 0 0,1 1 1 0 0,-1-1-1 0 0,0 0 1 0 0,0 1-1 0 0,1-1 1 0 0,-1 1-1 0 0,0 0 1 0 0,0-1-1 0 0,0 1 1 0 0,0 0-1 0 0,0 0 1 0 0,0-1-1 0 0,0 1 1 0 0,0 0-1 0 0,0 0 1 0 0,0 0-1 0 0,0 0 1 0 0,-1 0-1 0 0,1 0 1 0 0,0 0-1 0 0,-1 1 4 0 0,40 56 116 0 0,7 102-182 0 0,-43-136 300 0 0,-1-35 397 0 0,0-20-619 0 0,0 1-1 0 0,2-1 1 0 0,2 1-1 0 0,0 0 1 0 0,2 0-1 0 0,1 1 1 0 0,2 0-1 0 0,0 1 1 0 0,2 0-1 0 0,11-15-11 0 0,-23 41-5 0 0,-1 0 0 0 0,1 0 0 0 0,-1 0 0 0 0,1 0 0 0 0,0 0 0 0 0,0 0 0 0 0,0 1 0 0 0,0-1 0 0 0,0 1 0 0 0,0-1 0 0 0,0 1 0 0 0,0 0 0 0 0,1 0 0 0 0,-1 0-1 0 0,0 0 1 0 0,1 0 0 0 0,-1 0 0 0 0,1 1 0 0 0,-1-1 0 0 0,1 1 0 0 0,-1 0 0 0 0,1 0 0 0 0,-1 0 0 0 0,1 0 0 0 0,-1 0 0 0 0,1 0 0 0 0,-1 1 0 0 0,1-1 0 0 0,-1 1 0 0 0,1 0-1 0 0,-1 0 1 0 0,1 0 0 0 0,-1 0 0 0 0,0 0 0 0 0,0 0 0 0 0,0 0 0 0 0,1 1 0 0 0,-1-1 0 0 0,0 1 0 0 0,-1 0 0 0 0,1 0 0 0 0,0-1 0 0 0,0 1 0 0 0,-1 0 0 0 0,1 1 0 0 0,-1-1-1 0 0,0 0 1 0 0,0 0 0 0 0,0 0 0 0 0,0 1 0 0 0,0-1 0 0 0,0 1 0 0 0,0-1 0 0 0,-1 1 5 0 0,123 284-911 0 0,-95-259-2664 0 0,-22-27 2241 0 0</inkml:trace>
  <inkml:trace contextRef="#ctx0" brushRef="#br0" timeOffset="-1619.118">2359 867 944 0 0,'0'0'729'0'0,"16"10"370"0"0,41-22-137 0 0,-1-8-313 0 0,-11 5-227 0 0,-1-1 0 0 0,-1-2 1 0 0,-1-2-1 0 0,0-2 1 0 0,32-23-423 0 0,-71 43 14 0 0,-1 1 0 0 0,1 0 0 0 0,-1-1 0 0 0,0 0 0 0 0,1 1 0 0 0,-1-1 0 0 0,0 0 0 0 0,0 0 0 0 0,0 0 1 0 0,0-1-1 0 0,0 1 0 0 0,-1 0 0 0 0,1-1 0 0 0,-1 1 0 0 0,1-1 0 0 0,-1 1 0 0 0,0-1 0 0 0,0 0 0 0 0,0 0 0 0 0,0 1 1 0 0,-1-1-1 0 0,1 0 0 0 0,-1 0 0 0 0,0 0 0 0 0,1 0 0 0 0,-1 0 0 0 0,-1 1 0 0 0,1-1 0 0 0,0-2-14 0 0,-11-1-3 0 0,1 1 0 0 0,-1 0 0 0 0,1 0 1 0 0,-1 1-1 0 0,-1 0 0 0 0,1 1 0 0 0,0 0 0 0 0,-1 1 0 0 0,0 0 0 0 0,1 1 0 0 0,-1 0 0 0 0,0 1 0 0 0,0 1 0 0 0,1 0 0 0 0,-1 0 0 0 0,0 1 0 0 0,1 0 0 0 0,-1 1 0 0 0,1 0 1 0 0,0 1-1 0 0,0 1 0 0 0,-3 1 3 0 0,3-3 5 0 0,-1 0 0 0 0,1 1 0 0 0,0 0 0 0 0,0 1 0 0 0,0 0 0 0 0,1 1 0 0 0,-1 0 0 0 0,1 0 0 0 0,1 1 0 0 0,-1 0 0 0 0,1 1 0 0 0,1 0 0 0 0,-1 1 0 0 0,2 0 0 0 0,-1 0 0 0 0,1 1 0 0 0,0 0 0 0 0,1 0 0 0 0,0 0 0 0 0,1 1 0 0 0,0 0 0 0 0,0 0 0 0 0,-1 10-5 0 0,8-14 1 0 0,1 0-1 0 0,0 0 1 0 0,1-1 0 0 0,-1 1-1 0 0,2-1 1 0 0,-1 0 0 0 0,1 0 0 0 0,-1 0-1 0 0,2 0 1 0 0,-1-1 0 0 0,0 0-1 0 0,1 0 1 0 0,0 0 0 0 0,0-1-1 0 0,1 0 1 0 0,-1 0 0 0 0,1-1 0 0 0,0 1-1 0 0,0-1 1 0 0,0-1 0 0 0,3 1-1 0 0,181 15-1455 0 0,-74-55-2087 0 0,-102 28 2498 0 0</inkml:trace>
  <inkml:trace contextRef="#ctx0" brushRef="#br0" timeOffset="-951.81">2849 800 988 0 0,'1'-1'35'0'0,"-1"0"1"0"0,0 0-1 0 0,1 1 1 0 0,-1-1-1 0 0,1 0 1 0 0,0 1-1 0 0,-1-1 0 0 0,1 0 1 0 0,0 1-1 0 0,-1-1 1 0 0,1 1-1 0 0,0-1 0 0 0,0 1 1 0 0,-1-1-1 0 0,1 1 1 0 0,0-1-1 0 0,0 1 0 0 0,0 0 1 0 0,0 0-1 0 0,0-1 1 0 0,-1 1-1 0 0,1 0 0 0 0,0 0 1 0 0,0 0-1 0 0,0 0 1 0 0,0 0-1 0 0,0 0 1 0 0,0 0-1 0 0,0 0 0 0 0,0 0 1 0 0,-1 1-1 0 0,1-1 1 0 0,0 0-1 0 0,0 1 0 0 0,0-1 1 0 0,0 0-1 0 0,-1 1 1 0 0,1-1-1 0 0,0 1 0 0 0,0-1 1 0 0,-1 1-1 0 0,1 0 1 0 0,0-1-1 0 0,-1 1 0 0 0,1 0 1 0 0,0-1-1 0 0,-1 1 1 0 0,1 0-1 0 0,-1 0 0 0 0,0-1 1 0 0,1 1-1 0 0,-1 0 1 0 0,1 0-1 0 0,-1 0 1 0 0,0 0-1 0 0,0 0-35 0 0,9 11 213 0 0,-1 1 1 0 0,-1 0-1 0 0,0 1 0 0 0,-1 0 1 0 0,0 0-1 0 0,-1 0 0 0 0,-1 1 1 0 0,0 0-1 0 0,-1-1 0 0 0,-1 1 1 0 0,1 4-214 0 0,34-168 1803 0 0,29-63-1813 0 0,-45 186-359 0 0,-6 57 248 0 0,61 254 121 0 0,-75-280-4 0 0,0-1-1 0 0,0 0 1 0 0,1 0-1 0 0,0 1 1 0 0,-1-1-1 0 0,2 0 1 0 0,-1-1-1 0 0,0 1 1 0 0,1 0-1 0 0,-1-1 1 0 0,1 1-1 0 0,0-1 1 0 0,0 0-1 0 0,1 0 1 0 0,-1 0-1 0 0,1 0 1 0 0,-1-1-1 0 0,1 1 1 0 0,0-1-1 0 0,0 0 1 0 0,0 0-1 0 0,0 0 1 0 0,0-1 0 0 0,0 1-1 0 0,1-1 1 0 0,-1 0-1 0 0,0 0 1 0 0,1-1-1 0 0,-1 1 1 0 0,1-1-1 0 0,-1 0 1 0 0,1 0-1 0 0,-1-1 1 0 0,4 0 4 0 0,6-5-8 0 0,-1 0 1 0 0,0-1 0 0 0,-1 0 0 0 0,0-1-1 0 0,0 0 1 0 0,-1-1 0 0 0,0 0 0 0 0,0-1 0 0 0,-1 0-1 0 0,0-1 1 0 0,-1 0 0 0 0,-1-1 0 0 0,1 0-1 0 0,-2 0 1 0 0,0 0 0 0 0,0-1 0 0 0,-1 0-1 0 0,-1-1 1 0 0,0 1 0 0 0,1-7 7 0 0,54-292 267 0 0,-51 79 1861 0 0,-28 147-773 0 0,1 113-669 0 0,15 5-661 0 0,2 0 0 0 0,0-1 0 0 0,2 1 1 0 0,2 0-1 0 0,1 0 0 0 0,1-1 1 0 0,2 0-1 0 0,1 0 0 0 0,1 0 0 0 0,2-1 1 0 0,5 10-26 0 0,83 248-4791 0 0,-101-259 1501 0 0,-10-19 1817 0 0</inkml:trace>
  <inkml:trace contextRef="#ctx0" brushRef="#br0" timeOffset="-686.37">3376 567 1036 0 0,'10'-29'5398'0'0,"45"-4"-4697"0"0,-48 30-255 0 0,188-50-2108 0 0,-101 35-1933 0 0,-62 10 2219 0 0</inkml:trace>
  <inkml:trace contextRef="#ctx0" brushRef="#br0" timeOffset="9528.873">532 1595 896 0 0,'118'27'680'0'0,"237"-43"308"0"0,164-31-300 0 0,126 26 44 0 0,-408 11-523 0 0,1590-43 456 0 0,-1679 51-517 0 0,47-9-36 0 0,409 23-74 0 0,76 8 450 0 0,-382-39-443 0 0,501-46 330 0 0,-424 20-988 0 0,-366 33-2862 0 0,-6 9 2515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5:0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52 1944 0 0,'-25'-15'5950'0'0,"22"-4"-3710"0"0,3 6-1914 0 0,-15 8-1078 0 0,-16 31-5566 0 0,28-20 5128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2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0 848 0 0,'-4'11'4672'0'0,"2"68"-3409"0"0,49 250 797 0 0,-33-244-1155 0 0,-11-93-922 0 0,0-1-1 0 0,1 1 1 0 0,0 0 0 0 0,1 1-1 0 0,0-1 1 0 0,0 1 0 0 0,1 0-1 0 0,-1 0 1 0 0,2 0-1 0 0,-1 1 1 0 0,1 0 0 0 0,0 0-1 0 0,1 0 18 0 0,-2 1-16 0 0,-1 0 0 0 0,1 0-1 0 0,0 1 1 0 0,0-1 0 0 0,1 1-1 0 0,-1 1 1 0 0,1 0 0 0 0,0 0-1 0 0,0 0 1 0 0,0 0 0 0 0,0 1 0 0 0,1 1-1 0 0,-1-1 1 0 0,0 1 0 0 0,1 0-1 0 0,-1 1 1 0 0,1-1 0 0 0,-1 2-1 0 0,1-1 1 0 0,-1 1 0 0 0,1 0-1 0 0,-1 1 1 0 0,0-1 0 0 0,0 1 0 0 0,1 1-1 0 0,-1 0 1 0 0,-1 0 0 0 0,1 0-1 0 0,0 0 1 0 0,-1 1 0 0 0,0 0-1 0 0,0 1 1 0 0,0 0 0 0 0,0 0-1 0 0,1 2 17 0 0,-7-2 26 0 0,0 0 0 0 0,0 0 0 0 0,0 0-1 0 0,-1 0 1 0 0,0-1 0 0 0,0 1-1 0 0,0 0 1 0 0,-1 0 0 0 0,1 0 0 0 0,-1-1-1 0 0,0 1 1 0 0,0-1 0 0 0,-1 1-1 0 0,0-1 1 0 0,1 0 0 0 0,-2 0 0 0 0,1 0-1 0 0,0 0 1 0 0,-1-1 0 0 0,1 1-1 0 0,-1-1 1 0 0,0 0 0 0 0,0 0-1 0 0,0 0 1 0 0,-1-1 0 0 0,1 0 0 0 0,-1 1-1 0 0,1-1 1 0 0,-1-1 0 0 0,0 1-1 0 0,0-1 1 0 0,1 0 0 0 0,-1 0 0 0 0,-5 0-26 0 0,-10 7 94 0 0,0-1 1 0 0,0-1-1 0 0,-1-1 1 0 0,0-1 0 0 0,0 0-1 0 0,0-2 1 0 0,0 0-1 0 0,-18-2-94 0 0,38 0-11 0 0,0 0 0 0 0,0-1-1 0 0,0 1 1 0 0,0 0 0 0 0,0-1-1 0 0,0 1 1 0 0,1 0 0 0 0,-1-1-1 0 0,0 1 1 0 0,0-1 0 0 0,0 0-1 0 0,1 1 1 0 0,-1-1-1 0 0,0 0 1 0 0,1 1 0 0 0,-1-1-1 0 0,0 0 1 0 0,1 0 0 0 0,-1 1-1 0 0,1-1 1 0 0,-1 0 0 0 0,1 0-1 0 0,0 0 1 0 0,-1 0 0 0 0,1 0-1 0 0,0 0 1 0 0,-1 0 0 0 0,1 0-1 0 0,0 0 1 0 0,0 0 0 0 0,0 0-1 0 0,0 0 1 0 0,0 0 0 0 0,0 0-1 0 0,0 1 1 0 0,1-1 0 0 0,-1 0-1 0 0,0 0 1 0 0,0 0-1 0 0,1 0 1 0 0,-1 0 0 0 0,0 0-1 0 0,1 0 1 0 0,-1 0 0 0 0,1 1-1 0 0,-1-1 1 0 0,1 0 0 0 0,0 0-1 0 0,-1 1 1 0 0,1-1 0 0 0,0 0-1 0 0,0 1 1 0 0,-1-1 0 0 0,1 0-1 0 0,0 1 1 0 0,0-1 0 0 0,0 1-1 0 0,0 0 1 0 0,-1-1 0 0 0,2 1 11 0 0,23-17-265 0 0,0 2 0 0 0,1 1 0 0 0,1 1 0 0 0,0 1 0 0 0,0 1 0 0 0,2 2 1 0 0,-1 0-1 0 0,26-3 265 0 0,5-3-458 0 0,22-6-90 0 0,133-53-218 0 0,-181 37 1298 0 0,-33 36-414 0 0,-3-2 20 0 0,-5-2-79 0 0,0 1 0 0 0,0 1 0 0 0,-1 0 0 0 0,1 0 0 0 0,-1 0 1 0 0,0 1-1 0 0,0 1 0 0 0,1-1 0 0 0,-1 1 0 0 0,0 1 0 0 0,0 0 0 0 0,0 0 1 0 0,0 1-1 0 0,0 0 0 0 0,0 0 0 0 0,0 1 0 0 0,1 0 0 0 0,-1 1 1 0 0,1 0-1 0 0,-1 0 0 0 0,0 1-59 0 0,-6 0 80 0 0,-1-1 7 0 0,2 1 0 0 0,-1 0-1 0 0,0 1 1 0 0,1 0 0 0 0,0 1-1 0 0,0 1 1 0 0,0 0-1 0 0,1 1 1 0 0,0 1 0 0 0,1 0-1 0 0,0 0 1 0 0,0 1 0 0 0,1 1-1 0 0,0 0-86 0 0,10-9 8 0 0,0 1-1 0 0,0-1 1 0 0,0 1-1 0 0,0-1 1 0 0,0 1-1 0 0,0-1 1 0 0,1 1-1 0 0,-1-1 1 0 0,1 1-1 0 0,0 0 1 0 0,0-1-1 0 0,0 1 1 0 0,0 0-1 0 0,0-1 1 0 0,1 1-1 0 0,-1 0 1 0 0,1-1 0 0 0,0 1-1 0 0,-1-1 1 0 0,1 1-1 0 0,0-1 1 0 0,1 1-1 0 0,-1-1 1 0 0,0 0-1 0 0,1 0 1 0 0,-1 0-1 0 0,1 1 1 0 0,0-1-1 0 0,-1-1 1 0 0,1 1-1 0 0,0 0 1 0 0,0 0-1 0 0,1-1 1 0 0,-1 1-1 0 0,0-1 1 0 0,0 0-1 0 0,1 1 1 0 0,-1-1-1 0 0,1 0 1 0 0,-1 0-8 0 0,107 34-370 0 0,197-21-5282 0 0,-263-14 4435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88 1556 0 0,'1'-2'130'0'0,"0"1"-1"0"0,0-1 1 0 0,0 0-1 0 0,0 0 1 0 0,0 0-1 0 0,-1 0 1 0 0,1 0-1 0 0,-1 0 1 0 0,1 0-1 0 0,-1 0 1 0 0,0 0-1 0 0,0 0 1 0 0,0 0-1 0 0,0 0 1 0 0,0 0-1 0 0,0 0 1 0 0,-1 0-1 0 0,1 0 1 0 0,-1 0-1 0 0,1 0 1 0 0,-1 0-1 0 0,0 0 1 0 0,1 0-1 0 0,-1 0 1 0 0,0 1-1 0 0,0-1 1 0 0,-1 0-1 0 0,1 1 1 0 0,0-1-1 0 0,-1 1 1 0 0,1-1-1 0 0,-2-1-129 0 0,-2 0 62 0 0,0 0-1 0 0,0 0 1 0 0,0 1 0 0 0,-1-1 0 0 0,1 1-1 0 0,-1 0 1 0 0,1 0 0 0 0,-1 1-1 0 0,0 0 1 0 0,1 0 0 0 0,-1 0-1 0 0,0 0 1 0 0,0 1 0 0 0,0 0 0 0 0,0 1-1 0 0,1-1 1 0 0,-1 1 0 0 0,-3 1-62 0 0,-5 1 68 0 0,0 1 1 0 0,1 0-1 0 0,-1 1 1 0 0,1 1 0 0 0,0 0-1 0 0,0 1 1 0 0,1 1-1 0 0,0-1 1 0 0,0 2-1 0 0,1 0 1 0 0,0 0 0 0 0,1 1-1 0 0,-1 0 1 0 0,2 1-1 0 0,0 0 1 0 0,0 1 0 0 0,1-1-1 0 0,0 2 1 0 0,1-1-1 0 0,1 1 1 0 0,0 0 0 0 0,1 0-1 0 0,-3 10-68 0 0,10-21-3 0 0,-1 1-1 0 0,1-1 1 0 0,0 0 0 0 0,0 1-1 0 0,0-1 1 0 0,0 0-1 0 0,0 0 1 0 0,0 0 0 0 0,1-1-1 0 0,-1 1 1 0 0,1 0-1 0 0,-1-1 1 0 0,1 0 0 0 0,0 1-1 0 0,-1-1 1 0 0,1 0-1 0 0,0-1 1 0 0,0 1 0 0 0,0 0-1 0 0,0-1 1 0 0,0 1-1 0 0,0-1 1 0 0,0 0 0 0 0,-1 0-1 0 0,1 0 1 0 0,0-1-1 0 0,0 1 1 0 0,0-1 0 0 0,0 1-1 0 0,0-1 1 0 0,0 0-1 0 0,-1 0 1 0 0,2-1 3 0 0,49-8-136 0 0,-2-2-1 0 0,0-2 0 0 0,0-2 1 0 0,-2-3-1 0 0,11-7 137 0 0,-57 26 54 0 0,1 0 0 0 0,-1-1 0 0 0,0 1 1 0 0,0 1-1 0 0,1-1 0 0 0,-1 0 0 0 0,0 1 0 0 0,0 0 0 0 0,0-1 0 0 0,0 1 0 0 0,0 0 0 0 0,0 1 0 0 0,0-1 0 0 0,0 1 0 0 0,0-1 0 0 0,0 1 0 0 0,-1 0 0 0 0,1 0 0 0 0,-1 0 0 0 0,1 0 0 0 0,-1 0 0 0 0,0 1 0 0 0,0-1 0 0 0,0 1 0 0 0,0-1 0 0 0,1 3-54 0 0,32 26-773 0 0,76 27-3777 0 0,-91-50 3271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2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57 234 1996 0 0,'3'-3'1471'0'0,"-2"3"1174"0"0,-5 23-1549 0 0,50 258 728 0 0,-30-240-1811 0 0,6 37-2845 0 0,-22-76 1544 0 0,0-2-9 0 0,-2 0-13 0 0,-8 4-148 0 0</inkml:trace>
  <inkml:trace contextRef="#ctx0" brushRef="#br0" timeOffset="406.951">1 123 1424 0 0,'0'-6'63'0'0,"1"0"0"0"0,1 0 0 0 0,-1 1-1 0 0,1-1 1 0 0,0 0 0 0 0,0 1 0 0 0,1-1 0 0 0,-1 1 0 0 0,1 0 0 0 0,1 0-1 0 0,-1 0 1 0 0,1 0 0 0 0,-1 1 0 0 0,1-1 0 0 0,1 1 0 0 0,-1 0-1 0 0,0 0 1 0 0,1 1 0 0 0,0-1 0 0 0,0 1 0 0 0,0 0 0 0 0,0 0-1 0 0,1 1 1 0 0,-1-1 0 0 0,1 1 0 0 0,0 0 0 0 0,-1 1 0 0 0,1 0-1 0 0,0 0 1 0 0,0 0 0 0 0,0 0 0 0 0,0 1 0 0 0,0 0 0 0 0,0 0 0 0 0,0 1-1 0 0,0-1 1 0 0,-1 1 0 0 0,1 1 0 0 0,0-1 0 0 0,5 3-63 0 0,-1 3 29 0 0,0 1 1 0 0,0 1 0 0 0,-1 0-1 0 0,0 0 1 0 0,0 1 0 0 0,-1 0-1 0 0,0 0 1 0 0,-1 1 0 0 0,0 0 0 0 0,-1 1-1 0 0,0-1 1 0 0,-1 1 0 0 0,0 0-1 0 0,-1 0 1 0 0,0 1 0 0 0,-1-1-1 0 0,0 1 1 0 0,-1 0 0 0 0,-1 0-1 0 0,0 0 1 0 0,-1 0 0 0 0,0 0-1 0 0,-1 3-29 0 0,-1-5 107 0 0,0 0 0 0 0,-1 1 0 0 0,0-1 0 0 0,-1 0 0 0 0,0 0 0 0 0,-1-1 0 0 0,0 1 0 0 0,-1-1 0 0 0,0 0 0 0 0,0-1 0 0 0,-1 1 0 0 0,-1-1 0 0 0,1-1 0 0 0,-1 1 0 0 0,-1-1 0 0 0,1-1 0 0 0,-2 1 0 0 0,1-2 0 0 0,-1 1 0 0 0,0-1-1 0 0,0-1 1 0 0,0 0 0 0 0,-1 0 0 0 0,-9 2-107 0 0,19-6 18 0 0,0-1-1 0 0,-1 0 0 0 0,1 1 1 0 0,0-1-1 0 0,-1 0 0 0 0,1 0 1 0 0,0 0-1 0 0,-1 0 0 0 0,1 0 1 0 0,0 0-1 0 0,-1-1 1 0 0,1 1-1 0 0,0 0 0 0 0,0-1 1 0 0,-1 1-1 0 0,1-1 0 0 0,0 1 1 0 0,0-1-1 0 0,0 1 0 0 0,0-1 1 0 0,0 0-1 0 0,-1 0 0 0 0,1 1 1 0 0,0-1-1 0 0,1 0 0 0 0,-1 0 1 0 0,0 0-1 0 0,0 0 0 0 0,0 0 1 0 0,1 0-1 0 0,-1-1 1 0 0,0 1-1 0 0,1 0 0 0 0,-1 0 1 0 0,1 0-1 0 0,-1-1 0 0 0,1 1 1 0 0,0 0-1 0 0,-1-1 0 0 0,1 1 1 0 0,0 0-1 0 0,0 0 0 0 0,0-1 1 0 0,0 1-1 0 0,0 0 0 0 0,1-1-17 0 0,54 4 110 0 0,82 48-43 0 0,127 38-4096 0 0,-241-83 2797 0 0,-6-4 27 0 0</inkml:trace>
  <inkml:trace contextRef="#ctx0" brushRef="#br0" timeOffset="827.858">655 139 1112 0 0,'69'226'4737'0'0,"-30"32"-1070"0"0,-39-259-3598 0 0,0 1 0 0 0,1-1 0 0 0,-1 1 1 0 0,1-1-1 0 0,-1 1 0 0 0,0-1 0 0 0,1 1 1 0 0,-1 0-1 0 0,1-1 0 0 0,-1 1 0 0 0,1 0 1 0 0,-1-1-1 0 0,1 1 0 0 0,0 0 0 0 0,-1 0 1 0 0,1 0-1 0 0,-1-1 0 0 0,1 1 0 0 0,-1 0 1 0 0,1 0-1 0 0,0 0 0 0 0,-1 0 0 0 0,1 0 1 0 0,-1 0-1 0 0,1 0 0 0 0,0 0 0 0 0,-1 0 1 0 0,1 0-1 0 0,-1 1 0 0 0,1-1 0 0 0,-1 0 1 0 0,1 0-1 0 0,0 0 0 0 0,-1 1 0 0 0,1-1 1 0 0,-1 0-1 0 0,1 1 0 0 0,-1-1 0 0 0,1 1-69 0 0,5-16-164 0 0,171-361 717 0 0,-133 285-1502 0 0,-40 87 194 0 0,8 4-6994 0 0,-2 11 6477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2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1636 0 0,'3'-1'2551'0'0,"-3"2"-2463"0"0,0-1 0 0 0,0 0 0 0 0,-1 1 1 0 0,1-1-1 0 0,0 0 0 0 0,0 0 0 0 0,0 1 0 0 0,0-1 1 0 0,0 0-1 0 0,0 1 0 0 0,-1-1 0 0 0,1 1 1 0 0,0-1-1 0 0,0 0 0 0 0,0 1 0 0 0,0-1 0 0 0,0 0 1 0 0,0 1-1 0 0,0-1 0 0 0,0 0 0 0 0,1 1 0 0 0,-1-1 1 0 0,0 0-1 0 0,0 1 0 0 0,0-1 0 0 0,0 0 1 0 0,0 1-1 0 0,1-1 0 0 0,-1 0 0 0 0,0 1 0 0 0,0-1 1 0 0,0 0-1 0 0,1 0 0 0 0,-1 1 0 0 0,0-1 0 0 0,0 0 1 0 0,1 0-1 0 0,-1 0 0 0 0,0 1 0 0 0,1-1 1 0 0,-1 0-1 0 0,0 0 0 0 0,1 0 0 0 0,-1 0 0 0 0,0 0 1 0 0,1 1-1 0 0,-1-1 0 0 0,0 0 0 0 0,1 0 1 0 0,-1 0-1 0 0,0 0 0 0 0,1 0 0 0 0,-1 0-88 0 0,-187 367 1285 0 0,177-338-1722 0 0,-9 17-1027 0 0,-2-26-3156 0 0,19-19 3293 0 0,2-1 16 0 0</inkml:trace>
  <inkml:trace contextRef="#ctx0" brushRef="#br0" timeOffset="248.201">5 70 2064 0 0,'-5'-32'5627'0'0,"25"28"-3568"0"0,40 34-1497 0 0,246 174 145 0 0,-114-71-5049 0 0,-116-92 463 0 0,-57-30 2621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2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82 1088 0 0,'23'-6'2754'0'0,"13"-50"-684"0"0,-36 55-1887 0 0,-2-17 386 0 0,-3 18-578 0 0,-1 1 0 0 0,1 1 0 0 0,0-1 0 0 0,-1 1-1 0 0,1 0 1 0 0,0 0 0 0 0,0 1 0 0 0,1 0 0 0 0,-1-1 0 0 0,0 1 0 0 0,1 1 0 0 0,0-1 0 0 0,-1 1 0 0 0,2 0 0 0 0,-1 0-1 0 0,0 0 1 0 0,1 0 0 0 0,0 1 0 0 0,-1-1 0 0 0,2 1 0 0 0,-1 0 0 0 0,0 1 9 0 0,-141 231-28 0 0,114-179 156 0 0,-3-1 1 0 0,-2-1-1 0 0,-3-3 1 0 0,-23 26-129 0 0,3-26-165 0 0,47-108-1037 0 0,12 42 1082 0 0,1 0 0 0 0,0 0 0 0 0,1 1 0 0 0,1-1 0 0 0,0 1 0 0 0,1 0 1 0 0,0 0-1 0 0,0 0 0 0 0,1 1 0 0 0,1 0 0 0 0,0 0 0 0 0,1 0 0 0 0,0 1 1 0 0,0 0-1 0 0,1 1 0 0 0,1 0 0 0 0,3-2 120 0 0,-6 10-37 0 0,0 1-1 0 0,-1 0 1 0 0,1 1 0 0 0,0-1 0 0 0,0 1-1 0 0,0 1 1 0 0,0-1 0 0 0,-1 1 0 0 0,1 1-1 0 0,0-1 1 0 0,-1 1 0 0 0,0 0 0 0 0,0 0-1 0 0,0 1 1 0 0,0 0 0 0 0,0 0 0 0 0,-1 0-1 0 0,0 1 1 0 0,0 0 0 0 0,0 0-1 0 0,0 0 1 0 0,-1 0 0 0 0,0 1 0 0 0,0 0-1 0 0,0 0 1 0 0,-1 0 0 0 0,2 6 37 0 0,88 109-183 0 0,-87-115 194 0 0,0-1 0 0 0,1 1 0 0 0,0-1 0 0 0,0 0 1 0 0,0-1-1 0 0,0 0 0 0 0,1 0 0 0 0,-1 0 0 0 0,1-1 1 0 0,0 0-1 0 0,0-1 0 0 0,0 0 0 0 0,1 0 0 0 0,-1 0 1 0 0,0-1-1 0 0,1-1 0 0 0,-1 1 0 0 0,0-1 0 0 0,1-1 1 0 0,-1 0-1 0 0,1 0 0 0 0,5-2-11 0 0,175-67 260 0 0,-182 66-221 0 0,1 0 0 0 0,-1 0 0 0 0,0 0 1 0 0,-1-1-1 0 0,1 0 0 0 0,-1 0 1 0 0,0-1-1 0 0,0 0 0 0 0,-1 0 1 0 0,0 0-1 0 0,0-1 0 0 0,0 1 0 0 0,-1-1 1 0 0,0 0-1 0 0,0-1 0 0 0,-1 1 1 0 0,0-1-1 0 0,2-7-39 0 0,-4 14 156 0 0,-4-2-119 0 0,-1-1 1 0 0,1 1-1 0 0,0 0 1 0 0,-1 1-1 0 0,0-1 1 0 0,0 1-1 0 0,1-1 1 0 0,-1 1-1 0 0,-1 0 0 0 0,1 0 1 0 0,0 1-1 0 0,0-1 1 0 0,-1 1-1 0 0,1 0 1 0 0,-1 0-1 0 0,1 1 1 0 0,-1-1-1 0 0,1 1 0 0 0,-1 0 1 0 0,1 0-1 0 0,-1 0 1 0 0,1 1-1 0 0,-1 0 1 0 0,1 0-1 0 0,-1 0-37 0 0,-3 0 37 0 0,1 0 0 0 0,0 0 0 0 0,0 1 0 0 0,0 0 1 0 0,0 0-1 0 0,0 1 0 0 0,0 0 0 0 0,1 0 0 0 0,-1 1 0 0 0,1-1 0 0 0,0 1 0 0 0,0 1 0 0 0,0-1 0 0 0,1 1 0 0 0,-1 0 1 0 0,1 1-1 0 0,0-1 0 0 0,1 1 0 0 0,-1 0 0 0 0,1 0 0 0 0,0 0 0 0 0,1 0 0 0 0,-1 1 0 0 0,1 0 0 0 0,1 0 0 0 0,-1-1 1 0 0,1 1-1 0 0,1 1 0 0 0,-1-1 0 0 0,1 2-37 0 0,3-3 14 0 0,1 0 0 0 0,1 0 0 0 0,-1 0 0 0 0,1 0 0 0 0,0 0 0 0 0,0-1 0 0 0,0 1 0 0 0,1-1 0 0 0,0 0 1 0 0,0-1-1 0 0,0 1 0 0 0,1-1 0 0 0,0 0 0 0 0,-1-1 0 0 0,1 1 0 0 0,1-1 0 0 0,-1 0 0 0 0,0 0 0 0 0,1-1 0 0 0,-1 0 0 0 0,1 0 0 0 0,0-1 0 0 0,0 0 0 0 0,-1 0 1 0 0,1 0-1 0 0,0-1 0 0 0,0 0 0 0 0,0 0 0 0 0,0-1 0 0 0,0 0 0 0 0,2 0-14 0 0,11-3-86 0 0,0 0 0 0 0,0-1 1 0 0,0-1-1 0 0,-1-1 0 0 0,0-1 1 0 0,0-1-1 0 0,-1 0 0 0 0,0-1 0 0 0,0-1 1 0 0,-1-1-1 0 0,-1 0 0 0 0,0-2 1 0 0,-1 1-1 0 0,0-2 0 0 0,-1 0 0 0 0,0-1 86 0 0,0-8 166 0 0,-1 1 0 0 0,0-2 0 0 0,-2 0-1 0 0,-1 0 1 0 0,-1-1 0 0 0,-2 0 0 0 0,0 0 0 0 0,-2-1-1 0 0,0 0 1 0 0,-2 0 0 0 0,-1 0 0 0 0,-1 0-1 0 0,-3-15-165 0 0,2 36 120 0 0,-1-1 0 0 0,1 1 0 0 0,-2-1 0 0 0,1 1 0 0 0,-1 0 0 0 0,0 0-1 0 0,0-1 1 0 0,-1 1 0 0 0,1 1 0 0 0,-1-1 0 0 0,-1 0 0 0 0,1 1 0 0 0,-1-1-1 0 0,0 1 1 0 0,0 0 0 0 0,-1 1 0 0 0,1-1 0 0 0,-1 1 0 0 0,-3-2-120 0 0,-25 39 549 0 0,28-10-531 0 0,1 1-1 0 0,1 0 1 0 0,2 0 0 0 0,0 0-1 0 0,2 0 1 0 0,0 0-1 0 0,2 0 1 0 0,0 0 0 0 0,2-1-1 0 0,0 1 1 0 0,2-1-1 0 0,1 0 1 0 0,0-1 0 0 0,2 0-1 0 0,9 15-17 0 0,11 29-575 0 0,24 79-5726 0 0,-54-143 5069 0 0</inkml:trace>
  <inkml:trace contextRef="#ctx0" brushRef="#br0" timeOffset="262.876">1033 459 836 0 0,'-2'-3'1492'0'0,"-1"-2"-324"0"0,3 4-228 0 0,0-4-216 0 0,-2 2-131 0 0,4 0-165 0 0,-2-1-52 0 0,5-1-60 0 0,0 2-208 0 0,11-3-24 0 0,4 0-204 0 0,4 2 16 0 0,5 1-300 0 0,2-2-188 0 0,4 1-357 0 0,-3-1-395 0 0,3 4 76 0 0,-1-2-48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3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 1448 0 0,'-4'-6'1088'0'0,"4"3"-204"0"0,-5 2-264 0 0,3-2-52 0 0,2 0-248 0 0,-1 1-44 0 0,-3 1-232 0 0,4-1-156 0 0,0 1-64 0 0,0 1-96 0 0,2 1-108 0 0,1-2-212 0 0,4 1 48 0 0,1 1-928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3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0 559 948 0 0,'7'-1'3013'0'0,"1"19"-73"0"0,-2 33-2579 0 0,2 0-1 0 0,3-1 0 0 0,1 0 0 0 0,3-1 0 0 0,2 0 1 0 0,2-2-1 0 0,12 20-360 0 0,-4 5-530 0 0,-23-43-3337 0 0,-18-17 1146 0 0,6-9 1372 0 0</inkml:trace>
  <inkml:trace contextRef="#ctx0" brushRef="#br0" timeOffset="277.882">80 589 1172 0 0,'2'-4'104'0'0,"0"0"1"0"0,1 0-1 0 0,-1 0 1 0 0,1 0-1 0 0,0 0 0 0 0,0 1 1 0 0,0-1-1 0 0,0 1 0 0 0,1 0 1 0 0,-1 0-1 0 0,1 0 1 0 0,0 0-1 0 0,0 1 0 0 0,0 0 1 0 0,0-1-1 0 0,0 1 0 0 0,0 1 1 0 0,1-1-1 0 0,-1 1 1 0 0,1-1-1 0 0,-1 1 0 0 0,1 1 1 0 0,0-1-1 0 0,-1 1 0 0 0,1-1 1 0 0,0 1-1 0 0,-1 1 1 0 0,1-1-1 0 0,0 1 0 0 0,-1-1 1 0 0,1 1-1 0 0,-1 1 0 0 0,1-1 1 0 0,-1 1-1 0 0,0-1 1 0 0,1 1-1 0 0,-1 0 0 0 0,0 1 1 0 0,0-1-1 0 0,0 1 0 0 0,-1 0 1 0 0,3 2-105 0 0,0 0 25 0 0,1 0 0 0 0,-2 1 0 0 0,1 0 0 0 0,-1 0 0 0 0,0 1 0 0 0,0-1 0 0 0,0 1 1 0 0,-1 0-1 0 0,0 0 0 0 0,-1 1 0 0 0,0-1 0 0 0,0 1 0 0 0,0 0 0 0 0,-1-1 0 0 0,0 1 0 0 0,-1 0 0 0 0,1 1 0 0 0,-2-1 0 0 0,1 0 1 0 0,-1 0-1 0 0,0 0 0 0 0,-1 0 0 0 0,0 0 0 0 0,0 1 0 0 0,-1-1 0 0 0,0-1 0 0 0,0 1 0 0 0,-1 0 0 0 0,0 0 0 0 0,0-1 0 0 0,-1 0 1 0 0,-4 7-26 0 0,-21-3-3172 0 0,28-11 1801 0 0</inkml:trace>
  <inkml:trace contextRef="#ctx0" brushRef="#br0" timeOffset="573.483">344 556 916 0 0,'9'2'172'0'0,"0"-1"-1"0"0,0 1 0 0 0,0 0 1 0 0,0 1-1 0 0,0 0 1 0 0,-1 1-1 0 0,0 0 1 0 0,1 0-1 0 0,-1 0 0 0 0,-1 1 1 0 0,1 0-1 0 0,-1 1 1 0 0,0 0-1 0 0,0 0 0 0 0,0 0 1 0 0,-1 1-1 0 0,2 3-171 0 0,-1-4 293 0 0,-1 0-1 0 0,0 1 1 0 0,0 0-1 0 0,-1 0 1 0 0,0 1 0 0 0,0-1-1 0 0,-1 1 1 0 0,1 0-1 0 0,-2 0 1 0 0,1 0-1 0 0,-1 1 1 0 0,-1-1-1 0 0,1 1 1 0 0,-1 0-1 0 0,-1 0 1 0 0,0 0-1 0 0,0 1-292 0 0,-1-9 56 0 0,-1 0 0 0 0,1 0-1 0 0,-1 1 1 0 0,1-1 0 0 0,-1 0-1 0 0,0 0 1 0 0,1 0 0 0 0,-1 0-1 0 0,0 0 1 0 0,0 0-1 0 0,0 0 1 0 0,1 0 0 0 0,-1 0-1 0 0,0 0 1 0 0,0-1 0 0 0,0 1-1 0 0,-1 0 1 0 0,1-1-1 0 0,0 1 1 0 0,0-1 0 0 0,0 1-1 0 0,0-1 1 0 0,-1 1 0 0 0,1-1-1 0 0,0 0 1 0 0,0 0 0 0 0,-1 1-1 0 0,1-1 1 0 0,0 0-1 0 0,-1 0 1 0 0,1 0 0 0 0,0 0-1 0 0,0-1 1 0 0,-1 1 0 0 0,1 0-1 0 0,0-1 1 0 0,0 1-1 0 0,-1 0 1 0 0,1-1 0 0 0,0 1-1 0 0,0-1 1 0 0,0 0 0 0 0,0 1-1 0 0,0-1 1 0 0,0 0 0 0 0,0 0-1 0 0,0 0 1 0 0,0 0-1 0 0,0 0 1 0 0,0 0-56 0 0,-1-8-85 0 0,0 1 1 0 0,0-1-1 0 0,1 0 0 0 0,0 1 1 0 0,1-1-1 0 0,0 0 0 0 0,0 0 0 0 0,1 1 1 0 0,0-1-1 0 0,1 0 0 0 0,0 1 1 0 0,0-1-1 0 0,1 1 0 0 0,0-1 1 0 0,0 1-1 0 0,1 0 0 0 0,0 0 1 0 0,0 1-1 0 0,1-1 0 0 0,0 1 0 0 0,1 0 1 0 0,-1 1-1 0 0,1-1 0 0 0,1 1 1 0 0,-1 0-1 0 0,1 0 0 0 0,0 1 1 0 0,0 0-1 0 0,0 0 0 0 0,1 1 0 0 0,0 0 1 0 0,1-1 84 0 0,116-53-5865 0 0,-106 52 4531 0 0</inkml:trace>
  <inkml:trace contextRef="#ctx0" brushRef="#br0" timeOffset="1335.369">931 595 928 0 0,'27'-4'3444'0'0,"-33"13"607"0"0,-32 12-3520 0 0,26-16-419 0 0,0 1 0 0 0,0 0 0 0 0,0 1 0 0 0,1 0 0 0 0,0 1 0 0 0,1 0 0 0 0,0 1 0 0 0,0 0 0 0 0,1 0 0 0 0,0 1 0 0 0,0 0 0 0 0,1 1 0 0 0,-7 11-112 0 0,16-20 2 0 0,0 1 0 0 0,0-1 0 0 0,0 1 0 0 0,0-1 0 0 0,0 0 0 0 0,1 1 0 0 0,-1-1 0 0 0,1 0 0 0 0,-1 0 0 0 0,1 0 0 0 0,0 0 0 0 0,0 0-1 0 0,-1-1 1 0 0,1 1 0 0 0,1 0 0 0 0,-1-1 0 0 0,0 0 0 0 0,0 1 0 0 0,1-1 0 0 0,-1 0 0 0 0,0 0 0 0 0,1 0 0 0 0,-1 0 0 0 0,1-1 0 0 0,-1 1 0 0 0,1-1 0 0 0,-1 0 0 0 0,1 1-1 0 0,0-1 1 0 0,-1 0 0 0 0,1 0 0 0 0,-1-1 0 0 0,1 1 0 0 0,0-1 0 0 0,-1 1 0 0 0,1-1 0 0 0,-1 0 0 0 0,1 0 0 0 0,-1 0 0 0 0,0 0 0 0 0,1 0 0 0 0,-1 0 0 0 0,1-1-2 0 0,5 0-80 0 0,0 1 1 0 0,1-1 0 0 0,-1-1-1 0 0,0 0 1 0 0,0 0 0 0 0,-1 0-1 0 0,1-1 1 0 0,-1 0 0 0 0,1-1-1 0 0,-1 0 1 0 0,-1 0 0 0 0,1 0 0 0 0,-1-1-1 0 0,0 0 1 0 0,0 0 0 0 0,0 0-1 0 0,-1-1 1 0 0,0 0 0 0 0,-1 0-1 0 0,1 0 1 0 0,-1-1 0 0 0,-1 1-1 0 0,1-1 1 0 0,-1 0 0 0 0,-1 0-1 0 0,1 0 1 0 0,-1-1 0 0 0,0-5 79 0 0,-43-263-1116 0 0,33 216 1978 0 0,8 60-805 0 0,20 7 32 0 0,43 294 774 0 0,-24-89 665 0 0,49-311-840 0 0,-81 96-744 0 0,1-1 0 0 0,-1 1 0 0 0,1 1 0 0 0,0-1 0 0 0,0 1 0 0 0,1 1 0 0 0,-1-1 0 0 0,0 1 0 0 0,1 1 0 0 0,-1 0 0 0 0,1 0 0 0 0,0 1 0 0 0,8 0 56 0 0,-15 0 11 0 0,0 1 0 0 0,0-1 0 0 0,1 1-1 0 0,-1-1 1 0 0,0 1 0 0 0,0 0-1 0 0,0 0 1 0 0,0 0 0 0 0,0 0 0 0 0,0 0-1 0 0,0 0 1 0 0,-1 0 0 0 0,1 1 0 0 0,0-1-1 0 0,-1 1 1 0 0,1 0 0 0 0,-1-1 0 0 0,1 1-1 0 0,-1 0 1 0 0,0 0 0 0 0,1 0-1 0 0,-1-1 1 0 0,0 2 0 0 0,-1-1 0 0 0,1 0-1 0 0,0 0 1 0 0,0 0 0 0 0,-1 0 0 0 0,1 0-1 0 0,-1 0 1 0 0,0 1 0 0 0,0-1 0 0 0,0 0-1 0 0,0 0 1 0 0,0 1 0 0 0,0-1 0 0 0,-1 0-1 0 0,1 0 1 0 0,-1 1-11 0 0,-7 6-38 0 0,-1-1 0 0 0,-1 0-1 0 0,1-1 1 0 0,-1 0 0 0 0,0 0 0 0 0,-1-1 0 0 0,0-1-1 0 0,0 0 1 0 0,0 0 0 0 0,0-1 0 0 0,-1 0-1 0 0,1-1 1 0 0,-1 0 0 0 0,0-1 0 0 0,0-1 0 0 0,0 0-1 0 0,0 0 1 0 0,-1-1 0 0 0,-3-1 38 0 0,12 1-276 0 0,0 0 0 0 0,0-1 1 0 0,0 1-1 0 0,-1-1 0 0 0,1 0 0 0 0,0 0 0 0 0,0 0 1 0 0,1-1-1 0 0,-1 1 0 0 0,0-1 0 0 0,0 0 1 0 0,1 0-1 0 0,-1 0 0 0 0,1-1 0 0 0,-1 1 0 0 0,1-1 1 0 0,0 0-1 0 0,0 0 0 0 0,0 0 0 0 0,1 0 0 0 0,-1 0 1 0 0,1 0-1 0 0,0-1 0 0 0,-1 0 0 0 0,1 0 276 0 0,2-5-1338 0 0</inkml:trace>
  <inkml:trace contextRef="#ctx0" brushRef="#br0" timeOffset="2190.574">1736 628 1128 0 0,'8'-23'3945'0'0,"-55"18"-3140"0"0,39 5-690 0 0,-11 3-55 0 0,0 0 1 0 0,1 2 0 0 0,0 0-1 0 0,0 1 1 0 0,1 0 0 0 0,-1 2-1 0 0,1 0 1 0 0,1 1 0 0 0,0 0-1 0 0,0 2 1 0 0,1 0 0 0 0,0 0-1 0 0,-12 14-60 0 0,26-25 11 0 0,0 1 0 0 0,0-1 0 0 0,0 1 0 0 0,0-1 0 0 0,1 1 0 0 0,-1 0 0 0 0,0-1 0 0 0,0 1 0 0 0,0 0 0 0 0,1 0 0 0 0,-1-1 0 0 0,0 1 0 0 0,1 0 0 0 0,-1 0 0 0 0,1 0 0 0 0,-1 0 0 0 0,1 0 0 0 0,0 0 0 0 0,-1 0 0 0 0,1 0 0 0 0,0 0 0 0 0,0 0 0 0 0,-1 0 0 0 0,1 0 0 0 0,0 0 0 0 0,0 0-1 0 0,0 0 1 0 0,0 0 0 0 0,0 0 0 0 0,1 0 0 0 0,-1 0 0 0 0,0 1 0 0 0,0-1 0 0 0,1 0 0 0 0,-1 0 0 0 0,1-1 0 0 0,-1 1 0 0 0,1 0 0 0 0,-1 0 0 0 0,1 0 0 0 0,-1 0 0 0 0,1 0 0 0 0,0 0 0 0 0,-1-1 0 0 0,1 1 0 0 0,0 0 0 0 0,0-1 0 0 0,0 1 0 0 0,0 0 0 0 0,-1-1 0 0 0,1 1 0 0 0,0-1 0 0 0,0 1 0 0 0,0-1 0 0 0,0 0 0 0 0,0 1 0 0 0,0-1 0 0 0,0 0 0 0 0,0 0-1 0 0,1 0 1 0 0,-1 0 0 0 0,0 0 0 0 0,0 0 0 0 0,0 0 0 0 0,0 0 0 0 0,0 0-11 0 0,75 6-33 0 0,-75-6 33 0 0,20-3-66 0 0,0-2 0 0 0,0-1 0 0 0,-1-1-1 0 0,1 0 1 0 0,-2-2 0 0 0,1 0 0 0 0,-1-1 0 0 0,0-1 0 0 0,-1-1 0 0 0,2-2 66 0 0,-20 14 19 0 0,-1-1 1 0 0,1 1-1 0 0,0 0 1 0 0,-1-1 0 0 0,1 1-1 0 0,0-1 1 0 0,0 1 0 0 0,0 0-1 0 0,-1-1 1 0 0,1 1-1 0 0,0-1 1 0 0,0 1 0 0 0,0-1-1 0 0,0 1 1 0 0,0-1 0 0 0,0 1-1 0 0,0-1 1 0 0,0 1-1 0 0,0-1 1 0 0,0 1 0 0 0,0 0-1 0 0,0-1 1 0 0,0 1 0 0 0,0-1-20 0 0,-1 1 2 0 0,0 0 0 0 0,0 1 0 0 0,0-1 1 0 0,0 1-1 0 0,0-1 0 0 0,0 1 0 0 0,0-1 1 0 0,0 1-1 0 0,0 0 0 0 0,0 0 1 0 0,0-1-1 0 0,0 1 0 0 0,0 0 0 0 0,1 0 1 0 0,-1 0-1 0 0,0 0 0 0 0,0 0 0 0 0,1 0 1 0 0,-1 0-1 0 0,1 0 0 0 0,-1 0 1 0 0,1 0-1 0 0,0 0 0 0 0,-1 0 0 0 0,1 0 1 0 0,0 0-1 0 0,0 1 0 0 0,-1-1 0 0 0,1 0 1 0 0,0 0-1 0 0,0 0 0 0 0,0 0 1 0 0,1 1-1 0 0,-1-1 0 0 0,0 0 0 0 0,0 0 1 0 0,1 0-1 0 0,-1 0 0 0 0,0 0 0 0 0,1 0 1 0 0,-1 0-1 0 0,1 0 0 0 0,0 0 1 0 0,-1 0-1 0 0,1 0 0 0 0,0 0 0 0 0,-1 0 1 0 0,2 0-3 0 0,8 5-44 0 0,1-1 0 0 0,0-1 0 0 0,0 0 0 0 0,1-1 1 0 0,-1 0-1 0 0,1-1 0 0 0,-1 0 0 0 0,1-1 0 0 0,0 0 1 0 0,0-1-1 0 0,0 0 0 0 0,-1-1 0 0 0,1 0 0 0 0,0-1 0 0 0,-1 0 1 0 0,1-1-1 0 0,-1 0 0 0 0,0-1 0 0 0,0 0 0 0 0,0-1 1 0 0,4-2 43 0 0,4 1-232 0 0,0-1 1 0 0,-1 0 0 0 0,0-2-1 0 0,0 0 1 0 0,-1-1-1 0 0,0 0 1 0 0,-1-1 0 0 0,0-1-1 0 0,8-9 232 0 0,-3-4-204 0 0</inkml:trace>
  <inkml:trace contextRef="#ctx0" brushRef="#br0" timeOffset="2606.758">2242 381 3476 0 0,'1'-13'111'0'0,"0"-1"1"0"0,-1 1-1 0 0,0-1 0 0 0,-1 1 0 0 0,-1-1 0 0 0,0 1 0 0 0,0 0 1 0 0,-2 0-1 0 0,1 0 0 0 0,-2 0 0 0 0,0 1 0 0 0,0 0 0 0 0,-1 0 1 0 0,-1 0-1 0 0,-6-8-111 0 0,13 19 12 0 0,-1 1 0 0 0,0-1 0 0 0,1 1-1 0 0,-1-1 1 0 0,0 1 0 0 0,0-1 0 0 0,1 1 0 0 0,-1-1 0 0 0,0 1 0 0 0,0 0 0 0 0,0-1 0 0 0,0 1 0 0 0,0 0 0 0 0,1 0-1 0 0,-1 0 1 0 0,0 0 0 0 0,0 0 0 0 0,0 0 0 0 0,0 0 0 0 0,0 0 0 0 0,0 0 0 0 0,0 0 0 0 0,1 0 0 0 0,-1 1 0 0 0,0-1 0 0 0,0 0-1 0 0,0 1 1 0 0,0-1 0 0 0,1 0 0 0 0,-1 1 0 0 0,0-1 0 0 0,0 1 0 0 0,1-1 0 0 0,-1 1 0 0 0,0 0 0 0 0,1-1 0 0 0,-1 1-1 0 0,1 0 1 0 0,-1-1 0 0 0,1 1 0 0 0,-1 0 0 0 0,1 0 0 0 0,-1-1 0 0 0,1 1 0 0 0,0 0 0 0 0,-1 0 0 0 0,1 0 0 0 0,0 0 0 0 0,0 0-1 0 0,-1-1 1 0 0,1 1 0 0 0,0 0 0 0 0,0 0 0 0 0,0 0 0 0 0,0 0 0 0 0,0 0 0 0 0,0 0 0 0 0,1 0 0 0 0,-1-1 0 0 0,0 1-1 0 0,0 0-11 0 0,-8 63 260 0 0,26 225 1016 0 0,2-149-37 0 0,28-196-790 0 0,-42 50-522 0 0,1 0-1 0 0,1 1 1 0 0,-1-1-1 0 0,1 1 0 0 0,0 1 1 0 0,0 0-1 0 0,0 0 1 0 0,1 0-1 0 0,-1 1 1 0 0,1 0-1 0 0,0 1 1 0 0,0 0-1 0 0,0 0 0 0 0,0 1 1 0 0,0 0-1 0 0,3 1 74 0 0,-10 1 11 0 0,0 0-1 0 0,-1 0 0 0 0,1 0 0 0 0,0 1 0 0 0,-1-1 0 0 0,0 0 0 0 0,1 1 1 0 0,-1-1-1 0 0,0 1 0 0 0,1 0 0 0 0,-1-1 0 0 0,0 1 0 0 0,0 0 0 0 0,-1 0 1 0 0,1-1-1 0 0,0 1 0 0 0,-1 0 0 0 0,1 0 0 0 0,-1 0 0 0 0,1 0 0 0 0,-1 0 1 0 0,0 0-1 0 0,0 0 0 0 0,0 0 0 0 0,0 0 0 0 0,0 0 0 0 0,0 0 0 0 0,0 0 1 0 0,-1 0-1 0 0,1 0 0 0 0,-1 0 0 0 0,0 0 0 0 0,1 0 0 0 0,-1-1 0 0 0,0 1 1 0 0,0 0-1 0 0,0 0 0 0 0,0-1 0 0 0,-1 1 0 0 0,1-1 0 0 0,0 1 0 0 0,-1-1 0 0 0,1 1 1 0 0,-1-1-1 0 0,1 0 0 0 0,-1 0 0 0 0,0 0 0 0 0,1 0 0 0 0,-1 0 0 0 0,0 0 1 0 0,0 0-1 0 0,0 0-10 0 0,-14 9 109 0 0,-1-1 0 0 0,0 0 0 0 0,0-1 0 0 0,0-1 0 0 0,-1-1 0 0 0,0 0 0 0 0,-1-2 0 0 0,1 0 0 0 0,-1-1 0 0 0,-1 0-109 0 0,19-3-59 0 0,-10-16-1406 0 0,127-37-3074 0 0,-85 42 3411 0 0</inkml:trace>
  <inkml:trace contextRef="#ctx0" brushRef="#br0" timeOffset="3507.123">2650 561 1856 0 0,'-4'-18'4071'0'0,"-18"42"-2882"0"0,21-20-1149 0 0,-1-1-1 0 0,1 0 1 0 0,0 0-1 0 0,0 1 1 0 0,0-1-1 0 0,1 0 1 0 0,-1 1-1 0 0,1-1 1 0 0,-1 1-1 0 0,1-1 1 0 0,0 1 0 0 0,1-1-1 0 0,-1 1 1 0 0,0-1-1 0 0,1 0 1 0 0,0 1-1 0 0,0-1 1 0 0,0 0-1 0 0,0 1 1 0 0,1-1-1 0 0,-1 0 1 0 0,1 0 0 0 0,0 0-1 0 0,0 0 1 0 0,0 0-1 0 0,0-1 1 0 0,0 1-1 0 0,1 0 1 0 0,-1-1-1 0 0,1 0 1 0 0,-1 0-1 0 0,1 1 1 0 0,0-2-1 0 0,0 1 1 0 0,0 0 0 0 0,0-1-1 0 0,0 1 1 0 0,1-1-1 0 0,-1 0 1 0 0,0 0-1 0 0,1 0 1 0 0,-1 0-1 0 0,0-1 1 0 0,1 1-1 0 0,0-1-39 0 0,4-1-13 0 0,0 0 0 0 0,0 0-1 0 0,0-1 1 0 0,0-1 0 0 0,0 1-1 0 0,0-1 1 0 0,-1 0-1 0 0,1-1 1 0 0,-1 0 0 0 0,0 0-1 0 0,0 0 1 0 0,0-1-1 0 0,-1 0 1 0 0,0 0 0 0 0,0-1-1 0 0,0 0 1 0 0,0 0-1 0 0,-1 0 1 0 0,0-1 0 0 0,-1 0-1 0 0,1 0 1 0 0,-1 0-1 0 0,0 0 1 0 0,-1-1 0 0 0,0 1-1 0 0,0-1 1 0 0,-1 0-1 0 0,0 0 1 0 0,0 0 0 0 0,-1 0-1 0 0,0 0 1 0 0,0 0-1 0 0,-1-8 14 0 0,0 16 7 0 0,0 1 0 0 0,-1-1-1 0 0,1 0 1 0 0,-1 1-1 0 0,1-1 1 0 0,0 0 0 0 0,-1 0-1 0 0,1 0 1 0 0,-1 1-1 0 0,1-1 1 0 0,0 0-1 0 0,-1 0 1 0 0,1 0 0 0 0,-1 0-1 0 0,1 0 1 0 0,-1 1-1 0 0,1-1 1 0 0,-1 0-1 0 0,1 0 1 0 0,-1 0 0 0 0,1-1-1 0 0,-1 1 1 0 0,1 0-1 0 0,-1 0 1 0 0,1 0 0 0 0,0 0-1 0 0,-1 0 1 0 0,1 0-1 0 0,-1-1 1 0 0,1 1-1 0 0,-1 0 1 0 0,1 0 0 0 0,0-1-1 0 0,-1 1 1 0 0,1 0-1 0 0,0 0 1 0 0,-1-1-1 0 0,1 1 1 0 0,0-1 0 0 0,-1 1-1 0 0,1 0 1 0 0,0-1-1 0 0,0 1 1 0 0,-1-1-7 0 0,-23 47-46 0 0,15 14 182 0 0,29-36-157 0 0,-14-21 19 0 0,-1-1-1 0 0,0 0 0 0 0,1 0 1 0 0,0 0-1 0 0,-1-1 1 0 0,1 0-1 0 0,0 0 0 0 0,0 0 1 0 0,0-1-1 0 0,0 1 1 0 0,-1-1-1 0 0,1-1 0 0 0,0 1 1 0 0,0-1-1 0 0,0 0 1 0 0,0-1-1 0 0,-1 1 0 0 0,1-1 1 0 0,-1 0-1 0 0,1-1 1 0 0,-1 1-1 0 0,0-1 0 0 0,0 0 1 0 0,0 0-1 0 0,0-1 1 0 0,0 1-1 0 0,-1-1 0 0 0,0 0 1 0 0,2-2 2 0 0,7-12-136 0 0,-1 0 0 0 0,-1-1 0 0 0,0 0-1 0 0,-2-1 1 0 0,0 0 0 0 0,-1 0 0 0 0,-1-1 0 0 0,-1 0 0 0 0,-1 0 0 0 0,-1-1 0 0 0,0 1 0 0 0,-2-1-1 0 0,-1 0 1 0 0,0 0 0 0 0,-2 0 0 0 0,0 1 0 0 0,-4-15 136 0 0,5-15-42 0 0,0 41 62 0 0,0-1 0 0 0,-1 1-1 0 0,0 0 1 0 0,-1-1-1 0 0,0 1 1 0 0,-1 0 0 0 0,0 0-1 0 0,0 0 1 0 0,-1 0 0 0 0,0 1-1 0 0,-1 0 1 0 0,0 0 0 0 0,-2-3-20 0 0,6 11-2 0 0,1 0 1 0 0,-1 1 0 0 0,1-1 0 0 0,-1 0 0 0 0,1 0-1 0 0,-1 1 1 0 0,0-1 0 0 0,1 1 0 0 0,-1-1-1 0 0,0 1 1 0 0,1-1 0 0 0,-1 1 0 0 0,0-1 0 0 0,0 1-1 0 0,0-1 1 0 0,1 1 0 0 0,-1 0 0 0 0,0 0 0 0 0,0-1-1 0 0,0 1 1 0 0,0 0 0 0 0,0 0 0 0 0,0 0-1 0 0,0 0 1 0 0,1 0 0 0 0,-1 0 0 0 0,0 0 0 0 0,0 0-1 0 0,0 0 1 0 0,0 1 0 0 0,0-1 0 0 0,0 0 0 0 0,1 0-1 0 0,-1 1 1 0 0,0-1 0 0 0,0 1 0 0 0,0-1-1 0 0,1 1 1 0 0,-1-1 0 0 0,0 1 0 0 0,1-1 0 0 0,-1 1-1 0 0,0 0 1 0 0,1-1 0 0 0,-1 1 0 0 0,1 0 0 0 0,-1-1-1 0 0,1 1 1 0 0,-1 0 0 0 0,1 0 0 0 0,-1 0-1 0 0,1 0 1 0 0,0-1 0 0 0,0 1 0 0 0,-1 0 0 0 0,1 0-1 0 0,0 0 1 0 0,0 0 0 0 0,0 0 0 0 0,0 0 1 0 0,-15 57-7 0 0,15-57 9 0 0,-4 39 153 0 0,2 1-1 0 0,2-1 1 0 0,1 1 0 0 0,3-1 0 0 0,1 1 0 0 0,2-1 0 0 0,1-1 0 0 0,2 1 0 0 0,2-2 0 0 0,2 1 0 0 0,14 26-155 0 0,-26-59 23 0 0,0 0 1 0 0,0 0-1 0 0,0 0 1 0 0,1-1 0 0 0,-1 1-1 0 0,1-1 1 0 0,1 1-1 0 0,-1-1 1 0 0,1 0-1 0 0,0-1 1 0 0,0 1 0 0 0,0-1-1 0 0,1 1 1 0 0,-1-1-1 0 0,1-1 1 0 0,0 1-1 0 0,0-1 1 0 0,1 1 0 0 0,-1-2-1 0 0,0 1 1 0 0,1 0-1 0 0,0-1 1 0 0,0 0-1 0 0,0-1 1 0 0,0 1 0 0 0,0-1-1 0 0,0 0 1 0 0,0-1-1 0 0,0 1 1 0 0,0-1-1 0 0,0 0 1 0 0,1-1 0 0 0,-1 0-1 0 0,0 0 1 0 0,0 0-1 0 0,0 0 1 0 0,1-2-24 0 0,0-1-6 0 0,0 0 0 0 0,1-1 1 0 0,-2 0-1 0 0,1 0 0 0 0,-1 0 1 0 0,0-1-1 0 0,0 0 0 0 0,0-1 0 0 0,-1 1 1 0 0,0-1-1 0 0,0 0 0 0 0,-1 0 0 0 0,0-1 1 0 0,0 1-1 0 0,0-1 0 0 0,-1 0 1 0 0,-1 0-1 0 0,1 0 0 0 0,-1 0 0 0 0,0-1 1 0 0,-1 1-1 0 0,0 0 0 0 0,-1-1 0 0 0,1-1 6 0 0,-16 29 15 0 0,15-15-20 0 0,0 1-1 0 0,0-1 1 0 0,1 1-1 0 0,-1-1 1 0 0,1 0-1 0 0,0 1 1 0 0,0-1-1 0 0,1 0 1 0 0,-1 0-1 0 0,1 0 1 0 0,0 0 0 0 0,0 0-1 0 0,0 0 1 0 0,0 0-1 0 0,1-1 1 0 0,0 1-1 0 0,-1-1 1 0 0,1 1-1 0 0,1-1 1 0 0,-1 0-1 0 0,0-1 1 0 0,1 1-1 0 0,-1 0 1 0 0,1-1-1 0 0,0 0 1 0 0,0 0 0 0 0,0 0-1 0 0,0 0 1 0 0,0-1-1 0 0,0 1 1 0 0,1-1-1 0 0,-1 0 1 0 0,0 0-1 0 0,1-1 1 0 0,-1 0-1 0 0,0 1 1 0 0,1-1-1 0 0,-1-1 1 0 0,1 1-1 0 0,-1-1 6 0 0,8-3-124 0 0,-1-1 0 0 0,0-1 0 0 0,0 0 0 0 0,0 0 0 0 0,-1-1 0 0 0,0-1 0 0 0,-1 0 0 0 0,1 0 0 0 0,-2-1 0 0 0,1 0 0 0 0,-1 0 0 0 0,0-1 0 0 0,-1 0 0 0 0,0 0 0 0 0,-1-1 0 0 0,0 0 0 0 0,-1 0 0 0 0,0 0 0 0 0,0-1 0 0 0,-1 0 0 0 0,-1 0 0 0 0,0 0 0 0 0,-1 0 0 0 0,0 0 0 0 0,-1-1 0 0 0,0 1 0 0 0,-1 0-1 0 0,-1-8 125 0 0,9-87-652 0 0,-8 86 568 0 0</inkml:trace>
  <inkml:trace contextRef="#ctx0" brushRef="#br0" timeOffset="4553.485">3666 174 4788 0 0,'0'-152'1763'0'0,"0"151"-1645"0"0,-17-12 110 0 0,8 38 2055 0 0,9-25-2191 0 0,0 0-25 0 0,-28 25 918 0 0,19-4-973 0 0,1 1 0 0 0,1 0-1 0 0,1 0 1 0 0,1 0 0 0 0,0 1 0 0 0,2 0-1 0 0,1 0 1 0 0,1 0 0 0 0,1 0-1 0 0,2 23-11 0 0,-2-14 108 0 0,2-18-87 0 0,-1 0 1 0 0,1 0-1 0 0,1 0 1 0 0,1-1-1 0 0,0 1 1 0 0,1-1-1 0 0,0 0 0 0 0,1 0 1 0 0,0 0-1 0 0,1-1 1 0 0,0 0-1 0 0,1 0 1 0 0,1-1-1 0 0,0 0 0 0 0,0 0 1 0 0,1-1-1 0 0,0-1 1 0 0,1 1-1 0 0,0-2 0 0 0,1 1 1 0 0,0-2-1 0 0,12 7-21 0 0,-18-11-17 0 0,1 0 0 0 0,0 0 0 0 0,0-1 0 0 0,0 0-1 0 0,0 0 1 0 0,0 0 0 0 0,0-1 0 0 0,0 0 0 0 0,1-1 0 0 0,-1 1-1 0 0,0-2 1 0 0,1 1 0 0 0,-1-1 0 0 0,0 0 0 0 0,0 0 0 0 0,1-1-1 0 0,-1 0 1 0 0,0 0 0 0 0,-1-1 0 0 0,1 0 0 0 0,0 0-1 0 0,-1 0 1 0 0,0-1 0 0 0,1 0 0 0 0,-1 0 0 0 0,-1-1 0 0 0,1 0-1 0 0,-1 0 1 0 0,0 0 0 0 0,0 0 0 0 0,0-1 0 0 0,-1 0 0 0 0,0 0-1 0 0,0 0 1 0 0,0-1 0 0 0,-1 1 0 0 0,0-1 0 0 0,0 0-1 0 0,-1 0 1 0 0,0 0 0 0 0,0 0 0 0 0,0-5 17 0 0,0-93 1 0 0,-2 104-25 0 0,1 82-137 0 0,-2-55 94 0 0,0-21 84 0 0,0 1 0 0 0,0 1 0 0 0,1-1 1 0 0,0 0-1 0 0,0 0 0 0 0,0 0 0 0 0,1 0 0 0 0,0 0 0 0 0,0 0 1 0 0,0 0-1 0 0,1-1 0 0 0,0 1 0 0 0,0 0 0 0 0,0-1 0 0 0,1 1 1 0 0,0-1-1 0 0,0 0 0 0 0,2 3-17 0 0,0-7 28 0 0,0 0 1 0 0,0 0-1 0 0,1 0 1 0 0,-1-1-1 0 0,0 1 1 0 0,1-1-1 0 0,-1-1 1 0 0,0 1-1 0 0,1-1 1 0 0,-1 0-1 0 0,0 0 0 0 0,0 0 1 0 0,0-1-1 0 0,0 0 1 0 0,0 0-1 0 0,0 0 1 0 0,0-1-1 0 0,0 1 1 0 0,-1-1-1 0 0,1 0 1 0 0,-1-1-1 0 0,3-2-28 0 0,4-3-20 0 0,-1-2 0 0 0,-1 1 0 0 0,1-1 0 0 0,-2-1 0 0 0,1 1 0 0 0,-2-1 0 0 0,0-1 0 0 0,0 0 0 0 0,-1 1-1 0 0,2-8 21 0 0,12-21-202 0 0,-25 118-54 0 0,16 173 555 0 0,-9-239-273 0 0,0 1-1 0 0,-1-1 1 0 0,0 0 0 0 0,-1 1 0 0 0,0-1-1 0 0,-1 1 1 0 0,0-1 0 0 0,-1 1-1 0 0,0-1 1 0 0,-1 0 0 0 0,0 0 0 0 0,-1 0-1 0 0,0-1 1 0 0,-1 1 0 0 0,0-1-1 0 0,-1 0 1 0 0,0 0 0 0 0,0 0 0 0 0,-1-1-1 0 0,0 0 1 0 0,-1-1 0 0 0,0 1 0 0 0,0-2-1 0 0,-1 1 1 0 0,0-1 0 0 0,0 0-1 0 0,0-1 1 0 0,-1 0 0 0 0,0 0 0 0 0,-1-1-1 0 0,1-1 1 0 0,-1 0 0 0 0,0 0-1 0 0,0-1 1 0 0,0 0 0 0 0,0-1 0 0 0,-1 0-1 0 0,1-1 1 0 0,0 0 0 0 0,-2-1-26 0 0,-1 2-416 0 0,-1-1 0 0 0,1-1 0 0 0,0 0 0 0 0,-1 0 0 0 0,1-1 1 0 0,0-1-1 0 0,-1-1 0 0 0,1 0 0 0 0,1-1 0 0 0,-1 0 0 0 0,0-1 0 0 0,1-1 0 0 0,0 0 1 0 0,0 0-1 0 0,1-2 0 0 0,0 1 0 0 0,0-2 0 0 0,1 1 0 0 0,0-2 0 0 0,-7-7 416 0 0,-9-19-1170 0 0</inkml:trace>
  <inkml:trace contextRef="#ctx0" brushRef="#br0" timeOffset="5143.532">3388 261 2200 0 0,'-9'2'6708'0'0,"-1"0"-1797"0"0,1-9-4407 0 0,6 22-11583 0 0,3-7 11042 0 0,-8 8-1378 0 0</inkml:trace>
  <inkml:trace contextRef="#ctx0" brushRef="#br0" timeOffset="5625.994">2757 327 1920 0 0,'-11'-5'7026'0'0,"1"7"-6762"0"0,6-14-6504 0 0,4 10 4870 0 0</inkml:trace>
  <inkml:trace contextRef="#ctx0" brushRef="#br0" timeOffset="6452.331">3541 237 1392 0 0,'-3'15'2360'0'0,"-2"-5"884"0"0,39-5-1847 0 0,25-20-938 0 0,191-42-3202 0 0,-178 40-190 0 0,-39 10 1465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395 162 1316 0 0,'2'-2'244'0'0,"0"1"-138"0"0,0-1 0 0 0,-1 1 0 0 0,1-1 0 0 0,-1 0 0 0 0,1 1 0 0 0,-1-1 1 0 0,0 0-1 0 0,1 0 0 0 0,-1 0 0 0 0,0 0 0 0 0,-1 0 0 0 0,1 0 0 0 0,0 0 0 0 0,0 0 1 0 0,-1 0-1 0 0,1 0 0 0 0,-1 0 0 0 0,0-1 0 0 0,0 1 0 0 0,1 0 0 0 0,-2 0 0 0 0,1 0 1 0 0,0-1-1 0 0,0 1 0 0 0,-1 0 0 0 0,1 0 0 0 0,-1-2-106 0 0,-6 0 47 0 0,-1-1 1 0 0,1 2-1 0 0,-1-1 1 0 0,0 1-1 0 0,0 0 1 0 0,0 0-1 0 0,-1 1 0 0 0,1 0 1 0 0,0 1-1 0 0,-1 0 1 0 0,1 0-1 0 0,-1 1 1 0 0,1 0-1 0 0,-1 0 0 0 0,1 1 1 0 0,-1 0-1 0 0,1 1 1 0 0,-1 0-1 0 0,1 0 0 0 0,0 1 1 0 0,0 0-1 0 0,0 0 1 0 0,0 1-1 0 0,-3 2-47 0 0,-8 3 114 0 0,1 1-1 0 0,0 1 1 0 0,1 1-1 0 0,0 1 1 0 0,1 0 0 0 0,1 1-1 0 0,0 0 1 0 0,0 2-1 0 0,-9 12-113 0 0,-10 37 732 0 0,34-63-604 0 0,36 19 167 0 0,-21-20-264 0 0,1-1-1 0 0,0 0 1 0 0,-1-2 0 0 0,1 1-1 0 0,-1-2 1 0 0,1 0 0 0 0,-1-1-1 0 0,0-1 1 0 0,0 0 0 0 0,-1-1-1 0 0,1 0 1 0 0,-1-1 0 0 0,-1-1-1 0 0,1 0 1 0 0,-1-1 0 0 0,-1-1-1 0 0,0 0 1 0 0,0 0 0 0 0,0-2-31 0 0,-11 11 0 0 0,0 0 0 0 0,1 1 0 0 0,-1-1-1 0 0,1 0 1 0 0,-1 1 0 0 0,1-1 0 0 0,0 1 0 0 0,-1-1 0 0 0,1 1 0 0 0,-1 0 0 0 0,1-1 0 0 0,0 1 0 0 0,-1 0 0 0 0,1 0 0 0 0,0 0 0 0 0,-1 1 0 0 0,1-1 0 0 0,0 0 0 0 0,-1 0-1 0 0,1 1 1 0 0,-1-1 0 0 0,1 1 0 0 0,0 0 0 0 0,-1-1 0 0 0,1 1 0 0 0,-1 0 0 0 0,0 0 0 0 0,1 0 0 0 0,-1 0 0 0 0,0 0 0 0 0,0 0 0 0 0,1 0 0 0 0,-1 1 0 0 0,0-1-1 0 0,0 0 1 0 0,0 1 0 0 0,0-1 0 0 0,-1 1 0 0 0,1-1 0 0 0,0 1 0 0 0,-1-1 0 0 0,1 1 0 0 0,-1-1 0 0 0,1 1 0 0 0,-1-1 0 0 0,0 1 0 0 0,1 0 0 0 0,-1-1 0 0 0,0 1-1 0 0,0 0 1 0 0,18 34 211 0 0,-1 0 0 0 0,-2 2 0 0 0,-1-1 0 0 0,-2 2 0 0 0,-2 0 0 0 0,-2 0 0 0 0,-1 1 0 0 0,-2 0 0 0 0,-1 16-211 0 0,-4-48 43 0 0,-1 0 0 0 0,1 0 1 0 0,-2-1-1 0 0,1 1 0 0 0,-1 0 0 0 0,-1-1 0 0 0,1 1 0 0 0,-1-1 0 0 0,-1 0 0 0 0,1 0 0 0 0,-1 0 0 0 0,0 0 1 0 0,-1-1-1 0 0,1 1 0 0 0,-1-1 0 0 0,-1 0 0 0 0,1-1 0 0 0,-1 1 0 0 0,0-1 0 0 0,0 0 0 0 0,-1-1 0 0 0,1 1 1 0 0,-1-1-1 0 0,0-1 0 0 0,0 1 0 0 0,0-1 0 0 0,-1 0 0 0 0,1-1 0 0 0,-1 0 0 0 0,0 0 0 0 0,-6 0-43 0 0,10-3-182 0 0,0-1-1 0 0,0 0 0 0 0,0 0 0 0 0,0-1 0 0 0,0 1 1 0 0,1-1-1 0 0,-1 0 0 0 0,1 0 0 0 0,0 0 0 0 0,0 0 1 0 0,0-1-1 0 0,0 1 0 0 0,0-1 0 0 0,1 0 0 0 0,-1 0 1 0 0,1 0-1 0 0,0 0 0 0 0,1 0 0 0 0,-1 0 0 0 0,1 0 1 0 0,-1-1-1 0 0,1 1 0 0 0,0-1 0 0 0,1 1 0 0 0,-1-1 1 0 0,1 1-1 0 0,0-1 0 0 0,0 1 0 0 0,1-1 0 0 0,-1 1 1 0 0,1-1-1 0 0,0 1 0 0 0,0 0 0 0 0,1-2 183 0 0,11-39-1503 0 0,6 3 11 0 0</inkml:trace>
  <inkml:trace contextRef="#ctx0" brushRef="#br0" timeOffset="220.157">840 63 1804 0 0,'-9'-1'260'0'0,"1"1"1"0"0,-1-1-1 0 0,0 1 0 0 0,0 1 0 0 0,0 0 0 0 0,0 0 1 0 0,1 1-1 0 0,-1 0 0 0 0,1 0 0 0 0,-1 1 0 0 0,1 0 1 0 0,0 0-1 0 0,0 1 0 0 0,0 0 0 0 0,0 1 0 0 0,1-1 1 0 0,0 2-1 0 0,0-1 0 0 0,0 1 0 0 0,1 0 0 0 0,-1 0 1 0 0,1 1-261 0 0,5-4 27 0 0,1 0 1 0 0,0-1-1 0 0,-1 1 1 0 0,1 0-1 0 0,0-1 1 0 0,0 1-1 0 0,1 0 1 0 0,-1-1-1 0 0,1 1 1 0 0,-1 0-1 0 0,1-1 1 0 0,0 1-1 0 0,0-1 1 0 0,0 1-1 0 0,0-1 1 0 0,0 0-1 0 0,1 1 1 0 0,-1-1-1 0 0,1 0 1 0 0,-1 0-1 0 0,1 0 1 0 0,0 0-1 0 0,0 0 1 0 0,0 0-1 0 0,0 0 1 0 0,0-1-1 0 0,0 1 1 0 0,0-1-1 0 0,1 1 1 0 0,-1-1-1 0 0,1 0 1 0 0,-1 0 0 0 0,1 0-1 0 0,-1 0 1 0 0,1-1-1 0 0,-1 1 1 0 0,1-1-1 0 0,2 1-27 0 0,64 12-3899 0 0,-53-17 2537 0 0,10-18-51 0 0</inkml:trace>
  <inkml:trace contextRef="#ctx0" brushRef="#br0" timeOffset="1039.656">962 41 1060 0 0,'92'219'5375'0'0,"-92"-218"-5330"0"0,0 0 0 0 0,1 0 1 0 0,-1 0-1 0 0,0 0 1 0 0,1-1-1 0 0,-1 1 1 0 0,1 0-1 0 0,0 0 0 0 0,-1 0 1 0 0,1 0-1 0 0,0-1 1 0 0,-1 1-1 0 0,1 0 1 0 0,0-1-1 0 0,0 1 1 0 0,-1 0-1 0 0,1-1 0 0 0,0 1 1 0 0,0-1-1 0 0,0 1 1 0 0,0-1-1 0 0,0 0 1 0 0,0 1-1 0 0,0-1 0 0 0,0 0 1 0 0,0 0-1 0 0,0 0 1 0 0,0 1-1 0 0,0-1 1 0 0,0 0-1 0 0,0 0 0 0 0,0-1 1 0 0,0 1-1 0 0,0 0 1 0 0,0 0-1 0 0,0 0 1 0 0,0-1-1 0 0,0 1 0 0 0,0 0 1 0 0,0-1-1 0 0,-1 1 1 0 0,1-1-1 0 0,0 1 1 0 0,0-1-1 0 0,0 1 0 0 0,0-1 1 0 0,-1 0-1 0 0,1 1 1 0 0,0-1-1 0 0,-1 0 1 0 0,1 0-1 0 0,0 0 1 0 0,-1 1-1 0 0,1-1 0 0 0,-1 0 1 0 0,1 0-1 0 0,-1 0 1 0 0,0 0-1 0 0,1 0 1 0 0,-1 0-1 0 0,0 0 0 0 0,0 0 1 0 0,0 0-1 0 0,1 0 1 0 0,-1 0-1 0 0,0 0 1 0 0,0 0-1 0 0,0 0 0 0 0,-1 0 1 0 0,1-1-46 0 0,115-173 695 0 0,-115 175-690 0 0,1-1 0 0 0,-1 0 0 0 0,0 0 0 0 0,1 1 0 0 0,-1-1 0 0 0,1 0 0 0 0,-1 1 0 0 0,1-1 0 0 0,0 0 0 0 0,-1 1 0 0 0,1-1 0 0 0,0 1 0 0 0,-1-1 0 0 0,1 1 0 0 0,0-1 0 0 0,0 1 0 0 0,-1 0 0 0 0,1-1 0 0 0,0 1 0 0 0,0 0 0 0 0,0 0 0 0 0,0-1 0 0 0,-1 1 0 0 0,1 0 0 0 0,0 0 0 0 0,0 0 0 0 0,0 0 0 0 0,0 0 0 0 0,0 0 0 0 0,-1 0 0 0 0,1 1 0 0 0,0-1 0 0 0,0 0 0 0 0,0 0 0 0 0,0 1 0 0 0,-1-1 0 0 0,1 0 0 0 0,0 1 0 0 0,0-1 0 0 0,-1 1 0 0 0,1-1 0 0 0,0 1 0 0 0,-1-1 0 0 0,1 1 0 0 0,0-1 0 0 0,-1 1 0 0 0,1 0 0 0 0,-1-1 0 0 0,1 1 0 0 0,-1 0 0 0 0,1 0 0 0 0,-1-1 0 0 0,0 1-1 0 0,1 0 1 0 0,-1 0 0 0 0,0 0 0 0 0,0-1 0 0 0,1 1 0 0 0,-1 0 0 0 0,0 0 0 0 0,0 0 0 0 0,0 0 0 0 0,0 0 0 0 0,0-1 0 0 0,0 1 0 0 0,0 0 0 0 0,-1 1-5 0 0,5 5-9 0 0,-1 0 12 0 0,0-1-1 0 0,1 0 1 0 0,0 0 0 0 0,0 0-1 0 0,1-1 1 0 0,-1 0 0 0 0,1 0-1 0 0,0 0 1 0 0,1 0 0 0 0,-1-1-1 0 0,1 0 1 0 0,0 0 0 0 0,0 0-1 0 0,0-1 1 0 0,1 0 0 0 0,-1 0-1 0 0,1 0 1 0 0,-1-1 0 0 0,1 0-1 0 0,0 0 1 0 0,0-1 0 0 0,0 0-1 0 0,0 0 1 0 0,0-1 0 0 0,0 0-1 0 0,3 0-2 0 0,185-38-167 0 0,-187 36 143 0 0,0 0 0 0 0,0-1 1 0 0,-1 1-1 0 0,1-2 0 0 0,-1 1 0 0 0,1-1 0 0 0,-1 0 0 0 0,0-1 1 0 0,-1 1-1 0 0,1-2 0 0 0,-1 1 0 0 0,0 0 0 0 0,0-1 1 0 0,0 0-1 0 0,-1-1 0 0 0,0 1 0 0 0,0-1 0 0 0,-1 0 1 0 0,0 0-1 0 0,0-1 0 0 0,0 0 24 0 0,-57-23-181 0 0,41 29 177 0 0,0 0 0 0 0,1 0-1 0 0,-1 1 1 0 0,0 1 0 0 0,1 0-1 0 0,-1 1 1 0 0,0 0 0 0 0,1 1-1 0 0,-1 0 1 0 0,1 1 0 0 0,-1 0 0 0 0,1 1-1 0 0,0 0 1 0 0,0 0 0 0 0,1 2-1 0 0,-1-1 1 0 0,1 1 0 0 0,1 1-1 0 0,-1-1 1 0 0,1 2 0 0 0,0-1-1 0 0,0 2 1 0 0,1-1 0 0 0,0 1 4 0 0,5-3-6 0 0,0 0 0 0 0,0 0 0 0 0,1 0 0 0 0,0 0 1 0 0,0 1-1 0 0,0-1 0 0 0,1 0 0 0 0,0 1 0 0 0,0-1 0 0 0,1 1 1 0 0,0-1-1 0 0,0 1 0 0 0,0-1 0 0 0,1 1 0 0 0,0-1 0 0 0,1 1 0 0 0,-1-1 1 0 0,1 0-1 0 0,0 0 0 0 0,0 1 0 0 0,1-1 0 0 0,0-1 0 0 0,0 1 0 0 0,1 0 1 0 0,-1-1-1 0 0,1 0 0 0 0,0 0 0 0 0,1 0 0 0 0,-1 0 0 0 0,1-1 0 0 0,0 1 1 0 0,0-1-1 0 0,0 0 0 0 0,0-1 0 0 0,1 1 0 0 0,0-1 0 0 0,0 0 1 0 0,0-1-1 0 0,0 1 0 0 0,0-1 0 0 0,0 0 0 0 0,1-1 0 0 0,-1 0 0 0 0,0 0 1 0 0,5 0 5 0 0,5 3-338 0 0,0-1 1 0 0,0-1-1 0 0,0 0 1 0 0,0-1-1 0 0,0-1 1 0 0,1 0 0 0 0,-1-2-1 0 0,0 1 1 0 0,0-2-1 0 0,0 0 1 0 0,-1-1-1 0 0,16-6 338 0 0,6-19-1077 0 0,-31 20 874 0 0</inkml:trace>
  <inkml:trace contextRef="#ctx0" brushRef="#br0" timeOffset="1369.336">1826 224 4004 0 0,'16'-110'2966'0'0,"-14"110"-2940"0"0,-1-1 0 0 0,1 0 1 0 0,0 1-1 0 0,0 0 0 0 0,0-1 0 0 0,-1 1 1 0 0,1 0-1 0 0,0 0 0 0 0,0 0 0 0 0,0 0 1 0 0,0 0-1 0 0,0 0 0 0 0,-1 0 0 0 0,1 1 1 0 0,0-1-1 0 0,0 1 0 0 0,0-1 0 0 0,-1 1 1 0 0,1 0-1 0 0,0 0 0 0 0,-1 0 0 0 0,1 0 0 0 0,0 0 1 0 0,-1 0-1 0 0,1 0 0 0 0,-1 0 0 0 0,0 0 1 0 0,1 1-1 0 0,-1-1 0 0 0,0 1 0 0 0,0-1-26 0 0,24 49 647 0 0,-25-49-485 0 0,-2 24 1021 0 0,-7-17-383 0 0,15-25-534 0 0,16-25-149 0 0,-18 35-103 0 0,1 0 0 0 0,1 0 0 0 0,-1 1 0 0 0,1-1 0 0 0,0 1 0 0 0,1 1 0 0 0,-1-1 0 0 0,1 1 0 0 0,0 0 0 0 0,1 0 0 0 0,-1 1 0 0 0,1 0 0 0 0,0 1 0 0 0,0 0 0 0 0,0 0 0 0 0,0 0 0 0 0,0 1 0 0 0,5-1-14 0 0,-5 6-35 0 0,0-1-1 0 0,-1 1 1 0 0,1 0-1 0 0,-1 1 1 0 0,0 0 0 0 0,0 0-1 0 0,0 0 1 0 0,0 1-1 0 0,-1 0 1 0 0,0 1-1 0 0,0-1 1 0 0,0 1-1 0 0,-1 0 1 0 0,1 1 35 0 0,16 15-484 0 0,-19-20 396 0 0,38 39-1691 0 0,-22-9-3278 0 0,-18-28 3767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57 1268 0 0,'-91'-19'2186'0'0,"86"20"-2102"0"0,2-1 17 0 0,1 0 0 0 0,-1 0 0 0 0,0 1 0 0 0,0-1 0 0 0,0 1 0 0 0,0-1 0 0 0,1 1 0 0 0,-1 0-1 0 0,0 0 1 0 0,0 0 0 0 0,1 0 0 0 0,-1 1 0 0 0,1-1 0 0 0,-1 1 0 0 0,1-1 0 0 0,0 1 0 0 0,0 0 0 0 0,-1 0 0 0 0,1 0 0 0 0,0 0 0 0 0,1 0 0 0 0,-1 1 0 0 0,0-1 0 0 0,1 0 0 0 0,-1 1 0 0 0,1 0 0 0 0,0-1 0 0 0,0 1 0 0 0,0 0 0 0 0,0-1 0 0 0,0 1 0 0 0,0 0 0 0 0,1 0 0 0 0,0 1-101 0 0,9 12 165 0 0,2-1 0 0 0,0 0-1 0 0,0-1 1 0 0,2 0 0 0 0,0-1-1 0 0,0 0 1 0 0,1-1 0 0 0,1 0-1 0 0,0-2 1 0 0,0 1 0 0 0,1-2-1 0 0,9 4-164 0 0,32 25 267 0 0,-42-29-174 0 0,-10-6-65 0 0,1 0 0 0 0,-1 0 0 0 0,0 0 0 0 0,0 0 0 0 0,0 1 0 0 0,-1 0 0 0 0,1 0 0 0 0,-1 0 0 0 0,0 1 0 0 0,0-1 0 0 0,-1 1 0 0 0,1 0 0 0 0,-1 0 0 0 0,0 0 0 0 0,0 1 0 0 0,-1-1 1 0 0,1 1-1 0 0,-1 1-28 0 0,-4-2 2 0 0,0-1 1 0 0,-1 0 0 0 0,0 0 0 0 0,0 0 0 0 0,0-1 0 0 0,0 1 0 0 0,-1-1 0 0 0,1 1 0 0 0,-1-1 0 0 0,0 0-1 0 0,0-1 1 0 0,0 1 0 0 0,0-1 0 0 0,-1 0 0 0 0,1 1 0 0 0,-1-2 0 0 0,1 1 0 0 0,-1-1 0 0 0,0 1 0 0 0,1-1-1 0 0,-1-1 1 0 0,0 1 0 0 0,0-1 0 0 0,0 1 0 0 0,0-1 0 0 0,1-1 0 0 0,-1 1 0 0 0,0-1 0 0 0,-3 0-3 0 0,2 1-141 0 0,1 0 0 0 0,-1 0 1 0 0,0 0-1 0 0,1-1 0 0 0,-1 0 0 0 0,0 0 1 0 0,1 0-1 0 0,-1-1 0 0 0,1 0 1 0 0,0 0-1 0 0,-1 0 0 0 0,1-1 1 0 0,0 1-1 0 0,0-1 0 0 0,1 0 1 0 0,-1-1-1 0 0,0 1 0 0 0,1-1 1 0 0,0 0-1 0 0,0 0 0 0 0,0 0 1 0 0,1-1-1 0 0,-1 1 0 0 0,1-1 1 0 0,0 0-1 0 0,0 0 0 0 0,1 0 1 0 0,-2-4 140 0 0,20-32-2652 0 0,2 17 1371 0 0</inkml:trace>
  <inkml:trace contextRef="#ctx0" brushRef="#br0" timeOffset="1167.92">719 110 1492 0 0,'-12'-4'5111'0'0,"-43"50"-3968"0"0,49-39-1026 0 0,0 0 1 0 0,1 0-1 0 0,0 1 1 0 0,0-1-1 0 0,1 1 1 0 0,-1 0-1 0 0,2 0 1 0 0,-1 1-1 0 0,1-1 0 0 0,1 1 1 0 0,0-1-1 0 0,0 1 1 0 0,0 0-1 0 0,1 0 1 0 0,0 7-118 0 0,1-13 27 0 0,1 0 1 0 0,-1 0 0 0 0,1 0 0 0 0,-1 0 0 0 0,1 0 0 0 0,0 0 0 0 0,0 0 0 0 0,1 0-1 0 0,-1 0 1 0 0,1 0 0 0 0,-1 0 0 0 0,1-1 0 0 0,0 1 0 0 0,0-1 0 0 0,0 1 0 0 0,0-1-1 0 0,0 0 1 0 0,1 0 0 0 0,-1 1 0 0 0,1-2 0 0 0,-1 1 0 0 0,1 0 0 0 0,0-1 0 0 0,0 1 0 0 0,0-1-1 0 0,-1 0 1 0 0,1 0 0 0 0,1 0 0 0 0,-1 0 0 0 0,0 0 0 0 0,0-1 0 0 0,0 1 0 0 0,0-1-1 0 0,0 0 1 0 0,3 0-28 0 0,107-12 237 0 0,-113 12-237 0 0,4 0-12 0 0,0-1 0 0 0,1 1 0 0 0,-1-1 0 0 0,0 0 0 0 0,0 0 0 0 0,0 0 0 0 0,0 0 0 0 0,0-1 0 0 0,0 1 1 0 0,0-1-1 0 0,0 0 0 0 0,-1-1 0 0 0,1 1 0 0 0,-1-1 0 0 0,1 1 0 0 0,-1-1 0 0 0,0 0 0 0 0,0 0 0 0 0,0 0 0 0 0,-1-1 0 0 0,1 1 0 0 0,-1-1 0 0 0,1 1 0 0 0,-1-1 0 0 0,-1 0 0 0 0,1 0 0 0 0,0 0 0 0 0,-1 0 0 0 0,0 0 0 0 0,0 0 0 0 0,0 0 0 0 0,0 0 0 0 0,-1-1 1 0 0,1 1-1 0 0,-1 0 0 0 0,-1-1 12 0 0,-107-106-392 0 0,69 75 342 0 0,39 35-28 0 0,13-9 16 0 0,-6 6 52 0 0,-1 0-1 0 0,1 0 0 0 0,-1 0 0 0 0,1 1 1 0 0,0 0-1 0 0,0 1 0 0 0,1-1 1 0 0,-1 1-1 0 0,1 1 0 0 0,-1-1 0 0 0,1 1 1 0 0,-1 0-1 0 0,1 1 0 0 0,0 0 1 0 0,-1 0-1 0 0,1 1 0 0 0,-1 0 1 0 0,1 0-1 0 0,-1 1 0 0 0,1 0 0 0 0,-1 0 1 0 0,0 1-1 0 0,0-1 0 0 0,0 2 1 0 0,0-1-1 0 0,0 1 0 0 0,-1 0 0 0 0,1 0 1 0 0,-1 1-1 0 0,0 0 0 0 0,-1 0 1 0 0,1 0-1 0 0,-1 1 0 0 0,0 0 1 0 0,4 6 10 0 0,99 247 886 0 0,-85-361 680 0 0,-21 91-1606 0 0,51-161-720 0 0,-52 170 736 0 0,1 0-1 0 0,-1 0 1 0 0,1 0-1 0 0,0 0 0 0 0,0 0 1 0 0,0 1-1 0 0,0-1 1 0 0,0 1-1 0 0,0-1 0 0 0,0 1 1 0 0,0 0-1 0 0,1 0 1 0 0,-1 0-1 0 0,1 0 0 0 0,-1 0 1 0 0,0 0-1 0 0,1 1 1 0 0,-1-1-1 0 0,1 1 0 0 0,0 0 1 0 0,-1-1-1 0 0,1 1 1 0 0,-1 0-1 0 0,1 1 0 0 0,-1-1 1 0 0,1 0-1 0 0,-1 1 1 0 0,1 0-1 0 0,-1-1 0 0 0,1 1 1 0 0,-1 0-1 0 0,0 0 1 0 0,1 0-1 0 0,-1 1 0 0 0,0-1 1 0 0,0 0-1 0 0,0 1 1 0 0,0 0-1 0 0,0-1 0 0 0,0 1 1 0 0,0 0-1 0 0,-1 0 1 0 0,1 0-1 0 0,0 0 0 0 0,-1 0 1 0 0,0 0-1 0 0,1 3 25 0 0,63 110-218 0 0,-54-50 840 0 0,-11-64-470 0 0,0-1 3 0 0,0 0-16 0 0,-1 1 179 0 0,2-16-341 0 0,1 0 0 0 0,1 0 0 0 0,0 1 0 0 0,1-1 0 0 0,0 1 1 0 0,1 0-1 0 0,1 0 0 0 0,0 0 0 0 0,1 1 0 0 0,0 0 0 0 0,1 0 0 0 0,1 1 0 0 0,0 0 0 0 0,1 1 0 0 0,0-1 0 0 0,0 2 0 0 0,1 0 0 0 0,1 0 0 0 0,0 1 0 0 0,2-1 23 0 0,-11 12-8 0 0,1-1 0 0 0,-1 1 0 0 0,0 0 0 0 0,1 0 0 0 0,-1 1 0 0 0,0-1 0 0 0,0 1 0 0 0,-1-1 0 0 0,1 1 0 0 0,0 0 0 0 0,-1 0 0 0 0,0 0 0 0 0,0 1 0 0 0,0-1 0 0 0,0 0 0 0 0,0 1 0 0 0,0-1 0 0 0,-1 1 0 0 0,0 0 0 0 0,0-1-1 0 0,0 1 1 0 0,0 0 0 0 0,-1 0 0 0 0,1 0 0 0 0,-1 2 8 0 0,3 2-33 0 0,-3-6 33 0 0,1 5-4 0 0,0-1 1 0 0,0 0-1 0 0,0 1 0 0 0,1-1 1 0 0,0 0-1 0 0,0 0 1 0 0,1 0-1 0 0,0 0 1 0 0,0 0-1 0 0,0-1 1 0 0,0 1-1 0 0,1-1 0 0 0,0 0 1 0 0,0 0-1 0 0,1 0 1 0 0,-1-1-1 0 0,1 1 1 0 0,0-1-1 0 0,0 0 1 0 0,1-1-1 0 0,-1 1 0 0 0,1-1 1 0 0,0 0-1 0 0,-1 0 1 0 0,1-1-1 0 0,1 0 1 0 0,-1 0-1 0 0,0 0 1 0 0,5 0 3 0 0,5-2 1 0 0,0-1 1 0 0,1-1-1 0 0,-1 0 0 0 0,0-1 1 0 0,0-1-1 0 0,0-1 1 0 0,0 0-1 0 0,-1-1 1 0 0,0 0-1 0 0,13-8-1 0 0,-22 11-4 0 0,-1 1-1 0 0,1-1 0 0 0,-1-1 1 0 0,0 1-1 0 0,0-1 1 0 0,0 1-1 0 0,-1-1 0 0 0,1-1 1 0 0,-1 1-1 0 0,0-1 1 0 0,0 1-1 0 0,0-1 0 0 0,-1 0 1 0 0,0-1-1 0 0,0 1 0 0 0,0-1 1 0 0,-1 1-1 0 0,1-1 1 0 0,-1 0-1 0 0,-1 0 0 0 0,1 0 1 0 0,-1 0-1 0 0,0 0 1 0 0,0 0-1 0 0,-1-3 5 0 0,-2 3-4 0 0,-1 1 1 0 0,-1 0-1 0 0,1 0 0 0 0,-1 0 1 0 0,0 0-1 0 0,0 1 1 0 0,0-1-1 0 0,0 1 0 0 0,-1 0 1 0 0,0 0-1 0 0,0 1 0 0 0,0-1 1 0 0,0 1-1 0 0,0 0 1 0 0,-1 1-1 0 0,1-1 0 0 0,-1 1 1 0 0,0 0-1 0 0,0 1 0 0 0,0-1 1 0 0,0 1-1 0 0,0 0 1 0 0,0 1-1 0 0,0-1 0 0 0,0 1 1 0 0,0 0-1 0 0,0 1 0 0 0,0 0 1 0 0,0 0-1 0 0,0 0 1 0 0,0 0-1 0 0,0 1 4 0 0,-2-2 11 0 0,1 1 0 0 0,-1 0 1 0 0,0 0-1 0 0,1 0 0 0 0,-1 1 0 0 0,1 0 1 0 0,0 0-1 0 0,-1 1 0 0 0,1 0 1 0 0,0 1-1 0 0,1-1 0 0 0,-1 1 0 0 0,1 0 1 0 0,-1 1-1 0 0,1 0 0 0 0,0 0 0 0 0,1 0 1 0 0,0 1-1 0 0,-1-1 0 0 0,2 1 0 0 0,-1 0 1 0 0,1 1-1 0 0,0-1 0 0 0,0 1 0 0 0,0 0 1 0 0,1 0-1 0 0,0 0 0 0 0,0 2-11 0 0,6-1-2 0 0,0-1 0 0 0,0 0 0 0 0,0-1 0 0 0,1 1-1 0 0,0 0 1 0 0,0-1 0 0 0,1 0 0 0 0,0 0 0 0 0,0-1 0 0 0,0 1 0 0 0,1-1-1 0 0,-1 0 1 0 0,1 0 0 0 0,1-1 0 0 0,-1 0 0 0 0,1 0 0 0 0,-1 0-1 0 0,1-1 1 0 0,0 0 0 0 0,0 0 0 0 0,7 1 2 0 0,148 51-1650 0 0,3-25-3709 0 0,-147-29 4005 0 0</inkml:trace>
  <inkml:trace contextRef="#ctx0" brushRef="#br0" timeOffset="1728.051">489 57 1280 0 0,'-6'-1'3241'0'0,"-21"27"-2187"0"0,-20 40 314 0 0,2 2-1 0 0,3 2 1 0 0,-22 54-1368 0 0,-33 56-435 0 0,-20-15-4013 0 0,95-141 3134 0 0,1-4-47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0 370 836 0 0,'0'0'471'0'0,"0"0"-109"0"0,0 0 5 0 0,0 0-17 0 0,0 0-38 0 0,0 0-38 0 0,0 0-46 0 0,0 0-84 0 0,0 0-2 0 0,0 0 82 0 0,0 0-3 0 0,0 0-8 0 0,0 0 15 0 0,0 0 9 0 0,0 0 8 0 0,0 0-88 0 0,0 0 31 0 0,0 0 53 0 0,0 0-35 0 0,0 0 40 0 0,0 0 5 0 0,0 0-99 0 0,0 0-72 0 0,0 0 9 0 0,0 0 44 0 0,18-9 1397 0 0,-18 90-1180 0 0,-2-69-321 0 0,0-1 0 0 0,1 1 0 0 0,1 0 0 0 0,0 0-1 0 0,0-1 1 0 0,1 1 0 0 0,1 0 0 0 0,0-1-1 0 0,1 1 1 0 0,0-1 0 0 0,0 1 0 0 0,1-1 0 0 0,1 0-1 0 0,0-1 1 0 0,0 1 0 0 0,1-1 0 0 0,1 0-1 0 0,-1-1 1 0 0,2 1 0 0 0,-1-1 0 0 0,1 0 0 0 0,1-1-1 0 0,-1 0 1 0 0,2 0-29 0 0,-3-6 12 0 0,-1 0 0 0 0,1 0 0 0 0,0-1-1 0 0,-1 0 1 0 0,1 0 0 0 0,0 0 0 0 0,0-1 0 0 0,0 0 0 0 0,0-1-1 0 0,0 1 1 0 0,-1-1 0 0 0,1 0 0 0 0,0-1 0 0 0,-1 0-1 0 0,1 0 1 0 0,-1-1 0 0 0,1 1 0 0 0,-1-1 0 0 0,0 0 0 0 0,0-1-1 0 0,-1 0 1 0 0,1 0 0 0 0,-1 0 0 0 0,1-1 0 0 0,-1 1-1 0 0,-1-1 1 0 0,1 0 0 0 0,3-5-12 0 0,0-1-44 0 0,0 0 0 0 0,0 0 1 0 0,-1 0-1 0 0,0-1 0 0 0,-1 0 0 0 0,-1 0 0 0 0,0-1 0 0 0,0 0 1 0 0,-1 1-1 0 0,-1-2 0 0 0,0 1 0 0 0,-1 0 0 0 0,-1 0 0 0 0,1-4 44 0 0,-2-14-209 0 0,0 30 165 0 0,-8 2-115 0 0,9 8 151 0 0,0 1 1 0 0,1 0-1 0 0,1 0 1 0 0,0 0 0 0 0,0-1-1 0 0,1 0 1 0 0,0 1-1 0 0,1-1 1 0 0,-1-1-1 0 0,2 1 1 0 0,-1-1 0 0 0,1 0-1 0 0,1 0 1 0 0,-1-1-1 0 0,1 1 1 0 0,1-1-1 0 0,-1-1 1 0 0,1 0-1 0 0,0 0 1 0 0,1 0 0 0 0,0-1-1 0 0,-1 0 1 0 0,1-1-1 0 0,1 0 1 0 0,-1-1-1 0 0,1 1 1 0 0,-1-2 0 0 0,1 1-1 0 0,0-2 1 0 0,0 1-1 0 0,0-1 1 0 0,7 0 7 0 0,-12-2-20 0 0,0-1 1 0 0,0 1-1 0 0,0-1 1 0 0,-1 0-1 0 0,1 0 1 0 0,-1 0-1 0 0,0 0 1 0 0,1-1-1 0 0,-1 0 1 0 0,0 0-1 0 0,0 0 0 0 0,-1 0 1 0 0,1-1-1 0 0,-1 1 1 0 0,1-1-1 0 0,-1 0 1 0 0,0 0-1 0 0,-1 0 1 0 0,1-1-1 0 0,-1 1 1 0 0,0 0-1 0 0,0-1 1 0 0,0 0-1 0 0,0 1 1 0 0,-1-1-1 0 0,0 0 1 0 0,0 0-1 0 0,0 0 1 0 0,-1 0-1 0 0,1 0 1 0 0,-1 0-1 0 0,-1-4 20 0 0,17-205-1612 0 0,-11 195 1498 0 0,-4 14 94 0 0,-1 0 0 0 0,1 1 0 0 0,0-1 0 0 0,0 0 0 0 0,1 0 0 0 0,-1 0 0 0 0,1 1 0 0 0,0-1 0 0 0,1 1 0 0 0,-1-1 0 0 0,1 1 0 0 0,-1 0 0 0 0,1 0 0 0 0,1 0 0 0 0,-1 0 0 0 0,0 1 0 0 0,1-1 0 0 0,0 1 0 0 0,0 0 0 0 0,0 0 0 0 0,0 0 0 0 0,5-2 20 0 0,-8 5 12 0 0,8 3 16 0 0,-1 1 0 0 0,0 0-1 0 0,0 0 1 0 0,0 1-1 0 0,0 0 1 0 0,-1 1-1 0 0,0-1 1 0 0,0 2-1 0 0,0-1 1 0 0,-1 0 0 0 0,0 1-1 0 0,0 1 1 0 0,-1-1-1 0 0,0 1 1 0 0,0-1-1 0 0,-1 1 1 0 0,0 1-1 0 0,0-1 1 0 0,0 1-28 0 0,116 237 1029 0 0,-124-234-4914 0 0,-1-12 2605 0 0</inkml:trace>
  <inkml:trace contextRef="#ctx0" brushRef="#br0" timeOffset="352.962">802 53 1036 0 0,'-37'-52'10096'0'0,"105"94"-17517"0"0,-44-32 6004 0 0,1 0-21 0 0</inkml:trace>
  <inkml:trace contextRef="#ctx0" brushRef="#br0" timeOffset="634.782">1202 107 1484 0 0,'23'-4'5092'0'0,"-8"32"-3349"0"0,-10-9-1625 0 0,74 205 820 0 0,-74-211-1009 0 0,6 13-308 0 0,-2 0 0 0 0,0 0 0 0 0,-2 0 1 0 0,0 1-1 0 0,-2 0 0 0 0,-1 0 0 0 0,-1 11 379 0 0,-31 3-3634 0 0,15-34 2432 0 0</inkml:trace>
  <inkml:trace contextRef="#ctx0" brushRef="#br0" timeOffset="1145.701">1167 485 880 0 0,'38'-60'6509'0'0,"83"2"-6044"0"0,-91 47 119 0 0,-8 2-473 0 0,-3 3-38 0 0,0 0 0 0 0,-1-2-1 0 0,0 0 1 0 0,0-1-1 0 0,-1-1 1 0 0,-1 0-1 0 0,1-2 1 0 0,-2 0-1 0 0,1 0 1 0 0,-2-2 0 0 0,8-8-73 0 0,-2-60 2040 0 0,-20 81-1988 0 0,0 1-2 0 0,3 55 10 0 0,21 138-22 0 0,4-32 70 0 0,-28-162-99 0 0,1 1 0 0 0,-1-1 1 0 0,1 1-1 0 0,-1-1 0 0 0,1 1 0 0 0,0 0 1 0 0,-1-1-1 0 0,1 1 0 0 0,0 0 1 0 0,-1 0-1 0 0,1-1 0 0 0,0 1 0 0 0,-1 0 1 0 0,1 0-1 0 0,0 0 0 0 0,-1 0 0 0 0,1 0 1 0 0,0 0-1 0 0,0 0 0 0 0,-1 0 1 0 0,1 0-1 0 0,0 0 0 0 0,-1 1 0 0 0,1-1 1 0 0,0 0-1 0 0,-1 0 0 0 0,1 1 0 0 0,0-1 1 0 0,-1 0-1 0 0,1 1 0 0 0,-1-1 1 0 0,1 1-1 0 0,-1-1 0 0 0,1 1 0 0 0,-1-1 1 0 0,1 1-1 0 0,-1-1 0 0 0,1 1 1 0 0,-1-1-1 0 0,1 1 0 0 0,-1-1 0 0 0,0 1 1 0 0,1 0-1 0 0,-1-1 0 0 0,0 1 0 0 0,0 0 1 0 0,1-1-1 0 0,-1 1 0 0 0,0 0 1 0 0,0 0-1 0 0,0-1 0 0 0,0 1 0 0 0,0 0 1 0 0,0-1-1 0 0,0 1 0 0 0,0 0 0 0 0,0-1 1 0 0,0 1-1 0 0,-1 0 0 0 0,1 0 1 0 0,0-1-1 0 0,0 1 0 0 0,-1-1 0 0 0,1 1 1 0 0,0 0-1 0 0,-1 0-9 0 0,26-61 196 0 0,-16 36-302 0 0,-3 8 103 0 0,-5 13-12 0 0,-1 0-1 0 0,1-1 1 0 0,0 1-1 0 0,1 0 1 0 0,-1 0-1 0 0,0 0 1 0 0,1-1-1 0 0,0 2 1 0 0,-1-1-1 0 0,1 0 1 0 0,1 0-1 0 0,-1 1 1 0 0,0-1-1 0 0,0 1 1 0 0,1-1-1 0 0,0 1 1 0 0,-1 0-1 0 0,1 0 1 0 0,0 0-1 0 0,0 1 1 0 0,0-1-1 0 0,0 1 1 0 0,0-1-1 0 0,2 1 16 0 0,91 48-618 0 0,26 31-4240 0 0,-113-75 1585 0 0,-9-2 2015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5:0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54 2572 0 0,'15'-21'5604'0'0,"-15"21"-5596"0"0,1 0 1 0 0,0-1 0 0 0,-1 1-1 0 0,1 0 1 0 0,0-1-1 0 0,-1 1 1 0 0,1-1-1 0 0,-1 1 1 0 0,1-1-1 0 0,-1 1 1 0 0,1-1-1 0 0,-1 0 1 0 0,1 1 0 0 0,-1-1-1 0 0,0 0 1 0 0,1 1-1 0 0,-1-1 1 0 0,0 0-1 0 0,0 1 1 0 0,1-1-1 0 0,-1 0 1 0 0,0 1 0 0 0,0-1-1 0 0,0 0 1 0 0,0 0-1 0 0,0 1 1 0 0,0-1-1 0 0,0 0 1 0 0,0 0-1 0 0,0 1 1 0 0,0-1 0 0 0,0 0-1 0 0,-1 0 1 0 0,1 1-1 0 0,0-1 1 0 0,-1 0-1 0 0,1 1 1 0 0,0-1-1 0 0,-1 0 1 0 0,1 1-1 0 0,-1-1 1 0 0,1 1 0 0 0,0-1-1 0 0,-1 0 1 0 0,0 1-1 0 0,1-1 1 0 0,-1 1-1 0 0,1 0 1 0 0,-1-1-1 0 0,0 1 1 0 0,1-1 0 0 0,-1 1-1 0 0,0 0 1 0 0,1 0-1 0 0,-1-1 1 0 0,0 1-1 0 0,1 0 1 0 0,-1 0-1 0 0,0 0 1 0 0,0 0 0 0 0,1 0-1 0 0,-1 0 1 0 0,0 0-1 0 0,0 0 1 0 0,1 0-1 0 0,-1 0 1 0 0,0 0-9 0 0,-29 9-5095 0 0,22-7 3629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4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33 936 0 0,'0'0'859'0'0,"16"-2"1519"0"0,16-28-477 0 0,-26 104-612 0 0,7 256 233 0 0,8-220 450 0 0,-21-110-1817 0 0,-1-24 233 0 0,0 14-433 0 0,2-10-82 0 0,-2 0 0 0 0,-1 0-1 0 0,0 0 1 0 0,-1 1 0 0 0,-1-1-1 0 0,-1 1 1 0 0,-1 0-1 0 0,-1 0 1 0 0,0 1 0 0 0,-1-1-1 0 0,-1 2 1 0 0,-1-1 0 0 0,0 1-1 0 0,-2 1 1 0 0,0 0 0 0 0,-6-6 127 0 0,11 17-27 0 0,0 2 0 0 0,1-1 1 0 0,-1 1-1 0 0,-1 0 0 0 0,1 0 1 0 0,0 1-1 0 0,-1 0 0 0 0,1 0 0 0 0,-1 0 1 0 0,1 1-1 0 0,-1 1 0 0 0,0-1 1 0 0,0 1-1 0 0,1 1 0 0 0,-1-1 1 0 0,0 1-1 0 0,1 0 0 0 0,-1 1 1 0 0,1 0-1 0 0,-1 0 0 0 0,1 1 1 0 0,0 0-1 0 0,0 0 0 0 0,0 1 1 0 0,0-1-1 0 0,1 2 0 0 0,-1-1 27 0 0,-5 4-14 0 0,1-1 0 0 0,0 2-1 0 0,0-1 1 0 0,1 2 0 0 0,0-1-1 0 0,1 1 1 0 0,0 1-1 0 0,0 0 1 0 0,1 0 0 0 0,1 1-1 0 0,0-1 1 0 0,1 2-1 0 0,0-1 1 0 0,-4 12 14 0 0,8-19-3 0 0,1 0 1 0 0,0 0-1 0 0,0 1 0 0 0,0-1 1 0 0,0 0-1 0 0,1 0 0 0 0,0 0 1 0 0,0 1-1 0 0,0-1 0 0 0,1 0 1 0 0,0 0-1 0 0,0 0 0 0 0,0 0 1 0 0,0 0-1 0 0,1 0 0 0 0,0 0 0 0 0,0 0 1 0 0,1 0-1 0 0,-1-1 0 0 0,1 1 1 0 0,0-1-1 0 0,0 0 0 0 0,0 0 1 0 0,1 0-1 0 0,-1 0 0 0 0,1 0 1 0 0,0-1-1 0 0,0 0 0 0 0,0 0 1 0 0,1 0-1 0 0,-1 0 0 0 0,1-1 1 0 0,-1 1-1 0 0,1-1 0 0 0,0 0 1 0 0,0-1-1 0 0,0 1 0 0 0,0-1 0 0 0,0 0 1 0 0,0 0-1 0 0,5 0 3 0 0,18 3-702 0 0,-1 0 1 0 0,1-2-1 0 0,0-1 0 0 0,0-1 0 0 0,0-2 1 0 0,-1-1-1 0 0,1 0 0 0 0,6-4 702 0 0,9-4-1432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4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34 464 1260 0 0,'4'10'4381'0'0,"-4"34"-3545"0"0,0-31-444 0 0,-1-4-370 0 0,1 0 0 0 0,0 0 0 0 0,1 0 0 0 0,0 0 0 0 0,1 0 0 0 0,0 0 0 0 0,0 0 0 0 0,1-1 0 0 0,0 1 0 0 0,0-1 0 0 0,1 0 0 0 0,0 0 0 0 0,1 0 0 0 0,-1 0 0 0 0,3 1-22 0 0,13-7-3572 0 0,-20-2 2637 0 0</inkml:trace>
  <inkml:trace contextRef="#ctx0" brushRef="#br0" timeOffset="264.812">25 273 2480 0 0,'-15'-19'5577'0'0,"6"5"-4786"0"0,14 37-5567 0 0,-2-13 3442 0 0,2 5 12 0 0</inkml:trace>
  <inkml:trace contextRef="#ctx0" brushRef="#br0" timeOffset="777.141">153 705 1248 0 0,'10'-2'4696'0'0,"35"-50"-3983"0"0,-30 29-802 0 0,-1-1-1 0 0,-2 0 0 0 0,0-1 0 0 0,-1 0 1 0 0,-2-1-1 0 0,0 0 0 0 0,-2 0 0 0 0,-1-1 1 0 0,-1 0-1 0 0,1-24 90 0 0,-6 50-13 0 0,0 0 0 0 0,-1 0-1 0 0,1 0 1 0 0,-1 0 0 0 0,1 1 0 0 0,-1-1 0 0 0,0 0 0 0 0,1 1 0 0 0,-1-1 0 0 0,0 0-1 0 0,1 1 1 0 0,-1-1 0 0 0,0 1 0 0 0,0-1 0 0 0,0 1 0 0 0,1-1 0 0 0,-1 1 0 0 0,0-1-1 0 0,0 1 1 0 0,0 0 0 0 0,0 0 0 0 0,0-1 0 0 0,0 1 0 0 0,0 0 0 0 0,0 0 0 0 0,0 0-1 0 0,0 0 1 0 0,0 0 0 0 0,0 0 0 0 0,1 0 0 0 0,-1 1 0 0 0,0-1 0 0 0,0 0-1 0 0,0 0 1 0 0,0 1 0 0 0,0-1 0 0 0,0 1 0 0 0,0-1 0 0 0,1 0 0 0 0,-1 1 0 0 0,0 0-1 0 0,0-1 1 0 0,1 1 0 0 0,-1-1 0 0 0,0 1 0 0 0,1 0 0 0 0,-1 0 0 0 0,0-1 0 0 0,1 1-1 0 0,-1 0 1 0 0,1 0 0 0 0,0 0 0 0 0,-1-1 0 0 0,1 1 0 0 0,-1 1 13 0 0,1 6 32 0 0,1 1 1 0 0,0-1-1 0 0,0 1 1 0 0,1-1-1 0 0,0 1 1 0 0,0-1 0 0 0,1 0-1 0 0,0 0 1 0 0,0 0-1 0 0,1-1 1 0 0,0 1-1 0 0,1-1 1 0 0,-1 0-1 0 0,1 0 1 0 0,1 0-1 0 0,-1 0 1 0 0,1-1-1 0 0,0 0 1 0 0,1-1-1 0 0,0 1 1 0 0,2 1-33 0 0,34 39 256 0 0,-36-40-132 0 0,-2 0-1 0 0,1 0 1 0 0,-1 0 0 0 0,1 1-1 0 0,-2 0 1 0 0,1 0 0 0 0,-1 0-1 0 0,0 0 1 0 0,-1 1-1 0 0,1-1 1 0 0,-2 1 0 0 0,1 0-1 0 0,-1 0 1 0 0,0 0 0 0 0,0 0-1 0 0,-1 0 1 0 0,-1 1-1 0 0,1-1 1 0 0,-1 0 0 0 0,0 1-1 0 0,-1-1 1 0 0,0 0 0 0 0,-1 0-1 0 0,1 0 1 0 0,-1 0 0 0 0,-2 5-124 0 0,4-13-29 0 0,0 1 1 0 0,0-1 0 0 0,0 1 0 0 0,0 0 0 0 0,0-1 0 0 0,0 1 0 0 0,0-1-1 0 0,-1 1 1 0 0,1 0 0 0 0,0-1 0 0 0,0 1 0 0 0,0-1 0 0 0,-1 1 0 0 0,1-1-1 0 0,0 1 1 0 0,0-1 0 0 0,-1 1 0 0 0,1-1 0 0 0,0 1 0 0 0,-1-1 0 0 0,1 1-1 0 0,-1-1 1 0 0,1 1 0 0 0,-1-1 0 0 0,1 0 0 0 0,-1 1 0 0 0,1-1 0 0 0,-1 0 0 0 0,1 0-1 0 0,-1 1 1 0 0,1-1 0 0 0,-1 0 0 0 0,1 0 0 0 0,-1 0 0 0 0,0 1 0 0 0,1-1-1 0 0,-1 0 1 0 0,1 0 0 0 0,-1 0 0 0 0,0 0 0 0 0,1 0 0 0 0,-1 0 0 0 0,1 0-1 0 0,-1-1 1 0 0,1 1 0 0 0,-1 0 0 0 0,0 0 0 0 0,1 0 0 0 0,-1-1 0 0 0,1 1 0 0 0,-1 0-1 0 0,1 0 1 0 0,-1-1 0 0 0,1 1 0 0 0,-1 0 0 0 0,1-1 0 0 0,-1 1 0 0 0,1-1-1 0 0,0 1 1 0 0,-1-1 0 0 0,1 1 0 0 0,0-1 0 0 0,-1 1 0 0 0,1-1 0 0 0,0 1-1 0 0,-1-1 1 0 0,1 1 28 0 0,0-47-3925 0 0,11 7 2476 0 0</inkml:trace>
  <inkml:trace contextRef="#ctx0" brushRef="#br0" timeOffset="1056.9">628 126 1324 0 0,'-3'7'4772'0'0,"-2"39"-4241"0"0,1 1 0 0 0,3 1 0 0 0,1-1 0 0 0,3 0 0 0 0,6 28-531 0 0,-4-48 43 0 0,2 1 0 0 0,0-2-1 0 0,2 1 1 0 0,1-1 0 0 0,1-1 0 0 0,1 0 0 0 0,9 12-43 0 0,-16-26-199 0 0,2 6-532 0 0,-2-10-4468 0 0,-12-11 3853 0 0</inkml:trace>
  <inkml:trace contextRef="#ctx0" brushRef="#br0" timeOffset="1320.922">454 450 1248 0 0,'-12'3'4924'0'0,"59"-4"-4190"0"0,88-26-1310 0 0,-42 5-2631 0 0,-78 18 1768 0 0</inkml:trace>
  <inkml:trace contextRef="#ctx0" brushRef="#br0" timeOffset="1772.557">742 351 888 0 0,'19'16'526'0'0,"0"1"0"0"0,-1 1 0 0 0,-1 0 0 0 0,-1 2 0 0 0,0-1 0 0 0,-2 2 0 0 0,0 0-1 0 0,-1 1 1 0 0,-1 0 0 0 0,-1 1 0 0 0,2 9-526 0 0,-11-29 125 0 0,0 0 0 0 0,0 0 0 0 0,0 0 0 0 0,0 0 0 0 0,-1 0 0 0 0,1 0 0 0 0,-1 0 0 0 0,0 0 0 0 0,0 0 0 0 0,0 1 1 0 0,-1-1-1 0 0,1 1 0 0 0,-1-1 0 0 0,1 0 0 0 0,-1 1 0 0 0,0-1 0 0 0,-1 1 0 0 0,1-1 0 0 0,-1 0 0 0 0,1 1 0 0 0,-1-1 0 0 0,0 0 0 0 0,0 1 0 0 0,0-1 0 0 0,-1 0 0 0 0,1 0 0 0 0,-1 0 0 0 0,1 0 0 0 0,-1 0 0 0 0,0 0 0 0 0,-1-1 0 0 0,1 1 0 0 0,0 0-125 0 0,0-5 0 0 0,0 1 1 0 0,1 0-1 0 0,-1-1 1 0 0,1 0-1 0 0,-1 1 1 0 0,1-1-1 0 0,0 0 1 0 0,0 1-1 0 0,0-1 1 0 0,0 0-1 0 0,0 0 1 0 0,0 0-1 0 0,0 0 1 0 0,1 0-1 0 0,-1 0 1 0 0,1 0-1 0 0,0 0 1 0 0,-1 0-1 0 0,1 0 1 0 0,0-1-1 0 0,0 1 1 0 0,0 0-1 0 0,0 0 1 0 0,1 0-1 0 0,-1 0 1 0 0,1 0-1 0 0,-1 0 1 0 0,1 0-1 0 0,0 0 1 0 0,-1 0-1 0 0,1 0 1 0 0,1-2-1 0 0,111-265-1981 0 0,-93 333 1764 0 0,-19-54 186 0 0,1 0 0 0 0,0 1 0 0 0,1-1 0 0 0,0 0 0 0 0,1-1 0 0 0,0 1 0 0 0,0 0 0 0 0,1-1 0 0 0,0 0 0 0 0,0 0 0 0 0,1-1 0 0 0,1 0 0 0 0,-1 0 0 0 0,1 0 0 0 0,8 6 31 0 0,4-5-1106 0 0,-5-12-3301 0 0,0-9 2996 0 0</inkml:trace>
  <inkml:trace contextRef="#ctx0" brushRef="#br0" timeOffset="2038.798">978 33 880 0 0,'-4'-6'1460'0'0,"0"2"-284"0"0,1-1-148 0 0,0 2-184 0 0,1 0-67 0 0,-2-1-145 0 0,2 1-76 0 0,-1 1-156 0 0,1 1-244 0 0,-1-1-168 0 0,1 2-156 0 0,1 0 12 0 0,-1 3-364 0 0,4-3-224 0 0,-1 5 64 0 0,1-1-809 0 0,-2 2 81 0 0,3-1 32 0 0</inkml:trace>
  <inkml:trace contextRef="#ctx0" brushRef="#br0" timeOffset="2500.806">1222 171 1048 0 0,'-3'119'4067'0'0,"0"-62"-3449"0"0,2 0 0 0 0,3 0 0 0 0,2 0 0 0 0,10 45-618 0 0,-3-15 1755 0 0,33-142-901 0 0,-38 48-920 0 0,1 1 0 0 0,-1 0 0 0 0,1 1-1 0 0,1 0 1 0 0,-1 0 0 0 0,1 0 0 0 0,-1 1 0 0 0,1 0-1 0 0,1 1 1 0 0,-1 0 0 0 0,0 0 0 0 0,1 0 0 0 0,0 1-1 0 0,-1 1 1 0 0,1-1 0 0 0,0 2 0 0 0,3-1 66 0 0,-11 1-80 0 0,-1 0 68 0 0,0 0 101 0 0,3 25 370 0 0,-110 10 43 0 0,61-32-2743 0 0,40-32-3069 0 0,18 14 3920 0 0</inkml:trace>
  <inkml:trace contextRef="#ctx0" brushRef="#br0" timeOffset="3575.351">1551 467 1280 0 0,'2'-17'6877'0'0,"-9"-5"-5216"0"0,11 19-1196 0 0,-3 66-208 0 0,0-59-273 0 0,-1 0-1 0 0,1 0 0 0 0,0 0 1 0 0,1 0-1 0 0,-1-1 1 0 0,0 1-1 0 0,1 0 0 0 0,0-1 1 0 0,0 1-1 0 0,0-1 0 0 0,0 0 1 0 0,1 0-1 0 0,-1 0 1 0 0,1 0-1 0 0,0 0 0 0 0,0 0 1 0 0,0-1-1 0 0,0 1 0 0 0,0-1 1 0 0,1 0-1 0 0,-1 0 1 0 0,1 0-1 0 0,-1 0 0 0 0,1-1 1 0 0,0 1-1 0 0,-1-1 0 0 0,1 0 1 0 0,0 0-1 0 0,0 0 1 0 0,0-1-1 0 0,0 0 0 0 0,0 1 1 0 0,0-1-1 0 0,0-1 0 0 0,0 1 1 0 0,0 0-1 0 0,0-1 1 0 0,0 0-1 0 0,-1 0 0 0 0,1 0 1 0 0,0-1-1 0 0,0 1 0 0 0,-1-1 1 0 0,1 0-1 0 0,-1 0 17 0 0,2 0-40 0 0,0 0 1 0 0,0-1-1 0 0,0 1 0 0 0,-1-1 0 0 0,1-1 0 0 0,-1 1 0 0 0,0-1 1 0 0,0 1-1 0 0,0-1 0 0 0,0 0 0 0 0,-1-1 0 0 0,0 1 0 0 0,1 0 1 0 0,-2-1-1 0 0,1 0 0 0 0,0 0 0 0 0,-1 0 0 0 0,0 0 1 0 0,1-2 38 0 0,-3 6-53 0 0,-27 7-214 0 0,23-5 260 0 0,1 1 0 0 0,0 0 0 0 0,-1 0 0 0 0,1 1 0 0 0,0-1 0 0 0,0 1 0 0 0,0-1 0 0 0,0 1 0 0 0,1 0 0 0 0,-1 0-1 0 0,1 0 1 0 0,0 1 0 0 0,0-1 0 0 0,0 1 0 0 0,0-1 0 0 0,1 1 0 0 0,-1-1 0 0 0,1 1 0 0 0,0 0 0 0 0,0 0 0 0 0,0-1 0 0 0,0 1 0 0 0,1 0 0 0 0,0 0 0 0 0,0 0 0 0 0,0 0 0 0 0,0 0 0 0 0,0 0 0 0 0,1 0 0 0 0,0-1 0 0 0,0 1 0 0 0,0 0 0 0 0,0 0 0 0 0,0-1 0 0 0,1 1 0 0 0,0 0 0 0 0,0-1 0 0 0,0 0 0 0 0,0 1 0 0 0,0-1 0 0 0,0 0 0 0 0,1 0 0 0 0,0 0 0 0 0,0-1-1 0 0,0 1 1 0 0,0-1 0 0 0,1 2 8 0 0,10-1-26 0 0,0 0 0 0 0,0-1-1 0 0,0-1 1 0 0,0 0 0 0 0,1-1-1 0 0,-1 0 1 0 0,0-1 0 0 0,0-1-1 0 0,1 0 1 0 0,-1-1 0 0 0,-1 0-1 0 0,1-1 1 0 0,0-1 0 0 0,-1 0-1 0 0,0-1 1 0 0,0-1 0 0 0,-1 1-1 0 0,0-2 1 0 0,0 0 0 0 0,-1 0-1 0 0,1-1 1 0 0,-2-1 0 0 0,0 0-1 0 0,0 0 1 0 0,0-1 0 0 0,3-6 26 0 0,-1-8 118 0 0,0 0 0 0 0,-2 0 0 0 0,0-1 0 0 0,-2-1 0 0 0,-1 1 0 0 0,-1-2 0 0 0,-1 1 0 0 0,-2 0 0 0 0,-1-1 0 0 0,-1 1 0 0 0,-1-1 0 0 0,-2-12-118 0 0,2 33 97 0 0,0 1-1 0 0,0-1 1 0 0,-1 1-1 0 0,0-1 1 0 0,0 1-1 0 0,-1 0 1 0 0,1-1-1 0 0,-1 1 1 0 0,-1 0-1 0 0,1 0 0 0 0,-1 0 1 0 0,0 0-1 0 0,0 1 1 0 0,-1-1-1 0 0,-2-2-96 0 0,2 8 28 0 0,1 1 0 0 0,0 0 0 0 0,-1 1 0 0 0,1-1 0 0 0,0 0 0 0 0,0 1 0 0 0,0 0 0 0 0,0 0 0 0 0,0 0 0 0 0,0 0 0 0 0,1 0 0 0 0,-1 0 0 0 0,1 1 0 0 0,-1-1 0 0 0,1 1 0 0 0,0 0 0 0 0,0 0 0 0 0,0 0 0 0 0,1 0 0 0 0,-1 0 0 0 0,0 0 0 0 0,1 1-28 0 0,-9 17 40 0 0,2 0 1 0 0,0 1 0 0 0,1 0 0 0 0,2 0-1 0 0,0 1 1 0 0,1-1 0 0 0,1 1 0 0 0,1 0 0 0 0,2 0-1 0 0,0 1 1 0 0,2 11-41 0 0,-2-15 22 0 0,33 145-12 0 0,-40-111-2287 0 0,-15-85-105 0 0,30-51-63 0 0,3 57 2127 0 0</inkml:trace>
  <inkml:trace contextRef="#ctx0" brushRef="#br0" timeOffset="3791.373">2127 399 3604 0 0,'6'-2'93'0'0,"0"-1"-1"0"0,0 1 0 0 0,0 1 0 0 0,0-1 1 0 0,0 1-1 0 0,1 0 0 0 0,-1 0 0 0 0,0 0 1 0 0,1 1-1 0 0,-1 0 0 0 0,0 1 0 0 0,1-1 1 0 0,-1 1-1 0 0,0 0 0 0 0,0 1 0 0 0,0 0 1 0 0,0 0-1 0 0,0 0 0 0 0,0 0 0 0 0,0 1 0 0 0,-1 0 1 0 0,1 0-1 0 0,-1 1 0 0 0,0-1 0 0 0,0 1 1 0 0,0 0-1 0 0,0 1 0 0 0,-1-1 0 0 0,0 1 1 0 0,0 0-1 0 0,0 0 0 0 0,0 0 0 0 0,-1 1 1 0 0,0-1-1 0 0,0 1 0 0 0,0 0 0 0 0,-1 0 1 0 0,0 0-1 0 0,0 0 0 0 0,0 0 0 0 0,-1 0 1 0 0,0 0-1 0 0,0 1 0 0 0,-1-1 0 0 0,0 4-92 0 0,-30 36-131 0 0,-11-44-4108 0 0,10-19 2750 0 0</inkml:trace>
  <inkml:trace contextRef="#ctx0" brushRef="#br0" timeOffset="4072.79">2318 198 1392 0 0,'1'-3'960'0'0,"-1"0"-164"0"0,0 2-148 0 0,0-2-148 0 0,-1 3-48 0 0,-1-2-80 0 0,1 1-164 0 0,2 1-136 0 0,-1 0-16 0 0,0 1-380 0 0,2 1-108 0 0,-1 1-268 0 0,3-2 40 0 0,0 2-760 0 0</inkml:trace>
  <inkml:trace contextRef="#ctx0" brushRef="#br0" timeOffset="4570.605">2619 285 964 0 0,'-66'23'4531'0'0,"-27"59"-3671"0"0,50-20-245 0 0,22-7-148 0 0,15 2 323 0 0,7-55-774 0 0,1 0-1 0 0,0 0 0 0 0,0 0 1 0 0,0-1-1 0 0,0 1 0 0 0,1-1 1 0 0,-1 1-1 0 0,0-1 0 0 0,0 0 1 0 0,1 0-1 0 0,-1 0 0 0 0,1 0 1 0 0,-1 0-1 0 0,1-1 0 0 0,-1 1 0 0 0,1-1 1 0 0,0 0-1 0 0,-1 1 0 0 0,1-1 1 0 0,-1 0-1 0 0,1-1 0 0 0,0 1 1 0 0,-1 0-1 0 0,1-1 0 0 0,-1 1 1 0 0,1-1-16 0 0,6 0 20 0 0,-3-1-13 0 0,1 0-1 0 0,0 0 1 0 0,-1-1 0 0 0,0 0-1 0 0,0-1 1 0 0,1 1-1 0 0,-2-1 1 0 0,1 0 0 0 0,0-1-1 0 0,-1 1 1 0 0,0-1-1 0 0,0 0 1 0 0,-1 0 0 0 0,1-1-1 0 0,-1 0 1 0 0,0 1-1 0 0,0-1 1 0 0,-1-1-1 0 0,0 1 1 0 0,0 0 0 0 0,0-1-1 0 0,-1 1 1 0 0,1-7-7 0 0,22-34 25 0 0,-25 47-30 0 0,1-1-1 0 0,-1 1 1 0 0,1-1-1 0 0,-1 1 1 0 0,1-1-1 0 0,-1 1 1 0 0,1-1-1 0 0,-1 1 1 0 0,1 0-1 0 0,-1-1 1 0 0,1 1-1 0 0,0 0 1 0 0,-1 0-1 0 0,1-1 1 0 0,0 1-1 0 0,-1 0 1 0 0,1 0-1 0 0,0 0 1 0 0,-1 0-1 0 0,1 0 1 0 0,0 0-1 0 0,-1 0 1 0 0,1 0-1 0 0,0 0 1 0 0,-1 0-1 0 0,1 0 1 0 0,0 0-1 0 0,-1 0 1 0 0,1 1-1 0 0,0-1 1 0 0,-1 0-1 0 0,1 0 1 0 0,-1 1-1 0 0,1-1 1 0 0,0 1-1 0 0,-1-1 1 0 0,1 0-1 0 0,-1 1 1 0 0,1-1-1 0 0,-1 1 1 0 0,1-1-1 0 0,-1 1 1 0 0,0-1-1 0 0,1 1 1 0 0,-1 0-1 0 0,0-1 1 0 0,1 1-1 0 0,-1-1 1 0 0,0 1-1 0 0,0 0 1 0 0,1-1-1 0 0,-1 1 1 0 0,0 0-1 0 0,0-1 1 0 0,0 1-1 0 0,0 0 0 0 0,0-1 1 0 0,0 1-1 0 0,0 0 1 0 0,0-1-1 0 0,0 1 1 0 0,0 0 5 0 0,12 51-353 0 0,-12 46 408 0 0,51-146 124 0 0,48-125-49 0 0,-64 255-357 0 0,-19 72-3093 0 0,-19-139 2043 0 0,-11 14-24 0 0</inkml:trace>
  <inkml:trace contextRef="#ctx0" brushRef="#br0" timeOffset="5315.379">1287 498 1428 0 0,'2'-4'109'0'0,"-1"1"1"0"0,1-1-1 0 0,0 0 1 0 0,0 0-1 0 0,0 1 0 0 0,1-1 1 0 0,-1 1-1 0 0,1 0 0 0 0,0-1 1 0 0,0 1-1 0 0,0 1 0 0 0,0-1 1 0 0,1 0-1 0 0,-1 1 1 0 0,1-1-1 0 0,-1 1 0 0 0,1 0 1 0 0,0 1-1 0 0,0-1 0 0 0,0 0 1 0 0,0 1-1 0 0,0 0 0 0 0,0 0 1 0 0,0 0-1 0 0,0 1 1 0 0,1-1-1 0 0,-1 1 0 0 0,0 0 1 0 0,0 0-1 0 0,1 1 0 0 0,-1-1 1 0 0,0 1-1 0 0,0 0 0 0 0,4 1-109 0 0,-3 0 61 0 0,0 0-1 0 0,0 0 0 0 0,0 0 0 0 0,0 0 1 0 0,-1 1-1 0 0,1 0 0 0 0,-1 0 0 0 0,0 0 1 0 0,1 0-1 0 0,-1 1 0 0 0,-1 0 0 0 0,1 0 1 0 0,-1 0-1 0 0,1 0 0 0 0,-1 0 0 0 0,0 1 0 0 0,-1-1 1 0 0,1 1-1 0 0,-1 0 0 0 0,0 0 0 0 0,0 0 1 0 0,0 0-1 0 0,-1 0 0 0 0,0 0 0 0 0,0 1 1 0 0,0-1-1 0 0,0 0 0 0 0,-1 1 0 0 0,0-1 1 0 0,0 0-1 0 0,-1 1 0 0 0,0 1-60 0 0,-71 96 464 0 0,25-79-4146 0 0,46-24 2366 0 0,1 0 4 0 0</inkml:trace>
  <inkml:trace contextRef="#ctx0" brushRef="#br0" timeOffset="6153.647">1836 132 2052 0 0,'-22'5'3054'0'0,"6"9"-2846"0"0,34-7 4564 0 0,231-40-4404 0 0,-40 25-7362 0 0,-181 8 5670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1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 1228 0 0,'0'0'579'0'0,"0"0"-78"0"0,0 0 37 0 0,0 0-107 0 0,0 0-38 0 0,-18 0 2198 0 0,-34-8-2013 0 0,9 40 954 0 0,36-26 466 0 0,3-7-6530 0 0,0-4 1265 0 0,1-1 1817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4668 76 2588 0 0,'-10'20'4580'0'0,"22"-27"-1371"0"0,-8 0-3198 0 0,-10 35-7780 0 0,9-22 6494 0 0</inkml:trace>
  <inkml:trace contextRef="#ctx0" brushRef="#br0" timeOffset="267.002">4751 458 1736 0 0,'0'29'10214'0'0,"8"-30"-11610"0"0,2 8-6106 0 0,-12-6 6206 0 0</inkml:trace>
  <inkml:trace contextRef="#ctx0" brushRef="#br0" timeOffset="-4273.492">4 304 1324 0 0,'0'0'575'0'0,"0"0"28"0"0,0 0 0 0 0,0 0-64 0 0,0 0-51 0 0,0 0-55 0 0,0 0 17 0 0,0 0-50 0 0,0 0-8 0 0,0 0-58 0 0,0 0-19 0 0,0 0-77 0 0,0 0-59 0 0,0 0 21 0 0,0 0-99 0 0,0 0 12 0 0,-4-18 341 0 0,20 119-71 0 0,36 129-112 0 0,-22-134 65 0 0,-24-81-3796 0 0,-7-43 628 0 0,1 16 1401 0 0</inkml:trace>
  <inkml:trace contextRef="#ctx0" brushRef="#br0" timeOffset="-3960.416">20 347 936 0 0,'23'-39'3550'0'0,"-16"35"-3452"0"0,1 0 0 0 0,1 1 0 0 0,-1 0-1 0 0,0 0 1 0 0,1 1 0 0 0,-1 0 0 0 0,1 1 0 0 0,0 0-1 0 0,0 0 1 0 0,-1 0 0 0 0,1 1 0 0 0,0 1-1 0 0,0 0 1 0 0,3 0-98 0 0,6 3 76 0 0,-1 0 0 0 0,1 1 0 0 0,-1 1 0 0 0,0 0 0 0 0,-1 1-1 0 0,1 1 1 0 0,-1 1 0 0 0,-1 0 0 0 0,0 1 0 0 0,0 1 0 0 0,-1 0 0 0 0,0 1 0 0 0,-1 1-1 0 0,0 0 1 0 0,-1 0 0 0 0,-1 1 0 0 0,0 1 0 0 0,-1 0 0 0 0,-1 0 0 0 0,0 1 0 0 0,-1 0-1 0 0,0 1 1 0 0,-2 0 0 0 0,0 0 0 0 0,2 11-76 0 0,-8-19 62 0 0,-1-1 0 0 0,0 1 0 0 0,-1-1 0 0 0,0 1 0 0 0,0-1 0 0 0,-1 0-1 0 0,0 0 1 0 0,0 0 0 0 0,-1 0 0 0 0,0-1 0 0 0,-1 0 0 0 0,1 1 0 0 0,-1-1 0 0 0,-1-1 0 0 0,1 1 0 0 0,-1-1 0 0 0,0 0-1 0 0,-1 0 1 0 0,1-1 0 0 0,-1 0 0 0 0,0 0 0 0 0,-1-1 0 0 0,1 1 0 0 0,-1-2 0 0 0,1 1 0 0 0,-1-1 0 0 0,-1 0 0 0 0,1-1 0 0 0,-5 2-62 0 0,-115-2-718 0 0,122-3 487 0 0,1-1 1 0 0,-1 0-1 0 0,1-1 0 0 0,-1 1 0 0 0,1-1 0 0 0,0 0 1 0 0,0-1-1 0 0,0 1 0 0 0,1-1 0 0 0,-1 0 0 0 0,1 0 1 0 0,0 0-1 0 0,0-1 0 0 0,0 0 0 0 0,1 1 0 0 0,-1-1 1 0 0,1 0-1 0 0,0-1 0 0 0,-1-3 231 0 0,-3-16-1221 0 0,6 10 61 0 0</inkml:trace>
  <inkml:trace contextRef="#ctx0" brushRef="#br0" timeOffset="-3512.251">652 553 1164 0 0,'79'-7'3582'0'0,"97"-52"-1446"0"0,-175 58-2142 0 0,0 1 1 0 0,0 0-1 0 0,0-1 0 0 0,0 1 1 0 0,0-1-1 0 0,0 1 0 0 0,0-1 1 0 0,0 0-1 0 0,0 1 0 0 0,0-1 1 0 0,0 0-1 0 0,-1 0 0 0 0,1 1 1 0 0,0-1-1 0 0,-1 0 0 0 0,1 0 1 0 0,0 0-1 0 0,-1 0 0 0 0,1 0 1 0 0,-1 0-1 0 0,0 0 0 0 0,1 0 1 0 0,-1 0-1 0 0,0 0 0 0 0,1 0 1 0 0,-1 0-1 0 0,0 0 0 0 0,0 0 1 0 0,0 0-1 0 0,0 0 0 0 0,0 0 1 0 0,0 0-1 0 0,0 0 0 0 0,-1-1 1 0 0,1 1-1 0 0,0 0 0 0 0,0 0 1 0 0,-1 0-1 0 0,1 0 0 0 0,-1 0 1 0 0,1 0-1 0 0,-1 0 0 0 0,1 1 1 0 0,-1-1-1 0 0,0 0 0 0 0,1 0 1 0 0,-1 0-1 0 0,0 0 0 0 0,0 1 0 0 0,0-1 1 0 0,1 0-1 0 0,-1 1 0 0 0,0-1 1 0 0,0 1-1 0 0,0-1 0 0 0,0 1 1 0 0,0-1-1 0 0,-1 1 6 0 0,-63-24-179 0 0,49 21 218 0 0,0 1 1 0 0,-1 1-1 0 0,1 1 0 0 0,0 0 0 0 0,0 1 1 0 0,-1 1-1 0 0,1 1 0 0 0,0 0 1 0 0,0 1-1 0 0,1 0 0 0 0,-1 2 1 0 0,1 0-1 0 0,0 0 0 0 0,1 1 0 0 0,-1 1 1 0 0,1 1-1 0 0,1 0 0 0 0,0 0 1 0 0,0 2-1 0 0,-8 8-39 0 0,18-16 7 0 0,0 0-1 0 0,0 0 1 0 0,1 0-1 0 0,-1 1 1 0 0,1-1 0 0 0,0 1-1 0 0,0 0 1 0 0,0 0-1 0 0,0 0 1 0 0,1 0 0 0 0,-1 0-1 0 0,1 0 1 0 0,0 0-1 0 0,1 0 1 0 0,-1 1 0 0 0,1-1-1 0 0,-1 0 1 0 0,1 0 0 0 0,0 1-1 0 0,1-1 1 0 0,-1 0-1 0 0,1 0 1 0 0,0 1 0 0 0,0-1-1 0 0,0 0 1 0 0,1 0-1 0 0,-1 0 1 0 0,1 0 0 0 0,0 0-1 0 0,0-1 1 0 0,0 1-1 0 0,1-1 1 0 0,-1 1 0 0 0,1-1-1 0 0,0 0 1 0 0,0 0-1 0 0,0 0 1 0 0,0 0 0 0 0,4 2-7 0 0,4 4-69 0 0,0-2 0 0 0,0 1 1 0 0,1-1-1 0 0,0-1 0 0 0,1 0 1 0 0,-1 0-1 0 0,1-1 1 0 0,0-1-1 0 0,0 0 0 0 0,1-1 1 0 0,-1-1-1 0 0,3 0 69 0 0,107 1-3036 0 0,-98-3 1638 0 0</inkml:trace>
  <inkml:trace contextRef="#ctx0" brushRef="#br0" timeOffset="-3247.725">1295 196 1696 0 0,'-1'-5'434'0'0,"1"5"-312"0"0,-1 1 0 0 0,1-1 0 0 0,-1 1 0 0 0,0-1 0 0 0,1 0 0 0 0,-1 0 0 0 0,0 1 0 0 0,1-1 1 0 0,-1 0-1 0 0,0 0 0 0 0,0 0 0 0 0,1 1 0 0 0,-1-1 0 0 0,0 0 0 0 0,0 0 0 0 0,1 0 0 0 0,-1 0 0 0 0,0 0 0 0 0,1-1 0 0 0,-1 1 0 0 0,0 0 0 0 0,0 0 0 0 0,1 0 0 0 0,-1-1 0 0 0,0 1 0 0 0,1 0 0 0 0,-1-1 0 0 0,0 1 0 0 0,1 0 0 0 0,-1-1 0 0 0,1 1 0 0 0,-1-1 0 0 0,1 1 0 0 0,-1-1 0 0 0,1 1 0 0 0,-1-1 0 0 0,1 0 0 0 0,-1 1 0 0 0,1-1 0 0 0,0 1 0 0 0,-1-1 0 0 0,1 0 0 0 0,0 1 0 0 0,0-1 0 0 0,-1 0 0 0 0,1 0 0 0 0,0 1 0 0 0,0-1 0 0 0,0 0 0 0 0,0 1 0 0 0,0-1 0 0 0,0 0-122 0 0,-7 19 140 0 0,1 0-1 0 0,1 0 0 0 0,0 0 0 0 0,2 1 0 0 0,0 0 0 0 0,1-1 0 0 0,0 1 0 0 0,2 0 0 0 0,0 0 0 0 0,2 1-139 0 0,-2 4 91 0 0,48 277 535 0 0,-40-244-534 0 0,-3-34-211 0 0,-1 1 0 0 0,-2-1 0 0 0,0 0 0 0 0,-1 1 0 0 0,-1-1 0 0 0,-1 1 0 0 0,-2-1 0 0 0,0 0 0 0 0,-2 7 119 0 0,4-27-174 0 0,0 0 1 0 0,-1-1-1 0 0,1 1 1 0 0,0 0 0 0 0,-1 0-1 0 0,0 0 1 0 0,0-1 0 0 0,1 1-1 0 0,-1-1 1 0 0,-1 0 0 0 0,1 1-1 0 0,0-1 1 0 0,-1 0-1 0 0,1 0 1 0 0,-1-1 0 0 0,1 1-1 0 0,-1 0 1 0 0,0-1 0 0 0,0 0-1 0 0,0 1 1 0 0,0-1-1 0 0,0 0 1 0 0,0-1 0 0 0,0 1-1 0 0,0 0 1 0 0,0-1 0 0 0,0 0-1 0 0,0 0 1 0 0,0 0 0 0 0,0 0-1 0 0,-1 0 1 0 0,1 0-1 0 0,0-1 1 0 0,0 0 0 0 0,0 1-1 0 0,0-1 1 0 0,0-1 173 0 0,-34-14-1321 0 0</inkml:trace>
  <inkml:trace contextRef="#ctx0" brushRef="#br0" timeOffset="-2795.582">988 571 1484 0 0,'0'0'240'0'0,"0"0"0"0"0,1 0 0 0 0,-1 1-1 0 0,0-1 1 0 0,0 0 0 0 0,0 1 0 0 0,0-1 0 0 0,0 0-1 0 0,0 1 1 0 0,1-1 0 0 0,-1 0 0 0 0,0 1 0 0 0,0-1-1 0 0,0 0 1 0 0,0 1 0 0 0,0-1 0 0 0,0 0 0 0 0,0 1-1 0 0,0-1 1 0 0,0 0 0 0 0,-1 1 0 0 0,1-1 0 0 0,0 0-1 0 0,0 1 1 0 0,0-1-240 0 0,17-1 14 0 0,175-12 1010 0 0,243-69-605 0 0,-413 68 594 0 0,-29 24 328 0 0,0 72-3599 0 0,7-66 113 0 0,0-15 815 0 0,-5 7-1095 0 0,-1-8 1281 0 0</inkml:trace>
  <inkml:trace contextRef="#ctx0" brushRef="#br0" timeOffset="-2517.875">1487 298 856 0 0,'-8'-26'5422'0'0,"2"5"-3082"0"0,20 25-5529 0 0,-3 3 504 0 0,2 5 1389 0 0</inkml:trace>
  <inkml:trace contextRef="#ctx0" brushRef="#br0" timeOffset="-1850.332">1922 418 1756 0 0,'55'25'5189'0'0,"-47"-17"-5128"0"0,-1 0 1 0 0,0 1-1 0 0,0 1 0 0 0,-1-1 1 0 0,0 1-1 0 0,0 0 0 0 0,-1 0 1 0 0,-1 1-1 0 0,0-1 1 0 0,0 1-1 0 0,-1 0 0 0 0,2 11-61 0 0,-24 46 1788 0 0,6-109-1601 0 0,16 29-283 0 0,0 0 1 0 0,1 1-1 0 0,1-1 0 0 0,0 1 1 0 0,0 1-1 0 0,1-1 1 0 0,1 1-1 0 0,-1 0 1 0 0,2 0-1 0 0,0 1 1 0 0,0 0-1 0 0,0 0 1 0 0,1 1-1 0 0,0 0 1 0 0,9-6 95 0 0,64-22-773 0 0,-81 36 692 0 0,22 14 15 0 0,9 96 326 0 0,-20-38 44 0 0,-7-58-283 0 0,-4-11-15 0 0,-1 0 1 0 0,1 0 0 0 0,-1 0 0 0 0,1 0 0 0 0,0 0-1 0 0,0 0 1 0 0,1 0 0 0 0,-1 0 0 0 0,0-1 0 0 0,1 1 0 0 0,0 0-1 0 0,0-1 1 0 0,0 0 0 0 0,0 1 0 0 0,0-1 0 0 0,0 0-1 0 0,0 0 1 0 0,1 0 0 0 0,-1 0 0 0 0,1 0 0 0 0,-1-1-1 0 0,1 1 1 0 0,0-1 0 0 0,-1 0 0 0 0,1 0 0 0 0,0 0 0 0 0,0 0-1 0 0,0 0 1 0 0,0 0 0 0 0,0-1 0 0 0,2 1-7 0 0,13-3-106 0 0,0-1 1 0 0,0 0-1 0 0,-1-1 0 0 0,1-1 1 0 0,-1 0-1 0 0,0-1 0 0 0,0-1 1 0 0,-1-1-1 0 0,0 0 1 0 0,-1-2-1 0 0,0 1 0 0 0,0-2 1 0 0,-1 0-1 0 0,0-1 0 0 0,-1 0 1 0 0,0-1-1 0 0,1-2 106 0 0,40-44 3519 0 0,-21 146-3369 0 0,-14-82-6685 0 0,-18-10 5134 0 0</inkml:trace>
  <inkml:trace contextRef="#ctx0" brushRef="#br0" timeOffset="-1569.289">2636 205 1600 0 0,'-6'-8'1652'0'0,"1"2"-440"0"0,2 0-135 0 0,-1 2-97 0 0,3 1-224 0 0,-4 0-72 0 0,5-2-192 0 0,0 2-156 0 0,-2 0-168 0 0,-1 0-292 0 0,3 2 12 0 0,-1 1-348 0 0,2-2-140 0 0,1-1-156 0 0,1 2-432 0 0,0 1-213 0 0,4-5 85 0 0,-4 4-24 0 0</inkml:trace>
  <inkml:trace contextRef="#ctx0" brushRef="#br0" timeOffset="-1322.231">3054 1 1048 0 0,'13'15'3821'0'0,"-10"33"-3338"0"0,-3-36-99 0 0,41 277 1649 0 0,-3-107-1947 0 0,-38-180-181 0 0,1-1 0 0 0,-1 1 0 0 0,0-1 0 0 0,0 1-1 0 0,1-1 1 0 0,-1 1 0 0 0,0-1 0 0 0,0 1 0 0 0,0-1 0 0 0,-1 1-1 0 0,1-1 1 0 0,0 1 0 0 0,0-1 0 0 0,-1 1 0 0 0,1-1 0 0 0,-1 1-1 0 0,0-1 1 0 0,1 1 0 0 0,-1-1 0 0 0,0 0 0 0 0,0 0-1 0 0,0 1 1 0 0,1-1 0 0 0,-1 0 0 0 0,-1 0 0 0 0,1 0 0 0 0,0 0-1 0 0,0 0 1 0 0,0 0 0 0 0,0 0 0 0 0,-1 0 0 0 0,1-1-1 0 0,-1 1 1 0 0,1 0 0 0 0,0-1 0 0 0,-1 1 0 0 0,1-1 0 0 0,-1 1-1 0 0,1-1 1 0 0,-1 0 0 0 0,0 0 95 0 0,-8 1-601 0 0</inkml:trace>
  <inkml:trace contextRef="#ctx0" brushRef="#br0" timeOffset="-1135.166">3041 394 1520 0 0,'1'-1'30'0'0,"4"-5"120"0"0,1 1 1 0 0,-1 0-1 0 0,2 0 0 0 0,-1 0 0 0 0,0 1 0 0 0,1 0 0 0 0,0 0 1 0 0,0 0-1 0 0,0 1 0 0 0,0 0 0 0 0,1 1 0 0 0,-1-1 0 0 0,1 2 1 0 0,-1-1-1 0 0,1 1 0 0 0,0 0 0 0 0,0 0 0 0 0,-1 1 0 0 0,1 0 1 0 0,0 1-1 0 0,1 0-150 0 0,4 7 107 0 0,1 2 1 0 0,-1-1 0 0 0,-1 2-1 0 0,0 0 1 0 0,-1 0 0 0 0,0 1-1 0 0,0 1 1 0 0,-1 0 0 0 0,-1 0-1 0 0,0 1 1 0 0,-1 0 0 0 0,-1 0-1 0 0,0 1 1 0 0,-1 0-1 0 0,0 0 1 0 0,-1 0 0 0 0,-1 1-1 0 0,-1 0 1 0 0,0 0 0 0 0,-1 0-1 0 0,0 0 1 0 0,-1 9-108 0 0,-15-1-4290 0 0,7-26 2900 0 0</inkml:trace>
  <inkml:trace contextRef="#ctx0" brushRef="#br0" timeOffset="-965.838">3247 236 1696 0 0,'-3'-4'1420'0'0,"1"1"-308"0"0,-1 0-132 0 0,2-2-251 0 0,-3 1-225 0 0,4 1-180 0 0,-1-2-232 0 0,-2 4-12 0 0,3 1-308 0 0,0 0-76 0 0,0 0-100 0 0,0 0-116 0 0,3 1-393 0 0,0-1-431 0 0,3 2 56 0 0</inkml:trace>
  <inkml:trace contextRef="#ctx0" brushRef="#br0" timeOffset="-309.965">3780 311 1016 0 0,'-43'-2'3986'0'0,"-56"58"-2784"0"0,91-50-1102 0 0,-1 1 1 0 0,2 0-1 0 0,-1 0 0 0 0,1 1 1 0 0,0 0-1 0 0,0 0 0 0 0,1 1 1 0 0,0-1-1 0 0,0 1 0 0 0,1 1 1 0 0,1-1-1 0 0,0 1 0 0 0,0 0 1 0 0,0 0-1 0 0,1 0 0 0 0,1 0 1 0 0,0 1-1 0 0,0-1 0 0 0,1 1 1 0 0,0 2-101 0 0,4-10 11 0 0,0 0 0 0 0,0-1 1 0 0,0 1-1 0 0,0-1 0 0 0,0 0 1 0 0,0 0-1 0 0,1 0 0 0 0,-1 0 1 0 0,1 0-1 0 0,-1-1 0 0 0,1 1 1 0 0,0-1-1 0 0,0 0 0 0 0,-1 0 1 0 0,1-1-1 0 0,0 1 0 0 0,0-1 1 0 0,0 1-1 0 0,0-1 0 0 0,0-1 1 0 0,0 1-1 0 0,0-1 0 0 0,0 1 1 0 0,-1-1-1 0 0,1 0 0 0 0,0 0 1 0 0,0-1-1 0 0,-1 1 0 0 0,1-1 1 0 0,-1 0-1 0 0,2 0-11 0 0,11-6-82 0 0,-1 0-1 0 0,1-2 1 0 0,-1 1-1 0 0,-1-2 1 0 0,0 0 0 0 0,-1 0-1 0 0,0-2 1 0 0,0 1-1 0 0,-2-2 1 0 0,1 0-1 0 0,-1 0 83 0 0,23-6-404 0 0,-33 20 316 0 0,18 2-288 0 0,29 52 338 0 0,-48-53 151 0 0,-2 14 549 0 0,2-15-646 0 0,1-1 0 0 0,-1 1 0 0 0,0-1 0 0 0,0 0 0 0 0,1 1 0 0 0,-1-1 1 0 0,0 0-1 0 0,0 1 0 0 0,1-1 0 0 0,-1 0 0 0 0,0 0 0 0 0,0 1 0 0 0,0-1 0 0 0,0 0 0 0 0,0 1 0 0 0,0-1 0 0 0,0 0 0 0 0,-1 1 0 0 0,1-1 0 0 0,0 0 0 0 0,0 0 1 0 0,0 1-1 0 0,-1-1 0 0 0,1 1 0 0 0,0-1 0 0 0,-1 0 0 0 0,1 1 0 0 0,0-1 0 0 0,-1 1 0 0 0,1-1 0 0 0,-1 0 0 0 0,1 1 0 0 0,-1-1 0 0 0,1 1 0 0 0,-1 0 1 0 0,1-1-1 0 0,-1 1 0 0 0,0-1 0 0 0,1 1 0 0 0,-1 0 0 0 0,0 0 0 0 0,1-1 0 0 0,-1 1 0 0 0,0 0 0 0 0,1 0 0 0 0,-1 0 0 0 0,0 0 0 0 0,1 0 0 0 0,-1 0 0 0 0,0 0 1 0 0,0 0-1 0 0,1 0 0 0 0,-1 0 0 0 0,0 0 0 0 0,1 0 0 0 0,-1 0 0 0 0,0 0 0 0 0,1 1 0 0 0,-1-1 0 0 0,0 0-16 0 0,20-71-179 0 0,-16 63 167 0 0,-1 1 0 0 0,1 0 0 0 0,1 0 0 0 0,-1 0 1 0 0,1 1-1 0 0,1-1 0 0 0,-1 1 0 0 0,1 0 0 0 0,0 0 0 0 0,0 1 1 0 0,1-1-1 0 0,0 1 0 0 0,0 0 0 0 0,0 1 0 0 0,0-1 0 0 0,1 1 1 0 0,0 1-1 0 0,-1-1 0 0 0,1 1 0 0 0,1 0 0 0 0,-1 1 0 0 0,0 0 0 0 0,1 0 1 0 0,-1 0-1 0 0,1 1 0 0 0,0 0 0 0 0,-1 0 0 0 0,1 1 0 0 0,0 0 1 0 0,-1 1-1 0 0,1 0 0 0 0,0 0 0 0 0,-1 0 0 0 0,1 1 0 0 0,-1 0 1 0 0,1 1-1 0 0,4 2 12 0 0,-1 0-46 0 0,-1 1 0 0 0,0 0 1 0 0,-1 1-1 0 0,1 0 1 0 0,-1 0-1 0 0,-1 1 0 0 0,1 0 1 0 0,-1 1-1 0 0,-1 0 1 0 0,0 0-1 0 0,0 0 0 0 0,0 1 1 0 0,-2 0-1 0 0,1 0 0 0 0,-1 1 1 0 0,-1 0-1 0 0,1 0 1 0 0,-2 0-1 0 0,2 9 46 0 0,-4-16-543 0 0,-1-3-2432 0 0,0-1 1693 0 0</inkml:trace>
  <inkml:trace contextRef="#ctx0" brushRef="#br0" timeOffset="54514.071">221 1204 1216 0 0,'-13'12'357'0'0,"10"-9"-66"0"0,3-3 4 0 0,0 0-18 0 0,0 0-19 0 0,0 0 11 0 0,0 0-10 0 0,0 0 11 0 0,0 0-24 0 0,0 0-60 0 0,0 0-20 0 0,0 0 4 0 0,0 0 40 0 0,0 0-41 0 0,0 0 52 0 0,3 3-3 0 0,2-1-182 0 0,1 0-1 0 0,-1 0 0 0 0,1-1 0 0 0,0 0 0 0 0,-1 0 0 0 0,1 0 0 0 0,0 0 0 0 0,-1-1 1 0 0,1 0-1 0 0,0 0 0 0 0,0-1 0 0 0,-1 0 0 0 0,1 0 0 0 0,0 0 0 0 0,-1 0 1 0 0,1-1-1 0 0,-1 0 0 0 0,0 0 0 0 0,3-2-35 0 0,32-6 106 0 0,819-96 1606 0 0,684-56-493 0 0,-867 107-917 0 0,-605 47-255 0 0,-61 6-5959 0 0,-18 2 4668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2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1 988 0 0,'11'0'214'0'0,"1"1"0"0"0,-1 1-1 0 0,1 0 1 0 0,-1 1 0 0 0,0 0-1 0 0,0 1 1 0 0,0 0 0 0 0,0 0 0 0 0,-1 1-1 0 0,0 1 1 0 0,0 0 0 0 0,0 0 0 0 0,-1 1-1 0 0,1 0 1 0 0,-2 0 0 0 0,1 1 0 0 0,-1 1-1 0 0,0-1 1 0 0,-1 1 0 0 0,0 0-1 0 0,0 1 1 0 0,-1 0 0 0 0,-1 0 0 0 0,4 7-214 0 0,3 7 170 0 0,-1 1-1 0 0,-1 1 1 0 0,-2 0 0 0 0,0 0 0 0 0,-2 0 0 0 0,-1 1-1 0 0,-1 0 1 0 0,-1 0 0 0 0,0 22-170 0 0,-4-35 31 0 0,0 1 0 0 0,0-1 0 0 0,-2 1-1 0 0,1-1 1 0 0,-2 0 0 0 0,0 0 0 0 0,-1-1 0 0 0,0 1 0 0 0,-1-1 0 0 0,0 0-1 0 0,-3 4-30 0 0,3-6 5 0 0,-9 16-531 0 0,-1-1 0 0 0,-1-1-1 0 0,-2 0 1 0 0,0-2 0 0 0,-1 0 0 0 0,-2-1 0 0 0,0-1-1 0 0,-1-1 1 0 0,-6 3 526 0 0,-16 6-1450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2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 1196 0 0,'11'-20'6084'0'0,"-6"40"-4880"0"0,-6 243-260 0 0,34-17-822 0 0,-25-171-2559 0 0,-8-74 1301 0 0,-6 0-1416 0 0,1-5 1183 0 0</inkml:trace>
  <inkml:trace contextRef="#ctx0" brushRef="#br0" timeOffset="264.417">19 191 1688 0 0,'1'-7'233'0'0,"0"0"0"0"0,0-1 0 0 0,1 1-1 0 0,0 0 1 0 0,0 0 0 0 0,0 0 0 0 0,1 0 0 0 0,0 0 0 0 0,1 1-1 0 0,-1-1 1 0 0,1 1 0 0 0,1 0 0 0 0,-1 0 0 0 0,1 0 0 0 0,0 1-1 0 0,0 0 1 0 0,1 0 0 0 0,-1 0 0 0 0,1 0 0 0 0,0 1 0 0 0,0 0-1 0 0,1 0 1 0 0,-1 1 0 0 0,1 0 0 0 0,0 0 0 0 0,0 0 0 0 0,3 0-233 0 0,197-34-128 0 0,-204 37 17 0 0,0 0-1 0 0,-1 0 0 0 0,1 1 1 0 0,-1 0-1 0 0,1-1 0 0 0,-1 1 0 0 0,1 0 1 0 0,-1 0-1 0 0,1 0 0 0 0,-1 0 0 0 0,0 1 1 0 0,0-1-1 0 0,1 1 0 0 0,-1-1 1 0 0,0 1-1 0 0,0 0 0 0 0,-1 0 0 0 0,1 0 1 0 0,0 0-1 0 0,-1 0 0 0 0,1 0 1 0 0,-1 0-1 0 0,1 1 0 0 0,-1-1 0 0 0,0 0 1 0 0,0 1-1 0 0,0-1 0 0 0,-1 1 1 0 0,1-1-1 0 0,0 1 0 0 0,-1-1 0 0 0,0 1 1 0 0,1 0-1 0 0,-1-1 0 0 0,0 1 0 0 0,-1 0 1 0 0,1-1-1 0 0,0 1 0 0 0,-1 0 112 0 0,-15 21-1442 0 0</inkml:trace>
  <inkml:trace contextRef="#ctx0" brushRef="#br0" timeOffset="511.854">0 445 1204 0 0,'3'4'992'0'0,"4"1"-232"0"0,7 4-104 0 0,4-3-12 0 0,4-2-64 0 0,4-2-108 0 0,-13-2-15 0 0,11 0-45 0 0,6 0-152 0 0,4 0-264 0 0,1 0 0 0 0,37-17-408 0 0,-37 8-469 0 0,-5-1 73 0 0,2-1 48 0 0,-4-2-576 0 0,-4-2-36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3:1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2040 0 0,'13'-49'4294'0'0,"102"-24"-3427"0"0,56 36-1367 0 0,-52 33-3167 0 0,-89 4 2333 0 0</inkml:trace>
  <inkml:trace contextRef="#ctx0" brushRef="#br0" timeOffset="1493.765">2191 397 1436 0 0,'-46'-9'4133'0'0,"-60"81"-2601"0"0,97-61-1434 0 0,0 0 1 0 0,0 0-1 0 0,2 1 0 0 0,-1-1 1 0 0,1 2-1 0 0,1-1 1 0 0,0 1-1 0 0,1 0 1 0 0,1 0-1 0 0,0 1 1 0 0,0-1-1 0 0,2 1 1 0 0,-1 0-1 0 0,2 0 1 0 0,0 9-99 0 0,0-17-16 0 0,1 0 1 0 0,1 0 0 0 0,-1 0 0 0 0,1 0 0 0 0,0 0 0 0 0,1 0 0 0 0,-1-1 0 0 0,1 1 0 0 0,0 0 0 0 0,0-1-1 0 0,1 1 1 0 0,0-1 0 0 0,0 0 0 0 0,0 0 0 0 0,1 0 0 0 0,-1 0 0 0 0,1-1 0 0 0,0 1 0 0 0,1-1 0 0 0,-1 0 0 0 0,1 0-1 0 0,-1-1 1 0 0,1 1 0 0 0,0-1 0 0 0,1 0 0 0 0,-1 0 0 0 0,1-1 0 0 0,-1 0 0 0 0,1 0 0 0 0,-1 0 0 0 0,1 0-1 0 0,0-1 1 0 0,0 0 0 0 0,0 0 0 0 0,0-1 0 0 0,5 0 15 0 0,-1 1-374 0 0,1 0 1 0 0,0-2-1 0 0,0 1 1 0 0,-1-1-1 0 0,1-1 1 0 0,0 0-1 0 0,-1 0 0 0 0,1-1 1 0 0,-1 0-1 0 0,0-1 1 0 0,0 0-1 0 0,6-4 374 0 0,14-12-1335 0 0</inkml:trace>
  <inkml:trace contextRef="#ctx0" brushRef="#br0" timeOffset="1957.788">2469 86 1844 0 0,'-19'51'2982'0'0,"12"149"-1431"0"0,38 5-1020 0 0,14 115 313 0 0,-46-320-845 0 0,1 1-1 0 0,0 0 1 0 0,-1-1-1 0 0,1 1 1 0 0,-1 0-1 0 0,1-1 1 0 0,-1 1-1 0 0,1-1 1 0 0,-1 1-1 0 0,0-1 1 0 0,1 1-1 0 0,-1-1 1 0 0,1 1-1 0 0,-1-1 1 0 0,0 0-1 0 0,0 1 1 0 0,1-1-1 0 0,-1 0 1 0 0,0 0-1 0 0,0 1 1 0 0,1-1-1 0 0,-1 0 1 0 0,0 0-1 0 0,0 0 1 0 0,1 0-1 0 0,-1 0 1 0 0,0 0-1 0 0,0 0 1 0 0,1 0-1 0 0,-1 0 1 0 0,0 0-1 0 0,0-1 1 0 0,1 1-1 0 0,-1 0 1 0 0,0-1-1 0 0,0 1 1 0 0,1 0-1 0 0,-1-1 1 0 0,0 1-1 0 0,1 0 1 0 0,-1-1-1 0 0,1 1 1 0 0,-1-1-1 0 0,0 0 1 0 0,1 1-1 0 0,-1-1 1 0 0,1 1-1 0 0,0-1 1 0 0,-1 0-1 0 0,1 1 1 0 0,-1-1-1 0 0,1 0 1 0 0,0 1-1 0 0,0-1 1 0 0,-1 0-1 0 0,1 0 1 0 0,0 1-1 0 0,0-1 2 0 0,-8-10-37 0 0,0 1 0 0 0,1-1 0 0 0,1-1 0 0 0,0 1 0 0 0,0-1 0 0 0,1 0 0 0 0,0 0 0 0 0,1 0 0 0 0,1-1 0 0 0,0 0 0 0 0,1 1 0 0 0,0-1 0 0 0,1 0 0 0 0,0 0 0 0 0,1 0 0 0 0,0 0 0 0 0,2 0 0 0 0,-1 0 0 0 0,1 0 0 0 0,1 0 0 0 0,0 1 0 0 0,1-1 0 0 0,1 1 0 0 0,0 0 0 0 0,0 0 0 0 0,1 0 0 0 0,3-4 37 0 0,-6 12 3 0 0,-1-1 0 0 0,1 1 0 0 0,-1 0 1 0 0,1 0-1 0 0,0 0 0 0 0,0 1 0 0 0,1-1 0 0 0,-1 1 0 0 0,1-1 0 0 0,0 1 1 0 0,0 0-1 0 0,0 1 0 0 0,0-1 0 0 0,0 1 0 0 0,1 0 0 0 0,-1 0 0 0 0,1 0 1 0 0,0 0-1 0 0,-1 1 0 0 0,1 0 0 0 0,0 0 0 0 0,0 0 0 0 0,0 1 0 0 0,-1-1 1 0 0,1 1-1 0 0,0 0 0 0 0,0 1 0 0 0,3 0-3 0 0,6 5 3 0 0,-1 0 1 0 0,0 2-1 0 0,0-1 1 0 0,-1 2 0 0 0,0 0-1 0 0,-1 0 1 0 0,0 1-1 0 0,0 0 1 0 0,-1 1-1 0 0,0 0 1 0 0,-1 1-1 0 0,0 0 1 0 0,-1 1-1 0 0,0-1 1 0 0,-1 2-1 0 0,-1-1 1 0 0,0 1-1 0 0,-1-1 1 0 0,0 2-1 0 0,-1-1 1 0 0,-1 0-1 0 0,0 1 1 0 0,-1 0-1 0 0,0 0 1 0 0,-2-1-1 0 0,1 3-3 0 0,-1-15-121 0 0,0 1-1 0 0,-1-1 0 0 0,1 0 0 0 0,0 0 0 0 0,-1 0 1 0 0,1 0-1 0 0,-1 0 0 0 0,1 0 0 0 0,-1 0 1 0 0,0 0-1 0 0,0 0 0 0 0,0 0 0 0 0,0 0 0 0 0,0 0 1 0 0,-1-1-1 0 0,1 1 0 0 0,0 0 0 0 0,-1-1 1 0 0,1 1-1 0 0,-1-1 0 0 0,0 0 0 0 0,1 1 0 0 0,-1-1 1 0 0,0 0-1 0 0,0 0 0 0 0,0 0 0 0 0,0 0 1 0 0,0-1-1 0 0,0 1 0 0 0,0 0 0 0 0,0-1 0 0 0,0 1 1 0 0,0-1-1 0 0,-1 0 122 0 0,-11-4-1289 0 0</inkml:trace>
  <inkml:trace contextRef="#ctx0" brushRef="#br0" timeOffset="2114.135">2775 302 1184 0 0,'0'-1'712'0'0,"0"-1"-240"0"0,0-1-68 0 0,0 2-188 0 0,3-1-248 0 0,-3 1-48 0 0,5 1-44 0 0,-2 0-76 0 0,0 0-288 0 0</inkml:trace>
  <inkml:trace contextRef="#ctx0" brushRef="#br0" timeOffset="2795.902">3237 376 936 0 0,'-152'99'3663'0'0,"141"-88"-3482"0"0,1 2 0 0 0,1-1-1 0 0,0 2 1 0 0,0-1 0 0 0,2 1 0 0 0,0 0-1 0 0,0 1 1 0 0,1 0 0 0 0,1 0 0 0 0,0 0 0 0 0,2 0-1 0 0,-1 1 1 0 0,2 0 0 0 0,0-1 0 0 0,0 15-181 0 0,5-29 15 0 0,0 1 0 0 0,-1 0 0 0 0,1-1 0 0 0,0 0 1 0 0,0 1-1 0 0,-1-1 0 0 0,1 0 0 0 0,0-1 0 0 0,0 1 0 0 0,0 0 1 0 0,0-1-1 0 0,0 1 0 0 0,1-1 0 0 0,-1 0 0 0 0,0 0 0 0 0,0-1 1 0 0,0 1-1 0 0,0 0 0 0 0,0-1 0 0 0,0 0 0 0 0,0 0 0 0 0,0 0 1 0 0,0 0-1 0 0,-1 0 0 0 0,1-1 0 0 0,0 1 0 0 0,-1-1 0 0 0,1 1 1 0 0,-1-1-1 0 0,1 0 0 0 0,-1 0 0 0 0,1-1-15 0 0,17-12 53 0 0,0-1 1 0 0,-1-1-1 0 0,-1 0 1 0 0,0-1-1 0 0,-2-2 1 0 0,0 1-1 0 0,-1-2 0 0 0,-1 0 1 0 0,8-17-54 0 0,-19 33 17 0 0,24-24 20 0 0,-26 28-34 0 0,-1 1-2 0 0,19 14-68 0 0,21 109-50 0 0,-7-158 971 0 0,-17 11-763 0 0,-6 8-34 0 0,0 1 1 0 0,1 0-1 0 0,0 0 1 0 0,1 1-1 0 0,1 1 1 0 0,1 0-1 0 0,-1 1 1 0 0,2 0 0 0 0,13-8-58 0 0,-24 20-3 0 0,0 0 0 0 0,0 0 1 0 0,0 1-1 0 0,0-1 0 0 0,0 1 1 0 0,0 0-1 0 0,-1 0 1 0 0,1 0-1 0 0,0 0 0 0 0,0 1 1 0 0,-1 0-1 0 0,1 0 1 0 0,-1 0-1 0 0,1 0 0 0 0,-1 0 1 0 0,0 1-1 0 0,0-1 1 0 0,0 1-1 0 0,0 0 0 0 0,0 0 1 0 0,-1 0-1 0 0,1 0 1 0 0,-1 0-1 0 0,0 1 0 0 0,0-1 1 0 0,0 1-1 0 0,0-1 0 0 0,-1 1 1 0 0,1 0-1 0 0,-1 0 1 0 0,0 0 2 0 0,12 18-33 0 0,-6-14-205 0 0,-2 1 0 0 0,1 1 0 0 0,-1-1 0 0 0,0 1 0 0 0,-1 0 0 0 0,0 0 0 0 0,-1 0 0 0 0,0 0 0 0 0,0 1 0 0 0,-1 0 0 0 0,-1-1 0 0 0,1 11 238 0 0,-46 4-3820 0 0,21-24 2424 0 0</inkml:trace>
  <inkml:trace contextRef="#ctx0" brushRef="#br0" timeOffset="3169.922">2103 251 1428 0 0,'-20'2'2721'0'0,"30"1"-1116"0"0,36 1-780 0 0,185-29-2488 0 0,-105-10-547 0 0,-86 22 892 0 0</inkml:trace>
  <inkml:trace contextRef="#ctx0" brushRef="#br0" timeOffset="-265.409">86 376 1148 0 0,'3'-22'4147'0'0,"3"33"-2118"0"0,5 35-1433 0 0,134 526 256 0 0,-145-570-541 0 0,1-1-426 0 0,0 0 0 0 0,-1-1 0 0 0,0 1 0 0 0,1 0 0 0 0,-1-1 0 0 0,1 1 0 0 0,-1 0 0 0 0,0-1 1 0 0,1 1-1 0 0,-1 0 0 0 0,0 0 0 0 0,0 0 0 0 0,0-1 0 0 0,0 1 0 0 0,1 0 0 0 0,-1 0 0 0 0,0 0 0 0 0,-1-1 0 0 0,1 1 0 0 0,0 0 0 0 0,0 0 1 0 0,0 0-1 0 0,0-1 0 0 0,-1 1 0 0 0,1 0 0 0 0,0 0 0 0 0,0-1 0 0 0,-1 1 0 0 0,1 0 0 0 0,-1 0 0 0 0,1-1 0 0 0,-1 1 0 0 0,1-1 0 0 0,-1 1 1 0 0,1 0-1 0 0,-1-1 0 0 0,0 1 0 0 0,1-1 0 0 0,-1 1 0 0 0,0-1 0 0 0,1 1 0 0 0,-1-1 0 0 0,0 0 0 0 0,0 1 0 0 0,1-1 0 0 0,-1 0 0 0 0,0 0 1 0 0,0 0-1 0 0,0 1 115 0 0,-12-11-1220 0 0</inkml:trace>
  <inkml:trace contextRef="#ctx0" brushRef="#br0" timeOffset="246.004">6 608 888 0 0,'4'3'224'0'0,"0"-1"0"0"0,0 1-1 0 0,0-1 1 0 0,0 0 0 0 0,1-1 0 0 0,-1 1 0 0 0,0-1 0 0 0,1 0-1 0 0,-1 0 1 0 0,1 0 0 0 0,-1 0 0 0 0,1-1 0 0 0,-1 0-1 0 0,1 0 1 0 0,-1 0 0 0 0,1 0 0 0 0,0-1 0 0 0,3-1-224 0 0,9 2 491 0 0,343-53 95 0 0,-210 40-4565 0 0,-135 13 2872 0 0</inkml:trace>
  <inkml:trace contextRef="#ctx0" brushRef="#br0" timeOffset="619.689">706 559 1452 0 0,'27'23'5042'0'0,"-8"59"-4684"0"0,-11-40 30 0 0,-5-35-350 0 0,-3-1-12 0 0,0 0 1 0 0,1-1 0 0 0,0 1-1 0 0,0-1 1 0 0,0 1 0 0 0,1-1 0 0 0,0 1-1 0 0,0-1 1 0 0,0 0 0 0 0,1 0-1 0 0,-1 0 1 0 0,1 0 0 0 0,1 0-1 0 0,-1-1 1 0 0,1 1 0 0 0,-1-1 0 0 0,1 0-1 0 0,0 0 1 0 0,1 0 0 0 0,-1-1-1 0 0,1 1 1 0 0,-1-1 0 0 0,1 0-1 0 0,0-1 1 0 0,0 1 0 0 0,1-1 0 0 0,-1 0-1 0 0,0 0 1 0 0,1 0 0 0 0,-1-1-1 0 0,1 0 1 0 0,-1 0 0 0 0,1-1-1 0 0,0 1 1 0 0,3-1-27 0 0,-1-2-24 0 0,1-1 0 0 0,-1 0 0 0 0,0-1 0 0 0,0 1 0 0 0,0-1 0 0 0,-1-1 0 0 0,1 1 0 0 0,-1-1 0 0 0,0-1-1 0 0,0 1 1 0 0,-1-1 0 0 0,0-1 0 0 0,0 1 0 0 0,0-1 0 0 0,-1 0 0 0 0,0 0 0 0 0,0 0 0 0 0,0-1 0 0 0,-1 0 0 0 0,-1 0 0 0 0,1 0 0 0 0,0-3 24 0 0,16-136 292 0 0,-20 145-212 0 0,0 1-71 0 0,-1 1 0 0 0,1-1 0 0 0,0 0-1 0 0,-1 0 1 0 0,1 0 0 0 0,-1 1 0 0 0,1-1 0 0 0,-1 0 0 0 0,1 1 0 0 0,-1-1 0 0 0,0 0 0 0 0,1 1 0 0 0,-1-1 0 0 0,0 1 0 0 0,0-1 0 0 0,1 1 0 0 0,-1-1 0 0 0,0 1-1 0 0,0-1 1 0 0,0 1 0 0 0,1 0 0 0 0,-1-1 0 0 0,0 1 0 0 0,0 0 0 0 0,0 0 0 0 0,0 0 0 0 0,0 0 0 0 0,0 0 0 0 0,0 0 0 0 0,1 0 0 0 0,-1 0 0 0 0,0 0-1 0 0,0 0 1 0 0,0 0 0 0 0,0 1 0 0 0,0-1 0 0 0,0 0 0 0 0,1 1 0 0 0,-1-1 0 0 0,0 0 0 0 0,0 1 0 0 0,1-1 0 0 0,-1 1 0 0 0,0-1 0 0 0,0 1 0 0 0,1 0 0 0 0,-1-1-1 0 0,1 1 1 0 0,-1 0 0 0 0,0-1 0 0 0,1 1 0 0 0,-1 0 0 0 0,1 0 0 0 0,0 0 0 0 0,-1-1 0 0 0,1 1 0 0 0,0 0 0 0 0,-1 0 0 0 0,1 0 0 0 0,0 0 0 0 0,0 0 0 0 0,0-1-1 0 0,0 2-8 0 0,-2 13-100 0 0,1 0 0 0 0,0 1 0 0 0,1-1 0 0 0,1 0 0 0 0,0 0 0 0 0,1 1 0 0 0,1-1 0 0 0,1-1 0 0 0,0 1 0 0 0,0 0 0 0 0,2-1 0 0 0,0 0 0 0 0,0 0 0 0 0,1-1 0 0 0,1 1 0 0 0,0-2 0 0 0,1 1 0 0 0,1-1 0 0 0,0 0 0 0 0,7 6 100 0 0,4 13-3986 0 0,-19-31 2659 0 0</inkml:trace>
  <inkml:trace contextRef="#ctx0" brushRef="#br0" timeOffset="1008.558">1208 538 1148 0 0,'9'5'164'0'0,"0"0"-1"0"0,-1 1 1 0 0,0 0 0 0 0,0 0-1 0 0,0 1 1 0 0,-1 0 0 0 0,0 1-1 0 0,0 0 1 0 0,-1 0-1 0 0,0 0 1 0 0,0 0 0 0 0,-1 1-1 0 0,0 0 1 0 0,-1 0 0 0 0,0 1-1 0 0,0-1 1 0 0,-1 1 0 0 0,0 0-1 0 0,-1 0 1 0 0,0 0 0 0 0,0 0-1 0 0,-1 0 1 0 0,-1 8-164 0 0,-12 31 3427 0 0,1-79-2604 0 0,10 15-829 0 0,2 0 1 0 0,0 0-1 0 0,0 1 0 0 0,1-1 1 0 0,1 1-1 0 0,1-1 0 0 0,0 1 1 0 0,0 0-1 0 0,2 0 0 0 0,0 1 0 0 0,0 0 1 0 0,1 0-1 0 0,1 0 0 0 0,0 1 1 0 0,1 0-1 0 0,0 0 0 0 0,1 1 1 0 0,0 0-1 0 0,0 1 0 0 0,6-3 6 0 0,-13 10-8 0 0,0 0 1 0 0,0 0-1 0 0,1 1 0 0 0,0-1 1 0 0,-1 1-1 0 0,1 0 0 0 0,0 0 1 0 0,0 0-1 0 0,0 0 0 0 0,0 1 1 0 0,0-1-1 0 0,1 1 0 0 0,-1 0 1 0 0,0 1-1 0 0,1-1 0 0 0,-1 1 0 0 0,0 0 1 0 0,1 0-1 0 0,-1 0 0 0 0,1 0 1 0 0,-1 1-1 0 0,0 0 0 0 0,0 0 1 0 0,1 0-1 0 0,-1 0 0 0 0,0 1 1 0 0,0 0-1 0 0,0-1 0 0 0,0 2 1 0 0,0-1-1 0 0,-1 0 0 0 0,1 1 1 0 0,-1-1-1 0 0,1 1 0 0 0,-1 0 0 0 0,0 0 1 0 0,0 1-1 0 0,0-1 0 0 0,-1 1 1 0 0,1-1-1 0 0,-1 1 0 0 0,0 0 1 0 0,0 0-1 0 0,0 0 0 0 0,0 0 1 0 0,-1 0-1 0 0,0 0 0 0 0,1 0 1 0 0,-2 1-1 0 0,1-1 0 0 0,0 0 0 0 0,-1 1 1 0 0,0 0 7 0 0,10 83-672 0 0,-9-50-3625 0 0,-3-34 3013 0 0,-9 9-28 0 0</inkml:trace>
  <inkml:trace contextRef="#ctx0" brushRef="#br0" timeOffset="5486.421">571 1414 904 0 0,'-21'-4'3376'0'0,"41"3"-2056"0"0,258-19-717 0 0,901-70 85 0 0,57-21-324 0 0,-283 38 518 0 0,-606 38 247 0 0,-347 35-1302 0 0,0 0 0 0 0,-1 0 1 0 0,1-1-1 0 0,-1 1 1 0 0,1 0-1 0 0,0 0 0 0 0,-1 0 1 0 0,1-1-1 0 0,0 1 1 0 0,-1 0-1 0 0,1 0 0 0 0,0-1 1 0 0,-1 1-1 0 0,1 0 1 0 0,0 0-1 0 0,0-1 0 0 0,0 1 1 0 0,-1 0-1 0 0,1-1 1 0 0,0 1-1 0 0,0 0 0 0 0,0-1 1 0 0,-1 1-1 0 0,1-1 1 0 0,0 1-1 0 0,0 0 0 0 0,0-1 1 0 0,0 1-1 0 0,0-1 0 0 0,0 1 1 0 0,0 0-1 0 0,0-1 1 0 0,0 1-1 0 0,0-1 0 0 0,0 1 1 0 0,0 0-1 0 0,0-1 1 0 0,0 1-1 0 0,1-1 173 0 0,-11-1 565 0 0,-25-8-1764 0 0</inkml:trace>
  <inkml:trace contextRef="#ctx0" brushRef="#br0" timeOffset="69324.668">4482 2 860 0 0,'-3'-2'403'0'0,"-6"3"-297"0"0,0 1 0 0 0,1 0 0 0 0,0 0 0 0 0,-1 0 0 0 0,1 1 0 0 0,0 0 0 0 0,1 1 0 0 0,-1 0 0 0 0,0 0 0 0 0,1 1 0 0 0,0 0 0 0 0,0 0-1 0 0,1 1 1 0 0,-1-1 0 0 0,1 1 0 0 0,0 1 0 0 0,1-1 0 0 0,-1 1 0 0 0,1 0 0 0 0,1 0 0 0 0,-1 1 0 0 0,1 0 0 0 0,-1 3-106 0 0,-8 9 71 0 0,1 1 0 0 0,1 1 1 0 0,1-1-1 0 0,1 2 0 0 0,1-1 1 0 0,0 1-1 0 0,2 1 1 0 0,1-1-1 0 0,1 1 0 0 0,1 0 1 0 0,1 0-1 0 0,1 0 0 0 0,1 0 1 0 0,1 0-1 0 0,1 0 0 0 0,1 0 1 0 0,1 0-1 0 0,2-1 1 0 0,0 0-1 0 0,1 0 0 0 0,2 0 1 0 0,0-1-1 0 0,1 0 0 0 0,1-1 1 0 0,1 0-1 0 0,1 0 0 0 0,1-2 1 0 0,1 0-1 0 0,3 2-71 0 0,82 61-3131 0 0,-65-67 1677 0 0</inkml:trace>
  <inkml:trace contextRef="#ctx0" brushRef="#br0" timeOffset="69863.356">4704 310 880 0 0,'-8'-1'4777'0'0,"-25"83"-4159"0"0,14 182 35 0 0,29-183-220 0 0,0 3-2876 0 0,-14-75-46 0 0,2-9 1220 0 0</inkml:trace>
  <inkml:trace contextRef="#ctx0" brushRef="#br0" timeOffset="70423.688">4717 350 1192 0 0,'3'-15'1801'0'0,"-3"15"-1763"0"0,-1-1 0 0 0,1 1 0 0 0,0-1 1 0 0,-1 1-1 0 0,1-1 0 0 0,0 1 0 0 0,0-1 1 0 0,-1 1-1 0 0,1-1 0 0 0,0 1 0 0 0,0-1 1 0 0,0 0-1 0 0,0 1 0 0 0,0-1 0 0 0,0 1 1 0 0,0-1-1 0 0,0 0 0 0 0,0 1 0 0 0,0-1 1 0 0,0 1-1 0 0,0-1 0 0 0,0 0 0 0 0,0 1 1 0 0,1-1-1 0 0,-1 1 0 0 0,0-1 0 0 0,0 1 1 0 0,1-1-1 0 0,-1 1 0 0 0,0-1 0 0 0,1 1 0 0 0,-1-1 1 0 0,0 1-1 0 0,1-1 0 0 0,-1 1 0 0 0,1-1 1 0 0,-1 1-1 0 0,1 0 0 0 0,-1-1 0 0 0,1 1 1 0 0,-1 0-1 0 0,1 0 0 0 0,-1-1 0 0 0,1 1 1 0 0,-1 0-1 0 0,1 0 0 0 0,0 0 0 0 0,-1-1 1 0 0,1 1-1 0 0,-1 0 0 0 0,1 0 0 0 0,0 0 1 0 0,-1 0-1 0 0,1 0 0 0 0,-1 0 0 0 0,1 1 1 0 0,0-1-1 0 0,-1 0 0 0 0,1 0 0 0 0,-1 0 0 0 0,1 0 1 0 0,-1 1-1 0 0,1-1 0 0 0,0 0 0 0 0,-1 1 1 0 0,1-1-1 0 0,-1 0 0 0 0,1 1-38 0 0,26 32 177 0 0,-2 1 0 0 0,0 2 0 0 0,-3 1-1 0 0,-1 0 1 0 0,-2 1 0 0 0,2 8-177 0 0,-21-47 20 0 0,1 0 0 0 0,-1 0 0 0 0,1 1 0 0 0,-1-1 0 0 0,1 0-1 0 0,0 0 1 0 0,-1 0 0 0 0,1 0 0 0 0,0 1 0 0 0,0-1 0 0 0,0 0 0 0 0,-1 1 0 0 0,1-1 0 0 0,0 1 0 0 0,0-1 0 0 0,0 1 0 0 0,0-1 0 0 0,0 1 0 0 0,0 0-1 0 0,0-1 1 0 0,0 1 0 0 0,0 0 0 0 0,0 0 0 0 0,0 0 0 0 0,0 0 0 0 0,0 0 0 0 0,1 0 0 0 0,-1 0 0 0 0,0 0 0 0 0,0 0 0 0 0,0 0 0 0 0,0 0-1 0 0,0 1 1 0 0,0-1 0 0 0,0 1 0 0 0,0-1 0 0 0,0 0 0 0 0,0 1 0 0 0,-1 0 0 0 0,1-1 0 0 0,0 1 0 0 0,0-1 0 0 0,0 1 0 0 0,0 0 0 0 0,-1 0 0 0 0,1-1-1 0 0,0 1 1 0 0,-1 0 0 0 0,1 0 0 0 0,-1 0 0 0 0,1 0 0 0 0,-1 0 0 0 0,1 0 0 0 0,-1 0 0 0 0,0 0 0 0 0,1 0 0 0 0,-1 0 0 0 0,0 0 0 0 0,0 0-1 0 0,0 0 1 0 0,0 0 0 0 0,0 0 0 0 0,0 0 0 0 0,0 0 0 0 0,0 0 0 0 0,0 0 0 0 0,0 0 0 0 0,0 0 0 0 0,-1 0 0 0 0,1 1-20 0 0,208-342 1411 0 0,-169 280-944 0 0,-32 94-484 0 0,-7 363 245 0 0,0-228-7053 0 0,0-168 5476 0 0</inkml:trace>
  <inkml:trace contextRef="#ctx0" brushRef="#br0" timeOffset="71342.684">5871 220 1224 0 0,'-7'-39'3877'0'0,"-57"26"-3237"0"0,59 12-550 0 0,-22 2 47 0 0,-54 24 163 0 0,62-15-250 0 0,-8 6 19 0 0,12-5-19 0 0,1 0 1 0 0,0 1-1 0 0,1 0 1 0 0,0 1-1 0 0,1 1 1 0 0,0 0-1 0 0,1 0 1 0 0,1 1-1 0 0,0 1 1 0 0,1 0-1 0 0,1 0 1 0 0,0 0-1 0 0,2 1 1 0 0,0 0-1 0 0,0 1 1 0 0,2-1-1 0 0,0 1 1 0 0,1 0-1 0 0,0 0 1 0 0,2 0-1 0 0,0 7-50 0 0,30 68 379 0 0,-24-85-375 0 0,0 1 0 0 0,0-1 0 0 0,1-1 0 0 0,1 1 0 0 0,-1-1 0 0 0,1 0 0 0 0,0-1 0 0 0,1 1 1 0 0,-1-1-1 0 0,1-1 0 0 0,0 0 0 0 0,1 0 0 0 0,-1 0 0 0 0,5 0-4 0 0,-9-5-18 0 0,0-1 1 0 0,1 0-1 0 0,-1-1 0 0 0,0 1 1 0 0,0-1-1 0 0,0 1 1 0 0,0-1-1 0 0,0 0 0 0 0,0-1 1 0 0,-1 1-1 0 0,1-1 1 0 0,-1 0-1 0 0,1 1 0 0 0,-1-1 1 0 0,0-1-1 0 0,0 1 1 0 0,0 0-1 0 0,-1-1 0 0 0,1 0 1 0 0,-1 1-1 0 0,0-1 1 0 0,0 0-1 0 0,0 0 1 0 0,-1 0-1 0 0,1-1 0 0 0,-1 1 1 0 0,0 0-1 0 0,0 0 1 0 0,0-1-1 0 0,-1 0 18 0 0,17-30-182 0 0,-17 34 179 0 0,0 0 0 0 0,1 0-1 0 0,-1 1 1 0 0,0-1-1 0 0,1 0 1 0 0,-1 0 0 0 0,1 1-1 0 0,-1-1 1 0 0,1 0 0 0 0,-1 1-1 0 0,1-1 1 0 0,-1 1 0 0 0,1-1-1 0 0,0 1 1 0 0,-1-1-1 0 0,1 1 1 0 0,0-1 0 0 0,-1 1-1 0 0,1 0 1 0 0,0-1 0 0 0,0 1-1 0 0,-1 0 1 0 0,1 0-1 0 0,0 0 1 0 0,0-1 0 0 0,0 1-1 0 0,-1 0 1 0 0,1 0 0 0 0,0 0-1 0 0,0 0 1 0 0,0 0 0 0 0,-1 0-1 0 0,1 1 1 0 0,0-1-1 0 0,0 0 1 0 0,0 0 0 0 0,-1 1-1 0 0,1-1 1 0 0,0 0 0 0 0,0 1-1 0 0,-1-1 1 0 0,1 0-1 0 0,0 1 1 0 0,-1-1 0 0 0,1 1-1 0 0,0-1 1 0 0,-1 1 0 0 0,1 0-1 0 0,-1-1 1 0 0,1 1 0 0 0,-1 0-1 0 0,1-1 1 0 0,-1 1-1 0 0,0 0 1 0 0,1-1 0 0 0,-1 1-1 0 0,0 0 1 0 0,0 0 0 0 0,1 0-1 0 0,-1-1 1 0 0,0 1-1 0 0,0 0 1 0 0,0 0 0 0 0,0 0-1 0 0,0-1 1 0 0,0 1 0 0 0,0 0-1 0 0,0 0 1 0 0,0 0 0 0 0,0-1 3 0 0,16 72-14 0 0,-15-68-7 0 0,43 202-1039 0 0,-36-188-2609 0 0,-8-18 2463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1140 0 0,'-1'-16'3499'0'0,"0"-2"-520"0"0,15 29-5425 0 0,9 13-173 0 0,-10-13 1302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324 532 1772 0 0,'3'0'178'0'0,"34"-11"3243"0"0,-55-13-1807 0 0,8 20-1589 0 0,0-1 1 0 0,0 1-1 0 0,-1 1 1 0 0,0 0-1 0 0,0 1 1 0 0,0 0-1 0 0,0 0 1 0 0,0 1 0 0 0,0 0-1 0 0,0 1 1 0 0,0 1-1 0 0,0 0 1 0 0,-1 0-1 0 0,1 1 1 0 0,1 0-1 0 0,-1 1 1 0 0,0 0 0 0 0,1 1-1 0 0,-1 0 1 0 0,1 1-1 0 0,0 0 1 0 0,0 1-1 0 0,1-1 1 0 0,0 2-1 0 0,0 0 1 0 0,0 0 0 0 0,1 0-1 0 0,0 1 1 0 0,0 0-1 0 0,1 1 1 0 0,0-1-1 0 0,1 2 1 0 0,0-1-1 0 0,-1 3-25 0 0,5-8 14 0 0,1 0 0 0 0,0 1 0 0 0,0-1 0 0 0,0 0 0 0 0,1 0 0 0 0,-1 1 0 0 0,1-1 0 0 0,0 1 0 0 0,0-1 0 0 0,1 0-1 0 0,-1 1 1 0 0,1-1 0 0 0,0 0 0 0 0,0 0 0 0 0,0 1 0 0 0,1-1 0 0 0,-1 0 0 0 0,1 0 0 0 0,0 0 0 0 0,0-1 0 0 0,1 1-1 0 0,-1 0 1 0 0,1-1 0 0 0,0 1 0 0 0,0-1 0 0 0,0 0 0 0 0,0 0 0 0 0,0 0 0 0 0,1-1 0 0 0,-1 1 0 0 0,1-1 0 0 0,0 0 0 0 0,0 0-1 0 0,0 0 1 0 0,0 0 0 0 0,0-1 0 0 0,0 1 0 0 0,2-1-14 0 0,169 27 185 0 0,-161-30-218 0 0,0-2 0 0 0,0 0 0 0 0,-1 0 0 0 0,0-1 0 0 0,0-1-1 0 0,0 0 1 0 0,-1-1 0 0 0,1 0 0 0 0,-2-1 0 0 0,1 0 0 0 0,-1-1 0 0 0,0-1 0 0 0,-1 1 0 0 0,0-2 0 0 0,-1 1 0 0 0,0-1 0 0 0,-1-1 0 0 0,0 1 0 0 0,0-1 0 0 0,-1-1 0 0 0,-1 0 0 0 0,0 1-1 0 0,-1-2 1 0 0,-1 1 0 0 0,0-1 0 0 0,0 1 0 0 0,-1-1 0 0 0,-1 0 0 0 0,-1 0 0 0 0,0-1 0 0 0,0-8 33 0 0,4-180 1401 0 0,-6 204-1382 0 0,1 0-1 0 0,-1 0 0 0 0,1-1 0 0 0,-1 1 0 0 0,1-1 0 0 0,-1 1 0 0 0,0 0 0 0 0,1-1 0 0 0,-1 1 0 0 0,0-1 0 0 0,1 0 0 0 0,-1 1 0 0 0,0-1 0 0 0,0 0 0 0 0,1 1 0 0 0,-1-1 0 0 0,0 0 0 0 0,0 0 0 0 0,1 1 0 0 0,-1-1 1 0 0,0 0-1 0 0,0 0 0 0 0,0 0 0 0 0,0 0 0 0 0,1 0 0 0 0,-1 0 0 0 0,0 0 0 0 0,0-1 0 0 0,0 1 0 0 0,0 0 0 0 0,1 0 0 0 0,-1-1 0 0 0,0 1 0 0 0,0 0 0 0 0,1-1 0 0 0,-1 1 0 0 0,0-1 0 0 0,1 1 0 0 0,-1-1 0 0 0,0 1 0 0 0,1-1 1 0 0,-1 1-1 0 0,1-1 0 0 0,-1 0 0 0 0,1 1 0 0 0,-1-1 0 0 0,1 0 0 0 0,-1 1 0 0 0,1-1 0 0 0,0 0 0 0 0,-1 0 0 0 0,1 1 0 0 0,0-1 0 0 0,0 0 0 0 0,0 0 0 0 0,-1 0 0 0 0,1 0-18 0 0,-4 47 191 0 0,1 1 0 0 0,3-1-1 0 0,2 1 1 0 0,1-1 0 0 0,3 1-1 0 0,9 34-190 0 0,-8-38 148 0 0,-7-39-127 0 0,0 1 0 0 0,0 0-1 0 0,0 0 1 0 0,0 0-1 0 0,1-1 1 0 0,0 1-1 0 0,0 0 1 0 0,0 0 0 0 0,0-1-1 0 0,1 1 1 0 0,0-1-1 0 0,0 1 1 0 0,0-1-1 0 0,1 0 1 0 0,-1 0 0 0 0,1 0-1 0 0,0 0 1 0 0,0 0-1 0 0,0-1 1 0 0,1 1-1 0 0,-1-1 1 0 0,1 0 0 0 0,0 0-1 0 0,0 0 1 0 0,0 0-1 0 0,0-1 1 0 0,0 0-1 0 0,1 0 1 0 0,-1 0 0 0 0,1 0-1 0 0,-1-1 1 0 0,1 1-1 0 0,0-1 1 0 0,-1 0-1 0 0,1-1 1 0 0,0 1 0 0 0,0-1-1 0 0,0 0 1 0 0,-1 0-1 0 0,1-1 1 0 0,0 1-1 0 0,0-1-20 0 0,7-3-30 0 0,0 1 0 0 0,0-2-1 0 0,-1 0 1 0 0,1 0-1 0 0,-1-1 1 0 0,0 0-1 0 0,-1-1 1 0 0,1-1-1 0 0,-2 1 1 0 0,1-2-1 0 0,-1 1 1 0 0,0-1-1 0 0,-1 0 1 0 0,0-1-1 0 0,0 0 1 0 0,-1 0 0 0 0,0-1-1 0 0,-1 0 1 0 0,0 0-1 0 0,-1-1 1 0 0,-1 1-1 0 0,1-1 1 0 0,-1-2 30 0 0,-4 13-7 0 0,1-1 1 0 0,-1 1 0 0 0,0 0 0 0 0,0-1 0 0 0,1 1-1 0 0,-1-1 1 0 0,0 1 0 0 0,0 0 0 0 0,0-1-1 0 0,-1 1 1 0 0,1-1 0 0 0,0 1 0 0 0,0 0-1 0 0,-1-1 1 0 0,1 1 0 0 0,-1 0 0 0 0,1 0-1 0 0,-1-1 1 0 0,0 1 0 0 0,1 0 0 0 0,-1 0 0 0 0,0 0-1 0 0,0-1 1 0 0,0 1 0 0 0,0 0 0 0 0,0 0-1 0 0,0 1 1 0 0,0-1 0 0 0,0 0 0 0 0,0 0-1 0 0,0 0 1 0 0,0 1 0 0 0,-1-1 0 0 0,1 0-1 0 0,0 1 1 0 0,-1-1 0 0 0,1 1 0 0 0,0 0 0 0 0,-1-1-1 0 0,1 1 1 0 0,0 0 0 0 0,-1 0 0 0 0,1 0-1 0 0,-1 0 1 0 0,1 0 0 0 0,0 0 0 0 0,-1 0-1 0 0,1 1 1 0 0,-1-1 0 0 0,1 0 0 0 0,0 1-1 0 0,0-1 1 0 0,-1 1 6 0 0,-78 25-37 0 0,74-23 36 0 0,0-1-1 0 0,0 0 0 0 0,1 1 1 0 0,-1 0-1 0 0,1 1 0 0 0,0-1 1 0 0,0 1-1 0 0,0 0 0 0 0,0 0 1 0 0,1 0-1 0 0,0 1 0 0 0,0-1 1 0 0,0 1-1 0 0,0 0 0 0 0,1 1 0 0 0,0-1 1 0 0,0 1-1 0 0,0-1 0 0 0,0 1 1 0 0,1 0-1 0 0,0 0 0 0 0,1 0 1 0 0,-1 0-1 0 0,1 0 0 0 0,0 0 1 0 0,0 0-1 0 0,1 0 0 0 0,0 1 1 0 0,0-1-1 0 0,1 0 0 0 0,-1 0 1 0 0,1 0-1 0 0,1 1 0 0 0,-1-1 1 0 0,1 0-1 0 0,0-1 0 0 0,0 1 1 0 0,1 0-1 0 0,0 0 0 0 0,0-1 0 0 0,0 0 1 0 0,0 0-1 0 0,1 0 0 0 0,0 0 1 0 0,0 0-1 0 0,1-1 0 0 0,-1 1 1 0 0,1-1-1 0 0,0 0 0 0 0,4 2 2 0 0,7-2-342 0 0,1-1 1 0 0,0-1-1 0 0,0-1 0 0 0,0 0 0 0 0,-1-1 0 0 0,1 0 0 0 0,0-2 1 0 0,0 0-1 0 0,0-1 0 0 0,-1 0 0 0 0,1-1 0 0 0,-1-1 0 0 0,0-1 0 0 0,0-1 1 0 0,-1 0-1 0 0,0 0 0 0 0,0-2 0 0 0,-1 0 0 0 0,0 0 0 0 0,0-2 0 0 0,-1 1 1 0 0,3-5 341 0 0,15-14-1268 0 0</inkml:trace>
  <inkml:trace contextRef="#ctx0" brushRef="#br0" timeOffset="245.489">1291 12 3288 0 0,'-1'-1'106'0'0,"0"0"0"0"0,0 0 0 0 0,0 0 0 0 0,0 0 0 0 0,0 0 0 0 0,0 1 0 0 0,0-1 0 0 0,0 0 0 0 0,0 1 0 0 0,0-1 0 0 0,-1 1 0 0 0,1-1 0 0 0,0 1 0 0 0,0-1 0 0 0,-1 1 0 0 0,1 0 0 0 0,0 0 0 0 0,-1 0 0 0 0,1-1-1 0 0,0 1 1 0 0,0 1 0 0 0,-1-1 0 0 0,1 0 0 0 0,0 0 0 0 0,-1 0 0 0 0,1 1 0 0 0,0-1 0 0 0,0 1 0 0 0,-1-1 0 0 0,1 1 0 0 0,0-1 0 0 0,0 1 0 0 0,0 0 0 0 0,0-1 0 0 0,0 1 0 0 0,0 0 0 0 0,0 0 0 0 0,0 0 0 0 0,0 0 0 0 0,0 0 0 0 0,0 0 0 0 0,1 0 0 0 0,-1 0-1 0 0,0 0 1 0 0,1 0 0 0 0,-1 1-106 0 0,-41 56 906 0 0,34-35-720 0 0,0 1 0 0 0,1 1 0 0 0,2-1 0 0 0,0 1 0 0 0,2 0 0 0 0,1 0 0 0 0,1 1 0 0 0,0-1 0 0 0,3 0 0 0 0,0 0 0 0 0,1 0 0 0 0,1 0 0 0 0,2 0 0 0 0,0-1 0 0 0,6 14-186 0 0,29 103 514 0 0,-26-98-722 0 0,-1 1-1 0 0,-3 1 0 0 0,-2 0 1 0 0,-2 0-1 0 0,2 45 209 0 0,-9-88-146 0 0,1 1 0 0 0,-1-1-1 0 0,0 1 1 0 0,0-1 0 0 0,0 1 0 0 0,-1-1 0 0 0,1 1-1 0 0,-1-1 1 0 0,1 0 0 0 0,-1 1 0 0 0,0-1 0 0 0,1 0-1 0 0,-1 1 1 0 0,-1-1 0 0 0,1 0 0 0 0,0 0 0 0 0,0 0-1 0 0,-1 0 1 0 0,1 0 0 0 0,-1 0 0 0 0,0 0 0 0 0,1-1-1 0 0,-1 1 1 0 0,0-1 0 0 0,0 1 0 0 0,0-1-1 0 0,0 0 1 0 0,0 1 0 0 0,-1-1 0 0 0,1 0 0 0 0,0 0-1 0 0,0-1 1 0 0,-1 1 0 0 0,1 0 0 0 0,-1-1 0 0 0,1 1-1 0 0,0-1 1 0 0,-1 0 0 0 0,1 0 0 0 0,-1 0 0 0 0,1 0-1 0 0,-1 0 1 0 0,1-1 0 0 0,-1 1 0 0 0,1-1 146 0 0,-30-15-1159 0 0,6-1 36 0 0</inkml:trace>
  <inkml:trace contextRef="#ctx0" brushRef="#br0" timeOffset="786.384">947 447 2156 0 0,'-15'10'4269'0'0,"44"-10"-3166"0"0,44-10-911 0 0,386-44 684 0 0,-441 53-840 0 0,-15 0-25 0 0,1-1 1 0 0,0 1 0 0 0,0 0 0 0 0,0 0 0 0 0,0 1 0 0 0,0-1-1 0 0,0 1 1 0 0,0 0 0 0 0,0 0 0 0 0,0 0 0 0 0,0 0 0 0 0,0 1 0 0 0,0 0-1 0 0,0 0 1 0 0,-1 0 0 0 0,1 0 0 0 0,0 0 0 0 0,0 1 0 0 0,-1 0 0 0 0,1 0-1 0 0,-1 0 1 0 0,1 0 0 0 0,-1 0 0 0 0,0 1 0 0 0,0-1 0 0 0,0 1 0 0 0,0 0-1 0 0,0 0 1 0 0,-1 0 0 0 0,1 0 0 0 0,-1 1 0 0 0,0-1 0 0 0,0 0-1 0 0,0 1 1 0 0,-1 0 0 0 0,1 1-12 0 0,-80 197 1103 0 0,78-200-1125 0 0,0-1 1 0 0,0 0-1 0 0,0 0 1 0 0,1 1-1 0 0,-1-1 1 0 0,0 0-1 0 0,1 0 1 0 0,-1 1-1 0 0,1-1 1 0 0,-1 0-1 0 0,1 0 1 0 0,-1 0-1 0 0,1 0 0 0 0,0 0 1 0 0,0 0-1 0 0,-1 0 1 0 0,1 0-1 0 0,0 0 1 0 0,0 0-1 0 0,0 0 1 0 0,0 0-1 0 0,0-1 1 0 0,0 1-1 0 0,0 0 1 0 0,1-1-1 0 0,-1 1 1 0 0,0-1-1 0 0,0 1 0 0 0,0-1 1 0 0,1 0-1 0 0,-1 1 1 0 0,0-1-1 0 0,0 0 1 0 0,1 0-1 0 0,-1 0 1 0 0,0 0-1 0 0,0 0 1 0 0,1 0-1 0 0,-1 0 1 0 0,0 0-1 0 0,1-1 1 0 0,-1 1-1 0 0,0 0 1 0 0,0-1-1 0 0,0 1 0 0 0,1-1 1 0 0,-1 1-1 0 0,0-1 22 0 0,60-26-3221 0 0,-16-8 546 0 0,-26 15 1408 0 0</inkml:trace>
  <inkml:trace contextRef="#ctx0" brushRef="#br0" timeOffset="1146.687">1697 183 1452 0 0,'-21'-6'4395'0'0,"17"43"-2162"0"0,4-31-2024 0 0,-24-32 3529 0 0,15 11-5570 0 0,5 4-4131 0 0,6 9 4493 0 0,9-5 160 0 0</inkml:trace>
  <inkml:trace contextRef="#ctx0" brushRef="#br0" timeOffset="2279.89">1889 378 1332 0 0,'76'33'3917'0'0,"-67"-24"-3675"0"0,-1 1 0 0 0,0 0 0 0 0,-1 0 1 0 0,0 1-1 0 0,-1 0 0 0 0,0 0 0 0 0,0 0 1 0 0,-2 1-1 0 0,1 0 0 0 0,-1 0 0 0 0,-1 0 0 0 0,0 1 1 0 0,-1-1-1 0 0,0 1 0 0 0,-1 7-242 0 0,-1-19 30 0 0,0 0 0 0 0,0 0-1 0 0,-1 0 1 0 0,1 0 0 0 0,0 0-1 0 0,-1 0 1 0 0,1 0 0 0 0,-1 0-1 0 0,1 0 1 0 0,-1 0 0 0 0,1-1 0 0 0,-1 1-1 0 0,0 0 1 0 0,0 0 0 0 0,1 0-1 0 0,-1-1 1 0 0,0 1 0 0 0,0-1-1 0 0,0 1 1 0 0,1 0 0 0 0,-1-1 0 0 0,0 1-1 0 0,0-1 1 0 0,0 0 0 0 0,0 1-1 0 0,0-1 1 0 0,0 0 0 0 0,0 0-1 0 0,0 1 1 0 0,0-1 0 0 0,0 0-1 0 0,0 0 1 0 0,0 0 0 0 0,-1 0 0 0 0,1 0-1 0 0,0-1 1 0 0,0 1 0 0 0,0 0-1 0 0,0 0 1 0 0,0-1 0 0 0,0 1-1 0 0,0 0 1 0 0,0-1 0 0 0,1 1 0 0 0,-1-1-1 0 0,0 1 1 0 0,0-1 0 0 0,0 0-1 0 0,0 1 1 0 0,1-1 0 0 0,-1 0-1 0 0,0 0 1 0 0,1 1 0 0 0,-1-1 0 0 0,0 0-1 0 0,1 0 1 0 0,-1 0-30 0 0,-1-11 12 0 0,0 1 1 0 0,0-1-1 0 0,1 0 0 0 0,1 1 1 0 0,0-1-1 0 0,0 0 1 0 0,1 1-1 0 0,1-1 0 0 0,0 0 1 0 0,0 1-1 0 0,1 0 0 0 0,1 0 1 0 0,0 0-1 0 0,0 0 0 0 0,1 0 1 0 0,1 1-1 0 0,-1-1 0 0 0,2 2 1 0 0,-1-1-1 0 0,2 1 1 0 0,-1 0-1 0 0,1 0 0 0 0,0 1 1 0 0,2-1-13 0 0,-6 5-11 0 0,1 0 0 0 0,0 0 0 0 0,0 1 0 0 0,0 0 0 0 0,1 0 0 0 0,-1 0 1 0 0,0 0-1 0 0,1 1 0 0 0,0 0 0 0 0,0 0 0 0 0,0 1 0 0 0,-1 0 0 0 0,1 0 0 0 0,1 0 0 0 0,-1 0 1 0 0,0 1-1 0 0,0 0 0 0 0,0 1 0 0 0,0-1 11 0 0,0 2-8 0 0,0 1 1 0 0,0-1-1 0 0,0 1 0 0 0,0 1 1 0 0,0-1-1 0 0,-1 1 0 0 0,0 0 1 0 0,1 0-1 0 0,-1 0 0 0 0,-1 1 1 0 0,1-1-1 0 0,-1 1 0 0 0,0 0 1 0 0,0 1-1 0 0,0-1 0 0 0,-1 1 1 0 0,0 0-1 0 0,0 0 1 0 0,0 0-1 0 0,-1 0 0 0 0,0 0 1 0 0,0 0-1 0 0,0 1 0 0 0,-1-1 1 0 0,0 4 7 0 0,4 2-22 0 0,-4-6 22 0 0,0 0 0 0 0,0 0-1 0 0,0 0 1 0 0,1 0 0 0 0,0-1 0 0 0,0 1-1 0 0,1-1 1 0 0,-1 0 0 0 0,1 1 0 0 0,1-1-1 0 0,-1 0 1 0 0,1-1 0 0 0,-1 1 0 0 0,1-1-1 0 0,1 1 1 0 0,-1-1 0 0 0,0 0-1 0 0,1-1 1 0 0,0 1 0 0 0,0-1 0 0 0,0 0-1 0 0,0 0 1 0 0,1-1 0 0 0,-1 1 0 0 0,1-1-1 0 0,0 0 1 0 0,-1-1 0 0 0,1 1 0 0 0,0-1-1 0 0,3 0 1 0 0,16-3-101 0 0,1-2 0 0 0,-1 0-1 0 0,0-2 1 0 0,0 0 0 0 0,0-2-1 0 0,-1-1 1 0 0,0-1 0 0 0,-1 0-1 0 0,0-2 1 0 0,-1-1 0 0 0,8-7 101 0 0,105-90-564 0 0,-134 109 561 0 0,0 0 0 0 0,-1-1 0 0 0,1 1 0 0 0,0 0 0 0 0,-1 0 0 0 0,1-1 0 0 0,-1 1 0 0 0,1 0 0 0 0,-1-1 0 0 0,1 1 0 0 0,-1-1 1 0 0,0 1-1 0 0,0 0 0 0 0,0-1 0 0 0,0 1 0 0 0,0-1 0 0 0,0 1 0 0 0,0-1 0 0 0,0 1 0 0 0,0-1 0 0 0,-1 1 0 0 0,1 0 0 0 0,-1-1 0 0 0,1 1 0 0 0,-1 0 0 0 0,1-1 0 0 0,-1 1 0 0 0,0 0 0 0 0,0 0 0 0 0,0 0 0 0 0,0-1 0 0 0,1 1 0 0 0,-1 0 0 0 0,-1 0 0 0 0,1 0 0 0 0,0 0 0 0 0,0 1 0 0 0,0-1 0 0 0,0 0 0 0 0,-1 0 0 0 0,1 1 0 0 0,0-1 1 0 0,-1 1-1 0 0,1-1 0 0 0,0 1 0 0 0,-1-1 0 0 0,1 1 0 0 0,-1 0 0 0 0,1 0 0 0 0,0 0 0 0 0,-1 0 0 0 0,1 0 0 0 0,-1 0 0 0 0,1 0 0 0 0,-1 0 3 0 0,-91-1 317 0 0,77 4-271 0 0,-1 0 1 0 0,0 2-1 0 0,1 0 0 0 0,0 0 0 0 0,0 2 0 0 0,1 0 1 0 0,0 0-1 0 0,0 2 0 0 0,0 0 0 0 0,1 0 0 0 0,0 1 1 0 0,1 1-1 0 0,1 0 0 0 0,-1 1 0 0 0,2 1 1 0 0,-10 12-47 0 0,20-23 2 0 0,0 0 1 0 0,0 0-1 0 0,1 0 1 0 0,-1 0-1 0 0,1 0 1 0 0,-1 0 0 0 0,1-1-1 0 0,0 1 1 0 0,0 0-1 0 0,0 0 1 0 0,0 0-1 0 0,0 0 1 0 0,0 0 0 0 0,1 0-1 0 0,-1 0 1 0 0,1 0-1 0 0,-1 0 1 0 0,1 0-1 0 0,0 0 1 0 0,-1 0 0 0 0,1 0-1 0 0,0-1 1 0 0,0 1-1 0 0,1 0 1 0 0,-1-1-1 0 0,0 1 1 0 0,0-1 0 0 0,1 1-1 0 0,-1-1 1 0 0,1 0-1 0 0,-1 1 1 0 0,1-1-1 0 0,0 0 1 0 0,-1 0 0 0 0,1 0-1 0 0,0 0 1 0 0,0-1-1 0 0,0 1 1 0 0,0 0-1 0 0,-1-1 1 0 0,1 1 0 0 0,0-1-1 0 0,0 0 1 0 0,0 0-1 0 0,0 1 1 0 0,1-1-3 0 0,102 14-48 0 0,-99-14 46 0 0,225-26-638 0 0,-147 9 190 0 0,189-62 483 0 0,-324 76 2090 0 0,-174 70-535 0 0,223-56-2079 0 0,32-14 138 0 0,148-97-1057 0 0,-167 91 1405 0 0,1-1 0 0 0,-1 0-1 0 0,-1-1 1 0 0,0 0 0 0 0,0 0-1 0 0,-1-1 1 0 0,-1-1 0 0 0,0 0 0 0 0,-1 0-1 0 0,0 0 1 0 0,-1-1 0 0 0,0 1-1 0 0,-1-2 1 0 0,-1 1 0 0 0,0 0-1 0 0,-1-1 1 0 0,-1 0 0 0 0,0 0 0 0 0,-1 0-1 0 0,-1 0 1 0 0,0-7 5 0 0,-1 19 81 0 0,1-1 1 0 0,-1 1 0 0 0,0-1-1 0 0,0 1 1 0 0,-1 0-1 0 0,1 0 1 0 0,-1 0-1 0 0,1 0 1 0 0,-1 0-1 0 0,0 0 1 0 0,0 0 0 0 0,-1 1-1 0 0,1-1 1 0 0,0 1-1 0 0,-1-1 1 0 0,1 1-1 0 0,-1 0 1 0 0,0 0 0 0 0,0 0-1 0 0,0 0 1 0 0,0 1-1 0 0,0-1 1 0 0,0 1-1 0 0,0 0 1 0 0,-1 0-1 0 0,1 0 1 0 0,0 0 0 0 0,-1 0-1 0 0,1 1 1 0 0,-1-1-1 0 0,1 1 1 0 0,-1 0-1 0 0,1 0 1 0 0,0 1-1 0 0,-1-1 1 0 0,1 1 0 0 0,-1-1-1 0 0,1 1 1 0 0,0 0-1 0 0,-1 0 1 0 0,1 1-1 0 0,0-1 1 0 0,0 1-1 0 0,0-1 1 0 0,0 1 0 0 0,-1 1-82 0 0,-1 8-9 0 0,0 0 1 0 0,1 1 0 0 0,0-1-1 0 0,1 1 1 0 0,1 0-1 0 0,0 0 1 0 0,0 0 0 0 0,1 0-1 0 0,0 0 1 0 0,2 0 0 0 0,-1 1-1 0 0,1-1 1 0 0,1 0 0 0 0,0 0-1 0 0,1-1 1 0 0,0 1 0 0 0,0 0-1 0 0,2-1 1 0 0,1 3 8 0 0,39 150-2750 0 0,-4 2-3946 0 0,-37-140 5420 0 0,-2-3 48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33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3 868 0 0,'15'-3'3318'0'0,"9"21"861"0"0,90 254-3062 0 0,-114-270-4893 0 0,-9-11 1504 0 0,-2-9 958 0 0</inkml:trace>
  <inkml:trace contextRef="#ctx0" brushRef="#br0" timeOffset="527.766">254 346 1844 0 0,'38'-29'4114'0'0,"-30"20"-3694"0"0,147-213 2475 0 0,-99 240-2998 0 0,-27-2 35 0 0,-18-11 79 0 0,0-1 1 0 0,0 1-1 0 0,0 1 0 0 0,-1 0 1 0 0,0 0-1 0 0,0 1 1 0 0,0 0-1 0 0,-1 1 0 0 0,0 0 1 0 0,-1 1-1 0 0,0-1 1 0 0,0 2-1 0 0,-1-1 0 0 0,0 1 1 0 0,0 0-1 0 0,-1 0 1 0 0,-1 1-1 0 0,0 0 1 0 0,0 0-1 0 0,-1 0 0 0 0,0 1 1 0 0,-1-1-1 0 0,1 8-11 0 0,-5-14-36 0 0,0 1-1 0 0,0-1 0 0 0,0 0 1 0 0,0 0-1 0 0,-1 0 0 0 0,0 0 1 0 0,0 0-1 0 0,0 0 0 0 0,-1 0 1 0 0,0 0-1 0 0,0-1 0 0 0,0 1 1 0 0,0-1-1 0 0,-1 0 0 0 0,1 0 1 0 0,-1 0-1 0 0,0-1 0 0 0,-1 1 1 0 0,1-1-1 0 0,0 0 0 0 0,-1 0 1 0 0,0-1-1 0 0,0 1 37 0 0,-82 10-5052 0 0,46-27 3759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5:0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59 964 0 0,'0'0'659'0'0,"0"0"-88"0"0,0 0-55 0 0,4-21 1806 0 0,14 5-2051 0 0,-21 16 914 0 0,-15 61-781 0 0,4 0 0 0 0,2 1 1 0 0,2 0-1 0 0,4 1 0 0 0,2 0 0 0 0,4 41-404 0 0,2-99 40 0 0,0 0-1 0 0,1 0 0 0 0,-1-1 0 0 0,1 1 1 0 0,1-1-1 0 0,-1 0 0 0 0,0 0 0 0 0,1 0 1 0 0,0 0-1 0 0,0-1 0 0 0,0 1 0 0 0,0-1 0 0 0,1 0 1 0 0,-1 0-1 0 0,1-1 0 0 0,0 1 0 0 0,0-1 1 0 0,-1 0-1 0 0,2 0 0 0 0,-1-1 0 0 0,0 1 1 0 0,0-1-1 0 0,0-1 0 0 0,1 1 0 0 0,-1-1 0 0 0,0 1 1 0 0,1-1-1 0 0,-1-1 0 0 0,0 1 0 0 0,1-1 1 0 0,-1 0-1 0 0,0 0 0 0 0,1-1-39 0 0,-1 2-36 0 0,13-2-296 0 0,1 0 0 0 0,-1-1 0 0 0,0-1 0 0 0,-1-1 0 0 0,1 0 0 0 0,-1-1 0 0 0,0-1 0 0 0,-1-1 0 0 0,1 0 0 0 0,4-5 332 0 0,-9-1-3465 0 0,-12 14 2282 0 0</inkml:trace>
  <inkml:trace contextRef="#ctx0" brushRef="#br0" timeOffset="265.477">6 390 2580 0 0,'-5'-5'4173'0'0,"64"-18"-3130"0"0,50-5-255 0 0,98-30-4013 0 0,-179 42 674 0 0,-21 8 1343 0 0</inkml:trace>
  <inkml:trace contextRef="#ctx0" brushRef="#br0" timeOffset="531.205">35 69 1912 0 0,'19'-33'6999'0'0,"64"12"-7495"0"0,-76 20 797 0 0,228-13-5881 0 0,-203 14 4300 0 0</inkml:trace>
  <inkml:trace contextRef="#ctx0" brushRef="#br0" timeOffset="765.549">758 113 904 0 0,'-125'327'6217'0'0,"83"-200"-7783"0"0,31-121-903 0 0,6-6 1219 0 0</inkml:trace>
  <inkml:trace contextRef="#ctx0" brushRef="#br0" timeOffset="952.913">481 321 1688 0 0,'2'-24'7219'0'0,"26"32"-5301"0"0,-15-2-2131 0 0,178 80 728 0 0,-81-3-2951 0 0,-109-82 2300 0 0,0 1 0 0 0,1-1 0 0 0,-1 0 0 0 0,0 1 0 0 0,0-1 0 0 0,0 1 0 0 0,0-1 0 0 0,0 1 0 0 0,-1 0 0 0 0,1-1 0 0 0,0 1 0 0 0,-1 0 0 0 0,1 0 0 0 0,-1-1 0 0 0,0 1 0 0 0,0 0 0 0 0,1 0 0 0 0,-1-1 1 0 0,0 1-1 0 0,0 0 0 0 0,-1 0 0 0 0,1 0 0 0 0,0-1 0 0 0,-1 1 0 0 0,1 0 0 0 0,-1 0 0 0 0,1-1 0 0 0,-1 1 0 0 0,0 0 0 0 0,0-1 0 0 0,1 1 0 0 0,-1-1 0 0 0,0 1 0 0 0,-1-1 0 0 0,1 1 0 0 0,0-1 0 0 0,0 0 0 0 0,-1 0 0 0 0,1 1 0 0 0,0-1 0 0 0,-1 0 0 0 0,1 0 0 0 0,-1 0 0 0 0,0-1 0 0 0,0 1 136 0 0,-16 10-1200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3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2 1344 0 0,'-1'1'127'0'0,"1"-1"1"0"0,0 0-1 0 0,0 0 1 0 0,0 1-1 0 0,-1-1 0 0 0,1 0 1 0 0,0 0-1 0 0,0 0 0 0 0,-1 1 1 0 0,1-1-1 0 0,0 0 1 0 0,-1 0-1 0 0,1 0 0 0 0,0 0 1 0 0,-1 1-1 0 0,1-1 0 0 0,0 0 1 0 0,-1 0-1 0 0,1 0 0 0 0,0 0 1 0 0,-1 0-1 0 0,1 0 1 0 0,0 0-1 0 0,-1 0 0 0 0,1 0 1 0 0,0 0-1 0 0,-1 0 0 0 0,1 0 1 0 0,0 0-1 0 0,-1-1 0 0 0,1 1 1 0 0,0 0-1 0 0,-1 0 1 0 0,1 0-1 0 0,0 0 0 0 0,-1-1 1 0 0,1 1-1 0 0,0 0 0 0 0,0 0 1 0 0,-1 0-1 0 0,1-1 1 0 0,0 1-1 0 0,0 0 0 0 0,-1-1 1 0 0,1 1-1 0 0,0 0 0 0 0,0 0 1 0 0,0-1-1 0 0,-1 1-127 0 0,-5 7 41 0 0,-12 18 221 0 0,1 0 0 0 0,1 1-1 0 0,1 0 1 0 0,1 1 0 0 0,2 1 0 0 0,0 0 0 0 0,2 1-1 0 0,0 7-261 0 0,-69 150-249 0 0,29-146-5322 0 0,48-40 4325 0 0,2 0-36 0 0</inkml:trace>
  <inkml:trace contextRef="#ctx0" brushRef="#br0" timeOffset="249.454">1 151 904 0 0,'12'-26'6595'0'0,"19"23"-4377"0"0,45 29-2579 0 0,-57-18 1031 0 0,275 110 322 0 0,-56-21-6656 0 0,-178-82 2742 0 0,-35-13 1566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3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294 454 1324 0 0,'-1'0'46'0'0,"1"1"0"0"0,-1-1 0 0 0,1 0 0 0 0,-1 0 0 0 0,1 1 0 0 0,-1-1 0 0 0,1 0 0 0 0,-1 0 1 0 0,1 1-1 0 0,-1-1 0 0 0,1 0 0 0 0,-1 0 0 0 0,0 0 0 0 0,1 0 0 0 0,-1 0 0 0 0,1 0 0 0 0,-1 0 0 0 0,0 0 0 0 0,1 0 0 0 0,-1 0 0 0 0,1 0 0 0 0,-1 0 0 0 0,1 0 0 0 0,-1-1 0 0 0,1 1 0 0 0,-1 0 0 0 0,0 0 0 0 0,1-1 0 0 0,-1 1 1 0 0,1 0-1 0 0,0-1 0 0 0,-1 1 0 0 0,1 0 0 0 0,-1-1 0 0 0,1 1 0 0 0,-1-1 0 0 0,1 1 0 0 0,0-1 0 0 0,-1 1 0 0 0,1-1 0 0 0,0 1 0 0 0,0-1 0 0 0,-1 1 0 0 0,1-1 0 0 0,0 1 0 0 0,0-1 0 0 0,0 0 0 0 0,0 1 0 0 0,0-1 0 0 0,-1 1 1 0 0,1-1-1 0 0,0 1 0 0 0,0-1 0 0 0,0 0 0 0 0,1 1 0 0 0,-1-1 0 0 0,0 1 0 0 0,0-1 0 0 0,0 1 0 0 0,0-1 0 0 0,1 0 0 0 0,-1 1-46 0 0,-18 4 170 0 0,0 2 0 0 0,0 0 0 0 0,1 1 0 0 0,0 1 0 0 0,1 1 0 0 0,-1 0 0 0 0,2 1 0 0 0,-1 1 0 0 0,1 0 0 0 0,1 1 0 0 0,0 1 0 0 0,1 0 0 0 0,0 1 0 0 0,1 0 0 0 0,-6 11-170 0 0,16-24 26 0 0,0 1 0 0 0,1-1 0 0 0,-1 1 0 0 0,0-1 0 0 0,1 1 1 0 0,0 0-1 0 0,-1 0 0 0 0,1-1 0 0 0,0 1 0 0 0,0 0 0 0 0,0 0 0 0 0,0 0 0 0 0,0 0 0 0 0,1 1 0 0 0,-1-1 0 0 0,0 0 0 0 0,1 0 0 0 0,0 0 0 0 0,-1 1 0 0 0,1-1 0 0 0,0 0 0 0 0,0 0 0 0 0,1 0 0 0 0,-1 1 0 0 0,0-1 0 0 0,1 0 0 0 0,-1 0 0 0 0,1 0 0 0 0,0 1 0 0 0,-1-1 0 0 0,1 0 1 0 0,0 0-1 0 0,0 0 0 0 0,1-1 0 0 0,-1 1 0 0 0,0 0 0 0 0,1 0 0 0 0,-1 0 0 0 0,1-1 0 0 0,-1 1 0 0 0,1-1 0 0 0,0 1 0 0 0,0-1 0 0 0,-1 0 0 0 0,1 0 0 0 0,0 0 0 0 0,0 0 0 0 0,0 0 0 0 0,0 0 0 0 0,1 0 0 0 0,-1-1 0 0 0,0 1 0 0 0,0-1 0 0 0,0 0 0 0 0,1 1 0 0 0,0-1-26 0 0,19 3-97 0 0,0-1-1 0 0,0-1 0 0 0,0-1 0 0 0,1 0 0 0 0,-1-2 0 0 0,0-1 1 0 0,0-1-1 0 0,0 0 0 0 0,7-4 98 0 0,-22 6-46 0 0,12-1-207 0 0,0 0-1 0 0,0-2 1 0 0,0 0-1 0 0,-1-2 1 0 0,0 0-1 0 0,0-1 0 0 0,-1 0 1 0 0,0-1-1 0 0,0-2 1 0 0,2-2 253 0 0,-10 2-311 0 0,-5-1 24 0 0</inkml:trace>
  <inkml:trace contextRef="#ctx0" brushRef="#br0" timeOffset="420.449">444 529 3912 0 0,'-213'-41'1611'0'0,"257"39"-1721"0"0,1-3 0 0 0,-1-1 1 0 0,0-2-1 0 0,0-2 1 0 0,-1-2-1 0 0,0-2 1 0 0,7-5 109 0 0,-42 17-17 0 0,0 0 1 0 0,0 0 0 0 0,0-1-1 0 0,0 0 1 0 0,-1 0 0 0 0,1-1-1 0 0,-1 0 1 0 0,0 0-1 0 0,0-1 1 0 0,0 1 0 0 0,0-2-1 0 0,-1 1 1 0 0,0-1 0 0 0,0 0-1 0 0,-1 0 1 0 0,1-1-1 0 0,-1 1 1 0 0,-1-1 0 0 0,1 0-1 0 0,-1-1 1 0 0,0 1 0 0 0,-1-1-1 0 0,0 0 1 0 0,0 1-1 0 0,-1-3 17 0 0,-1-2 160 0 0,-2 0-1 0 0,0 0 0 0 0,0 0 1 0 0,-1 0-1 0 0,-1 0 0 0 0,0 0 1 0 0,-1 0-1 0 0,0 1 0 0 0,0 0 1 0 0,-2-1-1 0 0,1 2 0 0 0,-1-1 0 0 0,-1 1 1 0 0,0 0-1 0 0,-1-1-159 0 0,-84-78 4672 0 0,92 89-4383 0 0,-20 45 322 0 0,15-14-450 0 0,2 0 1 0 0,1 0 0 0 0,2 0-1 0 0,0 0 1 0 0,2 0 0 0 0,2 0-1 0 0,1-1 1 0 0,1 1 0 0 0,9 25-162 0 0,131 491 97 0 0,-117-407-4193 0 0,-35-155-1477 0 0,-7-16 4168 0 0,7 4 283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3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2064 0 0,'18'-26'2526'0'0,"-10"38"439"0"0,-10 22-2797 0 0,2 1 0 0 0,1-1 0 0 0,2 0 0 0 0,1 0 0 0 0,2 0 0 0 0,1 0 0 0 0,1-1 0 0 0,2 0 0 0 0,13 26-168 0 0,-10-17 101 0 0,21 77-2211 0 0,-33-115 1205 0 0,-1-3-2093 0 0,0-1 1691 0 0</inkml:trace>
  <inkml:trace contextRef="#ctx0" brushRef="#br0" timeOffset="251.431">54 169 1048 0 0,'1'-8'385'0'0,"1"0"0"0"0,1 0 0 0 0,-1 0 0 0 0,1 0 0 0 0,1 1 0 0 0,-1-1 0 0 0,1 1 0 0 0,1 0 0 0 0,-1 0 0 0 0,1 0 0 0 0,0 0 0 0 0,1 1 0 0 0,-1 0 0 0 0,2 0 0 0 0,-1 1 0 0 0,0 0 0 0 0,1 0 0 0 0,4-2-385 0 0,-4 2-51 0 0,0 0-1 0 0,0 1 1 0 0,0 0 0 0 0,1 0 0 0 0,0 1-1 0 0,-1 0 1 0 0,1 1 0 0 0,0 0-1 0 0,1 0 1 0 0,-1 0 0 0 0,0 1-1 0 0,0 0 1 0 0,1 1 0 0 0,-1 0-1 0 0,0 0 1 0 0,1 1 0 0 0,-1 0-1 0 0,0 0 1 0 0,0 1 0 0 0,0 0-1 0 0,0 1 1 0 0,0-1 0 0 0,0 2 0 0 0,0-1-1 0 0,-1 1 1 0 0,0 0 0 0 0,0 0-1 0 0,4 4 52 0 0,9 43-2609 0 0,-20-40 1845 0 0</inkml:trace>
  <inkml:trace contextRef="#ctx0" brushRef="#br0" timeOffset="502.723">90 439 2064 0 0,'2'2'972'0'0,"1"-1"-152"0"0,2-1-100 0 0,1-1-12 0 0,18-2-119 0 0,-12 3-93 0 0,29-12 0 0 0,-10 7-76 0 0,4-1-84 0 0,-2 0-60 0 0,6-1-192 0 0,1 4-8 0 0,-2-5-752 0 0,1 5-788 0 0,-9-3 67 0 0,-1 2 81 0 0,-2-1 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2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1496 0 0,'3'-2'801'0'0,"6"-9"-108"0"0,-6 8-94 0 0,-3 3-51 0 0,0 0 18 0 0,4-17 491 0 0,4 4-1004 0 0,-8 13 72 0 0,0 1 0 0 0,1-1 0 0 0,-1 1 1 0 0,1-1-1 0 0,-1 1 0 0 0,0-1 0 0 0,1 0 0 0 0,-1 1 1 0 0,1-1-1 0 0,-1 0 0 0 0,1 1 0 0 0,0-1 1 0 0,-1 0-1 0 0,1 0 0 0 0,-1 0 0 0 0,1 1 1 0 0,-1-1-1 0 0,1 0 0 0 0,0 0 0 0 0,-1 0 0 0 0,1 0 1 0 0,-1 0-1 0 0,1 0 0 0 0,0 0 0 0 0,-1 0 1 0 0,1 0-1 0 0,-1-1 0 0 0,1 1 0 0 0,-1 0 0 0 0,1 0 1 0 0,0 0-1 0 0,-1-1 0 0 0,1 1 0 0 0,-1 0 1 0 0,1-1-1 0 0,-1 1 0 0 0,1 0 0 0 0,-1-1 1 0 0,0 1-1 0 0,1 0 0 0 0,-1-1-125 0 0,23 339 491 0 0,12-143-2323 0 0,-41-189-1764 0 0,-4-33 475 0 0,9 22 3118 0 0,-6-19-1271 0 0</inkml:trace>
  <inkml:trace contextRef="#ctx0" brushRef="#br0" timeOffset="543.548">39 233 1216 0 0,'6'-55'4477'0'0,"26"77"-3890"0"0,195 201 794 0 0,-219-215-1404 0 0,6-16 730 0 0,-14 7-711 0 0,144-350 624 0 0,-113 280-313 0 0,-15 121-267 0 0,79 523 234 0 0,-89-552-349 0 0,0 13-2969 0 0,-6-34 1713 0 0,-4 0-1254 0 0,2-3 1410 0 0</inkml:trace>
  <inkml:trace contextRef="#ctx0" brushRef="#br0" timeOffset="1413.923">1240 98 936 0 0,'1'-1'60'0'0,"0"1"0"0"0,0-1-1 0 0,0 1 1 0 0,-1-1 0 0 0,1 0-1 0 0,0 1 1 0 0,-1-1 0 0 0,1 0 0 0 0,0 0-1 0 0,-1 0 1 0 0,1 1 0 0 0,-1-1-1 0 0,1 0 1 0 0,-1 0 0 0 0,1 0-1 0 0,-1 0 1 0 0,0 0 0 0 0,0 0 0 0 0,1 0-1 0 0,-1 0 1 0 0,0 0 0 0 0,0 0-1 0 0,0 0 1 0 0,0 0 0 0 0,0 0 0 0 0,0 0-1 0 0,0 0 1 0 0,0 1 0 0 0,-1-1-1 0 0,1 0 1 0 0,0 0 0 0 0,-1 0 0 0 0,1 0-1 0 0,0 0 1 0 0,-1 0 0 0 0,1 0-1 0 0,-1 0 1 0 0,1 1 0 0 0,-1-1 0 0 0,0 0-1 0 0,1 0 1 0 0,-1 1 0 0 0,0-1-1 0 0,0 0 1 0 0,1 1 0 0 0,-1-1 0 0 0,0 1-1 0 0,0-1 1 0 0,0 1 0 0 0,0-1-1 0 0,0 1 1 0 0,1 0 0 0 0,-1-1 0 0 0,0 1-1 0 0,0 0 1 0 0,0 0 0 0 0,0 0-1 0 0,0 0 1 0 0,0 0 0 0 0,-1 0-60 0 0,-60-11 1189 0 0,45 15-1110 0 0,1 0 0 0 0,-1 0 0 0 0,1 2 0 0 0,0 0 0 0 0,0 1 0 0 0,1 0 0 0 0,0 1 0 0 0,0 1 0 0 0,1 1 1 0 0,0 0-1 0 0,1 0 0 0 0,0 2 0 0 0,0-1 0 0 0,2 2 0 0 0,-1-1 0 0 0,1 2 0 0 0,0 1-79 0 0,4-3 74 0 0,-1 1 1 0 0,2 0-1 0 0,-1 1 0 0 0,2 0 0 0 0,0 0 1 0 0,1 0-1 0 0,0 0 0 0 0,1 1 1 0 0,1-1-1 0 0,0 1 0 0 0,1 0 0 0 0,0 11-74 0 0,2-20 39 0 0,-1 0 0 0 0,1 0 0 0 0,0 0 0 0 0,0 0-1 0 0,1 0 1 0 0,-1-1 0 0 0,1 1 0 0 0,1 0-1 0 0,-1-1 1 0 0,1 1 0 0 0,0-1 0 0 0,0 0 0 0 0,0 0-1 0 0,1 0 1 0 0,0 0 0 0 0,0-1 0 0 0,0 1 0 0 0,1-1-1 0 0,-1 0 1 0 0,1-1 0 0 0,0 1 0 0 0,0-1 0 0 0,0 0-1 0 0,1 0 1 0 0,-1 0 0 0 0,1-1 0 0 0,-1 0-1 0 0,1 0 1 0 0,0 0 0 0 0,0-1 0 0 0,0 0 0 0 0,0 0-1 0 0,0 0 1 0 0,3-1-39 0 0,-2-1-4 0 0,-1 0 0 0 0,1-1 1 0 0,-1 0-1 0 0,0 0 0 0 0,1 0 0 0 0,-1-1 0 0 0,0 0 0 0 0,0 0 0 0 0,-1-1 0 0 0,1 0 1 0 0,-1 0-1 0 0,0 0 0 0 0,0 0 0 0 0,0-1 0 0 0,0 0 0 0 0,-1 0 0 0 0,0 0 1 0 0,0-1-1 0 0,0 1 0 0 0,-1-1 0 0 0,1 0 0 0 0,-2 0 0 0 0,1 0 0 0 0,-1 0 0 0 0,1-1 1 0 0,-2 1-1 0 0,1 0 0 0 0,-1-1 4 0 0,22-42-212 0 0,7 90 231 0 0,40 290-2315 0 0,-70-330 1387 0 0,0 6-1449 0 0,0-6 1212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57 1048 0 0,'41'-57'6048'0'0,"-29"86"-5458"0"0,139 475 327 0 0,-102-325-1198 0 0,-49-178-326 0 0,-39 2-4150 0 0,20-18 3543 0 0</inkml:trace>
  <inkml:trace contextRef="#ctx0" brushRef="#br0" timeOffset="1039.343">17 122 836 0 0,'-16'-6'3479'0'0,"26"2"-1927"0"0,48 2-1383 0 0,-23 1 168 0 0,592-81 1249 0 0,-559 67 277 0 0,-65 17-1859 0 0,-1-1 1 0 0,0 1-1 0 0,1 0 1 0 0,-1 0 0 0 0,0 0-1 0 0,0 0 1 0 0,0 0-1 0 0,0 1 1 0 0,0-1 0 0 0,-1 0-1 0 0,1 1 1 0 0,-1 0-1 0 0,0-1 1 0 0,1 1 0 0 0,-1 0-1 0 0,0-1 1 0 0,-1 1-1 0 0,1 0 1 0 0,0 0-1 0 0,-1 0 1 0 0,0 0 0 0 0,1 0-1 0 0,-1 0 1 0 0,0 0-1 0 0,-1 0-4 0 0,3 8 20 0 0,87 402 78 0 0,-70-291-33 0 0,-17-137-67 0 0,0 0 0 0 0,2 0 0 0 0,0 0 0 0 0,0 1 0 0 0,1 0 0 0 0,1-1 0 0 0,1 2 1 0 0,0-1-1 0 0,0 1 0 0 0,1 0 0 0 0,1 1 0 0 0,0 0 0 0 0,1 0 0 0 0,0 1 0 0 0,1 0 0 0 0,0 1 0 0 0,1 0 0 0 0,8-5 2 0 0,-12 15-12 0 0,0 0-1 0 0,1 0 1 0 0,-1 1 0 0 0,0 0-1 0 0,0 1 1 0 0,0 0-1 0 0,0 0 1 0 0,0 0-1 0 0,0 1 1 0 0,-1 0 0 0 0,1 1-1 0 0,-1 0 1 0 0,0 0-1 0 0,0 0 1 0 0,0 1-1 0 0,-1 0 1 0 0,0 1 0 0 0,0-1-1 0 0,0 1 1 0 0,0 0-1 0 0,-1 0 1 0 0,0 1-1 0 0,-1 0 1 0 0,4 5 12 0 0,7 5 13 0 0,-1-3 3 0 0,-7-3-16 0 0,1-1 0 0 0,1-1 0 0 0,-1 0 0 0 0,2 0 0 0 0,-1-1-1 0 0,1 0 1 0 0,0 0 0 0 0,1-1 0 0 0,0 0 0 0 0,0-1 0 0 0,0-1 0 0 0,1 0 0 0 0,0 0 0 0 0,0-1 0 0 0,0 0 0 0 0,7 0 0 0 0,-3-6 13 0 0,-1-2-1 0 0,0 0 1 0 0,1 0 0 0 0,-2-1 0 0 0,1-1 0 0 0,-1-1 0 0 0,1 0 0 0 0,-2-1 0 0 0,1 0 0 0 0,-1-1 0 0 0,-1 0 0 0 0,5-5-13 0 0,-12 10-1 0 0,182-173-477 0 0,-188 178 470 0 0,0 0-1 0 0,0-1 1 0 0,0 1-1 0 0,0-1 1 0 0,0 0-1 0 0,0 1 1 0 0,0-1-1 0 0,0 0 1 0 0,-1 0-1 0 0,1 1 1 0 0,0-1-1 0 0,0 0 1 0 0,0 0-1 0 0,0 0 1 0 0,0 0-1 0 0,0 0 1 0 0,0-1-1 0 0,0 1 1 0 0,0 0-1 0 0,0 0 1 0 0,0-1-1 0 0,0 1 1 0 0,-1-1-1 0 0,2 1 1 0 0,-1-1-1 0 0,0 1 1 0 0,0-1-1 0 0,0 1 1 0 0,0-1-1 0 0,0 0 1 0 0,0 0-1 0 0,1 1 1 0 0,-1-1-1 0 0,0 0 1 0 0,1 0-1 0 0,-1 0 1 0 0,0 0-1 0 0,1 0 1 0 0,-1 0-1 0 0,1 0 1 0 0,0 0-1 0 0,-1 0 1 0 0,1 0-1 0 0,0 0 1 0 0,-1 0-1 0 0,1 0 1 0 0,0 0-1 0 0,0 0 1 0 0,0 0-1 0 0,0 0 1 0 0,0 0-1 0 0,0-1 1 0 0,0 1-1 0 0,1 0 1 0 0,-1 0-1 0 0,0 0 1 0 0,1 0-1 0 0,-1 0 1 0 0,0 0-1 0 0,1 0 1 0 0,-1 0-1 0 0,1 0 1 0 0,0 0-1 0 0,-1 0 1 0 0,1 1-1 0 0,0-1 1 0 0,-1 0-1 0 0,1 0 1 0 0,1 0 8 0 0,-91 19 64 0 0,76-15-60 0 0,1 1 0 0 0,-1 0 0 0 0,1 1 0 0 0,0 0 0 0 0,1 0-1 0 0,-1 2 1 0 0,1-1 0 0 0,0 2 0 0 0,1-1 0 0 0,-1 1 0 0 0,2 1 0 0 0,-1 0 0 0 0,1 0 0 0 0,0 1-1 0 0,1 0 1 0 0,0 0 0 0 0,1 1 0 0 0,0 0 0 0 0,1 0 0 0 0,0 1 0 0 0,1 0 0 0 0,0 0 0 0 0,1 0 0 0 0,-1 5-5 0 0,7-11-4 0 0,0 0 0 0 0,0 0-1 0 0,1-1 1 0 0,-1 1 0 0 0,1-1-1 0 0,1 0 1 0 0,-1 0 0 0 0,1 0-1 0 0,0 0 1 0 0,0 0 0 0 0,0-1-1 0 0,1 0 1 0 0,-1 0-1 0 0,1 0 1 0 0,0-1 0 0 0,0 1-1 0 0,0-1 1 0 0,1 0 0 0 0,-1-1-1 0 0,1 1 1 0 0,0-1 0 0 0,0 0-1 0 0,-1 0 1 0 0,1-1 0 0 0,0 0-1 0 0,1 0 1 0 0,-1-1-1 0 0,3 1 6 0 0,12 0-491 0 0,0-2-1 0 0,0 0 0 0 0,-1-1 0 0 0,1 0 0 0 0,-1-2 0 0 0,0-1 0 0 0,0 0 0 0 0,0-2 0 0 0,-1 0 0 0 0,0-1 0 0 0,2-2 492 0 0,2-2-1228 0 0</inkml:trace>
  <inkml:trace contextRef="#ctx0" brushRef="#br0" timeOffset="1383.373">2003 471 2056 0 0,'4'-12'1820'0'0,"-3"13"-1772"0"0,-1-1 1 0 0,0 1 0 0 0,0-1 0 0 0,1 1-1 0 0,-1-1 1 0 0,0 1 0 0 0,1-1 0 0 0,-1 1-1 0 0,0-1 1 0 0,1 0 0 0 0,-1 1 0 0 0,0-1 0 0 0,1 1-1 0 0,-1-1 1 0 0,1 0 0 0 0,-1 1 0 0 0,1-1-1 0 0,-1 0 1 0 0,1 0 0 0 0,-1 0 0 0 0,1 1-1 0 0,0-1 1 0 0,-1 0 0 0 0,1 0 0 0 0,-1 0 0 0 0,1 0-1 0 0,-1 0 1 0 0,1 0 0 0 0,-1 0 0 0 0,1 0-1 0 0,0 0 1 0 0,-1 0 0 0 0,1 0 0 0 0,-1 0 0 0 0,1 0-1 0 0,-1-1 1 0 0,1 1 0 0 0,-1 0 0 0 0,1 0-1 0 0,-1-1 1 0 0,1 1 0 0 0,-1 0 0 0 0,1-1-1 0 0,-1 1 1 0 0,1 0 0 0 0,-1-1 0 0 0,0 1 0 0 0,1-1-1 0 0,-1 1 1 0 0,0 0 0 0 0,1-1 0 0 0,-1 1-1 0 0,0-1 1 0 0,1 1 0 0 0,-1-1 0 0 0,0 1 0 0 0,0-1-1 0 0,0 0 1 0 0,0 1 0 0 0,1-1 0 0 0,-1 1-1 0 0,0-1 1 0 0,0 1 0 0 0,0-1 0 0 0,0 1-1 0 0,0-1 1 0 0,0 0 0 0 0,-1 0-49 0 0,98 150 845 0 0,-98-131 36 0 0,-14-39-470 0 0,12 10-427 0 0,0-1 1 0 0,0 1 0 0 0,1-1-1 0 0,0 1 1 0 0,1-1-1 0 0,1 0 1 0 0,0 0-1 0 0,0 0 1 0 0,1 1-1 0 0,1-1 1 0 0,0 0-1 0 0,1 1 1 0 0,0-1 0 0 0,0 1-1 0 0,1 0 1 0 0,1 0-1 0 0,0 0 1 0 0,0 1-1 0 0,1 0 1 0 0,0 0-1 0 0,1 0 1 0 0,0 1-1 0 0,1 0 1 0 0,0 0 0 0 0,0 1-1 0 0,1 0 1 0 0,0 0-1 0 0,0 1 1 0 0,1 0-1 0 0,0 1 1 0 0,0 0-1 0 0,1 0 1 0 0,-1 1-1 0 0,1 1 1 0 0,0 0 0 0 0,1 0-1 0 0,-1 1 1 0 0,1 1-1 0 0,-1-1 1 0 0,2 2 15 0 0,4 4-69 0 0,0 1 1 0 0,0 1 0 0 0,0 0-1 0 0,-1 2 1 0 0,0 0 0 0 0,0 0-1 0 0,-1 2 1 0 0,0 0 0 0 0,0 0-1 0 0,-1 2 1 0 0,0-1 0 0 0,-1 2-1 0 0,0 0 1 0 0,1 3 68 0 0,47 83-5168 0 0,-57-84 4034 0 0</inkml:trace>
  <inkml:trace contextRef="#ctx0" brushRef="#br0" timeOffset="10283.23">2649 522 1120 0 0,'0'0'337'0'0,"0"0"-93"0"0,0 0 32 0 0,0 0-36 0 0,0 0-99 0 0,0 0-24 0 0,0 0-18 0 0,0 0-6 0 0,0 0-10 0 0,0 0 45 0 0,0 0 37 0 0,0 0-74 0 0,0 0 31 0 0,-49 20 1741 0 0,67-13 593 0 0,155-17-3270 0 0,-60-22-3200 0 0,-83 19 2771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3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29 976 0 0,'-67'-23'3673'0'0,"56"24"-3521"0"0,1 1 0 0 0,-1 0 1 0 0,1 1-1 0 0,0 0 0 0 0,-1 0 0 0 0,1 1 1 0 0,1 1-1 0 0,-1 0 0 0 0,1 0 0 0 0,0 1 1 0 0,0 0-1 0 0,0 0 0 0 0,1 1 0 0 0,0 0 1 0 0,-4 5-153 0 0,7-7 96 0 0,1-1 0 0 0,0 1 0 0 0,0 1 0 0 0,0-1-1 0 0,1 1 1 0 0,0-1 0 0 0,0 1 0 0 0,0 0 0 0 0,1 0 0 0 0,0 0 0 0 0,0 0 0 0 0,0 1 0 0 0,1-1 0 0 0,0 0 0 0 0,0 1 0 0 0,1 3-96 0 0,0-8 136 0 0,4 10 145 0 0,4-9-257 0 0,0 0 0 0 0,0 0-1 0 0,1-1 1 0 0,-1 0-1 0 0,1-1 1 0 0,-1 1-1 0 0,1-2 1 0 0,-1 1-1 0 0,1-1 1 0 0,0-1-1 0 0,-1 1 1 0 0,1-1 0 0 0,-1-1-1 0 0,1 0 1 0 0,-1 0-1 0 0,0 0 1 0 0,0-1-1 0 0,0-1 1 0 0,0 1-1 0 0,0-1 1 0 0,-1-1-1 0 0,1 1 1 0 0,-1-1-1 0 0,0 0 1 0 0,-1-1 0 0 0,1 0-1 0 0,-1 0 1 0 0,0 0-1 0 0,1-3-23 0 0,-7 9 29 0 0,1-1-1 0 0,-1 0 0 0 0,0 0 1 0 0,1 0-1 0 0,0 1 0 0 0,-1-1 1 0 0,1 0-1 0 0,-1 1 0 0 0,1-1 1 0 0,0 0-1 0 0,-1 1 0 0 0,1-1 1 0 0,0 1-1 0 0,0-1 0 0 0,0 1 1 0 0,-1-1-1 0 0,1 1 0 0 0,0 0 1 0 0,0-1-1 0 0,0 1 0 0 0,0 0 1 0 0,0 0-1 0 0,0-1 0 0 0,0 1 1 0 0,0 0-1 0 0,-1 0 0 0 0,1 0 1 0 0,0 0-1 0 0,0 0 0 0 0,0 1 1 0 0,0-1-1 0 0,0 0 0 0 0,0 0 1 0 0,0 1-1 0 0,0-1 1 0 0,-1 0-1 0 0,1 1 0 0 0,0-1 1 0 0,0 1-1 0 0,0-1 0 0 0,-1 1 1 0 0,1-1-1 0 0,0 1 0 0 0,0-1 1 0 0,-1 1-1 0 0,1 0 0 0 0,-1 0 1 0 0,1-1-1 0 0,-1 1 0 0 0,1 0 1 0 0,-1 0-1 0 0,1-1 0 0 0,-1 1 1 0 0,1 0-1 0 0,-1 0 0 0 0,0 0 1 0 0,0 0-1 0 0,1 0 0 0 0,-1 0 1 0 0,0 0-1 0 0,0 0 0 0 0,0 0 1 0 0,0-1-1 0 0,0 1 0 0 0,0 0 1 0 0,0 0-1 0 0,-1 0 0 0 0,1 0 1 0 0,0 0-1 0 0,-1 0-28 0 0,24 43 115 0 0,-20-41-105 0 0,1 0 0 0 0,0-1 0 0 0,1 0 0 0 0,-1 0 1 0 0,0 0-1 0 0,1 0 0 0 0,-1-1 0 0 0,1 0 0 0 0,-1 0 0 0 0,1 0 0 0 0,-1 0 0 0 0,1-1 0 0 0,0 1 0 0 0,-1-1 0 0 0,1-1 1 0 0,0 1-1 0 0,-1-1 0 0 0,1 1 0 0 0,0-1 0 0 0,-1-1 0 0 0,1 1 0 0 0,-1-1 0 0 0,0 1 0 0 0,1-1 0 0 0,-1 0 0 0 0,1-1-10 0 0,113-75 105 0 0,-98 63-71 0 0,163-97-144 0 0,-174 112 71 0 0,0 0 0 0 0,1 0 0 0 0,-1 1 0 0 0,0 0 0 0 0,0 0 0 0 0,0 1 0 0 0,-1 0 0 0 0,1 1 0 0 0,0 0 0 0 0,-1 0 0 0 0,1 1 1 0 0,-1 0-1 0 0,0 1 0 0 0,-1-1 0 0 0,1 2 0 0 0,-1-1 0 0 0,0 1 0 0 0,0 0 0 0 0,-1 0 0 0 0,1 1 0 0 0,-1 0 0 0 0,-1 0 0 0 0,1 0 0 0 0,-1 1 0 0 0,-1 0 0 0 0,1 0 0 0 0,-2 0 0 0 0,1 0 0 0 0,-1 1 0 0 0,0 0 0 0 0,0-1 0 0 0,-1 1 0 0 0,-1 0 0 0 0,1 0 0 0 0,-1 1 39 0 0,-3-5-253 0 0,0-1 0 0 0,0 1 1 0 0,0 0-1 0 0,-1-1 0 0 0,1 1 1 0 0,-1-1-1 0 0,0 0 1 0 0,-1 0-1 0 0,1 0 0 0 0,-1 0 1 0 0,1 0-1 0 0,-1-1 0 0 0,0 0 1 0 0,0 0-1 0 0,-1 0 1 0 0,1 0-1 0 0,-1 0 0 0 0,1-1 1 0 0,-1 0-1 0 0,0 0 0 0 0,0 0 1 0 0,-4 0 252 0 0,-45 12-2362 0 0,27-6 1184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4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9 384 928 0 0,'-2'-36'7724'0'0,"-1"10"-6075"0"0,3 26-1584 0 0,0 0-1 0 0,0 0-10 0 0,0-3 1928 0 0,47 409-2084 0 0,-6-47 637 0 0,-37-336-1097 0 0,-1-37-1799 0 0,-2-43-2153 0 0,-1 54 4423 0 0,0-46-2402 0 0,0 19 1299 0 0</inkml:trace>
  <inkml:trace contextRef="#ctx0" brushRef="#br0" timeOffset="654.553">1 451 1368 0 0,'3'-40'4578'0'0,"36"43"-3385"0"0,-14 13-1073 0 0,-1 2 0 0 0,-1 1 0 0 0,0 1-1 0 0,-2 0 1 0 0,0 2 0 0 0,-1 0 0 0 0,-2 2-1 0 0,5 7-119 0 0,-2-5 104 0 0,80 111 843 0 0,-101-137-921 0 0,0-1 0 0 0,0 1 0 0 0,0-1 0 0 0,0 1 0 0 0,0 0-1 0 0,0-1 1 0 0,1 1 0 0 0,-1-1 0 0 0,0 1 0 0 0,0-1 0 0 0,0 1 0 0 0,0-1 0 0 0,0 1-1 0 0,1 0 1 0 0,-1-1 0 0 0,0 1 0 0 0,0-1 0 0 0,1 1 0 0 0,-1 0 0 0 0,0-1 0 0 0,1 1 0 0 0,-1 0-1 0 0,0-1 1 0 0,1 1 0 0 0,-1 0 0 0 0,1 0 0 0 0,-1-1 0 0 0,0 1 0 0 0,1 0 0 0 0,-1 0-1 0 0,1 0 1 0 0,-1 0 0 0 0,1 0 0 0 0,-1-1 0 0 0,1 1 0 0 0,-1 0 0 0 0,0 0 0 0 0,1 0-1 0 0,-1 0 1 0 0,1 0 0 0 0,-1 0 0 0 0,1 0 0 0 0,-1 1 0 0 0,1-1 0 0 0,-1 0 0 0 0,1 0-1 0 0,-1 0 1 0 0,0 0 0 0 0,1 0 0 0 0,-1 1 0 0 0,1-1 0 0 0,-1 0 0 0 0,0 0 0 0 0,1 1 0 0 0,-1-1-1 0 0,0 0 1 0 0,1 1 0 0 0,-1-1 0 0 0,0 0 0 0 0,1 1 0 0 0,-1-1 0 0 0,0 1 0 0 0,0-1-1 0 0,1 0 1 0 0,-1 1-26 0 0,2-7-105 0 0,112-386 585 0 0,-100 358-495 0 0,-12 26 7 0 0,0 0 1 0 0,1 1-1 0 0,0-1 0 0 0,0 0 1 0 0,1 1-1 0 0,0 0 1 0 0,0 0-1 0 0,1 0 0 0 0,0 0 1 0 0,0 1-1 0 0,1 0 1 0 0,-1 0-1 0 0,1 0 0 0 0,0 1 1 0 0,5-3 7 0 0,-9 7 18 0 0,28 58-6 0 0,80 399-30 0 0,-57-198 449 0 0,-50-247 914 0 0,-4-10-1485 0 0,1-1 0 0 0,0 1-1 0 0,0-1 1 0 0,-1 0 0 0 0,1 1 0 0 0,0-1-1 0 0,0 1 1 0 0,0-1 0 0 0,0 1 0 0 0,-1-1-1 0 0,1 1 1 0 0,0-1 0 0 0,0 0 0 0 0,0 1-1 0 0,0-1 1 0 0,0 1 0 0 0,0-1-1 0 0,0 1 1 0 0,0-1 0 0 0,1 1 0 0 0,-1-1-1 0 0,0 1 1 0 0,0-1 0 0 0,0 1 0 0 0,0-1-1 0 0,1 0 1 0 0,-1 1 0 0 0,0-1 0 0 0,0 1-1 0 0,1-1 1 0 0,-1 0 0 0 0,0 1-1 0 0,1-1 1 0 0,-1 0 0 0 0,0 1 0 0 0,1-1-1 0 0,-1 0 1 0 0,1 1 0 0 0,-1-1 0 0 0,0 0-1 0 0,1 0 1 0 0,-1 0 0 0 0,1 1 0 0 0,-1-1-1 0 0,1 0 1 0 0,-1 0 0 0 0,1 0-1 0 0,-1 0 1 0 0,1 0 0 0 0,-1 0 0 0 0,0 0-1 0 0,1 0 1 0 0,-1 0 0 0 0,1 0 0 0 0,-1 0-1 0 0,1 0 1 0 0,-1 0 0 0 0,1 0 0 0 0,-1 0-1 0 0,1-1 1 0 0,-1 1 0 0 0,1 0-1 0 0,-1 0 1 0 0,0-1 0 0 0,1 1 0 0 0,-1 0-1 0 0,0 0 1 0 0,1-1 0 0 0,-1 1 0 0 0,1-1 140 0 0,3-4-1242 0 0</inkml:trace>
  <inkml:trace contextRef="#ctx0" brushRef="#br0" timeOffset="1120.788">1306 736 1120 0 0,'-20'26'4001'0'0,"-8"8"-3469"0"0,-114 269 3477 0 0,139-296-3953 0 0,-8 10-1762 0 0,-8-14-3318 0 0,7-3 3916 0 0</inkml:trace>
  <inkml:trace contextRef="#ctx0" brushRef="#br0" timeOffset="1385.532">942 834 1744 0 0,'2'-16'2601'0'0,"5"-4"2481"0"0,10 28-4485 0 0,215 206 842 0 0,-209-195-1582 0 0,71 51-489 0 0,-26-38-2895 0 0,-67-32 2269 0 0,9-14-1334 0 0,-8 1 1357 0 0</inkml:trace>
  <inkml:trace contextRef="#ctx0" brushRef="#br0" timeOffset="2098.517">2135 154 876 0 0,'4'-6'1398'0'0,"8"-13"3781"0"0,-9 44-3669 0 0,-2 508 1417 0 0,-1-529-2906 0 0,-1 0 0 0 0,1 0-1 0 0,0 0 1 0 0,1 0 0 0 0,-1 0-1 0 0,1 0 1 0 0,0 0 0 0 0,0 0-1 0 0,0 0 1 0 0,0 0 0 0 0,1 0-1 0 0,0 0 1 0 0,-1-1 0 0 0,1 1-1 0 0,1-1 1 0 0,-1 1 0 0 0,0-1-1 0 0,1 0 1 0 0,0 0 0 0 0,0 0-1 0 0,0 0 1 0 0,0 0 0 0 0,0-1-1 0 0,0 1 1 0 0,1-1 0 0 0,-1 0-1 0 0,1 0 1 0 0,-1 0 0 0 0,1-1-1 0 0,0 1 1 0 0,0-1 0 0 0,0 0-1 0 0,0 0 1 0 0,0 0 0 0 0,4 0-21 0 0,2-2-187 0 0,1-1 1 0 0,0 0-1 0 0,-1 0 1 0 0,1-1-1 0 0,-1 0 0 0 0,0-1 1 0 0,0 0-1 0 0,0 0 1 0 0,0-1-1 0 0,-1-1 1 0 0,0 0-1 0 0,0 0 1 0 0,4-4 186 0 0,45-68-6350 0 0,-58 73 4981 0 0,0-10-1 0 0</inkml:trace>
  <inkml:trace contextRef="#ctx0" brushRef="#br0" timeOffset="2378.776">1929 468 1684 0 0,'-15'0'5363'0'0,"33"2"-3671"0"0,43-2-1089 0 0,114-42-354 0 0,-60-3-3778 0 0,-73 17 958 0 0,-30 15 1448 0 0</inkml:trace>
  <inkml:trace contextRef="#ctx0" brushRef="#br0" timeOffset="2641.926">1730 130 2200 0 0,'-12'12'323'0'0,"1"1"0"0"0,-1 1 0 0 0,2 0 0 0 0,0 0 0 0 0,1 1 0 0 0,0 0 0 0 0,1 0 0 0 0,1 1 0 0 0,0 0 0 0 0,1 1 1 0 0,1-1-1 0 0,1 1 0 0 0,0 0 0 0 0,1 1 0 0 0,1-1 0 0 0,0 7-323 0 0,34 96 1146 0 0,-14-94-1132 0 0,0-1 0 0 0,2-1-1 0 0,1-1 1 0 0,1-1-1 0 0,1-1 1 0 0,1-1 0 0 0,1-1-1 0 0,0-1 1 0 0,1-1-1 0 0,1-1 1 0 0,1-2 0 0 0,0-1-1 0 0,1-1 1 0 0,0-1-1 0 0,20 4-13 0 0,-22-5-766 0 0,1-1-1 0 0,0-1 1 0 0,0-2-1 0 0,1-1 0 0 0,-1-1 1 0 0,1-1-1 0 0,9-2 767 0 0,-8-1-1217 0 0</inkml:trace>
  <inkml:trace contextRef="#ctx0" brushRef="#br0" timeOffset="2921.163">2732 1 2720 0 0,'11'8'348'0'0,"0"0"0"0"0,0 0 1 0 0,-1 1-1 0 0,0 1 0 0 0,-1-1 0 0 0,0 2 0 0 0,0-1 0 0 0,-1 1 0 0 0,-1 1 0 0 0,0-1 0 0 0,0 1 0 0 0,1 4-348 0 0,-6-12 98 0 0,14 18 146 0 0,0 1 1 0 0,-1 1-1 0 0,-2 0 1 0 0,0 1-1 0 0,-2 0 1 0 0,-1 1 0 0 0,0 0-1 0 0,-2 1 1 0 0,-2-1-1 0 0,0 2 1 0 0,-1-1-1 0 0,-2 1 1 0 0,-1-1 0 0 0,-1 1-1 0 0,-2 0 1 0 0,0-1-1 0 0,-2 1 1 0 0,-1-1-1 0 0,-1 1 1 0 0,-1-1-1 0 0,-3 1-244 0 0,-51 74-1793 0 0,56-97 1372 0 0,0 0-1 0 0,0 1 1 0 0,-1-1-1 0 0,0-1 1 0 0,0 1-1 0 0,0-1 1 0 0,0 0-1 0 0,-1 0 1 0 0,1 0-1 0 0,-1-1 0 0 0,0 0 1 0 0,0 0-1 0 0,0 0 1 0 0,-1-1-1 0 0,-4 1 422 0 0,5-2-1202 0 0,-8-1 26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5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29 1160 0 0,'0'0'352'0'0,"0"0"62"0"0,0 0-58 0 0,0 0-42 0 0,0 0-60 0 0,-21 2 2237 0 0,0 7-2216 0 0,29-5 2672 0 0,66-2-2437 0 0,-72-2-400 0 0,398-29 746 0 0,-71 14-215 0 0,-328 15-675 0 0,-1 0-63 0 0,8-1-4189 0 0,-57 10 670 0 0,25-5 2357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5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1404 0 0,'2'9'3887'0'0,"47"-4"-2393"0"0,251-16 1025 0 0,-33 9-704 0 0,-153 2-4038 0 0,-35 1-2949 0 0,-79-1 4028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4:5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0 849 1600 0 0,'8'-69'6063'0'0,"8"143"-5585"0"0,28 582 1652 0 0,-30-533-1619 0 0,-9-119-462 0 0,-1 0 0 0 0,1-1 0 0 0,0 1 0 0 0,0-1 0 0 0,1 0 0 0 0,-1-1 0 0 0,0 1 0 0 0,1-1 0 0 0,0 0 0 0 0,-1 0-1 0 0,1-1 1 0 0,0 1 0 0 0,0-1 0 0 0,0-1 0 0 0,0 1 0 0 0,0-1 0 0 0,0 0 0 0 0,0 0 0 0 0,0-1 0 0 0,0 0 0 0 0,0 0 0 0 0,0 0-1 0 0,-1-1 1 0 0,1 0 0 0 0,0 0 0 0 0,-1 0 0 0 0,5-3-49 0 0,-4 3 31 0 0,388-90-399 0 0,-396 93 247 0 0,1-1-1 0 0,0 0 1 0 0,0 0-1 0 0,-1 0 1 0 0,1 0-1 0 0,0-1 1 0 0,-1 1 0 0 0,1 0-1 0 0,0 0 1 0 0,0-1-1 0 0,0 1 1 0 0,-1-1-1 0 0,1 1 1 0 0,0-1-1 0 0,0 1 1 0 0,0-1-1 0 0,0 0 1 0 0,0 0-1 0 0,0 1 1 0 0,0-1-1 0 0,0 0 1 0 0,0 0-1 0 0,0 0 1 0 0,1 0-1 0 0,-1 0 1 0 0,0 0-1 0 0,0 0 1 0 0,1 0-1 0 0,-1-1 1 0 0,1 1-1 0 0,-1 0 1 0 0,1 0-1 0 0,0 0 1 0 0,-1-1-1 0 0,1 1 1 0 0,0 0-1 0 0,0 0 1 0 0,0-1-1 0 0,0 1 1 0 0,0 0-1 0 0,0-1 1 0 0,0 1-1 0 0,0 0 1 0 0,1 0-1 0 0,-1-1 1 0 0,0 1-1 0 0,1 0 1 0 0,-1 0 0 0 0,1 0-1 0 0,-1 0 1 0 0,1-1-1 0 0,0 1 1 0 0,-1 0-1 0 0,1 0 1 0 0,0 0-1 0 0,0 0 1 0 0,0 0-1 0 0,0 1 1 0 0,0-1-1 0 0,0 0 1 0 0,0 0-1 0 0,0 1 1 0 0,0-1-1 0 0,0 0 1 0 0,0 1-1 0 0,0-1 1 0 0,1 1-1 0 0,-1-1 1 0 0,0 1-1 0 0,0 0 122 0 0,-18-10-1302 0 0</inkml:trace>
  <inkml:trace contextRef="#ctx0" brushRef="#br0" timeOffset="310.879">199 1249 1204 0 0,'-12'-10'5293'0'0,"30"7"-3324"0"0,-1 1-2010 0 0,356-61 1706 0 0,-320 47-3547 0 0,-53 16 624 0 0,0 0-100 0 0,-33-13-1126 0 0,7 5 1376 0 0</inkml:trace>
  <inkml:trace contextRef="#ctx0" brushRef="#br0" timeOffset="714.09">31 646 856 0 0,'-13'-19'5447'0'0,"35"19"-3361"0"0,0 1-1895 0 0,191-13 1320 0 0,251-5-1165 0 0,-475 7-5731 0 0,5 10 2963 0 0,3-2 1204 0 0</inkml:trace>
  <inkml:trace contextRef="#ctx0" brushRef="#br0" timeOffset="1808.292">1632 1029 1160 0 0,'0'0'453'0'0,"0"0"-7"0"0,0 0-45 0 0,0 0 5 0 0,0 0 166 0 0,5 4-37 0 0,12 3-284 0 0,0-1 1 0 0,0-1-1 0 0,1 0 0 0 0,0-2 1 0 0,0 0-1 0 0,0-1 1 0 0,0 0-1 0 0,1-2 0 0 0,-1 0 1 0 0,0-1-1 0 0,0-1 0 0 0,0-1 1 0 0,0 0-1 0 0,12-5-251 0 0,33-3 346 0 0,-23 5-170 0 0,0-1 0 0 0,-1-2 0 0 0,0-1-1 0 0,-1-3 1 0 0,0-1 0 0 0,13-8-176 0 0,-45 19 3 0 0,-1 0-1 0 0,1 0 1 0 0,-1 0 0 0 0,0-1 0 0 0,0 0-1 0 0,-1 0 1 0 0,1 0 0 0 0,-1 0 0 0 0,0-1-1 0 0,0 0 1 0 0,0 0 0 0 0,-1 0 0 0 0,1 0-1 0 0,-1 0 1 0 0,-1-1 0 0 0,1 0 0 0 0,-1 1-1 0 0,0-1 1 0 0,0 0 0 0 0,0 0 0 0 0,-1 0-1 0 0,1-6-2 0 0,-6 6-11 0 0,1-1 0 0 0,-1 1 0 0 0,0 0 0 0 0,0 1 0 0 0,0-1 0 0 0,-1 1 0 0 0,0 0-1 0 0,0 0 1 0 0,0 0 0 0 0,-1 1 0 0 0,1-1 0 0 0,-1 1 0 0 0,0 1 0 0 0,-1-1 0 0 0,1 1-1 0 0,0 0 1 0 0,-1 1 0 0 0,0-1 0 0 0,0 1 0 0 0,1 1 0 0 0,-1-1 0 0 0,0 1 0 0 0,0 0-1 0 0,0 1 1 0 0,-1 0 0 0 0,1 0 11 0 0,-24 0 52 0 0,0 1-1 0 0,0 2 1 0 0,0 1-1 0 0,0 1 1 0 0,1 2-1 0 0,0 1 1 0 0,0 1-1 0 0,1 2 1 0 0,0 1-1 0 0,1 1 1 0 0,0 1-1 0 0,1 2 1 0 0,-7 6-52 0 0,18-11 84 0 0,0 0 1 0 0,0 1 0 0 0,1 1-1 0 0,1 1 1 0 0,0 0-1 0 0,1 0 1 0 0,0 2 0 0 0,2-1-1 0 0,-1 2 1 0 0,2-1-1 0 0,0 1 1 0 0,1 1 0 0 0,1 0-1 0 0,1 0 1 0 0,0 1-1 0 0,2 0 1 0 0,0 0 0 0 0,1 0-1 0 0,1 0 1 0 0,0 1-1 0 0,1 11-84 0 0,4-19-7 0 0,1 0 0 0 0,0 0 0 0 0,1 0 0 0 0,0 0 0 0 0,1-1 0 0 0,0 1 0 0 0,1-1-1 0 0,0 0 1 0 0,1-1 0 0 0,0 0 0 0 0,1 0 0 0 0,0 0 0 0 0,0-1 0 0 0,1 0 0 0 0,0-1-1 0 0,1 0 1 0 0,-1 0 0 0 0,2-1 0 0 0,-1 0 0 0 0,1-1 0 0 0,0 0 0 0 0,0-1 0 0 0,1 0 0 0 0,0-1-1 0 0,-1 0 1 0 0,1-1 0 0 0,1 0 0 0 0,-1-1 0 0 0,0 0 0 0 0,1-1 0 0 0,-1 0 0 0 0,1-1-1 0 0,-1-1 1 0 0,0 0 0 0 0,1-1 0 0 0,-1 0 0 0 0,10-3 7 0 0,7 2-646 0 0,-1-2-1 0 0,1-1 1 0 0,-1-1-1 0 0,0-1 1 0 0,-1-2 0 0 0,0 0-1 0 0,0-2 1 0 0,-1-1-1 0 0,-1-1 1 0 0,0-2 0 0 0,-1 0-1 0 0,4-5 647 0 0,7-10-1158 0 0</inkml:trace>
  <inkml:trace contextRef="#ctx0" brushRef="#br0" timeOffset="2510.917">2591 16 1036 0 0,'7'-15'2126'0'0,"-6"16"-2050"0"0,-1-1 1 0 0,0 1-1 0 0,0-1 1 0 0,1 0 0 0 0,-1 1-1 0 0,1-1 1 0 0,-1 0-1 0 0,0 1 1 0 0,1-1 0 0 0,-1 0-1 0 0,1 1 1 0 0,-1-1-1 0 0,1 0 1 0 0,-1 0 0 0 0,1 0-1 0 0,-1 1 1 0 0,1-1-1 0 0,-1 0 1 0 0,1 0 0 0 0,-1 0-1 0 0,1 0 1 0 0,-1 0-1 0 0,1 0 1 0 0,-1 0 0 0 0,1 0-1 0 0,-1 0 1 0 0,1 0-1 0 0,-1 0 1 0 0,1-1 0 0 0,-1 1-1 0 0,1 0 1 0 0,-1 0-1 0 0,1 0 1 0 0,-1-1 0 0 0,1 1-1 0 0,-1 0 1 0 0,1 0 0 0 0,-1-1-1 0 0,0 1 1 0 0,1 0-1 0 0,-1-1 1 0 0,1 1 0 0 0,-1-1-1 0 0,0 1 1 0 0,0 0-1 0 0,1-1 1 0 0,-1 1-77 0 0,41 368 3010 0 0,-41-356-2971 0 0,1-1-1 0 0,1 0 1 0 0,0 0-1 0 0,0 0 1 0 0,1 0-1 0 0,1 0 1 0 0,0-1-1 0 0,0 1 1 0 0,1-1-1 0 0,0 0 1 0 0,1-1-1 0 0,0 1 1 0 0,0-1-1 0 0,1 0 1 0 0,1 0-1 0 0,-1-1 1 0 0,1 0-1 0 0,1-1 1 0 0,-1 1-1 0 0,1-2 1 0 0,0 1-1 0 0,1-1 1 0 0,0-1-1 0 0,0 1 1 0 0,0-2-1 0 0,0 1 1 0 0,1-2-1 0 0,0 1 1 0 0,0-1-1 0 0,0-1 1 0 0,0 0 0 0 0,0-1-1 0 0,7 0-38 0 0,-12 0-298 0 0,1-2 1 0 0,0 1-1 0 0,-1-1 0 0 0,1 0 1 0 0,0 0-1 0 0,-1-1 0 0 0,1 1 1 0 0,-1-2-1 0 0,0 1 0 0 0,0-1 1 0 0,0 0-1 0 0,0 0 0 0 0,0 0 1 0 0,-1-1-1 0 0,1 0 0 0 0,-1 0 1 0 0,0-1-1 0 0,0 1 0 0 0,0-1 1 0 0,-1 0-1 0 0,0 0 0 0 0,0-1 1 0 0,0 1-1 0 0,-1-1 1 0 0,1 0-1 0 0,-2 0 0 0 0,1 0 1 0 0,0 0-1 0 0,-1-2 298 0 0,-1-5-1227 0 0</inkml:trace>
  <inkml:trace contextRef="#ctx0" brushRef="#br0" timeOffset="2758.113">2216 364 1216 0 0,'8'5'4520'0'0,"77"-14"-3349"0"0,328-64-833 0 0,-183 35-5200 0 0,-185 30 3579 0 0</inkml:trace>
  <inkml:trace contextRef="#ctx0" brushRef="#br0" timeOffset="3068.707">3612 139 1140 0 0,'13'22'5700'0'0,"-40"51"-4882"0"0,15-45-204 0 0,-63 268-968 0 0,28-236-4983 0 0,30-53 4060 0 0</inkml:trace>
  <inkml:trace contextRef="#ctx0" brushRef="#br0" timeOffset="3349.825">3280 292 1228 0 0,'19'-14'6732'0'0,"15"20"-4830"0"0,298 133-398 0 0,-127-15-6112 0 0,-166-83 832 0 0,-39-40 2574 0 0</inkml:trace>
  <inkml:trace contextRef="#ctx0" brushRef="#br0" timeOffset="4002.948">1392 520 1024 0 0,'-22'10'287'0'0,"0"1"-1"0"0,1 0 1 0 0,1 2-1 0 0,0 0 1 0 0,0 2-1 0 0,1 0 1 0 0,1 1-1 0 0,1 1 1 0 0,0 0-1 0 0,1 2 1 0 0,1 0-1 0 0,1 0 1 0 0,0 1-1 0 0,2 1 1 0 0,0 0-1 0 0,2 1 1 0 0,0 0-1 0 0,1 1 1 0 0,2 0-1 0 0,0 0 1 0 0,1 1-1 0 0,2-1 1 0 0,0 1-1 0 0,1 0 1 0 0,2 1-1 0 0,0-1 1 0 0,2 0-1 0 0,3 19-286 0 0,0-16 74 0 0,1 0-1 0 0,1 0 0 0 0,2-1 1 0 0,0 1-1 0 0,2-2 1 0 0,1 0-1 0 0,5 8-73 0 0,12 12-250 0 0,1-1-1 0 0,2-2 0 0 0,2-1 1 0 0,2-1-1 0 0,31 26 251 0 0,-16-21-1342 0 0,3-2 0 0 0,1-3 0 0 0,2-1 1 0 0,18 6 1341 0 0,-9-8-1308 0 0</inkml:trace>
  <inkml:trace contextRef="#ctx0" brushRef="#br0" timeOffset="4558.309">4317 55 1204 0 0,'7'1'284'0'0,"0"-1"-1"0"0,0 2 1 0 0,0-1 0 0 0,0 1-1 0 0,-1 0 1 0 0,1 0-1 0 0,-1 1 1 0 0,0 0 0 0 0,1 0-1 0 0,-1 1 1 0 0,-1-1 0 0 0,1 1-1 0 0,0 1 1 0 0,-1-1-1 0 0,4 5-283 0 0,101 137 1728 0 0,-81-90-1364 0 0,-3 1-1 0 0,-2 1 1 0 0,-3 1 0 0 0,-3 1-1 0 0,-2 1 1 0 0,-3 0-1 0 0,-3 1 1 0 0,-2 0 0 0 0,-3 1-1 0 0,-3 51-363 0 0,-6-32 290 0 0,-5-16-241 0 0,-2 1 0 0 0,-4-2 0 0 0,-2 1-1 0 0,-4-2 1 0 0,-2-1 0 0 0,-4 4-49 0 0,9-27-580 0 0,-1 0 1 0 0,-2-1-1 0 0,-1-1 0 0 0,-3-2 0 0 0,0 0 0 0 0,-3-1 1 0 0,0-2-1 0 0,-3-1 0 0 0,0-1 0 0 0,-2-2 1 0 0,-1-1-1 0 0,-2-2 0 0 0,0-1 0 0 0,-38 19 580 0 0,-10-11-1396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5:0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80 303 1552 0 0,'0'0'526'0'0,"0"0"-20"0"0,0 0-58 0 0,0 0-55 0 0,0 0-48 0 0,0-12 67 0 0,3 11 2915 0 0,10 70-3182 0 0,-12-11-52 0 0,70 136-244 0 0,-66-183-4211 0 0,-8-15 3144 0 0</inkml:trace>
  <inkml:trace contextRef="#ctx0" brushRef="#br0" timeOffset="328.078">0 280 1440 0 0,'3'-3'166'0'0,"1"0"1"0"0,-1 0-1 0 0,1 0 0 0 0,0 0 0 0 0,-1 0 1 0 0,1 1-1 0 0,0-1 0 0 0,1 1 1 0 0,-1 0-1 0 0,0 0 0 0 0,1 1 0 0 0,-1-1 1 0 0,1 1-1 0 0,-1 0 0 0 0,1 1 1 0 0,0-1-1 0 0,-1 1 0 0 0,1-1 0 0 0,0 1 1 0 0,3 1-167 0 0,-8-1 42 0 0,18 0 50 0 0,-1 2 0 0 0,0 0 0 0 0,0 0 0 0 0,0 2 0 0 0,0 0-1 0 0,-1 1 1 0 0,0 1 0 0 0,0 0 0 0 0,0 1 0 0 0,-1 1 0 0 0,1 0 0 0 0,-2 1-1 0 0,0 1 1 0 0,0 0 0 0 0,0 1 0 0 0,-1 1 0 0 0,-1 0 0 0 0,0 0-1 0 0,-1 1 1 0 0,4 7-92 0 0,-12-16 64 0 0,0 1 0 0 0,0 0 0 0 0,-1 0 0 0 0,0 0 0 0 0,0 0 0 0 0,0 0-1 0 0,-1 1 1 0 0,1-1 0 0 0,-1 1 0 0 0,-1-1 0 0 0,1 0 0 0 0,-1 1 0 0 0,0 0 0 0 0,0-1 0 0 0,0 1-1 0 0,-1-1 1 0 0,0 0 0 0 0,0 1 0 0 0,-1-1 0 0 0,1 0 0 0 0,-1 1 0 0 0,0-1 0 0 0,0 0 0 0 0,-1 0-1 0 0,0 0 1 0 0,1-1 0 0 0,-2 1 0 0 0,1-1 0 0 0,0 0 0 0 0,-1 1 0 0 0,0-1 0 0 0,0-1 0 0 0,0 1-1 0 0,-1-1 1 0 0,-2 2-64 0 0,-174 93 908 0 0,94-85-2716 0 0,85-13 1702 0 0,1 0 1 0 0,-1 0-1 0 0,1 0 1 0 0,-1 0-1 0 0,1 0 0 0 0,-1-1 1 0 0,1 1-1 0 0,-1 0 1 0 0,1-1-1 0 0,-1 1 0 0 0,1-1 1 0 0,-1 1-1 0 0,1-1 0 0 0,0 0 1 0 0,-1 0-1 0 0,1 0 1 0 0,0 1-1 0 0,0-1 0 0 0,0 0 1 0 0,-1 0-1 0 0,1-1 1 0 0,0 1-1 0 0,0 0 0 0 0,1 0 1 0 0,-1 0-1 0 0,0-1 1 0 0,0 1-1 0 0,1-1 0 0 0,-1 1 1 0 0,0 0-1 0 0,1-1 0 0 0,0 1 1 0 0,-1-1-1 0 0,1 1 1 0 0,0-1-1 0 0,0 1 0 0 0,-1-1 1 0 0,1 1-1 0 0,0-1 1 0 0,1 1-1 0 0,-1-1 0 0 0,0 1 1 0 0,0-1-1 0 0,1 1 0 0 0,-1-1 1 0 0,1 1-1 0 0,-1-1 1 0 0,1 1-1 0 0,-1 0 0 0 0,1-1 1 0 0,0 1-1 0 0,0 0 1 0 0,0-1 105 0 0,9-18-1252 0 0</inkml:trace>
  <inkml:trace contextRef="#ctx0" brushRef="#br0" timeOffset="640.555">559 340 1120 0 0,'24'20'5854'0'0,"6"77"-4296"0"0,-30-95-1369 0 0,5 20 282 0 0,1 3-295 0 0,-4-9-4680 0 0,-3-16 3051 0 0,-5 1 2 0 0</inkml:trace>
  <inkml:trace contextRef="#ctx0" brushRef="#br0" timeOffset="984.252">586 262 1424 0 0,'-6'-31'6554'0'0,"-12"6"-4722"0"0,7 18-8652 0 0,7 7 5530 0 0</inkml:trace>
  <inkml:trace contextRef="#ctx0" brushRef="#br0" timeOffset="1359.224">1005 211 1288 0 0,'-20'12'5287'0'0,"-36"23"-4653"0"0,54-33-596 0 0,-1-1 0 0 0,1 2 0 0 0,0-1-1 0 0,0 0 1 0 0,0 0 0 0 0,0 1 0 0 0,0-1-1 0 0,1 1 1 0 0,-1 0 0 0 0,1-1 0 0 0,-1 1-1 0 0,1 0 1 0 0,0 0 0 0 0,0 0 0 0 0,0 0-1 0 0,1 0 1 0 0,-1 0 0 0 0,1 0 0 0 0,-1 0-1 0 0,1 0 1 0 0,0 0 0 0 0,0 0 0 0 0,1 0-1 0 0,-1 0 1 0 0,1 0 0 0 0,-1 0 0 0 0,1 0-1 0 0,0 0 1 0 0,0 0 0 0 0,0 0 0 0 0,0 0-1 0 0,1-1 1 0 0,-1 1 0 0 0,1-1 0 0 0,0 1-1 0 0,0-1 1 0 0,0 1 0 0 0,0-1-1 0 0,0 0 1 0 0,0 0 0 0 0,0 0 0 0 0,1 0-1 0 0,-1 0 1 0 0,1 0 0 0 0,0-1 0 0 0,-1 1-1 0 0,2-1-37 0 0,34 27 220 0 0,-29-23-151 0 0,-1 0 1 0 0,0 0 0 0 0,0 1-1 0 0,0 0 1 0 0,-1 1-1 0 0,0 0 1 0 0,0 0 0 0 0,-1 0-1 0 0,0 1 1 0 0,0 0-1 0 0,0 0 1 0 0,-1 1 0 0 0,-1 0-70 0 0,-4-6 25 0 0,-1 0 0 0 0,-1 0 1 0 0,1 1-1 0 0,0-1 1 0 0,-1 0-1 0 0,0 0 1 0 0,0 0-1 0 0,0-1 0 0 0,0 1 1 0 0,0 0-1 0 0,0-1 1 0 0,-1 1-1 0 0,1-1 1 0 0,-1 0-1 0 0,1 0 0 0 0,-1 0 1 0 0,0 0-1 0 0,0 0 1 0 0,0-1-1 0 0,0 1 0 0 0,0-1 1 0 0,-1 0-1 0 0,0 0-25 0 0,-105 11-1091 0 0,105-13 853 0 0,0 0 1 0 0,1-1-1 0 0,-1 0 0 0 0,1 1 0 0 0,-1-1 1 0 0,1-1-1 0 0,0 1 0 0 0,-1 0 1 0 0,1-1-1 0 0,1 1 0 0 0,-1-1 1 0 0,0 0-1 0 0,1 0 0 0 0,-1 0 0 0 0,1-1 1 0 0,0 1-1 0 0,0 0 0 0 0,0-1 1 0 0,0 1-1 0 0,1-1 0 0 0,-1 0 0 0 0,1 0 1 0 0,0 1-1 0 0,0-1 0 0 0,0-3 238 0 0,3-7-1292 0 0,12-12 2 0 0</inkml:trace>
  <inkml:trace contextRef="#ctx0" brushRef="#br0" timeOffset="1671.689">1403 267 1580 0 0,'-9'-7'3980'0'0,"-42"13"-2469"0"0,43-4-1419 0 0,-1-1 1 0 0,1 2 0 0 0,0-1 0 0 0,0 1-1 0 0,0 0 1 0 0,0 1 0 0 0,0 0-1 0 0,1 0 1 0 0,-1 1 0 0 0,1 0 0 0 0,0 0-1 0 0,1 1 1 0 0,-1 0 0 0 0,1 0-1 0 0,0 0 1 0 0,1 1 0 0 0,-1 0 0 0 0,1 0-1 0 0,1 0 1 0 0,-1 0 0 0 0,1 1 0 0 0,0 0-1 0 0,1 0 1 0 0,0 0 0 0 0,1 0-1 0 0,-1 1 1 0 0,1-1 0 0 0,0 5-93 0 0,5-7-55 0 0,1-1 0 0 0,0 1 0 0 0,0-1 1 0 0,0 0-1 0 0,0 1 0 0 0,1-2 0 0 0,0 1 0 0 0,0-1 1 0 0,0 1-1 0 0,0-1 0 0 0,1-1 0 0 0,-1 1 0 0 0,1-1 0 0 0,0 0 1 0 0,0 0-1 0 0,1-1 0 0 0,-1 0 0 0 0,0 0 0 0 0,1 0 1 0 0,-1-1-1 0 0,1 0 0 0 0,0 0 0 0 0,3-1 55 0 0,91 4-5162 0 0,-77-4 3882 0 0</inkml:trace>
  <inkml:trace contextRef="#ctx0" brushRef="#br0" timeOffset="2031.154">1495 297 1128 0 0,'10'3'304'0'0,"1"1"0"0"0,-1 0 0 0 0,0 1-1 0 0,0 0 1 0 0,-1 0 0 0 0,1 1 0 0 0,-1 1 0 0 0,0-1 0 0 0,-1 1-1 0 0,0 1 1 0 0,0 0 0 0 0,0 0 0 0 0,-1 0 0 0 0,-1 1-1 0 0,1 0 1 0 0,-1 0 0 0 0,-1 1 0 0 0,1 0 0 0 0,-2 0 0 0 0,1 0-1 0 0,-2 0 1 0 0,1 1 0 0 0,0 4-304 0 0,-32 67 4429 0 0,26-125-4638 0 0,58-175-6349 0 0,-45 188 4526 0 0,-8 19 1094 0 0</inkml:trace>
  <inkml:trace contextRef="#ctx0" brushRef="#br0" timeOffset="2421.826">1930 393 2008 0 0,'13'-2'318'0'0,"0"0"0"0"0,-1-1 1 0 0,1 0-1 0 0,-1-1 0 0 0,1 0 0 0 0,-1-1 0 0 0,0 0 0 0 0,-1-1 0 0 0,1-1 0 0 0,-1 0 1 0 0,-1 0-1 0 0,1-1 0 0 0,-1 0 0 0 0,6-7-318 0 0,-57 7 1627 0 0,30 10-1571 0 0,0 2-1 0 0,0-1 0 0 0,0 1 0 0 0,1 1 0 0 0,-1 0 0 0 0,1 1 0 0 0,0-1 0 0 0,1 2 0 0 0,-1 0 1 0 0,1 0-1 0 0,0 0 0 0 0,1 1 0 0 0,0 1 0 0 0,0-1 0 0 0,1 1 0 0 0,0 1 0 0 0,1-1 1 0 0,-1 2-57 0 0,6-8-11 0 0,0-1-1 0 0,1 0 0 0 0,-1 1 0 0 0,1-1 0 0 0,0 1 0 0 0,-1-1 0 0 0,1 1 0 0 0,0 0 0 0 0,0-1 0 0 0,1 1 1 0 0,-1-1-1 0 0,0 1 0 0 0,1-1 0 0 0,0 1 0 0 0,-1-1 0 0 0,1 0 0 0 0,0 1 0 0 0,0-1 0 0 0,1 0 0 0 0,-1 0 0 0 0,0 0 1 0 0,1 1-1 0 0,-1-1 0 0 0,1-1 0 0 0,0 1 0 0 0,0 0 0 0 0,-1 0 0 0 0,1-1 0 0 0,0 1 0 0 0,0-1 0 0 0,1 1 1 0 0,-1-1-1 0 0,0 0 0 0 0,0 0 0 0 0,1 0 0 0 0,-1 0 0 0 0,1 0 0 0 0,-1-1 0 0 0,3 1 13 0 0,95 18-1942 0 0,-24-22-1205 0 0,-19-11 1882 0 0</inkml:trace>
  <inkml:trace contextRef="#ctx0" brushRef="#br0" timeOffset="2687.343">2396 84 3276 0 0,'-38'-39'7002'0'0,"4"63"-5776"0"0,26-12-1130 0 0,1 0 0 0 0,1 1 0 0 0,0 0-1 0 0,0 1 1 0 0,1-1 0 0 0,1 1 0 0 0,1 0 0 0 0,0 0-1 0 0,0 0 1 0 0,1 0 0 0 0,1 0 0 0 0,1 1-1 0 0,0-1 1 0 0,1 5-96 0 0,46 161-2126 0 0,-31-136-2843 0 0,-15-44 3516 0 0,-3 1 55 0 0,-8 1 19 0 0</inkml:trace>
  <inkml:trace contextRef="#ctx0" brushRef="#br0" timeOffset="2937.313">2130 348 2160 0 0,'0'0'1168'0'0,"0"-2"-136"0"0,0 1-208 0 0,1-2-63 0 0,3 0-101 0 0,2-2-84 0 0,10-1-68 0 0,3-3-156 0 0,7-1-120 0 0,-1-1-208 0 0,6 2-244 0 0,2 0 24 0 0,-1-1-556 0 0,-1 2-564 0 0,1 4 15 0 0,0-2 65 0 0,-5 1 40 0 0</inkml:trace>
  <inkml:trace contextRef="#ctx0" brushRef="#br0" timeOffset="3202.88">2632 324 2536 0 0,'15'-2'324'0'0,"1"0"-1"0"0,-1-1 1 0 0,-1 0-1 0 0,1-1 1 0 0,0-1-1 0 0,-1 0 0 0 0,0-1 1 0 0,-1-1-1 0 0,1 0 1 0 0,-1-1-1 0 0,0 0 1 0 0,-1-1-1 0 0,0 0 1 0 0,10-11-324 0 0,-23 21 15 0 0,0-1 1 0 0,0 1 0 0 0,1-1-1 0 0,-1 0 1 0 0,0 1 0 0 0,0-1 0 0 0,1 0-1 0 0,-1 1 1 0 0,0-1 0 0 0,0 0-1 0 0,0 0 1 0 0,0 0 0 0 0,1 0-1 0 0,-1 0 1 0 0,0 0 0 0 0,0 0 0 0 0,0 0-1 0 0,0 0 1 0 0,1 0 0 0 0,-1-1-1 0 0,0 1 1 0 0,0 0 0 0 0,0-1-1 0 0,1 1 1 0 0,-1 0 0 0 0,0-1 0 0 0,1 1-1 0 0,-1-1 1 0 0,0 1 0 0 0,1-1-1 0 0,-1 1 1 0 0,0-1 0 0 0,1 0-1 0 0,-1 1 1 0 0,1-1 0 0 0,-1 0 0 0 0,1 1-1 0 0,-1-1 1 0 0,1 0 0 0 0,0 1-1 0 0,-1-1 1 0 0,1 0 0 0 0,0 0-1 0 0,0 0 1 0 0,-1 1 0 0 0,1-1 0 0 0,0 0-1 0 0,0 0 1 0 0,0 0 0 0 0,0 0-1 0 0,0 1 1 0 0,0-1 0 0 0,0 0-1 0 0,0 0 1 0 0,1 0 0 0 0,-1 0 0 0 0,0 1-1 0 0,0-1 1 0 0,1 0 0 0 0,-1 0-1 0 0,1 1 1 0 0,-1-1 0 0 0,0 0-1 0 0,1 0 1 0 0,-1 1 0 0 0,1-1-16 0 0,-67 14 247 0 0,44-8-95 0 0,0 2-1 0 0,0 0 0 0 0,1 2 1 0 0,0 0-1 0 0,0 1 1 0 0,1 1-1 0 0,1 1 0 0 0,0 1 1 0 0,0 1-1 0 0,1 0 1 0 0,-15 17-152 0 0,31-29-4 0 0,0 0 0 0 0,0 0 1 0 0,0 1-1 0 0,0-1 0 0 0,1 1 0 0 0,-1-1 1 0 0,1 1-1 0 0,-1 0 0 0 0,1 0 1 0 0,0 0-1 0 0,0-1 0 0 0,0 1 1 0 0,1 0-1 0 0,-1 0 0 0 0,1 0 1 0 0,-1 0-1 0 0,1 0 0 0 0,0 1 1 0 0,0-1-1 0 0,0 0 0 0 0,1 0 0 0 0,-1 0 1 0 0,1 0-1 0 0,0 0 0 0 0,0 0 1 0 0,0-1-1 0 0,0 1 0 0 0,0 0 1 0 0,0 0-1 0 0,1-1 0 0 0,-1 1 1 0 0,1 0-1 0 0,0-1 0 0 0,0 0 0 0 0,0 1 1 0 0,0-1-1 0 0,0 0 0 0 0,1 0 1 0 0,-1 0-1 0 0,1 0 0 0 0,-1-1 1 0 0,1 1-1 0 0,-1-1 0 0 0,1 1 1 0 0,3 0 3 0 0,134 40-4420 0 0,-98-41 1579 0 0,-25-1 1646 0 0</inkml:trace>
  <inkml:trace contextRef="#ctx0" brushRef="#br0" timeOffset="3687.609">3284 193 1060 0 0,'-4'-23'3709'0'0,"-68"11"-1597"0"0,62 13-2032 0 0,1 0-1 0 0,-1 1 0 0 0,1 0 1 0 0,-1 0-1 0 0,1 1 0 0 0,0 0 1 0 0,0 1-1 0 0,0 0 1 0 0,0 0-1 0 0,1 1 0 0 0,0 0 1 0 0,0 1-1 0 0,0 0 0 0 0,0 0 1 0 0,1 0-1 0 0,0 1 1 0 0,1 0-1 0 0,-1 1 0 0 0,1-1 1 0 0,1 1-1 0 0,0 1 0 0 0,0-1 1 0 0,0 0-1 0 0,1 1 0 0 0,0 0 1 0 0,0 3-80 0 0,8-5-61 0 0,1-1 1 0 0,0 1-1 0 0,0-1 1 0 0,0 0-1 0 0,1 0 1 0 0,0 0-1 0 0,0-1 1 0 0,0 0-1 0 0,1-1 0 0 0,0 1 1 0 0,0-1-1 0 0,0 0 1 0 0,0-1-1 0 0,1 0 1 0 0,-1 0-1 0 0,1 0 1 0 0,0-1-1 0 0,-1 0 1 0 0,1-1-1 0 0,0 0 0 0 0,1 0 1 0 0,-1 0-1 0 0,0-1 1 0 0,0-1-1 0 0,8 0 61 0 0,113 2-4172 0 0,-94-1 2845 0 0</inkml:trace>
  <inkml:trace contextRef="#ctx0" brushRef="#br0" timeOffset="4047.182">3647 280 1600 0 0,'0'-2'91'0'0,"0"0"0"0"0,0 0 1 0 0,0 0-1 0 0,0 0 0 0 0,0 0 0 0 0,-1 0 0 0 0,1 0 0 0 0,-1 0 0 0 0,1 0 1 0 0,-1 0-1 0 0,0 1 0 0 0,1-1 0 0 0,-1 0 0 0 0,0 0 0 0 0,0 0 0 0 0,0 1 1 0 0,-1-1-1 0 0,1 1 0 0 0,0-1 0 0 0,-1 1 0 0 0,1-1 0 0 0,-1 1 1 0 0,1 0-1 0 0,-1-1 0 0 0,0 1 0 0 0,1 0 0 0 0,-1 0 0 0 0,0 0 0 0 0,0 1 1 0 0,0-1-1 0 0,0 0 0 0 0,0 1 0 0 0,0-1 0 0 0,0 1 0 0 0,0 0 0 0 0,0-1 1 0 0,0 1-1 0 0,0 0 0 0 0,0 0 0 0 0,0 0 0 0 0,0 1 0 0 0,0-1 0 0 0,0 0 1 0 0,0 1-1 0 0,0 0 0 0 0,0-1 0 0 0,1 1 0 0 0,-1 0 0 0 0,0 0 0 0 0,0 0 1 0 0,0 0-1 0 0,1 0 0 0 0,-1 0 0 0 0,1 0 0 0 0,-1 1 0 0 0,1-1 0 0 0,-1 1 1 0 0,0 0-92 0 0,-9 5 129 0 0,1 0 0 0 0,-1 0 1 0 0,2 1-1 0 0,-1 0 1 0 0,1 1-1 0 0,0 0 0 0 0,1 0 1 0 0,0 1-1 0 0,1 0 1 0 0,0 0-1 0 0,0 1 0 0 0,1 0 1 0 0,0 0-1 0 0,-2 9-129 0 0,8-19 4 0 0,-1 0 0 0 0,1 0-1 0 0,0 0 1 0 0,0 0 0 0 0,0 0 0 0 0,0 0-1 0 0,0 1 1 0 0,0-1 0 0 0,0 0 0 0 0,0 0-1 0 0,0 0 1 0 0,0 0 0 0 0,0 0 0 0 0,1 0 0 0 0,-1 0-1 0 0,0 0 1 0 0,1 0 0 0 0,-1 0 0 0 0,1 0-1 0 0,0 0 1 0 0,-1 0 0 0 0,1 0 0 0 0,0 0-1 0 0,-1-1 1 0 0,1 1 0 0 0,0 0 0 0 0,0 0-1 0 0,-1-1 1 0 0,1 1 0 0 0,0 0 0 0 0,0-1-1 0 0,0 1 1 0 0,0-1 0 0 0,0 1 0 0 0,0-1-1 0 0,0 0 1 0 0,0 1 0 0 0,0-1 0 0 0,0 0-1 0 0,1 0 1 0 0,-1 0 0 0 0,0 0 0 0 0,0 0 0 0 0,0 0-1 0 0,0 0 1 0 0,0 0 0 0 0,0 0 0 0 0,0 0-1 0 0,0 0 1 0 0,0-1 0 0 0,0 1 0 0 0,0-1-1 0 0,0 1 1 0 0,0 0 0 0 0,0-1 0 0 0,0 0-1 0 0,0 1 1 0 0,0-1 0 0 0,0 0 0 0 0,0 0-4 0 0,67-26-324 0 0,-68 27 323 0 0,53-29 1130 0 0,-53 29-1027 0 0,0 0-31 0 0,0 0-60 0 0,31 21-710 0 0,-20-20 283 0 0,0 0 1 0 0,0-1-1 0 0,0-1 0 0 0,0 0 1 0 0,0 0-1 0 0,0-1 0 0 0,0-1 1 0 0,0 0-1 0 0,-1 0 1 0 0,0-1-1 0 0,0 0 0 0 0,0-1 1 0 0,8-5 415 0 0,5 0-1170 0 0,3-2-258 0 0</inkml:trace>
  <inkml:trace contextRef="#ctx0" brushRef="#br0" timeOffset="4297.155">3997 114 1280 0 0,'-2'1'291'0'0,"0"-1"-202"0"0,1 0 1 0 0,0 0 0 0 0,0 0 0 0 0,0 1-1 0 0,-1-1 1 0 0,1 0 0 0 0,0 0 0 0 0,0 1-1 0 0,0-1 1 0 0,0 1 0 0 0,0-1 0 0 0,0 1-1 0 0,0-1 1 0 0,0 1 0 0 0,0 0 0 0 0,0-1-1 0 0,0 1 1 0 0,0 0 0 0 0,0 0-1 0 0,1 0 1 0 0,-1 0 0 0 0,0 0 0 0 0,0 0-1 0 0,1 0 1 0 0,-1 0 0 0 0,1 0 0 0 0,-1 0-1 0 0,1 0 1 0 0,-1 0 0 0 0,1 0 0 0 0,0 0-1 0 0,0 1 1 0 0,-1-1 0 0 0,1 0-1 0 0,0 0 1 0 0,0 0 0 0 0,0 0 0 0 0,0 1-1 0 0,0-1 1 0 0,1 0 0 0 0,-1 0 0 0 0,0 0-1 0 0,0 0 1 0 0,1 1 0 0 0,-1-1 0 0 0,1 0-1 0 0,-1 0 1 0 0,1 0 0 0 0,-1 0 0 0 0,1 0-1 0 0,0 0 1 0 0,0 0 0 0 0,-1 0-1 0 0,1-1 1 0 0,0 1 0 0 0,1 1-90 0 0,68 69 796 0 0,-62-66-700 0 0,-1 0-1 0 0,0 0 1 0 0,0 1 0 0 0,-1 0 0 0 0,0 0 0 0 0,0 0 0 0 0,0 1 0 0 0,-1 0 0 0 0,0 0 0 0 0,0 0-1 0 0,-1 1 1 0 0,1-1 0 0 0,-2 1 0 0 0,1 0 0 0 0,-1 1 0 0 0,-1-1 0 0 0,1 0 0 0 0,-1 1 0 0 0,0 4-96 0 0,-5-5 6 0 0,1 0 1 0 0,-1 0 0 0 0,-1 0-1 0 0,0-1 1 0 0,0 1 0 0 0,0-1-1 0 0,-1 0 1 0 0,0-1 0 0 0,0 1-1 0 0,-1-1 1 0 0,0 0 0 0 0,0 0-1 0 0,0-1 1 0 0,-1 1 0 0 0,0-1-1 0 0,0-1 1 0 0,0 1 0 0 0,0-2-1 0 0,-1 1 1 0 0,-4 1-7 0 0,9-3-215 0 0,0-1 1 0 0,0 1-1 0 0,-1-1 1 0 0,1 0 0 0 0,-1 0-1 0 0,0 0 1 0 0,1 0-1 0 0,-1 0 1 0 0,0-1-1 0 0,1 0 1 0 0,-1 0-1 0 0,0 0 1 0 0,1 0-1 0 0,-1 0 1 0 0,0-1-1 0 0,1 0 1 0 0,-1 0-1 0 0,0 0 1 0 0,1 0-1 0 0,-1 0 1 0 0,1-1-1 0 0,0 1 1 0 0,-1-1 0 0 0,1 0-1 0 0,0 0 1 0 0,0 0-1 0 0,0-1 1 0 0,0 1-1 0 0,1-1 1 0 0,-1 1-1 0 0,-1-3 215 0 0,-6-12-1362 0 0</inkml:trace>
  <inkml:trace contextRef="#ctx0" brushRef="#br0" timeOffset="4547.28">4026 117 1008 0 0,'-24'9'3310'0'0,"-24"39"-1565"0"0,35-28-1522 0 0,0 0-1 0 0,2 0 0 0 0,0 1 1 0 0,1 1-1 0 0,2-1 0 0 0,0 2 1 0 0,1-1-1 0 0,-3 21-222 0 0,0-8-1223 0 0,0-15-2379 0 0,7-17 2405 0 0</inkml:trace>
  <inkml:trace contextRef="#ctx0" brushRef="#br0" timeOffset="4891.464">4386 321 1148 0 0,'14'-5'452'0'0,"13"-4"84"0"0,0-1 0 0 0,0-1 0 0 0,-1-1 0 0 0,-1-1 0 0 0,0-2 0 0 0,-1 0-1 0 0,0-2 1 0 0,-2 0 0 0 0,19-19-536 0 0,-41 34 39 0 0,0 1 0 0 0,0-1 1 0 0,0 0-1 0 0,0 1 0 0 0,-1-1 0 0 0,1 0 0 0 0,-1 1 0 0 0,1-1 0 0 0,-1 0 0 0 0,1 1 1 0 0,-1-1-1 0 0,0 1 0 0 0,0-1 0 0 0,0 1 0 0 0,0 0 0 0 0,0-1 0 0 0,0 1 0 0 0,0 0 0 0 0,0 0 1 0 0,-1-1-1 0 0,1 1 0 0 0,0 0 0 0 0,-1 0 0 0 0,1 0 0 0 0,-1 1 0 0 0,1-1 0 0 0,-1 0 0 0 0,1 1 1 0 0,-1-1-1 0 0,0 1 0 0 0,1-1 0 0 0,-1 1 0 0 0,0 0 0 0 0,1-1 0 0 0,-1 1 0 0 0,0 0 0 0 0,1 0 1 0 0,-1 0-1 0 0,0 0 0 0 0,1 1 0 0 0,-1-1 0 0 0,0 0 0 0 0,1 1 0 0 0,-1-1 0 0 0,0 1 1 0 0,1 0-1 0 0,-1 0 0 0 0,1-1 0 0 0,-1 1 0 0 0,1 0 0 0 0,-1 0 0 0 0,1 0 0 0 0,0 0 0 0 0,-1 1-39 0 0,-181 58 1503 0 0,175-57-1448 0 0,1 1 0 0 0,-1 0-1 0 0,1 0 1 0 0,1 1 0 0 0,-1 0 0 0 0,0 0 0 0 0,1 0 0 0 0,0 1 0 0 0,1 0 0 0 0,-1 0 0 0 0,1 1 0 0 0,0-1 0 0 0,1 1 0 0 0,-1 0 0 0 0,1 1 0 0 0,1-1 0 0 0,-1 1 0 0 0,1-1 0 0 0,1 1-1 0 0,-1 0 1 0 0,1 0 0 0 0,0 3-55 0 0,5-4-34 0 0,-1 0 0 0 0,1 0-1 0 0,0-1 1 0 0,1 1 0 0 0,0-1 0 0 0,0 0-1 0 0,0 1 1 0 0,1-2 0 0 0,-1 1-1 0 0,1-1 1 0 0,1 1 0 0 0,-1-2-1 0 0,1 1 1 0 0,0 0 0 0 0,0-1-1 0 0,0 0 1 0 0,1-1 0 0 0,-1 1-1 0 0,1-1 1 0 0,0 0 0 0 0,0-1 0 0 0,0 0-1 0 0,0 0 1 0 0,6 0 34 0 0,160 45-2268 0 0,-53-38-2067 0 0,-94-11 2971 0 0,14-11 72 0 0</inkml:trace>
  <inkml:trace contextRef="#ctx0" brushRef="#br0" timeOffset="5922.478">575 898 1256 0 0,'-199'50'5050'0'0,"243"-39"-4057"0"0,300-29-221 0 0,629-80-479 0 0,-143 13-227 0 0,16-14 469 0 0,0 10 122 0 0,-505 58 1205 0 0,-335 30-1135 0 0,26-4-173 0 0,-2-28-7436 0 0,-8-7 3941 0 0,-6 18 1643 0 0</inkml:trace>
  <inkml:trace contextRef="#ctx0" brushRef="#br0" timeOffset="6251.064">5130 49 1964 0 0,'-7'-14'7170'0'0,"15"1"-4739"0"0,2-9-1447 0 0,-39 32-3415 0 0,-22 40-3874 0 0,50-47 5158 0 0,1 4-15 0 0</inkml:trace>
  <inkml:trace contextRef="#ctx0" brushRef="#br0" timeOffset="6485.524">5212 339 1516 0 0,'2'0'8090'0'0,"-7"-14"-6465"0"0,0 3-3841 0 0,2 6-4165 0 0,-1 8 5003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11 333 876 0 0,'4'-35'5199'0'0,"20"13"-4263"0"0,-24 22-828 0 0,0 72 872 0 0,-17 245 205 0 0,28 89 40 0 0,0-249-1268 0 0,-11-155-343 0 0,-11 8-2632 0 0,-12-46-994 0 0,14 17 2746 0 0</inkml:trace>
  <inkml:trace contextRef="#ctx0" brushRef="#br0" timeOffset="312.622">12 699 1492 0 0,'1'-8'150'0'0,"0"1"0"0"0,0-1 0 0 0,1 1 0 0 0,0-1 0 0 0,1 1 1 0 0,-1 0-1 0 0,1 0 0 0 0,1 0 0 0 0,-1 0 0 0 0,1 1 0 0 0,0 0 0 0 0,1-1 0 0 0,-1 1 0 0 0,1 1 0 0 0,1-1 0 0 0,-1 1 0 0 0,1 0 0 0 0,0 0 0 0 0,0 0 0 0 0,0 1 0 0 0,0 0 0 0 0,1 0 1 0 0,0 1-1 0 0,0-1 0 0 0,0 2 0 0 0,0-1 0 0 0,0 1 0 0 0,1 0-150 0 0,0 1 55 0 0,0 0 1 0 0,-1 1-1 0 0,1 0 1 0 0,0 0-1 0 0,-1 1 1 0 0,1 0-1 0 0,-1 1 0 0 0,1-1 1 0 0,-1 1-1 0 0,1 1 1 0 0,-1-1-1 0 0,0 1 1 0 0,0 1-1 0 0,0-1 1 0 0,-1 1-1 0 0,1 0 0 0 0,-1 1 1 0 0,0-1-1 0 0,0 1 1 0 0,-1 1-1 0 0,1-1 1 0 0,-1 1-1 0 0,0 0 1 0 0,-1 0-1 0 0,1 0 1 0 0,-1 1-1 0 0,0-1 0 0 0,-1 1 1 0 0,0 0-1 0 0,0 0 1 0 0,0 0-1 0 0,-1 1 1 0 0,0-1-1 0 0,0 1 1 0 0,-1-1-1 0 0,0 6-55 0 0,-4-1-3 0 0,-1-1-1 0 0,0 0 1 0 0,-1 0 0 0 0,0 0-1 0 0,-1-1 1 0 0,0 0 0 0 0,0 0 0 0 0,-1 0-1 0 0,-1-1 1 0 0,1 0 0 0 0,-2 0-1 0 0,1-1 1 0 0,-1 0 0 0 0,0 0-1 0 0,-1-1 1 0 0,0 0 0 0 0,0-1-1 0 0,0 0 1 0 0,-1-1 0 0 0,0 0 0 0 0,0 0-1 0 0,0-2 1 0 0,0 1 0 0 0,-1-1-1 0 0,0-1 1 0 0,1 0 0 0 0,-6 0 3 0 0,14-2-186 0 0,0 0 0 0 0,-1 0 0 0 0,1 0 0 0 0,0-1 1 0 0,-1 1-1 0 0,1-1 0 0 0,0 0 0 0 0,0 0 0 0 0,0 0 0 0 0,0 0 0 0 0,0 0 1 0 0,0-1-1 0 0,0 1 0 0 0,0-1 0 0 0,0 0 0 0 0,1 0 0 0 0,-1 0 1 0 0,0 0-1 0 0,1 0 0 0 0,0-1 0 0 0,0 1 0 0 0,0-1 0 0 0,0 0 1 0 0,0 1-1 0 0,0-1 0 0 0,-1-3 186 0 0,-4-14-1301 0 0</inkml:trace>
  <inkml:trace contextRef="#ctx0" brushRef="#br0" timeOffset="765.431">310 540 1204 0 0,'11'-6'3758'0'0,"39"19"-2677"0"0,-36-8-975 0 0,-1 2 0 0 0,0 0 0 0 0,-1 0 1 0 0,0 1-1 0 0,0 1 0 0 0,0 0 0 0 0,-1 0 0 0 0,-1 1 0 0 0,0 1 0 0 0,0 0 0 0 0,-1 0 0 0 0,0 1 0 0 0,-1 0 0 0 0,0 0 0 0 0,-1 1 0 0 0,-1 0 0 0 0,0 0 0 0 0,0 1 1 0 0,-1 0-1 0 0,-1 0 0 0 0,-1 0 0 0 0,1 6-106 0 0,-4-14 105 0 0,-1-1 1 0 0,0 1-1 0 0,0 0 1 0 0,-1-1-1 0 0,1 1 1 0 0,-1 0-1 0 0,-1-1 0 0 0,1 0 1 0 0,-1 0-1 0 0,1 0 1 0 0,-2 0-1 0 0,1 0 1 0 0,0 0-1 0 0,-1-1 1 0 0,0 1-1 0 0,0-1 1 0 0,0 0-1 0 0,-1-1 1 0 0,1 1-1 0 0,-1-1 0 0 0,0 0 1 0 0,0 0-1 0 0,0 0 1 0 0,0 0-1 0 0,-1-1 1 0 0,1 0-1 0 0,-1 0 1 0 0,-2 0-106 0 0,5-2 7 0 0,0-1 0 0 0,0 1 1 0 0,1-1-1 0 0,-1 0 0 0 0,0 0 1 0 0,1 0-1 0 0,-1 0 0 0 0,0 0 0 0 0,1-1 1 0 0,-1 1-1 0 0,1-1 0 0 0,0 1 1 0 0,-1-1-1 0 0,1 0 0 0 0,0 0 1 0 0,0 0-1 0 0,0 0 0 0 0,1 0 0 0 0,-1-1 1 0 0,0 1-1 0 0,1 0 0 0 0,-1-1 1 0 0,1 1-1 0 0,0-1 0 0 0,0 0 1 0 0,0 1-1 0 0,0-1 0 0 0,0 0 0 0 0,1 0 1 0 0,-1 0-1 0 0,1 1 0 0 0,0-1 1 0 0,0 0-1 0 0,0 0 0 0 0,0 0 1 0 0,0 0-1 0 0,1 0 0 0 0,0-1-7 0 0,24-115-603 0 0,-15 101 401 0 0,1 0 0 0 0,1 1 0 0 0,1 0 0 0 0,0 1 0 0 0,1 0-1 0 0,1 1 1 0 0,0 1 0 0 0,1 1 0 0 0,0 0 0 0 0,1 0 0 0 0,10-4 202 0 0,126-62-5804 0 0,-134 71 4559 0 0</inkml:trace>
  <inkml:trace contextRef="#ctx0" brushRef="#br0" timeOffset="1273.564">1081 555 1004 0 0,'-109'56'4130'0'0,"98"-50"-3917"0"0,0 1 0 0 0,0 0 0 0 0,0 1 0 0 0,1 1 0 0 0,0-1 0 0 0,1 2 0 0 0,-1-1-1 0 0,2 1 1 0 0,0 1 0 0 0,0-1 0 0 0,1 1 0 0 0,0 1 0 0 0,1-1 0 0 0,-4 11-213 0 0,12-19 35 0 0,0 0 0 0 0,0-1 0 0 0,0 1 0 0 0,1 0 0 0 0,-1-1 0 0 0,1 1 0 0 0,-1-1 0 0 0,1 0 0 0 0,0 1 0 0 0,0-2 0 0 0,0 1 0 0 0,0 0 0 0 0,0 0 0 0 0,1-1 1 0 0,-1 0-1 0 0,0 0 0 0 0,1 0 0 0 0,-1 0 0 0 0,1 0 0 0 0,-1-1 0 0 0,1 1 0 0 0,-1-1 0 0 0,1 0 0 0 0,0 0 0 0 0,-1 0 0 0 0,1-1 0 0 0,-1 1 0 0 0,3-2-35 0 0,12 0 16 0 0,1-2 0 0 0,-1 0-1 0 0,0-1 1 0 0,0-1 0 0 0,-1-1 0 0 0,0 0-1 0 0,0-1 1 0 0,0-1 0 0 0,-1-1 0 0 0,3-3-16 0 0,-18 13-11 0 0,0 0 1 0 0,1-1-1 0 0,-1 1 1 0 0,0 0-1 0 0,0-1 1 0 0,0 1-1 0 0,0-1 1 0 0,0 0-1 0 0,0 1 1 0 0,0-1 0 0 0,-1 0-1 0 0,1 1 1 0 0,0-1-1 0 0,0 0 1 0 0,0 0-1 0 0,-1 0 1 0 0,1 1-1 0 0,0-1 1 0 0,-1 0 0 0 0,1 0-1 0 0,-1 0 1 0 0,1 0-1 0 0,-1 0 1 0 0,0-1-1 0 0,1 1 1 0 0,-1 0-1 0 0,0 0 1 0 0,0 0 0 0 0,1 0-1 0 0,-1 0 1 0 0,0 0-1 0 0,0 0 1 0 0,0-1-1 0 0,-1 1 1 0 0,1 0-1 0 0,0 0 1 0 0,0 0 0 0 0,0 0-1 0 0,-1 0 1 0 0,1 0-1 0 0,-1 0 1 0 0,1 0-1 0 0,-1 0 1 0 0,1 0-1 0 0,-1 0 1 0 0,0 0 0 0 0,1 0-1 0 0,-1 0 1 0 0,0 0-1 0 0,0 1 1 0 0,1-1-1 0 0,-1 0 1 0 0,0 0-1 0 0,0 1 1 0 0,0-1-1 0 0,0 1 1 0 0,0-1 0 0 0,0 1-1 0 0,0-1 1 0 0,0 1-1 0 0,0 0 1 0 0,-1-1-1 0 0,1 1 11 0 0,-75-24-642 0 0,-70 14-3215 0 0,134 10 2600 0 0,4 0-154 0 0</inkml:trace>
  <inkml:trace contextRef="#ctx0" brushRef="#br0" timeOffset="1817.826">1190 501 1120 0 0,'20'6'3798'0'0,"132"305"-537"0"0,-152-310-3230 0 0,0 0 0 0 0,0 0 0 0 0,0 0 0 0 0,0 0 0 0 0,0 1 0 0 0,0-1-1 0 0,0 0 1 0 0,0 0 0 0 0,0 0 0 0 0,1 0 0 0 0,-1 0 0 0 0,0 0 0 0 0,1 0-1 0 0,-1-1 1 0 0,1 1 0 0 0,-1 0 0 0 0,1 0 0 0 0,-1 0 0 0 0,1 0 0 0 0,-1 0 0 0 0,1-1-1 0 0,0 1 1 0 0,0 0 0 0 0,-1 0 0 0 0,1-1 0 0 0,0 1 0 0 0,0-1 0 0 0,0 1-1 0 0,0-1 1 0 0,0 1 0 0 0,0-1 0 0 0,-1 1 0 0 0,1-1 0 0 0,0 0 0 0 0,0 0-1 0 0,0 1 1 0 0,0-1 0 0 0,0 0 0 0 0,1 0 0 0 0,-1 0 0 0 0,0 0 0 0 0,0 0-1 0 0,0 0 1 0 0,0 0 0 0 0,0-1 0 0 0,0 1 0 0 0,0 0 0 0 0,0 0 0 0 0,0-1-1 0 0,0 1 1 0 0,-1-1 0 0 0,1 1 0 0 0,0-1 0 0 0,0 1 0 0 0,0-1 0 0 0,0 0 0 0 0,-1 1-1 0 0,1-1 1 0 0,0 0 0 0 0,0 1 0 0 0,-1-1 0 0 0,1 0 0 0 0,-1 0 0 0 0,1 0-1 0 0,-1 0 1 0 0,1 0-31 0 0,202-212 530 0 0,-69 98-693 0 0,-131 116 161 0 0,0 1 0 0 0,0-1 1 0 0,0 1-1 0 0,-1 0 0 0 0,1 0 0 0 0,0 0 1 0 0,-1 1-1 0 0,1-1 0 0 0,-1 0 0 0 0,0 1 1 0 0,1 0-1 0 0,-1-1 0 0 0,-1 1 0 0 0,1 0 0 0 0,0 0 1 0 0,-1 0-1 0 0,1 0 0 0 0,-1 1 0 0 0,0-1 1 0 0,0 0-1 0 0,0 1 0 0 0,-1-1 0 0 0,1 0 1 0 0,-1 1-1 0 0,0-1 0 0 0,0 0 0 0 0,0 1 0 0 0,0-1 1 0 0,0 1-1 0 0,-1 0 2 0 0,3 7-28 0 0,22 167-364 0 0,-22-173-96 0 0,2 15-535 0 0,-8-15-4366 0 0,2-8 4111 0 0</inkml:trace>
  <inkml:trace contextRef="#ctx0" brushRef="#br0" timeOffset="2117.847">1776 382 860 0 0,'13'-42'10904'0'0,"-16"32"-9933"0"0,4 15-6811 0 0,8 12 1908 0 0,-1-5 2693 0 0</inkml:trace>
  <inkml:trace contextRef="#ctx0" brushRef="#br0" timeOffset="2628.681">2235 543 1212 0 0,'-1'0'89'0'0,"1"0"0"0"0,-1 1 0 0 0,1-1 0 0 0,0 0-1 0 0,-1 0 1 0 0,1 1 0 0 0,-1-1 0 0 0,1 0 0 0 0,-1 0 0 0 0,1 0 0 0 0,-1 0-1 0 0,1 0 1 0 0,-1 0 0 0 0,0 0 0 0 0,1 0 0 0 0,-1 0 0 0 0,1 0 0 0 0,-1 0 0 0 0,1 0-1 0 0,-1 0 1 0 0,1 0 0 0 0,-1 0 0 0 0,1-1 0 0 0,-1 1 0 0 0,1 0 0 0 0,0 0-1 0 0,-1-1 1 0 0,1 1 0 0 0,-1 0 0 0 0,1 0 0 0 0,-1-1 0 0 0,1 1 0 0 0,0-1-1 0 0,-1 1 1 0 0,1 0 0 0 0,0-1 0 0 0,-1 1 0 0 0,1-1 0 0 0,0 1 0 0 0,0-1 0 0 0,-1 1-1 0 0,1 0 1 0 0,0-1 0 0 0,0 1 0 0 0,0-1 0 0 0,0 1 0 0 0,0-1 0 0 0,0 0-1 0 0,0 1 1 0 0,0-1 0 0 0,0 1 0 0 0,0-1 0 0 0,0 1 0 0 0,0-1 0 0 0,0 1-1 0 0,0-1 1 0 0,0 1 0 0 0,0-1 0 0 0,0 1 0 0 0,1-1-89 0 0,-13 3 71 0 0,1 1 1 0 0,0 0-1 0 0,0 0 0 0 0,0 1 0 0 0,0 0 1 0 0,1 1-1 0 0,-1 0 0 0 0,1 1 1 0 0,1 0-1 0 0,-1 1 0 0 0,1 0 1 0 0,0 0-1 0 0,1 1 0 0 0,-1 0 1 0 0,1 0-1 0 0,1 1 0 0 0,0 0 1 0 0,0 0-1 0 0,1 1 0 0 0,0 0 0 0 0,1 0 1 0 0,0 1-1 0 0,0-1 0 0 0,-2 12-71 0 0,8-19-19 0 0,1-1 0 0 0,-1 1 0 0 0,1-1 0 0 0,0 1-1 0 0,0-1 1 0 0,0 0 0 0 0,0 0 0 0 0,1 0 0 0 0,-1 0-1 0 0,1 0 1 0 0,-1 0 0 0 0,1-1 0 0 0,-1 1 0 0 0,1-1 0 0 0,0 0-1 0 0,0 0 1 0 0,0 0 0 0 0,0 0 0 0 0,0 0 0 0 0,0 0-1 0 0,0-1 1 0 0,0 0 0 0 0,0 1 0 0 0,0-1 0 0 0,0 0-1 0 0,0 0 1 0 0,0-1 0 0 0,0 1 0 0 0,0-1 0 0 0,0 0-1 0 0,0 1 1 0 0,0-1 0 0 0,0-1 0 0 0,-1 1 0 0 0,1 0-1 0 0,0-1 1 0 0,0 1 0 0 0,1-2 19 0 0,11-3-95 0 0,0 0-1 0 0,0-1 1 0 0,-1-1 0 0 0,0 0 0 0 0,0-1-1 0 0,-1 0 1 0 0,0-1 0 0 0,-1-1-1 0 0,0 0 1 0 0,-1 0 0 0 0,0-1 0 0 0,0-1-1 0 0,-2 0 1 0 0,0 0 0 0 0,0-1-1 0 0,-1 0 1 0 0,-1 0 0 0 0,0-1 0 0 0,-1 0-1 0 0,0 0 1 0 0,-2-1 0 0 0,1 1-1 0 0,-2-1 1 0 0,0 0 0 0 0,0-14 95 0 0,10-144 3833 0 0,-37 171-3366 0 0,15 24-443 0 0,0 0 0 0 0,1 1 0 0 0,2 0 0 0 0,0 0 0 0 0,1 1 0 0 0,2 0 0 0 0,0 0 0 0 0,1 0 0 0 0,2 0 0 0 0,0 0 0 0 0,1 0 0 0 0,1 0 0 0 0,2 0 0 0 0,0-1 0 0 0,1 1 0 0 0,3 5-24 0 0,-7-27-54 0 0,16 61-1189 0 0,7-33-4713 0 0,-22-29 4737 0 0</inkml:trace>
  <inkml:trace contextRef="#ctx0" brushRef="#br0" timeOffset="3005.318">2400 646 1544 0 0,'26'-23'5121'0'0,"36"-9"-4424"0"0,-40 21-160 0 0,195-128 806 0 0,-218 139-1346 0 0,1 0-1 0 0,-1-1 1 0 0,1 1 0 0 0,-1 0-1 0 0,1-1 1 0 0,-1 1-1 0 0,1-1 1 0 0,-1 1-1 0 0,1-1 1 0 0,-1 1 0 0 0,1-1-1 0 0,0 1 1 0 0,-1-1-1 0 0,1 1 1 0 0,0-1-1 0 0,-1 0 1 0 0,1 1 0 0 0,0-1-1 0 0,0 0 1 0 0,0 1-1 0 0,-1-1 1 0 0,1 0 0 0 0,0 1-1 0 0,0-1 1 0 0,0 0-1 0 0,0 1 1 0 0,0-1-1 0 0,0 0 1 0 0,0 1 0 0 0,0-1-1 0 0,1 1 1 0 0,-1-1-1 0 0,0 0 1 0 0,0 1 0 0 0,1-1-1 0 0,-1 0 1 0 0,0 1-1 0 0,1-1 1 0 0,-1 1-1 0 0,0-1 1 0 0,1 1 0 0 0,-1-1-1 0 0,1 0 4 0 0,-65 19-41 0 0,51-15 65 0 0,0 1 0 0 0,0 0 0 0 0,0 0 0 0 0,1 2 0 0 0,0-1 1 0 0,0 1-1 0 0,0 1 0 0 0,1 0 0 0 0,0 1 0 0 0,0 0 1 0 0,1 1-1 0 0,0 0 0 0 0,0 1 0 0 0,1-1 0 0 0,1 2 1 0 0,-1-1-1 0 0,2 1 0 0 0,-1 1 0 0 0,2-1 0 0 0,0 1 0 0 0,0 1 1 0 0,1-1-1 0 0,0 1 0 0 0,1-1 0 0 0,-2 12-24 0 0,9-18-129 0 0,0 0 1 0 0,0 0-1 0 0,1 0 0 0 0,-1-1 0 0 0,1 1 0 0 0,0-1 1 0 0,1 0-1 0 0,0 0 0 0 0,-1-1 0 0 0,1 1 0 0 0,1-1 1 0 0,-1 0-1 0 0,1 0 0 0 0,-1-1 0 0 0,1 0 0 0 0,0 0 1 0 0,0 0-1 0 0,1-1 0 0 0,-1 1 0 0 0,0-2 0 0 0,1 1 1 0 0,0-1-1 0 0,-1 0 0 0 0,1 0 0 0 0,0 0 0 0 0,-1-1 1 0 0,1 0-1 0 0,0-1 0 0 0,-1 0 0 0 0,1 0 0 0 0,0 0 1 0 0,-1-1 128 0 0,51-1-2545 0 0,-5-13 1309 0 0</inkml:trace>
  <inkml:trace contextRef="#ctx0" brushRef="#br0" timeOffset="3456.572">3019 529 836 0 0,'-21'-5'3593'0'0,"-23"16"-2479"0"0,37-9-772 0 0,-7 2-107 0 0,0 0-1 0 0,1 1 1 0 0,-1 1-1 0 0,1 0 1 0 0,1 0-1 0 0,-1 1 1 0 0,1 1-1 0 0,0 0 1 0 0,1 1-1 0 0,0 0 0 0 0,0 1 1 0 0,1 0-1 0 0,1 1 1 0 0,-1 0-1 0 0,2 0 1 0 0,-8 12-235 0 0,17-22-15 0 0,0 1 0 0 0,1-1 0 0 0,-1 0 1 0 0,0 0-1 0 0,1 0 0 0 0,-1 0 0 0 0,0 0 0 0 0,1 0 0 0 0,-1 0 1 0 0,1 0-1 0 0,0-1 0 0 0,-1 1 0 0 0,1-1 0 0 0,-1 1 1 0 0,1-1-1 0 0,0 1 0 0 0,-1-1 0 0 0,1 0 0 0 0,0 0 0 0 0,0 0 1 0 0,-1 0-1 0 0,1 0 0 0 0,0 0 0 0 0,-1-1 0 0 0,1 1 1 0 0,0 0-1 0 0,-1-1 0 0 0,1 1 0 0 0,0-1 0 0 0,-1 0 0 0 0,1 0 1 0 0,-1 1-1 0 0,1-1 0 0 0,-1 0 0 0 0,1-1 15 0 0,18-6-107 0 0,-1-1 0 0 0,0 0 0 0 0,-1-2 0 0 0,0 0 0 0 0,-1-1-1 0 0,0-1 1 0 0,-1 0 0 0 0,0-1 0 0 0,-1-1 0 0 0,-1-1 0 0 0,0 0 0 0 0,-1 0-1 0 0,-1-1 1 0 0,-1-1 0 0 0,0 0 0 0 0,-1-1 0 0 0,-1 0 0 0 0,-1 0 0 0 0,-1-1 0 0 0,-1 0-1 0 0,0 0 1 0 0,-1-1 0 0 0,-2 0 0 0 0,0 1 0 0 0,0-14 107 0 0,-3 17 289 0 0,0 0 0 0 0,-2 0 0 0 0,0 0 0 0 0,-1 0 0 0 0,0 0 0 0 0,-1 0 0 0 0,-1 1 0 0 0,-1 0-1 0 0,-1 0 1 0 0,0 0 0 0 0,-1 1 0 0 0,0 0 0 0 0,-3-2-289 0 0,11 15 47 0 0,-1 0 0 0 0,0 1 0 0 0,1-1 0 0 0,-1 0 0 0 0,0 1 0 0 0,0-1 0 0 0,0 1-1 0 0,0-1 1 0 0,0 1 0 0 0,0-1 0 0 0,-1 1 0 0 0,1 0 0 0 0,0 0 0 0 0,-1-1 0 0 0,1 1 0 0 0,-1 0 0 0 0,1 0-1 0 0,-1 0 1 0 0,1 1 0 0 0,-1-1 0 0 0,0 0 0 0 0,1 1 0 0 0,-1-1 0 0 0,0 1 0 0 0,0-1 0 0 0,0 1-1 0 0,1 0 1 0 0,-1 0 0 0 0,0 0 0 0 0,0 0 0 0 0,0 0 0 0 0,1 0 0 0 0,-1 0 0 0 0,0 1 0 0 0,0-1 0 0 0,0 1-1 0 0,1-1 1 0 0,-1 1 0 0 0,0 0 0 0 0,1-1 0 0 0,-1 1 0 0 0,1 0 0 0 0,-1 0 0 0 0,1 0 0 0 0,-1 0-1 0 0,1 1 1 0 0,-1-1 0 0 0,1 0 0 0 0,0 0 0 0 0,-1 1-47 0 0,-37 87 616 0 0,36-49-1129 0 0,2 1 0 0 0,2 0 0 0 0,1 0 0 0 0,2-1 0 0 0,2 1 0 0 0,2-1 0 0 0,10 29 513 0 0,12 78-5194 0 0,-26-114 3950 0 0,-3-6 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2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 2612 0 0,'-2'-5'864'0'0,"0"-1"-180"0"0,1 3-72 0 0,1 2-128 0 0,-2-4-79 0 0,1 2-225 0 0,-1 0-48 0 0,0 2-16 0 0,2-2-4 0 0,0 1-280 0 0,4 1-120 0 0,-6 1-293 0 0,4 0-671 0 0,1 1 56 0 0,2-2 12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2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86 988 0 0,'0'0'607'0'0,"0"0"-78"0"0,0 0-78 0 0,0 0-14 0 0,0 0 121 0 0,0 0-3 0 0,0 0 62 0 0,0 0-8 0 0,0 5-26 0 0,-10 44 841 0 0,6-39-1242 0 0,1 0 0 0 0,-1 0-1 0 0,1 0 1 0 0,1 1 0 0 0,0-1 0 0 0,1 0 0 0 0,0 1 0 0 0,0-1 0 0 0,1 1 0 0 0,1-1 0 0 0,-1 1 0 0 0,2-1 0 0 0,-1 1 0 0 0,2-1 0 0 0,-1 0-1 0 0,1 0 1 0 0,1 0 0 0 0,0 0 0 0 0,0 0 0 0 0,1-1 0 0 0,0 0 0 0 0,1 0 0 0 0,0 0 0 0 0,0-1 0 0 0,7 8-182 0 0,-8-14-24 0 0,-1 1 0 0 0,1-1 0 0 0,0 0 0 0 0,-1 0 0 0 0,1 0 1 0 0,0-1-1 0 0,0 0 0 0 0,0 0 0 0 0,0 0 0 0 0,0 0 0 0 0,1-1 1 0 0,-1 0-1 0 0,0 0 0 0 0,0 0 0 0 0,0-1 0 0 0,0 1 0 0 0,0-1 0 0 0,0-1 1 0 0,0 1-1 0 0,0-1 24 0 0,-1 1-208 0 0,0 0 0 0 0,-1-1 0 0 0,1 0 0 0 0,-1 0 0 0 0,1 0 0 0 0,-1 0 0 0 0,0 0 0 0 0,0-1 0 0 0,0 1 0 0 0,0-1 0 0 0,0 0 0 0 0,-1 0 0 0 0,0 0 0 0 0,1 0 0 0 0,-1-1 0 0 0,0 1 0 0 0,0 0 1 0 0,-1-1-1 0 0,1 0 0 0 0,-1 1 0 0 0,1-1 0 0 0,-1 0 0 0 0,0 0 0 0 0,-1 1 0 0 0,1-1 0 0 0,-1-2 208 0 0,-1-44-2623 0 0,-12 9 1436 0 0</inkml:trace>
  <inkml:trace contextRef="#ctx0" brushRef="#br0" timeOffset="606.227">230 0 1228 0 0,'46'123'4096'0'0,"-14"71"-548"0"0,-33-183-3370 0 0,-1 0 1 0 0,0 0-1 0 0,-1-1 0 0 0,0 1 0 0 0,-1-1 1 0 0,0 0-1 0 0,0 0 0 0 0,-1 0 0 0 0,-1 0 0 0 0,0-1 1 0 0,0 0-1 0 0,-4 5-178 0 0,5-8 193 0 0,5-6-177 0 0,0-1 0 0 0,0 1 0 0 0,0-1 0 0 0,0 1-1 0 0,0-1 1 0 0,0 1 0 0 0,0 0 0 0 0,0-1 0 0 0,0 1-1 0 0,0-1 1 0 0,0 1 0 0 0,0-1 0 0 0,0 1 0 0 0,-1-1-1 0 0,1 1 1 0 0,0 0 0 0 0,0-1 0 0 0,0 1 0 0 0,-1-1 0 0 0,1 1-1 0 0,0 0 1 0 0,-1-1 0 0 0,1 1 0 0 0,0 0 0 0 0,-1-1-1 0 0,1 1 1 0 0,0 0 0 0 0,-1 0 0 0 0,1-1 0 0 0,-1 1-1 0 0,1 0 1 0 0,-1 0 0 0 0,1 0 0 0 0,0-1 0 0 0,-1 1-1 0 0,1 0 1 0 0,-1 0 0 0 0,1 0 0 0 0,-1 0 0 0 0,1 0-1 0 0,-1 0 1 0 0,1 0 0 0 0,-1 0 0 0 0,1 0 0 0 0,-1 0-1 0 0,1 0 1 0 0,0 1 0 0 0,-1-1 0 0 0,1 0 0 0 0,-1 0 0 0 0,1 0-1 0 0,-1 0 1 0 0,1 1 0 0 0,0-1 0 0 0,-1 0 0 0 0,1 1-1 0 0,0-1 1 0 0,-1 0 0 0 0,1 0 0 0 0,0 1 0 0 0,-1-1-1 0 0,1 1 1 0 0,0-1 0 0 0,-1 0 0 0 0,1 1-16 0 0,-4-43-100 0 0,7 25 73 0 0,0 0-1 0 0,1 0 1 0 0,1 1 0 0 0,0-1-1 0 0,2 1 1 0 0,-1 1-1 0 0,2-1 1 0 0,0 1-1 0 0,1 0 1 0 0,1 1-1 0 0,0 0 1 0 0,0 0-1 0 0,2 1 1 0 0,0 1-1 0 0,0 0 1 0 0,1 0-1 0 0,0 2 1 0 0,1-1-1 0 0,0 2 1 0 0,1 0-1 0 0,0 0 1 0 0,0 2 0 0 0,1 0-1 0 0,9-3 28 0 0,35 7-33 0 0,-47 11 10 0 0,0 2 0 0 0,-1 0 0 0 0,0 0-1 0 0,-1 1 1 0 0,0 0 0 0 0,-1 1-1 0 0,0 0 1 0 0,-1 1 0 0 0,-1 0 0 0 0,0 0-1 0 0,0 1 1 0 0,-1 0 0 0 0,-1 1 23 0 0,15 22-467 0 0,55 66-6547 0 0,-63-93 5597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0 557 1076 0 0,'0'0'716'0'0,"0"0"-22"0"0,0 0-46 0 0,0 0-68 0 0,4 5-2 0 0,-1-2-506 0 0,1-1 0 0 0,-1 1 0 0 0,1-1 0 0 0,-1 0 0 0 0,1 0 1 0 0,0 0-1 0 0,-1 0 0 0 0,1-1 0 0 0,0 0 0 0 0,0 0 0 0 0,0 0 1 0 0,1 0-1 0 0,-1 0 0 0 0,0-1 0 0 0,0 1 0 0 0,0-1 0 0 0,1-1 0 0 0,-1 1 1 0 0,0 0-1 0 0,0-1 0 0 0,0 0 0 0 0,0 0 0 0 0,3-1-72 0 0,54-11 341 0 0,0-2 0 0 0,-1-3 1 0 0,0-2-1 0 0,-2-3 0 0 0,28-16-341 0 0,-87 39-5 0 0,0 1 0 0 0,1-1 0 0 0,-1 1 0 0 0,0-1 0 0 0,0 1 0 0 0,0-1 0 0 0,0 1 0 0 0,1-1 1 0 0,-1 0-1 0 0,0 1 0 0 0,0-1 0 0 0,0 0 0 0 0,0 0 0 0 0,0 0 0 0 0,0 0 0 0 0,0 0 0 0 0,0 0 0 0 0,0 0 0 0 0,0 0 1 0 0,0 0-1 0 0,0 0 0 0 0,0 0 0 0 0,0-1 0 0 0,0 1 0 0 0,1 0 0 0 0,-1-1 0 0 0,0 1 0 0 0,0 0 0 0 0,0-1 0 0 0,0 1 1 0 0,1-1-1 0 0,-1 0 0 0 0,0 1 0 0 0,0-1 0 0 0,1 0 0 0 0,-1 1 0 0 0,0-1 0 0 0,1 0 0 0 0,-1 0 0 0 0,1 1 0 0 0,-1-1 1 0 0,1 0-1 0 0,-1 0 0 0 0,1 0 0 0 0,0 0 0 0 0,0 0 0 0 0,-1 0 0 0 0,1 0 0 0 0,0 0 0 0 0,0 1 0 0 0,0-1 0 0 0,0 0 0 0 0,0 0 1 0 0,0 0-1 0 0,0 0 0 0 0,0 0 0 0 0,0 0 0 0 0,0 0 0 0 0,1 0 0 0 0,-1 0 0 0 0,0 0 0 0 0,1 0 0 0 0,-1 0 0 0 0,1 1 1 0 0,-1-1-1 0 0,1-1 5 0 0,-20 2 81 0 0,1 2 1 0 0,-1-1 0 0 0,1 2 0 0 0,-1 1-1 0 0,1 0 1 0 0,0 1 0 0 0,0 1 0 0 0,1 0-1 0 0,0 2 1 0 0,0 0 0 0 0,1 1 0 0 0,0 0-1 0 0,0 2 1 0 0,1-1 0 0 0,0 2 0 0 0,1 0-1 0 0,0 1 1 0 0,1 0 0 0 0,1 1-1 0 0,-4 7-81 0 0,13-18 12 0 0,1 0-1 0 0,0 1 0 0 0,1-1 1 0 0,-1 1-1 0 0,0 0 0 0 0,1-1 1 0 0,0 1-1 0 0,0 0 0 0 0,0 0 1 0 0,1 0-1 0 0,-1 0 0 0 0,1 0 0 0 0,0 0 1 0 0,0 0-1 0 0,0 0 0 0 0,0 0 1 0 0,1 0-1 0 0,0 0 0 0 0,0-1 1 0 0,0 1-1 0 0,0 0 0 0 0,0 0 1 0 0,1 0-1 0 0,0-1 0 0 0,-1 1 0 0 0,2-1 1 0 0,-1 0-1 0 0,0 1 0 0 0,1-1 1 0 0,-1 0-1 0 0,1 0 0 0 0,0-1 1 0 0,0 1-1 0 0,0 0 0 0 0,0-1 1 0 0,0 0-1 0 0,1 0 0 0 0,-1 0 0 0 0,1 0 1 0 0,2 1-12 0 0,159 33-1021 0 0,25-48-3994 0 0,-138 2 3787 0 0</inkml:trace>
  <inkml:trace contextRef="#ctx0" brushRef="#br0" timeOffset="280.076">1114 427 1624 0 0,'-129'149'5878'0'0,"-25"21"-4008"0"0,58-104-2948 0 0,94-66-227 0 0,-19-14-2618 0 0,15 6 2717 0 0</inkml:trace>
  <inkml:trace contextRef="#ctx0" brushRef="#br0" timeOffset="561.921">733 557 1108 0 0,'16'1'5981'0'0,"32"25"-4738"0"0,-19-9-722 0 0,186 55 156 0 0,-67-47-4080 0 0,-78-23-207 0 0,-54-2 2321 0 0</inkml:trace>
  <inkml:trace contextRef="#ctx0" brushRef="#br0" timeOffset="719.369">1480 569 1184 0 0,'-27'-37'9093'0'0,"-9"70"-6694"0"0,35 62-2071 0 0,30-36-7087 0 0,-29-60 4061 0 0,-2-1 1391 0 0</inkml:trace>
  <inkml:trace contextRef="#ctx0" brushRef="#br0" timeOffset="893.077">1362 184 3848 0 0,'-16'-56'7128'0'0,"58"168"-14882"0"0,-35-93 6560 0 0</inkml:trace>
  <inkml:trace contextRef="#ctx0" brushRef="#br0" timeOffset="1591.197">1655 733 976 0 0,'-10'40'6956'0'0,"52"-117"-5619"0"0,-40 73-1349 0 0,21-40-805 0 0,-2-1-1 0 0,-2 0 1 0 0,-2-2 0 0 0,-1 0-1 0 0,-3-1 1 0 0,-2-2 817 0 0,-6 30-689 0 0,-4 17 81 0 0</inkml:trace>
  <inkml:trace contextRef="#ctx0" brushRef="#br0" timeOffset="1841.765">1792 308 2752 0 0,'-1'0'28'0'0,"0"1"0"0"0,0-1 0 0 0,-1 0 0 0 0,1 1 0 0 0,0-1 0 0 0,0 1 0 0 0,0-1 0 0 0,0 1 0 0 0,0 0-1 0 0,0-1 1 0 0,0 1 0 0 0,0 0 0 0 0,0 0 0 0 0,0 0 0 0 0,0 0 0 0 0,0 0 0 0 0,0 0 0 0 0,1 0 0 0 0,-1 0 0 0 0,0 0 0 0 0,1 0-1 0 0,-1 0 1 0 0,1 0 0 0 0,-1 1 0 0 0,1-1 0 0 0,0 0 0 0 0,-1 0 0 0 0,1 0 0 0 0,0 1 0 0 0,0-1 0 0 0,0 0 0 0 0,0 0 0 0 0,0 1 0 0 0,0-1-1 0 0,0 0 1 0 0,0 0 0 0 0,1 1 0 0 0,-1-1 0 0 0,0 0 0 0 0,1 0 0 0 0,-1 0 0 0 0,1 1 0 0 0,-1-1 0 0 0,1 0 0 0 0,0 0 0 0 0,-1 0-1 0 0,1 0 1 0 0,0 0-28 0 0,8 14 245 0 0,1 0-1 0 0,0-1 1 0 0,1 0 0 0 0,0-1-1 0 0,1 0 1 0 0,1-1-1 0 0,0 0 1 0 0,1-1-1 0 0,9 6-244 0 0,57 54 836 0 0,-76-69-783 0 0,0 1 1 0 0,-1-1-1 0 0,1 1 1 0 0,-1 0-1 0 0,0 0 1 0 0,0 0-1 0 0,0 1 1 0 0,0-1-1 0 0,-1 1 1 0 0,1-1-1 0 0,-1 1 1 0 0,0 0-1 0 0,0 0 1 0 0,0 0-1 0 0,-1 0 1 0 0,1 0 0 0 0,-1 0-1 0 0,0 0 1 0 0,0 1-1 0 0,-1-1 1 0 0,1 0-1 0 0,-1 1 1 0 0,0-1-1 0 0,0 1 1 0 0,0-1-1 0 0,-1 0 1 0 0,0 1-1 0 0,1-1 1 0 0,-2 0-1 0 0,1 0 1 0 0,0 0-1 0 0,-1 0 1 0 0,0 0-1 0 0,0 0 1 0 0,0 0-1 0 0,0 0 1 0 0,0 0-1 0 0,-1-1 1 0 0,0 0 0 0 0,0 1-54 0 0,-99 39 641 0 0,99-43-677 0 0,0 1-1 0 0,1 0 0 0 0,-1-1 1 0 0,0 1-1 0 0,1-1 0 0 0,-1 0 1 0 0,0 0-1 0 0,1 0 0 0 0,-1 0 1 0 0,0-1-1 0 0,0 1 1 0 0,1-1-1 0 0,-1 0 0 0 0,1 1 1 0 0,-1-1-1 0 0,1 0 0 0 0,-1 0 1 0 0,1-1-1 0 0,-1 1 0 0 0,1-1 1 0 0,0 1-1 0 0,0-1 0 0 0,0 0 1 0 0,0 1-1 0 0,0-1 0 0 0,0 0 1 0 0,0 0-1 0 0,0-1 1 0 0,1 1-1 0 0,-1 0 0 0 0,1 0 1 0 0,0-1-1 0 0,0 1 0 0 0,0-1 1 0 0,0 1-1 0 0,0-1 0 0 0,0 0 1 0 0,1 1-1 0 0,-1-1 37 0 0,14-140-5226 0 0,-1 95 3934 0 0</inkml:trace>
  <inkml:trace contextRef="#ctx0" brushRef="#br0" timeOffset="2241.535">2234 46 1248 0 0,'46'-45'5043'0'0,"-75"54"-1693"0"0,21 6-3238 0 0,1 1 0 0 0,1 1 0 0 0,0-1 0 0 0,2 1 0 0 0,0 0 0 0 0,0 0 0 0 0,2 1 0 0 0,0-1 1 0 0,1 0-1 0 0,1 1 0 0 0,0-1 0 0 0,2 1 0 0 0,0-1 0 0 0,0 0 0 0 0,2 1 0 0 0,0-2 0 0 0,4 8-112 0 0,-3 5 125 0 0,55 293 1235 0 0,-29-194-595 0 0,-5-335-1522 0 0,-23 199 734 0 0,0 0 0 0 0,1 1 0 0 0,-1-1 0 0 0,1 0 0 0 0,1 1 0 0 0,0 0 0 0 0,0 0 0 0 0,0 0-1 0 0,0 1 1 0 0,1 0 0 0 0,1 0 0 0 0,-1 0 0 0 0,1 1 0 0 0,-1 0 0 0 0,2 0 0 0 0,-1 0 0 0 0,0 1 0 0 0,1 0 0 0 0,0 1 0 0 0,0 0 0 0 0,0 0 0 0 0,0 1-1 0 0,2-1 24 0 0,-3 4-6 0 0,-1 0 1 0 0,1 0-1 0 0,-1 0 0 0 0,1 1 0 0 0,-1 0 0 0 0,0 1 0 0 0,0-1 0 0 0,0 1 0 0 0,0 0 0 0 0,-1 0 0 0 0,1 1 0 0 0,-1 0 0 0 0,0 0 0 0 0,0 0 0 0 0,0 1 0 0 0,0-1 0 0 0,-1 1 0 0 0,0 0 0 0 0,0 1 0 0 0,0-1 0 0 0,-1 1 0 0 0,0-1 0 0 0,0 1 0 0 0,0 0 0 0 0,0 0 0 0 0,-1 1 0 0 0,0-1 0 0 0,-1 0 0 0 0,1 1 0 0 0,-1-1 0 0 0,-1 1 0 0 0,1-1 0 0 0,-1 1 0 0 0,0-1 0 0 0,0 1 0 0 0,-1-1 0 0 0,0 1 0 0 0,-1 5 6 0 0,-59 75-80 0 0,52-82-310 0 0,0-1-1 0 0,0 0 1 0 0,-1 0 0 0 0,1 0-1 0 0,-1-1 1 0 0,0-1-1 0 0,1 0 1 0 0,-1 0 0 0 0,0-1-1 0 0,0 0 1 0 0,-1 0 0 0 0,1-1-1 0 0,0-1 1 0 0,0 0 0 0 0,0 0-1 0 0,0-1 1 0 0,0 0-1 0 0,1-1 1 0 0,-1 0 0 0 0,0 0-1 0 0,1-1 1 0 0,0 0 0 0 0,0-1-1 0 0,-2-2 391 0 0,-14-12-1076 0 0</inkml:trace>
  <inkml:trace contextRef="#ctx0" brushRef="#br0" timeOffset="2491.055">2016 344 2244 0 0,'-3'-1'1216'0'0,"2"1"-136"0"0,-1 1-180 0 0,5-2-79 0 0,2-2-61 0 0,17-2-48 0 0,1 2-104 0 0,9-1-80 0 0,3-1-176 0 0,0-2-196 0 0,0 2-264 0 0,5-1 0 0 0,7-3-688 0 0,-7 3-656 0 0,1-3-9 0 0,-2-1 277 0 0,-2-1-44 0 0,-4 1 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1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0 630 1600 0 0,'8'-1'2875'0'0,"21"-4"-2037"0"0,48-12-349 0 0,-1-3-1 0 0,0-3 1 0 0,-2-4-1 0 0,21-12-488 0 0,-96 38-9 0 0,1 1-1 0 0,-1 0 1 0 0,1 0-1 0 0,0 0 0 0 0,-1-1 1 0 0,1 1-1 0 0,-1 0 1 0 0,1-1-1 0 0,0 1 1 0 0,-1 0-1 0 0,1-1 1 0 0,0 1-1 0 0,-1 0 0 0 0,1-1 1 0 0,0 1-1 0 0,0-1 1 0 0,-1 1-1 0 0,1 0 1 0 0,0-1-1 0 0,0 1 0 0 0,0-1 1 0 0,0 1-1 0 0,-1-1 1 0 0,1 1-1 0 0,0-1 1 0 0,0 1-1 0 0,0-1 0 0 0,0 1 1 0 0,0-1-1 0 0,0 1 1 0 0,0-1-1 0 0,0 1 1 0 0,1 0-1 0 0,-1-1 0 0 0,0 1 1 0 0,0-1-1 0 0,0 1 1 0 0,0-1-1 0 0,1 1 1 0 0,-1-1-1 0 0,0 1 1 0 0,0 0-1 0 0,1-1 0 0 0,-1 1 1 0 0,0-1 9 0 0,-59 5 107 0 0,26 1 42 0 0,0 1-1 0 0,1 2 1 0 0,-1 2 0 0 0,2 1 0 0 0,0 1-1 0 0,0 1 1 0 0,1 2 0 0 0,1 1 0 0 0,-1 2-149 0 0,28-17 6 0 0,0 0 0 0 0,0 0 0 0 0,0 0 1 0 0,-1 1-1 0 0,1-1 0 0 0,0 0 0 0 0,1 1 1 0 0,-1 0-1 0 0,0-1 0 0 0,0 1 0 0 0,1 0 1 0 0,-1 0-1 0 0,1 0 0 0 0,-1 0 0 0 0,1 0 1 0 0,0 0-1 0 0,0 0 0 0 0,0 0 0 0 0,0 1 1 0 0,0-1-1 0 0,0 0 0 0 0,1 1 0 0 0,-1-1 0 0 0,1 0 1 0 0,0 1-1 0 0,-1-1 0 0 0,1 1 0 0 0,0-1 1 0 0,0 1-1 0 0,1-1 0 0 0,-1 0 0 0 0,1 1 1 0 0,-1-1-1 0 0,1 1 0 0 0,0-1 0 0 0,-1 0 1 0 0,1 0-1 0 0,0 1 0 0 0,1-1 0 0 0,-1 0 1 0 0,0 0-1 0 0,1 0 0 0 0,-1 0 0 0 0,1 0 1 0 0,-1-1-1 0 0,1 1 0 0 0,0 0 0 0 0,0-1 0 0 0,0 1 1 0 0,0-1-1 0 0,0 0 0 0 0,0 1 0 0 0,0-1 1 0 0,1 0-1 0 0,-1 0 0 0 0,2 0-6 0 0,23 8-570 0 0,0-2 0 0 0,1 0 1 0 0,0-2-1 0 0,0-1 0 0 0,0-1 0 0 0,0-2 0 0 0,1 0 0 0 0,-1-2 0 0 0,1-1 0 0 0,-1-2 1 0 0,18-4 569 0 0,4-1-1276 0 0</inkml:trace>
  <inkml:trace contextRef="#ctx0" brushRef="#br0" timeOffset="308.679">1018 477 1652 0 0,'-18'15'5555'0'0,"-60"59"-4345"0"0,-154 173-613 0 0,194-219-2527 0 0,20-23-1822 0 0,10-5 2632 0 0</inkml:trace>
  <inkml:trace contextRef="#ctx0" brushRef="#br0" timeOffset="590.348">626 557 2240 0 0,'16'5'5635'0'0,"42"38"-5308"0"0,-23-18 34 0 0,262 119-4118 0 0,-257-129 1959 0 0,-9-3 638 0 0</inkml:trace>
  <inkml:trace contextRef="#ctx0" brushRef="#br0" timeOffset="778.554">1325 662 1100 0 0,'1'-52'6759'0'0,"-4"38"-3571"0"0,-2 37-2438 0 0,4 239 572 0 0,13-86-739 0 0,-1-5-4808 0 0,-38-182-319 0 0,-2-38 1885 0 0,14 21 1273 0 0</inkml:trace>
  <inkml:trace contextRef="#ctx0" brushRef="#br0" timeOffset="1056.439">1288 528 1240 0 0,'4'-3'122'0'0,"0"1"0"0"0,0-1 0 0 0,0 1 0 0 0,0 0 0 0 0,1 0 0 0 0,-1 0 0 0 0,0 1-1 0 0,1-1 1 0 0,-1 1 0 0 0,1 0 0 0 0,0 0 0 0 0,-1 1 0 0 0,1-1 0 0 0,0 1 0 0 0,0 0 0 0 0,-1 0 0 0 0,1 1 0 0 0,0-1-1 0 0,-1 1 1 0 0,1 0 0 0 0,-1 1 0 0 0,1-1 0 0 0,-1 1 0 0 0,1 0 0 0 0,-1 0 0 0 0,0 0 0 0 0,0 0 0 0 0,0 1 0 0 0,0-1 0 0 0,0 1-1 0 0,-1 0 1 0 0,1 1 0 0 0,-1-1 0 0 0,0 0 0 0 0,0 1 0 0 0,0 0 0 0 0,0 0 0 0 0,-1 0 0 0 0,0 0 0 0 0,1 0 0 0 0,0 4-122 0 0,-4-1 80 0 0,-1 0 0 0 0,0 0 0 0 0,0-1 0 0 0,-1 1 0 0 0,0-1 0 0 0,0 0 1 0 0,0 0-1 0 0,-1 0 0 0 0,0 0 0 0 0,0 0 0 0 0,0-1 0 0 0,-1 0 1 0 0,0 0-1 0 0,0 0 0 0 0,0 0 0 0 0,0-1 0 0 0,-1 0 0 0 0,0 0 0 0 0,0-1 1 0 0,0 1-1 0 0,0-1 0 0 0,-1 0 0 0 0,1-1 0 0 0,-1 0 0 0 0,0 0 0 0 0,1 0 1 0 0,-1-1-1 0 0,-6 1-80 0 0,12-2-160 0 0,-1 1 0 0 0,1-1 0 0 0,-1 1 0 0 0,1-1 0 0 0,-1 0 0 0 0,1 1 0 0 0,-1-1 1 0 0,1 0-1 0 0,-1 0 0 0 0,1 0 0 0 0,-1 0 0 0 0,1-1 0 0 0,-1 1 0 0 0,1 0 0 0 0,-1 0 0 0 0,1-1 0 0 0,0 1 1 0 0,-1-1-1 0 0,1 0 0 0 0,-1 1 0 0 0,1-1 0 0 0,0 0 0 0 0,0 0 0 0 0,-1 0 0 0 0,1 0 0 0 0,0 0 0 0 0,0 0 0 0 0,0 0 1 0 0,0 0-1 0 0,0 0 0 0 0,0 0 0 0 0,0-1 0 0 0,1 1 0 0 0,-1 0 0 0 0,0-1 0 0 0,1 1 160 0 0,-1-7-1322 0 0</inkml:trace>
  <inkml:trace contextRef="#ctx0" brushRef="#br0" timeOffset="1603.349">1536 605 1152 0 0,'11'3'3667'0'0,"15"-6"-3412"0"0,-24 3 17 0 0,314-77 1858 0 0,-280 57-2189 0 0,-36 19 3 0 0,-64 0-150 0 0,-169 61 825 0 0,213-53-607 0 0,13-5 24 0 0,-1 0-1 0 0,0 1 0 0 0,1-1 0 0 0,-1 2 0 0 0,1-1 0 0 0,0 1 0 0 0,0 0 0 0 0,0 0 0 0 0,1 1 0 0 0,0 0 0 0 0,0 0 0 0 0,0 0 0 0 0,0 1 0 0 0,-3 5-35 0 0,10-8-21 0 0,1 0-1 0 0,0 1 0 0 0,0-1 1 0 0,0 0-1 0 0,0 0 0 0 0,0 0 0 0 0,0-1 1 0 0,1 1-1 0 0,-1 0 0 0 0,1-1 1 0 0,0 0-1 0 0,0 1 0 0 0,0-1 0 0 0,0 0 1 0 0,0 0-1 0 0,1-1 0 0 0,-1 1 1 0 0,0-1-1 0 0,1 0 0 0 0,-1 0 0 0 0,1 0 1 0 0,-1 0-1 0 0,1 0 0 0 0,0-1 1 0 0,-1 0-1 0 0,1 1 0 0 0,0-1 0 0 0,-1-1 22 0 0,133 6-5215 0 0,-102-5 3797 0 0</inkml:trace>
  <inkml:trace contextRef="#ctx0" brushRef="#br0" timeOffset="1872.621">2181 477 860 0 0,'-99'4'5355'0'0,"89"0"-5197"0"0,0-1-1 0 0,1 1 1 0 0,0 1-1 0 0,0 0 1 0 0,0 0-1 0 0,1 1 1 0 0,-1 0-1 0 0,1 0 1 0 0,1 1-1 0 0,-1 0 0 0 0,1 1 1 0 0,1-1-1 0 0,-1 1 1 0 0,1 1-1 0 0,0-1 1 0 0,1 1-1 0 0,0 0 1 0 0,1 0-1 0 0,0 0 1 0 0,0 1-1 0 0,0 3-157 0 0,27 33 304 0 0,-13-41-510 0 0,0-1 1 0 0,0 0-1 0 0,0 0 0 0 0,0-1 1 0 0,0-1-1 0 0,1 0 1 0 0,-1 0-1 0 0,1-1 1 0 0,0 0-1 0 0,-1 0 1 0 0,1-1-1 0 0,0-1 1 0 0,-1 0-1 0 0,1-1 1 0 0,-1 0-1 0 0,1 0 1 0 0,-1-1-1 0 0,0 0 1 0 0,4-3 205 0 0,60-18-2797 0 0,-46 11 1373 0 0</inkml:trace>
  <inkml:trace contextRef="#ctx0" brushRef="#br0" timeOffset="2151.422">2650 444 1004 0 0,'-10'-6'3974'0'0,"-24"6"-3037"0"0,24 0-121 0 0,-5 1-556 0 0,0 1 0 0 0,0 0 0 0 0,1 2 0 0 0,-1-1 0 0 0,1 1 0 0 0,0 1 0 0 0,0 1 0 0 0,0 0 0 0 0,1 1 1 0 0,0 0-1 0 0,0 1 0 0 0,1 0 0 0 0,0 1 0 0 0,0 1 0 0 0,1-1 0 0 0,0 2 0 0 0,0 1-260 0 0,10-10 0 0 0,0-1 1 0 0,0 1 0 0 0,0-1-1 0 0,0 1 1 0 0,0-1-1 0 0,1 1 1 0 0,-1 0 0 0 0,1-1-1 0 0,-1 1 1 0 0,1 0-1 0 0,-1 0 1 0 0,1-1 0 0 0,0 1-1 0 0,0 0 1 0 0,0 0 0 0 0,0-1-1 0 0,0 1 1 0 0,0 0-1 0 0,1 0 1 0 0,-1-1 0 0 0,1 1-1 0 0,-1 0 1 0 0,1-1 0 0 0,-1 1-1 0 0,1 0 1 0 0,0-1-1 0 0,0 1 1 0 0,0-1 0 0 0,0 1-1 0 0,0-1 1 0 0,0 1 0 0 0,0-1-1 0 0,1 0 1 0 0,-1 0-1 0 0,0 0 1 0 0,1 0 0 0 0,-1 0-1 0 0,1 0 1 0 0,-1 0-1 0 0,1 0 1 0 0,-1 0 0 0 0,1 0-1 0 0,0-1 1 0 0,1 1-1 0 0,82 17-2540 0 0,71-38-2855 0 0,-120 11 4047 0 0</inkml:trace>
  <inkml:trace contextRef="#ctx0" brushRef="#br0" timeOffset="3675.286">2589 473 1004 0 0,'0'0'64'0'0,"0"0"32"0"0,0 0-96 0 0,0 0 64 0 0,0 0 8 0 0,0 0-68 0 0,0 0 4 0 0,0 0-40 0 0,0 0-68 0 0,0 0-36 0 0,0 0 48 0 0,0 0 8 0 0,0 0 52 0 0</inkml:trace>
  <inkml:trace contextRef="#ctx0" brushRef="#br0" timeOffset="3828.842">2589 473 880 0 0,'0'0'144'0'0,"0"0"-140"0"0,0 0 12 0 0,0 0 20 0 0,0 0-28 0 0,0 0 36 0 0,0 0-16 0 0,0 0-28 0 0,0 0-20 0 0,0 0 28 0 0,0 0 72 0 0,0 0-80 0 0,0 0 12 0 0,0 0-68 0 0,0 0 4 0 0,0 0-104 0 0</inkml:trace>
  <inkml:trace contextRef="#ctx0" brushRef="#br0" timeOffset="7676.373">2516 734 1336 0 0,'7'-3'178'0'0,"-1"-1"-1"0"0,1 1 1 0 0,0-1 0 0 0,-1 0-1 0 0,0-1 1 0 0,0 0-1 0 0,0 0 1 0 0,-1 0 0 0 0,0 0-1 0 0,0-1 1 0 0,0 0-1 0 0,0 0 1 0 0,-1 0 0 0 0,0-1-1 0 0,-1 1 1 0 0,1-1 0 0 0,-1 0-1 0 0,0 0 1 0 0,0-3-178 0 0,14-21 452 0 0,3-1-163 0 0,-2-1 0 0 0,-1 0-1 0 0,-1-1 1 0 0,-2-1 0 0 0,-1-1-1 0 0,-2 0 1 0 0,-2 0 0 0 0,-1-1-1 0 0,-1 0 1 0 0,-3-1 0 0 0,-1-2-289 0 0,-4 39 11 0 0,-1-1 0 0 0,1 1 0 0 0,-1-1 1 0 0,1 1-1 0 0,-1 0 0 0 0,0 0 0 0 0,0 0 1 0 0,1 0-1 0 0,-1 0 0 0 0,0 0 0 0 0,0 0 1 0 0,0 0-1 0 0,0 1 0 0 0,0-1 0 0 0,0 1 0 0 0,0 0 1 0 0,0-1-1 0 0,0 1 0 0 0,-1 0 0 0 0,1 0 1 0 0,0 0-1 0 0,0 1 0 0 0,0-1 0 0 0,0 0 0 0 0,0 1 1 0 0,0-1-1 0 0,0 1 0 0 0,0 0 0 0 0,0 0 1 0 0,0 0-1 0 0,0 0 0 0 0,1 0 0 0 0,-1 0 1 0 0,0 0-1 0 0,1 1 0 0 0,-1-1 0 0 0,1 0 0 0 0,-1 1 1 0 0,1 0-1 0 0,-1-1 0 0 0,1 1 0 0 0,0 0 1 0 0,0-1-1 0 0,-1 3-11 0 0,-5 4-3 0 0,1 1 0 0 0,-1 0 0 0 0,1 1 0 0 0,1-1 0 0 0,0 1 0 0 0,0 0 0 0 0,1 1 0 0 0,1-1 0 0 0,-1 1 1 0 0,2-1-1 0 0,-1 1 0 0 0,1 0 0 0 0,1 0 0 0 0,0 0 0 0 0,1 1 0 0 0,0-1 0 0 0,1 0 0 0 0,0 0 0 0 0,0 0 0 0 0,1 0 0 0 0,1-1 0 0 0,0 1 1 0 0,0 0-1 0 0,1-1 0 0 0,1 0 0 0 0,-1 0 0 0 0,2 0 0 0 0,-1 0 0 0 0,1-1 0 0 0,1 0 0 0 0,0 0 0 0 0,0-1 0 0 0,1 0 0 0 0,-1 0 0 0 0,2 0 0 0 0,1 0 3 0 0,135 91-5009 0 0,-136-94 3791 0 0</inkml:trace>
  <inkml:trace contextRef="#ctx0" brushRef="#br0" timeOffset="8097.657">2327 507 2340 0 0,'5'1'4253'0'0,"71"-3"-2997"0"0,-19-8-894 0 0,163-27 132 0 0,1 9-1 0 0,3 10-493 0 0,-193 25-1202 0 0,-23-17-3534 0 0,-4 8 3928 0 0</inkml:trace>
  <inkml:trace contextRef="#ctx0" brushRef="#br0" timeOffset="8734.954">3301 404 1448 0 0,'-115'52'3942'0'0,"103"-44"-3797"0"0,0-1 0 0 0,1 2 0 0 0,-1-1 0 0 0,2 2 1 0 0,-1-1-1 0 0,1 2 0 0 0,1-1 0 0 0,0 1 0 0 0,0 1 0 0 0,1-1 1 0 0,0 2-1 0 0,1-1 0 0 0,1 1 0 0 0,-5 12-145 0 0,11-24 25 0 0,-1 0 0 0 0,1 1 0 0 0,0-1 1 0 0,0 1-1 0 0,0-1 0 0 0,-1 1 0 0 0,1-1 0 0 0,0 1 0 0 0,1-1 0 0 0,-1 1 1 0 0,0-1-1 0 0,0 1 0 0 0,1-1 0 0 0,-1 0 0 0 0,1 1 0 0 0,-1-1 0 0 0,1 1 1 0 0,-1-1-1 0 0,1 0 0 0 0,0 0 0 0 0,0 1 0 0 0,0-1 0 0 0,0 0 0 0 0,0 0 0 0 0,0 0 1 0 0,0 0-1 0 0,0 0 0 0 0,0 0 0 0 0,0 0 0 0 0,1 0 0 0 0,-1 0 0 0 0,0-1 1 0 0,0 1-1 0 0,1-1 0 0 0,-1 1 0 0 0,1-1 0 0 0,-1 1 0 0 0,0-1 0 0 0,1 0 1 0 0,-1 1-1 0 0,1-1 0 0 0,-1 0 0 0 0,1 0 0 0 0,-1 0 0 0 0,1 0 0 0 0,-1 0 1 0 0,1-1-1 0 0,-1 1 0 0 0,1 0 0 0 0,-1-1 0 0 0,1 0-25 0 0,74-11 281 0 0,-54 7-293 0 0,-1-2 0 0 0,0 0 1 0 0,-1-2-1 0 0,0 0 0 0 0,0-1 0 0 0,-1-1 1 0 0,0 0-1 0 0,-1-2 0 0 0,0 0 0 0 0,-1-1 1 0 0,-1-1-1 0 0,0-1 0 0 0,7-9 12 0 0,-22 25 2 0 0,-1-1 1 0 0,1 1-1 0 0,0 0 0 0 0,-1-1 0 0 0,1 1 0 0 0,0 0 0 0 0,-1-1 1 0 0,1 1-1 0 0,-1-1 0 0 0,1 1 0 0 0,-1-1 0 0 0,1 1 1 0 0,-1-1-1 0 0,1 0 0 0 0,-1 1 0 0 0,0-1 0 0 0,1 1 1 0 0,-1-1-1 0 0,0 0 0 0 0,0 1 0 0 0,1-1 0 0 0,-1 0 1 0 0,0 0-1 0 0,0 1 0 0 0,0-1 0 0 0,0 0 0 0 0,0 1 1 0 0,0-1-1 0 0,0 0 0 0 0,0 0 0 0 0,0 1 0 0 0,0-1 0 0 0,0 0 1 0 0,0 1-1 0 0,0-1 0 0 0,-1 0 0 0 0,1 1 0 0 0,0-1 1 0 0,-1 0-1 0 0,1 1 0 0 0,0-1 0 0 0,-1 0 0 0 0,1 1 1 0 0,-1-1-1 0 0,1 1 0 0 0,-1-1 0 0 0,1 1 0 0 0,-1-1 1 0 0,1 1-1 0 0,-1-1 0 0 0,1 1 0 0 0,-1 0 0 0 0,0-1 1 0 0,1 1-1 0 0,-1 0 0 0 0,0-1 0 0 0,1 1 0 0 0,-1 0 0 0 0,0 0 1 0 0,1 0-1 0 0,-2 0-2 0 0,-43 15 289 0 0,43-14-287 0 0,0 0-1 0 0,0 1 1 0 0,-1-1 0 0 0,1 1 0 0 0,0-1 0 0 0,0 1 0 0 0,0 0-1 0 0,1 0 1 0 0,-1 0 0 0 0,0 0 0 0 0,1 0 0 0 0,-1 0-1 0 0,1 1 1 0 0,0-1 0 0 0,-1 0 0 0 0,1 1 0 0 0,0-1 0 0 0,1 1-1 0 0,-1-1 1 0 0,0 1 0 0 0,1-1 0 0 0,-1 1 0 0 0,1 0-1 0 0,0-1 1 0 0,0 1 0 0 0,0-1 0 0 0,0 1 0 0 0,1 0 0 0 0,-1-1-1 0 0,0 1 1 0 0,1-1 0 0 0,0 1 0 0 0,0-1 0 0 0,0 1-1 0 0,0-1 1 0 0,0 1 0 0 0,0-1 0 0 0,1 0 0 0 0,-1 0 0 0 0,1 1-1 0 0,-1-1 1 0 0,1 0 0 0 0,0-1 0 0 0,0 1 0 0 0,0 0-1 0 0,0 0 1 0 0,0-1 0 0 0,1 1-2 0 0,118 43-581 0 0,-105-44 435 0 0,0-2 0 0 0,0 0 0 0 0,0 0 0 0 0,0-2 0 0 0,0 0 0 0 0,0 0 0 0 0,-1-2 0 0 0,0 0 0 0 0,0-1 0 0 0,0 0 0 0 0,0-1 0 0 0,-1-1 0 0 0,8-5 146 0 0,-12 5-124 0 0,0 0 0 0 0,0-1-1 0 0,-1 0 1 0 0,0-1-1 0 0,-1 0 1 0 0,0 0 0 0 0,-1-1-1 0 0,0 0 1 0 0,0 0 0 0 0,-1 0-1 0 0,-1-1 1 0 0,0 0 0 0 0,0 0-1 0 0,-1-1 1 0 0,-1 1-1 0 0,0-1 125 0 0,25-205 1397 0 0,-27 210-1184 0 0,0-1 1 0 0,0 1-1 0 0,-1-1 0 0 0,0 1 1 0 0,-1-1-1 0 0,0 1 0 0 0,0-1 1 0 0,0 1-1 0 0,-1 0 0 0 0,-1 0 1 0 0,1 0-1 0 0,-1 0 0 0 0,-1 0 1 0 0,0 0-1 0 0,0 1 1 0 0,0-1-1 0 0,-1 1 0 0 0,0 0 1 0 0,-3-2-214 0 0,-24 50 822 0 0,27-20-827 0 0,2 0-1 0 0,1 0 1 0 0,0 0 0 0 0,2 0-1 0 0,0 0 1 0 0,2 0-1 0 0,0 0 1 0 0,1 0-1 0 0,1 0 1 0 0,1-1-1 0 0,1 0 1 0 0,1 0-1 0 0,1 0 1 0 0,7 15 5 0 0,21 72-1726 0 0,-39-21-4878 0 0,-7-76 5316 0 0</inkml:trace>
  <inkml:trace contextRef="#ctx0" brushRef="#br0" timeOffset="9090.258">3522 392 1192 0 0,'16'-3'5073'0'0,"30"-12"-4310"0"0,-25 8-99 0 0,45-11 38 0 0,0 3 1 0 0,2 3-1 0 0,-1 3 0 0 0,1 3 1 0 0,61 2-703 0 0,-121 4 36 0 0,-1-1 1 0 0,0 1 0 0 0,0 0 0 0 0,0 1-1 0 0,1 0 1 0 0,-1 0 0 0 0,0 0-1 0 0,0 1 1 0 0,0 0 0 0 0,-1 0-1 0 0,1 1 1 0 0,0 0 0 0 0,-1 0 0 0 0,0 1-1 0 0,1 0 1 0 0,-1 0 0 0 0,-1 0-1 0 0,1 1 1 0 0,-1-1 0 0 0,1 1 0 0 0,-2 1-1 0 0,1-1 1 0 0,0 1 0 0 0,-1 0-1 0 0,0 0 1 0 0,0 0 0 0 0,-1 0-1 0 0,0 1 1 0 0,0-1 0 0 0,-1 1 0 0 0,1 0-1 0 0,-1 0 1 0 0,-1 0 0 0 0,1 0-1 0 0,-1 0 1 0 0,0 0 0 0 0,-1 6-37 0 0,0 5-75 0 0,2 16-9194 0 0,-4-37 8023 0 0</inkml:trace>
  <inkml:trace contextRef="#ctx0" brushRef="#br0" timeOffset="9338.704">4156 59 848 0 0,'-3'-6'1460'0'0,"1"1"-364"0"0,0 1-100 0 0,-1-2-216 0 0,2 3-199 0 0,-1-2-69 0 0,0 4-220 0 0,2-1-24 0 0,0 1-132 0 0,0 2-124 0 0,0-1 8 0 0,5 2-332 0 0,-2-2-376 0 0,2 3-601 0 0,5 0 73 0 0,9 0 40 0 0,0 0 4 0 0</inkml:trace>
  <inkml:trace contextRef="#ctx0" brushRef="#br0" timeOffset="9991.797">4631 161 1576 0 0,'-39'19'3887'0'0,"-18"14"-2945"0"0,-29 77 489 0 0,83-100-1352 0 0,-1-3-13 0 0,0 1 0 0 0,1-1-1 0 0,0 1 1 0 0,0-1 0 0 0,1 1 0 0 0,0 0-1 0 0,0 0 1 0 0,1 0 0 0 0,0 0 0 0 0,1 1-1 0 0,0-1 1 0 0,0 0 0 0 0,0 0-1 0 0,1 0 1 0 0,1 0 0 0 0,-1 0 0 0 0,1 0-1 0 0,0 0 1 0 0,3 5-66 0 0,-3-10 4 0 0,-1 1 0 0 0,1 0 0 0 0,0-1 0 0 0,0 1-1 0 0,1-1 1 0 0,-1 0 0 0 0,1 0 0 0 0,0 0 0 0 0,-1 0 0 0 0,1 0 0 0 0,1 0-1 0 0,-1-1 1 0 0,0 1 0 0 0,1-1 0 0 0,-1 0 0 0 0,1 0 0 0 0,-1 0 0 0 0,1-1-1 0 0,0 0 1 0 0,0 1 0 0 0,0-1 0 0 0,0 0 0 0 0,0-1 0 0 0,0 1 0 0 0,0-1 0 0 0,0 1-1 0 0,0-1 1 0 0,0-1 0 0 0,0 1 0 0 0,0-1 0 0 0,1 1 0 0 0,-1-1 0 0 0,-1 0-1 0 0,1 0 1 0 0,0-1 0 0 0,0 1 0 0 0,0-1 0 0 0,-1 0 0 0 0,1 0 0 0 0,-1 0-1 0 0,1 0 1 0 0,-1-1 0 0 0,0 0 0 0 0,0 1 0 0 0,0-1 0 0 0,0 0 0 0 0,-1 0-1 0 0,1-1 1 0 0,-1 1 0 0 0,0 0 0 0 0,1-1 0 0 0,-1-1-4 0 0,7-9-28 0 0,-1-2-1 0 0,-1 1 1 0 0,0-1 0 0 0,-1 0 0 0 0,0 0 0 0 0,-2-1 0 0 0,0 0-1 0 0,-1 0 1 0 0,0 0 0 0 0,-1-4 28 0 0,9-44 89 0 0,-10 64-87 0 0,0 1 0 0 0,0 0 0 0 0,0-1-1 0 0,0 1 1 0 0,1 0 0 0 0,-1-1 0 0 0,0 1 0 0 0,0 0-1 0 0,0 0 1 0 0,0 0 0 0 0,0 0 0 0 0,0 0 0 0 0,1 0-1 0 0,-1 0 1 0 0,0 0 0 0 0,0 1 0 0 0,0-1-1 0 0,0 0 1 0 0,0 1 0 0 0,0-1 0 0 0,0 1 0 0 0,0-1-1 0 0,0 1 1 0 0,0-1 0 0 0,0 1 0 0 0,0 0 0 0 0,0-1-1 0 0,0 1 1 0 0,0 0 0 0 0,-1 0 0 0 0,1 0 0 0 0,0 0-1 0 0,0 0 1 0 0,-1 0 0 0 0,1 0 0 0 0,-1 0 0 0 0,1 0-1 0 0,0 1-1 0 0,-1-2 5 0 0,9 10 61 0 0,-1 1 1 0 0,0 0-1 0 0,-1 0 1 0 0,0 0-1 0 0,-1 1 1 0 0,0 0-1 0 0,-1 0 1 0 0,0 1-1 0 0,-1 0 0 0 0,0-1 1 0 0,-1 1-1 0 0,0 1 1 0 0,-2-1-1 0 0,1 0 1 0 0,-1 0-1 0 0,-1 6-66 0 0,0-17 256 0 0,-6 2 105 0 0,5-10 95 0 0,13-15-414 0 0,0 2 0 0 0,1 0 0 0 0,1 0 0 0 0,1 2 0 0 0,0-1 0 0 0,1 2 0 0 0,1 0 0 0 0,1 1 0 0 0,0 1 0 0 0,1 0 0 0 0,0 2 0 0 0,1 0 0 0 0,1 1 0 0 0,0 1 0 0 0,18-5-42 0 0,-34 15-9 0 0,0 0 0 0 0,-1 1 0 0 0,1 0 0 0 0,0 0 0 0 0,-1 0 0 0 0,1 1-1 0 0,-1-1 1 0 0,1 1 0 0 0,-1 0 0 0 0,0 0 0 0 0,0 1 0 0 0,0-1 0 0 0,0 1 0 0 0,0 0 0 0 0,0 0 0 0 0,-1 0 0 0 0,1 1 0 0 0,-1-1-1 0 0,0 1 1 0 0,0 0 0 0 0,-1 0 0 0 0,1 0 0 0 0,-1 0 0 0 0,0 0 0 0 0,0 1 0 0 0,0-1 0 0 0,0 1 0 0 0,-1-1 0 0 0,0 1 0 0 0,0-1-1 0 0,0 1 1 0 0,0 0 0 0 0,-1 0 0 0 0,0-1 0 0 0,0 4 9 0 0,6 82-1683 0 0,-25-5-4155 0 0,17-82 4584 0 0,-3 0 48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197 346 2172 0 0,'-10'1'250'0'0,"1"0"0"0"0,-1 1 0 0 0,0 0-1 0 0,1 1 1 0 0,0 0 0 0 0,0 0 0 0 0,0 1 0 0 0,0 1 0 0 0,0-1-1 0 0,1 1 1 0 0,0 1 0 0 0,0-1 0 0 0,0 1 0 0 0,1 1-1 0 0,0 0 1 0 0,0 0 0 0 0,0 0 0 0 0,1 1 0 0 0,1-1 0 0 0,-1 1-1 0 0,1 1 1 0 0,0-1 0 0 0,1 1 0 0 0,0 0 0 0 0,0 0-1 0 0,0 5-249 0 0,5-10 36 0 0,0 0 0 0 0,1 0 0 0 0,0 0 0 0 0,0 0 0 0 0,0 0 0 0 0,1 0 0 0 0,-1-1 0 0 0,1 1 0 0 0,0-1 0 0 0,0 0 0 0 0,0 1 0 0 0,0-1-1 0 0,0-1 1 0 0,1 1 0 0 0,-1-1 0 0 0,1 1 0 0 0,0-1 0 0 0,0 0 0 0 0,0 0 0 0 0,0 0 0 0 0,0-1 0 0 0,0 0 0 0 0,0 0 0 0 0,1 0 0 0 0,-1 0-1 0 0,0 0 1 0 0,1-1 0 0 0,-1 0 0 0 0,1 0 0 0 0,-1 0 0 0 0,0 0 0 0 0,1-1 0 0 0,1 0-36 0 0,16 2-78 0 0,1-1 0 0 0,-1-2 0 0 0,1 0 0 0 0,-1-1 0 0 0,0-1 0 0 0,0-1-1 0 0,0-1 1 0 0,-1-1 0 0 0,0-1 0 0 0,0-1 0 0 0,-1 0 0 0 0,5-5 78 0 0,-24 14-12 0 0,1-1 0 0 0,-1 0 0 0 0,0 1 0 0 0,1-1 0 0 0,-1 0 0 0 0,0 0 0 0 0,0 0 0 0 0,0 0 0 0 0,0 0 0 0 0,0 0 0 0 0,0-1 0 0 0,0 1 0 0 0,0 0 0 0 0,0 0-1 0 0,0-1 1 0 0,-1 1 0 0 0,1-1 0 0 0,-1 1 0 0 0,1 0 0 0 0,-1-1 0 0 0,1 1 0 0 0,-1-1 0 0 0,0 1 0 0 0,0-1 0 0 0,0 1 0 0 0,0-1 0 0 0,0 0 0 0 0,0 1 0 0 0,0-1 0 0 0,0 1 0 0 0,0-1 0 0 0,-1 1 0 0 0,1-1 0 0 0,-1 1 0 0 0,1 0 0 0 0,-1-1 0 0 0,0 1-1 0 0,1-1 1 0 0,-1 1 0 0 0,0 0 0 0 0,0 0 0 0 0,0-1 0 0 0,0 1 0 0 0,0 0 0 0 0,0 0 0 0 0,0 0 0 0 0,0 0 0 0 0,-1 0 0 0 0,1 0 0 0 0,0 1 0 0 0,0-1 0 0 0,-1 0 0 0 0,1 1 0 0 0,-1-1 0 0 0,1 1 0 0 0,-1-1 12 0 0,-81-37 185 0 0,-115 9 903 0 0,416-19-2632 0 0,-203 46 1496 0 0,0-1-1 0 0,0 0 1 0 0,-1-1-1 0 0,1 0 1 0 0,-1-1-1 0 0,0-1 1 0 0,0-1-1 0 0,-1 0 1 0 0,1 0-1 0 0,-2-1 1 0 0,1-1-1 0 0,-1 0 1 0 0,0-1-1 0 0,-1 0 1 0 0,0-1-1 0 0,-1 0 0 0 0,0-1 1 0 0,-1 0-1 0 0,0 0 1 0 0,-1-1-1 0 0,0 0 1 0 0,-1 0-1 0 0,1-6 49 0 0,-7 15 112 0 0,-1-1 0 0 0,-1 0 0 0 0,1 0 0 0 0,-1 1-1 0 0,1-1 1 0 0,-1 0 0 0 0,-1 1 0 0 0,1-1 0 0 0,-1 1-1 0 0,1 0 1 0 0,-1-1 0 0 0,-1 1 0 0 0,1 0 0 0 0,-1 0-1 0 0,1 0 1 0 0,-1 0 0 0 0,0 1 0 0 0,0-1 0 0 0,-1 1-1 0 0,1 0 1 0 0,-1 0 0 0 0,0 0 0 0 0,1 0 0 0 0,-1 0-1 0 0,-1 1 1 0 0,1 0 0 0 0,0 0 0 0 0,0 0 0 0 0,-1 0-1 0 0,1 1 1 0 0,-1 0 0 0 0,1 0 0 0 0,-1 0 0 0 0,0 0 0 0 0,0 1-1 0 0,0 0-111 0 0,0 0 72 0 0,0 1-1 0 0,0 0 0 0 0,0 0 1 0 0,1 0-1 0 0,-1 1 0 0 0,0 0 1 0 0,1 0-1 0 0,0 0 0 0 0,-1 0 1 0 0,1 1-1 0 0,0 0 0 0 0,0 0 1 0 0,0 0-1 0 0,1 0 0 0 0,-1 0 1 0 0,1 1-1 0 0,-1 0 0 0 0,1-1 1 0 0,0 1-1 0 0,1 1 0 0 0,-1-1 1 0 0,1 0-1 0 0,0 0 0 0 0,0 1 1 0 0,0 0-1 0 0,0-1 0 0 0,1 1 1 0 0,0 0-1 0 0,0 0-71 0 0,-20 140 1314 0 0,52 40-422 0 0,45 60-558 0 0,0-1-5537 0 0,-73-226 4423 0 0,-3-18 647 0 0,0 1 0 0 0,1-1 0 0 0,-1 1 0 0 0,1 0 0 0 0,-1-1 0 0 0,0 1 0 0 0,0 0 0 0 0,1-1 0 0 0,-1 1 0 0 0,0 0 0 0 0,0 0 0 0 0,0-1 0 0 0,0 1 0 0 0,0 0 0 0 0,0 0 0 0 0,0-1 0 0 0,0 1 0 0 0,0 0 0 0 0,0 0 0 0 0,0-1 0 0 0,-1 1 0 0 0,1 0 0 0 0,0-1 0 0 0,0 1 0 0 0,-1 0 0 0 0,1-1 0 0 0,0 1 0 0 0,-1 0 0 0 0,1-1 0 0 0,-1 1 0 0 0,1-1 0 0 0,-1 1 0 0 0,1-1 0 0 0,-1 1 0 0 0,1-1 0 0 0,-1 1 0 0 0,0-1 0 0 0,1 1 0 0 0,-1-1 0 0 0,0 0 0 0 0,1 1 0 0 0,-1-1 0 0 0,0 0 0 0 0,1 0 0 0 0,-1 1 0 0 0,0-1 0 0 0,0 0 0 0 0,1 0 0 0 0,-1 0 0 0 0,0 0 0 0 0,1 0 1 0 0,-1 0-1 0 0,0 0 0 0 0,0 0 0 0 0,0-1 133 0 0,-5-3-1124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3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32 1496 0 0,'3'10'5283'0'0,"-6"23"-4310"0"0,2-30-588 0 0,-18 106 1605 0 0,1 94 654 0 0,19-192-2569 0 0,0 0 1 0 0,1 0-1 0 0,0 0 1 0 0,0-1-1 0 0,1 1 1 0 0,0-1-1 0 0,1 0 1 0 0,0 0-1 0 0,1 0 1 0 0,0 0-1 0 0,1-1 1 0 0,0 1-1 0 0,0-1 1 0 0,1-1-1 0 0,0 0 1 0 0,0 0-1 0 0,1 0 1 0 0,0-1 0 0 0,1 0-1 0 0,-1 0 1 0 0,1-1-1 0 0,1 0 1 0 0,-1-1-1 0 0,1 0 1 0 0,6 3-76 0 0,107-17-1848 0 0,-117 7 1500 0 0,1-1 0 0 0,-1-1 0 0 0,0 1 0 0 0,0-1 0 0 0,-1 0-1 0 0,1-1 1 0 0,-1 1 0 0 0,0-1 0 0 0,0 0 0 0 0,0 0-1 0 0,-1-1 1 0 0,0 1 0 0 0,0-1 0 0 0,0 0 0 0 0,-1 0 0 0 0,0 0-1 0 0,0-1 1 0 0,0 1 0 0 0,-1-1 0 0 0,0 0 0 0 0,0 1-1 0 0,-1-1 1 0 0,0 0 0 0 0,1-5 348 0 0,-1-17-1176 0 0,-1 13 33 0 0</inkml:trace>
  <inkml:trace contextRef="#ctx0" brushRef="#br0" timeOffset="233.151">10 262 2408 0 0,'-10'12'6405'0'0,"43"-5"-4538"0"0,60-8-1220 0 0,-92 1-636 0 0,149-26-678 0 0,81-35-7504 0 0,-204 52 7063 0 0</inkml:trace>
  <inkml:trace contextRef="#ctx0" brushRef="#br0" timeOffset="588.656">762 151 1576 0 0,'5'11'7182'0'0,"76"-10"-5557"0"0,87-27-1415 0 0,-55 6-3498 0 0,-83 19-756 0 0,-29 1 2819 0 0</inkml:trace>
  <inkml:trace contextRef="#ctx0" brushRef="#br0" timeOffset="854.551">829 334 2164 0 0,'39'22'4093'0'0,"40"-19"-2454"0"0,-54-4-1212 0 0,14-3-604 0 0,1-2-1 0 0,-1-2 1 0 0,-1-1-1 0 0,1-2 0 0 0,-2-2 1 0 0,3-2 177 0 0,6-1-1398 0 0,34-14-1188 0 0,-42 14 1376 0 0</inkml:trace>
  <inkml:trace contextRef="#ctx0" brushRef="#br0" timeOffset="1118.199">1728 37 1816 0 0,'-9'1'257'0'0,"-1"0"1"0"0,0 1-1 0 0,1 1 0 0 0,-1 0 0 0 0,1 0 0 0 0,0 1 0 0 0,0 0 1 0 0,0 0-1 0 0,0 1 0 0 0,1 0 0 0 0,0 1 0 0 0,0 0 0 0 0,0 0 1 0 0,1 1-1 0 0,-1 0 0 0 0,2 0 0 0 0,-1 0 0 0 0,1 1 0 0 0,0 0 1 0 0,1 0-1 0 0,0 1 0 0 0,0 0 0 0 0,1 0 0 0 0,0 0 0 0 0,1 0 1 0 0,-1 0-1 0 0,2 1 0 0 0,-1-1 0 0 0,2 1 0 0 0,-1 0 0 0 0,1 0 1 0 0,1 1-258 0 0,0-7 40 0 0,1 1 1 0 0,-1-1-1 0 0,1 0 1 0 0,0 0 0 0 0,0-1-1 0 0,1 1 1 0 0,-1 0-1 0 0,1 0 1 0 0,0 0 0 0 0,0-1-1 0 0,0 1 1 0 0,0-1-1 0 0,1 0 1 0 0,0 0 0 0 0,-1 0-1 0 0,1 0 1 0 0,0 0-1 0 0,0 0 1 0 0,1-1 0 0 0,-1 1-1 0 0,0-1 1 0 0,1 0-1 0 0,0 0 1 0 0,-1 0 0 0 0,1-1-1 0 0,0 1 1 0 0,0-1-1 0 0,0 0 1 0 0,1 0-41 0 0,123 17 424 0 0,-120-18-425 0 0,0 0 0 0 0,0 0-1 0 0,0-1 1 0 0,0 0 0 0 0,0 0 0 0 0,0 0-1 0 0,0-1 1 0 0,-1-1 0 0 0,1 1 0 0 0,0-1 0 0 0,-1-1-1 0 0,0 1 1 0 0,0-1 0 0 0,0 0 0 0 0,0-1-1 0 0,-1 0 1 0 0,0 0 0 0 0,0 0 0 0 0,0-1-1 0 0,0 0 1 0 0,-1 0 0 0 0,0 0 0 0 0,0 0 0 0 0,-1-1-1 0 0,0 0 1 0 0,0 0 0 0 0,-1 0 0 0 0,1-1-1 0 0,-1 1 1 0 0,-1-1 0 0 0,0 0 0 0 0,1-2 1 0 0,-6 1-18 0 0,0 0 0 0 0,-1 0 1 0 0,1 0-1 0 0,-2 1 0 0 0,1 0 1 0 0,-1-1-1 0 0,0 2 0 0 0,-1-1 1 0 0,0 1-1 0 0,0 0 0 0 0,-1 0 1 0 0,0 0-1 0 0,0 1 0 0 0,0 0 0 0 0,-1 1 1 0 0,0 0-1 0 0,0 0 0 0 0,0 0 1 0 0,-1 1-1 0 0,1 0 0 0 0,-1 1 1 0 0,0 0-1 0 0,0 0 0 0 0,0 1 1 0 0,-1 0-1 0 0,-3 1 18 0 0,-51-25-1035 0 0,62 25 850 0 0,-22-13-1958 0 0,16 1-3207 0 0,8 13 4095 0 0</inkml:trace>
  <inkml:trace contextRef="#ctx0" brushRef="#br0" timeOffset="1442.316">2065 124 1496 0 0,'15'19'9988'0'0,"-24"-18"-1397"0"0,-43 19-21245 0 0,-13-9 8860 0 0,43-7 2719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3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0 961 1452 0 0,'10'5'311'0'0,"-1"0"-1"0"0,0 1 1 0 0,0 1 0 0 0,-1 0-1 0 0,1 0 1 0 0,-1 0 0 0 0,-1 1-1 0 0,0 0 1 0 0,0 1 0 0 0,0-1-1 0 0,-1 1 1 0 0,-1 0 0 0 0,1 1-1 0 0,-1 0 1 0 0,0 3-311 0 0,-3-10 133 0 0,28 81 2041 0 0,9-149 553 0 0,-11 16-2707 0 0,-18 32-42 0 0,0-1 0 0 0,1 1 0 0 0,1 1 0 0 0,0 0 0 0 0,1 1-1 0 0,1 0 1 0 0,0 1 0 0 0,1 0 0 0 0,0 1 0 0 0,1 1 0 0 0,1 1-1 0 0,0 0 1 0 0,17-7 22 0 0,-25 19-16 0 0,1 0 0 0 0,-1 1-1 0 0,0 0 1 0 0,0 1 0 0 0,0 0-1 0 0,0 0 1 0 0,0 1 0 0 0,-1 0-1 0 0,0 0 1 0 0,0 1 0 0 0,0 0-1 0 0,0 1 1 0 0,-1 0-1 0 0,1 0 1 0 0,-2 1 0 0 0,1-1-1 0 0,-1 1 1 0 0,0 1 0 0 0,0-1-1 0 0,-1 1 1 0 0,0 0 0 0 0,0 0-1 0 0,-1 1 1 0 0,0 0 0 0 0,-1-1-1 0 0,0 1 1 0 0,0 1 16 0 0,27 39-22 0 0,-17-28-176 0 0,30 35-300 0 0,-1-40-4698 0 0,-41-16 3957 0 0,-1 0-5 0 0</inkml:trace>
  <inkml:trace contextRef="#ctx0" brushRef="#br0" timeOffset="372.653">861 1069 860 0 0,'43'-26'3930'0'0,"-31"22"-3633"0"0,18-9 148 0 0,-19 10-462 0 0,-1-1 1 0 0,1 0-1 0 0,0 0 1 0 0,-1-1-1 0 0,0-1 1 0 0,0 1 0 0 0,-1-2-1 0 0,0 1 1 0 0,0-1-1 0 0,0-1 1 0 0,-1 0-1 0 0,0 0 1 0 0,0 0 0 0 0,-1-1-1 0 0,1-3 17 0 0,-6 8-1 0 0,-50-28 429 0 0,35 29-305 0 0,0 0 0 0 0,-1 0 1 0 0,0 2-1 0 0,1-1 0 0 0,-1 2 0 0 0,0 0 1 0 0,1 1-1 0 0,-1 0 0 0 0,0 1 0 0 0,1 0 1 0 0,0 1-1 0 0,-1 1 0 0 0,1 0 1 0 0,0 0-1 0 0,1 2 0 0 0,-4 1-123 0 0,14-6 18 0 0,1-1-1 0 0,-1 1 1 0 0,0 0 0 0 0,1 0 0 0 0,-1 0-1 0 0,1 0 1 0 0,-1 0 0 0 0,1 0 0 0 0,0 0-1 0 0,-1 1 1 0 0,1-1 0 0 0,0 0-1 0 0,0 1 1 0 0,0-1 0 0 0,0 1 0 0 0,0-1-1 0 0,0 1 1 0 0,0-1 0 0 0,1 1 0 0 0,-1 0-1 0 0,0-1 1 0 0,1 1 0 0 0,-1 0-1 0 0,1 0 1 0 0,0-1 0 0 0,0 1 0 0 0,0 0-1 0 0,0 0 1 0 0,0 0 0 0 0,0-1-1 0 0,0 1 1 0 0,0 0 0 0 0,1 0 0 0 0,-1-1-1 0 0,1 1 1 0 0,-1 0 0 0 0,1 0 0 0 0,0-1-1 0 0,-1 1 1 0 0,1-1 0 0 0,0 1-1 0 0,0-1 1 0 0,0 1 0 0 0,0-1 0 0 0,1 1-1 0 0,-1-1 1 0 0,0 0 0 0 0,1 0-1 0 0,-1 0 1 0 0,1 0-18 0 0,78 51 114 0 0,85-12-1137 0 0,-51-35-2660 0 0,-83-8 2543 0 0,21-9 50 0 0</inkml:trace>
  <inkml:trace contextRef="#ctx0" brushRef="#br0" timeOffset="604.364">1475 872 928 0 0,'8'1'7169'0'0,"-9"14"-6471"0"0,15 72 1099 0 0,13-40-3590 0 0,-33-48-4462 0 0,1-4 4915 0 0</inkml:trace>
  <inkml:trace contextRef="#ctx0" brushRef="#br0" timeOffset="808.807">1453 629 1556 0 0,'-19'-88'9108'0'0,"26"108"-16492"0"0,-8-13 6240 0 0</inkml:trace>
  <inkml:trace contextRef="#ctx0" brushRef="#br0" timeOffset="1849.761">1944 815 1868 0 0,'-3'-2'137'0'0,"0"0"0"0"0,0 1 1 0 0,0-1-1 0 0,0 1 0 0 0,0 0 0 0 0,-1 0 0 0 0,1 0 0 0 0,0 0 0 0 0,-1 0 1 0 0,1 1-1 0 0,-1-1 0 0 0,1 1 0 0 0,-1 0 0 0 0,1 0 0 0 0,-1 0 0 0 0,1 1 0 0 0,-1-1 1 0 0,1 1-1 0 0,-1 0 0 0 0,1 0 0 0 0,0 0 0 0 0,-1 0 0 0 0,1 1 0 0 0,0-1 1 0 0,0 1-1 0 0,0 0 0 0 0,-2 1-137 0 0,5-3 4 0 0,-9 3 115 0 0,1 0 0 0 0,0 0 0 0 0,-1 1 0 0 0,1 0 0 0 0,0 0 0 0 0,1 1 0 0 0,-1 0 0 0 0,1 0 0 0 0,0 1 1 0 0,0 0-1 0 0,0 0 0 0 0,1 1 0 0 0,0-1 0 0 0,1 1 0 0 0,-1 1 0 0 0,1-1 0 0 0,0 1 0 0 0,1 0 0 0 0,0 0 1 0 0,1 0-1 0 0,-1 1 0 0 0,-1 6-119 0 0,8-11 18 0 0,1-1 1 0 0,-1 0 0 0 0,1 0-1 0 0,-1 0 1 0 0,1-1 0 0 0,0 1-1 0 0,0-1 1 0 0,0 0 0 0 0,0 0-1 0 0,1 0 1 0 0,-1-1-1 0 0,0 1 1 0 0,1-1 0 0 0,-1 0-1 0 0,1 0 1 0 0,0-1 0 0 0,-1 1-1 0 0,1-1 1 0 0,-1 0 0 0 0,1 0-1 0 0,0-1 1 0 0,-1 1-1 0 0,3-2-18 0 0,9 0-77 0 0,0 0 0 0 0,0-1 0 0 0,-1-1-1 0 0,1 0 1 0 0,-1-2 0 0 0,0 1-1 0 0,0-2 1 0 0,-1 0 0 0 0,0-1 0 0 0,0 0-1 0 0,-1-1 1 0 0,8-7 77 0 0,-3-32-153 0 0,-15 84 599 0 0,16 26-8 0 0,-4-19-72 0 0,-1 0 1 0 0,-3 1-1 0 0,-2 0 0 0 0,-1 1 0 0 0,0 40-366 0 0,-7-77 63 0 0,-1 0 0 0 0,-1 0 0 0 0,1 0 0 0 0,-1 0 0 0 0,-1 0-1 0 0,1 0 1 0 0,-1-1 0 0 0,-1 1 0 0 0,1 0 0 0 0,-2-1 0 0 0,1 0 0 0 0,-1 0-1 0 0,0 0 1 0 0,0 0 0 0 0,0 0 0 0 0,-1-1 0 0 0,0 0 0 0 0,-1 0 0 0 0,1 0-1 0 0,-1-1 1 0 0,0 0 0 0 0,-1 0 0 0 0,1 0 0 0 0,-1-1 0 0 0,0 0-1 0 0,0 0 1 0 0,0-1 0 0 0,-1 0 0 0 0,1 0 0 0 0,-1 0 0 0 0,1-1 0 0 0,-1-1-1 0 0,-6 2-62 0 0,9-3 0 0 0,1 0 0 0 0,0 0-1 0 0,-1-1 1 0 0,1 1 0 0 0,0-1-1 0 0,0 0 1 0 0,0 0 0 0 0,-1 0-1 0 0,1-1 1 0 0,0 1 0 0 0,1-1-1 0 0,-1 0 1 0 0,0 0 0 0 0,0-1-1 0 0,1 1 1 0 0,-1-1 0 0 0,1 0-1 0 0,0 0 1 0 0,0 0 0 0 0,0 0-1 0 0,0 0 1 0 0,1 0 0 0 0,-1-1-1 0 0,1 0 1 0 0,0 1 0 0 0,0-1-1 0 0,0 0 1 0 0,0 0 0 0 0,1 0-1 0 0,0 0 1 0 0,-1-1 0 0 0,-9-140-1652 0 0,33 55 761 0 0,3 2 1 0 0,4 0-1 0 0,4 2 1 0 0,37-68 890 0 0,74-203 875 0 0,-142 354-838 0 0,0 0-1 0 0,0 0 1 0 0,0-1 0 0 0,0 1 0 0 0,0-1 0 0 0,-1 1 0 0 0,0-1-1 0 0,0 1 1 0 0,0-1 0 0 0,0 0 0 0 0,-1 0 0 0 0,1 1 0 0 0,-1-1-1 0 0,0 0 1 0 0,0 0 0 0 0,0 0 0 0 0,-1 1 0 0 0,1-1 0 0 0,-1 0-1 0 0,0 1 1 0 0,0-1 0 0 0,0 0 0 0 0,0 1 0 0 0,-1-1 0 0 0,0 1-1 0 0,1-1 1 0 0,-1 1 0 0 0,-1 0 0 0 0,1 0 0 0 0,0 0 0 0 0,-1 0 0 0 0,1 0-1 0 0,-1 1 1 0 0,0-1 0 0 0,0 1 0 0 0,0 0 0 0 0,0 0 0 0 0,0 0-1 0 0,-1 0 1 0 0,1 0 0 0 0,-1 1 0 0 0,1-1 0 0 0,-1 1 0 0 0,1 0-1 0 0,-1 0 1 0 0,0 0 0 0 0,0 1 0 0 0,-1-1-37 0 0,0 3 22 0 0,0 0 0 0 0,0 0 1 0 0,0 1-1 0 0,0-1 0 0 0,1 1 1 0 0,-1 0-1 0 0,1 0 0 0 0,0 1 1 0 0,0-1-1 0 0,0 1 0 0 0,0 0 0 0 0,0 0 1 0 0,1 1-1 0 0,0-1 0 0 0,0 1 1 0 0,0-1-1 0 0,0 1 0 0 0,1 0 0 0 0,0 0 1 0 0,0 0-1 0 0,0 0 0 0 0,0 1 1 0 0,1 1-23 0 0,-16 192 973 0 0,21-151-709 0 0,2 0 0 0 0,2-1 0 0 0,2-1 0 0 0,2 1 0 0 0,8 16-264 0 0,19 78 553 0 0,-9-80-353 0 0,-29-61-281 0 0,17-18-152 0 0,66-127-1341 0 0,-29 164 647 0 0,-48-14 638 0 0,65 28-923 0 0,-16-24-4495 0 0,-43-9 4476 0 0</inkml:trace>
  <inkml:trace contextRef="#ctx0" brushRef="#br0" timeOffset="2566.16">2647 464 1316 0 0,'-4'-3'1213'0'0,"-2"10"3124"0"0,6 4-4190 0 0,19 279 2396 0 0,2-86-602 0 0,66-320-1778 0 0,-75 106-189 0 0,1 1 1 0 0,1 0-1 0 0,-1 0 1 0 0,1 2-1 0 0,1-1 1 0 0,-1 2-1 0 0,1 0 1 0 0,0 1-1 0 0,1 0 1 0 0,-1 1-1 0 0,1 1 1 0 0,0 1 0 0 0,0 0-1 0 0,15 0 26 0 0,-26 2 4 0 0,-1 1 0 0 0,1-1 0 0 0,0 1 1 0 0,0 0-1 0 0,-1 0 0 0 0,1 1 0 0 0,-1-1 0 0 0,1 1 0 0 0,-1 0 1 0 0,0 0-1 0 0,0 0 0 0 0,1 1 0 0 0,-1 0 0 0 0,-1 0 0 0 0,1 0 1 0 0,0 0-1 0 0,-1 0 0 0 0,0 1 0 0 0,0-1 0 0 0,0 1 0 0 0,0 0 0 0 0,0 0 1 0 0,-1 0-1 0 0,0 0 0 0 0,1 1 0 0 0,-1-1-4 0 0,-6 3 16 0 0,0 0-1 0 0,0-1 1 0 0,-1 1 0 0 0,0-1-1 0 0,0 0 1 0 0,0-1 0 0 0,-1 1-1 0 0,0-1 1 0 0,0 0 0 0 0,0 0-1 0 0,-1-1 1 0 0,1 0 0 0 0,-1 0-1 0 0,0-1 1 0 0,0 0-1 0 0,-1 0 1 0 0,1 0 0 0 0,0-1-1 0 0,-1 0 1 0 0,0-1 0 0 0,-2 1-16 0 0,-141 15-1414 0 0,151-18 1337 0 0,-1 1 1 0 0,1 0 0 0 0,-1 0 0 0 0,0-1 0 0 0,1 1-1 0 0,-1-1 1 0 0,1 1 0 0 0,-1 0 0 0 0,1-1-1 0 0,-1 1 1 0 0,1-1 0 0 0,0 1 0 0 0,-1-1 0 0 0,1 1-1 0 0,-1-1 1 0 0,1 1 0 0 0,0-1 0 0 0,0 0 0 0 0,-1 1-1 0 0,1-1 1 0 0,0 0 0 0 0,0 1 0 0 0,0-1-1 0 0,0 1 1 0 0,0-1 0 0 0,0 0 0 0 0,-1 1 0 0 0,2-1-1 0 0,-1 0 1 0 0,0 1 0 0 0,0-1 0 0 0,0 0 0 0 0,0 1-1 0 0,0-1 1 0 0,0 0 0 0 0,1 1 0 0 0,-1-1-1 0 0,0 1 1 0 0,1-1 0 0 0,-1 1 0 0 0,0-1 0 0 0,1 1-1 0 0,-1-1 1 0 0,0 1 0 0 0,1-1 0 0 0,-1 1 0 0 0,1-1-1 0 0,-1 1 1 0 0,1-1 0 0 0,-1 1 0 0 0,1 0-1 0 0,0-1 1 0 0,-1 1 0 0 0,1 0 0 0 0,-1 0 0 0 0,1-1-1 0 0,0 1 1 0 0,-1 0 0 0 0,1 0 0 0 0,0 0 0 0 0,0 0 76 0 0,38-24-2544 0 0,-15 12 1303 0 0</inkml:trace>
  <inkml:trace contextRef="#ctx0" brushRef="#br0" timeOffset="3301.297">3447 682 1028 0 0,'-1'-1'53'0'0,"1"1"1"0"0,0 0-1 0 0,-1 0 0 0 0,1-1 0 0 0,0 1 1 0 0,-1 0-1 0 0,1-1 0 0 0,0 1 0 0 0,0 0 1 0 0,-1-1-1 0 0,1 1 0 0 0,0 0 0 0 0,0-1 1 0 0,-1 1-1 0 0,1-1 0 0 0,0 1 1 0 0,0 0-1 0 0,0-1 0 0 0,0 1 0 0 0,0-1 1 0 0,0 1-1 0 0,0 0 0 0 0,0-1 0 0 0,0 1 1 0 0,0-1-1 0 0,0 1 0 0 0,0-1 0 0 0,0 1 1 0 0,0-1-1 0 0,0 1 0 0 0,0 0 0 0 0,0-1 1 0 0,0 1-1 0 0,1-1 0 0 0,-1 1 0 0 0,0 0 1 0 0,0-1-1 0 0,1 1 0 0 0,-1 0 0 0 0,0-1 1 0 0,0 1-1 0 0,1 0 0 0 0,-1-1 1 0 0,0 1-1 0 0,1 0 0 0 0,-1 0 0 0 0,0-1 1 0 0,1 1-1 0 0,-1 0 0 0 0,1 0 0 0 0,-1-1-53 0 0,-40 7 1204 0 0,26-1-990 0 0,1 1-1 0 0,0 0 0 0 0,1 1 0 0 0,0 0 0 0 0,0 1 0 0 0,0 0 0 0 0,1 1 0 0 0,0 1 0 0 0,0 0 0 0 0,1 0 0 0 0,1 1 0 0 0,0 0 0 0 0,0 0 0 0 0,1 1 0 0 0,1 0 0 0 0,-1 3-213 0 0,8-14 10 0 0,0 1-1 0 0,0 0 0 0 0,0-1 0 0 0,0 1 1 0 0,0-1-1 0 0,0 1 0 0 0,1 0 0 0 0,-1-1 1 0 0,1 1-1 0 0,-1-1 0 0 0,1 1 0 0 0,0-1 1 0 0,-1 1-1 0 0,1-1 0 0 0,0 0 0 0 0,0 1 0 0 0,0-1 1 0 0,0 0-1 0 0,0 0 0 0 0,0 1 0 0 0,1-1 1 0 0,-1 0-1 0 0,0 0 0 0 0,1 0 0 0 0,-1 0 1 0 0,0-1-1 0 0,1 1 0 0 0,-1 0 0 0 0,1-1 1 0 0,-1 1-1 0 0,1-1 0 0 0,-1 1 0 0 0,1-1 0 0 0,0 0 1 0 0,-1 1-1 0 0,1-1 0 0 0,0 0 0 0 0,-1 0 1 0 0,1 0-1 0 0,-1-1 0 0 0,1 1 0 0 0,0 0 1 0 0,-1 0-1 0 0,1-1 0 0 0,-1 1 0 0 0,1-1 1 0 0,-1 0-1 0 0,1 1 0 0 0,-1-1 0 0 0,1 0 1 0 0,-1 0-1 0 0,0 0 0 0 0,1 0 0 0 0,-1 0 0 0 0,0 0 1 0 0,0 0-1 0 0,0 0 0 0 0,0-1 0 0 0,0 1 1 0 0,0 0-1 0 0,0-1 0 0 0,0 0-9 0 0,17-13-154 0 0,-2-2 1 0 0,0-1-1 0 0,0 0 0 0 0,-2 0 0 0 0,-1-2 1 0 0,0 1-1 0 0,-1-2 0 0 0,-1 0 0 0 0,-1 0 0 0 0,-1-1 1 0 0,1-5 153 0 0,-7 138 1140 0 0,-3-106-1119 0 0,-1 0-1 0 0,1 0 0 0 0,0 0 1 0 0,1 0-1 0 0,-1 0 0 0 0,1 0 1 0 0,0 0-1 0 0,0 0 0 0 0,1-1 1 0 0,-1 1-1 0 0,1 0 0 0 0,0-1 1 0 0,0 1-1 0 0,1-1 0 0 0,-1 0 1 0 0,1 1-1 0 0,0-1 0 0 0,0-1 1 0 0,1 1-1 0 0,-1 0 0 0 0,1-1 0 0 0,-1 1 1 0 0,1-1-1 0 0,0 0 0 0 0,1-1 1 0 0,-1 1-1 0 0,0-1 0 0 0,1 0 1 0 0,-1 0-1 0 0,1 0 0 0 0,0 0 1 0 0,0-1-1 0 0,-1 0 0 0 0,1 0 1 0 0,0 0-1 0 0,0 0 0 0 0,0-1 1 0 0,0 0-1 0 0,0 0 0 0 0,0 0 1 0 0,0-1-1 0 0,4-1-20 0 0,5 0-17 0 0,-1-1 1 0 0,0-1-1 0 0,1 0 0 0 0,-1-1 1 0 0,-1-1-1 0 0,1 0 0 0 0,-1 0 0 0 0,0-1 1 0 0,0-1-1 0 0,-1 0 0 0 0,0-1 1 0 0,-1 0-1 0 0,0 0 0 0 0,0-1 1 0 0,-1 0-1 0 0,0-1 0 0 0,-1 0 1 0 0,0-1-1 0 0,4-7 17 0 0,-11 17 33 0 0,-1 0 0 0 0,1 1 0 0 0,-1-1 0 0 0,0 0 0 0 0,0 0 0 0 0,1 1 0 0 0,-1-1-1 0 0,0 0 1 0 0,0 0 0 0 0,-1 1 0 0 0,1-1 0 0 0,0 0 0 0 0,-1 1 0 0 0,1-1 0 0 0,-1 0 0 0 0,1 1 0 0 0,-1-1 0 0 0,0 0-1 0 0,1 1 1 0 0,-1-1 0 0 0,0 1 0 0 0,0-1 0 0 0,0 1 0 0 0,-1 0 0 0 0,1-1 0 0 0,0 1 0 0 0,0 0 0 0 0,-1 0 0 0 0,1 0-1 0 0,0 0 1 0 0,-1 0 0 0 0,1 0 0 0 0,-1 0 0 0 0,0 1 0 0 0,1-1 0 0 0,-1 0 0 0 0,0 1 0 0 0,1-1 0 0 0,-1 1 0 0 0,0 0 0 0 0,1 0-1 0 0,-1-1 1 0 0,0 1 0 0 0,0 0 0 0 0,1 0 0 0 0,-1 1 0 0 0,0-1-33 0 0,2 3 15 0 0,-1 1-1 0 0,1 0 1 0 0,0-1-1 0 0,1 1 1 0 0,-1-1-1 0 0,1 1 1 0 0,-1-1-1 0 0,1 1 1 0 0,0-1 0 0 0,0 1-1 0 0,1-1 1 0 0,-1 0-1 0 0,1 0 1 0 0,-1 1-1 0 0,1-1 1 0 0,0 0 0 0 0,0-1-1 0 0,0 1 1 0 0,1 0-1 0 0,-1 0 1 0 0,1-1-1 0 0,0 0 1 0 0,-1 1 0 0 0,1-1-1 0 0,0 0 1 0 0,1 0-15 0 0,50 36-383 0 0,19 18-3879 0 0,-65-41 1715 0 0,-8-10 1337 0 0</inkml:trace>
  <inkml:trace contextRef="#ctx0" brushRef="#br0" timeOffset="3610.708">4032 563 2052 0 0,'6'-2'171'0'0,"-1"0"1"0"0,0 1-1 0 0,0 0 0 0 0,1 0 1 0 0,-1 0-1 0 0,0 0 0 0 0,1 1 0 0 0,-1 0 1 0 0,1 0-1 0 0,-1 0 0 0 0,1 1 0 0 0,-1 0 1 0 0,1 0-1 0 0,-1 0 0 0 0,0 0 1 0 0,0 1-1 0 0,0 0 0 0 0,0 0 0 0 0,0 1 1 0 0,0-1-1 0 0,0 1 0 0 0,-1 0 1 0 0,1 1-1 0 0,-1-1 0 0 0,0 1 0 0 0,0-1 1 0 0,0 1-1 0 0,-1 0 0 0 0,1 1 0 0 0,-1-1 1 0 0,0 1-1 0 0,0-1 0 0 0,-1 1 1 0 0,1 0-1 0 0,-1 0 0 0 0,0 0 0 0 0,0 0 1 0 0,-1 1-1 0 0,1-1 0 0 0,-1 0 0 0 0,0 1 1 0 0,-1-1-1 0 0,0 1 0 0 0,1-1 1 0 0,-2 3-172 0 0,1-8 27 0 0,0-1 1 0 0,0 1 0 0 0,0-1-1 0 0,-1 0 1 0 0,1 1 0 0 0,0-1 0 0 0,0 1-1 0 0,-1-1 1 0 0,1 1 0 0 0,0-1-1 0 0,-1 1 1 0 0,1-1 0 0 0,0 1 0 0 0,-1-1-1 0 0,1 1 1 0 0,-1-1 0 0 0,1 1-1 0 0,-1 0 1 0 0,1-1 0 0 0,-1 1 0 0 0,1 0-1 0 0,-1-1 1 0 0,0 1 0 0 0,1 0-1 0 0,-1 0 1 0 0,1 0 0 0 0,-1-1 0 0 0,0 1-1 0 0,1 0 1 0 0,-1 0 0 0 0,1 0-1 0 0,-1 0 1 0 0,0 0 0 0 0,1 0 0 0 0,-1 0-1 0 0,0 0 1 0 0,1 1 0 0 0,-1-1-1 0 0,1 0 1 0 0,-1 0 0 0 0,0 0 0 0 0,1 1-1 0 0,-1-1 1 0 0,1 0 0 0 0,-1 1-1 0 0,0-1-27 0 0,64-131-2068 0 0,32 17-3616 0 0,-81 99 4358 0 0</inkml:trace>
  <inkml:trace contextRef="#ctx0" brushRef="#br0" timeOffset="4312.534">4537 242 1216 0 0,'-3'23'6821'0'0,"-5"104"-5618"0"0,7 244 1846 0 0,1-370-2960 0 0,20 6 73 0 0,-13-23-195 0 0,1-6-46 0 0,1 0 1 0 0,1 1-1 0 0,1 0 1 0 0,1 0-1 0 0,1 2 1 0 0,0-1-1 0 0,1 2 0 0 0,2 0 1 0 0,0 0-1 0 0,0 2 1 0 0,1 0-1 0 0,10-6 79 0 0,57-16-260 0 0,-82 38 250 0 0,-2 0 1 0 0,16 33 4 0 0,-11 76-1044 0 0,8-71-790 0 0,20-12-4055 0 0,-25-24 4592 0 0</inkml:trace>
  <inkml:trace contextRef="#ctx0" brushRef="#br0" timeOffset="4636.516">5161 500 1356 0 0,'-12'9'3168'0'0,"4"-2"-2860"0"0,0 1 0 0 0,0 0 0 0 0,1 1 0 0 0,0-1 0 0 0,1 1 0 0 0,0 1 0 0 0,0-1 0 0 0,1 1 0 0 0,0 0 0 0 0,0 0 0 0 0,2 1 0 0 0,-1-1 0 0 0,1 1 0 0 0,0 0 0 0 0,1 0 0 0 0,0 3-308 0 0,5-10 22 0 0,0 0 1 0 0,0 0 0 0 0,0-1 0 0 0,1 0 0 0 0,-1 0-1 0 0,1 0 1 0 0,0 0 0 0 0,0 0 0 0 0,0-1 0 0 0,0 1-1 0 0,0-1 1 0 0,0 0 0 0 0,1-1 0 0 0,-1 1-1 0 0,1-1 1 0 0,-1 0 0 0 0,1 0 0 0 0,0 0 0 0 0,-1 0-1 0 0,1-1 1 0 0,0 0 0 0 0,-1 0 0 0 0,1 0 0 0 0,0-1-1 0 0,0 1 1 0 0,2-2-23 0 0,-1 2-41 0 0,0 0 0 0 0,0 0 0 0 0,0-1-1 0 0,-1 0 1 0 0,1 0 0 0 0,0 0 0 0 0,0-1-1 0 0,-1 0 1 0 0,1 0 0 0 0,-1 0 0 0 0,0-1-1 0 0,1 0 1 0 0,-1 0 0 0 0,0 0 0 0 0,-1 0 0 0 0,1-1-1 0 0,0 0 1 0 0,-1 0 0 0 0,0 0 0 0 0,0-1-1 0 0,0 1 1 0 0,-1-1 0 0 0,0 0 0 0 0,0 0 0 0 0,1-2 40 0 0,-61-39-593 0 0,-102-21-284 0 0,173 32-1887 0 0,3 22 1570 0 0,2 4-6 0 0</inkml:trace>
  <inkml:trace contextRef="#ctx0" brushRef="#br0" timeOffset="4982.921">5434 478 2268 0 0,'-3'4'149'0'0,"0"0"31"0"0,-1 0 0 0 0,1 0 0 0 0,-1 0 0 0 0,1 0 0 0 0,1 0 0 0 0,-1 1 0 0 0,0-1 1 0 0,1 1-1 0 0,0 0 0 0 0,0 0 0 0 0,1 0 0 0 0,-1 0 0 0 0,1 0 0 0 0,0 0 0 0 0,0 0 0 0 0,1 0 1 0 0,0 0-1 0 0,-1 0 0 0 0,2 1 0 0 0,-1-1 0 0 0,1 0 0 0 0,-1 0 0 0 0,2 0 0 0 0,-1 0 1 0 0,0 0-1 0 0,1 0 0 0 0,0 0 0 0 0,0-1 0 0 0,2 5-180 0 0,2-4 80 0 0,-1-1 1 0 0,1 1-1 0 0,0-1 1 0 0,0 0-1 0 0,0 0 0 0 0,0 0 1 0 0,1-1-1 0 0,-1 0 1 0 0,1 0-1 0 0,0-1 1 0 0,0 0-1 0 0,0 0 0 0 0,0-1 1 0 0,0 0-1 0 0,0 0 1 0 0,1 0-1 0 0,-1-1 0 0 0,0 0 1 0 0,0-1-1 0 0,6 0-80 0 0,-10 1-9 0 0,0 0-1 0 0,0 0 0 0 0,0 0 1 0 0,-1 0-1 0 0,1 0 0 0 0,0-1 1 0 0,0 1-1 0 0,-1-1 1 0 0,1 0-1 0 0,0 1 0 0 0,-1-1 1 0 0,1-1-1 0 0,0 1 0 0 0,-1 0 1 0 0,0 0-1 0 0,1-1 1 0 0,-1 0-1 0 0,0 1 0 0 0,0-1 1 0 0,0 0-1 0 0,0 0 0 0 0,0 0 1 0 0,0 0-1 0 0,0-1 1 0 0,-1 1-1 0 0,1 0 0 0 0,-1-1 1 0 0,0 1-1 0 0,1-1 0 0 0,-1 1 1 0 0,0-1-1 0 0,-1 0 1 0 0,1 0-1 0 0,0 1 0 0 0,-1-1 1 0 0,0 0-1 0 0,1 0 0 0 0,-1 1 1 0 0,0-4 9 0 0,-118-102-829 0 0,88 88 867 0 0,29 20-53 0 0,0-1 1 0 0,0 1-1 0 0,0-1 1 0 0,0 1-1 0 0,0-1 1 0 0,0 1-1 0 0,0-1 0 0 0,1 1 1 0 0,-1-1-1 0 0,0 0 1 0 0,0 0-1 0 0,1 1 1 0 0,-1-1-1 0 0,0 0 0 0 0,1 0 1 0 0,-1 0-1 0 0,1 1 1 0 0,-1-1-1 0 0,1 0 0 0 0,0 0 1 0 0,-1 0-1 0 0,1 0 1 0 0,0 0-1 0 0,-1 0 1 0 0,1 0-1 0 0,0 0 0 0 0,0 0 1 0 0,0 0-1 0 0,0 0 1 0 0,0 0-1 0 0,0 0 0 0 0,0 0 1 0 0,1 0-1 0 0,-1 0 1 0 0,0 0-1 0 0,0 0 1 0 0,1 0-1 0 0,-1 0 0 0 0,1 0 1 0 0,-1 0-1 0 0,1 0 1 0 0,-1 0-1 0 0,1 1 0 0 0,-1-1 1 0 0,1 0-1 0 0,0 0 1 0 0,-1 1-1 0 0,1-1 1 0 0,0 0-1 0 0,0 1 0 0 0,0-1 1 0 0,0 1-1 0 0,-1-1 1 0 0,1 1-1 0 0,0-1 1 0 0,0 1-1 0 0,0-1 0 0 0,1 1 15 0 0,62-24-1455 0 0,-60 23 1343 0 0,58-17-1824 0 0,-28 9 831 0 0</inkml:trace>
  <inkml:trace contextRef="#ctx0" brushRef="#br0" timeOffset="5356.746">5898 395 2024 0 0,'-225'185'7029'0'0,"224"-184"-6994"0"0,-1 1 0 0 0,1-1-1 0 0,-1 1 1 0 0,1 0-1 0 0,0 0 1 0 0,-1 0-1 0 0,1 0 1 0 0,0 0 0 0 0,0 0-1 0 0,0 0 1 0 0,1 0-1 0 0,-1 0 1 0 0,0 0-1 0 0,1 1 1 0 0,0-1-1 0 0,-1 0 1 0 0,1 0 0 0 0,0 0-1 0 0,0 1 1 0 0,0-1-1 0 0,0 0 1 0 0,1 0-1 0 0,-1 1 1 0 0,0-1-1 0 0,1 0 1 0 0,0 0 0 0 0,0 0-1 0 0,-1 0 1 0 0,1 0-1 0 0,0 0 1 0 0,1 0-1 0 0,-1 0 1 0 0,0 0-1 0 0,0 0 1 0 0,1 0 0 0 0,-1-1-1 0 0,1 1 1 0 0,0-1-1 0 0,-1 1 1 0 0,1-1-1 0 0,0 0 1 0 0,0 1 0 0 0,0-1-1 0 0,0 0 1 0 0,0 0-1 0 0,0 0 1 0 0,0-1-1 0 0,0 1 1 0 0,1 0-1 0 0,-1-1 1 0 0,0 1 0 0 0,0-1-1 0 0,1 0 1 0 0,-1 0-1 0 0,0 0 1 0 0,0 0-1 0 0,1 0 1 0 0,-1-1-1 0 0,0 1 1 0 0,0 0 0 0 0,0-1-1 0 0,0 0 1 0 0,1 0-1 0 0,-1 1 1 0 0,0-1-1 0 0,1-1-34 0 0,15-2-103 0 0,0-1 0 0 0,0 0 0 0 0,0-1 0 0 0,-1-1 0 0 0,0-1 0 0 0,0-1 0 0 0,-1 0 0 0 0,0-1 0 0 0,0 0 0 0 0,-1-2 0 0 0,-1 0-1 0 0,0 0 1 0 0,0-1 0 0 0,-2-1 0 0 0,0 0 0 0 0,0-1 0 0 0,-1 0 0 0 0,-1-1 0 0 0,0 0 0 0 0,-2 0 0 0 0,1-1 0 0 0,-2-1 0 0 0,-1 1 0 0 0,0-1-1 0 0,2-13 104 0 0,-4 13 56 0 0,-1 1-1 0 0,0-1 1 0 0,-2 1-1 0 0,0-1 0 0 0,-1 0 1 0 0,-1 1-1 0 0,0-1 1 0 0,-1 1-1 0 0,-1-1 0 0 0,-1 1 1 0 0,-1 0-1 0 0,0 0 0 0 0,-1 0 1 0 0,-1 1-1 0 0,0 0-55 0 0,-69-38 1378 0 0,75 53-1355 0 0,-1 0 0 0 0,0 1 1 0 0,0-1-1 0 0,0 1 0 0 0,0 0 0 0 0,0-1 1 0 0,1 1-1 0 0,-1 0 0 0 0,0 0 0 0 0,0 0 0 0 0,0 1 1 0 0,0-1-1 0 0,0 0 0 0 0,0 1 0 0 0,0-1 1 0 0,1 1-1 0 0,-1-1 0 0 0,0 1 0 0 0,0 0 0 0 0,1 0 1 0 0,-1 0-1 0 0,0 0 0 0 0,1 0 0 0 0,-1 0 1 0 0,1 1-1 0 0,0-1 0 0 0,-1 0 0 0 0,1 1 1 0 0,0-1-1 0 0,0 1 0 0 0,0-1 0 0 0,0 1 0 0 0,0 0 1 0 0,0-1-1 0 0,0 1 0 0 0,0 0 0 0 0,1 0 1 0 0,-1-1-1 0 0,1 1 0 0 0,-1 0 0 0 0,1 0 1 0 0,0 0-1 0 0,0 0 0 0 0,0 0 0 0 0,0 0 0 0 0,0 0-23 0 0,1 22-96 0 0,1-1 0 0 0,1 1 0 0 0,1-1 0 0 0,1 0 0 0 0,1 0 0 0 0,1 0-1 0 0,1-1 1 0 0,1 0 0 0 0,7 11 96 0 0,20 59-2722 0 0,-2 40-2497 0 0,-29-99 4007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5:3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25 497 904 0 0,'0'0'697'0'0,"0"0"-120"0"0,-4 20 2188 0 0,-16 6-1904 0 0,66-138 1986 0 0,-28 74-2894 0 0,0 5-44 0 0,-2-1-1 0 0,0-1 1 0 0,-3 0-1 0 0,-1-1 1 0 0,-1 0 0 0 0,-2-1-1 0 0,-2 0 1 0 0,3-37 91 0 0,-11 72-22 0 0,1 1 0 0 0,-1-1 0 0 0,1 0 0 0 0,-1 0 1 0 0,1 1-1 0 0,-1-1 0 0 0,0 1 0 0 0,0-1 0 0 0,0 0 1 0 0,0 1-1 0 0,0-1 0 0 0,0 1 0 0 0,0 0 0 0 0,0-1 0 0 0,-1 1 1 0 0,1 0-1 0 0,0 0 0 0 0,-1 0 0 0 0,1 0 0 0 0,-1 0 1 0 0,1 0-1 0 0,-1 0 0 0 0,0 0 0 0 0,1 1 0 0 0,-1-1 1 0 0,0 1-1 0 0,0-1 0 0 0,1 1 0 0 0,-1 0 0 0 0,0-1 0 0 0,0 1 1 0 0,1 0-1 0 0,-1 0 0 0 0,0 0 0 0 0,0 1 0 0 0,0-1 1 0 0,1 0-1 0 0,-1 1 0 0 0,0-1 0 0 0,0 1 0 0 0,1-1 0 0 0,-1 1 1 0 0,-1 1 21 0 0,2-2-192 0 0,-7 19-170 0 0,18-11 370 0 0,0-1 0 0 0,0 1 1 0 0,1-2-1 0 0,0 0 1 0 0,0 0-1 0 0,1-1 0 0 0,-1 0 1 0 0,1-1-1 0 0,0 0 1 0 0,0-1-1 0 0,12 1-8 0 0,8 4 113 0 0,5 3 13 0 0,-16-8-62 0 0,0 2 1 0 0,-1 0-1 0 0,0 1 0 0 0,0 1 1 0 0,0 1-1 0 0,-1 0 1 0 0,0 2-1 0 0,-1 0 0 0 0,0 2 1 0 0,-1-1-1 0 0,0 2 1 0 0,-1 0-1 0 0,0 2 0 0 0,3 3-64 0 0,-16-13 22 0 0,-1-1-1 0 0,0 1 0 0 0,1-1 0 0 0,-2 1 0 0 0,1 0 0 0 0,0 0 1 0 0,-1 0-1 0 0,0 0 0 0 0,0 0 0 0 0,-1 0 0 0 0,1 0 1 0 0,-1 0-1 0 0,0 1 0 0 0,0-1 0 0 0,-1 0 0 0 0,0 0 1 0 0,0 0-1 0 0,0 0 0 0 0,0 0 0 0 0,-1 0 0 0 0,0 0 0 0 0,0-1 1 0 0,0 1-1 0 0,0-1 0 0 0,-1 1 0 0 0,0-1 0 0 0,0 0 1 0 0,0 0-1 0 0,0 0 0 0 0,-1 0 0 0 0,0 0 0 0 0,1-1 1 0 0,-1 0-1 0 0,-1 0 0 0 0,1 1-21 0 0,-7 4-240 0 0,1-1 0 0 0,-1 1 1 0 0,0-2-1 0 0,0 0 0 0 0,-1 0 1 0 0,0-1-1 0 0,0 0 0 0 0,0-1 0 0 0,-1 0 1 0 0,1-1-1 0 0,-1-1 0 0 0,0 0 0 0 0,-8 0 240 0 0,-29-26-2657 0 0,34 3 1388 0 0</inkml:trace>
  <inkml:trace contextRef="#ctx0" brushRef="#br0" timeOffset="404.475">884 147 1816 0 0,'-13'8'358'0'0,"0"0"0"0"0,1 1-1 0 0,0 1 1 0 0,0 0 0 0 0,1 0 0 0 0,0 1-1 0 0,1 0 1 0 0,0 1 0 0 0,1 0 0 0 0,1 1 0 0 0,0 0-1 0 0,0 0 1 0 0,1 1 0 0 0,1 0 0 0 0,0 0-1 0 0,1 0 1 0 0,-1 9-358 0 0,7-18 59 0 0,1 0-1 0 0,0 0 1 0 0,0-1 0 0 0,0 1-1 0 0,1 0 1 0 0,0-1 0 0 0,0 0-1 0 0,0 0 1 0 0,0 0-1 0 0,1 0 1 0 0,-1 0 0 0 0,1-1-1 0 0,0 1 1 0 0,0-1 0 0 0,0 0-1 0 0,1 0 1 0 0,-1-1-1 0 0,1 1 1 0 0,0-1 0 0 0,-1 0-1 0 0,1 0 1 0 0,0-1 0 0 0,0 1-1 0 0,0-1 1 0 0,0 0 0 0 0,1 0-1 0 0,-1-1 1 0 0,0 0-1 0 0,0 0 1 0 0,0 0 0 0 0,0 0-1 0 0,1-1 1 0 0,-1 0 0 0 0,0 0-1 0 0,0 0 1 0 0,3-2-59 0 0,8 2-28 0 0,0-1-1 0 0,1-1 1 0 0,-1-1 0 0 0,0 0-1 0 0,0-1 1 0 0,-1 0 0 0 0,0-2 0 0 0,0 0-1 0 0,0 0 1 0 0,-1-2 0 0 0,0 1-1 0 0,0-2 1 0 0,-1 0 0 0 0,0 0 0 0 0,-1-2-1 0 0,5-5 29 0 0,-16 14-48 0 0,0 1 1 0 0,0-1-1 0 0,0 0 0 0 0,0 0 0 0 0,0 0 1 0 0,-1 0-1 0 0,1 0 0 0 0,-1 0 0 0 0,0 0 1 0 0,0-1-1 0 0,0 1 0 0 0,0 0 0 0 0,-1 0 0 0 0,1 0 1 0 0,-1 0-1 0 0,0 0 0 0 0,0 0 0 0 0,0 0 1 0 0,0 0-1 0 0,0 1 0 0 0,-1-1 0 0 0,1 0 1 0 0,-1 1-1 0 0,0-1 0 0 0,1 1 0 0 0,-1-1 0 0 0,0 1 1 0 0,-1 0-1 0 0,1 0 0 0 0,0 0 0 0 0,-1 0 1 0 0,1 0-1 0 0,-1 1 0 0 0,0-1 0 0 0,-1 0 48 0 0,-101-47-1622 0 0,78 30-1461 0 0,24 14 1940 0 0</inkml:trace>
  <inkml:trace contextRef="#ctx0" brushRef="#br0" timeOffset="1410.692">1202 108 896 0 0,'24'36'4532'0'0,"-8"44"-3647"0"0,-14-69-417 0 0,26 140 1674 0 0,-28-152-2103 0 0,0 1 0 0 0,0-1 0 0 0,1 1 0 0 0,-1-1 0 0 0,1 1 0 0 0,-1 0 0 0 0,0-1 0 0 0,1 1 0 0 0,-1 0 0 0 0,1 0-1 0 0,-1-1 1 0 0,1 1 0 0 0,-1 0 0 0 0,1 0 0 0 0,-1-1 0 0 0,1 1 0 0 0,-1 0 0 0 0,1 0 0 0 0,-1 0 0 0 0,1 0-1 0 0,-1 0 1 0 0,1 0 0 0 0,-1 0 0 0 0,1 0 0 0 0,-1 0 0 0 0,1 0 0 0 0,-1 0 0 0 0,1 0 0 0 0,-1 0 0 0 0,1 1-1 0 0,-1-1 1 0 0,1 0 0 0 0,-1 0 0 0 0,1 1 0 0 0,-1-1 0 0 0,1 0 0 0 0,-1 0 0 0 0,0 1 0 0 0,1-1 0 0 0,-1 0 0 0 0,1 1-1 0 0,-1-1 1 0 0,1 1-39 0 0,7-24 64 0 0,12-23-22 0 0,80-123-979 0 0,-98 168 907 0 0,-1 0 1 0 0,1 0-1 0 0,0 0 1 0 0,-1 0 0 0 0,1 0-1 0 0,0 0 1 0 0,0 0-1 0 0,0 0 1 0 0,0 1-1 0 0,0-1 1 0 0,-1 1-1 0 0,1 0 1 0 0,0-1-1 0 0,0 1 1 0 0,0 0-1 0 0,0 0 1 0 0,0 0-1 0 0,0 0 1 0 0,0 1-1 0 0,0-1 1 0 0,0 0-1 0 0,0 1 1 0 0,0 0-1 0 0,0-1 1 0 0,0 1 0 0 0,0 0-1 0 0,0 0 1 0 0,-1 0-1 0 0,1 0 1 0 0,0 0-1 0 0,-1 0 1 0 0,1 0-1 0 0,-1 1 1 0 0,1-1-1 0 0,-1 1 1 0 0,0-1-1 0 0,1 1 1 0 0,-1 0-1 0 0,0-1 1 0 0,0 2 29 0 0,41 75-110 0 0,-22-8 852 0 0,-20-70-676 0 0,0 0-26 0 0,0 0 16 0 0,0 0 26 0 0,38-59 76 0 0,-32 46-253 0 0,1 0 0 0 0,0 1-1 0 0,1 0 1 0 0,1 0 0 0 0,-1 0 0 0 0,2 1-1 0 0,-1 1 1 0 0,2 0 0 0 0,-1 0 0 0 0,1 1-1 0 0,1 0 1 0 0,0 1 0 0 0,0 0 0 0 0,0 1-1 0 0,1 0 1 0 0,4 0 95 0 0,-17 7 3 0 0,0 0-53 0 0,0 0-54 0 0,25 29-184 0 0,-17-7 365 0 0,-7-15-52 0 0,1-1-1 0 0,-1 1 1 0 0,1 0-1 0 0,1-1 1 0 0,-1 1-1 0 0,1-1 0 0 0,0 0 1 0 0,0 0-1 0 0,1 0 1 0 0,0 0-1 0 0,0 0 1 0 0,0-1-1 0 0,0 0 0 0 0,1 0 1 0 0,0 0-1 0 0,0 0 1 0 0,1-1-1 0 0,-1 0 1 0 0,1 0-1 0 0,0 0 1 0 0,0-1-1 0 0,0 0 0 0 0,0 0 1 0 0,1-1-1 0 0,-1 0 1 0 0,1 0-1 0 0,0 0 1 0 0,0-1-1 0 0,-1 1 0 0 0,7-1-24 0 0,10-3-32 0 0,-1-1 0 0 0,0 0 0 0 0,0-2-1 0 0,-1-1 1 0 0,1 0 0 0 0,-1-2-1 0 0,-1 0 1 0 0,1-1 0 0 0,-1-1-1 0 0,-1-1 1 0 0,0-1 0 0 0,0-1-1 0 0,15-14 33 0 0,0-34-153 0 0,-57 37 282 0 0,13 20-49 0 0,0 0 1 0 0,-1 0 0 0 0,1 1 0 0 0,-1 0 0 0 0,0 1-1 0 0,0 0 1 0 0,0 0 0 0 0,0 1 0 0 0,0 1-1 0 0,0 0 1 0 0,0 1 0 0 0,0 0 0 0 0,0 0-1 0 0,0 1 1 0 0,0 1 0 0 0,-10 3-81 0 0,14-6 51 0 0,-1 1-1 0 0,1 0 1 0 0,0 1 0 0 0,0-1-1 0 0,0 1 1 0 0,0 1 0 0 0,1-1 0 0 0,-1 1-1 0 0,0 0 1 0 0,1 1 0 0 0,0 0-1 0 0,0 0 1 0 0,0 0 0 0 0,0 1 0 0 0,1-1-1 0 0,-1 1 1 0 0,1 1 0 0 0,1-1 0 0 0,-1 1-1 0 0,1 0 1 0 0,0 0 0 0 0,0 0-1 0 0,0 0 1 0 0,1 1 0 0 0,0-1 0 0 0,1 1-1 0 0,-1 0 1 0 0,0 4-51 0 0,7-2 8 0 0,-1-1 1 0 0,1 1-1 0 0,1-1 0 0 0,0 0 0 0 0,0 0 1 0 0,0 0-1 0 0,1 0 0 0 0,0-1 1 0 0,1 0-1 0 0,0-1 0 0 0,0 1 0 0 0,0-1 1 0 0,1 0-1 0 0,-1-1 0 0 0,1 0 1 0 0,1 0-1 0 0,-1-1 0 0 0,1 0 0 0 0,0-1 1 0 0,-1 1-1 0 0,8 0-8 0 0,128 30-1674 0 0,6-28-3968 0 0,-120-6 4489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1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59 500 1700 0 0,'-21'4'1185'0'0,"-16"18"1212"0"0,480-56-710 0 0,696-26-510 0 0,-649 53-4805 0 0,-487 5 2643 0 0,7-11-84 0 0</inkml:trace>
  <inkml:trace contextRef="#ctx0" brushRef="#br0" timeOffset="356.739">2715 226 1964 0 0,'18'-2'2948'0'0,"-2"30"-286"0"0,27 167-1995 0 0,-25-81-1487 0 0,-18-113 312 0 0,0-1-187 0 0,-3 8-2864 0 0,-12-3 2408 0 0</inkml:trace>
  <inkml:trace contextRef="#ctx0" brushRef="#br0" timeOffset="762.54">2475 106 1240 0 0,'-13'8'149'0'0,"1"0"0"0"0,0 1-1 0 0,1 1 1 0 0,0 0 0 0 0,0 0 0 0 0,1 1 0 0 0,0 1-1 0 0,1 0 1 0 0,0 0 0 0 0,1 0 0 0 0,1 1-1 0 0,0 1 1 0 0,0-1 0 0 0,2 1 0 0 0,0 0 0 0 0,0 0-1 0 0,1 0 1 0 0,1 1 0 0 0,0 0 0 0 0,1 0 0 0 0,1-1-1 0 0,0 1 1 0 0,1 0 0 0 0,0 0 0 0 0,2 0-1 0 0,-1 0 1 0 0,2 0 0 0 0,0-1 0 0 0,1 1 0 0 0,0-1-1 0 0,1 0 1 0 0,1 0 0 0 0,0-1 0 0 0,1 1-1 0 0,0-1 1 0 0,1-1 0 0 0,1 1 0 0 0,0-1 0 0 0,1-1-1 0 0,7 8-148 0 0,7-2 70 0 0,0 0-1 0 0,2-2 1 0 0,0-1-1 0 0,0 0 0 0 0,1-2 1 0 0,1-2-1 0 0,0 0 1 0 0,0-2-1 0 0,1-1 1 0 0,0-1-1 0 0,0-1 0 0 0,1-2 1 0 0,-1-1-1 0 0,1-1 1 0 0,9-2-70 0 0,-18 0 33 0 0,-1-1 0 0 0,1-1 0 0 0,0-1 0 0 0,-1 0 0 0 0,1-2 1 0 0,-1 0-1 0 0,-1-2 0 0 0,1 0 0 0 0,-1-1 0 0 0,-1 0 0 0 0,0-2 0 0 0,0 0 1 0 0,-1-1-1 0 0,0-1 0 0 0,-1-1 0 0 0,-1 0 0 0 0,0-1 0 0 0,-1 0 0 0 0,0-1 1 0 0,-1-1-1 0 0,-1 0 0 0 0,-1-1 0 0 0,-1 0 0 0 0,0-1 0 0 0,-1 0 0 0 0,-1 0 1 0 0,-1-1-1 0 0,-1 0 0 0 0,-1 0 0 0 0,0-1 0 0 0,0-9-33 0 0,-4 18 32 0 0,-1 0-1 0 0,-1 1 1 0 0,1-1-1 0 0,-2 0 1 0 0,0 1-1 0 0,0-1 1 0 0,-1 1-1 0 0,0 0 1 0 0,-1-1-1 0 0,0 2 1 0 0,-4-7-32 0 0,7 15 9 0 0,-6-12 20 0 0,0 0 0 0 0,-1 0 1 0 0,0 1-1 0 0,-1 0 0 0 0,-1 0 1 0 0,0 1-1 0 0,-1 0 1 0 0,0 1-1 0 0,0 0 0 0 0,-2 1 1 0 0,1 1-1 0 0,-1-1 0 0 0,0 2 1 0 0,-1 0-1 0 0,0 1 1 0 0,0 0-1 0 0,-1 1 0 0 0,0 0 1 0 0,0 2-1 0 0,-10-3-29 0 0,11 4-365 0 0,0 1 0 0 0,0 0-1 0 0,0 1 1 0 0,0 0 0 0 0,0 1-1 0 0,0 1 1 0 0,0 0 0 0 0,0 1-1 0 0,0 0 1 0 0,0 1 0 0 0,1 1 0 0 0,-1 0-1 0 0,1 1 1 0 0,0 0 0 0 0,0 1 365 0 0,-12 7-1272 0 0,0 1 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5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2390 701 976 0 0,'13'0'1932'0'0,"-12"0"-1879"0"0,0-1 0 0 0,0 1 0 0 0,0 0-1 0 0,0-1 1 0 0,0 1 0 0 0,0 0 0 0 0,0 0 0 0 0,1-1 0 0 0,-1 1 0 0 0,0 0 0 0 0,0 0 0 0 0,0 0 0 0 0,0 1 0 0 0,0-1 0 0 0,0 0 0 0 0,1 0 0 0 0,-1 1 0 0 0,0-1 0 0 0,0 0 0 0 0,0 1 0 0 0,0-1 0 0 0,0 1 0 0 0,0 0 0 0 0,0-1 0 0 0,0 1 0 0 0,-1 0 0 0 0,1-1-1 0 0,0 1 1 0 0,0 0 0 0 0,0 0 0 0 0,-1 0 0 0 0,1 0 0 0 0,0 0 0 0 0,-1-1 0 0 0,1 1 0 0 0,-1 1 0 0 0,1-1 0 0 0,-1 0 0 0 0,0 0 0 0 0,1 0 0 0 0,-1 0 0 0 0,0 0 0 0 0,0 0 0 0 0,0 0 0 0 0,1 0 0 0 0,-1 0 0 0 0,0 1 0 0 0,-1-1 0 0 0,1 0 0 0 0,0 0 0 0 0,0 1-53 0 0,14 171 1152 0 0,71 525 1631 0 0,-6-47-1582 0 0,-57-345-622 0 0,-62-450-8693 0 0,32 112 6888 0 0</inkml:trace>
  <inkml:trace contextRef="#ctx0" brushRef="#br0" timeOffset="937.623">1046 1201 860 0 0,'-58'1'4126'0'0,"57"-1"-3734"0"0,-27 6 1546 0 0,69 3-1379 0 0,823 8 236 0 0,-609-36-699 0 0,695-38-98 0 0,97-11-209 0 0,-457 31 280 0 0,671-66 256 0 0,-272-18 316 0 0,-393 65-270 0 0,-516 42-3069 0 0,-80 13 1504 0 0,-6 0 39 0 0,-62-10-1378 0 0,29 7 1266 0 0</inkml:trace>
  <inkml:trace contextRef="#ctx0" brushRef="#br0" timeOffset="1844.916">1467 785 964 0 0,'0'0'639'0'0,"16"-2"1775"0"0,19-31-640 0 0,-141 153 145 0 0,2 140-1325 0 0,80-171-3415 0 0,17-86 300 0 0,7-3 1063 0 0</inkml:trace>
  <inkml:trace contextRef="#ctx0" brushRef="#br0" timeOffset="2111.509">1168 889 1048 0 0,'0'-1'105'0'0,"-1"1"-1"0"0,1-1 1 0 0,0 1-1 0 0,-1-1 1 0 0,1 1-1 0 0,0-1 1 0 0,0 1-1 0 0,0-1 1 0 0,0 1-1 0 0,-1-1 1 0 0,1 0-1 0 0,0 1 1 0 0,0-1 0 0 0,0 1-1 0 0,0-1 1 0 0,0 0-1 0 0,0 1 1 0 0,0-1-1 0 0,1 1 1 0 0,-1-1-1 0 0,0 1 1 0 0,0-1-1 0 0,0 1 1 0 0,1-1-1 0 0,-1 0 1 0 0,0 1-1 0 0,0-1 1 0 0,1 1-1 0 0,-1 0 1 0 0,1-1 0 0 0,-1 1-1 0 0,0-1 1 0 0,1 1-1 0 0,-1-1 1 0 0,1 1-1 0 0,-1 0 1 0 0,1-1-1 0 0,-1 1 1 0 0,1 0-1 0 0,-1 0 1 0 0,1-1-1 0 0,-1 1 1 0 0,1 0-1 0 0,-1 0 1 0 0,1 0 0 0 0,0 0-1 0 0,-1 0 1 0 0,1 0-1 0 0,-1-1 1 0 0,1 1-1 0 0,0 1 1 0 0,-1-1-1 0 0,1 0 1 0 0,-1 0-1 0 0,1 0 1 0 0,-1 0-1 0 0,1 0 1 0 0,-1 0-1 0 0,1 1 1 0 0,0-1-1 0 0,-1 0 1 0 0,1 0 0 0 0,-1 1-1 0 0,1-1 1 0 0,-1 0-1 0 0,0 1 1 0 0,1-1-1 0 0,0 1-104 0 0,57 25-55 0 0,-36-15 624 0 0,88 40 10 0 0,-16-6-1799 0 0,-30-21-3245 0 0,-57-22 3269 0 0</inkml:trace>
  <inkml:trace contextRef="#ctx0" brushRef="#br0" timeOffset="2377.354">1675 890 2336 0 0,'11'2'4663'0'0,"35"-11"-3765"0"0,108-14-2054 0 0,-153 22 922 0 0,4 1-51 0 0,-1 0-2663 0 0,-4 0 1690 0 0</inkml:trace>
  <inkml:trace contextRef="#ctx0" brushRef="#br0" timeOffset="2643.054">1771 1024 1260 0 0,'27'7'4311'0'0,"25"-13"-2393"0"0,-3-9-2673 0 0,-17-3-3405 0 0,-27 14 2930 0 0</inkml:trace>
  <inkml:trace contextRef="#ctx0" brushRef="#br0" timeOffset="3017.896">2085 784 1196 0 0,'23'19'3224'0'0,"-17"-12"-3046"0"0,0 1 1 0 0,-1 1-1 0 0,-1-1 1 0 0,1 1-1 0 0,-2-1 1 0 0,1 1-1 0 0,-1 1 1 0 0,0-1-1 0 0,-1 0 1 0 0,0 1-1 0 0,0-1 1 0 0,-1 1-1 0 0,-1-1 1 0 0,1 1-1 0 0,-2 0 1 0 0,1-1-1 0 0,-1 1 1 0 0,-1-1-1 0 0,1 1 1 0 0,-2-1-1 0 0,1 1 1 0 0,-3 4-179 0 0,-47 66 2599 0 0,52-79-2521 0 0,63-96-1253 0 0,36-17 55 0 0,-100 112 1153 0 0,1-1-1 0 0,0 1 0 0 0,0 0 0 0 0,-1 0 1 0 0,1-1-1 0 0,0 1 0 0 0,0 0 0 0 0,0 0 0 0 0,-1-1 1 0 0,1 1-1 0 0,0 0 0 0 0,0 0 0 0 0,0-1 0 0 0,0 1 1 0 0,0 0-1 0 0,0-1 0 0 0,0 1 0 0 0,-1 0 1 0 0,1-1-1 0 0,0 1 0 0 0,0 0 0 0 0,0-1 0 0 0,0 1 1 0 0,1 0-1 0 0,-1-1 0 0 0,0 1 0 0 0,0 0 0 0 0,0-1 1 0 0,0 1-1 0 0,0 0 0 0 0,0-1 0 0 0,0 1 1 0 0,1 0-1 0 0,-1 0 0 0 0,0-1 0 0 0,0 1-32 0 0,-30 15 623 0 0,26-13-594 0 0,1 1 0 0 0,-1-1 0 0 0,1 1-1 0 0,0-1 1 0 0,-1 1 0 0 0,1 0 0 0 0,1 0-1 0 0,-1 1 1 0 0,0-1 0 0 0,1 0-1 0 0,-1 1 1 0 0,1 0 0 0 0,0-1 0 0 0,0 1-1 0 0,1 0 1 0 0,-1 0 0 0 0,1 0 0 0 0,0 0-1 0 0,0 1 1 0 0,0-1 0 0 0,1 0 0 0 0,-1 0-1 0 0,1 0 1 0 0,0 1 0 0 0,0-1 0 0 0,0 0-1 0 0,1 2-28 0 0,3 1-100 0 0,-1-1 0 0 0,1-1 0 0 0,1 1 0 0 0,-1 0 0 0 0,1-1-1 0 0,0 0 1 0 0,0 0 0 0 0,0-1 0 0 0,1 1 0 0 0,-1-1 0 0 0,1 0-1 0 0,0-1 1 0 0,1 1 0 0 0,-1-1 0 0 0,1 0 0 0 0,-1-1 0 0 0,1 0-1 0 0,0 0 1 0 0,3 1 100 0 0,142 14-6465 0 0,-131-17 5145 0 0</inkml:trace>
  <inkml:trace contextRef="#ctx0" brushRef="#br0" timeOffset="4674.655">2910 700 1164 0 0,'0'0'341'0'0,"0"0"6"0"0,0 0-95 0 0,0 0 20 0 0,0 0 16 0 0,0 0-38 0 0,0 0-37 0 0,0 0 26 0 0,0 0-16 0 0,0 0-8 0 0,0 0 47 0 0,0 0 14 0 0,0 0-31 0 0,3-15 975 0 0,-9 16 2181 0 0,0 3-3388 0 0,1 0-1 0 0,0 0 0 0 0,0 1 1 0 0,0 0-1 0 0,0 0 1 0 0,1 0-1 0 0,-1 0 1 0 0,1 1-1 0 0,1-1 0 0 0,-1 1 1 0 0,1 0-1 0 0,0 1 1 0 0,0-1-1 0 0,1 0 1 0 0,0 1-1 0 0,0-1 0 0 0,1 1 1 0 0,-1 0-1 0 0,1-1 1 0 0,1 1-1 0 0,-1 0 0 0 0,1 0 1 0 0,1 0-1 0 0,-1-1 1 0 0,1 1-1 0 0,0 0 1 0 0,1 0-1 0 0,-1-1 0 0 0,1 1 1 0 0,1-1-1 0 0,-1 1 1 0 0,1-1-1 0 0,0 0 1 0 0,1 0-1 0 0,-1 0 0 0 0,1-1 1 0 0,0 1-1 0 0,0-1 1 0 0,1 0-1 0 0,0 0 0 0 0,0 0 1 0 0,0-1-1 0 0,0 0 1 0 0,1 0-1 0 0,0 0 1 0 0,0-1-1 0 0,0 0 0 0 0,0 0 1 0 0,3 1-13 0 0,4-1 9 0 0,1-1 0 0 0,0-1-1 0 0,-1 0 1 0 0,1-1 0 0 0,0 0 0 0 0,0-1 0 0 0,-1-1-1 0 0,1 0 1 0 0,-1-1 0 0 0,1-1 0 0 0,1 0-9 0 0,-10 3 1 0 0,0-1 1 0 0,1 0-1 0 0,-1 1 1 0 0,0-2-1 0 0,0 1 1 0 0,0-1 0 0 0,0 1-1 0 0,-1-1 1 0 0,1-1-1 0 0,-1 1 1 0 0,0-1-1 0 0,0 1 1 0 0,0-1-1 0 0,0 0 1 0 0,-1-1-1 0 0,1 1 1 0 0,-1-1-1 0 0,0 1 1 0 0,-1-1 0 0 0,1 0-1 0 0,-1 0 1 0 0,0 0-1 0 0,0 0 1 0 0,0-1-1 0 0,-1 1 1 0 0,0 0-1 0 0,0-1 1 0 0,0-4-2 0 0,-4 1-18 0 0,-2 0 0 0 0,1 1 0 0 0,-1-1-1 0 0,0 1 1 0 0,0 0 0 0 0,-1 1 0 0 0,0-1 0 0 0,-1 1 0 0 0,0 0 0 0 0,0 1 0 0 0,0-1 0 0 0,-1 2-1 0 0,0-1 1 0 0,0 1 0 0 0,0 0 0 0 0,-1 0 0 0 0,0 1 0 0 0,0 1 0 0 0,0-1 0 0 0,0 1-1 0 0,0 1 1 0 0,-1 0 0 0 0,-5-1 18 0 0,-47-7-2381 0 0,61 10 1122 0 0,1 0-83 0 0,-2-1 48 0 0,-4-1 98 0 0</inkml:trace>
  <inkml:trace contextRef="#ctx0" brushRef="#br0" timeOffset="5159.081">4240 628 996 0 0,'14'-16'6572'0'0,"-7"34"-4277"0"0,-5 112-2240 0 0,23-11-2787 0 0,-7-79-1267 0 0,-15-33 2776 0 0</inkml:trace>
  <inkml:trace contextRef="#ctx0" brushRef="#br0" timeOffset="5737.904">5416 542 936 0 0,'26'-46'4601'0'0,"108"1"-3064"0"0,-132 44-1512 0 0,0 1-1 0 0,0-1 1 0 0,0 1-1 0 0,0 0 1 0 0,0 0-1 0 0,1 0 1 0 0,-1 0-1 0 0,0 0 1 0 0,0 0-1 0 0,0 0 1 0 0,0 1-1 0 0,0-1 1 0 0,0 1-1 0 0,0-1 1 0 0,0 1-1 0 0,0 0 1 0 0,0 0-1 0 0,0 0 1 0 0,0 0-1 0 0,0 0 1 0 0,-1 1-1 0 0,1-1 1 0 0,0 0-1 0 0,-1 1 1 0 0,1-1 0 0 0,-1 1-1 0 0,1-1 1 0 0,-1 1-1 0 0,0 0 1 0 0,0 0-1 0 0,0 0 1 0 0,0 0-1 0 0,0-1 1 0 0,0 1-1 0 0,-1 0 1 0 0,1 0-1 0 0,0 1 1 0 0,-1-1-1 0 0,0 0 1 0 0,1 0-1 0 0,-1 0 1 0 0,0 0-1 0 0,0 0 1 0 0,0 0-1 0 0,-1 2-24 0 0,-28 98 927 0 0,-29 2 563 0 0,58-103-1488 0 0,0-1-32 0 0,4 2-78 0 0,9 2-236 0 0,0-1 0 0 0,0 0 0 0 0,1-1-1 0 0,-1-1 1 0 0,1 0 0 0 0,0 0 0 0 0,-1-2 0 0 0,1 1-1 0 0,-1-2 1 0 0,1 0 0 0 0,-1 0 0 0 0,0-2 0 0 0,1 1-1 0 0,-2-2 1 0 0,6-1 344 0 0,44-16-2573 0 0,-31 10 1255 0 0</inkml:trace>
  <inkml:trace contextRef="#ctx0" brushRef="#br0" timeOffset="6629.77">6970 274 876 0 0,'0'0'316'0'0,"-10"-9"5953"0"0,92-29-6084 0 0,-80 37-181 0 0,0 1 1 0 0,0-1-1 0 0,0 1 1 0 0,0 0 0 0 0,0 0-1 0 0,0 0 1 0 0,0 0 0 0 0,0 0-1 0 0,0 0 1 0 0,0 0-1 0 0,0 1 1 0 0,0-1 0 0 0,0 1-1 0 0,0 0 1 0 0,0-1 0 0 0,0 1-1 0 0,0 0 1 0 0,-1 0-1 0 0,1 0 1 0 0,0 0 0 0 0,-1 0-1 0 0,1 1 1 0 0,0-1-1 0 0,-1 0 1 0 0,0 1 0 0 0,1-1-1 0 0,-1 1 1 0 0,0 0 0 0 0,0-1-1 0 0,0 1 1 0 0,0 0-1 0 0,0 0 1 0 0,0 0 0 0 0,0-1-1 0 0,-1 1 1 0 0,1 0-1 0 0,-1 0 1 0 0,1 0 0 0 0,-1 0-1 0 0,0 0 1 0 0,0 0 0 0 0,0 0-1 0 0,0 0 1 0 0,0 0-1 0 0,0 0 1 0 0,-1 2-5 0 0,-73 148 138 0 0,127-125-110 0 0,-41-25 19 0 0,-6-1-20 0 0,0-1 1 0 0,-1 0 0 0 0,1 1 0 0 0,0 0 0 0 0,-1 1 0 0 0,1-1-1 0 0,0 1 1 0 0,-1 0 0 0 0,0 1 0 0 0,1-1 0 0 0,-1 1 0 0 0,0 0-1 0 0,-1 0 1 0 0,1 1 0 0 0,0-1 0 0 0,-1 1 0 0 0,0 0 0 0 0,0 0-1 0 0,0 1 1 0 0,0-1 0 0 0,-1 1 0 0 0,0 0 0 0 0,0 0-1 0 0,0 0 1 0 0,0 0 0 0 0,0 3-28 0 0,-6-1 40 0 0,-1-1-1 0 0,-1 1 1 0 0,1-1 0 0 0,-1 0-1 0 0,0 0 1 0 0,-1-1 0 0 0,1 1-1 0 0,-1-1 1 0 0,0 0 0 0 0,0-1 0 0 0,-1 1-1 0 0,1-1 1 0 0,-1-1 0 0 0,0 1-1 0 0,0-1 1 0 0,0 0 0 0 0,-1-1-1 0 0,1 0 1 0 0,-1 0 0 0 0,-2 0-40 0 0,1 1-448 0 0,0-1 1 0 0,0 1 0 0 0,0-2-1 0 0,0 1 1 0 0,0-1 0 0 0,0-1-1 0 0,-1 0 1 0 0,1 0 0 0 0,0-1-1 0 0,0 0 1 0 0,0 0 0 0 0,0-1-1 0 0,0 0 1 0 0,-5-2 447 0 0,-8-8-1193 0 0</inkml:trace>
  <inkml:trace contextRef="#ctx0" brushRef="#br0" timeOffset="7615.043">256 1910 1924 0 0,'0'0'586'0'0,"0"0"-79"0"0,2-5 3362 0 0,-15 199-2366 0 0,70 91-336 0 0,-58-285-1277 0 0,1-1 1 0 0,-1 1 0 0 0,1-1 0 0 0,-1 1 0 0 0,1 0-1 0 0,-1-1 1 0 0,0 1 0 0 0,1 0 0 0 0,-1 0 0 0 0,1-1 0 0 0,-1 1-1 0 0,0 0 1 0 0,1 0 0 0 0,-1 0 0 0 0,1 0 0 0 0,-1 0-1 0 0,0 0 1 0 0,1 0 0 0 0,-1 0 0 0 0,0 0 0 0 0,1 0-1 0 0,-1 0 1 0 0,0 0 0 0 0,1 0 0 0 0,-1 1 0 0 0,1-1 0 0 0,-1 0-1 0 0,0 0 1 0 0,1 1 0 0 0,-1-1 0 0 0,1 0 0 0 0,-1 1-1 0 0,1-1 1 0 0,-1 0 0 0 0,1 1 0 0 0,-1-1 0 0 0,1 1 0 0 0,0-1-1 0 0,-1 1 1 0 0,1-1 0 0 0,-1 1 0 0 0,1 0 0 0 0,0-1-1 0 0,0 1 1 0 0,-1-1 0 0 0,1 1 0 0 0,0 0 0 0 0,0-1 0 0 0,0 1-1 0 0,0-1 1 0 0,0 1 0 0 0,-1 0 0 0 0,1-1 0 0 0,0 1-1 0 0,1 0 1 0 0,-1-1 0 0 0,0 1 0 0 0,0 0 0 0 0,0-1-1 0 0,0 1 1 0 0,0-1 0 0 0,1 1 0 0 0,-1 0 109 0 0,-14-13-1145 0 0</inkml:trace>
  <inkml:trace contextRef="#ctx0" brushRef="#br0" timeOffset="7943.143">246 1960 1504 0 0,'2'-21'3840'0'0,"76"-4"-2779"0"0,-76 24-1040 0 0,0 0 0 0 0,1 0 0 0 0,-1 0 0 0 0,1 1 0 0 0,-1-1 0 0 0,1 1 0 0 0,0 0 0 0 0,-1 0-1 0 0,1 0 1 0 0,-1 0 0 0 0,1 0 0 0 0,-1 0 0 0 0,1 1 0 0 0,-1-1 0 0 0,1 1 0 0 0,-1 0 0 0 0,1 0 0 0 0,-1 0 0 0 0,0 0 0 0 0,1 0-1 0 0,-1 0 1 0 0,0 1 0 0 0,0-1 0 0 0,0 1 0 0 0,0-1 0 0 0,0 1 0 0 0,0 0 0 0 0,0 0 0 0 0,-1 0 0 0 0,1 0 0 0 0,-1 0 0 0 0,1 0-1 0 0,-1 0 1 0 0,0 1 0 0 0,0-1 0 0 0,0 0 0 0 0,0 1 0 0 0,0-1 0 0 0,0 1 0 0 0,-1-1 0 0 0,1 1 0 0 0,-1-1 0 0 0,0 1-1 0 0,0-1 1 0 0,0 1 0 0 0,0 0 0 0 0,0-1 0 0 0,0 1 0 0 0,-1-1 0 0 0,1 1 0 0 0,-1-1 0 0 0,0 1 0 0 0,0-1 0 0 0,0 0 0 0 0,0 1-1 0 0,0-1 1 0 0,-1 1-21 0 0,-13 14 71 0 0,0-1 0 0 0,-1-1 0 0 0,-1-1-1 0 0,0 0 1 0 0,-1-1 0 0 0,0-1 0 0 0,-1-1-1 0 0,-1 0 1 0 0,0-2 0 0 0,-17 7-71 0 0,9-11-1510 0 0,38-22-2443 0 0,5 3 2667 0 0</inkml:trace>
  <inkml:trace contextRef="#ctx0" brushRef="#br0" timeOffset="8193.118">702 1930 1700 0 0,'-7'2'299'0'0,"0"1"-1"0"0,0 0 0 0 0,0 0 1 0 0,0 1-1 0 0,1 0 1 0 0,-1 0-1 0 0,1 1 1 0 0,0-1-1 0 0,1 1 0 0 0,-1 1 1 0 0,1-1-1 0 0,0 1 1 0 0,0 0-1 0 0,0 0 1 0 0,1 0-1 0 0,-2 5-298 0 0,3-8 116 0 0,-6 12 67 0 0,0 1 1 0 0,0 0-1 0 0,1 0 1 0 0,1 0-1 0 0,1 1 1 0 0,1 0-1 0 0,0 1 1 0 0,1-1 0 0 0,1 1-1 0 0,0 0 1 0 0,1 0-1 0 0,2 0 1 0 0,0 13-184 0 0,0-22-6 0 0,1-1 0 0 0,0 0 0 0 0,1 0 0 0 0,0 0 0 0 0,0 0 0 0 0,1 0 0 0 0,0 0 1 0 0,0-1-1 0 0,1 1 0 0 0,0-1 0 0 0,0 0 0 0 0,1 0 0 0 0,0 0 0 0 0,0-1 0 0 0,0 1 0 0 0,1-1 0 0 0,0-1 1 0 0,0 1-1 0 0,0-1 0 0 0,6 4 6 0 0,103 30-3165 0 0,-74-41 439 0 0,-13-11 1526 0 0</inkml:trace>
  <inkml:trace contextRef="#ctx0" brushRef="#br0" timeOffset="8521.194">1021 2043 1204 0 0,'-28'27'5479'0'0,"-59"93"-3821"0"0,-21 92-910 0 0,106-206-1050 0 0,-1-1-1141 0 0,-1-3-2720 0 0,4-2 2914 0 0</inkml:trace>
  <inkml:trace contextRef="#ctx0" brushRef="#br0" timeOffset="8771.181">728 2163 1748 0 0,'0'-1'86'0'0,"0"0"1"0"0,0 1-1 0 0,0-1 0 0 0,0 1 0 0 0,0-1 1 0 0,0 0-1 0 0,0 1 0 0 0,1-1 1 0 0,-1 1-1 0 0,0-1 0 0 0,0 1 0 0 0,1-1 1 0 0,-1 1-1 0 0,0-1 0 0 0,0 1 0 0 0,1-1 1 0 0,-1 1-1 0 0,1-1 0 0 0,-1 1 0 0 0,0 0 1 0 0,1-1-1 0 0,-1 1 0 0 0,1 0 1 0 0,-1-1-1 0 0,1 1 0 0 0,-1 0 0 0 0,1 0 1 0 0,-1-1-1 0 0,1 1 0 0 0,-1 0 0 0 0,1 0 1 0 0,0 0-1 0 0,-1 0 0 0 0,1 0 0 0 0,-1-1 1 0 0,1 1-1 0 0,0 0 0 0 0,-1 1 1 0 0,1-1-1 0 0,-1 0 0 0 0,1 0 0 0 0,-1 0 1 0 0,1 0-1 0 0,-1 0 0 0 0,1 0 0 0 0,0 1 1 0 0,-1-1-1 0 0,1 0 0 0 0,-1 0 0 0 0,1 1 1 0 0,-1-1-1 0 0,1 0 0 0 0,-1 1 1 0 0,0-1-1 0 0,1 1 0 0 0,-1-1 0 0 0,1 1 1 0 0,-1-1-1 0 0,0 0 0 0 0,1 1 0 0 0,-1-1 1 0 0,0 1-1 0 0,0 0 0 0 0,1-1 0 0 0,-1 1 1 0 0,0-1-1 0 0,0 1 0 0 0,0-1 1 0 0,0 1-1 0 0,0 0-86 0 0,9 9-120 0 0,153 122 943 0 0,-156-128-971 0 0,37 29-1070 0 0,-14-19-3022 0 0,-27-13 3056 0 0</inkml:trace>
  <inkml:trace contextRef="#ctx0" brushRef="#br0" timeOffset="9005.519">1128 2155 1036 0 0,'18'-15'6010'0'0,"36"2"-5672"0"0,-43 11 203 0 0,37-5-243 0 0,14-2-4339 0 0,-59 10 2775 0 0,9 8 26 0 0</inkml:trace>
  <inkml:trace contextRef="#ctx0" brushRef="#br0" timeOffset="9194.836">1160 2286 836 0 0,'15'20'6340'0'0,"53"-22"-6406"0"0,18-36-4588 0 0,-71 28 3350 0 0</inkml:trace>
  <inkml:trace contextRef="#ctx0" brushRef="#br0" timeOffset="9505.593">1523 2028 908 0 0,'56'5'3866'0'0,"-52"-4"-3788"0"0,0-1 1 0 0,0 1-1 0 0,-1 0 0 0 0,1 0 1 0 0,0 1-1 0 0,-1-1 0 0 0,1 1 1 0 0,-1-1-1 0 0,0 1 0 0 0,1 0 1 0 0,-1 1-1 0 0,0-1 0 0 0,0 0 1 0 0,0 1-1 0 0,-1 0 1 0 0,1 0-1 0 0,-1-1 0 0 0,1 2 1 0 0,-1-1-1 0 0,0 0 0 0 0,0 0 1 0 0,0 1-1 0 0,-1-1 0 0 0,1 1 1 0 0,-1-1-1 0 0,0 1 0 0 0,0 0 1 0 0,0-1-1 0 0,0 1 0 0 0,-1 0 1 0 0,0 0-1 0 0,1 0 0 0 0,-2 1-78 0 0,-2 8 184 0 0,-2 0-1 0 0,0 0 0 0 0,-1-1 1 0 0,0 0-1 0 0,-1 0 0 0 0,0 0 1 0 0,-1-1-1 0 0,0 0 1 0 0,0-1-1 0 0,-2 0 0 0 0,1 0 1 0 0,-1-1-1 0 0,0 0 0 0 0,-1-1 1 0 0,0 0-1 0 0,-1 0 0 0 0,0-1-183 0 0,7-4 72 0 0,-27 19-131 0 0,48-44-1799 0 0,96-73-3825 0 0,-85 75 4455 0 0</inkml:trace>
  <inkml:trace contextRef="#ctx0" brushRef="#br0" timeOffset="9755.68">1733 2130 1128 0 0,'86'-78'4425'0'0,"-123"82"-1039"0"0,25 3-3100 0 0,3-4-175 0 0,1 0 0 0 0,0 1 0 0 0,0 0 0 0 0,1 1 0 0 0,-1-1 0 0 0,1 2 0 0 0,0-1-1 0 0,0 1 1 0 0,0 0 0 0 0,1 0 0 0 0,0 0 0 0 0,0 1 0 0 0,1 0 0 0 0,0 1 0 0 0,0-1 0 0 0,1 1 0 0 0,-1 0 0 0 0,2 0 0 0 0,-1 0-1 0 0,1 0 1 0 0,1 1 0 0 0,-1-1 0 0 0,1 1 0 0 0,0 1-111 0 0,5-4-98 0 0,0 0 0 0 0,0 0 0 0 0,1 0 0 0 0,0 0 0 0 0,0-1 0 0 0,0 0 0 0 0,0 1 1 0 0,1-1-1 0 0,0-1 0 0 0,0 1 0 0 0,0-1 0 0 0,1 0 0 0 0,0 0 0 0 0,-1-1 0 0 0,1 1 0 0 0,0-1 0 0 0,1-1 0 0 0,-1 1 0 0 0,0-1 0 0 0,1 0 0 0 0,-1-1 0 0 0,1 1 0 0 0,0-1 0 0 0,0 0 1 0 0,-1-1-1 0 0,1 0 0 0 0,0 0 0 0 0,0 0 0 0 0,-1-1 0 0 0,8-1 98 0 0,101-31-5545 0 0,-97 22 4357 0 0</inkml:trace>
  <inkml:trace contextRef="#ctx0" brushRef="#br0" timeOffset="9989.91">2118 1771 2064 0 0,'5'2'175'0'0,"-1"0"0"0"0,0 0-1 0 0,0 1 1 0 0,0 0 0 0 0,-1-1-1 0 0,1 1 1 0 0,-1 1 0 0 0,1-1-1 0 0,-1 0 1 0 0,0 1 0 0 0,0 0 0 0 0,-1-1-1 0 0,1 1 1 0 0,-1 0 0 0 0,0 1-1 0 0,0-1 1 0 0,0 0 0 0 0,0 1 0 0 0,-1-1-1 0 0,1 3-174 0 0,0-2 211 0 0,5 17 42 0 0,-2 1 0 0 0,-1-1 0 0 0,0 1 0 0 0,-1-1 0 0 0,-2 1 0 0 0,0 0 0 0 0,-2 0 0 0 0,0 0 0 0 0,-2 0 0 0 0,0 0 0 0 0,-2-1 0 0 0,0 0 0 0 0,-2 0 0 0 0,0 0 0 0 0,-1 0 0 0 0,-1-1 0 0 0,-2-1 1 0 0,0 0-1 0 0,0 0 0 0 0,-4 1-253 0 0,-107 117-3024 0 0,76-132-2288 0 0,29-26 4190 0 0</inkml:trace>
  <inkml:trace contextRef="#ctx0" brushRef="#br0" timeOffset="11239.762">2995 1639 1496 0 0,'0'-12'944'0'0,"0"6"2395"0"0,19-24-1411 0 0,-15 27-1734 0 0,7 76 1683 0 0,-2-30-2842 0 0,-5-2-5340 0 0,-4-41 5013 0 0</inkml:trace>
  <inkml:trace contextRef="#ctx0" brushRef="#br0" timeOffset="11489.823">3371 1663 1424 0 0,'-84'84'4454'0'0,"-28"46"-2056"0"0,-90 110-2790 0 0,178-205-4554 0 0,21-30 3728 0 0</inkml:trace>
  <inkml:trace contextRef="#ctx0" brushRef="#br0" timeOffset="12036.865">3323 2166 1240 0 0,'0'0'818'0'0,"-19"-17"2505"0"0,16 9-3245 0 0,1 0-1 0 0,0 0 0 0 0,0 0 1 0 0,1 0-1 0 0,0-1 1 0 0,0 1-1 0 0,1 0 0 0 0,0 0 1 0 0,1-1-1 0 0,-1 1 1 0 0,2 0-1 0 0,-1 0 0 0 0,1 0 1 0 0,0 0-1 0 0,1 0 1 0 0,0 0-1 0 0,0 1 0 0 0,1-1 1 0 0,0 1-1 0 0,0 0 1 0 0,1 0-1 0 0,0 0 0 0 0,0 1 1 0 0,0-1-1 0 0,1 1 1 0 0,0 1-1 0 0,0-1 0 0 0,0 1 1 0 0,1 0-1 0 0,0 0 1 0 0,0 1-1 0 0,0 0 0 0 0,8-3-77 0 0,-12 8 7 0 0,0 1 0 0 0,0-1 0 0 0,0 1-1 0 0,0 0 1 0 0,-1-1 0 0 0,1 1 0 0 0,0 0 0 0 0,-1 1-1 0 0,1-1 1 0 0,-1 0 0 0 0,0 1 0 0 0,0-1-1 0 0,0 1 1 0 0,0 0 0 0 0,0 0 0 0 0,-1 0 0 0 0,1 0-1 0 0,-1 0 1 0 0,1 0 0 0 0,-1 0 0 0 0,0 0-1 0 0,-1 0 1 0 0,1 1 0 0 0,0-1 0 0 0,-1 0-1 0 0,0 0 1 0 0,0 1 0 0 0,0-1 0 0 0,0 0 0 0 0,0 1-1 0 0,-1-1 1 0 0,0 0 0 0 0,1 1 0 0 0,-1-1-1 0 0,0 0 1 0 0,0 0 0 0 0,-1 0 0 0 0,1 0-7 0 0,-105 266 1539 0 0,105-268-1532 0 0,0 1-1 0 0,0-1 1 0 0,0 1 0 0 0,0-1-1 0 0,0 1 1 0 0,1-1-1 0 0,-1 1 1 0 0,0 0 0 0 0,1 0-1 0 0,-1-1 1 0 0,1 1-1 0 0,0 0 1 0 0,0 0 0 0 0,0-1-1 0 0,0 1 1 0 0,0 0-1 0 0,0 0 1 0 0,0-1 0 0 0,0 1-1 0 0,1 0 1 0 0,-1 0-1 0 0,1-1 1 0 0,-1 1 0 0 0,1 0-1 0 0,0-1 1 0 0,0 1 0 0 0,-1-1-1 0 0,1 1 1 0 0,0-1-1 0 0,0 1 1 0 0,1-1 0 0 0,-1 0-1 0 0,0 1 1 0 0,0-1-1 0 0,1 0 1 0 0,-1 0 0 0 0,1 0-1 0 0,-1 0 1 0 0,1 0-1 0 0,-1 0 1 0 0,1 0 0 0 0,-1-1-1 0 0,1 1 1 0 0,0-1-1 0 0,-1 1 1 0 0,1-1 0 0 0,0 1-1 0 0,0-1 1 0 0,-1 0-1 0 0,1 0 1 0 0,0 0 0 0 0,0 0-1 0 0,-1 0 1 0 0,1 0-1 0 0,0-1 1 0 0,0 1 0 0 0,-1-1-1 0 0,1 1 1 0 0,0-1-1 0 0,-1 1 1 0 0,1-1 0 0 0,0 0-1 0 0,0 0-6 0 0,8-2-27 0 0,0 0-1 0 0,-1-1 1 0 0,1 0-1 0 0,-1-1 1 0 0,1 0-1 0 0,-1 0 1 0 0,-1-1-1 0 0,1 0 1 0 0,-1 0-1 0 0,0-1 1 0 0,-1-1-1 0 0,1 1 1 0 0,-1-1-1 0 0,-1 0 1 0 0,0 0-1 0 0,0-1 1 0 0,0 0-1 0 0,-1 0 1 0 0,0-1 0 0 0,-1 1-1 0 0,0-1 1 0 0,0-1 27 0 0,-7 5-11 0 0,1 0 1 0 0,-1 0 0 0 0,-1 1-1 0 0,1 0 1 0 0,0 0 0 0 0,-1 0 0 0 0,0 0-1 0 0,-1 0 1 0 0,1 1 0 0 0,-1 0-1 0 0,1-1 1 0 0,-1 2 0 0 0,-1-1 0 0 0,1 1-1 0 0,0 0 1 0 0,-1 0 0 0 0,0 0 0 0 0,1 1-1 0 0,-1-1 1 0 0,0 2 0 0 0,0-1-1 0 0,-5 0 11 0 0,7 0-4 0 0,-85-20-346 0 0,36 11-2504 0 0,43 5 163 0 0,10 0 1517 0 0</inkml:trace>
  <inkml:trace contextRef="#ctx0" brushRef="#br0" timeOffset="13570.381">4114 1451 1316 0 0,'0'0'405'0'0,"0"0"-37"0"0,0 0 14 0 0,0 0-29 0 0,0 0-9 0 0,0 0 36 0 0,0 0 82 0 0,0 0-4 0 0,0 0-92 0 0,0 0 40 0 0,0 0-20 0 0,0 0-133 0 0,0 0-18 0 0,0 0-3 0 0,0 0 41 0 0,-3-13 208 0 0,68-8 53 0 0,-63 21-506 0 0,18 11 179 0 0,-32 73 29 0 0,-26 5-160 0 0,37-89-166 0 0,1 0 40 0 0,0 0 36 0 0,59 26-84 0 0,-57-25 125 0 0,0-1-1 0 0,0 0 0 0 0,-1 1 1 0 0,1-1-1 0 0,0 1 0 0 0,0-1 0 0 0,-1 1 1 0 0,1 0-1 0 0,-1 0 0 0 0,1 0 1 0 0,-1 0-1 0 0,1 0 0 0 0,-1 0 0 0 0,0 0 1 0 0,1 0-1 0 0,-1 0 0 0 0,0 1 1 0 0,0-1-1 0 0,0 1 0 0 0,0-1 1 0 0,0 1-1 0 0,0-1 0 0 0,0 1 0 0 0,0-1 1 0 0,-1 1-1 0 0,1 0 0 0 0,-1-1 1 0 0,1 1-1 0 0,-1 0 0 0 0,0 0 0 0 0,1-1 1 0 0,-1 1-1 0 0,0 0 0 0 0,0 0 1 0 0,0-1-1 0 0,-1 1 0 0 0,1 0 0 0 0,0 0 1 0 0,-1-1-1 0 0,1 1 0 0 0,-1 0 1 0 0,1 0-1 0 0,-1-1 0 0 0,0 1 0 0 0,0-1 1 0 0,0 1-1 0 0,0-1 0 0 0,0 1 1 0 0,0-1-1 0 0,0 0 0 0 0,0 1 1 0 0,0-1-1 0 0,-1 0 0 0 0,1 0 0 0 0,-1 0 1 0 0,1 0-1 0 0,-1 0 0 0 0,1 0 1 0 0,-1 0-1 0 0,-1 0-26 0 0,-102 49 862 0 0,106-51-998 0 0,0 1-1 0 0,-1-1 1 0 0,1 0 0 0 0,-1 1 0 0 0,1-1-1 0 0,-1 0 1 0 0,1 1 0 0 0,-1-1 0 0 0,1 0 0 0 0,-1 0-1 0 0,0 0 1 0 0,1 1 0 0 0,-1-1 0 0 0,0 0-1 0 0,0 0 1 0 0,0 0 0 0 0,0 0 0 0 0,1 1-1 0 0,-1-1 1 0 0,0 0 0 0 0,-1 0 0 0 0,1 0-1 0 0,0 0 1 0 0,0 0 0 0 0,0 1 0 0 0,0-1-1 0 0,-1 0 1 0 0,1 0 0 0 0,0 0 0 0 0,-1 1-1 0 0,1-1 1 0 0,0 0 0 0 0,-1 0 0 0 0,1 1-1 0 0,-1-1 1 0 0,1 0 0 0 0,-1 1 0 0 0,0-1-1 0 0,1 1 1 0 0,-1-1 0 0 0,0 0 0 0 0,1 1-1 0 0,-1 0 1 0 0,0-1 0 0 0,0 1 0 0 0,1-1-1 0 0,-1 1 1 0 0,0 0 0 0 0,0-1 136 0 0,19-12-1337 0 0,1 2 153 0 0</inkml:trace>
  <inkml:trace contextRef="#ctx0" brushRef="#br0" timeOffset="13835.978">4560 1564 1564 0 0,'14'-2'3353'0'0,"-15"9"-68"0"0,-7 3-3186 0 0,-39 63 863 0 0,2 2 0 0 0,4 2-1 0 0,-27 73-961 0 0,19-43 168 0 0,22-38-628 0 0,-5 7-1560 0 0,4-29-3090 0 0,24-42 3882 0 0,3 0 116 0 0</inkml:trace>
  <inkml:trace contextRef="#ctx0" brushRef="#br0" timeOffset="14351.533">4666 2106 1576 0 0,'-34'-4'4309'0'0,"-7"-42"-3234"0"0,38 39-1044 0 0,0-1 0 0 0,0 0 0 0 0,1 0 0 0 0,0 0 0 0 0,1 0 0 0 0,0 0 0 0 0,0 0 0 0 0,1 0-1 0 0,-1 0 1 0 0,2-1 0 0 0,-1 1 0 0 0,1 0 0 0 0,1 0 0 0 0,-1 0 0 0 0,2 0 0 0 0,-1 0 0 0 0,1 0 0 0 0,0 1 0 0 0,0-1 0 0 0,1 1 0 0 0,0 0 0 0 0,0 0 0 0 0,1 0 0 0 0,0 1 0 0 0,0-1 0 0 0,1 1-1 0 0,-1 0 1 0 0,1 1 0 0 0,1-1 0 0 0,-1 1 0 0 0,1 0 0 0 0,0 1 0 0 0,0 0 0 0 0,6-3-31 0 0,27 33-136 0 0,-38-15 178 0 0,1 0 1 0 0,-1-1-1 0 0,-1 1 1 0 0,0 0-1 0 0,0 0 1 0 0,-1 0-1 0 0,-1 0 0 0 0,0 0 1 0 0,0 0-1 0 0,-1 0 1 0 0,-1 0-1 0 0,1 0 0 0 0,-2-1 1 0 0,0 0-1 0 0,0 1 1 0 0,-3 4-43 0 0,-2 10 144 0 0,-2 6 88 0 0,2 0 1 0 0,1 1-1 0 0,1 1 0 0 0,1-1 1 0 0,2 1-1 0 0,1 22-232 0 0,4-52 8 0 0,0 1 0 0 0,0 0 1 0 0,1 0-1 0 0,-1-1 0 0 0,1 1 1 0 0,0 0-1 0 0,0-1 0 0 0,0 0 0 0 0,0 1 1 0 0,1-1-1 0 0,-1 0 0 0 0,1 0 0 0 0,0 0 1 0 0,0-1-1 0 0,0 1 0 0 0,0-1 0 0 0,1 0 1 0 0,-1 1-1 0 0,0-2 0 0 0,1 1 1 0 0,0 0-1 0 0,-1-1 0 0 0,1 1 0 0 0,0-1 1 0 0,0 0-1 0 0,0 0 0 0 0,0-1 0 0 0,0 1 1 0 0,0-1-1 0 0,0 0 0 0 0,0 0 0 0 0,0 0 1 0 0,0 0-1 0 0,-1-1 0 0 0,1 0 1 0 0,0 1-1 0 0,0-2 0 0 0,0 1 0 0 0,0 0 1 0 0,0-1-9 0 0,120-83-253 0 0,-121 83 247 0 0,-1 0 1 0 0,1-1-1 0 0,-1 0 1 0 0,0 0-1 0 0,0 1 0 0 0,0-1 1 0 0,-1-1-1 0 0,1 1 1 0 0,-1 0-1 0 0,1 0 1 0 0,-1 0-1 0 0,0-1 1 0 0,0 1-1 0 0,-1-1 1 0 0,1 1-1 0 0,-1 0 1 0 0,1-1-1 0 0,-1 1 1 0 0,0-1-1 0 0,-1 1 1 0 0,1-1-1 0 0,0 1 1 0 0,-1-1-1 0 0,0 1 1 0 0,0 0-1 0 0,0-1 1 0 0,0 1-1 0 0,-1 0 1 0 0,1 0-1 0 0,-1 0 1 0 0,1 0-1 0 0,-1 0 1 0 0,0 0-1 0 0,-1 0 1 0 0,1 0-1 0 0,0 1 1 0 0,-1-1-1 0 0,1 1 1 0 0,-1 0-1 0 0,0 0 1 0 0,0 0-1 0 0,0 0 1 0 0,0 0 5 0 0,-10-6-35 0 0,-1 1 1 0 0,-1 0 0 0 0,1 1 0 0 0,-1 0-1 0 0,0 2 1 0 0,0-1 0 0 0,-1 2 0 0 0,1 0 0 0 0,-1 1-1 0 0,0 0 35 0 0,-102-25-4239 0 0,98 15 1671 0 0,8 4 1428 0 0</inkml:trace>
  <inkml:trace contextRef="#ctx0" brushRef="#br0" timeOffset="18058.274">6999 1247 1700 0 0,'0'0'628'0'0,"0"0"-121"0"0,0 0 40 0 0,0 0-77 0 0,16-2 994 0 0,6-31 1937 0 0,-17 29-3158 0 0,29 172 1249 0 0,-3-85-2435 0 0,-13-52-3441 0 0,-18-29 1773 0 0,0-2 1157 0 0</inkml:trace>
  <inkml:trace contextRef="#ctx0" brushRef="#br0" timeOffset="33750.746">5519 1411 968 0 0,'0'0'259'0'0,"0"0"65"0"0,0 0-91 0 0,0 0-69 0 0,0 0 24 0 0,-22 5 1041 0 0,22-5-1251 0 0,-2 2 97 0 0,1 0 0 0 0,-1 0 0 0 0,0-1 0 0 0,1 1 0 0 0,-1 0 0 0 0,0-1 0 0 0,0 0 0 0 0,0 1 0 0 0,0-1 0 0 0,0 0 0 0 0,0 0 0 0 0,0 0 0 0 0,0 0 0 0 0,-1 0-1 0 0,1-1 1 0 0,0 1 0 0 0,-1-1 0 0 0,1 1 0 0 0,0-1 0 0 0,-1 0 0 0 0,1 0 0 0 0,0 0 0 0 0,-1 0 0 0 0,1-1 0 0 0,0 1 0 0 0,-1-1 0 0 0,1 1 0 0 0,0-1-75 0 0,101-36 1711 0 0,-96 35-1707 0 0,1 1-1 0 0,0-1 1 0 0,0 0 0 0 0,0 1 0 0 0,0 0 0 0 0,0 0 0 0 0,1 0 0 0 0,-1 0 0 0 0,0 1 0 0 0,0 0 0 0 0,1 0 0 0 0,-1 0 0 0 0,0 0 0 0 0,0 1-1 0 0,0-1 1 0 0,1 1 0 0 0,-1 0 0 0 0,0 0 0 0 0,0 1 0 0 0,0-1 0 0 0,0 1 0 0 0,0 0 0 0 0,-1 0 0 0 0,1 0 0 0 0,-1 1 0 0 0,1-1 0 0 0,-1 1-1 0 0,0 0 1 0 0,0 0 0 0 0,0 0 0 0 0,0 0 0 0 0,0 0 0 0 0,-1 1 0 0 0,1-1 0 0 0,-1 1 0 0 0,0 0 0 0 0,0 0 0 0 0,-1-1 0 0 0,1 1-1 0 0,-1 0 1 0 0,0 1 0 0 0,0-1 0 0 0,0 0 0 0 0,0 0 0 0 0,-1 0 0 0 0,1 1 0 0 0,-1-1 0 0 0,0 0 0 0 0,-1 0 0 0 0,1 1-4 0 0,-5 8 23 0 0,0-1 0 0 0,-1 0 0 0 0,-1-1 1 0 0,0 1-1 0 0,0-1 0 0 0,-1 0 1 0 0,0-1-1 0 0,-1 0 0 0 0,0 0 0 0 0,-1-1 1 0 0,-7 6-24 0 0,75-21-257 0 0,-53 4 259 0 0,0 0 0 0 0,0 1 0 0 0,0 0 1 0 0,1 0-1 0 0,-1 1 0 0 0,0-1 0 0 0,1 1 0 0 0,-1 0 0 0 0,1 1 0 0 0,-1-1 1 0 0,0 1-1 0 0,1 0 0 0 0,-1 1 0 0 0,0-1 0 0 0,0 1 0 0 0,0 0 0 0 0,0 0 1 0 0,0 0-1 0 0,0 1 0 0 0,-1 0 0 0 0,1 0 0 0 0,-1 0 0 0 0,0 0 1 0 0,0 1-1 0 0,0-1 0 0 0,0 1 0 0 0,-1 0 0 0 0,1 1 0 0 0,-1-1 0 0 0,0 0 1 0 0,0 1-1 0 0,2 4-2 0 0,-8-1 36 0 0,1-1 1 0 0,-1 0 0 0 0,0 1-1 0 0,-1-1 1 0 0,0-1 0 0 0,0 1-1 0 0,0-1 1 0 0,-1 1 0 0 0,0-1-1 0 0,0-1 1 0 0,0 1 0 0 0,-1-1-1 0 0,0 0 1 0 0,0 0 0 0 0,0 0-1 0 0,-1-1 1 0 0,1 0 0 0 0,-1 0-1 0 0,-5 1-36 0 0,-3 4-61 0 0,-1-1 0 0 0,0-1-1 0 0,0 0 1 0 0,-1-2-1 0 0,0 0 1 0 0,0 0 0 0 0,0-2-1 0 0,-1 0 1 0 0,1-1-1 0 0,-14 0 62 0 0,29-2-152 0 0,0 0-1 0 0,0 1 0 0 0,0-1 1 0 0,0-1-1 0 0,0 1 0 0 0,0 0 0 0 0,0 0 1 0 0,0-1-1 0 0,0 1 0 0 0,0-1 1 0 0,0 0-1 0 0,0 1 0 0 0,0-1 1 0 0,1 0-1 0 0,-1 0 0 0 0,0 0 0 0 0,0-1 1 0 0,1 1-1 0 0,-1 0 0 0 0,1 0 1 0 0,-1-1-1 0 0,1 1 0 0 0,0-1 0 0 0,-1 0 1 0 0,1 1-1 0 0,0-1 0 0 0,0 0 1 0 0,0 0-1 0 0,0-1 153 0 0,0-6-1151 0 0</inkml:trace>
  <inkml:trace contextRef="#ctx0" brushRef="#br0" timeOffset="34219.904">6015 1526 1128 0 0,'-1'1'89'0'0,"1"-1"-1"0"0,0 0 1 0 0,0 1 0 0 0,0-1-1 0 0,-1 0 1 0 0,1 0 0 0 0,0 1-1 0 0,0-1 1 0 0,0 0 0 0 0,0 1 0 0 0,0-1-1 0 0,-1 0 1 0 0,1 1 0 0 0,0-1-1 0 0,0 0 1 0 0,0 1 0 0 0,0-1-1 0 0,0 1 1 0 0,0-1 0 0 0,0 0-1 0 0,0 1 1 0 0,0-1 0 0 0,1 0-1 0 0,-1 1 1 0 0,0-1 0 0 0,0 0-1 0 0,0 1 1 0 0,0-1 0 0 0,0 0-1 0 0,1 1 1 0 0,-1-1 0 0 0,0 0-1 0 0,0 0 1 0 0,0 1 0 0 0,1-1-1 0 0,-1 0 1 0 0,0 0 0 0 0,0 1-1 0 0,1-1 1 0 0,-1 0 0 0 0,0 0-1 0 0,1 0 1 0 0,-1 0 0 0 0,0 1-1 0 0,1-1 1 0 0,-1 0 0 0 0,0 0-1 0 0,1 0 1 0 0,-1 0 0 0 0,0 0-1 0 0,1 0 1 0 0,-1 0 0 0 0,0 0-1 0 0,1 0-88 0 0,-9 11 83 0 0,-330 443 3589 0 0,319-428-3924 0 0,-29 33-135 0 0,11-39-3479 0 0,36-20 2607 0 0,1 0 38 0 0,0 0-5 0 0</inkml:trace>
  <inkml:trace contextRef="#ctx0" brushRef="#br0" timeOffset="35079.517">6039 2014 904 0 0,'-35'10'4378'0'0,"28"-14"-4313"0"0,0-1 0 0 0,1-1 0 0 0,0 1-1 0 0,0-1 1 0 0,0 0 0 0 0,1 0-1 0 0,0-1 1 0 0,0 0 0 0 0,1 1-1 0 0,-1-2 1 0 0,2 1 0 0 0,-1 0-1 0 0,1-1 1 0 0,0 0 0 0 0,0 0-1 0 0,1 1 1 0 0,0-2 0 0 0,1 1-1 0 0,0 0 1 0 0,0 0 0 0 0,0 0-1 0 0,1-1 1 0 0,1 1 0 0 0,-1 0-1 0 0,1 0 1 0 0,1 0 0 0 0,-1-1-65 0 0,0-1-8 0 0,1-1 0 0 0,0 0 1 0 0,0 1-1 0 0,1-1 1 0 0,0 1-1 0 0,1 0 1 0 0,0 0-1 0 0,1 0 0 0 0,0 0 1 0 0,1 1-1 0 0,-1 0 1 0 0,2 0-1 0 0,-1 1 1 0 0,1-1-1 0 0,1 1 0 0 0,-1 1 1 0 0,1-1-1 0 0,1 2 1 0 0,-1-1-1 0 0,1 1 1 0 0,0 0-1 0 0,10-4 8 0 0,-15 11 1 0 0,-1 1 0 0 0,0-1 0 0 0,0 1 0 0 0,0 0 0 0 0,0 0 1 0 0,0 0-1 0 0,0 0 0 0 0,0 0 0 0 0,0 1 0 0 0,-1-1 0 0 0,1 1 0 0 0,-1 0 0 0 0,0 0 0 0 0,0 0 1 0 0,0 0-1 0 0,0 0 0 0 0,-1 0 0 0 0,1 1 0 0 0,-1-1 0 0 0,0 0 0 0 0,1 1 0 0 0,-2-1 0 0 0,1 1 0 0 0,0-1 1 0 0,-1 1-1 0 0,0 0 0 0 0,1-1 0 0 0,-1 1 0 0 0,-1 0 0 0 0,1-1 0 0 0,-1 1 0 0 0,1-1 0 0 0,-1 1 1 0 0,0-1-1 0 0,0 1 0 0 0,0-1 0 0 0,-1 0 0 0 0,0 2-1 0 0,-139 338 1508 0 0,139-340-1498 0 0,0-1-1 0 0,1 1 1 0 0,-1 0-1 0 0,1 0 1 0 0,0 0-1 0 0,-1 0 1 0 0,2 0 0 0 0,-1 0-1 0 0,0 1 1 0 0,0-1-1 0 0,1 0 1 0 0,0 0-1 0 0,0 1 1 0 0,0-1 0 0 0,0 0-1 0 0,0 0 1 0 0,1 1-1 0 0,-1-1 1 0 0,1 0-1 0 0,0 0 1 0 0,0 0 0 0 0,0 0-1 0 0,0 0 1 0 0,0 0-1 0 0,1 0 1 0 0,0 0-1 0 0,-1 0 1 0 0,1-1-1 0 0,0 1 1 0 0,0-1 0 0 0,1 1-1 0 0,-1-1 1 0 0,0 0-1 0 0,1 0 1 0 0,-1 0-1 0 0,1 0 1 0 0,0 0 0 0 0,0-1-1 0 0,-1 1 1 0 0,1-1-1 0 0,0 1 1 0 0,0-1-1 0 0,1 0 1 0 0,-1-1 0 0 0,0 1-1 0 0,0 0 1 0 0,0-1-1 0 0,1 0 1 0 0,0 1-10 0 0,10-1-25 0 0,0-1 0 0 0,0 0 0 0 0,0-1 0 0 0,0-1 0 0 0,0 0 0 0 0,0 0 0 0 0,-1-1 1 0 0,1-1-1 0 0,-1-1 0 0 0,-1 0 0 0 0,1 0 0 0 0,-1-1 0 0 0,0-1 0 0 0,2-2 25 0 0,-13 10-2 0 0,0-1 0 0 0,0 0 0 0 0,0 0-1 0 0,0 0 1 0 0,-1 1 0 0 0,1-1 0 0 0,0 0 0 0 0,-1 0 0 0 0,1 0-1 0 0,-1 0 1 0 0,1 0 0 0 0,-1 0 0 0 0,1-1 0 0 0,-1 1-1 0 0,0 0 1 0 0,1 0 0 0 0,-1 0 0 0 0,0 0 0 0 0,0 0 0 0 0,0 0-1 0 0,0-1 1 0 0,0 1 0 0 0,0 0 0 0 0,0 0 0 0 0,0 0-1 0 0,-1 0 1 0 0,1 0 0 0 0,0-1 0 0 0,-1 1 0 0 0,1 0 0 0 0,-1 0-1 0 0,1 0 1 0 0,-1 0 0 0 0,1 0 0 0 0,-1 0 0 0 0,0 0 0 0 0,1 1-1 0 0,-1-1 1 0 0,0 0 0 0 0,0 0 0 0 0,0 0 0 0 0,0 1-1 0 0,0-1 1 0 0,0 0 0 0 0,0 1 0 0 0,0-1 0 0 0,0 1 0 0 0,0-1-1 0 0,0 1 1 0 0,0-1 2 0 0,-61-24-28 0 0,57 24 24 0 0,-9-3 15 0 0,-92-46-1069 0 0,72-22-2933 0 0,34 46 2774 0 0</inkml:trace>
  <inkml:trace contextRef="#ctx0" brushRef="#br0" timeOffset="35798.063">7538 1339 2000 0 0,'0'0'565'0'0,"0"0"41"0"0,0 0-19 0 0,0 0 1 0 0,0 0-52 0 0,-4 4-66 0 0,-152 147 1952 0 0,6 8 0 0 0,-32 55-2422 0 0,107-127-5038 0 0,65-86 2442 0 0,9-1 1502 0 0</inkml:trace>
  <inkml:trace contextRef="#ctx0" brushRef="#br0" timeOffset="36485.499">7519 1909 1160 0 0,'-3'1'175'0'0,"1"-1"0"0"0,0 1 0 0 0,-1-1-1 0 0,1 1 1 0 0,0-1 0 0 0,-1 0 0 0 0,1 0 0 0 0,-1 0 0 0 0,1 0-1 0 0,-1-1 1 0 0,1 1 0 0 0,0-1 0 0 0,-1 1 0 0 0,1-1 0 0 0,0 0-1 0 0,0 0 1 0 0,-1 0 0 0 0,1 0 0 0 0,0 0 0 0 0,0-1 0 0 0,0 1-1 0 0,0 0 1 0 0,0-1 0 0 0,1 0 0 0 0,-1 1 0 0 0,0-1-1 0 0,1 0 1 0 0,-2-1-175 0 0,0-2 47 0 0,0 0 0 0 0,0 0-1 0 0,1 0 1 0 0,-1-1 0 0 0,1 1 0 0 0,1 0-1 0 0,-1-1 1 0 0,1 1 0 0 0,0-1-1 0 0,0 0 1 0 0,0 1 0 0 0,1-1-1 0 0,0 0 1 0 0,0 0 0 0 0,0 1 0 0 0,1-1-1 0 0,0 0 1 0 0,0 1 0 0 0,2-6-47 0 0,1-2 22 0 0,1 1 1 0 0,0 1-1 0 0,1-1 0 0 0,0 1 1 0 0,0 0-1 0 0,2 0 1 0 0,-1 1-1 0 0,1-1 1 0 0,1 2-1 0 0,0-1 0 0 0,0 1 1 0 0,1 1-1 0 0,0 0 1 0 0,1 0-1 0 0,-1 1 1 0 0,1 0-1 0 0,1 1 0 0 0,-1 1 1 0 0,1-1-1 0 0,3 1-22 0 0,-12 5 5 0 0,-1 1 0 0 0,1-1 0 0 0,-1 1 0 0 0,1 0-1 0 0,-1 0 1 0 0,1 0 0 0 0,-1 0 0 0 0,0 1 0 0 0,0-1 0 0 0,1 1-1 0 0,-1-1 1 0 0,0 1 0 0 0,0 0 0 0 0,-1 0 0 0 0,1-1 0 0 0,0 1-1 0 0,0 1 1 0 0,-1-1 0 0 0,1 0 0 0 0,-1 0 0 0 0,0 1-1 0 0,0-1 1 0 0,0 0 0 0 0,0 1 0 0 0,0-1 0 0 0,0 1 0 0 0,-1-1-1 0 0,1 1 1 0 0,-1 0 0 0 0,0-1 0 0 0,0 1 0 0 0,0 0 0 0 0,0-1-1 0 0,0 1 1 0 0,0-1 0 0 0,-1 1 0 0 0,1 0 0 0 0,-1 0-5 0 0,-2 23 165 0 0,0 0 1 0 0,-2-1 0 0 0,-1 1 0 0 0,-1-1 0 0 0,-1-1-1 0 0,-1 1 1 0 0,-1-1 0 0 0,-6 8-166 0 0,-48 162 1294 0 0,64-192-1282 0 0,-1 1 0 0 0,1 0 0 0 0,-1 0 0 0 0,1 0 0 0 0,0 0 0 0 0,0-1 1 0 0,0 1-1 0 0,1 0 0 0 0,-1 0 0 0 0,1 0 0 0 0,-1 0 0 0 0,1-1 0 0 0,0 1 0 0 0,0 0 0 0 0,0 0 0 0 0,1-1 0 0 0,-1 1 0 0 0,0-1 1 0 0,1 0-1 0 0,0 1 0 0 0,0-1 0 0 0,0 0 0 0 0,0 0 0 0 0,0 0 0 0 0,0 0 0 0 0,0 0 0 0 0,0 0 0 0 0,1-1 0 0 0,-1 1 0 0 0,1-1 1 0 0,-1 0-1 0 0,1 1 0 0 0,0-1 0 0 0,-1 0 0 0 0,1-1 0 0 0,0 1 0 0 0,0 0 0 0 0,0-1 0 0 0,-1 0 0 0 0,1 1 0 0 0,0-1 1 0 0,1-1-13 0 0,122-26-117 0 0,-121 25 109 0 0,0 0 0 0 0,1-1 0 0 0,-1 1 1 0 0,-1-1-1 0 0,1 0 0 0 0,0 0 0 0 0,-1-1 0 0 0,1 1 1 0 0,-1-1-1 0 0,0 0 0 0 0,0 0 0 0 0,-1 0 1 0 0,1-1-1 0 0,-1 1 0 0 0,0-1 0 0 0,0 0 1 0 0,0 0-1 0 0,-1 0 0 0 0,0 0 0 0 0,0 0 0 0 0,0-1 1 0 0,-1 1-1 0 0,1-1 8 0 0,-5 0-4 0 0,-1 0-1 0 0,1 1 1 0 0,-1-1 0 0 0,0 1 0 0 0,0 0-1 0 0,0 0 1 0 0,-1 0 0 0 0,1 1 0 0 0,-1-1-1 0 0,-1 1 1 0 0,1 0 0 0 0,0 1 0 0 0,-1-1-1 0 0,0 1 1 0 0,0 0 0 0 0,0 0 0 0 0,0 1-1 0 0,0 0 1 0 0,-1 0 0 0 0,1 1-1 0 0,0-1 1 0 0,-1 1 0 0 0,-2 0 4 0 0,-57-8-237 0 0,-33-11-3959 0 0,87 12 1720 0 0,10 2 1288 0 0</inkml:trace>
  <inkml:trace contextRef="#ctx0" brushRef="#br0" timeOffset="38129.199">478 1276 1724 0 0,'-2'11'1150'0'0,"-2"-8"-514"0"0,-4 4 3270 0 0,16-2-4195 0 0,88-18 553 0 0,181-22-3647 0 0,-241 28 2667 0 0</inkml:trace>
  <inkml:trace contextRef="#ctx0" brushRef="#br0" timeOffset="39364.019">128 788 1184 0 0,'0'0'285'0'0,"0"0"-2"0"0,0 0-1 0 0,0 0-103 0 0,0 0 17 0 0,0 0-9 0 0,0 0-24 0 0,0 0 34 0 0,4 2 8 0 0,-3-2-194 0 0,1 1 1 0 0,-1-1-1 0 0,0 1 0 0 0,1 0 1 0 0,-1-1-1 0 0,0 1 1 0 0,0 0-1 0 0,0 0 0 0 0,0 0 1 0 0,0 0-1 0 0,0 0 0 0 0,0 0 1 0 0,0 0-1 0 0,0 0 0 0 0,0 1 1 0 0,0-1-1 0 0,-1 0 1 0 0,1 0-1 0 0,-1 1 0 0 0,1-1 1 0 0,-1 0-1 0 0,1 1 0 0 0,-1-1 1 0 0,0 1-1 0 0,1-1 0 0 0,-1 1 1 0 0,0-1-1 0 0,0 0 1 0 0,0 1-1 0 0,0-1 0 0 0,-1 1 1 0 0,1-1-1 0 0,0 1 0 0 0,0-1 1 0 0,-1 0-1 0 0,1 1 1 0 0,-1-1-1 0 0,0 0 0 0 0,1 1 1 0 0,-1-1-1 0 0,0 1-11 0 0,-15 351 746 0 0,28-163-389 0 0,-12 387 1182 0 0,-4-371-1227 0 0,-4-174-234 0 0,2 0 0 0 0,1 0 0 0 0,1 1 0 0 0,2 0 1 0 0,2 0-1 0 0,1 0 0 0 0,1 3-78 0 0,0 44 105 0 0,19 160 249 0 0,-17-203 160 0 0,-17-58-2892 0 0,3-22-155 0 0,4 15 1339 0 0</inkml:trace>
  <inkml:trace contextRef="#ctx0" brushRef="#br0" timeOffset="42542.5">29 596 1272 0 0,'0'0'550'0'0,"0"0"-70"0"0,0 0-50 0 0,0 0-2 0 0,-5-1-78 0 0,4 1-380 0 0,-21-6 828 0 0,46 5 313 0 0,559 2-359 0 0,-418-19-693 0 0,710-62-428 0 0,-46-1-25 0 0,-127 32 177 0 0,210-38-125 0 0,-387 34 253 0 0,-87-3 140 0 0,225 9-507 0 0,-107-17 332 0 0,-339 52-18 0 0,285-23 188 0 0,11 29-162 0 0,-177 28 146 0 0,-320-21 15 0 0,0 1 0 0 0,-1 1-1 0 0,1 0 1 0 0,-1 1-1 0 0,0 1 1 0 0,0 0 0 0 0,0 1-1 0 0,-1 1 1 0 0,0 0 0 0 0,0 1-1 0 0,-1 1 1 0 0,0 0-1 0 0,3 3-44 0 0,2 10 42 0 0,-1 0-1 0 0,-1 2 0 0 0,-1-1 0 0 0,-1 2 0 0 0,-2 0 0 0 0,0 1 0 0 0,-1 0 0 0 0,-2 0 0 0 0,-1 1 0 0 0,-1 0 0 0 0,-1 1 0 0 0,1 11-41 0 0,-6-30 5 0 0,69 468 1072 0 0,-46-143 141 0 0,-18 293-1218 0 0,-7-357 262 0 0,5-25 846 0 0,17-191-931 0 0,-2 50-70 0 0,-19-103-72 0 0,-3 42 211 0 0,-3-40-234 0 0,0 1 1 0 0,0 0-1 0 0,0-1 0 0 0,-1-1 0 0 0,0 1 0 0 0,0-1 1 0 0,1 0-1 0 0,-1 0 0 0 0,0-1 0 0 0,-1 0 1 0 0,1 0-1 0 0,0-1 0 0 0,0 0 0 0 0,0 0 0 0 0,0-1 1 0 0,0 0-1 0 0,-1 0 0 0 0,1 0 0 0 0,1-1 1 0 0,-1 0-1 0 0,-2-1-12 0 0,-56-6 7 0 0,-294 25-259 0 0,-929 116-691 0 0,436-45 260 0 0,-499 1 775 0 0,524-48-178 0 0,125 26-57 0 0,305-83-215 0 0,297 11 293 0 0,-30-1 220 0 0,0-5-1 0 0,1-6 1 0 0,-34-13-155 0 0,-138-80-126 0 0,257 99 80 0 0,0 1 0 0 0,0 3 1 0 0,-1 1-1 0 0,0 3 0 0 0,0 1 0 0 0,0 2 0 0 0,0 3 1 0 0,-6 1 45 0 0,-61 0-30 0 0,-155 22-81 0 0,95 16 1266 0 0,113-20-1108 0 0,-163 1 158 0 0,197-22-181 0 0,-24-16 163 0 0,31 12-781 0 0,0-4-3909 0 0,16 6 3263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1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447 167 2136 0 0,'82'-40'2538'0'0,"-80"40"-2485"0"0,0-1 0 0 0,0 1 0 0 0,-1-1 0 0 0,1 1 0 0 0,0-1 0 0 0,-1 0 0 0 0,1 0 0 0 0,0 0 0 0 0,-1 0 0 0 0,1 0 0 0 0,-1 0 0 0 0,0 0 0 0 0,1-1 0 0 0,-1 1 0 0 0,0 0 0 0 0,0-1 0 0 0,0 1 0 0 0,0-1 0 0 0,0 0 0 0 0,0 1 0 0 0,0-1 0 0 0,0 0 0 0 0,-1 1 0 0 0,1-1 0 0 0,-1 0 0 0 0,1 0 0 0 0,-1 1 1 0 0,0-1-1 0 0,1 0 0 0 0,-1 0 0 0 0,0 0 0 0 0,0 0 0 0 0,-1 1 0 0 0,1-1 0 0 0,0 0 0 0 0,0 0 0 0 0,-1 0 0 0 0,1 1 0 0 0,-1-1 0 0 0,0 0 0 0 0,0 0 0 0 0,1 1 0 0 0,-1-1 0 0 0,0 1 0 0 0,0-1 0 0 0,0 1 0 0 0,-1-1 0 0 0,1 1 0 0 0,0 0 0 0 0,0-1 0 0 0,-1 1 0 0 0,1 0 0 0 0,-1 0 0 0 0,1 0 0 0 0,-1 0 0 0 0,0 0 0 0 0,1 0 0 0 0,-1 1 0 0 0,0-1 0 0 0,-1 0-53 0 0,-6-5 23 0 0,-1 0-1 0 0,0 1 0 0 0,-1 0 1 0 0,1 1-1 0 0,-1 0 0 0 0,0 0 1 0 0,0 1-1 0 0,0 1 1 0 0,-1 0-1 0 0,1 0 0 0 0,0 1 1 0 0,-1 1-1 0 0,1 0 0 0 0,-1 0 1 0 0,1 1-1 0 0,-1 1 0 0 0,1 0 1 0 0,0 0-1 0 0,0 1 0 0 0,0 1 1 0 0,0 0-1 0 0,-5 2-22 0 0,-3 2 29 0 0,0 0-1 0 0,1 1 1 0 0,-1 1 0 0 0,2 1-1 0 0,0 0 1 0 0,0 2 0 0 0,1-1-1 0 0,0 2 1 0 0,1 0 0 0 0,1 1-1 0 0,0 1 1 0 0,-3 6-29 0 0,13-18 16 0 0,0 0 1 0 0,1 0-1 0 0,-1 0 1 0 0,1 1-1 0 0,0-1 1 0 0,0 1 0 0 0,1 0-1 0 0,0 0 1 0 0,-1 0-1 0 0,2 0 1 0 0,-1 0-1 0 0,1 0 1 0 0,-1 0-1 0 0,1 1 1 0 0,1-1-1 0 0,-1 0 1 0 0,1 1-1 0 0,0-1 1 0 0,0 1-1 0 0,0-1 1 0 0,1 0-1 0 0,0 1 1 0 0,0-1 0 0 0,1 0-1 0 0,-1 0 1 0 0,1 0-1 0 0,0 0 1 0 0,0 0-1 0 0,1 0 1 0 0,-1 0-1 0 0,1-1 1 0 0,0 1-1 0 0,1-1 1 0 0,-1 0-1 0 0,1 0 1 0 0,-1 0-1 0 0,1 0 1 0 0,1-1 0 0 0,-1 1-1 0 0,0-1 1 0 0,1 0-1 0 0,-1-1 1 0 0,1 1-1 0 0,4 1-16 0 0,7-1 26 0 0,0-1-1 0 0,-1 0 1 0 0,1-1-1 0 0,0-1 0 0 0,0-1 1 0 0,0 0-1 0 0,0-1 1 0 0,-1 0-1 0 0,1-1 1 0 0,-1-1-1 0 0,0-1 1 0 0,0 0-1 0 0,0-1 1 0 0,-1-1-1 0 0,0 0 0 0 0,0 0 1 0 0,0-2-1 0 0,-1 0 1 0 0,0 0-1 0 0,-1-1 1 0 0,0-1-1 0 0,-1 0 1 0 0,5-6-26 0 0,-7 6 6 0 0,0-1 1 0 0,-1 0-1 0 0,0-1 1 0 0,-1 0 0 0 0,0 0-1 0 0,-1-1 1 0 0,0 0 0 0 0,-1 0-1 0 0,-1 0 1 0 0,0 0-1 0 0,-1-1 1 0 0,-1 1 0 0 0,1-6-7 0 0,-11 31 38 0 0,46 183-47 0 0,7 85 1466 0 0,-46-266-1430 0 0,-1 0-1 0 0,0-1 0 0 0,-1 1 0 0 0,0-1 0 0 0,-1 1 0 0 0,-1-1 0 0 0,0 0 1 0 0,0-1-1 0 0,-1 1 0 0 0,-1-1 0 0 0,0 0 0 0 0,0-1 0 0 0,-1 1 0 0 0,0-2 1 0 0,-1 1-1 0 0,0-1 0 0 0,-1 0 0 0 0,0-1 0 0 0,0 0 0 0 0,-1-1 0 0 0,0 0 1 0 0,0 0-1 0 0,0-2 0 0 0,-1 1 0 0 0,0-1 0 0 0,0-1 0 0 0,0 0 0 0 0,-1-1 1 0 0,0 0-1 0 0,1-1 0 0 0,-1 0 0 0 0,0-1 0 0 0,0 0 0 0 0,0-1 0 0 0,0-1 0 0 0,0 0 1 0 0,1-1-1 0 0,-1 0 0 0 0,0-1 0 0 0,1 0 0 0 0,0-1 0 0 0,-1-1 0 0 0,-2-1-26 0 0,1-1-313 0 0,1 0-1 0 0,-1-1 1 0 0,1-1-1 0 0,1 0 0 0 0,0 0 1 0 0,0-1-1 0 0,1-1 1 0 0,0 0-1 0 0,0 0 0 0 0,-3-7 314 0 0,9 11-399 0 0,-1-1 0 0 0,1 0 0 0 0,1 0 0 0 0,0 0-1 0 0,0-1 1 0 0,0 0 0 0 0,1 0 0 0 0,0 1 0 0 0,1-2-1 0 0,0 1 1 0 0,1 0 0 0 0,-1 0 0 0 0,2-1 0 0 0,-1 1-1 0 0,1 0 1 0 0,1-1 0 0 0,0 1 0 0 0,1-6 399 0 0,10-30-1291 0 0</inkml:trace>
  <inkml:trace contextRef="#ctx0" brushRef="#br0" timeOffset="746.492">792 521 1360 0 0,'43'43'5918'0'0,"-34"-35"-5735"0"0,0 1-1 0 0,0 1 1 0 0,-1 0 0 0 0,-1 0 0 0 0,0 1-1 0 0,0-1 1 0 0,-1 2 0 0 0,0-1 0 0 0,-1 0-1 0 0,0 1 1 0 0,-1 0 0 0 0,-1 0 0 0 0,0 1-1 0 0,1 3-182 0 0,-5-14 43 0 0,0 0 1 0 0,-1-1-1 0 0,1 1 0 0 0,0-1 0 0 0,0 1 0 0 0,-1-1 0 0 0,1 0 0 0 0,-1 1 1 0 0,0-1-1 0 0,1 0 0 0 0,-1 0 0 0 0,0 0 0 0 0,1 0 0 0 0,-1 0 0 0 0,0-1 0 0 0,0 1 1 0 0,0 0-1 0 0,0-1 0 0 0,0 1 0 0 0,0-1 0 0 0,0 0 0 0 0,0 0 0 0 0,0 0 1 0 0,0 0-1 0 0,0 0 0 0 0,0 0 0 0 0,0 0 0 0 0,0-1 0 0 0,0 1 0 0 0,1-1 1 0 0,-1 1-1 0 0,0-1 0 0 0,0 0 0 0 0,0 0 0 0 0,0 0 0 0 0,1 0 0 0 0,-1 0 1 0 0,0 0-1 0 0,1 0 0 0 0,-1-1 0 0 0,1 1 0 0 0,0 0 0 0 0,-1-1 0 0 0,1 1 1 0 0,0-1-1 0 0,0 0 0 0 0,0 1 0 0 0,0-1 0 0 0,0 0 0 0 0,0 0 0 0 0,0 0-43 0 0,-4-5 28 0 0,0-1-1 0 0,1 0 0 0 0,0 0 0 0 0,0-1 0 0 0,1 1 0 0 0,0-1 0 0 0,0 1 0 0 0,1-1 0 0 0,0 0 1 0 0,0 0-1 0 0,1 0 0 0 0,1 0 0 0 0,-1 0 0 0 0,2-1 0 0 0,0-5-27 0 0,2 2-2 0 0,1 0 0 0 0,1 1 0 0 0,0-1 0 0 0,1 1 0 0 0,0 1 0 0 0,0-1 0 0 0,2 1 0 0 0,-1 0 0 0 0,1 1 0 0 0,1 0 0 0 0,0 0 0 0 0,0 1 0 0 0,1 0 0 0 0,0 0 0 0 0,1 1 0 0 0,0 0 0 0 0,0 1 0 0 0,1 1 0 0 0,0 0 0 0 0,0 0 0 0 0,0 1 0 0 0,0 1 0 0 0,1 0 0 0 0,0 0 0 0 0,0 2 0 0 0,0-1 0 0 0,0 2 0 0 0,0 0-1 0 0,1 0 1 0 0,0 1 2 0 0,-5 0-33 0 0,0 0 0 0 0,0 1 0 0 0,0 0 0 0 0,0 0 0 0 0,0 1 0 0 0,0 0 0 0 0,0 1-1 0 0,-1-1 1 0 0,1 2 0 0 0,-1-1 0 0 0,0 1 0 0 0,0 1 0 0 0,0 0 0 0 0,-1 0 0 0 0,1 0-1 0 0,-1 1 1 0 0,0 0 0 0 0,-1 0 0 0 0,0 0 0 0 0,0 1 0 0 0,0 0 0 0 0,-1 1 0 0 0,1-1-1 0 0,-2 1 1 0 0,1 0 0 0 0,-1 0 0 0 0,-1 0 0 0 0,0 1 0 0 0,0-1 0 0 0,0 1-1 0 0,-1 0 1 0 0,0 0 0 0 0,-1 0 0 0 0,0 0 0 0 0,0 0 0 0 0,-1 0 0 0 0,0 0 0 0 0,-1 0-1 0 0,0 0 1 0 0,0 0 0 0 0,-1 0 0 0 0,0 0 0 0 0,-1-1 0 0 0,0 1 0 0 0,-1 2 33 0 0,-3 7-443 0 0,-13 27-1949 0 0,-1-32-2955 0 0,21-13 4077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3988 0 0,'6'-20'5866'0'0,"9"32"-5525"0"0,10 32-4611 0 0,-11-9 1424 0 0,-7-19 1539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2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1348 0 0,'29'7'8084'0'0,"-12"28"-5333"0"0,-12-17-2578 0 0,48 131-629 0 0,-59-146-5618 0 0,-11-21 3849 0 0,3 0 1048 0 0</inkml:trace>
  <inkml:trace contextRef="#ctx0" brushRef="#br0" timeOffset="577.294">152 232 1612 0 0,'32'10'4824'0'0,"23"-51"-3872"0"0,-54 41-879 0 0,146-193 1559 0 0,-140 191-1612 0 0,-1 0 1 0 0,1 1-1 0 0,-1 0 1 0 0,1 0-1 0 0,0 1 1 0 0,0-1-1 0 0,-1 1 1 0 0,1 1-1 0 0,0-1 1 0 0,-1 1-1 0 0,1 1 1 0 0,-1-1-1 0 0,1 1 1 0 0,-1 0-1 0 0,1 1 1 0 0,-1-1-1 0 0,0 1 1 0 0,0 0-1 0 0,0 1 1 0 0,-1 0-1 0 0,1-1 1 0 0,-1 2-1 0 0,5 3-20 0 0,-2-2 91 0 0,0-1 0 0 0,1 1-1 0 0,-2 0 1 0 0,1 1 0 0 0,-1 0 0 0 0,0 0-1 0 0,0 1 1 0 0,-1 0 0 0 0,0 0 0 0 0,-1 0-1 0 0,1 1 1 0 0,-2 0 0 0 0,1 0 0 0 0,-1 0-1 0 0,-1 0 1 0 0,1 1 0 0 0,-2-1 0 0 0,1 1-1 0 0,-1 0 1 0 0,0 5-91 0 0,-46 61 386 0 0,-9-52-4888 0 0,20-58 181 0 0,24 14 2895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2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1016 0 0,'-7'6'4870'0'0,"-16"15"-3423"0"0,-1 0-901 0 0,-187 234 2256 0 0,121-119-5925 0 0,65-124-973 0 0,24-12 2738 0 0</inkml:trace>
  <inkml:trace contextRef="#ctx0" brushRef="#br0" timeOffset="356.597">0 5 904 0 0,'49'7'7350'0'0,"23"52"-6944"0"0,-59-47 345 0 0,230 210 1516 0 0,-73-85-3785 0 0,-168-136 1855 0 0,29 6-7676 0 0,-16-30 6177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2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29 888 0 0,'-3'-3'107'0'0,"1"1"-1"0"0,-1-1 1 0 0,0 1-1 0 0,0 0 1 0 0,0 0-1 0 0,0 0 1 0 0,0 0-1 0 0,0 0 1 0 0,-1 1-1 0 0,1-1 1 0 0,0 1 0 0 0,-1 0-1 0 0,1 0 1 0 0,-1 0-1 0 0,0 0 1 0 0,1 1-1 0 0,-1 0 1 0 0,0 0-1 0 0,1 0 1 0 0,-1 0-1 0 0,-2 0-106 0 0,3 0 131 0 0,-18 2 103 0 0,-1 0 0 0 0,1 2 0 0 0,0 1 0 0 0,0 0-1 0 0,0 1 1 0 0,1 1 0 0 0,0 2 0 0 0,1-1 0 0 0,0 2 0 0 0,0 1-1 0 0,1 0 1 0 0,0 2 0 0 0,1 0 0 0 0,-9 8-234 0 0,16-13 104 0 0,0-1 0 0 0,1 1-1 0 0,0 1 1 0 0,0 0 0 0 0,1 0 0 0 0,0 1 0 0 0,1 0-1 0 0,0 0 1 0 0,1 0 0 0 0,0 1 0 0 0,0 0 0 0 0,1 0-1 0 0,1 1 1 0 0,0 0 0 0 0,0-1 0 0 0,1 1 0 0 0,1 1 0 0 0,0-1-1 0 0,0 0 1 0 0,1 1-104 0 0,2-10 12 0 0,-1 1 1 0 0,1-1-1 0 0,0 0 1 0 0,0 1-1 0 0,0-1 0 0 0,0 0 1 0 0,1 1-1 0 0,-1-1 0 0 0,1 0 1 0 0,0 0-1 0 0,0 0 0 0 0,0 0 1 0 0,0-1-1 0 0,0 1 0 0 0,1 0 1 0 0,-1-1-1 0 0,1 0 0 0 0,0 1 1 0 0,-1-1-1 0 0,1 0 0 0 0,0-1 1 0 0,0 1-1 0 0,1 0 0 0 0,-1-1 1 0 0,0 0-1 0 0,0 0 0 0 0,1 0 1 0 0,-1 0-1 0 0,1 0 1 0 0,2 0-13 0 0,113 11-528 0 0,-83-15-222 0 0,0-2 1 0 0,0-1-1 0 0,-1-2 1 0 0,0-2-1 0 0,0 0 1 0 0,-1-3-1 0 0,14-7 750 0 0,-36 15-397 0 0,33-13-864 0 0</inkml:trace>
  <inkml:trace contextRef="#ctx0" brushRef="#br0" timeOffset="377.073">874 109 1472 0 0,'-1'0'90'0'0,"1"0"1"0"0,-1 1-1 0 0,0-1 0 0 0,1 0 1 0 0,-1 0-1 0 0,0 1 0 0 0,0-1 1 0 0,1 0-1 0 0,-1 0 0 0 0,0 0 0 0 0,0 0 1 0 0,1 0-1 0 0,-1 0 0 0 0,0 0 1 0 0,0 0-1 0 0,1 0 0 0 0,-1-1 1 0 0,0 1-1 0 0,0 0 0 0 0,1 0 0 0 0,-1-1 1 0 0,0 1-1 0 0,1 0 0 0 0,-1-1 1 0 0,0 1-1 0 0,1-1 0 0 0,-1 1 1 0 0,1-1-1 0 0,-1 1 0 0 0,0-1 0 0 0,1 1 1 0 0,0-1-1 0 0,-1 1 0 0 0,1-1 1 0 0,-1 0-1 0 0,1 1 0 0 0,0-1 0 0 0,-1 0 1 0 0,1 1-1 0 0,0-1 0 0 0,-1 0 1 0 0,1 0-1 0 0,0 1 0 0 0,0-1 1 0 0,0 0-1 0 0,0 0 0 0 0,0 1 0 0 0,0-1 1 0 0,0 0-1 0 0,0 0 0 0 0,0 1 1 0 0,0-1-1 0 0,0 0 0 0 0,1 0 1 0 0,-1 1-1 0 0,0-1 0 0 0,0 0 0 0 0,1 0-90 0 0,-65 36 315 0 0,49-24-240 0 0,-1 0-1 0 0,2 1 1 0 0,-1 0-1 0 0,2 2 1 0 0,0-1-1 0 0,0 2 1 0 0,2-1 0 0 0,-1 2-1 0 0,2-1 1 0 0,0 2-1 0 0,1-1 1 0 0,1 1-1 0 0,0 0 1 0 0,1 2-75 0 0,9-18 3 0 0,0 1-1 0 0,-1-1 1 0 0,1 1-1 0 0,0-1 1 0 0,0 0 0 0 0,0 1-1 0 0,0-1 1 0 0,0 0-1 0 0,1 0 1 0 0,-1-1-1 0 0,0 1 1 0 0,0 0 0 0 0,1-1-1 0 0,-1 1 1 0 0,0-1-1 0 0,1 0 1 0 0,-1 0-1 0 0,0 0 1 0 0,1 0 0 0 0,-1 0-1 0 0,0 0 1 0 0,1-1-1 0 0,-1 1 1 0 0,0-1-1 0 0,0 0 1 0 0,1 1 0 0 0,-1-1-1 0 0,0 0 1 0 0,0 0-1 0 0,0-1 1 0 0,0 1 0 0 0,0 0-1 0 0,0-1 1 0 0,0 1-1 0 0,-1-1 1 0 0,1 1-1 0 0,1-2-2 0 0,144-115-604 0 0,-141 104 1356 0 0,-22 32-429 0 0,13-12-359 0 0,1 0 0 0 0,1-1 0 0 0,-1 1 0 0 0,1 0 1 0 0,0 0-1 0 0,1 0 0 0 0,-1 0 0 0 0,1 0 0 0 0,0 0 0 0 0,1 0 0 0 0,0 0 0 0 0,-1 0 0 0 0,2-1 0 0 0,-1 1 0 0 0,1 0 0 0 0,0 0 0 0 0,0-1 1 0 0,0 1-1 0 0,1-1 0 0 0,1 2 36 0 0,71 37-4986 0 0,-56-41 3680 0 0</inkml:trace>
  <inkml:trace contextRef="#ctx0" brushRef="#br0" timeOffset="704.923">1092 52 1152 0 0,'-2'1'123'0'0,"1"1"0"0"0,0 0 0 0 0,0 0 0 0 0,0 0 0 0 0,0 0-1 0 0,0 0 1 0 0,0 0 0 0 0,0 0 0 0 0,1 0 0 0 0,-1 0 0 0 0,1 1 0 0 0,0-1 0 0 0,-1 0 0 0 0,1 0 0 0 0,0 0-1 0 0,0 1 1 0 0,1-1 0 0 0,-1 0 0 0 0,0 0 0 0 0,1 0 0 0 0,-1 0 0 0 0,1 1 0 0 0,0-1 0 0 0,0 0 0 0 0,0 0-1 0 0,0 0 1 0 0,0 0 0 0 0,0 0-123 0 0,83 82 984 0 0,-52-57-468 0 0,40 60 1516 0 0,-72-86-1630 0 0,-3 4-36 0 0,-3 0-350 0 0,0 0-1 0 0,0 0 1 0 0,-1 0-1 0 0,0 0 0 0 0,0-1 1 0 0,0 0-1 0 0,-1-1 0 0 0,1 0 1 0 0,-1 0-1 0 0,0 0 1 0 0,1-1-1 0 0,-1 0 0 0 0,0-1 1 0 0,-1 0-1 0 0,1 0 0 0 0,0-1 1 0 0,0 1-1 0 0,0-2 1 0 0,-8 0-16 0 0,8 0-276 0 0,1-1 0 0 0,-1 0 0 0 0,1 0 0 0 0,0 0 0 0 0,0-1 0 0 0,0 0 0 0 0,0 0 0 0 0,0 0 0 0 0,1-1 0 0 0,-1 0 0 0 0,1-1 0 0 0,0 0 0 0 0,0 0 0 0 0,1 0 0 0 0,-1 0 0 0 0,1-1 0 0 0,1 0 0 0 0,-1 0 0 0 0,1 0 0 0 0,0 0 0 0 0,0-1 0 0 0,0 0 276 0 0,-3-12-1270 0 0</inkml:trace>
  <inkml:trace contextRef="#ctx0" brushRef="#br0" timeOffset="983.907">1279 19 908 0 0,'-69'49'4628'0'0,"-15"53"-2912"0"0,4-2-973 0 0,53-75-808 0 0,-34 35 442 0 0,19-20-4878 0 0,39-37 3209 0 0,2-1 38 0 0</inkml:trace>
  <inkml:trace contextRef="#ctx0" brushRef="#br0" timeOffset="1298.482">1381 337 1280 0 0,'40'-10'715'0'0,"-1"-1"1"0"0,-1-1-1 0 0,0-3 0 0 0,-1-1 0 0 0,-1-1 1 0 0,0-2-1 0 0,-1-2 0 0 0,-2-1 0 0 0,21-18-715 0 0,-53 39 30 0 0,-1 0-1 0 0,0 0 1 0 0,-1-1-1 0 0,1 1 1 0 0,0 0-1 0 0,0 0 1 0 0,0 0-1 0 0,-1 0 1 0 0,1 0-1 0 0,0 0 1 0 0,-1 0-1 0 0,1 0 1 0 0,-1 0-1 0 0,1 0 1 0 0,-1 0-1 0 0,0 0 1 0 0,1 1-1 0 0,-1-1 1 0 0,0 0-1 0 0,0 0 1 0 0,1 1-1 0 0,-1-1 1 0 0,0 0-1 0 0,0 1 1 0 0,0-1-1 0 0,0 0 1 0 0,0 1-1 0 0,0 0 1 0 0,0-1-1 0 0,0 1 1 0 0,0 0-1 0 0,0-1 0 0 0,0 1 1 0 0,0 0-1 0 0,0 0 1 0 0,0 0-1 0 0,0 0 1 0 0,-1 0-1 0 0,1 0 1 0 0,0 0-1 0 0,0 0 1 0 0,0 0-1 0 0,0 1 1 0 0,0-1-1 0 0,0 0 1 0 0,0 1-1 0 0,0-1 1 0 0,0 0-1 0 0,0 1 1 0 0,0 0-1 0 0,0-1 1 0 0,0 1-30 0 0,1-1 5 0 0,-31 2 199 0 0,0 2 0 0 0,0 0 0 0 0,0 2 0 0 0,1 2 0 0 0,0 1 0 0 0,1 0 0 0 0,0 3 0 0 0,0 0 0 0 0,-1 3-204 0 0,24-12 32 0 0,1 0 0 0 0,0 1 0 0 0,0-1-1 0 0,0 1 1 0 0,1 0 0 0 0,-1 1 0 0 0,1-1 0 0 0,0 1-1 0 0,0-1 1 0 0,1 1 0 0 0,-1 0 0 0 0,1 1-1 0 0,0-1 1 0 0,0 0 0 0 0,1 1 0 0 0,0 0 0 0 0,0 0-1 0 0,0 0-31 0 0,3-2-12 0 0,0 0 1 0 0,1 0-1 0 0,0 0 0 0 0,0 0 0 0 0,0-1 0 0 0,0 1 0 0 0,0-1 0 0 0,1 1 0 0 0,-1-1 0 0 0,1 0 0 0 0,0 0 0 0 0,0 0 1 0 0,0 0-1 0 0,0 0 0 0 0,1-1 0 0 0,-1 1 0 0 0,1-1 0 0 0,0 0 0 0 0,0 0 0 0 0,-1 0 0 0 0,1-1 0 0 0,0 1 0 0 0,4 0 12 0 0,190 20-2815 0 0,-160-22 1200 0 0,126-20-2625 0 0,-123 14 2876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2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353 597 1312 0 0,'1'-1'73'0'0,"0"1"-1"0"0,1 0 1 0 0,-1-1-1 0 0,0 1 1 0 0,1-1-1 0 0,-1 1 1 0 0,0-1 0 0 0,0 0-1 0 0,1 1 1 0 0,-1-1-1 0 0,0 0 1 0 0,0 0-1 0 0,0 0 1 0 0,0 0-1 0 0,0 0 1 0 0,0 0-1 0 0,0 0 1 0 0,-1 0 0 0 0,1 0-1 0 0,0 0 1 0 0,0 0-1 0 0,-1-1 1 0 0,1 1-1 0 0,-1 0 1 0 0,1-1-1 0 0,-1 1 1 0 0,0 0 0 0 0,1-1-1 0 0,-1 1 1 0 0,0 0-1 0 0,0-1 1 0 0,0 1-1 0 0,0 0 1 0 0,0-1-1 0 0,0 1 1 0 0,0-1-1 0 0,-1 1 1 0 0,1 0 0 0 0,-1-1-1 0 0,1 1 1 0 0,0 0-1 0 0,-1 0 1 0 0,0-1-1 0 0,1 1 1 0 0,-1 0-1 0 0,0 0 1 0 0,0 0 0 0 0,0 0-1 0 0,1 0 1 0 0,-1 0-1 0 0,0 0 1 0 0,0 0-1 0 0,-1 0 1 0 0,1 0-1 0 0,0 0 1 0 0,0 1-1 0 0,0-1 1 0 0,0 0 0 0 0,-1 1-1 0 0,1-1 1 0 0,0 1-1 0 0,-1 0 1 0 0,1-1-1 0 0,0 1 1 0 0,-1 0-73 0 0,-12-2 129 0 0,1 1 0 0 0,-1 0 0 0 0,0 1 0 0 0,0 1 0 0 0,0 0 0 0 0,0 1 0 0 0,0 0 0 0 0,1 1 0 0 0,-1 1 1 0 0,1 0-1 0 0,0 0 0 0 0,0 2 0 0 0,0 0 0 0 0,1 0 0 0 0,0 1 0 0 0,0 0 0 0 0,1 1 0 0 0,0 1 0 0 0,0 0 0 0 0,1 0 0 0 0,0 1 0 0 0,0 0 0 0 0,1 1 0 0 0,1 0 0 0 0,0 0 1 0 0,0 2-130 0 0,-21 53 634 0 0,78-46-386 0 0,113-70-441 0 0,-140 40 134 0 0,107-51 355 0 0,-94 121 282 0 0,51 31-1518 0 0,33-53-5743 0 0,-105-38 5418 0 0</inkml:trace>
  <inkml:trace contextRef="#ctx0" brushRef="#br0" timeOffset="1837.796">1326 627 1260 0 0,'23'-5'1978'0'0,"11"-43"600"0"0,-45 45-2511 0 0,0 0 0 0 0,0 0 1 0 0,0 2-1 0 0,0-1 0 0 0,0 1 1 0 0,-1 1-1 0 0,1 0 0 0 0,0 0 0 0 0,0 1 1 0 0,0 1-1 0 0,0 0 0 0 0,0 0 1 0 0,0 1-1 0 0,-7 4-67 0 0,-8 0 159 0 0,2 1 1 0 0,-1 1-1 0 0,1 1 0 0 0,0 1 0 0 0,1 2 1 0 0,1 0-1 0 0,0 1 0 0 0,0 2 1 0 0,2 0-1 0 0,0 1 0 0 0,1 1 0 0 0,-2 4-159 0 0,18-21 27 0 0,0 1-1 0 0,0 0 0 0 0,1 0 0 0 0,-1 0 0 0 0,1 1 1 0 0,0-1-1 0 0,0 1 0 0 0,0-1 0 0 0,0 1 0 0 0,0 0 0 0 0,0-1 1 0 0,1 1-1 0 0,-1 0 0 0 0,1 0 0 0 0,0 0 0 0 0,0 1 1 0 0,0-1-1 0 0,0 0 0 0 0,1 0 0 0 0,-1 0 0 0 0,1 1 1 0 0,0-1-1 0 0,0 0 0 0 0,0 1 0 0 0,0-1 0 0 0,0 0 0 0 0,1 0 1 0 0,-1 1-1 0 0,1-1 0 0 0,0 0 0 0 0,0 0 0 0 0,1 0 1 0 0,-1 0-1 0 0,0 0 0 0 0,1 0 0 0 0,0 0 0 0 0,0-1 0 0 0,0 1 1 0 0,0 0-1 0 0,0-1 0 0 0,0 0 0 0 0,1 1 0 0 0,-1-1 1 0 0,1 0-1 0 0,-1 0 0 0 0,1-1 0 0 0,0 1 0 0 0,0 0 0 0 0,0-1 1 0 0,0 0-1 0 0,0 1 0 0 0,0-1 0 0 0,0 0 0 0 0,0-1 1 0 0,2 1-27 0 0,200-14 654 0 0,-178 10-727 0 0,-1-2 1 0 0,0-1 0 0 0,0-2 0 0 0,0 0-1 0 0,-1-1 1 0 0,0-2 0 0 0,-1 0 0 0 0,0-2-1 0 0,-1-1 1 0 0,0 0 0 0 0,-1-2 0 0 0,-1-1-1 0 0,0 0 1 0 0,-2-1 0 0 0,0-2 0 0 0,-1 0-1 0 0,-1 0 1 0 0,0-2 0 0 0,-2 0 0 0 0,-1-1-1 0 0,-1 0 1 0 0,0-1 0 0 0,-2-1 0 0 0,-1 0-1 0 0,-1 0 1 0 0,-1-1 0 0 0,4-24 72 0 0,-10 39 49 0 0,1 0 0 0 0,-2 0 1 0 0,0 0-1 0 0,0 0 0 0 0,-1 0 0 0 0,0-1 1 0 0,-1 1-1 0 0,0 0 0 0 0,-1 0 1 0 0,0 0-1 0 0,-1 0 0 0 0,0 0 0 0 0,0 1 1 0 0,-2-1-1 0 0,1 1 0 0 0,-1 0 0 0 0,0 0 1 0 0,-1 1-1 0 0,-1 0 0 0 0,-4-6-49 0 0,9 14 21 0 0,0 1-1 0 0,0 0 1 0 0,0 0-1 0 0,0 0 0 0 0,0 1 1 0 0,0-1-1 0 0,0 0 1 0 0,0 1-1 0 0,0-1 1 0 0,1 1-1 0 0,-1-1 1 0 0,0 1-1 0 0,0 0 0 0 0,0 0 1 0 0,1 0-1 0 0,-1 0 1 0 0,0 0-1 0 0,1 0 1 0 0,-1 1-1 0 0,1-1 1 0 0,-1 0-1 0 0,1 1 1 0 0,0 0-1 0 0,-1-1 0 0 0,1 1 1 0 0,0-1-1 0 0,0 1 1 0 0,0 0-1 0 0,0 0 1 0 0,1 0-1 0 0,-1-1 1 0 0,0 1-1 0 0,1 0 0 0 0,-1 0 1 0 0,1 0-1 0 0,0 0 1 0 0,0 0-1 0 0,0 0 1 0 0,0 1-21 0 0,-7 24 98 0 0,1 1 0 0 0,2 0 1 0 0,1 0-1 0 0,1 0 0 0 0,1 1 1 0 0,2-1-1 0 0,1 0 0 0 0,1 1 1 0 0,1-1-1 0 0,1-1 0 0 0,2 1 1 0 0,1-1-1 0 0,1 0 0 0 0,1-1 1 0 0,2 0-1 0 0,0 0 0 0 0,2-1 0 0 0,0-1 1 0 0,13 15-99 0 0,-18-29 2 0 0,0 0 1 0 0,0-1 0 0 0,1 0-1 0 0,1 0 1 0 0,-1-1-1 0 0,1 0 1 0 0,1-1 0 0 0,-1-1-1 0 0,1 0 1 0 0,0 0-1 0 0,0-1 1 0 0,1 0 0 0 0,0-1-1 0 0,0-1 1 0 0,0 0-1 0 0,0-1 1 0 0,0 0 0 0 0,0-1-1 0 0,1-1 1 0 0,6 0-3 0 0,-12-1-32 0 0,1-1 1 0 0,0-1 0 0 0,-1 1-1 0 0,1-1 1 0 0,-1-1 0 0 0,0 1-1 0 0,0-2 1 0 0,0 1-1 0 0,0-1 1 0 0,-1 0 0 0 0,0 0-1 0 0,0-1 1 0 0,0 0-1 0 0,-1 0 1 0 0,0-1 0 0 0,0 0-1 0 0,0 0 1 0 0,-1 0 0 0 0,0-1-1 0 0,-1 0 1 0 0,0 0-1 0 0,0 0 1 0 0,0 0 0 0 0,-1 0-1 0 0,0-1 1 0 0,-1 0 0 0 0,0 1-1 0 0,0-1 1 0 0,0-7 31 0 0,9-95-19 0 0,-12 109 34 0 0,0 1-1 0 0,0-1 0 0 0,0 1 1 0 0,0-1-1 0 0,-1 1 1 0 0,1 0-1 0 0,0 0 1 0 0,-1-1-1 0 0,1 1 0 0 0,-1 0 1 0 0,1 0-1 0 0,-1 0 1 0 0,1 1-1 0 0,-1-1 1 0 0,0 0-1 0 0,1 0 1 0 0,-1 1-1 0 0,0-1 0 0 0,0 1 1 0 0,1 0-1 0 0,-1 0 1 0 0,0-1-1 0 0,0 1 1 0 0,0 0-1 0 0,1 0 1 0 0,-1 1-1 0 0,0-1 0 0 0,0 0 1 0 0,0 0-1 0 0,1 1 1 0 0,-1-1-1 0 0,0 1 1 0 0,1 0-1 0 0,-1 0 0 0 0,0-1 1 0 0,1 1-1 0 0,-1 0 1 0 0,1 0-1 0 0,-1 0 1 0 0,1 1-1 0 0,0-1 1 0 0,-1 0-1 0 0,1 0 0 0 0,0 1 1 0 0,0-1-1 0 0,0 1 1 0 0,0-1-1 0 0,0 1 1 0 0,0-1-1 0 0,0 2-14 0 0,-3 2 18 0 0,0 1 0 0 0,0 0 0 0 0,0 1-1 0 0,1-1 1 0 0,0 0 0 0 0,0 1 0 0 0,1 0 0 0 0,0 0 0 0 0,0-1 0 0 0,0 1-1 0 0,1 0 1 0 0,0 1 0 0 0,1-1 0 0 0,-1 0 0 0 0,1 0 0 0 0,1 0-1 0 0,-1 0 1 0 0,1 0 0 0 0,1 0 0 0 0,-1 0 0 0 0,1 0 0 0 0,0 0-1 0 0,1 0 1 0 0,1 2-18 0 0,51 43-2723 0 0,-45-60-4595 0 0,-10 1 7280 0 0,-4-10-1232 0 0</inkml:trace>
  <inkml:trace contextRef="#ctx0" brushRef="#br0" timeOffset="2024.425">2047 330 1504 0 0,'0'-1'183'0'0,"14"-32"6302"0"0,0 50-10313 0 0,-10-1 2614 0 0,0 0 56 0 0</inkml:trace>
  <inkml:trace contextRef="#ctx0" brushRef="#br0" timeOffset="2503.368">2193 774 1616 0 0,'14'-1'4877'0'0,"64"-173"-4115"0"0,-33 57-997 0 0,2 21-483 0 0,-17 106 145 0 0,-13-3 733 0 0,-1 1-1 0 0,0 0 1 0 0,-1 1-1 0 0,0 0 0 0 0,0 2 1 0 0,-1 0-1 0 0,0 0 1 0 0,-1 1-1 0 0,0 1 1 0 0,-1 0-1 0 0,-1 1 1 0 0,0 0-1 0 0,0 1 0 0 0,-2 0 1 0 0,0 0-1 0 0,0 1 1 0 0,-2 0-1 0 0,0 1 1 0 0,-1 0-1 0 0,0 0 1 0 0,-1 4-161 0 0,-5-13 55 0 0,-1 0 0 0 0,-1 0 0 0 0,1 0 0 0 0,-1 0 0 0 0,-1 0 0 0 0,0-1-1 0 0,0 1 1 0 0,0-1 0 0 0,-1 0 0 0 0,0 0 0 0 0,0 0 0 0 0,-1 0-1 0 0,1-1 1 0 0,-2 0 0 0 0,1 0 0 0 0,-1 0 0 0 0,0 0 0 0 0,-4 2-54 0 0,-78 30-3418 0 0,49-71-659 0 0,29 11 2781 0 0</inkml:trace>
  <inkml:trace contextRef="#ctx0" brushRef="#br0" timeOffset="2984.37">3177 382 1100 0 0,'-61'13'4062'0'0,"47"-8"-3825"0"0,0 0 0 0 0,0 1 0 0 0,1 1 0 0 0,0 1 0 0 0,0-1 0 0 0,0 2 0 0 0,1 0 0 0 0,0 0 0 0 0,1 1 0 0 0,0 1 0 0 0,1 0 0 0 0,0 0 0 0 0,1 1 0 0 0,0 0 0 0 0,1 1 0 0 0,0 0 0 0 0,1 0 0 0 0,0 1 0 0 0,1 0 1 0 0,1 0-1 0 0,0 0 0 0 0,1 1 0 0 0,-1 8-237 0 0,5-19 20 0 0,0 0 1 0 0,1 1 0 0 0,0-1-1 0 0,0 0 1 0 0,0 1-1 0 0,0-1 1 0 0,1 0 0 0 0,-1 0-1 0 0,1 0 1 0 0,0 0 0 0 0,0 0-1 0 0,1 0 1 0 0,-1-1 0 0 0,1 1-1 0 0,0-1 1 0 0,0 0 0 0 0,0 1-1 0 0,0-1 1 0 0,0-1-1 0 0,1 1 1 0 0,0 0 0 0 0,-1-1-1 0 0,1 0 1 0 0,0 0 0 0 0,0 0-1 0 0,0 0 1 0 0,0-1 0 0 0,0 1-1 0 0,2-1-20 0 0,128 21-1795 0 0,-119-23 1308 0 0,0-1 1 0 0,0 0-1 0 0,0-1 1 0 0,0 0-1 0 0,0-2 1 0 0,-1 1-1 0 0,0-2 1 0 0,0 0-1 0 0,0-1 0 0 0,-1 0 1 0 0,0-1-1 0 0,4-3 487 0 0,9-9-1294 0 0</inkml:trace>
  <inkml:trace contextRef="#ctx0" brushRef="#br0" timeOffset="3310.981">3540 358 1768 0 0,'12'4'287'0'0,"-1"1"-1"0"0,0 0 0 0 0,-1 0 1 0 0,1 1-1 0 0,-1 1 1 0 0,0-1-1 0 0,-1 2 0 0 0,0-1 1 0 0,0 1-1 0 0,0 1 1 0 0,-1 0-1 0 0,0 0 0 0 0,-1 0 1 0 0,0 1-1 0 0,-1 0 1 0 0,0 1-1 0 0,0-1 0 0 0,-1 1 1 0 0,0 0-1 0 0,-1 1 1 0 0,0-1-1 0 0,-1 1 0 0 0,1 10-286 0 0,-7-16 161 0 0,-1 0 0 0 0,-1 0-1 0 0,1 0 1 0 0,-1-1-1 0 0,0 0 1 0 0,0 0-1 0 0,0 0 1 0 0,-1 0-1 0 0,0-1 1 0 0,0 0-1 0 0,0 0 1 0 0,0 0-1 0 0,-1-1 1 0 0,1 0-1 0 0,-1 0 1 0 0,0-1 0 0 0,0 0-1 0 0,0 0 1 0 0,0-1-1 0 0,0 1 1 0 0,0-1-1 0 0,0-1 1 0 0,-6 0-161 0 0,9 1 28 0 0,0 0 1 0 0,-1-1-1 0 0,1 0 0 0 0,-1 0 1 0 0,1 0-1 0 0,-1 0 0 0 0,1-1 1 0 0,-1 0-1 0 0,1 0 1 0 0,0 0-1 0 0,-1 0 0 0 0,1-1 1 0 0,0 1-1 0 0,0-1 0 0 0,0 0 1 0 0,0-1-1 0 0,0 1 1 0 0,0-1-1 0 0,1 1 0 0 0,-1-1 1 0 0,1 0-1 0 0,0 0 0 0 0,0-1 1 0 0,0 1-1 0 0,0-1 1 0 0,1 1-1 0 0,-1-1 0 0 0,1 0 1 0 0,0 0-1 0 0,0 0 0 0 0,0 0 1 0 0,1 0-1 0 0,-1-1 1 0 0,1 1-1 0 0,0 0 0 0 0,0-1 1 0 0,1 1-1 0 0,-1-1 1 0 0,1 1-1 0 0,0-1 0 0 0,0 1 1 0 0,1-1-1 0 0,-1 1 0 0 0,1-1 1 0 0,0 1-1 0 0,0 0 1 0 0,0-1-1 0 0,2-1-28 0 0,4-12-147 0 0,0 2 0 0 0,1-1 0 0 0,1 1 0 0 0,1 0 0 0 0,0 1-1 0 0,1 0 1 0 0,0 1 0 0 0,2 0 0 0 0,-1 1 0 0 0,2 0 0 0 0,-1 1 0 0 0,15-9 147 0 0,118-75-4559 0 0,-85 68 273 0 0,-51 23 3078 0 0</inkml:trace>
  <inkml:trace contextRef="#ctx0" brushRef="#br0" timeOffset="3684.515">3961 433 1172 0 0,'163'-29'3081'0'0,"-157"27"-2947"0"0,29-12 1174 0 0,-50-1 235 0 0,6 12-1451 0 0,0 1-1 0 0,1 0 1 0 0,-1 1 0 0 0,0 0-1 0 0,0 0 1 0 0,0 1 0 0 0,0 0-1 0 0,0 0 1 0 0,0 1 0 0 0,1 0-1 0 0,-1 1 1 0 0,0 0 0 0 0,0 0-1 0 0,1 1 1 0 0,0 0 0 0 0,-1 0-1 0 0,1 1 1 0 0,0 0 0 0 0,1 1-1 0 0,-1 0 1 0 0,1 0 0 0 0,0 0-1 0 0,0 1 1 0 0,0 0 0 0 0,1 1-1 0 0,0-1 1 0 0,1 1 0 0 0,-1 0-1 0 0,1 1 1 0 0,0-1 0 0 0,1 1-1 0 0,0 0 1 0 0,-1 3-92 0 0,6-6-11 0 0,1 0 1 0 0,-1 0-1 0 0,1 0 0 0 0,0 0 0 0 0,0 0 1 0 0,1-1-1 0 0,-1 1 0 0 0,1-1 1 0 0,0 1-1 0 0,1-1 0 0 0,-1 0 0 0 0,1 0 1 0 0,-1 0-1 0 0,1-1 0 0 0,0 1 1 0 0,1-1-1 0 0,-1 0 0 0 0,1 0 1 0 0,-1-1-1 0 0,1 1 0 0 0,0-1 0 0 0,0 0 1 0 0,0 0-1 0 0,0-1 0 0 0,0 1 1 0 0,0-1-1 0 0,0 0 0 0 0,1 0 0 0 0,-1-1 1 0 0,0 0-1 0 0,1 0 0 0 0,-1 0 1 0 0,0-1-1 0 0,0 1 0 0 0,4-2 11 0 0,17 0-684 0 0,0-2 1 0 0,0-1-1 0 0,-1-1 0 0 0,0 0 0 0 0,0-3 0 0 0,0 0 0 0 0,-1-1 0 0 0,-1-1 0 0 0,0-1 1 0 0,4-4 683 0 0,5-5-1294 0 0</inkml:trace>
  <inkml:trace contextRef="#ctx0" brushRef="#br0" timeOffset="4015.233">4433 1 1544 0 0,'-2'6'7854'0'0,"-7"63"-6978"0"0,12-35-720 0 0,1 1 0 0 0,1-2 0 0 0,3 1-1 0 0,0-1 1 0 0,2 0 0 0 0,2-1 0 0 0,7 14-157 0 0,22 71-3400 0 0,-40-114 3004 0 0,2 10-567 0 0,-2-1-3011 0 0,-1-5 2684 0 0</inkml:trace>
  <inkml:trace contextRef="#ctx0" brushRef="#br0" timeOffset="4308.993">4552 454 1844 0 0,'314'-148'6133'0'0,"-314"147"-6122"0"0,0 1-1 0 0,1-1 1 0 0,-1 0-1 0 0,0 0 0 0 0,1 0 1 0 0,-1 0-1 0 0,0 1 1 0 0,0-1-1 0 0,0 0 1 0 0,0 0-1 0 0,0 0 0 0 0,0 0 1 0 0,0 0-1 0 0,0 0 1 0 0,0 0-1 0 0,0 1 1 0 0,-1-1-1 0 0,1 0 0 0 0,0 0 1 0 0,0 0-1 0 0,-1 0 1 0 0,1 1-1 0 0,-1-1 0 0 0,1 0 1 0 0,-1 0-1 0 0,1 1 1 0 0,-1-1-1 0 0,1 0 1 0 0,-1 1-1 0 0,0-1 0 0 0,1 0 1 0 0,-1 1-1 0 0,0-1 1 0 0,0 1-1 0 0,1-1 0 0 0,-1 1 1 0 0,0 0-1 0 0,0-1 1 0 0,0 1-1 0 0,1 0 1 0 0,-1-1-1 0 0,0 1 0 0 0,0 0 1 0 0,0 0-1 0 0,0 0 1 0 0,0 0-1 0 0,0 0 0 0 0,1 0 1 0 0,-1 0-1 0 0,0 0 1 0 0,0 0-1 0 0,0 0 1 0 0,0 1-1 0 0,0-1 0 0 0,0 0 1 0 0,1 0-1 0 0,-1 1 1 0 0,0-1-1 0 0,0 1 1 0 0,0-1-1 0 0,1 1 0 0 0,-1-1 1 0 0,0 1-1 0 0,1-1 1 0 0,-1 1-1 0 0,0 0 0 0 0,1-1 1 0 0,-1 1-1 0 0,0 0-10 0 0,1-1 2 0 0,-26 2 185 0 0,0 2 0 0 0,0 0 0 0 0,0 1 0 0 0,1 1 1 0 0,0 2-1 0 0,0 1 0 0 0,1 0 0 0 0,0 2 0 0 0,1 1 0 0 0,-1 1-187 0 0,22-12 5 0 0,1 0-1 0 0,-1 0 1 0 0,1 0 0 0 0,-1 0-1 0 0,1 1 1 0 0,0-1 0 0 0,0 0-1 0 0,-1 0 1 0 0,1 1 0 0 0,0-1-1 0 0,0 1 1 0 0,0-1 0 0 0,0 1-1 0 0,0 0 1 0 0,1-1 0 0 0,-1 1-1 0 0,0 0 1 0 0,1-1 0 0 0,0 1-1 0 0,-1 0 1 0 0,1 0 0 0 0,0 0-1 0 0,0-1 1 0 0,0 1 0 0 0,0 0-1 0 0,0 0 1 0 0,0 0 0 0 0,0 0-1 0 0,0-1 1 0 0,1 1 0 0 0,-1 0-1 0 0,1 0 1 0 0,0-1 0 0 0,-1 1-1 0 0,1 0 1 0 0,0-1 0 0 0,0 1-1 0 0,0-1 1 0 0,0 1 0 0 0,0-1-1 0 0,0 1 1 0 0,1-1 0 0 0,-1 0-1 0 0,0 0 1 0 0,1 0 0 0 0,-1 1-1 0 0,1-1 1 0 0,-1-1 0 0 0,1 1-1 0 0,0 0 1 0 0,-1 0 0 0 0,1 0-1 0 0,0-1 1 0 0,-1 1 0 0 0,1-1-1 0 0,0 0 1 0 0,0 1 0 0 0,0-1-1 0 0,-1 0 1 0 0,1 0 0 0 0,0 0-1 0 0,0 0 1 0 0,0 0 0 0 0,-1-1-1 0 0,1 1 1 0 0,0 0 0 0 0,1-1-5 0 0,24 5-751 0 0,-1-1 0 0 0,1-2 0 0 0,0 0 0 0 0,-1-2 0 0 0,1 0 0 0 0,0-2 0 0 0,-1-2 0 0 0,0 0 0 0 0,0-1 0 0 0,5-3 751 0 0,-3-1-1440 0 0</inkml:trace>
  <inkml:trace contextRef="#ctx0" brushRef="#br0" timeOffset="4540.423">4249 172 2344 0 0,'-2'-2'1276'0'0,"4"1"-188"0"0,3 1-147 0 0,3-2-149 0 0,14 1-40 0 0,2-2-104 0 0,-9 3-168 0 0,7 0-148 0 0,2 0-176 0 0,3 0-200 0 0,2 0 4 0 0,1 0-548 0 0,-2 0-508 0 0,26-11 76 0 0,-36 11 79 0 0,-4-1-351 0 0,-6 1 44 0 0,-5 0 12 0 0</inkml:trace>
  <inkml:trace contextRef="#ctx0" brushRef="#br0" timeOffset="5006.551">3278 351 1428 0 0,'0'-3'4523'0'0,"26"-13"-3263"0"0,-14 13-1073 0 0,1-1-1 0 0,-1 1 1 0 0,1 1-1 0 0,0 0 1 0 0,0 1-1 0 0,0 0 1 0 0,0 1-1 0 0,0 1 1 0 0,-1 0-1 0 0,1 0 1 0 0,0 1-1 0 0,0 1 1 0 0,1 1-187 0 0,-1 0-120 0 0,0 1 0 0 0,0 0 0 0 0,-1 1 1 0 0,0 0-1 0 0,0 1 0 0 0,-1 0 0 0 0,0 1 1 0 0,0 0-1 0 0,-1 1 0 0 0,0 0 0 0 0,0 0 1 0 0,4 7 119 0 0,61 81-4491 0 0,-62-72 3119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3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11 1480 0 0,'12'-11'5787'0'0,"-6"28"-3793"0"0,-5 34-1678 0 0,-1-46 154 0 0,18 240 1133 0 0,43-28-2611 0 0,-47-174-2890 0 0,-14-41 2533 0 0,-9 1-1078 0 0,2-6 1287 0 0</inkml:trace>
  <inkml:trace contextRef="#ctx0" brushRef="#br0" timeOffset="916.558">0 305 1760 0 0,'28'-2'4141'0'0,"96"-11"-3421"0"0,99-13-819 0 0,-116 15-1689 0 0,-1-4 0 0 0,0-4 0 0 0,18-10 1788 0 0,-119 28 162 0 0,0-1 0 0 0,1 1-1 0 0,-1-1 1 0 0,0 0 0 0 0,0 0 0 0 0,0 0-1 0 0,0-1 1 0 0,0 0 0 0 0,-1 0 0 0 0,1 0 0 0 0,-1 0-1 0 0,0-1 1 0 0,1 0 0 0 0,-2 0 0 0 0,1 0-1 0 0,0 0 1 0 0,-1 0 0 0 0,0-1 0 0 0,0 0-1 0 0,0 0 1 0 0,-1 1 0 0 0,0-2 0 0 0,0 1-1 0 0,0 0 1 0 0,0 0 0 0 0,-1 0 0 0 0,0-1 0 0 0,0 1-1 0 0,0-1 1 0 0,-1 1 0 0 0,1-1 0 0 0,-2-1-162 0 0,1 7 235 0 0,0 0-4 0 0,0-35 1306 0 0,-9 153-335 0 0,23 35-276 0 0,-14 76 570 0 0,0-229-1493 0 0,1-1 1 0 0,-1 1 0 0 0,0-1-1 0 0,0 1 1 0 0,0 0-1 0 0,0-1 1 0 0,1 1 0 0 0,-1 0-1 0 0,0-1 1 0 0,1 1-1 0 0,-1 0 1 0 0,0-1 0 0 0,0 1-1 0 0,1 0 1 0 0,-1 0-1 0 0,0-1 1 0 0,1 1 0 0 0,-1 0-1 0 0,1 0 1 0 0,-1 0-1 0 0,0 0 1 0 0,1-1 0 0 0,-1 1-1 0 0,1 0 1 0 0,-1 0-1 0 0,0 0 1 0 0,1 0-1 0 0,-1 0 1 0 0,1 0 0 0 0,-1 0-1 0 0,0 0 1 0 0,1 0-1 0 0,-1 0 1 0 0,1 0 0 0 0,-1 0-1 0 0,1 0 1 0 0,-1 1-1 0 0,0-1 1 0 0,1 0 0 0 0,-1 0-1 0 0,0 0 1 0 0,1 1-1 0 0,-1-1 1 0 0,0 0 0 0 0,1 0-1 0 0,-1 1 1 0 0,0-1-1 0 0,1 0 1 0 0,-1 1 0 0 0,0-1-1 0 0,0 0 1 0 0,1 1-1 0 0,-1-1 1 0 0,0 0 0 0 0,0 1-1 0 0,0-1 1 0 0,1 1-4 0 0,26-46-168 0 0,-23 39 148 0 0,4-8-71 0 0,-5 7 36 0 0,0 0-1 0 0,1 0 1 0 0,-1 0 0 0 0,1 1-1 0 0,1-1 1 0 0,-1 1 0 0 0,1 0 0 0 0,0 0-1 0 0,0 1 1 0 0,1 0 0 0 0,-1 0 0 0 0,1 0-1 0 0,1 1 1 0 0,-1-1 0 0 0,0 1-1 0 0,1 1 1 0 0,0-1 0 0 0,0 1 0 0 0,0 1-1 0 0,2-2 56 0 0,6 9-26 0 0,-1 1-1 0 0,0-1 0 0 0,-1 2 0 0 0,0 0 0 0 0,0 1 0 0 0,0 0 1 0 0,-1 1-1 0 0,0 0 0 0 0,-1 1 0 0 0,0 0 0 0 0,9 12 27 0 0,-15-18-4 0 0,5 3 1 0 0,0 0 0 0 0,1-1 0 0 0,0-1 1 0 0,0 1-1 0 0,0-2 0 0 0,0 1 0 0 0,1-2 0 0 0,0 0 0 0 0,0 0 0 0 0,0-1 0 0 0,0 0 1 0 0,0-1-1 0 0,0-1 0 0 0,1 1 0 0 0,-1-2 0 0 0,0 0 0 0 0,0-1 0 0 0,0 0 1 0 0,0 0-1 0 0,0-1 0 0 0,0-1 0 0 0,-1 0 0 0 0,0-1 0 0 0,0 0 0 0 0,0-1 1 0 0,0 0-1 0 0,-1 0 0 0 0,0-1 0 0 0,0-1 0 0 0,-1 0 0 0 0,0 0 0 0 0,0 0 1 0 0,-1-1-1 0 0,0-1 0 0 0,0 0 0 0 0,-1 0 0 0 0,-1 0 0 0 0,1-2 3 0 0,-5 8-18 0 0,0 1-1 0 0,0-1 0 0 0,0-1 0 0 0,0 1 0 0 0,-1 0 1 0 0,0 0-1 0 0,0-1 0 0 0,0 1 0 0 0,0 0 1 0 0,-1-1-1 0 0,0 1 0 0 0,0-1 0 0 0,0 1 1 0 0,0 0-1 0 0,-1-1 0 0 0,0 1 0 0 0,0 0 0 0 0,0-1 1 0 0,0 1-1 0 0,0 0 0 0 0,-1 0 0 0 0,0 0 1 0 0,0 0-1 0 0,0 0 0 0 0,-1 0 0 0 0,1 1 0 0 0,-1-1 1 0 0,0 1-1 0 0,0-1 0 0 0,0 1 0 0 0,0 0 1 0 0,0 0-1 0 0,-1 1 0 0 0,1-1 0 0 0,-1 1 1 0 0,-3-2 18 0 0,-5-3 44 0 0,-1 1 1 0 0,0 0-1 0 0,-1 1 1 0 0,1 1 0 0 0,-1 0-1 0 0,0 1 1 0 0,0 0 0 0 0,0 1-1 0 0,-1 0 1 0 0,-13 1-45 0 0,16 1 39 0 0,-1 0 1 0 0,0 1-1 0 0,1 0 1 0 0,-1 1-1 0 0,1 0 1 0 0,-1 1-1 0 0,1 0 1 0 0,0 1-1 0 0,0 0 1 0 0,0 1-1 0 0,1 1 1 0 0,0 0-1 0 0,0 0 1 0 0,-9 7-40 0 0,16-10 9 0 0,1-1 1 0 0,-1 1 0 0 0,1 0-1 0 0,0 0 1 0 0,0 0 0 0 0,1 0-1 0 0,-1 0 1 0 0,0 1 0 0 0,1-1-1 0 0,0 1 1 0 0,0 0 0 0 0,0 0-1 0 0,0-1 1 0 0,1 1 0 0 0,0 0-1 0 0,-1 1 1 0 0,1-1 0 0 0,1 0 0 0 0,-1 0-1 0 0,1 0 1 0 0,-1 0 0 0 0,1 1-1 0 0,0-1 1 0 0,1 0 0 0 0,-1 0-1 0 0,1 0 1 0 0,0 1 0 0 0,0-1-1 0 0,0 0 1 0 0,0 0 0 0 0,1 0-1 0 0,0 0 1 0 0,0-1 0 0 0,0 1-1 0 0,0 0 1 0 0,0-1 0 0 0,1 1-1 0 0,-1-1-9 0 0,8 9-10 0 0,0-1 0 0 0,0 0-1 0 0,1 0 1 0 0,0-1 0 0 0,1 0 0 0 0,0-1-1 0 0,0-1 1 0 0,1 0 0 0 0,0 0-1 0 0,5 1 11 0 0,144 43-1476 0 0,-50-41-2989 0 0,-93-14 3094 0 0,13-10-63 0 0</inkml:trace>
  <inkml:trace contextRef="#ctx0" brushRef="#br0" timeOffset="1305.715">1792 407 916 0 0,'3'-7'299'0'0,"-1"1"1"0"0,1-1-1 0 0,0 1 1 0 0,0 0-1 0 0,1 0 0 0 0,0 0 1 0 0,0 0-1 0 0,0 1 1 0 0,1 0-1 0 0,0-1 0 0 0,0 2 1 0 0,0-1-1 0 0,1 0 1 0 0,-1 1-1 0 0,1 0 0 0 0,0 1 1 0 0,3-2-300 0 0,-4 8 139 0 0,0 0 1 0 0,-1 0-1 0 0,1 0 1 0 0,-1 1-1 0 0,0 0 0 0 0,0 0 1 0 0,0 0-1 0 0,0 0 1 0 0,-1 1-1 0 0,1-1 0 0 0,-1 1 1 0 0,-1 0-1 0 0,1 0 1 0 0,-1 0-1 0 0,1 0 0 0 0,-1 1 1 0 0,-1-1-1 0 0,1 1 1 0 0,-1-1-1 0 0,0 1 0 0 0,0 0-139 0 0,1 29 1665 0 0,-2-33-1387 0 0,-3 0 316 0 0,8-19-552 0 0,0 0 1 0 0,1 0-1 0 0,1 1 0 0 0,1-1 0 0 0,0 1 0 0 0,1 1 0 0 0,1 0 0 0 0,0 0 0 0 0,1 1 0 0 0,1 0 0 0 0,0 1 0 0 0,1 1 1 0 0,0 0-1 0 0,1 0 0 0 0,0 1 0 0 0,2 0-42 0 0,-13 9 2 0 0,0 0 1 0 0,1 0 0 0 0,-1 0 0 0 0,1 0-1 0 0,0 0 1 0 0,-1 1 0 0 0,1-1-1 0 0,0 1 1 0 0,0 0 0 0 0,0 0-1 0 0,0 1 1 0 0,0-1 0 0 0,0 1-1 0 0,0 0 1 0 0,0 0 0 0 0,0 0-1 0 0,0 0 1 0 0,0 1 0 0 0,0 0 0 0 0,0 0-1 0 0,0 0 1 0 0,0 0 0 0 0,0 1-1 0 0,-1-1 1 0 0,1 1 0 0 0,0 0-1 0 0,-1 0 1 0 0,1 0 0 0 0,-1 1-1 0 0,0-1 1 0 0,0 1 0 0 0,0-1-1 0 0,0 1 1 0 0,0 0 0 0 0,-1 1-1 0 0,1-1 1 0 0,-1 0 0 0 0,0 1 0 0 0,2 2-3 0 0,3 7-100 0 0,0 1 1 0 0,-1-1-1 0 0,0 1 1 0 0,-1 0-1 0 0,-1 1 1 0 0,0-1 0 0 0,-1 1-1 0 0,-1 0 1 0 0,0 0-1 0 0,-1 3 100 0 0,0-2-265 0 0,0-11-145 0 0,0-1-1 0 0,0 0 1 0 0,0 1-1 0 0,-1-1 1 0 0,0 1-1 0 0,0-1 1 0 0,0 1-1 0 0,-1-1 1 0 0,0 1-1 0 0,1-1 1 0 0,-2 0-1 0 0,1 1 1 0 0,0-1-1 0 0,-1 0 1 0 0,0 0-1 0 0,0 0 1 0 0,0 0-1 0 0,0 0 1 0 0,-1 0-1 0 0,1-1 1 0 0,-1 1 410 0 0,-2-3-1237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3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68 257 2496 0 0,'16'-2'2466'0'0,"-9"-13"811"0"0,24 44-2811 0 0,73 280 1106 0 0,-103-307-1630 0 0,1 0 1 0 0,-1 0-1 0 0,0 0 0 0 0,0 0 1 0 0,0 0-1 0 0,-1 0 1 0 0,1 0-1 0 0,0 0 0 0 0,-1 1 1 0 0,1-1-1 0 0,-1 0 0 0 0,0 0 1 0 0,0 1-1 0 0,0-1 0 0 0,0 0 1 0 0,0 1-1 0 0,0-1 1 0 0,-1 0-1 0 0,1 0 0 0 0,-1 1 1 0 0,0-1-1 0 0,1 0 0 0 0,-1 0 1 0 0,0 0-1 0 0,0 0 1 0 0,0 0-1 0 0,-1 0 0 0 0,1 0 1 0 0,0 0-1 0 0,-1 0 0 0 0,1-1 1 0 0,-1 1-1 0 0,0-1 0 0 0,1 1 1 0 0,-1-1-1 0 0,0 1 1 0 0,0-1-1 0 0,0 0 0 0 0,0 0 1 0 0,0 0-1 0 0,0 0 0 0 0,0 0 1 0 0,0-1-1 0 0,-1 1 0 0 0,1 0 1 0 0,0-1-1 0 0,0 0 1 0 0,-1 0-1 0 0,1 1 0 0 0,0-1 1 0 0,-1-1-1 0 0,1 1 0 0 0,0 0 1 0 0,0 0-1 0 0,-1-1 1 0 0,1 1-1 0 0,0-1 0 0 0,0 0 1 0 0,-1 0 57 0 0,-95-79-2248 0 0,84 58 1991 0 0</inkml:trace>
  <inkml:trace contextRef="#ctx0" brushRef="#br0" timeOffset="307.848">1 391 4560 0 0,'1'-18'158'0'0,"0"-1"0"0"0,2 1-1 0 0,0 0 1 0 0,2-1-1 0 0,-1 2 1 0 0,2-1-1 0 0,1 1 1 0 0,0 0-1 0 0,1 0 1 0 0,1 1 0 0 0,0 0-1 0 0,1 0 1 0 0,1 1-1 0 0,0 0 1 0 0,1 1-1 0 0,1 1 1 0 0,0 0 0 0 0,1 0-1 0 0,0 2 1 0 0,1 0-1 0 0,0 0 1 0 0,1 1-1 0 0,0 1 1 0 0,1 1-1 0 0,1 0-157 0 0,-12 5 19 0 0,0 1 1 0 0,0 0-1 0 0,1 0 0 0 0,-1 1 0 0 0,1-1 0 0 0,-1 2 0 0 0,1-1 0 0 0,-1 1 0 0 0,1 0 0 0 0,0 0 0 0 0,-1 0 0 0 0,1 1 0 0 0,-1 0 0 0 0,1 1 0 0 0,-1-1 0 0 0,1 1 0 0 0,-1 1 0 0 0,0-1 0 0 0,0 1 1 0 0,0 0-1 0 0,0 0 0 0 0,-1 1 0 0 0,1 0 0 0 0,-1 0 0 0 0,0 0 0 0 0,0 0 0 0 0,0 1 0 0 0,-1 0 0 0 0,1 0 0 0 0,-1 0 0 0 0,-1 1 0 0 0,1-1 0 0 0,-1 1 0 0 0,0 0 0 0 0,0 0 0 0 0,0 0 0 0 0,-1 0 0 0 0,0 0 1 0 0,0 1-1 0 0,-1-1 0 0 0,1 1 0 0 0,-2-1 0 0 0,1 1 0 0 0,-1 0 0 0 0,0 1-19 0 0,-2 12 46 0 0,-2-1 0 0 0,0 0 1 0 0,-1 0-1 0 0,-1-1 0 0 0,-1 0 0 0 0,-1 0 1 0 0,0 0-1 0 0,-1-1 0 0 0,-1 0 0 0 0,-1-1 1 0 0,0 0-1 0 0,-1-1 0 0 0,-1 0 1 0 0,0-1-1 0 0,-1 0 0 0 0,0-1 0 0 0,-1-1 1 0 0,-15 10-47 0 0,28-20 28 0 0,0 0 1 0 0,0 0-1 0 0,0 0 1 0 0,0 0 0 0 0,-1 0-1 0 0,1 0 1 0 0,-1 0 0 0 0,1-1-1 0 0,-1 1 1 0 0,1-1-1 0 0,-1 0 1 0 0,0 0 0 0 0,0 0-1 0 0,0 0 1 0 0,0 0 0 0 0,0-1-1 0 0,1 1 1 0 0,-1-1-1 0 0,0 0 1 0 0,0 0 0 0 0,0 0-1 0 0,0 0 1 0 0,0-1 0 0 0,0 1-1 0 0,0-1 1 0 0,0 1-1 0 0,0-1 1 0 0,0 0 0 0 0,-1-1-29 0 0,41-20 280 0 0,-15 20-310 0 0,-1 1 0 0 0,0 1 1 0 0,1 1-1 0 0,-1 0 0 0 0,0 2 0 0 0,0 1 0 0 0,0 0 0 0 0,0 2 0 0 0,-1 0 0 0 0,0 1 0 0 0,0 1 0 0 0,-1 1 0 0 0,0 1 0 0 0,1 1 30 0 0,61 32-651 0 0,29 12-1289 0 0,-35-32-2851 0 0,-64-22 3492 0 0</inkml:trace>
  <inkml:trace contextRef="#ctx0" brushRef="#br0" timeOffset="681.211">815 211 2580 0 0,'7'3'202'0'0,"1"0"0"0"0,-1 1 0 0 0,-1 0 1 0 0,1 0-1 0 0,-1 1 0 0 0,1 0 0 0 0,-1 0 0 0 0,0 0 0 0 0,-1 0 0 0 0,1 1 0 0 0,-1 0 0 0 0,-1 1 0 0 0,1-1 0 0 0,-1 1 0 0 0,3 5-202 0 0,2 1 310 0 0,15 22 346 0 0,-1 1 0 0 0,-3 0 1 0 0,0 2-1 0 0,-3 0 1 0 0,-1 1-1 0 0,-2 1 1 0 0,6 30-657 0 0,28-195 2535 0 0,-22 70-2849 0 0,2 1 0 0 0,2 2 0 0 0,3 1 0 0 0,2 1 0 0 0,2 2 0 0 0,3 2 0 0 0,5-3 314 0 0,-33 39-488 0 0,7-5-666 0 0,-13 7-5610 0 0,-6 8 5501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4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1924 0 0,'-6'6'2808'0'0,"-3"32"-1869"0"0,7 3-231 0 0,3 0 1 0 0,1 0 0 0 0,2 0-1 0 0,2 0 1 0 0,1-1 0 0 0,9 23-709 0 0,-5-11 719 0 0,1 7 722 0 0,10-89-1674 0 0,-8 10 117 0 0,0 2 0 0 0,0 0 1 0 0,2 1-1 0 0,0 0 0 0 0,1 1 0 0 0,1 1 1 0 0,1 1-1 0 0,0 0 0 0 0,0 1 0 0 0,13-5 116 0 0,-29 19-9 0 0,0 0 1 0 0,0-1-1 0 0,-1 2 0 0 0,1-1 0 0 0,0 0 0 0 0,-1 0 0 0 0,1 1 1 0 0,-1-1-1 0 0,0 1 0 0 0,1 0 0 0 0,-1 0 0 0 0,0 0 0 0 0,0 0 1 0 0,0 0-1 0 0,0 0 0 0 0,0 0 0 0 0,-1 1 0 0 0,1-1 0 0 0,-1 1 1 0 0,1-1-1 0 0,-1 1 0 0 0,0 0 0 0 0,0 0 0 0 0,0-1 0 0 0,-1 1 1 0 0,1 0-1 0 0,0 0 0 0 0,-1 0 0 0 0,0 0 0 0 0,0 0 0 0 0,0-1 1 0 0,0 3 8 0 0,11 28 0 0 0,-8-27-51 0 0,0 0 1 0 0,1-1 0 0 0,-1 1 0 0 0,1-1-1 0 0,1 0 1 0 0,-1 0 0 0 0,1-1 0 0 0,0 1-1 0 0,0-1 1 0 0,0 0 0 0 0,0 0 0 0 0,1-1-1 0 0,0 0 1 0 0,0 1 0 0 0,0-2-1 0 0,0 1 1 0 0,1-1 50 0 0,6 2-523 0 0,-1-2 0 0 0,1 0 0 0 0,-1 0 0 0 0,1-1 0 0 0,0-1 0 0 0,0 0 0 0 0,-1-1 0 0 0,1 0 0 0 0,0-1-1 0 0,-1 0 1 0 0,1-1 0 0 0,5-2 523 0 0,11-3-1242 0 0</inkml:trace>
  <inkml:trace contextRef="#ctx0" brushRef="#br0" timeOffset="400.69">750 232 1792 0 0,'-7'-2'210'0'0,"1"1"-1"0"0,-1 0 0 0 0,0 0 1 0 0,0 0-1 0 0,0 1 0 0 0,0 0 1 0 0,0 0-1 0 0,0 1 1 0 0,0 0-1 0 0,0 0 0 0 0,0 1 1 0 0,0 0-1 0 0,1 0 0 0 0,-1 0 1 0 0,1 1-1 0 0,-1 0 0 0 0,1 0 1 0 0,0 1-1 0 0,0 0 1 0 0,1 0-1 0 0,-1 0 0 0 0,1 0 1 0 0,0 1-1 0 0,0 0 0 0 0,0 0 1 0 0,1 1-1 0 0,-1-1 1 0 0,1 1-1 0 0,1 0 0 0 0,-1 0 1 0 0,1 0-1 0 0,0 1 0 0 0,1-1 1 0 0,-1 1-1 0 0,1 1-209 0 0,4-5 21 0 0,1 0-1 0 0,0-1 1 0 0,0 1-1 0 0,0-1 0 0 0,0 0 1 0 0,1 0-1 0 0,-1 0 1 0 0,0 0-1 0 0,1 0 1 0 0,0-1-1 0 0,-1 1 1 0 0,1-1-1 0 0,0 0 1 0 0,0 0-1 0 0,-1-1 1 0 0,1 1-1 0 0,0-1 1 0 0,0 0-1 0 0,0 0 0 0 0,0 0 1 0 0,0 0-1 0 0,0-1 1 0 0,-1 0-1 0 0,1 1 1 0 0,0-2-1 0 0,1 1-20 0 0,-2 0 13 0 0,3 0-24 0 0,0 0 0 0 0,-1-1 0 0 0,1 1 0 0 0,-1-1 0 0 0,0 0 0 0 0,0-1 0 0 0,0 1 0 0 0,0-1 0 0 0,0 0 0 0 0,0 0 0 0 0,0 0 0 0 0,-1-1 0 0 0,0 0 0 0 0,0 0 0 0 0,0 0 0 0 0,0 0 0 0 0,-1-1 0 0 0,1 1 0 0 0,-1-1 0 0 0,2-4 11 0 0,-5 8 83 0 0,0 1 48 0 0,0-35 2002 0 0,98 88-2418 0 0,-50-26-943 0 0,4 4-4268 0 0,-48-29 4223 0 0,-3-2 115 0 0</inkml:trace>
  <inkml:trace contextRef="#ctx0" brushRef="#br0" timeOffset="1017.259">1025 197 1492 0 0,'14'19'3930'0'0,"-6"33"-3052"0"0,-7-46-601 0 0,-1 4-93 0 0,1-1 0 0 0,1 1 0 0 0,-1-1 0 0 0,1 0-1 0 0,1 1 1 0 0,0-1 0 0 0,0 0 0 0 0,1 0 0 0 0,0-1-1 0 0,0 1 1 0 0,1-1 0 0 0,0 0 0 0 0,6 6-184 0 0,-7-13 41 0 0,0 0 0 0 0,1 0 0 0 0,0 0 0 0 0,-1-1 0 0 0,1 1 0 0 0,-1-1 1 0 0,1-1-1 0 0,0 1 0 0 0,-1-1 0 0 0,1 1 0 0 0,-1-1 0 0 0,1 0 0 0 0,-1-1 0 0 0,0 1 0 0 0,1-1 1 0 0,-1 0-1 0 0,0 0 0 0 0,0 0 0 0 0,0-1 0 0 0,0 0 0 0 0,-1 1 0 0 0,1-1 0 0 0,-1 0 0 0 0,3-4-41 0 0,2 2 23 0 0,156-151 151 0 0,-166 158-155 0 0,1 0 0 0 0,0 0 0 0 0,0 0 0 0 0,0 0 0 0 0,0 1-1 0 0,0-1 1 0 0,0 0 0 0 0,1 1 0 0 0,-1-1 0 0 0,1 1 0 0 0,0-1-1 0 0,-1 1 1 0 0,1-1 0 0 0,0 1 0 0 0,1-1 0 0 0,-1 0 0 0 0,0 1 0 0 0,1-1-1 0 0,-1 1 1 0 0,1-1 0 0 0,0 0 0 0 0,0 1 0 0 0,0-1 0 0 0,0 0 0 0 0,0 0-1 0 0,0 0 1 0 0,1 0 0 0 0,-1 0 0 0 0,2 1-19 0 0,1 3-2 0 0,1-1 1 0 0,0 0-1 0 0,0 0 1 0 0,0 0-1 0 0,1-1 1 0 0,0 1-1 0 0,-1-1 0 0 0,2-1 1 0 0,-1 1-1 0 0,0-1 1 0 0,1 0-1 0 0,-1-1 1 0 0,1 1-1 0 0,0-1 1 0 0,0-1-1 0 0,0 1 0 0 0,0-1 1 0 0,0-1-1 0 0,0 1 1 0 0,0-1-1 0 0,0 0 1 0 0,1-1-1 0 0,0 0 2 0 0,163-29-38 0 0,-168 29 45 0 0,9-1-15 0 0,0 0 0 0 0,-1 0 0 0 0,1-1 0 0 0,-1 0 0 0 0,0-1 0 0 0,0 0 0 0 0,0-1 0 0 0,-1-1 0 0 0,0 1 0 0 0,0-1 1 0 0,0-1-1 0 0,-1 0 0 0 0,1 0 0 0 0,-2-1 0 0 0,1 0 0 0 0,-1-1 0 0 0,-1 0 0 0 0,1 0 0 0 0,-1-1 0 0 0,-1 0 0 0 0,0 0 0 0 0,0 0 1 0 0,-1-1-1 0 0,0 0 8 0 0,-6 8 1 0 0,0-1 0 0 0,-1 1-1 0 0,1 0 1 0 0,0-1 0 0 0,-1 1 0 0 0,0 0 0 0 0,0 0 0 0 0,0 0 0 0 0,0 0 0 0 0,0 0 0 0 0,-1 1 0 0 0,1-1 0 0 0,-1 1 0 0 0,0-1 0 0 0,1 1 0 0 0,-1 0 0 0 0,0 0 0 0 0,-1 0-1 0 0,1 0 1 0 0,0 1 0 0 0,0-1 0 0 0,-1 1 0 0 0,1 0 0 0 0,-1 0 0 0 0,1 0 0 0 0,-1 1 0 0 0,-1-1-1 0 0,-181-1 427 0 0,180 3-410 0 0,0 0 1 0 0,-1 1-1 0 0,1-1 1 0 0,0 1 0 0 0,0 1-1 0 0,0-1 1 0 0,0 1 0 0 0,0 0-1 0 0,0 0 1 0 0,1 1-1 0 0,0 0 1 0 0,0 0 0 0 0,0 0-1 0 0,0 0 1 0 0,0 1-1 0 0,1 0 1 0 0,0 0 0 0 0,0 0-1 0 0,0 0 1 0 0,1 1 0 0 0,0 0-1 0 0,0-1 1 0 0,0 1-1 0 0,1 0 1 0 0,-1 0 0 0 0,0 7-18 0 0,4-5-66 0 0,1 0 1 0 0,0 1-1 0 0,1-1 0 0 0,-1 0 1 0 0,1 0-1 0 0,1-1 1 0 0,0 1-1 0 0,0-1 0 0 0,0 0 1 0 0,1 0-1 0 0,0 0 1 0 0,1 0-1 0 0,-1-1 0 0 0,1 0 1 0 0,0 0-1 0 0,1-1 1 0 0,-1 1-1 0 0,1-1 0 0 0,0-1 1 0 0,1 1-1 0 0,-1-1 0 0 0,1-1 1 0 0,4 2 65 0 0,181 75-6547 0 0,-156-71 5305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3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1076 0 0,'3'2'5191'0'0,"-9"27"-3172"0"0,-7 47-1385 0 0,13-69-584 0 0,0 1 1 0 0,1-1-1 0 0,0 0 0 0 0,0 1 1 0 0,1-1-1 0 0,0 0 0 0 0,1 0 0 0 0,-1 0 1 0 0,1 0-1 0 0,1 0 0 0 0,-1-1 0 0 0,1 1 1 0 0,0-1-1 0 0,0 0 0 0 0,1 0 1 0 0,0-1-1 0 0,0 1 0 0 0,0-1 0 0 0,1 0 1 0 0,0 0-1 0 0,0-1 0 0 0,0 0 0 0 0,0 0 1 0 0,1 0-1 0 0,0-1 0 0 0,-1 0 1 0 0,1 0-1 0 0,0-1 0 0 0,1 0 0 0 0,-1 0 1 0 0,0 0-1 0 0,0-1 0 0 0,1 0 0 0 0,-1-1 1 0 0,1 0-1 0 0,-1 0 0 0 0,4-1-50 0 0,10 2-5 0 0,0-1-1 0 0,0-2 0 0 0,0 0 0 0 0,0-1 1 0 0,0-1-1 0 0,0-1 0 0 0,-1-1 0 0 0,0 0 1 0 0,0-2-1 0 0,-1 0 0 0 0,0-1 0 0 0,0-1 1 0 0,-1-2 5 0 0,22-52-370 0 0,-40 63 317 0 0,0 1 7 0 0,-17-24 75 0 0,15 26-30 0 0,1 0 1 0 0,0 0-1 0 0,-1 0 1 0 0,1 0-1 0 0,0 0 0 0 0,0 1 1 0 0,1-1-1 0 0,-1 0 1 0 0,0 1-1 0 0,1-1 1 0 0,0 0-1 0 0,-1 1 1 0 0,1-1-1 0 0,0 1 1 0 0,0-1-1 0 0,0 0 1 0 0,0 1-1 0 0,1-1 1 0 0,-1 1-1 0 0,1-1 1 0 0,-1 0-1 0 0,1 1 1 0 0,0-1-1 0 0,0 0 1 0 0,0 0-1 0 0,0 0 1 0 0,1 0-1 0 0,-1 0 0 0 0,0 0 1 0 0,1 0-1 0 0,-1 0 1 0 0,1 0-1 0 0,0 0 1 0 0,0-1-1 0 0,-1 1 1 0 0,1-1-1 0 0,1 1 1 0 0,10 7-25 0 0,0-1 0 0 0,0 0 0 0 0,1-1-1 0 0,0-1 1 0 0,1 0 0 0 0,-1-1 0 0 0,1 0 0 0 0,0-1-1 0 0,1-1 1 0 0,-1 0 0 0 0,0-1 0 0 0,1-1 0 0 0,-1-1-1 0 0,1 0 1 0 0,-1 0 0 0 0,1-2 0 0 0,-1 0 0 0 0,1-1-1 0 0,-1 0 1 0 0,0-1 0 0 0,2-2 25 0 0,-12 6-36 0 0,1-1-1 0 0,0 0 1 0 0,-1-1-1 0 0,1 1 1 0 0,-1-1 0 0 0,1 0-1 0 0,-1 0 1 0 0,0-1 0 0 0,0 0-1 0 0,0 0 1 0 0,0 0-1 0 0,-1 0 1 0 0,1-1 0 0 0,-1 0-1 0 0,0 1 1 0 0,0-2 0 0 0,0 1-1 0 0,0 0 1 0 0,-1-1-1 0 0,1 0 1 0 0,-1 0 0 0 0,-1 0-1 0 0,1 0 1 0 0,-1 0 0 0 0,0 0-1 0 0,0-1 1 0 0,0 1-1 0 0,-1-1 1 0 0,0 0 0 0 0,0 1-1 0 0,0-1 1 0 0,-1 0 0 0 0,1 1-1 0 0,-2-1 1 0 0,1 0-1 0 0,-1-1 37 0 0,-6-5-115 0 0,-1 2-1 0 0,0-1 0 0 0,0 1 0 0 0,-1 0 1 0 0,-1 1-1 0 0,0 0 0 0 0,0 0 0 0 0,0 1 1 0 0,-1 1-1 0 0,0 0 0 0 0,-1 0 0 0 0,0 1 1 0 0,0 0-1 0 0,0 1 0 0 0,-1 1 0 0 0,1 0 1 0 0,-1 1-1 0 0,0 0 0 0 0,0 0 0 0 0,0 2 1 0 0,-1 0-1 0 0,1 0 0 0 0,-6 1 116 0 0,18 0-886 0 0,-1 1 65 0 0,-4 3 51 0 0</inkml:trace>
  <inkml:trace contextRef="#ctx0" brushRef="#br0" timeOffset="388.132">1058 164 1964 0 0,'50'10'3972'0'0,"-45"-11"-3758"0"0,193-45 1611 0 0,-176 39-1708 0 0,-13 6-90 0 0,0-1 0 0 0,0-1 0 0 0,0 0 1 0 0,0 0-1 0 0,-1-1 0 0 0,1 0 0 0 0,-1 0 0 0 0,0-1 1 0 0,0 0-1 0 0,-1 0 0 0 0,1-1 0 0 0,-1 0 0 0 0,4-5-27 0 0,-12 8 0 0 0,0 0 0 0 0,0 0-1 0 0,0 1 1 0 0,0-1-1 0 0,-1 0 1 0 0,1 1-1 0 0,-1-1 1 0 0,0 1 0 0 0,0 0-1 0 0,0 0 1 0 0,0-1-1 0 0,0 1 1 0 0,0 0-1 0 0,0 0 1 0 0,-1 1 0 0 0,1-1-1 0 0,-1 0 1 0 0,1 1-1 0 0,-1 0 1 0 0,0 0-1 0 0,1-1 1 0 0,-1 1-1 0 0,0 1 1 0 0,0-1 0 0 0,0 0-1 0 0,0 1 1 0 0,0-1-1 0 0,0 1 1 0 0,0 0-1 0 0,0 0 1 0 0,1 0 0 0 0,-1 1-1 0 0,0-1 1 0 0,0 1-1 0 0,-1 0 1 0 0,-2-2 31 0 0,-16-3 116 0 0,0 2 0 0 0,-1 0-1 0 0,1 2 1 0 0,0 0 0 0 0,-1 1 0 0 0,1 2-1 0 0,0 0 1 0 0,0 1 0 0 0,1 1-1 0 0,-1 2 1 0 0,1 0 0 0 0,-18 8-147 0 0,37-14 18 0 0,0 0 0 0 0,0-1 0 0 0,0 1 1 0 0,0 0-1 0 0,0 0 0 0 0,0 1 1 0 0,0-1-1 0 0,0 0 0 0 0,0 0 0 0 0,1 1 1 0 0,-1-1-1 0 0,0 1 0 0 0,1 0 1 0 0,-1-1-1 0 0,1 1 0 0 0,0 0 0 0 0,0 0 1 0 0,0 0-1 0 0,0 0 0 0 0,0 0 1 0 0,0 0-1 0 0,0 0 0 0 0,0 0 0 0 0,1 0 1 0 0,-1 1-1 0 0,1-1 0 0 0,0 0 1 0 0,0 0-1 0 0,0 0 0 0 0,0 1 0 0 0,0-1 1 0 0,0 0-1 0 0,0 0 0 0 0,1 1 0 0 0,-1-1 1 0 0,1 0-1 0 0,-1 0 0 0 0,1 0 1 0 0,0 0-1 0 0,0 0 0 0 0,0 0 0 0 0,0 0 1 0 0,0 0-1 0 0,2 1-18 0 0,80 62 375 0 0,-34-48-975 0 0,1-2-1 0 0,1-2 1 0 0,0-2-1 0 0,0-2 1 0 0,13-2 600 0 0,68-3-5025 0 0,-98-4 3759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0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98 1804 0 0,'16'-15'3080'0'0,"22"-24"-1123"0"0,-27 51 1026 0 0,-10 60-3185 0 0,-1-48 507 0 0,10 400 429 0 0,-4-313-2543 0 0,-6-110 732 0 0,0-1-282 0 0,-12 6-2564 0 0,9-12 2626 0 0</inkml:trace>
  <inkml:trace contextRef="#ctx0" brushRef="#br0" timeOffset="499.937">1 410 916 0 0,'136'-43'3574'0'0,"-112"38"-3409"0"0,-1-1 0 0 0,0-1 0 0 0,0-1 0 0 0,-1-1 0 0 0,0-1 0 0 0,-1-1 0 0 0,0-1 0 0 0,0 0 0 0 0,-1-2 0 0 0,-1 0 0 0 0,0-2 0 0 0,-2 0 0 0 0,1-1 0 0 0,-2 0 0 0 0,0-2 0 0 0,-1 0-165 0 0,8-117 4304 0 0,-23 134-4232 0 0,-19-14 234 0 0,13 21-295 0 0,1 0-1 0 0,0 1 0 0 0,0 0 1 0 0,1 0-1 0 0,0 0 0 0 0,0 1 1 0 0,0-1-1 0 0,1 1 0 0 0,0 0 1 0 0,0 0-1 0 0,1 0 0 0 0,0 0 0 0 0,0 1 1 0 0,0-1-1 0 0,1 3-10 0 0,-16 200-100 0 0,40-50-1063 0 0,-23-160 1172 0 0,2 8-501 0 0,0 0 0 0 0,0 0 1 0 0,-1 0-1 0 0,0 1 0 0 0,-1-1 0 0 0,0 0 1 0 0,0 0-1 0 0,-1 0 0 0 0,1 0 1 0 0,-2 0-1 0 0,1 0 0 0 0,-1 0 0 0 0,-1 0 1 0 0,1 0-1 0 0,-1 0 0 0 0,-1-1 1 0 0,-2 6 491 0 0,-3-5-1158 0 0</inkml:trace>
  <inkml:trace contextRef="#ctx0" brushRef="#br0" timeOffset="890.531">468 556 876 0 0,'35'-9'590'0'0,"-1"0"-1"0"0,-1-3 1 0 0,1-1-1 0 0,-2-1 1 0 0,0-1-1 0 0,-1-2 1 0 0,0-2-1 0 0,-2 0 1 0 0,0-2-1 0 0,17-17-589 0 0,-8-11 404 0 0,-37 47-337 0 0,-27-12-16 0 0,5 15-8 0 0,1 2 0 0 0,0 1 1 0 0,1 0-1 0 0,-1 2 0 0 0,1 0 0 0 0,0 1 1 0 0,0 1-1 0 0,0 0 0 0 0,2 2 1 0 0,-9 5-44 0 0,17-10 17 0 0,1 1 1 0 0,0-1 0 0 0,0 2-1 0 0,0-1 1 0 0,0 1 0 0 0,1 0 0 0 0,0 0-1 0 0,1 1 1 0 0,0 0 0 0 0,0 1-1 0 0,0-1 1 0 0,1 1 0 0 0,1 0 0 0 0,-1 0-1 0 0,1 0 1 0 0,1 1 0 0 0,0 0 0 0 0,0-1-1 0 0,1 1 1 0 0,0 0 0 0 0,1 0-1 0 0,0 2-17 0 0,2-6-2 0 0,-1 0 0 0 0,1 0-1 0 0,1 0 1 0 0,-1-1 0 0 0,1 1-1 0 0,0-1 1 0 0,1 1 0 0 0,-1-1-1 0 0,1 1 1 0 0,0-1 0 0 0,0 0-1 0 0,1-1 1 0 0,-1 1 0 0 0,1 0-1 0 0,0-1 1 0 0,0 0 0 0 0,1 0-1 0 0,0 0 1 0 0,-1-1 0 0 0,1 1-1 0 0,0-1 1 0 0,0 0 0 0 0,1 0-1 0 0,-1-1 1 0 0,5 2 2 0 0,148 33-2648 0 0,-114-36 152 0 0,-23-1 1259 0 0</inkml:trace>
  <inkml:trace contextRef="#ctx0" brushRef="#br0" timeOffset="1249.869">961 493 1024 0 0,'1'-3'87'0'0,"0"1"1"0"0,0-1-1 0 0,1 1 1 0 0,-1-1-1 0 0,1 1 0 0 0,-1 0 1 0 0,1 0-1 0 0,0 0 1 0 0,0 0-1 0 0,0 0 0 0 0,0 0 1 0 0,0 0-1 0 0,0 1 1 0 0,1-1-1 0 0,-1 1 0 0 0,0-1 1 0 0,1 1-1 0 0,-1 0 1 0 0,1 0-1 0 0,0 0 0 0 0,-1 0 1 0 0,1 1-1 0 0,0-1 1 0 0,0 1-1 0 0,-1 0 0 0 0,1-1 1 0 0,0 1-1 0 0,0 0 1 0 0,-1 1-1 0 0,1-1 0 0 0,0 0 1 0 0,0 1-1 0 0,-1 0 1 0 0,1-1-1 0 0,0 1 0 0 0,-1 0 1 0 0,1 1-1 0 0,-1-1 1 0 0,1 0-1 0 0,-1 1 0 0 0,0-1 1 0 0,0 1-1 0 0,1 0 1 0 0,-1-1-1 0 0,0 1 0 0 0,0 0 1 0 0,-1 0-1 0 0,1 1 0 0 0,1 1-87 0 0,-3-2 100 0 0,1 1-1 0 0,-1-1 0 0 0,0 1 0 0 0,0 0 0 0 0,0-1 0 0 0,0 1 0 0 0,0 0 0 0 0,-1-1 0 0 0,1 1 0 0 0,-1 0 0 0 0,1-1 0 0 0,-1 1 0 0 0,0-1 0 0 0,0 1 0 0 0,0-1 0 0 0,-1 0 0 0 0,1 1 0 0 0,0-1 0 0 0,-1 0 0 0 0,0 0 0 0 0,1 0 0 0 0,-1 0 0 0 0,0 0 0 0 0,0 0 0 0 0,0-1 0 0 0,0 1 0 0 0,-1-1 0 0 0,1 1 0 0 0,0-1 0 0 0,-1 0 0 0 0,1 0 0 0 0,0 0 0 0 0,-1 0 0 0 0,1 0 0 0 0,-1 0 0 0 0,0-1 0 0 0,-2 1-99 0 0,-5 4 366 0 0,-49 22 1034 0 0,58-27-1224 0 0,1 0-62 0 0,-11-33-214 0 0,154-154-3643 0 0,-109 136-719 0 0,-31 46 3377 0 0</inkml:trace>
  <inkml:trace contextRef="#ctx0" brushRef="#br0" timeOffset="1640.451">1175 592 1332 0 0,'87'-28'3636'0'0,"-68"19"-3368"0"0,-11 6-219 0 0,0-1 0 0 0,0 1 1 0 0,0-1-1 0 0,0 0 0 0 0,-1-1 0 0 0,0 0 0 0 0,0 0 1 0 0,0 0-1 0 0,-1-1 0 0 0,1 0 0 0 0,-1-1 0 0 0,-1 1 1 0 0,1-1-1 0 0,-1 0 0 0 0,2-4-49 0 0,-7 10-91 0 0,-13-17-145 0 0,-116 28 534 0 0,120-9-280 0 0,0 1 0 0 0,0 0 0 0 0,1 0 0 0 0,-1 1 0 0 0,0 0 0 0 0,1 1 0 0 0,0 0 0 0 0,-1 0 0 0 0,2 0 0 0 0,-1 1 0 0 0,0 1 0 0 0,1-1 0 0 0,0 1-1 0 0,0 1 1 0 0,1-1 0 0 0,0 1 0 0 0,0 0 0 0 0,1 0 0 0 0,-1 1 0 0 0,2 0 0 0 0,-1-1 0 0 0,1 2 0 0 0,0-1 0 0 0,-1 4-18 0 0,6-8-111 0 0,1-1 0 0 0,-1 1 1 0 0,1-1-1 0 0,0 0 0 0 0,0 1 0 0 0,0-1 0 0 0,0 0 1 0 0,1 0-1 0 0,-1 0 0 0 0,1 0 0 0 0,-1-1 0 0 0,1 1 1 0 0,0-1-1 0 0,0 0 0 0 0,1 0 0 0 0,-1 0 0 0 0,0 0 1 0 0,1 0-1 0 0,-1-1 0 0 0,1 1 0 0 0,-1-1 1 0 0,1 0-1 0 0,0 0 0 0 0,-1 0 0 0 0,1-1 0 0 0,0 1 1 0 0,0-1-1 0 0,-1 0 0 0 0,4 0 111 0 0,9 0-1137 0 0,3 0-1 0 0</inkml:trace>
  <inkml:trace contextRef="#ctx0" brushRef="#br0" timeOffset="2125.201">838 394 1360 0 0,'0'0'668'0'0,"1"-2"-160"0"0,2 1-76 0 0,1 1 44 0 0,0 3-168 0 0,4-2 108 0 0,10 8-64 0 0,1-1-40 0 0,0 4 52 0 0,2 0-128 0 0,2-2-87 0 0,-4 5-13 0 0,3 0-368 0 0,-3-1-89 0 0,-1-4-187 0 0,-4 2-684 0 0,-7 0 64 0 0,-4-3-160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3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224 130 848 0 0,'29'13'7822'0'0,"-18"58"-6669"0"0,-9-39-563 0 0,19 53-234 0 0,-7-51-7806 0 0,-14-34 6219 0 0</inkml:trace>
  <inkml:trace contextRef="#ctx0" brushRef="#br0" timeOffset="376.824">159 88 2128 0 0,'-13'8'407'0'0,"0"1"-1"0"0,1 1 0 0 0,1 0 1 0 0,-1 1-1 0 0,2 0 1 0 0,0 0-1 0 0,0 1 1 0 0,1 1-1 0 0,0-1 0 0 0,1 2 1 0 0,0-1-1 0 0,2 1 1 0 0,-1 0-1 0 0,2 0 1 0 0,0 1-1 0 0,0 0 0 0 0,1 3-406 0 0,3-6 85 0 0,0 0 0 0 0,1 0 0 0 0,1 0 0 0 0,0 0 0 0 0,0 0-1 0 0,2 0 1 0 0,-1 0 0 0 0,1 0 0 0 0,1 0 0 0 0,0-1 0 0 0,1 0-1 0 0,0 0 1 0 0,1 0 0 0 0,0 0 0 0 0,0-1 0 0 0,1 0 0 0 0,1 0-1 0 0,-1-1 1 0 0,2 0 0 0 0,-1 0 0 0 0,1-1 0 0 0,0 0 0 0 0,1-1-1 0 0,0 0 1 0 0,0 0 0 0 0,1-1 0 0 0,0-1 0 0 0,0 0 0 0 0,0 0-1 0 0,0-1 1 0 0,1 0 0 0 0,0-1 0 0 0,0 0 0 0 0,0-1 0 0 0,0-1-1 0 0,0 0 1 0 0,0 0 0 0 0,0-1-85 0 0,10 1-1 0 0,0-1-1 0 0,0-1 1 0 0,0 0-1 0 0,0-2 0 0 0,0-1 1 0 0,-1 0-1 0 0,1-2 1 0 0,-1 0-1 0 0,-1-2 1 0 0,5-2 1 0 0,-14 4-41 0 0,-1-1 0 0 0,0 0 0 0 0,0-1 0 0 0,-1 0 0 0 0,0 0 0 0 0,0-1 0 0 0,-1 0 0 0 0,0-1 0 0 0,0 0 0 0 0,-1 0 0 0 0,-1 0 0 0 0,0-1 0 0 0,0 0 0 0 0,-1 0 0 0 0,0-1 0 0 0,-1 1 0 0 0,-1-1 0 0 0,1 0 0 0 0,-2 0 0 0 0,0-1 0 0 0,0 1 0 0 0,-1 0 0 0 0,-1 0 0 0 0,0-1 0 0 0,-1 1 0 0 0,0 0 0 0 0,0-1 0 0 0,-2 1 0 0 0,0 0 0 0 0,0 0 0 0 0,-1 0 0 0 0,0 1 0 0 0,-1-1 0 0 0,0 1 0 0 0,-1 0 0 0 0,0 1 0 0 0,-1-1 0 0 0,0 1 0 0 0,-1 1 0 0 0,0-1 0 0 0,0 1 0 0 0,-1 0 0 0 0,0 1 0 0 0,-4-2 41 0 0,-6-4-33 0 0,0 2 0 0 0,-1 0 1 0 0,0 1-1 0 0,-1 1 0 0 0,0 1 1 0 0,-1 0-1 0 0,0 2 0 0 0,0 1 1 0 0,-1 1-1 0 0,1 0 0 0 0,-1 2 1 0 0,0 1-1 0 0,0 0 0 0 0,0 2 1 0 0,-1 1 32 0 0,-43 17-3769 0 0,62-12 772 0 0,7-3 1523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3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68 848 0 0,'15'-14'631'0'0,"-12"11"-35"0"0,-3 3-69 0 0,0 0-66 0 0,2-18 902 0 0,-2 17-1335 0 0,1-1 1 0 0,-1 1-1 0 0,0 0 0 0 0,0 0 1 0 0,0 0-1 0 0,0 0 1 0 0,0 0-1 0 0,0 0 1 0 0,0-1-1 0 0,-1 1 0 0 0,1 0 1 0 0,0 0-1 0 0,-1 0 1 0 0,1 0-1 0 0,-1 0 1 0 0,1 0-1 0 0,-1 0 0 0 0,1 0 1 0 0,-1 0-1 0 0,0 0 1 0 0,1 0-1 0 0,-1 1 1 0 0,0-1-1 0 0,0 0 0 0 0,0 0 1 0 0,1 1-1 0 0,-1-1 1 0 0,0 0-1 0 0,0 1 1 0 0,0-1-1 0 0,0 1 0 0 0,0-1 1 0 0,0 1-1 0 0,0 0 1 0 0,-1-1-1 0 0,1 1 0 0 0,0 0 1 0 0,0 0-1 0 0,0 0 1 0 0,0-1-1 0 0,0 1 1 0 0,0 1-1 0 0,-1-1 0 0 0,1 0 1 0 0,0 0-1 0 0,0 0 1 0 0,0 0-1 0 0,0 1 1 0 0,0-1-1 0 0,0 1 0 0 0,0-1 1 0 0,0 1-1 0 0,0-1 1 0 0,0 1-1 0 0,0-1 1 0 0,0 1-1 0 0,0 0 0 0 0,0 0-28 0 0,-13-1 94 0 0,6 1-13 0 0,-1 0 0 0 0,0 0 1 0 0,1 1-1 0 0,-1 0 0 0 0,1 1 1 0 0,-1 0-1 0 0,1 0 0 0 0,0 0 1 0 0,0 1-1 0 0,1 1 0 0 0,-1-1 0 0 0,1 1 1 0 0,0 1-1 0 0,0-1 0 0 0,0 1 1 0 0,1 0-1 0 0,0 1 0 0 0,0-1 1 0 0,1 1-1 0 0,0 1 0 0 0,0-1 0 0 0,0 0 1 0 0,1 1-1 0 0,0 0 0 0 0,1 0 1 0 0,0 1-1 0 0,0-1 0 0 0,1 0 1 0 0,0 1-1 0 0,0 0 0 0 0,1 2-81 0 0,1 11 184 0 0,1 0 0 0 0,1 0 0 0 0,1-1 0 0 0,1 0 0 0 0,1 1 0 0 0,1-1-1 0 0,1-1 1 0 0,0 1 0 0 0,2-1 0 0 0,0-1 0 0 0,1 0 0 0 0,1 0 0 0 0,1-1 0 0 0,1 0 0 0 0,0-1-184 0 0,68 125 589 0 0,-62-59-1843 0 0,-59-56-2707 0 0,-44-48-61 0 0,53 7 2719 0 0</inkml:trace>
  <inkml:trace contextRef="#ctx0" brushRef="#br0" timeOffset="251.82">0 368 2000 0 0,'45'-7'5691'0'0,"39"-3"-4762"0"0,83-10-3572 0 0,-82 7-139 0 0,-45 4 1347 0 0</inkml:trace>
  <inkml:trace contextRef="#ctx0" brushRef="#br0" timeOffset="560.849">602 230 1576 0 0,'55'18'3348'0'0,"-44"-14"-3148"0"0,0 0 0 0 0,0 1 0 0 0,-1 0 0 0 0,0 1 0 0 0,0 0 0 0 0,0 0 0 0 0,-1 1 0 0 0,1 1 0 0 0,-2-1 0 0 0,1 2 0 0 0,-1-1 0 0 0,0 1 0 0 0,-1 0 0 0 0,0 0 0 0 0,-1 1 0 0 0,0 0 0 0 0,0 0 0 0 0,-1 1 0 0 0,0 0 0 0 0,2 7-200 0 0,-10-13 136 0 0,0 0-1 0 0,1-1 1 0 0,-2 0 0 0 0,1 1-1 0 0,0-1 1 0 0,-1-1 0 0 0,0 1-1 0 0,0 0 1 0 0,0-1 0 0 0,0 0-1 0 0,-1 0 1 0 0,1 0-1 0 0,-1-1 1 0 0,1 1 0 0 0,-1-1-1 0 0,0 0 1 0 0,0 0 0 0 0,0-1-1 0 0,-1 1 1 0 0,1-1-1 0 0,0-1 1 0 0,0 1 0 0 0,-2-1-136 0 0,2-35 264 0 0,14 20-455 0 0,0 0 0 0 0,1 1 0 0 0,0 0 0 0 0,1 0 0 0 0,1 1 0 0 0,0 0-1 0 0,1 1 1 0 0,0 1 0 0 0,1 0 0 0 0,0 1 0 0 0,1 0 0 0 0,0 1-1 0 0,0 1 1 0 0,1 0 0 0 0,15-5 191 0 0,10-8-1102 0 0,61-28-3806 0 0,-85 41 3757 0 0</inkml:trace>
  <inkml:trace contextRef="#ctx0" brushRef="#br0" timeOffset="1523.639">1396 170 1744 0 0,'-34'3'2406'0'0,"22"0"-2229"0"0,0 0 0 0 0,0 1 1 0 0,0 0-1 0 0,1 1 1 0 0,0 0-1 0 0,0 1 0 0 0,0 0 1 0 0,1 1-1 0 0,0 0 1 0 0,0 1-1 0 0,0 0 0 0 0,1 0 1 0 0,1 1-1 0 0,-1 0 0 0 0,1 1 1 0 0,1-1-1 0 0,0 2 1 0 0,0-1-1 0 0,-3 10-177 0 0,9-18 35 0 0,1-1-1 0 0,-1 1 1 0 0,1 0-1 0 0,0 0 1 0 0,-1 0-1 0 0,1 0 1 0 0,0 0 0 0 0,0 0-1 0 0,1 0 1 0 0,-1-1-1 0 0,0 1 1 0 0,1 0-1 0 0,-1 0 1 0 0,1 0 0 0 0,-1 0-1 0 0,1-1 1 0 0,0 1-1 0 0,0 0 1 0 0,0-1-1 0 0,0 1 1 0 0,0 0 0 0 0,0-1-1 0 0,0 1 1 0 0,0-1-1 0 0,1 0 1 0 0,-1 1-1 0 0,1-1 1 0 0,-1 0 0 0 0,1 0-1 0 0,-1 0 1 0 0,1 0-1 0 0,0 0 1 0 0,-1 0-1 0 0,1-1 1 0 0,0 1 0 0 0,0 0-1 0 0,0-1 1 0 0,-1 1-1 0 0,1-1 1 0 0,0 0-1 0 0,0 0 1 0 0,0 0 0 0 0,0 0-1 0 0,0 0 1 0 0,0 0-1 0 0,1 0-34 0 0,86-17 202 0 0,-77 11-194 0 0,0 0 0 0 0,0-1 0 0 0,-1-1 1 0 0,0 0-1 0 0,0 0 0 0 0,-1-1 1 0 0,0 0-1 0 0,-1-1 0 0 0,0 0 0 0 0,0-1 1 0 0,-1 0-1 0 0,-1 0 0 0 0,0-1 1 0 0,5-11-9 0 0,31-8-173 0 0,-43 31 146 0 0,0 0 10 0 0,0 0 34 0 0,25 28-69 0 0,36 118 197 0 0,-19-208 738 0 0,-38 53-925 0 0,-1 0 0 0 0,1 0 0 0 0,0 0-1 0 0,1 1 1 0 0,0 0 0 0 0,0 0-1 0 0,1 0 1 0 0,0 1 0 0 0,1-1 0 0 0,-1 2-1 0 0,1-1 1 0 0,1 1 0 0 0,-1 0 0 0 0,1 0-1 0 0,0 1 1 0 0,2-1 42 0 0,-9 5-6 0 0,10 4-80 0 0,-4 2 93 0 0,-1 1 0 0 0,0-1 1 0 0,0 1-1 0 0,0 0 0 0 0,0 1 1 0 0,-1-1-1 0 0,0 1 0 0 0,-1 0 1 0 0,1 0-1 0 0,-1 1 0 0 0,-1-1 1 0 0,1 1-1 0 0,-1 0 0 0 0,-1 0 1 0 0,0 0-1 0 0,0 0 0 0 0,0 0 1 0 0,-1 0-1 0 0,0 1 0 0 0,0-1 1 0 0,-1 3-8 0 0,-1-12 7 0 0,1 1 0 0 0,0 0 1 0 0,0-1-1 0 0,-1 1 1 0 0,1 0-1 0 0,0-1 0 0 0,-1 1 1 0 0,1 0-1 0 0,0-1 0 0 0,-1 1 1 0 0,1 0-1 0 0,-1 0 1 0 0,1-1-1 0 0,0 1 0 0 0,-1 0 1 0 0,1 0-1 0 0,-1 0 1 0 0,1 0-1 0 0,0-1 0 0 0,-1 1 1 0 0,1 0-1 0 0,-1 0 1 0 0,1 0-1 0 0,-1 0 0 0 0,1 0 1 0 0,-1 0-1 0 0,1 0 1 0 0,-1 0-1 0 0,1 1 0 0 0,0-1 1 0 0,-1 0-1 0 0,1 0 0 0 0,-1 0 1 0 0,1 0-1 0 0,0 1 1 0 0,-1-1-1 0 0,1 0 0 0 0,-1 0 1 0 0,1 1-1 0 0,0-1 1 0 0,-1 0-1 0 0,1 0 0 0 0,0 1 1 0 0,-1-1-1 0 0,1 0 1 0 0,0 1-1 0 0,0-1 0 0 0,-1 1 1 0 0,1-1-1 0 0,0 0 1 0 0,0 1-1 0 0,0-1 0 0 0,0 1 1 0 0,-1-1-1 0 0,1 1 0 0 0,0-1 1 0 0,0 0-1 0 0,0 1-7 0 0,5-15 1 0 0,1 0 0 0 0,0 0 0 0 0,1 0 0 0 0,0 1 0 0 0,1 0 0 0 0,1 1 0 0 0,0 0 0 0 0,0 0 0 0 0,1 1 0 0 0,1 0 0 0 0,0 0 0 0 0,0 2 0 0 0,1-1 0 0 0,0 1 0 0 0,1 1 0 0 0,0 0 0 0 0,0 1 0 0 0,1 1 0 0 0,13-5-1 0 0,-23 10-6 0 0,0 0-1 0 0,0 1 1 0 0,0 0 0 0 0,0 0-1 0 0,0 0 1 0 0,0 1 0 0 0,1-1 0 0 0,-1 1-1 0 0,0 0 1 0 0,0 0 0 0 0,-1 0-1 0 0,1 1 1 0 0,0-1 0 0 0,0 1 0 0 0,-1 0-1 0 0,1 0 1 0 0,-1 0 0 0 0,1 0-1 0 0,-1 1 1 0 0,0 0 0 0 0,0-1 0 0 0,0 1-1 0 0,0 0 1 0 0,-1 1 0 0 0,1-1-1 0 0,-1 0 1 0 0,0 1 0 0 0,0-1 0 0 0,0 1-1 0 0,0 0 1 0 0,-1-1 0 0 0,1 1-1 0 0,-1 0 1 0 0,0 0 0 0 0,0 0 0 0 0,0 0-1 0 0,-1 0 1 0 0,0 0 0 0 0,1 0-1 0 0,-2 2 7 0 0,6 8-120 0 0,-1 30-215 0 0,0 1-1574 0 0,7-21-3091 0 0,-8-22 3603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4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27 1400 0 0,'-10'14'7601'0'0,"42"-14"-6216"0"0,-23 0-1395 0 0,242-28-279 0 0,-142 16-4101 0 0,-113 13 1084 0 0,-2 2 2119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4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1576 0 0,'5'1'1088'0'0,"2"1"-132"0"0,17-1-112 0 0,1 2-108 0 0,-12-3-55 0 0,13 0-25 0 0,33-13-116 0 0,-22 8-76 0 0,-1 1-220 0 0,3-1-184 0 0,-1 4-4 0 0,-3-5-832 0 0,-1 3-588 0 0,-4-2 99 0 0,-4 1-247 0 0,-5-1 160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1196 0 0,'12'0'646'0'0,"-5"3"3955"0"0,0 143-3199 0 0,26 29-682 0 0,-19-110-483 0 0,9 86-2587 0 0,-35-133-401 0 0,5-16 1274 0 0</inkml:trace>
  <inkml:trace contextRef="#ctx0" brushRef="#br0" timeOffset="538.928">27 109 928 0 0,'0'-1'62'0'0,"0"0"1"0"0,0 1-1 0 0,0-1 0 0 0,1 0 1 0 0,-1 1-1 0 0,0-1 0 0 0,0 0 1 0 0,0 1-1 0 0,1-1 0 0 0,-1 0 1 0 0,0 1-1 0 0,0-1 0 0 0,1 0 1 0 0,-1 1-1 0 0,1-1 0 0 0,-1 1 0 0 0,1-1 1 0 0,-1 1-1 0 0,1-1 0 0 0,-1 1 1 0 0,1-1-1 0 0,-1 1 0 0 0,1 0 1 0 0,-1-1-1 0 0,1 1 0 0 0,0 0 1 0 0,-1-1-1 0 0,1 1 0 0 0,0 0 1 0 0,-1 0-1 0 0,1-1 0 0 0,0 1 0 0 0,-1 0 1 0 0,1 0-1 0 0,0 0 0 0 0,-1 0 1 0 0,1 0-1 0 0,0 0 0 0 0,-1 0 1 0 0,1 0-1 0 0,0 0 0 0 0,0 1 1 0 0,-1-1-1 0 0,1 0 0 0 0,-1 0 1 0 0,1 1-1 0 0,0-1 0 0 0,-1 0 1 0 0,1 1-1 0 0,0-1 0 0 0,-1 0 0 0 0,1 1 1 0 0,-1-1-1 0 0,1 1 0 0 0,-1-1 1 0 0,1 1-1 0 0,-1-1 0 0 0,0 1 1 0 0,1 0-1 0 0,-1-1 0 0 0,1 1 1 0 0,-1-1-1 0 0,0 1 0 0 0,0 0 1 0 0,1 0-63 0 0,45 42-127 0 0,-42-39 397 0 0,61 60 90 0 0,-34-36-181 0 0,-1 1 0 0 0,-1 2 0 0 0,-1 1 1 0 0,-2 1-1 0 0,-2 1 0 0 0,-1 1 0 0 0,8 18-179 0 0,-30-52-8 0 0,-1 1-1 0 0,1-1 1 0 0,-1 1 0 0 0,1-1-1 0 0,0 0 1 0 0,0 1 0 0 0,0-1 0 0 0,0 0-1 0 0,0 0 1 0 0,0 1 0 0 0,0-1-1 0 0,0 0 1 0 0,0 0 0 0 0,0 0-1 0 0,1 0 1 0 0,-1 0 0 0 0,0-1 0 0 0,1 1-1 0 0,-1 0 1 0 0,1-1 0 0 0,-1 1-1 0 0,1-1 1 0 0,-1 1 0 0 0,1-1 0 0 0,-1 0-1 0 0,1 0 1 0 0,-1 1 0 0 0,1-1-1 0 0,0 0 1 0 0,-1 0 0 0 0,1-1-1 0 0,-1 1 1 0 0,1 0 0 0 0,-1 0 0 0 0,1-1-1 0 0,-1 1 1 0 0,1-1 0 0 0,-1 1-1 0 0,1-1 1 0 0,-1 0 0 0 0,0 0-1 0 0,1 1 1 0 0,-1-1 0 0 0,0 0 0 0 0,1 0-1 0 0,-1 0 1 0 0,0 0 0 0 0,0-1-1 0 0,0 1 1 0 0,0 0 0 0 0,0 0 0 0 0,0-1-1 0 0,-1 1 1 0 0,1-1 8 0 0,155-180-907 0 0,-129 144 914 0 0,47-70 1559 0 0,-79 196-567 0 0,26 157-1235 0 0,21-113-3970 0 0,-34-111 2703 0 0</inkml:trace>
  <inkml:trace contextRef="#ctx0" brushRef="#br0" timeOffset="803.989">1336 533 1496 0 0,'-48'45'3851'0'0,"-96"174"-2134"0"0,108-177-6182 0 0,26-39 3094 0 0</inkml:trace>
  <inkml:trace contextRef="#ctx0" brushRef="#br0" timeOffset="1052.748">943 650 1720 0 0,'13'-32'8318'0'0,"47"36"-6462"0"0,170 119-1298 0 0,-157-76-3084 0 0,0-5-3416 0 0,-65-38 4476 0 0,-1-3-44 0 0</inkml:trace>
  <inkml:trace contextRef="#ctx0" brushRef="#br0" timeOffset="1503.141">1731 554 1632 0 0,'84'-101'4599'0'0,"-68"71"-3981"0"0,0 0-1 0 0,-2-1 0 0 0,-2-1 0 0 0,0-1 1 0 0,-3 1-1 0 0,0-2 0 0 0,2-28-617 0 0,-5 36 1005 0 0,-7 34-244 0 0,15 128-572 0 0,30-2-765 0 0,-9-31-3670 0 0,-32-79-180 0 0,-3-16 3207 0 0</inkml:trace>
  <inkml:trace contextRef="#ctx0" brushRef="#br0" timeOffset="1751.135">1648 467 2604 0 0,'41'-55'6930'0'0,"78"13"-6884"0"0,-107 39 141 0 0,23-5-408 0 0,-22 6-454 0 0,0-1-1 0 0,0 0 0 0 0,-1-1 1 0 0,1-1-1 0 0,-1 0 1 0 0,0 0-1 0 0,0-1 0 0 0,0-1 1 0 0,-1 0-1 0 0,7-6 676 0 0,-7 3-1386 0 0</inkml:trace>
  <inkml:trace contextRef="#ctx0" brushRef="#br0" timeOffset="2000.683">1645 1 1700 0 0,'-12'10'359'0'0,"1"0"0"0"0,0 1-1 0 0,0 1 1 0 0,1-1 0 0 0,0 2 0 0 0,1-1 0 0 0,1 1-1 0 0,0 1 1 0 0,1 0 0 0 0,0 0 0 0 0,1 0-1 0 0,1 1 1 0 0,0-1 0 0 0,1 1 0 0 0,1 1 0 0 0,0-1-1 0 0,1 1-358 0 0,1-2 110 0 0,1 0 0 0 0,1 0-1 0 0,1 0 1 0 0,0 1 0 0 0,0-1-1 0 0,1-1 1 0 0,1 1 0 0 0,1 0-1 0 0,0-1 1 0 0,0 0 0 0 0,1 0-1 0 0,1 0 1 0 0,0-1 0 0 0,1 0-1 0 0,1-1 1 0 0,-1 1-1 0 0,2-2 1 0 0,-1 1 0 0 0,1-1-1 0 0,1-1 1 0 0,0 0 0 0 0,0 0-1 0 0,1-1 1 0 0,2 0-110 0 0,153 72-989 0 0,4-50-3725 0 0,-144-32 3270 0 0,16-10 80 0 0</inkml:trace>
  <inkml:trace contextRef="#ctx0" brushRef="#br0" timeOffset="2277.589">2503 109 1080 0 0,'7'22'581'0'0,"0"0"-1"0"0,-1 0 1 0 0,-1 1 0 0 0,-2 0-1 0 0,0 0 1 0 0,-1 0 0 0 0,-1 0-1 0 0,-1 0 1 0 0,-3 17-581 0 0,-3-13 274 0 0,0-1 0 0 0,-2 0-1 0 0,-1-1 1 0 0,-1 1 0 0 0,-1-2 0 0 0,-1 0 0 0 0,-1 0-1 0 0,-1-1 1 0 0,-6 7-274 0 0,-47 47 408 0 0,11-42-2985 0 0,23-51-1538 0 0,25 0 2777 0 0</inkml:trace>
  <inkml:trace contextRef="#ctx0" brushRef="#br0" timeOffset="3889.696">1789 98 1348 0 0,'0'0'706'0'0,"0"0"-80"0"0,0 0-117 0 0,0 0-118 0 0,0 0-91 0 0,0 0 15 0 0,0 0 4 0 0,0 0-65 0 0,4-19 1187 0 0,59-14-549 0 0,-63 33-1054 0 0,0 0 2 0 0,0 0 10 0 0,0 0 1 0 0,38 0-707 0 0,34-21 1585 0 0,-63 35 2524 0 0,-17 44-3096 0 0,3-33 134 0 0,2-3-152 0 0,0 0 0 0 0,1 1 0 0 0,2 0 0 0 0,0-1 0 0 0,1 1-1 0 0,1-1 1 0 0,2 1 0 0 0,0-1 0 0 0,1 0 0 0 0,1 0 0 0 0,1-1 0 0 0,1 0-1 0 0,1 0 1 0 0,1-1 0 0 0,5 7-139 0 0,-12-22-41 0 0,1-1-1 0 0,0 0 0 0 0,-1-1 1 0 0,2 1-1 0 0,-1-1 0 0 0,0 0 1 0 0,1 0-1 0 0,-1 0 1 0 0,1 0-1 0 0,0-1 0 0 0,0 0 1 0 0,0 0-1 0 0,0 0 1 0 0,0 0-1 0 0,0-1 0 0 0,1 0 1 0 0,-1 0-1 0 0,0-1 1 0 0,1 1-1 0 0,-1-1 0 0 0,1 0 1 0 0,-1-1-1 0 0,0 1 1 0 0,1-1-1 0 0,-1 0 0 0 0,3-1 42 0 0,72-55-5349 0 0,-68 21 2531 0 0,-12 22 1542 0 0</inkml:trace>
  <inkml:trace contextRef="#ctx0" brushRef="#br0" timeOffset="4278.389">1808 302 1196 0 0,'-16'0'2594'0'0,"10"0"2450"0"0,62-6-3662 0 0,42-13-1163 0 0,78-13-758 0 0,-59 23-3816 0 0,-116 9 3368 0 0,-1 0-26 0 0,0 0 44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5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1212 0 0,'44'-12'5783'0'0,"41"4"-4618"0"0,-27 2-573 0 0,-52 6-555 0 0,167-21-1136 0 0,-61 11-3491 0 0,-108 10 3386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5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1816 0 0,'88'19'3931'0'0,"141"-10"-1302"0"0,-77-9-3744 0 0,-84 0-1170 0 0,50-11-381 0 0,-74 4 1344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5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 1240 0 0,'-20'-2'6528'0'0,"58"-3"-4710"0"0,-16 2-1782 0 0,482-37 45 0 0,-381 34-2879 0 0,-68 5-1493 0 0,-44 1 2817 0 0</inkml:trace>
  <inkml:trace contextRef="#ctx0" brushRef="#br0" timeOffset="481.743">72 74 1316 0 0,'-8'3'1205'0'0,"8"-3"-1095"0"0,1 1-1 0 0,-1-1 1 0 0,0 1 0 0 0,1-1 0 0 0,-1 1-1 0 0,0 0 1 0 0,1-1 0 0 0,-1 1 0 0 0,0-1-1 0 0,0 1 1 0 0,0 0 0 0 0,0-1 0 0 0,0 1-1 0 0,0-1 1 0 0,0 1 0 0 0,0 0 0 0 0,0-1-1 0 0,0 1 1 0 0,0 0 0 0 0,0-1 0 0 0,0 1-1 0 0,0-1 1 0 0,0 1 0 0 0,-1 0 0 0 0,1-1-1 0 0,0 1 1 0 0,-1-1 0 0 0,1 1 0 0 0,0-1-1 0 0,-1 1 1 0 0,1-1 0 0 0,0 1-1 0 0,-1-1 1 0 0,1 1 0 0 0,-1-1 0 0 0,1 0-1 0 0,-1 1 1 0 0,1-1 0 0 0,-1 0 0 0 0,1 1-1 0 0,-1-1 1 0 0,1 0 0 0 0,-1 0 0 0 0,0 1-1 0 0,1-1 1 0 0,-1 0 0 0 0,1 0 0 0 0,-1 0-1 0 0,0 0 1 0 0,1 0 0 0 0,-1 0 0 0 0,0 0-1 0 0,1 0 1 0 0,-1 0 0 0 0,1 0 0 0 0,-1 0-1 0 0,0 0 1 0 0,1 0-110 0 0,122 21 1529 0 0,-82-17-1300 0 0,-1 2 1 0 0,0 2-1 0 0,0 2 0 0 0,-1 1 1 0 0,0 2-1 0 0,-1 2 0 0 0,14 8-229 0 0,-47-22 8 0 0,1 1-1 0 0,-1 1 0 0 0,-1-1 0 0 0,1 0 0 0 0,0 1 0 0 0,0 0 0 0 0,-1 0 0 0 0,0 0 0 0 0,0 0 0 0 0,0 0 0 0 0,0 1 0 0 0,0 0 0 0 0,0-1 0 0 0,-1 1 1 0 0,0 0-1 0 0,0 0 0 0 0,0 0 0 0 0,0 1 0 0 0,-1-1 0 0 0,1 0 0 0 0,-1 1 0 0 0,0-1 0 0 0,0 1 0 0 0,-1-1 0 0 0,0 1 0 0 0,1-1 0 0 0,-1 1 1 0 0,-1-1-1 0 0,1 1 0 0 0,-1-1 0 0 0,0 1-7 0 0,-11 15 63 0 0,-1-1 0 0 0,-1 0 0 0 0,0-1 1 0 0,-2 0-1 0 0,0-1 0 0 0,-1-1 0 0 0,-1-1 1 0 0,0 0-1 0 0,-1-1 0 0 0,-1-1 0 0 0,0-1 1 0 0,0-1-1 0 0,-17 6-63 0 0,-52 38 229 0 0,-103 95 967 0 0,190-148-1182 0 0,1 0 1 0 0,-1-1 0 0 0,0 1 0 0 0,1 0 0 0 0,-1 0-1 0 0,1 0 1 0 0,0 0 0 0 0,0 0 0 0 0,0 1-1 0 0,0-1 1 0 0,0 0 0 0 0,0 0 0 0 0,1 1-1 0 0,-1-1 1 0 0,1 1 0 0 0,-1-1 0 0 0,1 0 0 0 0,0 1-1 0 0,0-1 1 0 0,0 1 0 0 0,0-1 0 0 0,0 1-1 0 0,1-1 1 0 0,-1 0 0 0 0,1 1 0 0 0,0-1 0 0 0,-1 0-1 0 0,1 1 1 0 0,0-1 0 0 0,0 0 0 0 0,1 0-1 0 0,-1 0 1 0 0,0 0 0 0 0,1 0 0 0 0,-1 0-1 0 0,1 0 1 0 0,0-1 0 0 0,-1 1 0 0 0,1 0 0 0 0,0-1-1 0 0,0 1 1 0 0,0-1 0 0 0,0 0 0 0 0,0 0-1 0 0,1 0 1 0 0,-1 0 0 0 0,0 0 0 0 0,0 0 0 0 0,1 0-1 0 0,-1-1 1 0 0,0 1 0 0 0,1-1 0 0 0,-1 0-1 0 0,1 0 1 0 0,-1 0 0 0 0,1 0 0 0 0,0 0-15 0 0,106 2 306 0 0,211-46-1001 0 0,-102 0-3848 0 0,-116 9-2850 0 0,-99 32 6137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5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500 767 1016 0 0,'11'-3'4831'0'0,"36"-11"-3899"0"0,-16 5-532 0 0,26-4-21 0 0,-1-3 0 0 0,-1-2 0 0 0,0-3 0 0 0,-2-2-1 0 0,35-21-378 0 0,-87 44-20 0 0,1 0-1 0 0,-1 0 0 0 0,1-1 1 0 0,-1 1-1 0 0,1-1 0 0 0,-1 1 1 0 0,1-1-1 0 0,-1 1 0 0 0,1-1 1 0 0,-1 0-1 0 0,0 0 0 0 0,1 0 0 0 0,-1 0 1 0 0,0 0-1 0 0,0 0 0 0 0,0 0 1 0 0,1 0-1 0 0,-1 0 0 0 0,0 0 1 0 0,-1-1-1 0 0,1 1 0 0 0,0 0 0 0 0,0-1 1 0 0,0 1-1 0 0,-1-1 0 0 0,1 1 1 0 0,-1-1-1 0 0,1 1 0 0 0,-1-1 1 0 0,0 1-1 0 0,0-1 0 0 0,1 1 0 0 0,-1-1 1 0 0,0 0-1 0 0,0 1 0 0 0,0-1 1 0 0,-1 1-1 0 0,1-1 0 0 0,0 0 1 0 0,-1 1-1 0 0,1-1 0 0 0,-1 1 0 0 0,1-1 1 0 0,-1 1-1 0 0,0 0 0 0 0,1-1 1 0 0,-1 1-1 0 0,0 0 0 0 0,0-1 1 0 0,0 1-1 0 0,0 0 0 0 0,0 0 0 0 0,-1 0 1 0 0,1 0-1 0 0,0 0 0 0 0,0 0 1 0 0,-1 0-1 0 0,1 0 0 0 0,0 0 1 0 0,-1 1-1 0 0,1-1 0 0 0,-1 0 21 0 0,-98-27-169 0 0,74 25 316 0 0,0 2 1 0 0,0 1-1 0 0,-1 1 1 0 0,1 1-1 0 0,0 2 0 0 0,0 0 1 0 0,1 2-1 0 0,-1 1 1 0 0,1 1-1 0 0,0 1 1 0 0,1 1-1 0 0,-20 11-147 0 0,39-19 34 0 0,0 0-1 0 0,0 1 1 0 0,0-1-1 0 0,0 1 1 0 0,1 0-1 0 0,-1 0 1 0 0,1 1-1 0 0,0-1 1 0 0,0 1-1 0 0,0 0 1 0 0,1 0 0 0 0,-1 0-1 0 0,1 1 1 0 0,0-1-1 0 0,0 1 1 0 0,0 0-1 0 0,1 0 1 0 0,0 0-1 0 0,0 0 1 0 0,0 0-1 0 0,0 0 1 0 0,1 0-1 0 0,0 1 1 0 0,0-1-1 0 0,0 1 1 0 0,1-1-1 0 0,0 1 1 0 0,0-1-1 0 0,0 1 1 0 0,1-1 0 0 0,-1 0-1 0 0,1 1 1 0 0,1-1-1 0 0,-1 0 1 0 0,1 1-1 0 0,0-1 1 0 0,0 0-1 0 0,0 0 1 0 0,1 0-1 0 0,0-1 1 0 0,0 1-1 0 0,0-1 1 0 0,1 1-1 0 0,-1-1 1 0 0,1 0-1 0 0,0 0 1 0 0,0-1 0 0 0,0 1-1 0 0,2 0-33 0 0,17 12-59 0 0,1 0 0 0 0,1-1 0 0 0,0-1-1 0 0,1-2 1 0 0,1-1 0 0 0,0 0 0 0 0,0-2 0 0 0,1-2-1 0 0,1 0 60 0 0,159 17-4761 0 0,-113-38 1967 0 0,-39 3 1497 0 0</inkml:trace>
  <inkml:trace contextRef="#ctx0" brushRef="#br0" timeOffset="542.232">1302 23 1056 0 0,'-4'-23'5070'0'0,"-7"45"-3391"0"0,6-12-1811 0 0,-4 12 434 0 0,0 2 0 0 0,1-1 1 0 0,1 1-1 0 0,1 0 1 0 0,1 1-1 0 0,2-1 0 0 0,0 1 1 0 0,2 0-1 0 0,1 23-302 0 0,0-36 77 0 0,1-1 0 0 0,1 0-1 0 0,-1 1 1 0 0,2-1 0 0 0,0 0-1 0 0,0 0 1 0 0,1 0 0 0 0,1 0 0 0 0,-1-1-1 0 0,2 1 1 0 0,-1-1 0 0 0,1-1-1 0 0,1 1 1 0 0,0-1 0 0 0,0 0 0 0 0,1-1-1 0 0,0 1 1 0 0,1-2 0 0 0,0 1-1 0 0,0-1 1 0 0,0 0 0 0 0,3 0-77 0 0,85 14-2702 0 0,-95-21 2518 0 0,0-1 1 0 0,0 1 0 0 0,0 0-1 0 0,0-1 1 0 0,0 0 0 0 0,0 1 0 0 0,0-1-1 0 0,0 0 1 0 0,0 0 0 0 0,-1 0-1 0 0,1 0 1 0 0,0 0 0 0 0,-1 0-1 0 0,1-1 1 0 0,0 1 0 0 0,-1-1 0 0 0,0 1-1 0 0,1-1 1 0 0,-1 1 0 0 0,0-1-1 0 0,0 0 1 0 0,0 1 0 0 0,0-1 0 0 0,0 0-1 0 0,0 0 1 0 0,0 0 0 0 0,-1 0-1 0 0,1 0 1 0 0,-1 0 0 0 0,1 0 0 0 0,-1 0-1 0 0,0-1 184 0 0,-1-8-1282 0 0</inkml:trace>
  <inkml:trace contextRef="#ctx0" brushRef="#br0" timeOffset="791.702">1139 272 2660 0 0,'14'-1'7945'0'0,"130"-8"-7254"0"0,120-32-9107 0 0,-230 33 6880 0 0</inkml:trace>
  <inkml:trace contextRef="#ctx0" brushRef="#br0" timeOffset="1057.206">2019 95 1048 0 0,'-8'6'5832'0'0,"-8"7"-4565"0"0,9-3-1120 0 0,0 1 0 0 0,1-1 1 0 0,1 1-1 0 0,-1 0 0 0 0,2 0 0 0 0,0 1 1 0 0,0-1-1 0 0,1 1 0 0 0,0 0 1 0 0,1 0-1 0 0,0 6-147 0 0,0 165 406 0 0,2-107-2960 0 0,-38-38-2512 0 0,27-38 3885 0 0</inkml:trace>
  <inkml:trace contextRef="#ctx0" brushRef="#br0" timeOffset="1334.619">1708 270 1056 0 0,'18'-4'7585'0'0,"47"15"-7490"0"0,-53-8 605 0 0,246 66 145 0 0,-103 12-5839 0 0,-125-51 2363 0 0,-25-19 1331 0 0</inkml:trace>
  <inkml:trace contextRef="#ctx0" brushRef="#br0" timeOffset="1831.445">447 180 1088 0 0,'-32'9'837'0'0,"0"2"-1"0"0,0 1 1 0 0,1 1 0 0 0,1 2-1 0 0,0 1 1 0 0,1 1 0 0 0,0 2-837 0 0,13-8 229 0 0,1 1 1 0 0,-1 0 0 0 0,2 1-1 0 0,0 1 1 0 0,0 0 0 0 0,2 1 0 0 0,0 0-1 0 0,0 1 1 0 0,1 0 0 0 0,1 1-1 0 0,1 0 1 0 0,1 1 0 0 0,0 0 0 0 0,1 0-1 0 0,1 1 1 0 0,0 0 0 0 0,2 0-1 0 0,0 0 1 0 0,0 12-230 0 0,5 55 644 0 0,5-62-607 0 0,1 0 0 0 0,2 0 0 0 0,0 0 0 0 0,1-1 0 0 0,2-1 0 0 0,0 0 0 0 0,1-1 0 0 0,2 0 0 0 0,0-1 0 0 0,1 0 0 0 0,0-1 0 0 0,2-1 0 0 0,0-1 0 0 0,1-1 0 0 0,1 0-1 0 0,0-2 1 0 0,1 0 0 0 0,20 9-37 0 0,-3-2-723 0 0,1-1-1 0 0,1-3 0 0 0,0-1 1 0 0,1-2-1 0 0,1-2 0 0 0,0-2 0 0 0,0-1 1 0 0,1-2-1 0 0,0-2 0 0 0,31-2 724 0 0,48-22-2746 0 0,-59 2 1467 0 0</inkml:trace>
  <inkml:trace contextRef="#ctx0" brushRef="#br0" timeOffset="2156.844">2400 62 1792 0 0,'47'63'1302'0'0,"-3"3"-1"0"0,-3 2 0 0 0,-2 1 1 0 0,-4 2-1 0 0,-3 2 0 0 0,23 74-1301 0 0,-24 73 1514 0 0,-31-210-1604 0 0,-1 1 0 0 0,-1-1 0 0 0,0 0 0 0 0,0 0 0 0 0,-1 0 0 0 0,0 0 0 0 0,-1 0 0 0 0,0-1 0 0 0,0 1 0 0 0,-1-1 0 0 0,0 0 0 0 0,-1 0 0 0 0,0-1 0 0 0,-1 0 0 0 0,-6 7 90 0 0,8-9-268 0 0,0-1 0 0 0,-1 0 0 0 0,0-1 1 0 0,0 1-1 0 0,0-1 0 0 0,0 0 0 0 0,-1 0 0 0 0,1-1 0 0 0,-1 0 0 0 0,0 0 0 0 0,0-1 0 0 0,0 0 0 0 0,0 0 0 0 0,0 0 0 0 0,-1-1 0 0 0,1 0 0 0 0,-1 0 0 0 0,1-1 0 0 0,0 0 0 0 0,-1-1 0 0 0,1 1 1 0 0,-1-2-1 0 0,1 1 0 0 0,0-1 268 0 0,-43-15-1254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12 158 1720 0 0,'0'0'496'0'0,"0"0"-41"0"0,0 0-12 0 0,12 0 299 0 0,-5 0 3421 0 0,-6-1-4141 0 0,0 1 1 0 0,0 0 0 0 0,0 0-1 0 0,0-1 1 0 0,0 1-1 0 0,0 0 1 0 0,0 0 0 0 0,0 0-1 0 0,0 0 1 0 0,0 0-1 0 0,0 0 1 0 0,0 0 0 0 0,0 1-1 0 0,0-1 1 0 0,0 0-1 0 0,0 0 1 0 0,0 1 0 0 0,-1-1-1 0 0,1 1 1 0 0,0-1 0 0 0,0 1-1 0 0,0-1 1 0 0,0 1-1 0 0,0 0 1 0 0,-1-1 0 0 0,1 1-1 0 0,0 0 1 0 0,0-1-1 0 0,-1 1 1 0 0,1 0 0 0 0,-1 0-1 0 0,1 0 1 0 0,-1 0-1 0 0,1 0 1 0 0,-1 0 0 0 0,1-1-1 0 0,-1 1 1 0 0,0 0 0 0 0,0 0-1 0 0,1 0 1 0 0,-1 0-1 0 0,0 0 1 0 0,0 0 0 0 0,0 1-1 0 0,0-1 1 0 0,0 0-1 0 0,0 0 1 0 0,0 0 0 0 0,-1 0-1 0 0,1 0 1 0 0,0 0-1 0 0,-1-1 1 0 0,1 1 0 0 0,-1 1-23 0 0,1 18 191 0 0,0 505 2763 0 0,3-520-2914 0 0,0-1 0 0 0,0 0-1 0 0,0-1 1 0 0,0 1 0 0 0,1 0 0 0 0,0-1-1 0 0,-1 0 1 0 0,1 0 0 0 0,0 0 0 0 0,1 0-1 0 0,-1-1 1 0 0,1 1 0 0 0,-1-1 0 0 0,1 0 0 0 0,-1 0-1 0 0,1-1 1 0 0,0 0 0 0 0,0 0 0 0 0,0 0-1 0 0,0 0 1 0 0,0-1 0 0 0,0 1 0 0 0,0-1-1 0 0,0-1 1 0 0,0 1 0 0 0,0-1 0 0 0,0 0-1 0 0,0 0 1 0 0,3-1-40 0 0,6 2 87 0 0,201-24-531 0 0,-13 1-2788 0 0,-210 6-3120 0 0,-5 7 5139 0 0</inkml:trace>
  <inkml:trace contextRef="#ctx0" brushRef="#br0" timeOffset="279.163">191 444 2632 0 0,'-4'0'539'0'0,"4"-1"-438"0"0,1 1 0 0 0,-1-1 0 0 0,0 1 1 0 0,0-1-1 0 0,1 1 0 0 0,-1-1 0 0 0,0 1 0 0 0,0-1 0 0 0,0 1 0 0 0,0-1 0 0 0,0 0 0 0 0,0 1 1 0 0,0-1-1 0 0,0 1 0 0 0,0-1 0 0 0,0 1 0 0 0,0-1 0 0 0,0 1 0 0 0,0-1 0 0 0,0 0 0 0 0,0 1 1 0 0,-1-1-1 0 0,1 1 0 0 0,0-1 0 0 0,0 1 0 0 0,-1-1 0 0 0,1 1 0 0 0,0 0 0 0 0,-1-1 1 0 0,1 1-1 0 0,0-1 0 0 0,-1 1 0 0 0,1 0 0 0 0,-1-1 0 0 0,1 1 0 0 0,-1 0 0 0 0,1-1 0 0 0,-1 1 1 0 0,1 0-1 0 0,-1 0 0 0 0,1-1 0 0 0,-1 1 0 0 0,1 0 0 0 0,-1 0 0 0 0,1 0 0 0 0,-1 0 0 0 0,1 0 1 0 0,-1 0-1 0 0,0 0 0 0 0,1 0 0 0 0,-1 0 0 0 0,1 0 0 0 0,-1 0 0 0 0,1 0 0 0 0,-1 0 1 0 0,1 0-1 0 0,-1 1 0 0 0,1-1 0 0 0,-1 0 0 0 0,1 0 0 0 0,-1 0 0 0 0,1 1 0 0 0,-1-1 0 0 0,1 0 1 0 0,-1 1-102 0 0,443-110 728 0 0,-422 103-794 0 0,-21 6-61 0 0,1 0 1 0 0,-1 0-1 0 0,1 0 1 0 0,0 0 0 0 0,-1 0-1 0 0,1 0 1 0 0,-1 0-1 0 0,1-1 1 0 0,0 1-1 0 0,-1 0 1 0 0,1 0 0 0 0,0 0-1 0 0,-1 0 1 0 0,1 0-1 0 0,-1-1 1 0 0,1 1-1 0 0,0 0 1 0 0,-1 0-1 0 0,1-1 1 0 0,0 1 0 0 0,0 0-1 0 0,-1 0 1 0 0,1-1-1 0 0,0 1 1 0 0,0 0-1 0 0,-1-1 1 0 0,1 1 0 0 0,0 0-1 0 0,0-1 1 0 0,0 1-1 0 0,0-1 1 0 0,-1 1-1 0 0,1 0 1 0 0,0-1 0 0 0,0 1-1 0 0,0-1 1 0 0,0 1-1 0 0,0 0 1 0 0,0-1-1 0 0,0 1 1 0 0,0-1-1 0 0,0 1 1 0 0,0 0 0 0 0,0-1-1 0 0,0 1 1 0 0,1-1-1 0 0,-1 1 1 0 0,0 0-1 0 0,0-1 1 0 0,0 1 0 0 0,0 0-1 0 0,1-1 1 0 0,-1 1-1 0 0,0 0 1 0 0,0-1-1 0 0,1 1 1 0 0,-1 0-1 0 0,0 0 1 0 0,1-1 0 0 0,-1 1 126 0 0,-19-7-1188 0 0</inkml:trace>
  <inkml:trace contextRef="#ctx0" brushRef="#br0" timeOffset="559.012">28 65 1872 0 0,'-8'-1'1314'0'0,"-11"-2"1842"0"0,26-3-55 0 0,275-40-822 0 0,7 37-4875 0 0,-126 30-4092 0 0,-152-21 5370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177 117 1112 0 0,'4'0'129'0'0,"0"0"-1"0"0,0 0 1 0 0,-1 1 0 0 0,1-1-1 0 0,0 1 1 0 0,0 0 0 0 0,-1 0-1 0 0,1 0 1 0 0,-1 0 0 0 0,1 1-1 0 0,-1-1 1 0 0,1 1 0 0 0,-1 0-1 0 0,0 0 1 0 0,0 0 0 0 0,0 0-1 0 0,0 1 1 0 0,0-1 0 0 0,0 1 0 0 0,-1 0-1 0 0,1 0 1 0 0,-1 0 0 0 0,0 0-1 0 0,0 0 1 0 0,0 0 0 0 0,0 1-1 0 0,-1-1 1 0 0,1 0 0 0 0,-1 1-1 0 0,0 0 1 0 0,0-1 0 0 0,0 1-1 0 0,0 0 1 0 0,-1-1 0 0 0,1 1-1 0 0,-1 0 1 0 0,0 0 0 0 0,0 0-129 0 0,0 6 207 0 0,-1-1 1 0 0,1 0 0 0 0,-1 1 0 0 0,-1-1-1 0 0,0 0 1 0 0,0 0 0 0 0,-1 0 0 0 0,0 0-1 0 0,0 0 1 0 0,-1 0 0 0 0,-1-1 0 0 0,1 0-1 0 0,-1 0 1 0 0,-6 7-208 0 0,-8 5 338 0 0,-1 0-1 0 0,-1-2 1 0 0,-1 0 0 0 0,-1-2-1 0 0,0 0 1 0 0,-1-1-1 0 0,-1-2 1 0 0,-7 3-338 0 0,32-16-63 0 0,0-1 0 0 0,0 1 0 0 0,0-1 0 0 0,0 1 0 0 0,0-1 0 0 0,0 1 0 0 0,0 0 0 0 0,-1-1 0 0 0,1 1 0 0 0,0-1 0 0 0,0 1-1 0 0,0 0 1 0 0,0-1 0 0 0,-1 1 0 0 0,1 0 0 0 0,0-1 0 0 0,0 1 0 0 0,-1 0 0 0 0,1-1 0 0 0,0 1 0 0 0,-1 0 0 0 0,1 0 0 0 0,0-1 0 0 0,-1 1 0 0 0,1 0 0 0 0,0 0 0 0 0,-1 0 0 0 0,1-1 0 0 0,0 1 0 0 0,-1 0 0 0 0,1 0-1 0 0,-1 0 1 0 0,1 0 0 0 0,0 0 0 0 0,-1 0 0 0 0,1 0 0 0 0,-1 0 0 0 0,1 0 0 0 0,0 0 0 0 0,-1 0 0 0 0,1 0 0 0 0,-1 0 0 0 0,1 0 0 0 0,0 0 0 0 0,-1 0 0 0 0,1 0 0 0 0,-1 1 0 0 0,1-1 0 0 0,-1 0 63 0 0,27-31-2666 0 0,18-8 86 0 0,-23 18 1312 0 0</inkml:trace>
  <inkml:trace contextRef="#ctx0" brushRef="#br0" timeOffset="265.596">369 140 1056 0 0,'-11'8'419'0'0,"1"0"-1"0"0,0 1 1 0 0,0 0-1 0 0,0 1 1 0 0,1 0 0 0 0,1 0-1 0 0,0 1 1 0 0,0 0-1 0 0,1 0 1 0 0,1 1 0 0 0,0 0-1 0 0,0 0 1 0 0,1 0-1 0 0,1 1 1 0 0,0 0 0 0 0,0 0-1 0 0,2 0 1 0 0,-1 3-419 0 0,4-12 36 0 0,0-1 0 0 0,0 1 1 0 0,1-1-1 0 0,-1 1 0 0 0,1-1 0 0 0,0 0 1 0 0,0 1-1 0 0,0-1 0 0 0,0 0 0 0 0,1 0 1 0 0,-1-1-1 0 0,1 1 0 0 0,0 0 0 0 0,0-1 1 0 0,0 0-1 0 0,0 1 0 0 0,0-1 0 0 0,0 0 1 0 0,1-1-1 0 0,-1 1 0 0 0,0-1 0 0 0,1 1 1 0 0,0-1-1 0 0,-1 0 0 0 0,1 0 0 0 0,2 0-36 0 0,69 2-2695 0 0,-4-36-1231 0 0,-55 22 2690 0 0</inkml:trace>
  <inkml:trace contextRef="#ctx0" brushRef="#br0" timeOffset="531.205">532 189 964 0 0,'0'0'1208'0'0,"0"0"-150"0"0,0 0-134 0 0,0 0-84 0 0,0-3-92 0 0,3-2-632 0 0,-1 0 0 0 0,1 1 0 0 0,-1-1 0 0 0,1 0 0 0 0,1 1 0 0 0,-1 0 0 0 0,0 0 0 0 0,1 0 0 0 0,0 0 0 0 0,0 1 0 0 0,0-1 0 0 0,1 1 0 0 0,-1 0-1 0 0,1 0 1 0 0,-1 1 0 0 0,1-1 0 0 0,0 1 0 0 0,0 0 0 0 0,0 0 0 0 0,1 1 0 0 0,-1-1 0 0 0,0 1 0 0 0,0 0 0 0 0,1 1 0 0 0,-1-1 0 0 0,5 1-116 0 0,26-9 385 0 0,47-10 92 0 0,-17 6-1652 0 0,-24-2-2593 0 0,-42 15 2583 0 0,0 0 38 0 0</inkml:trace>
  <inkml:trace contextRef="#ctx0" brushRef="#br0" timeOffset="968.657">604 213 1880 0 0,'8'13'4870'0'0,"34"-16"-4116"0"0,-39 3-525 0 0,336-97-245 0 0,-112 40-2216 0 0,-228 58 2288 0 0,1-1 0 0 0,-1 1 0 0 0,1-1 0 0 0,0 1 0 0 0,-1-1 0 0 0,1 1 0 0 0,-1 0 0 0 0,1-1 1 0 0,0 1-1 0 0,0-1 0 0 0,0 1 0 0 0,-1 0 0 0 0,1-1 0 0 0,0 1 0 0 0,0 0 0 0 0,0-1 1 0 0,0 1-1 0 0,0 0 0 0 0,0-1 0 0 0,0 1 0 0 0,0 0 0 0 0,0-1 0 0 0,0 1 0 0 0,0 0 0 0 0,1-1 1 0 0,-1 1-1 0 0,0 0 0 0 0,0-1 0 0 0,1 1 0 0 0,-1-1 0 0 0,0 1 0 0 0,1 0 0 0 0,-1-1 1 0 0,1 1-1 0 0,-1-1 0 0 0,1 1 0 0 0,-1-1 0 0 0,1 0 0 0 0,-1 1 0 0 0,1-1 0 0 0,-1 1 0 0 0,1-1 1 0 0,-1 0-1 0 0,1 1 0 0 0,0-1 0 0 0,0 0-56 0 0,-12 12-3 0 0,-38 80 2662 0 0,52-87-2602 0 0,1 0 0 0 0,-1 0 0 0 0,1 0 0 0 0,0 0-1 0 0,0-1 1 0 0,1 1 0 0 0,-1-1 0 0 0,1 0 0 0 0,0 0-1 0 0,0-1 1 0 0,0 0 0 0 0,1 0 0 0 0,-1 0 0 0 0,1 0 0 0 0,0-1-1 0 0,-1 0 1 0 0,1 0 0 0 0,0-1 0 0 0,0 1 0 0 0,0-1-1 0 0,1-1 1 0 0,-1 1 0 0 0,3-1-57 0 0,2 1 26 0 0,7 2 3 0 0,1-2-1 0 0,0 0 1 0 0,0 0-1 0 0,-1-2 1 0 0,1-1 0 0 0,0 0-1 0 0,-1-1 1 0 0,1-1 0 0 0,-1-1-1 0 0,10-4-28 0 0,-27 9-7 0 0,1-1 1 0 0,-1 1-1 0 0,0-1 0 0 0,0 0 0 0 0,0 1 0 0 0,0-1 0 0 0,0 0 1 0 0,0 0-1 0 0,0 0 0 0 0,0 0 0 0 0,0 0 0 0 0,-1 0 1 0 0,1 0-1 0 0,0 0 0 0 0,-1 0 0 0 0,1 0 0 0 0,0 0 1 0 0,-1-1-1 0 0,0 1 0 0 0,1 0 0 0 0,-1 0 0 0 0,0-1 1 0 0,1 1-1 0 0,-1 0 0 0 0,0-1 0 0 0,0 1 0 0 0,0 0 1 0 0,0 0-1 0 0,0-1 0 0 0,0 1 0 0 0,-1 0 0 0 0,1-1 1 0 0,0 1-1 0 0,-1 0 0 0 0,1 0 0 0 0,-1 0 0 0 0,1-1 0 0 0,-1 1 1 0 0,0 0-1 0 0,1 0 0 0 0,-1 0 0 0 0,0 0 0 0 0,0 0 1 0 0,1 0-1 0 0,-1 0 0 0 0,0 0 0 0 0,0 0 0 0 0,0 1 1 0 0,0-1-1 0 0,-1 0 0 0 0,1 1 0 0 0,0-1 7 0 0,-65-45-562 0 0,61 43 501 0 0,-242-130-7759 0 0,221 117 6696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0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1808 0 0,'14'-17'2328'0'0,"-11"17"-1549"0"0,3-18 1866 0 0,7 7-2679 0 0,-13 12 129 0 0,0 0 0 0 0,0-1-1 0 0,0 1 1 0 0,-1 0 0 0 0,1-1-1 0 0,0 1 1 0 0,0 0-1 0 0,0-1 1 0 0,0 1 0 0 0,0 0-1 0 0,1-1 1 0 0,-1 1 0 0 0,0-1-1 0 0,0 1 1 0 0,0 0-1 0 0,0-1 1 0 0,1 1 0 0 0,-1-1-1 0 0,0 1 1 0 0,1 0 0 0 0,-1-1-1 0 0,0 1 1 0 0,1-1 0 0 0,-1 1-1 0 0,1-1 1 0 0,-1 0-1 0 0,1 1 1 0 0,-1-1 0 0 0,1 1-1 0 0,-1-1 1 0 0,1 0 0 0 0,-1 1-1 0 0,1-1 1 0 0,0 0-1 0 0,-1 0 1 0 0,1 1 0 0 0,-1-1-1 0 0,1 0 1 0 0,0 0 0 0 0,-1 0-1 0 0,1 0 1 0 0,0 0-1 0 0,-1 0 1 0 0,1 0 0 0 0,-1 0-1 0 0,1 0 1 0 0,0 0 0 0 0,-1 0-1 0 0,1 0 1 0 0,0 0 0 0 0,-1-1-1 0 0,1 1-94 0 0,-2 60 466 0 0,2-1 0 0 0,3 0 0 0 0,2 1 0 0 0,3-2 0 0 0,3 1 0 0 0,2-2 0 0 0,3 0 0 0 0,10 21-466 0 0,-21-56 74 0 0,-2-5-2604 0 0,-12-27 570 0 0,-20-46-936 0 0,17 33 1423 0 0,-38-70-2563 0 0,35 59 2718 0 0</inkml:trace>
  <inkml:trace contextRef="#ctx0" brushRef="#br0" timeOffset="265.806">84 107 1316 0 0,'1'-6'221'0'0,"1"1"0"0"0,0-1 0 0 0,0 0 0 0 0,0 1 0 0 0,1-1 1 0 0,0 1-1 0 0,0 0 0 0 0,0 0 0 0 0,1 0 0 0 0,-1 0 0 0 0,1 1 0 0 0,0-1 0 0 0,1 1 0 0 0,-1 0 0 0 0,1 0 0 0 0,0 1 0 0 0,0-1 0 0 0,0 1 0 0 0,0 0 1 0 0,0 1-1 0 0,1-1 0 0 0,2 0-221 0 0,-1 1 77 0 0,0 1 1 0 0,-1 0-1 0 0,1 0 1 0 0,0 1 0 0 0,0-1-1 0 0,0 1 1 0 0,0 1-1 0 0,-1 0 1 0 0,1-1 0 0 0,0 2-1 0 0,0-1 1 0 0,-1 1-1 0 0,1 0 1 0 0,-1 1-1 0 0,1 0 1 0 0,-1 0 0 0 0,0 0-1 0 0,0 0 1 0 0,-1 1-1 0 0,1 0 1 0 0,-1 0 0 0 0,1 1-1 0 0,-1 0 1 0 0,-1 0-1 0 0,1 0 1 0 0,-1 0 0 0 0,0 0-1 0 0,3 6-77 0 0,-3-4 59 0 0,0-1 0 0 0,-1 1-1 0 0,1 0 1 0 0,-2 0 0 0 0,1 1-1 0 0,-1-1 1 0 0,0 0 0 0 0,-1 1 0 0 0,1 0-1 0 0,-1-1 1 0 0,-1 1 0 0 0,0-1-1 0 0,0 1 1 0 0,0 0 0 0 0,-1-1 0 0 0,0 1-1 0 0,-1-1 1 0 0,1 1 0 0 0,-2-1-1 0 0,1 1 1 0 0,-1-1 0 0 0,0 0 0 0 0,0 0-1 0 0,-1-1 1 0 0,0 1 0 0 0,0-1 0 0 0,0 1-1 0 0,-3 1-58 0 0,-3 4-7 0 0,-1 1 0 0 0,0-2 0 0 0,-1 1 0 0 0,0-2-1 0 0,-1 1 1 0 0,0-2 0 0 0,0 0 0 0 0,-1 0 0 0 0,0-1-1 0 0,-1-1 1 0 0,0 0 0 0 0,0-2 0 0 0,-1 1 7 0 0,16-6-92 0 0,-1 1 0 0 0,1-1 0 0 0,-1 1 0 0 0,1-1 0 0 0,-1 1 1 0 0,0-1-1 0 0,1 0 0 0 0,-1 1 0 0 0,0-1 0 0 0,1 0 0 0 0,-1 0 0 0 0,0 0 0 0 0,1 1 1 0 0,-1-1-1 0 0,0 0 0 0 0,1 0 0 0 0,-1 0 0 0 0,0 0 0 0 0,1 0 0 0 0,-1 0 0 0 0,0 0 0 0 0,1 0 1 0 0,-1-1-1 0 0,0 1 0 0 0,1 0 0 0 0,-1 0 0 0 0,0-1 0 0 0,1 1 0 0 0,-1 0 0 0 0,0 0 1 0 0,1-1-1 0 0,-1 1 0 0 0,1-1 0 0 0,-1 1 0 0 0,1-1 0 0 0,-1 1 0 0 0,1-1 0 0 0,-1 1 0 0 0,1-1 1 0 0,0 1-1 0 0,-1-1 0 0 0,1 1 0 0 0,-1-1 0 0 0,1 0 0 0 0,0 1 0 0 0,0-1 0 0 0,-1 0 1 0 0,1 1-1 0 0,0-1 0 0 0,0 0 0 0 0,0 1 0 0 0,0-1 0 0 0,0 0 0 0 0,0 1 0 0 0,0-1 0 0 0,0 0 1 0 0,0 1-1 0 0,0-1 0 0 0,0 0 0 0 0,1 1 0 0 0,-1-1 0 0 0,0 0 0 0 0,0 1 0 0 0,1-1 1 0 0,-1 0-1 0 0,0 1 0 0 0,1-1 0 0 0,-1 1 0 0 0,0-1 92 0 0,10-17-1319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6:5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50 807 1484 0 0,'0'0'647'0'0,"0"0"-109"0"0,0 0-88 0 0,0 0-127 0 0,0 0 31 0 0,0 0 52 0 0,0 0 24 0 0,0 0-61 0 0,0 0 30 0 0,0 0 20 0 0,0 0 5 0 0,0 0-69 0 0,7 13 344 0 0,93-28 440 0 0,-60 9-989 0 0,0-2 0 0 0,-1-2 0 0 0,0-1-1 0 0,0-2 1 0 0,-1-2 0 0 0,-1-2 0 0 0,9-6-150 0 0,-43 22-15 0 0,0 0-1 0 0,0-1 1 0 0,0 0 0 0 0,0 1 0 0 0,-1-1-1 0 0,1 0 1 0 0,0-1 0 0 0,-1 1 0 0 0,1 0-1 0 0,-1-1 1 0 0,0 1 0 0 0,0-1 0 0 0,0 0-1 0 0,0 0 1 0 0,0 0 0 0 0,-1 0 0 0 0,1 0-1 0 0,-1 0 1 0 0,0 0 0 0 0,0 0 0 0 0,0-1-1 0 0,0 1 1 0 0,-1 0 0 0 0,1-1 0 0 0,-1 1-1 0 0,0 0 1 0 0,0-1 0 0 0,0 1 0 0 0,0 0-1 0 0,-1-1 1 0 0,0-2 15 0 0,-3 0-10 0 0,1 1 0 0 0,-2-1-1 0 0,1 1 1 0 0,-1-1 0 0 0,0 1-1 0 0,0 0 1 0 0,0 1 0 0 0,0-1-1 0 0,-1 1 1 0 0,0 0 0 0 0,0 1 0 0 0,0-1-1 0 0,0 1 1 0 0,-1 1 0 0 0,1-1-1 0 0,-1 1 1 0 0,0 0 0 0 0,1 0-1 0 0,-1 1 1 0 0,0 0 0 0 0,0 0 0 0 0,0 1-1 0 0,0-1 1 0 0,0 2 0 0 0,-5 0 10 0 0,-179 40 583 0 0,182-39-524 0 0,0 1-1 0 0,0 0 0 0 0,0 0 1 0 0,0 1-1 0 0,1 0 0 0 0,-1 0 1 0 0,1 1-1 0 0,0 0 0 0 0,1 0 1 0 0,-1 1-1 0 0,1 0 0 0 0,0 1 0 0 0,0 0 1 0 0,1 0-1 0 0,0 0 0 0 0,0 0 1 0 0,1 1-1 0 0,0 0 0 0 0,0 0 1 0 0,1 1-1 0 0,0-1 0 0 0,1 1 1 0 0,0 0-1 0 0,0 0 0 0 0,0 0 1 0 0,1 1-1 0 0,1-1 0 0 0,0 0 1 0 0,0 1-1 0 0,1-1 0 0 0,0 1 1 0 0,0-1-1 0 0,1 0 0 0 0,1 1 1 0 0,-1-1-1 0 0,1 0 0 0 0,1 0 1 0 0,0 0-1 0 0,0 0 0 0 0,1 0 1 0 0,0-1-1 0 0,0 1 0 0 0,2-1-58 0 0,6 6 15 0 0,0-1-1 0 0,2-1 0 0 0,-1 0 0 0 0,2-1 1 0 0,-1-1-1 0 0,1 0 0 0 0,1-1 0 0 0,0 0 1 0 0,0-2-1 0 0,1 0 0 0 0,0 0 0 0 0,0-2 1 0 0,0 0-1 0 0,17 2-14 0 0,158 12-4627 0 0,-184-19 4358 0 0,0 0-1 0 0,1 0 1 0 0,-1-1-1 0 0,0 0 1 0 0,0-1-1 0 0,0 0 1 0 0,0 0-1 0 0,-1-1 1 0 0,1 1-1 0 0,0-2 1 0 0,-1 1-1 0 0,0-1 1 0 0,0 0-1 0 0,3-3 270 0 0,14-12-1178 0 0</inkml:trace>
  <inkml:trace contextRef="#ctx0" brushRef="#br0" timeOffset="607.877">798 0 2188 0 0,'-5'18'4784'0'0,"-11"17"-3545"0"0,1-1-715 0 0,9-21-416 0 0,1 0 0 0 0,1 0 0 0 0,0 1 0 0 0,1-1 0 0 0,1 1 0 0 0,0 0 0 0 0,0-1 0 0 0,2 1 0 0 0,0 0 0 0 0,0 0 0 0 0,1 0 0 0 0,1 0 0 0 0,0-1 0 0 0,1 1 0 0 0,1-1 0 0 0,0 1 0 0 0,0-1 0 0 0,2 0 0 0 0,-1-1 0 0 0,2 1 0 0 0,0-1 0 0 0,0 0 0 0 0,1-1 0 0 0,0 0 0 0 0,1 0 0 0 0,0-1 0 0 0,1 0 0 0 0,0 0 0 0 0,1-1 0 0 0,0-1 0 0 0,0 0 0 0 0,1 0 0 0 0,0-1 0 0 0,0-1 0 0 0,1 0 0 0 0,0 0 0 0 0,0-1 0 0 0,0-1 0 0 0,11 2-108 0 0,110-20-3081 0 0,-131 13 2849 0 0,1-1 1 0 0,-1 0 0 0 0,0 0-1 0 0,0 0 1 0 0,0 0-1 0 0,-1 0 1 0 0,1-1 0 0 0,0 1-1 0 0,-1-1 1 0 0,0 0-1 0 0,0 0 1 0 0,1 0 0 0 0,-1 0-1 0 0,-1 0 1 0 0,1 0-1 0 0,0 0 1 0 0,-1 0 0 0 0,0-1-1 0 0,0 1 1 0 0,0-1 0 0 0,0 1-1 0 0,0-1 1 0 0,-1-1 231 0 0,-2-11-1417 0 0,-10-14 2 0 0</inkml:trace>
  <inkml:trace contextRef="#ctx0" brushRef="#br0" timeOffset="826.903">593 276 1816 0 0,'-4'10'6027'0'0,"33"-5"-4592"0"0,43-2-1354 0 0,204-43-6327 0 0,-248 32 5017 0 0</inkml:trace>
  <inkml:trace contextRef="#ctx0" brushRef="#br0" timeOffset="1181.968">1086 92 876 0 0,'7'1'224'0'0,"0"1"0"0"0,0 1-1 0 0,0-1 1 0 0,0 1 0 0 0,0 0 0 0 0,-1 1 0 0 0,1 0-1 0 0,-1 0 1 0 0,0 0 0 0 0,0 1 0 0 0,0 0 0 0 0,-1 0-1 0 0,0 0 1 0 0,0 1 0 0 0,0 0 0 0 0,0 0 0 0 0,-1 0-1 0 0,0 0 1 0 0,-1 1 0 0 0,1-1 0 0 0,-1 1 0 0 0,0 0-1 0 0,-1 0 1 0 0,0 0 0 0 0,0 1 0 0 0,0-1 0 0 0,-1 0-1 0 0,0 1 1 0 0,-1-1 0 0 0,1 1 0 0 0,-1-1 0 0 0,-1 1-1 0 0,0 2-223 0 0,-2-1 178 0 0,0-1-1 0 0,-1 1 0 0 0,0-1 1 0 0,-1 0-1 0 0,1 0 0 0 0,-2-1 1 0 0,1 1-1 0 0,-1-1 0 0 0,0 0 1 0 0,0-1-1 0 0,-1 1 0 0 0,0-1 0 0 0,0-1 1 0 0,-1 1-1 0 0,1-1 0 0 0,-1-1 1 0 0,-3 2-178 0 0,-2 4 368 0 0,35-57-2572 0 0,113-76-3768 0 0,-110 104 4680 0 0</inkml:trace>
  <inkml:trace contextRef="#ctx0" brushRef="#br0" timeOffset="1433.213">1446 108 2336 0 0,'-105'19'5282'0'0,"97"-18"-5124"0"0,0 1 0 0 0,1 1 0 0 0,-1-1 0 0 0,0 1 0 0 0,1 1 0 0 0,0-1-1 0 0,0 1 1 0 0,0 1 0 0 0,0-1 0 0 0,0 1 0 0 0,1 0 0 0 0,0 1 0 0 0,0 0 0 0 0,1-1 0 0 0,-1 2 0 0 0,1-1 0 0 0,1 1 0 0 0,-1 0 0 0 0,1 0 0 0 0,0 0-1 0 0,1 0 1 0 0,-4 8-158 0 0,10-8 46 0 0,-1-1-1 0 0,1 1 0 0 0,0-1 0 0 0,0 0 1 0 0,1 0-1 0 0,0 0 0 0 0,0 0 0 0 0,0 0 1 0 0,1-1-1 0 0,0 0 0 0 0,0 0 0 0 0,0 0 1 0 0,1-1-1 0 0,-1 0 0 0 0,1 0 1 0 0,0 0-1 0 0,4 1-45 0 0,133 61-1723 0 0,11-24-4479 0 0,-148-40 5827 0 0,23 5-1051 0 0</inkml:trace>
  <inkml:trace contextRef="#ctx0" brushRef="#br0" timeOffset="9647.89">1617 395 1068 0 0,'16'13'7646'0'0,"-11"9"-7246"0"0,15 48 202 0 0,-20-61-564 0 0,0 0 1 0 0,0-1-1 0 0,1 1 0 0 0,0 0 1 0 0,1 0-1 0 0,0 0 1 0 0,0-1-1 0 0,1 1 1 0 0,0-1-1 0 0,0 0 1 0 0,1 1-1 0 0,0-2 1 0 0,0 1-1 0 0,1 0 1 0 0,0-1-1 0 0,0 0 1 0 0,1 0-1 0 0,0 0 1 0 0,0-1-1 0 0,1 0 0 0 0,5 4-38 0 0,76 14-3228 0 0,-87-24 3129 0 0,-1 0 0 0 0,1 0 0 0 0,0 0 0 0 0,0 0 0 0 0,0 0 0 0 0,0 0 0 0 0,0-1 0 0 0,-1 1 1 0 0,1 0-1 0 0,0 0 0 0 0,0-1 0 0 0,0 1 0 0 0,0 0 0 0 0,-1-1 0 0 0,1 1 0 0 0,0-1 0 0 0,-1 1 1 0 0,1-1-1 0 0,0 1 0 0 0,-1-1 0 0 0,1 0 0 0 0,0 1 0 0 0,-1-1 0 0 0,1 0 0 0 0,-1 1 0 0 0,1-1 0 0 0,-1 0 1 0 0,0 0-1 0 0,1 0 0 0 0,-1 1 0 0 0,0-1 0 0 0,0 0 0 0 0,1 0 0 0 0,-1 0 0 0 0,0 0 0 0 0,0 1 0 0 0,0-1 1 0 0,0 0-1 0 0,0 0 0 0 0,0 0 0 0 0,0 0 0 0 0,0 0 0 0 0,0 1 0 0 0,-1-1 0 0 0,1 0 0 0 0,0 0 0 0 0,0 0 1 0 0,-1 0-1 0 0,1 1 0 0 0,-1-1 0 0 0,1 0 99 0 0,-8-10-1363 0 0</inkml:trace>
  <inkml:trace contextRef="#ctx0" brushRef="#br0" timeOffset="10390.393">1748 270 1452 0 0,'-19'-4'8326'0'0,"-10"5"-5812"0"0,-40 13-849 0 0,68-14-1623 0 0,1 0-54 0 0,0 0-24 0 0,0 0 12 0 0,0 0 28 0 0,0 0-14 0 0,-18-7 1433 0 0,14 5-4410 0 0,30-8-6463 0 0,-21 8 7959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0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287 185 2708 0 0,'-17'6'348'0'0,"0"0"1"0"0,0 2-1 0 0,1 0 0 0 0,1 0 0 0 0,-1 2 1 0 0,1 0-1 0 0,1 0 0 0 0,0 2 0 0 0,0-1 0 0 0,1 2 1 0 0,1 0-1 0 0,0 0 0 0 0,0 2 0 0 0,2-1 1 0 0,0 1-1 0 0,0 0 0 0 0,2 1 0 0 0,0 0 0 0 0,1 1 1 0 0,0 0-1 0 0,1 0 0 0 0,1 0 0 0 0,1 0 0 0 0,0 1 1 0 0,0 11-349 0 0,6-14 29 0 0,0-1 0 0 0,1 0 0 0 0,1 0 0 0 0,0 0 0 0 0,1 0 0 0 0,0-1 0 0 0,1 1 0 0 0,0-1 0 0 0,1-1 0 0 0,1 1 0 0 0,0-1 0 0 0,1-1 0 0 0,0 1 0 0 0,0-2 0 0 0,1 1 0 0 0,1-1 0 0 0,0-1 0 0 0,0 0 0 0 0,9 5-29 0 0,-6-3-534 0 0,1-2 1 0 0,0 0-1 0 0,0 0 0 0 0,1-1 1 0 0,0-1-1 0 0,0-1 1 0 0,1 0-1 0 0,0-2 0 0 0,0 1 1 0 0,8-1 533 0 0,60-5-3857 0 0,-37-19 2661 0 0</inkml:trace>
  <inkml:trace contextRef="#ctx0" brushRef="#br0" timeOffset="326.348">893 308 1348 0 0,'8'21'6662'0'0,"-39"33"-5890"0"0,27-49-310 0 0,-33 53 196 0 0,1 3 0 0 0,4 1 0 0 0,2 1 0 0 0,-4 20-658 0 0,30-68-339 0 0,-13 20-3925 0 0,17-34 2832 0 0,-25-14-1136 0 0,8 2 1387 0 0</inkml:trace>
  <inkml:trace contextRef="#ctx0" brushRef="#br0" timeOffset="575.656">560 388 2496 0 0,'14'6'5505'0'0,"9"35"-4845"0"0,-16-28-73 0 0,12 14-532 0 0,2-1 1 0 0,0-1-1 0 0,2 0 0 0 0,1-2 0 0 0,1-1 0 0 0,0-1 1 0 0,2-1-1 0 0,22 13-55 0 0,-42-28-228 0 0,79 36-6642 0 0,-81-41 5518 0 0</inkml:trace>
  <inkml:trace contextRef="#ctx0" brushRef="#br0" timeOffset="824.69">1085 439 964 0 0,'12'-1'7562'0'0,"49"-5"-6371"0"0,12-4-845 0 0,45-8-1718 0 0,-44 2-3018 0 0,-73 16 3085 0 0,-1 0 53 0 0</inkml:trace>
  <inkml:trace contextRef="#ctx0" brushRef="#br0" timeOffset="1101.322">1127 563 2096 0 0,'3'5'1176'0'0,"3"-2"-152"0"0,10 3-24 0 0,5 0-59 0 0,3-2-117 0 0,5-2-120 0 0,1 2-60 0 0,1-1-288 0 0,2-3-212 0 0,-2 0-212 0 0,2 2 8 0 0,-5-2-964 0 0,-11 0-464 0 0,7 0 79 0 0,0 0 197 0 0,27-17-8 0 0</inkml:trace>
  <inkml:trace contextRef="#ctx0" brushRef="#br0" timeOffset="1476.581">1703 224 2128 0 0,'41'-2'3665'0'0,"53"53"-2325"0"0,-89-47-1250 0 0,0 1 1 0 0,-1-1 0 0 0,0 1-1 0 0,0 0 1 0 0,-1 0 0 0 0,1 0-1 0 0,-1 0 1 0 0,0 0-1 0 0,0 1 1 0 0,-1 0 0 0 0,1-1-1 0 0,-1 1 1 0 0,0 0 0 0 0,-1 0-1 0 0,0 0 1 0 0,0 0 0 0 0,0 0-1 0 0,-1 0 1 0 0,1 1 0 0 0,-2-1-1 0 0,1 0 1 0 0,-1 0-1 0 0,0 0 1 0 0,0 0 0 0 0,0 0-1 0 0,-1 0 1 0 0,0 0 0 0 0,0 0-1 0 0,0 0 1 0 0,-1-1 0 0 0,0 1-1 0 0,0-1 1 0 0,-1 0 0 0 0,1 0-1 0 0,-1 0 1 0 0,0 0-1 0 0,0-1 1 0 0,-1 0 0 0 0,0 0-1 0 0,1 0 1 0 0,-1 0 0 0 0,-1 0-91 0 0,-109 70 1484 0 0,114-73-1640 0 0,-12-18-1158 0 0,92-80-5653 0 0,-55 77 5632 0 0,2-1-45 0 0</inkml:trace>
  <inkml:trace contextRef="#ctx0" brushRef="#br0" timeOffset="1738.239">2145 214 1416 0 0,'-53'-1'4468'0'0,"-22"49"-2628"0"0,70-44-1530 0 0,-3 2-121 0 0,-1 1-1 0 0,2 0 1 0 0,-1 0 0 0 0,1 1-1 0 0,0 0 1 0 0,1 1 0 0 0,0-1 0 0 0,0 1-1 0 0,1 0 1 0 0,0 0 0 0 0,0 1-1 0 0,1 0 1 0 0,0-1 0 0 0,1 2-1 0 0,0-1 1 0 0,1 0 0 0 0,0 0-1 0 0,1 1 1 0 0,0 5-189 0 0,3-8-40 0 0,2 0-1 0 0,-1 0 1 0 0,1 0 0 0 0,1 0-1 0 0,-1-1 1 0 0,1 1 0 0 0,1-1-1 0 0,-1 0 1 0 0,1-1-1 0 0,0 0 1 0 0,1 0 0 0 0,-1 0-1 0 0,1 0 1 0 0,1-1 0 0 0,-1 0-1 0 0,1-1 1 0 0,-1 0 0 0 0,1 0-1 0 0,0 0 1 0 0,1-1 0 0 0,-1 0-1 0 0,1-1 1 0 0,-1 0-1 0 0,1 0 1 0 0,0-1 0 0 0,-1 0-1 0 0,1-1 1 0 0,0 0 0 0 0,0 0-1 0 0,1-1 41 0 0,-5 1-223 0 0,11 1-514 0 0,-1-1 0 0 0,1 0 0 0 0,-1-1 0 0 0,0-1 0 0 0,1 0 0 0 0,-1-1 0 0 0,0-1 0 0 0,0 0 1 0 0,-1-2-1 0 0,6-1 737 0 0,-2-2-1264 0 0</inkml:trace>
  <inkml:trace contextRef="#ctx0" brushRef="#br0" timeOffset="2278.869">2658 1 1160 0 0,'51'32'4349'0'0,"-6"58"-1927"0"0,-36-66-2040 0 0,-1 1 0 0 0,-1 0 0 0 0,-1 0 0 0 0,-1 0 0 0 0,-1 1 0 0 0,-2-1 0 0 0,0 1-1 0 0,-2 0 1 0 0,-1 0 0 0 0,-2 15-382 0 0,-2-3 47 0 0,-1-1 0 0 0,-2 1 0 0 0,-2-1 0 0 0,-1-1 0 0 0,-2 0 0 0 0,-2 0 0 0 0,0-1 0 0 0,-3-1 0 0 0,-1-1 0 0 0,-1-1 0 0 0,-22 26-47 0 0,34-49-463 0 0,-1 0 0 0 0,0 0 1 0 0,0-1-1 0 0,-1 0 0 0 0,0-1 0 0 0,-1 0 0 0 0,0 0 0 0 0,0-1 1 0 0,0-1-1 0 0,-1 0 0 0 0,1 0 0 0 0,-1-1 0 0 0,0-1 0 0 0,-1 0 1 0 0,1 0-1 0 0,0-1 0 0 0,-1-1 0 0 0,1 0 0 0 0,-1-1 0 0 0,0 0 1 0 0,-1-2 462 0 0,-33-9-1216 0 0</inkml:trace>
  <inkml:trace contextRef="#ctx0" brushRef="#br0" timeOffset="8875.919">2429 497 1440 0 0,'0'0'624'0'0,"0"0"-154"0"0,0 0-24 0 0,0 0-50 0 0,0 0-71 0 0,0 0 30 0 0,0 0-59 0 0,0 0-54 0 0,0 0-26 0 0,0 0 40 0 0,0 0 13 0 0,0 0-49 0 0,0 0 45 0 0,0 0 27 0 0,0 0 5 0 0,0 0 12 0 0,0 0-12 0 0,0 0-25 0 0,0 0-21 0 0,0 0-27 0 0,0 0 1 0 0,0 0-5 0 0,0 0-44 0 0,0 0 28 0 0,0 0-2 0 0,0 0-28 0 0,0 0-54 0 0,0 0 15 0 0,0 0 20 0 0,0 0-16 0 0,0 0-18 0 0,0 0-4 0 0,0 0-43 0 0,0 0 35 0 0,0 0-35 0 0,0 0-18 0 0,0 0 7 0 0,0 0 9 0 0,0 0-1 0 0,0 0-28 0 0,0 0-4 0 0,0 0-17 0 0,0 0 11 0 0,0 0 22 0 0,0 0 51 0 0,0 0 17 0 0,0 0-14 0 0,-15 7 155 0 0,13 6-196 0 0,-16 152 691 0 0,18-159-769 0 0,0 0 0 0 0,1 1 0 0 0,-1-1 0 0 0,1 0 0 0 0,1 0 0 0 0,-1 0 0 0 0,1 0 0 0 0,0 0 0 0 0,0 0 0 0 0,0 0 0 0 0,1-1 0 0 0,0 1 0 0 0,0-1 0 0 0,1 0 0 0 0,0 0 0 0 0,-1 0 0 0 0,2 0 0 0 0,-1 0 0 0 0,0-1 0 0 0,1 0 0 0 0,0 0 0 0 0,0 0 0 0 0,0-1 0 0 0,4 3 10 0 0,-8-6-156 0 0,0 1-1 0 0,1-1 0 0 0,-1 0 1 0 0,0 0-1 0 0,0 1 0 0 0,0-1 1 0 0,0 0-1 0 0,0 0 0 0 0,0 0 0 0 0,1 0 1 0 0,-1 0-1 0 0,0-1 0 0 0,0 1 1 0 0,0 0-1 0 0,0 0 0 0 0,0-1 1 0 0,0 1-1 0 0,0 0 0 0 0,0-1 1 0 0,0 1-1 0 0,0-1 0 0 0,0 0 0 0 0,0 1 1 0 0,0-1-1 0 0,0 0 0 0 0,0 0 1 0 0,0 1-1 0 0,-1-1 0 0 0,1 0 1 0 0,0 0-1 0 0,-1 0 0 0 0,1 0 1 0 0,0 0-1 0 0,-1 0 0 0 0,1 0 0 0 0,-1 0 1 0 0,0 0-1 0 0,1 0 0 0 0,-1 0 1 0 0,0 0-1 0 0,0 0 0 0 0,1-1 1 0 0,-1 1-1 0 0,0 0 0 0 0,0 0 1 0 0,0 0-1 0 0,-1 0 0 0 0,1 0 0 0 0,0-1 1 0 0,0 1-1 0 0,0 0 0 0 0,-1 0 1 0 0,1 0-1 0 0,-1 0 0 0 0,1 0 1 0 0,-1 0-1 0 0,1 0 0 0 0,-1 0 1 0 0,0 0 156 0 0,1-10-1526 0 0</inkml:trace>
  <inkml:trace contextRef="#ctx0" brushRef="#br0" timeOffset="9371.558">2407 310 988 0 0,'-59'10'7236'0'0,"90"-7"-4573"0"0,-47-3 341 0 0,10 0-2611 0 0,-35 3-1828 0 0,2 15-6694 0 0,35-16 6833 0 0,0-1 124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2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13 181 1392 0 0,'0'0'491'0'0,"0"0"-16"0"0,0 0-51 0 0,0 0-52 0 0,0 0-30 0 0,0 0-40 0 0,0 0-40 0 0,0 0-32 0 0,0 0-38 0 0,0 0-32 0 0,0 0-16 0 0,0 0-4 0 0,0 0 35 0 0,0 0-8 0 0,0 0-5 0 0,0 0 26 0 0,0 0-57 0 0,0 0 65 0 0,0 0 35 0 0,0 0-23 0 0,0 0-39 0 0,-13 3 2122 0 0,148-8-1913 0 0,-131 5-372 0 0,0 1-1 0 0,0-1 0 0 0,0 1 1 0 0,0-1-1 0 0,-1 1 0 0 0,1 0 1 0 0,0 0-1 0 0,0 1 1 0 0,-1-1-1 0 0,1 1 0 0 0,-1 0 1 0 0,1 0-1 0 0,-1 0 1 0 0,0 1-1 0 0,0-1 0 0 0,0 1 1 0 0,0-1-1 0 0,0 1 0 0 0,0 0 1 0 0,-1 0-1 0 0,1 0 1 0 0,-1 0-1 0 0,0 1 0 0 0,0-1 1 0 0,0 1-1 0 0,-1-1 0 0 0,1 1 1 0 0,-1 0-1 0 0,0 0 1 0 0,0-1-1 0 0,0 1 0 0 0,0 0 1 0 0,-1 0-1 0 0,0 0 1 0 0,0 0-1 0 0,0 0 0 0 0,0 0 1 0 0,0 0-1 0 0,-1 0 0 0 0,0 0 1 0 0,1 0-1 0 0,-2 0-5 0 0,-4 9-49 0 0,-1 0-1 0 0,-1 0 1 0 0,0 0 0 0 0,-1-1-1 0 0,0 0 1 0 0,-1-1-1 0 0,0 0 1 0 0,0 0-1 0 0,-2-1 1 0 0,1-1 0 0 0,-1 0-1 0 0,0-1 1 0 0,-1 0-1 0 0,0 0 1 0 0,-1-1-1 0 0,-8 2 50 0 0,-7-22-6089 0 0,27 3 4661 0 0</inkml:trace>
  <inkml:trace contextRef="#ctx0" brushRef="#br0" timeOffset="421.551">415 158 1316 0 0,'-61'38'4336'0'0,"-17"12"-3290"0"0,59-34-698 0 0,8-9-232 0 0,2 0-1 0 0,-1 0 1 0 0,1 1-1 0 0,0 0 1 0 0,1 1-1 0 0,0 0 1 0 0,0 0-1 0 0,1 1 1 0 0,0 0-1 0 0,0 0 1 0 0,1 1 0 0 0,1-1-1 0 0,0 1 1 0 0,1 1-1 0 0,-1-1 1 0 0,2 1-1 0 0,-1 5-115 0 0,4-14-21 0 0,0 1 0 0 0,1 0 0 0 0,-1-1 0 0 0,1 1 1 0 0,0 0-1 0 0,0-1 0 0 0,1 1 0 0 0,-1-1 0 0 0,1 1 0 0 0,-1-1 0 0 0,1 0 0 0 0,0 0 0 0 0,0 0 0 0 0,1 0 0 0 0,-1 0 0 0 0,0 0 0 0 0,1 0 1 0 0,0-1-1 0 0,0 0 0 0 0,0 1 0 0 0,0-1 0 0 0,0 0 0 0 0,0 0 0 0 0,0-1 0 0 0,1 1 0 0 0,-1-1 0 0 0,1 1 0 0 0,-1-1 0 0 0,1 0 21 0 0,104-5-5617 0 0,-94-4 4407 0 0</inkml:trace>
  <inkml:trace contextRef="#ctx0" brushRef="#br0" timeOffset="792.29">482 437 1148 0 0,'-46'143'5771'0'0,"45"-140"-5695"0"0,0 1 1 0 0,0 0-1 0 0,0-1 0 0 0,1 1 0 0 0,0 0 1 0 0,0-1-1 0 0,0 1 0 0 0,0 0 0 0 0,0-1 0 0 0,1 1 1 0 0,-1 0-1 0 0,1-1 0 0 0,0 1 0 0 0,0-1 1 0 0,1 1-1 0 0,-1-1 0 0 0,1 1 0 0 0,0-1 0 0 0,0 0 1 0 0,0 0-1 0 0,0 0 0 0 0,0 0 0 0 0,1 0 0 0 0,-1 0 1 0 0,1-1-1 0 0,0 1 0 0 0,-1-1 0 0 0,1 0 1 0 0,0 0-1 0 0,1 0 0 0 0,-1 0 0 0 0,0 0 0 0 0,1-1 1 0 0,-1 1-1 0 0,1-1 0 0 0,-1 0 0 0 0,1 0 1 0 0,1 0-77 0 0,-1-1-193 0 0,-1 0 1 0 0,1 0 0 0 0,-1 0 0 0 0,1-1 0 0 0,-1 1 0 0 0,0-1 0 0 0,1 0 0 0 0,-1 0 0 0 0,0 0-1 0 0,1 0 1 0 0,-1 0 0 0 0,0-1 0 0 0,0 0 0 0 0,0 1 0 0 0,0-1 0 0 0,0 0 0 0 0,-1-1 0 0 0,1 1 0 0 0,-1 0-1 0 0,1-1 1 0 0,-1 1 0 0 0,0-1 0 0 0,0 0 0 0 0,0 0 0 0 0,0 0 0 0 0,0 0 0 0 0,-1 0 0 0 0,1 0-1 0 0,-1 0 1 0 0,0-1 0 0 0,0 1 0 0 0,0 0 0 0 0,-1-1 0 0 0,1 1 0 0 0,-1-1 0 0 0,0 1 0 0 0,0-4 192 0 0,0-10-1240 0 0</inkml:trace>
  <inkml:trace contextRef="#ctx0" brushRef="#br0" timeOffset="1120.533">506 299 924 0 0,'-6'15'9944'0'0,"-16"-20"-8681"0"0,-4-1-1959 0 0,29 3-8499 0 0,2 2 7843 0 0</inkml:trace>
  <inkml:trace contextRef="#ctx0" brushRef="#br0" timeOffset="1729.616">1130 146 1644 0 0,'-14'-17'4932'0'0,"-64"20"-3660"0"0,78-3-1241 0 0,-23 3 162 0 0,0 2 0 0 0,0 1 0 0 0,1 0 0 0 0,0 2 0 0 0,0 0 0 0 0,1 2 0 0 0,0 0 0 0 0,1 2 0 0 0,0 0 0 0 0,1 1 0 0 0,0 1 0 0 0,1 1 0 0 0,-2 2-193 0 0,-13 43 588 0 0,63-17-206 0 0,-21-37-393 0 0,1 0 1 0 0,-1-1-1 0 0,1 0 1 0 0,0-1-1 0 0,0 0 0 0 0,1 0 1 0 0,-1-1-1 0 0,1 0 1 0 0,0-1-1 0 0,0-1 1 0 0,-1 1-1 0 0,8-2 11 0 0,83 3-3251 0 0,-90-3 2372 0 0,79-24-3294 0 0,-79 17 2869 0 0</inkml:trace>
  <inkml:trace contextRef="#ctx0" brushRef="#br0" timeOffset="2038.286">812 271 1856 0 0,'-10'8'3452'0'0,"21"-9"-397"0"0,223-27-1813 0 0,-194 25-1701 0 0,86-24-6397 0 0,-121 22 5502 0 0</inkml:trace>
  <inkml:trace contextRef="#ctx0" brushRef="#br0" timeOffset="2738.699">1397 160 1508 0 0,'-12'93'4871'0'0,"44"34"-3134"0"0,-10-67-721 0 0,-22-60-902 0 0,0 0-62 0 0,0 0-34 0 0,-14 18-71 0 0,-54-50-163 0 0,62 25 219 0 0,-1-1-1 0 0,1 1 0 0 0,1-1 0 0 0,-1-1 0 0 0,1 1 0 0 0,1-1 0 0 0,0 0 0 0 0,0 0 0 0 0,0 0 0 0 0,1 0 0 0 0,1-1 0 0 0,0 1 0 0 0,0-1 0 0 0,1 1 0 0 0,0-1 0 0 0,0 0 0 0 0,1 0 0 0 0,1 1 0 0 0,-1-1 0 0 0,2 0 0 0 0,-1 0 0 0 0,1 1 0 0 0,1-1 0 0 0,0 1 0 0 0,0 0 0 0 0,1 0-2 0 0,-1-2 35 0 0,1 0 0 0 0,1 0 0 0 0,0 1 0 0 0,0-1 0 0 0,1 1 0 0 0,0 1 0 0 0,1-1 0 0 0,0 1 0 0 0,0 0 0 0 0,1 1 0 0 0,0 0-1 0 0,1 0 1 0 0,0 1 0 0 0,0 0 0 0 0,0 0 0 0 0,1 1 0 0 0,0 0 0 0 0,0 1 0 0 0,1 0 0 0 0,0 1 0 0 0,-1 0 0 0 0,3 0-35 0 0,-11 4 20 0 0,22 29 37 0 0,-59 76 287 0 0,-68 32 1049 0 0,170-107-608 0 0,160 49-3140 0 0,-189-62-12 0 0,-12-9-2898 0 0,-21-7 3968 0 0</inkml:trace>
  <inkml:trace contextRef="#ctx0" brushRef="#br0" timeOffset="3000.726">2087 221 1604 0 0,'0'0'818'0'0,"-10"5"3350"0"0,-17 10-3093 0 0,4 2-743 0 0,1 2-1 0 0,0 0 0 0 0,1 2 1 0 0,2 0-1 0 0,0 1 0 0 0,1 1 0 0 0,1 1 1 0 0,2 0-1 0 0,0 2-331 0 0,14-26-394 0 0,-5 10 548 0 0,2-9-2376 0 0,0-4-3315 0 0,-12-17 4337 0 0</inkml:trace>
  <inkml:trace contextRef="#ctx0" brushRef="#br0" timeOffset="3247.575">1743 217 1772 0 0,'17'-6'5972'0'0,"30"32"-5042"0"0,-40-21-398 0 0,256 189 1820 0 0,-201-140-3545 0 0,31 20-6764 0 0,-89-72 6689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166 254 976 0 0,'-32'-13'2826'0'0,"1"-3"-2002"0"0,-68 25 2696 0 0,97-6-3335 0 0,0 6 774 0 0,22-10-827 0 0,297-25 698 0 0,54 16-273 0 0,-369 10-541 0 0,0 0-439 0 0,23-1-1593 0 0,-12-1-3098 0 0,-4-9 3858 0 0</inkml:trace>
  <inkml:trace contextRef="#ctx0" brushRef="#br0" timeOffset="529.879">667 14 956 0 0,'-88'-14'8903'0'0,"88"14"-8704"0"0,0 0-27 0 0,0 0-35 0 0,0 0-17 0 0,0 0-7 0 0,0 0 9 0 0,0 0-15 0 0,-2 3 282 0 0,159 56 84 0 0,-144-55-455 0 0,1 0-1 0 0,-1 0 1 0 0,0 1 0 0 0,0 1-1 0 0,0 0 1 0 0,-1 1 0 0 0,0 0-1 0 0,-1 1 1 0 0,1 1-1 0 0,-1-1 1 0 0,-1 2 0 0 0,0-1-1 0 0,0 2 1 0 0,-1-1 0 0 0,0 1-1 0 0,-1 0 1 0 0,0 1 0 0 0,-1 0-1 0 0,0 0 1 0 0,-1 1 0 0 0,0 0-1 0 0,-1 0 1 0 0,-1 0-1 0 0,1 5-17 0 0,-7-6 29 0 0,0 0-1 0 0,-1-1 0 0 0,-1 1 0 0 0,0-1 1 0 0,0 0-1 0 0,-1 0 0 0 0,-1-1 0 0 0,0 1 1 0 0,0-1-1 0 0,-1 0 0 0 0,0-1 0 0 0,-1 1 0 0 0,0-1 1 0 0,0-1-1 0 0,-1 0 0 0 0,0 0 0 0 0,-9 5-28 0 0,-10 14 66 0 0,-125 106-1014 0 0,140-114-113 0 0,13-19 928 0 0,1 0 0 0 0,-1-1 0 0 0,0 1 0 0 0,1 0 0 0 0,-1 0-1 0 0,0-1 1 0 0,1 1 0 0 0,-1 0 0 0 0,0 0 0 0 0,1-1 0 0 0,-1 1 0 0 0,1 0 0 0 0,-1 0-1 0 0,0 0 1 0 0,1 0 0 0 0,-1 0 0 0 0,1 0 0 0 0,-1 0 0 0 0,0 0 0 0 0,1-1 0 0 0,-1 1-1 0 0,1 1 1 0 0,-1-1 0 0 0,0 0 0 0 0,1 0 0 0 0,-1 0 0 0 0,1 0 0 0 0,-1 0-1 0 0,0 0 1 0 0,1 0 0 0 0,-1 0 0 0 0,1 1 0 0 0,-1-1 0 0 0,0 0 0 0 0,1 0 0 0 0,-1 1-1 0 0,0-1 1 0 0,1 0 0 0 0,-1 0 0 0 0,0 1 0 0 0,1-1 0 0 0,-1 0 0 0 0,0 1 0 0 0,0-1-1 0 0,0 1 1 0 0,1-1 0 0 0,-1 0 0 0 0,0 1 0 0 0,0-1 0 0 0,0 0 0 0 0,0 1 0 0 0,0-1-1 0 0,0 1 1 0 0,1-1 133 0 0,15-9-1238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36 206 2736 0 0,'-32'15'3629'0'0,"29"-15"-3051"0"0,3 0-36 0 0,0 0-68 0 0,0 0-34 0 0,0 0-40 0 0,28 6 317 0 0,159-29 581 0 0,263-15-39 0 0,-320 34-818 0 0,-128 4-525 0 0,-2 0-81 0 0,0 0-44 0 0,8-23-1033 0 0,-14 13 1125 0 0,-1 0-1 0 0,0 1 1 0 0,0 0 0 0 0,-1 0-1 0 0,0 1 1 0 0,-1 0-1 0 0,1 0 1 0 0,-1 1-1 0 0,-1 0 1 0 0,0 1-1 0 0,0 0 1 0 0,0 0 0 0 0,-6-1 117 0 0,-30-22 2518 0 0,75 36-2304 0 0,-22 3-180 0 0,-2 0 0 0 0,0 1 1 0 0,0-1-1 0 0,-1 1 1 0 0,0 0-1 0 0,0 0 0 0 0,-2 0 1 0 0,1 1-1 0 0,-1-1 0 0 0,-1 0 1 0 0,0 1-1 0 0,-1 0 0 0 0,0-1 1 0 0,-1 1-1 0 0,0-1 0 0 0,0 1 1 0 0,-2-1-1 0 0,1 0 0 0 0,-1 0 1 0 0,-1 0-1 0 0,0 0 0 0 0,-1 0 1 0 0,0-1-1 0 0,0 1 0 0 0,-1-1 1 0 0,0-1-1 0 0,-4 4-34 0 0,-25 54-57 0 0,1-1-5621 0 0,35-68 2046 0 0,2-3 2670 0 0,6-8-504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2452 0 0,'0'-10'2080'0'0,"2"-14"2489"0"0,16 38-8237 0 0,-4 14 963 0 0,-5-11 1445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370 198 924 0 0,'5'-97'5306'0'0,"-7"91"-5201"0"0,0 0 0 0 0,0 0 1 0 0,-1 0-1 0 0,0 1 0 0 0,0-1 1 0 0,0 1-1 0 0,-1-1 0 0 0,1 1 1 0 0,-1 0-1 0 0,-1 0 1 0 0,1 1-1 0 0,-1 0 0 0 0,0-1 1 0 0,0 1-1 0 0,0 1 0 0 0,0-1 1 0 0,-1 1-1 0 0,1 0 0 0 0,-1 0 1 0 0,0 1-1 0 0,0-1 0 0 0,-1 1-105 0 0,-4 2 54 0 0,-1 1 0 0 0,1 0-1 0 0,-1 1 1 0 0,1 0 0 0 0,-1 1-1 0 0,1 0 1 0 0,0 0 0 0 0,0 1-1 0 0,1 1 1 0 0,-1 0 0 0 0,1 1-1 0 0,0 0 1 0 0,1 0 0 0 0,-1 1-1 0 0,1 0 1 0 0,0 0 0 0 0,1 1-1 0 0,0 1 1 0 0,0-1 0 0 0,1 1-1 0 0,0 1 1 0 0,0-1 0 0 0,1 1-1 0 0,1 0 1 0 0,0 0 0 0 0,0 1-1 0 0,1 0 1 0 0,0 0 0 0 0,0 0-1 0 0,2 0 1 0 0,-1 0-54 0 0,1-6 5 0 0,0-1 0 0 0,0 1 1 0 0,1 0-1 0 0,-1-1 0 0 0,1 1 0 0 0,0 0 0 0 0,1 0 1 0 0,-1 0-1 0 0,1 0 0 0 0,0 0 0 0 0,0 0 0 0 0,0 0 0 0 0,1 0 1 0 0,-1 0-1 0 0,1-1 0 0 0,1 1 0 0 0,-1 0 0 0 0,1 0 1 0 0,-1-1-1 0 0,1 1 0 0 0,1-1 0 0 0,-1 1 0 0 0,1-1 1 0 0,-1 0-1 0 0,1 0 0 0 0,1 0 0 0 0,-1 0 0 0 0,0-1 1 0 0,1 0-1 0 0,0 1 0 0 0,-1-1 0 0 0,2 0 0 0 0,-1-1 1 0 0,0 1-1 0 0,0-1 0 0 0,1 1 0 0 0,-1-1 0 0 0,1-1 1 0 0,0 1-1 0 0,-1-1 0 0 0,1 0 0 0 0,0 0 0 0 0,0 0 1 0 0,0 0-6 0 0,2-1-41 0 0,-1 1 0 0 0,1-1 0 0 0,0 0 0 0 0,-1-1 0 0 0,1 1 0 0 0,0-1 0 0 0,-1-1 0 0 0,1 1 1 0 0,-1-1-1 0 0,0 0 0 0 0,1-1 0 0 0,-1 1 0 0 0,0-1 0 0 0,-1-1 0 0 0,1 1 0 0 0,0-1 0 0 0,-1 0 1 0 0,0 0-1 0 0,0 0 0 0 0,0-1 0 0 0,0 0 0 0 0,-1 0 0 0 0,0 0 0 0 0,0 0 0 0 0,0-1 0 0 0,0 0 1 0 0,1-4 40 0 0,57-87 465 0 0,-7 112-445 0 0,-19 5-223 0 0,127 65-6201 0 0,-145-75 5050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5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1088 0 0,'3'-19'3111'0'0,"72"-50"2184"0"0,-65 193-3838 0 0,-10-118-1448 0 0,1 0-1 0 0,1 0 1 0 0,-1 0 0 0 0,1-1-1 0 0,0 1 1 0 0,0 0 0 0 0,1-1-1 0 0,-1 1 1 0 0,1-1-1 0 0,0 0 1 0 0,1 0 0 0 0,0 0-1 0 0,-1-1 1 0 0,1 1 0 0 0,1-1-1 0 0,-1 0 1 0 0,1 0 0 0 0,-1 0-1 0 0,1 0 1 0 0,0-1 0 0 0,1 0-1 0 0,-1 0 1 0 0,0-1 0 0 0,1 1-1 0 0,0-1 1 0 0,-1 0-1 0 0,1-1 1 0 0,0 1 0 0 0,0-1-1 0 0,0 0 1 0 0,0-1 0 0 0,0 1-1 0 0,4-1-8 0 0,0-1-20 0 0,0 0-1 0 0,-1-1 0 0 0,1 0 0 0 0,-1-1 1 0 0,0 1-1 0 0,1-2 0 0 0,-1 1 0 0 0,-1-1 1 0 0,1-1-1 0 0,-1 1 0 0 0,1-2 0 0 0,-1 1 1 0 0,-1-1-1 0 0,1 0 0 0 0,-1-1 0 0 0,0 0 1 0 0,0 0-1 0 0,-1 0 0 0 0,0-1 0 0 0,0 0 1 0 0,-1 0-1 0 0,0 0 0 0 0,-1-1 0 0 0,0 1 1 0 0,0-1-1 0 0,2-9 21 0 0,-5 19-1 0 0,-1-1-1 0 0,0 1 1 0 0,0-1 0 0 0,0 1 0 0 0,0-1-1 0 0,0 1 1 0 0,0-1 0 0 0,0 1 0 0 0,0 0-1 0 0,0-1 1 0 0,0 1 0 0 0,0-1-1 0 0,0 1 1 0 0,0-1 0 0 0,0 1 0 0 0,0-1-1 0 0,0 1 1 0 0,-1-1 0 0 0,1 1 0 0 0,0-1-1 0 0,0 1 1 0 0,-1-1 0 0 0,1 1 0 0 0,0-1-1 0 0,-1 0 1 0 0,1 1 0 0 0,0-1-1 0 0,-1 1 1 0 0,1-1 0 0 0,-1 0 0 0 0,1 1-1 0 0,-1-1 1 0 0,1 0 0 0 0,-1 0 0 0 0,1 1-1 0 0,0-1 1 0 0,-1 0 0 0 0,0 0-1 0 0,1 0 1 0 0,-1 0 0 0 0,1 0 0 0 0,-1 1-1 0 0,1-1 1 0 0,-1 0 0 0 0,1 0 0 0 0,-1 0-1 0 0,1 0 1 0 0,-1-1 0 0 0,1 1 0 0 0,-1 0-1 0 0,1 0 1 0 0,-1 0 0 0 0,1 0-1 0 0,-1 0 1 0 0,1-1 0 0 0,-1 1 0 0 0,1 0-1 0 0,-1 0 1 0 0,1-1 0 0 0,-1 1 0 0 0,1 0-1 0 0,-1-1 1 0 0,1 1 1 0 0,3 6-6 0 0,1 0 1 0 0,0 0-1 0 0,1 0 1 0 0,-1 0-1 0 0,1-1 1 0 0,1 0-1 0 0,-1 0 1 0 0,0 0-1 0 0,1 0 1 0 0,0-1-1 0 0,0 0 1 0 0,1 0-1 0 0,-1-1 1 0 0,1 0-1 0 0,-1 0 1 0 0,1 0-1 0 0,0-1 1 0 0,0 0-1 0 0,1 0 1 0 0,-1-1-1 0 0,0 0 1 0 0,0 0-1 0 0,1-1 1 0 0,6 0 5 0 0,3 3-19 0 0,1-1-1 0 0,-1 0 1 0 0,1-2 0 0 0,0 0 0 0 0,-1-1 0 0 0,1 0-1 0 0,-1-2 1 0 0,1 0 0 0 0,-1-1 0 0 0,0 0-1 0 0,0-2 1 0 0,-1 0 0 0 0,1-1 0 0 0,12-7 19 0 0,-26 13-16 0 0,-1-1 0 0 0,1 1 0 0 0,-1-1 0 0 0,1 1 0 0 0,-1-1 0 0 0,1 0 0 0 0,-1 0 0 0 0,0 0 0 0 0,0-1 0 0 0,0 1 0 0 0,0 0 0 0 0,0-1-1 0 0,-1 1 1 0 0,1-1 0 0 0,-1 0 0 0 0,1 1 0 0 0,-1-1 0 0 0,0 0 0 0 0,0 0 0 0 0,0 0 0 0 0,-1 0 0 0 0,1 0 0 0 0,-1 0 0 0 0,0 0 0 0 0,1 0 0 0 0,-1 0 0 0 0,-1 0 0 0 0,1 0 0 0 0,0 0 0 0 0,-1 0 0 0 0,1 0 0 0 0,-1 0 0 0 0,0 0 0 0 0,0 1 0 0 0,0-1 0 0 0,0 0 0 0 0,-1 0 0 0 0,1 1 0 0 0,-1-1 0 0 0,0 1 0 0 0,1-1 0 0 0,-1 1 0 0 0,0 0 0 0 0,-1-1 0 0 0,1 1 0 0 0,0 0 16 0 0,-125-70-93 0 0,55 60-19 0 0,70 12 51 0 0,2 0-40 0 0,-1 9-126 0 0,231 47-1351 0 0,136-19-132 0 0,-357-37 1722 0 0,-1 0 0 0 0,1-1 0 0 0,-1 1 1 0 0,1-2-1 0 0,-1 1 0 0 0,0-1 0 0 0,0 0 0 0 0,1-1 0 0 0,-1 0 0 0 0,-1 0 0 0 0,1-1 0 0 0,0 0 0 0 0,-1 0 1 0 0,0-1-1 0 0,0 0 0 0 0,0 0 0 0 0,-1 0 0 0 0,0-1 0 0 0,0 0 0 0 0,0-1 0 0 0,3-3-12 0 0,-49-43 418 0 0,30 48-319 0 0,0 2 1 0 0,-1-1-1 0 0,0 1 0 0 0,0 1 0 0 0,1 0 1 0 0,-2 0-1 0 0,1 1 0 0 0,0 0 0 0 0,0 1 1 0 0,0 1-1 0 0,0 0 0 0 0,0 0 0 0 0,0 1 1 0 0,0 0-1 0 0,0 1 0 0 0,1 0 0 0 0,-1 1 1 0 0,1 0-1 0 0,0 1 0 0 0,-6 3-99 0 0,12-6 45 0 0,0 0-1 0 0,0 0 1 0 0,0 0-1 0 0,0 1 1 0 0,1-1-1 0 0,-1 1 1 0 0,1 0 0 0 0,0 0-1 0 0,0 0 1 0 0,0 0-1 0 0,0 1 1 0 0,0-1-1 0 0,1 1 1 0 0,-1-1-1 0 0,1 1 1 0 0,0 0-1 0 0,0 0 1 0 0,1 0 0 0 0,-1 1-1 0 0,1-1 1 0 0,0 0-1 0 0,0 0 1 0 0,0 1-1 0 0,0-1 1 0 0,1 0-1 0 0,0 1 1 0 0,0-1 0 0 0,1 5-45 0 0,4 2 18 0 0,1 1 0 0 0,0-1 0 0 0,1 0 0 0 0,1-1 0 0 0,0 0 0 0 0,0 0 0 0 0,1 0 0 0 0,0-1 0 0 0,0 0 0 0 0,1-1 0 0 0,0 0 0 0 0,1-1 0 0 0,0 0 0 0 0,0 0 0 0 0,0-1 0 0 0,1-1 0 0 0,0 0 0 0 0,0-1 0 0 0,0 0 0 0 0,1 0-18 0 0,258 45-5749 0 0,-244-48 4287 0 0,3-1 59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5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1132 0 0,'17'15'4113'0'0,"-5"52"-3409"0"0,-11-62-422 0 0,33 438 3646 0 0,-17-390-3016 0 0,-17-53-833 0 0,0 0-15 0 0,5-4 0 0 0,5-6-57 0 0,-1-1 1 0 0,0-1 0 0 0,0 1-1 0 0,-1-1 1 0 0,-1-1-1 0 0,0 0 1 0 0,0 0 0 0 0,-2 0-1 0 0,1-1 1 0 0,-2 1 0 0 0,0-2-8 0 0,25-54-6 0 0,-29 68 4 0 0,1-2-22 0 0,0 0 0 0 0,-1 0 0 0 0,1 1 0 0 0,0-1 0 0 0,1 0 0 0 0,-1 1 0 0 0,0-1 0 0 0,1 1 0 0 0,-1-1 1 0 0,1 1-1 0 0,0 0 0 0 0,0 0 0 0 0,0 0 0 0 0,0 0 0 0 0,0 0 0 0 0,0 0 0 0 0,1 0 0 0 0,-1 1 0 0 0,1-1 0 0 0,-1 1 0 0 0,1-1 0 0 0,-1 1 0 0 0,1 0 0 0 0,0 0 0 0 0,0 1 0 0 0,-1-1 0 0 0,1 0 0 0 0,0 1 0 0 0,3 0 24 0 0,63 79-183 0 0,-64-69 77 0 0,1-1-1 0 0,0 0 1 0 0,1-1-1 0 0,0 1 1 0 0,0-1-1 0 0,1-1 1 0 0,0 1-1 0 0,0-1 1 0 0,1-1-1 0 0,-1 1 1 0 0,2-2-1 0 0,-1 1 1 0 0,10 3 106 0 0,-7-6-422 0 0,-1 0 1 0 0,1-1 0 0 0,0-1 0 0 0,-1 0 0 0 0,1-1 0 0 0,0 0-1 0 0,0 0 1 0 0,-1-2 0 0 0,1 1 0 0 0,0-1 0 0 0,-1-1 0 0 0,1 0-1 0 0,0-1 422 0 0,3 0-432 0 0,16-4-884 0 0</inkml:trace>
  <inkml:trace contextRef="#ctx0" brushRef="#br0" timeOffset="386.863">820 227 1484 0 0,'-8'-3'195'0'0,"0"0"-1"0"0,0 1 1 0 0,-1 0 0 0 0,1 1-1 0 0,0 0 1 0 0,-1 0 0 0 0,1 0-1 0 0,-1 1 1 0 0,1 1 0 0 0,0-1-1 0 0,-1 2 1 0 0,1-1 0 0 0,0 1-1 0 0,-1 0 1 0 0,1 0 0 0 0,0 1-1 0 0,0 0 1 0 0,1 1 0 0 0,-1 0-1 0 0,1 0 1 0 0,0 1 0 0 0,0-1-1 0 0,0 1 1 0 0,0 1 0 0 0,1 0-1 0 0,0-1 1 0 0,0 2 0 0 0,1-1-1 0 0,0 1 1 0 0,0 0 0 0 0,0 0-1 0 0,1 0 1 0 0,0 1 0 0 0,0-1-1 0 0,1 1 1 0 0,0 0 0 0 0,1 0-1 0 0,-2 5-194 0 0,6-10 42 0 0,0 1 0 0 0,0-1 0 0 0,1 0-1 0 0,-1 0 1 0 0,0 0 0 0 0,1 0 0 0 0,0 0-1 0 0,0 0 1 0 0,0-1 0 0 0,0 0-1 0 0,0 1 1 0 0,0-1 0 0 0,1 0 0 0 0,-1 0-1 0 0,1-1 1 0 0,0 1 0 0 0,-1-1-1 0 0,1 0 1 0 0,0 0 0 0 0,0 0 0 0 0,0 0-1 0 0,-1-1 1 0 0,1 1 0 0 0,0-1-1 0 0,0 0 1 0 0,0-1 0 0 0,0 1 0 0 0,3-1-42 0 0,1 1-3 0 0,0 1 0 0 0,0-2 1 0 0,0 1-1 0 0,0-1 0 0 0,0 0 1 0 0,-1-1-1 0 0,1 0 1 0 0,0 0-1 0 0,-1-1 0 0 0,0 0 1 0 0,1 0-1 0 0,-1-1 0 0 0,0 1 1 0 0,-1-2-1 0 0,1 1 0 0 0,-1-1 1 0 0,0 0-1 0 0,0 0 1 0 0,2-3 2 0 0,-4-18 482 0 0,-5 26-460 0 0,1-1 0 0 0,-1 1 1 0 0,1-1-1 0 0,0 0 1 0 0,-1 1-1 0 0,1-1 0 0 0,-1 0 1 0 0,1 0-1 0 0,0 1 1 0 0,0-1-1 0 0,-1 0 0 0 0,1 0 1 0 0,0 1-1 0 0,0-1 1 0 0,0 0-1 0 0,0 0 0 0 0,0 0 1 0 0,0 1-1 0 0,0-1 1 0 0,0 0-1 0 0,0 0 0 0 0,1 1 1 0 0,-1-1-1 0 0,0 0 1 0 0,0 0-1 0 0,1 1 0 0 0,-1-1 1 0 0,0 0-1 0 0,1 1 1 0 0,-1-1-1 0 0,1 0 0 0 0,-1 1 1 0 0,1-1-1 0 0,-1 0 1 0 0,1 1-1 0 0,-1-1 0 0 0,1 1 1 0 0,0-1-1 0 0,-1 1 1 0 0,1 0-1 0 0,0-1 0 0 0,-1 1 1 0 0,1-1-1 0 0,0 1 1 0 0,-1 0-1 0 0,1 0 0 0 0,0-1 1 0 0,0 1-1 0 0,-1 0 1 0 0,1 0-1 0 0,0 0 0 0 0,0 0 1 0 0,0 0-1 0 0,-1 0 1 0 0,1 0-1 0 0,0 0 0 0 0,0 0 1 0 0,-1 1-1 0 0,1-1 1 0 0,0 0-1 0 0,0 0 0 0 0,-1 1 1 0 0,1-1-1 0 0,0 0 1 0 0,0 1-1 0 0,-1-1 0 0 0,1 1-22 0 0,59 46-144 0 0,1 1-1908 0 0,-19-19-4847 0 0,-40-28 5480 0 0</inkml:trace>
  <inkml:trace contextRef="#ctx0" brushRef="#br0" timeOffset="996.05">1106 180 1048 0 0,'8'-1'5181'0'0,"0"28"-4113"0"0,-4-11-833 0 0,0 1 1 0 0,1-1 0 0 0,1 0-1 0 0,0 0 1 0 0,1 0-1 0 0,1-1 1 0 0,1 0 0 0 0,0-1-1 0 0,0 1 1 0 0,5 2-236 0 0,-8-14 11 0 0,0-1 0 0 0,0-1 0 0 0,0 1 0 0 0,0-1 0 0 0,1 0-1 0 0,-1 0 1 0 0,0-1 0 0 0,1 0 0 0 0,-1 0 0 0 0,0-1 0 0 0,1 1 0 0 0,-1-1 0 0 0,0-1 0 0 0,0 1 0 0 0,0-1 0 0 0,0 0 0 0 0,0 0 0 0 0,0-1 0 0 0,0 0-1 0 0,-1 0 1 0 0,1 0 0 0 0,-1-1 0 0 0,0 0 0 0 0,0 0 0 0 0,0 0 0 0 0,-1 0 0 0 0,1-1 0 0 0,-1 0 0 0 0,0 0 0 0 0,-1 0 0 0 0,2-2-11 0 0,8-4-24 0 0,22-8 454 0 0,-33 23-425 0 0,1 1 0 0 0,0-1-1 0 0,0 0 1 0 0,0 0 0 0 0,1 0-1 0 0,0 0 1 0 0,-1 0 0 0 0,1-1 0 0 0,1 0-1 0 0,-1 0 1 0 0,0 0 0 0 0,1 0-1 0 0,-1-1 1 0 0,1 1 0 0 0,0-1-1 0 0,0-1 1 0 0,0 1 0 0 0,0-1 0 0 0,0 1-1 0 0,0-1 1 0 0,1-1 0 0 0,3 1-5 0 0,15 1-4 0 0,0-1 1 0 0,0-2 0 0 0,0 0-1 0 0,0-1 1 0 0,0-1 0 0 0,0-2-1 0 0,-1 0 1 0 0,0-2 0 0 0,0 0-1 0 0,0-2 1 0 0,-1 0 0 0 0,15-10 3 0 0,39-55-48 0 0,-76 72 61 0 0,0 0 1 0 0,0 0-1 0 0,0 0 1 0 0,0 0-1 0 0,0 0 1 0 0,0 0-1 0 0,-1 0 1 0 0,1 0-1 0 0,-1 0 1 0 0,1 0-1 0 0,-1 0 1 0 0,0 0-1 0 0,0 1 1 0 0,0-1-1 0 0,0 0 1 0 0,0 0-1 0 0,0 1 1 0 0,0-1-1 0 0,-1 0 1 0 0,1 1-1 0 0,-1-1 1 0 0,1 1-1 0 0,-1 0 1 0 0,1 0-1 0 0,-1-1 1 0 0,0 1-1 0 0,1 0 1 0 0,-1 0 0 0 0,0 0-1 0 0,0 1 1 0 0,0-1-1 0 0,0 0 1 0 0,0 1-1 0 0,0-1 1 0 0,0 1-1 0 0,0 0 1 0 0,0 0-1 0 0,0 0 1 0 0,0 0-1 0 0,0 0 1 0 0,-2 0-14 0 0,-6-2 63 0 0,-1 1 1 0 0,1-1 0 0 0,-1 2-1 0 0,0 0 1 0 0,1 0 0 0 0,-1 1-1 0 0,0 0 1 0 0,1 1 0 0 0,-1 0-1 0 0,1 1 1 0 0,0 0-1 0 0,0 1 1 0 0,0 0 0 0 0,0 0-1 0 0,-1 2-63 0 0,9-4 10 0 0,-1 0 0 0 0,1 0 0 0 0,0 0 0 0 0,0 1-1 0 0,0-1 1 0 0,0 1 0 0 0,0 0 0 0 0,0-1 0 0 0,1 1 0 0 0,-1 0-1 0 0,1 0 1 0 0,0 0 0 0 0,0 0 0 0 0,0 0 0 0 0,0 0-1 0 0,1 0 1 0 0,-1 0 0 0 0,1 0 0 0 0,0 1 0 0 0,0-1-1 0 0,0 0 1 0 0,0 0 0 0 0,0 0 0 0 0,1 1 0 0 0,-1-1-1 0 0,1 0 1 0 0,0 0 0 0 0,0 0 0 0 0,0 0 0 0 0,1 0-1 0 0,-1 0 1 0 0,0-1 0 0 0,1 1 0 0 0,0 0 0 0 0,2 2-10 0 0,75 91-1009 0 0,159 72-7021 0 0,-207-151 6619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2384 0 0,'6'-5'4018'0'0,"13"-3"-3353"0"0,-19 8-586 0 0,170-57 2386 0 0,-51 21-7098 0 0,-115 35 3179 0 0,-3 0 58 0 0</inkml:trace>
  <inkml:trace contextRef="#ctx0" brushRef="#br0" timeOffset="249.962">10 212 1684 0 0,'5'1'800'0'0,"-1"2"-16"0"0,14 5-196 0 0,1-5 56 0 0,4 3-72 0 0,1-2-139 0 0,1-1-49 0 0,6-3-152 0 0,2 2-24 0 0,-18-2-784 0 0,7 0 51 0 0,29-12-967 0 0,-24 4 68 0 0,1 1-32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5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42 1348 0 0,'10'4'5456'0'0,"8"49"-5003"0"0,56 283-125 0 0,-69-294-4103 0 0,-5-40 2433 0 0,0-2 2 0 0</inkml:trace>
  <inkml:trace contextRef="#ctx0" brushRef="#br0" timeOffset="1320.793">94 272 904 0 0,'-94'-20'6607'0'0,"165"16"-4922"0"0,117-2-3479 0 0,0-8 1 0 0,62-17 1793 0 0,-245 31-19 0 0,0 0 1 0 0,0 0-1 0 0,0 0 1 0 0,0-1-1 0 0,0 0 1 0 0,0 0-1 0 0,0 0 1 0 0,0-1-1 0 0,0 0 1 0 0,-1 0-1 0 0,1 0 1 0 0,-1 0-1 0 0,1-1 1 0 0,-1 1-1 0 0,0-1 1 0 0,0 0 0 0 0,0-1-1 0 0,0 1 1 0 0,-1-1-1 0 0,1 1 1 0 0,-1-1-1 0 0,0 0 1 0 0,0 0-1 0 0,-1-1 1 0 0,1 1-1 0 0,-1 0 1 0 0,0-1-1 0 0,0 0 1 0 0,0 1-1 0 0,0-2 19 0 0,-2 4 42 0 0,-2-9-6 0 0,-30-76 1091 0 0,30 75 580 0 0,9 56-1754 0 0,28 306 1492 0 0,-35-347-1458 0 0,1-4 29 0 0,-1 1 0 0 0,1 0-1 0 0,0-1 1 0 0,-1 1 0 0 0,1 0 0 0 0,-1 0-1 0 0,1 0 1 0 0,0 0 0 0 0,-1-1 0 0 0,1 1 0 0 0,-1 0-1 0 0,1 0 1 0 0,0 0 0 0 0,-1 0 0 0 0,1 0 0 0 0,0 0-1 0 0,-1 1 1 0 0,1-1 0 0 0,-1 0 0 0 0,1 0 0 0 0,0 0-1 0 0,-1 1 1 0 0,1-1 0 0 0,-1 0 0 0 0,1 0-1 0 0,-1 1 1 0 0,1-1 0 0 0,-1 1 0 0 0,1-1 0 0 0,-1 0-1 0 0,1 1 1 0 0,-1-1 0 0 0,1 1 0 0 0,-1-1 0 0 0,0 1-1 0 0,1-1 1 0 0,-1 1 0 0 0,0 0 0 0 0,1-1-1 0 0,-1 1 1 0 0,0-1 0 0 0,0 1 0 0 0,0 0 0 0 0,1-1-1 0 0,-1 1 1 0 0,0-1 0 0 0,0 1 0 0 0,0 0 0 0 0,0-1-1 0 0,0 1 1 0 0,0 0 0 0 0,0-1 0 0 0,-1 1 0 0 0,1-1-1 0 0,0 1 1 0 0,0 0 0 0 0,0-1 0 0 0,-1 1-1 0 0,1-1 1 0 0,0 1-16 0 0,130-165-757 0 0,-126 162 764 0 0,0 1 1 0 0,-1 0-1 0 0,1 1 0 0 0,0-1 1 0 0,0 1-1 0 0,0 0 0 0 0,0 0 1 0 0,0 0-1 0 0,0 0 1 0 0,-1 1-1 0 0,1-1 0 0 0,0 1 1 0 0,0 0-1 0 0,-1 0 0 0 0,1 0 1 0 0,0 1-1 0 0,-1 0 1 0 0,1-1-1 0 0,-1 1 0 0 0,0 0 1 0 0,1 1-1 0 0,-1-1 0 0 0,0 0 1 0 0,0 1-1 0 0,-1 0 0 0 0,1 0 1 0 0,1 2-8 0 0,14 8 80 0 0,-4-2-75 0 0,0-1 0 0 0,0 0 0 0 0,1-1 0 0 0,1-1 0 0 0,-1 0 0 0 0,1-1 0 0 0,1-1 0 0 0,-1 0 0 0 0,1-1 0 0 0,0-1 0 0 0,0-1 0 0 0,0 0 0 0 0,1-1 0 0 0,-1-1 0 0 0,1 0 0 0 0,-1-2 0 0 0,1 0 0 0 0,-1-1 1 0 0,0-1-1 0 0,0 0 0 0 0,0-1 0 0 0,0-1 0 0 0,0-1 0 0 0,-1 0 0 0 0,0-1 0 0 0,13-8-5 0 0,-25 12-23 0 0,0 0 0 0 0,-1-1-1 0 0,1 0 1 0 0,-1 1 0 0 0,0-1 0 0 0,0 0 0 0 0,0 0-1 0 0,0-1 1 0 0,-1 1 0 0 0,0-1 0 0 0,0 1 0 0 0,0-1-1 0 0,0 0 1 0 0,-1 0 0 0 0,0 0 0 0 0,0 1 0 0 0,0-1-1 0 0,0 0 1 0 0,-1 0 0 0 0,0 0 0 0 0,0-1 0 0 0,0 1-1 0 0,-1 0 1 0 0,0 0 0 0 0,0 1 0 0 0,0-1 0 0 0,0 0-1 0 0,-1 0 1 0 0,0 0 0 0 0,0 1 0 0 0,0-1 0 0 0,0 1-1 0 0,-1 0 1 0 0,0-1 0 0 0,0 1 0 0 0,0 0 0 0 0,0 1-1 0 0,-1-1 1 0 0,1 0 0 0 0,-1 1 0 0 0,0 0 0 0 0,0 0-1 0 0,0 0 1 0 0,-1 1 0 0 0,1-1 0 0 0,-1 1 0 0 0,1 0-1 0 0,-1 0 24 0 0,-10-3 23 0 0,0 0 1 0 0,0 2-1 0 0,-1 0 0 0 0,1 0 0 0 0,-1 1 0 0 0,0 1 0 0 0,0 1 0 0 0,1 0 0 0 0,-1 1 0 0 0,0 1 0 0 0,1 0 0 0 0,-1 1 0 0 0,1 1 0 0 0,0 0 0 0 0,0 1 0 0 0,0 1 0 0 0,0 0 0 0 0,1 1 0 0 0,-2 2-23 0 0,12-5 20 0 0,-1 0 0 0 0,1 0 0 0 0,0 0 0 0 0,1 0 0 0 0,-1 1 0 0 0,1-1 0 0 0,0 1 0 0 0,0 0 0 0 0,0 0 0 0 0,1 1 0 0 0,0-1 0 0 0,0 0 0 0 0,0 1 0 0 0,0-1 0 0 0,1 1 1 0 0,0-1-1 0 0,0 1 0 0 0,1 0 0 0 0,0 0 0 0 0,0-1 0 0 0,0 1 0 0 0,0 0 0 0 0,1-1 0 0 0,0 1 0 0 0,0 0 0 0 0,1-1 0 0 0,-1 1 0 0 0,1-1 0 0 0,1 0 0 0 0,-1 1 0 0 0,1-1 0 0 0,-1 0 0 0 0,1 0 0 0 0,1-1 0 0 0,-1 1 0 0 0,1-1 0 0 0,0 0 0 0 0,0 1 0 0 0,0-2 1 0 0,0 1-1 0 0,1 0 0 0 0,0-1 0 0 0,0 0 0 0 0,-1 0 0 0 0,2 0 0 0 0,-1-1 0 0 0,0 0 0 0 0,0 0 0 0 0,1 0 0 0 0,-1-1 0 0 0,2 1-20 0 0,8 5-113 0 0,0 0 0 0 0,1 0 0 0 0,0-2 0 0 0,0 0 0 0 0,1-1 0 0 0,-1 0 0 0 0,1-2 0 0 0,0 0 0 0 0,-1 0 0 0 0,1-2-1 0 0,0 0 1 0 0,0-1 0 0 0,0-1 0 0 0,0 0 0 0 0,-1-1 0 0 0,1-1 0 0 0,-1-1 0 0 0,0 0 0 0 0,0-1 0 0 0,5-3 113 0 0,-15 2-30 0 0,0 1-1 0 0,0-1 1 0 0,0 0 0 0 0,-1 0-1 0 0,-1-1 1 0 0,1 1-1 0 0,-1-1 1 0 0,0 0 0 0 0,-1 0-1 0 0,0-1 1 0 0,0 1 0 0 0,-1 0-1 0 0,0-1 1 0 0,0 0-1 0 0,0-6 31 0 0,32-83 797 0 0,6 67-514 0 0,-39 31-282 0 0,24 17 47 0 0,-12 31 807 0 0,-13-47-679 0 0,0 44 1313 0 0,3-44-1434 0 0,0-1 0 0 0,-1 1 0 0 0,1 0 0 0 0,0 0 0 0 0,-1-1 0 0 0,1 0 0 0 0,0 1 0 0 0,0-1 0 0 0,-1 0 0 0 0,1-1 0 0 0,0 1 0 0 0,0 0 0 0 0,-1-1 0 0 0,1 1 0 0 0,0-1 0 0 0,-1 0 0 0 0,1 0 0 0 0,-1 0 0 0 0,1 0 0 0 0,-1-1-1 0 0,1 1 1 0 0,-1 0 0 0 0,0-1 0 0 0,0 0 0 0 0,0 0 0 0 0,1 1 0 0 0,-2-1 0 0 0,1 0 0 0 0,0-1-55 0 0,3 0 74 0 0,9-5-32 0 0,0 0 0 0 0,0 2 0 0 0,0-1 0 0 0,1 2 0 0 0,0 0 0 0 0,1 0 0 0 0,-1 2 0 0 0,0 0 0 0 0,1 0 0 0 0,14 1-42 0 0,-20 7-84 0 0,-1 0 0 0 0,0 1 0 0 0,-1 0 0 0 0,1 1 0 0 0,-1-1 0 0 0,0 2 0 0 0,-1-1 0 0 0,0 1 0 0 0,0 0 0 0 0,0 1 0 0 0,-1-1 0 0 0,-1 1 0 0 0,5 10 84 0 0,-8-17-60 0 0,37 60-2265 0 0,-8 4-4371 0 0,-29-58 5420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5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58 133 1792 0 0,'3'31'5655'0'0,"10"37"-3505"0"0,7 43-1690 0 0,-2 118 1409 0 0,-18-228-1857 0 0,0 0 0 0 0,-1 0-1 0 0,1 0 1 0 0,-1 0 0 0 0,1 0 0 0 0,-1 0 0 0 0,1 0 0 0 0,-1 0 0 0 0,0-1 0 0 0,1 1 0 0 0,-1 0 0 0 0,0 0-1 0 0,0-1 1 0 0,1 1 0 0 0,-1 0 0 0 0,0-1 0 0 0,0 1 0 0 0,0 0 0 0 0,0-1 0 0 0,0 0 0 0 0,0 1 0 0 0,0-1-1 0 0,0 1 1 0 0,0-1 0 0 0,0 0 0 0 0,0 0 0 0 0,0 0 0 0 0,0 0 0 0 0,0 0 0 0 0,0 0 0 0 0,0 0-1 0 0,-1 0 1 0 0,1 0 0 0 0,0 0 0 0 0,0 0 0 0 0,0-1 0 0 0,0 1 0 0 0,0 0 0 0 0,0-1 0 0 0,0 1 0 0 0,0-1-1 0 0,0 1 1 0 0,0-1 0 0 0,1 1 0 0 0,-1-1 0 0 0,0 0 0 0 0,0 0 0 0 0,0 1 0 0 0,1-1 0 0 0,-1 0 0 0 0,0 0-1 0 0,1 0 1 0 0,-1 0 0 0 0,1 0 0 0 0,-1 0 0 0 0,1 0 0 0 0,-1 0 0 0 0,1 0-12 0 0,-9-12-51 0 0,1-1 1 0 0,0 1-1 0 0,2-1 1 0 0,-1-1-1 0 0,2 0 0 0 0,0 0 1 0 0,0 0-1 0 0,1 0 1 0 0,1 0-1 0 0,1-1 0 0 0,0 0 1 0 0,1 1-1 0 0,1-1 1 0 0,1 0-1 0 0,0 0 1 0 0,0 1-1 0 0,2-1 0 0 0,0 1 1 0 0,1 0-1 0 0,0-1 1 0 0,6-10 50 0 0,-4 11-18 0 0,1 0 0 0 0,1 1 1 0 0,0 0-1 0 0,0 1 0 0 0,2 0 0 0 0,0 0 1 0 0,0 1-1 0 0,1 0 0 0 0,0 1 0 0 0,1 0 1 0 0,1 0-1 0 0,-1 2 0 0 0,2 0 0 0 0,-1 0 1 0 0,1 1-1 0 0,1 1 0 0 0,-1 0 0 0 0,1 1 1 0 0,0 1-1 0 0,1 0 0 0 0,-1 1 0 0 0,1 0 1 0 0,9 1 17 0 0,-23 3 1 0 0,1 1-1 0 0,0-1 1 0 0,-1 1 0 0 0,1 0 0 0 0,-1 0 0 0 0,1 0 0 0 0,-1 0 0 0 0,0 1 0 0 0,1-1 0 0 0,-1 1 0 0 0,0-1 0 0 0,0 1-1 0 0,0 0 1 0 0,0 0 0 0 0,0 0 0 0 0,0 0 0 0 0,-1 0 0 0 0,1 0 0 0 0,-1 0 0 0 0,1 1 0 0 0,-1-1 0 0 0,0 0-1 0 0,0 1 1 0 0,0-1 0 0 0,0 1 0 0 0,-1 0 0 0 0,1-1 0 0 0,0 1 0 0 0,-1 0 0 0 0,0-1 0 0 0,0 1 0 0 0,0 0-1 0 0,0-1 1 0 0,0 1 0 0 0,0 0 0 0 0,-1-1 0 0 0,1 1 0 0 0,-1 0 0 0 0,0-1 0 0 0,0 1 0 0 0,0-1 0 0 0,0 1 0 0 0,0-1-1 0 0,-1 0 1 0 0,1 1 0 0 0,0-1 0 0 0,-1 0 0 0 0,0 0-1 0 0,-11 11 91 0 0,0-2 0 0 0,-1 1-1 0 0,0-2 1 0 0,-1 0 0 0 0,0 0 0 0 0,-1-2-1 0 0,0 0 1 0 0,0-1 0 0 0,-1 0 0 0 0,1-1-1 0 0,-2-1-90 0 0,-56 25 361 0 0,75-27-341 0 0,1 0 0 0 0,-1 0 0 0 0,1-1 0 0 0,0 1 0 0 0,0 0 1 0 0,0-1-1 0 0,0 1 0 0 0,0-1 0 0 0,0 0 0 0 0,1 0 0 0 0,-1 0 0 0 0,1 0 0 0 0,0 0 0 0 0,-1 0 1 0 0,1-1-1 0 0,0 1 0 0 0,0-1 0 0 0,0 0 0 0 0,0 0 0 0 0,1 0 0 0 0,-1 0 0 0 0,0 0 0 0 0,0-1 1 0 0,0 1-1 0 0,1-1 0 0 0,-1 0 0 0 0,3 0-20 0 0,6 4 66 0 0,278 89-2368 0 0,-223-75-43 0 0,-23-14-3546 0 0,-43-4 4664 0 0</inkml:trace>
  <inkml:trace contextRef="#ctx0" brushRef="#br0" timeOffset="359.387">639 83 1120 0 0,'0'0'84'0'0,"1"1"0"0"0,-1-1 0 0 0,0 0 0 0 0,1 1 0 0 0,-1-1 0 0 0,1 0 0 0 0,-1 0 0 0 0,1 1 0 0 0,-1-1 0 0 0,1 0 0 0 0,-1 0 0 0 0,1 0 0 0 0,-1 0 0 0 0,1 0 0 0 0,0 1 0 0 0,-1-1 0 0 0,1 0 0 0 0,-1 0 0 0 0,1 0 0 0 0,-1-1 0 0 0,1 1 0 0 0,-1 0 0 0 0,1 0 0 0 0,-1 0 0 0 0,1 0 0 0 0,-1 0 0 0 0,1-1 0 0 0,-1 1 0 0 0,1 0 0 0 0,-1 0 0 0 0,1-1 0 0 0,-1 1 0 0 0,1 0 0 0 0,-1-1 0 0 0,0 1 0 0 0,1-1 0 0 0,-1 1 0 0 0,0 0 0 0 0,1-1 0 0 0,-1 1 0 0 0,0-1 0 0 0,1 1 0 0 0,-1-1 0 0 0,0 1 0 0 0,0-1 0 0 0,0 1 0 0 0,1-1 0 0 0,-1 1 0 0 0,0-1 0 0 0,0 1 0 0 0,0-1 0 0 0,0 0 0 0 0,0 1 0 0 0,0-1 0 0 0,0 1 0 0 0,0-1 0 0 0,0 1 0 0 0,0-1 0 0 0,-1 0-84 0 0,27 41 1646 0 0,58 309 2732 0 0,-84-347-4363 0 0,0 0-1 0 0,1 0 0 0 0,-1 0 0 0 0,1 0 0 0 0,-1-1 0 0 0,1 1 0 0 0,0 0 0 0 0,0 0 0 0 0,0-1 0 0 0,0 1 0 0 0,0 0 0 0 0,0-1 0 0 0,0 1 0 0 0,0-1 0 0 0,1 0 0 0 0,-1 1 1 0 0,1-1-1 0 0,-1 0 0 0 0,1 0 0 0 0,-1 0 0 0 0,1 0 0 0 0,0 0 0 0 0,-1 0 0 0 0,1 0 0 0 0,0-1 0 0 0,0 1 0 0 0,0-1 0 0 0,-1 1 0 0 0,1-1 0 0 0,0 1 0 0 0,0-1 1 0 0,0 0-1 0 0,0 0 0 0 0,0 0 0 0 0,0 0 0 0 0,0-1 0 0 0,-1 1 0 0 0,1 0 0 0 0,0-1 0 0 0,0 1 0 0 0,0-1 0 0 0,0 0 0 0 0,-1 1 0 0 0,1-1 0 0 0,0 0 0 0 0,-1 0 0 0 0,1 0 1 0 0,-1-1-1 0 0,1 1 0 0 0,-1 0 0 0 0,1 0 0 0 0,-1-1 0 0 0,0 1 0 0 0,0-1 0 0 0,1 1 0 0 0,-1-2-14 0 0,81-86 43 0 0,-80 87-39 0 0,165-287-542 0 0,-157 275-1225 0 0,-5 11-6376 0 0,-5 3 6856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455 372 1612 0 0,'42'-38'3662'0'0,"-42"37"-3613"0"0,1-1 0 0 0,-1 1 1 0 0,0 0-1 0 0,0-1 0 0 0,0 1 0 0 0,0 0 1 0 0,0-1-1 0 0,0 1 0 0 0,-1 0 0 0 0,1-1 0 0 0,0 1 1 0 0,-1 0-1 0 0,1-1 0 0 0,-1 1 0 0 0,1 0 1 0 0,-1 0-1 0 0,0-1 0 0 0,0 1 0 0 0,1 0 1 0 0,-1 0-1 0 0,0 0 0 0 0,0 0 0 0 0,0 0 1 0 0,0 0-1 0 0,0 0 0 0 0,0 1 0 0 0,0-1 1 0 0,0 0-1 0 0,-1 0 0 0 0,1 1 0 0 0,0-1 1 0 0,0 1-1 0 0,-1-1 0 0 0,1 1 0 0 0,0 0 1 0 0,-1-1-1 0 0,1 1 0 0 0,0 0 0 0 0,-1 0 1 0 0,1 0-1 0 0,0 0 0 0 0,-1 0-49 0 0,-17-4 165 0 0,-1 1 0 0 0,1 1 0 0 0,-1 1 0 0 0,0 0 1 0 0,1 1-1 0 0,-1 2 0 0 0,1 0 0 0 0,-1 1 0 0 0,1 1 0 0 0,0 0 0 0 0,-2 3-165 0 0,10-7 58 0 0,0 2-1 0 0,0-1 0 0 0,1 1 1 0 0,-1 1-1 0 0,1 0 0 0 0,-1 1 1 0 0,1 0-1 0 0,0 0 0 0 0,1 1 1 0 0,-1 0-1 0 0,1 1 0 0 0,0 0 1 0 0,0 1-1 0 0,1-1 0 0 0,0 2 1 0 0,0-1-1 0 0,0 1 0 0 0,1 0 1 0 0,0 1-1 0 0,1 0 0 0 0,0 0 1 0 0,0 0-1 0 0,1 1 0 0 0,1-1 1 0 0,-1 1-1 0 0,1 0 0 0 0,-1 8-57 0 0,9-8-50 0 0,1-1-1 0 0,1 1 0 0 0,0-1 0 0 0,0 0 0 0 0,0 0 0 0 0,1-1 1 0 0,1 0-1 0 0,-1 0 0 0 0,1-1 0 0 0,1 1 0 0 0,-1-2 1 0 0,1 1-1 0 0,0-1 0 0 0,1-1 0 0 0,-1 0 0 0 0,1 0 1 0 0,0-1-1 0 0,0 0 0 0 0,1-1 0 0 0,-1 0 0 0 0,1 0 0 0 0,0-1 1 0 0,0-1-1 0 0,2 0 51 0 0,179 4-5876 0 0,-121-19 4517 0 0</inkml:trace>
  <inkml:trace contextRef="#ctx0" brushRef="#br0" timeOffset="747.137">931 392 1504 0 0,'-61'-9'4367'0'0,"-30"35"-3181"0"0,85-24-1115 0 0,1 0-1 0 0,0 0 1 0 0,0 1 0 0 0,0-1 0 0 0,0 1 0 0 0,1 1 0 0 0,-1-1 0 0 0,1 0-1 0 0,0 1 1 0 0,0 0 0 0 0,0 0 0 0 0,0 1 0 0 0,1-1 0 0 0,-1 1 0 0 0,1-1-1 0 0,0 1 1 0 0,1 0 0 0 0,-1 0 0 0 0,1 0 0 0 0,0 1 0 0 0,0-1 0 0 0,1 0-1 0 0,0 1 1 0 0,0-1 0 0 0,-1 3-71 0 0,2-7 61 0 0,0-1 25 0 0,42 19 0 0 0,-32-20-147 0 0,0 0 0 0 0,0-1 1 0 0,0 0-1 0 0,-1-1 0 0 0,1 0 0 0 0,-1-1 1 0 0,1 0-1 0 0,-1 0 0 0 0,0-1 0 0 0,-1 0 1 0 0,1-1-1 0 0,-1 0 0 0 0,0 0 0 0 0,0-1 1 0 0,-1 0-1 0 0,0 0 0 0 0,0 0 0 0 0,-1-1 1 0 0,3-4 60 0 0,-8 10-16 0 0,1-2 15 0 0,0 0 0 0 0,1 0 1 0 0,-1-1-1 0 0,1 1 0 0 0,0 1 1 0 0,0-1-1 0 0,0 0 0 0 0,1 1 0 0 0,-1-1 1 0 0,1 1-1 0 0,0 0 0 0 0,0 1 1 0 0,0-1-1 0 0,0 0 0 0 0,0 1 0 0 0,1 0 1 0 0,-1 0-1 0 0,2 0 1 0 0,-5 2-57 0 0,-1 0 50 0 0,0 0 7 0 0,3 2 41 0 0,18 49 338 0 0,-21-50-259 0 0,0 43 170 0 0,0-43-285 0 0,0-1-1 0 0,1 1 0 0 0,-1 0 1 0 0,1 0-1 0 0,-1 0 1 0 0,1 0-1 0 0,-1 0 1 0 0,1-1-1 0 0,-1 1 1 0 0,1 0-1 0 0,0 0 0 0 0,-1-1 1 0 0,1 1-1 0 0,0 0 1 0 0,0-1-1 0 0,-1 1 1 0 0,1-1-1 0 0,0 1 1 0 0,0-1-1 0 0,0 1 0 0 0,0-1 1 0 0,0 0-1 0 0,0 0 1 0 0,0 1-1 0 0,0-1 1 0 0,0 0-1 0 0,0 0 1 0 0,0 0-1 0 0,0 0 0 0 0,0 0 1 0 0,0 0-1 0 0,0 0 1 0 0,0 0-1 0 0,-1 0 1 0 0,1-1-1 0 0,0 1 1 0 0,0 0-1 0 0,0-1 0 0 0,0 1 1 0 0,0 0-1 0 0,0-1 1 0 0,0 1-1 0 0,0-1 1 0 0,-1 0-1 0 0,1 1 1 0 0,0-1-1 0 0,0 1 0 0 0,-1-1 1 0 0,1 0-1 0 0,-1 0 1 0 0,1 1-1 0 0,0-1 1 0 0,-1 0-1 0 0,1 0 1 0 0,-1 0-1 0 0,0 0 0 0 0,1 0 1 0 0,-1 0-1 0 0,0 0 1 0 0,1 0-1 0 0,-1 0-4 0 0,57-53-351 0 0,24-32-1008 0 0,-47 152 1033 0 0,-25-53 273 0 0,77 92-173 0 0,-6-70-2995 0 0,-63-35 1986 0 0</inkml:trace>
  <inkml:trace contextRef="#ctx0" brushRef="#br0" timeOffset="995.196">1710 84 2096 0 0,'-3'-33'5803'0'0,"3"47"-2350"0"0,52 230-2876 0 0,-8-72-4939 0 0,-45-134 2 0 0,-11-14 2969 0 0</inkml:trace>
  <inkml:trace contextRef="#ctx0" brushRef="#br0" timeOffset="1336.179">1468 420 1744 0 0,'11'-16'7323'0'0,"85"-15"-6285"0"0,-11 11-712 0 0,0 4 0 0 0,1 4 1 0 0,1 4-1 0 0,17 3-326 0 0,-101 7 35 0 0,0 0-1 0 0,1 1 1 0 0,-1-1 0 0 0,0 1 0 0 0,-1 0 0 0 0,1 0 0 0 0,0 0 0 0 0,-1 0 0 0 0,1 0-1 0 0,-1 0 1 0 0,0 1 0 0 0,0-1 0 0 0,-1 1 0 0 0,1 0 0 0 0,-1-1 0 0 0,0 1 0 0 0,0 0-1 0 0,0 0 1 0 0,0 0 0 0 0,0 0 0 0 0,-1 0 0 0 0,0 0 0 0 0,0 0-35 0 0,0-3-5 0 0,2 20-240 0 0,9 27-4833 0 0,-10-48 1932 0 0,-2 0 1632 0 0</inkml:trace>
  <inkml:trace contextRef="#ctx0" brushRef="#br0" timeOffset="1602.209">1979 71 1132 0 0,'0'-34'6094'0'0,"1"4"-3392"0"0,28 23-9086 0 0,-24 9 5044 0 0</inkml:trace>
  <inkml:trace contextRef="#ctx0" brushRef="#br0" timeOffset="2613.977">2223 260 1660 0 0,'101'57'2494'0'0,"-64"3"-110"0"0,-37-59-2013 0 0,-3 17 810 0 0,-5-8-1108 0 0,7-11-16 0 0,1 1 1 0 0,0-1-1 0 0,-1 1 0 0 0,1-1 0 0 0,-1 1 1 0 0,1-1-1 0 0,-1 1 0 0 0,1 0 1 0 0,-1-1-1 0 0,1 1 0 0 0,-1 0 0 0 0,1-1 1 0 0,-1 1-1 0 0,1 0 0 0 0,-1 0 0 0 0,1-1 1 0 0,-1 1-1 0 0,1 0 0 0 0,-1 0 1 0 0,0 0-1 0 0,1 0 0 0 0,-1 0 0 0 0,1 0 1 0 0,-1 0-1 0 0,0 0 0 0 0,1 0-57 0 0,11-26-118 0 0,2 1 0 0 0,0 0 0 0 0,2 1 0 0 0,1 0 1 0 0,0 1-1 0 0,2 1 0 0 0,1 1 0 0 0,0 1 0 0 0,11-8 118 0 0,-27 28-8 0 0,0 1 0 0 0,-1-1 0 0 0,1 1 0 0 0,0 0 0 0 0,-1-1 0 0 0,1 2 0 0 0,0-1 0 0 0,-1 0 0 0 0,1 0 0 0 0,-1 1 0 0 0,0-1 0 0 0,1 1 0 0 0,-1 0 0 0 0,0 0 0 0 0,0 0 0 0 0,0 0 0 0 0,0 0 1 0 0,-1 0-1 0 0,1 0 0 0 0,0 0 0 0 0,-1 1 0 0 0,0-1 0 0 0,1 1 0 0 0,-1-1 0 0 0,0 1 0 0 0,0 0 0 0 0,-1-1 0 0 0,1 1 0 0 0,-1 0 0 0 0,1 0 0 0 0,-1-1 0 0 0,0 1 0 0 0,0 0 0 0 0,0 0 0 0 0,0 0 0 0 0,0-1 0 0 0,-1 1 0 0 0,0 2 8 0 0,10 27-23 0 0,-6-25-28 0 0,0 1 1 0 0,0-1-1 0 0,1 0 1 0 0,0 0-1 0 0,0 0 1 0 0,1 0-1 0 0,0-1 1 0 0,0 0-1 0 0,1 0 1 0 0,-1 0-1 0 0,1 0 1 0 0,1-1-1 0 0,-1 0 1 0 0,1-1-1 0 0,0 1 1 0 0,0-1-1 0 0,0-1 1 0 0,0 1-1 0 0,1-1 1 0 0,-1 0 0 0 0,1-1-1 0 0,0 0 1 0 0,0 0-1 0 0,0-1 1 0 0,0 0-1 0 0,0 0 1 0 0,0 0-1 0 0,0-1 1 0 0,7-1 50 0 0,-5 1 11 0 0,0 0 1 0 0,0-1 0 0 0,-1 0-1 0 0,1-1 1 0 0,0 0 0 0 0,-1 0-1 0 0,1-1 1 0 0,-1 0 0 0 0,0 0-1 0 0,0-1 1 0 0,0-1 0 0 0,-1 1 0 0 0,1-1-1 0 0,-1-1 1 0 0,0 0 0 0 0,0 0-1 0 0,-1 0 1 0 0,0-1 0 0 0,0 0-1 0 0,-1-1 1 0 0,3-2-12 0 0,12-41 2897 0 0,-25 106-2464 0 0,8-48-441 0 0,0 0 0 0 0,1 0 0 0 0,-1 0 0 0 0,1 0-1 0 0,1-1 1 0 0,-1 1 0 0 0,1-2 0 0 0,0 1 0 0 0,1 0 0 0 0,-1-1 0 0 0,1 0-1 0 0,0-1 1 0 0,0 0 0 0 0,1 0 0 0 0,-1 0 0 0 0,1-1 0 0 0,0 0-1 0 0,0 0 1 0 0,0-1 0 0 0,0 0 0 0 0,0-1 0 0 0,0 0 0 0 0,1 0-1 0 0,-1 0 1 0 0,0-1 0 0 0,1-1 0 0 0,-1 1 0 0 0,0-1 0 0 0,0-1 0 0 0,1 1-1 0 0,-1-1 1 0 0,0-1 0 0 0,-1 0 0 0 0,3 0 8 0 0,-1 0-6 0 0,0 0 0 0 0,-1-1 0 0 0,1 0 1 0 0,-1 0-1 0 0,1-1 0 0 0,-2 0 0 0 0,1-1 0 0 0,0 1 1 0 0,-1-1-1 0 0,0-1 0 0 0,0 1 0 0 0,-1-1 0 0 0,0-1 1 0 0,0 1-1 0 0,-1-1 0 0 0,0 0 0 0 0,0 0 0 0 0,0 0 0 0 0,-1-1 1 0 0,-1 1-1 0 0,0-1 0 0 0,0 0 0 0 0,0 0 0 0 0,-1-1 1 0 0,0-6 5 0 0,-1 14 86 0 0,-4-35 405 0 0,-11 13-104 0 0,18 42-93 0 0,78 100-1916 0 0,41-37-5321 0 0,-102-73 5696 0 0</inkml:trace>
  <inkml:trace contextRef="#ctx0" brushRef="#br0" timeOffset="3456.934">3827 309 1132 0 0,'-19'-47'4679'0'0,"-54"52"-2756"0"0,67-3-1880 0 0,1 1 0 0 0,0 0 0 0 0,-1 0-1 0 0,1 0 1 0 0,0 0 0 0 0,1 1 0 0 0,-1 0 0 0 0,1 0 0 0 0,-1 0 0 0 0,1 0 0 0 0,0 1-1 0 0,1 0 1 0 0,-1 0 0 0 0,1 0 0 0 0,0 0 0 0 0,0 0 0 0 0,0 1 0 0 0,1-1-1 0 0,0 1 1 0 0,0 0 0 0 0,-1 5-43 0 0,3-10 71 0 0,3 17-61 0 0,-1-17-18 0 0,0 1 0 0 0,0 0 0 0 0,1-1 1 0 0,-1 1-1 0 0,0-1 0 0 0,1 0 0 0 0,-1 0 1 0 0,1 0-1 0 0,0 0 0 0 0,-1 0 0 0 0,1 0 1 0 0,0-1-1 0 0,-1 1 0 0 0,1-1 0 0 0,0 0 0 0 0,0 0 1 0 0,-1 0-1 0 0,1 0 0 0 0,0 0 0 0 0,-1-1 1 0 0,1 1-1 0 0,0-1 0 0 0,-1 0 0 0 0,1 1 0 0 0,0-1 1 0 0,-1 0-1 0 0,1-1 0 0 0,-1 1 0 0 0,0 0 1 0 0,1-1-1 0 0,-1 0 0 0 0,0 1 0 0 0,0-1 1 0 0,0 0-1 0 0,0 0 0 0 0,1-1 8 0 0,75-77-114 0 0,1-19 516 0 0,-44 152-214 0 0,-14-6-142 0 0,-20-41-45 0 0,0 0 1 0 0,1-1 0 0 0,0 1 0 0 0,0-1-1 0 0,1 1 1 0 0,-1-1 0 0 0,1 0 0 0 0,1 0-1 0 0,-1 0 1 0 0,1 0 0 0 0,-1-1 0 0 0,1 1-1 0 0,1-1 1 0 0,-1 0 0 0 0,0 0 0 0 0,1 0-1 0 0,0-1 1 0 0,0 0 0 0 0,0 0 0 0 0,0 0 0 0 0,1 0-1 0 0,-1-1 1 0 0,1 0 0 0 0,5 1-2 0 0,-3-3-5 0 0,-1-1 0 0 0,1 0 1 0 0,0 0-1 0 0,0-1 0 0 0,-1 0 0 0 0,1 0 1 0 0,-1-1-1 0 0,1 0 0 0 0,-1 0 0 0 0,0-1 1 0 0,-1 0-1 0 0,1 0 0 0 0,0 0 0 0 0,-1-1 1 0 0,0 0-1 0 0,0-1 0 0 0,-1 1 0 0 0,1-1 1 0 0,-1 0-1 0 0,0 0 0 0 0,-1-1 1 0 0,0 1-1 0 0,0-1 0 0 0,0 0 0 0 0,-1 0 1 0 0,0 0-1 0 0,1-4 5 0 0,-4 11 78 0 0,-1 0 0 0 0,1 1 0 0 0,-1-1 0 0 0,1 0 1 0 0,0 1-1 0 0,-1-1 0 0 0,1 0 0 0 0,-1 0 0 0 0,1 0 0 0 0,-1 1 1 0 0,1-1-1 0 0,-1 0 0 0 0,1 0 0 0 0,-1 0 0 0 0,1 0 0 0 0,-1 0 1 0 0,0 0-1 0 0,1 0 0 0 0,-1 0 0 0 0,1 0 0 0 0,-1 0 0 0 0,0-1-78 0 0,0 10 25 0 0,0-1-1 0 0,0 0 0 0 0,1 1 1 0 0,0-1-1 0 0,0 1 1 0 0,1-1-1 0 0,0 0 0 0 0,0 1 1 0 0,1-1-1 0 0,0 0 1 0 0,0 0-1 0 0,1 0 0 0 0,0 0 1 0 0,2 2-25 0 0,0 0 23 0 0,-5-8-14 0 0,1 1 1 0 0,0-1-1 0 0,0 1 0 0 0,0-1 0 0 0,0 1 0 0 0,0-1 0 0 0,0 0 0 0 0,0 0 0 0 0,1 1 1 0 0,0-1-1 0 0,-1 0 0 0 0,1 0 0 0 0,0-1 0 0 0,0 1 0 0 0,0 0 0 0 0,0-1 0 0 0,0 1 1 0 0,0-1-1 0 0,0 1 0 0 0,0-1 0 0 0,1 0 0 0 0,-1 0 0 0 0,1 0 0 0 0,-1 0 0 0 0,1 0 1 0 0,-1-1-1 0 0,1 1 0 0 0,-1-1 0 0 0,1 0 0 0 0,-1 0 0 0 0,1 0 0 0 0,0 0 1 0 0,-1 0-1 0 0,1 0 0 0 0,-1 0 0 0 0,1-1 0 0 0,0 0-9 0 0,8-3-46 0 0,0-1 0 0 0,0 0 1 0 0,-1-1-1 0 0,0 0 0 0 0,0-1 0 0 0,-1 0 0 0 0,1-1 1 0 0,-1 0-1 0 0,-1 0 0 0 0,0 0 0 0 0,0-1 0 0 0,-1-1 1 0 0,0 1-1 0 0,0-1 0 0 0,3-8 46 0 0,100-99-930 0 0,-105 114 908 0 0,-1 1 1 0 0,1-1 0 0 0,0 1 0 0 0,0 0-1 0 0,0 1 1 0 0,0-1 0 0 0,0 1 0 0 0,0 0 0 0 0,0 0-1 0 0,0 1 1 0 0,0-1 0 0 0,1 1 0 0 0,-1 0-1 0 0,0 1 1 0 0,0-1 0 0 0,0 1 0 0 0,0 0-1 0 0,0 0 1 0 0,0 1 0 0 0,0 0 0 0 0,0-1 0 0 0,0 2-1 0 0,0-1 1 0 0,-1 0 0 0 0,1 1 0 0 0,-1 0-1 0 0,0 0 1 0 0,0 0 0 0 0,0 1 0 0 0,0-1 0 0 0,0 1-1 0 0,-1 0 1 0 0,0 0 0 0 0,0 0 0 0 0,0 1-1 0 0,0-1 1 0 0,1 5 21 0 0,0-4 14 0 0,0 1-1 0 0,-1 0 1 0 0,1 0 0 0 0,-1 0-1 0 0,-1 0 1 0 0,1 1 0 0 0,-1-1-1 0 0,0 1 1 0 0,-1 0 0 0 0,0-1-1 0 0,0 1 1 0 0,0 0 0 0 0,-1 0-1 0 0,0 0 1 0 0,0 0 0 0 0,0 0-1 0 0,-1-1 1 0 0,0 1-1 0 0,-2 6-12 0 0,-72 80-1676 0 0,11-41-2491 0 0,53-44 2793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1496 0 0,'23'-3'6705'0'0,"-4"36"-4884"0"0,8 84-900 0 0,-22-36-5731 0 0,-16-71 2009 0 0,6-8 1401 0 0</inkml:trace>
  <inkml:trace contextRef="#ctx0" brushRef="#br0" timeOffset="465.152">116 175 1912 0 0,'5'-9'255'0'0,"1"0"-1"0"0,0 1 0 0 0,0 0 1 0 0,1 0-1 0 0,0 0 0 0 0,0 1 1 0 0,1 0-1 0 0,0 0 1 0 0,0 1-1 0 0,1 0 0 0 0,-1 0 1 0 0,1 1-1 0 0,1 0 0 0 0,-1 1 1 0 0,1 0-1 0 0,0 0 0 0 0,-1 1 1 0 0,2 1-1 0 0,-1-1 1 0 0,0 2-1 0 0,0-1 0 0 0,1 2 1 0 0,0-1-255 0 0,-5 0 57 0 0,0 1 0 0 0,0 0 0 0 0,0 0 0 0 0,0 0 0 0 0,0 1 0 0 0,0 0 0 0 0,0 0 0 0 0,0 1 1 0 0,0-1-1 0 0,0 1 0 0 0,0 1 0 0 0,-1-1 0 0 0,1 1 0 0 0,-1 0 0 0 0,0 0 0 0 0,0 0 0 0 0,0 1 0 0 0,0 0 0 0 0,0 0 1 0 0,-1 0-1 0 0,0 0 0 0 0,0 1 0 0 0,0 0 0 0 0,0 0 0 0 0,-1 0 0 0 0,0 0 0 0 0,0 0 0 0 0,0 1 0 0 0,-1 0 0 0 0,0-1 1 0 0,0 1-1 0 0,0 0 0 0 0,0 0 0 0 0,-1 0 0 0 0,0 0 0 0 0,-1 0 0 0 0,1 0 0 0 0,-1 0 0 0 0,0 0 0 0 0,-1 0 0 0 0,1 0 1 0 0,-1 0-1 0 0,-1 0 0 0 0,1 0 0 0 0,-1 0 0 0 0,0 1-57 0 0,-1 1-125 0 0,-1-1 0 0 0,0 1 0 0 0,-1-1 0 0 0,0 0 0 0 0,0 0 0 0 0,0 0 0 0 0,-1-1 0 0 0,0 1 1 0 0,0-1-1 0 0,-1-1 0 0 0,0 1 0 0 0,0-1 0 0 0,0-1 0 0 0,0 1 0 0 0,-1-1 0 0 0,0 0 0 0 0,0-1 0 0 0,-3 1 125 0 0,9-3-1481 0 0,-19-21-2884 0 0,18 14 2927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1532 0 0,'2'18'8453'0'0,"-33"78"-8667"0"0,21-66 985 0 0,-110 285-2049 0 0,119-311 1020 0 0,-1 0 0 0 0,0 0 0 0 0,0-1 0 0 0,0 1 0 0 0,-1-1 0 0 0,1 1 0 0 0,-1-1 0 0 0,0 0 1 0 0,0 0-1 0 0,0 0 0 0 0,0 0 0 0 0,-1-1 0 0 0,1 0 0 0 0,-1 1 0 0 0,1-1 0 0 0,-1 0 0 0 0,0-1 1 0 0,0 1-1 0 0,0-1 0 0 0,0 1 0 0 0,0-1 0 0 0,0 0 0 0 0,0-1 0 0 0,-4 1 258 0 0,-5-1-1318 0 0</inkml:trace>
  <inkml:trace contextRef="#ctx0" brushRef="#br0" timeOffset="246.36">0 184 1212 0 0,'5'-9'1343'0'0,"-5"6"-1153"0"0,1 1 1 0 0,0-1 0 0 0,0 1 0 0 0,0-1 0 0 0,0 0-1 0 0,1 1 1 0 0,-1 0 0 0 0,1-1 0 0 0,-1 1 0 0 0,1 0 0 0 0,0 0-1 0 0,0 0 1 0 0,0 0 0 0 0,0 0 0 0 0,0 0 0 0 0,0 1 0 0 0,0-1-1 0 0,1 1 1 0 0,-1-1 0 0 0,0 1 0 0 0,1 0 0 0 0,0 0 0 0 0,-1 0-1 0 0,1 0 1 0 0,-1 0 0 0 0,1 1 0 0 0,0-1 0 0 0,0 1 0 0 0,-1 0-1 0 0,1 0 1 0 0,0 0 0 0 0,0 0 0 0 0,-1 0 0 0 0,1 1 0 0 0,1-1-191 0 0,43 16 141 0 0,0 2 1 0 0,-1 2 0 0 0,-1 2 0 0 0,-1 2 0 0 0,-1 2 0 0 0,9 9-142 0 0,78 55-4962 0 0,-112-77 3603 0 0,-1 1-133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121 304 1484 0 0,'21'-57'8884'0'0,"-21"57"-8730"0"0,-15 171 900 0 0,28-36-942 0 0,-8-21-26 0 0,-8-109-100 0 0,0 1-1 0 0,-1-1 0 0 0,0 1 1 0 0,0-1-1 0 0,0 0 0 0 0,0 0 1 0 0,-1-1-1 0 0,0 0 0 0 0,0 1 1 0 0,0-2-1 0 0,0 1 0 0 0,-1 0 1 0 0,0-1-1 0 0,1 0 0 0 0,-1-1 1 0 0,0 1-1 0 0,0-1 0 0 0,-1 0 1 0 0,1-1-1 0 0,0 1 0 0 0,-3-1 15 0 0,-10 11 483 0 0,61-13 310 0 0,-17 0-576 0 0,158-19-418 0 0,-166 20 388 0 0,22-4-2497 0 0,-38 4 2183 0 0,0 0 0 0 0,0 0 0 0 0,-1 0 1 0 0,1 0-1 0 0,0 0 0 0 0,0 0 0 0 0,-1-1 1 0 0,1 1-1 0 0,0 0 0 0 0,0-1 1 0 0,-1 1-1 0 0,1 0 0 0 0,0-1 0 0 0,-1 1 1 0 0,1-1-1 0 0,0 1 0 0 0,-1-1 0 0 0,1 1 1 0 0,-1-1-1 0 0,1 1 0 0 0,-1-1 1 0 0,1 0-1 0 0,-1 1 0 0 0,1-1 0 0 0,-1 0 1 0 0,0 0-1 0 0,1 1 0 0 0,-1-1 1 0 0,0 0-1 0 0,1 0 0 0 0,-1 1 0 0 0,0-1 1 0 0,0 0-1 0 0,0 0 0 0 0,0 0 0 0 0,0 1 1 0 0,0-1-1 0 0,0 0 0 0 0,0 0 1 0 0,0 0-1 0 0,0 1 0 0 0,-1-1 0 0 0,1 0 1 0 0,0 0-1 0 0,0 1 0 0 0,-1-1 0 0 0,1 0 1 0 0,0 1-1 0 0,-1-1 0 0 0,1 0 1 0 0,-1 1-1 0 0,1-1 0 0 0,-1 0 0 0 0,1 1 1 0 0,-1-1-1 0 0,0 1 0 0 0,1-1 1 0 0,-1 1-1 0 0,0-1 0 0 0,1 1 0 0 0,-1-1 1 0 0,0 1-1 0 0,0 0 127 0 0,-13-13-1239 0 0</inkml:trace>
  <inkml:trace contextRef="#ctx0" brushRef="#br0" timeOffset="247.412">7 211 1440 0 0,'-7'-12'3957'0'0,"20"-4"-717"0"0,121-17-4163 0 0,9-2-4315 0 0,-109 26 3842 0 0</inkml:trace>
  <inkml:trace contextRef="#ctx0" brushRef="#br0" timeOffset="511.155">662 4 1780 0 0,'-32'-4'5380'0'0,"-20"80"-3879"0"0,44-48-1262 0 0,0 1 0 0 0,2-1-1 0 0,1 1 1 0 0,2 0 0 0 0,1 0-1 0 0,1 0 1 0 0,1 1 0 0 0,1 0-239 0 0,0 11 244 0 0,19 167 323 0 0,-15-2-1290 0 0,-5-205 724 0 0,-23 73-2071 0 0,22-71 1817 0 0,-1 0 1 0 0,1 0-1 0 0,-1-1 0 0 0,0 1 0 0 0,0 0 1 0 0,0-1-1 0 0,0 1 0 0 0,0-1 0 0 0,0 0 1 0 0,-1 1-1 0 0,1-1 0 0 0,-1 0 0 0 0,1-1 1 0 0,-1 1-1 0 0,0 0 0 0 0,0-1 0 0 0,0 0 1 0 0,0 1-1 0 0,0-1 0 0 0,0 0 1 0 0,0-1-1 0 0,0 1 0 0 0,0 0 0 0 0,-1-1 1 0 0,0 0 252 0 0,-11 0-1236 0 0</inkml:trace>
  <inkml:trace contextRef="#ctx0" brushRef="#br0" timeOffset="761.11">214 624 1804 0 0,'11'-27'7353'0'0,"49"0"-6945"0"0,-55 25 43 0 0,248-53-3388 0 0,-129 35-1723 0 0,-84 13 3137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0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1048 0 0,'6'1'198'0'0,"1"0"0"0"0,-1 0 0 0 0,0 0 0 0 0,0 1 0 0 0,0 0 0 0 0,0 0 0 0 0,0 1 0 0 0,0 0 0 0 0,0 0 0 0 0,-1 0 0 0 0,1 0-1 0 0,-1 1 1 0 0,0 0 0 0 0,0 0 0 0 0,0 1 0 0 0,-1-1 0 0 0,0 1 0 0 0,0 0 0 0 0,0 0 0 0 0,0 1 0 0 0,-1-1 0 0 0,0 1 0 0 0,0-1 0 0 0,0 1 0 0 0,-1 0-198 0 0,46 157 2366 0 0,-46-140-2193 0 0,-1 0-1 0 0,-2-1 0 0 0,0 1 0 0 0,-1 0 0 0 0,-1-1 0 0 0,-1 1 0 0 0,-1-1 1 0 0,-1 0-1 0 0,-1-1 0 0 0,-1 1 0 0 0,-1-1 0 0 0,-1-1 0 0 0,-10 17-172 0 0,-119 140-2269 0 0,91-148-2090 0 0,46-29 2955 0 0,2 0-5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1756 0 0,'-13'4'5239'0'0,"35"-7"-2785"0"0,-6 1-2417 0 0,91-11 730 0 0,49-4-1379 0 0,-52 16-6167 0 0,-104 1 5421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1712 0 0,'3'3'1256'0'0,"3"-1"-152"0"0,4-1-144 0 0,12 1-47 0 0,-11-2-113 0 0,10 0-112 0 0,5 0-48 0 0,4 0-112 0 0,2 0-160 0 0,35-18-180 0 0,-28 16-276 0 0,-1-1 4 0 0,-1-3-760 0 0,-2 2-712 0 0,-1-1 95 0 0,-2-1-71 0 0,-3-3 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7:5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1520 0 0,'0'0'794'0'0,"0"0"-100"0"0,0 0-78 0 0,0 0-35 0 0,0 0-36 0 0,12 0 234 0 0,-5 4 3569 0 0,18 127-3451 0 0,-21-74-775 0 0,7 9-178 0 0,18 80 641 0 0,1-54-3941 0 0,-38-100-1855 0 0,2-6 3781 0 0</inkml:trace>
  <inkml:trace contextRef="#ctx0" brushRef="#br0" timeOffset="497.937">73 179 1192 0 0,'1'-5'677'0'0,"0"6"-600"0"0,-1 0 0 0 0,1-1 1 0 0,-1 1-1 0 0,1-1 0 0 0,-1 1 1 0 0,1-1-1 0 0,-1 1 0 0 0,1-1 0 0 0,-1 1 1 0 0,1-1-1 0 0,-1 0 0 0 0,1 1 1 0 0,0-1-1 0 0,-1 0 0 0 0,1 1 0 0 0,0-1 1 0 0,-1 0-1 0 0,1 0 0 0 0,0 0 1 0 0,-1 1-1 0 0,1-1 0 0 0,0 0 0 0 0,0 0 1 0 0,-1 0-1 0 0,1 0 0 0 0,0 0 1 0 0,-1-1-1 0 0,1 1 0 0 0,0 0 0 0 0,-1 0 1 0 0,1 0-1 0 0,0 0 0 0 0,-1-1 1 0 0,1 1-1 0 0,0 0 0 0 0,-1-1 1 0 0,1 1-1 0 0,0-1 0 0 0,-1 1 0 0 0,1 0 1 0 0,-1-1-1 0 0,1 1 0 0 0,-1-1 1 0 0,1 0-1 0 0,-1 1 0 0 0,0-1 0 0 0,1 1 1 0 0,-1-1-1 0 0,0 0 0 0 0,1 1 1 0 0,-1-1-1 0 0,0 0 0 0 0,1 1 0 0 0,-1-1 1 0 0,0 0-1 0 0,0 1 0 0 0,0-1 1 0 0,0 0-1 0 0,0 0 0 0 0,0 1 0 0 0,0-1 1 0 0,0 0-1 0 0,0 1 0 0 0,0-1 1 0 0,0 0-78 0 0,160 349 1608 0 0,-159-346-1603 0 0,-1 0 1 0 0,1 0-1 0 0,0 0 1 0 0,0 0 0 0 0,0 0-1 0 0,0 0 1 0 0,0-1-1 0 0,1 1 1 0 0,-1 0-1 0 0,0 0 1 0 0,1-1 0 0 0,0 1-1 0 0,-1-1 1 0 0,1 1-1 0 0,0-1 1 0 0,-1 0-1 0 0,1 0 1 0 0,0 0-1 0 0,0 0 1 0 0,0 0 0 0 0,0 0-1 0 0,0 0 1 0 0,0-1-1 0 0,1 1 1 0 0,-1-1-1 0 0,0 1 1 0 0,0-1-1 0 0,0 0 1 0 0,1 0 0 0 0,-1 0-1 0 0,0 0 1 0 0,0 0-1 0 0,0-1 1 0 0,0 1-1 0 0,1-1 1 0 0,-1 1 0 0 0,0-1-1 0 0,0 0 1 0 0,0 0-1 0 0,0 1 1 0 0,0-2-1 0 0,0 1 1 0 0,-1 0-1 0 0,1 0 1 0 0,0-1 0 0 0,0 1-1 0 0,-1 0 1 0 0,1-1-1 0 0,-1 0 1 0 0,1 1-1 0 0,-1-1 1 0 0,0 0-1 0 0,1 0-5 0 0,24-26-116 0 0,-2 0-1 0 0,0-1 0 0 0,-2-1 0 0 0,-1-1 0 0 0,-2-1 1 0 0,-1-1-1 0 0,2-8 117 0 0,-6 14 155 0 0,-6 11-32 0 0,4-7 676 0 0,-10 44-438 0 0,-7 53-403 0 0,3-1 0 0 0,3 1 1 0 0,3-1-1 0 0,14 69 42 0 0,-15-120-256 0 0,21 74-5157 0 0,-20-90 3857 0 0</inkml:trace>
  <inkml:trace contextRef="#ctx0" brushRef="#br0" timeOffset="764.823">1034 505 1424 0 0,'-5'-1'4170'0'0,"-17"19"-3309"0"0,3 6-447 0 0,1 2-1 0 0,1 0 1 0 0,1 1-1 0 0,2 1 1 0 0,0 0-1 0 0,2 1 1 0 0,1 3-414 0 0,-36 74-409 0 0,31-90-888 0 0,8-11-3071 0 0,8-5 2948 0 0</inkml:trace>
  <inkml:trace contextRef="#ctx0" brushRef="#br0" timeOffset="1013.549">673 559 2008 0 0,'23'-4'6290'0'0,"42"40"-6254"0"0,-56-31 487 0 0,84 54 96 0 0,49 28-1511 0 0,-44-38-3664 0 0,-79-42 3030 0 0,-4-5-20 0 0</inkml:trace>
  <inkml:trace contextRef="#ctx0" brushRef="#br0" timeOffset="1474.599">1737 166 1948 0 0,'18'-4'7625'0'0,"-52"399"-5142"0"0,33-390-2528 0 0,1 0 1 0 0,0 0-1 0 0,1 0 1 0 0,-1-1-1 0 0,1 1 1 0 0,-1 0 0 0 0,2 0-1 0 0,-1-1 1 0 0,0 1-1 0 0,1-1 1 0 0,0 1-1 0 0,0-1 1 0 0,0 1-1 0 0,0-1 1 0 0,1 0-1 0 0,0 0 1 0 0,0 0-1 0 0,0-1 1 0 0,0 1 0 0 0,1-1-1 0 0,-1 1 1 0 0,1-1-1 0 0,0 0 1 0 0,0-1-1 0 0,0 1 1 0 0,0-1-1 0 0,0 1 1 0 0,1-1-1 0 0,-1-1 1 0 0,1 1 0 0 0,-1 0-1 0 0,1-1 1 0 0,0 0-1 0 0,-1 0 1 0 0,1-1-1 0 0,0 1 1 0 0,0-1-1 0 0,0 0 1 0 0,0 0-1 0 0,-1-1 1 0 0,3 0 44 0 0,-2 0-369 0 0,-1-1 0 0 0,1-1 0 0 0,-1 1 0 0 0,0 0 0 0 0,0-1 0 0 0,0 0 1 0 0,0 0-1 0 0,0 0 0 0 0,-1-1 0 0 0,1 1 0 0 0,-1-1 0 0 0,0 0 0 0 0,0 1 0 0 0,0-2 0 0 0,-1 1 0 0 0,1 0 0 0 0,-1 0 1 0 0,0-1-1 0 0,1-3 369 0 0,-3-5-1380 0 0</inkml:trace>
  <inkml:trace contextRef="#ctx0" brushRef="#br0" timeOffset="1692.373">1559 439 2308 0 0,'-18'-2'6089'0'0,"30"-1"-3735"0"0,37-5-2031 0 0,-46 8-92 0 0,67-8-200 0 0,102-21-5086 0 0,-134 10 2175 0 0,-26 13 1519 0 0</inkml:trace>
  <inkml:trace contextRef="#ctx0" brushRef="#br0" timeOffset="1975.115">1495 1 1344 0 0,'-12'6'386'0'0,"0"1"0"0"0,0 1 1 0 0,1 0-1 0 0,0 1 0 0 0,1 0 0 0 0,0 0 0 0 0,0 1 0 0 0,1 1 1 0 0,0 0-1 0 0,0 0 0 0 0,2 0 0 0 0,-1 1 0 0 0,2 0 0 0 0,-1 1 1 0 0,2-1-1 0 0,-1 1 0 0 0,2 0 0 0 0,0 1-386 0 0,0 1 168 0 0,1 0-1 0 0,1 1 0 0 0,0-1 1 0 0,2 0-1 0 0,-1 1 1 0 0,2-1-1 0 0,0 1 0 0 0,1-1 1 0 0,0 0-1 0 0,1 0 1 0 0,1 0-1 0 0,1 0 0 0 0,0 0 1 0 0,0-1-1 0 0,2 0 1 0 0,1 2-168 0 0,6 10 52 0 0,1-1 0 0 0,2-1 1 0 0,0 0-1 0 0,2-1 0 0 0,0-1 1 0 0,2-1-1 0 0,0-1 0 0 0,1-1 1 0 0,22 14-53 0 0,-31-23-508 0 0,2-1 0 0 0,-1-1 0 0 0,1 0 0 0 0,1-1 0 0 0,-1-1 0 0 0,1 0 0 0 0,0-2 1 0 0,1 1-1 0 0,-1-2 0 0 0,1 0 0 0 0,4-1 508 0 0,31-15-2883 0 0,-27-2 1508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9 179 1544 0 0,'0'0'700'0'0,"0"0"-52"0"0,0 0-24 0 0,0 0-57 0 0,0 0-48 0 0,0 0-21 0 0,0 0-81 0 0,0 0-41 0 0,4-13 1894 0 0,-2 17-2241 0 0,0-1 0 0 0,0 1 1 0 0,0-1-1 0 0,0 1 0 0 0,0 0 1 0 0,-1 0-1 0 0,0 0 0 0 0,0 0 1 0 0,0 0-1 0 0,0 0 0 0 0,0 0 1 0 0,-1 0-1 0 0,0 0 0 0 0,0 0 1 0 0,0 1-1 0 0,0-1 0 0 0,-1 0 1 0 0,0 0-1 0 0,0 0 0 0 0,0 0 1 0 0,0 0-1 0 0,0 0 0 0 0,-1 0 0 0 0,0 1-29 0 0,-7 42 242 0 0,-2 228 1406 0 0,10-272-1617 0 0,1 0 0 0 0,0 0-1 0 0,0-1 1 0 0,1 1 0 0 0,-1 0 0 0 0,1-1 0 0 0,-1 1 0 0 0,1 0 0 0 0,0-1 0 0 0,0 1 0 0 0,0-1 0 0 0,0 1 0 0 0,0-1 0 0 0,1 1 0 0 0,-1-1 0 0 0,1 0-1 0 0,-1 0 1 0 0,1 0 0 0 0,0 0 0 0 0,0 0 0 0 0,0 0 0 0 0,0 0 0 0 0,0 0 0 0 0,0-1 0 0 0,1 1 0 0 0,-1-1 0 0 0,1 0 0 0 0,-1 0 0 0 0,1 0 0 0 0,-1 0-1 0 0,1 0 1 0 0,-1 0 0 0 0,1-1 0 0 0,0 1 0 0 0,0-1 0 0 0,-1 0 0 0 0,1 0 0 0 0,0 0-31 0 0,109-15 274 0 0,-102 13-331 0 0,43-10-457 0 0,75-20-1124 0 0,-57-6-4130 0 0,-68 34 4474 0 0,-1-1 32 0 0</inkml:trace>
  <inkml:trace contextRef="#ctx0" brushRef="#br0" timeOffset="249.983">106 431 1272 0 0,'6'-9'3491'0'0,"33"-19"-2520"0"0,83-28 376 0 0,42-25-3068 0 0,-128 46-1016 0 0,-35 26 1598 0 0</inkml:trace>
  <inkml:trace contextRef="#ctx0" brushRef="#br0" timeOffset="468.781">33 93 1768 0 0,'-4'-1'980'0'0,"3"-1"-232"0"0,2 2-64 0 0,1-3-4 0 0,1 0-128 0 0,2 0-127 0 0,11-4 27 0 0,6-2-32 0 0,6 1-244 0 0,4-1-4 0 0,1 0-184 0 0,1 2-100 0 0,4 1 8 0 0,1-2-576 0 0,2 2-537 0 0,1 3-75 0 0,0-1 32 0 0,-1-1 8 0 0</inkml:trace>
  <inkml:trace contextRef="#ctx0" brushRef="#br0" timeOffset="765.549">1097 62 1360 0 0,'0'27'3593'0'0,"-19"23"-2970"0"0,12-34-165 0 0,-112 276 2062 0 0,83-201-3353 0 0,25-81-3420 0 0,11-10 3125 0 0</inkml:trace>
  <inkml:trace contextRef="#ctx0" brushRef="#br0" timeOffset="1015.511">814 236 2736 0 0,'18'-6'5323'0'0,"37"36"-5155"0"0,-39-20 405 0 0,249 166-724 0 0,-262-174-206 0 0,19 23-5180 0 0,-22-25 4338 0 0</inkml:trace>
  <inkml:trace contextRef="#ctx0" brushRef="#br0" timeOffset="1359.339">567 59 1784 0 0,'-8'13'207'0'0,"0"0"0"0"0,1 1 0 0 0,1-1-1 0 0,0 2 1 0 0,1-1 0 0 0,0 1 0 0 0,1-1 0 0 0,1 1 0 0 0,0 0-1 0 0,1 1 1 0 0,1-1 0 0 0,0 0 0 0 0,1 0 0 0 0,1 1-1 0 0,1-1 1 0 0,0 0 0 0 0,0 0 0 0 0,2 0 0 0 0,0 0 0 0 0,0-1-1 0 0,1 1 1 0 0,1-1 0 0 0,1 0 0 0 0,0-1 0 0 0,1 1-1 0 0,0-2 1 0 0,1 1 0 0 0,0-1 0 0 0,1 0 0 0 0,6 5-207 0 0,5 6 18 0 0,2-1 1 0 0,0 0-1 0 0,2-2 0 0 0,0-1 1 0 0,1 0-1 0 0,18 8-18 0 0,107 15-4803 0 0,-135-42 3327 0 0</inkml:trace>
  <inkml:trace contextRef="#ctx0" brushRef="#br0" timeOffset="1656.418">1295 60 868 0 0,'55'104'3408'0'0,"-25"73"355"0"0,-34-158-3488 0 0,-1 0-1 0 0,-1 0 0 0 0,-1-1 0 0 0,0 1 1 0 0,-2-1-1 0 0,0-1 0 0 0,-1 0 0 0 0,0 0 1 0 0,-2-1-1 0 0,0 0 0 0 0,0-1 0 0 0,-9 7-274 0 0,-22 35-710 0 0,48-60-4211 0 0,15-12 3506 0 0,-9 7 451 0 0,8-6-252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381 521 1048 0 0,'3'-3'121'0'0,"-1"1"-1"0"0,1-1 1 0 0,-1 0 0 0 0,0 0-1 0 0,0 0 1 0 0,-1 0-1 0 0,1 0 1 0 0,0 0 0 0 0,-1-1-1 0 0,0 1 1 0 0,0 0-1 0 0,0-1 1 0 0,0 1 0 0 0,-1-1-1 0 0,1 1 1 0 0,-1-1-1 0 0,0 0 1 0 0,0 1 0 0 0,0-1-1 0 0,0 1 1 0 0,-1-1-1 0 0,1 1 1 0 0,-1-1 0 0 0,0 1-1 0 0,0-1 1 0 0,0 1 0 0 0,-1 0-1 0 0,1 0 1 0 0,-1-1-1 0 0,0 1 1 0 0,0 0 0 0 0,0 0-1 0 0,0 1 1 0 0,0-1-1 0 0,0 0 1 0 0,-1 1 0 0 0,0-1-1 0 0,1 1 1 0 0,-1 0-1 0 0,0 0 1 0 0,0 0 0 0 0,0 0-1 0 0,0 1 1 0 0,-1-1-1 0 0,1 1 1 0 0,0-1 0 0 0,-1 1-1 0 0,1 0 1 0 0,-1 1 0 0 0,1-1-1 0 0,-1 1 1 0 0,1-1-1 0 0,-1 1 1 0 0,1 0 0 0 0,-1 0-1 0 0,1 1 1 0 0,-1-1-1 0 0,-2 1-120 0 0,-8-1 117 0 0,0 0 0 0 0,0 0 0 0 0,0 1 0 0 0,0 1 0 0 0,0 0 0 0 0,0 1 0 0 0,1 0 0 0 0,-1 1 0 0 0,1 1 0 0 0,0 0 0 0 0,0 1 0 0 0,1 0 0 0 0,0 1 0 0 0,0 1 0 0 0,0 0 0 0 0,1 0 0 0 0,0 1 0 0 0,1 0 0 0 0,0 1 0 0 0,0 0-1 0 0,1 1 1 0 0,0 0 0 0 0,1 0 0 0 0,-4 8-117 0 0,11-15 26 0 0,0-1-1 0 0,1 1 0 0 0,-1-1 0 0 0,1 1 1 0 0,0-1-1 0 0,0 1 0 0 0,0 0 1 0 0,0-1-1 0 0,0 1 0 0 0,1-1 0 0 0,0 1 1 0 0,0-1-1 0 0,0 1 0 0 0,0-1 1 0 0,0 1-1 0 0,1-1 0 0 0,-1 0 0 0 0,1 0 1 0 0,0 0-1 0 0,0 0 0 0 0,0 0 0 0 0,0 0 1 0 0,1 0-1 0 0,-1-1 0 0 0,1 1 1 0 0,0-1-1 0 0,-1 0 0 0 0,1 0 0 0 0,0 0 1 0 0,0 0-1 0 0,1 0 0 0 0,-1-1 1 0 0,0 1-1 0 0,0-1 0 0 0,1 0 0 0 0,2 1-25 0 0,4 2-68 0 0,0-1 0 0 0,1 1-1 0 0,-1-2 1 0 0,1 1-1 0 0,0-2 1 0 0,0 1 0 0 0,0-2-1 0 0,0 1 1 0 0,0-1-1 0 0,0-1 1 0 0,0 0 0 0 0,5-2 68 0 0,-2-1-117 0 0,-1 0 1 0 0,-1-1 0 0 0,1-1-1 0 0,-1 0 1 0 0,0-1 0 0 0,0 0-1 0 0,0 0 1 0 0,-1-2 0 0 0,-1 1-1 0 0,1-1 1 0 0,-1-1 0 0 0,-1 0 0 0 0,0 0-1 0 0,0-1 1 0 0,-1 0 0 0 0,-1-1-1 0 0,0 1 1 0 0,0-2 0 0 0,-1 1-1 0 0,0-1 1 0 0,-1 1 0 0 0,-1-1-1 0 0,0-1 1 0 0,-1 1 0 0 0,0-1-1 0 0,0-11 117 0 0,22-198-110 0 0,-21 74 3515 0 0,-4 148-3208 0 0,3-10 376 0 0,-31 144 354 0 0,23-74-670 0 0,3 0 0 0 0,3 1-1 0 0,2-1 1 0 0,3-1 0 0 0,2 1-1 0 0,10 35-256 0 0,35 109-2533 0 0,-60-213-6025 0 0,3-9 7102 0 0</inkml:trace>
  <inkml:trace contextRef="#ctx0" brushRef="#br0" timeOffset="278.062">615 354 1240 0 0,'6'-2'160'0'0,"0"1"0"0"0,1 0 0 0 0,-1 0 0 0 0,0 0 1 0 0,1 1-1 0 0,-1 0 0 0 0,0 0 0 0 0,1 0 0 0 0,-1 1 0 0 0,0 0 0 0 0,1 0 0 0 0,-1 1 0 0 0,0-1 0 0 0,0 2 0 0 0,0-1 0 0 0,0 0 1 0 0,-1 1-1 0 0,1 0 0 0 0,-1 1 0 0 0,1-1 0 0 0,-1 1 0 0 0,0 0 0 0 0,0 0 0 0 0,-1 1 0 0 0,1-1 0 0 0,-1 1 0 0 0,0 0 1 0 0,-1 0-1 0 0,1 1 0 0 0,-1-1 0 0 0,0 1 0 0 0,0-1 0 0 0,0 1 0 0 0,-1 0 0 0 0,0 0 0 0 0,0 0 0 0 0,-1 1 0 0 0,1-1 0 0 0,-2 0 1 0 0,1 1-1 0 0,0-1 0 0 0,-1 0 0 0 0,-1 1 0 0 0,1-1 0 0 0,-1 0 0 0 0,0 1 0 0 0,-1 3-160 0 0,-4 8 232 0 0,-2-1 1 0 0,0 0-1 0 0,0-1 0 0 0,-2 0 0 0 0,0 0 0 0 0,0-1 1 0 0,-2 0-1 0 0,0-1 0 0 0,-1-1 0 0 0,0 1 0 0 0,-1-2 1 0 0,0 0-1 0 0,-1-1 0 0 0,0 0 0 0 0,-8 3-232 0 0,6-15-2430 0 0,40-30-680 0 0,40-25-1219 0 0,-36 37 2839 0 0</inkml:trace>
  <inkml:trace contextRef="#ctx0" brushRef="#br0" timeOffset="527.79">983 408 1452 0 0,'-55'-11'4913'0'0,"-27"46"-3177"0"0,76-31-1645 0 0,0-1 1 0 0,0 1 0 0 0,0 0-1 0 0,0 1 1 0 0,0 0 0 0 0,1-1-1 0 0,0 2 1 0 0,0-1-1 0 0,0 1 1 0 0,1-1 0 0 0,-1 1-1 0 0,1 0 1 0 0,1 1 0 0 0,-1-1-1 0 0,1 1 1 0 0,1-1-1 0 0,-1 1 1 0 0,1 0 0 0 0,0 0-1 0 0,0 0 1 0 0,1 1 0 0 0,0-1-1 0 0,0 0 1 0 0,1 0 0 0 0,0 1-1 0 0,0-1 1 0 0,1 0-1 0 0,0 0 1 0 0,0 0 0 0 0,1 1-1 0 0,0-1 1 0 0,0 0 0 0 0,0-1-1 0 0,1 1 1 0 0,0 0-1 0 0,0-1 1 0 0,1 1 0 0 0,0-1-1 0 0,0 0 1 0 0,1-1 0 0 0,-1 1-1 0 0,1-1 1 0 0,0 1 0 0 0,1-2-1 0 0,-1 1 1 0 0,6 3-92 0 0,5 4-251 0 0,1 0 1 0 0,1-1-1 0 0,0-1 1 0 0,1-1-1 0 0,0 0 1 0 0,0-2-1 0 0,0 0 1 0 0,1-1-1 0 0,3 0 251 0 0,117 10-5861 0 0,-107-19 4429 0 0,24-15 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425 151 1048 0 0,'-13'7'361'0'0,"1"0"0"0"0,0 1 1 0 0,0 0-1 0 0,0 1 0 0 0,1 1 0 0 0,1 0 0 0 0,-1 0 1 0 0,2 1-1 0 0,0 0 0 0 0,0 1 0 0 0,1 0 0 0 0,0 0 1 0 0,1 1-1 0 0,0 0 0 0 0,1 0 0 0 0,1 0 0 0 0,0 1 1 0 0,1 0-1 0 0,0 0 0 0 0,1 0 0 0 0,1 0 0 0 0,0 1 1 0 0,1-1-1 0 0,0 1 0 0 0,2 7-361 0 0,2 41 578 0 0,2 0 0 0 0,4-1 0 0 0,2 1 1 0 0,3-2-1 0 0,6 15-578 0 0,-18-71 44 0 0,4 12-152 0 0,-1 0 0 0 0,0 1 0 0 0,-2-1 1 0 0,0 1-1 0 0,0 0 0 0 0,-2 0 0 0 0,0 0 1 0 0,-1 0-1 0 0,-1 0 0 0 0,-1 0 1 0 0,0 0-1 0 0,-2 0 0 0 0,0 0 0 0 0,-2 5 108 0 0,2-18-341 0 0,-1 0 0 0 0,1 0 0 0 0,-1 0-1 0 0,0 0 1 0 0,0-1 0 0 0,0 0 0 0 0,-1 0 0 0 0,1 0-1 0 0,-1-1 1 0 0,0 0 0 0 0,0 0 0 0 0,0 0-1 0 0,-1-1 1 0 0,1 0 0 0 0,0 0 0 0 0,-1 0-1 0 0,0-1 1 0 0,1 0 0 0 0,-1 0 0 0 0,0-1 0 0 0,1 0-1 0 0,-1 0 1 0 0,0-1 0 0 0,0 0 0 0 0,-2 0 341 0 0,-15 1-1278 0 0</inkml:trace>
  <inkml:trace contextRef="#ctx0" brushRef="#br0" timeOffset="527.03">55 1459 1440 0 0,'-41'1'5617'0'0,"27"1"-3020"0"0,27 0-337 0 0,321-1-2672 0 0,-333-1-68 0 0,-4-6-5536 0 0,-1 3 4516 0 0,0-2 34 0 0</inkml:trace>
  <inkml:trace contextRef="#ctx0" brushRef="#br0" timeOffset="1152.097">840 1277 880 0 0,'11'10'3755'0'0,"-21"33"-2626"0"0,9-38-882 0 0,-11 16 94 0 0,0 1 0 0 0,-1-1 0 0 0,0-1 0 0 0,-2-1 0 0 0,-1 0 0 0 0,0-1 0 0 0,-1 0-1 0 0,-1-1 1 0 0,-1-1 0 0 0,0-1 0 0 0,-1-1 0 0 0,-1-1 0 0 0,0 0 0 0 0,0-2 0 0 0,-1 0 0 0 0,-17 5-341 0 0,38-16 6 0 0,0 1 1 0 0,0 0 0 0 0,0 0 0 0 0,0-1 0 0 0,0 1-1 0 0,0 0 1 0 0,0-1 0 0 0,0 1 0 0 0,0-1-1 0 0,0 1 1 0 0,0-1 0 0 0,0 0 0 0 0,0 1 0 0 0,0-1-1 0 0,-1 0 1 0 0,1 0 0 0 0,0 0 0 0 0,0 0-1 0 0,0 0 1 0 0,0 0 0 0 0,-1 0 0 0 0,1 0 0 0 0,0-1-1 0 0,0 1 1 0 0,0 0 0 0 0,0-1 0 0 0,0 1-1 0 0,0 0 1 0 0,0-1 0 0 0,0 0 0 0 0,0 1 0 0 0,0-1-1 0 0,0 0 1 0 0,0 1 0 0 0,0-1 0 0 0,0 0-1 0 0,0 0 1 0 0,0 0 0 0 0,1 1 0 0 0,-1-1 0 0 0,0 0-1 0 0,1 0 1 0 0,-1 0 0 0 0,1 0 0 0 0,-1-1-1 0 0,1 1 1 0 0,0 0 0 0 0,-1 0 0 0 0,1 0 0 0 0,0 0-1 0 0,0 0 1 0 0,-1 0 0 0 0,1-1 0 0 0,0 1-1 0 0,0 0 1 0 0,0 0 0 0 0,1 0 0 0 0,-1-1-7 0 0,12-60-306 0 0,-11 55 269 0 0,1 1 1 0 0,1-1-1 0 0,-1 1 1 0 0,1 0-1 0 0,0 0 1 0 0,0 0-1 0 0,1 0 1 0 0,0 0-1 0 0,0 1 0 0 0,0 0 1 0 0,1 0-1 0 0,0 0 1 0 0,0 0-1 0 0,0 1 1 0 0,0 0-1 0 0,1 0 0 0 0,0 0 1 0 0,0 1-1 0 0,0-1 1 0 0,0 2-1 0 0,0-1 1 0 0,0 1-1 0 0,1-1 1 0 0,-1 2-1 0 0,1-1 0 0 0,0 1 1 0 0,0 0-1 0 0,-1 0 1 0 0,1 1-1 0 0,0 0 1 0 0,1 0 36 0 0,53 18-72 0 0,190 31 52 0 0,-77-77 233 0 0,-171 28-197 0 0,0-1-1 0 0,-1 0 1 0 0,1 1 0 0 0,0-1-1 0 0,0 0 1 0 0,0-1-1 0 0,0 1 1 0 0,-1 0 0 0 0,1-1-1 0 0,-1 1 1 0 0,1-1 0 0 0,-1 0-1 0 0,0 0 1 0 0,1 0 0 0 0,-1 0-1 0 0,0-1 1 0 0,0 1 0 0 0,-1 0-1 0 0,1-1 1 0 0,0 1-1 0 0,-1-1 1 0 0,1 0 0 0 0,-1 1-1 0 0,0-1 1 0 0,0 0 0 0 0,0 0-1 0 0,0 0 1 0 0,-1 0 0 0 0,1 0-1 0 0,-1 0 1 0 0,0 0 0 0 0,0 0-1 0 0,0 0 1 0 0,0 0-1 0 0,0 0 1 0 0,0 0 0 0 0,-1 0-1 0 0,0 0 1 0 0,0 0 0 0 0,1 1-1 0 0,-2-1 1 0 0,1 0 0 0 0,0 0-1 0 0,0 1 1 0 0,-1-1 0 0 0,0 0-1 0 0,1 1 1 0 0,-1 0-1 0 0,0-1 1 0 0,0 1 0 0 0,0 0-1 0 0,-1 0 1 0 0,1 0 0 0 0,-1 0-16 0 0,-169-79 173 0 0,40 28-3887 0 0,89-12-1824 0 0,43 43 4195 0 0</inkml:trace>
  <inkml:trace contextRef="#ctx0" brushRef="#br0" timeOffset="1991.802">774 1 1148 0 0,'-6'16'381'0'0,"-1"-1"0"0"0,-1 0-1 0 0,0 0 1 0 0,-1 0 0 0 0,-1-1-1 0 0,0 0 1 0 0,-1-1 0 0 0,0 0-1 0 0,-1-1 1 0 0,0 0 0 0 0,-1-1 0 0 0,-1-1-1 0 0,0 0 1 0 0,0 0 0 0 0,-1-1-1 0 0,0-1 1 0 0,0-1 0 0 0,-1 0-1 0 0,0-1 1 0 0,-16 4-381 0 0,26-11 56 0 0,1 0-1 0 0,-1-1 1 0 0,1 1 0 0 0,-1-1-1 0 0,1 0 1 0 0,0-1-1 0 0,0 1 1 0 0,0-1 0 0 0,0 0-1 0 0,0-1 1 0 0,0 1 0 0 0,1-1-1 0 0,0 0 1 0 0,0 0-1 0 0,0 0 1 0 0,0 0 0 0 0,0-1-1 0 0,1 1 1 0 0,0-1 0 0 0,0 0-1 0 0,0 0 1 0 0,1 0-1 0 0,-1-1 1 0 0,1 1 0 0 0,1-1-1 0 0,-1 1 1 0 0,1-1-1 0 0,0 1 1 0 0,0-1 0 0 0,0 0-1 0 0,1 0-55 0 0,0 5-26 0 0,0 1-24 0 0,3-9-12 0 0,7 5 45 0 0,0 0 1 0 0,1 0-1 0 0,-1 1 1 0 0,1 0-1 0 0,0 1 1 0 0,0 0-1 0 0,0 1 1 0 0,0 0-1 0 0,0 0 1 0 0,0 1-1 0 0,0 1 1 0 0,0 0-1 0 0,0 1 1 0 0,0 0-1 0 0,0 0 1 0 0,0 1-1 0 0,1 1 17 0 0,-10-3-1 0 0,81 16 217 0 0,0-3 1 0 0,1-4-1 0 0,71 0-216 0 0,-156-11 7 0 0,1 1 0 0 0,-1 0 1 0 0,0 0-1 0 0,1 0 0 0 0,-1-1 1 0 0,1 1-1 0 0,-1 0 0 0 0,1-1 0 0 0,-1 1 1 0 0,1-1-1 0 0,0 1 0 0 0,-1 0 0 0 0,1-1 1 0 0,-1 1-1 0 0,1-1 0 0 0,0 1 0 0 0,-1-1 1 0 0,1 1-1 0 0,0-1 0 0 0,0 0 0 0 0,-1 1 1 0 0,1-1-1 0 0,0 1 0 0 0,0-1 0 0 0,0 1 1 0 0,0-1-1 0 0,0 0 0 0 0,0 1 0 0 0,0-1 1 0 0,0 1-1 0 0,0-1 0 0 0,0 0 0 0 0,0 1 1 0 0,0-1-1 0 0,0 1 0 0 0,0-1 0 0 0,1 0 1 0 0,-1 1-1 0 0,0-1 0 0 0,0 1 1 0 0,1-1-1 0 0,-1 1 0 0 0,0-1 0 0 0,1 1 1 0 0,-1-1-1 0 0,0 1 0 0 0,1-1 0 0 0,-1 1 1 0 0,1 0-1 0 0,-1-1 0 0 0,1 1 0 0 0,-1 0 1 0 0,1-1-1 0 0,-1 1 0 0 0,1 0 0 0 0,-1-1 1 0 0,1 1-1 0 0,0 0 0 0 0,-1 0 0 0 0,1 0 1 0 0,-1 0-1 0 0,1 0 0 0 0,-1 0 0 0 0,1 0 1 0 0,0 0-1 0 0,-1 0 0 0 0,1 0-7 0 0,-39-31-63 0 0,-67-3-1798 0 0,64 26-3237 0 0,35 6 3772 0 0,1 0 61 0 0</inkml:trace>
  <inkml:trace contextRef="#ctx0" brushRef="#br0" timeOffset="3546.061">1515 839 1496 0 0,'0'0'652'0'0,"0"0"-51"0"0,0 0-24 0 0,0 0-51 0 0,0 0-16 0 0,0 0-60 0 0,0 0-59 0 0,0 0-35 0 0,0 0 2 0 0,0 0-88 0 0,0 0 9 0 0,0 0 4 0 0,0 0 7 0 0,0 0-34 0 0,0 0-84 0 0,0 0-31 0 0,0 0 45 0 0,0 0 39 0 0,24-2 705 0 0,213-3 577 0 0,-215 0-1492 0 0,-10 4 11 0 0,0-1-1 0 0,0 0 1 0 0,0 0-1 0 0,-1-1 1 0 0,1-1-1 0 0,-1 1 1 0 0,0-2-1 0 0,0 0 1 0 0,0 0 0 0 0,-1-1-1 0 0,0 0 1 0 0,0-1-1 0 0,0 0 1 0 0,-1-1-1 0 0,0 0 1 0 0,-1 0-1 0 0,1-1 1 0 0,5-8-26 0 0,-13 13-23 0 0,0 0 1 0 0,0 0-1 0 0,-1-1 1 0 0,1 1-1 0 0,-1 0 1 0 0,0 0-1 0 0,-1 0 1 0 0,1 0-1 0 0,-1 0 1 0 0,1 0-1 0 0,-1 0 1 0 0,0 0-1 0 0,-1 0 0 0 0,1 0 1 0 0,-1 0-1 0 0,1 0 1 0 0,-1 1-1 0 0,0-1 1 0 0,-1 1-1 0 0,1-1 1 0 0,-1 1-1 0 0,1 0 1 0 0,-1 0-1 0 0,0 0 1 0 0,0 0-1 0 0,0 0 0 0 0,-1 1 1 0 0,1-1-1 0 0,0 1 1 0 0,-1 0-1 0 0,0 0 1 0 0,1 1-1 0 0,-5-2 23 0 0,-135-37-496 0 0,127 41 528 0 0,1 0-1 0 0,-1 1 1 0 0,1 0-1 0 0,0 2 1 0 0,0 0 0 0 0,0 0-1 0 0,0 1 1 0 0,1 1 0 0 0,0 1-1 0 0,0 0 1 0 0,0 0 0 0 0,1 2-1 0 0,0-1 1 0 0,1 2 0 0 0,0 0-1 0 0,0 0 1 0 0,1 1 0 0 0,1 0-1 0 0,-1 1 1 0 0,2 1 0 0 0,0-1-1 0 0,0 1 1 0 0,1 1-1 0 0,1-1 1 0 0,0 2 0 0 0,1-1-1 0 0,1 0 1 0 0,0 1 0 0 0,1 0-1 0 0,0 0 1 0 0,2 1 0 0 0,-1-1-1 0 0,2 1 1 0 0,0 12-32 0 0,1-18 26 0 0,1 0 1 0 0,1 0-1 0 0,-1 0 0 0 0,2 0 1 0 0,-1 0-1 0 0,1 0 1 0 0,1-1-1 0 0,0 1 0 0 0,0-1 1 0 0,1 0-1 0 0,0 0 0 0 0,0-1 1 0 0,1 1-1 0 0,1-1 0 0 0,-1 0 1 0 0,1-1-1 0 0,0 0 1 0 0,1 0-1 0 0,0 0 0 0 0,0-1 1 0 0,0 0-1 0 0,1-1 0 0 0,-1 0 1 0 0,1 0-1 0 0,1-1 1 0 0,-1 0-1 0 0,1 0 0 0 0,-1-1 1 0 0,1-1-1 0 0,0 0 0 0 0,1 0-26 0 0,158 4-1898 0 0,-156-8 1359 0 0,0-1 1 0 0,1-1 0 0 0,-2 0-1 0 0,1 0 1 0 0,0-1 0 0 0,-1-1-1 0 0,0 0 1 0 0,0-1 0 0 0,-1 0-1 0 0,9-7 539 0 0,5-11-1454 0 0,-3-2-70 0 0</inkml:trace>
  <inkml:trace contextRef="#ctx0" brushRef="#br0" timeOffset="4228.664">2196 16 1016 0 0,'10'-10'6133'0'0,"-31"40"-5398"0"0,10-4-463 0 0,0 1 0 0 0,2 1 0 0 0,1-1 0 0 0,1 1 1 0 0,2 0-1 0 0,1 1 0 0 0,0-1 0 0 0,3 1 0 0 0,0 19-272 0 0,2-41 29 0 0,-1-1 0 0 0,1 1 0 0 0,0-1 0 0 0,1 1 0 0 0,-1-1 0 0 0,1 1 1 0 0,1-1-1 0 0,-1 0 0 0 0,1 0 0 0 0,0 0 0 0 0,0 0 0 0 0,1-1 0 0 0,0 1 0 0 0,0-1 0 0 0,0 0 0 0 0,0 0 0 0 0,1 0 1 0 0,0-1-1 0 0,0 0 0 0 0,0 1 0 0 0,1-2 0 0 0,-1 1 0 0 0,1-1 0 0 0,0 0 0 0 0,0 0 0 0 0,0 0 0 0 0,0-1 0 0 0,1 0 1 0 0,-1 0-1 0 0,0-1 0 0 0,1 0 0 0 0,0 0 0 0 0,-1 0 0 0 0,1-1 0 0 0,-1 0 0 0 0,1 0 0 0 0,0-1 0 0 0,0 0-29 0 0,54-21-1375 0 0,-56 20 1059 0 0,-1 0-1 0 0,0 0 1 0 0,0 0-1 0 0,0-1 0 0 0,0 1 1 0 0,0-1-1 0 0,-1 0 1 0 0,1 0-1 0 0,-1-1 0 0 0,1 1 1 0 0,-1-1-1 0 0,-1 1 1 0 0,1-1-1 0 0,0 0 0 0 0,-1 0 1 0 0,0 0-1 0 0,0-1 1 0 0,0 1-1 0 0,0 0 1 0 0,-1-1-1 0 0,1-2 317 0 0,-2 4-1311 0 0</inkml:trace>
  <inkml:trace contextRef="#ctx0" brushRef="#br0" timeOffset="4477.661">1937 254 1568 0 0,'-14'6'3859'0'0,"23"-5"32"0"0,176-27-3506 0 0,-3-23-7318 0 0,-161 41 5451 0 0</inkml:trace>
  <inkml:trace contextRef="#ctx0" brushRef="#br0" timeOffset="4817.591">2540 106 1300 0 0,'2'0'71'0'0,"3"0"83"0"0,0 0 1 0 0,0 1-1 0 0,-1-1 0 0 0,1 1 1 0 0,0 0-1 0 0,-1 0 0 0 0,1 0 1 0 0,-1 1-1 0 0,1-1 0 0 0,-1 1 1 0 0,1 0-1 0 0,-1 1 1 0 0,0-1-1 0 0,0 1 0 0 0,0 0 1 0 0,-1 0-1 0 0,1 0 0 0 0,-1 0 1 0 0,1 1-1 0 0,-1-1 0 0 0,0 1 1 0 0,0 0-1 0 0,-1 0 0 0 0,1 0 1 0 0,-1 0-1 0 0,0 0 0 0 0,0 1 1 0 0,0-1-1 0 0,0 1 1 0 0,-1-1-1 0 0,0 1 0 0 0,0-1 1 0 0,0 1-1 0 0,-1 0 0 0 0,0 0 1 0 0,1-1-1 0 0,-1 1 0 0 0,-1 0 1 0 0,0 3-155 0 0,-9 9 249 0 0,-1-1 1 0 0,0 0-1 0 0,-2-1 1 0 0,1-1-1 0 0,-2 0 1 0 0,0 0 0 0 0,-1-2-1 0 0,0 0 1 0 0,-1 0-1 0 0,-12 6-249 0 0,17-17-3433 0 0,42-28 146 0 0,-10 12 1957 0 0</inkml:trace>
  <inkml:trace contextRef="#ctx0" brushRef="#br0" timeOffset="5099.74">2856 118 1448 0 0,'-22'-6'4066'0'0,"-19"23"-2989"0"0,36-15-748 0 0,-6 3-125 0 0,0 1 0 0 0,0 0 0 0 0,1 0 0 0 0,0 1-1 0 0,0 0 1 0 0,1 1 0 0 0,0 0 0 0 0,0 0 0 0 0,1 1 0 0 0,0 0 0 0 0,0 0 0 0 0,1 1 0 0 0,1 0 0 0 0,-1 1-1 0 0,2-1 1 0 0,-1 1 0 0 0,1 0 0 0 0,1 1 0 0 0,0-1 0 0 0,1 1 0 0 0,0 0 0 0 0,-1 9-204 0 0,5-15-2 0 0,0 1 1 0 0,1 0-1 0 0,-1-1 0 0 0,1 0 1 0 0,0 1-1 0 0,1-1 1 0 0,0 0-1 0 0,0 0 0 0 0,0 0 1 0 0,0 0-1 0 0,1-1 1 0 0,0 1-1 0 0,0-1 0 0 0,1 0 1 0 0,0 0-1 0 0,-1-1 1 0 0,1 1-1 0 0,1-1 0 0 0,-1 0 1 0 0,1-1-1 0 0,0 1 1 0 0,-1-1-1 0 0,1 0 0 0 0,1-1 1 0 0,-1 1-1 0 0,0-1 1 0 0,6 1 1 0 0,116 20-5271 0 0,-68-39 2545 0 0,-33 3 1416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6 1240 0 0,'-5'-2'226'0'0,"0"1"0"0"0,0 0 0 0 0,0 0 1 0 0,0 1-1 0 0,0 0 0 0 0,0 0 0 0 0,0 0 0 0 0,0 0 0 0 0,0 1 0 0 0,0-1 0 0 0,0 1 0 0 0,1 1 1 0 0,-1-1-1 0 0,0 1 0 0 0,0 0 0 0 0,1 0 0 0 0,-1 0 0 0 0,1 0 0 0 0,0 1 0 0 0,0 0 0 0 0,0 0 0 0 0,0 0 1 0 0,0 0-1 0 0,0 1 0 0 0,1-1 0 0 0,-3 4-226 0 0,-74 109 2467 0 0,63-70-2001 0 0,2 1 1 0 0,2 1 0 0 0,2 0-1 0 0,2 1 1 0 0,2 0 0 0 0,3 0 0 0 0,1 1-1 0 0,3-1 1 0 0,2 0 0 0 0,2 1-1 0 0,11 47-466 0 0,-7 43-806 0 0,-8-134 646 0 0,0-1 0 0 0,-1 1 0 0 0,0-1-1 0 0,0 0 1 0 0,0 1 0 0 0,-1-1 0 0 0,1 0 0 0 0,-1 0-1 0 0,-1 0 1 0 0,1 0 0 0 0,-1 0 0 0 0,0 0-1 0 0,0-1 1 0 0,0 1 0 0 0,-1-1 0 0 0,1 0 0 0 0,-3 2 160 0 0,3-3-316 0 0,0 0 1 0 0,-1-1-1 0 0,0 1 1 0 0,1-1-1 0 0,-1 0 1 0 0,0 0-1 0 0,0 0 1 0 0,0 0-1 0 0,0-1 1 0 0,0 0-1 0 0,-1 0 1 0 0,1 0-1 0 0,0 0 1 0 0,-1 0-1 0 0,1-1 1 0 0,0 0 0 0 0,-1 0-1 0 0,1 0 1 0 0,-1-1-1 0 0,1 1 1 0 0,0-1-1 0 0,0 0 1 0 0,-4-1 315 0 0,-35-16-1414 0 0,9 3-6 0 0</inkml:trace>
  <inkml:trace contextRef="#ctx0" brushRef="#br0" timeOffset="388.17">0 714 1600 0 0,'12'-13'3671'0'0,"21"-1"-3247"0"0,-27 12-88 0 0,53-13 87 0 0,1 2 1 0 0,1 2 0 0 0,0 3 0 0 0,0 3 0 0 0,0 2-1 0 0,3 4-423 0 0,189-17 1145 0 0,-251 16-862 0 0,-2 0-12 0 0,0 0-23 0 0,0 0 9 0 0,2 23 904 0 0,-13 4-957 0 0,0 1 1 0 0,2 0 0 0 0,1 0-1 0 0,1 1 1 0 0,1 0-1 0 0,2 0 1 0 0,1 1 0 0 0,1-1-1 0 0,2 1 1 0 0,2 15-205 0 0,-18 25-930 0 0,-2-54-4037 0 0,-35-44-669 0 0,37 14 4333 0 0</inkml:trace>
  <inkml:trace contextRef="#ctx0" brushRef="#br0" timeOffset="624.319">501 708 1128 0 0,'15'-21'7196'0'0,"16"31"-5316"0"0,-15-2-1590 0 0,211 148 954 0 0,-80-46-8116 0 0,-131-100 5370 0 0,-7-6 18 0 0</inkml:trace>
  <inkml:trace contextRef="#ctx0" brushRef="#br0" timeOffset="1041.908">1274 142 1356 0 0,'-12'5'350'0'0,"0"1"0"0"0,1 0 0 0 0,-1 0 0 0 0,2 1 0 0 0,-1 1-1 0 0,1-1 1 0 0,0 2 0 0 0,0 0 0 0 0,1 0 0 0 0,0 0 0 0 0,1 1 0 0 0,0 1 0 0 0,0-1 0 0 0,1 1 0 0 0,1 0-1 0 0,0 1 1 0 0,0 0 0 0 0,1 0 0 0 0,1 0 0 0 0,0 0 0 0 0,1 1 0 0 0,0 0 0 0 0,1-1 0 0 0,-1 9-350 0 0,4-9 90 0 0,1-1 0 0 0,0 0 0 0 0,1 0 0 0 0,0-1 0 0 0,0 1 1 0 0,1 0-1 0 0,1-1 0 0 0,0 0 0 0 0,0 0 0 0 0,1 0 0 0 0,0-1 1 0 0,1 0-1 0 0,0 0 0 0 0,0-1 0 0 0,1 0 0 0 0,0 0 1 0 0,0 0-1 0 0,1-1 0 0 0,0-1 0 0 0,0 1 0 0 0,1-1 0 0 0,5 2-90 0 0,-2-1-632 0 0,0 0-1 0 0,1-1 0 0 0,-1 0 0 0 0,1-1 1 0 0,0-1-1 0 0,1 0 0 0 0,-1-1 0 0 0,1 0 1 0 0,-1-1-1 0 0,13 0 633 0 0,8-20-2910 0 0,-26 7 1438 0 0</inkml:trace>
  <inkml:trace contextRef="#ctx0" brushRef="#br0" timeOffset="1429.305">1346 234 1312 0 0,'59'-2'3948'0'0,"-52"3"-3855"0"0,-1 0 0 0 0,0 1 0 0 0,0-1 0 0 0,0 1 0 0 0,0 0 0 0 0,0 1 0 0 0,-1-1 0 0 0,1 1-1 0 0,-1 0 1 0 0,1 0 0 0 0,-1 1 0 0 0,0 0 0 0 0,0 0 0 0 0,-1 0 0 0 0,1 0 0 0 0,-1 1-1 0 0,0 0 1 0 0,0 0 0 0 0,0 0 0 0 0,-1 0 0 0 0,0 1 0 0 0,0-1 0 0 0,0 1 0 0 0,-1 0 0 0 0,0-1-1 0 0,0 1 1 0 0,0 0 0 0 0,-1 1 0 0 0,0-1 0 0 0,0 0 0 0 0,0 0 0 0 0,-1 0 0 0 0,0 1-1 0 0,0-1 1 0 0,-1 0 0 0 0,1 0 0 0 0,-1 1 0 0 0,-1-1 0 0 0,1 0 0 0 0,-1 0 0 0 0,0 0 0 0 0,-1 0-1 0 0,1-1 1 0 0,-1 1 0 0 0,-2 3-93 0 0,-7 4 248 0 0,-1 0-1 0 0,0 0 0 0 0,-1-1 1 0 0,0-1-1 0 0,-1 0 1 0 0,0-1-1 0 0,-1-1 1 0 0,0-1-1 0 0,0 0 0 0 0,-12 4-247 0 0,27-12-87 0 0,0-1 0 0 0,0 1-1 0 0,0-1 1 0 0,0 0-1 0 0,0 1 1 0 0,0-1-1 0 0,0 0 1 0 0,0 1 0 0 0,0-1-1 0 0,0 0 1 0 0,1 0-1 0 0,-1 0 1 0 0,0 0-1 0 0,0 0 1 0 0,1 0 0 0 0,-1 0-1 0 0,1 0 1 0 0,-1 0-1 0 0,1 0 1 0 0,-1 0-1 0 0,1 0 1 0 0,0 0 0 0 0,0 0-1 0 0,-1 0 1 0 0,1-1-1 0 0,0 1 1 0 0,0 0-1 0 0,0 0 1 0 0,0 0 0 0 0,0 0-1 0 0,0-1 1 0 0,1 1-1 0 0,-1 0 1 0 0,0 0-1 0 0,1 0 1 0 0,-1 0 0 0 0,0 0-1 0 0,1 0 1 0 0,0 0-1 0 0,-1 0 1 0 0,1 0-1 0 0,-1 0 1 0 0,1 0 0 0 0,0 0-1 0 0,0 0 1 0 0,0 0-1 0 0,-1 1 1 0 0,1-1-1 0 0,0 0 1 0 0,0 1 0 0 0,0-1-1 0 0,0 0 1 0 0,0 1-1 0 0,1-1 88 0 0,49-56-4445 0 0,-29 38 2989 0 0</inkml:trace>
  <inkml:trace contextRef="#ctx0" brushRef="#br0" timeOffset="1676.068">1560 214 848 0 0,'-2'1'185'0'0,"-1"0"-1"0"0,0 0 0 0 0,1 0 1 0 0,-1 0-1 0 0,1 0 1 0 0,-1 0-1 0 0,1 1 1 0 0,0-1-1 0 0,0 1 1 0 0,-1 0-1 0 0,1-1 1 0 0,0 1-1 0 0,0 0 0 0 0,1 0 1 0 0,-1 1-1 0 0,0-1 1 0 0,1 0-1 0 0,-1 1 1 0 0,1-1-1 0 0,0 0 1 0 0,0 1-1 0 0,0 0 0 0 0,0-1 1 0 0,0 1-1 0 0,0 0 1 0 0,0 2-185 0 0,24 109 2486 0 0,-17-104-2519 0 0,1-1 1 0 0,1-1-1 0 0,0 1 0 0 0,0-1 1 0 0,1-1-1 0 0,0 0 0 0 0,0 0 1 0 0,0 0-1 0 0,1-1 0 0 0,0-1 1 0 0,9 4 32 0 0,16-12-4960 0 0,-15-15 3481 0 0</inkml:trace>
  <inkml:trace contextRef="#ctx0" brushRef="#br0" timeOffset="1938.91">2040 106 1392 0 0,'9'14'357'0'0,"-2"0"0"0"0,0 0 0 0 0,0 1 0 0 0,-2 0-1 0 0,0 0 1 0 0,0 1 0 0 0,-1-1 0 0 0,-1 1 0 0 0,-1 0 0 0 0,0 0-1 0 0,-1 0 1 0 0,-1 0 0 0 0,-1 0 0 0 0,0 0 0 0 0,-1 0 0 0 0,0-1-1 0 0,-1 1 1 0 0,-1 0 0 0 0,-1-1 0 0 0,0 0 0 0 0,-1 0 0 0 0,0 0 0 0 0,-5 6-357 0 0,-6 2 100 0 0,0-1 0 0 0,-1 0 0 0 0,-2-2 1 0 0,0 0-1 0 0,-1-1 0 0 0,0-1 1 0 0,-2-1-1 0 0,0-1 0 0 0,-1-1 1 0 0,0-2-1 0 0,-19 8-100 0 0,31-21-4988 0 0,5-26 2355 0 0,18 6 1163 0 0</inkml:trace>
  <inkml:trace contextRef="#ctx0" brushRef="#br0" timeOffset="4375.658">1660 136 1288 0 0,'0'0'664'0'0,"0"0"-111"0"0,0 0-80 0 0,0 0-47 0 0,0 0 13 0 0,0 0-16 0 0,0 0-32 0 0,-24-5 912 0 0,-39 92-528 0 0,26-27-3309 0 0,29-52 711 0 0,5-5 505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2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59 489 1440 0 0,'0'0'518'0'0,"-25"-4"2066"0"0,-9-21 891 0 0,568-13-2202 0 0,293 32-511 0 0,-819 0-1061 0 0,-5-20-5937 0 0,-3 25 5952 0 0,0-5-885 0 0</inkml:trace>
  <inkml:trace contextRef="#ctx0" brushRef="#br0" timeOffset="420.691">1683 171 2156 0 0,'5'-2'78'0'0,"0"0"0"0"0,0 0-1 0 0,0 1 1 0 0,0 0-1 0 0,0 0 1 0 0,0 0 0 0 0,0 0-1 0 0,1 1 1 0 0,-1 0 0 0 0,0 0-1 0 0,0 0 1 0 0,1 1 0 0 0,-1 0-1 0 0,0 0 1 0 0,0 0 0 0 0,0 1-1 0 0,0-1 1 0 0,0 1 0 0 0,0 0-1 0 0,-1 1 1 0 0,1-1 0 0 0,-1 1-1 0 0,1 0 1 0 0,-1 0 0 0 0,0 0-1 0 0,0 1 1 0 0,0 0-1 0 0,0-1 1 0 0,-1 1 0 0 0,0 0-1 0 0,0 1 1 0 0,0-1 0 0 0,0 1-1 0 0,-1-1 1 0 0,1 1 0 0 0,-1 0-1 0 0,0 0 1 0 0,-1 0 0 0 0,1 0-1 0 0,-1 0 1 0 0,0 0 0 0 0,0 0-1 0 0,0 0 1 0 0,-1 1 0 0 0,0-1-1 0 0,0 0 1 0 0,-1 0 0 0 0,1 1-1 0 0,-1 1-77 0 0,-5 11 179 0 0,-1 0 1 0 0,0 0-1 0 0,-1 0 0 0 0,-1-1 0 0 0,-1-1 0 0 0,0 0 0 0 0,-1 0 1 0 0,-1-1-1 0 0,0 0 0 0 0,-1-1 0 0 0,-1 0 0 0 0,0-1 0 0 0,-1-1 0 0 0,0 0 1 0 0,-10 5-180 0 0,-73 70 1369 0 0,151-63-749 0 0,149-54-3390 0 0,-24-30-2595 0 0,-139 38 4254 0 0</inkml:trace>
  <inkml:trace contextRef="#ctx0" brushRef="#br0" timeOffset="793.055">1372 0 1440 0 0,'-16'8'240'0'0,"0"0"-1"0"0,1 0 0 0 0,0 2 1 0 0,0 0-1 0 0,1 1 1 0 0,0 0-1 0 0,1 1 1 0 0,0 1-1 0 0,1 0 0 0 0,1 0 1 0 0,0 1-1 0 0,0 1 1 0 0,2 0-1 0 0,0 0 1 0 0,0 1-1 0 0,2 0 0 0 0,0 1 1 0 0,1-1-1 0 0,0 1 1 0 0,1 0-1 0 0,1 1 1 0 0,1-1-1 0 0,1 1 1 0 0,0 0-1 0 0,1-1 0 0 0,2 15-239 0 0,4-12 114 0 0,1 0 0 0 0,2-1 0 0 0,0 1 0 0 0,1-1 0 0 0,1-1-1 0 0,0 0 1 0 0,1 0 0 0 0,2-1 0 0 0,-1 0 0 0 0,2-1 0 0 0,0-1 0 0 0,1 0-1 0 0,1-1 1 0 0,0-1 0 0 0,0 0 0 0 0,2-1 0 0 0,-1-1 0 0 0,2-1-1 0 0,3 2-113 0 0,18 7 85 0 0,0-1 0 0 0,1-2-1 0 0,0-2 1 0 0,1-2-1 0 0,1-1 1 0 0,0-3-1 0 0,0-1 1 0 0,44 0-85 0 0,40-8 31 0 0,71-50 22 0 0,-188 47-62 0 0,0 0-1 0 0,0-1 1 0 0,-1 0-1 0 0,1 0 1 0 0,-1-1 0 0 0,-1 0-1 0 0,1-1 1 0 0,-1 0 0 0 0,0 0-1 0 0,0-1 1 0 0,-1 0 0 0 0,0 0-1 0 0,-1-1 1 0 0,0 0-1 0 0,0 0 1 0 0,-1 0 0 0 0,0-1-1 0 0,0 0 1 0 0,1-6 9 0 0,-3 3-24 0 0,-1-1 1 0 0,0 0-1 0 0,-1 0 1 0 0,-1 0-1 0 0,0-1 0 0 0,-1 1 1 0 0,-1 0-1 0 0,0 0 1 0 0,0 1-1 0 0,-2-1 0 0 0,0 0 1 0 0,0 1-1 0 0,-1 0 1 0 0,-1 0-1 0 0,0 0 0 0 0,-1 1 1 0 0,0 0-1 0 0,-1 0 1 0 0,0 1-1 0 0,-1 0 0 0 0,0 0 1 0 0,-1 1-1 0 0,0 0 1 0 0,-9-7 23 0 0,-7-5-66 0 0,0 1 1 0 0,-1 2-1 0 0,-1 0 1 0 0,-1 2-1 0 0,0 1 1 0 0,-1 1-1 0 0,-1 2 1 0 0,0 1 0 0 0,-1 1-1 0 0,-1 1 66 0 0,15 6-532 0 0,-1 0 0 0 0,1 1 0 0 0,0 1-1 0 0,-1 1 1 0 0,1 0 0 0 0,-1 1 0 0 0,1 2-1 0 0,-1-1 1 0 0,1 2 0 0 0,0 1 0 0 0,0 0 0 0 0,-16 6 532 0 0,2 2-1228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2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35 254 896 0 0,'0'0'819'0'0,"0"0"-146"0"0,-23-2 1091 0 0,12-3-1687 0 0,11 5 17 0 0,1 0 0 0 0,-1 0 0 0 0,0 0 0 0 0,1-1 0 0 0,-1 1 1 0 0,0 0-1 0 0,0-1 0 0 0,1 1 0 0 0,-1 0 0 0 0,0-1 0 0 0,0 1 0 0 0,1 0 1 0 0,-1-1-1 0 0,0 1 0 0 0,0 0 0 0 0,0-1 0 0 0,0 1 0 0 0,0-1 0 0 0,1 1 1 0 0,-1 0-1 0 0,0-1 0 0 0,0 1 0 0 0,0-1 0 0 0,0 1 0 0 0,0-1 0 0 0,0 1 1 0 0,0 0-1 0 0,0-1 0 0 0,-1 1 0 0 0,1-1 0 0 0,0 1 0 0 0,0-1-94 0 0,2034-183 2739 0 0,-1472 135-3003 0 0,-494 48-1492 0 0,-66 1 1083 0 0,6 17-4135 0 0,-11-15 3525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3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872 443 1076 0 0,'0'0'392'0'0,"0"0"-12"0"0,0 0-58 0 0,-22 1 1370 0 0,-7 4-532 0 0,-40-17 1961 0 0,105-10-2993 0 0,-35 22-132 0 0,1 0-1 0 0,-1 0 0 0 0,1 0 0 0 0,-1 0 0 0 0,1 0 0 0 0,0 0 1 0 0,-1 0-1 0 0,1 1 0 0 0,-1-1 0 0 0,0 1 0 0 0,1-1 1 0 0,-1 1-1 0 0,1-1 0 0 0,-1 1 0 0 0,0 0 0 0 0,1 0 0 0 0,-1 0 1 0 0,0 0-1 0 0,0 0 0 0 0,0 0 0 0 0,0 0 0 0 0,0 0 0 0 0,0 0 1 0 0,0 0-1 0 0,0 1 0 0 0,0-1 0 0 0,0 0 0 0 0,-1 1 1 0 0,1-1-1 0 0,0 0 0 0 0,-1 1 0 0 0,1-1 0 0 0,-1 1 0 0 0,0-1 1 0 0,1 1-1 0 0,-1-1 0 0 0,0 1 0 0 0,0-1 0 0 0,0 1 0 0 0,0-1 1 0 0,0 1-1 0 0,-1-1 0 0 0,1 1 0 0 0,0-1 0 0 0,-1 1 1 0 0,1-1-1 0 0,-1 1 0 0 0,1-1 0 0 0,-1 1 0 0 0,0 0 5 0 0,-25 83-27 0 0,26-83 31 0 0,-26 57-300 0 0,26-59 187 0 0,0 0-68 0 0,0 0 14 0 0,3 2 80 0 0,19 12-13 0 0,-19-14 112 0 0,-1 1 0 0 0,0-1 0 0 0,1 1-1 0 0,-1 0 1 0 0,0 0 0 0 0,0 0 0 0 0,0 0-1 0 0,0 0 1 0 0,0 0 0 0 0,0 1-1 0 0,0-1 1 0 0,0 1 0 0 0,0-1 0 0 0,0 1-1 0 0,-1 0 1 0 0,1 0 0 0 0,-1 0 0 0 0,1 0-1 0 0,-1 0 1 0 0,0 0 0 0 0,0 0 0 0 0,0 0-1 0 0,0 0 1 0 0,0 1 0 0 0,0-1 0 0 0,-1 0-1 0 0,1 0 1 0 0,-1 1 0 0 0,1-1-1 0 0,-1 1 1 0 0,0-1 0 0 0,0 0 0 0 0,0 1-1 0 0,-1-1 1 0 0,1 1 0 0 0,0-1 0 0 0,-1 0-1 0 0,0 1-15 0 0,-90 93 1573 0 0,88-93-1376 0 0,-7 4-1336 0 0,7-16-4551 0 0,3 8 4308 0 0</inkml:trace>
  <inkml:trace contextRef="#ctx0" brushRef="#br0" timeOffset="779.652">762 400 1100 0 0,'5'-1'88'0'0,"0"1"-1"0"0,0 1 1 0 0,1-1-1 0 0,-1 1 0 0 0,0 0 1 0 0,0 0-1 0 0,0 0 1 0 0,0 1-1 0 0,0 0 1 0 0,0 0-1 0 0,0 0 1 0 0,0 0-1 0 0,-1 1 1 0 0,1 0-1 0 0,-1 0 1 0 0,0 0-1 0 0,0 1 1 0 0,0-1-1 0 0,0 1 0 0 0,-1 0 1 0 0,1 0-1 0 0,-1 0 1 0 0,0 0-1 0 0,0 1 1 0 0,-1-1-1 0 0,1 1 1 0 0,-1 0-1 0 0,0 0 1 0 0,0 0-1 0 0,0 0 1 0 0,-1 0-1 0 0,0 0 1 0 0,0 0-1 0 0,0 0 1 0 0,-1 1-1 0 0,0-1 0 0 0,0 0 1 0 0,0 1-1 0 0,0-1 1 0 0,-1 0-1 0 0,0 0 1 0 0,0 0-1 0 0,-1 0 1 0 0,1 0-1 0 0,-1 0 1 0 0,0 0-1 0 0,-1 1-87 0 0,-5 22 252 0 0,-2 0 1 0 0,0-1-1 0 0,-2 0 0 0 0,-1-1 0 0 0,-1 0 1 0 0,-1-1-1 0 0,-2-1 0 0 0,0 0 0 0 0,-1-2 1 0 0,-2 0-1 0 0,0 0 0 0 0,-1-2 0 0 0,-1-1 1 0 0,-1-1-1 0 0,-2 1-252 0 0,62-32 253 0 0,0 3-1 0 0,0 1 1 0 0,1 2 0 0 0,1 1-1 0 0,-1 2 1 0 0,4 2-253 0 0,-35 1 6 0 0,-1 1 1 0 0,1 0-1 0 0,0 0 0 0 0,-1 1 0 0 0,1 0 1 0 0,0 0-1 0 0,-1 1 0 0 0,1 0 1 0 0,-1 0-1 0 0,0 0 0 0 0,0 1 1 0 0,0 0-1 0 0,0 0 0 0 0,0 0 0 0 0,0 1 1 0 0,-1 0-1 0 0,0 0 0 0 0,1 1 1 0 0,-2-1-1 0 0,1 1 0 0 0,0 0 1 0 0,-1 0-1 0 0,0 1 0 0 0,0-1 0 0 0,-1 1 1 0 0,0 0-1 0 0,0 0 0 0 0,0 0 1 0 0,0 0-1 0 0,-1 0 0 0 0,0 1 1 0 0,0-1-1 0 0,-1 1 0 0 0,0 0 0 0 0,0-1 1 0 0,-1 1-1 0 0,0 0 0 0 0,0-1 1 0 0,0 1-1 0 0,-1 2-6 0 0,-4 4 10 0 0,0 0 0 0 0,0-1-1 0 0,-2 0 1 0 0,1 0 0 0 0,-2 0 0 0 0,1-1 0 0 0,-2 0 0 0 0,1-1-1 0 0,-1 0 1 0 0,-1 0 0 0 0,0-1 0 0 0,0 0 0 0 0,-1 0-1 0 0,0-1 1 0 0,-1-1 0 0 0,0 0 0 0 0,0-1 0 0 0,-10 5-10 0 0,-5 1-38 0 0,-1-2 1 0 0,-1 0-1 0 0,1-2 0 0 0,-2-1 1 0 0,1-1-1 0 0,0-2 1 0 0,-1-1-1 0 0,-6-1 38 0 0,31-2-198 0 0,0-1-1 0 0,0 0 1 0 0,1-1-1 0 0,-1 1 1 0 0,0-1-1 0 0,1 0 1 0 0,-1 0 0 0 0,1 0-1 0 0,0-1 1 0 0,0 0-1 0 0,0 0 1 0 0,0 0-1 0 0,0 0 1 0 0,1 0 0 0 0,0-1-1 0 0,-1 1 1 0 0,1-1-1 0 0,0 0 1 0 0,1 0-1 0 0,-1 0 1 0 0,1-1-1 0 0,0 1 1 0 0,0-1 0 0 0,0 1-1 0 0,0-1 1 0 0,1 1-1 0 0,0-1 1 0 0,0 0-1 0 0,0 0 1 0 0,0 0 0 0 0,1 0-1 0 0,0 1 1 0 0,0-1-1 0 0,0 0 1 0 0,1 0-1 0 0,0 0 1 0 0,0 0 0 0 0,0 0-1 0 0,0 1 1 0 0,1-1-1 0 0,-1 1 1 0 0,3-3 198 0 0,13-65-1417 0 0</inkml:trace>
  <inkml:trace contextRef="#ctx0" brushRef="#br0" timeOffset="1325.667">650 53 1088 0 0,'-37'10'300'0'0,"0"2"0"0"0,2 1 0 0 0,-1 2 0 0 0,2 1-1 0 0,0 2 1 0 0,1 1 0 0 0,1 1 0 0 0,1 2 0 0 0,1 2 0 0 0,1 0-1 0 0,1 2 1 0 0,1 1 0 0 0,1 2 0 0 0,2 0 0 0 0,0 1 0 0 0,3 2 0 0 0,0 0-1 0 0,2 1 1 0 0,-5 15-300 0 0,11-18 173 0 0,2 1-1 0 0,0 0 0 0 0,2 1 1 0 0,2 0-1 0 0,1 0 0 0 0,1 0 1 0 0,2 1-1 0 0,1 0 0 0 0,2 0 0 0 0,1 0 1 0 0,2 5-173 0 0,2 10 146 0 0,3-1 1 0 0,2 1 0 0 0,2-2-1 0 0,2 0 1 0 0,2 0-1 0 0,2-2 1 0 0,11 19-147 0 0,-7-25 65 0 0,2-1-1 0 0,1-1 1 0 0,1-2 0 0 0,3 0-1 0 0,0-2 1 0 0,2-1 0 0 0,2-2-1 0 0,0-1 1 0 0,2-1 0 0 0,1-2-1 0 0,1-2 1 0 0,1-1 0 0 0,0-2-1 0 0,2-1 1 0 0,0-3 0 0 0,2-1-1 0 0,-1-2 1 0 0,2-2 0 0 0,-1-1-1 0 0,1-3 1 0 0,25 1-65 0 0,7-9 47 0 0,-30-4-58 0 0,0-2-1 0 0,0-1 0 0 0,-1-3 0 0 0,0-1 1 0 0,-1-2-1 0 0,0-2 0 0 0,-1-2 0 0 0,17-12 12 0 0,-25 6-42 0 0,-1-2 0 0 0,-2-1 0 0 0,0-2 0 0 0,-2-1 0 0 0,-1-1 0 0 0,-2-1 0 0 0,-1-1 0 0 0,-2-2 0 0 0,-1 0 0 0 0,-1-1 0 0 0,-3-2 0 0 0,0 0 0 0 0,-3 0 0 0 0,-1-2 0 0 0,-2 1 0 0 0,-2-2 0 0 0,-1 0 0 0 0,-3 0 0 0 0,-1 0 0 0 0,-2-1 0 0 0,-1 1 0 0 0,-3-13 42 0 0,-21-130-23 0 0,11 145 14 0 0,-1 1-1 0 0,-1 1 1 0 0,-3 0-1 0 0,0 1 1 0 0,-3 0 0 0 0,-1 2-1 0 0,-1 0 1 0 0,-2 1 0 0 0,-1 2-1 0 0,-2 0 1 0 0,-1 2 0 0 0,-1 0-1 0 0,-2 3 1 0 0,0 0-1 0 0,-2 2 1 0 0,0 1 0 0 0,-2 1-1 0 0,-1 2 1 0 0,0 2 0 0 0,-1 1-1 0 0,-30-9 10 0 0,-125-14-3567 0 0,121 54 752 0 0,37-1 1399 0 0</inkml:trace>
  <inkml:trace contextRef="#ctx0" brushRef="#br0" timeOffset="1962.634">478 611 1520 0 0,'-1'-4'175'0'0,"0"-1"0"0"0,0 0 0 0 0,1 0 0 0 0,-1 1 0 0 0,1-1-1 0 0,0 0 1 0 0,0 0 0 0 0,1 1 0 0 0,-1-1 0 0 0,1 0 0 0 0,0 1 0 0 0,0-1 0 0 0,1 0 0 0 0,0 1-1 0 0,-1 0 1 0 0,1-1 0 0 0,1 1 0 0 0,-1 0 0 0 0,1 0 0 0 0,-1 0 0 0 0,1 0 0 0 0,0 0 0 0 0,1 1-1 0 0,-1 0 1 0 0,0-1 0 0 0,1 1 0 0 0,0 0 0 0 0,2-1-175 0 0,119-66 886 0 0,-117 66-814 0 0,-2 0-175 0 0,0 0 0 0 0,1 0 0 0 0,-1 1 0 0 0,1-1 0 0 0,0 2 0 0 0,0-1 0 0 0,0 1 0 0 0,0 0 0 0 0,0 0 0 0 0,0 1 0 0 0,0-1 0 0 0,1 2-1 0 0,-1-1 1 0 0,1 1 0 0 0,-1 0 0 0 0,0 1 0 0 0,1 0 0 0 0,-1 0 0 0 0,0 1 0 0 0,0-1 0 0 0,1 2 0 0 0,-2-1 0 0 0,1 1 0 0 0,0 0 0 0 0,0 0 0 0 0,-1 1-1 0 0,4 2 104 0 0,-6 6-896 0 0,-3-3-300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4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90 1380 0 0,'11'9'6712'0'0,"-18"40"-6175"0"0,2-26 39 0 0,-4 142 581 0 0,27-75-3196 0 0,-18-90 909 0 0,-11-4-2847 0 0,7 1 2813 0 0</inkml:trace>
  <inkml:trace contextRef="#ctx0" brushRef="#br0" timeOffset="389.356">171 0 2368 0 0,'-16'16'379'0'0,"0"0"-1"0"0,1 1 1 0 0,0 1-1 0 0,2 0 1 0 0,0 1-1 0 0,1 0 1 0 0,1 1-1 0 0,0 1 1 0 0,2 0-1 0 0,1 0 1 0 0,0 0-1 0 0,2 1 1 0 0,-4 20-379 0 0,7-30 94 0 0,2 0-1 0 0,-1 0 1 0 0,1 0-1 0 0,1 0 1 0 0,0 0-1 0 0,1 0 1 0 0,0 0-1 0 0,1 0 1 0 0,0 0-1 0 0,1-1 1 0 0,0 1-1 0 0,1 0 1 0 0,0-1-1 0 0,1 0 1 0 0,0 0-1 0 0,1 0 1 0 0,0-1-1 0 0,0 0 1 0 0,1 0-1 0 0,1-1 1 0 0,0 0-1 0 0,0 0 1 0 0,1 0-1 0 0,0-1 1 0 0,0-1-1 0 0,10 7-93 0 0,-1-4 35 0 0,0-1 0 0 0,1-1-1 0 0,0-1 1 0 0,0 0 0 0 0,1-2-1 0 0,-1 0 1 0 0,1-1 0 0 0,0-1-1 0 0,1-1 1 0 0,-1-1 0 0 0,0 0-1 0 0,1-2 1 0 0,-1 0 0 0 0,0-1-1 0 0,0-1 1 0 0,0-1 0 0 0,0-1-1 0 0,-1-1 1 0 0,1-1 0 0 0,-2 0-1 0 0,1-1 1 0 0,-1-1 0 0 0,0-1-1 0 0,-1-1 1 0 0,0 0 0 0 0,0-1-1 0 0,8-9-34 0 0,-17 13-6 0 0,-1 0 0 0 0,1-1 0 0 0,-1 0 1 0 0,-1 0-1 0 0,0 0 0 0 0,0-1 0 0 0,-1 0 0 0 0,0 0 0 0 0,-1-1 0 0 0,0 1 0 0 0,-1-1 0 0 0,0 0 0 0 0,0 0 0 0 0,-1 0 0 0 0,-1 0 0 0 0,0 0 0 0 0,0 0 0 0 0,-1 0 0 0 0,-1-1 0 0 0,0 1 1 0 0,0 0-1 0 0,-1 0 0 0 0,-1-4 6 0 0,-2-2-5 0 0,-1 0 0 0 0,-1 1 0 0 0,0-1 0 0 0,-1 2 1 0 0,0-1-1 0 0,-1 1 0 0 0,-1 1 0 0 0,-1-1 0 0 0,0 2 1 0 0,-1-1-1 0 0,0 2 0 0 0,-1 0 0 0 0,0 0 0 0 0,-1 1 1 0 0,-7-4 4 0 0,10 9-120 0 0,0 0 0 0 0,-1 0 0 0 0,1 1 1 0 0,-1 1-1 0 0,0 0 0 0 0,-1 1 0 0 0,1 0 1 0 0,-1 1-1 0 0,1 0 0 0 0,-1 1 0 0 0,1 0 1 0 0,-12 2 119 0 0,-144 49-5203 0 0,151-41 3938 0 0,4-4 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4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24 202 1516 0 0,'0'0'350'0'0,"0"0"24"0"0,0 0-8 0 0,0 0-49 0 0,0 0-30 0 0,0 0 6 0 0,0 0 15 0 0,0 0-34 0 0,0 0 26 0 0,0 0-25 0 0,0 0 17 0 0,0 0-28 0 0,0 0-69 0 0,1-3 12 0 0,0-48 3415 0 0,5 143-3208 0 0,19 72 48 0 0,44 225 651 0 0,-67-355-1203 0 0,-6-40-5156 0 0,0-36 2731 0 0,3 19 1337 0 0</inkml:trace>
  <inkml:trace contextRef="#ctx0" brushRef="#br0" timeOffset="322.383">8 139 2420 0 0,'3'-25'5121'0'0,"79"-23"-4167"0"0,-35 33-812 0 0,0 1-1 0 0,0 3 1 0 0,2 2 0 0 0,-1 2-1 0 0,1 2 1 0 0,0 2 0 0 0,23 2-142 0 0,-71 1-71 0 0,0 0 1 0 0,1 0 0 0 0,-1 0-1 0 0,0 0 1 0 0,0 0-1 0 0,1 0 1 0 0,-1 0 0 0 0,0 0-1 0 0,0 1 1 0 0,0-1-1 0 0,1 0 1 0 0,-1 1 0 0 0,0-1-1 0 0,0 1 1 0 0,0-1-1 0 0,0 1 1 0 0,0 0 0 0 0,0-1-1 0 0,0 1 1 0 0,0 0-1 0 0,0 0 1 0 0,0-1 0 0 0,0 1-1 0 0,-1 0 1 0 0,1 0-1 0 0,0 0 1 0 0,0 0-1 0 0,-1 0 1 0 0,1 1 0 0 0,-1-1-1 0 0,1 0 1 0 0,-1 0-1 0 0,1 0 1 0 0,-1 0 0 0 0,0 1-1 0 0,0-1 1 0 0,1 0-1 0 0,-1 0 1 0 0,0 0 0 0 0,0 1-1 0 0,0-1 1 0 0,0 0-1 0 0,-1 0 1 0 0,1 1 0 0 0,0-1-1 0 0,0 0 1 0 0,-1 0-1 0 0,1 0 1 0 0,-1 1 0 0 0,1-1-1 0 0,-1 0 1 0 0,1 0-1 0 0,-1 0 1 0 0,0 0 0 0 0,0 0-1 0 0,1 0 1 0 0,-1 0-1 0 0,0 0 1 0 0,0-1-1 0 0,0 1 1 0 0,0 0 0 0 0,0 0-1 0 0,0-1 1 0 0,0 1-1 0 0,-1 0 71 0 0,-15 12-1105 0 0,-2 1-96 0 0</inkml:trace>
  <inkml:trace contextRef="#ctx0" brushRef="#br0" timeOffset="616.487">2 552 2356 0 0,'-2'13'1939'0'0,"24"-2"1163"0"0,154-22-1424 0 0,27-10-840 0 0,-74 17-3996 0 0,-120-5 249 0 0,-12 6 2055 0 0</inkml:trace>
  <inkml:trace contextRef="#ctx0" brushRef="#br0" timeOffset="1039.583">535 508 1724 0 0,'12'-5'443'0'0,"1"-1"0"0"0,0 2 0 0 0,0 0 0 0 0,0 0 0 0 0,0 1 0 0 0,1 1 0 0 0,-1 0 0 0 0,1 1 1 0 0,0 0-1 0 0,10 2-443 0 0,-14 0 76 0 0,1 1 1 0 0,-1 1 0 0 0,0 0 0 0 0,0 0 0 0 0,0 1 0 0 0,-1 0-1 0 0,1 1 1 0 0,-1 0 0 0 0,0 0 0 0 0,-1 1 0 0 0,1 0 0 0 0,-1 1-1 0 0,0-1 1 0 0,-1 2 0 0 0,1-1 0 0 0,-1 1 0 0 0,-1 0 0 0 0,0 1-1 0 0,0-1 1 0 0,0 1 0 0 0,-1 0 0 0 0,-1 1 0 0 0,1-1 0 0 0,-2 1-1 0 0,1 1-76 0 0,-4-5 78 0 0,-1 0-1 0 0,0-1 0 0 0,0 1 1 0 0,0-1-1 0 0,-1 1 1 0 0,0-1-1 0 0,0 1 0 0 0,0-1 1 0 0,0 0-1 0 0,-1 0 0 0 0,0 0 1 0 0,0 0-1 0 0,-1-1 1 0 0,1 1-1 0 0,-1-1 0 0 0,0 0 1 0 0,0 0-1 0 0,0 0 0 0 0,-1-1 1 0 0,1 1-1 0 0,-1-1 0 0 0,0 0 1 0 0,0 0-1 0 0,0-1 1 0 0,0 0-1 0 0,-1 0 0 0 0,1 0 1 0 0,-4 1-78 0 0,8-3 179 0 0,-12-17 77 0 0,2-32-182 0 0,17 30-125 0 0,1 0 1 0 0,1 1-1 0 0,1 0 1 0 0,0 1-1 0 0,1 0 0 0 0,1 1 1 0 0,1 0-1 0 0,0 0 1 0 0,1 1-1 0 0,0 1 0 0 0,2 0 1 0 0,5-4 50 0 0,120-93-5817 0 0,-135 106 4441 0 0,-3 2 181 0 0</inkml:trace>
  <inkml:trace contextRef="#ctx0" brushRef="#br0" timeOffset="1952.609">1383 364 948 0 0,'-14'1'212'0'0,"1"0"0"0"0,-1 1 1 0 0,1 0-1 0 0,0 1 0 0 0,0 0 0 0 0,0 1 1 0 0,0 1-1 0 0,1 0 0 0 0,-1 1 0 0 0,1 0 0 0 0,1 1 1 0 0,-1 0-1 0 0,1 1 0 0 0,0 0 0 0 0,1 0 0 0 0,0 1 1 0 0,0 1-1 0 0,1 0 0 0 0,0 0 0 0 0,1 1 0 0 0,0 0 1 0 0,1 0-1 0 0,0 1 0 0 0,1 0 0 0 0,-5 11-212 0 0,11-19 40 0 0,0-1-1 0 0,0 0 1 0 0,1 1-1 0 0,-1-1 0 0 0,1 1 1 0 0,-1-1-1 0 0,1 0 1 0 0,0 0-1 0 0,0 1 1 0 0,1-1-1 0 0,-1 0 0 0 0,1 0 1 0 0,-1 0-1 0 0,1 0 1 0 0,0-1-1 0 0,0 1 1 0 0,0 0-1 0 0,1-1 0 0 0,-1 1 1 0 0,0-1-1 0 0,1 0 1 0 0,0 0-1 0 0,-1 0 1 0 0,1 0-1 0 0,0 0 0 0 0,0-1 1 0 0,0 1-1 0 0,0-1 1 0 0,1 0-1 0 0,-1 0 1 0 0,0 0-1 0 0,0 0 0 0 0,1-1 1 0 0,-1 1-1 0 0,0-1 1 0 0,1 0-1 0 0,-1 0 1 0 0,1 0-1 0 0,-1 0 0 0 0,0 0 1 0 0,1-1-1 0 0,-1 0 1 0 0,0 0-1 0 0,1 0 1 0 0,-1 0-1 0 0,0 0 0 0 0,0 0 1 0 0,0-1-1 0 0,0 0 1 0 0,0 1-1 0 0,1-3-39 0 0,6 1 8 0 0,-1-1-1 0 0,1 0 1 0 0,-1-1-1 0 0,0 0 0 0 0,-1-1 1 0 0,1 0-1 0 0,-1 0 1 0 0,0 0-1 0 0,-1-1 1 0 0,1-1-1 0 0,-2 1 1 0 0,1-1-1 0 0,-1 0 1 0 0,0 0-1 0 0,0-1 1 0 0,-1 0-1 0 0,0 0 1 0 0,-1 0-1 0 0,3-9-7 0 0,-7 17-3 0 0,0 0-1 0 0,0 0 0 0 0,0-1 1 0 0,0 1-1 0 0,0 0 1 0 0,0 0-1 0 0,0 0 0 0 0,0-1 1 0 0,1 1-1 0 0,-1 0 1 0 0,1 0-1 0 0,-1 0 1 0 0,1 0-1 0 0,-1 0 0 0 0,1 0 1 0 0,-1 0-1 0 0,1 0 1 0 0,0 0-1 0 0,0 0 0 0 0,-1 0 1 0 0,1 0-1 0 0,0 1 1 0 0,0-1-1 0 0,0 0 1 0 0,0 0-1 0 0,0 1 0 0 0,0-1 1 0 0,0 1-1 0 0,0-1 1 0 0,0 1-1 0 0,0-1 0 0 0,0 1 1 0 0,1 0-1 0 0,-1 0 1 0 0,0-1-1 0 0,0 1 1 0 0,0 0-1 0 0,1 0 0 0 0,-1 0 1 0 0,0 0-1 0 0,0 0 1 0 0,0 0-1 0 0,0 1 0 0 0,1-1 1 0 0,-1 0-1 0 0,0 1 1 0 0,0-1-1 0 0,0 0 1 0 0,0 1-1 0 0,0 0 0 0 0,0-1 1 0 0,0 1-1 0 0,0 0 1 0 0,0-1-1 0 0,0 1 0 0 0,0 0 1 0 0,0 0-1 0 0,-1 0 1 0 0,1-1-1 0 0,0 1 1 0 0,0 0-1 0 0,-1 0 0 0 0,1 0 1 0 0,-1 0-1 0 0,1 1 1 0 0,-1-1-1 0 0,1 0 4 0 0,7 10 16 0 0,1 0 0 0 0,-2 1 1 0 0,0 0-1 0 0,0 0 0 0 0,-1 1 0 0 0,0-1 0 0 0,-1 1 1 0 0,-1 1-1 0 0,0-1 0 0 0,2 14-16 0 0,-6-7 259 0 0,1-20-228 0 0,-1 0-1 0 0,0 0 1 0 0,1 0 0 0 0,-1 0-1 0 0,0 0 1 0 0,1 0-1 0 0,-1 0 1 0 0,0 0 0 0 0,1 1-1 0 0,-1-1 1 0 0,0 0-1 0 0,0 0 1 0 0,1 0 0 0 0,-1 0-1 0 0,0 0 1 0 0,0 0-1 0 0,1 1 1 0 0,-1-1 0 0 0,0 0-1 0 0,0 0 1 0 0,1 0-1 0 0,-1 1 1 0 0,0-1 0 0 0,0 0-1 0 0,0 0 1 0 0,1 1-31 0 0,73-160-344 0 0,-73 156 332 0 0,1-1-1 0 0,0 1 1 0 0,0 0 0 0 0,0 0-1 0 0,0-1 1 0 0,0 1 0 0 0,1 1 0 0 0,0-1-1 0 0,-1 0 1 0 0,1 1 0 0 0,0-1-1 0 0,0 1 1 0 0,0 0 0 0 0,1 0 0 0 0,-1 0-1 0 0,0 0 1 0 0,1 0 0 0 0,-1 1-1 0 0,1 0 1 0 0,0 0 0 0 0,-1 0 0 0 0,1 0-1 0 0,0 0 1 0 0,0 1 0 0 0,-1 0-1 0 0,1-1 1 0 0,0 1 0 0 0,3 1 12 0 0,0 1 7 0 0,-1 1 0 0 0,0 0 0 0 0,0 0 0 0 0,0 0 0 0 0,-1 1 0 0 0,1 0 0 0 0,-1 0 0 0 0,1 0 0 0 0,-2 1 0 0 0,1-1 0 0 0,0 1 0 0 0,-1 1 0 0 0,0-1 0 0 0,0 0 0 0 0,0 1 0 0 0,-1 0 0 0 0,0 0 0 0 0,0 0 0 0 0,0 0 0 0 0,-1 0 1 0 0,0 1-1 0 0,0-1 0 0 0,-1 1 0 0 0,0 0 0 0 0,0-1 0 0 0,0 1 0 0 0,-1 0 0 0 0,0-1 0 0 0,0 3-7 0 0,0-10 2 0 0,0 0 1 0 0,-1 1 0 0 0,1-1-1 0 0,0 0 1 0 0,0 1 0 0 0,0-1-1 0 0,-1 0 1 0 0,1 1-1 0 0,0-1 1 0 0,0 1 0 0 0,-1-1-1 0 0,1 0 1 0 0,-1 1 0 0 0,1-1-1 0 0,0 1 1 0 0,-1-1-1 0 0,1 1 1 0 0,-1-1 0 0 0,1 1-1 0 0,-1 0 1 0 0,0-1 0 0 0,1 1-1 0 0,-1 0 1 0 0,1-1-1 0 0,-1 1 1 0 0,0 0 0 0 0,1 0-1 0 0,-1-1 1 0 0,0 1 0 0 0,1 0-1 0 0,-1 0 1 0 0,0 0-1 0 0,1 0 1 0 0,-1 0 0 0 0,0 0-1 0 0,1 0 1 0 0,-1 0 0 0 0,0 0-1 0 0,1 0 1 0 0,-1 0-1 0 0,0 1 1 0 0,1-1 0 0 0,-1 0-1 0 0,1 0 1 0 0,-1 1 0 0 0,0-1-1 0 0,1 0 1 0 0,-1 1-1 0 0,1-1 1 0 0,-1 0 0 0 0,1 1-1 0 0,-1-1 1 0 0,1 1 0 0 0,-1-1-1 0 0,1 1 1 0 0,-1-1-1 0 0,1 1 1 0 0,0 0 0 0 0,-1-1-1 0 0,1 1 1 0 0,0-1 0 0 0,0 1-1 0 0,-1 0-2 0 0,1-11-33 0 0,0 0 0 0 0,0-1 0 0 0,1 1-1 0 0,1 0 1 0 0,0 0 0 0 0,0 0 0 0 0,1 0 0 0 0,0 1-1 0 0,0-1 1 0 0,1 1 0 0 0,1 0 0 0 0,-1-1 0 0 0,2 2-1 0 0,-1-1 1 0 0,1 1 0 0 0,0 0 0 0 0,1 0 0 0 0,0 0-1 0 0,0 1 1 0 0,1 0 0 0 0,-1 1 0 0 0,2 0-1 0 0,-1 0 1 0 0,1 1 0 0 0,3-2 33 0 0,-6 7-53 0 0,0 0-1 0 0,1 1 1 0 0,-1 0 0 0 0,0 0-1 0 0,0 1 1 0 0,-1-1 0 0 0,1 1-1 0 0,0 1 1 0 0,0-1 0 0 0,-1 1-1 0 0,0 0 1 0 0,1 0-1 0 0,-1 1 1 0 0,0-1 0 0 0,-1 1-1 0 0,1 0 1 0 0,-1 1 0 0 0,1-1-1 0 0,-1 1 1 0 0,0 0 0 0 0,-1 0-1 0 0,0 0 1 0 0,1 0 0 0 0,-1 1-1 0 0,-1-1 1 0 0,1 1-1 0 0,-1 0 1 0 0,0-1 0 0 0,-1 1-1 0 0,1 0 1 0 0,-1 0 0 0 0,0 0-1 0 0,-1 1 1 0 0,1-1 0 0 0,-1 0-1 0 0,0 0 1 0 0,-1 0 0 0 0,0 2 53 0 0,4 22-3287 0 0,-3-29 1795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1612 0 0,'16'-6'4237'0'0,"11"-29"-3916"0"0,-21 28 142 0 0,277-402 655 0 0,-255 524-1140 0 0,12-43 378 0 0,-33-63-299 0 0,0 1 1 0 0,-1 0 0 0 0,0 0 0 0 0,-1 1 0 0 0,-1 0-1 0 0,1 0 1 0 0,-2 0 0 0 0,1 0 0 0 0,-2 1 0 0 0,1-1-1 0 0,-2 1 1 0 0,1 4-58 0 0,-4-6 65 0 0,0-1-1 0 0,-1 1 1 0 0,0-1 0 0 0,-1 1 0 0 0,0-1-1 0 0,0 0 1 0 0,-1 0 0 0 0,0-1-1 0 0,0 0 1 0 0,-1 0 0 0 0,0 0-1 0 0,-1 0 1 0 0,0-1 0 0 0,0 0-1 0 0,0 0 1 0 0,-1-1 0 0 0,0 0-1 0 0,-5 2-64 0 0,29-40-518 0 0,50-26 128 0 0,3 3 1 0 0,2 4 0 0 0,74-41 389 0 0,-37 23 251 0 0,-64 34 394 0 0,-43 34-520 0 0,-1 1-6 0 0,-32-11 153 0 0,16 13-229 0 0,1 1 1 0 0,-1 0 0 0 0,1 1 0 0 0,0 1 0 0 0,0 1-1 0 0,1 0 1 0 0,0 1 0 0 0,0 0 0 0 0,0 1 0 0 0,1 1-1 0 0,0 0 1 0 0,1 0 0 0 0,0 2 0 0 0,0-1-1 0 0,1 2 1 0 0,-5 6-44 0 0,14-17 3 0 0,1 1-1 0 0,-1 0 0 0 0,1-1 0 0 0,-1 1 1 0 0,1 0-1 0 0,0 0 0 0 0,0 0 0 0 0,0 0 1 0 0,0 0-1 0 0,0 0 0 0 0,0 0 0 0 0,0 0 1 0 0,1 0-1 0 0,-1 1 0 0 0,1-1 0 0 0,0 0 1 0 0,-1 0-1 0 0,1 0 0 0 0,0 1 1 0 0,0-1-1 0 0,1 0 0 0 0,-1 0 0 0 0,0 1 1 0 0,1-1-1 0 0,-1 0 0 0 0,1 0 0 0 0,0 0 1 0 0,-1 0-1 0 0,1 1 0 0 0,0-1 0 0 0,1 0 1 0 0,-1-1-1 0 0,0 1 0 0 0,0 0 0 0 0,1 0 1 0 0,-1 0-1 0 0,1-1 0 0 0,0 1 0 0 0,-1-1 1 0 0,1 1-1 0 0,0-1 0 0 0,0 0 1 0 0,0 0-1 0 0,0 0 0 0 0,0 0 0 0 0,0 0 1 0 0,1 0-3 0 0,106 17 29 0 0,-63-23-27 0 0,0-2 0 0 0,-1-2 0 0 0,0-2-1 0 0,0-1 1 0 0,30-15-2 0 0,-35 14-2 0 0,-16 6-4 0 0,0 0 0 0 0,0-1 0 0 0,-1-2 0 0 0,0 0 0 0 0,0-2 0 0 0,-1 0 0 0 0,-1-1 0 0 0,0-2 1 0 0,-1 0-1 0 0,12-12 6 0 0,-31 26-3 0 0,0 0 1 0 0,1 0 0 0 0,-1 0-1 0 0,0 0 1 0 0,0-1 0 0 0,0 1-1 0 0,0 0 1 0 0,0-1 0 0 0,0 1-1 0 0,0-1 1 0 0,-1 1 0 0 0,1-1-1 0 0,0 1 1 0 0,-1-1 0 0 0,0 1 0 0 0,1-1-1 0 0,-1 1 1 0 0,0-1 0 0 0,1 0-1 0 0,-1 1 1 0 0,0-1 0 0 0,0 0-1 0 0,0 1 1 0 0,-1-1 0 0 0,1 0-1 0 0,0 1 1 0 0,-1-1 0 0 0,1 1-1 0 0,-1-1 1 0 0,1 1 0 0 0,-1-1-1 0 0,0 1 1 0 0,0-1 0 0 0,1 1 0 0 0,-1-1-1 0 0,0 1 1 0 0,0 0 0 0 0,0 0-1 0 0,-1-1 1 0 0,1 1 0 0 0,0 0-1 0 0,0 0 1 0 0,-1 0 0 0 0,1 0-1 0 0,0 0 1 0 0,-1 1 0 0 0,1-1-1 0 0,-1 0 1 0 0,1 1 0 0 0,-1-1-1 0 0,0 1 1 0 0,1-1 0 0 0,-1 1-1 0 0,1 0 1 0 0,-1 0 0 0 0,0 0 0 0 0,0-1 2 0 0,-107-3 80 0 0,98 4-71 0 0,0 2 0 0 0,0 0 0 0 0,1 0 1 0 0,-1 1-1 0 0,1 0 0 0 0,0 0 0 0 0,0 1 0 0 0,0 1 0 0 0,0 0 0 0 0,1 0 0 0 0,0 1 0 0 0,0 0 0 0 0,0 1 0 0 0,1 0 0 0 0,0 0 0 0 0,0 0 0 0 0,1 1 0 0 0,0 1 1 0 0,0-1-1 0 0,1 1 0 0 0,0 0 0 0 0,1 0 0 0 0,0 1 0 0 0,0 0 0 0 0,-2 7-9 0 0,9-12-23 0 0,0-1 0 0 0,0 1 1 0 0,1-1-1 0 0,-1 1 0 0 0,1-1 0 0 0,0 0 1 0 0,0 0-1 0 0,1 0 0 0 0,-1 0 0 0 0,1 0 0 0 0,0-1 1 0 0,0 0-1 0 0,0 0 0 0 0,0 0 0 0 0,0 0 1 0 0,1 0-1 0 0,-1-1 0 0 0,1 0 0 0 0,0 0 0 0 0,0 0 1 0 0,0-1-1 0 0,0 0 0 0 0,0 0 0 0 0,0 0 1 0 0,5 0 22 0 0,16 3-546 0 0,1-2 0 0 0,-1-1 1 0 0,1 0-1 0 0,0-3 0 0 0,-1 0 1 0 0,1-1-1 0 0,8-4 546 0 0,124-28-3632 0 0,-118 21 2342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1452 0 0,'19'18'4786'0'0,"39"-12"-3926"0"0,-47-6-343 0 0,123 3 613 0 0,55-17-3555 0 0,-127 6-358 0 0,-39 2 1390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1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1390 42 1112 0 0,'-11'-21'5644'0'0,"1"0"-4058"0"0,17 30-7325 0 0,-4-9 4284 0 0</inkml:trace>
  <inkml:trace contextRef="#ctx0" brushRef="#br0" timeOffset="-1812.318">2 286 1088 0 0,'0'0'369'0'0,"0"0"51"0"0,0 0-47 0 0,0 0-29 0 0,0 0-20 0 0,0 0-31 0 0,0 0-33 0 0,0 0 6 0 0,0 0 97 0 0,0 0-70 0 0,0 0 9 0 0,0 0-31 0 0,0 0 23 0 0,0 0-1 0 0,0 0-36 0 0,0 0-30 0 0,0 0 2 0 0,0 0-23 0 0,0 0-7 0 0,0 0 4 0 0,0 0-18 0 0,-2-14 2159 0 0,52 120-2410 0 0,-26-71 28 0 0,2-1 1 0 0,1-1-1 0 0,1-1 1 0 0,1-2 0 0 0,34 27 37 0 0,-62-56 24 0 0,-1-1 1 0 0,1 1 0 0 0,-1 0 0 0 0,1 0-1 0 0,0 0 1 0 0,-1-1 0 0 0,1 1 0 0 0,0 0 0 0 0,0-1-1 0 0,0 1 1 0 0,-1 0 0 0 0,1-1 0 0 0,0 1 0 0 0,0-1-1 0 0,0 0 1 0 0,0 1 0 0 0,0-1 0 0 0,0 0 0 0 0,0 1-1 0 0,0-1 1 0 0,0 0 0 0 0,0 0 0 0 0,0 0 0 0 0,0 0-1 0 0,0 0 1 0 0,0 0 0 0 0,0 0 0 0 0,0 0 0 0 0,0 0-1 0 0,0-1 1 0 0,0 1 0 0 0,0 0 0 0 0,0-1 0 0 0,0 1-1 0 0,0-1 1 0 0,0 1 0 0 0,0-1 0 0 0,0 1 0 0 0,0-1-1 0 0,-1 0 1 0 0,1 1 0 0 0,0-1 0 0 0,0 0 0 0 0,0 0-25 0 0,11-52 722 0 0,-12 49-775 0 0,88-331-240 0 0,-79 320-1584 0 0,2 12-3851 0 0,-11 3 4352 0 0</inkml:trace>
  <inkml:trace contextRef="#ctx0" brushRef="#br0" timeOffset="-1108.858">801 351 880 0 0,'25'-43'3636'0'0,"-77"-16"-2948"0"0,43 59-690 0 0,1 0 1 0 0,-1 1-1 0 0,0 0 0 0 0,1 0 1 0 0,0 1-1 0 0,-1 0 0 0 0,1 1 1 0 0,0-1-1 0 0,0 2 1 0 0,0-1-1 0 0,0 1 0 0 0,1 0 1 0 0,0 1-1 0 0,-1-1 1 0 0,2 2-1 0 0,-1-1 0 0 0,1 1 1 0 0,-1 0-1 0 0,1 0 0 0 0,1 0 1 0 0,0 1-1 0 0,-1 0 1 0 0,2 0-1 0 0,-1 1 0 0 0,1-1 1 0 0,1 1-1 0 0,-1 0 1 0 0,1 0-1 0 0,0 0 0 0 0,1 0 1 0 0,0 1-1 0 0,0-1 0 0 0,1 6 2 0 0,-1-10 31 0 0,0 0 0 0 0,1 0-1 0 0,-1 0 1 0 0,1 0 0 0 0,0 0-1 0 0,1 0 1 0 0,-1 0 0 0 0,1 0-1 0 0,-1 0 1 0 0,1 0 0 0 0,1 0-1 0 0,-1 0 1 0 0,0 0 0 0 0,1 1-1 0 0,0-1 1 0 0,0 0 0 0 0,0-1-1 0 0,1 1 1 0 0,-1 0 0 0 0,1 0-1 0 0,0 0 1 0 0,0-1 0 0 0,0 1-1 0 0,0-1 1 0 0,1 0-1 0 0,-1 1 1 0 0,1-1 0 0 0,0 0-1 0 0,0-1 1 0 0,0 1 0 0 0,0 0-1 0 0,1-1 1 0 0,-1 0 0 0 0,1 0-1 0 0,-1 0 1 0 0,1 0 0 0 0,0 0-1 0 0,0-1 1 0 0,0 0 0 0 0,0 0-1 0 0,0 0 1 0 0,0 0 0 0 0,3 0-31 0 0,2-1 37 0 0,0 0 0 0 0,0 0 1 0 0,0-1-1 0 0,-1 0 0 0 0,1-1 1 0 0,0 0-1 0 0,-1 0 0 0 0,1-1 1 0 0,-1 0-1 0 0,1 0 0 0 0,-1-1 1 0 0,-1 0-1 0 0,1-1 0 0 0,0 0 1 0 0,-1 0-1 0 0,0 0 0 0 0,0-1 1 0 0,-1 0-1 0 0,1 0 0 0 0,-1-1 1 0 0,-1 0-1 0 0,1 0 0 0 0,-1 0 1 0 0,-1-1-1 0 0,1 1 0 0 0,-1-1 1 0 0,0 0-1 0 0,0-4-37 0 0,1-13 80 0 0,-5 26-100 0 0,0-1 1 0 0,0 1-1 0 0,0 0 1 0 0,0-1-1 0 0,1 1 0 0 0,-1-1 1 0 0,0 1-1 0 0,1 0 1 0 0,-1-1-1 0 0,0 1 1 0 0,1-1-1 0 0,-1 1 0 0 0,0-1 1 0 0,1 1-1 0 0,-1-1 1 0 0,1 1-1 0 0,-1-1 0 0 0,1 0 1 0 0,-1 1-1 0 0,1-1 1 0 0,-1 0-1 0 0,1 1 0 0 0,-1-1 1 0 0,1 0-1 0 0,0 0 1 0 0,-1 1-1 0 0,1-1 0 0 0,-1 0 1 0 0,1 0-1 0 0,0 0 1 0 0,-1 0-1 0 0,1 0 0 0 0,0 0 1 0 0,-1 0-1 0 0,1 0 1 0 0,-1 0-1 0 0,1 0 0 0 0,0 0 1 0 0,-1 0-1 0 0,1-1 1 0 0,-1 1-1 0 0,1 0 0 0 0,0 0 1 0 0,-1-1-1 0 0,1 1 1 0 0,-1 0-1 0 0,1-1 0 0 0,-1 1 1 0 0,1 0-1 0 0,-1-1 1 0 0,1 1-1 0 0,-1-1 1 0 0,1 1-1 0 0,-1-1 0 0 0,0 1 1 0 0,1-1-1 0 0,-1 1 1 0 0,0-1-1 0 0,1 0 20 0 0,123 100-2136 0 0,-112-93 1638 0 0</inkml:trace>
  <inkml:trace contextRef="#ctx0" brushRef="#br0" timeOffset="-359.324">1094 259 1576 0 0,'20'6'1048'0'0,"-5"1"-922"0"0,-1 0 0 0 0,0 1 1 0 0,-1 1-1 0 0,0 0 0 0 0,0 1 1 0 0,-1 0-1 0 0,0 1 0 0 0,-1 1 1 0 0,0 0-1 0 0,-1 0 0 0 0,0 1 1 0 0,-1 0-1 0 0,0 1 0 0 0,-2 0 1 0 0,1 0-1 0 0,3 11-126 0 0,-10-21 128 0 0,-1 1 0 0 0,1 0 0 0 0,-1 0 0 0 0,0 0 0 0 0,0 0 0 0 0,0-1 0 0 0,0 1 0 0 0,-1 0 0 0 0,0 0 0 0 0,0 0 0 0 0,-1-1 0 0 0,1 1 0 0 0,-1-1 0 0 0,0 1 0 0 0,0-1 0 0 0,0 0 0 0 0,-1 1 0 0 0,1-1 0 0 0,-1 0 0 0 0,0-1 0 0 0,-1 1 0 0 0,1 0 0 0 0,0-1 0 0 0,-1 0 0 0 0,0 0 0 0 0,0 0 0 0 0,0 0 0 0 0,0-1 0 0 0,0 1 0 0 0,0-1 0 0 0,-2 0-128 0 0,5-2 214 0 0,1 0-48 0 0,-12-29 125 0 0,18 5-279 0 0,1-1 0 0 0,1 1 0 0 0,2 0 1 0 0,0 0-1 0 0,1 1 0 0 0,1 1 0 0 0,1 0 0 0 0,1 1 0 0 0,2 0 0 0 0,-1 1 0 0 0,2 1 0 0 0,1 0 0 0 0,0 1 0 0 0,1 2 1 0 0,2-1-13 0 0,-20 15-19 0 0,0 0 1 0 0,0 1 0 0 0,0-1-1 0 0,0 1 1 0 0,0-1 0 0 0,0 1 0 0 0,1 0-1 0 0,-1 0 1 0 0,0-1 0 0 0,1 1 0 0 0,-1 0-1 0 0,1 0 1 0 0,-1 0 0 0 0,1 0 0 0 0,0 1-1 0 0,-1-1 1 0 0,1 0 0 0 0,0 1 0 0 0,0-1-1 0 0,-1 1 1 0 0,1-1 0 0 0,0 1 0 0 0,0 0-1 0 0,0 0 1 0 0,-1 0 0 0 0,1 0 0 0 0,0 0-1 0 0,0 0 1 0 0,0 1 0 0 0,-1-1-1 0 0,1 0 1 0 0,0 1 0 0 0,0-1 0 0 0,-1 1-1 0 0,1 0 1 0 0,0 0 0 0 0,-1 0 0 0 0,1 0-1 0 0,-1 0 1 0 0,1 0 0 0 0,-1 0 0 0 0,1 0-1 0 0,-1 0 1 0 0,0 1 0 0 0,0-1 0 0 0,0 0-1 0 0,0 1 1 0 0,0-1 0 0 0,0 1 0 0 0,0 0-1 0 0,0-1 1 0 0,0 1 0 0 0,-1 0-1 0 0,1-1 1 0 0,-1 1 0 0 0,1 0 0 0 0,-1 0-1 0 0,0 0 1 0 0,1-1 0 0 0,-1 1 0 0 0,0 0-1 0 0,0 0 19 0 0,28 100 144 0 0,-26-87-125 0 0,1 0 1 0 0,1 0 0 0 0,0-1-1 0 0,1 1 1 0 0,0-1 0 0 0,1 0-1 0 0,1 0 1 0 0,0-1 0 0 0,1 0-1 0 0,7 10-19 0 0,-13-22-120 0 0,-1 0 0 0 0,1-1 0 0 0,-1 1 0 0 0,1-1 0 0 0,0 0 0 0 0,-1 1 0 0 0,1-1 0 0 0,-1 0 0 0 0,1 0 0 0 0,0 0 0 0 0,-1 0 0 0 0,1 0 0 0 0,-1 0 0 0 0,1-1-1 0 0,0 1 1 0 0,-1 0 0 0 0,1-1 0 0 0,-1 1 0 0 0,1-1 0 0 0,-1 0 0 0 0,1 1 0 0 0,-1-1 0 0 0,1 0 0 0 0,-1 0 0 0 0,0 0 0 0 0,0 0 0 0 0,1 0 0 0 0,-1 0 0 0 0,0 0-1 0 0,0-1 1 0 0,0 1 0 0 0,0 0 0 0 0,0 0 0 0 0,0-1 0 0 0,-1 1 0 0 0,1-1 0 0 0,0 1 0 0 0,-1-1 0 0 0,1 1 0 0 0,-1-1 0 0 0,1 1 0 0 0,-1-1 0 0 0,0 0-1 0 0,0 1 1 0 0,0-1 0 0 0,0 0 0 0 0,0 0 120 0 0,1-5-1454 0 0</inkml:trace>
  <inkml:trace contextRef="#ctx0" brushRef="#br0" timeOffset="1095.225">2068 289 860 0 0,'0'0'397'0'0,"3"-2"-12"0"0,8-9 95 0 0,-9 8-33 0 0,17-46 1008 0 0,-19 44-1398 0 0,-2 0 0 0 0,1 0 0 0 0,0 0 0 0 0,-1 0 0 0 0,0 1-1 0 0,0-1 1 0 0,0 0 0 0 0,-1 1 0 0 0,0 0 0 0 0,0 0 0 0 0,0 0 0 0 0,0 0-1 0 0,0 0 1 0 0,-1 0 0 0 0,0 1 0 0 0,1 0 0 0 0,-1 0 0 0 0,-1 0 0 0 0,1 0-1 0 0,0 1 1 0 0,-1-1 0 0 0,1 1 0 0 0,-1 0 0 0 0,0 0 0 0 0,1 1-1 0 0,-1 0 1 0 0,0-1 0 0 0,0 2 0 0 0,0-1 0 0 0,0 0 0 0 0,0 1 0 0 0,0 0-1 0 0,0 0 1 0 0,-1 1 0 0 0,1-1 0 0 0,0 1 0 0 0,1 0 0 0 0,-1 1 0 0 0,0-1-1 0 0,0 1 1 0 0,0 0 0 0 0,1 0 0 0 0,-1 0 0 0 0,1 1 0 0 0,-2 0-57 0 0,-4 2 5 0 0,0 1 0 0 0,0-1 1 0 0,0 1-1 0 0,0 1 1 0 0,1 0-1 0 0,0 0 0 0 0,1 1 1 0 0,0 0-1 0 0,0 1 1 0 0,0 0-1 0 0,1 0 0 0 0,1 0 1 0 0,-1 1-1 0 0,2 0 1 0 0,-1 0-1 0 0,1 1 0 0 0,1-1 1 0 0,0 1-1 0 0,0 0 1 0 0,0 8-6 0 0,1-11 33 0 0,1 0 1 0 0,1 0-1 0 0,-1 1 0 0 0,2-1 1 0 0,-1 0-1 0 0,1 1 1 0 0,0-1-1 0 0,1 1 1 0 0,0-1-1 0 0,0 1 1 0 0,1-1-1 0 0,0 0 1 0 0,0 0-1 0 0,1 0 1 0 0,0 0-1 0 0,3 5-33 0 0,-1-8 32 0 0,1-1 1 0 0,0 0-1 0 0,-1 0 1 0 0,1 0-1 0 0,1 0 1 0 0,-1-1-1 0 0,0 0 1 0 0,1-1-1 0 0,-1 0 1 0 0,1 0-1 0 0,0 0 0 0 0,0 0 1 0 0,0-1-1 0 0,0-1 1 0 0,0 1-1 0 0,0-1 1 0 0,0 0-1 0 0,0 0 1 0 0,0-1-1 0 0,0 0 1 0 0,0-1-1 0 0,0 1 0 0 0,0-1 1 0 0,-1 0-1 0 0,1-1 1 0 0,-1 0-1 0 0,1 0 1 0 0,-1 0-1 0 0,0-1 1 0 0,0 0-1 0 0,2-2-32 0 0,-5 4 5 0 0,1 0 0 0 0,-1 0-1 0 0,0-1 1 0 0,1 1 0 0 0,-1-1 0 0 0,-1 0-1 0 0,1 0 1 0 0,0 0 0 0 0,-1-1 0 0 0,1 1-1 0 0,-1-1 1 0 0,0 1 0 0 0,0-1-1 0 0,0 0 1 0 0,-1 1 0 0 0,1-1 0 0 0,-1 0-1 0 0,0 0 1 0 0,0 0 0 0 0,-1 0 0 0 0,1 0-1 0 0,-1-4-4 0 0,10-31 114 0 0,57 122-259 0 0,18-54-1791 0 0,-84-29 1310 0 0,22-13-1786 0 0,-17 7 1201 0 0</inkml:trace>
  <inkml:trace contextRef="#ctx0" brushRef="#br0" timeOffset="1610.739">2351 112 1392 0 0,'2'-1'50'0'0,"-1"0"0"0"0,1-1 0 0 0,-1 1 0 0 0,1 0 0 0 0,-1 0 0 0 0,1 0 0 0 0,-1 0 0 0 0,1 0 0 0 0,0 0-1 0 0,0 0 1 0 0,-1 0 0 0 0,1 1 0 0 0,0-1 0 0 0,0 1 0 0 0,0 0 0 0 0,0-1 0 0 0,0 1 0 0 0,0 0 0 0 0,0 0 0 0 0,0 0 0 0 0,-1 0 0 0 0,1 0 0 0 0,0 1 0 0 0,0-1 0 0 0,0 1-1 0 0,0-1 1 0 0,0 1 0 0 0,-1 0 0 0 0,1-1 0 0 0,0 1 0 0 0,0 0 0 0 0,-1 0 0 0 0,1 0 0 0 0,-1 0 0 0 0,1 1 0 0 0,-1-1 0 0 0,1 0 0 0 0,-1 1 0 0 0,0-1 0 0 0,1 1 0 0 0,-1-1-1 0 0,0 1 1 0 0,0 0 0 0 0,0-1 0 0 0,-1 1 0 0 0,1 0 0 0 0,0 0-50 0 0,40 96 323 0 0,-39-90-275 0 0,51 189 652 0 0,-49-167 1065 0 0,2-44 531 0 0,1-23-2342 0 0,2-1-1 0 0,1 1 1 0 0,2 0 0 0 0,2 1 0 0 0,1 1-1 0 0,1 0 1 0 0,3 1 0 0 0,0 1 0 0 0,3-1 46 0 0,-20 34-40 0 0,1 0 1 0 0,-1 1-1 0 0,0-1 1 0 0,0 0-1 0 0,0 1 1 0 0,0-1 0 0 0,0 1-1 0 0,0 0 1 0 0,0 0-1 0 0,0 0 1 0 0,0 0-1 0 0,0 0 1 0 0,-1 0-1 0 0,1 0 1 0 0,0 1-1 0 0,-1-1 1 0 0,1 1 0 0 0,-1-1-1 0 0,1 1 1 0 0,-1 0-1 0 0,0-1 1 0 0,1 1-1 0 0,-1 0 1 0 0,0 0-1 0 0,0 0 1 0 0,-1 0-1 0 0,1 0 1 0 0,0 0-1 0 0,-1 0 1 0 0,1 0 0 0 0,-1 0-1 0 0,1 0 1 0 0,-1 0-1 0 0,0 0 1 0 0,0 0-1 0 0,0 1 1 0 0,0-1-1 0 0,-1 2 40 0 0,12 39 15 0 0,52 125-242 0 0,-60-165 132 0 0,0-1 0 0 0,-1 1 0 0 0,1-1 0 0 0,0 0 0 0 0,1-1 0 0 0,-1 1-1 0 0,0 0 1 0 0,0-1 0 0 0,1 0 0 0 0,-1 1 0 0 0,1-1 0 0 0,-1-1 0 0 0,1 1 0 0 0,-1 0-1 0 0,1-1 1 0 0,0 0 0 0 0,-1 0 0 0 0,1 0 0 0 0,-1 0 0 0 0,1-1 0 0 0,0 1 0 0 0,-1-1-1 0 0,1 0 1 0 0,-1 0 0 0 0,1 0 0 0 0,-1 0 0 0 0,0-1 0 0 0,1 0 0 0 0,0 0 95 0 0,96-56-2301 0 0,-98 56 2218 0 0,20-14-390 0 0</inkml:trace>
  <inkml:trace contextRef="#ctx0" brushRef="#br0" timeOffset="2018.422">3161 172 968 0 0,'1'-1'-26'0'0,"22"-26"1447"0"0,-37 28-81 0 0,3 7-1248 0 0,1 1 1 0 0,0 0-1 0 0,0 0 0 0 0,1 1 0 0 0,0 1 1 0 0,1-1-1 0 0,0 1 0 0 0,1 1 0 0 0,0-1 1 0 0,1 1-1 0 0,0 0 0 0 0,1 1 1 0 0,0-1-1 0 0,1 1 0 0 0,0 0 0 0 0,1 1 1 0 0,1-1-1 0 0,0 0 0 0 0,1 1 1 0 0,0 10-93 0 0,3-18 51 0 0,1-1 0 0 0,0 1 0 0 0,0-1 1 0 0,1 0-1 0 0,0 0 0 0 0,0 0 1 0 0,0 0-1 0 0,0-1 0 0 0,1 0 0 0 0,0 1 1 0 0,-1-2-1 0 0,1 1 0 0 0,1 0 1 0 0,-1-1-1 0 0,1 0 0 0 0,-1-1 0 0 0,1 1 1 0 0,0-1-1 0 0,0 0 0 0 0,0 0 1 0 0,0-1-1 0 0,0 0 0 0 0,0 0 1 0 0,1 0-1 0 0,-1-1 0 0 0,0 0 0 0 0,0 0 1 0 0,1 0-1 0 0,-1-1 0 0 0,0 0-51 0 0,23-2 100 0 0,-1-1 0 0 0,0-2-1 0 0,0-1 1 0 0,0-1 0 0 0,-1-1-1 0 0,0-1 1 0 0,-1-1 0 0 0,0-2-1 0 0,-1-1 1 0 0,0-1 0 0 0,-1 0-1 0 0,1-4-99 0 0,26-50 176 0 0,-107 54 17 0 0,-53 55 83 0 0,108-38-279 0 0,0 0-1 0 0,0 0 1 0 0,0 0-1 0 0,1 0 1 0 0,-1 0-1 0 0,1 0 1 0 0,0 0 0 0 0,0 0-1 0 0,-1 0 1 0 0,1 0-1 0 0,1 0 1 0 0,-1 1-1 0 0,0-1 1 0 0,0 0-1 0 0,1 0 1 0 0,-1 0 0 0 0,1 0-1 0 0,0 0 1 0 0,0 0-1 0 0,-1 0 1 0 0,1 0-1 0 0,0 0 1 0 0,1-1-1 0 0,-1 1 1 0 0,0 0 0 0 0,0 0-1 0 0,1-1 1 0 0,-1 1-1 0 0,1-1 1 0 0,0 0-1 0 0,-1 1 1 0 0,1-1-1 0 0,0 0 1 0 0,0 0 0 0 0,0 0-1 0 0,1 1 4 0 0,7 4-83 0 0,1 0 0 0 0,0 0 0 0 0,0-1 0 0 0,1 0-1 0 0,0-1 1 0 0,-1 0 0 0 0,1-1 0 0 0,1-1 0 0 0,-1 1 0 0 0,0-2-1 0 0,4 0 84 0 0,88 2-4558 0 0,-102-3 4389 0 0,20 0-1225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64 1016 0 0,'0'-3'125'0'0,"1"0"0"0"0,-1 0 0 0 0,0 1 0 0 0,1-1 0 0 0,0 0 0 0 0,0 0 1 0 0,0 1-1 0 0,0-1 0 0 0,0 1 0 0 0,0-1 0 0 0,0 1 0 0 0,1-1 0 0 0,0 1 0 0 0,-1 0 0 0 0,1 0 0 0 0,0-1 0 0 0,0 1 0 0 0,0 1 0 0 0,0-1 0 0 0,1 0 0 0 0,-1 0 0 0 0,0 1 1 0 0,1-1-1 0 0,-1 1 0 0 0,1 0 0 0 0,-1 0 0 0 0,1 0 0 0 0,0 0 0 0 0,-1 0 0 0 0,1 1 0 0 0,0-1 0 0 0,0 1 0 0 0,0 0 0 0 0,-1-1 0 0 0,1 1 0 0 0,0 1 0 0 0,0-1 0 0 0,0 0 1 0 0,-1 1-1 0 0,1-1 0 0 0,1 1-125 0 0,1 0 28 0 0,0-1 1 0 0,1 1 0 0 0,-1 0-1 0 0,0 1 1 0 0,0-1 0 0 0,0 1-1 0 0,0 0 1 0 0,0 0 0 0 0,-1 1-1 0 0,1-1 1 0 0,0 1-1 0 0,-1 0 1 0 0,0 0 0 0 0,0 1-1 0 0,0-1 1 0 0,0 1 0 0 0,0 0-1 0 0,-1 0 1 0 0,1 0 0 0 0,-1 0-1 0 0,-1 1 1 0 0,1-1 0 0 0,0 2-29 0 0,-3 4 123 0 0,0 1 0 0 0,0 0 0 0 0,-1 0 0 0 0,-1-1 0 0 0,0 1 0 0 0,0-1 0 0 0,-1 0 0 0 0,0 1 0 0 0,-1-1 1 0 0,0 0-1 0 0,-1-1 0 0 0,0 1 0 0 0,-1-1 0 0 0,1 0 0 0 0,-2 0 0 0 0,1-1 0 0 0,-1 0 0 0 0,-1 0 0 0 0,1-1 0 0 0,-1 1 0 0 0,0-2 1 0 0,-1 1-1 0 0,0-1 0 0 0,0 0 0 0 0,0-1 0 0 0,-1 0 0 0 0,0-1 0 0 0,-5 2-123 0 0,-8 9 187 0 0,-6 1-336 0 0,30-27-3631 0 0,56-33-271 0 0,-34 26 2767 0 0</inkml:trace>
  <inkml:trace contextRef="#ctx0" brushRef="#br0" timeOffset="265.606">504 5 1504 0 0,'-94'49'3360'0'0,"83"-43"-3177"0"0,1 0 0 0 0,0 1 0 0 0,1 0-1 0 0,0 1 1 0 0,0-1 0 0 0,0 2 0 0 0,1-1-1 0 0,1 1 1 0 0,-1 1 0 0 0,1-1 0 0 0,1 1-1 0 0,0 0 1 0 0,0 1 0 0 0,1-1 0 0 0,0 1-1 0 0,1 0 1 0 0,1 0 0 0 0,-1 1 0 0 0,2-1-1 0 0,-1 6-182 0 0,6-9-36 0 0,1 0-1 0 0,0 0 1 0 0,0 0-1 0 0,1-1 0 0 0,0 1 1 0 0,0-1-1 0 0,1-1 1 0 0,0 1-1 0 0,0-1 0 0 0,0 0 1 0 0,1 0-1 0 0,0-1 1 0 0,0 0-1 0 0,0 0 0 0 0,1 0 1 0 0,0-1-1 0 0,0-1 1 0 0,0 1-1 0 0,0-1 0 0 0,1 0 1 0 0,-1-1-1 0 0,1 0 1 0 0,-1-1-1 0 0,1 1 0 0 0,0-2 1 0 0,0 1-1 0 0,-1-1 1 0 0,1 0-1 0 0,0-1 37 0 0,130-18-5058 0 0,-103 8 3854 0 0</inkml:trace>
  <inkml:trace contextRef="#ctx0" brushRef="#br0" timeOffset="610.235">779 136 1624 0 0,'2'-3'5651'0'0,"-1"-13"-2462"0"0,-3 13-5010 0 0,1 4-3858 0 0,1-3 4427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90 836 0 0,'1'0'103'0'0,"0"0"0"0"0,0 0 1 0 0,0 1-1 0 0,0-1 0 0 0,-1 0 0 0 0,1 0 0 0 0,0 0 0 0 0,0 1 0 0 0,0-1 1 0 0,-1 0-1 0 0,1 1 0 0 0,0-1 0 0 0,0 1 0 0 0,-1-1 0 0 0,1 1 0 0 0,-1-1 1 0 0,1 1-1 0 0,0 0 0 0 0,-1-1 0 0 0,1 1 0 0 0,-1 0 0 0 0,1-1 0 0 0,-1 1 1 0 0,1 0-1 0 0,-1-1 0 0 0,0 1 0 0 0,1 0 0 0 0,-1 0 0 0 0,0 0 0 0 0,0-1 1 0 0,1 1-1 0 0,-1 0 0 0 0,0 0 0 0 0,0 0 0 0 0,0 0 0 0 0,0 0 0 0 0,0-1 1 0 0,0 1-1 0 0,0 0 0 0 0,-1 0 0 0 0,1 0 0 0 0,0 0 0 0 0,0-1 0 0 0,-1 1 1 0 0,1 0-1 0 0,0 0 0 0 0,-1-1 0 0 0,1 1 0 0 0,-1 0 0 0 0,1 0 0 0 0,-1-1 1 0 0,1 1-1 0 0,-1-1 0 0 0,1 1 0 0 0,-1 0 0 0 0,0-1 0 0 0,1 1 0 0 0,-1-1 1 0 0,0 1-1 0 0,0-1 0 0 0,1 0 0 0 0,-1 1 0 0 0,0-1 0 0 0,0 0-103 0 0,346-108-4910 0 0,-292 88 3511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129 108 1076 0 0,'-17'10'5401'0'0,"-31"35"-3706"0"0,43-42-1635 0 0,0 0 1 0 0,1 0-1 0 0,0 1 1 0 0,0-1-1 0 0,0 1 0 0 0,0 0 1 0 0,0 0-1 0 0,1 1 1 0 0,-1-1-1 0 0,1 1 0 0 0,0-1 1 0 0,1 1-1 0 0,-1 0 0 0 0,1 0 1 0 0,0 0-1 0 0,0 1 1 0 0,1-1-1 0 0,-1 0 0 0 0,1 1 1 0 0,0-1-1 0 0,1 1 1 0 0,-1-1-1 0 0,1 1 0 0 0,0-1 1 0 0,1 1-1 0 0,-1-1 0 0 0,1 1 1 0 0,0-1-1 0 0,0 0 1 0 0,1 1-1 0 0,0-1 0 0 0,0 0 1 0 0,0 0-1 0 0,0 0 1 0 0,1 0-1 0 0,0 0 0 0 0,0-1 1 0 0,0 1-1 0 0,1-1 0 0 0,-1 0 1 0 0,1 0-1 0 0,0 0 1 0 0,0 0-1 0 0,5 2-60 0 0,7-1-27 0 0,1 0-1 0 0,0-2 1 0 0,0 0-1 0 0,0-1 1 0 0,0 0-1 0 0,0-2 1 0 0,0 0-1 0 0,0-1 1 0 0,0 0-1 0 0,0-2 1 0 0,0 0-1 0 0,0-1 1 0 0,0 0-1 0 0,-1-2 28 0 0,-10 6-25 0 0,0-1-1 0 0,1 0 1 0 0,-1 0-1 0 0,0-1 0 0 0,0 1 1 0 0,0-1-1 0 0,-1-1 1 0 0,1 1-1 0 0,0-1 0 0 0,-1 0 1 0 0,0 0-1 0 0,0-1 1 0 0,0 0-1 0 0,0 1 0 0 0,0-2 1 0 0,-1 1-1 0 0,1 0 1 0 0,-1-1-1 0 0,0 0 0 0 0,-1 0 1 0 0,1 0-1 0 0,-1-1 1 0 0,0 1-1 0 0,0-1 1 0 0,-1 1-1 0 0,0-1 0 0 0,0 0 1 0 0,0 0-1 0 0,-1 0 1 0 0,1 0-1 0 0,-2 0 0 0 0,1-1 1 0 0,-1 1-1 0 0,1-4 26 0 0,-10-4-147 0 0,0-1-1 0 0,-1 2 1 0 0,0 0 0 0 0,-1 0-1 0 0,-1 0 1 0 0,1 2-1 0 0,-2-1 1 0 0,0 2-1 0 0,0 0 1 0 0,-1 0 0 0 0,0 1-1 0 0,-1 1 1 0 0,0 0-1 0 0,0 1 1 0 0,-1 1 0 0 0,0 0-1 0 0,0 1 1 0 0,0 1-1 0 0,-15-2 148 0 0,-37-17-3320 0 0,41 12 1791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1544 0 0,'12'21'4015'0'0,"-6"35"-3601"0"0,-5-53-254 0 0,12 152 794 0 0,3 80-2931 0 0,-31-181-490 0 0,3-38 1272 0 0</inkml:trace>
  <inkml:trace contextRef="#ctx0" brushRef="#br0" timeOffset="873.233">1 303 1324 0 0,'26'-15'2946'0'0,"289"-46"-1304"0"0,47-16-2510 0 0,-358 77 894 0 0,-1-1 0 0 0,0 0 0 0 0,0 0 0 0 0,0 0 0 0 0,0 0 0 0 0,0 0 0 0 0,0-1 0 0 0,0 1 0 0 0,0-1 0 0 0,-1 0 0 0 0,1 0 0 0 0,0 0 0 0 0,-1 0 0 0 0,0 0 0 0 0,1-1 0 0 0,-1 1 0 0 0,0-1 0 0 0,0 0 0 0 0,-1 1 0 0 0,1-1 0 0 0,0 0 0 0 0,-1 0-1 0 0,0 0 1 0 0,1 0 0 0 0,-1 0 0 0 0,-1 0 0 0 0,1-1 0 0 0,0 1 0 0 0,-1 0 0 0 0,1-1-26 0 0,-1 3 94 0 0,0-28 867 0 0,-28-7-492 0 0,-16 460 945 0 0,44-423-1326 0 0,17-4 123 0 0,0-15-261 0 0,-11 10 13 0 0,0 1 0 0 0,0 0 0 0 0,1 0 0 0 0,-1 1 0 0 0,2-1 0 0 0,-1 2 1 0 0,1-1-1 0 0,0 1 0 0 0,0 0 0 0 0,0 1 0 0 0,1-1 0 0 0,0 2 0 0 0,-1-1 1 0 0,1 1-1 0 0,7-1 37 0 0,47 63-324 0 0,-49-43 230 0 0,-8-8 97 0 0,0-1 1 0 0,1 1 0 0 0,0-1-1 0 0,0 0 1 0 0,0 0-1 0 0,1-1 1 0 0,0 0 0 0 0,1 0-1 0 0,-1-1 1 0 0,1 0-1 0 0,0-1 1 0 0,0 0 0 0 0,0 0-1 0 0,1-1 1 0 0,-1 0-1 0 0,1-1 1 0 0,0 0 0 0 0,0 0-1 0 0,-1-1 1 0 0,4 0-4 0 0,4-2 5 0 0,0-1 0 0 0,-1-1 0 0 0,1 0 0 0 0,-1-1 0 0 0,0-1 0 0 0,0 0 0 0 0,0-1 0 0 0,-1-1 0 0 0,0 0 0 0 0,0-1 0 0 0,0-1 0 0 0,-1 0 0 0 0,-1-1 0 0 0,0-1 0 0 0,5-4-5 0 0,-14 10 17 0 0,1-1-1 0 0,-1 1 1 0 0,0-1-1 0 0,0 0 1 0 0,-1 0-1 0 0,1 0 1 0 0,-1 0-1 0 0,-1-1 1 0 0,1 1 0 0 0,-1-1-1 0 0,0 0 1 0 0,-1 0-1 0 0,0 1 1 0 0,0-1-1 0 0,0 0 1 0 0,-1-4-17 0 0,-3 8 16 0 0,1-1 0 0 0,-1 1 0 0 0,-1 0 0 0 0,1 1 0 0 0,0-1 0 0 0,-1 1 0 0 0,1-1 0 0 0,-1 1 0 0 0,0 0 0 0 0,0 0 0 0 0,0 0 0 0 0,0 1 0 0 0,0 0 0 0 0,0 0 0 0 0,0 0 0 0 0,-1 0 0 0 0,1 0 0 0 0,0 1 0 0 0,-1 0 0 0 0,1 0 0 0 0,0 0-16 0 0,-4-1 7 0 0,1 0 0 0 0,-1 1 1 0 0,0 0-1 0 0,1 1 0 0 0,-1-1 0 0 0,0 1 1 0 0,1 1-1 0 0,-1 0 0 0 0,1 0 1 0 0,0 0-1 0 0,0 1 0 0 0,0 0 0 0 0,0 0 1 0 0,0 1-1 0 0,0 0 0 0 0,1 0 1 0 0,0 0-1 0 0,0 1 0 0 0,0 0 0 0 0,0 0 1 0 0,1 1-1 0 0,0 0 0 0 0,0-1 1 0 0,1 2-1 0 0,-1-1 0 0 0,1 0 0 0 0,0 1 1 0 0,1 0-1 0 0,0 0 0 0 0,0 0 0 0 0,1 0 1 0 0,-1 1-1 0 0,1-1 0 0 0,1 0 1 0 0,0 1-1 0 0,0 0 0 0 0,0 5-7 0 0,1-7-39 0 0,1 0 0 0 0,0 0 0 0 0,0 0 0 0 0,1-1 0 0 0,-1 1 0 0 0,1 0 0 0 0,1-1 0 0 0,-1 1 0 0 0,1-1 1 0 0,0 1-1 0 0,0-1 0 0 0,0 0 0 0 0,1-1 0 0 0,0 1 0 0 0,0 0 0 0 0,0-1 0 0 0,0 0 0 0 0,1 0 0 0 0,-1 0 0 0 0,1-1 0 0 0,0 1 0 0 0,0-1 0 0 0,1 0 0 0 0,-1-1 0 0 0,6 2 39 0 0,94 20-5303 0 0,-83-24 4088 0 0</inkml:trace>
  <inkml:trace contextRef="#ctx0" brushRef="#br0" timeOffset="1232.92">1556 318 1428 0 0,'2'0'91'0'0,"0"0"1"0"0,1 1-1 0 0,-1-1 0 0 0,0 0 1 0 0,0 1-1 0 0,0 0 0 0 0,1-1 1 0 0,-1 1-1 0 0,0 0 0 0 0,0 0 0 0 0,0 0 1 0 0,0 0-1 0 0,0 1 0 0 0,-1-1 1 0 0,1 0-1 0 0,0 1 0 0 0,0-1 0 0 0,-1 1 1 0 0,1 0-1 0 0,-1 0 0 0 0,0-1 1 0 0,1 1-1 0 0,-1 0 0 0 0,0 0 1 0 0,0 0-1 0 0,0 0 0 0 0,0 0 0 0 0,-1 1 1 0 0,1-1-1 0 0,0 1-91 0 0,14 36 4214 0 0,22-153-3343 0 0,-33 107-820 0 0,0-1-1 0 0,0 0 1 0 0,1 1-1 0 0,0 0 1 0 0,1 0-1 0 0,0 0 1 0 0,0 0-1 0 0,0 1 1 0 0,1 0 0 0 0,0 1-1 0 0,0 0 1 0 0,0 0-1 0 0,1 0 1 0 0,0 1-1 0 0,-1 0 1 0 0,2 0-1 0 0,-1 1 1 0 0,0 0-1 0 0,1 0 1 0 0,4 0-51 0 0,-2 7 15 0 0,0 0 0 0 0,-1 1 0 0 0,1 0 0 0 0,-1 0 0 0 0,0 1-1 0 0,-1 1 1 0 0,1 0 0 0 0,-1 0 0 0 0,0 0 0 0 0,-1 1 0 0 0,0 1 0 0 0,0-1 0 0 0,-1 1 0 0 0,0 1 0 0 0,-1-1 0 0 0,0 2-15 0 0,51 86-820 0 0,-39-25-5228 0 0,-18-63 4546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16 1392 0 0,'0'0'864'0'0,"0"0"-167"0"0,3-15 1331 0 0,0 15-1929 0 0,7 0 1227 0 0,-10 0-1051 0 0,0 0-31 0 0,0 0-40 0 0,10 16 158 0 0,2 9-69 0 0,-44 261 1533 0 0,30-254-1593 0 0,-2-14-115 0 0,1 1 0 0 0,1 0 0 0 0,1 0 0 0 0,1 0 0 0 0,0-1 0 0 0,2 1-1 0 0,0 0 1 0 0,1 0 0 0 0,0-1 0 0 0,2 0 0 0 0,0 1 0 0 0,1-2 0 0 0,1 1 0 0 0,1-1 0 0 0,8 14-118 0 0,-12-26-56 0 0,1 0 1 0 0,-1-1-1 0 0,1 0 1 0 0,0 0-1 0 0,1 0 1 0 0,-1 0-1 0 0,1-1 1 0 0,-1 0 0 0 0,1 0-1 0 0,0-1 1 0 0,0 1-1 0 0,0-1 1 0 0,0 0-1 0 0,1-1 1 0 0,-1 0-1 0 0,0 0 1 0 0,1 0-1 0 0,-1-1 1 0 0,1 0-1 0 0,-1 0 1 0 0,1 0-1 0 0,-1-1 1 0 0,0 0 0 0 0,1 0-1 0 0,-1-1 1 0 0,0 0-1 0 0,0 0 56 0 0,6-1-524 0 0,-1-1-1 0 0,0 1 0 0 0,0-2 1 0 0,0 0-1 0 0,-1 0 0 0 0,1-1 1 0 0,-1 0-1 0 0,-1-1 1 0 0,1 0-1 0 0,-1-1 0 0 0,0 0 1 0 0,-1 0-1 0 0,0-1 1 0 0,4-5 524 0 0,4-11-1310 0 0</inkml:trace>
  <inkml:trace contextRef="#ctx0" brushRef="#br0" timeOffset="248.934">16 326 1248 0 0,'-12'6'2658'0'0,"9"-4"2468"0"0,34-6-3778 0 0,353-32-1476 0 0,-267 22-2144 0 0,11-4-2130 0 0,-89 12 3028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1356 0 0,'1'69'5794'0'0,"32"81"-3980"0"0,-2-91-1743 0 0,-17-33-2967 0 0,-15-29-25 0 0,-4 0 1599 0 0</inkml:trace>
  <inkml:trace contextRef="#ctx0" brushRef="#br0" timeOffset="280.042">1 29 1872 0 0,'1'-3'1184'0'0,"-1"-1"-192"0"0,0 4-124 0 0,0 0-223 0 0,0 0-57 0 0,0 0-140 0 0,0 0-140 0 0,0 0-116 0 0,5-18-48 0 0,-5 16-212 0 0,2 1 4 0 0,-2 1-376 0 0,3 1-36 0 0,-2 1-220 0 0,6-2-633 0 0,-2 0 53 0 0,1 1-72 0 0</inkml:trace>
  <inkml:trace contextRef="#ctx0" brushRef="#br0" timeOffset="543.238">540 58 1372 0 0,'-16'7'3314'0'0,"-18"32"-1949"0"0,20-16-970 0 0,2 1 0 0 0,0 1 0 0 0,2 0 0 0 0,0 1 0 0 0,2-1 1 0 0,1 2-1 0 0,1-1 0 0 0,1 1 0 0 0,1 0 0 0 0,1 0 0 0 0,2 0 1 0 0,1 1-1 0 0,3 19-395 0 0,18 105 797 0 0,28 158-2396 0 0,-49-307 1451 0 0,1 0-1 0 0,-1 0 0 0 0,0 0 1 0 0,-1 0-1 0 0,1 0 0 0 0,0 0 1 0 0,-1 0-1 0 0,1-1 1 0 0,-1 1-1 0 0,0 0 0 0 0,0 0 1 0 0,0 0-1 0 0,-1-1 0 0 0,1 1 1 0 0,-1 0-1 0 0,1-1 0 0 0,-1 0 1 0 0,0 1-1 0 0,0-1 1 0 0,0 0-1 0 0,0 0 0 0 0,0 0 1 0 0,0 0-1 0 0,-1 0 0 0 0,1 0 1 0 0,-1-1-1 0 0,1 1 0 0 0,-1-1 1 0 0,0 0-1 0 0,1 0 1 0 0,-1 0-1 0 0,0 0 0 0 0,0 0 1 0 0,0 0-1 0 0,0-1 0 0 0,0 1 1 0 0,0-1-1 0 0,0 0 0 0 0,0 0 1 0 0,0 0-1 0 0,0-1 1 0 0,0 1-1 0 0,0-1 0 0 0,0 1 1 0 0,1-1-1 0 0,-3-1 149 0 0,-29-15-1213 0 0</inkml:trace>
  <inkml:trace contextRef="#ctx0" brushRef="#br0" timeOffset="809.03">89 637 2500 0 0,'14'-17'1148'0'0,"5"-1"-200"0"0,5 6-83 0 0,-3-1-153 0 0,1 2-216 0 0,9 2-200 0 0,-2 2-204 0 0,1 1-8 0 0,2-2-508 0 0,-2-1-396 0 0,4 8-569 0 0,3-2 65 0 0,-4-3 20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37 215 1392 0 0,'0'1'135'0'0,"1"0"0"0"0,-1-1 0 0 0,0 1 0 0 0,1 0 0 0 0,-1-1 0 0 0,1 1 0 0 0,-1 0 0 0 0,1-1 0 0 0,-1 1 0 0 0,1-1 0 0 0,0 1 0 0 0,-1-1 0 0 0,1 1 0 0 0,0-1 0 0 0,-1 1 0 0 0,1-1 0 0 0,0 0-1 0 0,-1 0 1 0 0,1 1 0 0 0,0-1 0 0 0,0 0 0 0 0,0 0 0 0 0,-1 0 0 0 0,1 1 0 0 0,0-1 0 0 0,0 0 0 0 0,0 0 0 0 0,-1 0 0 0 0,1 0 0 0 0,0-1 0 0 0,0 1 0 0 0,-1 0 0 0 0,1 0 0 0 0,0 0 0 0 0,0-1 0 0 0,-1 1 0 0 0,1 0 0 0 0,0-1 0 0 0,0 1 0 0 0,-1-1 0 0 0,1 1 0 0 0,0-1 0 0 0,-1 1 0 0 0,1-1-1 0 0,-1 1 1 0 0,1-1 0 0 0,-1 1 0 0 0,1-1 0 0 0,-1 0 0 0 0,1 1 0 0 0,-1-1 0 0 0,0 0 0 0 0,1 1 0 0 0,-1-1 0 0 0,0 0 0 0 0,0 0 0 0 0,1 0 0 0 0,-1 1 0 0 0,0-1 0 0 0,0 0 0 0 0,0 0-135 0 0,15 197 1170 0 0,0-130-1200 0 0,19 115-3055 0 0,-36-159-1103 0 0,-9-11 2900 0 0</inkml:trace>
  <inkml:trace contextRef="#ctx0" brushRef="#br0" timeOffset="1121.167">0 505 2352 0 0,'19'-28'3587'0'0,"328"-130"-2640"0"0,-265 75 40 0 0,-82 82-859 0 0,-2-38 774 0 0,-3 31-847 0 0,5 9-48 0 0,0-1-1 0 0,0 1 1 0 0,0-1 0 0 0,0 1 0 0 0,-1-1 0 0 0,1 1-1 0 0,0-1 1 0 0,0 0 0 0 0,-1 1 0 0 0,1-1 0 0 0,0 1-1 0 0,-1-1 1 0 0,1 0 0 0 0,0 1 0 0 0,-1-1 0 0 0,1 0-1 0 0,0 1 1 0 0,-1-1 0 0 0,1 0 0 0 0,-1 0 0 0 0,1 1-1 0 0,0-1 1 0 0,-1 0 0 0 0,1 0 0 0 0,-1 0 0 0 0,1 0-1 0 0,-1 0 1 0 0,1 1 0 0 0,-1-1 0 0 0,1 0-1 0 0,-1 0 1 0 0,1 0 0 0 0,-1 0 0 0 0,1 0 0 0 0,-1-1-1 0 0,1 1 1 0 0,-1 0 0 0 0,1 0 0 0 0,-1 0 0 0 0,1 0-1 0 0,-1 0 1 0 0,1-1 0 0 0,0 1 0 0 0,-1 0 0 0 0,1 0-1 0 0,-1-1 1 0 0,1 1 0 0 0,0 0 0 0 0,-1-1 0 0 0,1 1-1 0 0,0 0 1 0 0,-1-1 0 0 0,1 1 0 0 0,0-1-1 0 0,-1 1-5 0 0,-16 89 115 0 0,4 1 0 0 0,4 1 0 0 0,4 0 0 0 0,4 5-116 0 0,41-101-262 0 0,140-134-793 0 0,-174 139 1034 0 0,-1 0 0 0 0,1 1 0 0 0,-1 0 0 0 0,0-1 0 0 0,1 2 0 0 0,-1-1 0 0 0,0 1 0 0 0,0 0 0 0 0,1 0 0 0 0,-1 0 0 0 0,-1 1 0 0 0,1-1 0 0 0,0 1 0 0 0,-1 1 0 0 0,1-1 0 0 0,-1 1 0 0 0,0-1 0 0 0,0 1 0 0 0,-1 0 0 0 0,1 0 0 0 0,1 3 21 0 0,38 29-101 0 0,-31-30 90 0 0,-6-1 10 0 0,1 0 1 0 0,0-1-1 0 0,1 0 1 0 0,-1 0-1 0 0,1-1 1 0 0,0 0-1 0 0,0 0 1 0 0,0-1-1 0 0,0 0 1 0 0,0-1-1 0 0,0 1 1 0 0,1-1-1 0 0,-1-1 1 0 0,0 0-1 0 0,1 0 1 0 0,-1-1-1 0 0,4 0 1 0 0,-2 0-34 0 0,-1 0 0 0 0,1-1-1 0 0,0 0 1 0 0,-1 0 0 0 0,1-1-1 0 0,-1 0 1 0 0,0-1 0 0 0,0 0-1 0 0,0 0 1 0 0,-1-1 0 0 0,1 0-1 0 0,-1-1 1 0 0,0 0 0 0 0,-1 0-1 0 0,0-1 1 0 0,0 0 0 0 0,0 0-1 0 0,0 0 1 0 0,-1-1 0 0 0,-1 0-1 0 0,1 0 1 0 0,-1-1 0 0 0,-1 1-1 0 0,1-1 1 0 0,-1 0 0 0 0,1-5 34 0 0,-5 12 38 0 0,-15-20 148 0 0,9 20-146 0 0,-1 1 1 0 0,0 0-1 0 0,1 1 1 0 0,-1-1-1 0 0,1 1 1 0 0,-1 1 0 0 0,0-1-1 0 0,1 1 1 0 0,-1 0-1 0 0,1 1 1 0 0,0 0-1 0 0,-1 0 1 0 0,1 0 0 0 0,0 1-1 0 0,0-1 1 0 0,0 1-1 0 0,1 1 1 0 0,-1-1-1 0 0,-1 3-40 0 0,2-5 27 0 0,1 2 0 0 0,-1-1 0 0 0,1 0 0 0 0,0 1 0 0 0,0 0 0 0 0,0 0 0 0 0,0 0 0 0 0,0 1 0 0 0,0-1 0 0 0,1 1 0 0 0,0 0 0 0 0,0 0 0 0 0,0 0 0 0 0,0 0 0 0 0,1 0 0 0 0,0 1 0 0 0,-1-1 0 0 0,2 1 0 0 0,-1 0 0 0 0,-1 3-27 0 0,3-7 18 0 0,24 9-24 0 0,-9-10-2 0 0,1-2 0 0 0,-1 0 0 0 0,0-1 0 0 0,1 0 0 0 0,-1-1 0 0 0,-1-1 0 0 0,1 0 0 0 0,-1-1 0 0 0,0 0 0 0 0,0-2 0 0 0,7-4 8 0 0,-21 12 1 0 0,0 1 1 0 0,-1-1-1 0 0,1 0 0 0 0,0 1 1 0 0,0-1-1 0 0,-1 1 1 0 0,1-1-1 0 0,0 1 1 0 0,0-1-1 0 0,0 1 0 0 0,0-1 1 0 0,0 1-1 0 0,0-1 1 0 0,0 1-1 0 0,0-1 0 0 0,0 1 1 0 0,0-1-1 0 0,0 1 1 0 0,0-1-1 0 0,0 1 1 0 0,0-1-1 0 0,0 1 0 0 0,0-1 1 0 0,1 1-1 0 0,-1-1 1 0 0,0 1-1 0 0,0-1 0 0 0,1 1 1 0 0,-1-1-1 0 0,0 1 1 0 0,1-1-1 0 0,-1 0 1 0 0,0 1-1 0 0,1-1 0 0 0,-1 0 1 0 0,1 1-1 0 0,-1-1 1 0 0,0 0-1 0 0,1 1 0 0 0,-1-1 1 0 0,1 0-1 0 0,-1 0 1 0 0,1 0-1 0 0,-1 0 1 0 0,1 1-1 0 0,-1-1 0 0 0,1 0 1 0 0,-1 0-1 0 0,1 0 1 0 0,-1 0-1 0 0,1 0 0 0 0,-1 0 1 0 0,1 0-1 0 0,-1 0 1 0 0,1 0-1 0 0,-1 0 1 0 0,1-1-1 0 0,-1 1 0 0 0,1 0 1 0 0,-1 0-1 0 0,1 0 1 0 0,-1-1-1 0 0,1 1 0 0 0,-1 0 1 0 0,0 0-1 0 0,1-1-1 0 0,-20 62-60 0 0,11-35 134 0 0,6-24-79 0 0,2 1 1 0 0,-1-1-1 0 0,0 1 0 0 0,0-1 0 0 0,1 1 1 0 0,0-1-1 0 0,-1 1 0 0 0,1 0 1 0 0,0-1-1 0 0,0 1 0 0 0,0-1 0 0 0,1 1 1 0 0,-1-1-1 0 0,1 1 0 0 0,-1 0 0 0 0,1-1 1 0 0,0 1-1 0 0,0-1 0 0 0,0 0 0 0 0,0 1 1 0 0,0-1-1 0 0,1 0 0 0 0,-1 0 1 0 0,1 0-1 0 0,-1 0 0 0 0,1 0 0 0 0,0 0 1 0 0,0 0-1 0 0,0 0 0 0 0,0-1 0 0 0,0 1 1 0 0,0-1-1 0 0,1 1 0 0 0,-1-1 0 0 0,0 0 1 0 0,1 0-1 0 0,-1 0 0 0 0,0 0 1 0 0,1-1-1 0 0,0 1 0 0 0,-1 0 0 0 0,1-1 1 0 0,-1 0-1 0 0,1 0 0 0 0,0 0 0 0 0,-1 0 1 0 0,1 0-1 0 0,-1 0 0 0 0,1-1 1 0 0,-1 1-1 0 0,2-1 5 0 0,20-8-49 0 0,0-2 1 0 0,-1 0 0 0 0,0-1-1 0 0,-1-2 1 0 0,0 0-1 0 0,-1-1 1 0 0,-1-1 0 0 0,0-1-1 0 0,-2-1 1 0 0,0-1-1 0 0,0 0 1 0 0,-2-1 0 0 0,-1-1-1 0 0,0 0 1 0 0,-2-1-1 0 0,0-1 1 0 0,-2 0-1 0 0,0-1 1 0 0,-2 0 0 0 0,5-19 48 0 0,7-203 2188 0 0,-44 185-609 0 0,18 102-770 0 0,46 180-1798 0 0,-6-54-4200 0 0,-34-121 2309 0 0,-1-20 1501 0 0</inkml:trace>
  <inkml:trace contextRef="#ctx0" brushRef="#br0" timeOffset="1339.54">1330 451 996 0 0,'0'-6'1428'0'0,"3"-2"-248"0"0,7-8-212 0 0,1 1-96 0 0,3 0-107 0 0,1 1-169 0 0,4 2-144 0 0,-2 2-208 0 0,6 1-212 0 0,-1 1-8 0 0,7 2-492 0 0,-8-3-288 0 0,-2 6-637 0 0,5 3 77 0 0,2-1 44 0 0,-6-2-44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1164 0 0,'0'0'587'0'0,"15"-3"2025"0"0,-14 3-2575 0 0,-1 0 1 0 0,1-1-1 0 0,0 1 0 0 0,0 0 0 0 0,0 0 1 0 0,0-1-1 0 0,0 1 0 0 0,0 0 1 0 0,-1 0-1 0 0,1 0 0 0 0,0 0 0 0 0,0 0 1 0 0,0 0-1 0 0,0 1 0 0 0,0-1 1 0 0,0 0-1 0 0,-1 0 0 0 0,1 1 0 0 0,0-1 1 0 0,0 0-1 0 0,0 1 0 0 0,-1-1 0 0 0,1 1 1 0 0,0-1-1 0 0,0 1 0 0 0,-1-1 1 0 0,1 1-1 0 0,0 0 0 0 0,-1-1 0 0 0,1 1 1 0 0,-1 0-1 0 0,1-1 0 0 0,-1 1 0 0 0,1 0 1 0 0,-1 0-1 0 0,1 0 0 0 0,-1-1 1 0 0,0 1-1 0 0,0 0 0 0 0,1 0 0 0 0,-1 0 1 0 0,0 0-1 0 0,0 0 0 0 0,0-1 1 0 0,0 1-1 0 0,0 0 0 0 0,0 0 0 0 0,0 0 1 0 0,0 0-1 0 0,0 0 0 0 0,0 0 0 0 0,-1-1 1 0 0,1 1-1 0 0,0 0 0 0 0,-1 0 1 0 0,1 0-38 0 0,-1 51 242 0 0,-1-37-154 0 0,1 1-1 0 0,0-1 1 0 0,2 1-1 0 0,-1-1 1 0 0,2 1-1 0 0,0-1 1 0 0,1 0-1 0 0,1 0 0 0 0,0 0 1 0 0,1 0-1 0 0,1 1-87 0 0,4 3 68 0 0,-9-16-32 0 0,0 0-1 0 0,0 0 0 0 0,0-1 0 0 0,0 1 0 0 0,0 0 0 0 0,0-1 0 0 0,1 1 0 0 0,-1-1 0 0 0,1 1 0 0 0,0-1 0 0 0,-1 0 0 0 0,1 0 0 0 0,1 0 0 0 0,-1 0 0 0 0,0 0 0 0 0,0 0 0 0 0,1 0 0 0 0,-1-1 0 0 0,1 1 0 0 0,-1-1 0 0 0,1 0 0 0 0,-1 0 0 0 0,1 0 0 0 0,0 0 0 0 0,0 0 0 0 0,0 0 0 0 0,-1-1 0 0 0,1 0 0 0 0,0 1 0 0 0,0-1 0 0 0,0 0 0 0 0,0 0 0 0 0,0-1 0 0 0,0 1 0 0 0,-1 0 0 0 0,1-1 0 0 0,3-1-35 0 0,8-5 38 0 0,0 0-1 0 0,0-1 1 0 0,-1-1-1 0 0,0 0 0 0 0,0-1 1 0 0,-1-1-1 0 0,0 1 1 0 0,-1-2-1 0 0,0 0 0 0 0,-1 0 1 0 0,-1-1-1 0 0,0 0 0 0 0,0-1 1 0 0,-1 0-1 0 0,-1 0 1 0 0,4-12-38 0 0,-13 34-15 0 0,0 0 1 0 0,1 0-1 0 0,-1 0 1 0 0,1 0 0 0 0,1 0-1 0 0,0 0 1 0 0,0 0 0 0 0,1 0-1 0 0,0 0 1 0 0,0 0-1 0 0,0 0 1 0 0,1-1 0 0 0,1 1-1 0 0,-1 0 1 0 0,1-1 0 0 0,1 0-1 0 0,-1 1 1 0 0,1-1-1 0 0,0 0 1 0 0,1-1 0 0 0,-1 1-1 0 0,2-1 1 0 0,-1 0 0 0 0,0 0-1 0 0,1-1 1 0 0,0 0-1 0 0,1 0 1 0 0,-1 0 0 0 0,1 0-1 0 0,0-1 1 0 0,0 0-1 0 0,0-1 1 0 0,0 0 0 0 0,1 0-1 0 0,0 0 1 0 0,-1-1 0 0 0,1 0-1 0 0,0-1 1 0 0,0 0-1 0 0,0 0 1 0 0,0 0 0 0 0,0-1-1 0 0,0 0 1 0 0,0-1 0 0 0,0 0-1 0 0,0 0 1 0 0,0-1-1 0 0,3-1 15 0 0,-2 3-16 0 0,-1-1-1 0 0,1 0 0 0 0,-1 0 0 0 0,0-1 1 0 0,0 0-1 0 0,1-1 0 0 0,-1 0 0 0 0,-1 0 0 0 0,1-1 1 0 0,0 1-1 0 0,-1-2 0 0 0,0 1 0 0 0,0-1 0 0 0,0 0 1 0 0,-1-1-1 0 0,0 1 0 0 0,0-1 0 0 0,0-1 0 0 0,0 1 1 0 0,-1-1-1 0 0,0 0 0 0 0,-1 0 0 0 0,0 0 0 0 0,0-1 1 0 0,0 1-1 0 0,-1-1 0 0 0,1-3 17 0 0,-6 5-34 0 0,-1 0 1 0 0,0 0-1 0 0,0 0 0 0 0,0 1 0 0 0,-1-1 0 0 0,1 1 1 0 0,-1 0-1 0 0,-1 0 0 0 0,1 1 0 0 0,-1-1 1 0 0,0 1-1 0 0,0 0 0 0 0,0 0 0 0 0,0 1 1 0 0,-1-1-1 0 0,1 1 0 0 0,-1 0 0 0 0,0 1 0 0 0,0-1 1 0 0,0 1-1 0 0,0 1 0 0 0,0-1 0 0 0,-2 1 34 0 0,-101-36-1852 0 0,105 29-206 0 0,4 7 679 0 0</inkml:trace>
  <inkml:trace contextRef="#ctx0" brushRef="#br0" timeOffset="343.308">892 246 1880 0 0,'176'-66'3657'0'0,"-161"60"-3537"0"0,1 0 0 0 0,-1-2 1 0 0,0 0-1 0 0,0 0 0 0 0,-1-1 0 0 0,-1-1 0 0 0,1 0 0 0 0,-2-1 0 0 0,1-1 0 0 0,-1 0 1 0 0,-1 0-1 0 0,5-9-120 0 0,-15 19 24 0 0,-4 0-27 0 0,-7-1 38 0 0,-1 0-1 0 0,1 1 1 0 0,-1 1-1 0 0,0 0 1 0 0,1 0 0 0 0,-1 1-1 0 0,0 1 1 0 0,0 0-1 0 0,0 0 1 0 0,1 1 0 0 0,-1 0-1 0 0,1 1 1 0 0,-1 0-1 0 0,1 1 1 0 0,0 0 0 0 0,0 0-1 0 0,1 1 1 0 0,-1 1-1 0 0,-4 3-34 0 0,8-8 7 0 0,1 0 0 0 0,0 0-1 0 0,0 1 1 0 0,0 0-1 0 0,0 0 1 0 0,0 0-1 0 0,1 0 1 0 0,-1 1 0 0 0,1 0-1 0 0,-1-1 1 0 0,1 2-1 0 0,0-1 1 0 0,0 0-1 0 0,0 1 1 0 0,0 0 0 0 0,1 0-1 0 0,0 0 1 0 0,0 0-1 0 0,0 1 1 0 0,0-1 0 0 0,0 1-1 0 0,1 0 1 0 0,0 0-1 0 0,0 0 1 0 0,1 0-1 0 0,-1 0 1 0 0,1 0 0 0 0,0 0-1 0 0,0 0 1 0 0,1 0-1 0 0,-1 1 1 0 0,1-1-1 0 0,0 0 1 0 0,1 1 0 0 0,-1-1-1 0 0,1 0 1 0 0,0 0-1 0 0,0 0 1 0 0,1 0 0 0 0,0 0-1 0 0,0 0 1 0 0,0 0-1 0 0,0 0 1 0 0,1-1-1 0 0,1 4-6 0 0,6 0-328 0 0,1 0 0 0 0,0-1-1 0 0,0 0 1 0 0,0 0 0 0 0,0-2-1 0 0,1 1 1 0 0,0-1 0 0 0,1-1-1 0 0,-1 0 1 0 0,1-1 0 0 0,-1 0 0 0 0,1-1-1 0 0,0 0 1 0 0,0-1 0 0 0,0-1-1 0 0,4 0 329 0 0,5 0-1328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0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 1036 0 0,'-15'-10'5361'0'0,"32"7"-3381"0"0,-1 1-2020 0 0,226-19 710 0 0,-82 15-3906 0 0,-120 4 353 0 0,-38 1 1479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0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1324 0 0,'5'3'1100'0'0,"2"2"-248"0"0,15-1 0 0 0,0-2-168 0 0,-7-2-80 0 0,7 0-47 0 0,7 0-81 0 0,5 0-84 0 0,-1 0-92 0 0,6 0-152 0 0,-1 0-256 0 0,39-14 20 0 0,-36 7-552 0 0,-1 2-733 0 0,-3-4 17 0 0,0 0 28 0 0,-5-3 148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8:5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31 355 1088 0 0,'0'0'796'0'0,"13"-3"598"0"0,11-35 1318 0 0,-55 38-427 0 0,25 15-2250 0 0,0 0-1 0 0,0 0 1 0 0,2 0-1 0 0,0 0 1 0 0,0 1-1 0 0,2 0 0 0 0,0-1 1 0 0,0 1-1 0 0,2 0 1 0 0,0 0-1 0 0,1 0 0 0 0,0 1-34 0 0,0 21 77 0 0,59 313 239 0 0,-51-255-762 0 0,-8-54-2809 0 0,-5-34 506 0 0,0-12 1314 0 0</inkml:trace>
  <inkml:trace contextRef="#ctx0" brushRef="#br0" timeOffset="546.112">85 319 1184 0 0,'2'-10'1167'0'0,"-2"9"-1104"0"0,0 1 1 0 0,0-1 0 0 0,0 0 0 0 0,-1 1 0 0 0,1-1-1 0 0,0 0 1 0 0,0 0 0 0 0,0 1 0 0 0,0-1 0 0 0,0 0-1 0 0,0 1 1 0 0,1-1 0 0 0,-1 0 0 0 0,0 0 0 0 0,0 1-1 0 0,0-1 1 0 0,1 0 0 0 0,-1 1 0 0 0,0-1-1 0 0,1 0 1 0 0,-1 1 0 0 0,0-1 0 0 0,1 1 0 0 0,-1-1-1 0 0,1 1 1 0 0,-1-1 0 0 0,1 1 0 0 0,-1-1 0 0 0,1 1-1 0 0,0-1 1 0 0,-1 1 0 0 0,1-1 0 0 0,-1 1 0 0 0,1 0-1 0 0,0 0 1 0 0,-1-1 0 0 0,1 1 0 0 0,0 0 0 0 0,0 0-1 0 0,-1 0 1 0 0,1-1 0 0 0,0 1 0 0 0,-1 0-1 0 0,1 0 1 0 0,0 0 0 0 0,0 0 0 0 0,-1 1 0 0 0,1-1-1 0 0,0 0 1 0 0,-1 0 0 0 0,1 0 0 0 0,0 0 0 0 0,-1 1-1 0 0,1-1 1 0 0,0 1-64 0 0,36 24 245 0 0,-2 1 0 0 0,-1 3 1 0 0,-1 0-1 0 0,-1 2 0 0 0,13 19-245 0 0,-12-15 103 0 0,120 146 1203 0 0,-115-219-478 0 0,222-297-427 0 0,-195 273-324 0 0,-46 129-45 0 0,-20 11-468 0 0,3-1 0 0 0,4 1 1 0 0,3-1-1 0 0,8 26 436 0 0,22 36-5364 0 0,-32-117 4111 0 0</inkml:trace>
  <inkml:trace contextRef="#ctx0" brushRef="#br0" timeOffset="857.473">1569 670 1644 0 0,'-6'12'4198'0'0,"-22"25"-3486"0"0,18-24-185 0 0,-180 310 1696 0 0,188-320-2514 0 0,1 1 0 0 0,-1-1 1 0 0,0 0-1 0 0,0-1 0 0 0,0 1 1 0 0,0 0-1 0 0,0-1 1 0 0,0 1-1 0 0,-1-1 0 0 0,0 1 1 0 0,1-1-1 0 0,-1 0 1 0 0,0 0-1 0 0,0-1 0 0 0,0 1 1 0 0,0 0-1 0 0,0-1 1 0 0,0 0-1 0 0,-1 0 0 0 0,1 0 1 0 0,0 0-1 0 0,-1 0 1 0 0,-1 0 290 0 0,-8-1-1204 0 0</inkml:trace>
  <inkml:trace contextRef="#ctx0" brushRef="#br0" timeOffset="1123.149">1089 783 1360 0 0,'38'-21'6939'0'0,"46"59"-6538"0"0,-78-34-18 0 0,225 125 139 0 0,-55-31-4056 0 0,-125-65 277 0 0,-45-28 2011 0 0</inkml:trace>
  <inkml:trace contextRef="#ctx0" brushRef="#br0" timeOffset="5785.193">2465 268 928 0 0,'0'0'505'0'0,"0"0"100"0"0,0 0-31 0 0,0 0-58 0 0,0 0-98 0 0,0 0 9 0 0,0 0 28 0 0,0 0-64 0 0,0 0-107 0 0,-6-22 3148 0 0,-38 56-3349 0 0,35-23-78 0 0,0 0 0 0 0,1 1 0 0 0,0 0 0 0 0,0 0-1 0 0,2 1 1 0 0,-1 0 0 0 0,2 0 0 0 0,0 0 0 0 0,0 1 0 0 0,1 0 0 0 0,1 0 0 0 0,0 0-1 0 0,1 0 1 0 0,0 0 0 0 0,2 1 0 0 0,-1 3-5 0 0,1-11 45 0 0,0-1 0 0 0,1 0 0 0 0,-1 0 0 0 0,1 1 0 0 0,1-1 0 0 0,-1 0 0 0 0,1 0 0 0 0,0 0 0 0 0,0 0 0 0 0,1 0 0 0 0,-1-1 0 0 0,2 1 0 0 0,-1-1 0 0 0,0 1 0 0 0,1-1 0 0 0,0 0 0 0 0,0-1 0 0 0,0 1 0 0 0,1-1 0 0 0,0 1 0 0 0,0-2 0 0 0,0 1 0 0 0,0 0 0 0 0,0-1 0 0 0,1 0-1 0 0,0 0 1 0 0,-1-1 0 0 0,1 1 0 0 0,0-1 0 0 0,0 0 0 0 0,0-1 0 0 0,1 0 0 0 0,-1 0 0 0 0,0 0 0 0 0,0-1 0 0 0,3 1-45 0 0,15 0 111 0 0,-1-1 0 0 0,0-1-1 0 0,1 0 1 0 0,-1-2-1 0 0,0-1 1 0 0,0-1 0 0 0,0 0-1 0 0,-1-2 1 0 0,7-3-111 0 0,-21 7-7 0 0,-1 1 1 0 0,1-1-1 0 0,0 0 1 0 0,-1 0-1 0 0,1-1 1 0 0,-1 0-1 0 0,0 0 0 0 0,0-1 1 0 0,-1 0-1 0 0,1 0 1 0 0,-1 0-1 0 0,0-1 1 0 0,-1 0-1 0 0,1 0 0 0 0,-1-1 1 0 0,0 0-1 0 0,-1 1 1 0 0,0-2-1 0 0,0 1 1 0 0,0 0-1 0 0,-1-1 0 0 0,0 1 1 0 0,-1-1-1 0 0,1 0 1 0 0,-2 0-1 0 0,1 0 1 0 0,-1 0-1 0 0,0-1 1 0 0,-1 1-1 0 0,1 0 0 0 0,-2 0 1 0 0,1 0-1 0 0,-1-1 1 0 0,-1 1-1 0 0,1 0 1 0 0,-1 0-1 0 0,-1 0 0 0 0,1 1 1 0 0,-2-1-1 0 0,1 0 1 0 0,-4-6 6 0 0,-6 0-83 0 0,0 0 0 0 0,0 0 1 0 0,-1 1-1 0 0,-1 1 0 0 0,0 0 0 0 0,-1 1 1 0 0,0 1-1 0 0,0 0 0 0 0,-1 1 1 0 0,-1 1-1 0 0,1 1 0 0 0,-1 0 0 0 0,-16-3 83 0 0,-80-22-3556 0 0,82 27-442 0 0,25 4 2474 0 0</inkml:trace>
  <inkml:trace contextRef="#ctx0" brushRef="#br0" timeOffset="6107.47">2143 85 1172 0 0,'-13'7'179'0'0,"1"0"-1"0"0,-1 1 0 0 0,2 0 1 0 0,-1 1-1 0 0,1 1 1 0 0,0-1-1 0 0,1 2 0 0 0,0 0 1 0 0,1 0-1 0 0,0 0 1 0 0,1 1-1 0 0,0 1 1 0 0,1-1-1 0 0,0 1 0 0 0,1 0 1 0 0,0 1-1 0 0,2-1 1 0 0,-1 1-1 0 0,2 0 0 0 0,-1 1 1 0 0,2-1-1 0 0,0 0 1 0 0,1 1-1 0 0,0-1 1 0 0,1 1-1 0 0,1 0 0 0 0,0-1 1 0 0,1 0-1 0 0,1 1 1 0 0,0-1-1 0 0,1 0 0 0 0,0 0 1 0 0,1 0-1 0 0,1-1 1 0 0,5 10-179 0 0,4 3 99 0 0,0-1 0 0 0,1 0 0 0 0,1-1 1 0 0,2-1-1 0 0,0-1 0 0 0,1-1 0 0 0,2 0 1 0 0,0-2-1 0 0,1-1 0 0 0,0 0 0 0 0,2-2 1 0 0,0 0-1 0 0,17 6-99 0 0,-15-8-542 0 0,1-2 0 0 0,0-1-1 0 0,1 0 1 0 0,1-3 0 0 0,-1 0 0 0 0,1-2 0 0 0,1-1 0 0 0,4-1 542 0 0,-7-5-1326 0 0,20-9 26 0 0</inkml:trace>
  <inkml:trace contextRef="#ctx0" brushRef="#br0" timeOffset="6371.65">2958 23 1304 0 0,'1'-2'95'0'0,"1"0"-1"0"0,0 1 0 0 0,0-1 1 0 0,0 0-1 0 0,0 0 1 0 0,1 1-1 0 0,-1-1 1 0 0,0 1-1 0 0,1 0 0 0 0,-1 0 1 0 0,1 0-1 0 0,-1 0 1 0 0,1 0-1 0 0,-1 1 0 0 0,1-1 1 0 0,-1 1-1 0 0,1-1 1 0 0,0 1-1 0 0,0 0 1 0 0,-1 0-1 0 0,1 0 0 0 0,0 0 1 0 0,-1 1-1 0 0,1-1 1 0 0,-1 1-1 0 0,1-1 1 0 0,0 1-1 0 0,-1 0 0 0 0,1 0 1 0 0,-1 0-1 0 0,0 1 1 0 0,1-1-1 0 0,-1 1 1 0 0,0-1-1 0 0,0 1 0 0 0,0 0 1 0 0,0-1-1 0 0,0 1 1 0 0,0 0-1 0 0,1 2-94 0 0,69 90 1514 0 0,-60-67-1247 0 0,-1-1 1 0 0,-2 2-1 0 0,0-1 1 0 0,-2 2-1 0 0,-1-1 1 0 0,-1 0-1 0 0,-2 1 1 0 0,-1 0-1 0 0,-1 0 1 0 0,-2 16-268 0 0,-2-13 74 0 0,-2 0 1 0 0,-1-1-1 0 0,-2 0 1 0 0,-1 0-1 0 0,-1-1 1 0 0,-9 17-75 0 0,6-13-203 0 0,-2 1-1511 0 0,24-57-3625 0 0,1 1 4010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173 599 1288 0 0,'-19'2'3978'0'0,"27"-7"-776"0"0,420-89-2707 0 0,-423 94-68 0 0,12-8-7336 0 0,-27 8 5464 0 0</inkml:trace>
  <inkml:trace contextRef="#ctx0" brushRef="#br0" timeOffset="328.087">119 705 1844 0 0,'87'25'3502'0'0,"38"23"-1628"0"0,-122-45-1833 0 0,-1 0 1 0 0,1 1-1 0 0,-1-1 1 0 0,1 0-1 0 0,-1 1 0 0 0,0 0 1 0 0,0-1-1 0 0,-1 1 1 0 0,1 0-1 0 0,-1 0 0 0 0,0 0 1 0 0,0 0-1 0 0,0 0 1 0 0,0 1-1 0 0,-1-1 0 0 0,0 0 1 0 0,0 0-1 0 0,0 0 1 0 0,0 1-1 0 0,0-1 1 0 0,-1 0-1 0 0,0 0 0 0 0,0 0 1 0 0,0 0-1 0 0,-1 0 1 0 0,1 0-1 0 0,-1 0 0 0 0,0-1 1 0 0,0 2-42 0 0,-69 108 776 0 0,67-108-705 0 0,-84 134 1075 0 0,89-137-1134 0 0,0 1-1 0 0,0 0 1 0 0,0-1-1 0 0,0 1 1 0 0,0-1-1 0 0,1 1 1 0 0,-1-1-1 0 0,1 0 1 0 0,0 0 0 0 0,0 0-1 0 0,0 1 1 0 0,0-2-1 0 0,0 1 1 0 0,0 0-1 0 0,0 0 1 0 0,1-1-1 0 0,-1 1 1 0 0,1-1-1 0 0,-1 0 1 0 0,1 0-1 0 0,-1 0 1 0 0,1 0-1 0 0,0 0 1 0 0,-1 0-1 0 0,1-1 1 0 0,0 1-1 0 0,0-1 1 0 0,0 0-1 0 0,-1 0 1 0 0,1 0-1 0 0,0 0 1 0 0,1 0-12 0 0,32 1-625 0 0,-1-2 1 0 0,1 0-1 0 0,-1-3 1 0 0,1-1-1 0 0,-1-1 1 0 0,9-5 624 0 0,42-13-4028 0 0,-66 18 2776 0 0</inkml:trace>
  <inkml:trace contextRef="#ctx0" brushRef="#br0" timeOffset="2738.548">50 0 2064 0 0,'-12'11'5594'0'0,"26"-11"-5997"0"0,-10-1 415 0 0,1 1 0 0 0,0-1 1 0 0,-1 1-1 0 0,1 0 0 0 0,-1 0 1 0 0,1 0-1 0 0,0 1 0 0 0,-1-1 1 0 0,1 1-1 0 0,-1 0 1 0 0,1 1-1 0 0,-1-1 0 0 0,0 1 1 0 0,0 0-1 0 0,1 0 0 0 0,-1 0 1 0 0,-1 0-1 0 0,1 1 0 0 0,0 0 1 0 0,0 0-1 0 0,-1 0 0 0 0,0 0 1 0 0,1 0-1 0 0,-1 1 0 0 0,-1-1 1 0 0,1 1-1 0 0,0 0 1 0 0,-1 0-1 0 0,0 0 0 0 0,0 0 1 0 0,0 0-1 0 0,0 1 0 0 0,-1-1 1 0 0,1 0-1 0 0,-1 1 0 0 0,-1-1 1 0 0,1 1-1 0 0,0 0 0 0 0,-1-1 1 0 0,0 1-1 0 0,0-1 0 0 0,0 1 1 0 0,-1-1-1 0 0,0 1 1 0 0,0 0-1 0 0,0-1 0 0 0,0 0 1 0 0,0 1-1 0 0,-1-1 0 0 0,0 0 1 0 0,0 0-1 0 0,0 0 0 0 0,-2 2-12 0 0,-23 63-115 0 0,31-66 67 0 0,47 38 18 0 0,-45-38 43 0 0,0 1 0 0 0,0-1 0 0 0,0 1 0 0 0,-1 1 0 0 0,0-1 1 0 0,1 1-1 0 0,-1 0 0 0 0,-1 0 0 0 0,1 0 0 0 0,-1 1 0 0 0,0 0 1 0 0,0-1-1 0 0,0 1 0 0 0,-1 1 0 0 0,0-1 0 0 0,-1 0 1 0 0,1 1-1 0 0,-1 0 0 0 0,0 0 0 0 0,-1-1 0 0 0,1 1 0 0 0,-1 0-13 0 0,-4 0 44 0 0,1 0-1 0 0,-1 0 0 0 0,0-1 0 0 0,0 0 0 0 0,-1 1 1 0 0,0-1-1 0 0,0-1 0 0 0,0 1 0 0 0,-1 0 0 0 0,0-1 0 0 0,0 0 1 0 0,0 0-1 0 0,-1-1 0 0 0,0 0 0 0 0,1 1 0 0 0,-2-2 1 0 0,1 1-1 0 0,0-1 0 0 0,-1 0 0 0 0,1 0 0 0 0,-1-1 0 0 0,0 0-43 0 0,-94 23-360 0 0,99-24 228 0 0,0-1 0 0 0,0 1-1 0 0,-1-1 1 0 0,1 0 0 0 0,0 0 0 0 0,0 0 0 0 0,-1 0 0 0 0,1-1 0 0 0,0 1 0 0 0,0-1 0 0 0,-1 1 0 0 0,1-1 0 0 0,0 0-1 0 0,0 1 1 0 0,0-1 0 0 0,0 0 0 0 0,0 0 0 0 0,0-1 0 0 0,0 1 0 0 0,0 0 0 0 0,1-1 0 0 0,-1 1 0 0 0,0-1-1 0 0,1 0 1 0 0,-1 1 0 0 0,1-1 0 0 0,0 0 0 0 0,-1 0 0 0 0,1 0 0 0 0,0 0 0 0 0,0 0 0 0 0,0 0 0 0 0,0 0 0 0 0,1 0-1 0 0,-1 0 1 0 0,1-1 0 0 0,-1 1 0 0 0,1 0 0 0 0,0 0 0 0 0,-1-2 132 0 0,1-9-1271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0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1 142 836 0 0,'9'-17'5158'0'0,"1"34"-3492"0"0,-10 280 647 0 0,0 12 65 0 0,2-305-2337 0 0,1 1 0 0 0,0-1 0 0 0,0 0 0 0 0,0 0 0 0 0,0 0 0 0 0,1 0 0 0 0,-1-1 0 0 0,1 1 0 0 0,0-1 0 0 0,0 0 0 0 0,0 0 0 0 0,1 0 0 0 0,-1-1 1 0 0,0 0-1 0 0,1 0 0 0 0,0 0 0 0 0,0 0 0 0 0,-1-1 0 0 0,1 1 0 0 0,0-1 0 0 0,0 0 0 0 0,0-1 0 0 0,0 1 0 0 0,0-1 0 0 0,1 0 0 0 0,-1-1 0 0 0,0 1 0 0 0,0-1 0 0 0,0 0 0 0 0,0 0 0 0 0,0 0 0 0 0,2-2-41 0 0,16 3-5 0 0,247-49-2370 0 0,-232 32 102 0 0,-21 0-2630 0 0,-17 16 3713 0 0,0 1 28 0 0</inkml:trace>
  <inkml:trace contextRef="#ctx0" brushRef="#br0" timeOffset="276.905">41 466 848 0 0,'-12'0'2020'0'0,"-10"1"840"0"0,29-3 443 0 0,391-50-1364 0 0,-268 25-5127 0 0,-113 9-2222 0 0,-17 18 4082 0 0</inkml:trace>
  <inkml:trace contextRef="#ctx0" brushRef="#br0" timeOffset="528.671">7 52 1824 0 0,'4'-2'7383'0'0,"58"-5"-7175"0"0,-41 5 348 0 0,303-26-1377 0 0,-109 17-5005 0 0,-177 10 4550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1360 0 0,'61'23'4188'0'0,"53"111"-2644"0"0,-112-129-1417 0 0,17 19 67 0 0,-1 1 0 0 0,-2 1 1 0 0,0 0-1 0 0,-2 2 0 0 0,-1-1 0 0 0,-1 2 0 0 0,-1 0 0 0 0,-2 0 0 0 0,-1 1 0 0 0,-1 0 0 0 0,-2 0 0 0 0,-1 0 0 0 0,-1 1 0 0 0,-1-1 0 0 0,-2 1 0 0 0,-2 9-194 0 0,-4-10 89 0 0,-2 0-1 0 0,0 0 0 0 0,-2-1 0 0 0,-2 0 1 0 0,0-1-1 0 0,-2-1 0 0 0,-1 0 0 0 0,-13 18-88 0 0,3-9-330 0 0,-1-2-1 0 0,-1-1 0 0 0,-2-2 1 0 0,-1 0-1 0 0,-1-2 0 0 0,-2-2 0 0 0,-14 8 331 0 0,46-33-149 0 0,-1 0-1 0 0,0-1 0 0 0,1 1 1 0 0,-1-1-1 0 0,0 0 0 0 0,0 1 1 0 0,0-1-1 0 0,0 0 0 0 0,0 0 1 0 0,-1 0-1 0 0,1-1 1 0 0,0 1-1 0 0,0 0 0 0 0,-1-1 1 0 0,1 0-1 0 0,0 1 0 0 0,-1-1 1 0 0,1 0-1 0 0,0 0 0 0 0,-1 0 1 0 0,1-1-1 0 0,0 1 0 0 0,-1 0 1 0 0,1-1-1 0 0,0 0 0 0 0,0 1 1 0 0,0-1-1 0 0,-1 0 0 0 0,1 0 1 0 0,0 0-1 0 0,0-1 0 0 0,0 1 1 0 0,1 0-1 0 0,-1-1 0 0 0,0 1 1 0 0,0-1-1 0 0,1 1 0 0 0,-2-3 150 0 0,-10-19-1148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19 964 0 0,'20'9'4801'0'0,"20"-11"-4091"0"0,-23-1-150 0 0,210-16 900 0 0,-70 16-7649 0 0,-144 3 4879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1540 0 0,'3'4'1064'0'0,"4"2"-148"0"0,12 0-160 0 0,5 2-56 0 0,5-4-107 0 0,6-1-57 0 0,2 2-136 0 0,3-5-76 0 0,4 1-208 0 0,-5 1-116 0 0,4-1 0 0 0,-19-1-396 0 0,14 0-80 0 0,9 0-441 0 0,57-18 65 0 0,-40 8 52 0 0,0-2-488 0 0,-2-2-52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0,'7'0'206'0'0,"-1"0"0"0"0,1 1 0 0 0,-1 0 0 0 0,1 1 0 0 0,-1-1-1 0 0,1 1 1 0 0,-1 0 0 0 0,0 1 0 0 0,0-1 0 0 0,0 1 0 0 0,0 0 0 0 0,-1 1 0 0 0,1 0-1 0 0,-1-1 1 0 0,0 2 0 0 0,0-1 0 0 0,0 1 0 0 0,0-1 0 0 0,-1 1 0 0 0,0 0 0 0 0,0 1-1 0 0,0-1 1 0 0,-1 1 0 0 0,0 0 0 0 0,0 0 0 0 0,0 0 0 0 0,-1 0 0 0 0,0 0 0 0 0,0 1 0 0 0,0-1-206 0 0,23 204 2523 0 0,-27-191-2538 0 0,-2 0 1 0 0,0 0 0 0 0,0 0-1 0 0,-2-1 1 0 0,-1 0 0 0 0,0 0 0 0 0,-1 0-1 0 0,-1-1 1 0 0,-6 9 14 0 0,-25 59-2786 0 0,34-75 1516 0 0,4-9-1555 0 0,2-1 1543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 0 0,'11'11'4715'0'0,"20"-4"-3876"0"0,-27-7-526 0 0,202 18 1795 0 0,-67-18-3546 0 0,-95 0 138 0 0,86-12-1553 0 0,-82 6 1441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 0 0,'17'14'1220'0'0,"7"-1"-300"0"0,7-1-108 0 0,-1-4-80 0 0,15-2-200 0 0,4 0-103 0 0,6-3-133 0 0,4-2-192 0 0,3-1-16 0 0,-28 0-320 0 0,20 0-161 0 0,10 0-79 0 0,79-15-472 0 0,-65 6-368 0 0,1-4-4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68 1468 0 0,'8'-19'3273'0'0,"-7"19"-3077"0"0,-1 0-1 0 0,1 0 1 0 0,-1 0 0 0 0,0 0-1 0 0,1 0 1 0 0,-1 0 0 0 0,0 0 0 0 0,1 0-1 0 0,-1 1 1 0 0,1-1 0 0 0,-1-1-1 0 0,0 1 1 0 0,1 0 0 0 0,-1 0 0 0 0,1 0-1 0 0,-1 0 1 0 0,0 0 0 0 0,1 0-1 0 0,-1 0 1 0 0,0 0 0 0 0,1-1 0 0 0,-1 1-1 0 0,0 0 1 0 0,1 0 0 0 0,-1 0 0 0 0,0-1-1 0 0,1 1 1 0 0,-1 0-196 0 0,14 243 1782 0 0,43 139-71 0 0,-51-268-2625 0 0,-6-112 738 0 0,-1 0 1 0 0,1 0-1 0 0,-1 0 1 0 0,1 0-1 0 0,-1-1 1 0 0,0 1-1 0 0,0 0 1 0 0,0 0-1 0 0,0-1 1 0 0,0 1-1 0 0,0-1 1 0 0,0 1-1 0 0,0-1 0 0 0,-1 1 1 0 0,1-1-1 0 0,0 0 1 0 0,-1 1-1 0 0,1-1 1 0 0,-1 0-1 0 0,0 0 1 0 0,1 0-1 0 0,-1 0 1 0 0,0-1-1 0 0,0 1 1 0 0,1 0-1 0 0,-1-1 1 0 0,0 1-1 0 0,0-1 1 0 0,0 0-1 0 0,0 1 0 0 0,0-1 1 0 0,0 0-1 0 0,0 0 1 0 0,0 0-1 0 0,0 0 1 0 0,1-1-1 0 0,-1 1 1 0 0,0-1-1 0 0,0 1 1 0 0,0-1-1 0 0,0 1 1 0 0,1-1-1 0 0,-1 0 1 0 0,0 0-1 0 0,0 0 1 0 0,1 0-1 0 0,-1 0 1 0 0,1 0-1 0 0,-1-1 0 0 0,1 1 1 0 0,0 0-1 0 0,-1-1 1 0 0,1 1-1 0 0,0-1 1 0 0,0 1-1 0 0,0-1 176 0 0,-13-7-1394 0 0</inkml:trace>
  <inkml:trace contextRef="#ctx0" brushRef="#br0" timeOffset="200.755">119 725 2036 0 0,'3'3'1084'0'0,"2"-2"-84"0"0,0 2-128 0 0,14 5-71 0 0,4-5-89 0 0,2-2-96 0 0,6 1-20 0 0,2-2-96 0 0,-15 0-188 0 0,9 0-160 0 0,5 0-244 0 0,37-14-168 0 0,-31 7 16 0 0,-7-2-1068 0 0,-1 3 84 0 0,-9-6-293 0 0,-8-2 49 0 0,-2-2 148 0 0</inkml:trace>
  <inkml:trace contextRef="#ctx0" brushRef="#br0" timeOffset="573.355">420 9 1344 0 0,'-13'-3'409'0'0,"0"1"0"0"0,0 0 0 0 0,0 1 0 0 0,0 1 0 0 0,0-1 0 0 0,-1 2 0 0 0,1 0 0 0 0,0 1 0 0 0,0 0 0 0 0,0 1 0 0 0,1 0 0 0 0,-1 1 0 0 0,1 1 0 0 0,-1 0 0 0 0,1 0 0 0 0,1 1 0 0 0,-5 3-409 0 0,-5 5-635 0 0,1 2-1 0 0,1 0 0 0 0,0 0 1 0 0,1 2-1 0 0,1 0 0 0 0,0 2 0 0 0,2-1 1 0 0,-8 14 635 0 0,6-6-1292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1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14 1068 0 0,'0'0'109'0'0,"0"1"1"0"0,0-1-1 0 0,-1 1 0 0 0,1-1 0 0 0,0 1 0 0 0,0-1 1 0 0,-1 1-1 0 0,1-1 0 0 0,0 1 0 0 0,0-1 1 0 0,-1 0-1 0 0,1 1 0 0 0,-1-1 0 0 0,1 0 1 0 0,0 1-1 0 0,-1-1 0 0 0,1 0 0 0 0,-1 1 0 0 0,1-1 1 0 0,-1 0-1 0 0,1 0 0 0 0,-1 1 0 0 0,1-1 1 0 0,-1 0-1 0 0,1 0 0 0 0,-1 0 0 0 0,1 0 0 0 0,-1 0 1 0 0,1 0-1 0 0,-1 0 0 0 0,1 0 0 0 0,-1 0 1 0 0,1 0-1 0 0,-1 0 0 0 0,1 0 0 0 0,-1 0 1 0 0,1 0-1 0 0,-1 0 0 0 0,1-1 0 0 0,-1 1 0 0 0,1 0 1 0 0,-1 0-1 0 0,1-1 0 0 0,-1 1 0 0 0,1 0 1 0 0,-1-1-1 0 0,1 1 0 0 0,0 0 0 0 0,-1-1 1 0 0,1 1-1 0 0,0-1 0 0 0,-1 1 0 0 0,1 0 0 0 0,0-1 1 0 0,0 1-1 0 0,-1-1 0 0 0,1 1-109 0 0,-4 55 1102 0 0,-4 168 875 0 0,6-181-1594 0 0,14 161 829 0 0,-10-195-1178 0 0,1-1 1 0 0,-1 0-1 0 0,1 0 0 0 0,0 0 0 0 0,0-1 0 0 0,1 1 1 0 0,0-1-1 0 0,0 0 0 0 0,1 0 0 0 0,0 0 1 0 0,0 0-1 0 0,0-1 0 0 0,0 0 0 0 0,1 0 1 0 0,0-1-1 0 0,0 1 0 0 0,0-1 0 0 0,1 0 0 0 0,-1-1 1 0 0,1 0-1 0 0,0 0 0 0 0,0 0 0 0 0,0-1 1 0 0,1 0-1 0 0,3 1-34 0 0,5 0-148 0 0,0-1 1 0 0,0 0 0 0 0,0-1-1 0 0,1 0 1 0 0,-1-2-1 0 0,0 0 1 0 0,0-1-1 0 0,0 0 1 0 0,0-1 0 0 0,0-1-1 0 0,13-5 148 0 0,-21 6-453 0 0,-1 0 0 0 0,1-1 0 0 0,0 0 0 0 0,-1 0 0 0 0,0 0 0 0 0,0-1-1 0 0,0-1 1 0 0,-1 1 0 0 0,1-1 0 0 0,-1 0 0 0 0,-1 0 0 0 0,1-1 0 0 0,-1 1 0 0 0,0-1 0 0 0,-1-1 453 0 0,2-6-1368 0 0,-2 1-10 0 0</inkml:trace>
  <inkml:trace contextRef="#ctx0" brushRef="#br0" timeOffset="246.455">39 330 1196 0 0,'75'11'6820'0'0,"44"-25"-6140"0"0,-112 13-439 0 0,70-10 141 0 0,73-17-921 0 0,-64-13-3031 0 0,-68 21 1124 0 0,-17 18 1294 0 0</inkml:trace>
  <inkml:trace contextRef="#ctx0" brushRef="#br0" timeOffset="495.562">1 29 1796 0 0,'28'-5'8767'0'0,"129"-19"-7463"0"0,326 31-9562 0 0,-425-3 6861 0 0</inkml:trace>
  <inkml:trace contextRef="#ctx0" brushRef="#br0" timeOffset="756.519">1156 42 1076 0 0,'16'8'4396'0'0,"-2"20"-1199"0"0,0 179-1624 0 0,-7-86-1231 0 0,-8-75-2679 0 0,0-45 2202 0 0,1 0 1 0 0,-1 0 0 0 0,1 0-1 0 0,-1 0 1 0 0,0-1 0 0 0,1 1-1 0 0,-1 0 1 0 0,0 0 0 0 0,1 0-1 0 0,-1-1 1 0 0,0 1 0 0 0,0 0-1 0 0,0-1 1 0 0,0 1 0 0 0,0 0-1 0 0,0-1 1 0 0,0 1 0 0 0,0-1-1 0 0,0 0 1 0 0,0 1-1 0 0,0-1 1 0 0,0 0 0 0 0,0 0-1 0 0,0 0 1 0 0,0 1 0 0 0,0-1-1 0 0,0 0 1 0 0,0 0 0 0 0,0-1-1 0 0,-1 1 1 0 0,1 0 0 0 0,0 0-1 0 0,0 0 1 0 0,0-1 0 0 0,0 1-1 0 0,0-1 1 0 0,0 1 0 0 0,0 0-1 0 0,0-1 1 0 0,0 0 0 0 0,0 1-1 0 0,0-1 135 0 0,-20-8-1364 0 0</inkml:trace>
  <inkml:trace contextRef="#ctx0" brushRef="#br0" timeOffset="1036.373">770 15 1948 0 0,'-11'8'223'0'0,"0"0"0"0"0,0 1 0 0 0,1 0 0 0 0,0 0 0 0 0,1 1 0 0 0,0 1 0 0 0,0 0 0 0 0,1 0 0 0 0,0 0 0 0 0,1 1 0 0 0,1 0 0 0 0,0 0 0 0 0,0 1 0 0 0,1 0 0 0 0,1 0 0 0 0,0 0 0 0 0,1 0 0 0 0,0 1 0 0 0,1-1 0 0 0,1 1 0 0 0,0 0 0 0 0,1-1 0 0 0,0 1 0 0 0,1 0 0 0 0,1-1 0 0 0,0 1 0 0 0,1-1 0 0 0,0 1 0 0 0,1-1 0 0 0,0 0 0 0 0,1 0 0 0 0,1-1 0 0 0,0 0 0 0 0,1 0 0 0 0,0 0 0 0 0,0 0 0 0 0,10 9-223 0 0,-1-5 17 0 0,0 0-1 0 0,1-1 1 0 0,1-1 0 0 0,1-1-1 0 0,0 0 1 0 0,0-2 0 0 0,1 0 0 0 0,1-1-1 0 0,0-1 1 0 0,19 6-17 0 0,133 13-3901 0 0,-67-53-175 0 0,-81 7 2783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59:0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348 786 1784 0 0,'0'0'588'0'0,"0"0"-8"0"0,0 0-94 0 0,0 0-13 0 0,0 0 62 0 0,6 2-24 0 0,211-12 1923 0 0,145-67-979 0 0,-357 77-1478 0 0,1-1 0 0 0,-1 0 0 0 0,1-1 0 0 0,-1 1 0 0 0,0-1-1 0 0,0 0 1 0 0,0-1 0 0 0,0 1 0 0 0,0-1 0 0 0,0 0 0 0 0,0 0 0 0 0,-1 0 0 0 0,0-1-1 0 0,0 1 1 0 0,0-1 0 0 0,0 0 0 0 0,0 0 0 0 0,-1-1 0 0 0,1 1 0 0 0,-1-1 0 0 0,0 0-1 0 0,-1 0 24 0 0,-50-23-263 0 0,25 23 270 0 0,-1 1 0 0 0,0 1 0 0 0,0 1 0 0 0,0 1 0 0 0,0 1 0 0 0,0 1 0 0 0,0 1 0 0 0,0 2 0 0 0,0 0 0 0 0,1 1 0 0 0,0 2 0 0 0,0 0 0 0 0,0 2 0 0 0,1 0 0 0 0,0 1 0 0 0,0 2-7 0 0,17-10 24 0 0,1 0 0 0 0,-1 0 0 0 0,1 1 0 0 0,0 0 0 0 0,0-1-1 0 0,0 1 1 0 0,1 1 0 0 0,-1-1 0 0 0,1 1 0 0 0,-1-1 0 0 0,1 1 0 0 0,0 0 0 0 0,0 0 0 0 0,1 0 0 0 0,-1 0-1 0 0,1 1 1 0 0,0-1 0 0 0,0 1 0 0 0,1 0 0 0 0,-1-1 0 0 0,1 1 0 0 0,0 0 0 0 0,0 0 0 0 0,1 0-1 0 0,-1-1 1 0 0,1 1 0 0 0,0 0 0 0 0,1 0 0 0 0,-1 0 0 0 0,1 0 0 0 0,0 0-24 0 0,12 10-40 0 0,0-1 1 0 0,1-1 0 0 0,1-1-1 0 0,0 0 1 0 0,1-1 0 0 0,0 0-1 0 0,0-1 1 0 0,1-1 0 0 0,1-1-1 0 0,0 0 1 0 0,0-1 0 0 0,0-1-1 0 0,0-1 1 0 0,1-1 0 0 0,0 0-1 0 0,0-2 1 0 0,0 0 0 0 0,1-1-1 0 0,1 0 40 0 0,144 1-5097 0 0,-98-15 3911 0 0</inkml:trace>
  <inkml:trace contextRef="#ctx0" brushRef="#br0" timeOffset="2526.139">1183 147 1036 0 0,'15'-15'878'0'0,"-12"15"-653"0"0,-3 0 49 0 0,0 0-85 0 0,0 0-79 0 0,0 0 29 0 0,0 0 93 0 0,0 0-34 0 0,0 0 14 0 0,0 0-27 0 0,0 0-97 0 0,0 0-48 0 0,0 0 16 0 0,0 0 43 0 0,0 0-37 0 0,0 0-32 0 0,0 0 9 0 0,0 0 31 0 0,0 0-65 0 0,0 0-14 0 0,0 0 32 0 0,0 0-2 0 0,0 0-3 0 0,0 0-6 0 0,0 0 39 0 0,0 0-13 0 0,0 0-23 0 0,0 0-5 0 0,0 0 30 0 0,0 0-61 0 0,0 0 26 0 0,0 0 15 0 0,0 0 23 0 0,0 0-36 0 0,0 0-1 0 0,0 0 16 0 0,0 0-38 0 0,0 0 95 0 0,0 0-28 0 0,0 0-35 0 0,0 0 6 0 0,0 0-14 0 0,0 0 34 0 0,0 0 0 0 0,0 0-4 0 0,11 1-24 0 0,-10-4 3129 0 0,-4 1-3142 0 0,1 1 1 0 0,0 0-1 0 0,0 0 1 0 0,-1 1 0 0 0,1-1-1 0 0,0 0 1 0 0,-1 1-1 0 0,1 0 1 0 0,0-1-1 0 0,-1 1 1 0 0,1 0-1 0 0,-1 0 1 0 0,1 0 0 0 0,-1 0-1 0 0,1 1 1 0 0,0-1-1 0 0,-1 1 1 0 0,1-1-1 0 0,0 1 1 0 0,-1 0-1 0 0,1 0 1 0 0,0 0 0 0 0,0 0-1 0 0,0 1 1 0 0,0-1-1 0 0,0 0 1 0 0,0 1-1 0 0,0-1 1 0 0,0 1 0 0 0,0 0-1 0 0,1 0 1 0 0,-1 0-1 0 0,1 0 1 0 0,-1 0-1 0 0,0 1-1 0 0,-51 83 72 0 0,50-79-24 0 0,1-1 0 0 0,0 0 0 0 0,0 1 0 0 0,1-1 0 0 0,0 1-1 0 0,0-1 1 0 0,1 1 0 0 0,-1 0 0 0 0,1-1 0 0 0,1 1 0 0 0,-1-1 0 0 0,1 1 0 0 0,1 0 0 0 0,-1-1 0 0 0,1 0 0 0 0,0 1 0 0 0,0-1 0 0 0,1 0 0 0 0,0 0 0 0 0,0 0 0 0 0,0 0 0 0 0,1-1 0 0 0,0 1 0 0 0,0-1 0 0 0,0 0 0 0 0,1 0 0 0 0,-1-1 0 0 0,1 1 0 0 0,2 0-48 0 0,6 2 63 0 0,-1-1 0 0 0,1-1 1 0 0,0 0-1 0 0,0-1 1 0 0,1 0-1 0 0,-1-1 0 0 0,1 0 1 0 0,-1-1-1 0 0,1-1 1 0 0,0 0-1 0 0,0-1 0 0 0,0-1 1 0 0,0 0-1 0 0,-1-1 1 0 0,1 0-1 0 0,0-1 0 0 0,-1 0 1 0 0,0-1-1 0 0,0-1 1 0 0,0 0-1 0 0,6-4-63 0 0,-14 4-9 0 0,0 0 0 0 0,-1-1 0 0 0,1 0-1 0 0,-1 0 1 0 0,0 0 0 0 0,0 0 0 0 0,-1-1 0 0 0,0 1 0 0 0,0-1 0 0 0,0 0 0 0 0,-1 0-1 0 0,0 0 1 0 0,-1 0 0 0 0,1-1 0 0 0,-1 1 0 0 0,-1 0 0 0 0,1-1 0 0 0,-1 1-1 0 0,-1 0 1 0 0,1-1 0 0 0,-1 1 0 0 0,0 0 0 0 0,-1 0 0 0 0,0 0 0 0 0,0 0-1 0 0,-1 0 1 0 0,1 0 0 0 0,-1 0 0 0 0,-1 1 0 0 0,0 0 0 0 0,1-1 0 0 0,-2 1 0 0 0,1 0-1 0 0,-1 1 1 0 0,0-1 0 0 0,0 1 0 0 0,0 0 0 0 0,-1 1 0 0 0,0-1 0 0 0,0 0 9 0 0,-106-71-2911 0 0,110 71 1371 0 0,2 4-2110 0 0,0 1 2305 0 0</inkml:trace>
  <inkml:trace contextRef="#ctx0" brushRef="#br0" timeOffset="2896.486">1689 218 1108 0 0,'6'-5'10244'0'0,"-9"-5"-10198"0"0,5 1-5514 0 0,3 0 2668 0 0,6 0 1462 0 0</inkml:trace>
  <inkml:trace contextRef="#ctx0" brushRef="#br0" timeOffset="3241.328">2190 0 868 0 0,'-53'53'7460'0'0,"-25"151"-6430"0"0,68-114-1480 0 0,-18-57-4982 0 0,21-30 4160 0 0</inkml:trace>
  <inkml:trace contextRef="#ctx0" brushRef="#br0" timeOffset="3489.688">1958 108 3136 0 0,'20'-13'6312'0'0,"0"31"-5284"0"0,-2 1-1054 0 0,1-2 0 0 0,1 0 1 0 0,0-1-1 0 0,1-1 1 0 0,1-1-1 0 0,0-1 0 0 0,1-1 1 0 0,4 1 25 0 0,90 55-6949 0 0,-113-64 5683 0 0</inkml:trace>
  <inkml:trace contextRef="#ctx0" brushRef="#br0" timeOffset="4141.748">473 137 848 0 0,'-15'-2'264'0'0,"0"0"-1"0"0,0 2 1 0 0,0 0-1 0 0,1 0 1 0 0,-1 1-1 0 0,0 1 1 0 0,0 1-1 0 0,1 0 1 0 0,-1 1-1 0 0,1 0 1 0 0,0 1-1 0 0,0 1 1 0 0,1 0-1 0 0,-1 1 1 0 0,1 0-1 0 0,1 1 1 0 0,-1 0 0 0 0,2 1-1 0 0,-1 1 1 0 0,-2 3-264 0 0,-2-1 158 0 0,1 1 0 0 0,1 1 1 0 0,0 1-1 0 0,1-1 0 0 0,0 2 1 0 0,1 0-1 0 0,1 1 1 0 0,1 0-1 0 0,0 0 0 0 0,1 1 1 0 0,1 0-1 0 0,1 1 1 0 0,0-1-1 0 0,2 2 0 0 0,0-1 1 0 0,1 0-1 0 0,1 1 0 0 0,1 0 1 0 0,0 0-1 0 0,2 4-158 0 0,1-6 54 0 0,1 0 1 0 0,1 0-1 0 0,1-1 0 0 0,0 1 0 0 0,1-1 0 0 0,1 0 0 0 0,1 0 1 0 0,0-1-1 0 0,1 1 0 0 0,1-2 0 0 0,0 1 0 0 0,1-1 0 0 0,1-1 1 0 0,0 0-1 0 0,1 0 0 0 0,3 0-54 0 0,23 24-220 0 0,2-2 0 0 0,1-1 0 0 0,2-3 0 0 0,39 23 220 0 0,-41-30-897 0 0,2-2 0 0 0,1-1 0 0 0,0-3 0 0 0,1-1 1 0 0,1-3-1 0 0,1-1 0 0 0,0-2 897 0 0,21 2-1431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1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13 413 996 0 0,'4'0'4435'0'0,"13"-2"-3459"0"0,17-4-727 0 0,125-19 884 0 0,-52 19-5833 0 0,-98 6 3403 0 0</inkml:trace>
  <inkml:trace contextRef="#ctx0" brushRef="#br0" timeOffset="203.172">0 608 1336 0 0,'0'4'948'0'0,"0"1"-152"0"0,3-4-8 0 0,2 2-48 0 0,3 0-112 0 0,13 0-79 0 0,5-1-57 0 0,-10-2-32 0 0,11 0-88 0 0,3 0-172 0 0,4 0-316 0 0,36-18 16 0 0,-35 9-468 0 0,-1 0-284 0 0,-7-3-529 0 0,7 4 61 0 0,-7-1 20 0 0</inkml:trace>
  <inkml:trace contextRef="#ctx0" brushRef="#br0" timeOffset="609.955">615 260 1392 0 0,'127'24'3033'0'0,"-123"-22"-2911"0"0,0-1-1 0 0,0 0 1 0 0,0 1 0 0 0,0 0-1 0 0,0 0 1 0 0,0 0-1 0 0,-1 0 1 0 0,1 1 0 0 0,-1 0-1 0 0,1-1 1 0 0,-1 1-1 0 0,0 0 1 0 0,0 1 0 0 0,0-1-1 0 0,0 0 1 0 0,-1 1 0 0 0,0 0-1 0 0,1 0 1 0 0,-1-1-1 0 0,0 1 1 0 0,-1 0 0 0 0,1 1-1 0 0,-1-1 1 0 0,0 0-1 0 0,0 0 1 0 0,0 0 0 0 0,-1 1-1 0 0,1-1 1 0 0,-1 1 0 0 0,0-1-1 0 0,0 0 1 0 0,-1 5-122 0 0,-8 4 224 0 0,-1-1 1 0 0,-1 1-1 0 0,0-1 1 0 0,0-1-1 0 0,-1 0 0 0 0,0-1 1 0 0,-1 0-1 0 0,0-1 1 0 0,-1 0-1 0 0,0-1 1 0 0,0-1-1 0 0,-1 0 1 0 0,0-1-1 0 0,-14 4-224 0 0,29-10-67 0 0,0-1-1 0 0,0 0 1 0 0,0 1 0 0 0,0-1-1 0 0,0 1 1 0 0,0-1 0 0 0,0 0-1 0 0,0 1 1 0 0,0-1-1 0 0,0 0 1 0 0,0 1 0 0 0,0-1-1 0 0,-1 1 1 0 0,1-1 0 0 0,0 0-1 0 0,0 1 1 0 0,-1-1 0 0 0,1 1-1 0 0,0-1 1 0 0,-1 1 0 0 0,1-1-1 0 0,0 1 1 0 0,-1-1-1 0 0,1 1 1 0 0,-1-1 0 0 0,1 1-1 0 0,-1-1 1 0 0,1 1 0 0 0,-1 0-1 0 0,1-1 1 0 0,-1 1 0 0 0,0 0-1 0 0,1 0 1 0 0,-1-1 0 0 0,1 1-1 0 0,-1 0 1 0 0,0 0 0 0 0,1 0-1 0 0,-1 0 1 0 0,1 0-1 0 0,-1 0 1 0 0,0 0 0 0 0,1 0-1 0 0,-1 0 1 0 0,0 0 0 0 0,1 0-1 0 0,-1 0 1 0 0,0 0 0 0 0,1 0-1 0 0,-1 1 1 0 0,1-1 0 0 0,-1 0-1 0 0,1 0 1 0 0,-1 1-1 0 0,0-1 1 0 0,1 0 0 0 0,-1 1 67 0 0,37-43-3735 0 0,-13 26 2510 0 0,2 0-19 0 0</inkml:trace>
  <inkml:trace contextRef="#ctx0" brushRef="#br0" timeOffset="812.936">928 302 988 0 0,'-5'-1'147'0'0,"1"1"0"0"0,-1 0-1 0 0,0 0 1 0 0,0 0 0 0 0,1 0 0 0 0,-1 1-1 0 0,0 0 1 0 0,0 0 0 0 0,1 0 0 0 0,-1 0-1 0 0,1 1 1 0 0,-1 0 0 0 0,1 0 0 0 0,0 0-1 0 0,0 1 1 0 0,0-1 0 0 0,0 1 0 0 0,0 0 0 0 0,0 0-1 0 0,1 0 1 0 0,-1 1 0 0 0,1-1 0 0 0,0 1-1 0 0,0 0 1 0 0,0 0 0 0 0,1 0 0 0 0,-1 0-1 0 0,1 0 1 0 0,0 0 0 0 0,0 1 0 0 0,1-1-1 0 0,-1 1 1 0 0,1 0 0 0 0,0-1 0 0 0,0 1-1 0 0,1 0 1 0 0,-1-1 0 0 0,1 1 0 0 0,0 0-1 0 0,0 0 1 0 0,1 0 0 0 0,-1-1 0 0 0,1 1 0 0 0,0 0-1 0 0,1-1 1 0 0,-1 1 0 0 0,1-1 0 0 0,0 1-1 0 0,0-1 1 0 0,1 2-147 0 0,69 37 238 0 0,-65-42-548 0 0,0 0 1 0 0,-1 0-1 0 0,1 0 1 0 0,0-1 0 0 0,0-1-1 0 0,0 1 1 0 0,0-1-1 0 0,0 0 1 0 0,0 0 0 0 0,-1-1-1 0 0,1 0 1 0 0,-1 0-1 0 0,1-1 1 0 0,-1 0-1 0 0,0 0 1 0 0,0 0 0 0 0,3-3 309 0 0,9-8-1328 0 0</inkml:trace>
  <inkml:trace contextRef="#ctx0" brushRef="#br0" timeOffset="1047.385">1258 0 1028 0 0,'6'0'195'0'0,"0"1"-1"0"0,1-1 1 0 0,-1 1-1 0 0,0 0 1 0 0,0 1-1 0 0,0-1 1 0 0,0 1-1 0 0,0 0 1 0 0,-1 1-1 0 0,1 0 1 0 0,0 0-1 0 0,-1 0 1 0 0,0 0 0 0 0,0 1-1 0 0,0 0 1 0 0,0 0-1 0 0,0 0 1 0 0,-1 0-1 0 0,0 1 1 0 0,0 0-1 0 0,0 0 1 0 0,-1 0-1 0 0,1 0 1 0 0,-1 1-1 0 0,0-1 1 0 0,-1 1-1 0 0,0 0 1 0 0,2 5-195 0 0,36 171 2331 0 0,-40-164-2200 0 0,0-1 0 0 0,0 0-1 0 0,-2 1 1 0 0,0-1 0 0 0,-2 0 0 0 0,1 0-1 0 0,-2 0 1 0 0,0-1 0 0 0,-1 1 0 0 0,-1-1-1 0 0,-1 0-130 0 0,-1 4-90 0 0,-2-1 0 0 0,-1 0 0 0 0,0 0 0 0 0,-1-1 0 0 0,-1-1 0 0 0,0 0 0 0 0,-2-1 0 0 0,0-1 0 0 0,-4 3 90 0 0,-169 106-5061 0 0,143-104 3894 0 0,-1-6 41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1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1044 0 0,'0'0'90'0'0,"1"0"0"0"0,-1 1 1 0 0,0-1-1 0 0,1 0 0 0 0,-1 0 0 0 0,0 0 0 0 0,1 0 1 0 0,-1 0-1 0 0,0 1 0 0 0,1-1 0 0 0,-1 0 0 0 0,0 0 1 0 0,0 0-1 0 0,1 1 0 0 0,-1-1 0 0 0,0 0 0 0 0,0 1 0 0 0,1-1 1 0 0,-1 0-1 0 0,0 0 0 0 0,0 1 0 0 0,0-1 0 0 0,1 0 1 0 0,-1 1-1 0 0,0-1 0 0 0,0 1 0 0 0,0-1 0 0 0,0 0 0 0 0,0 1 1 0 0,0-1-1 0 0,0 0 0 0 0,0 1 0 0 0,0-1 0 0 0,0 1 1 0 0,0-1-1 0 0,0 0 0 0 0,0 1 0 0 0,0-1 0 0 0,0 0 1 0 0,0 1-1 0 0,0-1 0 0 0,0 0 0 0 0,-1 1 0 0 0,1-1 0 0 0,0 0 1 0 0,0 1-1 0 0,0-1 0 0 0,-1 0 0 0 0,1 1 0 0 0,0-1 1 0 0,0 0-1 0 0,-1 0 0 0 0,1 1 0 0 0,0-1 0 0 0,-1 0 0 0 0,1 0 1 0 0,0 0-1 0 0,-1 1 0 0 0,1-1-90 0 0,41 1 1006 0 0,-36-1-755 0 0,309-38 1912 0 0,303 7-1486 0 0,-488 52-1365 0 0,-117-14-1337 0 0,-29-19-2584 0 0,8-1 3261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 1268 0 0,'-12'-8'10056'0'0,"10"6"-9364"0"0,-11 13-4863 0 0,-33 42-1193 0 0,38-42 4131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1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1996 0 0,'21'37'8003'0'0,"-4"-36"-13236"0"0,-17-3 3951 0 0,-1-1 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1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147 148 984 0 0,'0'0'319'0'0,"0"0"7"0"0,0 0-11 0 0,0 0 22 0 0,0 0-74 0 0,0 0-47 0 0,0 0 16 0 0,0 0 4 0 0,0 0-106 0 0,0 0-12 0 0,0 0 48 0 0,0 0 12 0 0,0 0 41 0 0,0 0-23 0 0,0 0-67 0 0,0 0-63 0 0,0 0-60 0 0,0 0 20 0 0,0 0 74 0 0,0 0 4 0 0,0 0-32 0 0,0 0-34 0 0,0 0 3 0 0,0 0 49 0 0,0 0 5 0 0,0 0-10 0 0,0 0-21 0 0,0 0-33 0 0,0 0 66 0 0,0 0-4 0 0,0 0-13 0 0,0 0 27 0 0,0 0 1 0 0,0 0-11 0 0,0 0-6 0 0,0 0-13 0 0,0 0-10 0 0,0 0 22 0 0,0 0-13 0 0,0 0 48 0 0,0 0 1 0 0,0 0-44 0 0,0 0-115 0 0,0 0 13 0 0,0 0 29 0 0,0 0 69 0 0,0 0-9 0 0,0 0 0 0 0,0 0-67 0 0,0 0 2 0 0,0 0 24 0 0,0 0-39 0 0,0 0 74 0 0,0 0 7 0 0,0 0-38 0 0,0 0 42 0 0,0 0 16 0 0,0 0-6 0 0,0 0 14 0 0,0 0-2 0 0,0 0-57 0 0,0 0 42 0 0,0 0 34 0 0,0 0-14 0 0,0 0 5 0 0,0 0-53 0 0,0 0 7 0 0,0 0 7 0 0,0 0-12 0 0,0 0-12 0 0,0 0-33 0 0,0 0-36 0 0,0 0 52 0 0,0 0 36 0 0,0 0 6 0 0,0 0-18 0 0,0 0 2 0 0,0 0 20 0 0,0 0 10 0 0,0 0-36 0 0,0 0 24 0 0,0 0-35 0 0,0 0 18 0 0,0 0-13 0 0,0 0-16 0 0,0 0-5 0 0,0 0 14 0 0,0 0-19 0 0,0 0-16 0 0,0 0 15 0 0,0 0-14 0 0,0 0-10 0 0,0 0 12 0 0,0 0 44 0 0,0 0-55 0 0,0 0 7 0 0,0 0 43 0 0,0 0-36 0 0,0 0-20 0 0,-5 3-32 0 0,1 0 47 0 0,1 0 0 0 0,0 1-1 0 0,0-1 1 0 0,0 1 0 0 0,0 0 0 0 0,1-1 0 0 0,0 1 0 0 0,0 1 0 0 0,0-1 0 0 0,0 0-1 0 0,0 0 1 0 0,1 1 0 0 0,0-1 0 0 0,0 1 0 0 0,0-1 0 0 0,0 1 0 0 0,1-1 0 0 0,0 1-1 0 0,0 1 2 0 0,-1-2 2 0 0,-10 336 298 0 0,1-302-247 0 0,9 81 745 0 0,79-94-434 0 0,191-24-186 0 0,-268-1-189 0 0,17-2-291 0 0,-17-2 1 0 0,0 0 0 0 0,-1 0 0 0 0,0 0 0 0 0,0 0 0 0 0,0 0 0 0 0,-1 0 0 0 0,1 0 0 0 0,-1 0 0 0 0,0 0 0 0 0,0 0 0 0 0,0 0 0 0 0,0 1 0 0 0,-1-1 0 0 0,0 0 0 0 0,1 1 0 0 0,-1-1 0 0 0,-1 1 0 0 0,1-1 0 0 0,0 1 0 0 0,-1 0 0 0 0,-2-3 301 0 0,-4-7-870 0 0,-2-7-400 0 0</inkml:trace>
  <inkml:trace contextRef="#ctx0" brushRef="#br0" timeOffset="342.455">94 379 836 0 0,'-27'-5'4078'0'0,"39"2"-1847"0"0,338 3-957 0 0,-389-16-6745 0 0,24 5 4383 0 0</inkml:trace>
  <inkml:trace contextRef="#ctx0" brushRef="#br0" timeOffset="699.916">1 62 1160 0 0,'36'-10'3918'0'0,"33"-8"-3446"0"0,295-15 1695 0 0,-381 66-3703 0 0,24-25-1772 0 0,-4-6 2123 0 0</inkml:trace>
  <inkml:trace contextRef="#ctx0" brushRef="#br0" timeOffset="1024.719">899 182 968 0 0,'-32'110'3524'0'0,"-45"179"-1759"0"0,51-269-5900 0 0,17-20 2917 0 0</inkml:trace>
  <inkml:trace contextRef="#ctx0" brushRef="#br0" timeOffset="1288.726">527 265 1004 0 0,'12'-12'4508'0'0,"7"24"-2982"0"0,-11-5-1485 0 0,339 251 1526 0 0,-340-254-1816 0 0,0 0-1 0 0,-1 0 0 0 0,0 0 1 0 0,0 1-1 0 0,0 0 0 0 0,0 1 1 0 0,-1-1-1 0 0,0 1 1 0 0,0 0-1 0 0,0 0 0 0 0,-1 0 1 0 0,0 1-1 0 0,0 0 1 0 0,-1 0-1 0 0,1 0 0 0 0,-1 2 250 0 0,-6-1-1296 0 0,-16 17-52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2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64 1564 0 0,'2'-16'1296'0'0,"37"-15"416"0"0,-20 15-54 0 0,-16 24-146 0 0,-127 273-738 0 0,9 14-291 0 0,113-289-919 0 0,-6 15 220 0 0,-3-22-5913 0 0,-7-18 4759 0 0</inkml:trace>
  <inkml:trace contextRef="#ctx0" brushRef="#br0" timeOffset="340.136">1 75 1388 0 0,'10'-18'4234'0'0,"12"42"-3390"0"0,-9-8-717 0 0,169 136 1195 0 0,149 96 161 0 0,-312-228-1906 0 0,-16-14-3012 0 0,-6-14 950 0 0,2 3 1066 0 0</inkml:trace>
  <inkml:trace contextRef="#ctx0" brushRef="#br0" timeOffset="635.724">730 154 1556 0 0,'3'10'5235'0'0,"59"-8"-4424"0"0,-53-2-406 0 0,220-16 746 0 0,-151 8-1872 0 0,-44 7-2719 0 0,-35 3 863 0 0,-4 0 1305 0 0</inkml:trace>
  <inkml:trace contextRef="#ctx0" brushRef="#br0" timeOffset="886.415">767 348 1088 0 0,'19'19'4661'0'0,"31"-7"-3544"0"0,-46-12-817 0 0,265 17 1331 0 0,-154-55-4642 0 0,-71 9 1133 0 0,-36 21 1338 0 0</inkml:trace>
  <inkml:trace contextRef="#ctx0" brushRef="#br0" timeOffset="1397.986">1401 84 1744 0 0,'64'-4'3555'0'0,"-54"7"-3449"0"0,-1 1-1 0 0,0 0 0 0 0,0 0 1 0 0,0 1-1 0 0,-1 0 1 0 0,1 0-1 0 0,-1 1 0 0 0,-1 0 1 0 0,1 1-1 0 0,-1 0 0 0 0,0 0 1 0 0,0 0-1 0 0,-1 1 1 0 0,0 0-1 0 0,4 8-105 0 0,-9-9 96 0 0,0 1-1 0 0,-1 0 1 0 0,0-1 0 0 0,0 1-1 0 0,0-1 1 0 0,-1 1 0 0 0,-1-1 0 0 0,1 1-1 0 0,-1-1 1 0 0,0 1 0 0 0,-1-1-1 0 0,0 0 1 0 0,0 0 0 0 0,-1 0-1 0 0,1-1 1 0 0,-1 1 0 0 0,-1-1-1 0 0,1 0 1 0 0,-1 0 0 0 0,0 0 0 0 0,-1-1-1 0 0,1 0 1 0 0,-1 0 0 0 0,0 0-1 0 0,0-1 1 0 0,-1 0 0 0 0,1 0-1 0 0,-1 0 1 0 0,0-1 0 0 0,0 0 0 0 0,0 0-1 0 0,-7 1-95 0 0,13-3-5 0 0,1-1-1 0 0,0 1 1 0 0,-1-1 0 0 0,1 1-1 0 0,0-1 1 0 0,-1 1-1 0 0,1 0 1 0 0,-1-1-1 0 0,1 0 1 0 0,-1 1 0 0 0,1-1-1 0 0,-1 1 1 0 0,1-1-1 0 0,-1 0 1 0 0,0 1 0 0 0,1-1-1 0 0,-1 0 1 0 0,1 1-1 0 0,-1-1 1 0 0,0 0-1 0 0,1 0 1 0 0,-1 0 0 0 0,0 0-1 0 0,1 0 1 0 0,-1 0-1 0 0,0 0 1 0 0,1 0 0 0 0,-1 0-1 0 0,0 0 1 0 0,1 0-1 0 0,-1 0 1 0 0,0 0-1 0 0,1 0 1 0 0,-1-1 0 0 0,0 1-1 0 0,1 0 1 0 0,-1 0-1 0 0,1-1 1 0 0,-1 1-1 0 0,0 0 1 0 0,1-1 0 0 0,-1 1-1 0 0,1-1 1 0 0,-1 1-1 0 0,1-1 1 0 0,-1 1 0 0 0,1-1-1 0 0,0 1 1 0 0,-1-1-1 0 0,1 1 1 0 0,0-1-1 0 0,-1 0 1 0 0,1 1 0 0 0,0-1-1 0 0,0 1 1 0 0,-1-1-1 0 0,1 0 1 0 0,0 1 0 0 0,0-1-1 0 0,0 0 1 0 0,0 1-1 0 0,0-1 1 0 0,0 0-1 0 0,0 0 1 0 0,0 0 5 0 0,20-40-897 0 0,22-1 17 0 0,1 1-1 0 0,2 3 1 0 0,2 1-1 0 0,32-18 881 0 0,4-4-397 0 0,-76 51 1061 0 0,-26 14 8 0 0,-31 18 62 0 0,40-18-638 0 0,1 0-1 0 0,0 0 1 0 0,0 1-1 0 0,0 0 1 0 0,1 1 0 0 0,0 0-1 0 0,0 0 1 0 0,1 1-1 0 0,0 0 1 0 0,0 0 0 0 0,1 0-1 0 0,1 1 1 0 0,-1 0-1 0 0,2 0 1 0 0,-1 1 0 0 0,1-1-1 0 0,1 1 1 0 0,0 0 0 0 0,1 0-1 0 0,-2 8-95 0 0,5-14 3 0 0,0 0 1 0 0,-1-1-1 0 0,2 1 0 0 0,-1 0 1 0 0,0-1-1 0 0,1 1 0 0 0,0-1 1 0 0,0 0-1 0 0,0 0 0 0 0,1 0 1 0 0,-1 0-1 0 0,1 0 1 0 0,0 0-1 0 0,0-1 0 0 0,0 1 1 0 0,1-1-1 0 0,-1 0 0 0 0,1 0 1 0 0,0 0-1 0 0,0 0 0 0 0,0-1 1 0 0,0 0-1 0 0,0 1 0 0 0,1-2 1 0 0,-1 1-1 0 0,0 0 0 0 0,1-1 1 0 0,0 0-4 0 0,137 22-3969 0 0,-110-26 2656 0 0,21-12 29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2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72 1044 0 0,'0'0'301'0'0,"0"0"-53"0"0,0 0-28 0 0,0 0 37 0 0,0 0 21 0 0,0 0-25 0 0,0 0-24 0 0,0 0-119 0 0,0 0 19 0 0,0 0-24 0 0,0 0 32 0 0,0 0 70 0 0,0 0-33 0 0,0 0-60 0 0,0 0-22 0 0,0 0-11 0 0,0 0 18 0 0,0 0 97 0 0,0 0 29 0 0,0-13 41 0 0,-3 10 6931 0 0,-74 12-7225 0 0,69-3 17 0 0,0 0 1 0 0,1 0-1 0 0,-1 1 0 0 0,1 0 0 0 0,1 0 0 0 0,0 0 0 0 0,0 1 0 0 0,0 0 0 0 0,1 1 0 0 0,0-1 0 0 0,0 1 0 0 0,1 0 0 0 0,1 0 0 0 0,-1 0 0 0 0,1 1 0 0 0,1-1 0 0 0,0 1 0 0 0,0-1 0 0 0,1 1 0 0 0,0 0 0 0 0,1 2 11 0 0,0-8 7 0 0,0 0-1 0 0,1 0 0 0 0,-1 0 1 0 0,1 0-1 0 0,0 0 0 0 0,0 0 1 0 0,1 0-1 0 0,-1-1 1 0 0,1 1-1 0 0,0 0 0 0 0,0-1 1 0 0,0 1-1 0 0,0-1 0 0 0,0 0 1 0 0,1 1-1 0 0,0-1 0 0 0,0 0 1 0 0,0-1-1 0 0,0 1 0 0 0,0 0 1 0 0,0-1-1 0 0,1 0 0 0 0,-1 0 1 0 0,1 0-1 0 0,-1 0 0 0 0,1 0 1 0 0,0-1-1 0 0,0 0 1 0 0,0 0-1 0 0,0 0 0 0 0,1 0-6 0 0,131 12 139 0 0,-128-13-141 0 0,146-40-125 0 0,-149 38 116 0 0,0 0 0 0 0,0 0 1 0 0,-1-1-1 0 0,1 1 0 0 0,0-1 0 0 0,-1 0 0 0 0,0 0 1 0 0,0-1-1 0 0,0 1 0 0 0,0-1 0 0 0,0 0 0 0 0,-1 0 1 0 0,1 0-1 0 0,-1 0 0 0 0,0-1 0 0 0,-1 0 0 0 0,1 1 1 0 0,-1-1-1 0 0,0 0 0 0 0,0 0 0 0 0,0 0 0 0 0,-1 0 1 0 0,1 0-1 0 0,-1-1 0 0 0,-1 1 0 0 0,1 0 0 0 0,-1-1 1 0 0,0 1-1 0 0,0 0 0 0 0,0-1 0 0 0,-1 1 0 0 0,0 0 1 0 0,0 0-1 0 0,0-1 0 0 0,-1 1 0 0 0,0 0 0 0 0,0 0 1 0 0,0 0-1 0 0,0 1 0 0 0,-3-4 11 0 0,-3-3-111 0 0,-1 0 0 0 0,0 0 0 0 0,-1 1 0 0 0,-1 0 0 0 0,1 1 0 0 0,-1 0 0 0 0,-1 1 0 0 0,0 0 0 0 0,0 1 0 0 0,0 0 0 0 0,-1 1 0 0 0,0 0 0 0 0,0 1 0 0 0,-1 1 1 0 0,0 0-1 0 0,0 0 111 0 0,0 3-6410 0 0,18 0 5128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2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1404 0 0,'-10'13'3430'0'0,"3"24"-2627"0"0,6-30-515 0 0,4 120 1198 0 0,23-45-5523 0 0,-24-77 2767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2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 0 0,'0'0'761'0'0,"0"0"-158"0"0,0 0-14 0 0,0 0-76 0 0,0 0-119 0 0,0 0-45 0 0,6 0-49 0 0,34 3 176 0 0,-34-4-426 0 0,-1 0-1 0 0,1 0 1 0 0,0 1 0 0 0,0 0 0 0 0,0 0 0 0 0,-1 0 0 0 0,1 1 0 0 0,0 0-1 0 0,-1 0 1 0 0,1 1 0 0 0,0-1 0 0 0,-1 1 0 0 0,0 0 0 0 0,1 0 0 0 0,-1 1-1 0 0,0 0 1 0 0,0 0 0 0 0,0 0 0 0 0,-1 0 0 0 0,1 1 0 0 0,-1 0-1 0 0,0 0 1 0 0,0 0 0 0 0,0 0 0 0 0,0 1 0 0 0,-1 0 0 0 0,0-1 0 0 0,0 1-1 0 0,0 0 1 0 0,-1 1 0 0 0,1-1 0 0 0,0 3-50 0 0,-2 0 80 0 0,0 0 0 0 0,0 0 0 0 0,-1 1-1 0 0,0-1 1 0 0,-1 0 0 0 0,0 0 0 0 0,0 0 0 0 0,0 0 0 0 0,-1 1 0 0 0,-1-2 0 0 0,1 1-1 0 0,-1 0 1 0 0,0 0 0 0 0,-1-1 0 0 0,0 0 0 0 0,-3 5-80 0 0,-26 69 1272 0 0,33-79-1158 0 0,0-2-13 0 0,5 3 6 0 0,11 2-289 0 0,0 0-1 0 0,1-1 1 0 0,-1-1 0 0 0,1-1 0 0 0,0 0 0 0 0,-1-2 0 0 0,1 0 0 0 0,0 0 0 0 0,0-1 0 0 0,-1-2 0 0 0,1 1 0 0 0,-1-2 0 0 0,1 0 0 0 0,-1-1 0 0 0,3-2 182 0 0,116-32-3833 0 0,-91 26 2505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21 908 0 0,'0'0'456'0'0,"0"0"-159"0"0,0 0-46 0 0,0 0-42 0 0,0 0-26 0 0,0 0 34 0 0,0 0-2 0 0,0 0-11 0 0,0 0-8 0 0,0 0 40 0 0,0 0 2 0 0,0 0 40 0 0,0 0 2 0 0,0 0-87 0 0,0 0 1 0 0,0 0 35 0 0,0 0 11 0 0,0 0-37 0 0,0 0-28 0 0,0 0 0 0 0,0 0-17 0 0,0 0-16 0 0,0 0-20 0 0,0 0-11 0 0,0 0-13 0 0,0 0-22 0 0,0 0-57 0 0,0 0 42 0 0,0 0 40 0 0,0 0-90 0 0,0 0 44 0 0,-20 2-1 0 0,-9 5 366 0 0,40-14 470 0 0,172-16-747 0 0,-179 23-146 0 0,0 0 0 0 0,-1 0-1 0 0,1 1 1 0 0,-1-1 0 0 0,0 1-1 0 0,1 0 1 0 0,-1 0 0 0 0,1 0 0 0 0,-1 0-1 0 0,0 1 1 0 0,0-1 0 0 0,0 1-1 0 0,0 0 1 0 0,0 0 0 0 0,0 0 0 0 0,0 0-1 0 0,0 1 1 0 0,-1-1 0 0 0,1 1-1 0 0,-1-1 1 0 0,0 1 0 0 0,0 0 0 0 0,0 0-1 0 0,0 0 1 0 0,0 0 0 0 0,-1 0-1 0 0,1 0 1 0 0,-1 1 0 0 0,0-1 0 0 0,0 0-1 0 0,0 1 1 0 0,-1-1 0 0 0,1 1-1 0 0,-1-1 1 0 0,1 1 0 0 0,-1-1 0 0 0,-1 1-1 0 0,1-1 1 0 0,0 1 0 0 0,-1 0 3 0 0,-82 124 268 0 0,83-127-278 0 0,0 1-1 0 0,0-1 1 0 0,0 0-1 0 0,0 1 0 0 0,1-1 1 0 0,-1 1-1 0 0,0-1 1 0 0,1 0-1 0 0,-1 1 0 0 0,1-1 1 0 0,0 0-1 0 0,-1 1 1 0 0,1-1-1 0 0,0 0 0 0 0,0 0 1 0 0,0 0-1 0 0,0 0 1 0 0,0 0-1 0 0,0 0 0 0 0,0 0 1 0 0,0 0-1 0 0,0 0 0 0 0,1 0 1 0 0,-1 0-1 0 0,0-1 1 0 0,0 1-1 0 0,1-1 0 0 0,-1 1 1 0 0,1-1-1 0 0,-1 1 1 0 0,0-1-1 0 0,1 0 0 0 0,-1 1 1 0 0,1-1-1 0 0,-1 0 1 0 0,1 0-1 0 0,-1 0 0 0 0,0 0 1 0 0,1-1-1 0 0,-1 1 1 0 0,2 0 10 0 0,2 1-31 0 0,39 10-72 0 0,-21-7 60 0 0,0 2 0 0 0,-1 0 0 0 0,0 1 1 0 0,0 2-1 0 0,0 0 0 0 0,-1 1 0 0 0,-1 1 1 0 0,10 8 42 0 0,-27-18 13 0 0,-1 0 1 0 0,0 0 0 0 0,-1 0-1 0 0,1 1 1 0 0,0-1 0 0 0,0 1-1 0 0,-1 0 1 0 0,1-1 0 0 0,0 1-1 0 0,-1 0 1 0 0,0 0 0 0 0,1 0-1 0 0,-1 0 1 0 0,0 0 0 0 0,0 0-1 0 0,0 0 1 0 0,0 0 0 0 0,-1 0-1 0 0,1 1 1 0 0,-1-1 0 0 0,1 0-1 0 0,-1 0 1 0 0,0 1 0 0 0,1-1-1 0 0,-1 0 1 0 0,-1 1 0 0 0,1-1-1 0 0,0 0 1 0 0,0 1 0 0 0,-1-1-1 0 0,1 0 1 0 0,-1 0 0 0 0,0 1-1 0 0,0-1 1 0 0,0 0 0 0 0,0 0-1 0 0,0 0 1 0 0,0 0-1 0 0,-1 0 1 0 0,1 0 0 0 0,0 0-1 0 0,-1-1 1 0 0,0 1 0 0 0,1-1-1 0 0,-1 1 1 0 0,0-1 0 0 0,0 1-1 0 0,0-1 1 0 0,-1 1-14 0 0,-107 49 41 0 0,93-46-582 0 0,0 0 0 0 0,-1-2 0 0 0,1 0 0 0 0,-1-1 0 0 0,1-1 1 0 0,-1-1-1 0 0,0 0 0 0 0,1-1 0 0 0,-14-3 541 0 0,-22-12-1263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2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0 238 956 0 0,'0'0'711'0'0,"0"0"-74"0"0,33 1 5487 0 0,-21 2-6530 0 0,1 51 806 0 0,44 209 880 0 0,-57-263-1277 0 0,4 46-209 0 0,-14-26-4649 0 0,7-21 3536 0 0,3-4 34 0 0</inkml:trace>
  <inkml:trace contextRef="#ctx0" brushRef="#br0" timeOffset="309.864">83 310 1600 0 0,'-1'-4'157'0'0,"0"0"-1"0"0,0 0 1 0 0,0 0 0 0 0,0 0-1 0 0,1 0 1 0 0,-1-1-1 0 0,1 1 1 0 0,0 0 0 0 0,0 0-1 0 0,1 0 1 0 0,-1 0 0 0 0,1-1-1 0 0,0 1 1 0 0,0 0-1 0 0,0 0 1 0 0,1 1 0 0 0,0-1-1 0 0,-1 0 1 0 0,1 0-1 0 0,0 1 1 0 0,1-1 0 0 0,-1 1-1 0 0,1-1 1 0 0,-1 1 0 0 0,1 0-1 0 0,0 0 1 0 0,0 1-1 0 0,1-1 1 0 0,-1 0 0 0 0,4-1-157 0 0,3-2 101 0 0,0 1 1 0 0,0 1 0 0 0,1 0 0 0 0,-1 0-1 0 0,1 1 1 0 0,0 0 0 0 0,0 1-1 0 0,0 0 1 0 0,0 1 0 0 0,1 0 0 0 0,-1 1-1 0 0,8 1-101 0 0,-12-1 32 0 0,-1 1-1 0 0,1 0 0 0 0,0 1 0 0 0,0 0 0 0 0,0 0 0 0 0,-1 0 0 0 0,1 1 1 0 0,-1 0-1 0 0,1 0 0 0 0,-1 0 0 0 0,0 1 0 0 0,-1 0 0 0 0,1 0 0 0 0,-1 1 1 0 0,1-1-1 0 0,-1 1 0 0 0,-1 1 0 0 0,1-1 0 0 0,-1 0 0 0 0,0 1 0 0 0,0 0 1 0 0,0 0-1 0 0,-1 0 0 0 0,0 1 0 0 0,0-1 0 0 0,-1 1 0 0 0,0-1 0 0 0,1 4-31 0 0,-5-2 6 0 0,0-1-1 0 0,-1 1 0 0 0,1-1 0 0 0,-1 0 1 0 0,-1 0-1 0 0,0 0 0 0 0,0-1 0 0 0,0 1 0 0 0,0-1 1 0 0,-1 0-1 0 0,0 0 0 0 0,-1-1 0 0 0,1 1 1 0 0,-1-1-1 0 0,0 0 0 0 0,0-1 0 0 0,-1 0 0 0 0,1 0 1 0 0,-1 0-1 0 0,0 0 0 0 0,0-1 0 0 0,0-1 1 0 0,-1 1-1 0 0,-6 1-5 0 0,-155 26-1488 0 0,121-60-2005 0 0,46 17 2329 0 0</inkml:trace>
  <inkml:trace contextRef="#ctx0" brushRef="#br0" timeOffset="571.352">680 160 1872 0 0,'-97'128'3894'0'0,"88"-108"-3702"0"0,1 1-1 0 0,0 0 0 0 0,1 0 0 0 0,2 1 0 0 0,0-1 0 0 0,1 1 0 0 0,1 0 1 0 0,1 0-1 0 0,1 19-191 0 0,1-36-22 0 0,1 1 0 0 0,-1-1-1 0 0,1 1 1 0 0,0-1 0 0 0,1 0 0 0 0,-1 0 0 0 0,1 1 0 0 0,0-1 0 0 0,0 0 0 0 0,1 0 0 0 0,-1-1 0 0 0,1 1 0 0 0,0-1 0 0 0,0 1-1 0 0,1-1 1 0 0,-1 0 0 0 0,1 0 0 0 0,0 0 0 0 0,0-1 0 0 0,0 1 0 0 0,1-1 0 0 0,-1 0 0 0 0,1 0 0 0 0,0 0 0 0 0,4 1 22 0 0,86-3-4459 0 0,-72-12 3219 0 0</inkml:trace>
  <inkml:trace contextRef="#ctx0" brushRef="#br0" timeOffset="837.099">997 248 1016 0 0,'-106'215'5035'0'0,"38"-63"-3827"0"0,17-122-5009 0 0,37-29 2667 0 0</inkml:trace>
  <inkml:trace contextRef="#ctx0" brushRef="#br0" timeOffset="1102.334">728 331 2500 0 0,'5'-5'1275'0'0,"-4"4"-1188"0"0,-1 1-1 0 0,0-1 0 0 0,0 1 1 0 0,0-1-1 0 0,1 1 0 0 0,-1-1 1 0 0,0 1-1 0 0,0 0 0 0 0,1-1 1 0 0,-1 1-1 0 0,0-1 1 0 0,1 1-1 0 0,-1 0 0 0 0,1-1 1 0 0,-1 1-1 0 0,0 0 0 0 0,1 0 1 0 0,-1-1-1 0 0,1 1 0 0 0,-1 0 1 0 0,1 0-1 0 0,-1 0 0 0 0,1-1 1 0 0,-1 1-1 0 0,1 0 0 0 0,-1 0 1 0 0,1 0-1 0 0,-1 0 0 0 0,1 0 1 0 0,-1 0-1 0 0,1 0 0 0 0,-1 0 1 0 0,1 0-1 0 0,-1 0 0 0 0,1 0 1 0 0,-1 1-1 0 0,1-1 0 0 0,-1 0 1 0 0,1 0-1 0 0,-1 0 0 0 0,1 1 1 0 0,-1-1-1 0 0,0 0 1 0 0,1 0-1 0 0,-1 1 0 0 0,1-1 1 0 0,-1 0-1 0 0,0 1 0 0 0,1-1 1 0 0,-1 0-1 0 0,0 1 0 0 0,1-1 1 0 0,-1 1-1 0 0,0-1 0 0 0,0 1 1 0 0,1-1-1 0 0,-1 1 0 0 0,0-1 1 0 0,0 1-1 0 0,0-1 0 0 0,0 1 1 0 0,0-1-1 0 0,0 1 0 0 0,0-1 1 0 0,0 1-1 0 0,0-1 0 0 0,0 1-86 0 0,6 8-171 0 0,12 16 357 0 0,1-1 1 0 0,1-1-1 0 0,1 0 1 0 0,1-2-1 0 0,0-1 1 0 0,21 14-187 0 0,93 46-5624 0 0,-129-78 4313 0 0,-3-1 94 0 0</inkml:trace>
  <inkml:trace contextRef="#ctx0" brushRef="#br0" timeOffset="1351.764">1197 271 2308 0 0,'15'-2'5157'0'0,"4"-2"-3436"0"0,17-3-1313 0 0,47-6-194 0 0,-11 1-1905 0 0,-25 9-3529 0 0,-45 3 3791 0 0</inkml:trace>
  <inkml:trace contextRef="#ctx0" brushRef="#br0" timeOffset="1538.315">1223 418 1312 0 0,'8'14'6714'0'0,"39"-15"-5880"0"0,66-24-1365 0 0,-48-9-4802 0 0,-58 29 4057 0 0</inkml:trace>
  <inkml:trace contextRef="#ctx0" brushRef="#br0" timeOffset="2036.853">1525 217 1184 0 0,'5'-1'141'0'0,"1"1"0"0"0,-1 0 0 0 0,1 1 0 0 0,-1-1 0 0 0,1 1 0 0 0,-1 0 0 0 0,1 0 0 0 0,-1 1 0 0 0,0-1 0 0 0,0 1 0 0 0,0 1 0 0 0,0-1 0 0 0,0 1 0 0 0,0-1 0 0 0,0 1 0 0 0,-1 1 0 0 0,0-1 0 0 0,1 1 0 0 0,-1-1 0 0 0,-1 1 0 0 0,1 1 0 0 0,0-1 0 0 0,-1 0 0 0 0,0 1 0 0 0,0-1 0 0 0,0 1 0 0 0,-1 0 0 0 0,0 0 0 0 0,0 0 0 0 0,0 1 0 0 0,0-1 0 0 0,-1 0 0 0 0,0 1 0 0 0,0-1 0 0 0,0 0 0 0 0,-1 1 0 0 0,0-1 0 0 0,0 1 0 0 0,0-1 0 0 0,-1 1 0 0 0,1-1 0 0 0,-1 1 0 0 0,-1 2-141 0 0,-81 79 2079 0 0,83-87-2082 0 0,44-57-703 0 0,153-122-1203 0 0,-223 192 3561 0 0,21-9-1570 0 0,-1-2-42 0 0,1 0 0 0 0,0 0 0 0 0,-1 1 1 0 0,1 0-1 0 0,0 0 0 0 0,0 0 1 0 0,1 0-1 0 0,-1 1 0 0 0,1 0 0 0 0,0 0 1 0 0,0 0-1 0 0,0 0 0 0 0,0 1 0 0 0,1 0 1 0 0,0 0-1 0 0,0 0 0 0 0,0 0 1 0 0,0 0-1 0 0,1 0 0 0 0,0 1 0 0 0,0-1 1 0 0,0 1-1 0 0,1-1 0 0 0,0 1 0 0 0,0 0 1 0 0,0 0-1 0 0,1-1 0 0 0,0 1 1 0 0,0 0-1 0 0,0 0 0 0 0,1 0 0 0 0,0-1 1 0 0,0 1-1 0 0,1 0 0 0 0,-1-1 0 0 0,1 1 1 0 0,0-1-1 0 0,1 0 0 0 0,2 6-40 0 0,0-7-222 0 0,1-1-1 0 0,-1 1 1 0 0,1-1 0 0 0,0 0-1 0 0,0 0 1 0 0,0-1-1 0 0,0 1 1 0 0,0-1 0 0 0,1-1-1 0 0,-1 1 1 0 0,1-1 0 0 0,-1 0-1 0 0,1-1 1 0 0,-1 0-1 0 0,1 0 1 0 0,0 0 0 0 0,-1-1-1 0 0,1 0 1 0 0,-1 0-1 0 0,1 0 1 0 0,-1-1 0 0 0,0 0-1 0 0,1 0 1 0 0,-1-1-1 0 0,0 0 1 0 0,-1 0 0 0 0,1 0-1 0 0,0-1 1 0 0,-1 0-1 0 0,0 0 1 0 0,0 0 0 0 0,3-3 222 0 0,4-10-1176 0 0</inkml:trace>
  <inkml:trace contextRef="#ctx0" brushRef="#br0" timeOffset="2285.875">2050 40 1248 0 0,'4'-4'169'0'0,"1"0"0"0"0,-1 0 1 0 0,1 1-1 0 0,0-1 0 0 0,0 1 0 0 0,1 1 0 0 0,-1-1 1 0 0,1 1-1 0 0,-1 0 0 0 0,1 0 0 0 0,0 0 0 0 0,-1 1 1 0 0,1 0-1 0 0,0 0 0 0 0,0 0 0 0 0,0 1 0 0 0,0 0 1 0 0,0 0-1 0 0,0 1 0 0 0,0-1 0 0 0,0 1 0 0 0,0 1 1 0 0,-1-1-1 0 0,1 1 0 0 0,0 0 0 0 0,-1 0 0 0 0,1 0 1 0 0,-1 1-1 0 0,0 0 0 0 0,0 0 0 0 0,0 1 0 0 0,0-1 0 0 0,0 1 1 0 0,-1 0-1 0 0,0 0 0 0 0,1 1-169 0 0,8 7 203 0 0,0 1 0 0 0,-1 1 1 0 0,-1-1-1 0 0,0 2 0 0 0,-1 0 0 0 0,0 0 0 0 0,-1 1 1 0 0,-1 0-1 0 0,0 0 0 0 0,-2 1 0 0 0,4 10-203 0 0,-7-8 49 0 0,-1 0-1 0 0,-1 0 0 0 0,0 0 0 0 0,-2 0 1 0 0,0 0-1 0 0,-1 0 0 0 0,-1-1 1 0 0,0 1-1 0 0,-2-1 0 0 0,0 1 1 0 0,-1-1-1 0 0,-1-1 0 0 0,0 1 1 0 0,-1-1-1 0 0,-2 0 0 0 0,1-1 0 0 0,-2 0 1 0 0,0-1-1 0 0,-1 0 0 0 0,0-1 1 0 0,-1 0-1 0 0,-1-1 0 0 0,0 0 1 0 0,-1-1-49 0 0,11-7-338 0 0,-1 1 0 0 0,1-1 1 0 0,-1 0-1 0 0,0-1 1 0 0,0 1-1 0 0,-1-1 0 0 0,1 0 1 0 0,-1 0-1 0 0,0-1 1 0 0,0 0-1 0 0,0 0 0 0 0,-1 0 1 0 0,1-1-1 0 0,-1 0 1 0 0,1 0-1 0 0,-1 0 0 0 0,-1-1 338 0 0,-30-26-2531 0 0,23 3 1284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221 192 1508 0 0,'-24'-3'4726'0'0,"3"29"-3384"0"0,-2 37-887 0 0,6 155 1200 0 0,47-41-1480 0 0,-28-169-723 0 0,3 20 276 0 0,-6-23-6165 0 0,-2-11 5049 0 0</inkml:trace>
  <inkml:trace contextRef="#ctx0" brushRef="#br0" timeOffset="296.835">289 42 904 0 0,'3'4'136'0'0,"0"-1"0"0"0,0 1 0 0 0,-1-1 1 0 0,1 1-1 0 0,-1 0 0 0 0,0 0 0 0 0,-1 0 0 0 0,1 0 0 0 0,-1 0 0 0 0,1 0 1 0 0,-1 1-1 0 0,0-1 0 0 0,-1 0 0 0 0,1 1 0 0 0,-1-1 0 0 0,0 1 0 0 0,0-1 0 0 0,0 0 1 0 0,-1 1-1 0 0,1-1 0 0 0,-1 1 0 0 0,0-1 0 0 0,0 0 0 0 0,-1 0 0 0 0,1 0 1 0 0,-1 1-1 0 0,0-1 0 0 0,0-1 0 0 0,0 1 0 0 0,-1 0 0 0 0,0-1 0 0 0,1 1 0 0 0,-2 0-136 0 0,-12 18 44 0 0,0-1-1 0 0,-1 0 0 0 0,-1-2 0 0 0,-1 0 0 0 0,0-1 0 0 0,-2-1 0 0 0,0 0 0 0 0,-1-2 1 0 0,-9 5-44 0 0,17-14-3404 0 0,14-6 2083 0 0</inkml:trace>
  <inkml:trace contextRef="#ctx0" brushRef="#br0" timeOffset="593.868">784 120 1744 0 0,'-16'5'461'0'0,"0"0"0"0"0,0 2-1 0 0,0-1 1 0 0,1 2 0 0 0,0 0 0 0 0,1 1 0 0 0,0 0-1 0 0,0 1 1 0 0,1 1 0 0 0,0 0 0 0 0,1 1-1 0 0,0 0 1 0 0,1 0 0 0 0,0 2 0 0 0,1-1 0 0 0,-6 13-461 0 0,11-18 31 0 0,-1 1 1 0 0,2 0 0 0 0,-1 0 0 0 0,2 0-1 0 0,-1 1 1 0 0,1-1 0 0 0,0 1 0 0 0,1 0-1 0 0,0 0 1 0 0,1 0 0 0 0,0 0 0 0 0,1 0-1 0 0,0 0 1 0 0,0 0 0 0 0,1 0 0 0 0,0 0-1 0 0,1 0 1 0 0,0 0 0 0 0,1 0 0 0 0,0-1-1 0 0,0 1 1 0 0,1-1 0 0 0,0 0 0 0 0,1 0-1 0 0,0 0 1 0 0,0 0 0 0 0,1-1 0 0 0,3 4-32 0 0,-3-5-333 0 0,0-1 1 0 0,1 0-1 0 0,-1 0 1 0 0,1 0-1 0 0,0-1 1 0 0,0 0 0 0 0,1 0-1 0 0,0-1 1 0 0,-1 0-1 0 0,1 0 1 0 0,1-1-1 0 0,-1 0 1 0 0,1 0-1 0 0,-1-1 1 0 0,1 0 0 0 0,0 0-1 0 0,-1-1 1 0 0,1-1-1 0 0,0 1 1 0 0,0-1-1 0 0,0-1 1 0 0,0 0 0 0 0,5-1 332 0 0,27-9-1304 0 0</inkml:trace>
  <inkml:trace contextRef="#ctx0" brushRef="#br0" timeOffset="1203.286">11 128 1416 0 0,'-10'-29'3637'0'0,"73"-32"-2275"0"0,110 23-85 0 0,-168 38-1262 0 0,0 0 1 0 0,-1 1-1 0 0,1-1 0 0 0,-1 1 1 0 0,1 0-1 0 0,-1 0 0 0 0,1 0 0 0 0,-1 0 1 0 0,0 1-1 0 0,1 0 0 0 0,-1 0 1 0 0,0 0-1 0 0,0 0 0 0 0,0 1 1 0 0,-1-1-1 0 0,1 1 0 0 0,-1 0 0 0 0,1 0 1 0 0,-1 1-1 0 0,0-1 0 0 0,0 1 1 0 0,0-1-1 0 0,-1 1 0 0 0,1 0 1 0 0,-1 0-1 0 0,0 0 0 0 0,0 0 0 0 0,0 1 1 0 0,-1-1-1 0 0,0 0 0 0 0,1 1 1 0 0,-1-1-1 0 0,-1 1 0 0 0,1-1 1 0 0,-1 1-1 0 0,0-1 0 0 0,0 1 0 0 0,0 0 1 0 0,0-1-1 0 0,-2 4-15 0 0,-3 2-46 0 0,-1-1 0 0 0,0 0 0 0 0,-1 0 0 0 0,0-1 0 0 0,0 0 0 0 0,-1 0 0 0 0,0-1-1 0 0,0 0 1 0 0,-1 0 0 0 0,0-1 0 0 0,0 0 0 0 0,-1-1 0 0 0,-1 1 46 0 0,-87 21-5153 0 0,96-27 3973 0 0</inkml:trace>
  <inkml:trace contextRef="#ctx0" brushRef="#br0" timeOffset="2000.982">102 65 1160 0 0,'-28'-20'5404'0'0,"27"20"-5385"0"0,0-1-1 0 0,0 1 1 0 0,0 0 0 0 0,0-1-1 0 0,-1 1 1 0 0,1 0 0 0 0,0 0 0 0 0,0 0-1 0 0,0 0 1 0 0,0 0 0 0 0,0 0 0 0 0,0 0-1 0 0,-1 0 1 0 0,1 1 0 0 0,0-1 0 0 0,0 0-1 0 0,0 1 1 0 0,0-1 0 0 0,0 0-1 0 0,0 1 1 0 0,0 0 0 0 0,0-1 0 0 0,0 1-1 0 0,0-1 1 0 0,0 1 0 0 0,1 0 0 0 0,-1 0-1 0 0,0 0 1 0 0,0-1 0 0 0,1 1 0 0 0,-1 0-1 0 0,0 0 1 0 0,1 0 0 0 0,-1 0-1 0 0,1 0 1 0 0,-1 0 0 0 0,1 0 0 0 0,0 0-1 0 0,-1 0 1 0 0,1 0 0 0 0,0 1 0 0 0,0-1-1 0 0,0 0 1 0 0,-1 0 0 0 0,1 0 0 0 0,1 0-1 0 0,-1 0 1 0 0,0 0 0 0 0,0 1-1 0 0,0-1 1 0 0,0 0 0 0 0,1 0 0 0 0,-1 0-1 0 0,1 0-18 0 0,46 225-461 0 0,-16-125-3274 0 0,-23-70 2568 0 0</inkml:trace>
  <inkml:trace contextRef="#ctx0" brushRef="#br0" timeOffset="2985.711">1264 254 1920 0 0,'0'0'512'0'0,"0"0"33"0"0,0 0-3 0 0,0 0-77 0 0,0 0-113 0 0,0 0-10 0 0,0 0 48 0 0,-1 3 9 0 0,-111 110 1869 0 0,-95 147-2142 0 0,179-240-5055 0 0,27-20 3609 0 0</inkml:trace>
  <inkml:trace contextRef="#ctx0" brushRef="#br0" timeOffset="3220.06">918 330 1336 0 0,'14'-12'4814'0'0,"45"52"-3847"0"0,40 59-262 0 0,11 9-5529 0 0,-100-101 3558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3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1180 0 0,'0'0'570'0'0,"0"0"-1"0"0,0 0-85 0 0,0 0 4 0 0,0 0-52 0 0,0 0-62 0 0,0 0-49 0 0,0 0 15 0 0,3-14 281 0 0,38 32 2133 0 0,9 198-1824 0 0,-51-199-1536 0 0,-4-25-5078 0 0,5 2 4399 0 0</inkml:trace>
  <inkml:trace contextRef="#ctx0" brushRef="#br0" timeOffset="265.523">500 5 1348 0 0,'-57'72'3374'0'0,"-131"159"-302"0"0,-52 59-2138 0 0,228-284-2147 0 0,9-8-2588 0 0,3-4 2667 0 0</inkml:trace>
  <inkml:trace contextRef="#ctx0" brushRef="#br0" timeOffset="791.784">586 473 1960 0 0,'-2'1'106'0'0,"0"1"0"0"0,0-1-1 0 0,0 1 1 0 0,0-1 0 0 0,-1 0 0 0 0,1 0-1 0 0,0 0 1 0 0,-1 0 0 0 0,1-1-1 0 0,-1 1 1 0 0,1-1 0 0 0,-1 1 0 0 0,1-1-1 0 0,-1 0 1 0 0,1 0 0 0 0,-1 0 0 0 0,1 0-1 0 0,-1 0 1 0 0,1-1 0 0 0,-1 1-1 0 0,1-1 1 0 0,-1 0 0 0 0,1 0 0 0 0,-1 0-1 0 0,1 0 1 0 0,0 0 0 0 0,0 0 0 0 0,0 0-1 0 0,-1-1 1 0 0,1 1 0 0 0,0-1-1 0 0,1 0 1 0 0,-1 1 0 0 0,0-1 0 0 0,0 0-1 0 0,1 0 1 0 0,-1 0 0 0 0,1 0-1 0 0,0 0 1 0 0,-1-1 0 0 0,1 1 0 0 0,0 0-1 0 0,0-1 1 0 0,1 1 0 0 0,-1-1 0 0 0,0 1-1 0 0,1 0 1 0 0,0-1 0 0 0,-1 1-1 0 0,1-1 1 0 0,0 0 0 0 0,0 1 0 0 0,0-1-1 0 0,1 0-105 0 0,-1-6 44 0 0,1 0 0 0 0,0 0 0 0 0,1 0-1 0 0,0 0 1 0 0,0 0 0 0 0,1 0-1 0 0,0 1 1 0 0,0-1 0 0 0,1 1 0 0 0,0 0-1 0 0,1 0 1 0 0,0 0 0 0 0,0 1-1 0 0,1-1 1 0 0,0 1 0 0 0,0 1 0 0 0,0-1-1 0 0,1 1 1 0 0,0 0 0 0 0,0 1 0 0 0,1-1-1 0 0,-1 1 1 0 0,1 1 0 0 0,1-1-1 0 0,-1 2 1 0 0,2-2-44 0 0,-7 7 5 0 0,0-1 0 0 0,0 1 0 0 0,0-1 0 0 0,0 1 0 0 0,0 0 0 0 0,0 0 0 0 0,-1 0 0 0 0,1 1 0 0 0,-1-1 0 0 0,0 1 0 0 0,1-1 0 0 0,-1 1 0 0 0,-1 0 0 0 0,1 0 0 0 0,0 0 0 0 0,0 0 0 0 0,-1 0 0 0 0,0 0 0 0 0,0 0 0 0 0,0 0 0 0 0,0 0 0 0 0,0 1 0 0 0,0-1 0 0 0,-1 0 0 0 0,0 1 0 0 0,0-1 0 0 0,0 1 0 0 0,0-1 0 0 0,-1 3-5 0 0,-54 312 488 0 0,55-316-480 0 0,0 0-1 0 0,0 0 1 0 0,0 0 0 0 0,0 0-1 0 0,0 0 1 0 0,1-1 0 0 0,-1 1-1 0 0,1 0 1 0 0,-1 0 0 0 0,1 0-1 0 0,0-1 1 0 0,0 1 0 0 0,0 0-1 0 0,0-1 1 0 0,0 1 0 0 0,0 0 0 0 0,0-1-1 0 0,0 0 1 0 0,1 1 0 0 0,-1-1-1 0 0,0 0 1 0 0,1 1 0 0 0,0-1-1 0 0,-1 0 1 0 0,1 0 0 0 0,-1 0-1 0 0,1-1 1 0 0,0 1 0 0 0,0 0-1 0 0,0-1 1 0 0,-1 1 0 0 0,1-1 0 0 0,0 1-1 0 0,0-1 1 0 0,0 0 0 0 0,0 0-1 0 0,0 0 1 0 0,0 0 0 0 0,0 0-1 0 0,-1 0 1 0 0,1 0 0 0 0,0-1-1 0 0,2 0-7 0 0,82-27 261 0 0,-80 26-259 0 0,0 0 1 0 0,-1 0 0 0 0,1-1 0 0 0,-1 0-1 0 0,1 0 1 0 0,-1 0 0 0 0,-1-1 0 0 0,1 1-1 0 0,0-1 1 0 0,-1-1 0 0 0,0 1 0 0 0,1 0-1 0 0,-2-1 1 0 0,1 0 0 0 0,-1 0 0 0 0,1 0-1 0 0,-1 0 1 0 0,-1-1 0 0 0,1 1 0 0 0,-1-1-1 0 0,0 0 1 0 0,0 0 0 0 0,-1 0 0 0 0,1-1-3 0 0,-6 0-82 0 0,-1 0 1 0 0,0 0 0 0 0,0 1 0 0 0,0 0 0 0 0,-1 0 0 0 0,0 1 0 0 0,0-1 0 0 0,0 1 0 0 0,-1 1 0 0 0,1-1 0 0 0,-1 1-1 0 0,0 0 1 0 0,-1 0 0 0 0,1 1 0 0 0,-1 0 0 0 0,1 1 0 0 0,-1-1 0 0 0,0 2 0 0 0,0-1 0 0 0,0 1 0 0 0,0 0-1 0 0,0 0 1 0 0,0 1 0 0 0,-4 1 81 0 0,12-1-4 0 0,-70-13-4908 0 0,60 10 3587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3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1756 0 0,'0'0'622'0'0,"0"0"-80"0"0,0 0-58 0 0,0 0-29 0 0,0 0-40 0 0,0 0-61 0 0,0 0-24 0 0,0 0-30 0 0,0 0 24 0 0,-3 4-15 0 0,-1 6-170 0 0,1 1 0 0 0,0-1 1 0 0,0 0-1 0 0,1 1 0 0 0,0-1 1 0 0,1 1-1 0 0,0-1 1 0 0,1 1-1 0 0,0 0 0 0 0,1-1 1 0 0,0 1-1 0 0,1 0 0 0 0,0-1 1 0 0,0 0-1 0 0,4 10-139 0 0,5 41 375 0 0,14 106-530 0 0,-24-166-739 0 0,-1-1-163 0 0,1 3-1740 0 0,1-5 1520 0 0</inkml:trace>
  <inkml:trace contextRef="#ctx0" brushRef="#br0" timeOffset="264.781">645 182 1896 0 0,'-206'190'5881'0'0,"-167"129"-3904"0"0,333-281-2643 0 0,15-14-2932 0 0,24-22 982 0 0,4-4 1386 0 0</inkml:trace>
  <inkml:trace contextRef="#ctx0" brushRef="#br0" timeOffset="797.725">843 800 1240 0 0,'-82'15'5002'0'0,"74"-15"-4844"0"0,0-1 1 0 0,0 1-1 0 0,0-1 0 0 0,0-1 0 0 0,0 0 1 0 0,1 0-1 0 0,-1 0 0 0 0,0-1 1 0 0,1 0-1 0 0,0-1 0 0 0,-1 1 1 0 0,1-2-1 0 0,1 1 0 0 0,-7-5-158 0 0,10 2 22 0 0,-1-1 0 0 0,2 0 0 0 0,-1 1 0 0 0,1-1 0 0 0,0 0 0 0 0,0 0 0 0 0,1 0 0 0 0,0 0 0 0 0,1 0 0 0 0,0 0 0 0 0,0-1 0 0 0,1 1 0 0 0,0 0 0 0 0,0 0 0 0 0,1 0 0 0 0,0 0 0 0 0,0 1 0 0 0,1-1 0 0 0,0 0 0 0 0,0 1 0 0 0,1 0 0 0 0,0-1 0 0 0,0 2 0 0 0,0-1 0 0 0,1 0 0 0 0,0 1 0 0 0,1 0 0 0 0,0 0 0 0 0,-1 1 0 0 0,2-1 0 0 0,-1 1 0 0 0,1 0 0 0 0,3-1-22 0 0,-7 3-11 0 0,0 0 0 0 0,0 0 0 0 0,0 1 0 0 0,0-1 0 0 0,0 1 1 0 0,0 0-1 0 0,1 0 0 0 0,-1 0 0 0 0,1 1 0 0 0,-1-1 1 0 0,1 1-1 0 0,0 0 0 0 0,0 0 0 0 0,0 0 0 0 0,-1 0 1 0 0,1 1-1 0 0,0-1 0 0 0,0 1 0 0 0,0 0 0 0 0,0 1 1 0 0,0-1-1 0 0,0 0 0 0 0,0 1 0 0 0,-1 0 0 0 0,1 0 1 0 0,0 0-1 0 0,0 1 0 0 0,-1-1 0 0 0,1 1 0 0 0,-1 0 1 0 0,1 0-1 0 0,-1 0 0 0 0,0 0 0 0 0,0 0 0 0 0,0 1 0 0 0,0 0 1 0 0,0-1-1 0 0,-1 1 0 0 0,1 0 0 0 0,-1 0 0 0 0,1 1 1 0 0,-1-1-1 0 0,0 0 0 0 0,-1 1 0 0 0,1-1 0 0 0,0 1 1 0 0,-1 0-1 0 0,0 0 0 0 0,0-1 0 0 0,0 1 0 0 0,-1 0 1 0 0,1 0-1 0 0,-1 4 11 0 0,-63 327 2099 0 0,62-330-2076 0 0,0 0 1 0 0,1 0 0 0 0,-1 0-1 0 0,1 0 1 0 0,0-1 0 0 0,1 1 0 0 0,-1 0-1 0 0,1 0 1 0 0,0 0 0 0 0,0 0-1 0 0,1-1 1 0 0,-1 1 0 0 0,1 0 0 0 0,0-1-1 0 0,0 0 1 0 0,1 1 0 0 0,-1-1-1 0 0,1 0 1 0 0,0 0 0 0 0,0 0 0 0 0,0-1-1 0 0,1 1 1 0 0,-1-1 0 0 0,1 0-1 0 0,0 0 1 0 0,0 0 0 0 0,0 0 0 0 0,0 0-1 0 0,1-1 1 0 0,-1 0 0 0 0,1 0-1 0 0,-1 0 1 0 0,1-1 0 0 0,0 1-1 0 0,-1-1 1 0 0,1 0 0 0 0,0-1 0 0 0,0 1-1 0 0,0-1 1 0 0,0 0 0 0 0,1 0-24 0 0,2 0 4 0 0,0 0 1 0 0,1-1 0 0 0,-1 1-1 0 0,0-2 1 0 0,-1 1 0 0 0,1-1-1 0 0,0 0 1 0 0,0-1-1 0 0,-1 0 1 0 0,1 0 0 0 0,-1 0-1 0 0,0-1 1 0 0,0 0 0 0 0,0-1-1 0 0,-1 0 1 0 0,1 0 0 0 0,-1 0-1 0 0,-1 0 1 0 0,1-1-1 0 0,0-1-4 0 0,-5 6 0 0 0,0 0-1 0 0,1-1 0 0 0,-1 1 0 0 0,0 0 1 0 0,-1-1-1 0 0,1 1 0 0 0,0-1 1 0 0,0 0-1 0 0,0 1 0 0 0,-1-1 0 0 0,1 1 1 0 0,-1-1-1 0 0,0 0 0 0 0,1 1 0 0 0,-1-1 1 0 0,0 0-1 0 0,0 0 0 0 0,0 1 0 0 0,0-1 1 0 0,0 0-1 0 0,0 0 0 0 0,0 1 1 0 0,-1-1-1 0 0,1 0 0 0 0,-1 1 0 0 0,1-1 1 0 0,-1 1-1 0 0,0-1 0 0 0,0 0 0 0 0,1 1 1 0 0,-1-1-1 0 0,0 1 0 0 0,0 0 0 0 0,-1-1 1 0 0,1 1-1 0 0,0 0 0 0 0,0 0 1 0 0,0 0-1 0 0,-1 0 0 0 0,1 0 0 0 0,-1 0 1 0 0,1 0-1 0 0,-1 0 0 0 0,1 0 0 0 0,-1 0 1 0 0,-74-28-54 0 0,49 24 285 0 0,-65-22-2614 0 0,88 25 2090 0 0,1 1 0 0 0,0-1 0 0 0,0 0 0 0 0,0-1-1 0 0,0 1 1 0 0,0-1 0 0 0,0 1 0 0 0,1-1 0 0 0,-1 0-1 0 0,1 0 1 0 0,0 0 0 0 0,0 0 0 0 0,0 0-1 0 0,0 0 1 0 0,0-1 0 0 0,1 1 0 0 0,0-1 0 0 0,-1 1-1 0 0,1-1 1 0 0,0 1 0 0 0,1-1 0 0 0,-1 0 0 0 0,1-2 293 0 0,-2-15-1156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3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4 988 0 0,'0'0'476'0'0,"0"0"-27"0"0,0 0-54 0 0,0 0-41 0 0,0 0-49 0 0,0 0-24 0 0,0 0 36 0 0,0 0 36 0 0,0 0-22 0 0,0 0-53 0 0,0 0-73 0 0,0 0 3 0 0,-19 1 554 0 0,-4 1 1064 0 0,46-6 18 0 0,-19 3-1841 0 0,-1 1-1 0 0,0-1 1 0 0,0 1 0 0 0,0 0 0 0 0,1 0 0 0 0,-1 0 0 0 0,0 0 0 0 0,0 0 0 0 0,0 1 0 0 0,0-1 0 0 0,1 1 0 0 0,-1 0 0 0 0,0 0 0 0 0,0 0 0 0 0,0 1 0 0 0,-1-1 0 0 0,1 0 0 0 0,0 1 0 0 0,0 0 0 0 0,-1 0 0 0 0,1 0 0 0 0,-1 0 0 0 0,1 0 0 0 0,-1 1 0 0 0,0-1 0 0 0,0 0 0 0 0,0 1 0 0 0,0 0 0 0 0,-1-1 0 0 0,1 1 0 0 0,-1 0 0 0 0,0 0 0 0 0,1 0 0 0 0,-1 0 0 0 0,0 0 0 0 0,-1 0 0 0 0,1 1 0 0 0,-1-1 0 0 0,1 0 0 0 0,-1 0 0 0 0,0 0 0 0 0,0 1 0 0 0,0-1 0 0 0,-1 0 0 0 0,1 0 0 0 0,-1 0 0 0 0,0 0 0 0 0,1 0 0 0 0,-2 0 0 0 0,1 0 0 0 0,-1 3-3 0 0,-24 40-154 0 0,26-46 106 0 0,32 17-147 0 0,-26-15 182 0 0,2-1 10 0 0,0 0 1 0 0,-1 1-1 0 0,1 0 0 0 0,-1 1 1 0 0,0-1-1 0 0,0 1 0 0 0,0 1 1 0 0,0-1-1 0 0,0 1 0 0 0,-1 0 1 0 0,0 1-1 0 0,0 0 0 0 0,0 0 1 0 0,0 0-1 0 0,-1 1 0 0 0,0-1 1 0 0,0 1-1 0 0,0 1 0 0 0,-1-1 1 0 0,0 0-1 0 0,0 1 0 0 0,0 0 1 0 0,-1 0-1 0 0,1 6 3 0 0,-7-5 11 0 0,-2-1 0 0 0,1 1 0 0 0,-1 0 0 0 0,0-1 0 0 0,-1 0 0 0 0,0 0 0 0 0,0-1 0 0 0,0 0 1 0 0,-1 0-1 0 0,0 0 0 0 0,0-1 0 0 0,0 1 0 0 0,-1-2 0 0 0,1 1 0 0 0,-1-1 0 0 0,0-1 0 0 0,-1 1 0 0 0,1-1 0 0 0,-1-1 0 0 0,1 1 0 0 0,-4-1-11 0 0,11-2-1 0 0,-88 24-58 0 0,87-23-32 0 0,0-1 0 0 0,0 1-1 0 0,0-1 1 0 0,0 0 0 0 0,0 0-1 0 0,-1 1 1 0 0,1-1 0 0 0,0-1 0 0 0,0 1-1 0 0,0 0 1 0 0,0 0 0 0 0,-1-1-1 0 0,1 1 1 0 0,0-1 0 0 0,0 0-1 0 0,0 0 1 0 0,0 0 0 0 0,0 0-1 0 0,0 0 1 0 0,1 0 0 0 0,-1 0-1 0 0,0-1 1 0 0,0 1 0 0 0,1 0 0 0 0,-1-1-1 0 0,1 0 1 0 0,-1 1 0 0 0,1-1-1 0 0,0 0 1 0 0,0 0 0 0 0,0 1-1 0 0,0-1 1 0 0,0 0 0 0 0,0 0-1 0 0,0 0 1 0 0,0-1 0 0 0,1 1 0 0 0,-1 0-1 0 0,1-2 92 0 0,4-35-2833 0 0,18 5 1453 0 0</inkml:trace>
  <inkml:trace contextRef="#ctx0" brushRef="#br0" timeOffset="265.534">696 70 1532 0 0,'-27'54'4614'0'0,"13"-32"-4294"0"0,-274 463 1630 0 0,245-428-7392 0 0,42-54 4212 0 0</inkml:trace>
  <inkml:trace contextRef="#ctx0" brushRef="#br0" timeOffset="746.646">858 685 1088 0 0,'-6'5'340'0'0,"1"-1"1"0"0,-1 1-1 0 0,0-1 1 0 0,0-1-1 0 0,-1 1 0 0 0,1-1 1 0 0,-1 0-1 0 0,0-1 0 0 0,1 0 1 0 0,-1 0-1 0 0,0 0 0 0 0,-1-1 1 0 0,1 0-1 0 0,0 0 1 0 0,0-1-1 0 0,0 0 0 0 0,0 0 1 0 0,-5-1-341 0 0,8 0 35 0 0,0 0 1 0 0,0 0-1 0 0,1 0 1 0 0,-1 0-1 0 0,1-1 1 0 0,-1 0 0 0 0,1 0-1 0 0,0 0 1 0 0,-1 0-1 0 0,1 0 1 0 0,0 0-1 0 0,0-1 1 0 0,1 1 0 0 0,-1-1-1 0 0,0 0 1 0 0,1 0-1 0 0,0 0 1 0 0,-1 0-1 0 0,1-1 1 0 0,1 1 0 0 0,-1 0-1 0 0,0-1 1 0 0,1 0-1 0 0,0 1 1 0 0,0-1-1 0 0,0 0 1 0 0,0 1-1 0 0,0-1 1 0 0,1 0 0 0 0,0 0-1 0 0,0 0 1 0 0,0 0-1 0 0,0 1 1 0 0,0-1-1 0 0,1 0 1 0 0,0 0 0 0 0,-1 0-1 0 0,2 1 1 0 0,-1-1-1 0 0,0 1 1 0 0,1-1-1 0 0,-1 1 1 0 0,1-1-1 0 0,0 1-35 0 0,2-6 1 0 0,1 1 0 0 0,-1 0-1 0 0,1 0 1 0 0,0 1 0 0 0,1-1-1 0 0,0 1 1 0 0,0 1 0 0 0,1-1-1 0 0,-1 1 1 0 0,2 0-1 0 0,-1 0 1 0 0,0 1 0 0 0,1 0-1 0 0,0 0 1 0 0,0 1 0 0 0,1 0-1 0 0,-1 1 1 0 0,1 0 0 0 0,0 0-1 0 0,0 1 1 0 0,0 0-1 0 0,0 0 0 0 0,-6 2 2 0 0,0 0 0 0 0,0 0 0 0 0,0 1-1 0 0,-1-1 1 0 0,1 1 0 0 0,0 0-1 0 0,0 0 1 0 0,-1 0 0 0 0,1 0-1 0 0,-1 0 1 0 0,1 0 0 0 0,-1 1-1 0 0,1-1 1 0 0,-1 1 0 0 0,0 0-1 0 0,0 0 1 0 0,1 0 0 0 0,-2 0-1 0 0,1 0 1 0 0,0 0 0 0 0,0 0-1 0 0,-1 1 1 0 0,1-1 0 0 0,-1 1-1 0 0,1-1 1 0 0,-1 1 0 0 0,0 0-1 0 0,0-1 1 0 0,0 1 0 0 0,-1 0-1 0 0,1 0 1 0 0,-1-1 0 0 0,1 1-1 0 0,-1 0 1 0 0,0 0 0 0 0,0 2-2 0 0,-11 91 221 0 0,-30 0 421 0 0,-8 53 680 0 0,109-139-1091 0 0,-48-12-277 0 0,-1-1-1 0 0,1 1 1 0 0,-1-2-1 0 0,0 0 1 0 0,0 0-1 0 0,-1-1 1 0 0,1 0-1 0 0,-1 0 0 0 0,0-2 1 0 0,-1 1-1 0 0,1-1 1 0 0,-1 0-1 0 0,0-1 1 0 0,-1 0-1 0 0,0-1 1 0 0,0 1-1 0 0,-1-2 1 0 0,0 1-1 0 0,-1-1 0 0 0,0 0 1 0 0,2-5 46 0 0,-9 10-53 0 0,0 1 0 0 0,-1-1 0 0 0,1 0 0 0 0,-1 1 0 0 0,-1-1 0 0 0,1 1-1 0 0,0 0 1 0 0,-1 0 0 0 0,0 0 0 0 0,0 0 0 0 0,0 0 0 0 0,0 1 0 0 0,-1-1 0 0 0,1 1 0 0 0,-1 0 0 0 0,0 0 0 0 0,0 0 0 0 0,0 0 0 0 0,-1 1 0 0 0,1 0 0 0 0,0 0-1 0 0,-1 0 1 0 0,1 0 0 0 0,-1 1 0 0 0,0 0 0 0 0,0 0 0 0 0,0 0 0 0 0,1 0 0 0 0,-1 1 0 0 0,0 0 0 0 0,0 0 0 0 0,-2 0 53 0 0,-126-37-5287 0 0,123 26 4135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3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1 868 0 0,'0'0'426'0'0,"0"0"-82"0"0,0 0-62 0 0,0 0-31 0 0,0 0-25 0 0,0 0-61 0 0,0 0-10 0 0,-2 12 206 0 0,-18-7 3359 0 0,33-5-1773 0 0,11-2-1841 0 0,-20 1-100 0 0,0 0 1 0 0,0-1-1 0 0,0 2 0 0 0,0-1 1 0 0,0 0-1 0 0,0 1 1 0 0,1 0-1 0 0,-1 0 0 0 0,0 0 1 0 0,0 0-1 0 0,0 1 1 0 0,0 0-1 0 0,0-1 0 0 0,0 2 1 0 0,0-1-1 0 0,0 0 1 0 0,0 1-1 0 0,0 0 1 0 0,-1-1-1 0 0,1 2 0 0 0,-1-1 1 0 0,1 0-1 0 0,-1 1 1 0 0,0-1-1 0 0,0 1 0 0 0,0 0 1 0 0,0 0-1 0 0,-1 0 1 0 0,1 1-1 0 0,-1-1 0 0 0,1 0 1 0 0,-1 1-1 0 0,-1 0 1 0 0,1-1-1 0 0,0 1 1 0 0,0 2-8 0 0,-2 0-2 0 0,0 1-1 0 0,0 0 1 0 0,0 0-1 0 0,-1 0 0 0 0,0 0 1 0 0,-1 0-1 0 0,1 0 1 0 0,-1-1-1 0 0,0 1 0 0 0,-1-1 1 0 0,0 1-1 0 0,0-1 0 0 0,0 0 1 0 0,-1 0-1 0 0,0 0 1 0 0,0-1-1 0 0,0 1 0 0 0,-1-1 1 0 0,0 0-1 0 0,0 0 0 0 0,-5 4 4 0 0,-28 37-52 0 0,104-30-604 0 0,-63-16 658 0 0,-1 0 0 0 0,1 0 0 0 0,-1 1 0 0 0,0-1 0 0 0,1 1 0 0 0,-1 0-1 0 0,0 0 1 0 0,1 0 0 0 0,-1 0 0 0 0,0 0 0 0 0,0 0 0 0 0,0 1 0 0 0,0-1 0 0 0,0 1 0 0 0,0-1 0 0 0,0 1 0 0 0,-1 0 0 0 0,1-1 0 0 0,-1 1 0 0 0,1 0 0 0 0,-1 0 0 0 0,1 0 0 0 0,-1 1 0 0 0,0-1 0 0 0,0 0 0 0 0,0 0 0 0 0,0 1 0 0 0,-1-1 0 0 0,1 0 0 0 0,-1 1 0 0 0,1-1 0 0 0,-1 1 0 0 0,0-1-1 0 0,0 1 1 0 0,0 1-2 0 0,-10 7-108 0 0,0 0 0 0 0,-1 0 1 0 0,0-1-1 0 0,0-1 0 0 0,-1 0 0 0 0,-1-1 0 0 0,1 0 0 0 0,-1 0 0 0 0,-1-2 0 0 0,1 1 0 0 0,-1-2 0 0 0,0 0 0 0 0,0-1 0 0 0,-1 0 0 0 0,1-1 0 0 0,-1 0 0 0 0,0-2 0 0 0,-12 1 108 0 0,3-27-2221 0 0,25 5 1584 0 0</inkml:trace>
  <inkml:trace contextRef="#ctx0" brushRef="#br0" timeOffset="277.145">611 76 2308 0 0,'17'-2'1841'0'0,"-17"2"-1790"0"0,0 0 0 0 0,-1 0 0 0 0,1 1 0 0 0,0-1 0 0 0,-1 0 0 0 0,1 1 1 0 0,0-1-1 0 0,0 0 0 0 0,-1 1 0 0 0,1-1 0 0 0,0 1 0 0 0,0-1 0 0 0,0 0 0 0 0,0 1 0 0 0,-1-1 0 0 0,1 1 0 0 0,0-1 1 0 0,0 1-1 0 0,0-1 0 0 0,0 1 0 0 0,0-1 0 0 0,0 0 0 0 0,0 1 0 0 0,0-1 0 0 0,0 1 0 0 0,0-1 0 0 0,1 1 1 0 0,-1-1-1 0 0,0 0 0 0 0,0 1 0 0 0,0-1 0 0 0,0 1 0 0 0,1-1 0 0 0,-1 0 0 0 0,0 1 0 0 0,0-1 0 0 0,1 1 0 0 0,-1-1 1 0 0,0 0-1 0 0,1 0 0 0 0,-1 1 0 0 0,0-1 0 0 0,1 0 0 0 0,-1 1 0 0 0,0-1 0 0 0,1 0 0 0 0,-1 0 0 0 0,1 0 1 0 0,-1 0-1 0 0,0 1 0 0 0,1-1 0 0 0,-1 0 0 0 0,1 0 0 0 0,-1 0 0 0 0,1 0 0 0 0,-1 0 0 0 0,1 0 0 0 0,-1 0 0 0 0,0 0 1 0 0,1 0-1 0 0,-1 0 0 0 0,1 0 0 0 0,-1 0 0 0 0,1 0 0 0 0,-1-1-51 0 0,-176 389 2017 0 0,118-255-1816 0 0,12-49-3727 0 0,37-76 810 0 0,4-6 1494 0 0</inkml:trace>
  <inkml:trace contextRef="#ctx0" brushRef="#br0" timeOffset="758.599">824 610 2468 0 0,'-3'2'95'0'0,"0"0"-1"0"0,-1 1 0 0 0,1-1 1 0 0,0-1-1 0 0,-1 1 0 0 0,0 0 1 0 0,1-1-1 0 0,-1 0 0 0 0,0 0 1 0 0,0 0-1 0 0,0 0 0 0 0,1-1 1 0 0,-1 0-1 0 0,0 1 1 0 0,0-1-1 0 0,0-1 0 0 0,0 1 1 0 0,0 0-1 0 0,0-1 0 0 0,0 0 1 0 0,1 0-1 0 0,-1 0 0 0 0,0-1 1 0 0,1 1-1 0 0,-1-1 0 0 0,1 1 1 0 0,-1-1-1 0 0,1-1 1 0 0,0 1-1 0 0,0 0 0 0 0,0-1 1 0 0,0 1-1 0 0,0-1 0 0 0,0 0 1 0 0,1 0-1 0 0,-1 0 0 0 0,1 0 1 0 0,0-1-1 0 0,0 1 0 0 0,0-1 1 0 0,1 1-1 0 0,-1-1 0 0 0,1 1 1 0 0,0-1-1 0 0,0 0 1 0 0,0 0-1 0 0,0 0 0 0 0,1 0 1 0 0,-1 1-1 0 0,1-1 0 0 0,0 0 1 0 0,0 0-1 0 0,1 0 0 0 0,0-3-94 0 0,1-2 10 0 0,0 0-1 0 0,1 0 1 0 0,0 0-1 0 0,1 1 1 0 0,0-1-1 0 0,0 1 1 0 0,1 0-1 0 0,0 0 1 0 0,1 0-1 0 0,0 1 1 0 0,0-1-1 0 0,0 1 0 0 0,1 1 1 0 0,0 0-1 0 0,0 0 1 0 0,1 0-1 0 0,-1 1 1 0 0,1-1-1 0 0,1 2 1 0 0,-1 0-1 0 0,1 0 1 0 0,-1 0-1 0 0,1 1 1 0 0,0 0-1 0 0,9-1-9 0 0,-12 7 18 0 0,0 1-1 0 0,-1 0 1 0 0,1 0-1 0 0,-1 0 1 0 0,0 1-1 0 0,0 0 1 0 0,-1 0-1 0 0,0 0 1 0 0,0 0-1 0 0,0 1 1 0 0,0 0-1 0 0,-1 0 1 0 0,0 0-1 0 0,0 0 1 0 0,-1 0-1 0 0,1 0 1 0 0,-1 1-1 0 0,-1-1 1 0 0,1 1-1 0 0,-1-1 1 0 0,0 1-1 0 0,-1 0 1 0 0,0 0-1 0 0,0-1 1 0 0,0 1-1 0 0,-1 0 1 0 0,-1 5-18 0 0,-30 236 1159 0 0,35-245-1146 0 0,-1 0 1 0 0,0-1 0 0 0,0 0 0 0 0,1 1 0 0 0,-1-1 0 0 0,1 0 0 0 0,0 0 0 0 0,0 0 0 0 0,0-1 0 0 0,-1 1-1 0 0,2-1 1 0 0,-1 0 0 0 0,0 1 0 0 0,0-1 0 0 0,0-1 0 0 0,0 1 0 0 0,1 0 0 0 0,-1-1 0 0 0,0 0 0 0 0,1 1 0 0 0,-1-1-1 0 0,0-1 1 0 0,1 1 0 0 0,-1 0 0 0 0,0-1 0 0 0,1 0 0 0 0,-1 0 0 0 0,0 0 0 0 0,0 0 0 0 0,0 0 0 0 0,0 0 0 0 0,0-1-1 0 0,0 0 1 0 0,0 1 0 0 0,2-3-14 0 0,1 2-18 0 0,-1 0-1 0 0,0 0 1 0 0,1 0-1 0 0,-1 0 0 0 0,0-1 1 0 0,0 0-1 0 0,-1 0 1 0 0,1 0-1 0 0,-1-1 1 0 0,1 1-1 0 0,-1-1 0 0 0,0 0 1 0 0,-1 0-1 0 0,1-1 1 0 0,-1 1-1 0 0,1-1 1 0 0,-1 0-1 0 0,-1 0 0 0 0,1 0 1 0 0,1-3 18 0 0,-54-42-737 0 0,-143-2-5433 0 0,175 41 4922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1616 0 0,'20'9'4499'0'0,"237"-1"-1964"0"0,-153-10-5230 0 0,-71 4 66 0 0,-25 9 1331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4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1416 0 0,'12'6'4268'0'0,"22"-4"-3249"0"0,-33-2-891 0 0,232-33 1495 0 0,-67-7-7574 0 0,-139 30 4688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4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1160 0 0,'0'0'651'0'0,"0"0"-90"0"0,0 0-7 0 0,0 0-69 0 0,21-4 1783 0 0,-2-13-2074 0 0,-3 67 1848 0 0,-16 331 626 0 0,29-241-1372 0 0,-22-133-1235 0 0,1-1-1 0 0,0 0 1 0 0,0 0 0 0 0,0-1 0 0 0,1 0-1 0 0,0 0 1 0 0,0-1 0 0 0,0 0-1 0 0,0 0 1 0 0,1-1 0 0 0,0-1-1 0 0,-1 0 1 0 0,1 0 0 0 0,0-1 0 0 0,0 0-1 0 0,0 0 1 0 0,0-1 0 0 0,0-1-1 0 0,0 0 1 0 0,0 0 0 0 0,0-1-1 0 0,-1 0 1 0 0,1 0 0 0 0,0-1-1 0 0,-1-1 1 0 0,2-1-61 0 0,31-2-174 0 0,108-30-2568 0 0,-133 20 250 0 0,-14 7-1979 0 0,-3 1 3245 0 0</inkml:trace>
  <inkml:trace contextRef="#ctx0" brushRef="#br0" timeOffset="264.106">198 419 2068 0 0,'-8'6'3583'0'0,"11"-6"178"0"0,8-1-3779 0 0,346-54 674 0 0,-321 45-1999 0 0,-21-6-2735 0 0,-15 15 2862 0 0,0 1 31 0 0</inkml:trace>
  <inkml:trace contextRef="#ctx0" brushRef="#br0" timeOffset="526.458">67 23 2396 0 0,'-10'-9'2163'0'0,"11"10"-2063"0"0,-1-1 0 0 0,0 0-1 0 0,1 0 1 0 0,-1 0 0 0 0,1 0 0 0 0,-1 0-1 0 0,1 0 1 0 0,-1 0 0 0 0,1 0 0 0 0,-1 0 0 0 0,1 0-1 0 0,-1 0 1 0 0,1 0 0 0 0,-1 0 0 0 0,1 0-1 0 0,-1 0 1 0 0,1 0 0 0 0,-1-1 0 0 0,0 1 0 0 0,1 0-1 0 0,-1 0 1 0 0,1-1 0 0 0,-1 1 0 0 0,0 0-1 0 0,1-1 1 0 0,-1 1 0 0 0,1 0 0 0 0,-1-1 0 0 0,0 1-1 0 0,0 0 1 0 0,1-1 0 0 0,-1 1 0 0 0,0-1-1 0 0,0 1 1 0 0,1 0 0 0 0,-1-1 0 0 0,0 1 0 0 0,0-1-1 0 0,0 1 1 0 0,0-1 0 0 0,0 1 0 0 0,0-1-1 0 0,0 1 1 0 0,0-1 0 0 0,0 1 0 0 0,0-1-100 0 0,375-1-624 0 0,-217 3-4921 0 0,-135-1 4273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246 404 1288 0 0,'7'14'4600'0'0,"-31"29"-3440"0"0,18-35-904 0 0,-81 190 1436 0 0,67-152-1649 0 0,-30 47 6 0 0,-13-62-5585 0 0,61-31 4320 0 0</inkml:trace>
  <inkml:trace contextRef="#ctx0" brushRef="#br0" timeOffset="278.778">12 519 2392 0 0,'8'-22'4939'0'0,"14"40"-3701"0"0,-17-12-1262 0 0,262 200 66 0 0,-243-191-1819 0 0,-8-5-2263 0 0,-16-10 2838 0 0</inkml:trace>
  <inkml:trace contextRef="#ctx0" brushRef="#br0" timeOffset="819.212">897 87 888 0 0,'10'-8'5535'0'0,"-11"27"-4162"0"0,-41 149-497 0 0,30 25 764 0 0,12-189-1625 0 0,0 0 1 0 0,1 1-1 0 0,0-1 0 0 0,0 0 0 0 0,0 0 0 0 0,0 0 1 0 0,0 0-1 0 0,1-1 0 0 0,0 1 0 0 0,0 0 0 0 0,0 0 0 0 0,0-1 1 0 0,0 0-1 0 0,1 1 0 0 0,0-1 0 0 0,-1 0 0 0 0,1 0 1 0 0,0 0-1 0 0,1-1 0 0 0,-1 1 0 0 0,0-1 0 0 0,1 1 0 0 0,-1-1 1 0 0,1 0-1 0 0,0-1 0 0 0,0 1 0 0 0,0-1 0 0 0,0 1 1 0 0,0-1-1 0 0,0 0 0 0 0,0-1-15 0 0,49-12-3346 0 0,-28-14-753 0 0,-21 19 2801 0 0</inkml:trace>
  <inkml:trace contextRef="#ctx0" brushRef="#br0" timeOffset="1080.042">694 356 2860 0 0,'9'1'6307'0'0,"72"-14"-5477"0"0,17-3-401 0 0,67-17-3476 0 0,-115 5-1022 0 0,-42 19 2823 0 0</inkml:trace>
  <inkml:trace contextRef="#ctx0" brushRef="#br0" timeOffset="1359.254">679 39 1044 0 0,'-13'13'364'0'0,"1"0"1"0"0,0 1-1 0 0,0 0 0 0 0,2 1 1 0 0,0 0-1 0 0,0 1 0 0 0,2 0 1 0 0,0 1-1 0 0,1-1 0 0 0,0 1 0 0 0,2 1 1 0 0,0-1-1 0 0,0 1 0 0 0,2 0 1 0 0,0 0-1 0 0,2 0 0 0 0,-1 11-364 0 0,2-16 123 0 0,0-1-1 0 0,1 1 1 0 0,0-1-1 0 0,1 1 1 0 0,0-1-1 0 0,1 0 1 0 0,0 0-1 0 0,1 0 1 0 0,0 0-1 0 0,1-1 1 0 0,2 4-123 0 0,2 2 41 0 0,1-1-1 0 0,0 0 1 0 0,1-1 0 0 0,1 0 0 0 0,0 0-1 0 0,1-1 1 0 0,0-1 0 0 0,1-1 0 0 0,1 0-1 0 0,0 0 1 0 0,1-2 0 0 0,14 9-41 0 0,130 35-4234 0 0,-143-53 2997 0 0,-1-1-10 0 0</inkml:trace>
  <inkml:trace contextRef="#ctx0" brushRef="#br0" timeOffset="1622.711">1353 0 2212 0 0,'18'21'406'0'0,"-1"2"0"0"0,-2-1-1 0 0,0 2 1 0 0,-1 0 0 0 0,-1 1 0 0 0,-1 0 0 0 0,-2 1-1 0 0,0 0 1 0 0,-2 1 0 0 0,-1 0 0 0 0,-1 0-1 0 0,-1 1 1 0 0,-1-1 0 0 0,-2 1 0 0 0,-1 0-1 0 0,-1 0 1 0 0,-2 9-406 0 0,-2-12 113 0 0,-1 1 0 0 0,-1-1 0 0 0,-1 0 0 0 0,-2-1 0 0 0,0 0 1 0 0,-1 0-1 0 0,-2-1 0 0 0,0 0 0 0 0,-2-1 0 0 0,0-1 0 0 0,-1 0 0 0 0,-2-1 0 0 0,0 0 0 0 0,-17 14-113 0 0,-2-11-2768 0 0,24-48 77 0 0,14-18 197 0 0,8 2 1386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4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1048 0 0,'0'0'519'0'0,"0"0"36"0"0,0 0-28 0 0,0 0-42 0 0,0 0 9 0 0,0 0-84 0 0,0 0-96 0 0,0 0-85 0 0,2-15 441 0 0,31 28 2540 0 0,-27 44-3226 0 0,-7-30 409 0 0,17 243 648 0 0,7-133 78 0 0,-21-110-3275 0 0,-5-39-3859 0 0,3 3 4788 0 0</inkml:trace>
  <inkml:trace contextRef="#ctx0" brushRef="#br0" timeOffset="632.626">81 46 1612 0 0,'13'-35'4689'0'0,"18"41"-3583"0"0,30 48-1190 0 0,170 255 1870 0 0,-232-310-1749 0 0,1 0 1 0 0,0 1 0 0 0,0-1-1 0 0,0 0 1 0 0,0 0 0 0 0,0 1-1 0 0,0-1 1 0 0,0 0 0 0 0,1 1-1 0 0,-1-1 1 0 0,0 0-1 0 0,0 0 1 0 0,0 1 0 0 0,1-1-1 0 0,-1 0 1 0 0,0 1 0 0 0,1-1-1 0 0,-1 1 1 0 0,1-1-1 0 0,-1 0 1 0 0,1 1 0 0 0,-1-1-1 0 0,1 1 1 0 0,-1-1 0 0 0,1 1-1 0 0,-1-1 1 0 0,1 1 0 0 0,0 0-1 0 0,-1-1 1 0 0,1 1-1 0 0,-1 0 1 0 0,1-1 0 0 0,0 1-1 0 0,0 0 1 0 0,-1 0 0 0 0,1 0-1 0 0,0-1 1 0 0,-1 1 0 0 0,1 0-1 0 0,0 0 1 0 0,0 0-1 0 0,-1 0 1 0 0,1 0 0 0 0,0 1-1 0 0,0-1 1 0 0,-1 0 0 0 0,1 0-1 0 0,0 0 1 0 0,-1 1-1 0 0,1-1 1 0 0,0 0 0 0 0,-1 1-1 0 0,1-1 1 0 0,0 0 0 0 0,-1 1-1 0 0,1-1 1 0 0,-1 1 0 0 0,1-1-1 0 0,-1 1 1 0 0,1-1-1 0 0,-1 1 1 0 0,1-1 0 0 0,-1 1-1 0 0,1 0-37 0 0,5-19-124 0 0,23-52 232 0 0,3 2 0 0 0,4 1 0 0 0,2 1 0 0 0,14-13-108 0 0,-52 80 0 0 0,0 0-1 0 0,0-1 1 0 0,0 1 0 0 0,0 0-1 0 0,0 0 1 0 0,0-1-1 0 0,0 1 1 0 0,0 0 0 0 0,1-1-1 0 0,-1 1 1 0 0,0 0 0 0 0,0-1-1 0 0,1 1 1 0 0,-1 0-1 0 0,1-1 1 0 0,-1 1 0 0 0,0 0-1 0 0,1-1 1 0 0,-1 1-1 0 0,1-1 1 0 0,0 1 0 0 0,-1-1-1 0 0,1 1 1 0 0,-1-1 0 0 0,1 0-1 0 0,0 1 1 0 0,-1-1-1 0 0,1 0 1 0 0,0 1 0 0 0,-1-1-1 0 0,1 0 1 0 0,0 0 0 0 0,0 1-1 0 0,-1-1 1 0 0,1 0-1 0 0,0 0 1 0 0,0 0 0 0 0,-1 0-1 0 0,1 0 1 0 0,0 0-1 0 0,-1 0 1 0 0,1-1 0 0 0,0 1-1 0 0,0 0 1 0 0,-1 0 0 0 0,1 0-1 0 0,0-1 1 0 0,-1 1-1 0 0,1 0 1 0 0,0-1 0 0 0,-1 1-1 0 0,1-1 1 0 0,0 1 0 0 0,-1-1-1 0 0,1 1 1 0 0,-1-1-1 0 0,1 1 1 0 0,-1-1 0 0 0,1 1-1 0 0,-1-1 1 0 0,0 0-1 0 0,1 1 1 0 0,-1-1 0 0 0,0 0-1 0 0,1 1 1 0 0,5 70-4 0 0,-6-66 2 0 0,7 282-140 0 0,7-173-342 0 0,-14-98-1330 0 0,0-7-4830 0 0,0-8 5438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5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1732 0 0,'20'6'4918'0'0,"13"33"-4647"0"0,-30-35 92 0 0,40 49 43 0 0,-3 1 1 0 0,-3 1-1 0 0,-2 3 0 0 0,-2 0 1 0 0,-3 2-1 0 0,-3 2 1 0 0,-2 0-1 0 0,13 54-406 0 0,-34-94 25 0 0,-1 0 0 0 0,-1 0 0 0 0,0 0 0 0 0,-2 1 1 0 0,0-1-1 0 0,-2 0 0 0 0,0 0 0 0 0,-2 0 0 0 0,0 0 0 0 0,-2-1 0 0 0,0 1 1 0 0,-1-1-1 0 0,-1-1 0 0 0,-1 1 0 0 0,-1-2 0 0 0,-1 1 0 0 0,-1-1 0 0 0,0-1 0 0 0,-1 0 1 0 0,-1-1-1 0 0,-1 0 0 0 0,-1-1 0 0 0,0-1 0 0 0,0 0 0 0 0,-2-1 0 0 0,-14 8-25 0 0,28-19-230 0 0,1 0-1 0 0,-1 0 0 0 0,0 0 0 0 0,0-1 1 0 0,0 0-1 0 0,-1 0 0 0 0,1 0 0 0 0,0 0 1 0 0,-1 0-1 0 0,0-1 0 0 0,1 0 0 0 0,-1 0 1 0 0,0 0-1 0 0,1-1 0 0 0,-1 0 0 0 0,0 0 1 0 0,0 0-1 0 0,1 0 0 0 0,-1-1 0 0 0,0 1 1 0 0,1-1-1 0 0,-1 0 0 0 0,0-1 0 0 0,1 1 1 0 0,-1-1-1 0 0,1 0 0 0 0,0 0 0 0 0,0 0 1 0 0,0-1-1 0 0,0 0 0 0 0,0 1 0 0 0,0-1 1 0 0,0-1-1 0 0,0 0 231 0 0,-12-19-1463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1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2256 0 0,'0'0'652'0'0,"30"6"-104"0"0,-7-11-196 0 0,1-1 116 0 0,-2 2-56 0 0,2-1-44 0 0,0 1-96 0 0,2 2 57 0 0,-4 2-225 0 0,0-1 0 0 0,-22 1-529 0 0,15 0-211 0 0,-2 0 56 0 0,-5 0 40 0 0,-8 0 40 0 0,6 6 40 0 0,-12-3-768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5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2036 0 0,'10'3'3393'0'0,"16"-7"-2585"0"0,-7 1-149 0 0,204-24 1260 0 0,-71 10-5706 0 0,-139 16 1955 0 0,-14 1 712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5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1732 0 0,'5'5'972'0'0,"14"1"-68"0"0,4 1-120 0 0,5-1-96 0 0,3-3-35 0 0,4-1-85 0 0,3-1-68 0 0,-1-1-120 0 0,-18 0-280 0 0,13 0-20 0 0,7 0-496 0 0,-4 0-408 0 0,2 0-529 0 0,35-15 189 0 0,-39 8-68 0 0,1-5 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5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156 519 1392 0 0,'0'0'818'0'0,"0"0"-178"0"0,0 0-54 0 0,-12 0 444 0 0,12 3 2121 0 0,5 0-3071 0 0,0-1 0 0 0,0 0 0 0 0,1 0 0 0 0,-1 0 0 0 0,1-1 0 0 0,-1 0 0 0 0,1 0-1 0 0,0 0 1 0 0,0-1 0 0 0,-1 0 0 0 0,1 0 0 0 0,0-1 0 0 0,-1 1 0 0 0,1-1 0 0 0,0 0 0 0 0,-1-1-1 0 0,6-1-79 0 0,30-2 254 0 0,128-4 615 0 0,110-2-3903 0 0,-272 9-923 0 0,-15 3 2610 0 0</inkml:trace>
  <inkml:trace contextRef="#ctx0" brushRef="#br0" timeOffset="511.896">41 594 1404 0 0,'1'1'116'0'0,"0"-1"-1"0"0,-1 1 1 0 0,1-1 0 0 0,0 0-1 0 0,0 1 1 0 0,0 0 0 0 0,0-1-1 0 0,0 1 1 0 0,-1-1 0 0 0,1 1-1 0 0,0 0 1 0 0,0 0 0 0 0,-1-1-1 0 0,1 1 1 0 0,-1 0 0 0 0,1 0-1 0 0,-1 0 1 0 0,1 0 0 0 0,-1 0-1 0 0,1 0 1 0 0,-1-1 0 0 0,0 1-1 0 0,1 0 1 0 0,-1 0 0 0 0,0 0-1 0 0,0 0 1 0 0,0 0-1 0 0,0 0 1 0 0,0 0 0 0 0,0 0-1 0 0,0 1 1 0 0,0-1 0 0 0,0 0-1 0 0,-1 0 1 0 0,1-1 0 0 0,0 1-1 0 0,0 0 1 0 0,-1 0 0 0 0,1 0-1 0 0,-1 0 1 0 0,1 0 0 0 0,-1 0-1 0 0,1 0 1 0 0,-1-1 0 0 0,0 1-1 0 0,1 0 1 0 0,-1 0 0 0 0,0-1-1 0 0,0 1 1 0 0,1 0 0 0 0,-1-1-1 0 0,0 1 1 0 0,0-1 0 0 0,0 1-1 0 0,0-1 1 0 0,0 1 0 0 0,0-1-1 0 0,0 0 1 0 0,0 0-1 0 0,0 1 1 0 0,0-1 0 0 0,0 0-116 0 0,181 49 1961 0 0,-151-44-1794 0 0,0 0 0 0 0,-1 2 0 0 0,1 2-1 0 0,-1 0 1 0 0,-1 2 0 0 0,0 1 0 0 0,0 1 0 0 0,-1 1 0 0 0,-1 1 0 0 0,18 15-167 0 0,-40-28 10 0 0,-1 1-1 0 0,0-1 0 0 0,0 0 1 0 0,0 1-1 0 0,0 0 1 0 0,0-1-1 0 0,0 1 1 0 0,-1 0-1 0 0,1 0 0 0 0,-1 0 1 0 0,0 0-1 0 0,0 0 1 0 0,0 0-1 0 0,0 1 1 0 0,-1-1-1 0 0,1 0 0 0 0,-1 0 1 0 0,0 1-1 0 0,0-1 1 0 0,0 0-1 0 0,0 0 1 0 0,-1 1-1 0 0,1-1 1 0 0,-1 0-1 0 0,0 0 0 0 0,0 0 1 0 0,0 1-1 0 0,0-1 1 0 0,-1 0-1 0 0,1-1 1 0 0,-1 1-1 0 0,1 0 0 0 0,-1 0 1 0 0,0-1-1 0 0,0 1 1 0 0,-1-1-1 0 0,0 2-9 0 0,-99 89 106 0 0,90-85-91 0 0,-135 92 68 0 0,-84 71 187 0 0,188-98 169 0 0,84-34-54 0 0,-22-35-325 0 0,0-1 1 0 0,0 0-1 0 0,-1-2 1 0 0,1 0-1 0 0,0-1 0 0 0,0-1 1 0 0,0 0-1 0 0,17-5-60 0 0,-14 4 34 0 0,355-40-2578 0 0,-368 42 2693 0 0,-6-5-9141 0 0,-6 5 7906 0 0</inkml:trace>
  <inkml:trace contextRef="#ctx0" brushRef="#br0" timeOffset="4019.322">146 54 1048 0 0,'-13'-16'2370'0'0,"10"16"-2132"0"0,3 0-10 0 0,0 0-17 0 0,0 0 8 0 0,0 0-55 0 0,0 0-39 0 0,0 0-57 0 0,0 0-19 0 0,0 0-7 0 0,0 0 19 0 0,0 0 101 0 0,0 0 9 0 0,0 0-21 0 0,0 0-12 0 0,0 0 19 0 0,0 0 39 0 0,0 0 5 0 0,0 0-79 0 0,0 0-7 0 0,0 0-33 0 0,0 0 50 0 0,0 0-1 0 0,0 0-22 0 0,0 0-1 0 0,0 0 7 0 0,0 0 24 0 0,0 0-23 0 0,0 0-13 0 0,0 0 43 0 0,0 0 3 0 0,0 0 10 0 0,0 0-70 0 0,0 0-49 0 0,0 0 36 0 0,0 0 14 0 0,0 0 7 0 0,0 0 57 0 0,0 0-12 0 0,0 0-67 0 0,0 0-5 0 0,0 0-1 0 0,0 0-26 0 0,0 0-19 0 0,0 0-32 0 0,0 0 60 0 0,0 0 21 0 0,0 0-42 0 0,0 0 19 0 0,0 0-42 0 0,0 0 42 0 0,0 0 30 0 0,0 0 3 0 0,0 0-24 0 0,0 0-21 0 0,0 0-32 0 0,0 0 3 0 0,0 0 12 0 0,0 0-22 0 0,0 0-29 0 0,0 0 50 0 0,0 0 30 0 0,0 0-47 0 0,0 0 27 0 0,0 0 19 0 0,0 0-17 0 0,0 0 1 0 0,0 0-38 0 0,0 0-21 0 0,0 0 19 0 0,0 0 32 0 0,0 0 3 0 0,0 0 9 0 0,0 0-18 0 0,0 0-3 0 0,0 0-5 0 0,0 0 20 0 0,0 0 20 0 0,0 0-23 0 0,0 0 31 0 0,0 0 12 0 0,0 0-20 0 0,2-4-17 0 0,1 0-25 0 0,1 1 0 0 0,0 0 1 0 0,-1 0-1 0 0,2 0 0 0 0,-1 1 1 0 0,0-1-1 0 0,0 1 1 0 0,1 0-1 0 0,-1 0 0 0 0,1 1 1 0 0,0-1-1 0 0,0 1 0 0 0,-1 0 1 0 0,1 0-1 0 0,0 1 1 0 0,0-1-1 0 0,0 1 0 0 0,0 0 1 0 0,0 0-1 0 0,0 1 1 0 0,0 0-1 0 0,3 0-9 0 0,3-1 28 0 0,-7 1-25 0 0,-1 0-1 0 0,1 0 0 0 0,-1 0 0 0 0,1 0 0 0 0,-1 0 1 0 0,1 1-1 0 0,-1-1 0 0 0,0 1 0 0 0,1 0 1 0 0,-1 0-1 0 0,0 0 0 0 0,0 0 0 0 0,-1 1 1 0 0,1-1-1 0 0,0 1 0 0 0,-1 0 0 0 0,0 0 1 0 0,1 0-1 0 0,-1 0 0 0 0,0 0 0 0 0,-1 0 1 0 0,1 0-1 0 0,0 1 0 0 0,-1-1 0 0 0,0 1 1 0 0,0-1-1 0 0,0 1 0 0 0,0 0 0 0 0,-1-1 1 0 0,1 1-1 0 0,-1 0 0 0 0,0-1 0 0 0,0 1 1 0 0,0 0-1 0 0,0-1 0 0 0,-1 1 0 0 0,0 0 1 0 0,0 0-3 0 0,-73 120 146 0 0,74-124-133 0 0,27 8-5 0 0,-5-6-9 0 0,-9-2 0 0 0,0 0 0 0 0,0 1-1 0 0,0 1 1 0 0,0 0 0 0 0,0 0-1 0 0,0 1 1 0 0,-1 1 0 0 0,1 0-1 0 0,-1 1 1 0 0,0 0 0 0 0,0 1-1 0 0,-1 0 1 0 0,1 1 0 0 0,-1 0-1 0 0,-1 1 1 0 0,2 2 1 0 0,-11-9 4 0 0,0 1 1 0 0,0-1-1 0 0,0 1 0 0 0,0 0 1 0 0,0-1-1 0 0,0 1 0 0 0,0 0 1 0 0,-1 0-1 0 0,1-1 0 0 0,-1 1 0 0 0,0 0 1 0 0,1 0-1 0 0,-1 0 0 0 0,0 0 1 0 0,0 0-1 0 0,0 0 0 0 0,0-1 1 0 0,0 1-1 0 0,-1 0 0 0 0,1 0 1 0 0,0 0-1 0 0,-1 0 0 0 0,0 0 1 0 0,1-1-1 0 0,-1 1 0 0 0,0 0 1 0 0,0-1-1 0 0,0 1 0 0 0,0 0 1 0 0,0-1-1 0 0,0 1 0 0 0,-1-1 1 0 0,1 0-1 0 0,0 1 0 0 0,-1-1 0 0 0,1 0 1 0 0,-1 0-1 0 0,1 0 0 0 0,-1 0 1 0 0,0 0-1 0 0,0 0-4 0 0,-74 36 123 0 0,69-34-244 0 0,1 0 0 0 0,0-1 0 0 0,-1 0 0 0 0,1 0 0 0 0,-1-1 0 0 0,0 0 0 0 0,1 0 0 0 0,-1 0-1 0 0,0-1 1 0 0,0 0 0 0 0,1-1 0 0 0,-1 1 0 0 0,0-1 0 0 0,0 0 0 0 0,1-1 0 0 0,-1 0 0 0 0,1 0 0 0 0,-1 0 0 0 0,1-1 0 0 0,0 0 0 0 0,0 0 0 0 0,0 0 0 0 0,-3-4 121 0 0,7-49-5518 0 0,20 20 4257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5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1576 0 0,'0'0'823'0'0,"0"0"-182"0"0,0 0-90 0 0,0 0 38 0 0,0 0-65 0 0,0 0-46 0 0,1 6-93 0 0,39 53 437 0 0,-33-52-715 0 0,0 0 1 0 0,0 1-1 0 0,-1-1 0 0 0,0 2 0 0 0,-1-1 1 0 0,1 1-1 0 0,-2 0 0 0 0,1 0 0 0 0,-1 0 1 0 0,-1 0-1 0 0,1 1 0 0 0,-2 0 0 0 0,1-1 0 0 0,-1 1 1 0 0,-1 0-1 0 0,0 0 0 0 0,0 7-107 0 0,-6-7 81 0 0,0 0 0 0 0,0-1 0 0 0,0 1 0 0 0,-2-1 1 0 0,1-1-1 0 0,-1 1 0 0 0,0-1 0 0 0,-1 0 0 0 0,0-1 0 0 0,0 0 0 0 0,0 0 0 0 0,-1-1 0 0 0,0 0 0 0 0,0 0 1 0 0,-1-1-1 0 0,0 0 0 0 0,0-1 0 0 0,0 0 0 0 0,0-1 0 0 0,-1 0 0 0 0,1 0 0 0 0,-6 0-81 0 0,-136 36 371 0 0,150-39-620 0 0,37-27-2067 0 0,79-30-2830 0 0,-81 42 3918 0 0</inkml:trace>
  <inkml:trace contextRef="#ctx0" brushRef="#br0" timeOffset="293.686">607 98 1100 0 0,'-101'34'5074'0'0,"-20"81"-2117"0"0,118-112-2924 0 0,1 1 1 0 0,0-1-1 0 0,0 1 1 0 0,0 0-1 0 0,0 0 0 0 0,1-1 1 0 0,-1 1-1 0 0,1 0 1 0 0,0 0-1 0 0,0 1 1 0 0,0-1-1 0 0,1 0 0 0 0,0 0 1 0 0,0 0-1 0 0,0 0 1 0 0,0 1-1 0 0,0-1 1 0 0,1 0-1 0 0,0 0 0 0 0,0 0 1 0 0,0 0-1 0 0,0 0 1 0 0,1 0-1 0 0,0 0 1 0 0,-1-1-1 0 0,1 1 0 0 0,1 0 1 0 0,-1-1-1 0 0,0 1 1 0 0,1-1-1 0 0,0 0 1 0 0,0 0-1 0 0,0 0 0 0 0,0 0 1 0 0,0-1-1 0 0,0 1 1 0 0,1-1-1 0 0,-1 0 1 0 0,1 0-1 0 0,0 0 0 0 0,0 0 1 0 0,-1-1-1 0 0,1 1 1 0 0,4 0-34 0 0,59 17-704 0 0,-55-16 54 0 0,0-1 0 0 0,1-1 1 0 0,-1 0-1 0 0,1 0 0 0 0,-1-1 1 0 0,1-1-1 0 0,-1 0 0 0 0,1-1 0 0 0,-1 0 1 0 0,0-1-1 0 0,6-3 650 0 0,3-2-1195 0 0</inkml:trace>
  <inkml:trace contextRef="#ctx0" brushRef="#br0" timeOffset="666.573">849 188 1292 0 0,'-30'10'5155'0'0,"45"-4"-1724"0"0,204-18-2377 0 0,-71 4-4468 0 0,-121 8 788 0 0,-24-1 1410 0 0,7-3-12 0 0</inkml:trace>
  <inkml:trace contextRef="#ctx0" brushRef="#br0" timeOffset="916.193">887 355 2796 0 0,'1'-1'80'0'0,"-1"1"-1"0"0,1-1 1 0 0,0 1 0 0 0,0 0-1 0 0,-1-1 1 0 0,1 1 0 0 0,0 0-1 0 0,0 0 1 0 0,-1 0-1 0 0,1 0 1 0 0,0-1 0 0 0,0 1-1 0 0,0 0 1 0 0,-1 0 0 0 0,1 0-1 0 0,0 1 1 0 0,0-1-1 0 0,0 0 1 0 0,-1 0 0 0 0,1 0-1 0 0,0 0 1 0 0,0 1 0 0 0,-1-1-1 0 0,1 0 1 0 0,0 1-1 0 0,-1-1 1 0 0,1 1 0 0 0,0-1-1 0 0,-1 1 1 0 0,1-1-1 0 0,0 1 1 0 0,-1-1 0 0 0,1 1-1 0 0,-1 0 1 0 0,1-1 0 0 0,-1 1-1 0 0,0 0 1 0 0,1-1-1 0 0,-1 1 1 0 0,1 0 0 0 0,-1-1-1 0 0,0 1 1 0 0,0 0 0 0 0,1 0-1 0 0,-1 0 1 0 0,0-1-1 0 0,0 1 1 0 0,0 0 0 0 0,0 0-1 0 0,0 0 1 0 0,0-1 0 0 0,0 1-1 0 0,0 0 1 0 0,-1 0-1 0 0,1-1 1 0 0,0 1 0 0 0,0 0-1 0 0,0 0 1 0 0,-1 0-1 0 0,1-1 1 0 0,-1 1 0 0 0,1 0-1 0 0,0-1 1 0 0,-1 1 0 0 0,1 0-1 0 0,-1-1 1 0 0,1 1-1 0 0,-1-1 1 0 0,0 1-80 0 0,56 1-15 0 0,0-2 1 0 0,-1-3-1 0 0,1-2 0 0 0,-1-2 0 0 0,0-3 1 0 0,8-4 14 0 0,-12 4-665 0 0,183-37-2364 0 0,-199 41 2945 0 0</inkml:trace>
  <inkml:trace contextRef="#ctx0" brushRef="#br0" timeOffset="1176.572">1682 274 4488 0 0,'25'1'1714'0'0,"-56"13"640"0"0,2-1-1987 0 0,14-5-15 0 0,6-5-212 0 0,0 1-1 0 0,0-1 1 0 0,0 2-1 0 0,1-1 0 0 0,0 1 1 0 0,0 0-1 0 0,0 1 0 0 0,1 0 1 0 0,0 0-1 0 0,0 0 1 0 0,0 1-1 0 0,1 0 0 0 0,0 0 1 0 0,0 1-1 0 0,1 0 1 0 0,0 0-1 0 0,0 0 0 0 0,1 1 1 0 0,0-1-1 0 0,-1 5-139 0 0,7-10 25 0 0,0 0-1 0 0,0 0 1 0 0,0 0-1 0 0,1 0 1 0 0,-1 0-1 0 0,1 0 1 0 0,-1 0-1 0 0,1-1 1 0 0,0 0 0 0 0,0 1-1 0 0,0-1 1 0 0,0 0-1 0 0,1 0 1 0 0,-1-1-1 0 0,0 1 1 0 0,1-1-1 0 0,-1 0 1 0 0,1 0-1 0 0,0 0 1 0 0,-1 0-1 0 0,3 0-24 0 0,19 2-58 0 0,0-1-1 0 0,0-1 1 0 0,0-2-1 0 0,0 0 1 0 0,0-1-1 0 0,-1-2 1 0 0,1-1-1 0 0,-1 0 1 0 0,14-6 58 0 0,-30 10-23 0 0,0-1 1 0 0,0 0-1 0 0,0 0 0 0 0,0 0 1 0 0,-1-1-1 0 0,1 0 1 0 0,-1-1-1 0 0,1 1 0 0 0,-1-1 1 0 0,0-1-1 0 0,-1 0 0 0 0,1 0 1 0 0,-1 0-1 0 0,0 0 1 0 0,0-1-1 0 0,0 0 0 0 0,-1 0 1 0 0,0-1-1 0 0,0 0 1 0 0,-1 0-1 0 0,0 0 0 0 0,2-4 23 0 0,-8 6-25 0 0,0 0-1 0 0,0 0 0 0 0,-1 0 1 0 0,1 1-1 0 0,-1-1 0 0 0,0 1 1 0 0,0-1-1 0 0,-1 1 0 0 0,0 0 1 0 0,1 0-1 0 0,-1 1 0 0 0,0-1 1 0 0,-1 1-1 0 0,1 0 1 0 0,-1 0-1 0 0,1 0 0 0 0,-1 1 1 0 0,0-1-1 0 0,0 1 0 0 0,0 0 1 0 0,0 1-1 0 0,0-1 0 0 0,0 1 1 0 0,-1 0-1 0 0,-1 0 26 0 0,5 1-27 0 0,-30-11-23 0 0,15 7-754 0 0,0-1 0 0 0,1-1 1 0 0,-1 0-1 0 0,2-1 1 0 0,-1-1-1 0 0,1 0 0 0 0,0-1 1 0 0,0-1-1 0 0,1-1 1 0 0,-6-5 803 0 0,4-3-1232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0:5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266 725 1044 0 0,'0'0'375'0'0,"0"0"-45"0"0,0 0-11 0 0,5 18 1225 0 0,11-13-1312 0 0,0 0-1 0 0,1-1 0 0 0,0-1 0 0 0,0 0 1 0 0,0-2-1 0 0,0 0 0 0 0,0 0 0 0 0,0-2 1 0 0,0 0-1 0 0,0-1 0 0 0,0-1 0 0 0,0 0 1 0 0,0-2-1 0 0,3-1-231 0 0,-6 3 28 0 0,20-3 191 0 0,-2 1-53 0 0,-1-1-1 0 0,1-1 1 0 0,-1-2-1 0 0,0-1 1 0 0,-1-1-1 0 0,-1-2 1 0 0,0 0-1 0 0,4-5-165 0 0,-32 17-13 0 0,1 1 1 0 0,0-1-1 0 0,0 0 0 0 0,-1-1 0 0 0,1 1 0 0 0,-1 0 0 0 0,1 0 0 0 0,-1-1 0 0 0,1 1 0 0 0,-1-1 0 0 0,0 1 0 0 0,0-1 0 0 0,1 0 0 0 0,-1 1 0 0 0,0-1 0 0 0,-1 0 0 0 0,1 0 0 0 0,0 0 1 0 0,0 0-1 0 0,-1 0 0 0 0,1 0 0 0 0,-1 0 0 0 0,0 0 0 0 0,0 0 0 0 0,1 0 0 0 0,-1 0 0 0 0,-1 0 0 0 0,1 0 0 0 0,0 0 0 0 0,0 0 0 0 0,-1 0 0 0 0,1 1 0 0 0,-1-1 0 0 0,1 0 1 0 0,-1 0-1 0 0,0 0 0 0 0,0 0 0 0 0,0 0 0 0 0,0 1 0 0 0,0-1 0 0 0,0 0 0 0 0,-1 1 0 0 0,1-1 0 0 0,0 1 0 0 0,-1 0 0 0 0,1-1 0 0 0,-1 1 0 0 0,1 0 0 0 0,-1 0 0 0 0,0 0 0 0 0,0 0 1 0 0,1 0-1 0 0,-1 0 0 0 0,0 0 0 0 0,0 1 0 0 0,0-1 0 0 0,0 1 0 0 0,0-1 0 0 0,0 1 0 0 0,0 0 0 0 0,-1 0 13 0 0,-19-4-35 0 0,-1 2 1 0 0,0 0-1 0 0,-1 2 1 0 0,1 0-1 0 0,0 2 1 0 0,0 0-1 0 0,0 2 0 0 0,1 0 1 0 0,-1 2-1 0 0,1 0 1 0 0,0 1-1 0 0,0 2 1 0 0,1 0-1 0 0,-17 11 35 0 0,23-13 42 0 0,0 1-1 0 0,0 1 1 0 0,1 0 0 0 0,0 1-1 0 0,1 1 1 0 0,0 0 0 0 0,0 1-1 0 0,2 0 1 0 0,-1 1 0 0 0,2 0 0 0 0,-6 8-42 0 0,12-16 36 0 0,1 1 0 0 0,-1-1 0 0 0,1 1 0 0 0,0 0 1 0 0,1 0-1 0 0,-1 0 0 0 0,1 0 0 0 0,0 1 1 0 0,1-1-1 0 0,-1 0 0 0 0,1 1 0 0 0,1-1 0 0 0,-1 1 1 0 0,1 0-1 0 0,0-1 0 0 0,1 1 0 0 0,-1-1 1 0 0,1 1-1 0 0,1-1 0 0 0,-1 0 0 0 0,1 1 0 0 0,0-1 1 0 0,0 0-1 0 0,1 0 0 0 0,0 0 0 0 0,0 0 1 0 0,0-1-1 0 0,1 1 0 0 0,0-1 0 0 0,0 0 0 0 0,1 1-36 0 0,6 4 15 0 0,0 1-1 0 0,1-2 0 0 0,1 0 0 0 0,-1 0 0 0 0,1-1 0 0 0,1 0 0 0 0,0-1 0 0 0,0-1 0 0 0,0 0 0 0 0,1-1 1 0 0,-1-1-1 0 0,1 0 0 0 0,0-1 0 0 0,1-1 0 0 0,-1 0 0 0 0,0-1 0 0 0,1 0 0 0 0,0-2-14 0 0,21 1-741 0 0,0-3-1 0 0,-1-1 1 0 0,1-1-1 0 0,-1-2 1 0 0,0-2-1 0 0,34-13 742 0 0,-29 6-1262 0 0,-4-5 30 0 0</inkml:trace>
  <inkml:trace contextRef="#ctx0" brushRef="#br0" timeOffset="575.443">1242 30 1004 0 0,'-3'-30'4039'0'0,"-11"50"-2571"0"0,-41 315 1397 0 0,60-165-1326 0 0,-4-165-1547 0 0,0-1 0 0 0,0 1 1 0 0,1 0-1 0 0,0 0 0 0 0,0-1 1 0 0,0 1-1 0 0,1-1 0 0 0,-1 1 0 0 0,1-1 1 0 0,0 0-1 0 0,0 0 0 0 0,1 0 1 0 0,-1-1-1 0 0,1 1 0 0 0,0-1 1 0 0,0 0-1 0 0,0 0 0 0 0,0 0 1 0 0,0 0-1 0 0,1-1 0 0 0,-1 0 1 0 0,1 0-1 0 0,0 0 0 0 0,-1 0 1 0 0,1-1-1 0 0,0 0 0 0 0,0 0 1 0 0,0 0-1 0 0,0 0 0 0 0,0-1 1 0 0,0 0-1 0 0,1 0 8 0 0,2-1-395 0 0,0 0-1 0 0,-1-1 1 0 0,1 0-1 0 0,0 0 1 0 0,-1-1-1 0 0,1 0 1 0 0,-1 0-1 0 0,0 0 1 0 0,0-1 0 0 0,0 0-1 0 0,0-1 1 0 0,-1 0-1 0 0,1 0 1 0 0,-1 0-1 0 0,-1-1 1 0 0,1 0-1 0 0,-1 0 1 0 0,3-3 395 0 0,1-12-1195 0 0</inkml:trace>
  <inkml:trace contextRef="#ctx0" brushRef="#br0" timeOffset="839.639">1017 302 2440 0 0,'37'-11'5314'0'0,"61"-9"-4889"0"0,-3 0-1546 0 0,47-12-3220 0 0,-111 23 3016 0 0</inkml:trace>
  <inkml:trace contextRef="#ctx0" brushRef="#br0" timeOffset="1224.175">1847 95 968 0 0,'3'3'1609'0'0,"-3"0"2486"0"0,-15 11-3094 0 0,4 3-840 0 0,0 0 1 0 0,1 1-1 0 0,1 0 1 0 0,1 0 0 0 0,1 1-1 0 0,0 0 1 0 0,2 0-1 0 0,0 1 1 0 0,1 0-1 0 0,1 0 1 0 0,-1 18-162 0 0,-1 71-2335 0 0,-14-104-2138 0 0,14-10 3279 0 0</inkml:trace>
  <inkml:trace contextRef="#ctx0" brushRef="#br0" timeOffset="1443.307">1650 200 1748 0 0,'13'-8'6977'0'0,"29"39"-6388"0"0,-22-15-65 0 0,49 25-167 0 0,60 41-1664 0 0,-64-12-3308 0 0,-56-53 3366 0 0,-2 0 29 0 0</inkml:trace>
  <inkml:trace contextRef="#ctx0" brushRef="#br0" timeOffset="2067.864">232 242 1260 0 0,'-17'12'324'0'0,"-1"0"0"0"0,1 1 0 0 0,1 1-1 0 0,1 1 1 0 0,0 0 0 0 0,0 1 0 0 0,2 0 0 0 0,0 1 0 0 0,1 1-1 0 0,0 0 1 0 0,2 0 0 0 0,0 1 0 0 0,1 1 0 0 0,1 0 0 0 0,1 0-1 0 0,1 0 1 0 0,1 1 0 0 0,0 0 0 0 0,2 0 0 0 0,0 0 0 0 0,1 0-1 0 0,2 1 1 0 0,0-1 0 0 0,1 1-324 0 0,0 2 101 0 0,2 0 1 0 0,1 0-1 0 0,0 0 0 0 0,2 0 0 0 0,0-1 1 0 0,2 0-1 0 0,1 0 0 0 0,0-1 1 0 0,2 0-1 0 0,0-1 0 0 0,2 0 0 0 0,0-1 1 0 0,1 0-1 0 0,2-1 0 0 0,-1-1 0 0 0,2 0 1 0 0,1-1-1 0 0,13 10-101 0 0,5 3-257 0 0,2-2 0 0 0,0-2 0 0 0,1-2 0 0 0,2-1 0 0 0,0-2 0 0 0,2-2 0 0 0,0-2 0 0 0,1-1 0 0 0,20 2 257 0 0,-42-11-615 0 0,0-2 0 0 0,1 0-1 0 0,-1-2 1 0 0,1 0 0 0 0,-1-2 0 0 0,1 0-1 0 0,0-2 1 0 0,-1 0 0 0 0,9-3 615 0 0,47-12-1285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0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5 352 1036 0 0,'14'5'4279'0'0,"15"-8"-3128"0"0,-7 1-495 0 0,217-22 547 0 0,-209 21-1771 0 0,7 0-4171 0 0,-30 3 3517 0 0</inkml:trace>
  <inkml:trace contextRef="#ctx0" brushRef="#br0" timeOffset="201.857">0 453 1392 0 0,'2'4'888'0'0,"0"1"-136"0"0,1-2-60 0 0,0 1-16 0 0,3-1-68 0 0,15 5-99 0 0,-2-2-53 0 0,9 0-4 0 0,2-3-108 0 0,2 0-92 0 0,0-2-136 0 0,-14-1-224 0 0,9 0 8 0 0,2 0-620 0 0,33-18-609 0 0,-30 12 77 0 0,-6-1 44 0 0,-4-4-48 0 0</inkml:trace>
  <inkml:trace contextRef="#ctx0" brushRef="#br0" timeOffset="572.174">564 274 1528 0 0,'29'-6'3897'0'0,"41"46"-2807"0"0,-65-36-996 0 0,-1 0 0 0 0,1 0 1 0 0,-1 0-1 0 0,0 1 0 0 0,0-1 1 0 0,0 1-1 0 0,0 0 1 0 0,-1 0-1 0 0,0 1 0 0 0,0-1 1 0 0,0 0-1 0 0,-1 1 0 0 0,0 0 1 0 0,0 0-1 0 0,0 0 0 0 0,-1-1 1 0 0,0 1-1 0 0,0 1 1 0 0,0-1-1 0 0,-1 0 0 0 0,0 0 1 0 0,0 0-1 0 0,0 0 0 0 0,-1 0 1 0 0,0 0-1 0 0,0 0 1 0 0,-1 0-1 0 0,0 0 0 0 0,0 0 1 0 0,0-1-1 0 0,0 1 0 0 0,-1-1 1 0 0,0 1-1 0 0,0-1 0 0 0,-1 0 1 0 0,1 0-1 0 0,-1 0 1 0 0,0-1-1 0 0,-1 1-94 0 0,-1 2 77 0 0,-1 0 0 0 0,1-1 0 0 0,-1 0 0 0 0,-1 0 1 0 0,1-1-1 0 0,-1 1 0 0 0,0-2 0 0 0,0 1 0 0 0,-1-1 0 0 0,1 0 0 0 0,-1-1 1 0 0,0 0-1 0 0,-8 2-77 0 0,15-5-246 0 0,2-44-3656 0 0,40-21 112 0 0,-22 43 2658 0 0</inkml:trace>
  <inkml:trace contextRef="#ctx0" brushRef="#br0" timeOffset="773.145">863 248 2648 0 0,'-7'1'210'0'0,"1"0"-1"0"0,-1 1 0 0 0,0 0 0 0 0,1 0 1 0 0,0 0-1 0 0,-1 0 0 0 0,1 1 0 0 0,0 0 1 0 0,0 1-1 0 0,1-1 0 0 0,-1 1 0 0 0,1 0 1 0 0,-1 1-1 0 0,1-1 0 0 0,1 1 0 0 0,-1 0 1 0 0,1 0-1 0 0,0 0 0 0 0,0 1 0 0 0,0-1 1 0 0,1 1-1 0 0,-1 0 0 0 0,2 0 0 0 0,-1 1 1 0 0,1-1-1 0 0,-1 0 0 0 0,2 1 1 0 0,-1 0-1 0 0,0 4-209 0 0,6-2 2 0 0,-1 0 0 0 0,2 0-1 0 0,-1-1 1 0 0,1 0 0 0 0,0 0 0 0 0,1 0 0 0 0,0 0 0 0 0,0-1 0 0 0,0 0 0 0 0,1 0 0 0 0,0-1 0 0 0,1 0-1 0 0,-1 0 1 0 0,1 0 0 0 0,0-1 0 0 0,1-1 0 0 0,-1 1 0 0 0,1-1 0 0 0,0-1 0 0 0,0 1 0 0 0,0-2-1 0 0,0 1 1 0 0,1-1 0 0 0,-1-1 0 0 0,5 1-2 0 0,84-13-5344 0 0,-78 0 4096 0 0</inkml:trace>
  <inkml:trace contextRef="#ctx0" brushRef="#br0" timeOffset="1051.165">1377 1 1984 0 0,'8'5'280'0'0,"1"0"1"0"0,-1 1-1 0 0,1 0 0 0 0,-2 0 1 0 0,1 1-1 0 0,-1 0 0 0 0,0 1 0 0 0,0-1 1 0 0,-1 1-1 0 0,0 1 0 0 0,0-1 0 0 0,-1 1 1 0 0,-1 0-1 0 0,1 0 0 0 0,-1 0 0 0 0,-1 1 1 0 0,1-1-1 0 0,-2 1 0 0 0,1 0 1 0 0,-1 0-1 0 0,-1 0 0 0 0,0 0 0 0 0,0 4-280 0 0,0 12 288 0 0,0 0 0 0 0,-2 1 0 0 0,-1-1 0 0 0,-1 0 0 0 0,-1 0 0 0 0,-1 0 0 0 0,-2 0 0 0 0,-3 8-288 0 0,-2-5-52 0 0,0-1 0 0 0,-2 0 0 0 0,-1-1 0 0 0,-2-1 0 0 0,0 0 1 0 0,-2-1-1 0 0,0-1 0 0 0,-2-1 0 0 0,-1 0 0 0 0,0-2 0 0 0,-2-1 0 0 0,0-1 1 0 0,-3 1 51 0 0,23-17-242 0 0,0 0 0 0 0,-1 0 0 0 0,0 0 1 0 0,0 0-1 0 0,1-1 0 0 0,-2 1 0 0 0,1-1 0 0 0,0-1 1 0 0,0 1-1 0 0,-1-1 0 0 0,1 0 0 0 0,0 0 1 0 0,-1 0-1 0 0,1-1 0 0 0,-1 0 0 0 0,1 0 1 0 0,-1 0-1 0 0,1-1 0 0 0,-1 0 0 0 0,1 0 1 0 0,-1 0-1 0 0,1-1 0 0 0,0 1 0 0 0,0-1 0 0 0,0-1 1 0 0,0 1-1 0 0,0-1 0 0 0,0 1 0 0 0,1-2 1 0 0,-1 1-1 0 0,-3-3 242 0 0,-11-13-1197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1816 0 0,'-13'3'380'0'0,"0"0"-1"0"0,0 0 0 0 0,0 1 1 0 0,1 0-1 0 0,0 1 1 0 0,0 1-1 0 0,0 0 1 0 0,0 1-1 0 0,1 0 1 0 0,0 0-1 0 0,1 1 0 0 0,0 1 1 0 0,0 0-1 0 0,0 0 1 0 0,1 1-1 0 0,1 0 1 0 0,0 0-1 0 0,-1 3-379 0 0,3-4 132 0 0,1 1 0 0 0,0-1 0 0 0,0 1 0 0 0,1 0 0 0 0,1 0 0 0 0,0 0 0 0 0,0 0-1 0 0,1 1 1 0 0,0-1 0 0 0,0 1 0 0 0,2 0 0 0 0,-1-1 0 0 0,1 1 0 0 0,1 1-132 0 0,3 3-75 0 0,1 0-1 0 0,0 0 1 0 0,1 0 0 0 0,1-1-1 0 0,0 0 1 0 0,1 0 0 0 0,1-1-1 0 0,0 0 1 0 0,0 0 0 0 0,1-1 0 0 0,1 0-1 0 0,0-1 1 0 0,1 0 0 0 0,0-1-1 0 0,1 0 1 0 0,0-1 0 0 0,0-1-1 0 0,1 0 1 0 0,0 0 0 0 0,0-2-1 0 0,1 1 1 0 0,0-2 0 0 0,13 3 75 0 0,117 13-5499 0 0,-119-21 4301 0 0</inkml:trace>
  <inkml:trace contextRef="#ctx0" brushRef="#br0" timeOffset="670.859">881 98 2252 0 0,'9'-4'5479'0'0,"-36"29"-5214"0"0,1 0 1 0 0,2 2-1 0 0,0 1 0 0 0,2 1 0 0 0,1 1 0 0 0,1 1 0 0 0,2 1 0 0 0,1 0 0 0 0,1 1 0 0 0,-2 11-265 0 0,-1-6-3134 0 0,16-32 820 0 0,2-5 1023 0 0,-2-4 40 0 0,-13-12 7 0 0</inkml:trace>
  <inkml:trace contextRef="#ctx0" brushRef="#br0" timeOffset="948.1">583 135 1932 0 0,'25'-9'6224'0'0,"32"37"-6102"0"0,-45-21 437 0 0,139 95 617 0 0,38 20-5604 0 0,-161-110 1833 0 0,-21-9 1373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0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6 182 2296 0 0,'3'15'7390'0'0,"-8"36"-7197"0"0,2-28 375 0 0,22 187 827 0 0,43 18-3010 0 0,-62-227 628 0 0,-18-21-3533 0 0,7-1 3360 0 0,0-2 40 0 0</inkml:trace>
  <inkml:trace contextRef="#ctx0" brushRef="#br0" timeOffset="264.801">78 17 2120 0 0,'4'-3'91'0'0,"1"1"0"0"0,0 0 0 0 0,0 0 0 0 0,0 0 0 0 0,0 1 0 0 0,1-1 0 0 0,-1 1 0 0 0,0 0 0 0 0,1 1 0 0 0,-1-1 0 0 0,0 1 0 0 0,1 0 1 0 0,-1 1-1 0 0,1-1 0 0 0,-1 1 0 0 0,0 0 0 0 0,0 0 0 0 0,1 1 0 0 0,-1 0 0 0 0,0-1 0 0 0,0 2 0 0 0,-1-1 0 0 0,1 1 0 0 0,0-1 0 0 0,-1 1 0 0 0,1 0 0 0 0,-1 1 0 0 0,0-1 0 0 0,0 1 0 0 0,0 0 0 0 0,-1 0 0 0 0,1 0 0 0 0,-1 1 0 0 0,0-1 0 0 0,0 1 0 0 0,-1-1 0 0 0,1 1 0 0 0,-1 0 0 0 0,0 0 0 0 0,0 2-91 0 0,0 0 74 0 0,-1 1-1 0 0,0-1 1 0 0,0 1 0 0 0,-1-1-1 0 0,1 1 1 0 0,-2 0-1 0 0,1-1 1 0 0,-1 1-1 0 0,0-1 1 0 0,-1 1 0 0 0,0-1-1 0 0,0 0 1 0 0,0 0-1 0 0,-1 1 1 0 0,0-1-1 0 0,-1-1 1 0 0,0 1 0 0 0,0-1-1 0 0,0 1 1 0 0,0-1-1 0 0,-1 0 1 0 0,0-1-1 0 0,-1 1 1 0 0,1-1 0 0 0,-1 0-1 0 0,0 0 1 0 0,0-1-1 0 0,0 0 1 0 0,-4 2-74 0 0,-133 47-2579 0 0,132-55 39 0 0,0-9 1296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0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85 649 1016 0 0,'-29'0'3444'0'0,"26"0"-3261"0"0,5 19 1627 0 0,2-17-1743 0 0,1 1 0 0 0,0-1-1 0 0,0 0 1 0 0,1 0 0 0 0,-1-1-1 0 0,0 1 1 0 0,1-1 0 0 0,-1 0-1 0 0,1-1 1 0 0,-1 1 0 0 0,1-1-1 0 0,-1 0 1 0 0,1-1 0 0 0,-1 1 0 0 0,1-1-1 0 0,-1 0 1 0 0,1 0 0 0 0,-1-1-1 0 0,0 0 1 0 0,4-1-67 0 0,5 0 30 0 0,23-3 149 0 0,-4 1-28 0 0,0-1 1 0 0,0-1 0 0 0,0-2-1 0 0,-1-1 1 0 0,0-2-1 0 0,11-6-151 0 0,1-25-522 0 0,-99 9-50 0 0,36 32 574 0 0,-1-1-1 0 0,0 2 1 0 0,1 1 0 0 0,-1 0 0 0 0,0 2 0 0 0,0 0 0 0 0,1 1-1 0 0,-1 1 1 0 0,1 0 0 0 0,0 2 0 0 0,0 0 0 0 0,1 2 0 0 0,0 0-1 0 0,0 0 1 0 0,1 2 0 0 0,0 0 0 0 0,0 1 0 0 0,1 1 0 0 0,1 0-1 0 0,-14 15-1 0 0,24-21 18 0 0,0 0-1 0 0,0 0 0 0 0,1 0 0 0 0,-1 1 1 0 0,1 0-1 0 0,1 0 0 0 0,-1 0 0 0 0,1 0 1 0 0,1 1-1 0 0,-1-1 0 0 0,1 1 0 0 0,1-1 1 0 0,-1 1-1 0 0,1 0 0 0 0,0 6-17 0 0,4-7 13 0 0,0 0 1 0 0,1 0-1 0 0,0-1 1 0 0,0 1-1 0 0,0-1 0 0 0,1 0 1 0 0,0 0-1 0 0,0 0 0 0 0,0-1 1 0 0,1 1-1 0 0,0-1 0 0 0,0-1 1 0 0,0 1-1 0 0,1-1 1 0 0,-1 0-1 0 0,1 0 0 0 0,0-1 1 0 0,0 0-1 0 0,0-1 0 0 0,1 1 1 0 0,-1-1-1 0 0,1 0 0 0 0,-1-1 1 0 0,7 1-14 0 0,15 2-595 0 0,1 0 0 0 0,0-2 0 0 0,-1-1 0 0 0,1-1 0 0 0,0-2-1 0 0,0 0 1 0 0,-1-3 0 0 0,0 0 0 0 0,0-2 0 0 0,8-3 595 0 0,7-4-1388 0 0</inkml:trace>
  <inkml:trace contextRef="#ctx0" brushRef="#br0" timeOffset="637.272">794 1 868 0 0,'13'5'4683'0'0,"-22"50"-4190"0"0,7-44-136 0 0,-34 204 1989 0 0,35-208-2293 0 0,1 0 0 0 0,-1 0 0 0 0,1 0-1 0 0,0 0 1 0 0,1 0 0 0 0,0 0 0 0 0,0 0 0 0 0,1 0 0 0 0,-1 0 0 0 0,1-1 0 0 0,1 1 0 0 0,0 0 0 0 0,0-1 0 0 0,0 0-1 0 0,0 0 1 0 0,1 0 0 0 0,0 0 0 0 0,0 0 0 0 0,1-1 0 0 0,0 0 0 0 0,0 1 0 0 0,0-2 0 0 0,0 1 0 0 0,1-1 0 0 0,-1 0 0 0 0,1 0-1 0 0,0 0 1 0 0,1-1 0 0 0,-1 0 0 0 0,1 0 0 0 0,-1-1 0 0 0,1 0 0 0 0,0 0 0 0 0,0 0 0 0 0,0-1 0 0 0,2 0-53 0 0,103-12-1752 0 0,-107 10 1509 0 0,-1 0 1 0 0,1 0 0 0 0,-1-1 0 0 0,1 1 0 0 0,-1-1 0 0 0,1-1 0 0 0,-1 1 0 0 0,0 0 0 0 0,0-1 0 0 0,0 0 0 0 0,0 0 0 0 0,-1 0-1 0 0,1-1 1 0 0,-1 1 0 0 0,0-1 0 0 0,0 0 0 0 0,0 1 0 0 0,0-1 0 0 0,-1-1 0 0 0,0 1 0 0 0,0 0 0 0 0,1-1 242 0 0,1-13-1266 0 0</inkml:trace>
  <inkml:trace contextRef="#ctx0" brushRef="#br0" timeOffset="912.503">570 251 2780 0 0,'-2'2'454'0'0,"0"7"5438"0"0,24-11-5597 0 0,159-20 107 0 0,-63-5-2976 0 0,-100 22 1810 0 0,72-24-3237 0 0,-69 19 2721 0 0</inkml:trace>
  <inkml:trace contextRef="#ctx0" brushRef="#br0" timeOffset="1256.806">1213 65 928 0 0,'7'2'244'0'0,"-1"1"-1"0"0,1-1 0 0 0,-1 1 1 0 0,0 0-1 0 0,0 1 1 0 0,0-1-1 0 0,0 1 1 0 0,-1 0-1 0 0,1 1 0 0 0,-1-1 1 0 0,0 1-1 0 0,-1 0 1 0 0,1 1-1 0 0,-1-1 1 0 0,0 1-1 0 0,0-1 1 0 0,-1 1-1 0 0,1 0 0 0 0,-1 1 1 0 0,-1-1-1 0 0,1 1 1 0 0,-1-1-1 0 0,0 1 1 0 0,1 6-244 0 0,-8-3 161 0 0,1 0 0 0 0,-1 0 1 0 0,-1-1-1 0 0,1 0 0 0 0,-2 0 0 0 0,1 0 1 0 0,-1-1-1 0 0,-1 0 0 0 0,1 0 1 0 0,-1-1-1 0 0,-1 0 0 0 0,1 0 1 0 0,-1-1-1 0 0,0 0 0 0 0,-1-1 1 0 0,1 0-1 0 0,-1 0 0 0 0,0-1 1 0 0,-2 0-162 0 0,-12 0-1103 0 0,50-28-1329 0 0,41-20-1494 0 0,-43 26 2663 0 0</inkml:trace>
  <inkml:trace contextRef="#ctx0" brushRef="#br0" timeOffset="1506.22">1549 79 1544 0 0,'-12'-1'363'0'0,"0"1"-1"0"0,-1 0 1 0 0,1 1-1 0 0,0 1 1 0 0,0 0-1 0 0,0 0 1 0 0,0 1-1 0 0,0 1 1 0 0,1 0-1 0 0,-1 0 1 0 0,1 1-1 0 0,0 1 1 0 0,0 0-1 0 0,1 0 1 0 0,0 1-1 0 0,-6 5-362 0 0,13-6 54 0 0,1 1 0 0 0,1-1 0 0 0,-1 0 0 0 0,1 0-1 0 0,0 1 1 0 0,1-1 0 0 0,-1 1 0 0 0,1-1 0 0 0,1 1 0 0 0,-1-1 0 0 0,1 0 0 0 0,0 1 0 0 0,0-1-1 0 0,1 0 1 0 0,0 0 0 0 0,0 0 0 0 0,1 0 0 0 0,-1 0 0 0 0,1 0 0 0 0,0 0 0 0 0,1-1 0 0 0,0 0-1 0 0,-1 0 1 0 0,2 0 0 0 0,-1 0 0 0 0,0 0 0 0 0,1-1 0 0 0,0 0 0 0 0,0 0 0 0 0,0 0 0 0 0,1-1-1 0 0,-1 1 1 0 0,1-1 0 0 0,6 2-54 0 0,1 2-511 0 0,0 1 1 0 0,0-2-1 0 0,1 0 0 0 0,0-1 1 0 0,1 0-1 0 0,-1-1 0 0 0,1 0 0 0 0,0-1 1 0 0,-1-1-1 0 0,1-1 0 0 0,10 0 511 0 0,4-1-1150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0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1 924 0 0,'-14'-1'1547'0'0,"13"6"4589"0"0,2-3-6098 0 0,0 0-1 0 0,1 0 1 0 0,-1-1 0 0 0,0 1 0 0 0,0-1 0 0 0,1 1-1 0 0,-1-1 1 0 0,1 0 0 0 0,-1 0 0 0 0,1 1 0 0 0,0-1-1 0 0,0 0 1 0 0,-1 0 0 0 0,1 0 0 0 0,0-1 0 0 0,0 1-1 0 0,0 0 1 0 0,0-1 0 0 0,0 1 0 0 0,0-1-1 0 0,0 0 1 0 0,0 0 0 0 0,0 1 0 0 0,0-1 0 0 0,0-1-1 0 0,0 1 1 0 0,0 0 0 0 0,0 0 0 0 0,0-1 0 0 0,0 1-1 0 0,-1-1 1 0 0,2 0-38 0 0,328-18-137 0 0,-268 38-2943 0 0,-73-4-490 0 0,-4-7 2449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1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1404 0 0,'32'-5'592'0'0,"2"-2"-160"0"0,1 1 4 0 0,2 0-48 0 0,1-2-424 0 0,-6 1-220 0 0,3-2-836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0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1 836 0 0,'11'8'5737'0'0,"40"-7"-4499"0"0,-44-1-728 0 0,221 4 516 0 0,-8-1-6775 0 0,-205-3 4487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1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 1140 0 0,'7'-2'7861'0'0,"-29"-10"-4908"0"0,11 7-3747 0 0,6 6-7362 0 0,5-3 6988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1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11 673 836 0 0,'0'0'613'0'0,"0"0"28"0"0,0 0-26 0 0,0 0-54 0 0,0 0-35 0 0,0 0-70 0 0,0 0-90 0 0,0 0 2 0 0,0 0-13 0 0,0 0-45 0 0,0 0-12 0 0,0 0-33 0 0,0 0-12 0 0,0 0 23 0 0,0 0 14 0 0,0 0 7 0 0,0 0 0 0 0,6 2-25 0 0,15 1-142 0 0,1 0 0 0 0,-1-2 0 0 0,1 0-1 0 0,0-1 1 0 0,0-2 0 0 0,-1 0 0 0 0,1-1-1 0 0,-1-1 1 0 0,4-2-130 0 0,32-3 185 0 0,119-28 241 0 0,-175 37-442 0 0,0 0 1 0 0,0 0 0 0 0,0 0 0 0 0,0 0 0 0 0,0-1 0 0 0,0 1 0 0 0,0 0 0 0 0,0-1-1 0 0,0 1 1 0 0,-1 0 0 0 0,1-1 0 0 0,0 1 0 0 0,0-1 0 0 0,0 1 0 0 0,-1-1 0 0 0,1 0-1 0 0,0 1 1 0 0,0-1 0 0 0,-1 0 0 0 0,1 1 0 0 0,-1-1 0 0 0,1 0 0 0 0,-1 0 0 0 0,1 0-1 0 0,-1 0 1 0 0,1 1 0 0 0,-1-1 0 0 0,0 0 0 0 0,1 0 0 0 0,-1 0 0 0 0,0 0 0 0 0,0 0 0 0 0,0 0-1 0 0,0 0 1 0 0,0 0 0 0 0,0 0 0 0 0,0 0 0 0 0,0 0 0 0 0,0 0 0 0 0,0 0 0 0 0,0 0-1 0 0,-1 1 1 0 0,1-1 0 0 0,0 0 0 0 0,-1 0 0 0 0,1 0 0 0 0,-1 0 0 0 0,1 0 0 0 0,-1 1-1 0 0,1-1 1 0 0,-1 0 0 0 0,1 0 0 0 0,-1 1 0 0 0,0-1 0 0 0,1 0 0 0 0,-1 1 0 0 0,0-1-1 0 0,0 1 1 0 0,0-1 0 0 0,1 1 0 0 0,-1-1 0 0 0,0 1 0 0 0,0-1 0 0 0,0 1 0 0 0,0 0-1 0 0,0 0 1 0 0,0-1 0 0 0,0 1 0 0 0,0 0 15 0 0,-66-30-535 0 0,51 25 557 0 0,-1 1 1 0 0,1 1-1 0 0,-1 0 0 0 0,0 1 1 0 0,0 1-1 0 0,0 0 1 0 0,0 2-1 0 0,0 0 0 0 0,0 1 1 0 0,1 0-1 0 0,-1 1 0 0 0,0 1 1 0 0,1 1-1 0 0,0 1 1 0 0,0 0-1 0 0,0 0 0 0 0,1 2 1 0 0,0 0-1 0 0,1 1 1 0 0,0 0-1 0 0,0 1 0 0 0,-4 5-22 0 0,15-13 22 0 0,0 1-1 0 0,1 0 1 0 0,-1-1-1 0 0,1 1 0 0 0,-1 0 1 0 0,1 1-1 0 0,0-1 1 0 0,1 0-1 0 0,-1 0 0 0 0,0 1 1 0 0,1-1-1 0 0,0 1 1 0 0,0-1-1 0 0,0 1 0 0 0,0 0 1 0 0,1-1-1 0 0,-1 1 1 0 0,1 0-1 0 0,0 0 0 0 0,0-1 1 0 0,0 1-1 0 0,0 0 1 0 0,1 0-1 0 0,0-1 0 0 0,0 1 1 0 0,0 0-1 0 0,0-1 1 0 0,0 1-1 0 0,1-1 0 0 0,-1 0 1 0 0,1 1-1 0 0,0-1 0 0 0,0 0 1 0 0,0 0-1 0 0,1 0 1 0 0,-1 0-1 0 0,1 0 0 0 0,-1-1 1 0 0,1 1-1 0 0,0-1 1 0 0,3 2-22 0 0,144 60 111 0 0,-128-60-616 0 0,0-1 1 0 0,0-1-1 0 0,0 0 0 0 0,0-2 0 0 0,0-1 0 0 0,-1-1 1 0 0,1-1-1 0 0,0 0 0 0 0,-1-2 0 0 0,1-1 0 0 0,-1 0 1 0 0,-1-1-1 0 0,1-2 0 0 0,6-4 505 0 0,0-4-1377 0 0</inkml:trace>
  <inkml:trace contextRef="#ctx0" brushRef="#br0" timeOffset="571.234">827 8 1028 0 0,'4'-8'4877'0'0,"-17"19"-2457"0"0,0 16-1992 0 0,1-1 0 0 0,1 2-1 0 0,2-1 1 0 0,0 1-1 0 0,2 1 1 0 0,1 0-1 0 0,2-1 1 0 0,1 2 0 0 0,1-1-1 0 0,1 19-427 0 0,2-36 120 0 0,0 0 0 0 0,1-1-1 0 0,0 1 1 0 0,1-1 0 0 0,1 0-1 0 0,0 1 1 0 0,0-2 0 0 0,1 1 0 0 0,0 0-1 0 0,1-1 1 0 0,4 7-120 0 0,-7-13-55 0 0,-1 0-1 0 0,1 0 1 0 0,0 0-1 0 0,0 0 1 0 0,1 0-1 0 0,-1 0 1 0 0,1-1 0 0 0,0 0-1 0 0,0 0 1 0 0,0 0-1 0 0,0 0 1 0 0,1 0-1 0 0,-1-1 1 0 0,1 0 0 0 0,-1 0-1 0 0,1 0 1 0 0,0-1-1 0 0,0 1 1 0 0,-1-1-1 0 0,1 0 1 0 0,0-1-1 0 0,0 1 1 0 0,0-1 0 0 0,0 0-1 0 0,0 0 1 0 0,0 0-1 0 0,0-1 1 0 0,0 0-1 0 0,3-1 56 0 0,-4 1-303 0 0,0 0 0 0 0,0-1 0 0 0,1 1 0 0 0,-1-1 0 0 0,-1 0 0 0 0,1 0-1 0 0,0-1 1 0 0,0 1 0 0 0,-1-1 0 0 0,0 0 0 0 0,1 0 0 0 0,-1 0-1 0 0,0 0 1 0 0,-1-1 0 0 0,1 1 0 0 0,0-1 0 0 0,-1 1 0 0 0,0-1 0 0 0,0 0-1 0 0,0 0 1 0 0,0 0 0 0 0,-1 0 0 0 0,1-1 0 0 0,-1 1 0 0 0,0 0-1 0 0,-1 0 1 0 0,1-1 0 0 0,-1 1 0 0 0,0-5 303 0 0,0-3-1279 0 0</inkml:trace>
  <inkml:trace contextRef="#ctx0" brushRef="#br0" timeOffset="816.996">651 211 3408 0 0,'-6'-4'8232'0'0,"63"-9"-6895"0"0,69 9-1710 0 0,65 1-6729 0 0,-89-8 4565 0 0,-64 4 1328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1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1196 0 0,'11'2'3982'0'0,"15"-2"-3658"0"0,-25 0-33 0 0,166-13 1989 0 0,-14 4-1504 0 0,-9-1-3856 0 0,-124 3 544 0 0,-19 1 1315 0 0</inkml:trace>
  <inkml:trace contextRef="#ctx0" brushRef="#br0" timeOffset="277.495">394 27 968 0 0,'7'-26'6192'0'0,"-8"29"-1279"0"0,-6 33-4643 0 0,1 0 0 0 0,3 0 0 0 0,0 0 0 0 0,3 1-1 0 0,1-1 1 0 0,3 16-270 0 0,19 126-3182 0 0,-9-82-2061 0 0,-10-84 2546 0 0,-3-11 1579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130 184 1240 0 0,'18'2'6632'0'0,"-23"6"-4396"0"0,-13 20-2024 0 0,8 7-158 0 0,2 0 0 0 0,1 0 0 0 0,2 0 0 0 0,1 1 0 0 0,2 0 0 0 0,1 0 0 0 0,3 12-54 0 0,-2-30-29 0 0,-1-15-136 0 0,1 1-1 0 0,-1-1 1 0 0,0 0-1 0 0,0 1 1 0 0,0-1-1 0 0,0 0 1 0 0,-1 0-1 0 0,1 0 1 0 0,-1 0-1 0 0,0 0 1 0 0,1 0-1 0 0,-2 0 1 0 0,1-1-1 0 0,0 1 1 0 0,0 0-1 0 0,-1-1 1 0 0,1 0-1 0 0,-1 0 1 0 0,0 0 0 0 0,0 0-1 0 0,0 0 1 0 0,0 0-1 0 0,0-1 1 0 0,0 0-1 0 0,0 1 1 0 0,0-1-1 0 0,-3 0 166 0 0,4-1-1353 0 0,-2-2-9 0 0,-19-9 12 0 0</inkml:trace>
  <inkml:trace contextRef="#ctx0" brushRef="#br0" timeOffset="277.243">144 124 2064 0 0,'1'-3'82'0'0,"-1"1"0"0"0,1-1 0 0 0,0 1-1 0 0,-1-1 1 0 0,1 1 0 0 0,1 0 0 0 0,-1-1 0 0 0,0 1 0 0 0,0 0-1 0 0,1 0 1 0 0,0 0 0 0 0,-1 0 0 0 0,1 0 0 0 0,0 0 0 0 0,0 0-1 0 0,0 1 1 0 0,0-1 0 0 0,0 0 0 0 0,0 1 0 0 0,0 0 0 0 0,1 0-1 0 0,-1-1 1 0 0,0 1 0 0 0,1 1 0 0 0,-1-1 0 0 0,1 0-1 0 0,-1 1 1 0 0,1-1 0 0 0,0 1 0 0 0,-1 0 0 0 0,1-1 0 0 0,-1 1-1 0 0,1 1 1 0 0,0-1 0 0 0,-1 0 0 0 0,1 1 0 0 0,-1-1 0 0 0,1 1-1 0 0,-1 0 1 0 0,1 0 0 0 0,-1 0 0 0 0,0 0 0 0 0,1 0 0 0 0,-1 0-1 0 0,0 1 1 0 0,0-1 0 0 0,0 1 0 0 0,0-1 0 0 0,0 1-1 0 0,0 0 1 0 0,0 0 0 0 0,-1 0 0 0 0,1 0 0 0 0,0 0 0 0 0,-1 1-82 0 0,2 0 24 0 0,0 0 0 0 0,0 0 0 0 0,-1 1 0 0 0,0-1 0 0 0,0 1 0 0 0,0-1 0 0 0,0 1 0 0 0,0 0 0 0 0,-1 0 1 0 0,1-1-1 0 0,-1 1 0 0 0,0 0 0 0 0,0 0 0 0 0,-1 0 0 0 0,1 1 0 0 0,-1-1 0 0 0,0 0 0 0 0,0 0 0 0 0,0 0 1 0 0,-1 0-1 0 0,1 0 0 0 0,-1 0 0 0 0,0 0 0 0 0,0 0 0 0 0,-1 0 0 0 0,1 0 0 0 0,-1 0 0 0 0,1-1 0 0 0,-1 1 1 0 0,-1-1-1 0 0,1 1 0 0 0,0-1 0 0 0,-1 0 0 0 0,0 0 0 0 0,1 0 0 0 0,-1 0 0 0 0,0 0 0 0 0,-1 0 0 0 0,1-1 1 0 0,0 0-1 0 0,-1 0 0 0 0,-2 2-24 0 0,-161 75 86 0 0,123-83-4979 0 0,47-1 3627 0 0</inkml:trace>
  <inkml:trace contextRef="#ctx0" brushRef="#br0" timeOffset="556.926">831 95 1016 0 0,'-117'32'4759'0'0,"-28"82"-2513"0"0,135-102-2111 0 0,1 1 0 0 0,0 0 0 0 0,0 1 0 0 0,2 0 1 0 0,0 0-1 0 0,0 1 0 0 0,2 0 0 0 0,0 0 0 0 0,0 0 0 0 0,-1 13-135 0 0,4-23-44 0 0,2-1 0 0 0,-1 1-1 0 0,0-1 1 0 0,1 0-1 0 0,0 1 1 0 0,0-1 0 0 0,0 1-1 0 0,0-1 1 0 0,1 1 0 0 0,-1-1-1 0 0,1 1 1 0 0,1-1-1 0 0,-1 0 1 0 0,0 0 0 0 0,1 0-1 0 0,0 1 1 0 0,0-2-1 0 0,0 1 1 0 0,1 0 0 0 0,-1 0-1 0 0,1-1 1 0 0,0 1-1 0 0,0-1 1 0 0,0 0 0 0 0,0 0-1 0 0,1 0 1 0 0,-1 0-1 0 0,1-1 1 0 0,0 1 0 0 0,0-1-1 0 0,0 0 1 0 0,0 0-1 0 0,0 0 1 0 0,0-1 0 0 0,0 1-1 0 0,1-1 1 0 0,-1 0-1 0 0,0 0 1 0 0,1-1 0 0 0,0 1 44 0 0,107-18-5219 0 0,-81 4 3941 0 0</inkml:trace>
  <inkml:trace contextRef="#ctx0" brushRef="#br0" timeOffset="962.685">1207 187 1088 0 0,'-27'19'4291'0'0,"-3"4"-3718"0"0,-121 177 483 0 0,125-175-5390 0 0,18-22 3072 0 0</inkml:trace>
  <inkml:trace contextRef="#ctx0" brushRef="#br0" timeOffset="1228.338">883 280 1508 0 0,'22'-20'5677'0'0,"16"40"-4416"0"0,-29-12-1111 0 0,130 89 131 0 0,-75-60-4229 0 0,-52-35 1335 0 0,-11-2 1281 0 0</inkml:trace>
  <inkml:trace contextRef="#ctx0" brushRef="#br0" timeOffset="1474.415">1432 206 1008 0 0,'28'12'6131'0'0,"25"-10"-5817"0"0,-32-2 345 0 0,169 1-1620 0 0,-138-1-3569 0 0,-50 0 3369 0 0</inkml:trace>
  <inkml:trace contextRef="#ctx0" brushRef="#br0" timeOffset="1676.683">1511 361 2224 0 0,'7'9'7425'0'0,"40"-9"-6779"0"0,-37 0 113 0 0,159-19-903 0 0,-54-4-2725 0 0,-61 12 141 0 0,1-4 84 0 0,-26 6 1379 0 0</inkml:trace>
  <inkml:trace contextRef="#ctx0" brushRef="#br0" timeOffset="1954.322">2195 217 1616 0 0,'-6'3'324'0'0,"-1"0"-1"0"0,1 1 1 0 0,0 0-1 0 0,0 0 1 0 0,0 1-1 0 0,0 0 1 0 0,1 0 0 0 0,0 0-1 0 0,0 0 1 0 0,0 1-1 0 0,0 0 1 0 0,1 0-1 0 0,0 0 1 0 0,1 1-1 0 0,-1-1 1 0 0,1 1 0 0 0,0 0-1 0 0,1 0 1 0 0,0 0-1 0 0,0 0 1 0 0,0 2-324 0 0,2-6 44 0 0,1 1-1 0 0,0-1 1 0 0,0 0 0 0 0,0 1 0 0 0,0-1-1 0 0,0 0 1 0 0,1 0 0 0 0,-1 0 0 0 0,1 0-1 0 0,0 0 1 0 0,0 0 0 0 0,0-1 0 0 0,0 1-1 0 0,1-1 1 0 0,-1 1 0 0 0,1-1 0 0 0,-1 0-1 0 0,1 0 1 0 0,0 0 0 0 0,0 0 0 0 0,0 0-1 0 0,0-1 1 0 0,0 1 0 0 0,0-1 0 0 0,0 0-1 0 0,1 0 1 0 0,-1 0 0 0 0,0 0 0 0 0,1-1-1 0 0,1 1-43 0 0,111 10 203 0 0,33-43-755 0 0,-148 32 540 0 0,0 0 0 0 0,0-1-1 0 0,0 1 1 0 0,0 0 0 0 0,0-1 0 0 0,0 1 0 0 0,-1 0 0 0 0,1-1 0 0 0,0 1 0 0 0,0-1 0 0 0,0 0 0 0 0,0 1 0 0 0,0-1 0 0 0,-1 0 0 0 0,1 1 0 0 0,0-1 0 0 0,-1 0 0 0 0,1 0 0 0 0,0 1 0 0 0,-1-1 0 0 0,1 0 0 0 0,-1 0 0 0 0,0 0 0 0 0,1 0 0 0 0,-1 0 0 0 0,1 0 0 0 0,-1 0 0 0 0,0 0 0 0 0,0 0 0 0 0,0 0 0 0 0,0 0 0 0 0,0 0 0 0 0,0 0 0 0 0,0 0 0 0 0,0 0 0 0 0,0 0 0 0 0,0 0 0 0 0,0 0 0 0 0,-1 0 0 0 0,1 0 0 0 0,0 0 0 0 0,-1 0 0 0 0,1 0 0 0 0,-1 0 0 0 0,1 0 0 0 0,-1 0 0 0 0,1 1 0 0 0,-1-1 0 0 0,1 0 0 0 0,-1 0 0 0 0,0 1 0 0 0,0-1 0 0 0,1 0 0 0 0,-1 1 0 0 0,0-1 0 0 0,0 1 0 0 0,0-1 0 0 0,0 1 0 0 0,0-1 0 0 0,0 1 0 0 0,0-1 0 0 0,0 1 0 0 0,0 0 12 0 0,-65-28-478 0 0,-173-14-1898 0 0,219 29-223 0 0,14 6 1355 0 0</inkml:trace>
  <inkml:trace contextRef="#ctx0" brushRef="#br0" timeOffset="2220.321">2551 1 1564 0 0,'28'2'5493'0'0,"9"19"-4295"0"0,-23-5-1025 0 0,-1 0 1 0 0,0 0 0 0 0,-1 1 0 0 0,-1 1-1 0 0,0 0 1 0 0,-1 1 0 0 0,-1-1-1 0 0,-1 2 1 0 0,-1-1 0 0 0,-1 1-1 0 0,0 0 1 0 0,-2 1 0 0 0,0-1 0 0 0,-1 1-1 0 0,-1 0 1 0 0,-2 0 0 0 0,0 13-174 0 0,-2-17-7 0 0,0 0 0 0 0,-2 0 0 0 0,0-1 0 0 0,-1 1 0 0 0,0-1 0 0 0,-1 0 0 0 0,-1 0 0 0 0,-1-1 0 0 0,0 0 0 0 0,-1-1 0 0 0,-1 1 0 0 0,0-2 0 0 0,-1 1 0 0 0,-8 7 7 0 0,9-9-538 0 0,-1-1 0 0 0,-1-1 0 0 0,1 1 0 0 0,-2-2 0 0 0,1 0 0 0 0,-1 0 0 0 0,0-2 0 0 0,-1 1 1 0 0,0-2-1 0 0,-9 4 538 0 0,-20-6-2691 0 0,14-19 1455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1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48 152 1868 0 0,'0'0'582'0'0,"0"0"-16"0"0,0 0-51 0 0,0 0-86 0 0,0 0-65 0 0,0 0-88 0 0,0 0-47 0 0,4-4 36 0 0,32-51 2339 0 0,-26 33-976 0 0,3-5-243 0 0,-16 49-1183 0 0,-46 280-280 0 0,48-294 178 0 0,-1 1 0 0 0,0-1 0 0 0,-1 0 0 0 0,0 0 0 0 0,0 0 0 0 0,-1 0 0 0 0,0 0 0 0 0,0-1 1 0 0,-1 1-1 0 0,0-1 0 0 0,0 0 0 0 0,-1-1 0 0 0,-6 7-100 0 0,73-12-274 0 0,-59-1-2 0 0,39-5-6087 0 0,-46-6 3781 0 0,-1-3 1321 0 0</inkml:trace>
  <inkml:trace contextRef="#ctx0" brushRef="#br0" timeOffset="328.13">107 17 1240 0 0,'3'-17'5155'0'0,"-23"53"-4347"0"0,10-17-631 0 0,-54 99-1032 0 0,59-113-2780 0 0,5-5 2429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1280 0 0,'13'2'6607'0'0,"30"0"-6064"0"0,1-2-1 0 0,0-1 0 0 0,-1-3 1 0 0,1-2-1 0 0,31-8-542 0 0,-36 5 109 0 0,-18 6-110 0 0,0-1 0 0 0,-1-2 0 0 0,1 0 0 0 0,-1 0 0 0 0,-1-2 0 0 0,1-1-1 0 0,-1 0 1 0 0,-1-1 0 0 0,0-2 0 0 0,3-2 1 0 0,-20 12-18 0 0,-1 0 0 0 0,1 0 0 0 0,-1 0-1 0 0,0 0 1 0 0,0 0 0 0 0,0 0 0 0 0,0 0 0 0 0,0 0 0 0 0,0 0 0 0 0,0 0-1 0 0,-1 0 1 0 0,1 0 0 0 0,-1 0 0 0 0,1 0 0 0 0,-1 0 0 0 0,0 0 0 0 0,0 0-1 0 0,0 0 1 0 0,0 1 0 0 0,0-1 0 0 0,0 0 0 0 0,-1 1 0 0 0,1-1 0 0 0,-1 1-1 0 0,1-1 1 0 0,-1 1 0 0 0,1-1 0 0 0,-1 1 0 0 0,0 0 0 0 0,1 0 0 0 0,-1 0-1 0 0,0 0 1 0 0,0 0 0 0 0,0 1 0 0 0,0-1 0 0 0,0 0 0 0 0,0 1 0 0 0,0-1 0 0 0,0 1-1 0 0,0 0 1 0 0,0 0 0 0 0,0 0 0 0 0,0 0 0 0 0,0 0 0 0 0,0 0 0 0 0,0 1-1 0 0,0-1 1 0 0,-1 1 18 0 0,-20-6 43 0 0,-1 1-1 0 0,0 2 0 0 0,0 0 1 0 0,0 2-1 0 0,1 0 1 0 0,-1 2-1 0 0,0 0 0 0 0,0 2 1 0 0,1 1-1 0 0,0 1 0 0 0,0 0 1 0 0,0 2-1 0 0,1 1 1 0 0,0 0-1 0 0,0 2 0 0 0,-17 11-42 0 0,35-18 46 0 0,-1 0 0 0 0,1 0 0 0 0,0 0-1 0 0,0 1 1 0 0,1-1 0 0 0,-1 1 0 0 0,1 0 0 0 0,0 0-1 0 0,0 0 1 0 0,0 1 0 0 0,1-1 0 0 0,0 1 0 0 0,0-1-1 0 0,0 1 1 0 0,1 0 0 0 0,0 0 0 0 0,0-1 0 0 0,0 1-1 0 0,1 0 1 0 0,0 0 0 0 0,0 0 0 0 0,1 4-46 0 0,4 2 54 0 0,0 0 0 0 0,1 0 0 0 0,0 0 0 0 0,1-1 0 0 0,0 0 0 0 0,1 0 0 0 0,0-1-1 0 0,1 0 1 0 0,0 0 0 0 0,1-1 0 0 0,0 0 0 0 0,0-1 0 0 0,1 0 0 0 0,0-1 0 0 0,0 0 0 0 0,1 0 0 0 0,0-1 0 0 0,4 1-54 0 0,238 68-861 0 0,-237-71 342 0 0,0-1 0 0 0,0-1 0 0 0,0 0-1 0 0,0-2 1 0 0,0 0 0 0 0,0 0 0 0 0,0-2-1 0 0,0 0 1 0 0,0-1 0 0 0,-1-1 0 0 0,1 0 0 0 0,-1-1-1 0 0,0-1 1 0 0,3-2 519 0 0,6-11-1201 0 0,-6-3 61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3180 0 0,'62'-4'5431'0'0,"28"-10"-4113"0"0,7 0-1941 0 0,3 3-5566 0 0,-95 7 5016 0 0</inkml:trace>
  <inkml:trace contextRef="#ctx0" brushRef="#br0" timeOffset="264.291">98 447 1392 0 0,'16'17'6901'0'0,"47"-14"-5786"0"0,-53-3-638 0 0,99-14-1240 0 0,-9-28-4877 0 0,-85 29 4198 0 0</inkml:trace>
  <inkml:trace contextRef="#ctx0" brushRef="#br0" timeOffset="514.141">563 137 1636 0 0,'12'-1'3839'0'0,"49"13"-1249"0"0,-53-5-2472 0 0,0 0-1 0 0,0 1 1 0 0,-1-1 0 0 0,0 2 0 0 0,-1-1 0 0 0,0 1 0 0 0,0 0 0 0 0,0 0-1 0 0,-2 1 1 0 0,1 0 0 0 0,-1 0 0 0 0,0 0 0 0 0,-1 0 0 0 0,0 0 0 0 0,-1 1-1 0 0,0-1 1 0 0,-1 1 0 0 0,0 0 0 0 0,0-1 0 0 0,-1 1 0 0 0,-1 0 0 0 0,-1 9-118 0 0,-22 92 1318 0 0,26-111-1385 0 0,1 1 0 0 0,-1 0 1 0 0,1-1-1 0 0,0 0 0 0 0,-1 1 0 0 0,1-1 1 0 0,0 0-1 0 0,0 0 0 0 0,-1 0 1 0 0,1-1-1 0 0,0 1 0 0 0,0-1 0 0 0,0 0 1 0 0,0 0-1 0 0,0 0 0 0 0,0 0 1 0 0,0 0-1 0 0,0 0 0 0 0,0-1 0 0 0,0 0 1 0 0,0 1-1 0 0,0-1 0 0 0,-1 0 1 0 0,1 0-1 0 0,0-1 0 0 0,-1 1 0 0 0,1-1 1 0 0,0 1-1 0 0,0-1 67 0 0,10-4-707 0 0,-1 0 0 0 0,1 0 0 0 0,-1-1 0 0 0,-1 0 0 0 0,1-1 0 0 0,-1-1 0 0 0,0 0 0 0 0,-1 0 1 0 0,0-1-1 0 0,4-6 707 0 0,5-12-1272 0 0</inkml:trace>
  <inkml:trace contextRef="#ctx0" brushRef="#br0" timeOffset="747.011">1058 3 968 0 0,'21'-2'4089'0'0,"18"22"-2787"0"0,-26-8-1043 0 0,0 1-1 0 0,-1 0 1 0 0,-1 0 0 0 0,0 1 0 0 0,-1 1 0 0 0,-1 0 0 0 0,0 0 0 0 0,-1 0 0 0 0,0 1 0 0 0,-2 1 0 0 0,1-1 0 0 0,-2 1 0 0 0,-1 0 0 0 0,0 0 0 0 0,-1 1 0 0 0,0-1-1 0 0,-2 1 1 0 0,0-1 0 0 0,-1 6-259 0 0,0-10 68 0 0,0 1-1 0 0,0 0 0 0 0,-2-1 0 0 0,0 1 0 0 0,0 0 0 0 0,-1-1 1 0 0,-1 0-1 0 0,0 0 0 0 0,-1 0 0 0 0,0 0 0 0 0,-1-1 1 0 0,-1 0-1 0 0,0 1-67 0 0,-6 8-247 0 0,0-1 0 0 0,-1 0 0 0 0,-2-1 0 0 0,0-1 0 0 0,0 0 0 0 0,-2-1 0 0 0,0-1 0 0 0,-11 7 247 0 0,-175 84-6509 0 0,166-98 5184 0 0,-1-4-1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1440 0 0,'-106'34'4901'0'0,"-19"85"-1938"0"0,120-113-2932 0 0,1 0 1 0 0,-1 0-1 0 0,1 0 0 0 0,0 1 0 0 0,0 0 1 0 0,1-1-1 0 0,0 1 0 0 0,0 1 1 0 0,1-1-1 0 0,0 0 0 0 0,0 1 0 0 0,1-1 1 0 0,0 1-1 0 0,0-1 0 0 0,0 1 0 0 0,1-1 1 0 0,0 1-1 0 0,1 0 0 0 0,0-1 0 0 0,0 1 1 0 0,1-1-1 0 0,0 1 0 0 0,0-1 0 0 0,0 0 1 0 0,1 0-1 0 0,0 0 0 0 0,1 0 0 0 0,-1 0 1 0 0,1-1-1 0 0,1 0 0 0 0,-1 0 1 0 0,1 0-1 0 0,0 0 0 0 0,0 0 0 0 0,1-1 1 0 0,0 0-1 0 0,0-1 0 0 0,0 1 0 0 0,0-1 1 0 0,1 0-1 0 0,-1 0 0 0 0,1-1 0 0 0,0 0 1 0 0,7 2-32 0 0,-4-3-444 0 0,1 0 0 0 0,0 0 0 0 0,0-1 0 0 0,0 0 0 0 0,0-1 0 0 0,0 0 0 0 0,0-1 0 0 0,-1 0 0 0 0,1-1 0 0 0,0 0 0 0 0,0-1 0 0 0,-1 0 1 0 0,0-1-1 0 0,0 0 0 0 0,0 0 0 0 0,0-1 0 0 0,0 0 0 0 0,6-6 444 0 0,8-7-1169 0 0</inkml:trace>
  <inkml:trace contextRef="#ctx0" brushRef="#br0" timeOffset="232.215">749 35 1540 0 0,'-46'21'4773'0'0,"-9"41"-3012"0"0,52-57-1468 0 0,-14 21 13 0 0,3 1 1 0 0,0 0 0 0 0,1 1-1 0 0,2 1 1 0 0,1-1 0 0 0,1 2 0 0 0,2 0-1 0 0,-4 25-306 0 0,-1 0-1412 0 0,-8-44-5249 0 0,20-11 5458 0 0</inkml:trace>
  <inkml:trace contextRef="#ctx0" brushRef="#br0" timeOffset="466.637">403 146 1612 0 0,'0'1'87'0'0,"0"-1"0"0"0,0 1 1 0 0,1-1-1 0 0,-1 1 0 0 0,0-1 0 0 0,1 1 0 0 0,-1-1 1 0 0,0 1-1 0 0,1-1 0 0 0,-1 0 0 0 0,0 1 0 0 0,1-1 0 0 0,-1 0 1 0 0,1 1-1 0 0,-1-1 0 0 0,1 0 0 0 0,-1 1 0 0 0,1-1 0 0 0,-1 0 1 0 0,1 0-1 0 0,-1 0 0 0 0,1 0 0 0 0,-1 1 0 0 0,1-1 0 0 0,-1 0 1 0 0,1 0-1 0 0,-1 0 0 0 0,1 0 0 0 0,-1 0 0 0 0,1 0 0 0 0,-1 0 1 0 0,1 0-1 0 0,0 0 0 0 0,-1-1 0 0 0,1 1 0 0 0,-1 0 0 0 0,1 0 1 0 0,-1 0-1 0 0,1-1 0 0 0,-1 1 0 0 0,1 0 0 0 0,-1 0 0 0 0,0-1 1 0 0,1 1-1 0 0,-1 0 0 0 0,1-1 0 0 0,-1 1 0 0 0,0-1 0 0 0,1 1 1 0 0,-1-1-1 0 0,0 1 0 0 0,1 0 0 0 0,-1-1 0 0 0,0 1 1 0 0,0-1-1 0 0,0 1 0 0 0,1-1 0 0 0,-1 1 0 0 0,0-1 0 0 0,0 0 1 0 0,0 1-1 0 0,0-1 0 0 0,0 1 0 0 0,0-1 0 0 0,0 1 0 0 0,0-1 1 0 0,0 1-1 0 0,0-1 0 0 0,0 1 0 0 0,0-1-87 0 0,34 37 626 0 0,-31-32-328 0 0,31 34-60 0 0,2-2-1 0 0,1-1 1 0 0,2-2 0 0 0,1-2-1 0 0,28 16-237 0 0,19-8-5208 0 0,-86-38 3948 0 0,-1-1 66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31 211 2132 0 0,'-19'8'5801'0'0,"14"18"-5592"0"0,2 0-1 0 0,0 1 1 0 0,2-1 0 0 0,1 1-1 0 0,1-1 1 0 0,1 0-1 0 0,2 1 1 0 0,0-1-1 0 0,2-1 1 0 0,1 1-1 0 0,0-1 1 0 0,10 20-209 0 0,7 36-652 0 0,-24-81 547 0 0,-1 0 0 0 0,1-1 0 0 0,-1 1 0 0 0,1 0 0 0 0,0 0 0 0 0,-1 0 0 0 0,1-1 0 0 0,-1 1 0 0 0,1 0 0 0 0,-1 0 0 0 0,0 0 0 0 0,1 0 0 0 0,-1 0 0 0 0,1 0 0 0 0,-1 0 0 0 0,1 0 0 0 0,-1 0 0 0 0,1 0 0 0 0,-1 0 0 0 0,1 0 0 0 0,-1 1 0 0 0,1-1 0 0 0,-1 0 0 0 0,1 0 0 0 0,-1 0 0 0 0,1 1 0 0 0,0-1 0 0 0,-1 0 0 0 0,1 0 0 0 0,-1 1 0 0 0,1-1 0 0 0,0 1 0 0 0,-1-1 0 0 0,1 0 0 0 0,0 1 0 0 0,-1-1 0 0 0,1 1 0 0 0,0-1 0 0 0,-1 0 0 0 0,1 1 0 0 0,0-1 0 0 0,0 1 0 0 0,0-1 0 0 0,-1 1 0 0 0,1-1 0 0 0,0 1 0 0 0,0-1 0 0 0,0 1 0 0 0,0-1 0 0 0,0 1 0 0 0,0 0 0 0 0,0-1 0 0 0,0 1 0 0 0,0-1 0 0 0,0 1 0 0 0,1-1 0 0 0,-1 1 0 0 0,0-1 0 0 0,0 1 0 0 0,0-1 0 0 0,1 0 0 0 0,-1 1 0 0 0,0-1 0 0 0,0 1 0 0 0,1 0 105 0 0,-11-11-1223 0 0</inkml:trace>
  <inkml:trace contextRef="#ctx0" brushRef="#br0" timeOffset="279.151">67 9 1236 0 0,'4'-2'101'0'0,"0"1"-1"0"0,0-1 1 0 0,1 1 0 0 0,-1 0-1 0 0,1 1 1 0 0,-1-1 0 0 0,0 1-1 0 0,1 0 1 0 0,-1 0 0 0 0,1 0-1 0 0,-1 0 1 0 0,1 1 0 0 0,-1 0-1 0 0,1 0 1 0 0,-1 0 0 0 0,0 1-1 0 0,0-1 1 0 0,0 1 0 0 0,0 0-1 0 0,0 0 1 0 0,0 0 0 0 0,0 1-1 0 0,0-1 1 0 0,-1 1 0 0 0,1 0-1 0 0,-1 0 1 0 0,0 0 0 0 0,0 1-1 0 0,0-1 1 0 0,-1 1 0 0 0,1 0-1 0 0,-1-1 1 0 0,1 1 0 0 0,-1 0-1 0 0,-1 0 1 0 0,1 1 0 0 0,0-1-1 0 0,-1 0 1 0 0,0 0-1 0 0,0 2-100 0 0,0 4 113 0 0,0 0 0 0 0,0-1 0 0 0,-1 1 0 0 0,-1 0 0 0 0,0 0 0 0 0,0 0 0 0 0,0 0 0 0 0,-2 0 0 0 0,1-1 0 0 0,-1 1 0 0 0,0-1 0 0 0,-1 0 0 0 0,0 0 0 0 0,-1 0 0 0 0,0 0-1 0 0,0-1 1 0 0,-1 1 0 0 0,0-2 0 0 0,0 1 0 0 0,-1-1 0 0 0,0 1 0 0 0,0-2 0 0 0,-1 1 0 0 0,0-1 0 0 0,0 0 0 0 0,0-1 0 0 0,-1 0 0 0 0,0 0 0 0 0,0-1 0 0 0,0 0-1 0 0,-4 0-112 0 0,-8 3-330 0 0,6-9-5472 0 0,21-4 4559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3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1428 0 0,'13'-1'6633'0'0,"29"2"-5681"0"0,-13 0-494 0 0,26 1-298 0 0,39-1-1051 0 0,-37-10-2563 0 0,-44 6 1118 0 0,-4-4 1230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2352 0 0,'0'-4'152'0'0,"1"0"0"0"0,0 1 0 0 0,0-1 0 0 0,1 0 0 0 0,-1 1 0 0 0,0-1-1 0 0,1 1 1 0 0,0 0 0 0 0,0-1 0 0 0,0 1 0 0 0,0 0 0 0 0,1 0 0 0 0,-1 0 0 0 0,1 1 0 0 0,0-1-1 0 0,0 1 1 0 0,0-1 0 0 0,0 1 0 0 0,0 0 0 0 0,0 0 0 0 0,0 0 0 0 0,1 0 0 0 0,-1 1 0 0 0,1 0-1 0 0,-1-1 1 0 0,1 1 0 0 0,0 0 0 0 0,0 1 0 0 0,-1-1 0 0 0,1 1 0 0 0,0 0 0 0 0,0-1 0 0 0,0 2-1 0 0,-1-1 1 0 0,1 0 0 0 0,0 1 0 0 0,2 0-152 0 0,1 3 63 0 0,1 1 0 0 0,-2 0 0 0 0,1 0 0 0 0,-1 0 0 0 0,1 1 0 0 0,-1 0 0 0 0,-1 0 0 0 0,1 0 0 0 0,-1 1 0 0 0,0-1 0 0 0,-1 2 0 0 0,0-1 0 0 0,0 0 0 0 0,0 1 0 0 0,-1-1 0 0 0,0 1 0 0 0,0 0 0 0 0,-1 0-1 0 0,0 0 1 0 0,-1 1 0 0 0,0-1 0 0 0,0 0 0 0 0,-1 1 0 0 0,0-1 0 0 0,0 0 0 0 0,-1 1 0 0 0,0-1-63 0 0,0 4 148 0 0,-1 0 0 0 0,-1 0-1 0 0,0 0 1 0 0,-1 0 0 0 0,0 0 0 0 0,0-1-1 0 0,-1 0 1 0 0,-1 0 0 0 0,0 0-1 0 0,-1-1 1 0 0,-6 9-148 0 0,-34 68 1345 0 0,47-86-1320 0 0,0-1-45 0 0,66 3-1605 0 0,140-72-6654 0 0,-174 58 7044 0 0</inkml:trace>
  <inkml:trace contextRef="#ctx0" brushRef="#br0" timeOffset="358.847">627 513 1688 0 0,'40'9'4400'0'0,"50"-72"-2698"0"0,-77 47-1609 0 0,-2-1 1 0 0,0-1-1 0 0,-2 0 0 0 0,1 0 1 0 0,-2-1-1 0 0,-1 0 0 0 0,0 0 1 0 0,-1-1-1 0 0,-2 0 0 0 0,0 0 1 0 0,0 0-1 0 0,-2-1 0 0 0,-1 1 1 0 0,0 0-1 0 0,-2-9-93 0 0,1 23 67 0 0,0 0-1 0 0,0 0 1 0 0,-1 0-1 0 0,0 0 1 0 0,0 0-1 0 0,0 0 1 0 0,-1 0-1 0 0,0 0 1 0 0,0 1-1 0 0,0-1 1 0 0,-1 1-1 0 0,0-1 0 0 0,0 1 1 0 0,0 0-1 0 0,-1 0 1 0 0,1 0-1 0 0,-1 1 1 0 0,-1-1-1 0 0,1 1 1 0 0,0 0-1 0 0,-1 0 1 0 0,0 0-1 0 0,0 1 1 0 0,0 0-1 0 0,0 0 1 0 0,-1 0-1 0 0,1 0 1 0 0,-1 1-1 0 0,0 0 1 0 0,0 0-1 0 0,1 1 1 0 0,-2-1-67 0 0,1 5 35 0 0,0 1 1 0 0,1-1-1 0 0,0 1 0 0 0,0 0 1 0 0,0 0-1 0 0,0 1 1 0 0,0-1-1 0 0,1 1 0 0 0,0 0 1 0 0,0 0-1 0 0,0 1 1 0 0,1-1-1 0 0,0 1 0 0 0,0 0 1 0 0,0 0-1 0 0,1 0 1 0 0,0 0-1 0 0,0 0 1 0 0,0 0-1 0 0,1 1 0 0 0,0-1 1 0 0,0 0-1 0 0,1 1 1 0 0,-1-1-1 0 0,1 1 0 0 0,1 2-35 0 0,0 11-37 0 0,0 0-1 0 0,2 0 1 0 0,0 0-1 0 0,1 0 0 0 0,1-1 1 0 0,1 0-1 0 0,0 0 0 0 0,2 0 1 0 0,0-1-1 0 0,1 0 0 0 0,1-1 1 0 0,6 9 37 0 0,35 74-4416 0 0,-42-52 549 0 0,-9-37 2647 0 0</inkml:trace>
  <inkml:trace contextRef="#ctx0" brushRef="#br0" timeOffset="639.277">567 449 3240 0 0,'5'-7'415'0'0,"0"0"-1"0"0,1 0 0 0 0,0 1 0 0 0,0 0 1 0 0,0 0-1 0 0,0 0 0 0 0,1 1 0 0 0,0 0 1 0 0,0 0-1 0 0,1 1 0 0 0,-1 0 0 0 0,1 0 1 0 0,0 1-1 0 0,0 0 0 0 0,6-2-414 0 0,208-21 686 0 0,-201 26-828 0 0,147-1-6528 0 0,-128 1 5306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1272 0 0,'48'-1'6006'0'0,"72"-8"-4680"0"0,48-12-506 0 0,112-20-5308 0 0,-234 24 1820 0 0,-36 12 1336 0 0</inkml:trace>
  <inkml:trace contextRef="#ctx0" brushRef="#br0" timeOffset="246.402">354 4 2104 0 0,'-6'-4'6526'0'0,"-20"49"-4939"0"0,22-21-1412 0 0,1 1 0 0 0,0 0 0 0 0,2 0 0 0 0,1 0 0 0 0,1-1 0 0 0,2 1 0 0 0,0 0 0 0 0,1 0 0 0 0,4 10-175 0 0,-4-17-64 0 0,28 133-1819 0 0,23-7-5029 0 0,-47-130 5703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1792 0 0,'5'-2'2102'0'0,"3"8"5157"0"0,-10 9-7322 0 0,1 195 1023 0 0,13-140-1419 0 0,0-2-4321 0 0,-12-66 3446 0 0,0-2 58 0 0,0 0-75 0 0,0 0-15 0 0</inkml:trace>
  <inkml:trace contextRef="#ctx0" brushRef="#br0" timeOffset="245.71">290 2 888 0 0,'9'-1'229'0'0,"0"1"-1"0"0,0 0 1 0 0,0 0 0 0 0,0 1 0 0 0,0 0-1 0 0,0 0 1 0 0,0 1 0 0 0,0 0-1 0 0,-1 1 1 0 0,1 0 0 0 0,-1 0-1 0 0,1 1 1 0 0,-1 0 0 0 0,0 0-1 0 0,-1 1 1 0 0,1 0 0 0 0,-1 0-1 0 0,0 1 1 0 0,0 0 0 0 0,-1 0 0 0 0,0 1-1 0 0,0 0 1 0 0,0 0 0 0 0,-1 0-1 0 0,0 1 1 0 0,0 0 0 0 0,-1 0-1 0 0,0 0 1 0 0,0 0 0 0 0,-1 0-1 0 0,0 1 1 0 0,1 7-229 0 0,24 185 2112 0 0,-32-177-2081 0 0,-2-1 0 0 0,0 0-1 0 0,-1-1 1 0 0,-2 0-1 0 0,0 0 1 0 0,-1-1 0 0 0,-1 0-1 0 0,-1 0 1 0 0,-1-1-1 0 0,-1-1 1 0 0,-1 0 0 0 0,0-1-1 0 0,-1-1 1 0 0,-8 6-31 0 0,2 3-343 0 0,-17 10-1924 0 0,6-25-2086 0 0,24-14 3189 0 0,-3-12 40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8 1004 0 0,'-10'-3'354'0'0,"-1"2"0"0"0,1-1 0 0 0,0 1 0 0 0,-1 0 0 0 0,1 1 0 0 0,0 1 0 0 0,-1-1 0 0 0,1 2 0 0 0,0-1-1 0 0,-1 1 1 0 0,1 1 0 0 0,0 0 0 0 0,0 0 0 0 0,1 1 0 0 0,-1 0 0 0 0,1 1 0 0 0,-3 2-354 0 0,2 0 145 0 0,-1 0 0 0 0,2 0 0 0 0,-1 1 0 0 0,1 1 0 0 0,1-1 0 0 0,-1 1 0 0 0,2 1 0 0 0,-1 0 0 0 0,1 0 0 0 0,1 0 0 0 0,0 1 0 0 0,0 0 0 0 0,1 0 0 0 0,0 0 0 0 0,1 1-1 0 0,0-1 1 0 0,1 1 0 0 0,1 0 0 0 0,-1 0 0 0 0,2 1 0 0 0,0-1 0 0 0,0 5-145 0 0,1-8 5 0 0,1 1 1 0 0,0 0-1 0 0,0 0 0 0 0,1-1 0 0 0,0 1 1 0 0,1-1-1 0 0,0 1 0 0 0,0-1 0 0 0,1 0 0 0 0,0 0 1 0 0,1-1-1 0 0,0 1 0 0 0,0-1 0 0 0,1 0 1 0 0,0 0-1 0 0,0-1 0 0 0,1 0 0 0 0,2 2-5 0 0,-2-4-339 0 0,-1 1 0 0 0,1-1 0 0 0,1-1-1 0 0,-1 1 1 0 0,1-1 0 0 0,0 0 0 0 0,0-1 0 0 0,0 0-1 0 0,0 0 1 0 0,0-1 0 0 0,1 0 0 0 0,-1-1 0 0 0,8 1 339 0 0,27 0-2681 0 0,-25-2 1451 0 0</inkml:trace>
  <inkml:trace contextRef="#ctx0" brushRef="#br0" timeOffset="292.759">621 129 1460 0 0,'-81'70'4380'0'0,"61"-47"-4147"0"0,2 1 0 0 0,0 1 0 0 0,2 1 0 0 0,1 0-1 0 0,1 1 1 0 0,1 1 0 0 0,2 0 0 0 0,0 0 0 0 0,-4 22-233 0 0,2-34-4617 0 0,7-16 3350 0 0</inkml:trace>
  <inkml:trace contextRef="#ctx0" brushRef="#br0" timeOffset="529.49">312 264 976 0 0,'12'-36'6209'0'0,"36"54"-4000"0"0,-29-7-2227 0 0,78 46 543 0 0,38 20-1402 0 0,-41-34-3938 0 0,-77-37 3530 0 0,-5-3 25 0 0</inkml:trace>
  <inkml:trace contextRef="#ctx0" brushRef="#br0" timeOffset="808.634">960 140 1056 0 0,'11'-9'5820'0'0,"18"2"-5455"0"0,-23 6 85 0 0,154-27 27 0 0,-52 14-5299 0 0,-95 13 3580 0 0</inkml:trace>
  <inkml:trace contextRef="#ctx0" brushRef="#br0" timeOffset="1011.741">1037 281 2876 0 0,'20'9'3930'0'0,"25"-9"-3117"0"0,-34 0-240 0 0,145-4 168 0 0,-1-13-5225 0 0,-129 12 3201 0 0,1 1 49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1272 0 0,'0'0'830'0'0,"-1"-11"246"0"0,7 2 2069 0 0,23-25-1357 0 0,-52 201 427 0 0,41 31-1706 0 0,-3-52-2244 0 0,-15-145 751 0 0,-9 8-3082 0 0,7-13 2877 0 0,-3-3-36 0 0</inkml:trace>
  <inkml:trace contextRef="#ctx0" brushRef="#br0" timeOffset="247.7">50 116 1100 0 0,'5'-9'302'0'0,"0"0"0"0"0,1 0 0 0 0,0 0 0 0 0,1 1 0 0 0,0-1-1 0 0,0 2 1 0 0,1-1 0 0 0,0 1 0 0 0,0 0 0 0 0,0 1 0 0 0,1 0 0 0 0,0 0 0 0 0,0 1 0 0 0,1 0 0 0 0,2-1-302 0 0,-7 7 45 0 0,-1-1 1 0 0,0 1 0 0 0,0 0-1 0 0,0 0 1 0 0,0 0 0 0 0,0 1 0 0 0,0 0-1 0 0,0 0 1 0 0,0 0 0 0 0,0 0 0 0 0,-1 0-1 0 0,1 1 1 0 0,-1-1 0 0 0,0 1 0 0 0,0 0-1 0 0,0 0 1 0 0,0 0 0 0 0,0 1-1 0 0,-1-1 1 0 0,1 1 0 0 0,-1-1 0 0 0,0 1-1 0 0,0 0 1 0 0,0 0 0 0 0,-1 0 0 0 0,1 0-1 0 0,-1 0 1 0 0,0 0 0 0 0,0 0 0 0 0,0 0-1 0 0,-1 1 1 0 0,1 0-46 0 0,-2 7 56 0 0,0 1-1 0 0,-1-1 1 0 0,0 0 0 0 0,-1 0-1 0 0,0 0 1 0 0,-1 0-1 0 0,0-1 1 0 0,-1 0 0 0 0,0 1-1 0 0,-1-2 1 0 0,0 1 0 0 0,-1-1-1 0 0,0 1 1 0 0,-1-2 0 0 0,0 1-1 0 0,0-1 1 0 0,-1-1-1 0 0,0 1 1 0 0,0-2 0 0 0,-1 1-1 0 0,0-1 1 0 0,-1-1 0 0 0,0 0-1 0 0,0 0 1 0 0,0-1 0 0 0,0 0-1 0 0,-1-1 1 0 0,0 0-1 0 0,-2-1-55 0 0,13-3-86 0 0,0 0 0 0 0,1 0 0 0 0,-1 0 0 0 0,0 0 0 0 0,1-1 0 0 0,-1 1 0 0 0,1 0 0 0 0,-1 0 0 0 0,0-1 0 0 0,1 1 0 0 0,-1 0 0 0 0,1-1 0 0 0,-1 1 0 0 0,1-1 0 0 0,-1 1 0 0 0,1-1 0 0 0,0 1 0 0 0,-1-1 0 0 0,1 1 0 0 0,-1-1 0 0 0,1 1 0 0 0,0-1 0 0 0,0 0 0 0 0,-1 1 0 0 0,1-1 0 0 0,0 1 0 0 0,0-1 0 0 0,0 0 0 0 0,0 1 0 0 0,-1-1 0 0 0,1 0 0 0 0,0 1 0 0 0,0-1 0 0 0,0 0 0 0 0,0 1 0 0 0,1-1 0 0 0,-1 0 0 0 0,0 1 0 0 0,0-1 0 0 0,0 1 0 0 0,0-1 0 0 0,1 0 0 0 0,-1 1 0 0 0,0-1 0 0 0,1 1 0 0 0,-1-1 0 0 0,0 1 0 0 0,1-1 0 0 0,-1 1 0 0 0,1-1 0 0 0,-1 1 0 0 0,1-1 0 0 0,-1 1 0 0 0,1-1 0 0 0,-1 1 0 0 0,1 0 0 0 0,-1-1 0 0 0,1 1 0 0 0,-1 0 0 0 0,1 0 0 0 0,0-1 0 0 0,-1 1 0 0 0,1 0 0 0 0,0 0 0 0 0,-1 0 0 0 0,1 0 0 0 0,-1 0 0 0 0,1 0 0 0 0,0 0 86 0 0,13-18-1267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2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2028 0 0,'0'0'1094'0'0,"0"0"-150"0"0,0 0-117 0 0,0 0-108 0 0,0 0-40 0 0,-1-4-64 0 0,5-1-532 0 0,0 1 0 0 0,0 0 1 0 0,0 0-1 0 0,0 0 0 0 0,0 1 0 0 0,1-1 0 0 0,-1 1 0 0 0,1 0 1 0 0,0 0-1 0 0,0 1 0 0 0,0-1 0 0 0,1 1 0 0 0,-1 1 0 0 0,0-1 1 0 0,1 1-1 0 0,-1-1 0 0 0,1 2 0 0 0,-1-1 0 0 0,1 0 1 0 0,0 1-1 0 0,-1 0 0 0 0,1 1 0 0 0,0-1 0 0 0,1 1-83 0 0,20-4 207 0 0,86-11 165 0 0,64-11-1286 0 0,-7-18-3753 0 0,-141 32 3447 0 0,-7-4 20 0 0</inkml:trace>
  <inkml:trace contextRef="#ctx0" brushRef="#br0" timeOffset="249.487">525 4 1688 0 0,'-12'-4'6439'0'0,"-13"40"-5290"0"0,21-15-996 0 0,1 0-1 0 0,0 1 0 0 0,2-1 0 0 0,1 0 1 0 0,0 1-1 0 0,2-1 0 0 0,0 1 1 0 0,1-1-1 0 0,2 0 0 0 0,0 0 1 0 0,1-1-1 0 0,3 6-152 0 0,-3-1-226 0 0,28 52-1814 0 0,19-13-4269 0 0,-47-59 5104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3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1700 0 0,'16'-9'7350'0'0,"39"-8"-7417"0"0,-47 15 696 0 0,225-47-1605 0 0,-165 37-4157 0 0,-66 11 3910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3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29 988 0 0,'23'23'7638'0'0,"57"-15"-7254"0"0,-70-8 222 0 0,128-9-1874 0 0,-8-31-4167 0 0,-108 29 4218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3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48 210 1428 0 0,'-15'-9'5334'0'0,"-18"-6"-2418"0"0,95-13-2324 0 0,-58 28-594 0 0,-1 0 1 0 0,1 0 0 0 0,0 0 0 0 0,-1 0 0 0 0,1 1 0 0 0,-1-1-1 0 0,1 1 1 0 0,0 0 0 0 0,-1 0 0 0 0,0 0 0 0 0,1 1 0 0 0,-1-1-1 0 0,0 1 1 0 0,1 0 0 0 0,-1 0 0 0 0,0 0 0 0 0,0 0 0 0 0,-1 1-1 0 0,1-1 1 0 0,0 1 0 0 0,-1-1 0 0 0,0 1 0 0 0,1 0 0 0 0,-1 0-1 0 0,0 0 1 0 0,-1 0 0 0 0,1 1 0 0 0,0-1 0 0 0,-1 0 0 0 0,0 1-1 0 0,0-1 1 0 0,0 1 0 0 0,0-1 0 0 0,0 1 0 0 0,-1 0-1 0 0,1-1 1 0 0,-1 1 0 0 0,0-1 0 0 0,0 1 0 0 0,-1 0 0 0 0,1-1-1 0 0,-1 1 1 0 0,0 0 0 0 0,0-1 0 0 0,0 1 0 0 0,0-1 0 0 0,0 0-1 0 0,-1 1 1 0 0,0-1 0 0 0,1 0 0 0 0,-1 0 0 0 0,-1 0 0 0 0,0 2 1 0 0,-60 108-326 0 0,63-112 274 0 0,0-1 72 0 0,53 17-129 0 0,-50-17 107 0 0,3 0 6 0 0,-1 0 0 0 0,0 0 0 0 0,1 0 0 0 0,-1 1 0 0 0,0 0 1 0 0,1 0-1 0 0,-1 0 0 0 0,0 0 0 0 0,0 1 0 0 0,0 0 0 0 0,0 0 0 0 0,0 1 0 0 0,0-1 0 0 0,-1 1 0 0 0,1 0 1 0 0,-1 0-1 0 0,0 0 0 0 0,0 1 0 0 0,0 0 0 0 0,0 0 0 0 0,0 0 0 0 0,-1 0 0 0 0,0 0 0 0 0,0 1 0 0 0,0-1 1 0 0,0 1-1 0 0,-1 0 0 0 0,0 0 0 0 0,0 0 0 0 0,0 0 0 0 0,-1 0 0 0 0,1 0 0 0 0,-1 2-4 0 0,-5 0 22 0 0,0 0 1 0 0,0 0-1 0 0,-1 0 0 0 0,0 0 0 0 0,0-1 0 0 0,-1 0 0 0 0,1 0 1 0 0,-1 0-1 0 0,-1-1 0 0 0,1 0 0 0 0,-1 0 0 0 0,0-1 1 0 0,0 1-1 0 0,0-1 0 0 0,-1-1 0 0 0,1 0 0 0 0,-1 0 0 0 0,0 0 1 0 0,-2 0-23 0 0,-39 11-1143 0 0,18-10-2741 0 0,16-22 1059 0 0,14 7 1437 0 0</inkml:trace>
  <inkml:trace contextRef="#ctx0" brushRef="#br0" timeOffset="278.451">520 0 880 0 0,'8'1'302'0'0,"0"0"-1"0"0,0 0 1 0 0,0 1 0 0 0,0 0-1 0 0,0 0 1 0 0,0 0 0 0 0,-1 1-1 0 0,1 1 1 0 0,-1-1 0 0 0,0 1-1 0 0,0 1 1 0 0,0-1 0 0 0,0 1-1 0 0,-1 0 1 0 0,2 2-302 0 0,114 157 2356 0 0,-113-148-2147 0 0,-1 0-1 0 0,0 0 1 0 0,-1 1-1 0 0,-1 0 1 0 0,0 0-1 0 0,-2 1 1 0 0,0-1-1 0 0,-1 1 1 0 0,0 0-1 0 0,-2 0 1 0 0,0 0-1 0 0,-1 0 1 0 0,0 0-1 0 0,-3 11-208 0 0,-4-2-16 0 0,0 1 1 0 0,-2-1-1 0 0,-1-1 0 0 0,-1 0 0 0 0,-1 0 0 0 0,-1-1 0 0 0,-2-1 0 0 0,0 0 0 0 0,-1-1 0 0 0,-2-1 0 0 0,0 0 1 0 0,-2-1-1 0 0,0-2 0 0 0,-1 0 0 0 0,-1-1 0 0 0,0-1 0 0 0,-2-1 0 0 0,0-1 0 0 0,-19 9 16 0 0,-164 51-6799 0 0,173-71 5588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3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1027 976 0 0,'15'7'3638'0'0,"19"-7"-3061"0"0,-33 0-393 0 0,47-2 213 0 0,-1-2 0 0 0,0-2 1 0 0,-1-2-1 0 0,1-2 0 0 0,-2-3 0 0 0,20-7-397 0 0,-55 17 30 0 0,-1 1 0 0 0,1-2-1 0 0,0 1 1 0 0,-1-1 0 0 0,0 0-1 0 0,0-1 1 0 0,0 0 0 0 0,-1-1 0 0 0,1 0-1 0 0,-1 0 1 0 0,-1 0 0 0 0,1-1 0 0 0,-1 0-1 0 0,0-1 1 0 0,1-1-30 0 0,-34-30-279 0 0,-110 25 341 0 0,-67 55 919 0 0,192-40-898 0 0,0 1 0 0 0,0 1 0 0 0,0 0 0 0 0,1 0 0 0 0,-1 1 0 0 0,1 0 0 0 0,0 1 0 0 0,0 0 0 0 0,1 1 0 0 0,0 0 0 0 0,0 0 0 0 0,0 1 0 0 0,0 0 0 0 0,1 1 0 0 0,0-1 0 0 0,1 2 0 0 0,0-1 0 0 0,0 1 0 0 0,1 0 0 0 0,0 0 0 0 0,1 1 0 0 0,0 0 0 0 0,0 0 0 0 0,-1 4-83 0 0,6-8 44 0 0,0 0-1 0 0,0-1 0 0 0,1 1 0 0 0,0 0 0 0 0,0 0 1 0 0,0-1-1 0 0,0 1 0 0 0,1-1 0 0 0,0 1 0 0 0,0-1 1 0 0,1 0-1 0 0,-1 0 0 0 0,1 0 0 0 0,0 0 0 0 0,1 0 1 0 0,-1 0-1 0 0,1-1 0 0 0,0 0 0 0 0,0 0 0 0 0,0 0 1 0 0,1 0-1 0 0,-1 0 0 0 0,1-1 0 0 0,0 0 1 0 0,0 0-1 0 0,4 2-43 0 0,145 51 264 0 0,30-26-1355 0 0,-43-34-2797 0 0,54-42 5 0 0,-151 28 2681 0 0</inkml:trace>
  <inkml:trace contextRef="#ctx0" brushRef="#br0" timeOffset="2239.383">475 136 1472 0 0,'0'0'396'0'0,"0"0"-101"0"0,0 0-25 0 0,0 0 13 0 0,0 0-16 0 0,-1-6-418 0 0,6-21 5491 0 0,16 16-3662 0 0,-31-4-1184 0 0,48 14-376 0 0,-34 2-115 0 0,0 0 0 0 0,0 1 0 0 0,-1 0-1 0 0,1 0 1 0 0,-1 0 0 0 0,1 0 0 0 0,-1 0 0 0 0,0 0 0 0 0,0 1 0 0 0,0 0 0 0 0,0 0 0 0 0,0 0 0 0 0,0 0 0 0 0,-1 0 0 0 0,0 0 0 0 0,1 1 0 0 0,-1-1 0 0 0,0 1 0 0 0,-1-1 0 0 0,1 1 0 0 0,-1 0 0 0 0,0 0 0 0 0,1 0 0 0 0,-2-1 0 0 0,1 1 0 0 0,0 0 0 0 0,-1 0 0 0 0,0 1 0 0 0,0-1 0 0 0,0 0 0 0 0,0 0 0 0 0,-1 0 0 0 0,1 0-1 0 0,-1 0 1 0 0,0 0 0 0 0,-2 3-3 0 0,9 62 158 0 0,40-41-113 0 0,-41-26-34 0 0,-1-1 0 0 0,0 1 0 0 0,0 0 0 0 0,0 0 0 0 0,0 0 0 0 0,0 1 0 0 0,0-1 0 0 0,0 1 0 0 0,-1 0 0 0 0,0 0 0 0 0,1 0 0 0 0,-1 1 0 0 0,0-1 0 0 0,-1 1 0 0 0,1-1 0 0 0,-1 1 0 0 0,1 0 0 0 0,-1 0 0 0 0,0 0 0 0 0,-1 1 0 0 0,1-1 0 0 0,-1 0 0 0 0,0 1 0 0 0,0-1 0 0 0,0 1 0 0 0,0-1 0 0 0,-1 1 0 0 0,0-1 0 0 0,0 1 0 0 0,0-1-1 0 0,0 1 1 0 0,-1-1 0 0 0,0 1 0 0 0,0-1 0 0 0,0 1 0 0 0,0-1 0 0 0,-1 0 0 0 0,1 0 0 0 0,-1 0 0 0 0,-1 2-11 0 0,-4 1 23 0 0,-1 1-1 0 0,0-2 1 0 0,0 1-1 0 0,-1-1 1 0 0,1 0-1 0 0,-1 0 1 0 0,0-1-1 0 0,-1-1 1 0 0,1 1-1 0 0,-1-2 0 0 0,0 1 1 0 0,0-1-1 0 0,0-1 1 0 0,-1 0-1 0 0,1 0 1 0 0,-3-1-23 0 0,20-46-3319 0 0,95-49-2320 0 0,-71 70 4383 0 0</inkml:trace>
  <inkml:trace contextRef="#ctx0" brushRef="#br0" timeOffset="2685.05">1105 389 1416 0 0,'16'15'5456'0'0,"10"-47"-4629"0"0,-14 13-754 0 0,-1 1 1 0 0,0-2-1 0 0,-2 0 1 0 0,0 0 0 0 0,-1-1-1 0 0,-2 0 1 0 0,0 0-1 0 0,-1 0 1 0 0,-1-1-1 0 0,-1 0 1 0 0,-1 0-1 0 0,0-19-73 0 0,-3 37 59 0 0,0 0-1 0 0,0-1 0 0 0,0 1 0 0 0,0 0 1 0 0,-1 0-1 0 0,0 0 0 0 0,0 0 0 0 0,0 0 1 0 0,0 0-1 0 0,-1 1 0 0 0,1-1 0 0 0,-1 1 1 0 0,0-1-1 0 0,0 1 0 0 0,0 0 0 0 0,0 0 1 0 0,-1 0-1 0 0,1 1 0 0 0,-1-1 0 0 0,0 1 1 0 0,0 0-1 0 0,1 0 0 0 0,-2 0 0 0 0,1 1 1 0 0,-2-1-59 0 0,-20 42 286 0 0,25-26-270 0 0,-1 0 0 0 0,2 1-1 0 0,0-1 1 0 0,1 1-1 0 0,0-1 1 0 0,1 0 0 0 0,1 0-1 0 0,0 1 1 0 0,1-2 0 0 0,1 1-1 0 0,0 0 1 0 0,1-1-1 0 0,0 0 1 0 0,1 0 0 0 0,0-1-1 0 0,5 6-15 0 0,38 89-1720 0 0,-56-19-3680 0 0,-6-69 4022 0 0</inkml:trace>
  <inkml:trace contextRef="#ctx0" brushRef="#br0" timeOffset="2933.965">936 335 2976 0 0,'6'-8'5404'0'0,"52"-12"-4335"0"0,234-32-722 0 0,-8 3-7209 0 0,-248 40 5432 0 0</inkml:trace>
  <inkml:trace contextRef="#ctx0" brushRef="#br0" timeOffset="5872.047">329 112 968 0 0,'0'0'497'0'0,"0"0"86"0"0,0 0-84 0 0,0 0-188 0 0,0 0-38 0 0,0 0 90 0 0,0 0-31 0 0,0 0-91 0 0,0 0-42 0 0,0 0-6 0 0,0 0 14 0 0,0 0-40 0 0,0 0-26 0 0,6 19 6758 0 0,-4-15-7587 0 0,108-36 922 0 0,-109 32-204 0 0,-1 0-11 0 0,0 0-27 0 0,52 0-82 0 0,9 13 143 0 0,6 17-144 0 0,-36 14 73 0 0,-31-43-13 0 0,-2 50 64 0 0,-5-40-15 0 0,-1 0-1 0 0,0 0 1 0 0,-1 0 0 0 0,0-1 0 0 0,0 0 0 0 0,-1-1 0 0 0,0 0 0 0 0,-1-1 0 0 0,0 0 0 0 0,0 0-1 0 0,-1-1-17 0 0,-44 27 1254 0 0,150-54-1242 0 0,-45 18-72 0 0,-48 2 31 0 0,-1 0 16 0 0,18 2 9 0 0,52 119-37 0 0,-70-120 76 0 0,-2 17 172 0 0,-8-7-135 0 0,0 0 0 0 0,0 0 0 0 0,-1-1 0 0 0,-1 0 0 0 0,1-1 0 0 0,-2 0 0 0 0,1-1 0 0 0,-1-1 0 0 0,0 0 0 0 0,-1 0 0 0 0,1-1 0 0 0,-2-1 0 0 0,1-1 0 0 0,0 0 0 0 0,-13 2-72 0 0,23-5 22 0 0,-92 1 624 0 0,91-5-566 0 0,-20-21-1302 0 0,41 2-3834 0 0,34-18-498 0 0,-36 31 4273 0 0</inkml:trace>
  <inkml:trace contextRef="#ctx0" brushRef="#br0" timeOffset="6842.346">1772 913 1744 0 0,'37'-45'3187'0'0,"0"-20"3998"0"0,-48 105-6613 0 0,-2 286 805 0 0,48-153-510 0 0,-31-153-1018 0 0,-1-23-2410 0 0,-1-15 645 0 0,31-98-5051 0 0,-25 89 5766 0 0</inkml:trace>
  <inkml:trace contextRef="#ctx0" brushRef="#br0" timeOffset="7164.648">1865 794 2464 0 0,'2'-6'138'0'0,"0"1"0"0"0,1-1 0 0 0,-1 0 0 0 0,1 1 0 0 0,0-1 0 0 0,0 1 0 0 0,1 0 0 0 0,0 0 0 0 0,-1 0 0 0 0,2 1 0 0 0,-1-1 0 0 0,1 1 0 0 0,-1 0 0 0 0,1 0 0 0 0,0 1 0 0 0,0 0 0 0 0,1-1 0 0 0,-1 2-1 0 0,1-1 1 0 0,-1 0 0 0 0,1 1 0 0 0,0 0 0 0 0,0 1 0 0 0,0-1 0 0 0,0 1 0 0 0,0 0-138 0 0,2-1 58 0 0,0-1 0 0 0,0 1 0 0 0,1 0 0 0 0,-1 0-1 0 0,0 1 1 0 0,1 0 0 0 0,-1 1 0 0 0,1 0 0 0 0,-1 0-1 0 0,0 1 1 0 0,1 0 0 0 0,-1 0 0 0 0,0 1 0 0 0,0 0 0 0 0,0 1-1 0 0,0 0 1 0 0,0 0 0 0 0,0 0 0 0 0,-1 1 0 0 0,1 0-1 0 0,-1 1 1 0 0,0 0 0 0 0,0 0 0 0 0,-1 0 0 0 0,0 1 0 0 0,0 0-1 0 0,0 0 1 0 0,0 0 0 0 0,1 4-58 0 0,-5-6 52 0 0,-1-1 0 0 0,0 0 0 0 0,0 1 0 0 0,0-1 0 0 0,0 1 0 0 0,-1 0 0 0 0,1-1 0 0 0,-1 1 1 0 0,0 0-1 0 0,0-1 0 0 0,0 1 0 0 0,-1-1 0 0 0,1 1 0 0 0,-1 0 0 0 0,0-1 0 0 0,0 1 0 0 0,0-1 0 0 0,-1 1 0 0 0,1-1 0 0 0,-1 0 0 0 0,1 0 0 0 0,-1 0 0 0 0,0 0 0 0 0,-1 0 0 0 0,1 0 0 0 0,0 0 1 0 0,-1 0-1 0 0,1-1 0 0 0,-1 1 0 0 0,0-1 0 0 0,0 0 0 0 0,0 0 0 0 0,-3 1-52 0 0,-109 59 1024 0 0,-23-15-1890 0 0,207-87-5432 0 0,-41 25 5056 0 0</inkml:trace>
  <inkml:trace contextRef="#ctx0" brushRef="#br0" timeOffset="7443.2">2766 602 1504 0 0,'-22'7'731'0'0,"0"1"0"0"0,0 1 0 0 0,1 1 0 0 0,0 1 0 0 0,1 0 0 0 0,0 2 0 0 0,1 0 0 0 0,-10 10-731 0 0,16-13 197 0 0,1 1 0 0 0,1 1 0 0 0,-1 0 0 0 0,2 0 0 0 0,0 1 1 0 0,0 0-1 0 0,1 1 0 0 0,1 0 0 0 0,0 1 0 0 0,1-1 0 0 0,1 1 0 0 0,0 1 0 0 0,1-1 0 0 0,0 1 0 0 0,2 0 0 0 0,0 0 0 0 0,0 0 0 0 0,2 0 0 0 0,0 1-197 0 0,4-5-34 0 0,0 0 0 0 0,1 0 0 0 0,1 0 0 0 0,0-1 0 0 0,0 0 0 0 0,1 0 1 0 0,0 0-1 0 0,1-1 0 0 0,1 1 0 0 0,-1-2 0 0 0,2 1 0 0 0,-1-1 0 0 0,1 0 0 0 0,1-1 0 0 0,-1 0 0 0 0,1-1 0 0 0,1 0 0 0 0,-1 0 0 0 0,1-1 0 0 0,0-1 0 0 0,1 0 0 0 0,-1 0 0 0 0,1-1 0 0 0,0 0 0 0 0,0-1 0 0 0,0-1 0 0 0,2 0 34 0 0,9 5-834 0 0,1-1 1 0 0,-1-2-1 0 0,1 0 0 0 0,1-2 1 0 0,-1 0-1 0 0,0-2 0 0 0,0-1 1 0 0,12-1 833 0 0,23-10-1414 0 0</inkml:trace>
  <inkml:trace contextRef="#ctx0" brushRef="#br0" timeOffset="7796.707">3464 812 1672 0 0,'3'-6'5842'0'0,"-30"11"-4170"0"0,6 11-1505 0 0,1 1 0 0 0,1 0 0 0 0,1 1 1 0 0,0 1-1 0 0,2 1 0 0 0,0 1 0 0 0,1 0 0 0 0,1 1 0 0 0,1 0 0 0 0,1 1 0 0 0,1 1 0 0 0,1 0 1 0 0,-5 20-168 0 0,3-18-40 0 0,8-10-307 0 0,-4 14-609 0 0,-2-22-3040 0 0,9-8 2690 0 0,1 0 102 0 0,0 0 14 0 0</inkml:trace>
  <inkml:trace contextRef="#ctx0" brushRef="#br0" timeOffset="8044.949">3145 835 2808 0 0,'7'6'4906'0'0,"11"30"-3854"0"0,-4-6-604 0 0,2-5-217 0 0,1-1 0 0 0,1-1 1 0 0,2 0-1 0 0,0-2 0 0 0,1 0 0 0 0,1-1 0 0 0,0-1 0 0 0,5 1-231 0 0,128 65-5891 0 0,-127-77 3499 0 0,-18-8 1300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1336 0 0,'0'4'800'0'0,"3"1"132"0"0,-1-4-172 0 0,3 4-48 0 0,12 1-64 0 0,6 3-123 0 0,1-5-97 0 0,6 1 24 0 0,2-2-140 0 0,3-2-160 0 0,1 1-16 0 0,-17-2-736 0 0,11 0-661 0 0,36-14-27 0 0,-33 8 52 0 0,1-1-52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4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2604 0 0,'0'0'750'0'0,"0"0"-17"0"0,6 3-34 0 0,10 3-391 0 0,2-1 1 0 0,-1-1 0 0 0,0-1 0 0 0,1-1-1 0 0,-1 0 1 0 0,1-1 0 0 0,0-1-1 0 0,0 0 1 0 0,-1-2 0 0 0,3 0-309 0 0,42 0 467 0 0,200 11-2110 0 0,-261-10 1562 0 0,0 1 0 0 0,0 0 1 0 0,0 0-1 0 0,0 0 1 0 0,0 0-1 0 0,0 0 0 0 0,0 0 1 0 0,0 0-1 0 0,0 0 1 0 0,0 0-1 0 0,0 0 0 0 0,0 0 1 0 0,0 1-1 0 0,0-1 1 0 0,0 0-1 0 0,0 1 0 0 0,0-1 1 0 0,0 1-1 0 0,-1-1 1 0 0,1 1-1 0 0,0-1 0 0 0,0 1 1 0 0,0-1-1 0 0,-1 1 1 0 0,1 0-1 0 0,0 0 0 0 0,-1-1 1 0 0,1 1-1 0 0,-1 0 1 0 0,1 0-1 0 0,-1 0 0 0 0,1-1 1 0 0,-1 1-1 0 0,1 0 1 0 0,-1 0-1 0 0,0 0 0 0 0,0 0 1 0 0,1 0-1 0 0,-1 0 1 0 0,0 0-1 0 0,0 0 0 0 0,0 0 1 0 0,0 0-1 0 0,0 0 1 0 0,0 0-1 0 0,0 0 0 0 0,-1 0 1 0 0,1 0-1 0 0,0 0 1 0 0,0 0-1 0 0,-1 0 0 0 0,1 0 1 0 0,-1 0-1 0 0,1-1 81 0 0,-10 14-1380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1960 0 0,'17'13'5215'0'0,"28"-11"-4267"0"0,-40-2-514 0 0,180 0 790 0 0,-2 0-7567 0 0,-157 0 5049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4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2184 0 0,'24'-3'7088'0'0,"68"-6"-6492"0"0,223-33-23 0 0,-153 27-3897 0 0,-156 12-442 0 0,-6 3 2591 0 0</inkml:trace>
  <inkml:trace contextRef="#ctx0" brushRef="#br0" timeOffset="278.567">395 15 3276 0 0,'-7'-15'5782'0'0,"11"26"-3830"0"0,29 228-401 0 0,-27-76-3478 0 0,-7-146 1190 0 0,0 0-1 0 0,-1 0 0 0 0,-1 0 0 0 0,0 0 0 0 0,-1 0 1 0 0,-1-1-1 0 0,0 1 0 0 0,-2-1 0 0 0,0 0 0 0 0,-3 3 738 0 0,-3 2-1364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43 936 0 0,'-23'-27'4405'0'0,"-86"12"-2837"0"0,109 15-1560 0 0,-16 0 163 0 0,0 0 1 0 0,0 1 0 0 0,0 1 0 0 0,0 0 0 0 0,1 1 0 0 0,-1 1 0 0 0,1 0-1 0 0,-1 2 1 0 0,1-1 0 0 0,1 2 0 0 0,-1 0 0 0 0,1 0 0 0 0,0 2-1 0 0,1 0 1 0 0,-9 7-172 0 0,20-12 11 0 0,1 1-1 0 0,0-1 0 0 0,0 0 1 0 0,0 0-1 0 0,0 0 0 0 0,1 0 1 0 0,-1 1-1 0 0,1-1 0 0 0,0 0 1 0 0,1 1-1 0 0,-1-1 0 0 0,1 0 1 0 0,0 0-1 0 0,0 0 0 0 0,0 1 1 0 0,0-1-1 0 0,1 0 1 0 0,-1-1-1 0 0,1 1 0 0 0,0 0 1 0 0,1 0-1 0 0,-1-1 0 0 0,1 1 1 0 0,-1-1-1 0 0,1 0 0 0 0,0 0 1 0 0,0 0-1 0 0,0 0 0 0 0,1 0 1 0 0,-1-1-1 0 0,1 1 0 0 0,-1-1 1 0 0,1 0-1 0 0,0 0 0 0 0,0 0 1 0 0,0-1-1 0 0,0 1 1 0 0,0-1-1 0 0,0 0 0 0 0,5 0-10 0 0,-4 1-315 0 0,0 0 0 0 0,0 0 0 0 0,0-1 0 0 0,0 0 0 0 0,1 0 0 0 0,-1-1 0 0 0,0 1 0 0 0,1-1 0 0 0,-1 0 0 0 0,0 0 0 0 0,1-1 0 0 0,-1 0 0 0 0,0 0 0 0 0,1 0 0 0 0,-1 0 0 0 0,0-1 0 0 0,0 0 0 0 0,0 0 0 0 0,0 0 0 0 0,-1-1 0 0 0,1 0 0 0 0,0 0 0 0 0,1-1 315 0 0,0-3-1195 0 0</inkml:trace>
  <inkml:trace contextRef="#ctx0" brushRef="#br0" timeOffset="358.414">367 39 1388 0 0,'-51'210'5197'0'0,"11"-79"-3166"0"0,37-125-1945 0 0,0 0 0 0 0,1 0 0 0 0,0 0 0 0 0,0 1-1 0 0,1-1 1 0 0,0 1 0 0 0,0-1 0 0 0,0 1 0 0 0,1-1 0 0 0,0 1 0 0 0,0-1 0 0 0,0 1-1 0 0,1-1 1 0 0,0 1 0 0 0,0-1 0 0 0,1 0 0 0 0,0 1 0 0 0,0-1 0 0 0,1 0-1 0 0,-1 0 1 0 0,1 0 0 0 0,0-1 0 0 0,1 1 0 0 0,0-1 0 0 0,0 0 0 0 0,0 1 0 0 0,0-2-1 0 0,1 1 1 0 0,-1 0 0 0 0,1-1 0 0 0,1 0 0 0 0,-1 0 0 0 0,0-1 0 0 0,1 1-1 0 0,0-1 1 0 0,0-1 0 0 0,0 1 0 0 0,3 1-86 0 0,-3-4-11 0 0,-1 0 0 0 0,0 0 1 0 0,0-1-1 0 0,0 1 0 0 0,0-1 0 0 0,0 0 0 0 0,0-1 0 0 0,0 1 0 0 0,0-1 1 0 0,0 0-1 0 0,-1 0 0 0 0,1 0 0 0 0,-1-1 0 0 0,1 0 0 0 0,-1 1 0 0 0,0-2 1 0 0,0 1-1 0 0,0 0 0 0 0,-1-1 0 0 0,1 0 0 0 0,-1 0 0 0 0,0 0 0 0 0,0 0 1 0 0,0 0-1 0 0,0-1 0 0 0,-1 1 0 0 0,0-1 0 0 0,0 1 0 0 0,0-1 1 0 0,0 0-1 0 0,-1 0 0 0 0,0 0 0 0 0,0 0 0 0 0,0 0 0 0 0,-1 0 0 0 0,0 0 1 0 0,0-1-1 0 0,0 1 0 0 0,0 0 0 0 0,-1 0 0 0 0,0 0 0 0 0,0 0 0 0 0,0 0 1 0 0,-1 0-1 0 0,1 0 0 0 0,-1 1 0 0 0,-1-2 11 0 0,-8-12-103 0 0,0 2 1 0 0,-2 0-1 0 0,0 0 0 0 0,0 1 1 0 0,-2 1-1 0 0,0 0 1 0 0,0 1-1 0 0,-1 1 0 0 0,-1 0 1 0 0,0 1-1 0 0,0 1 0 0 0,-1 1 1 0 0,0 0-1 0 0,-17-4 103 0 0,-4-6-511 0 0,-12-19-5436 0 0,51 37 4661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16 2232 0 0,'0'0'739'0'0,"0"0"-74"0"0,0 0-52 0 0,0 0-79 0 0,0 0-34 0 0,0-12 95 0 0,3 9 3331 0 0,-2 3-3915 0 0,1 0 0 0 0,-1 0 0 0 0,1 0 0 0 0,-1 1 0 0 0,0-1-1 0 0,1 1 1 0 0,-1-1 0 0 0,0 1 0 0 0,1-1 0 0 0,-1 1 0 0 0,0 0 0 0 0,0 0-1 0 0,0-1 1 0 0,0 1 0 0 0,0 0 0 0 0,0 0 0 0 0,0 0 0 0 0,0 0 0 0 0,0 0 0 0 0,0 1-1 0 0,0-1 1 0 0,-1 0 0 0 0,1 0 0 0 0,0 0 0 0 0,-1 1 0 0 0,1-1 0 0 0,-1 0-1 0 0,1 1 1 0 0,-1-1 0 0 0,0 0 0 0 0,0 1 0 0 0,0-1 0 0 0,1 1 0 0 0,-1-1 0 0 0,0 0-1 0 0,-1 1 1 0 0,1-1 0 0 0,0 1 0 0 0,0-1 0 0 0,-1 0 0 0 0,1 1 0 0 0,0-1-1 0 0,-1 0 1 0 0,0 2-11 0 0,0 14 50 0 0,32 334-634 0 0,-87-312-5918 0 0,54-39 5228 0 0</inkml:trace>
  <inkml:trace contextRef="#ctx0" brushRef="#br0" timeOffset="344.329">91 470 1008 0 0,'-90'21'7019'0'0,"115"-7"-4742"0"0,39-4-1658 0 0,1-2-1 0 0,1-3 1 0 0,-1-4-1 0 0,35-3-618 0 0,-5 1 331 0 0,299 1-2227 0 0,-424 7-6464 0 0,22-7 7207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4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88 1088 0 0,'0'0'398'0'0,"0"0"-56"0"0,0 0-66 0 0,0 0 20 0 0,0 0-28 0 0,0 0-40 0 0,0 0-10 0 0,0 0-12 0 0,0 0-23 0 0,0 0-14 0 0,0 0-20 0 0,0 0-19 0 0,0 0 21 0 0,0 0 101 0 0,0 0-21 0 0,0 0 25 0 0,0 0 31 0 0,0 0 5 0 0,0 0-60 0 0,0 0-7 0 0,0 0 45 0 0,0 0-10 0 0,0 0-56 0 0,0 0 39 0 0,0 0-34 0 0,-3-14 212 0 0,-8-5 1294 0 0,22 12-1689 0 0,0 0-1 0 0,0 1 1 0 0,0 0 0 0 0,0 1 0 0 0,1 0 0 0 0,0 1-1 0 0,0 1 1 0 0,0-1 0 0 0,0 2 0 0 0,1 0 0 0 0,-1 0-1 0 0,1 1 1 0 0,0 1 0 0 0,-1 0 0 0 0,1 1 0 0 0,5 1-26 0 0,-13-1 2 0 0,0 1 0 0 0,0 0 0 0 0,-1 0 1 0 0,1 1-1 0 0,0-1 0 0 0,-1 1 1 0 0,1 0-1 0 0,-1 0 0 0 0,0 1 0 0 0,0-1 1 0 0,0 1-1 0 0,-1 0 0 0 0,1 0 1 0 0,-1 0-1 0 0,0 0 0 0 0,0 1 1 0 0,0-1-1 0 0,-1 1 0 0 0,1 0 0 0 0,-1 0 1 0 0,-1 0-1 0 0,1 0 0 0 0,-1 0 1 0 0,1 0-1 0 0,-1 0 0 0 0,-1 1 0 0 0,1-1 1 0 0,-1 0-1 0 0,0 0 0 0 0,0 1 1 0 0,0-1-1 0 0,-1 0 0 0 0,0 1 1 0 0,0-1-1 0 0,0 0 0 0 0,-1 0 0 0 0,0 0 1 0 0,0 0-1 0 0,0 0 0 0 0,0 0 1 0 0,-2 1-3 0 0,-6 14 61 0 0,-1 0 0 0 0,-1 0 0 0 0,-1-1 1 0 0,0-1-1 0 0,-1 0 0 0 0,-1-1 0 0 0,-1-1 1 0 0,0 0-1 0 0,-4 1-61 0 0,20-16 93 0 0,0-1-21 0 0,42 0 116 0 0,-37-1-181 0 0,0 0 0 0 0,0 1 0 0 0,1 0 0 0 0,-1 0 0 0 0,0 0 1 0 0,0 1-1 0 0,1 0 0 0 0,-1 0 0 0 0,0 0 0 0 0,0 1 0 0 0,0-1 1 0 0,0 1-1 0 0,0 0 0 0 0,0 1 0 0 0,-1-1 0 0 0,1 1 0 0 0,-1 0 1 0 0,0 0-1 0 0,0 0 0 0 0,0 1 0 0 0,0 0 0 0 0,0-1 0 0 0,-1 1 1 0 0,1 0-1 0 0,-1 1 0 0 0,0-1 0 0 0,1 4-7 0 0,-8 1 7 0 0,-1 0 0 0 0,0 0 0 0 0,0-1 0 0 0,-1 0 0 0 0,0 0 0 0 0,-1 0-1 0 0,1-1 1 0 0,-2 0 0 0 0,1 0 0 0 0,-1-1 0 0 0,0 0 0 0 0,0 0 0 0 0,0 0 0 0 0,-1-1 0 0 0,0-1 0 0 0,0 0 0 0 0,0 0 0 0 0,-1 0 0 0 0,1-1-1 0 0,-1-1 1 0 0,-8 2-7 0 0,-99 9-448 0 0,59-55-2947 0 0,61 20 565 0 0,14-9 1542 0 0,0 10 85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29 296 1504 0 0,'-28'1'8166'0'0,"437"-49"-6047"0"0,-217 30-3728 0 0,-139 7-387 0 0,-33-8-2588 0 0,-20 18 3210 0 0,0 1-16 0 0</inkml:trace>
  <inkml:trace contextRef="#ctx0" brushRef="#br0" timeOffset="277.602">467 0 2048 0 0,'-32'0'6882'0'0,"15"30"-4995"0"0,10 53-1601 0 0,7-78 71 0 0,42 269-1299 0 0,-51-88-6764 0 0,2-164 6530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5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2024 0 0,'-16'4'711'0'0,"-13"4"3659"0"0,54-2-2066 0 0,412-16 457 0 0,343 2-2275 0 0,-514 25-2110 0 0,-235-12 570 0 0,-47 0-3383 0 0,-14-2 1818 0 0,6-3 1357 0 0</inkml:trace>
  <inkml:trace contextRef="#ctx0" brushRef="#br0" timeOffset="592.421">889 432 1760 0 0,'-3'2'318'0'0,"-1"0"-1"0"0,0 0 1 0 0,0-1-1 0 0,0 1 1 0 0,0-1 0 0 0,-1 0-1 0 0,1 0 1 0 0,0 0-1 0 0,0-1 1 0 0,-1 0-1 0 0,1 0 1 0 0,0 0-1 0 0,-1 0 1 0 0,1 0 0 0 0,0-1-1 0 0,0 0 1 0 0,0 0-1 0 0,-1 0 1 0 0,1-1-1 0 0,0 1 1 0 0,-2-2-318 0 0,1-1 88 0 0,-1-1 0 0 0,2 0 0 0 0,-1 0 0 0 0,0 0 0 0 0,1-1 0 0 0,0 1 0 0 0,1-1 0 0 0,-1 0 0 0 0,1 0 0 0 0,0 0 0 0 0,0-1 1 0 0,1 1-1 0 0,0-1 0 0 0,0 1 0 0 0,1-1 0 0 0,-1 0 0 0 0,2 0 0 0 0,-1 0 0 0 0,1 0 0 0 0,0 1 0 0 0,0-1 0 0 0,1 0 0 0 0,-1 0 0 0 0,2 0 0 0 0,-1 1 0 0 0,1-1 0 0 0,0 0 0 0 0,2-4-88 0 0,0 3 14 0 0,0-1-1 0 0,0 1 1 0 0,1 0-1 0 0,-1 0 1 0 0,2 1-1 0 0,-1 0 1 0 0,1 0-1 0 0,0 0 0 0 0,1 1 1 0 0,0-1-1 0 0,0 2 1 0 0,0-1-1 0 0,1 1 1 0 0,-1 0-1 0 0,1 0 1 0 0,0 1-1 0 0,1 0 1 0 0,-1 1-1 0 0,1 0 1 0 0,0 0-1 0 0,3 0-13 0 0,-8 5 2 0 0,0 1 0 0 0,-1-1 0 0 0,1 1 1 0 0,-1 0-1 0 0,1 0 0 0 0,-1 1 0 0 0,0-1 0 0 0,0 1 0 0 0,-1-1 0 0 0,1 1 0 0 0,-1 0 1 0 0,0 0-1 0 0,0 0 0 0 0,0 0 0 0 0,0 1 0 0 0,-1-1 0 0 0,0 0 0 0 0,0 1 1 0 0,0-1-1 0 0,0 1 0 0 0,-1-1 0 0 0,1 1 0 0 0,-1-1 0 0 0,0 1 0 0 0,-1 0 1 0 0,1-1-1 0 0,-1 1 0 0 0,0-1 0 0 0,0 0 0 0 0,-2 5-2 0 0,-150 333 1690 0 0,152-341-1685 0 0,1 1-1 0 0,-1 0 1 0 0,0-1-1 0 0,1 1 1 0 0,-1 0-1 0 0,1 0 1 0 0,0-1-1 0 0,-1 1 1 0 0,1 0-1 0 0,0 0 1 0 0,0 0-1 0 0,0-1 1 0 0,0 1-1 0 0,1 0 1 0 0,-1 0 0 0 0,0 0-1 0 0,1-1 1 0 0,-1 1-1 0 0,1 0 1 0 0,0-1-1 0 0,0 1 1 0 0,-1 0-1 0 0,1-1 1 0 0,0 1-1 0 0,0-1 1 0 0,0 1-1 0 0,1-1 1 0 0,-1 0-1 0 0,0 1 1 0 0,1-1-1 0 0,-1 0 1 0 0,0 0-1 0 0,1 0 1 0 0,-1 0-1 0 0,1 0 1 0 0,0 0-1 0 0,-1 0 1 0 0,1-1-1 0 0,0 1 1 0 0,-1-1 0 0 0,1 1-1 0 0,0-1 1 0 0,0 1-1 0 0,-1-1 1 0 0,1 0-1 0 0,0 0 1 0 0,0 0-1 0 0,0 0 1 0 0,1 0-5 0 0,90-23-314 0 0,-86 20 250 0 0,-1 0-1 0 0,0-1 1 0 0,0 1-1 0 0,-1-1 1 0 0,1-1 0 0 0,-1 1-1 0 0,0-1 1 0 0,0 0-1 0 0,-1 0 1 0 0,1 0-1 0 0,-1-1 1 0 0,0 0-1 0 0,0 0 1 0 0,-1 0 0 0 0,0 0-1 0 0,0 0 1 0 0,0-1-1 0 0,-1 1 1 0 0,0-1-1 0 0,0 1 1 0 0,-1-1-1 0 0,0 0 1 0 0,0-7 64 0 0,-5 5-60 0 0,-1 0 1 0 0,0 1-1 0 0,0-1 1 0 0,-1 1-1 0 0,0 0 1 0 0,-1 0-1 0 0,0 1 1 0 0,0 0-1 0 0,0 0 0 0 0,-1 1 1 0 0,0 0-1 0 0,-1 0 1 0 0,1 1-1 0 0,-1 0 1 0 0,0 0-1 0 0,0 1 1 0 0,0 0-1 0 0,-1 1 0 0 0,0 0 1 0 0,1 0-1 0 0,-1 1 1 0 0,0 0-1 0 0,0 1 1 0 0,-6 0 59 0 0,-44-10-289 0 0,-2 0-3523 0 0,55 7 1069 0 0,7 4 1427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19 496 1096 0 0,'-19'2'7405'0'0,"42"-6"-6242"0"0,153-6-1010 0 0,82-41-283 0 0,-254 50 101 0 0,0 0 0 0 0,1 0 0 0 0,-1 0 0 0 0,0-1 0 0 0,0 1 0 0 0,0-1 1 0 0,0 0-1 0 0,0 0 0 0 0,0 0 0 0 0,0-1 0 0 0,-1 1 0 0 0,1-1 0 0 0,-1 0 0 0 0,0 0 0 0 0,0 0 0 0 0,0-1 1 0 0,0 1-1 0 0,0-1 0 0 0,-1 1 0 0 0,2-4 29 0 0,-44-25-544 0 0,21 25 560 0 0,0 0-1 0 0,0 1 0 0 0,-1 1 0 0 0,0 1 0 0 0,0 1 0 0 0,0 0 0 0 0,-1 2 0 0 0,1 0 0 0 0,0 2 0 0 0,-1 0 0 0 0,1 1 0 0 0,0 1 0 0 0,0 1 0 0 0,0 0 0 0 0,0 2 0 0 0,1 0 0 0 0,-8 5-15 0 0,21-10 17 0 0,0 1 0 0 0,0-1-1 0 0,0 1 1 0 0,0 1 0 0 0,0-1-1 0 0,0 1 1 0 0,1 0-1 0 0,-1 1 1 0 0,1-1 0 0 0,0 1-1 0 0,0 0 1 0 0,0 0 0 0 0,0 1-1 0 0,1-1 1 0 0,0 1-1 0 0,0 0 1 0 0,0 0 0 0 0,0 1-1 0 0,1-1 1 0 0,0 1 0 0 0,0-1-1 0 0,1 1 1 0 0,-1 0-1 0 0,1 0 1 0 0,1 0 0 0 0,-1 1-1 0 0,1-1 1 0 0,0 0-1 0 0,0 1 1 0 0,1-1 0 0 0,0 0-1 0 0,0 1 1 0 0,0-1 0 0 0,1 0-1 0 0,0 1 1 0 0,0-1-1 0 0,1 0 1 0 0,0 0 0 0 0,0 0-1 0 0,0 0 1 0 0,1 0 0 0 0,2 4-17 0 0,5 3-57 0 0,0-1 0 0 0,1 0 0 0 0,1-1 1 0 0,0 0-1 0 0,0 0 0 0 0,1-2 0 0 0,1 1 1 0 0,-1-2-1 0 0,2 0 0 0 0,-1 0 1 0 0,1-2-1 0 0,0 1 0 0 0,0-2 0 0 0,4 1 57 0 0,148 6-5968 0 0,-123-22 4719 0 0</inkml:trace>
  <inkml:trace contextRef="#ctx0" brushRef="#br0" timeOffset="436.031">838 1 1196 0 0,'8'15'5239'0'0,"-10"37"-4205"0"0,1-30-396 0 0,-3 51 186 0 0,13 96 732 0 0,-6-161-1565 0 0,-1-1 0 0 0,1 0 0 0 0,1 0-1 0 0,-1 0 1 0 0,1-1 0 0 0,0 1 0 0 0,0-1 0 0 0,1 0 0 0 0,0 0-1 0 0,0-1 1 0 0,1 1 0 0 0,-1-1 0 0 0,1 0 0 0 0,0-1 0 0 0,0 1 0 0 0,1-1-1 0 0,-1 0 1 0 0,5 1 9 0 0,5-8-3809 0 0,7-43-184 0 0,-23 36 2765 0 0</inkml:trace>
  <inkml:trace contextRef="#ctx0" brushRef="#br0" timeOffset="714.136">578 214 1696 0 0,'-4'2'6926'0'0,"38"2"-5881"0"0,107-13 245 0 0,-2 1-4528 0 0,-40 8-842 0 0,-68 0 2809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5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1016 0 0,'0'0'299'0'0,"0"0"-81"0"0,0 0-12 0 0,0 0 26 0 0,0 0 7 0 0,0 0 5 0 0,0 0-39 0 0,0 0 42 0 0,0 0 4 0 0,0 0-12 0 0,0 0-50 0 0,0 0-15 0 0,0 0 35 0 0,0 0-11 0 0,0 0-13 0 0,0 0 14 0 0,0 0 15 0 0,0 0-28 0 0,0 0-13 0 0,0 0 12 0 0,0 0 14 0 0,0 0-29 0 0,0 0-47 0 0,0 0 12 0 0,0 0 41 0 0,0 0-13 0 0,0 0-12 0 0,0 0 8 0 0,0 0-27 0 0,0 0-36 0 0,0 0 54 0 0,0 0-18 0 0,0 0-8 0 0,0 0-69 0 0,0 0-11 0 0,0 0 34 0 0,0 0 0 0 0,0 0-5 0 0,0 0-12 0 0,0 0-7 0 0,0 0-6 0 0,0 0-2 0 0,0 0 30 0 0,0 0-16 0 0,0 0-33 0 0,0 0-34 0 0,0 0-9 0 0,0 0 26 0 0,0 0 18 0 0,0 0 4 0 0,0 0 50 0 0,0 0-18 0 0,0 0 6 0 0,0 0 18 0 0,0 0-14 0 0,0 0-12 0 0,0 0-22 0 0,0 0-2 0 0,0 0 59 0 0,0 0 18 0 0,0 0-39 0 0,0 0-7 0 0,0 0 27 0 0,0 0 0 0 0,0 0-14 0 0,0 0 16 0 0,0 0 13 0 0,0 0-8 0 0,0 0-21 0 0,0 0-23 0 0,0 0-10 0 0,7-5 7 0 0,144-59 146 0 0,-147 62-202 0 0,1 0-1 0 0,-1 0 1 0 0,0 1 0 0 0,0-1 0 0 0,1 1 0 0 0,-1 0 0 0 0,1 0 0 0 0,-1 0 0 0 0,1 1 0 0 0,-1-1 0 0 0,1 1 0 0 0,-1 0 0 0 0,1 1 0 0 0,0-1 0 0 0,-1 1 0 0 0,1 0 0 0 0,-1 0 0 0 0,0 0-1 0 0,1 1 1 0 0,-1-1 0 0 0,0 1 0 0 0,0 0 0 0 0,0 0 0 0 0,0 1 0 0 0,0-1 0 0 0,0 1 0 0 0,-1 0 0 0 0,1 0 0 0 0,-1 0 0 0 0,0 0 0 0 0,0 1 0 0 0,0-1 0 0 0,0 1 0 0 0,-1 0 0 0 0,1 0-1 0 0,-1 0 1 0 0,0 0 0 0 0,0 0 0 0 0,-1 0 0 0 0,1 1 0 0 0,-1-1 0 0 0,0 0 0 0 0,0 1 0 0 0,0-1 0 0 0,-1 1 0 0 0,1 1 0 0 0,-6 11 11 0 0,0-1-1 0 0,-1 1 1 0 0,-1-1-1 0 0,0-1 1 0 0,-1 1 0 0 0,-1-1-1 0 0,0 0 1 0 0,-1-1-1 0 0,0 0 1 0 0,-12 10-11 0 0,21-22 3 0 0,-11 12-4 0 0,13-14 2 0 0,-1 0-1 0 0,1 0 1 0 0,0-1 0 0 0,0 1 0 0 0,0 0 0 0 0,0 0-1 0 0,0 1 1 0 0,-1-1 0 0 0,1 0 0 0 0,0 0-1 0 0,0 0 1 0 0,0 0 0 0 0,-1 1 0 0 0,1-1 0 0 0,0 0-1 0 0,0 1 1 0 0,-1-1 0 0 0,1 1 0 0 0,0-1-1 0 0,0 1 1 0 0,-1-1 0 0 0,1 1 0 0 0,-1-1 0 0 0,1 1-1 0 0,-1 0 1 0 0,1-1 0 0 0,-1 1 0 0 0,1 0 0 0 0,-1-1-1 0 0,1 1 1 0 0,-1 0 0 0 0,0 0 0 0 0,1 0-1 0 0,-1-1 1 0 0,0 1 0 0 0,0 0 0 0 0,1 0 0 0 0,-1 0-1 0 0,0-1 1 0 0,0 1 0 0 0,0 0 0 0 0,0 0-1 0 0,0 0 1 0 0,0 0 0 0 0,-1-1 0 0 0,1 1 0 0 0,0 0-1 0 0,0 0 1 0 0,-1 0 0 0 0,1 0 0 0 0,0-1-1 0 0,-1 1 1 0 0,1 0 0 0 0,0-1 0 0 0,-1 1 0 0 0,1 0-1 0 0,-1-1 1 0 0,0 1 0 0 0,1 0 0 0 0,-1-1-1 0 0,1 1 1 0 0,-1-1 0 0 0,0 1 0 0 0,0-1 0 0 0,0 1-1 0 0,10 0 9 0 0,-2-1-4 0 0,-1 0 0 0 0,0 0 0 0 0,0 0 1 0 0,1 1-1 0 0,-1 0 0 0 0,0 0 0 0 0,0 1 0 0 0,0-1 1 0 0,0 1-1 0 0,0 1 0 0 0,0-1 0 0 0,-1 1 0 0 0,1 0 1 0 0,-1 0-1 0 0,1 1 0 0 0,-1-1 0 0 0,-1 1 0 0 0,1 0 1 0 0,0 1-1 0 0,-1-1 0 0 0,0 1 0 0 0,0 0 1 0 0,0 0-1 0 0,-1 0 0 0 0,1 2-5 0 0,-6-1 14 0 0,-1 0 0 0 0,1 0-1 0 0,-1-1 1 0 0,0 1 0 0 0,-1-1 0 0 0,0 1 0 0 0,0-1 0 0 0,0 0 0 0 0,0 0-1 0 0,-1-1 1 0 0,0 1 0 0 0,1-1 0 0 0,-2 0 0 0 0,1-1 0 0 0,0 1-1 0 0,-1-1 1 0 0,-2 1-14 0 0,-7 5-132 0 0,-1 0 0 0 0,-1-2 0 0 0,1 0 0 0 0,-1 0 0 0 0,0-2-1 0 0,-1 0 1 0 0,1-1 0 0 0,-1-1 0 0 0,0-1 0 0 0,0 0 0 0 0,-6-1 132 0 0,23-1-104 0 0,0 0 0 0 0,0-1 1 0 0,-1 1-1 0 0,1 0 0 0 0,0-1 0 0 0,0 1 1 0 0,-1-1-1 0 0,1 1 0 0 0,0-1 0 0 0,0 0 1 0 0,0 1-1 0 0,0-1 0 0 0,0 0 1 0 0,0 0-1 0 0,0 0 0 0 0,0 0 0 0 0,0 0 1 0 0,0 0-1 0 0,1 0 0 0 0,-1 0 0 0 0,0 0 1 0 0,1 0-1 0 0,-1 0 0 0 0,1 0 0 0 0,-1-1 1 0 0,1 1-1 0 0,-1 0 0 0 0,1 0 1 0 0,0-1-1 0 0,0 1 0 0 0,0 0 0 0 0,0-1 1 0 0,0 1-1 0 0,0 0 0 0 0,0 0 0 0 0,0-1 1 0 0,0 1-1 0 0,0 0 0 0 0,1-1 0 0 0,-1 1 1 0 0,0 0-1 0 0,1 0 0 0 0,-1 0 0 0 0,1-1 1 0 0,0 1-1 0 0,-1 0 0 0 0,1 0 1 0 0,0 0-1 0 0,0 0 0 0 0,0 0 0 0 0,0 0 104 0 0,11-20-1136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3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 1580 0 0,'0'0'706'0'0,"-22"1"1824"0"0,-4 1-1438 0 0,41-3 1385 0 0,199-10-1418 0 0,-209 10-1045 0 0,-1 0-1 0 0,1 0 0 0 0,-1 0 1 0 0,1 1-1 0 0,-1-1 1 0 0,1 1-1 0 0,-1 0 1 0 0,1 1-1 0 0,-1-1 0 0 0,1 1 1 0 0,-1 0-1 0 0,1 0 1 0 0,-1 0-1 0 0,0 1 1 0 0,1-1-1 0 0,-1 1 0 0 0,0 0 1 0 0,0 1-1 0 0,0-1 1 0 0,-1 0-1 0 0,1 1 1 0 0,0 0-1 0 0,-1 0 0 0 0,0 0 1 0 0,0 0-1 0 0,0 1 1 0 0,0-1-1 0 0,0 1 1 0 0,-1 0-1 0 0,1 0 0 0 0,-1 0 1 0 0,0 0-1 0 0,0 0 1 0 0,-1 0-1 0 0,1 1 1 0 0,-1-1-1 0 0,0 1 0 0 0,0-1 1 0 0,0 0-1 0 0,-1 1 1 0 0,0 0-1 0 0,1-1 1 0 0,-2 1-1 0 0,1-1 0 0 0,0 1 1 0 0,-1-1-1 0 0,0 1 1 0 0,0-1-1 0 0,0 0 1 0 0,-1 2-14 0 0,-9 8 18 0 0,0-1 0 0 0,-1 0 0 0 0,0-1 0 0 0,0-1 0 0 0,-2 0 0 0 0,1 0 0 0 0,-1-1 0 0 0,-1-1 0 0 0,0-1 0 0 0,0 0 0 0 0,0 0 0 0 0,-1-2 0 0 0,-15 4-18 0 0,8 1 96 0 0,160 18-639 0 0,-120-26 497 0 0,-10-4 47 0 0,-1 1 0 0 0,0 1 1 0 0,0-1-1 0 0,0 1 0 0 0,0 0 0 0 0,0 1 0 0 0,0 0 0 0 0,0 0 1 0 0,0 0-1 0 0,0 0 0 0 0,-1 1 0 0 0,1 0 0 0 0,-1 0 1 0 0,0 0-1 0 0,0 1 0 0 0,0 0 0 0 0,0 0 0 0 0,0 0 0 0 0,-1 1 1 0 0,0-1-1 0 0,0 1 0 0 0,0 0 0 0 0,0 2-1 0 0,-34 32 193 0 0,8-27-241 0 0,0-1-1 0 0,0-2 1 0 0,-1 0 0 0 0,0-1-1 0 0,0-1 1 0 0,-1-1 0 0 0,0-2-1 0 0,0 0 1 0 0,0-1 0 0 0,-15-1 48 0 0,-20-21-5958 0 0,57 17 4834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0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109 160 1332 0 0,'0'0'443'0'0,"0"0"-78"0"0,0 0-32 0 0,0 0 75 0 0,0 0 82 0 0,0 0-8 0 0,0 0-91 0 0,0 0-66 0 0,0 0-12 0 0,0 0-5 0 0,0 0 3 0 0,0 0-79 0 0,0 0-44 0 0,0 0 21 0 0,0 0-25 0 0,0 0-30 0 0,0 0-3 0 0,0 0-31 0 0,0 0-13 0 0,0 0-28 0 0,0 0 44 0 0,0 0 16 0 0,0 0-82 0 0,0 0 38 0 0,0 0 7 0 0,0 0-44 0 0,0 0 48 0 0,0 0-1 0 0,0 0 27 0 0,0 0 4 0 0,0 0 7 0 0,0 0-30 0 0,0 0 16 0 0,0 0-22 0 0,0 0 24 0 0,0 0-1 0 0,0 0 12 0 0,0 0-33 0 0,0 0 30 0 0,0 0 16 0 0,0 0-19 0 0,0 0 38 0 0,0 0-35 0 0,0 0-34 0 0,0 0 20 0 0,0 0-19 0 0,0 0-21 0 0,0 0-6 0 0,0 0-20 0 0,0 0 29 0 0,0 0-10 0 0,0 0 2 0 0,0 0 4 0 0,0 0-12 0 0,0 0-6 0 0,0 0-16 0 0,0 0-2 0 0,0 0-14 0 0,0 0-3 0 0,0 0 3 0 0,0 0-15 0 0,0 0-13 0 0,0 0-18 0 0,0 0-9 0 0,0 0 14 0 0,0 0 5 0 0,0 0-12 0 0,0 0 14 0 0,0 0 13 0 0,0 0 25 0 0,0 0 19 0 0,4 4 42 0 0,7 1-73 0 0,0-1 0 0 0,0 0 0 0 0,0 0 0 0 0,0-1 1 0 0,1-1-1 0 0,-1 0 0 0 0,1 0 0 0 0,0-1 0 0 0,0-1 0 0 0,-1 0 0 0 0,1-1 0 0 0,0 0 0 0 0,-1 0 0 0 0,1-2 0 0 0,0 1 1 0 0,-1-1-1 0 0,0-1 0 0 0,10-4-26 0 0,11 0 22 0 0,-25 7-56 0 0,1 0 0 0 0,0 0 1 0 0,0-1-1 0 0,-1 0 0 0 0,1-1 0 0 0,-1 0 0 0 0,0 0 0 0 0,0-1 1 0 0,0 1-1 0 0,0-2 0 0 0,-1 1 0 0 0,1-1 0 0 0,-1 0 0 0 0,0 0 1 0 0,-1 0-1 0 0,1-1 0 0 0,-1 0 0 0 0,0 0 0 0 0,3-6 34 0 0,-9 8-38 0 0,0 1 0 0 0,-1-1 0 0 0,0 0 0 0 0,0 1 0 0 0,0-1 0 0 0,0 1-1 0 0,0-1 1 0 0,0 1 0 0 0,-1 0 0 0 0,0 0 0 0 0,0 0 0 0 0,0 0 0 0 0,0 0 0 0 0,0 1-1 0 0,0 0 1 0 0,-1-1 0 0 0,1 1 0 0 0,-1 0 0 0 0,1 1 0 0 0,-1-1 0 0 0,0 1 0 0 0,0-1-1 0 0,0 1 1 0 0,0 0 0 0 0,0 1 0 0 0,0-1 0 0 0,-2 1 38 0 0,-16-4-30 0 0,0 1-1 0 0,0 1 1 0 0,-1 1 0 0 0,1 1-1 0 0,0 1 1 0 0,-1 1 0 0 0,1 1-1 0 0,0 0 1 0 0,0 2 0 0 0,-1 1 30 0 0,14-4 26 0 0,0 0 0 0 0,0 1 1 0 0,0 0-1 0 0,1 0 0 0 0,-1 1 1 0 0,1 0-1 0 0,0 0 1 0 0,0 1-1 0 0,0 0 0 0 0,0 1 1 0 0,1-1-1 0 0,0 1 0 0 0,0 1 1 0 0,1 0-1 0 0,0 0 0 0 0,0 0 1 0 0,0 0-1 0 0,1 1 1 0 0,0 0-1 0 0,0 0 0 0 0,1 0 1 0 0,0 1-1 0 0,1 0 0 0 0,0-1 1 0 0,0 1-1 0 0,1 0 1 0 0,0 0-1 0 0,1 1 0 0 0,-1 1-26 0 0,6-1 32 0 0,1 1-1 0 0,0-1 0 0 0,0 0 0 0 0,1 0 1 0 0,0-1-1 0 0,0 0 0 0 0,1 0 0 0 0,1 0 1 0 0,0-1-1 0 0,0 0 0 0 0,0-1 0 0 0,1 1 1 0 0,0-2-1 0 0,0 1 0 0 0,1-1 0 0 0,-1-1 1 0 0,2 0-1 0 0,-1 0 0 0 0,0-1 0 0 0,1 0 1 0 0,0-1-1 0 0,0 0 0 0 0,0-1 0 0 0,11 2-31 0 0,199 2-1653 0 0,-207-8 1171 0 0,0-1 0 0 0,0 0 0 0 0,0 0 1 0 0,0-2-1 0 0,-1 0 0 0 0,0 0 0 0 0,0-1 0 0 0,0-1 1 0 0,-1 0-1 0 0,0-1 0 0 0,-1 0 0 0 0,1-1 0 0 0,-1 0 1 0 0,2-4 481 0 0,10-15-1330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0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0 360 996 0 0,'28'-4'3993'0'0,"486"-64"-752"0"0,-353 30-8298 0 0,-145 30 3728 0 0</inkml:trace>
  <inkml:trace contextRef="#ctx0" brushRef="#br0" timeOffset="263.878">509 14 860 0 0,'0'-1'113'0'0,"0"0"0"0"0,-1 0 0 0 0,1 1 0 0 0,0-1 0 0 0,-1 0 0 0 0,1 1 0 0 0,0-1 0 0 0,-1 1 0 0 0,1-1 0 0 0,-1 0 0 0 0,1 1 0 0 0,-1-1 0 0 0,1 1 0 0 0,-1-1 0 0 0,1 1 0 0 0,-1 0 0 0 0,0-1 0 0 0,1 1 0 0 0,-1-1 0 0 0,1 1 0 0 0,-1 0 0 0 0,0 0-1 0 0,0-1 1 0 0,1 1 0 0 0,-1 0 0 0 0,0 0 0 0 0,1 0 0 0 0,-1 0 0 0 0,0 0 0 0 0,0 0 0 0 0,1 0 0 0 0,-1 0 0 0 0,0 0 0 0 0,1 0 0 0 0,-1 0 0 0 0,0 0 0 0 0,0 0 0 0 0,1 1 0 0 0,-1-1 0 0 0,0 0 0 0 0,1 1 0 0 0,-1-1 0 0 0,0 0 0 0 0,1 1 0 0 0,-1-1 0 0 0,1 1 0 0 0,-1-1 0 0 0,1 1 0 0 0,-1-1 0 0 0,1 1 0 0 0,-1-1 0 0 0,1 1 0 0 0,-1 0 0 0 0,1-1 0 0 0,0 1 0 0 0,-1-1 0 0 0,1 1 0 0 0,0 0 0 0 0,0 0 0 0 0,-1-1-1 0 0,1 1 1 0 0,0 0 0 0 0,0-1 0 0 0,0 1 0 0 0,0 0 0 0 0,0 0 0 0 0,0-1 0 0 0,0 1 0 0 0,0 0-113 0 0,-15 52 1036 0 0,15-17-734 0 0,0 1 1 0 0,3-1 0 0 0,1 0-1 0 0,2 0 1 0 0,1 0-1 0 0,5 10-302 0 0,11 66-2057 0 0,-12-1-3814 0 0,-11-91 4505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0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1672 0 0,'7'-24'4405'0'0,"88"13"-2896"0"0,-88 15-1452 0 0,-1-1 1 0 0,1 1-1 0 0,-1 0 0 0 0,0 1 1 0 0,0 0-1 0 0,0 0 0 0 0,-1 0 0 0 0,0 0 1 0 0,0 1-1 0 0,0 0 0 0 0,-1 0 1 0 0,0 0-1 0 0,0 1 0 0 0,0-1 1 0 0,-1 1-1 0 0,0 0 0 0 0,0 0 0 0 0,-1 0 1 0 0,0 0-1 0 0,0 1 0 0 0,0-1 1 0 0,-1 1-1 0 0,-1-1 0 0 0,1 1 1 0 0,-1-1-1 0 0,0 1 0 0 0,-1-1 1 0 0,0 1-1 0 0,0-1 0 0 0,0 1 0 0 0,-1-1 1 0 0,0 0-1 0 0,-1 0 0 0 0,1 0 1 0 0,-2 0-1 0 0,1 0 0 0 0,-1-1 1 0 0,0 1-58 0 0,-42 71 1604 0 0,46-77-1487 0 0,0-1 12 0 0,23 16-65 0 0,3-17-970 0 0,0-1 0 0 0,-1-2 0 0 0,1 0 0 0 0,-1-2 0 0 0,0 0 0 0 0,-1-2 0 0 0,1-1 0 0 0,-1-1 0 0 0,13-8 906 0 0,-8 5-1156 0 0</inkml:trace>
  <inkml:trace contextRef="#ctx0" brushRef="#br0" timeOffset="436.01">679 486 2372 0 0,'32'-25'4119'0'0,"-19"3"-3941"0"0,-2-2 1 0 0,0 0-1 0 0,-1 0 0 0 0,-1-1 1 0 0,-2 0-1 0 0,0 0 1 0 0,-2-1-1 0 0,0 0 1 0 0,-2 0-1 0 0,-1 0 1 0 0,-1-16-179 0 0,1-96 3645 0 0,-2 135-3468 0 0,-20-1 330 0 0,14 16-483 0 0,1 1 0 0 0,0-1 1 0 0,1 1-1 0 0,0 1 1 0 0,1-1-1 0 0,0 1 1 0 0,1-1-1 0 0,1 1 1 0 0,0-1-1 0 0,1 1 1 0 0,1 0-1 0 0,0 0 1 0 0,1-1-1 0 0,0 1 1 0 0,1-1-1 0 0,0 0 1 0 0,1 1-1 0 0,1-2 1 0 0,0 1-1 0 0,1 0 1 0 0,0-1-1 0 0,6 9-24 0 0,33 114-3836 0 0,-45-134 3648 0 0,1 0 1 0 0,-1 1-1 0 0,1-1 0 0 0,-1 1 1 0 0,0-1-1 0 0,0 1 0 0 0,0-1 1 0 0,0 1-1 0 0,0-1 0 0 0,0 1 1 0 0,0-1-1 0 0,0 1 0 0 0,-1-1 1 0 0,1 0-1 0 0,0 1 1 0 0,-1-1-1 0 0,1 1 0 0 0,-1-1 1 0 0,0 0-1 0 0,1 1 0 0 0,-1-1 1 0 0,0 0-1 0 0,0 0 0 0 0,0 0 1 0 0,0 0-1 0 0,0 1 0 0 0,0-1 1 0 0,0 0-1 0 0,0-1 0 0 0,-1 1 1 0 0,1 0-1 0 0,0 0 1 0 0,0 0-1 0 0,-1-1 0 0 0,1 1 1 0 0,-1 0 187 0 0,-7 1-1130 0 0</inkml:trace>
  <inkml:trace contextRef="#ctx0" brushRef="#br0" timeOffset="699.531">581 344 1468 0 0,'2'-5'1460'0'0,"2"1"-244"0"0,11-7-200 0 0,-4 5-19 0 0,10-6-185 0 0,4 3-64 0 0,1 0-72 0 0,4 2-148 0 0,1 1-136 0 0,1 3-240 0 0,-2 1-212 0 0,-14 2-4 0 0,7 0-680 0 0,1 0-756 0 0,25 14 108 0 0,-26-13 95 0 0,-6-1 9 0 0,-1 0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1:5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2644 0 0,'3'4'4872'0'0,"73"-2"-3189"0"0,698-64 1312 0 0,-565 57-5725 0 0,-206 10-1177 0 0,-26 2 1806 0 0,7-3 861 0 0</inkml:trace>
  <inkml:trace contextRef="#ctx0" brushRef="#br0" timeOffset="1233.014">417 464 1988 0 0,'0'0'670'0'0,"0"0"-42"0"0,0 0-69 0 0,-3 17 564 0 0,0-15-1009 0 0,0 0 0 0 0,-1 1 1 0 0,1-1-1 0 0,-1 0 1 0 0,1-1-1 0 0,-1 1 0 0 0,0-1 1 0 0,0 0-1 0 0,0 0 0 0 0,1 0 1 0 0,-1 0-1 0 0,0 0 0 0 0,0-1 1 0 0,0 0-1 0 0,0 0 0 0 0,0 0 1 0 0,-1 0-1 0 0,2-1 0 0 0,-1 0 1 0 0,0 1-1 0 0,0-1 1 0 0,0-1-1 0 0,0 1 0 0 0,0-1 1 0 0,1 1-1 0 0,-1-1 0 0 0,1 0 1 0 0,-1 0-1 0 0,1-1 0 0 0,0 1 1 0 0,0-1-1 0 0,0 1 0 0 0,0-1 1 0 0,0 0-1 0 0,0 0 0 0 0,1 0 1 0 0,-1-2-115 0 0,-2-5 61 0 0,0-1 0 0 0,1 1 1 0 0,1-1-1 0 0,-1-1 0 0 0,2 1 1 0 0,0 0-1 0 0,0-1 0 0 0,1 1 1 0 0,0-1-1 0 0,1 1 0 0 0,0-1 1 0 0,1 1-1 0 0,0-1 0 0 0,1 1 1 0 0,0-1-1 0 0,1 1 0 0 0,1 0 1 0 0,-1 0-1 0 0,2 0 0 0 0,-1 1 1 0 0,1-1-1 0 0,1 1 0 0 0,0 0 0 0 0,1 1 1 0 0,0 0-1 0 0,0 0 0 0 0,1 0 1 0 0,0 1-1 0 0,0 0 0 0 0,1 0 1 0 0,5-3-62 0 0,-13 9-1 0 0,0 0 1 0 0,0 0-1 0 0,0 1 0 0 0,0-1 1 0 0,0 0-1 0 0,0 1 1 0 0,1-1-1 0 0,-1 1 1 0 0,1-1-1 0 0,-1 1 1 0 0,1 0-1 0 0,-1-1 1 0 0,1 1-1 0 0,0 0 0 0 0,-1 0 1 0 0,1 0-1 0 0,0 0 1 0 0,0 1-1 0 0,0-1 1 0 0,0 0-1 0 0,0 1 1 0 0,0-1-1 0 0,0 1 1 0 0,0 0-1 0 0,0 0 0 0 0,0 0 1 0 0,0 0-1 0 0,0 0 1 0 0,0 0-1 0 0,0 0 1 0 0,0 1-1 0 0,0-1 1 0 0,0 1-1 0 0,0-1 0 0 0,0 1 1 0 0,0 0-1 0 0,-1 0 1 0 0,1 0-1 0 0,0 0 1 0 0,0 0-1 0 0,-1 0 1 0 0,1 0-1 0 0,0 1 1 0 0,-1-1-1 0 0,0 0 0 0 0,1 1 1 0 0,-1 0-1 0 0,0-1 1 0 0,0 1-1 0 0,1 0 1 0 0,-1-1-1 0 0,-1 1 1 0 0,1 0-1 0 0,0 0 0 0 0,0 0 1 0 0,-1 0-1 0 0,1 0 1 0 0,-1 0-1 0 0,1 0 1 0 0,-1 0-1 0 0,0 0 1 0 0,0 0 0 0 0,-1 17 28 0 0,-2 0 1 0 0,0 1-1 0 0,-1-1 1 0 0,0-1-1 0 0,-2 1 1 0 0,0-1-1 0 0,-1 0 1 0 0,-1 0-1 0 0,-1-1 1 0 0,-7 10-29 0 0,2 2 93 0 0,-2 2 0 0 0,8-16-35 0 0,0-1-1 0 0,1 1 1 0 0,1 1-1 0 0,0-1 1 0 0,1 1-1 0 0,0 0 1 0 0,2 1 0 0 0,0-1-1 0 0,0 11-57 0 0,3-23 21 0 0,0 0 1 0 0,1 1-1 0 0,-1-1 0 0 0,1 0 1 0 0,0 0-1 0 0,1 0 0 0 0,-1 0 1 0 0,1 0-1 0 0,-1 0 0 0 0,1-1 0 0 0,0 1 1 0 0,1-1-1 0 0,-1 1 0 0 0,1-1 1 0 0,-1 1-1 0 0,1-1 0 0 0,0 0 1 0 0,0-1-1 0 0,0 1 0 0 0,1 0 1 0 0,-1-1-1 0 0,1 0 0 0 0,-1 1 0 0 0,1-2 1 0 0,0 1-1 0 0,0 0 0 0 0,0-1 1 0 0,0 1-1 0 0,0-1 0 0 0,1 0-21 0 0,130 15 46 0 0,-133-16-64 0 0,1 0 0 0 0,-1 1 1 0 0,0-1-1 0 0,1 0 0 0 0,-1 0 0 0 0,1-1 1 0 0,-1 1-1 0 0,0 0 0 0 0,1-1 0 0 0,-1 1 1 0 0,0-1-1 0 0,1 0 0 0 0,-1 0 0 0 0,0 0 1 0 0,0 0-1 0 0,0 0 0 0 0,0-1 0 0 0,0 1 1 0 0,0 0-1 0 0,0-1 0 0 0,0 0 0 0 0,-1 1 1 0 0,1-1-1 0 0,0 0 0 0 0,-1 0 0 0 0,0 0 1 0 0,1 0-1 0 0,-1 0 0 0 0,0 0 1 0 0,0 0-1 0 0,0 0 0 0 0,0-1 0 0 0,-1 1 1 0 0,1 0-1 0 0,0-1 0 0 0,-1 1 0 0 0,0 0 1 0 0,1-1-1 0 0,-1 1 0 0 0,0-1 0 0 0,0 1 1 0 0,-1 0-1 0 0,1-1 0 0 0,-1 0 18 0 0,-8-11-118 0 0,-1 0 0 0 0,0 0 0 0 0,-1 1-1 0 0,-1 1 1 0 0,0 0 0 0 0,-1 1 0 0 0,0 0 0 0 0,-1 0 0 0 0,0 2-1 0 0,0 0 1 0 0,-14-6 118 0 0,-70-53-1613 0 0,97 67 1460 0 0,-1 0 1 0 0,1 0-1 0 0,-1 0 0 0 0,1 0 1 0 0,-1 0-1 0 0,1-1 0 0 0,0 1 0 0 0,-1 0 1 0 0,1-1-1 0 0,0 1 0 0 0,0-1 1 0 0,0 0-1 0 0,0 1 0 0 0,1-1 0 0 0,-1 0 1 0 0,0 1-1 0 0,1-1 0 0 0,-1 0 1 0 0,1 0-1 0 0,-1 0 0 0 0,1 1 0 0 0,0-1 1 0 0,0 0-1 0 0,0 0 0 0 0,0 0 1 0 0,0 0-1 0 0,0 0 0 0 0,1 1 1 0 0,-1-1-1 0 0,1 0 0 0 0,-1 0 0 0 0,1 0 1 0 0,-1 1-1 0 0,1-1 0 0 0,0 0 1 0 0,0 1-1 0 0,0-1 0 0 0,0 1 0 0 0,0-1 1 0 0,0 1-1 0 0,1-1 0 0 0,-1 0 153 0 0,16-15-1272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36 1872 0 0,'3'-7'8194'0'0,"7"-21"-3045"0"0,-21 34-11281 0 0,-30 32 1432 0 0,30-24 3341 0 0,1-1 155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4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1664 0 0,'6'5'3322'0'0,"-6"-4"-3198"0"0,0-1 1 0 0,0 1 0 0 0,0-1-1 0 0,0 1 1 0 0,0 0 0 0 0,1-1 0 0 0,-1 1-1 0 0,0-1 1 0 0,0 1 0 0 0,1-1-1 0 0,-1 1 1 0 0,0-1 0 0 0,1 1-1 0 0,-1-1 1 0 0,1 1 0 0 0,-1-1-1 0 0,0 1 1 0 0,1-1 0 0 0,-1 0-1 0 0,1 1 1 0 0,-1-1 0 0 0,1 0-1 0 0,0 1 1 0 0,-1-1 0 0 0,1 0-1 0 0,-1 0 1 0 0,1 0 0 0 0,-1 1-1 0 0,1-1 1 0 0,0 0 0 0 0,-1 0-1 0 0,1 0 1 0 0,-1 0 0 0 0,1 0 0 0 0,0 0-1 0 0,-1 0 1 0 0,1 0 0 0 0,-1 0-1 0 0,1 0 1 0 0,0-1 0 0 0,-1 1-1 0 0,1 0 1 0 0,-1 0 0 0 0,1-1-1 0 0,-1 1 1 0 0,1 0 0 0 0,-1 0-1 0 0,1-1 1 0 0,-1 1 0 0 0,1-1-1 0 0,-1 1 1 0 0,1 0 0 0 0,-1-1-1 0 0,1 1 1 0 0,-1-1 0 0 0,0 1-1 0 0,1-1 1 0 0,-1 1 0 0 0,0-1-1 0 0,0 0 1 0 0,1 1 0 0 0,-1-1-1 0 0,0 1 1 0 0,0-1 0 0 0,0 1 0 0 0,0-1-1 0 0,1 0-124 0 0,-4-1-2442 0 0,-1 17-6009 0 0,4-13 6909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3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124 169 1312 0 0,'0'0'432'0'0,"0"0"-54"0"0,0 0-48 0 0,0 0-52 0 0,2-20 770 0 0,10-33 1941 0 0,-12 52-2933 0 0,0 1-32 0 0,-8 23-31 0 0,-7 24 32 0 0,-15 41 377 0 0,4 2 0 0 0,5 0 1 0 0,3 2-1 0 0,-1 44-402 0 0,18-132 39 0 0,1-1 0 0 0,0 1-1 0 0,0 0 1 0 0,1-1 0 0 0,-1 1-1 0 0,1 0 1 0 0,-1-1 0 0 0,1 1 0 0 0,0-1-1 0 0,1 1 1 0 0,-1-1 0 0 0,1 0-1 0 0,-1 1 1 0 0,1-1 0 0 0,0 0 0 0 0,0 0-1 0 0,1 0 1 0 0,-1 0 0 0 0,0-1-1 0 0,1 1 1 0 0,0-1 0 0 0,-1 1 0 0 0,1-1-1 0 0,0 0 1 0 0,1 0 0 0 0,-1 0 0 0 0,0 0-1 0 0,0-1 1 0 0,1 1 0 0 0,-1-1-1 0 0,1 0 1 0 0,-1 0 0 0 0,1 0 0 0 0,-1-1-1 0 0,1 1 1 0 0,0-1 0 0 0,-1 0-1 0 0,1 0 1 0 0,0 0 0 0 0,-1 0 0 0 0,5-1-39 0 0,211-9 410 0 0,-116-5-3436 0 0,-105 14-908 0 0,-1 1 2490 0 0</inkml:trace>
  <inkml:trace contextRef="#ctx0" brushRef="#br0" timeOffset="293.499">39 478 1484 0 0,'16'-9'5414'0'0,"109"-17"-4259"0"0,-103 23-1115 0 0,189-35 1026 0 0,-73 6-3848 0 0,-136 32 1475 0 0,-1 0-1441 0 0,-5 1 1342 0 0</inkml:trace>
  <inkml:trace contextRef="#ctx0" brushRef="#br0" timeOffset="606.514">114 95 1592 0 0,'-2'-11'5293'0'0,"37"-4"-3826"0"0,56-11-1482 0 0,-85 24 329 0 0,53-11-511 0 0,1 3 0 0 0,0 1 0 0 0,0 4 0 0 0,34 2 197 0 0,-55 24-1777 0 0,-48-6-1233 0 0,4-11 2078 0 0</inkml:trace>
  <inkml:trace contextRef="#ctx0" brushRef="#br0" timeOffset="1025.498">1054 307 2240 0 0,'-17'12'4297'0'0,"-45"46"-3300"0"0,30-23-889 0 0,2 1 1 0 0,1 2-1 0 0,2 0 0 0 0,2 2 0 0 0,-14 31-108 0 0,-25-3-4665 0 0,53-62 3411 0 0</inkml:trace>
  <inkml:trace contextRef="#ctx0" brushRef="#br0" timeOffset="1320.76">678 355 1648 0 0,'5'-19'4141'0'0,"3"2"41"0"0,19 30-3543 0 0,191 126-140 0 0,-141-78-1940 0 0,-52-3-2933 0 0,-47-19 1520 0 0,5-19 1422 0 0</inkml:trace>
  <inkml:trace contextRef="#ctx0" brushRef="#br0" timeOffset="1664.289">282 897 1292 0 0,'-26'7'4260'0'0,"36"-1"-642"0"0,333-49-926 0 0,66 15-1950 0 0,-136 24-6219 0 0,-262-11 1358 0 0,-11 11 2771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3:0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1428 0 0,'-133'41'5670'0'0,"119"-32"-5448"0"0,0 0 0 0 0,1 1-1 0 0,0 1 1 0 0,1 0 0 0 0,0 0 0 0 0,1 1 0 0 0,0 1 0 0 0,1 0 0 0 0,0 0 0 0 0,1 1 0 0 0,1 0 0 0 0,-1 2-222 0 0,8-13 30 0 0,-1 0 0 0 0,1 0 0 0 0,0 1 0 0 0,0-1 0 0 0,0 0 0 0 0,0 0 0 0 0,0 1 0 0 0,1-1 0 0 0,0 0 0 0 0,-1 1 0 0 0,1-1 0 0 0,0 0 0 0 0,1 1 0 0 0,-1-1 0 0 0,1 0 1 0 0,-1 1-1 0 0,1-1 0 0 0,0 0 0 0 0,0 0 0 0 0,1 1 0 0 0,-1-1 0 0 0,0 0 0 0 0,1 0 0 0 0,0-1 0 0 0,0 1 0 0 0,0 0 0 0 0,0 0 0 0 0,0-1 0 0 0,1 0 0 0 0,-1 1 0 0 0,1-1 0 0 0,-1 0 0 0 0,1 0 0 0 0,0 0 0 0 0,0 0 0 0 0,0-1 0 0 0,0 1 0 0 0,0-1 0 0 0,0 0 0 0 0,0 0 0 0 0,3 1-30 0 0,148 15 39 0 0,-144-17-142 0 0,0 0 1 0 0,0-1-1 0 0,1-1 1 0 0,-1 0-1 0 0,0 0 1 0 0,0-1-1 0 0,-1 0 0 0 0,1 0 1 0 0,-1-1-1 0 0,1-1 1 0 0,-1 1-1 0 0,0-1 1 0 0,-1-1-1 0 0,1 0 0 0 0,-1 0 1 0 0,0-1-1 0 0,-1 0 1 0 0,0 0-1 0 0,0-1 0 0 0,0 0 1 0 0,-1 0-1 0 0,0 0 1 0 0,-1-1-1 0 0,0 0 1 0 0,0 0-1 0 0,-1 0 0 0 0,1-3 103 0 0,-7 6-66 0 0,0 0-1 0 0,-1 0 0 0 0,0 0 1 0 0,0 0-1 0 0,-1 1 0 0 0,1 0 1 0 0,-1-1-1 0 0,0 1 0 0 0,-1 0 0 0 0,1 1 1 0 0,-1-1-1 0 0,0 1 0 0 0,0 0 1 0 0,0 0-1 0 0,-1 1 0 0 0,1-1 0 0 0,-1 1 1 0 0,0 0-1 0 0,0 1 0 0 0,0-1 1 0 0,0 1-1 0 0,-3 0 67 0 0,-83-21-459 0 0,38 11-2442 0 0,47 10 1583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3:0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1708 0 0,'9'-7'4570'0'0,"1"19"1156"0"0,26 156-3706 0 0,-3-36-4529 0 0,-31-122 1884 0 0,0 0-1 0 0,-1 0 0 0 0,0 1 1 0 0,-1-1-1 0 0,0 1 1 0 0,0-1-1 0 0,-1 0 1 0 0,0 1-1 0 0,-1-1 1 0 0,-1 0-1 0 0,1 0 1 0 0,-1 0-1 0 0,-1 0 1 0 0,-1 1 625 0 0,-13 14-1358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3:0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53 725 2380 0 0,'61'0'3718'0'0,"-54"-2"-3419"0"0,29-3-156 0 0,0-2 0 0 0,-1-2 0 0 0,-1-1 0 0 0,1-1 0 0 0,-2-2 0 0 0,0-2 0 0 0,25-15-143 0 0,-57 30-21 0 0,0-1 0 0 0,-1 1 0 0 0,1-1 0 0 0,0 0 0 0 0,-1 1 0 0 0,1-1 0 0 0,0 0 0 0 0,-1 1 0 0 0,1-1 0 0 0,-1 0 0 0 0,0 0 0 0 0,1 0 0 0 0,-1 1 0 0 0,0-1 0 0 0,1 0 0 0 0,-1 0 0 0 0,0 0 0 0 0,0 0 0 0 0,0 0 0 0 0,0 1 0 0 0,1-1 0 0 0,-1 0 0 0 0,-1 0 0 0 0,1 0 0 0 0,0 0 0 0 0,0 0 0 0 0,0 0 0 0 0,0 1 0 0 0,-1-1 0 0 0,1 0 0 0 0,0 0 0 0 0,-1 0 0 0 0,1 0 0 0 0,0 1 0 0 0,-1-1 0 0 0,1 0 0 0 0,-1 0 0 0 0,0 1 0 0 0,1-1 0 0 0,-1 0 0 0 0,1 1 0 0 0,-1-1 0 0 0,0 1 0 0 0,0-1 0 0 0,1 1 0 0 0,-1-1 0 0 0,0 1 0 0 0,0-1 0 0 0,0 1 0 0 0,1 0 0 0 0,-1 0 0 0 0,0-1 0 0 0,0 1 0 0 0,0 0 0 0 0,0 0 21 0 0,-56-25-49 0 0,55 25 38 0 0,-14-4 144 0 0,0 2-1 0 0,0 0 1 0 0,0 1-1 0 0,0 0 1 0 0,0 2 0 0 0,0 0-1 0 0,0 0 1 0 0,0 2-1 0 0,0 0 1 0 0,0 0-1 0 0,1 2 1 0 0,0 0 0 0 0,0 1-1 0 0,0 0 1 0 0,0 1-1 0 0,1 1 1 0 0,-9 6-133 0 0,19-12 26 0 0,0-1 0 0 0,0 1 0 0 0,1 0 0 0 0,-1 0 0 0 0,1 1 0 0 0,-1-1 0 0 0,1 1 0 0 0,0-1 1 0 0,0 1-1 0 0,0 0 0 0 0,0 1 0 0 0,0-1 0 0 0,1 0 0 0 0,-1 1 0 0 0,1-1 0 0 0,0 1 0 0 0,0 0 0 0 0,0 0 0 0 0,1 0 0 0 0,0 0 0 0 0,-1 0 1 0 0,1 0-1 0 0,0 0 0 0 0,1 0 0 0 0,-1 0 0 0 0,1 1 0 0 0,0-1 0 0 0,0 0 0 0 0,0 0 0 0 0,1 0 0 0 0,-1 1 0 0 0,1-1 0 0 0,0 0 1 0 0,0 0-1 0 0,1 0 0 0 0,-1 0 0 0 0,1 0 0 0 0,0 0 0 0 0,0-1 0 0 0,0 1 0 0 0,0-1 0 0 0,1 1 0 0 0,-1-1 0 0 0,1 0 0 0 0,0 0 1 0 0,0 0-1 0 0,0 0 0 0 0,0 0 0 0 0,1-1 0 0 0,-1 1 0 0 0,4 1-26 0 0,8 5-49 0 0,1-1 0 0 0,-1 0 1 0 0,1-1-1 0 0,0-1 0 0 0,1 0 0 0 0,0-2 0 0 0,0 0 1 0 0,0 0-1 0 0,0-2 0 0 0,0 0 0 0 0,10 0 49 0 0,-14-2-427 0 0,-1 0 0 0 0,1 0 0 0 0,-1-1 0 0 0,1-1 0 0 0,-1 0 0 0 0,1 0 0 0 0,-1-2 0 0 0,0 1 0 0 0,0-2 0 0 0,0 1 0 0 0,-1-2 0 0 0,0 1 0 0 0,0-2 0 0 0,0 1 0 0 0,-1-1 0 0 0,3-3 427 0 0,8-10-1278 0 0</inkml:trace>
  <inkml:trace contextRef="#ctx0" brushRef="#br0" timeOffset="248.229">593 215 1648 0 0,'-7'6'6285'0'0,"8"95"-4443"0"0,3-65-2096 0 0,14 148 1858 0 0,-13-54-8843 0 0,-4-123 5809 0 0,5 0 114 0 0</inkml:trace>
  <inkml:trace contextRef="#ctx0" brushRef="#br0" timeOffset="577.529">933 366 1632 0 0,'-8'2'246'0'0,"0"0"-1"0"0,0 0 0 0 0,0 0 1 0 0,0 1-1 0 0,1 1 1 0 0,-1-1-1 0 0,1 1 0 0 0,0 0 1 0 0,0 0-1 0 0,0 1 1 0 0,1 0-1 0 0,0 1 1 0 0,0-1-1 0 0,0 1 0 0 0,1 0 1 0 0,-1 0-1 0 0,1 1 1 0 0,1 0-1 0 0,-1 0 0 0 0,1 0 1 0 0,1 0-1 0 0,-1 0 1 0 0,0 4-246 0 0,5-5 79 0 0,1-1 0 0 0,0 1 0 0 0,0-1 0 0 0,0 0 0 0 0,1 0 0 0 0,0 0 0 0 0,0 0 0 0 0,0 0 0 0 0,0-1 0 0 0,1 1 0 0 0,0-1 0 0 0,-1 0 0 0 0,2 0 0 0 0,-1 0 0 0 0,0-1 0 0 0,1 0 0 0 0,0 1 0 0 0,0-2 0 0 0,0 1 0 0 0,0 0 0 0 0,5 1-79 0 0,1 3 129 0 0,114 72 787 0 0,-125-76-893 0 0,0 0 0 0 0,0-1 0 0 0,0 1 0 0 0,-1 0 0 0 0,1 0 0 0 0,-1-1 0 0 0,0 1 0 0 0,0 0 0 0 0,0-1 0 0 0,0 1 0 0 0,0-1 0 0 0,0 1 0 0 0,-1-1 0 0 0,1 1 0 0 0,-1-1 0 0 0,0 0 0 0 0,0 0 0 0 0,0 0 0 0 0,0 0 0 0 0,0 0 0 0 0,0 0 0 0 0,0-1 0 0 0,-1 1 0 0 0,1-1 0 0 0,0 1 0 0 0,-1-1 0 0 0,0 0 0 0 0,1 0 0 0 0,-1 0 0 0 0,0 0 0 0 0,1 0 0 0 0,-1-1 0 0 0,0 0 0 0 0,0 1 0 0 0,1-1 0 0 0,-1 0 0 0 0,0 0 0 0 0,0 0 0 0 0,0-1 0 0 0,-1 1-23 0 0,-5 2-89 0 0,1 0 0 0 0,-2 0 0 0 0,1-1-1 0 0,0 0 1 0 0,0 0 0 0 0,0-1 0 0 0,0-1 0 0 0,0 1 0 0 0,-1-2-1 0 0,1 1 1 0 0,0-1 0 0 0,0 0 0 0 0,1-1 0 0 0,-1 0 0 0 0,1-1 0 0 0,-1 1-1 0 0,1-2 1 0 0,0 1 0 0 0,0-1 0 0 0,1 0 0 0 0,-3-3 89 0 0,8 6-196 0 0,0-1 1 0 0,1 0 0 0 0,-1 1-1 0 0,1-1 1 0 0,0 0 0 0 0,0 0-1 0 0,0 0 1 0 0,0 0 0 0 0,0 0-1 0 0,1 0 1 0 0,-1 0 0 0 0,1 0-1 0 0,0 0 1 0 0,0 0 0 0 0,0-1-1 0 0,0 1 1 0 0,0 0 0 0 0,1 0-1 0 0,-1 0 1 0 0,1 0-1 0 0,0 0 1 0 0,0 0 0 0 0,0 0-1 0 0,1 0 1 0 0,-1 1 0 0 0,1-1-1 0 0,-1 0 1 0 0,3-1 195 0 0,10-19-1235 0 0</inkml:trace>
  <inkml:trace contextRef="#ctx0" brushRef="#br0" timeOffset="980.526">1142 499 2296 0 0,'38'3'3317'0'0,"31"-2"-2293"0"0,-46-5-882 0 0,-1-1-1 0 0,1 0 1 0 0,-1-2 0 0 0,0-1 0 0 0,-1 0 0 0 0,0-1 0 0 0,17-11-142 0 0,-37 20 0 0 0,-1-1 0 0 0,1 1 0 0 0,0 0 0 0 0,-1-1-1 0 0,1 1 1 0 0,0-1 0 0 0,-1 1 0 0 0,1 0 0 0 0,-1-1 0 0 0,1 1 0 0 0,-1-1 0 0 0,1 0-1 0 0,-1 1 1 0 0,1-1 0 0 0,-1 1 0 0 0,1-1 0 0 0,-1 0 0 0 0,0 1 0 0 0,1-1 0 0 0,-1 0-1 0 0,0 1 1 0 0,0-1 0 0 0,0 0 0 0 0,1 0 0 0 0,-1 1 0 0 0,0-1 0 0 0,0 0 0 0 0,0 1-1 0 0,0-1 1 0 0,0 0 0 0 0,0 0 0 0 0,0 1 0 0 0,-1-1 0 0 0,1 0 0 0 0,0 0 0 0 0,0 1-1 0 0,0-1 1 0 0,-1 0 0 0 0,1 1 0 0 0,0-1 0 0 0,-1 0 0 0 0,1 1 0 0 0,-1-1 0 0 0,1 1-1 0 0,-1-1 1 0 0,1 0 0 0 0,-1 1 0 0 0,1-1 0 0 0,-1 1 0 0 0,1 0 0 0 0,-1-1 0 0 0,0 1-1 0 0,1-1 1 0 0,-1 1 0 0 0,0 0 0 0 0,1-1 0 0 0,-1 1 0 0 0,0 0 0 0 0,1 0 0 0 0,-1 0-1 0 0,0 0 1 0 0,0-1 0 0 0,0 1 0 0 0,-52-11 259 0 0,31 13-97 0 0,-1 2 0 0 0,1 0 1 0 0,0 1-1 0 0,0 2 0 0 0,1 0 0 0 0,-1 1 1 0 0,2 1-1 0 0,-1 1 0 0 0,1 1 1 0 0,-6 5-163 0 0,25-15 31 0 0,-3 0-4 0 0,1 0 1 0 0,0 1 0 0 0,0-1-1 0 0,0 1 1 0 0,0 0-1 0 0,0 0 1 0 0,1 0-1 0 0,-1 0 1 0 0,0 0 0 0 0,1 1-1 0 0,0-1 1 0 0,-1 1-1 0 0,1-1 1 0 0,0 1 0 0 0,1 0-1 0 0,-1 0 1 0 0,0 0-1 0 0,1 0 1 0 0,-1 0-1 0 0,1 0 1 0 0,0 1 0 0 0,0-1-1 0 0,0 0 1 0 0,1 1-1 0 0,-1-1 1 0 0,1 0 0 0 0,0 1-1 0 0,0-1 1 0 0,0 1-1 0 0,0 1-27 0 0,12 4-154 0 0,-1 0 0 0 0,1 0 1 0 0,1-1-1 0 0,0-1 0 0 0,0 0 0 0 0,0 0 0 0 0,1-1 0 0 0,0-1 0 0 0,0-1 0 0 0,1 0 0 0 0,-1 0 0 0 0,1-2 0 0 0,-1 0 1 0 0,1 0-1 0 0,0-2 0 0 0,0 0 0 0 0,0 0 0 0 0,0-1 0 0 0,5-2 154 0 0,83-17-4090 0 0,-78 10 2906 0 0</inkml:trace>
  <inkml:trace contextRef="#ctx0" brushRef="#br0" timeOffset="1495.782">1673 401 1440 0 0,'-3'18'6149'0'0,"-27"176"-2867"0"0,31-192-3290 0 0,0 1 0 0 0,1-1 0 0 0,-1 1 1 0 0,1-1-1 0 0,-1 0 0 0 0,1 0 0 0 0,0 1 0 0 0,0-1 0 0 0,0 0 1 0 0,0-1-1 0 0,0 1 0 0 0,1 0 0 0 0,-1 0 0 0 0,1-1 0 0 0,-1 0 0 0 0,1 1 1 0 0,-1-1-1 0 0,1 0 0 0 0,0 0 0 0 0,-1-1 0 0 0,1 1 0 0 0,0 0 0 0 0,0-1 1 0 0,-1 0-1 0 0,1 1 0 0 0,0-1 0 0 0,0 0 0 0 0,0-1 0 0 0,0 1 1 0 0,-1 0-1 0 0,1-1 0 0 0,0 0 0 0 0,0 1 0 0 0,-1-1 0 0 0,3-1 8 0 0,8-2-143 0 0,-1-1 0 0 0,1 0-1 0 0,-1-1 1 0 0,1-1 0 0 0,-2 0-1 0 0,1 0 1 0 0,-1-1 0 0 0,0 0-1 0 0,-1-1 1 0 0,0-1-1 0 0,0 1 1 0 0,-1-2 0 0 0,0 1-1 0 0,-1-1 1 0 0,1-2 143 0 0,-21 31 737 0 0,15-15-742 0 0,1 1 1 0 0,-1 0 0 0 0,1-1-1 0 0,0 1 1 0 0,0-1 0 0 0,0 0-1 0 0,0 0 1 0 0,1-1 0 0 0,-1 1-1 0 0,1-1 1 0 0,-1 0 0 0 0,1 0-1 0 0,0-1 1 0 0,0 1 0 0 0,0-1-1 0 0,0 0 1 0 0,0-1 0 0 0,0 1-1 0 0,0-1 1 0 0,0 0 0 0 0,0 0-1 0 0,0 0 1 0 0,1-1 0 0 0,2 0 4 0 0,-7 1-6 0 0,13-1-32 0 0,0-1-1 0 0,0 0 0 0 0,0-1 0 0 0,0-1 0 0 0,-1 0 0 0 0,1 0 0 0 0,-1-1 0 0 0,0-1 0 0 0,-1 0 0 0 0,1-1 0 0 0,-1-1 0 0 0,0 0 0 0 0,-1 0 0 0 0,0-1 0 0 0,0 0 0 0 0,-1-1 0 0 0,7-9 39 0 0,-16 18 10 0 0,1-2 0 0 0,-1 1-1 0 0,0 0 1 0 0,0 0 0 0 0,0 0-1 0 0,0-1 1 0 0,0 1-1 0 0,0 0 1 0 0,0-1 0 0 0,-1 1-1 0 0,1-1 1 0 0,-1 1 0 0 0,0-1-1 0 0,0 1 1 0 0,0-1-1 0 0,0 1 1 0 0,0-1 0 0 0,0 1-1 0 0,-1-1 1 0 0,1 1-1 0 0,-1-1 1 0 0,1 1 0 0 0,-1-1-1 0 0,0 1 1 0 0,0 0 0 0 0,0 0-1 0 0,-1-1 1 0 0,1 1-1 0 0,0 0 1 0 0,-1 0 0 0 0,0 0-1 0 0,1 0 1 0 0,-1 1 0 0 0,0-1-1 0 0,0 0 1 0 0,0 1-1 0 0,0-1 1 0 0,0 1 0 0 0,0 0-1 0 0,0-1 1 0 0,-1 1 0 0 0,1 0-1 0 0,0 0 1 0 0,-1 1-1 0 0,1-1 1 0 0,-2 0-10 0 0,-117-21 229 0 0,71 37-1989 0 0,52-11-2071 0 0,1-4 2511 0 0</inkml:trace>
  <inkml:trace contextRef="#ctx0" brushRef="#br0" timeOffset="2284.633">2408 0 1016 0 0,'10'62'4985'0'0,"-10"-36"-4104"0"0,6 526 4783 0 0,-6-553-5667 0 0,0 1 1 0 0,0-1-1 0 0,-1 1 0 0 0,1 0 1 0 0,0-1-1 0 0,0 1 0 0 0,0-1 1 0 0,-1 1-1 0 0,1 0 1 0 0,0-1-1 0 0,-1 1 0 0 0,1 0 1 0 0,0 0-1 0 0,-1-1 0 0 0,1 1 1 0 0,0 0-1 0 0,-1 0 1 0 0,1-1-1 0 0,0 1 0 0 0,-1 0 1 0 0,1 0-1 0 0,-1 0 0 0 0,1 0 1 0 0,0-1-1 0 0,-1 1 1 0 0,1 0-1 0 0,-1 0 0 0 0,1 0 1 0 0,0 0-1 0 0,-1 0 0 0 0,1 0 1 0 0,-1 0 2 0 0,3-15-118 0 0,1 0 0 0 0,0-1 0 0 0,1 1 0 0 0,0 0-1 0 0,1 1 1 0 0,1-1 0 0 0,1 1 0 0 0,0 0 0 0 0,0 1 0 0 0,1 0 0 0 0,9-11 118 0 0,-14 24-11 0 0,-1-1 1 0 0,1 1-1 0 0,0 0 0 0 0,0 0 1 0 0,-1 0-1 0 0,1 0 0 0 0,0 0 0 0 0,0 1 1 0 0,-1-1-1 0 0,1 1 0 0 0,0 0 1 0 0,0 0-1 0 0,-1 0 0 0 0,1 0 1 0 0,-1 0-1 0 0,1 0 0 0 0,-1 1 0 0 0,0-1 1 0 0,1 1-1 0 0,-1-1 0 0 0,0 1 1 0 0,0 0-1 0 0,0 0 0 0 0,0 0 1 0 0,0 0-1 0 0,-1 1 0 0 0,1-1 0 0 0,-1 0 1 0 0,1 1-1 0 0,-1-1 0 0 0,0 1 1 0 0,0-1-1 0 0,0 1 0 0 0,0 0 1 0 0,0 0 10 0 0,14 18-15 0 0,-10-17 15 0 0,-1 0 0 0 0,1-1-1 0 0,0 1 1 0 0,0-1 0 0 0,1 0-1 0 0,-1-1 1 0 0,1 1 0 0 0,-1-1-1 0 0,1 0 1 0 0,0 0-1 0 0,-1-1 1 0 0,1 1 0 0 0,0-1-1 0 0,0-1 1 0 0,0 1 0 0 0,0-1-1 0 0,0 0 1 0 0,0 0 0 0 0,0-1-1 0 0,0 0 1 0 0,0 0 0 0 0,0 0-1 0 0,0-1 1 0 0,0 0 0 0 0,-1 0-1 0 0,1 0 1 0 0,-1-1 0 0 0,4-2 0 0 0,8-3-144 0 0,-1 0 1 0 0,0-2 0 0 0,0 0 0 0 0,-1 0 0 0 0,0-2 0 0 0,-1 0 0 0 0,-1 0 0 0 0,13-15 143 0 0,-21 21-83 0 0,0 0 0 0 0,-1 0-1 0 0,1 0 1 0 0,-1-1 0 0 0,0 1-1 0 0,-1-1 1 0 0,0 0 0 0 0,0 0 0 0 0,0 0-1 0 0,-1 0 1 0 0,0-1 0 0 0,-1 1-1 0 0,1-1 1 0 0,-1 1 0 0 0,-1-1 83 0 0,-1 6 7 0 0,-1-1 1 0 0,0 1-1 0 0,1 0 0 0 0,-1 0 1 0 0,0 0-1 0 0,0 0 0 0 0,0 0 1 0 0,0 0-1 0 0,-1 0 1 0 0,1 1-1 0 0,0-1 0 0 0,-1 1 1 0 0,1 0-1 0 0,-1 0 0 0 0,0 0 1 0 0,1 0-1 0 0,-1 0 1 0 0,0 0-1 0 0,1 1 0 0 0,-1-1 1 0 0,0 1-1 0 0,0 0 0 0 0,0 0 1 0 0,1 0-1 0 0,-1 0 1 0 0,0 0-1 0 0,0 1 0 0 0,0-1 1 0 0,1 1-1 0 0,-1 0 0 0 0,0-1 1 0 0,-1 2-8 0 0,-10 3 98 0 0,-1 0 1 0 0,1 2 0 0 0,0-1-1 0 0,1 1 1 0 0,0 1-1 0 0,0 1 1 0 0,1 0-1 0 0,0 0 1 0 0,0 1-1 0 0,1 1 1 0 0,1 0 0 0 0,-1 0-1 0 0,2 1 1 0 0,0 0-1 0 0,0 1 1 0 0,1 0-1 0 0,1 0 1 0 0,0 1 0 0 0,-2 5-99 0 0,8-16 8 0 0,1 0-1 0 0,0 0 1 0 0,-1 0 0 0 0,1 0 0 0 0,0 0 0 0 0,0 0 0 0 0,1 0 0 0 0,-1 0 0 0 0,1 0 0 0 0,-1 0 0 0 0,1-1 0 0 0,0 1 0 0 0,0 0 0 0 0,0 0 0 0 0,0 0 0 0 0,1-1 0 0 0,-1 1-1 0 0,1-1 1 0 0,-1 1 0 0 0,1-1 0 0 0,0 0 0 0 0,0 0 0 0 0,0 1 0 0 0,0-1 0 0 0,1-1 0 0 0,-1 1 0 0 0,1 0 0 0 0,-1 0 0 0 0,1-1 0 0 0,-1 0 0 0 0,1 1 0 0 0,0-1-1 0 0,-1 0 1 0 0,1 0 0 0 0,0-1 0 0 0,1 1-8 0 0,110 18-719 0 0,-101-19 299 0 0,1-1 1 0 0,-1 0 0 0 0,1-1-1 0 0,-1 0 1 0 0,1-1 0 0 0,-1-1-1 0 0,0 0 1 0 0,-1-1 0 0 0,1 0-1 0 0,-1-1 1 0 0,0 0 0 0 0,0-1-1 0 0,0 0 1 0 0,-1-1 0 0 0,0 0-1 0 0,2-4 420 0 0,-1-3-1052 0 0</inkml:trace>
  <inkml:trace contextRef="#ctx0" brushRef="#br0" timeOffset="2551.456">3070 426 1540 0 0,'6'-17'188'0'0,"-6"14"-58"0"0,0-1 0 0 0,0 1 1 0 0,1 0-1 0 0,-1 0 1 0 0,1-1-1 0 0,0 1 1 0 0,0 0-1 0 0,0 0 1 0 0,0 0-1 0 0,1 0 1 0 0,-1 0-1 0 0,1 0 1 0 0,0 0-1 0 0,0 0 0 0 0,0 1 1 0 0,0-1-1 0 0,0 1 1 0 0,0-1-1 0 0,1 1 1 0 0,-1 0-1 0 0,1 0 1 0 0,0 0-1 0 0,-1 0 1 0 0,1 0-1 0 0,0 1 1 0 0,0 0-1 0 0,0-1 0 0 0,0 1 1 0 0,1 0-1 0 0,-1 0 1 0 0,0 0-1 0 0,0 1 1 0 0,1-1-1 0 0,-1 1 1 0 0,0 0-1 0 0,1 0 1 0 0,1 0-131 0 0,4 4 155 0 0,1-1 0 0 0,-1 1 1 0 0,0 1-1 0 0,0 0 0 0 0,0 0 1 0 0,-1 1-1 0 0,0 0 0 0 0,0 0 0 0 0,0 1 1 0 0,-1 0-1 0 0,0 1 0 0 0,-1-1 1 0 0,1 1-1 0 0,-1 1 0 0 0,-1-1 1 0 0,0 1-1 0 0,0 0 0 0 0,0 0 1 0 0,-1 0-1 0 0,-1 1 0 0 0,0-1 1 0 0,0 1-1 0 0,0 4-155 0 0,-5-9 137 0 0,0 1-1 0 0,-1-1 1 0 0,0 1 0 0 0,0-1 0 0 0,-1 0 0 0 0,1 0-1 0 0,-1 0 1 0 0,0 0 0 0 0,0-1 0 0 0,-1 0 0 0 0,1 0-1 0 0,-1 0 1 0 0,0 0 0 0 0,0-1 0 0 0,0 1-1 0 0,-1-1 1 0 0,1-1 0 0 0,-1 1 0 0 0,0-1 0 0 0,1 0-1 0 0,-1 0 1 0 0,0-1 0 0 0,0 0 0 0 0,0 0-1 0 0,-1 0 1 0 0,1 0-137 0 0,4-4 11 0 0,0 1 0 0 0,0 0 0 0 0,1 0 0 0 0,-1 0 0 0 0,1-1-1 0 0,-1 1 1 0 0,1-1 0 0 0,0 1 0 0 0,0-1 0 0 0,0 0 0 0 0,0 1 0 0 0,1-1 0 0 0,-1 0-1 0 0,1 0 1 0 0,0 1 0 0 0,-1-1 0 0 0,1 0 0 0 0,0 0 0 0 0,1 0 0 0 0,-1 1 0 0 0,0-1-1 0 0,1 0 1 0 0,0 0 0 0 0,-1 1 0 0 0,1-1 0 0 0,1 0-11 0 0,5-17-222 0 0,1 1-1 0 0,0 0 1 0 0,2 0 0 0 0,0 1-1 0 0,1 0 1 0 0,1 1 0 0 0,1 1 0 0 0,0 0-1 0 0,6-5 223 0 0,86-82-4890 0 0,-87 86 3521 0 0,6-10-1347 0 0,-20 16 1350 0 0</inkml:trace>
  <inkml:trace contextRef="#ctx0" brushRef="#br0" timeOffset="2860.948">3526 399 916 0 0,'17'-3'424'0'0,"-1"-1"0"0"0,-1-1-1 0 0,1 0 1 0 0,-1-2 0 0 0,0 1 0 0 0,0-2-1 0 0,-1 0 1 0 0,0-1 0 0 0,0 0 0 0 0,5-6-424 0 0,-19 15 60 0 0,-1 0-1 0 0,1 1 1 0 0,-1-1 0 0 0,0 0-1 0 0,1 0 1 0 0,-1 0 0 0 0,1 0-1 0 0,-1 0 1 0 0,0 1 0 0 0,1-1 0 0 0,-1 0-1 0 0,1-1 1 0 0,-1 1 0 0 0,0 0-1 0 0,1 0 1 0 0,-1 0 0 0 0,1 0 0 0 0,-1 0-1 0 0,0-1 1 0 0,1 1 0 0 0,-1 0-1 0 0,1 0 1 0 0,-1-1 0 0 0,1 1 0 0 0,-1 0-1 0 0,1-1 1 0 0,-1 1 0 0 0,1-1-1 0 0,-1 1 1 0 0,1 0 0 0 0,0-1-1 0 0,-1 1 1 0 0,1-1 0 0 0,0 1 0 0 0,-1-1-1 0 0,1 0 1 0 0,0 1 0 0 0,0-1-1 0 0,-1 1 1 0 0,1-1 0 0 0,0 1 0 0 0,0-1-1 0 0,0 0 1 0 0,0 1 0 0 0,0-1-1 0 0,0 0 1 0 0,0 1 0 0 0,0-1 0 0 0,0 1-1 0 0,0-1 1 0 0,0 0 0 0 0,0 1-1 0 0,0-1 1 0 0,1 1 0 0 0,-1-1-1 0 0,0 0-59 0 0,-60 17 839 0 0,51-14-699 0 0,0 0 0 0 0,-1 0 0 0 0,1 1 1 0 0,0 0-1 0 0,1 1 0 0 0,-1 0 0 0 0,1 0 1 0 0,-1 1-1 0 0,1 0 0 0 0,1 0 1 0 0,-1 1-1 0 0,1 0 0 0 0,0 0 0 0 0,0 1 1 0 0,1 0-1 0 0,0 0 0 0 0,0 0 0 0 0,0 1 1 0 0,1 0-1 0 0,0 0 0 0 0,1 1 1 0 0,0-1-1 0 0,-2 7-140 0 0,8-11-30 0 0,0 0 0 0 0,-1 0 0 0 0,2 0 0 0 0,-1 0 0 0 0,0 0 0 0 0,1-1 0 0 0,0 1 0 0 0,0-1 0 0 0,0 0 0 0 0,0 0 0 0 0,1 0 0 0 0,-1 0 0 0 0,1 0 0 0 0,-1-1 0 0 0,1 0 0 0 0,0 0 0 0 0,0 0 0 0 0,0 0 0 0 0,0 0 0 0 0,1-1 0 0 0,-1 0 0 0 0,0 0 0 0 0,0 0 0 0 0,1 0 0 0 0,-1-1 0 0 0,3 1 30 0 0,14 2-780 0 0,0-1 0 0 0,0-1 0 0 0,0 0 1 0 0,0-2-1 0 0,0-1 0 0 0,0 0 0 0 0,0-1 1 0 0,0-2-1 0 0,12-3 780 0 0,-2-3-1223 0 0,-7-4 46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3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2356 0 0,'26'6'3470'0'0,"18"-7"-2375"0"0,-15-1-350 0 0,280-22 1602 0 0,-94 23-2497 0 0,-153 15-1003 0 0,-86-8-4624 0 0,3-2 4600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5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44 1804 0 0,'0'-1'92'0'0,"0"0"0"0"0,-1 0 0 0 0,1 0 0 0 0,-1 0 0 0 0,1 0 0 0 0,-1 0-1 0 0,1 0 1 0 0,-1 0 0 0 0,0 0 0 0 0,0 1 0 0 0,1-1 0 0 0,-1 0 0 0 0,0 0 0 0 0,0 1 0 0 0,0-1 0 0 0,0 0-1 0 0,0 1 1 0 0,0-1 0 0 0,0 1 0 0 0,0-1 0 0 0,0 1 0 0 0,0-1 0 0 0,0 1 0 0 0,0 0 0 0 0,0 0-1 0 0,0-1 1 0 0,0 1 0 0 0,0 0 0 0 0,0 0 0 0 0,0 0 0 0 0,0 0 0 0 0,-1 0 0 0 0,1 0 0 0 0,0 1 0 0 0,0-1-1 0 0,0 0 1 0 0,0 1 0 0 0,0-1 0 0 0,0 0 0 0 0,0 1 0 0 0,0-1 0 0 0,0 1 0 0 0,0 0 0 0 0,0-1 0 0 0,0 1-1 0 0,0 0 1 0 0,1-1 0 0 0,-1 1-92 0 0,-13 4 123 0 0,1 1-1 0 0,0 0 0 0 0,0 0 0 0 0,0 2 1 0 0,1-1-1 0 0,0 2 0 0 0,1-1 1 0 0,0 1-1 0 0,0 1 0 0 0,1 0 0 0 0,0 1 1 0 0,1 0-1 0 0,0 0 0 0 0,0 1 0 0 0,2 0 1 0 0,-1 1-1 0 0,2 0 0 0 0,0 0 1 0 0,0 0-1 0 0,1 1 0 0 0,1-1 0 0 0,0 1 1 0 0,1 0-1 0 0,0 1 0 0 0,1-1 1 0 0,1 0-1 0 0,0 7-122 0 0,13 142 758 0 0,-11-148-777 0 0,0 1 0 0 0,0-1 0 0 0,-2 1-1 0 0,0-1 1 0 0,0 1 0 0 0,-2-1 0 0 0,0 0 0 0 0,0 0 0 0 0,-2 0 0 0 0,0 0 0 0 0,0 0-1 0 0,-1-1 1 0 0,-1 0 0 0 0,-1-1 0 0 0,0 1 0 0 0,0-1 0 0 0,-1-1 0 0 0,-1 0 0 0 0,0 0 0 0 0,-1-1-1 0 0,0 0 1 0 0,-1-1 0 0 0,0 0 0 0 0,0-1 0 0 0,-1 0 0 0 0,-1-1 0 0 0,1-1 0 0 0,-13 6 19 0 0,-29 20-427 0 0,181-56 299 0 0,-115 27 158 0 0,-1-1 1 0 0,1 1-1 0 0,0 1 0 0 0,-1 0 1 0 0,0 0-1 0 0,0 1 0 0 0,-1 1 1 0 0,0-1-1 0 0,0 2 0 0 0,0-1 1 0 0,-1 1-1 0 0,0 0 0 0 0,0 1 1 0 0,-1 0-1 0 0,0 0 0 0 0,-1 0 1 0 0,0 1-1 0 0,0 0 0 0 0,-1 0 1 0 0,-1 1-1 0 0,1-1 0 0 0,-2 1 1 0 0,1 0-1 0 0,-2 0 0 0 0,1 1 1 0 0,-2-1-1 0 0,1 0 0 0 0,-1 6-30 0 0,13 182 1134 0 0,-16-166-983 0 0,2-1 0 0 0,2 1-1 0 0,1 0 1 0 0,1-1 0 0 0,2 0 0 0 0,2 0 0 0 0,0 0-1 0 0,2-1 1 0 0,8 16-151 0 0,-15-41-64 0 0,0 0-1 0 0,1-1 0 0 0,-1 1 1 0 0,1-1-1 0 0,0 0 1 0 0,1 0-1 0 0,-1 0 0 0 0,1 0 1 0 0,0-1-1 0 0,0 0 1 0 0,0 0-1 0 0,1 0 0 0 0,-1-1 1 0 0,1 1-1 0 0,0-1 1 0 0,0-1-1 0 0,0 1 0 0 0,0-1 1 0 0,0 0-1 0 0,1-1 0 0 0,-1 1 1 0 0,1-1-1 0 0,-1 0 1 0 0,2-1 64 0 0,0 0-322 0 0,0-1-1 0 0,0 0 1 0 0,-1 0 0 0 0,1 0 0 0 0,0-1 0 0 0,-1-1 0 0 0,1 1 0 0 0,-1-1 0 0 0,0 0 0 0 0,0-1-1 0 0,0 0 1 0 0,0 0 0 0 0,-1 0 0 0 0,1-1 0 0 0,-1 0 0 0 0,0 0 0 0 0,-1-1 0 0 0,1 1 0 0 0,-1-1-1 0 0,1-1 323 0 0,14-21-1204 0 0,-2-3 40 0 0</inkml:trace>
  <inkml:trace contextRef="#ctx0" brushRef="#br0" timeOffset="447.543">1042 17 2328 0 0,'0'1'162'0'0,"-1"-1"0"0"0,0 0 0 0 0,1 1 0 0 0,-1-1 0 0 0,0 0 0 0 0,0 0 0 0 0,1 0 0 0 0,-1 0 0 0 0,0 0 0 0 0,0 0 0 0 0,1 0 0 0 0,-1 0 0 0 0,0 0-1 0 0,0 0 1 0 0,1 0 0 0 0,-1 0 0 0 0,0 0 0 0 0,0-1 0 0 0,1 1 0 0 0,-1 0 0 0 0,0-1 0 0 0,1 1 0 0 0,-1 0 0 0 0,0-1 0 0 0,1 1 0 0 0,-1-1 0 0 0,1 1 0 0 0,-1-1 0 0 0,1 1 0 0 0,-1-1 0 0 0,1 1 0 0 0,-1-1 0 0 0,1 0-1 0 0,-1 1 1 0 0,1-1 0 0 0,0 0 0 0 0,-1 1 0 0 0,1-1 0 0 0,0 0 0 0 0,0 1 0 0 0,-1-1 0 0 0,1 0 0 0 0,0 0 0 0 0,0 1 0 0 0,0-1 0 0 0,0 0 0 0 0,0 0 0 0 0,0 1-162 0 0,-32 68 1354 0 0,22-38-909 0 0,2 0 0 0 0,2 1 0 0 0,0 0 1 0 0,3 0-1 0 0,0 0 0 0 0,2 25-445 0 0,2 50-2841 0 0,0-28-4613 0 0,-1-77 6264 0 0,3 7 16 0 0</inkml:trace>
  <inkml:trace contextRef="#ctx0" brushRef="#br0" timeOffset="729.721">1234 424 976 0 0,'4'8'299'0'0,"0"0"1"0"0,-1 0-1 0 0,0 1 0 0 0,-1-1 1 0 0,0 1-1 0 0,0 0 0 0 0,-1 0 1 0 0,0-1-1 0 0,0 1 0 0 0,-1 0 1 0 0,-1 0-1 0 0,1 0 0 0 0,-1 0 0 0 0,-1 0 1 0 0,0-1-1 0 0,0 1 0 0 0,0 0 1 0 0,-1-1-1 0 0,0 0 0 0 0,-1 0 1 0 0,0 0-1 0 0,0 0 0 0 0,-4 4-299 0 0,-2 4 10 0 0,-1 0 0 0 0,0-1 0 0 0,-2 0 0 0 0,1-1 0 0 0,-2 0 0 0 0,0-1 0 0 0,0-1 0 0 0,-1 0 0 0 0,-1-1 0 0 0,-10 6-10 0 0,-13-7-5527 0 0,30-26 4354 0 0</inkml:trace>
  <inkml:trace contextRef="#ctx0" brushRef="#br0" timeOffset="3571.089">1087 1317 916 0 0,'0'0'815'0'0,"0"0"-54"0"0,0 0-26 0 0,-6 4-62 0 0,-2 2-429 0 0,-6 2 103 0 0,1 0-1 0 0,0 2 0 0 0,1 0 0 0 0,0 0 0 0 0,0 1 1 0 0,1 0-1 0 0,0 1 0 0 0,1 0 0 0 0,1 1 1 0 0,0 0-1 0 0,0 1 0 0 0,1-1 0 0 0,1 2 0 0 0,-1 2-346 0 0,8-13 54 0 0,0-1 0 0 0,0 1 0 0 0,0-1 0 0 0,0 1-1 0 0,1-1 1 0 0,-1 1 0 0 0,1-1 0 0 0,0 0 0 0 0,0 1-1 0 0,0-1 1 0 0,1 0 0 0 0,-1 0 0 0 0,1 0-1 0 0,0 0 1 0 0,0 0 0 0 0,0 0 0 0 0,0 0 0 0 0,0-1-1 0 0,0 1 1 0 0,1-1 0 0 0,-1 1 0 0 0,1-1-1 0 0,0 0 1 0 0,0 0 0 0 0,0 0 0 0 0,0 0 0 0 0,0-1-1 0 0,0 1 1 0 0,0-1 0 0 0,0 0 0 0 0,1 0-1 0 0,-1 0 1 0 0,1 0 0 0 0,2 0-54 0 0,125 15 666 0 0,-122-15-678 0 0,1-1 1 0 0,0 0-1 0 0,0 0 0 0 0,0-1 0 0 0,0 0 0 0 0,0-1 0 0 0,0 0 0 0 0,-1 0 0 0 0,1-1 0 0 0,-1 0 0 0 0,1-1 1 0 0,-1 0-1 0 0,0-1 0 0 0,-1 0 0 0 0,1 0 0 0 0,-1-1 0 0 0,0 0 0 0 0,0 0 0 0 0,-1 0 0 0 0,0-1 0 0 0,0-1 1 0 0,0 1-1 0 0,-1-1 0 0 0,0 0 0 0 0,-1-1 0 0 0,0 1 0 0 0,1-3 12 0 0,-8 3-35 0 0,-1 1 0 0 0,-1 1 0 0 0,1-1-1 0 0,-1 0 1 0 0,0 1 0 0 0,0 0 0 0 0,-1 0 0 0 0,0 0 0 0 0,0 0 0 0 0,0 1 0 0 0,-1 0-1 0 0,0 0 1 0 0,0 0 0 0 0,0 1 0 0 0,0 0 0 0 0,-1 0 0 0 0,0 0 0 0 0,1 1 0 0 0,-1 0-1 0 0,-1 1 1 0 0,1-1 0 0 0,0 1 0 0 0,-1 1 0 0 0,1 0 0 0 0,-1 0 0 0 0,0 0 35 0 0,-146-12-1002 0 0,110 32-1911 0 0,52-15-572 0 0,-1-3 2221 0 0</inkml:trace>
  <inkml:trace contextRef="#ctx0" brushRef="#br0" timeOffset="4271.282">1922 1558 1240 0 0,'21'3'4023'0'0,"-20"-1"-3961"0"0,0 0 0 0 0,0 0 1 0 0,1 0-1 0 0,-1 0 0 0 0,-1 0 0 0 0,1 0 0 0 0,0 0 0 0 0,0 0 0 0 0,-1 1 0 0 0,1-1 1 0 0,-1 0-1 0 0,0 0 0 0 0,0 1 0 0 0,0-1 0 0 0,0 0 0 0 0,0 0 0 0 0,0 1 1 0 0,-1-1-1 0 0,1 0 0 0 0,-1 0 0 0 0,1 1 0 0 0,-1-1 0 0 0,0 0 0 0 0,0 0 0 0 0,0 0 1 0 0,0 0-1 0 0,0 0 0 0 0,-1 0 0 0 0,1 0 0 0 0,0-1 0 0 0,-1 1 0 0 0,1 0 1 0 0,-1-1-1 0 0,0 1 0 0 0,0-1 0 0 0,1 0 0 0 0,-1 1 0 0 0,0-1 0 0 0,0 0 0 0 0,-1 0-62 0 0,-87 70 1381 0 0,53-50-1345 0 0,1-2 0 0 0,-2-1 1 0 0,-1-2-1 0 0,0-2 0 0 0,-1-1 1 0 0,0-3-1 0 0,-6 1-36 0 0,44-11-118 0 0,0 1 0 0 0,0 0 1 0 0,1 0-1 0 0,-1-1 0 0 0,0 1 1 0 0,0-1-1 0 0,0 0 0 0 0,0 1 1 0 0,0-1-1 0 0,0 0 0 0 0,0 0 0 0 0,0-1 1 0 0,0 1-1 0 0,0 0 0 0 0,0 0 1 0 0,0-1-1 0 0,0 1 0 0 0,0-1 0 0 0,0 0 1 0 0,1 0-1 0 0,-1 1 0 0 0,0-1 1 0 0,0 0-1 0 0,1-1 0 0 0,-1 1 1 0 0,1 0-1 0 0,-1 0 0 0 0,1-1 0 0 0,-1 1 1 0 0,1-1-1 0 0,0 1 0 0 0,0-1 1 0 0,0 1-1 0 0,0-1 0 0 0,0 0 1 0 0,0 0-1 0 0,0 1 0 0 0,0-1 0 0 0,1 0 1 0 0,-1 0-1 0 0,1 0 0 0 0,-1 0 1 0 0,1 0-1 0 0,0 0 0 0 0,0 0 0 0 0,0 0 1 0 0,0 0-1 0 0,0 0 0 0 0,0 0 1 0 0,1-1 117 0 0,9-18-1274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3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320 124 1528 0 0,'-2'10'435'0'0,"-1"0"0"0"0,-1 0 0 0 0,1-1 0 0 0,-2 1-1 0 0,1-1 1 0 0,-1 0 0 0 0,-1 0 0 0 0,0-1 0 0 0,0 1 0 0 0,0-1 0 0 0,-1 0-1 0 0,-1-1 1 0 0,-5 6-435 0 0,3-4 455 0 0,-203 195 4466 0 0,212-203-4899 0 0,0-1-1 0 0,0 0 1 0 0,0 1 0 0 0,0-1 0 0 0,1 0-1 0 0,-1 1 1 0 0,0-1 0 0 0,0 1-1 0 0,0 0 1 0 0,0-1 0 0 0,0 1-1 0 0,1 0 1 0 0,-1-1 0 0 0,0 1-1 0 0,1 0 1 0 0,-1 0 0 0 0,1 0-1 0 0,-1-1 1 0 0,0 1 0 0 0,1 0-1 0 0,0 0 1 0 0,-1 0 0 0 0,1 0-1 0 0,0 0 1 0 0,-1 0 0 0 0,1 0-1 0 0,0 0 1 0 0,0 0 0 0 0,0 0-1 0 0,0 0 1 0 0,0 0 0 0 0,0 0-1 0 0,0 0 1 0 0,0 0 0 0 0,0 0-1 0 0,1 0 1 0 0,-1 0 0 0 0,0 0-1 0 0,0 0 1 0 0,1 0 0 0 0,-1 0-1 0 0,1 0 1 0 0,-1 0 0 0 0,1 0-1 0 0,-1-1 1 0 0,1 1 0 0 0,0 0-1 0 0,-1 0 1 0 0,1-1 0 0 0,0 1-1 0 0,0 0 1 0 0,0-1 0 0 0,-1 1-1 0 0,1-1 1 0 0,0 1 0 0 0,0-1-1 0 0,0 1 1 0 0,0-1 0 0 0,0 1-1 0 0,0-1 1 0 0,0 0 0 0 0,0 0-1 0 0,0 0 1 0 0,0 1 0 0 0,0-1-1 0 0,0 0 1 0 0,0 0-22 0 0,80 12 42 0 0,-73-12-4 0 0,242 7-3232 0 0,-82-42-2003 0 0,-126 12 2519 0 0,-25 12 1378 0 0</inkml:trace>
  <inkml:trace contextRef="#ctx0" brushRef="#br0" timeOffset="357.823">834 62 1304 0 0,'4'2'159'0'0,"0"-1"0"0"0,0 1 0 0 0,-1 0 0 0 0,1 0 0 0 0,-1 0 0 0 0,1 0 0 0 0,-1 1 0 0 0,0-1 0 0 0,0 1 0 0 0,0 0 0 0 0,0 0 0 0 0,0 0 0 0 0,0 0 0 0 0,-1 1 0 0 0,0-1 0 0 0,0 1 1 0 0,0-1-1 0 0,0 1 0 0 0,0 0 0 0 0,-1 0 0 0 0,1 0 0 0 0,-1 0 0 0 0,0 0 0 0 0,-1 0 0 0 0,1 0 0 0 0,-1 0 0 0 0,1 0 0 0 0,-1 0 0 0 0,0 0 0 0 0,-1 1 0 0 0,1-1 0 0 0,-1 0 0 0 0,0 0 0 0 0,0 0 0 0 0,0 0 0 0 0,0 0 0 0 0,-2 2-159 0 0,-7 14 418 0 0,-1-1 1 0 0,-1 0-1 0 0,-1 0 0 0 0,0-1 0 0 0,-2-1 1 0 0,0-1-1 0 0,0 0 0 0 0,-9 6-418 0 0,277-208-6573 0 0,-232 172 6020 0 0</inkml:trace>
  <inkml:trace contextRef="#ctx0" brushRef="#br0" timeOffset="635.812">1101 115 3276 0 0,'0'0'106'0'0,"-1"0"-1"0"0,1-1 1 0 0,-1 1 0 0 0,1 0-1 0 0,-1 0 1 0 0,1 0-1 0 0,-1-1 1 0 0,1 1-1 0 0,0 0 1 0 0,-1-1 0 0 0,1 1-1 0 0,-1 0 1 0 0,1-1-1 0 0,0 1 1 0 0,-1 0-1 0 0,1-1 1 0 0,0 1 0 0 0,0-1-1 0 0,-1 1 1 0 0,1-1-1 0 0,0 1 1 0 0,0 0-1 0 0,0-1 1 0 0,-1 1 0 0 0,1-1-1 0 0,0 1 1 0 0,0-1-1 0 0,0 1 1 0 0,0-1-1 0 0,0 1 1 0 0,0-1 0 0 0,0 1-1 0 0,0-1-105 0 0,-59 21 1327 0 0,49-17-1193 0 0,0 0 0 0 0,0 1 1 0 0,0 1-1 0 0,1-1 0 0 0,0 2 1 0 0,0-1-1 0 0,0 1 0 0 0,0 1 0 0 0,1-1 1 0 0,0 1-1 0 0,1 1 0 0 0,0 0 1 0 0,0 0-1 0 0,0 0 0 0 0,1 1 1 0 0,0-1-1 0 0,1 2 0 0 0,0-1 0 0 0,0 0 1 0 0,1 1-1 0 0,1 0 0 0 0,-1 0 1 0 0,-1 10-135 0 0,6-17-6 0 0,-1 1-1 0 0,1-1 1 0 0,0 1 0 0 0,0-1 0 0 0,0 0 0 0 0,0 1 0 0 0,1-1 0 0 0,-1 0 0 0 0,1 0-1 0 0,0 0 1 0 0,0 0 0 0 0,0 0 0 0 0,0-1 0 0 0,0 1 0 0 0,1 0 0 0 0,-1-1 0 0 0,1 0-1 0 0,0 0 1 0 0,-1 0 0 0 0,1 0 0 0 0,0 0 0 0 0,0 0 0 0 0,1-1 0 0 0,-1 1-1 0 0,0-1 1 0 0,0 0 0 0 0,1 0 0 0 0,-1 0 0 0 0,1 0 0 0 0,-1-1 0 0 0,0 1 0 0 0,1-1-1 0 0,0 0 7 0 0,115-6-3804 0 0,-52-28-432 0 0,-47 21 2879 0 0</inkml:trace>
  <inkml:trace contextRef="#ctx0" brushRef="#br0" timeOffset="853.263">1535 1 1664 0 0,'-67'108'4899'0'0,"26"-60"-3457"0"0,26-34-1036 0 0,2 1 1 0 0,0 0 0 0 0,1 1 0 0 0,1 0 0 0 0,0 1-1 0 0,1 0 1 0 0,1 1 0 0 0,0 0 0 0 0,1 3-407 0 0,10-17 28 0 0,0-1 0 0 0,0 1 0 0 0,1 0 1 0 0,0-1-1 0 0,-1 1 0 0 0,1-1 0 0 0,0 0 1 0 0,1 0-1 0 0,-1 0 0 0 0,0 0 0 0 0,1-1 1 0 0,0 0-1 0 0,-1 1 0 0 0,1-1 0 0 0,0 0 1 0 0,0-1-1 0 0,0 1 0 0 0,1-1 0 0 0,-1 0 1 0 0,0 0-1 0 0,0 0 0 0 0,1 0 0 0 0,-1-1 0 0 0,0 0 1 0 0,1 0-1 0 0,-1 0 0 0 0,1 0 0 0 0,-1-1 1 0 0,0 1-1 0 0,1-1 0 0 0,2-1-28 0 0,24 0-1334 0 0,-1-1-1 0 0,1-1 0 0 0,-1-2 1 0 0,0 0-1 0 0,0-3 1 0 0,0 0-1 0 0,2-3 1335 0 0,-9 1-1095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5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1360 0 0,'27'5'8671'0'0,"5"1"-5950"0"0,180-30-1634 0 0,-123 12-1750 0 0,6 0-1175 0 0,-32 9-3544 0 0,-62 7 2686 0 0,-3-1 1412 0 0</inkml:trace>
  <inkml:trace contextRef="#ctx0" brushRef="#br0" timeOffset="204.716">248 193 1008 0 0,'11'4'4265'0'0,"42"-7"-2025"0"0,56-18-725 0 0,-7 1-2218 0 0,-2-4-4280 0 0,-79 16 3537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5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22 1576 0 0,'-13'-6'5341'0'0,"-6"15"-5216"0"0,1 1 0 0 0,0 1 0 0 0,1 1-1 0 0,0 1 1 0 0,1 0 0 0 0,0 1 0 0 0,1 1 0 0 0,1 0-1 0 0,0 1 1 0 0,1 0 0 0 0,1 1 0 0 0,0 1 0 0 0,1 0-1 0 0,2 0 1 0 0,-1 1 0 0 0,2 0 0 0 0,1 1 0 0 0,0 0-1 0 0,1 0 1 0 0,2 1 0 0 0,0-1 0 0 0,-1 14-125 0 0,6-30-25 0 0,-1 0 0 0 0,1 0 0 0 0,0 0 0 0 0,0 0 0 0 0,0 0 0 0 0,1-1 0 0 0,-1 1 0 0 0,1 0 0 0 0,0-1 0 0 0,0 1 0 0 0,0-1 0 0 0,1 1 0 0 0,-1-1 0 0 0,1 0 0 0 0,-1 0 0 0 0,1 0 0 0 0,0-1 0 0 0,1 1 0 0 0,-1 0 0 0 0,0-1 0 0 0,1 0 0 0 0,-1 0-1 0 0,1 0 1 0 0,3 1 25 0 0,62 13-6537 0 0,-58-16 5240 0 0</inkml:trace>
  <inkml:trace contextRef="#ctx0" brushRef="#br0" timeOffset="420.796">293 200 880 0 0,'48'-39'6344'0'0,"9"50"-4851"0"0,-52-8-1466 0 0,0 1 1 0 0,0-1-1 0 0,0 1 1 0 0,0 0 0 0 0,-1 1-1 0 0,1-1 1 0 0,-1 1-1 0 0,0-1 1 0 0,0 1 0 0 0,-1 1-1 0 0,1-1 1 0 0,-1 0-1 0 0,0 1 1 0 0,-1-1-1 0 0,1 1 1 0 0,-1 0 0 0 0,-1 0-1 0 0,1 0 1 0 0,0 5-28 0 0,-4 0 109 0 0,0 0 0 0 0,-1-1 0 0 0,0 1 0 0 0,0-1 0 0 0,-1 0 0 0 0,-1 0 0 0 0,0 0 0 0 0,0 0 0 0 0,-1-1 0 0 0,0 0 0 0 0,-1 0 0 0 0,0-1 0 0 0,0 0 0 0 0,-1 0 0 0 0,0 0 0 0 0,0-1 0 0 0,-1 0 0 0 0,1-1 0 0 0,-2 0 0 0 0,1 0 0 0 0,-1-1 0 0 0,0-1 0 0 0,-3 2-109 0 0,11-5-236 0 0,0-11-578 0 0,95-115-5771 0 0,-75 103 5292 0 0,1-1 85 0 0</inkml:trace>
  <inkml:trace contextRef="#ctx0" brushRef="#br0" timeOffset="702.447">525 161 1688 0 0,'-5'3'165'0'0,"1"-1"-1"0"0,-1 1 1 0 0,0 0 0 0 0,1 0-1 0 0,0 0 1 0 0,0 1-1 0 0,0 0 1 0 0,0 0 0 0 0,1 0-1 0 0,-1 0 1 0 0,1 0-1 0 0,0 1 1 0 0,0-1 0 0 0,1 1-1 0 0,-1 0 1 0 0,1-1-1 0 0,0 1 1 0 0,0 1 0 0 0,1-1-1 0 0,-1 0 1 0 0,1 0-1 0 0,0 1 1 0 0,1-1 0 0 0,-1 0-1 0 0,1 1 1 0 0,0-1-1 0 0,1 0 1 0 0,-1 1 0 0 0,1-1-1 0 0,0 0 1 0 0,0 1-1 0 0,1-1 1 0 0,1 4-165 0 0,0-4 15 0 0,0 0 0 0 0,1 0 0 0 0,-1-1 0 0 0,1 1 0 0 0,0-1 0 0 0,0 0 0 0 0,1 0 0 0 0,-1-1 0 0 0,1 1 0 0 0,0-1 0 0 0,0 0 1 0 0,0 0-1 0 0,0-1 0 0 0,0 1 0 0 0,1-1 0 0 0,-1 0 0 0 0,3 0-15 0 0,56-13-4528 0 0,-52 1 3292 0 0</inkml:trace>
  <inkml:trace contextRef="#ctx0" brushRef="#br0" timeOffset="889.067">834 1 1348 0 0,'9'11'437'0'0,"0"1"-1"0"0,0 0 1 0 0,-2 1 0 0 0,1 0-1 0 0,-2 0 1 0 0,0 0 0 0 0,0 1-1 0 0,-1 0 1 0 0,-1 0 0 0 0,0 1-1 0 0,-1-1 1 0 0,-1 1 0 0 0,0-1-1 0 0,-1 1 1 0 0,0 0 0 0 0,-1 0-1 0 0,-2 8-436 0 0,-1-5 185 0 0,0 0 0 0 0,-1 0-1 0 0,-1 0 1 0 0,-1-1-1 0 0,0 0 1 0 0,-1 0-1 0 0,-1-1 1 0 0,-1 1-1 0 0,0-2 1 0 0,-1 1-1 0 0,-1-1 1 0 0,0-1-1 0 0,-1 0 1 0 0,-8 6-185 0 0,7-14-4270 0 0,20-29 1226 0 0,1 3 1680 0 0,0 0 11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0 1024 0 0,'-37'10'3862'0'0,"26"-6"-3752"0"0,-1 0 0 0 0,1 1 0 0 0,-1 0 1 0 0,2 1-1 0 0,-1 1 0 0 0,0-1 0 0 0,1 2 0 0 0,1-1 1 0 0,-1 1-1 0 0,1 1 0 0 0,-6 7-110 0 0,9-1 147 0 0,0-1 1 0 0,1 1-1 0 0,1 0 0 0 0,1 1 1 0 0,0-1-1 0 0,0 1 1 0 0,2-1-1 0 0,0 1 0 0 0,1 0 1 0 0,1-1-1 0 0,0 1 0 0 0,1-1 1 0 0,0 1-1 0 0,2-1 1 0 0,-1 0-1 0 0,2 0 0 0 0,0 0 1 0 0,1 0-148 0 0,12 59 335 0 0,-13-59-355 0 0,-1-1 1 0 0,0 1 0 0 0,-1 0 0 0 0,-1 1 0 0 0,0-1 0 0 0,-1 0 0 0 0,-1 1 0 0 0,0-1 0 0 0,-1 0 0 0 0,-1 1 0 0 0,0-1 0 0 0,-1 0 0 0 0,-1 0 0 0 0,0 0 0 0 0,-1-1-1 0 0,0 1 1 0 0,-2-1 0 0 0,1 0 0 0 0,-2-1 0 0 0,0 0 0 0 0,0 0 0 0 0,-7 6 19 0 0,12-15-253 0 0,-1-1 0 0 0,0 0 0 0 0,0 0 0 0 0,0 0 0 0 0,0 0-1 0 0,0-1 1 0 0,-1 0 0 0 0,1 1 0 0 0,-1-2 0 0 0,0 1 0 0 0,1 0 0 0 0,-1-1 0 0 0,0 0 0 0 0,0 0-1 0 0,0 0 1 0 0,0-1 0 0 0,0 0 0 0 0,0 0 0 0 0,0 0 0 0 0,0 0 0 0 0,0-1 0 0 0,-1 0 253 0 0,-27-11-1290 0 0</inkml:trace>
  <inkml:trace contextRef="#ctx0" brushRef="#br0" timeOffset="249.188">0 461 1152 0 0,'74'-10'5539'0'0,"67"-26"-4591"0"0,-52 11-627 0 0,141-25-5087 0 0,-198 42 3428 0 0</inkml:trace>
  <inkml:trace contextRef="#ctx0" brushRef="#br0" timeOffset="604.818">957 339 1372 0 0,'1'0'108'0'0,"-1"0"-1"0"0,1-1 1 0 0,0 1 0 0 0,-1 0 0 0 0,1 0-1 0 0,0 0 1 0 0,0-1 0 0 0,-1 1-1 0 0,1 0 1 0 0,0 0 0 0 0,0 0-1 0 0,-1 0 1 0 0,1 0 0 0 0,0 0-1 0 0,0 0 1 0 0,-1 1 0 0 0,1-1-1 0 0,0 0 1 0 0,0 0 0 0 0,-1 0 0 0 0,1 1-1 0 0,0-1 1 0 0,-1 0 0 0 0,1 1-1 0 0,0-1 1 0 0,-1 1 0 0 0,1-1-1 0 0,-1 1 1 0 0,1-1 0 0 0,0 1-1 0 0,-1-1 1 0 0,1 1 0 0 0,-1 0-1 0 0,0-1 1 0 0,1 1 0 0 0,-1 0 0 0 0,0-1-1 0 0,1 1 1 0 0,-1 0 0 0 0,0-1-1 0 0,1 1 1 0 0,-1 0 0 0 0,0 0-1 0 0,0-1 1 0 0,0 1 0 0 0,0 0-1 0 0,0 0 1 0 0,0-1 0 0 0,0 1-1 0 0,0 0 1 0 0,0 0 0 0 0,0-1 0 0 0,-1 1-1 0 0,1 0 1 0 0,0 0 0 0 0,0-1-1 0 0,-1 1 1 0 0,1 0 0 0 0,0-1-1 0 0,-1 1 1 0 0,1 0 0 0 0,-1-1-1 0 0,1 1 1 0 0,-1-1 0 0 0,1 1-1 0 0,-1 0 1 0 0,1-1-108 0 0,-4 12-197 0 0,-104 277 1469 0 0,102-276-1307 0 0,-41 72-1842 0 0,-5-49-2621 0 0,34-30 3202 0 0</inkml:trace>
  <inkml:trace contextRef="#ctx0" brushRef="#br0" timeOffset="868.876">637 528 1404 0 0,'23'-31'8233'0'0,"53"54"-7693"0"0,-54-13-27 0 0,203 64-697 0 0,-74-32-4552 0 0,-117-37 2176 0 0,-24-5 1310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3:2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65 2176 0 0,'-4'-34'7602'0'0,"-15"10"-6834"0"0,19 23-622 0 0,0 1 8 0 0,2-2 585 0 0,-1 1-4505 0 0,-22 0-1672 0 0,12-1 4137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2:0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1078 2052 0 0,'-12'7'4542'0'0,"48"-5"-2857"0"0,266-13 827 0 0,320-16-747 0 0,-214 26-3424 0 0,-297 1 444 0 0,-88 2 155 0 0,-42 5-2554 0 0,-9-1 1011 0 0,6-2 1310 0 0</inkml:trace>
  <inkml:trace contextRef="#ctx0" brushRef="#br0" timeOffset="700.048">1023 1700 948 0 0,'-64'2'6809'0'0,"56"-5"-6666"0"0,1 0 0 0 0,-1 0-1 0 0,1-1 1 0 0,0 0 0 0 0,0-1 0 0 0,1 0-1 0 0,-1 0 1 0 0,1 0 0 0 0,0 0-1 0 0,1-1 1 0 0,-1 0 0 0 0,1-1-1 0 0,0 1 1 0 0,0-1 0 0 0,1 0-1 0 0,0 0 1 0 0,1 0 0 0 0,-1 0-1 0 0,1-1-142 0 0,1-5 44 0 0,0 0-1 0 0,1 0 0 0 0,0 0 1 0 0,1 0-1 0 0,0 0 1 0 0,1 1-1 0 0,1-1 0 0 0,0 0 1 0 0,1 0-1 0 0,0 1 0 0 0,1-1 1 0 0,0 1-1 0 0,1 0 1 0 0,0 1-1 0 0,1-1 0 0 0,1 1 1 0 0,-1 0-1 0 0,2 0 0 0 0,0 1 1 0 0,0 0-1 0 0,0 0 1 0 0,2 1-1 0 0,-1 0 0 0 0,1 1 1 0 0,0 0-1 0 0,1 0 1 0 0,-1 1-1 0 0,2 1 0 0 0,-1 0 1 0 0,1 0-1 0 0,0 1 0 0 0,8-2-43 0 0,-18 6-1 0 0,0 0-1 0 0,0 1 1 0 0,1-1-1 0 0,-1 1 0 0 0,0 0 1 0 0,1 0-1 0 0,-1-1 0 0 0,0 1 1 0 0,1 1-1 0 0,-1-1 1 0 0,0 0-1 0 0,0 1 0 0 0,1-1 1 0 0,-1 1-1 0 0,0-1 0 0 0,0 1 1 0 0,1 0-1 0 0,-1 0 1 0 0,0 0-1 0 0,0 0 0 0 0,0 1 1 0 0,0-1-1 0 0,-1 1 0 0 0,1-1 1 0 0,0 1-1 0 0,0-1 1 0 0,-1 1-1 0 0,1 0 0 0 0,-1 0 1 0 0,0 0-1 0 0,1 0 0 0 0,-1 0 1 0 0,0 0-1 0 0,0 0 1 0 0,0 0-1 0 0,-1 0 0 0 0,1 1 1 0 0,0-1-1 0 0,-1 0 0 0 0,1 0 1 0 0,-1 1-1 0 0,0-1 1 0 0,0 0-1 0 0,0 1 0 0 0,0-1 1 0 0,0 0-1 0 0,-1 1 0 0 0,1 1 2 0 0,-15 109 157 0 0,-46 33 369 0 0,49-125-405 0 0,2-1-1 0 0,0 2 1 0 0,1-1-1 0 0,2 1 0 0 0,0 0 1 0 0,1 1-1 0 0,1 0 1 0 0,2 0-1 0 0,-1 12-120 0 0,4-30 15 0 0,1 0 0 0 0,1 0 0 0 0,-1 0 0 0 0,1 0 1 0 0,0 0-1 0 0,0-1 0 0 0,0 1 0 0 0,1 0 0 0 0,-1-1 0 0 0,1 0 0 0 0,0 1 0 0 0,0-1 0 0 0,1-1 0 0 0,-1 1 0 0 0,1 0 0 0 0,0-1 0 0 0,0 0 0 0 0,0 1 0 0 0,1-2 0 0 0,-1 1 0 0 0,1 0 0 0 0,-1-1 0 0 0,1 0 1 0 0,0 0-1 0 0,0 0 0 0 0,0-1 0 0 0,0 0 0 0 0,0 0 0 0 0,0 0 0 0 0,0 0 0 0 0,1-1-15 0 0,5 2-32 0 0,-1 0 1 0 0,0-1 0 0 0,1 0-1 0 0,-1-1 1 0 0,0 0-1 0 0,1 0 1 0 0,-1-1-1 0 0,0-1 1 0 0,1 1-1 0 0,-1-2 1 0 0,0 0-1 0 0,0 0 1 0 0,-1 0-1 0 0,1-1 1 0 0,5-4 31 0 0,-13 7-19 0 0,1-1 0 0 0,-1 1 0 0 0,0-1 0 0 0,0 0 0 0 0,0 0 0 0 0,0 1 0 0 0,-1-1 0 0 0,1-1 0 0 0,-1 1 0 0 0,1 0 0 0 0,-1 0 0 0 0,1 0 0 0 0,-1-1 0 0 0,0 1 0 0 0,0-1 0 0 0,0 1 0 0 0,-1-1 1 0 0,1 1-1 0 0,0-1 0 0 0,-1 0 0 0 0,0 1 0 0 0,0-1 0 0 0,0 0 0 0 0,0 1 0 0 0,0-1 0 0 0,0 0 0 0 0,-1 1 0 0 0,1-1 0 0 0,-1 1 0 0 0,1-1 0 0 0,-1 0 0 0 0,0 1 0 0 0,0 0 0 0 0,-1-1 0 0 0,1 1 0 0 0,0 0 0 0 0,-1-1 0 0 0,1 1 0 0 0,-1 0 0 0 0,0 0 0 0 0,0 0 0 0 0,1 0 0 0 0,-1 1 0 0 0,-1-1 0 0 0,1 0 0 0 0,-1 0 19 0 0,-106-72-419 0 0,-102-23-2239 0 0,210 96 2496 0 0,0 0 1 0 0,0 0-1 0 0,0 0 1 0 0,1 0 0 0 0,-1-1-1 0 0,0 1 1 0 0,1 0-1 0 0,-1 0 1 0 0,1 0 0 0 0,-1-1-1 0 0,1 1 1 0 0,-1 0 0 0 0,1-1-1 0 0,0 1 1 0 0,0 0-1 0 0,0 0 1 0 0,0-1 0 0 0,0 1-1 0 0,0 0 1 0 0,0-1-1 0 0,0 1 1 0 0,0 0 0 0 0,0-1-1 0 0,1 1 1 0 0,-1 0 0 0 0,1-1-1 0 0,-1 1 1 0 0,1 0-1 0 0,-1 0 1 0 0,1 0 0 0 0,0 0-1 0 0,0-1 1 0 0,-1 1-1 0 0,1 0 1 0 0,0 0 0 0 0,0 0-1 0 0,0 1 1 0 0,0-1 0 0 0,0 0-1 0 0,0 0 1 0 0,0 0-1 0 0,1 1 1 0 0,-1-1 0 0 0,0 1 161 0 0,1-2 53 0 0,14-11-1303 0 0</inkml:trace>
  <inkml:trace contextRef="#ctx0" brushRef="#br0" timeOffset="-3081.104">551 700 1068 0 0,'0'0'400'0'0,"0"0"-99"0"0,0 0 22 0 0,0 0 13 0 0,0 0-20 0 0,0 0-86 0 0,-13 0 1 0 0,14-1 4847 0 0,173-12-4151 0 0,71-44-46 0 0,-246 57-878 0 0,0 0 0 0 0,1-1-1 0 0,-1 1 1 0 0,1 0 0 0 0,0-1 0 0 0,-1 1 0 0 0,1-1 0 0 0,-1 1-1 0 0,1 0 1 0 0,0-1 0 0 0,-1 1 0 0 0,1-1 0 0 0,0 1 0 0 0,-1-1-1 0 0,1 1 1 0 0,0-1 0 0 0,0 0 0 0 0,-1 1 0 0 0,1-1 0 0 0,0 1-1 0 0,0-1 1 0 0,0 1 0 0 0,0-1 0 0 0,0 0 0 0 0,0 1 0 0 0,0-1-1 0 0,0 1 1 0 0,0-1 0 0 0,0 1 0 0 0,0-1 0 0 0,0 0 0 0 0,0 1 0 0 0,1-1-1 0 0,-1 1 1 0 0,0-1 0 0 0,0 1 0 0 0,1-1 0 0 0,-1 1 0 0 0,0-1-1 0 0,0 1 1 0 0,1-1 0 0 0,-1 1 0 0 0,1-1 0 0 0,-1 1 0 0 0,1 0-1 0 0,-1-1 1 0 0,0 1 0 0 0,1 0 0 0 0,-1-1 0 0 0,1 1 0 0 0,-1 0-1 0 0,2-1-2 0 0,-58-12-12 0 0,18 11 42 0 0,1 2 0 0 0,0 1 1 0 0,0 3-1 0 0,0 0 1 0 0,0 3-1 0 0,-21 6-30 0 0,35-7 28 0 0,10-5-16 0 0,-1 0 1 0 0,1 1-1 0 0,0 1 1 0 0,0 0-1 0 0,1 1 0 0 0,-1 0 1 0 0,1 1-1 0 0,-1 1 0 0 0,1 0 1 0 0,1 0-1 0 0,-1 1 1 0 0,1 1-1 0 0,1 0 0 0 0,-1 0 1 0 0,1 1-1 0 0,1 0 0 0 0,0 1 1 0 0,0 0-1 0 0,1 1 1 0 0,-2 2-13 0 0,12-8 6 0 0,-1 1 1 0 0,1-1-1 0 0,0 0 1 0 0,1 0-1 0 0,-1 0 1 0 0,1 0-1 0 0,0 0 1 0 0,0 0-1 0 0,0 0 1 0 0,1-1 0 0 0,-1 0-1 0 0,1 0 1 0 0,0 0-1 0 0,1 0 1 0 0,-1 0-1 0 0,1-1 1 0 0,-1 0-1 0 0,1 0 1 0 0,0 0-1 0 0,0-1 1 0 0,0 1-1 0 0,1-1 1 0 0,-1 0-1 0 0,0-1 1 0 0,1 0 0 0 0,0 1-1 0 0,-1-2 1 0 0,1 1-1 0 0,-1-1 1 0 0,4 1-7 0 0,129 19-1209 0 0,75-42-4943 0 0,-177 9 4973 0 0</inkml:trace>
  <inkml:trace contextRef="#ctx0" brushRef="#br0" timeOffset="-1510.019">1014 68 1280 0 0,'0'0'372'0'0,"0"0"-12"0"0,0 0-51 0 0,0 0-38 0 0,0 0-37 0 0,0 0 44 0 0,0 0-30 0 0,0 0-26 0 0,0 0-47 0 0,0 0 16 0 0,0 0-5 0 0,0 0 6 0 0,0 0 6 0 0,0 0-31 0 0,0 0-75 0 0,0 0-5 0 0,0 0 82 0 0,0 0 50 0 0,0 0-77 0 0,0 0 19 0 0,0 0-13 0 0,0 0-84 0 0,0 0 4 0 0,0 0-4 0 0,0 0-6 0 0,0 0 2 0 0,0 0 32 0 0,0 0-42 0 0,0 0-54 0 0,0 0-8 0 0,0 0 20 0 0,0 0 54 0 0,0 0-16 0 0,0 0 72 0 0,0 0-27 0 0,0 0-24 0 0,0 0-51 0 0,0 0 38 0 0,0 0 21 0 0,0 0-16 0 0,0 0-11 0 0,0 0 71 0 0,0 0 2 0 0,0 0-7 0 0,0 0-4 0 0,0 0 4 0 0,0 0 6 0 0,0 0-25 0 0,0 0-23 0 0,0 0 31 0 0,0 0 4 0 0,0 0-14 0 0,0 0 3 0 0,0 0-24 0 0,0 0 11 0 0,0 0 2 0 0,0 0-5 0 0,0 0-23 0 0,0 0-16 0 0,0 0 38 0 0,0 0-18 0 0,0 0 15 0 0,0 0-50 0 0,0 0 24 0 0,0 0-16 0 0,0 0 22 0 0,0 0-8 0 0,0 0-18 0 0,0 0 2 0 0,0 0 25 0 0,0 0-32 0 0,0 0 19 0 0,0 0 7 0 0,0 0-19 0 0,0 0-43 0 0,0 0 33 0 0,0 0 49 0 0,0 0-39 0 0,0 0 3 0 0,0 0 2 0 0,0 0-11 0 0,0 0-5 0 0,0 0 21 0 0,0 0 19 0 0,0 0-19 0 0,0 0 27 0 0,0 0 14 0 0,0 0-17 0 0,0 0-38 0 0,0 0 12 0 0,0 0 42 0 0,0 0-17 0 0,0 0-7 0 0,0 0 17 0 0,0 0-53 0 0,0 0-32 0 0,0 0 24 0 0,0 0 17 0 0,0 0 30 0 0,0 0-7 0 0,0 0-14 0 0,0 0-20 0 0,0 0 3 0 0,0 0 5 0 0,0 0 30 0 0,0 0-32 0 0,0 0-39 0 0,0 0 25 0 0,0 0-5 0 0,0 0 4 0 0,0 0 21 0 0,0 0-20 0 0,0 0 18 0 0,0 0-3 0 0,0 0 2 0 0,0 0 11 0 0,0 0-26 0 0,0 0-18 0 0,0 0-22 0 0,0 0 54 0 0,0 0-17 0 0,0 0-22 0 0,0 0 5 0 0,0 0 18 0 0,0 0 15 0 0,0 0-12 0 0,0 0-22 0 0,0 0 16 0 0,0 0-5 0 0,0 0-8 0 0,0 0 33 0 0,0 0-12 0 0,0 0-33 0 0,0 0 3 0 0,0 0 18 0 0,0 0 3 0 0,0 0-20 0 0,0 0-16 0 0,3-1 43 0 0,238-28 17 0 0,-237 29-33 0 0,0 1 1 0 0,0 0-1 0 0,-1 0 0 0 0,1 0 0 0 0,0 0 1 0 0,-1 1-1 0 0,1-1 0 0 0,-1 1 1 0 0,1 0-1 0 0,-1 0 0 0 0,0 0 0 0 0,0 0 1 0 0,0 1-1 0 0,0-1 0 0 0,0 1 0 0 0,-1 0 1 0 0,1 0-1 0 0,-1 0 0 0 0,1 0 1 0 0,-1 0-1 0 0,0 1 0 0 0,-1-1 0 0 0,1 1 1 0 0,0-1-1 0 0,0 2 1 0 0,-2-4-9 0 0,-3 26-71 0 0,-3-15 94 0 0,0 0 0 0 0,0-1 0 0 0,-1 1 0 0 0,-1-1 0 0 0,0-1 0 0 0,0 0 0 0 0,-1 0 0 0 0,0 0 0 0 0,-1-1 0 0 0,0-1 0 0 0,-3 2-14 0 0,72 15 116 0 0,-53-25-113 0 0,0 1-1 0 0,0 0 1 0 0,0 1-1 0 0,-1-1 1 0 0,1 1-1 0 0,0 0 1 0 0,-1 0-1 0 0,0 1 1 0 0,1 0-1 0 0,-1 0 1 0 0,0 0-1 0 0,0 1 1 0 0,-1-1-1 0 0,1 1 1 0 0,-1 0-1 0 0,0 0 1 0 0,0 1-1 0 0,0-1 1 0 0,0 1-1 0 0,-1 0 1 0 0,0 0-1 0 0,0 0 1 0 0,0 1-1 0 0,-1-1 1 0 0,1 1-1 0 0,-1-1 1 0 0,-1 1-1 0 0,1 0 1 0 0,-1-1-1 0 0,0 2-2 0 0,-5 1 18 0 0,0 1 1 0 0,0-1-1 0 0,-1 0 0 0 0,0 0 0 0 0,-1 0 1 0 0,0-1-1 0 0,0 0 0 0 0,0 0 1 0 0,-1 0-1 0 0,0-1 0 0 0,-1 0 1 0 0,1 0-1 0 0,-1-1 0 0 0,0 0 0 0 0,0 0 1 0 0,-8 2-19 0 0,-127 47-454 0 0,134-79-2417 0 0,68-58-2470 0 0,-41 63 4083 0 0</inkml:trace>
  <inkml:trace contextRef="#ctx0" brushRef="#br0" timeOffset="-840.98">1742 6 1096 0 0,'-2'-4'5681'0'0,"1"3"-5155"0"0,-20 47 757 0 0,13-26-1042 0 0,1 0 0 0 0,1 0 0 0 0,1 1 0 0 0,0 0 0 0 0,2 0 1 0 0,0 0-1 0 0,1 0 0 0 0,1 0 0 0 0,2 0 0 0 0,0 1 0 0 0,3 16-241 0 0,-2-27 48 0 0,-1-1 1 0 0,2 1-1 0 0,0-1 1 0 0,0 0-1 0 0,1 0 1 0 0,0 0 0 0 0,1 0-1 0 0,0 0 1 0 0,0-1-1 0 0,1 0 1 0 0,0 0-1 0 0,1-1 1 0 0,0 0-1 0 0,0 0 1 0 0,1 0-1 0 0,0-1 1 0 0,0 0-1 0 0,0-1 1 0 0,1 0-1 0 0,0 0 1 0 0,1-1-1 0 0,-1 0 1 0 0,1 0-1 0 0,5 1-48 0 0,59 1-3074 0 0,-72-7 2947 0 0,-1-1-1 0 0,1 1 0 0 0,-1 0 1 0 0,0-1-1 0 0,0 1 0 0 0,1-1 1 0 0,-1 0-1 0 0,0 1 0 0 0,0-1 1 0 0,0 0-1 0 0,0 0 0 0 0,1 0 1 0 0,-1 0-1 0 0,0 0 0 0 0,-1 0 1 0 0,1 0-1 0 0,0 0 0 0 0,0 0 1 0 0,0 0-1 0 0,-1 0 0 0 0,1-1 1 0 0,0 1-1 0 0,-1 0 0 0 0,1 0 1 0 0,-1-1-1 0 0,0 1 0 0 0,1 0 1 0 0,-1-1-1 0 0,0 1 0 0 0,0-1 1 0 0,0 1-1 0 0,0 0 0 0 0,0-1 1 0 0,0 1-1 0 0,0 0 0 0 0,0-1 1 0 0,-1 1-1 0 0,1-1 0 0 0,-1 1 1 0 0,1 0-1 0 0,-1 0 0 0 0,1-1 1 0 0,-1 1-1 0 0,1 0 0 0 0,-1 0 1 0 0,0 0-1 0 0,0 0 0 0 0,0-1 1 0 0,0 1-1 0 0,0 0 128 0 0,-12-18-1201 0 0</inkml:trace>
  <inkml:trace contextRef="#ctx0" brushRef="#br0" timeOffset="-605.419">1586 325 2104 0 0,'1'-5'5991'0'0,"50"-14"-4848"0"0,186-16-168 0 0,-78 21-5136 0 0,-112 10 1595 0 0,-33 2 1256 0 0</inkml:trace>
  <inkml:trace contextRef="#ctx0" brushRef="#br0" timeOffset="2657.333">2878 1072 1392 0 0,'2'0'686'0'0,"2"-1"-606"0"0,0 0 0 0 0,0 1 0 0 0,0 0-1 0 0,-1-1 1 0 0,1 2 0 0 0,0-1 0 0 0,0 0 0 0 0,0 1 0 0 0,-1 0-1 0 0,1-1 1 0 0,0 2 0 0 0,0-1 0 0 0,-1 0 0 0 0,1 1-1 0 0,-1-1 1 0 0,0 1 0 0 0,1 0 0 0 0,-1 0 0 0 0,0 1 0 0 0,0-1-1 0 0,0 1 1 0 0,0-1 0 0 0,-1 1 0 0 0,1 0 0 0 0,-1 0 0 0 0,1 0-1 0 0,-1 0 1 0 0,0 0 0 0 0,0 1 0 0 0,-1-1 0 0 0,1 1-1 0 0,0 2-79 0 0,2 5 86 0 0,0 1 0 0 0,-1 0-1 0 0,0 0 1 0 0,-1 0-1 0 0,0 0 1 0 0,-1 0-1 0 0,-1 0 1 0 0,0 0-1 0 0,0 1 1 0 0,-1-1-1 0 0,-1 0 1 0 0,0 0 0 0 0,0 0-1 0 0,-2 0 1 0 0,1-1-1 0 0,-1 1 1 0 0,-1-1-1 0 0,0 0 1 0 0,-1 0-1 0 0,0 0 1 0 0,0-1-1 0 0,-6 6-85 0 0,1-1-414 0 0,0 0 0 0 0,-2-1 0 0 0,0 0 0 0 0,0-1 0 0 0,-1-1 0 0 0,-1 0 0 0 0,0-1 0 0 0,0 0 0 0 0,-7 2 414 0 0,-8 1-1320 0 0</inkml:trace>
  <inkml:trace contextRef="#ctx0" brushRef="#br0" timeOffset="9775.679">6916 520 904 0 0,'-6'17'3927'0'0,"7"22"-2376"0"0,0-24-1071 0 0,9 141 1293 0 0,15 31-135 0 0,-26-186-1648 0 0,-1 0-1 0 0,1 1 1 0 0,0-1 0 0 0,-1 0 0 0 0,1 0-1 0 0,0 0 1 0 0,-1 0 0 0 0,1 0-1 0 0,-1 0 1 0 0,0 0 0 0 0,1-1 0 0 0,-1 1-1 0 0,0 0 1 0 0,1-1 0 0 0,-1 0 0 0 0,0 1-1 0 0,0-1 1 0 0,0 0 0 0 0,1 0-1 0 0,-1 0 1 0 0,0 0 0 0 0,0 0 0 0 0,0 0-1 0 0,1 0 1 0 0,-1-1 0 0 0,0 1 0 0 0,0-1-1 0 0,1 1 1 0 0,-1-1 0 0 0,0 0-1 0 0,1 0 1 0 0,-1 1 0 0 0,1-1 0 0 0,-1 0-1 0 0,1-1 1 0 0,-1 1 0 0 0,1 0 0 0 0,0 0-1 0 0,0 0 1 0 0,-1-1 0 0 0,1 1-1 0 0,0-1 1 0 0,0 1 0 0 0,0-1 10 0 0,-7-10-157 0 0,0 0 0 0 0,0-1 0 0 0,1 0-1 0 0,1-1 1 0 0,0 1 0 0 0,1-1 0 0 0,0 0 0 0 0,1 0 0 0 0,1-1 0 0 0,0 0 0 0 0,1 1-1 0 0,0-1 1 0 0,2 0 0 0 0,-1 0 0 0 0,2 1 0 0 0,0-1 0 0 0,1-1 157 0 0,-2 3-101 0 0,47-170 336 0 0,-43 172-145 0 0,1-1 1 0 0,0 1-1 0 0,1 0 0 0 0,0 0 0 0 0,1 0 1 0 0,0 1-1 0 0,0 0 0 0 0,1 1 0 0 0,1-1 1 0 0,-1 1-1 0 0,1 1 0 0 0,1 0 0 0 0,0 0 1 0 0,0 1-1 0 0,0 0 0 0 0,1 1 0 0 0,0 0 1 0 0,0 1-1 0 0,1 0 0 0 0,-1 1 0 0 0,1 0 1 0 0,11-2-91 0 0,-18 9 18 0 0,-1 1 1 0 0,-1-1 0 0 0,1 1 0 0 0,-1 0 0 0 0,1 0 0 0 0,-1 0 0 0 0,0 1 0 0 0,-1-1 0 0 0,1 1 0 0 0,-1-1 0 0 0,0 1 0 0 0,0 0 0 0 0,0 0 0 0 0,0 0 0 0 0,-1 0 0 0 0,0 0 0 0 0,0 1 0 0 0,-1-1-1 0 0,1 0 1 0 0,-1 0 0 0 0,0 1 0 0 0,-1-1 0 0 0,1 0 0 0 0,-1 0 0 0 0,0 0 0 0 0,0 0 0 0 0,-1 0 0 0 0,1 0 0 0 0,-2 3-19 0 0,-101 185 1073 0 0,52-115-528 0 0,50-75-524 0 0,0 0 0 0 0,0 0 0 0 0,1 0 0 0 0,-1 0 0 0 0,0 0 0 0 0,1 1 0 0 0,0-1 0 0 0,0 0 0 0 0,0 1 0 0 0,0-1 0 0 0,1 1 0 0 0,-1-1 0 0 0,1 1 0 0 0,0 0 0 0 0,0-1 0 0 0,0 1 0 0 0,0-1 0 0 0,1 1 0 0 0,0-1 0 0 0,-1 1 0 0 0,1-1 0 0 0,0 1 0 0 0,1-1 0 0 0,-1 0 0 0 0,1 0 0 0 0,-1 1 0 0 0,1-1 0 0 0,0 0 0 0 0,0 0 0 0 0,0-1 0 0 0,1 1 0 0 0,-1 0 0 0 0,1-1 0 0 0,-1 1 0 0 0,1-1 0 0 0,0 0 0 0 0,0 0 0 0 0,0 0 0 0 0,0 0 0 0 0,0-1 0 0 0,0 1-1 0 0,1-1 1 0 0,-1 0 0 0 0,3 1-21 0 0,285 99-1504 0 0,-158-63-3338 0 0,-72-22 2174 0 0,-36-9 1402 0 0</inkml:trace>
  <inkml:trace contextRef="#ctx0" brushRef="#br0" timeOffset="8873.167">6382 448 1428 0 0,'-68'11'2386'0'0,"46"-7"-2079"0"0,0 1 0 0 0,0 1 0 0 0,1 1 0 0 0,-1 1 0 0 0,2 0 0 0 0,-1 2 0 0 0,1 0 0 0 0,1 2 0 0 0,0 0 0 0 0,0 1 0 0 0,1 1 1 0 0,1 0-1 0 0,0 2 0 0 0,2 0 0 0 0,-1 0 0 0 0,-8 14-307 0 0,23-27 45 0 0,-1 1 1 0 0,1-1-1 0 0,0 0 0 0 0,0 1 1 0 0,1-1-1 0 0,-1 1 1 0 0,1-1-1 0 0,0 1 1 0 0,0-1-1 0 0,0 1 0 0 0,0-1 1 0 0,0 1-1 0 0,1-1 1 0 0,-1 1-1 0 0,1-1 0 0 0,0 0 1 0 0,0 1-1 0 0,1-1 1 0 0,-1 0-1 0 0,1 0 1 0 0,-1 0-1 0 0,1 0 0 0 0,0 0 1 0 0,0 0-1 0 0,0 0 1 0 0,1-1-1 0 0,-1 1 1 0 0,1-1-1 0 0,-1 1 0 0 0,1-1 1 0 0,0 0-1 0 0,0 0 1 0 0,0 0-1 0 0,0-1 0 0 0,0 1 1 0 0,0-1-1 0 0,0 0 1 0 0,1 1-1 0 0,1-1-45 0 0,139 36-58 0 0,-123-35-742 0 0,0 0 1 0 0,1-2-1 0 0,-1 0 0 0 0,1-1 0 0 0,-1-2 0 0 0,0 0 0 0 0,1-1 0 0 0,-2-1 1 0 0,1-1 799 0 0,-2-1-1418 0 0</inkml:trace>
  <inkml:trace contextRef="#ctx0" brushRef="#br0" timeOffset="9139.889">5902 718 1312 0 0,'6'5'7069'0'0,"72"-1"-6004"0"0,181-14-1438 0 0,0-30-5928 0 0,-223 30 5181 0 0</inkml:trace>
  <inkml:trace contextRef="#ctx0" brushRef="#br0" timeOffset="8202.121">5006 365 1228 0 0,'14'-14'2023'0'0,"-14"12"-1475"0"0,0 2-45 0 0,0 0-35 0 0,47-27 1791 0 0,-60 86-1365 0 0,-2-8-488 0 0,2 1 0 0 0,3 0 1 0 0,1 1-1 0 0,3 0 0 0 0,3 0 0 0 0,1 7-406 0 0,2-50 59 0 0,1 1 0 0 0,0 0 0 0 0,0-1 0 0 0,1 1 1 0 0,0-1-1 0 0,1 1 0 0 0,0-1 0 0 0,1 0 0 0 0,0 0 1 0 0,0-1-1 0 0,1 1 0 0 0,0-1 0 0 0,1 0 0 0 0,0 0 1 0 0,1 0-1 0 0,0-1 0 0 0,0 0 0 0 0,0-1 0 0 0,1 1 1 0 0,0-2-1 0 0,1 1 0 0 0,0-1 0 0 0,0 0 0 0 0,0-1 1 0 0,0 0-1 0 0,1 0 0 0 0,0-1 0 0 0,0 0 0 0 0,2-1-59 0 0,6 2-284 0 0,0-1 0 0 0,1-1-1 0 0,-1-1 1 0 0,1 0 0 0 0,-1-2-1 0 0,1 0 1 0 0,0-1 0 0 0,-1-1-1 0 0,1 0 1 0 0,-1-2-1 0 0,0 0 1 0 0,0-1 0 0 0,0-1-1 0 0,13-6 285 0 0,-24 8-394 0 0,0 0-1 0 0,-1 0 1 0 0,1-1-1 0 0,-1 1 1 0 0,0-1-1 0 0,0-1 1 0 0,-1 1-1 0 0,1-1 1 0 0,-1 0-1 0 0,-1 0 1 0 0,1-1-1 0 0,-1 0 1 0 0,0 1-1 0 0,3-8 395 0 0,-1-13-1124 0 0</inkml:trace>
  <inkml:trace contextRef="#ctx0" brushRef="#br0" timeOffset="8481.341">4615 671 1128 0 0,'-5'1'662'0'0,"-31"7"1814"0"0,45-2 998 0 0,342-31-3023 0 0,-7-26-5334 0 0,-283 40 3539 0 0</inkml:trace>
  <inkml:trace contextRef="#ctx0" brushRef="#br0" timeOffset="76625.641">2524 2624 1624 0 0,'106'350'5652'0'0,"-63"-83"-4280"0"0,-71-187-2168 0 0,24-76 500 0 0,-1 1 0 0 0,0-1 0 0 0,1 0-1 0 0,-2-1 1 0 0,1 1 0 0 0,0-1 0 0 0,-1 0-1 0 0,1 0 1 0 0,-1-1 0 0 0,0 1 0 0 0,0-1 0 0 0,0-1-1 0 0,0 1 1 0 0,0-1 0 0 0,-1 0 0 0 0,1 0-1 0 0,0-1 1 0 0,-5 0 296 0 0,-7 0-1228 0 0</inkml:trace>
  <inkml:trace contextRef="#ctx0" brushRef="#br0" timeOffset="73876.242">10 2909 936 0 0,'0'0'676'0'0,"0"0"-58"0"0,0 0-59 0 0,16-2 2090 0 0,-2-12 637 0 0,-12 14-3139 0 0,-2 0-39 0 0,0 0 8 0 0,0 0 21 0 0,0 0-19 0 0,0 0-14 0 0,0 0 3 0 0,0 0 0 0 0,0 0-1 0 0,0 0-4 0 0,0 0-20 0 0,0 0-17 0 0,0 3-18 0 0,-21 179 181 0 0,43 73 6 0 0,36 21 129 0 0,-83-293-4825 0 0,-3-21 1405 0 0,13 16 1593 0 0</inkml:trace>
  <inkml:trace contextRef="#ctx0" brushRef="#br0" timeOffset="74526.81">1 2798 1492 0 0,'0'1'60'0'0,"0"-1"-1"0"0,1 1 0 0 0,-1 0 1 0 0,1-1-1 0 0,-1 0 1 0 0,1 1-1 0 0,-1-1 0 0 0,1 1 1 0 0,0-1-1 0 0,-1 0 1 0 0,1 1-1 0 0,-1-1 0 0 0,1 0 1 0 0,0 1-1 0 0,-1-1 1 0 0,1 0-1 0 0,0 0 0 0 0,-1 0 1 0 0,1 0-1 0 0,0 0 1 0 0,0 0-1 0 0,-1 0 0 0 0,1 0 1 0 0,0 0-1 0 0,-1 0 1 0 0,1 0-1 0 0,0 0 0 0 0,-1 0 1 0 0,1 0-1 0 0,0-1 1 0 0,-1 1-1 0 0,1 0 0 0 0,0 0 1 0 0,-1-1-1 0 0,1 1 1 0 0,-1-1-1 0 0,1 1 0 0 0,-1 0 1 0 0,1-1-1 0 0,0 1 1 0 0,-1-1-1 0 0,0 1 0 0 0,1-1 1 0 0,-1 0-1 0 0,1 1 1 0 0,-1-1-1 0 0,0 1 0 0 0,1-1 1 0 0,-1 0-1 0 0,0 1 1 0 0,0-1-1 0 0,1 0 1 0 0,-1 1-1 0 0,0-1 0 0 0,0 0 1 0 0,0 1-1 0 0,0-1 1 0 0,0 0-1 0 0,0 0 0 0 0,0 1 1 0 0,0-1-1 0 0,0 0 1 0 0,0 1-1 0 0,-1-1-59 0 0,53 34 29 0 0,-16 2 243 0 0,-2 1-1 0 0,-2 2 1 0 0,-1 1-1 0 0,-2 2 1 0 0,-1 0 0 0 0,-3 2-1 0 0,-1 1 1 0 0,14 38-272 0 0,-33-73 37 0 0,68 136 830 0 0,-30-196-120 0 0,259-425-436 0 0,-274 439-193 0 0,-19 94 54 0 0,-9 261 616 0 0,46 21-966 0 0,-12-246-3689 0 0,-22-88-141 0 0,-12-5 2729 0 0</inkml:trace>
  <inkml:trace contextRef="#ctx0" brushRef="#br0" timeOffset="74960.479">1393 3325 1060 0 0,'1'-7'5548'0'0,"-35"52"-4639"0"0,-128 250 910 0 0,110-268-8520 0 0,44-26 5458 0 0</inkml:trace>
  <inkml:trace contextRef="#ctx0" brushRef="#br0" timeOffset="75207.822">1046 3346 1820 0 0,'4'-14'2450'0'0,"-4"14"-2377"0"0,0-1-1 0 0,0 0 1 0 0,0 1-1 0 0,0-1 1 0 0,0 0-1 0 0,0 0 1 0 0,0 1-1 0 0,1-1 0 0 0,-1 0 1 0 0,0 1-1 0 0,0-1 1 0 0,1 0-1 0 0,-1 1 1 0 0,1-1-1 0 0,-1 0 1 0 0,0 1-1 0 0,1-1 1 0 0,-1 1-1 0 0,1-1 0 0 0,-1 1 1 0 0,1-1-1 0 0,-1 1 1 0 0,1-1-1 0 0,0 1 1 0 0,-1 0-1 0 0,1-1 1 0 0,0 1-1 0 0,-1 0 1 0 0,1-1-1 0 0,0 1 0 0 0,-1 0 1 0 0,1 0-1 0 0,0 0 1 0 0,-1 0-1 0 0,1 0 1 0 0,0 0-1 0 0,0 0 1 0 0,-1 0-1 0 0,1 0 1 0 0,0 0-1 0 0,-1 0 0 0 0,1 0 1 0 0,0 0-1 0 0,0 0 1 0 0,-1 1-1 0 0,1-1 1 0 0,0 0-1 0 0,-1 0 1 0 0,1 1-1 0 0,-1-1 1 0 0,1 1-1 0 0,0-1 0 0 0,-1 0 1 0 0,1 1-1 0 0,-1-1 1 0 0,1 1-1 0 0,-1 0 1 0 0,1-1-1 0 0,-1 1 1 0 0,0-1-1 0 0,1 1 1 0 0,-1 0-1 0 0,0-1 0 0 0,1 1 1 0 0,-1 0-1 0 0,0-1 1 0 0,0 1-1 0 0,1 0 1 0 0,-1-1-1 0 0,0 1-72 0 0,133 100 769 0 0,-69-62-921 0 0,44 28-1735 0 0,-2 2-3639 0 0,-90-58 4228 0 0</inkml:trace>
  <inkml:trace contextRef="#ctx0" brushRef="#br0" timeOffset="75799.847">1975 2815 860 0 0,'3'-11'6086'0'0,"-2"36"-5189"0"0,-44 240 972 0 0,41-259-1842 0 0,0 0 0 0 0,0 0 0 0 0,1 1 0 0 0,-1-1 0 0 0,2 1 1 0 0,-1-1-1 0 0,1 1 0 0 0,0 0 0 0 0,0-1 0 0 0,0 1 0 0 0,1-1 1 0 0,0 1-1 0 0,1-1 0 0 0,0 0 0 0 0,-1 1 0 0 0,2-1 0 0 0,-1 0 1 0 0,1 0-1 0 0,0 0 0 0 0,0 0 0 0 0,1-1 0 0 0,0 0 0 0 0,0 1 1 0 0,0-1-1 0 0,0 0 0 0 0,1-1 0 0 0,0 1 0 0 0,0-1 0 0 0,0 0 1 0 0,0 0-1 0 0,1-1 0 0 0,0 1 0 0 0,-1-1 0 0 0,1 0 0 0 0,0-1 1 0 0,2 1-28 0 0,2-3-350 0 0,0-1 0 0 0,0 0 1 0 0,-1 0-1 0 0,1-1 0 0 0,0 0 0 0 0,-1 0 1 0 0,0-1-1 0 0,1-1 0 0 0,-1 0 0 0 0,-1 0 1 0 0,1 0-1 0 0,0-1 0 0 0,-1-1 1 0 0,0 1-1 0 0,-1-1 0 0 0,1-1 0 0 0,-1 1 1 0 0,0-1-1 0 0,0-1 0 0 0,-1 1 1 0 0,1-3 349 0 0,-1-3-1270 0 0</inkml:trace>
  <inkml:trace contextRef="#ctx0" brushRef="#br0" timeOffset="76051.387">1729 3064 996 0 0,'-8'0'563'0'0,"-23"-1"4801"0"0,50-10-2828 0 0,166-32-1448 0 0,36-11-6373 0 0,-181 38 2563 0 0,-29 9 1330 0 0</inkml:trace>
  <inkml:trace contextRef="#ctx0" brushRef="#br0" timeOffset="76345.296">1473 2980 1660 0 0,'-3'5'126'0'0,"0"0"1"0"0,1 1-1 0 0,-1 0 0 0 0,1-1 0 0 0,1 1 0 0 0,-1 0 0 0 0,1 0 1 0 0,0 0-1 0 0,0 0 0 0 0,1 0 0 0 0,0 0 0 0 0,0 0 1 0 0,0 0-1 0 0,1 0 0 0 0,-1 0 0 0 0,2 0 0 0 0,-1-1 0 0 0,1 1 1 0 0,-1 0-1 0 0,2 0 0 0 0,-1-1 0 0 0,1 1 0 0 0,-1-1 1 0 0,1 0-1 0 0,1 0 0 0 0,-1 0 0 0 0,1 0 0 0 0,0-1 0 0 0,0 1 1 0 0,0-1-1 0 0,1 0 0 0 0,0 0 0 0 0,-1-1 0 0 0,1 1 1 0 0,0-1-1 0 0,1 0 0 0 0,-1 0 0 0 0,1-1 0 0 0,2 1-126 0 0,26 13 119 0 0,1-1 1 0 0,0-2-1 0 0,1-2 0 0 0,1-1 0 0 0,-1-2 0 0 0,35 3-119 0 0,129 2-4519 0 0,-168-13 3318 0 0</inkml:trace>
  <inkml:trace contextRef="#ctx0" brushRef="#br0" timeOffset="77387.614">1636 2825 1184 0 0,'0'-1'81'0'0,"0"0"1"0"0,0 0-1 0 0,0 0 1 0 0,-1 0-1 0 0,1 0 0 0 0,0 0 1 0 0,0 0-1 0 0,-1 0 1 0 0,1 0-1 0 0,-1 0 0 0 0,1 0 1 0 0,-1 0-1 0 0,1 0 1 0 0,-1 0-1 0 0,0 0 0 0 0,1 0 1 0 0,-1 0-1 0 0,0 1 0 0 0,0-1 1 0 0,0 0-1 0 0,1 1 1 0 0,-1-1-1 0 0,0 0 0 0 0,0 1 1 0 0,0-1-1 0 0,0 1 1 0 0,0-1-1 0 0,0 1 0 0 0,0 0 1 0 0,0-1-1 0 0,0 1 0 0 0,0 0 1 0 0,-1 0-1 0 0,1 0 1 0 0,0 0-1 0 0,0 0 0 0 0,0 0 1 0 0,0 0-1 0 0,0 0 1 0 0,0 0-1 0 0,0 0 0 0 0,0 1 1 0 0,0-1-1 0 0,0 0 1 0 0,0 1-1 0 0,0-1 0 0 0,0 1 1 0 0,0-1-1 0 0,0 1 0 0 0,0 0 1 0 0,0-1-1 0 0,0 1 1 0 0,0 0-1 0 0,1-1 0 0 0,-1 1 1 0 0,0 0-1 0 0,0 0 1 0 0,1 0-1 0 0,-1 0-81 0 0,-62 46 576 0 0,53-39-508 0 0,0 1-1 0 0,1 1 1 0 0,0-1-1 0 0,0 1 1 0 0,1 1 0 0 0,1 0-1 0 0,0 0 1 0 0,0 0-1 0 0,1 1 1 0 0,0 0 0 0 0,1 0-1 0 0,1 0 1 0 0,0 1 0 0 0,1 0-1 0 0,0 0 1 0 0,0 0-1 0 0,1 12-67 0 0,2-18-248 0 0,1 1 0 0 0,1 0 0 0 0,-1-1 0 0 0,1 0 0 0 0,0 1 0 0 0,1-1 0 0 0,0 0 0 0 0,0 0 0 0 0,1 0 0 0 0,0-1 0 0 0,0 1 0 0 0,0-1 0 0 0,1 0 0 0 0,0 0 0 0 0,0 0 0 0 0,0-1-1 0 0,1 0 1 0 0,0 0 0 0 0,0 0 0 0 0,0-1 0 0 0,3 2 248 0 0,10 0-1198 0 0</inkml:trace>
  <inkml:trace contextRef="#ctx0" brushRef="#br0" timeOffset="83336.863">3174 2975 928 0 0,'0'0'704'0'0,"0"0"-64"0"0,3 2-34 0 0,8-1-382 0 0,1 1 0 0 0,-1-2-1 0 0,1 0 1 0 0,0 0-1 0 0,-1-1 1 0 0,1 0 0 0 0,0-1-1 0 0,-1 0 1 0 0,0-1 0 0 0,1-1-1 0 0,6-2-223 0 0,37-8 535 0 0,204-15-1465 0 0,-249 37-1550 0 0,-12-5 1265 0 0</inkml:trace>
  <inkml:trace contextRef="#ctx0" brushRef="#br0" timeOffset="83600.567">3265 3113 1504 0 0,'5'2'1032'0'0,"1"-1"-228"0"0,2 1-4 0 0,0-2-120 0 0,2 0-152 0 0,15 1 13 0 0,-12-1-73 0 0,8 0-80 0 0,3 0-76 0 0,3 0-8 0 0,7 0-100 0 0,-1 0-264 0 0,4 0 16 0 0,5 0-524 0 0,-2 0-540 0 0,-2 0-265 0 0,1 0 165 0 0,31-12 52 0 0</inkml:trace>
  <inkml:trace contextRef="#ctx0" brushRef="#br0" timeOffset="113955.439">3188 4176 1036 0 0,'0'0'753'0'0,"0"0"-90"0"0,12 12 356 0 0,90-17 462 0 0,-68 2-1186 0 0,-23 1-372 0 0,0 0-1 0 0,0 1 0 0 0,1 0 1 0 0,-1 1-1 0 0,0 0 0 0 0,0 1 1 0 0,0 0-1 0 0,1 0 0 0 0,-1 2 1 0 0,0-1-1 0 0,-1 1 0 0 0,1 1 1 0 0,8 4 77 0 0,-18 6-1738 0 0,-12-4 570 0 0</inkml:trace>
  <inkml:trace contextRef="#ctx0" brushRef="#br0" timeOffset="114143.218">3137 4440 1008 0 0,'111'-17'5360'0'0,"-19"2"-4241"0"0,35 10-1405 0 0,8-1-4387 0 0,-109 4 3449 0 0</inkml:trace>
  <inkml:trace contextRef="#ctx0" brushRef="#br0" timeOffset="106996.565">12403 2408 1880 0 0,'9'-7'1807'0'0,"-23"6"1653"0"0,-8 6-3272 0 0,1 0 1 0 0,0 2-1 0 0,1 0 1 0 0,-1 2 0 0 0,1 0-1 0 0,1 1 1 0 0,0 1-1 0 0,0 1 1 0 0,1 1-1 0 0,1 0 1 0 0,0 2 0 0 0,-3 3-189 0 0,3 17 452 0 0,16-34-376 0 0,1-1-26 0 0,6 3 19 0 0,7 0-120 0 0,1 0-1 0 0,-1-1 1 0 0,1-1 0 0 0,0 0-1 0 0,-1-1 1 0 0,1 0 0 0 0,0-1-1 0 0,0-1 1 0 0,-1 0 0 0 0,1-1-1 0 0,-1 0 1 0 0,0-1 0 0 0,0 0-1 0 0,0-2 1 0 0,0 1 0 0 0,-1-1-1 0 0,0-1 1 0 0,0 0-1 0 0,-1-1 1 0 0,0 0 0 0 0,0-1-1 0 0,-1 0 1 0 0,2-3 51 0 0,1-5 2 0 0,0-1-1 0 0,-1 0 1 0 0,-1 0 0 0 0,-1-1-1 0 0,-1-1 1 0 0,-1 0-1 0 0,0 0 1 0 0,-2 0 0 0 0,0-1-1 0 0,-1 0 1 0 0,-1 0-1 0 0,-1-1 1 0 0,-1 1 0 0 0,-1 0-1 0 0,-1-1 1 0 0,-1 0-1 0 0,-1-8-1 0 0,1 25 78 0 0,1 0-1 0 0,-1 1 0 0 0,0-1 0 0 0,0 0 0 0 0,0 1 0 0 0,-1-1 0 0 0,1 1 0 0 0,-1 0 0 0 0,0-1 0 0 0,-1 1 0 0 0,1 0 0 0 0,-1 0 0 0 0,1 0 1 0 0,-1 1-1 0 0,0-1 0 0 0,-1 1 0 0 0,1-1 0 0 0,-1 1 0 0 0,1 0 0 0 0,-1 1 0 0 0,0-1 0 0 0,0 0 0 0 0,0 1 0 0 0,0 0 0 0 0,-2 0-77 0 0,1 4 21 0 0,1 0 0 0 0,-1 0 0 0 0,0 1 0 0 0,1 0 0 0 0,-1 0 0 0 0,1 0 0 0 0,0 1 0 0 0,0-1 0 0 0,0 1 0 0 0,1 0 0 0 0,-1 0 0 0 0,1 0 0 0 0,0 1 0 0 0,0-1 0 0 0,0 1 0 0 0,1 0 0 0 0,-1-1 0 0 0,1 1 0 0 0,0 0 0 0 0,1 1 0 0 0,-1-1 0 0 0,1 0 0 0 0,0 0 0 0 0,0 4-21 0 0,-4 15 64 0 0,0 0-1 0 0,1 0 1 0 0,2 1 0 0 0,0-1-1 0 0,2 1 1 0 0,1 0-1 0 0,0-1 1 0 0,2 1-1 0 0,1-1 1 0 0,1 0 0 0 0,1 0-1 0 0,3 6-63 0 0,90 213-2321 0 0,-100-240-2049 0 0,-8-13 2263 0 0,9 10 2008 0 0,-9-11-1125 0 0</inkml:trace>
  <inkml:trace contextRef="#ctx0" brushRef="#br0" timeOffset="107385.152">12654 2333 1148 0 0,'4'0'128'0'0,"0"0"0"0"0,0 1 0 0 0,-1-1 0 0 0,1 1-1 0 0,-1 0 1 0 0,1 0 0 0 0,0 0 0 0 0,-1 0 0 0 0,0 0 0 0 0,1 1 0 0 0,-1 0-1 0 0,0 0 1 0 0,0 0 0 0 0,0 0 0 0 0,0 0 0 0 0,0 0 0 0 0,0 1 0 0 0,-1-1-1 0 0,1 1 1 0 0,-1 0 0 0 0,1 0 0 0 0,-1 0 0 0 0,0 0 0 0 0,0 0 0 0 0,-1 1-1 0 0,1-1 1 0 0,-1 0 0 0 0,1 1 0 0 0,-1-1 0 0 0,0 1 0 0 0,-1-1 0 0 0,1 3-128 0 0,17 124 2425 0 0,-54-15-482 0 0,9-59-446 0 0,184-289-1870 0 0,-157 233 368 0 0,-1 0 1 0 0,1 0 0 0 0,-1 0-1 0 0,1 0 1 0 0,0 1 0 0 0,-1-1-1 0 0,1 0 1 0 0,-1 0 0 0 0,1 0-1 0 0,0 0 1 0 0,-1 0-1 0 0,1 0 1 0 0,-1-1 0 0 0,1 1-1 0 0,-1 0 1 0 0,1 0 0 0 0,0 0-1 0 0,-1 0 1 0 0,1 0 0 0 0,0-1-1 0 0,-1 1 1 0 0,1 0 0 0 0,-1 0-1 0 0,1 0 1 0 0,0-1 0 0 0,-1 1-1 0 0,1 0 1 0 0,0-1 0 0 0,0 1-1 0 0,-1 0 1 0 0,1-1 0 0 0,0 1-1 0 0,0 0 1 0 0,-1-1-1 0 0,1 1 1 0 0,0 0 0 0 0,0-1-1 0 0,0 1 1 0 0,0-1 0 0 0,0 1-1 0 0,0 0 1 0 0,0-1 0 0 0,0 1-1 0 0,-1-1 1 0 0,1 1 0 0 0,0-1-1 0 0,1 1 1 0 0,-1 0 0 0 0,0-1-1 0 0,0 1 1 0 0,0-1 0 0 0,0 1 4 0 0,-39 22 302 0 0,39-22-296 0 0,-8 4 46 0 0,0 1 0 0 0,1 0 0 0 0,0 0 0 0 0,0 0 1 0 0,0 1-1 0 0,1 0 0 0 0,-1 0 0 0 0,1 1 0 0 0,1 0 0 0 0,0 0 1 0 0,0 0-1 0 0,0 1 0 0 0,1-1 0 0 0,0 1 0 0 0,0 0 0 0 0,1 0 1 0 0,0 1-1 0 0,0-1 0 0 0,1 1 0 0 0,-1 4-52 0 0,5-7 2 0 0,1 1-1 0 0,-1-1 1 0 0,1 0 0 0 0,0 0-1 0 0,1 0 1 0 0,-1 0 0 0 0,1 0-1 0 0,0-1 1 0 0,1 0 0 0 0,-1 0-1 0 0,1 0 1 0 0,0 0-1 0 0,0-1 1 0 0,0 0 0 0 0,1 0-1 0 0,0 0 1 0 0,0 0 0 0 0,0-1-1 0 0,0 0 1 0 0,0-1 0 0 0,0 1-1 0 0,1-1 1 0 0,5 1-2 0 0,-8-1-43 0 0,112 32-1888 0 0,66-15-5309 0 0,-154-19 6135 0 0</inkml:trace>
  <inkml:trace contextRef="#ctx0" brushRef="#br0" timeOffset="101081.075">8950 2731 1120 0 0,'17'-17'7809'0'0,"43"14"-7665"0"0,-17 3 240 0 0,6-5-227 0 0,0-2 0 0 0,-1-2 0 0 0,0-2 0 0 0,0-3 0 0 0,-1-1 0 0 0,-1-2 1 0 0,-1-3-1 0 0,7-5-157 0 0,-51 23 7 0 0,0 0 0 0 0,0 0 0 0 0,-1 0 1 0 0,1 0-1 0 0,0 0 0 0 0,-1 0 0 0 0,0 0 1 0 0,1 0-1 0 0,-1-1 0 0 0,0 1 0 0 0,0 0 1 0 0,0 0-1 0 0,0 0 0 0 0,-1-1 0 0 0,1 1 1 0 0,0 0-1 0 0,-1 0 0 0 0,0 0 0 0 0,1 0 1 0 0,-1 0-1 0 0,0 0 0 0 0,0 0 0 0 0,0 0 1 0 0,-1 0-1 0 0,1 0 0 0 0,0 1 0 0 0,-1-1 1 0 0,1 0-1 0 0,-1 1 0 0 0,1-1 0 0 0,-1 1 1 0 0,0 0-1 0 0,1-1 0 0 0,-1 1 0 0 0,0 0 1 0 0,0 0-1 0 0,0 0 0 0 0,0 0 0 0 0,0 1 1 0 0,0-1-1 0 0,0 0 0 0 0,-1 1 0 0 0,1 0 1 0 0,0-1-1 0 0,0 1 0 0 0,-1 0-7 0 0,-21-4-22 0 0,1 0-1 0 0,0 2 1 0 0,-1 0 0 0 0,1 2-1 0 0,-1 0 1 0 0,1 2 0 0 0,-1 1-1 0 0,1 0 1 0 0,0 2 0 0 0,0 1-1 0 0,0 1 1 0 0,1 0 0 0 0,0 2-1 0 0,0 1 23 0 0,13-8-8 0 0,0 0-1 0 0,0 1 0 0 0,0 0 0 0 0,0 1 1 0 0,0 0-1 0 0,1 0 0 0 0,0 1 0 0 0,0 0 1 0 0,0 0-1 0 0,0 1 0 0 0,1 0 0 0 0,0 1 1 0 0,0 0-1 0 0,1 0 0 0 0,0 0 0 0 0,0 0 1 0 0,0 1-1 0 0,1 0 0 0 0,0 0 0 0 0,1 1 1 0 0,0 0-1 0 0,0-1 0 0 0,1 1 0 0 0,0 0 1 0 0,1 1-1 0 0,0-1 9 0 0,5-1 19 0 0,0-1-1 0 0,1 0 1 0 0,0 0-1 0 0,0 0 1 0 0,1 0-1 0 0,0-1 1 0 0,0 0-1 0 0,1 0 1 0 0,-1 0-1 0 0,1-1 1 0 0,0 1-1 0 0,1-2 1 0 0,0 1 0 0 0,-1-1-1 0 0,1 0 1 0 0,1 0-1 0 0,-1 0 1 0 0,0-1-1 0 0,1-1 1 0 0,0 1-1 0 0,0-1 1 0 0,-1 0-1 0 0,1-1 1 0 0,0 0-1 0 0,1 0 1 0 0,-1-1-19 0 0,225 18-1781 0 0,-211-18 1140 0 0,-1-2 0 0 0,1 0 0 0 0,0-2-1 0 0,-1 0 1 0 0,0-1 0 0 0,0-1 0 0 0,0-1 0 0 0,-1-1-1 0 0,0-1 1 0 0,3-3 641 0 0,8-7-1336 0 0</inkml:trace>
  <inkml:trace contextRef="#ctx0" brushRef="#br0" timeOffset="101625.092">9518 1847 848 0 0,'11'-57'6677'0'0,"-11"57"-6508"0"0,0 0-72 0 0,0 0-5 0 0,-27 64 755 0 0,22-50-794 0 0,0 1 0 0 0,1-1 0 0 0,0 1 0 0 0,1 0 0 0 0,1 0 0 0 0,1 0-1 0 0,0 0 1 0 0,1 1 0 0 0,0-1 0 0 0,1 0 0 0 0,1 0 0 0 0,0 0 0 0 0,1 0 0 0 0,1 0 0 0 0,0-1 0 0 0,1 1-1 0 0,1-1 1 0 0,0 0 0 0 0,1-1 0 0 0,0 1 0 0 0,1-1 0 0 0,1-1 0 0 0,0 1 0 0 0,1-2 0 0 0,0 1 0 0 0,0-1-1 0 0,1-1 1 0 0,1 0 0 0 0,0-1 0 0 0,0 0 0 0 0,1 0 0 0 0,0-1 0 0 0,0-1 0 0 0,1-1 0 0 0,2 1-53 0 0,94 5-999 0 0,-45-34-2419 0 0,-60 7 847 0 0,-11 6 1321 0 0</inkml:trace>
  <inkml:trace contextRef="#ctx0" brushRef="#br0" timeOffset="101885.265">9200 2105 2524 0 0,'-20'1'4721'0'0,"55"-4"-3309"0"0,83-16-554 0 0,152-34-4279 0 0,-225 31 221 0 0,-39 15 1942 0 0</inkml:trace>
  <inkml:trace contextRef="#ctx0" brushRef="#br0" timeOffset="102289.661">9798 1838 928 0 0,'47'-17'4226'0'0,"-40"18"-4160"0"0,0 0 0 0 0,1 1 0 0 0,-1 0-1 0 0,0 0 1 0 0,-1 0 0 0 0,1 1 0 0 0,0 0 0 0 0,-1 0 0 0 0,1 0 0 0 0,-1 1 0 0 0,0 0 0 0 0,0 1 0 0 0,-1-1 0 0 0,1 1 0 0 0,3 4-66 0 0,-6-3 76 0 0,0 1 1 0 0,-1 0 0 0 0,0-1-1 0 0,0 1 1 0 0,-1 0-1 0 0,1 0 1 0 0,-1 0 0 0 0,-1 0-1 0 0,1 0 1 0 0,-1 1 0 0 0,-1-1-1 0 0,1 0 1 0 0,-1 0 0 0 0,-1 0-1 0 0,1 0 1 0 0,-1 0 0 0 0,0-1-1 0 0,0 1 1 0 0,-1 0 0 0 0,0-1-1 0 0,0 0 1 0 0,-1 0 0 0 0,0 0-1 0 0,0 0 1 0 0,0 0 0 0 0,-1-1-1 0 0,0 1 1 0 0,0-1 0 0 0,0-1-1 0 0,0 1 1 0 0,-1-1-1 0 0,0 0 1 0 0,0 0 0 0 0,-2 1-77 0 0,70-53-6010 0 0,-41 30 4755 0 0</inkml:trace>
  <inkml:trace contextRef="#ctx0" brushRef="#br0" timeOffset="102539.704">10179 1810 908 0 0,'-5'-1'148'0'0,"-1"1"-1"0"0,1 0 1 0 0,0 1-1 0 0,-1-1 1 0 0,1 1 0 0 0,0 0-1 0 0,0 0 1 0 0,0 1-1 0 0,-1-1 1 0 0,1 1 0 0 0,1 0-1 0 0,-1 1 1 0 0,0-1-1 0 0,0 1 1 0 0,1 0 0 0 0,0 0-1 0 0,0 0 1 0 0,-1 1-1 0 0,2 0 1 0 0,-1 0-1 0 0,0 0 1 0 0,1 0 0 0 0,0 0-1 0 0,0 0 1 0 0,0 1-1 0 0,0 0 1 0 0,1-1 0 0 0,0 1-1 0 0,0 0 1 0 0,0 0-1 0 0,1 0 1 0 0,-1 1 0 0 0,1-1-1 0 0,0 0 1 0 0,1 0-1 0 0,-1 1 1 0 0,1-1-1 0 0,0 0 1 0 0,1 1 0 0 0,-1-1-1 0 0,1 0 1 0 0,0 1-1 0 0,0-1 1 0 0,1 0-148 0 0,7 6-84 0 0,0-1 1 0 0,1-1-1 0 0,0 0 0 0 0,1 0 0 0 0,0-1 1 0 0,0 0-1 0 0,1-1 0 0 0,0 0 0 0 0,0-1 1 0 0,0 0-1 0 0,1-1 0 0 0,0-1 0 0 0,0 0 1 0 0,0-1-1 0 0,1 0 0 0 0,-1-1 0 0 0,3 0 84 0 0,32 10-2724 0 0,-33-9 1350 0 0</inkml:trace>
  <inkml:trace contextRef="#ctx0" brushRef="#br0" timeOffset="103204.463">10185 2734 1932 0 0,'0'0'1443'0'0,"0"0"-133"0"0,0 0-126 0 0,0 0-166 0 0,0 0-82 0 0,0 0-81 0 0,0 0-12 0 0,0 0-114 0 0,0 0-89 0 0,0 0-105 0 0,0 0-102 0 0,0 0-95 0 0,0 0-50 0 0,0 0-86 0 0,0 0-139 0 0,0 0-119 0 0,0 0-146 0 0,0 0-137 0 0,0 0-155 0 0,0 0-96 0 0,0 0-461 0 0,2-4-479 0 0,-1 3 922 0 0,4-12 31 0 0,4 8-4033 0 0,-6 4 3230 0 0</inkml:trace>
  <inkml:trace contextRef="#ctx0" brushRef="#br0" timeOffset="103762.79">10886 2210 1048 0 0,'-18'-12'1166'0'0,"-51"-8"2792"0"0,62 21-3871 0 0,0 1 1 0 0,1 1-1 0 0,0-1 0 0 0,-1 1 1 0 0,1 0-1 0 0,0 0 0 0 0,0 1 1 0 0,1 0-1 0 0,-1 0 0 0 0,1 0 1 0 0,0 0-1 0 0,0 1 0 0 0,0 0 1 0 0,1 0-1 0 0,-1 1 0 0 0,1-1 1 0 0,1 1-1 0 0,-1 0 0 0 0,1 0 1 0 0,0 0-1 0 0,0 0 0 0 0,1 0 1 0 0,0 1-1 0 0,0-1 0 0 0,0 1 1 0 0,1 0-1 0 0,0 0 0 0 0,0-1 1 0 0,1 1-1 0 0,-1 0-87 0 0,25 219 1576 0 0,-17-188-1430 0 0,-1 141-817 0 0,-7-173 432 0 0,0-1 0 0 0,0 1 0 0 0,-1-1 0 0 0,1 1 0 0 0,-1-1 0 0 0,-1 0 0 0 0,1 0 0 0 0,-1 0 0 0 0,1 0 0 0 0,-2 0 0 0 0,1-1 0 0 0,0 1 0 0 0,-1-1 1 0 0,0 0-1 0 0,0 0 0 0 0,0 0 0 0 0,0 0 0 0 0,-1-1 0 0 0,1 0 0 0 0,-1 0 0 0 0,0 0 0 0 0,0-1 0 0 0,0 1 0 0 0,0-1 0 0 0,-1 0 0 0 0,1-1 0 0 0,-1 1 1 0 0,1-1-1 0 0,-5 1 239 0 0,-18 0-1422 0 0</inkml:trace>
  <inkml:trace contextRef="#ctx0" brushRef="#br0" timeOffset="104012.817">10313 2608 1688 0 0,'87'-49'5662'0'0,"73"19"-4732"0"0,-74 17-1531 0 0,26-9-3438 0 0,-78 13 2651 0 0</inkml:trace>
  <inkml:trace contextRef="#ctx0" brushRef="#br0" timeOffset="104263.545">11115 2335 1036 0 0,'-11'6'293'0'0,"1"1"0"0"0,-1 0 0 0 0,1 0 1 0 0,1 1-1 0 0,-1 0 0 0 0,1 1 0 0 0,1 0 0 0 0,0 1 0 0 0,0 0 0 0 0,1 0 0 0 0,0 0 1 0 0,1 1-1 0 0,0 0 0 0 0,0 1 0 0 0,1-1 0 0 0,1 1 0 0 0,0 0 0 0 0,1 0 1 0 0,0 0-1 0 0,-1 10-293 0 0,5-18 3 0 0,-1 0 1 0 0,1 0 0 0 0,0 0-1 0 0,0 0 1 0 0,0 0 0 0 0,1 0-1 0 0,0 0 1 0 0,-1 0 0 0 0,1-1-1 0 0,0 1 1 0 0,1-1-1 0 0,-1 1 1 0 0,1-1 0 0 0,-1 0-1 0 0,1 0 1 0 0,0 0 0 0 0,0 0-1 0 0,1-1 1 0 0,-1 1 0 0 0,0-1-1 0 0,1 0 1 0 0,-1 0 0 0 0,1 0-1 0 0,0 0 1 0 0,0-1 0 0 0,0 1-1 0 0,0-1 1 0 0,0 0 0 0 0,0 0-1 0 0,0-1 1 0 0,0 1 0 0 0,0-1-1 0 0,1 0-3 0 0,82-8-3605 0 0,-69-1 2363 0 0</inkml:trace>
  <inkml:trace contextRef="#ctx0" brushRef="#br0" timeOffset="104633.501">11194 2378 1088 0 0,'10'0'2082'0'0,"16"1"1183"0"0,20 37-2553 0 0,-44-34-641 0 0,0 0 0 0 0,0 1-1 0 0,0 0 1 0 0,0 0 0 0 0,-1-1-1 0 0,0 1 1 0 0,0 0 0 0 0,0 0 0 0 0,-1 0-1 0 0,1 0 1 0 0,-1 0 0 0 0,-1 0-1 0 0,1 0 1 0 0,-1 0 0 0 0,1 0-1 0 0,-1 0 1 0 0,-1 0 0 0 0,1 0 0 0 0,-1 0-1 0 0,0-1 1 0 0,0 1 0 0 0,0-1-1 0 0,-1 1 1 0 0,1-1 0 0 0,-1 0-1 0 0,0 0 1 0 0,0 0 0 0 0,-1 0-1 0 0,1-1 1 0 0,-1 1 0 0 0,0-1 0 0 0,-1 1-71 0 0,93-76-6138 0 0,-65 54 4918 0 0</inkml:trace>
  <inkml:trace contextRef="#ctx0" brushRef="#br0" timeOffset="104914.591">11442 2329 1404 0 0,'-2'0'128'0'0,"0"0"0"0"0,1 0 1 0 0,-1 0-1 0 0,1 0 0 0 0,-1 1 0 0 0,1-1 0 0 0,-1 0 1 0 0,1 1-1 0 0,0-1 0 0 0,-1 1 0 0 0,1 0 0 0 0,-1-1 1 0 0,1 1-1 0 0,0 0 0 0 0,0 0 0 0 0,-1 0 0 0 0,1 0 0 0 0,0 0 1 0 0,0 0-1 0 0,0 0 0 0 0,0 1 0 0 0,0-1 0 0 0,0 0 1 0 0,1 0-1 0 0,-1 1 0 0 0,0-1 0 0 0,0 0 0 0 0,1 1 0 0 0,-1-1 1 0 0,1 1-1 0 0,0-1 0 0 0,-1 1 0 0 0,1-1 0 0 0,0 1 1 0 0,0-1-1 0 0,0 1 0 0 0,0 1-128 0 0,30 86 488 0 0,-16-89-4833 0 0,-12-3 3131 0 0</inkml:trace>
  <inkml:trace contextRef="#ctx0" brushRef="#br0" timeOffset="105567.19">11197 2378 1044 0 0,'49'18'5950'0'0,"-44"-16"-5871"0"0,-1 0 0 0 0,1 1 0 0 0,-1-1-1 0 0,1 1 1 0 0,-1 0 0 0 0,0 1 0 0 0,0-1 0 0 0,0 1-1 0 0,0 0 1 0 0,-1 0 0 0 0,0 0 0 0 0,0 0 0 0 0,0 0-1 0 0,0 1 1 0 0,0-1 0 0 0,-1 1 0 0 0,0 0 0 0 0,0 0-1 0 0,0 0 1 0 0,-1 0 0 0 0,0 0 0 0 0,0 0 0 0 0,0 0-1 0 0,0 0 1 0 0,-1 1 0 0 0,0-1 0 0 0,0 0 0 0 0,0 0-1 0 0,-1 1 1 0 0,0 0-79 0 0,-6 6 123 0 0,-1 1-1 0 0,0-2 1 0 0,-1 1 0 0 0,0-1-1 0 0,0 0 1 0 0,-2-1 0 0 0,1 0-1 0 0,-1-1 1 0 0,-1 0-1 0 0,1-1 1 0 0,-2 0 0 0 0,1-1-1 0 0,-1 0 1 0 0,-5 1-123 0 0,18-9-44 0 0,0 1-1 0 0,0-1 1 0 0,0 1-1 0 0,0-1 1 0 0,-1 0 0 0 0,1 1-1 0 0,0-1 1 0 0,0 1-1 0 0,-1-1 1 0 0,1 0 0 0 0,0 1-1 0 0,-1-1 1 0 0,1 1-1 0 0,0-1 1 0 0,-1 1 0 0 0,1 0-1 0 0,-1-1 1 0 0,1 1-1 0 0,-1-1 1 0 0,1 1-1 0 0,-1 0 1 0 0,1-1 0 0 0,-1 1-1 0 0,1 0 1 0 0,-1 0-1 0 0,0-1 1 0 0,1 1 0 0 0,-1 0-1 0 0,1 0 1 0 0,-1 0-1 0 0,0 0 1 0 0,1 0 0 0 0,-1 0-1 0 0,0 0 1 0 0,1 0-1 0 0,-1 0 1 0 0,1 0 0 0 0,-1 0-1 0 0,0 0 1 0 0,1 0-1 0 0,-1 0 1 0 0,0 1 0 0 0,1-1-1 0 0,-1 0 1 0 0,1 0-1 0 0,-1 1 1 0 0,1-1-1 0 0,-1 0 1 0 0,1 1 0 0 0,-1-1-1 0 0,1 1 1 0 0,-1-1-1 0 0,0 1 45 0 0,36-47-3733 0 0,10 9 1004 0 0,-19 17 1318 0 0</inkml:trace>
  <inkml:trace contextRef="#ctx0" brushRef="#br0" timeOffset="105831.6">11544 2359 1056 0 0,'-18'-17'3649'0'0,"-62"46"-1891"0"0,70-25-1587 0 0,0 1 0 0 0,0 0 0 0 0,0 0 0 0 0,0 1 0 0 0,1 0 0 0 0,0 1 0 0 0,0 0 0 0 0,1 0 0 0 0,0 1 0 0 0,0 0 0 0 0,1 0 0 0 0,0 1 0 0 0,0 0 0 0 0,1 0 0 0 0,0 1 0 0 0,1 0 0 0 0,0 0 0 0 0,0 0 0 0 0,1 0 0 0 0,0 1 0 0 0,0 6-171 0 0,5-13 10 0 0,0 0 1 0 0,0 0-1 0 0,0 0 1 0 0,1 0-1 0 0,-1 0 1 0 0,1 0-1 0 0,0-1 1 0 0,0 1-1 0 0,1-1 1 0 0,-1 1 0 0 0,1-1-1 0 0,-1 0 1 0 0,1 0-1 0 0,0 0 1 0 0,0 0-1 0 0,1-1 1 0 0,-1 1-1 0 0,0-1 1 0 0,1 0-1 0 0,0 0 1 0 0,-1 0 0 0 0,1 0-1 0 0,0-1 1 0 0,0 1-1 0 0,0-1 1 0 0,0 0-1 0 0,0 0 1 0 0,0-1-1 0 0,0 1 1 0 0,1-1-1 0 0,0 0-10 0 0,87 8-3398 0 0,-1-33-408 0 0,-73 19 2486 0 0</inkml:trace>
  <inkml:trace contextRef="#ctx0" brushRef="#br0" timeOffset="106152.757">11731 2153 976 0 0,'52'37'3750'0'0,"-40"-21"-3435"0"0,-1 1 0 0 0,0 1 1 0 0,-1-1-1 0 0,-1 2 0 0 0,-1-1 0 0 0,-1 1 1 0 0,0 1-1 0 0,-1-1 0 0 0,-1 1 0 0 0,-1 0 1 0 0,-1 0-1 0 0,-1 0 0 0 0,-1 1 1 0 0,0 5-316 0 0,-3-13 60 0 0,0-1 1 0 0,-1 0-1 0 0,-1 1 1 0 0,0-1-1 0 0,0-1 1 0 0,-1 1 0 0 0,-1-1-1 0 0,0 1 1 0 0,0-2-1 0 0,-1 1 1 0 0,-1-1 0 0 0,1 0-1 0 0,-2 0 1 0 0,1-1-1 0 0,-2 0 1 0 0,1-1 0 0 0,-1 0-1 0 0,0 0 1 0 0,-1-1-1 0 0,1 0 1 0 0,-1-1-1 0 0,-1 0 1 0 0,1-1 0 0 0,-12 3-61 0 0,21-7-163 0 0,0 0 1 0 0,0 0 0 0 0,0 0 0 0 0,0-1 0 0 0,0 1 0 0 0,0-1-1 0 0,-1 1 1 0 0,1-1 0 0 0,0 0 0 0 0,0 0 0 0 0,0 0 0 0 0,0 0 0 0 0,0 0-1 0 0,0-1 1 0 0,0 1 0 0 0,-1 0 0 0 0,1-1 0 0 0,0 0 0 0 0,0 1-1 0 0,0-1 1 0 0,0 0 0 0 0,1 0 0 0 0,-1 0 0 0 0,0 0 0 0 0,0-1-1 0 0,1 1 1 0 0,-1 0 0 0 0,0-1 0 0 0,1 1 0 0 0,0-1 0 0 0,-1 0-1 0 0,1 1 1 0 0,0-1 0 0 0,0 0 0 0 0,0 0 0 0 0,0 0 0 0 0,0 0-1 0 0,0 0 1 0 0,0 0 0 0 0,1 0 0 0 0,-1 0 0 0 0,1 0 0 0 0,-1 0-1 0 0,1 0 1 0 0,0-1 162 0 0,-2-19-1188 0 0</inkml:trace>
  <inkml:trace contextRef="#ctx0" brushRef="#br0" timeOffset="108055.638">10944 2906 1400 0 0,'-26'33'6137'0'0,"1"11"-3648"0"0,-34 116-2665 0 0,59-157-93 0 0,0 0 1 0 0,-1-1 0 0 0,0 1 0 0 0,1-1-1 0 0,-1 1 1 0 0,0 0 0 0 0,0-1-1 0 0,0 1 1 0 0,-1-1 0 0 0,1 0 0 0 0,-1 1-1 0 0,1-1 1 0 0,-1 0 0 0 0,0 0 0 0 0,0 0-1 0 0,0 0 1 0 0,0 0 0 0 0,0-1 0 0 0,0 1-1 0 0,0-1 1 0 0,-1 1 0 0 0,1-1-1 0 0,0 0 1 0 0,-1 1 0 0 0,-1-1 268 0 0,-6 1-1263 0 0</inkml:trace>
  <inkml:trace contextRef="#ctx0" brushRef="#br0" timeOffset="108258.64">10665 3092 888 0 0,'8'-24'7616'0'0,"25"29"-5653"0"0,-17 1-1772 0 0,152 62 577 0 0,-6 17-4415 0 0,-106-55 1042 0 0,-5 1 336 0 0,-31-19 1060 0 0</inkml:trace>
  <inkml:trace contextRef="#ctx0" brushRef="#br0" timeOffset="89315.79">6948 2159 1060 0 0,'15'4'3254'0'0,"9"26"-2619"0"0,-19-22-250 0 0,13 24 51 0 0,0 1 0 0 0,-2 1-1 0 0,-2 0 1 0 0,-1 1-1 0 0,-1 1 1 0 0,-2 0 0 0 0,-2 0-1 0 0,-1 1 1 0 0,-1 6-436 0 0,-2-5 256 0 0,-1 1 1 0 0,-2 1 0 0 0,-1-1-1 0 0,-2 0 1 0 0,-2 0-1 0 0,-2 0 1 0 0,-1-1 0 0 0,-8 21-257 0 0,-97 212-1751 0 0,84-238-2560 0 0,27-32 3006 0 0,-2-6 76 0 0,-10-20 45 0 0</inkml:trace>
  <inkml:trace contextRef="#ctx0" brushRef="#br0" timeOffset="89812.183">7273 2641 1832 0 0,'9'-5'6271'0'0,"71"-17"-5152"0"0,92-1-157 0 0,25-6-5618 0 0,-193 28 2054 0 0,-10 1 1420 0 0</inkml:trace>
  <inkml:trace contextRef="#ctx0" brushRef="#br0" timeOffset="90063.841">7363 2773 2088 0 0,'68'7'4161'0'0,"36"-8"-2125"0"0,-34-1-1338 0 0,120-22-1410 0 0,-72-5-4509 0 0,-95 19 3907 0 0</inkml:trace>
  <inkml:trace contextRef="#ctx0" brushRef="#br0" timeOffset="90421.055">8488 2185 1516 0 0,'-9'-2'228'0'0,"1"1"1"0"0,0 0-1 0 0,0 0 0 0 0,-1 1 1 0 0,1 0-1 0 0,-1 1 0 0 0,1 0 1 0 0,0 0-1 0 0,0 0 0 0 0,-1 1 1 0 0,1 1-1 0 0,0-1 0 0 0,1 1 1 0 0,-1 1-1 0 0,0-1 0 0 0,1 2 1 0 0,0-1-1 0 0,0 0 0 0 0,0 1 1 0 0,1 1-1 0 0,-1-1 0 0 0,1 1 1 0 0,0 0-1 0 0,1 0 0 0 0,0 1 1 0 0,0-1-1 0 0,0 1 0 0 0,-3 6-228 0 0,-2 16 321 0 0,1 1 0 0 0,1 1 0 0 0,2-1-1 0 0,1 1 1 0 0,1 0 0 0 0,1 0 0 0 0,2 1 0 0 0,2-1-1 0 0,0 0 1 0 0,2 0 0 0 0,2 0 0 0 0,0 0-1 0 0,10 28-320 0 0,6 71 388 0 0,-20-124-390 0 0,3 10-115 0 0,0 0-1 0 0,-1 0 1 0 0,0 1 0 0 0,-2-1-1 0 0,0 1 1 0 0,-1-1-1 0 0,0 0 1 0 0,-1 1-1 0 0,-1-1 1 0 0,-1 0-1 0 0,0 1 1 0 0,-1-1 0 0 0,-1-1-1 0 0,0 1 1 0 0,-1-1-1 0 0,-1 0 1 0 0,0 0-1 0 0,-1-1 1 0 0,-1 0-1 0 0,0 0 1 0 0,-3 2 117 0 0,8-13-302 0 0,1 0 1 0 0,-1 0-1 0 0,1-1 1 0 0,-1 1 0 0 0,0-1-1 0 0,0 0 1 0 0,0 0-1 0 0,0 0 1 0 0,0-1-1 0 0,0 0 1 0 0,-1 1-1 0 0,1-1 1 0 0,-1-1-1 0 0,1 1 1 0 0,0-1-1 0 0,-1 1 1 0 0,1-1-1 0 0,-1 0 1 0 0,1-1-1 0 0,-1 1 1 0 0,1-1-1 0 0,-3-1 302 0 0,-20-12-1310 0 0</inkml:trace>
  <inkml:trace contextRef="#ctx0" brushRef="#br0" timeOffset="90912.723">8411 3268 1080 0 0,'-61'38'5233'0'0,"55"-32"-5053"0"0,0-1 0 0 0,1 1 0 0 0,-1 0 0 0 0,2 1 0 0 0,-1-1 0 0 0,1 1 0 0 0,0 0 0 0 0,0 0 0 0 0,0 0-1 0 0,1 0 1 0 0,0 1 0 0 0,1 0 0 0 0,0-1 0 0 0,0 1 0 0 0,1 0 0 0 0,0 0 0 0 0,0 0 0 0 0,0 5-180 0 0,3-7 59 0 0,0 0 1 0 0,1 0 0 0 0,0 1 0 0 0,0-2 0 0 0,0 1 0 0 0,0 0 0 0 0,1-1-1 0 0,0 1 1 0 0,0-1 0 0 0,0 0 0 0 0,1 0 0 0 0,0-1 0 0 0,0 1 0 0 0,0-1-1 0 0,1 0 1 0 0,-1-1 0 0 0,1 1 0 0 0,0-1 0 0 0,0 0 0 0 0,0-1-1 0 0,0 1 1 0 0,0-1 0 0 0,1 0 0 0 0,-1-1 0 0 0,1 1 0 0 0,-1-1 0 0 0,1-1-1 0 0,-1 1 1 0 0,1-1 0 0 0,0 0 0 0 0,6-2-60 0 0,-3 4-15 0 0,0 0 1 0 0,0-2-1 0 0,0 1 0 0 0,0-1 0 0 0,0-1 1 0 0,0 1-1 0 0,0-2 0 0 0,0 1 0 0 0,0-2 1 0 0,0 1-1 0 0,0-1 0 0 0,-1-1 0 0 0,0 0 0 0 0,1 0 1 0 0,-1 0-1 0 0,-1-2 0 0 0,1 1 0 0 0,-1-1 1 0 0,0 0-1 0 0,0 0 0 0 0,0-1 0 0 0,-1 0 1 0 0,0-1 14 0 0,-6 0-35 0 0,-1 1 1 0 0,1-1-1 0 0,-1 1 1 0 0,-1-1-1 0 0,1 1 0 0 0,-1-1 1 0 0,0 1-1 0 0,-1 0 1 0 0,0-1-1 0 0,0 1 1 0 0,-1 0-1 0 0,0 0 1 0 0,0 0-1 0 0,-1 0 1 0 0,1 1-1 0 0,-1 0 0 0 0,-1-1 1 0 0,1 1-1 0 0,-1 1 1 0 0,0-1-1 0 0,-1 1 1 0 0,1 0-1 0 0,-1 0 1 0 0,0 0-1 0 0,0 1 1 0 0,0 0-1 0 0,-1 0 1 0 0,0 1-1 0 0,-4-2 35 0 0,-18-19-310 0 0,17 14-53 0 0,0 0 0 0 0,1-1 0 0 0,0 0 0 0 0,1 0 1 0 0,0-2-1 0 0,1 1 0 0 0,1-1 0 0 0,0 0 1 0 0,0-1-1 0 0,1 0 0 0 0,1 0 0 0 0,0 0 0 0 0,1-1 1 0 0,1 0-1 0 0,0 0 0 0 0,0-10 363 0 0,3 4-607 0 0</inkml:trace>
  <inkml:trace contextRef="#ctx0" brushRef="#br0" timeOffset="91301.021">8587 1586 1976 0 0,'-29'-1'4640'0'0,"15"29"-3685"0"0,-5 142 219 0 0,69 69-2728 0 0,-14-106-2827 0 0,-30-99 3247 0 0</inkml:trace>
  <inkml:trace contextRef="#ctx0" brushRef="#br0" timeOffset="85275.063">4191 2581 1120 0 0,'0'0'635'0'0,"0"0"-140"0"0,0 0-14 0 0,0 0-78 0 0,0 0-81 0 0,0 0 2 0 0,0 0-26 0 0,0 0 22 0 0,0 0-68 0 0,0 0-53 0 0,0 0-22 0 0,0 0 34 0 0,0 0-39 0 0,2-12 1348 0 0,-28 131-711 0 0,-1 158 875 0 0,27-270-1607 0 0,0 0 1 0 0,0 0-1 0 0,0 0 0 0 0,1 0 0 0 0,0 0 0 0 0,1-1 0 0 0,0 1 1 0 0,0 0-1 0 0,0-1 0 0 0,0 1 0 0 0,1-1 0 0 0,0 0 0 0 0,1 0 1 0 0,-1 0-1 0 0,1 0 0 0 0,1-1 0 0 0,-1 1 0 0 0,1-1 0 0 0,-1 0 1 0 0,1 0-1 0 0,1-1 0 0 0,-1 0 0 0 0,1 0 0 0 0,0 0 0 0 0,0 0 1 0 0,0-1-1 0 0,0 0 0 0 0,0 0 0 0 0,1-1 0 0 0,-1 0 0 0 0,6 1-77 0 0,217-16 356 0 0,-125-15-3761 0 0,-131 2-2169 0 0,5 19 4359 0 0</inkml:trace>
  <inkml:trace contextRef="#ctx0" brushRef="#br0" timeOffset="85522.762">4238 2897 1096 0 0,'19'-9'7720'0'0,"125"-32"-6399"0"0,109-22-4893 0 0,-231 45-728 0 0,-22 17 3031 0 0</inkml:trace>
  <inkml:trace contextRef="#ctx0" brushRef="#br0" timeOffset="85754.265">4179 2540 1880 0 0,'-7'-16'6026'0'0,"32"3"-4180"0"0,55-4-2468 0 0,-66 14 1144 0 0,269-12-4535 0 0,-229 15 1658 0 0,-12 0 1071 0 0</inkml:trace>
  <inkml:trace contextRef="#ctx0" brushRef="#br0" timeOffset="88816.946">5153 2395 1068 0 0,'-17'7'363'0'0,"0"2"0"0"0,0 0 0 0 0,1 1 0 0 0,0 0 0 0 0,1 1 0 0 0,0 1 0 0 0,1 1 0 0 0,0 0 0 0 0,1 1 0 0 0,0 0 0 0 0,-6 11-363 0 0,4-4 205 0 0,1 1 0 0 0,0 0 0 0 0,2 1 0 0 0,1 0 0 0 0,1 1 0 0 0,1 1 0 0 0,1-1 0 0 0,1 1 0 0 0,1 1 0 0 0,2-1 0 0 0,0 1 0 0 0,0 21-205 0 0,37 110 336 0 0,-24-137-395 0 0,1 0-1 0 0,0-1 0 0 0,1 0 0 0 0,2-1 1 0 0,-1 0-1 0 0,2-1 0 0 0,0 0 0 0 0,2-2 0 0 0,-1 1 1 0 0,2-2-1 0 0,0 0 0 0 0,0-1 0 0 0,1-1 1 0 0,17 8 59 0 0,-12-7-674 0 0,0-2 0 0 0,1-1 1 0 0,1 0-1 0 0,-1-2 0 0 0,1-1 1 0 0,1 0-1 0 0,20 1 674 0 0,5-2-1457 0 0</inkml:trace>
  <inkml:trace contextRef="#ctx0" brushRef="#br0" timeOffset="114875.918">4414 3878 1316 0 0,'0'0'706'0'0,"0"0"-67"0"0,-6 1-168 0 0,3-1-373 0 0,-1 0 0 0 0,0 0 0 0 0,1 0 0 0 0,-1 0 0 0 0,1 1 0 0 0,-1 0 0 0 0,1 0 0 0 0,-1 0 0 0 0,1 0 0 0 0,0 0 0 0 0,-1 1 0 0 0,1 0 0 0 0,0-1 0 0 0,0 1 0 0 0,0 0 0 0 0,0 0 0 0 0,0 1 0 0 0,1-1 0 0 0,-1 1 0 0 0,1-1 0 0 0,-1 1 0 0 0,1 0 0 0 0,0 0 0 0 0,0 0 1 0 0,0 2-99 0 0,-4 11 230 0 0,1 0 0 0 0,0 0 0 0 0,2 0 0 0 0,0 1 0 0 0,1 0 0 0 0,0 0 1 0 0,2-1-1 0 0,0 1 0 0 0,1 0 0 0 0,0 0 0 0 0,1-1 0 0 0,1 1 1 0 0,1 0-1 0 0,1-1-230 0 0,10 107 711 0 0,-14-102-663 0 0,0 0 0 0 0,-2-1 1 0 0,-1 1-1 0 0,0 0 1 0 0,-1-1-1 0 0,-2 0 0 0 0,0 1 1 0 0,-1-2-1 0 0,-1 1 1 0 0,0-1-1 0 0,-2 0 0 0 0,0 0 1 0 0,-1-1-1 0 0,-1 0 1 0 0,-5 4-49 0 0,14-19-115 0 0,-29 30-444 0 0,3-25-3172 0 0,21-25 1072 0 0,6 6 1393 0 0</inkml:trace>
  <inkml:trace contextRef="#ctx0" brushRef="#br0" timeOffset="115421.081">4595 4644 1588 0 0,'-13'3'333'0'0,"0"2"0"0"0,0 0 0 0 0,1 0 0 0 0,-1 1 0 0 0,1 0 0 0 0,1 1 0 0 0,-1 1 0 0 0,1 0 0 0 0,1 0 0 0 0,0 1 0 0 0,0 1 0 0 0,0 0 0 0 0,1 0 0 0 0,1 0 0 0 0,0 1 0 0 0,0 1 0 0 0,1-1 0 0 0,0 1 0 0 0,-1 5-333 0 0,8-15 46 0 0,0 0 0 0 0,0 0-1 0 0,0 0 1 0 0,0 0 0 0 0,1 0-1 0 0,-1 0 1 0 0,1 1-1 0 0,-1-1 1 0 0,1 0 0 0 0,0 0-1 0 0,-1-1 1 0 0,1 1 0 0 0,0 0-1 0 0,0 0 1 0 0,1 0 0 0 0,-1-1-1 0 0,0 1 1 0 0,1 0-1 0 0,-1-1 1 0 0,0 1 0 0 0,1-1-1 0 0,0 0 1 0 0,-1 1 0 0 0,1-1-1 0 0,0 0 1 0 0,0 0-1 0 0,0 0 1 0 0,0 0 0 0 0,0 0-1 0 0,-1-1 1 0 0,2 1 0 0 0,-1-1-1 0 0,0 1 1 0 0,0-1 0 0 0,0 0-1 0 0,0 1 1 0 0,1-1-46 0 0,76 8 664 0 0,-65-7-600 0 0,0-1 0 0 0,0 0 0 0 0,0 0 0 0 0,0-2 0 0 0,0 1 0 0 0,0-2 0 0 0,0 0 0 0 0,0-1 0 0 0,-1 0 0 0 0,1-1 0 0 0,-1 0 0 0 0,0-1 0 0 0,-1-1 0 0 0,1 0 0 0 0,-1-1 0 0 0,-1 0 0 0 0,0 0 0 0 0,9-9-64 0 0,-19 11-31 0 0,0 1 0 0 0,0 0 0 0 0,-1-1 0 0 0,0 1 1 0 0,0-1-1 0 0,0 1 0 0 0,0-1 0 0 0,-1 1 0 0 0,0 0 0 0 0,0-1 0 0 0,-1 1 0 0 0,1 0 0 0 0,-1 0 0 0 0,0 0 0 0 0,-1 0 0 0 0,1 0 0 0 0,-1 0 0 0 0,0 1 0 0 0,0-1 0 0 0,0 1 0 0 0,-1 0 0 0 0,1 0 0 0 0,-1 0 0 0 0,0 0 0 0 0,0 1 0 0 0,-1 0 0 0 0,1 0 0 0 0,-1 0 0 0 0,1 0 0 0 0,-1 0 0 0 0,-5-1 31 0 0,-52-38-489 0 0,48 34-39 0 0,0 0 1 0 0,1 0-1 0 0,1-1 1 0 0,-1-1 0 0 0,1 0-1 0 0,1-1 1 0 0,0 0-1 0 0,0-1 1 0 0,1 0-1 0 0,1 0 1 0 0,-3-6 527 0 0,6-1-1397 0 0,3 2-39 0 0</inkml:trace>
  <inkml:trace contextRef="#ctx0" brushRef="#br0" timeOffset="115787.531">4899 3709 1568 0 0,'5'-29'5824'0'0,"-9"39"-2959"0"0,-17 293-2934 0 0,50-128-6569 0 0,-26-160 5168 0 0</inkml:trace>
  <inkml:trace contextRef="#ctx0" brushRef="#br0" timeOffset="116815.328">5351 4314 888 0 0,'-35'5'7630'0'0,"27"-4"-6286"0"0,31-2-632 0 0,-3-1-645 0 0,8 0-77 0 0,1-1-1 0 0,-1-2 0 0 0,0-1 1 0 0,-1-1-1 0 0,1-1 0 0 0,-1-1 1 0 0,-1-1-1 0 0,0-2 1 0 0,0-1-1 0 0,1-2 11 0 0,0-20-760 0 0,-27 34 525 0 0,-21-17-153 0 0,12 14 365 0 0,0 2 1 0 0,0-1 0 0 0,0 1-1 0 0,0 1 1 0 0,0-1 0 0 0,0 2-1 0 0,0-1 1 0 0,0 1 0 0 0,0 1-1 0 0,-1-1 1 0 0,1 2 0 0 0,0-1-1 0 0,0 1 1 0 0,1 1 0 0 0,-1-1-1 0 0,0 2 1 0 0,1-1 0 0 0,-3 2 22 0 0,-5 1 10 0 0,2-4 33 0 0,1 2-1 0 0,0 0 1 0 0,0 0 0 0 0,0 1-1 0 0,0 1 1 0 0,1 0-1 0 0,0 1 1 0 0,0 0 0 0 0,1 1-1 0 0,0 0 1 0 0,0 1 0 0 0,1 0-1 0 0,0 1 1 0 0,1 0-1 0 0,0 0 1 0 0,1 1 0 0 0,0 0-1 0 0,0 1 1 0 0,1 0-1 0 0,1 0 1 0 0,0 0 0 0 0,0 1-1 0 0,1 0 1 0 0,1 0 0 0 0,-1 4-43 0 0,6-12 13 0 0,-1 1 0 0 0,1-1 1 0 0,0 0-1 0 0,1 0 1 0 0,-1 0-1 0 0,1 0 1 0 0,0-1-1 0 0,0 1 0 0 0,0 0 1 0 0,1-1-1 0 0,0 1 1 0 0,0-1-1 0 0,0 0 0 0 0,0 0 1 0 0,1 0-1 0 0,-1 0 1 0 0,1-1-1 0 0,0 0 1 0 0,0 1-1 0 0,0-1 0 0 0,1-1 1 0 0,-1 1-1 0 0,1-1 1 0 0,-1 1-1 0 0,1-1 1 0 0,0-1-1 0 0,0 1 0 0 0,0-1 1 0 0,0 1-1 0 0,0-2 1 0 0,1 1-14 0 0,162 15-419 0 0,-164-16 388 0 0,191-33-4800 0 0,-150 16 3468 0 0,-6-3 25 0 0</inkml:trace>
  <inkml:trace contextRef="#ctx0" brushRef="#br0" timeOffset="117327.212">5996 3539 1192 0 0,'0'0'423'0'0,"-16"32"3017"0"0,5-9-2873 0 0,0 2 0 0 0,2-1-1 0 0,1 1 1 0 0,1 1 0 0 0,1-1-1 0 0,2 1 1 0 0,0 0 0 0 0,0 25-567 0 0,5-43 78 0 0,-1 0 1 0 0,1 0-1 0 0,1 0 1 0 0,-1-1-1 0 0,1 1 1 0 0,1-1-1 0 0,-1 1 1 0 0,1-1-1 0 0,1 0 1 0 0,-1 0-1 0 0,1 0 1 0 0,0 0-1 0 0,1-1 1 0 0,0 0-1 0 0,0 0 1 0 0,0 0-1 0 0,1 0 1 0 0,-1-1-1 0 0,1 0 1 0 0,1 0-1 0 0,-1-1 1 0 0,4 2-79 0 0,68 15-3022 0 0,-59-44-2556 0 0,-25 9 4290 0 0</inkml:trace>
  <inkml:trace contextRef="#ctx0" brushRef="#br0" timeOffset="117575.851">5775 3820 1600 0 0,'-8'-5'6661'0'0,"39"-2"-5576"0"0,30 0-813 0 0,151-27-6496 0 0,-192 28 5006 0 0</inkml:trace>
  <inkml:trace contextRef="#ctx0" brushRef="#br0" timeOffset="117885.072">6246 3701 1688 0 0,'4'3'151'0'0,"1"0"0"0"0,-1-1-1 0 0,0 1 1 0 0,0 1 0 0 0,0-1-1 0 0,-1 1 1 0 0,1-1 0 0 0,-1 1-1 0 0,0 0 1 0 0,0 0 0 0 0,0 0-1 0 0,-1 1 1 0 0,1-1 0 0 0,-1 1-1 0 0,0-1 1 0 0,0 1 0 0 0,-1 0-1 0 0,1 0 1 0 0,-1 0 0 0 0,0 0-1 0 0,0 0 1 0 0,-1 0 0 0 0,0 0-1 0 0,0 0 1 0 0,0 0 0 0 0,0 0 0 0 0,-1 0-1 0 0,0 0 1 0 0,0 0 0 0 0,0 0-1 0 0,0 0 1 0 0,-1-1 0 0 0,0 1-1 0 0,0 0 1 0 0,0-1 0 0 0,-1 1-1 0 0,1-1 1 0 0,-1 0 0 0 0,0 0-1 0 0,0 0 1 0 0,-1 0 0 0 0,1 0-1 0 0,-1-1 1 0 0,0 0 0 0 0,-4 3-151 0 0,-63 45 1530 0 0,103-90-4783 0 0,41-13-945 0 0,-46 34 2782 0 0</inkml:trace>
  <inkml:trace contextRef="#ctx0" brushRef="#br0" timeOffset="118148.84">6491 3701 1044 0 0,'-125'53'5448'0'0,"121"-50"-5388"0"0,0-1 1 0 0,1 1-1 0 0,-1 0 0 0 0,1 0 1 0 0,-1 0-1 0 0,1 0 0 0 0,0 1 1 0 0,0-1-1 0 0,0 1 0 0 0,1 0 1 0 0,-1 0-1 0 0,1 0 0 0 0,0 0 1 0 0,0 0-1 0 0,1 0 0 0 0,-1 1 1 0 0,1-1-1 0 0,0 0 0 0 0,0 1 1 0 0,0-1-1 0 0,1 1 0 0 0,-1-1 1 0 0,1 1-1 0 0,0 0 0 0 0,1-1 1 0 0,-1 1-1 0 0,1-1 0 0 0,0 1 1 0 0,0-1-1 0 0,0 1 0 0 0,1-1 1 0 0,-1 0-1 0 0,1 0 0 0 0,0 0 1 0 0,0 0-1 0 0,1 0 0 0 0,-1 0 1 0 0,1 0-1 0 0,0-1 0 0 0,0 1 1 0 0,0-1-1 0 0,0 0 1 0 0,1 0-1 0 0,-1 0 0 0 0,1 0 1 0 0,0 0-1 0 0,-1-1 0 0 0,1 0 1 0 0,1 0-1 0 0,1 1-60 0 0,11 5-603 0 0,0 0 1 0 0,1-1-1 0 0,0-1 1 0 0,0-1-1 0 0,0 0 1 0 0,1-1-1 0 0,0-1 1 0 0,-1-1-1 0 0,1-1 1 0 0,15-1 602 0 0,-18 0-1224 0 0</inkml:trace>
  <inkml:trace contextRef="#ctx0" brushRef="#br0" timeOffset="119018.714">6928 4321 1672 0 0,'-12'-10'4102'0'0,"-25"3"-3428"0"0,21 4-535 0 0,-1 1 0 0 0,1 2 0 0 0,0-1-1 0 0,0 2 1 0 0,0 0 0 0 0,0 1 0 0 0,0 0 0 0 0,0 2 0 0 0,1-1 0 0 0,-1 2-1 0 0,1 0 1 0 0,0 1 0 0 0,0 1 0 0 0,1 0 0 0 0,0 1 0 0 0,0 0 0 0 0,0 1 0 0 0,1 1-1 0 0,1 0 1 0 0,0 1 0 0 0,0 1-139 0 0,10-11 15 0 0,1 1-1 0 0,-1-1 0 0 0,1 1 1 0 0,-1 0-1 0 0,1-1 1 0 0,0 1-1 0 0,0 0 0 0 0,0 0 1 0 0,0 0-1 0 0,0 0 1 0 0,0 0-1 0 0,1 0 0 0 0,-1 0 1 0 0,1 0-1 0 0,-1 0 0 0 0,1 0 1 0 0,0 0-1 0 0,0 1 1 0 0,0-1-1 0 0,0 0 0 0 0,0 0 1 0 0,0 0-1 0 0,1 0 1 0 0,-1 0-1 0 0,1 0 0 0 0,-1 0 1 0 0,1 0-1 0 0,0 0 1 0 0,0 0-1 0 0,0 0 0 0 0,0 0 1 0 0,0 0-1 0 0,0 0 1 0 0,1-1-1 0 0,-1 1 0 0 0,0-1 1 0 0,1 1-1 0 0,-1-1 0 0 0,1 1 1 0 0,0-1-1 0 0,-1 0 1 0 0,1 1-1 0 0,0-1 0 0 0,0 0 1 0 0,0-1-1 0 0,0 1 1 0 0,1 0-15 0 0,98 23-116 0 0,-88-23 56 0 0,0-2 0 0 0,1 1 1 0 0,-1-2-1 0 0,0 1 0 0 0,0-2 0 0 0,0 0 0 0 0,0-1 1 0 0,0 0-1 0 0,-1 0 0 0 0,1-2 0 0 0,-1 1 1 0 0,-1-2-1 0 0,1 1 0 0 0,-1-2 0 0 0,0 1 1 0 0,-1-2-1 0 0,1 1 0 0 0,-2-1 0 0 0,1-1 0 0 0,-1 0 1 0 0,-1 0-1 0 0,0-1 0 0 0,0 0 0 0 0,-1 0 1 0 0,-1-1-1 0 0,4-7 60 0 0,62-219 303 0 0,-65 165 1093 0 0,-7 72-1302 0 0,-8-3 276 0 0,-14 168-102 0 0,23-143-284 0 0,0 0 1 0 0,2 0 0 0 0,1-1 0 0 0,1 1 0 0 0,0-1 0 0 0,2 0-1 0 0,0 0 1 0 0,1-1 0 0 0,1 0 0 0 0,1 0 0 0 0,0-1 0 0 0,2 0 15 0 0,69 60-3639 0 0,-55-69-580 0 0,-25-9 2849 0 0</inkml:trace>
  <inkml:trace contextRef="#ctx0" brushRef="#br0" timeOffset="119593.991">7241 4233 1080 0 0,'4'-1'112'0'0,"-1"0"1"0"0,1 0-1 0 0,0 1 0 0 0,0 0 1 0 0,-1 0-1 0 0,1 0 0 0 0,0 0 0 0 0,-1 0 1 0 0,1 1-1 0 0,0 0 0 0 0,-1-1 1 0 0,1 1-1 0 0,0 1 0 0 0,-1-1 1 0 0,0 0-1 0 0,1 1 0 0 0,-1 0 0 0 0,0 0 1 0 0,0 0-1 0 0,0 0 0 0 0,0 0 1 0 0,0 1-1 0 0,0-1 0 0 0,-1 1 0 0 0,1 0 1 0 0,-1 0-1 0 0,0 0 0 0 0,1 0-112 0 0,1 3 144 0 0,1 1-1 0 0,-1-1 0 0 0,-1 1 0 0 0,1 0 0 0 0,-1 0 0 0 0,0 0 0 0 0,-1 0 1 0 0,1 0-1 0 0,-2 1 0 0 0,1-1 0 0 0,-1 1 0 0 0,0 0 0 0 0,0-1 1 0 0,-1 1-1 0 0,0 0 0 0 0,-1-1 0 0 0,1 1 0 0 0,-1 0 0 0 0,-1-1 0 0 0,0 1 1 0 0,0-1-1 0 0,0 0 0 0 0,-1 1 0 0 0,-2 3-143 0 0,-65 92 2686 0 0,110-176-3173 0 0,120-146-1685 0 0,-201 243 3889 0 0,37-20-1682 0 0,0 0 1 0 0,1 0 0 0 0,-1 0-1 0 0,1 0 1 0 0,-1 1 0 0 0,1-1-1 0 0,1 1 1 0 0,-1 0 0 0 0,1 0-1 0 0,-1 0 1 0 0,1 0 0 0 0,1 0-1 0 0,-1 0 1 0 0,1 1 0 0 0,0-1-1 0 0,0 1 1 0 0,1-1 0 0 0,-1 1-1 0 0,1-1 1 0 0,0 0 0 0 0,1 1-1 0 0,-1-1 1 0 0,1 1 0 0 0,0-1-1 0 0,1 1 1 0 0,-1-1 0 0 0,1 0-1 0 0,0 0 1 0 0,0 0 0 0 0,1 0-1 0 0,0 0 1 0 0,-1-1 0 0 0,2 1-1 0 0,-1-1 1 0 0,0 1 0 0 0,1-1-1 0 0,0 0 1 0 0,0-1 0 0 0,0 1-1 0 0,0-1 1 0 0,1 1 0 0 0,-1-1-1 0 0,1-1 1 0 0,0 1 0 0 0,0-1-1 0 0,3 2-35 0 0,87 22-756 0 0,138-42-7228 0 0,-200 9 6540 0 0</inkml:trace>
  <inkml:trace contextRef="#ctx0" brushRef="#br0" timeOffset="121041.855">8195 4348 1076 0 0,'0'0'807'0'0,"0"0"-147"0"0,-24-2 1925 0 0,14-10-699 0 0,38 6 791 0 0,-5 2-2870 0 0,210-25 2146 0 0,-78 24-6040 0 0,-155 5 3941 0 0,-1 0 1 0 0,1 0-1 0 0,0 0 1 0 0,-1 0-1 0 0,1 1 0 0 0,0-1 1 0 0,0 0-1 0 0,-1 0 0 0 0,1 1 1 0 0,0-1-1 0 0,0 0 1 0 0,-1 1-1 0 0,1-1 0 0 0,0 0 1 0 0,0 0-1 0 0,0 1 0 0 0,-1-1 1 0 0,1 0-1 0 0,0 1 1 0 0,0-1-1 0 0,0 1 0 0 0,0-1 1 0 0,0 0-1 0 0,0 1 0 0 0,0-1 1 0 0,0 0-1 0 0,0 1 1 0 0,0-1-1 0 0,0 0 0 0 0,0 1 1 0 0,0-1-1 0 0,0 1 1 0 0,0-1-1 0 0,0 0 146 0 0,-21 5-1253 0 0</inkml:trace>
  <inkml:trace contextRef="#ctx0" brushRef="#br0" timeOffset="121292.347">8334 4465 2136 0 0,'8'0'1168'0'0,"3"0"-180"0"0,13-3-180 0 0,-13 3-87 0 0,9 0-45 0 0,4 0-88 0 0,24-9-100 0 0,-32 9-80 0 0,6 0-220 0 0,9 0-216 0 0,1 0 8 0 0,1 0-576 0 0,2 0-568 0 0,-1 0 87 0 0,1 0-327 0 0,-1 0 36 0 0,-5 0 72 0 0</inkml:trace>
  <inkml:trace contextRef="#ctx0" brushRef="#br0" timeOffset="122486.328">9528 4228 1832 0 0,'-14'0'1197'0'0,"12"-4"3072"0"0,73-20-3395 0 0,-48 21-757 0 0,75-10 367 0 0,-44 7-256 0 0,-1-2 0 0 0,0-2 0 0 0,-1-2 0 0 0,0-3 1 0 0,26-12-229 0 0,-76 27-6 0 0,0 0 0 0 0,0-1 1 0 0,0 0-1 0 0,0 0 0 0 0,0 0 1 0 0,0 0-1 0 0,0 0 1 0 0,0 0-1 0 0,0 0 0 0 0,-1 0 1 0 0,1-1-1 0 0,0 1 0 0 0,-1-1 1 0 0,1 1-1 0 0,-1-1 0 0 0,0 0 1 0 0,1 1-1 0 0,-1-1 1 0 0,0 0-1 0 0,0 0 0 0 0,0 0 1 0 0,0 0-1 0 0,-1 0 0 0 0,1 0 1 0 0,0 0-1 0 0,-1 0 0 0 0,1 0 1 0 0,-1-1-1 0 0,0 1 1 0 0,0 0-1 0 0,0 0 0 0 0,0 0 1 0 0,0 0-1 0 0,0-1 0 0 0,-1 1 1 0 0,1 0-1 0 0,-1 0 0 0 0,1 0 1 0 0,-1 0-1 0 0,0 0 1 0 0,0 0-1 0 0,0 0 0 0 0,0 0 1 0 0,0 0-1 0 0,0 0 0 0 0,0 1 1 0 0,-1-1-1 0 0,1 0 1 0 0,-1 1-1 0 0,1-1 0 0 0,-1 1 1 0 0,0 0-1 0 0,0-1 0 0 0,1 1 1 0 0,-1 0-1 0 0,0 0 0 0 0,0 0 1 0 0,0 0-1 0 0,0 0 1 0 0,-1 1 5 0 0,-13-8 2 0 0,-1 1 1 0 0,0 0 0 0 0,0 1 0 0 0,-1 1 0 0 0,0 1 0 0 0,0 1 0 0 0,0 0 0 0 0,0 1 0 0 0,-1 1 0 0 0,1 1 0 0 0,0 0 0 0 0,-1 2 0 0 0,1 0 0 0 0,0 1 0 0 0,0 1 0 0 0,0 0 0 0 0,1 1-1 0 0,-1 2 1 0 0,1-1 0 0 0,1 2 0 0 0,-1 0 0 0 0,-10 8-3 0 0,23-14 4 0 0,-1 0 0 0 0,1 1 0 0 0,0 0 0 0 0,0 0 1 0 0,0 0-1 0 0,0 0 0 0 0,0 1 0 0 0,1-1 0 0 0,0 1 0 0 0,-1 0 0 0 0,1 0 0 0 0,1 0 0 0 0,-1 1 0 0 0,1-1 0 0 0,-1 0 0 0 0,1 1 0 0 0,0 0 0 0 0,1 0 0 0 0,-1-1 1 0 0,1 1-1 0 0,0 0 0 0 0,0 0 0 0 0,1 0 0 0 0,0 0 0 0 0,-1 0 0 0 0,2 0 0 0 0,-1 0 0 0 0,0 0 0 0 0,1 0 0 0 0,0 1-4 0 0,4 5-2 0 0,1 0-1 0 0,0 0 1 0 0,1 0 0 0 0,0-1-1 0 0,0 0 1 0 0,1 0-1 0 0,1-1 1 0 0,-1 0 0 0 0,1 0-1 0 0,1-1 1 0 0,0 0-1 0 0,0-1 1 0 0,0 0 0 0 0,1-1-1 0 0,0 0 1 0 0,0 0-1 0 0,1-1 1 0 0,0-1 0 0 0,3 1 2 0 0,18 6-846 0 0,0-1 0 0 0,1-2 0 0 0,0-1 0 0 0,0-1 1 0 0,0-3-1 0 0,17 0 846 0 0,-28-2-1422 0 0,3-1-6 0 0</inkml:trace>
  <inkml:trace contextRef="#ctx0" brushRef="#br0" timeOffset="123168.838">10299 3619 1436 0 0,'7'-1'6099'0'0,"-60"147"-3996"0"0,52-136-2057 0 0,1-1 0 0 0,0 1 0 0 0,0-1 1 0 0,1 1-1 0 0,0-1 0 0 0,1 0 0 0 0,0 1 1 0 0,1-1-1 0 0,-1 0 0 0 0,2 0 1 0 0,-1-1-1 0 0,1 1 0 0 0,1-1 0 0 0,0 1 1 0 0,0-1-1 0 0,0-1 0 0 0,1 1 0 0 0,0-1 1 0 0,0 0-1 0 0,1 0 0 0 0,0-1 1 0 0,0 0-1 0 0,1 0 0 0 0,0-1 0 0 0,0 0 1 0 0,0 0-1 0 0,0-1 0 0 0,1 0 1 0 0,0 0-1 0 0,0-1 0 0 0,0 0 0 0 0,0-1 1 0 0,0 0-1 0 0,0 0 0 0 0,1-1 0 0 0,-1 0 1 0 0,1-1-47 0 0,65-16-2041 0 0,-25-35-4214 0 0,-50 49 4889 0 0</inkml:trace>
  <inkml:trace contextRef="#ctx0" brushRef="#br0" timeOffset="123434.723">10147 3821 1036 0 0,'0'0'235'0'0,"1"0"0"0"0,-1 1 1 0 0,0-1-1 0 0,1 0 0 0 0,-1 0 0 0 0,0 0 0 0 0,0 0 0 0 0,1 0 1 0 0,-1 0-1 0 0,0 0 0 0 0,1 0 0 0 0,-1 1 0 0 0,0-1 0 0 0,0 0 1 0 0,1 0-1 0 0,-1 0 0 0 0,0 1 0 0 0,0-1 0 0 0,0 0 0 0 0,1 0 1 0 0,-1 1-1 0 0,0-1 0 0 0,0 0 0 0 0,0 0 0 0 0,0 1 0 0 0,1-1 1 0 0,-1 0-1 0 0,0 0 0 0 0,0 1 0 0 0,0-1 0 0 0,0 0 0 0 0,0 1 1 0 0,0-1-1 0 0,0 0 0 0 0,0 1 0 0 0,0-1-235 0 0,15-3-163 0 0,269-44-2209 0 0,-195 14-1703 0 0,-74 27 2775 0 0</inkml:trace>
  <inkml:trace contextRef="#ctx0" brushRef="#br0" timeOffset="123913.311">10661 3709 848 0 0,'3'1'152'0'0,"0"-1"1"0"0,0 1-1 0 0,1 0 0 0 0,-1 1 0 0 0,0-1 1 0 0,0 0-1 0 0,0 1 0 0 0,0 0 0 0 0,0 0 1 0 0,-1 0-1 0 0,1 0 0 0 0,0 0 0 0 0,-1 0 1 0 0,0 1-1 0 0,1-1 0 0 0,-1 1 0 0 0,0 0 1 0 0,0-1-1 0 0,-1 1 0 0 0,1 0 0 0 0,-1 0 1 0 0,1 0-1 0 0,-1 0 0 0 0,0 1 0 0 0,0-1 1 0 0,0 0-1 0 0,0 0 0 0 0,-1 1 0 0 0,1-1 1 0 0,-1 0-1 0 0,0 1 0 0 0,0-1 0 0 0,0 1 1 0 0,-1-1-1 0 0,1 0 0 0 0,-1 1 0 0 0,0-1 1 0 0,0 0-1 0 0,0 0 0 0 0,0 0 0 0 0,0 0 1 0 0,-1 0-1 0 0,1 0 0 0 0,-1 0 0 0 0,-1 2-152 0 0,-54 63 2332 0 0,126-97-3346 0 0,192-136-2064 0 0,-333 181 5218 0 0,63-14-2045 0 0,-1 1 0 0 0,1 0 0 0 0,-1 1 1 0 0,1-1-1 0 0,0 2 0 0 0,1-1 0 0 0,-1 1 1 0 0,1 1-1 0 0,0-1 0 0 0,0 1 1 0 0,0 1-1 0 0,1 0 0 0 0,0 0 0 0 0,1 0 1 0 0,-1 1-1 0 0,1-1 0 0 0,1 2 0 0 0,-1-1 1 0 0,2 1-1 0 0,-1-1 0 0 0,1 1 0 0 0,-2 7-95 0 0,8-10 22 0 0,0 1 0 0 0,1-1-1 0 0,0 0 1 0 0,0-1 0 0 0,1 1-1 0 0,0-1 1 0 0,0 1 0 0 0,0-1-1 0 0,0 0 1 0 0,1-1 0 0 0,0 1-1 0 0,0-1 1 0 0,0 0 0 0 0,0 0 0 0 0,1 0-1 0 0,0-1 1 0 0,-1 0 0 0 0,1 0-1 0 0,0 0 1 0 0,1-1 0 0 0,-1 0-1 0 0,0 0 1 0 0,6 0-22 0 0,106 30-1253 0 0,59-12-5431 0 0,-160-19 5176 0 0</inkml:trace>
  <inkml:trace contextRef="#ctx0" brushRef="#br0" timeOffset="124613.053">9629 4657 1480 0 0,'183'-32'7687'0'0,"29"-2"-4496"0"0,470-47-3945 0 0,-573 69-788 0 0,-107 12 1110 0 0,-30 3-2575 0 0,-86 9-1224 0 0,82-7 2887 0 0</inkml:trace>
  <inkml:trace contextRef="#ctx0" brushRef="#br0" timeOffset="125077.501">10214 4747 848 0 0,'2'-6'8027'0'0,"-8"33"-6680"0"0,-3 2-1028 0 0,0 0 1 0 0,2 0 0 0 0,1 1-1 0 0,1 0 1 0 0,2 0 0 0 0,1 0-1 0 0,2 0 1 0 0,0 3-320 0 0,0-27 39 0 0,1 0-1 0 0,-1-1 1 0 0,1 1-1 0 0,0-1 1 0 0,0 1 0 0 0,1-1-1 0 0,-1 1 1 0 0,1-1-1 0 0,1 0 1 0 0,-1 0 0 0 0,1 0-1 0 0,-1 0 1 0 0,1 0-1 0 0,1 0 1 0 0,-1-1-1 0 0,1 0 1 0 0,0 0 0 0 0,0 0-1 0 0,0 0 1 0 0,0 0-1 0 0,1-1 1 0 0,-1 0-1 0 0,1 0 1 0 0,0 0 0 0 0,0 0-1 0 0,0-1 1 0 0,0 0-1 0 0,1 0 1 0 0,-1 0 0 0 0,0-1-1 0 0,1 1 1 0 0,-1-1-1 0 0,6 0-38 0 0,1 0-233 0 0,0 1 0 0 0,1-2 0 0 0,-1 1 0 0 0,0-2 0 0 0,1 0 0 0 0,-1 0 0 0 0,0-1 0 0 0,1-1 0 0 0,-1 0 0 0 0,0 0 0 0 0,-1-1 0 0 0,1-1 0 0 0,-1 0 0 0 0,11-7 233 0 0,36-52-7316 0 0,-58 62 5890 0 0</inkml:trace>
  <inkml:trace contextRef="#ctx0" brushRef="#br0" timeOffset="125327.449">10027 4953 1332 0 0,'-13'4'6312'0'0,"38"-11"-4316"0"0,156-20-716 0 0,-7-24-6715 0 0,-118 22 2605 0 0,-33 14 1491 0 0</inkml:trace>
  <inkml:trace contextRef="#ctx0" brushRef="#br0" timeOffset="126089.85">9422 3758 1360 0 0,'-6'-1'181'0'0,"0"-1"1"0"0,0 1-1 0 0,-1 1 0 0 0,1-1 1 0 0,0 1-1 0 0,-1 0 0 0 0,1 0 0 0 0,0 1 1 0 0,-1 0-1 0 0,1 0 0 0 0,0 0 1 0 0,0 1-1 0 0,0 0 0 0 0,0 0 1 0 0,0 0-1 0 0,0 1 0 0 0,1 0 0 0 0,-1 0 1 0 0,1 0-1 0 0,0 1 0 0 0,0 0 1 0 0,0 0-1 0 0,0 0 0 0 0,1 1 0 0 0,0 0 1 0 0,0-1-1 0 0,0 1 0 0 0,0 1 1 0 0,1-1-1 0 0,0 0 0 0 0,0 1 1 0 0,0 0-1 0 0,1 0 0 0 0,-1 0 0 0 0,2 0 1 0 0,-2 3-182 0 0,3 26 292 0 0,1-1 1 0 0,2 1 0 0 0,1 0-1 0 0,2-1 1 0 0,1 0 0 0 0,7 17-293 0 0,11 58 464 0 0,6 60 825 0 0,-7 0 0 0 0,0 166-1289 0 0,-22 66 1314 0 0,-2-386-1236 0 0,0 0 0 0 0,2 0 1 0 0,0 0-1 0 0,0 0 1 0 0,1 0-1 0 0,1-1 0 0 0,1 1 1 0 0,0-1-1 0 0,1 0 1 0 0,6 11-79 0 0,-1-14-45 0 0,1-2 0 0 0,0 1 0 0 0,1-1 0 0 0,-1-1 1 0 0,2 0-1 0 0,-1-1 0 0 0,1-1 0 0 0,0 0 0 0 0,0-1 1 0 0,1 0-1 0 0,0-1 0 0 0,-1 0 0 0 0,1-2 0 0 0,1 0 1 0 0,-1 0-1 0 0,0-2 0 0 0,0 1 0 0 0,1-2 0 0 0,-1 0 1 0 0,7-2 44 0 0,5 1-872 0 0,-1-1 1 0 0,1-2-1 0 0,-1 0 1 0 0,0-2 0 0 0,-1 0-1 0 0,1-2 1 0 0,-1-1-1 0 0,-1-1 1 0 0,0-1-1 0 0,-1-1 1 0 0,0-1 0 0 0,-1-1-1 0 0,6-7 872 0 0,11-8-1398 0 0</inkml:trace>
  <inkml:trace contextRef="#ctx0" brushRef="#br0" timeOffset="127267.721">11315 3580 1240 0 0,'0'0'517'0'0,"0"0"-55"0"0,0 0-72 0 0,0 0-107 0 0,0 0-24 0 0,0 0 49 0 0,2 3-13 0 0,4 15 58 0 0,-1 1 0 0 0,0-1 0 0 0,-2 1 0 0 0,0 0 0 0 0,-1-1 0 0 0,-1 1 0 0 0,0 0-1 0 0,-3 15-352 0 0,5 62 1032 0 0,22 99 610 0 0,9-1 0 0 0,8-2 0 0 0,24 50-1642 0 0,-52-187 392 0 0,-3 2-1 0 0,-2 0 0 0 0,-2 0 1 0 0,-4 0-1 0 0,-1 17-391 0 0,-2-62 51 0 0,0 0 1 0 0,-1 0-1 0 0,0-1 0 0 0,-1 1 0 0 0,0 0 1 0 0,-1 0-1 0 0,-1-1 0 0 0,1 0 0 0 0,-2 0 1 0 0,1 0-1 0 0,-2 0 0 0 0,1-1 1 0 0,-2 1-1 0 0,1-1 0 0 0,-1-1 0 0 0,-1 0 1 0 0,1 0-1 0 0,-2 0 0 0 0,1-1 1 0 0,-1 0-1 0 0,-1 0 0 0 0,1-1 0 0 0,-1-1 1 0 0,0 1-1 0 0,-1-2 0 0 0,1 1 0 0 0,-1-2 1 0 0,0 1-1 0 0,-1-1 0 0 0,1-1 1 0 0,-1 0-1 0 0,-7 0-51 0 0,-60-30-1425 0 0,75 23 1051 0 0,0 0 0 0 0,0 0 0 0 0,0-1 0 0 0,1 0 0 0 0,0 0 0 0 0,-1 0 0 0 0,2 0-1 0 0,-1 0 1 0 0,1 0 0 0 0,0-1 0 0 0,0 1 0 0 0,0-1 0 0 0,1 0 0 0 0,0 1 0 0 0,0-1 0 0 0,0 0-1 0 0,1 0 1 0 0,0 0 0 0 0,0 0 0 0 0,0 1 0 0 0,1-1 0 0 0,0 0 0 0 0,0 0 0 0 0,0 1 0 0 0,1-1-1 0 0,0 0 1 0 0,0 1 0 0 0,0 0 0 0 0,1-1 0 0 0,1-1 374 0 0,12-12-1369 0 0</inkml:trace>
  <inkml:trace contextRef="#ctx0" brushRef="#br0" timeOffset="127767.114">11872 5121 1856 0 0,'-34'13'4173'0'0,"-32"58"-1789"0"0,63-67-2295 0 0,0-1 0 0 0,0 1-1 0 0,0-1 1 0 0,0 1-1 0 0,1 0 1 0 0,-1 0-1 0 0,1 1 1 0 0,0-1 0 0 0,0 0-1 0 0,1 1 1 0 0,-1-1-1 0 0,1 1 1 0 0,0 0 0 0 0,0-1-1 0 0,1 1 1 0 0,-1 0-1 0 0,1-1 1 0 0,0 1-1 0 0,0 0 1 0 0,1 0 0 0 0,0-1-1 0 0,-1 1 1 0 0,1 0-1 0 0,1-1 1 0 0,-1 1-1 0 0,1-1 1 0 0,0 0 0 0 0,0 1-1 0 0,0-1 1 0 0,0 0-1 0 0,1 0 1 0 0,0 0-1 0 0,-1 0 1 0 0,2-1 0 0 0,-1 1-1 0 0,0-1 1 0 0,1 0-1 0 0,-1 0 1 0 0,1 0 0 0 0,0 0-1 0 0,4 1-88 0 0,2 1 49 0 0,0-1 0 0 0,0-1 0 0 0,1 0 0 0 0,-1-1 1 0 0,1 0-1 0 0,0 0 0 0 0,0-1 0 0 0,0 0 0 0 0,0-1 0 0 0,0-1 0 0 0,-1 1 0 0 0,1-2 0 0 0,0 0 0 0 0,0 0 0 0 0,-1 0 1 0 0,1-2-1 0 0,-1 1 0 0 0,0-1 0 0 0,0-1-49 0 0,-6 3-6 0 0,0-1 0 0 0,-1 0 1 0 0,0 0-1 0 0,1 0 0 0 0,-1 0 1 0 0,0 0-1 0 0,0-1 0 0 0,-1 0 1 0 0,1 1-1 0 0,-1-1 0 0 0,0 0 0 0 0,0 0 1 0 0,0 0-1 0 0,0-1 0 0 0,-1 1 1 0 0,0 0-1 0 0,1 0 0 0 0,-2-1 1 0 0,1 1-1 0 0,0-1 0 0 0,-1 1 0 0 0,0-1 1 0 0,0 1-1 0 0,0-1 0 0 0,-1 1 1 0 0,1-1-1 0 0,-1 1 0 0 0,0 0 1 0 0,-1-1-1 0 0,1 1 0 0 0,-1 0 0 0 0,0 0 1 0 0,0 0-1 0 0,0 0 0 0 0,0 0 1 0 0,-1 0-1 0 0,1 0 0 0 0,-1 1 1 0 0,0-1-1 0 0,0 1 0 0 0,0 0 0 0 0,-4-3 7 0 0,-124-131-805 0 0,-16-26-1524 0 0,108 27-4080 0 0,39 109 5081 0 0</inkml:trace>
  <inkml:trace contextRef="#ctx0" brushRef="#br0" timeOffset="128200.063">11811 3338 1732 0 0,'-8'-16'6648'0'0,"5"34"-4314"0"0,3 53-2586 0 0,0-53 978 0 0,33 205-1897 0 0,-1-15-5369 0 0,-31-185 5227 0 0</inkml:trace>
  <inkml:trace contextRef="#ctx0" brushRef="#br0" timeOffset="129472.003">717 6306 2484 0 0,'-15'-1'1629'0'0,"13"6"2620"0"0,6-2-4140 0 0,1 0-1 0 0,0 0 1 0 0,0-1-1 0 0,0 0 0 0 0,0 0 1 0 0,0 0-1 0 0,0 0 1 0 0,1-1-1 0 0,-1 0 1 0 0,0 0-1 0 0,1 0 1 0 0,-1-1-1 0 0,1 0 1 0 0,-1 0-1 0 0,1 0 1 0 0,-1-1-1 0 0,1 1 1 0 0,-1-1-1 0 0,1-1 0 0 0,-1 1 1 0 0,1-1-109 0 0,20-1 93 0 0,5 2 61 0 0,172-1 619 0 0,-75 31-3273 0 0,-128-29 2409 0 0,-1 0 0 0 0,1 0 0 0 0,0 0 1 0 0,-1 1-1 0 0,1-1 0 0 0,-1 0 1 0 0,1 0-1 0 0,0 0 0 0 0,-1 0 1 0 0,1 1-1 0 0,0-1 0 0 0,-1 0 0 0 0,1 1 1 0 0,0-1-1 0 0,-1 0 0 0 0,1 0 1 0 0,0 1-1 0 0,-1-1 0 0 0,1 0 1 0 0,0 1-1 0 0,0-1 0 0 0,0 1 0 0 0,-1-1 1 0 0,1 0-1 0 0,0 1 0 0 0,0-1 1 0 0,0 1-1 0 0,0-1 0 0 0,0 0 1 0 0,0 1-1 0 0,0-1 0 0 0,0 1 1 0 0,0-1-1 0 0,0 1 0 0 0,0-1 0 0 0,0 0 1 0 0,0 1-1 0 0,0-1 0 0 0,0 1 1 0 0,0-1-1 0 0,0 0 0 0 0,1 1 1 0 0,-1-1-1 0 0,0 1 0 0 0,0-1 0 0 0,0 0 1 0 0,1 1-1 0 0,-1-1 0 0 0,0 0 1 0 0,1 1-1 0 0,-1-1 0 0 0,0 0 1 0 0,0 0-1 0 0,1 1 0 0 0,-1-1 1 0 0,1 0-1 0 0,-1 0 0 0 0,0 1 0 0 0,1-1 1 0 0,-1 0-1 0 0,1 0 0 0 0,-1 0 1 0 0,0 0 90 0 0,-18 8-1378 0 0</inkml:trace>
  <inkml:trace contextRef="#ctx0" brushRef="#br0" timeOffset="129643.198">754 6633 1132 0 0,'112'10'6518'0'0,"-80"-11"-5802"0"0,66 3 146 0 0,113-6-5254 0 0,-176-4 3046 0 0,17-3-144 0 0</inkml:trace>
  <inkml:trace contextRef="#ctx0" brushRef="#br0" timeOffset="133109.894">2375 5883 856 0 0,'0'0'311'0'0,"0"0"1"0"0,0 0-78 0 0,0 0 19 0 0,0 0-17 0 0,0 0-30 0 0,0 0-58 0 0,0 0-10 0 0,0 0 43 0 0,1 18 2062 0 0,3-15-2174 0 0,0 0-1 0 0,0-1 1 0 0,0 1 0 0 0,0-1 0 0 0,1 0-1 0 0,-1-1 1 0 0,1 1 0 0 0,-1-1 0 0 0,1 1-1 0 0,-1-1 1 0 0,1-1 0 0 0,0 1 0 0 0,-1-1 0 0 0,1 0-1 0 0,0 0 1 0 0,0 0 0 0 0,-1 0 0 0 0,1-1-1 0 0,0 0 1 0 0,4-1-69 0 0,18 1 158 0 0,15-3 35 0 0,-1-1 0 0 0,1-2 0 0 0,-1-2 0 0 0,-1-2 0 0 0,0-1 0 0 0,6-5-193 0 0,10-24 781 0 0,-56 40-756 0 0,-12-26-50 0 0,1 18-3 0 0,1-1 0 0 0,-1 1-1 0 0,-1 1 1 0 0,0 0 0 0 0,0 1-1 0 0,0 0 1 0 0,-1 1 0 0 0,0 0 0 0 0,0 1-1 0 0,-1 0 1 0 0,1 2 0 0 0,-1-1 0 0 0,0 1-1 0 0,0 1 1 0 0,0 1 0 0 0,0 0-1 0 0,-7 1 29 0 0,1 3 3 0 0,0 1 0 0 0,0 1 0 0 0,1 0-1 0 0,0 2 1 0 0,0 0 0 0 0,1 1-1 0 0,0 1 1 0 0,0 1 0 0 0,1 0 0 0 0,0 1-1 0 0,1 1 1 0 0,-3 4-3 0 0,11-10 37 0 0,0 1-1 0 0,1 0 0 0 0,0 1 1 0 0,0-1-1 0 0,1 1 1 0 0,0 1-1 0 0,0-1 1 0 0,1 1-1 0 0,0 0 0 0 0,0 0 1 0 0,1 1-1 0 0,1-1 1 0 0,-1 1-1 0 0,2 0 1 0 0,-1 0-1 0 0,1 0 0 0 0,0 5-36 0 0,3-10 38 0 0,0 0 0 0 0,0 1 0 0 0,0-1 0 0 0,1 0 0 0 0,-1 0 0 0 0,1 0 0 0 0,0 0 0 0 0,1-1 0 0 0,-1 1 0 0 0,1 0 0 0 0,0-1 0 0 0,0 0 0 0 0,1 1 0 0 0,-1-1 0 0 0,1-1 0 0 0,0 1 0 0 0,0 0 0 0 0,0-1 0 0 0,0 0 0 0 0,1 0 0 0 0,-1 0 0 0 0,1-1 0 0 0,0 1 0 0 0,0-1 0 0 0,5 1-38 0 0,128 31 489 0 0,57-43-1985 0 0,-77-30-2790 0 0,-93 23 2949 0 0,0-3 76 0 0</inkml:trace>
  <inkml:trace contextRef="#ctx0" brushRef="#br0" timeOffset="133840.485">3065 5179 836 0 0,'9'-9'3403'0'0,"-9"24"308"0"0,-11 10-3489 0 0,1 1 0 0 0,2 0 0 0 0,1 1 0 0 0,1-1 0 0 0,1 1 0 0 0,1 0 0 0 0,1 1 0 0 0,1 14-222 0 0,4-34 61 0 0,-1 0 1 0 0,1 0 0 0 0,1 0 0 0 0,-1 0 0 0 0,1-1 0 0 0,1 1-1 0 0,0-1 1 0 0,0 0 0 0 0,0 1 0 0 0,0-2 0 0 0,1 1 0 0 0,1-1-1 0 0,-1 0 1 0 0,1 0 0 0 0,0 0 0 0 0,0-1 0 0 0,0 1 0 0 0,1-2-1 0 0,0 1 1 0 0,0-1 0 0 0,0 0 0 0 0,1 0 0 0 0,-1-1 0 0 0,3 1-62 0 0,102 15-468 0 0,-45-41-3349 0 0,-68 3-427 0 0,-8 8 2875 0 0</inkml:trace>
  <inkml:trace contextRef="#ctx0" brushRef="#br0" timeOffset="134135.521">2876 5415 1804 0 0,'-15'2'5494'0'0,"33"-9"-3996"0"0,35-8-1046 0 0,69-3 312 0 0,-40 7-2166 0 0,-2-5-3987 0 0,-70 13 3912 0 0</inkml:trace>
  <inkml:trace contextRef="#ctx0" brushRef="#br0" timeOffset="135299.148">3580 5859 1096 0 0,'0'0'1074'0'0,"-13"0"220"0"0,15-4 3845 0 0,138-15-3715 0 0,176-8 215 0 0,-314 27-1591 0 0,36-20-4505 0 0,-22 2 166 0 0,-5 8 2793 0 0</inkml:trace>
  <inkml:trace contextRef="#ctx0" brushRef="#br0" timeOffset="135658.787">4551 5352 1056 0 0,'18'-10'3163'0'0,"-1"5"2412"0"0,-18 32-4971 0 0,-1 5-364 0 0,1-1 0 0 0,2 1 0 0 0,1-1 1 0 0,1 1-1 0 0,2-1 0 0 0,1 0 1 0 0,2 0-1 0 0,5 13-240 0 0,-1-8 149 0 0,-6-23-2599 0 0,-6-12 1118 0 0,-21 1-4645 0 0,15-1 4599 0 0</inkml:trace>
  <inkml:trace contextRef="#ctx0" brushRef="#br0" timeOffset="136783.161">2282 6231 1564 0 0,'0'0'680'0'0,"-3"0"-107"0"0,-65 5 2876 0 0,118-3-1460 0 0,295-15-187 0 0,880-57 273 0 0,-327 28-1209 0 0,-777 35-847 0 0,-108 6-3344 0 0,-45 5-374 0 0,-22 4 761 0 0,20-5 1579 0 0</inkml:trace>
  <inkml:trace contextRef="#ctx0" brushRef="#br0" timeOffset="137374.015">3523 6390 1316 0 0,'-16'39'6894'0'0,"-18"129"-5612"0"0,34-148-951 0 0,-2-7-162 0 0,0 0 0 0 0,1-1 0 0 0,1 1-1 0 0,0 0 1 0 0,1 0 0 0 0,0-1 0 0 0,1 1 0 0 0,0 0 0 0 0,1-1-1 0 0,1 0 1 0 0,0 0 0 0 0,0 0 0 0 0,1 0 0 0 0,1 0 0 0 0,0-1-1 0 0,0 0 1 0 0,1-1 0 0 0,1 1 0 0 0,0-1 0 0 0,0 0 0 0 0,2 0-169 0 0,2-5-53 0 0,-1-1 0 0 0,1 0 1 0 0,0-1-1 0 0,0-1 0 0 0,0 1 1 0 0,0-2-1 0 0,1 0 0 0 0,-1 0 1 0 0,0-1-1 0 0,1-1 0 0 0,-1 0 1 0 0,0-1-1 0 0,0 0 1 0 0,0-1-1 0 0,0 0 0 0 0,0-1 1 0 0,-1 0-1 0 0,1-1 0 0 0,-1 0 1 0 0,0-1-1 0 0,-1 0 0 0 0,1 0 1 0 0,6-7 52 0 0,-14 10-294 0 0,0 1-1 0 0,0 0 1 0 0,0-1 0 0 0,-1 1 0 0 0,1-1-1 0 0,-1 0 1 0 0,0 0 0 0 0,0 0 0 0 0,0 0-1 0 0,0-1 1 0 0,-1 1 0 0 0,1 0 0 0 0,-1-1 0 0 0,0 1-1 0 0,0-1 1 0 0,0 1 0 0 0,0-1 0 0 0,0 1-1 0 0,-1-1 1 0 0,0 0 0 0 0,0 1 0 0 0,0-1 0 0 0,0 0-1 0 0,0 1 1 0 0,-1-1 0 0 0,0 0 0 0 0,0 1-1 0 0,0-1 1 0 0,0 1 0 0 0,0-1 0 0 0,-1 1-1 0 0,1 0 1 0 0,-2-1 294 0 0,-10-18-1300 0 0</inkml:trace>
  <inkml:trace contextRef="#ctx0" brushRef="#br0" timeOffset="137626.155">3263 6561 2052 0 0,'7'4'6036'0'0,"53"1"-4632"0"0,-56-5-1367 0 0,176-2-791 0 0,91-29-4917 0 0,-225 20 4503 0 0</inkml:trace>
  <inkml:trace contextRef="#ctx0" brushRef="#br0" timeOffset="137933.013">5286 6225 1552 0 0,'6'6'248'0'0,"0"0"0"0"0,-1 1 0 0 0,0 0 0 0 0,0 0 0 0 0,0 0 0 0 0,-1 1-1 0 0,0-1 1 0 0,-1 1 0 0 0,1 0 0 0 0,-1 0 0 0 0,-1 0 0 0 0,0 1 0 0 0,0-1 0 0 0,0 1 0 0 0,-1-1 0 0 0,-1 1 0 0 0,1-1-1 0 0,-1 1 1 0 0,-1 0 0 0 0,0-1 0 0 0,0 1 0 0 0,0-1 0 0 0,-2 3-248 0 0,-1 3 47 0 0,-1-1-1 0 0,0 0 1 0 0,-1 0-1 0 0,-1 0 1 0 0,0-1-1 0 0,0 0 1 0 0,-1 0-1 0 0,-1-1 1 0 0,0 0-1 0 0,0 0 1 0 0,-1-1-1 0 0,0 0 1 0 0,-1-1-1 0 0,0 0 1 0 0,-1-1 0 0 0,-3 1-47 0 0,-135 66-4608 0 0,123-66 3189 0 0</inkml:trace>
  <inkml:trace contextRef="#ctx0" brushRef="#br0" timeOffset="140608.904">8926 6141 2228 0 0,'17'10'9637'0'0,"-2"0"-10709"0"0,-41-7-5989 0 0,7-5 5815 0 0,5 2 148 0 0</inkml:trace>
  <inkml:trace contextRef="#ctx0" brushRef="#br0" timeOffset="138677.198">6832 5827 904 0 0,'0'1'145'0'0,"0"-1"1"0"0,0 0-1 0 0,0 1 0 0 0,0-1 0 0 0,0 0 1 0 0,0 1-1 0 0,0-1 0 0 0,0 0 0 0 0,0 1 0 0 0,1-1 1 0 0,-1 0-1 0 0,0 1 0 0 0,0-1 0 0 0,0 0 1 0 0,1 0-1 0 0,-1 1 0 0 0,0-1 0 0 0,0 0 1 0 0,1 0-1 0 0,-1 1 0 0 0,0-1 0 0 0,0 0 1 0 0,1 0-1 0 0,-1 0 0 0 0,0 0 0 0 0,1 1 1 0 0,-1-1-1 0 0,0 0 0 0 0,1 0 0 0 0,-1 0 0 0 0,0 0 1 0 0,1 0-1 0 0,-1 0 0 0 0,0 0 0 0 0,1 0 1 0 0,-1 0-1 0 0,0 0 0 0 0,1 0 0 0 0,-1 0 1 0 0,0 0-1 0 0,1 0 0 0 0,-1 0 0 0 0,0 0 1 0 0,1-1-1 0 0,-1 1-145 0 0,-3 9-385 0 0,-125 273 3499 0 0,125-273-3046 0 0,0 0 0 0 0,0 0 1 0 0,1 1-1 0 0,1-1 0 0 0,0 1 0 0 0,0 0 1 0 0,0-1-1 0 0,2 1 0 0 0,-1 0 0 0 0,1-1 0 0 0,0 1 1 0 0,1-1-1 0 0,0 1 0 0 0,1-1 0 0 0,0 0 1 0 0,0 0-1 0 0,1 0 0 0 0,0 0 0 0 0,1-1 0 0 0,0 1 1 0 0,0-1-1 0 0,0 0 0 0 0,1-1 0 0 0,1 1 1 0 0,-1-1-1 0 0,1-1 0 0 0,0 1 0 0 0,1-1 1 0 0,-1 0-1 0 0,9 4-68 0 0,-4-4-130 0 0,1 0-1 0 0,0-1 1 0 0,0 0 0 0 0,1-1 0 0 0,-1 0 0 0 0,1-1-1 0 0,0-1 1 0 0,0 0 0 0 0,0-1 0 0 0,0 0 0 0 0,0-1-1 0 0,7-1 131 0 0,-14 0-394 0 0,-1 0 0 0 0,1 0 0 0 0,0-1 0 0 0,0 1 0 0 0,-1-1 0 0 0,1-1 0 0 0,-1 1 0 0 0,0-1 0 0 0,0-1 0 0 0,0 1 0 0 0,0-1 0 0 0,0 0 0 0 0,-1 0 0 0 0,0 0-1 0 0,0-1 1 0 0,0 0 0 0 0,1-1 394 0 0,1-6-1516 0 0,-3 0 46 0 0</inkml:trace>
  <inkml:trace contextRef="#ctx0" brushRef="#br0" timeOffset="138989.029">6499 6069 988 0 0,'-7'0'5342'0'0,"36"-9"-4121"0"0,199-7 659 0 0,-74 15-3955 0 0,-88 1-680 0 0,-31-2 1266 0 0,15-9-23 0 0</inkml:trace>
  <inkml:trace contextRef="#ctx0" brushRef="#br0" timeOffset="139269.712">7332 6063 1756 0 0,'79'-1'6357'0'0,"35"-5"-5415"0"0,74-5 133 0 0,-67 11-4615 0 0,-102 0 2234 0 0,-4 4-1668 0 0,-18-2 1688 0 0</inkml:trace>
  <inkml:trace contextRef="#ctx0" brushRef="#br0" timeOffset="139547.759">7340 6249 1440 0 0,'49'4'4757'0'0,"26"-14"-3256"0"0,-62 8-1245 0 0,337-36 678 0 0,-300 25-6096 0 0,-49 9 3652 0 0</inkml:trace>
  <inkml:trace contextRef="#ctx0" brushRef="#br0" timeOffset="139844.761">7763 5868 1304 0 0,'-60'-35'7570'0'0,"59"35"-7316"0"0,1 0-22 0 0,-22 32 508 0 0,-145 455 312 0 0,161-475-2727 0 0,4-15-5278 0 0,5-4 5517 0 0</inkml:trace>
  <inkml:trace contextRef="#ctx0" brushRef="#br0" timeOffset="140328.858">8292 5953 1228 0 0,'-32'1'3944'0'0,"-35"57"-1923"0"0,57-47-1786 0 0,1 1 0 0 0,1 0-1 0 0,0 0 1 0 0,0 1 0 0 0,1 0-1 0 0,1 1 1 0 0,0-1 0 0 0,1 1 0 0 0,0 0-1 0 0,1 1 1 0 0,1-1 0 0 0,0 1-1 0 0,1-1 1 0 0,1 1 0 0 0,0 2-235 0 0,4-9 81 0 0,0 0 1 0 0,1 1 0 0 0,0-2 0 0 0,1 1 0 0 0,0-1 0 0 0,0 1-1 0 0,0-1 1 0 0,1-1 0 0 0,0 1 0 0 0,0-1 0 0 0,1 0 0 0 0,0 0-1 0 0,0-1 1 0 0,0 0 0 0 0,1 0 0 0 0,-1-1 0 0 0,1 0-1 0 0,0 0 1 0 0,0-1 0 0 0,1 0 0 0 0,-1 0 0 0 0,1-1 0 0 0,0 0-1 0 0,-1-1 1 0 0,1 0 0 0 0,0 0 0 0 0,0 0 0 0 0,0-2 0 0 0,5 1-82 0 0,-6 1 27 0 0,0-1 1 0 0,0 1-1 0 0,0-1 1 0 0,0 0 0 0 0,0-1-1 0 0,0 0 1 0 0,0 0 0 0 0,0-1-1 0 0,0 0 1 0 0,0 0 0 0 0,-1-1-1 0 0,1 0 1 0 0,-1 0 0 0 0,0-1-1 0 0,0 0 1 0 0,0 0-1 0 0,0-1 1 0 0,-1 1 0 0 0,1-2-1 0 0,-1 1 1 0 0,-1-1 0 0 0,1 0-1 0 0,-1 0 1 0 0,0 0 0 0 0,0-1-1 0 0,-1 1 1 0 0,0-1 0 0 0,0 0-1 0 0,0-1 1 0 0,-1 1-1 0 0,0-1 1 0 0,-1 1 0 0 0,0-1-1 0 0,0 0 1 0 0,0 0 0 0 0,-1 0-1 0 0,0-2-27 0 0,-3 2 5 0 0,0-1-1 0 0,-1 1 0 0 0,0-1 1 0 0,-1 1-1 0 0,1 0 0 0 0,-1 0 1 0 0,-1 1-1 0 0,0-1 0 0 0,0 1 1 0 0,0 0-1 0 0,-1 0 0 0 0,0 1 1 0 0,0 0-1 0 0,-1 0 0 0 0,1 0 1 0 0,-1 1-1 0 0,-1 0 0 0 0,1 0 1 0 0,-1 1-1 0 0,0 0 0 0 0,0 0 1 0 0,0 1-5 0 0,-12-5-134 0 0,-18-8-556 0 0,22 3-3097 0 0,18 10-1426 0 0,10-4 4141 0 0,9-1-413 0 0</inkml:trace>
  <inkml:trace contextRef="#ctx0" brushRef="#br0" timeOffset="203207.268">5543 2789 996 0 0,'0'0'387'0'0,"0"0"-74"0"0,0 0-29 0 0,0 0-6 0 0,0 0-50 0 0,0 0-8 0 0,0 0-2 0 0,0 0 6 0 0,0 0 11 0 0,0 0 69 0 0,0 0-52 0 0,-12 1 7 0 0,10-4 2645 0 0,120-2-1989 0 0,43-16-337 0 0,-142 16-473 0 0,5 1 0 0 0,0-2 0 0 0,0 0 1 0 0,-1-2-1 0 0,0 0 0 0 0,0-2 0 0 0,-1-1 0 0 0,0 0 1 0 0,19-14-106 0 0,-39 23 11 0 0,0 1 0 0 0,0-1 1 0 0,0 1-1 0 0,0-1 1 0 0,-1 0-1 0 0,1 0 1 0 0,-1 0-1 0 0,1 0 1 0 0,-1 0-1 0 0,0 0 1 0 0,0 0-1 0 0,0 0 0 0 0,0 0 1 0 0,0-1-1 0 0,0 1 1 0 0,-1 0-1 0 0,1-1 1 0 0,-1 1-1 0 0,1 0 1 0 0,-1-1-1 0 0,0 1 1 0 0,0-1-1 0 0,0 1 0 0 0,0-1 1 0 0,-1 1-1 0 0,1 0 1 0 0,-1-1-1 0 0,1 1 1 0 0,-1 0-1 0 0,0-1 1 0 0,0 1-1 0 0,0 0 0 0 0,0 0 1 0 0,0 0-1 0 0,0 0 1 0 0,-1 0-1 0 0,1 0 1 0 0,-1 0-1 0 0,0 0 1 0 0,1 1-1 0 0,-1-1 1 0 0,0 0-1 0 0,-2 0-11 0 0,-94-47-58 0 0,70 48 47 0 0,0 2 1 0 0,1 1-1 0 0,-1 1 0 0 0,1 1 0 0 0,-1 1 0 0 0,1 2 0 0 0,1 1 0 0 0,-1 1 1 0 0,1 1-1 0 0,1 1 0 0 0,-17 11 11 0 0,33-18 5 0 0,0 1 0 0 0,0 0 0 0 0,0 0 0 0 0,1 1 0 0 0,0 1 1 0 0,0-1-1 0 0,1 1 0 0 0,-1 0 0 0 0,2 1 0 0 0,-1 0 0 0 0,1 0 0 0 0,0 0 0 0 0,1 1 0 0 0,0 0 1 0 0,0 0-1 0 0,1 0 0 0 0,0 1 0 0 0,0-1 0 0 0,1 1 0 0 0,1 0 0 0 0,0 0 0 0 0,0 0 0 0 0,1 0 1 0 0,0 2-6 0 0,4-4 25 0 0,0 0-1 0 0,0-1 1 0 0,1 1 0 0 0,0 0 0 0 0,1-1 0 0 0,0 0 0 0 0,0 0 0 0 0,0 0 0 0 0,1-1 0 0 0,0 0 0 0 0,0 0 0 0 0,0 0 0 0 0,1-1 0 0 0,0 0 0 0 0,0 0 0 0 0,1-1 0 0 0,-1 0 0 0 0,1 0 0 0 0,0 0 0 0 0,0-1 0 0 0,5 1-25 0 0,167 22-790 0 0,-159-28 43 0 0,-1-1 0 0 0,1 0 0 0 0,-1-2 0 0 0,0 0 0 0 0,0-2 0 0 0,-1 0 1 0 0,0-1-1 0 0,0-1 0 0 0,14-9 747 0 0,-5 3-1200 0 0</inkml:trace>
  <inkml:trace contextRef="#ctx0" brushRef="#br0" timeOffset="204122.833">6120 2032 876 0 0,'0'0'422'0'0,"0"0"-47"0"0,0 0 1 0 0,0 0-71 0 0,0 0-57 0 0,0 0-111 0 0,0 0-33 0 0,0 0 3 0 0,0 0 31 0 0,0 0-6 0 0,0 0 48 0 0,0 0-16 0 0,0 0-14 0 0,0 0-14 0 0,0 0-24 0 0,0 0-25 0 0,0 0 48 0 0,0 0-16 0 0,0 0-16 0 0,0 0-5 0 0,0 0 10 0 0,0 0 3 0 0,0 0 14 0 0,0 0 8 0 0,0 0-26 0 0,0 0-13 0 0,0 0-15 0 0,-5 22 735 0 0,-5-1-550 0 0,2 0 0 0 0,1 0-1 0 0,0 0 1 0 0,2 1 0 0 0,0 0 0 0 0,1 0 0 0 0,2 1-1 0 0,0-1 1 0 0,1 0 0 0 0,2 14-264 0 0,0-27 33 0 0,1 1 0 0 0,0-1 0 0 0,0 0 0 0 0,1 1 0 0 0,0-1 0 0 0,1-1 0 0 0,0 1 0 0 0,0 0 0 0 0,1-1 0 0 0,0 0 0 0 0,0 0 0 0 0,1 0 0 0 0,0-1 0 0 0,0 0 0 0 0,1 0 1 0 0,0-1-1 0 0,0 1 0 0 0,1-1 0 0 0,-1-1 0 0 0,1 0 0 0 0,0 0 0 0 0,1 0 0 0 0,0-1 0 0 0,-1 0 0 0 0,1-1 0 0 0,0 0 0 0 0,0-1 0 0 0,1 1 0 0 0,-1-2 0 0 0,1 1 0 0 0,-1-1 0 0 0,9-1-33 0 0,38-21-1590 0 0,-46-15-4166 0 0,-20 17 4368 0 0</inkml:trace>
  <inkml:trace contextRef="#ctx0" brushRef="#br0" timeOffset="204421.429">5791 2242 1240 0 0,'152'-13'6670'0'0,"63"-4"-8341"0"0,-211 17 1372 0 0,6 0-2796 0 0,-2 0 1922 0 0</inkml:trace>
  <inkml:trace contextRef="#ctx0" brushRef="#br0" timeOffset="204829.731">6622 2152 848 0 0,'-21'24'4408'0'0,"-10"12"-3512"0"0,24-25-794 0 0,1 1 1 0 0,0 0 0 0 0,0 0-1 0 0,1 1 1 0 0,1-1-1 0 0,0 1 1 0 0,0 0-1 0 0,2 1 1 0 0,-1-1-1 0 0,2 0 1 0 0,0 1-1 0 0,0-1 1 0 0,1 1-1 0 0,1-1 1 0 0,1 3-103 0 0,-2-7-16 0 0,0-4-223 0 0,1-1 1 0 0,-1 1-1 0 0,0-1 0 0 0,0 0 1 0 0,-1 1-1 0 0,1-1 0 0 0,-1 1 1 0 0,0-1-1 0 0,0 0 0 0 0,-1 1 1 0 0,1-1-1 0 0,-1 0 1 0 0,0 0-1 0 0,0 0 0 0 0,0 0 1 0 0,-1-1-1 0 0,1 1 0 0 0,-1 0 1 0 0,0-1-1 0 0,-2 3 239 0 0,-2 0-1385 0 0</inkml:trace>
  <inkml:trace contextRef="#ctx0" brushRef="#br0" timeOffset="205156.193">6379 2263 1324 0 0,'0'-3'425'0'0,"0"3"-329"0"0,-1-1 0 0 0,1 0 1 0 0,0 1-1 0 0,0-1 0 0 0,0 0 1 0 0,0 1-1 0 0,0-1 0 0 0,0 0 1 0 0,0 1-1 0 0,0-1 0 0 0,0 0 1 0 0,0 1-1 0 0,0-1 1 0 0,0 1-1 0 0,1-1 0 0 0,-1 0 1 0 0,0 1-1 0 0,0-1 0 0 0,1 0 1 0 0,-1 1-1 0 0,0-1 0 0 0,1 1 1 0 0,-1-1-1 0 0,1 1 0 0 0,-1-1 1 0 0,1 1-1 0 0,-1-1 1 0 0,1 1-1 0 0,-1 0 0 0 0,1-1 1 0 0,-1 1-1 0 0,1 0 0 0 0,-1-1 1 0 0,1 1-1 0 0,0 0 0 0 0,-1 0 1 0 0,1-1-1 0 0,-1 1 0 0 0,1 0 1 0 0,0 0-1 0 0,-1 0 1 0 0,1 0-1 0 0,0 0 0 0 0,-1 0 1 0 0,1 0-1 0 0,0 0 0 0 0,-1 0 1 0 0,1 0-1 0 0,0 0 0 0 0,-1 0 1 0 0,1 1-1 0 0,0-1 1 0 0,-1 0-1 0 0,1 0 0 0 0,-1 1 1 0 0,1-1-1 0 0,-1 0 0 0 0,1 1 1 0 0,-1-1-1 0 0,1 1-96 0 0,30 6 259 0 0,0 2 0 0 0,0 2 0 0 0,-1 0 1 0 0,-1 2-1 0 0,0 1 0 0 0,-1 2 0 0 0,0 1 0 0 0,-2 0 0 0 0,0 2 0 0 0,8 8-259 0 0,-22-17 17 0 0,-1 1-356 0 0,4 4-687 0 0,-5-10-5285 0 0,-10-5 5045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2:4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88 341 1028 0 0,'0'0'491'0'0,"0"-18"2704"0"0,-24-19-1728 0 0,23 27-396 0 0,1 10-985 0 0,-1 0 1 0 0,1 0 0 0 0,0 0-1 0 0,-1 0 1 0 0,1 0-1 0 0,0 0 1 0 0,-1 0 0 0 0,1 0-1 0 0,0 0 1 0 0,-1 0-1 0 0,1 0 1 0 0,0 0 0 0 0,-1 0-1 0 0,1 0 1 0 0,0 0-1 0 0,0 0 1 0 0,-1-1 0 0 0,1 1-1 0 0,0 0 1 0 0,-1 0-1 0 0,1 0 1 0 0,0-1 0 0 0,0 1-1 0 0,-1 0-86 0 0,-23 92 162 0 0,-7 67 302 0 0,31 123-443 0 0,0-280-242 0 0,5 1-4485 0 0,-4-17 2019 0 0,0 5 1260 0 0</inkml:trace>
  <inkml:trace contextRef="#ctx0" brushRef="#br0" timeOffset="639.332">115 174 880 0 0,'6'-8'1544'0'0,"-6"8"-1504"0"0,0 1-1 0 0,0-1 1 0 0,0 1 0 0 0,0-1-1 0 0,0 0 1 0 0,0 1 0 0 0,0-1-1 0 0,1 0 1 0 0,-1 1 0 0 0,0-1 0 0 0,0 0-1 0 0,0 1 1 0 0,0-1 0 0 0,1 0-1 0 0,-1 1 1 0 0,0-1 0 0 0,0 0 0 0 0,1 1-1 0 0,-1-1 1 0 0,0 0 0 0 0,1 0-1 0 0,-1 0 1 0 0,0 1 0 0 0,1-1 0 0 0,-1 0-1 0 0,0 0 1 0 0,1 0 0 0 0,-1 0-1 0 0,0 1 1 0 0,1-1 0 0 0,-1 0-1 0 0,1 0 1 0 0,-1 0 0 0 0,0 0 0 0 0,1 0-1 0 0,-1 0 1 0 0,0 0 0 0 0,1 0-1 0 0,-1 0 1 0 0,1 0 0 0 0,-1 0 0 0 0,0-1-1 0 0,1 1 1 0 0,-1 0 0 0 0,0 0-1 0 0,1 0 1 0 0,-1 0 0 0 0,0 0 0 0 0,1-1-1 0 0,-1 1 1 0 0,0 0 0 0 0,1 0-1 0 0,-1-1 1 0 0,0 1 0 0 0,1 0-40 0 0,108 466 2421 0 0,-91-418-1113 0 0,-12-52-1148 0 0,16-15-33 0 0,0-2 0 0 0,-1 0 0 0 0,-1-1 0 0 0,-1-1 0 0 0,-1-1 0 0 0,-1-1 0 0 0,6-11-127 0 0,25-35 187 0 0,109-156 510 0 0,-173 309-642 0 0,-22 196-394 0 0,34-156-7094 0 0,4-117 6216 0 0</inkml:trace>
  <inkml:trace contextRef="#ctx0" brushRef="#br0" timeOffset="1013.943">1063 521 1344 0 0,'-25'30'2124'0'0,"0"6"-1556"0"0,2 1-1 0 0,1 2 1 0 0,2 0-1 0 0,2 1 1 0 0,1 1-1 0 0,-9 39-567 0 0,-4-15-69 0 0,-3-36-3731 0 0,25-27 2576 0 0</inkml:trace>
  <inkml:trace contextRef="#ctx0" brushRef="#br0" timeOffset="1295.935">727 627 976 0 0,'-5'-45'5546'0'0,"57"137"-3717"0"0,50 65-2170 0 0,-20-65-4630 0 0,-68-80 3632 0 0</inkml:trace>
  <inkml:trace contextRef="#ctx0" brushRef="#br0" timeOffset="1777.557">1434 200 1100 0 0,'0'0'130'0'0,"0"1"0"0"0,0-1 0 0 0,-1 0 0 0 0,1 1 0 0 0,0-1 0 0 0,0 1 0 0 0,0-1 0 0 0,0 1 0 0 0,0-1 0 0 0,0 1 1 0 0,1-1-1 0 0,-1 1 0 0 0,0-1 0 0 0,0 0 0 0 0,0 1 0 0 0,0-1 0 0 0,0 1 0 0 0,1-1 0 0 0,-1 1 0 0 0,0-1 0 0 0,0 0 0 0 0,1 1 0 0 0,-1-1 0 0 0,0 0 0 0 0,1 1 0 0 0,-1-1 0 0 0,0 0 0 0 0,1 1 0 0 0,-1-1 0 0 0,0 0 0 0 0,1 0 0 0 0,-1 1 0 0 0,1-1 0 0 0,-1 0 0 0 0,0 0 0 0 0,1 0 0 0 0,-1 0 1 0 0,1 0-1 0 0,-1 1 0 0 0,1-1 0 0 0,-1 0 0 0 0,1 0 0 0 0,-1 0 0 0 0,1 0-130 0 0,-16 71-424 0 0,11-51 932 0 0,-18 70-143 0 0,13-66-241 0 0,2 0-1 0 0,1 1 1 0 0,1 0-1 0 0,1 0 1 0 0,1 1 0 0 0,1-1-1 0 0,1 1 1 0 0,2-1 0 0 0,0 1-1 0 0,2-1 1 0 0,4 20-124 0 0,-5-39-21 0 0,1 0 0 0 0,0-1 0 0 0,-1 0 0 0 0,2 0 0 0 0,-1 0 0 0 0,0 0-1 0 0,1 0 1 0 0,0-1 0 0 0,0 1 0 0 0,1-1 0 0 0,-1 0 0 0 0,1 0 0 0 0,0-1 0 0 0,0 1 0 0 0,0-1 0 0 0,0 0 0 0 0,1-1 0 0 0,-1 1 0 0 0,1-1 0 0 0,3 1 21 0 0,-6-3-157 0 0,0 1 0 0 0,-1-1 0 0 0,1 0 1 0 0,0 1-1 0 0,0-1 0 0 0,0-1 0 0 0,-1 1 1 0 0,1 0-1 0 0,0-1 0 0 0,0 1 0 0 0,-1-1 0 0 0,1 0 1 0 0,0 0-1 0 0,-1 0 0 0 0,1 0 0 0 0,-1-1 0 0 0,1 1 1 0 0,-1-1-1 0 0,0 1 0 0 0,1-1 0 0 0,-1 0 0 0 0,0 0 1 0 0,0 0-1 0 0,0 0 0 0 0,-1 0 0 0 0,1 0 0 0 0,0-1 1 0 0,0 0 156 0 0,1-7-1357 0 0,-2-1 26 0 0</inkml:trace>
  <inkml:trace contextRef="#ctx0" brushRef="#br0" timeOffset="2041.978">1120 513 1712 0 0,'0'0'740'0'0,"0"-1"-44"0"0,4-1-68 0 0,-1 1-4 0 0,5-1-132 0 0,13-5-16 0 0,4 2-79 0 0,-1-2-73 0 0,5-1 12 0 0,0 1-132 0 0,0 1-168 0 0,1 0-4 0 0,-3 0-480 0 0,2-2-188 0 0,-5-1-689 0 0,-3 2 61 0 0,-2-1-84 0 0</inkml:trace>
  <inkml:trace contextRef="#ctx0" brushRef="#br0" timeOffset="2400.74">1103 260 896 0 0,'-6'6'194'0'0,"1"0"-1"0"0,0 1 1 0 0,0-1-1 0 0,1 1 1 0 0,0 0 0 0 0,0 1-1 0 0,1-1 1 0 0,0 1-1 0 0,0-1 1 0 0,1 1 0 0 0,0 0-1 0 0,0 0 1 0 0,1 0-1 0 0,0 0 1 0 0,0 0 0 0 0,1 0-1 0 0,0 1 1 0 0,0-1-1 0 0,1 0 1 0 0,0 0 0 0 0,1 0-1 0 0,0 0 1 0 0,0 1-194 0 0,76 174 1071 0 0,-64-163-1040 0 0,0-1-1 0 0,1-1 1 0 0,1 0 0 0 0,0 0-1 0 0,1-2 1 0 0,1 0 0 0 0,1-1-1 0 0,0-1 1 0 0,11 5-31 0 0,67 19-3039 0 0,-70-35 1862 0 0,-3-3-107 0 0</inkml:trace>
  <inkml:trace contextRef="#ctx0" brushRef="#br0" timeOffset="2694.269">1821 0 1088 0 0,'15'10'324'0'0,"0"1"-1"0"0,0 1 1 0 0,-2 0-1 0 0,1 1 0 0 0,-2 0 1 0 0,1 1-1 0 0,-2 1 1 0 0,0-1-1 0 0,-1 2 1 0 0,0 0-1 0 0,-2 0 1 0 0,0 0-1 0 0,0 1 1 0 0,-2 0-1 0 0,0 1 1 0 0,-1-1-1 0 0,0 1 1 0 0,-2 0-1 0 0,2 19-323 0 0,0-15 171 0 0,-1 0-1 0 0,0 0 1 0 0,-2 1 0 0 0,-1 0-1 0 0,0-1 1 0 0,-2 1 0 0 0,0-1-1 0 0,-2 1 1 0 0,-1-1 0 0 0,0 0 0 0 0,-2 0-1 0 0,0 0 1 0 0,-2-1 0 0 0,-7 17-171 0 0,-4-9-157 0 0,-1 0 1 0 0,-1-2-1 0 0,-1 0 1 0 0,-2-1-1 0 0,0-1 1 0 0,-2-2-1 0 0,-18 13 157 0 0,-80 26-5193 0 0,107-61 3922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5:5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1428 0 0,'28'31'478'0'0,"-1"1"1"0"0,-1 1-1 0 0,-3 1 0 0 0,0 2 1 0 0,-2 0-1 0 0,-2 1 0 0 0,-2 1 1 0 0,-1 1-1 0 0,-2 0 0 0 0,7 30-478 0 0,-16-50 39 0 0,0 1 0 0 0,-2-1 0 0 0,0 1 0 0 0,-1 0 1 0 0,-1 0-1 0 0,0 0 0 0 0,-2 0 0 0 0,-1 0 0 0 0,0 0 0 0 0,-4 15-39 0 0,3-23-356 0 0,-1-1 0 0 0,1 0 1 0 0,-2 0-1 0 0,0 0 0 0 0,0 0 1 0 0,-1-1-1 0 0,0 0 0 0 0,0 0 0 0 0,-2 0 1 0 0,1-1-1 0 0,-8 7 356 0 0,-4 0-1497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5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1544 0 0,'15'7'3541'0'0,"18"-4"-2821"0"0,-32-3-623 0 0,251-23 1816 0 0,-196 15-1938 0 0,174-36-5103 0 0,-207 35 3706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2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1028 0 0,'0'0'276'0'0,"0"0"46"0"0,0 0-78 0 0,0 0-115 0 0,0 0-50 0 0,0 0 26 0 0,0 0 18 0 0,0 0 43 0 0,0 0-34 0 0,0 0-18 0 0,0 0-22 0 0,0 0 138 0 0,0 0-60 0 0,0 0-11 0 0,0 0-10 0 0,0 0-5 0 0,0 0 16 0 0,0 0-26 0 0,0 0-47 0 0,0 0-24 0 0,0 0 66 0 0,0 0-28 0 0,0 0-4 0 0,0 0 4 0 0,0 0 53 0 0,0 0 6 0 0,0 0-34 0 0,0 0-21 0 0,0 0 10 0 0,0 0 74 0 0,0 0 16 0 0,0 0-44 0 0,0 0 4 0 0,0 0-8 0 0,0 0-12 0 0,0 0-15 0 0,0 0-31 0 0,0 0 38 0 0,3-13 1096 0 0,2 12-1227 0 0,-1 1 0 0 0,1-1 0 0 0,0 1 0 0 0,-1 0-1 0 0,1 1 1 0 0,-1-1 0 0 0,1 1 0 0 0,-1 0 0 0 0,1 0-1 0 0,-1 0 1 0 0,1 1 0 0 0,-1 0 0 0 0,0-1 0 0 0,0 1-1 0 0,0 1 1 0 0,0-1 0 0 0,0 1 0 0 0,0-1 0 0 0,-1 1-1 0 0,1 0 1 0 0,-1 1 0 0 0,0-1 0 0 0,0 0 0 0 0,0 1-1 0 0,0 0 1 0 0,0 0 0 0 0,0 2-6 0 0,13 17 63 0 0,-1 1 0 0 0,-2 0 0 0 0,0 1 0 0 0,-2 0 0 0 0,-1 1 0 0 0,0 0 0 0 0,-2 0 0 0 0,-2 1 0 0 0,0 0 0 0 0,-1 1 0 0 0,-2-1 0 0 0,-1 6-63 0 0,-2-28 37 0 0,0-1-1 0 0,0 0 1 0 0,-1 0-1 0 0,0 0 1 0 0,0 0 0 0 0,0 0-1 0 0,0 0 1 0 0,-1 0-1 0 0,1 0 1 0 0,-1 0-1 0 0,0 0 1 0 0,0-1 0 0 0,-1 1-1 0 0,1-1 1 0 0,-1 1-1 0 0,0-1 1 0 0,1 0-1 0 0,-1 0 1 0 0,-1 0 0 0 0,1-1-1 0 0,0 1 1 0 0,-1-1-1 0 0,1 0 1 0 0,-1 0-1 0 0,0 0 1 0 0,0 0 0 0 0,-2 0-37 0 0,1-5 8 0 0,1-1 0 0 0,0 0 1 0 0,0 0-1 0 0,0 0 0 0 0,1-1 1 0 0,-1 1-1 0 0,1-1 1 0 0,0 0-1 0 0,1 0 0 0 0,-1 0 1 0 0,1 0-1 0 0,0 0 1 0 0,0-1-1 0 0,0 1 0 0 0,1-1 1 0 0,0 1-1 0 0,0-1 0 0 0,0 0 1 0 0,1 1-1 0 0,0-1 1 0 0,0-1-9 0 0,1-19-112 0 0,1 1 1 0 0,2 0 0 0 0,0 0 0 0 0,2 1-1 0 0,0-1 1 0 0,2 1 0 0 0,0 0-1 0 0,2 1 1 0 0,1 0 0 0 0,1 1 0 0 0,0 0-1 0 0,2 0 1 0 0,0 2 0 0 0,2 0 0 0 0,0 0-1 0 0,1 2 1 0 0,20-17 111 0 0,34-22-4550 0 0,-69 53 3228 0 0</inkml:trace>
  <inkml:trace contextRef="#ctx0" brushRef="#br0" timeOffset="656.233">751 339 840 0 0,'-56'-6'1319'0'0,"40"8"-1167"0"0,0 1 1 0 0,0 1-1 0 0,0 0 0 0 0,0 1 1 0 0,1 1-1 0 0,0 0 1 0 0,0 1-1 0 0,1 1 0 0 0,0 0 1 0 0,0 1-1 0 0,1 0 1 0 0,0 1-1 0 0,1 1 0 0 0,0 0 1 0 0,0 1-1 0 0,1 0 1 0 0,1 0-1 0 0,0 1 0 0 0,1 1 1 0 0,0 0-1 0 0,1 0 1 0 0,1 0-1 0 0,0 1 0 0 0,1 0 1 0 0,1 1-1 0 0,-4 14-152 0 0,9-28 37 0 0,0 0-1 0 0,0 0 1 0 0,1 0 0 0 0,-1 1-1 0 0,0-1 1 0 0,1 0-1 0 0,0 0 1 0 0,-1 0 0 0 0,1 0-1 0 0,0 0 1 0 0,0 0 0 0 0,0 0-1 0 0,0 0 1 0 0,1-1-1 0 0,-1 1 1 0 0,0 0 0 0 0,1 0-1 0 0,-1-1 1 0 0,1 1-1 0 0,-1-1 1 0 0,1 0 0 0 0,0 1-1 0 0,0-1 1 0 0,0 0-1 0 0,0 0 1 0 0,0 0 0 0 0,0 0-1 0 0,0 0 1 0 0,0-1-1 0 0,0 1 1 0 0,0-1 0 0 0,0 1-1 0 0,0-1 1 0 0,0 0 0 0 0,1 0-1 0 0,-1 0 1 0 0,0 0-1 0 0,0 0 1 0 0,0 0 0 0 0,0 0-1 0 0,1-1 1 0 0,0 0-37 0 0,91-13 401 0 0,-84 11-362 0 0,0 1 1 0 0,0-2-1 0 0,-1 1 0 0 0,1-1 1 0 0,-1-1-1 0 0,0 1 0 0 0,0-2 1 0 0,-1 1-1 0 0,1-1 0 0 0,-1 0 1 0 0,0-1-1 0 0,-1 0 0 0 0,0 0 1 0 0,0-1-1 0 0,0 0 0 0 0,-1 0 1 0 0,0 0-1 0 0,-1-1 0 0 0,0 0 1 0 0,2-4-40 0 0,-6-28 100 0 0,-1 39-189 0 0,0 2-20 0 0,0 0 53 0 0,21-8-134 0 0,193 142-2108 0 0,-198-124-372 0 0,-14-9 1571 0 0</inkml:trace>
  <inkml:trace contextRef="#ctx0" brushRef="#br0" timeOffset="1611.055">1004 369 1128 0 0,'31'88'1174'0'0,"-5"45"1246"0"0,-26-132-2140 0 0,-2 22 2579 0 0,-4-31-1885 0 0,7-12-978 0 0,0 0 0 0 0,1 0 0 0 0,1 1 0 0 0,1-1 0 0 0,0 1 0 0 0,2 0 0 0 0,0 0 0 0 0,9-18 4 0 0,40-51-1951 0 0,-54 87 1777 0 0,12 4-315 0 0,0 8 406 0 0,-1 0 1 0 0,1 1 0 0 0,-2 0-1 0 0,1 1 1 0 0,-2 0 0 0 0,0 1-1 0 0,0 0 1 0 0,-2 0 0 0 0,0 1-1 0 0,0 0 1 0 0,2 8 82 0 0,-7-20-36 0 0,1 1 0 0 0,0-1 0 0 0,0 0 0 0 0,1 0 0 0 0,-1-1 0 0 0,0 1 0 0 0,1-1 0 0 0,0 0 0 0 0,-1 0 0 0 0,1-1 0 0 0,0 1 0 0 0,0-1 0 0 0,0 0 0 0 0,0 0 0 0 0,0-1 0 0 0,0 1 0 0 0,1-1 0 0 0,-1-1 1 0 0,0 1-1 0 0,0 0 0 0 0,0-1 0 0 0,0 0 0 0 0,0-1 0 0 0,0 1 0 0 0,-1-1 0 0 0,1 0 0 0 0,0 0 0 0 0,-1 0 0 0 0,1 0 0 0 0,3-4 36 0 0,-1 4 27 0 0,134-77 764 0 0,-183 79 645 0 0,33 3-1409 0 0,1 0-1 0 0,-1 0 1 0 0,1 1-1 0 0,0 0 1 0 0,0 0 0 0 0,0 1-1 0 0,0 0 1 0 0,1 1 0 0 0,0 0-1 0 0,0 0 1 0 0,0 0 0 0 0,1 1-1 0 0,0 0 1 0 0,1 0 0 0 0,-1 1-1 0 0,1-1 1 0 0,0 1-1 0 0,1 0 1 0 0,0 0 0 0 0,1 1-1 0 0,-1-1 1 0 0,1 1 0 0 0,1 0-1 0 0,0 0 1 0 0,-1 6-27 0 0,3-14 82 0 0,20 19 92 0 0,-6-22-215 0 0,0-1-1 0 0,0-1 1 0 0,0 0-1 0 0,-1 0 1 0 0,1-1-1 0 0,-1-1 1 0 0,-1 0-1 0 0,1-1 1 0 0,-1 0 0 0 0,0-1-1 0 0,-1-1 1 0 0,0 0-1 0 0,0 0 1 0 0,-1-1-1 0 0,0 0 1 0 0,0-1 0 0 0,-1 0-1 0 0,-1 0 1 0 0,0-1-1 0 0,-1 0 1 0 0,0-1-1 0 0,-1 1 1 0 0,0-1-1 0 0,-1-1 1 0 0,0 1 0 0 0,-1-1 41 0 0,11-27 119 0 0,-3 0 1 0 0,-1-1-1 0 0,-1-1 1 0 0,-3 1 0 0 0,-2-1-1 0 0,-1-1 1 0 0,-2-17-120 0 0,-2 60 8 0 0,-1 0-1 0 0,1 0 1 0 0,0-1-1 0 0,-1 1 1 0 0,1 0-1 0 0,-1 0 1 0 0,0 0-1 0 0,1 0 1 0 0,-1 0-1 0 0,0 0 1 0 0,1 0-1 0 0,-1 0 1 0 0,0 0-1 0 0,0 0 1 0 0,0 0-1 0 0,0 0 1 0 0,0 1-1 0 0,0-1 1 0 0,0 0 0 0 0,0 1-1 0 0,0-1 1 0 0,0 1-1 0 0,0-1 1 0 0,-1 1-1 0 0,1-1 1 0 0,0 1-1 0 0,0 0 1 0 0,0 0-1 0 0,-1-1 1 0 0,1 1-1 0 0,0 0 1 0 0,0 0-1 0 0,-1 0 1 0 0,1 0-1 0 0,0 1 1 0 0,0-1-1 0 0,-1 0 1 0 0,1 0 0 0 0,0 1-1 0 0,0-1 1 0 0,0 1-1 0 0,-1-1 1 0 0,1 1-1 0 0,0 0 1 0 0,0-1-1 0 0,0 1 1 0 0,0 0-1 0 0,0 0 1 0 0,0-1-1 0 0,0 1 1 0 0,1 0-1 0 0,-1 0 1 0 0,0 0-1 0 0,0 0 1 0 0,1 0-1 0 0,-1 0 1 0 0,0 0 0 0 0,1 1-1 0 0,-1-1-7 0 0,-6 11-8 0 0,0 0-1 0 0,1 0 1 0 0,0 1 0 0 0,1 0-1 0 0,1 0 1 0 0,0 0 0 0 0,1 1-1 0 0,0-1 1 0 0,1 1 0 0 0,0-1 0 0 0,1 1-1 0 0,1 0 1 0 0,0 0 0 0 0,1 0-1 0 0,0-1 1 0 0,1 1 0 0 0,1 0-1 0 0,0-1 1 0 0,0 0 0 0 0,2 0-1 0 0,4 10 9 0 0,-4-10-26 0 0,1 0-1 0 0,0 0 1 0 0,1-1-1 0 0,0 0 1 0 0,1 0-1 0 0,0-1 1 0 0,1 0-1 0 0,1 0 1 0 0,-1-1 0 0 0,2 0-1 0 0,-1-1 1 0 0,1 0-1 0 0,1 0 1 0 0,0-2-1 0 0,0 1 1 0 0,0-1-1 0 0,11 3 27 0 0,-9-4-356 0 0,0-1 1 0 0,0-1-1 0 0,1 0 1 0 0,-1-1-1 0 0,1 0 0 0 0,0-1 1 0 0,0-1-1 0 0,0-1 0 0 0,-1 0 1 0 0,1-1-1 0 0,6-1 356 0 0,36-8-1323 0 0</inkml:trace>
  <inkml:trace contextRef="#ctx0" brushRef="#br0" timeOffset="2440.499">2324 341 1160 0 0,'-6'-25'3692'0'0,"-52"25"-2468"0"0,47 3-1152 0 0,0 1 1 0 0,1 0-1 0 0,-1 0 1 0 0,1 1-1 0 0,0 1 1 0 0,0 0-1 0 0,0 0 0 0 0,1 1 1 0 0,0 0-1 0 0,0 0 1 0 0,1 1-1 0 0,0 1 1 0 0,0-1-1 0 0,1 1 1 0 0,0 0-1 0 0,1 1 1 0 0,0 0-1 0 0,0 0 0 0 0,1 0 1 0 0,1 0-1 0 0,-1 1 1 0 0,2 0-1 0 0,-1 0 1 0 0,2 0-1 0 0,-1 0 1 0 0,1 0-1 0 0,0 11-72 0 0,4-20 0 0 0,0 0 0 0 0,1 0 1 0 0,-1 1-1 0 0,0-1 0 0 0,1-1 0 0 0,-1 1 0 0 0,1 0 1 0 0,0-1-1 0 0,-1 1 0 0 0,1-1 0 0 0,0 0 0 0 0,0 0 0 0 0,0 0 1 0 0,0 0-1 0 0,0 0 0 0 0,0-1 0 0 0,0 1 0 0 0,0-1 1 0 0,0 0-1 0 0,0 0 0 0 0,0 0 0 0 0,0 0 0 0 0,0-1 0 0 0,0 1 1 0 0,0-1-1 0 0,0 0 0 0 0,0 1 0 0 0,0-2 0 0 0,0 1 0 0 0,19-5-48 0 0,-1-1 0 0 0,0-1 0 0 0,-1-1-1 0 0,0-1 1 0 0,0-1 0 0 0,-1 0-1 0 0,-1-1 1 0 0,0-2 0 0 0,0 1 0 0 0,15-17 48 0 0,4-1-78 0 0,-28 23 122 0 0,-9 7-66 0 0,1 0-1 0 0,-1 1 1 0 0,1-1 0 0 0,-1 0-1 0 0,1 0 1 0 0,-1 1 0 0 0,1-1-1 0 0,-1 0 1 0 0,1 1 0 0 0,0-1 0 0 0,-1 1-1 0 0,1-1 1 0 0,0 0 0 0 0,0 1-1 0 0,-1 0 1 0 0,1-1 0 0 0,0 1-1 0 0,0-1 1 0 0,0 1 0 0 0,0 0 0 0 0,-1 0-1 0 0,1 0 1 0 0,0-1 0 0 0,0 1-1 0 0,0 0 1 0 0,0 0 0 0 0,0 0-1 0 0,0 0 1 0 0,-1 0 0 0 0,1 0 0 0 0,0 1-1 0 0,0-1 1 0 0,0 0 0 0 0,0 0-1 0 0,0 1 1 0 0,-1-1 0 0 0,1 0-1 0 0,0 1 1 0 0,0-1 0 0 0,0 1-1 0 0,-1-1 1 0 0,1 1 0 0 0,0-1 0 0 0,-1 1-1 0 0,1 0 1 0 0,0-1 0 0 0,-1 1-1 0 0,1 0 1 0 0,-1-1 0 0 0,1 1-1 0 0,-1 0 1 0 0,1 0 0 0 0,-1 0 0 0 0,0 0 22 0 0,7 10-23 0 0,0 2 1 0 0,-1-1 0 0 0,0 1-1 0 0,-2-1 1 0 0,1 2 0 0 0,-1-1-1 0 0,-1 0 1 0 0,-1 1 0 0 0,0-1 0 0 0,0 1-1 0 0,-1 1 23 0 0,-6-38 1252 0 0,8 2-1141 0 0,-1 3-97 0 0,1-1 1 0 0,0 0-1 0 0,2 1 0 0 0,0 0 1 0 0,1 0-1 0 0,0 0 0 0 0,2 0 0 0 0,0 1 1 0 0,6-9-15 0 0,35 40-620 0 0,-47-12 623 0 0,9 8 30 0 0,-1 0 1 0 0,0 1-1 0 0,0 0 0 0 0,-1 1 1 0 0,-1 0-1 0 0,0 1 0 0 0,0 0 1 0 0,-1 0-1 0 0,-1 0 0 0 0,0 1 1 0 0,-1 0-1 0 0,-1 0 0 0 0,0 0 1 0 0,-1 1-1 0 0,0-1 0 0 0,0 12-33 0 0,8-168 522 0 0,-8 130-519 0 0,1 0-1 0 0,0 1 1 0 0,0-1 0 0 0,1 1 0 0 0,1 0 0 0 0,0 0-1 0 0,0 1 1 0 0,1 0 0 0 0,0 0 0 0 0,1 0 0 0 0,0 1 0 0 0,0 0-1 0 0,1 1 1 0 0,1 0 0 0 0,-1 0 0 0 0,1 1 0 0 0,0 0-1 0 0,2 0-2 0 0,-9 8-6 0 0,1-1-1 0 0,-1 1 1 0 0,1 0-1 0 0,-1-1 0 0 0,1 2 1 0 0,-1-1-1 0 0,0 0 0 0 0,0 1 1 0 0,1-1-1 0 0,-1 1 1 0 0,0 0-1 0 0,0 0 0 0 0,-1 0 1 0 0,1 0-1 0 0,0 1 0 0 0,-1-1 1 0 0,1 1-1 0 0,-1 0 1 0 0,0-1-1 0 0,0 1 0 0 0,1 3 7 0 0,6 3-5 0 0,62 130-54 0 0,-47-76-404 0 0,-9-25-675 0 0,-11-13-2819 0 0,-5-26 2743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3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1 936 0 0,'109'32'4552'0'0,"-104"-29"-4475"0"0,0 1 1 0 0,-1 0-1 0 0,1 0 0 0 0,-1 0 0 0 0,1 1 0 0 0,-1-1 0 0 0,-1 1 1 0 0,1 0-1 0 0,-1 0 0 0 0,0 0 0 0 0,0 1 0 0 0,0-1 1 0 0,-1 1-1 0 0,1 0 0 0 0,-1 0 0 0 0,-1 0 0 0 0,1-1 0 0 0,-1 2 1 0 0,0-1-1 0 0,-1 0 0 0 0,1 0 0 0 0,-1 0 0 0 0,0 0 0 0 0,-1 0 1 0 0,0 0-1 0 0,0 0 0 0 0,-1 4-77 0 0,-5 12 296 0 0,-2-1 0 0 0,0 1 1 0 0,-2-2-1 0 0,0 1 0 0 0,-1-1 0 0 0,-1-1 1 0 0,-1-1-1 0 0,-1 1 0 0 0,0-2 0 0 0,-2 0 1 0 0,0-1-1 0 0,0-1 0 0 0,-1-1 0 0 0,-8 5-296 0 0,10-6 234 0 0,-17 26 477 0 0,32-37-594 0 0,53 11-132 0 0,280-49-2385 0 0,-299 32 1652 0 0,76-10-5375 0 0,-105 14 4964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5:5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1756 0 0,'17'6'1136'0'0,"6"-2"-192"0"0,6-1-84 0 0,4-1-152 0 0,-14-2-187 0 0,12 0-177 0 0,2 0-180 0 0,4 0-204 0 0,45-15 4 0 0,-41 4-596 0 0,1 2-641 0 0,0-1 61 0 0,-4-4 40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350 389 968 0 0,'-1'-3'163'0'0,"0"1"0"0"0,1-1-1 0 0,-1 0 1 0 0,0 1 0 0 0,-1-1 0 0 0,1 1 0 0 0,0 0-1 0 0,-1-1 1 0 0,1 1 0 0 0,-1 0 0 0 0,0 0-1 0 0,1 0 1 0 0,-1 0 0 0 0,0 0 0 0 0,0 0 0 0 0,-1 1-1 0 0,1-1 1 0 0,0 1 0 0 0,-1-1 0 0 0,1 1 0 0 0,0 0-1 0 0,-1 0 1 0 0,1 0 0 0 0,-1 0 0 0 0,0 1-1 0 0,1-1 1 0 0,-1 1 0 0 0,0-1 0 0 0,0 1-163 0 0,-119 35 1193 0 0,110-29-1127 0 0,0 1 1 0 0,1 1-1 0 0,-1 0 0 0 0,2 0 0 0 0,-1 1 1 0 0,1 0-1 0 0,0 1 0 0 0,1 0 0 0 0,0 1 1 0 0,1-1-1 0 0,0 2 0 0 0,1-1 1 0 0,0 1-1 0 0,1 0 0 0 0,0 1 0 0 0,1 0 1 0 0,0 0-1 0 0,1 0 0 0 0,0 0 0 0 0,1 2-66 0 0,8-12-120 0 0,55 11-80 0 0,-38-22 124 0 0,-1 0 1 0 0,0-2-1 0 0,-1 0 0 0 0,0-1 0 0 0,0-2 0 0 0,-1 1 0 0 0,-1-2 0 0 0,0-1 0 0 0,-1 0 0 0 0,-1-1 0 0 0,0-1 0 0 0,-2 0 0 0 0,1-1 0 0 0,-2-1 0 0 0,-1 0 0 0 0,0 0 0 0 0,-1-2 1 0 0,-1 1-1 0 0,2-10 76 0 0,-2 1 382 0 0,-2 0 1 0 0,-1 0 0 0 0,-1-1-1 0 0,-1 0 1 0 0,-2 0 0 0 0,0-28-383 0 0,-3 55 79 0 0,0 0 0 0 0,0 0 0 0 0,0 0 0 0 0,0 0 0 0 0,0 1 1 0 0,0-1-1 0 0,-1 0 0 0 0,1 0 0 0 0,-1 0 0 0 0,0 0 0 0 0,0 1 0 0 0,0-1 0 0 0,0 0 1 0 0,0 1-1 0 0,-1-1 0 0 0,1 1 0 0 0,-1 0 0 0 0,0-1 0 0 0,0 1 0 0 0,0 0 0 0 0,0 0 1 0 0,0 0-1 0 0,0 0 0 0 0,0 0 0 0 0,-3-1-79 0 0,-26 58 702 0 0,27-35-660 0 0,0-1 1 0 0,2 1-1 0 0,0 0 1 0 0,1 0-1 0 0,2 0 0 0 0,0 0 1 0 0,0-1-1 0 0,2 1 1 0 0,1 0-1 0 0,2 4-42 0 0,-5-16 14 0 0,56 208-501 0 0,-18-70-4280 0 0,-39-143 3341 0 0,0-3 83 0 0,-2 2 43 0 0,-6 8 4 0 0</inkml:trace>
  <inkml:trace contextRef="#ctx0" brushRef="#br0" timeOffset="387.898">615 266 1820 0 0,'3'-1'130'0'0,"0"0"0"0"0,-1 1 0 0 0,1-1 0 0 0,0 1 0 0 0,-1 0 1 0 0,1 0-1 0 0,0 0 0 0 0,0 0 0 0 0,-1 0 0 0 0,1 1 0 0 0,0-1 0 0 0,-1 1 0 0 0,1 0 0 0 0,-1-1 0 0 0,1 1 0 0 0,-1 0 0 0 0,1 1 0 0 0,-1-1 0 0 0,1 0 0 0 0,-1 1 0 0 0,0-1 1 0 0,0 1-1 0 0,0 0 0 0 0,0 0 0 0 0,0 0 0 0 0,0 0 0 0 0,0 0 0 0 0,-1 0 0 0 0,1 0 0 0 0,-1 1 0 0 0,1-1 0 0 0,-1 0 0 0 0,1 3-130 0 0,37 87 1435 0 0,-25 94 1843 0 0,40-279-2813 0 0,28-56-347 0 0,-125 190 114 0 0,40-38-261 0 0,0 1 0 0 0,-1-1 0 0 0,2 1 0 0 0,-1 0 1 0 0,0 0-1 0 0,1 0 0 0 0,0 0 0 0 0,0 0 0 0 0,0 1 0 0 0,0-1 0 0 0,1 1 0 0 0,-1-1 0 0 0,1 1 0 0 0,0 0 0 0 0,1-1 0 0 0,-1 1 0 0 0,1 0 0 0 0,0 0 0 0 0,0-1 0 0 0,0 1 0 0 0,1 0 0 0 0,0 0 0 0 0,0-1 0 0 0,0 1 0 0 0,0-1 0 0 0,1 1 0 0 0,0-1 0 0 0,0 1 0 0 0,0-1 0 0 0,0 0 0 0 0,1 0 0 0 0,0 0 0 0 0,-1 0 0 0 0,1-1 0 0 0,1 1 0 0 0,-1-1 0 0 0,0 1 0 0 0,1-1 0 0 0,0 0 0 0 0,0-1 0 0 0,0 1 0 0 0,0-1 0 0 0,0 1 0 0 0,0-1 0 0 0,1-1 0 0 0,-1 1 0 0 0,1 0 0 0 0,-1-1 0 0 0,1 0 1 0 0,-1 0-1 0 0,1-1 0 0 0,0 1 0 0 0,0-1 0 0 0,0 0 29 0 0,118-10-7226 0 0,-105-2 5844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5:5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1078 1380 0 0,'0'0'621'0'0,"3"0"-62"0"0,80 2 962 0 0,-51-9-1303 0 0,-1-1 0 0 0,0-1 0 0 0,0-2 0 0 0,-1-1 0 0 0,0-2 0 0 0,-1-1 0 0 0,-1-1 0 0 0,0-1 0 0 0,-1-1 0 0 0,4-6-218 0 0,-26 19-41 0 0,0 0-1 0 0,0-1 1 0 0,-1 0-1 0 0,0 1 1 0 0,0-2-1 0 0,0 1 0 0 0,-1 0 1 0 0,0-1-1 0 0,0 1 1 0 0,-1-1-1 0 0,1 0 1 0 0,-1 0-1 0 0,-1 0 1 0 0,0 0-1 0 0,0 0 1 0 0,0-7 41 0 0,-2 10-26 0 0,-1-1 0 0 0,1 1 0 0 0,-1 0 0 0 0,0-1 0 0 0,-1 1 0 0 0,1 0 0 0 0,-1 0 0 0 0,0 1 0 0 0,0-1 1 0 0,0 0-1 0 0,0 1 0 0 0,-1 0 0 0 0,1 0 0 0 0,-1 0 0 0 0,0 0 0 0 0,0 1 0 0 0,0-1 0 0 0,0 1 1 0 0,0 0-1 0 0,0 0 0 0 0,-1 1 0 0 0,1-1 0 0 0,-1 1 0 0 0,1 0 0 0 0,-1 0 0 0 0,0 0 0 0 0,1 1 0 0 0,-1 0 1 0 0,0 0-1 0 0,1 0 0 0 0,-2 0 26 0 0,-17 3 56 0 0,0 1-1 0 0,0 1 1 0 0,0 1 0 0 0,0 1 0 0 0,1 1-1 0 0,0 0 1 0 0,1 2 0 0 0,0 1-1 0 0,0 1 1 0 0,1 0 0 0 0,1 2 0 0 0,0 0-1 0 0,1 1 1 0 0,1 1 0 0 0,0 0 0 0 0,1 1-1 0 0,0 1 1 0 0,-11 18-56 0 0,21-26 68 0 0,-1 0 0 0 0,1 0 0 0 0,1 1 0 0 0,0 0 0 0 0,0-1 0 0 0,1 2 1 0 0,1-1-1 0 0,0 0 0 0 0,0 1 0 0 0,1 0 0 0 0,1-1 0 0 0,0 1 0 0 0,0 0 0 0 0,1 0 0 0 0,1 0 0 0 0,0-1 0 0 0,0 1 0 0 0,1 0 0 0 0,1-1 0 0 0,0 1 0 0 0,0-1 0 0 0,1 0 0 0 0,1 0 0 0 0,0 0 0 0 0,0-1 0 0 0,1 1 0 0 0,1-1 1 0 0,0-1-1 0 0,0 1 0 0 0,0-1 0 0 0,1-1 0 0 0,1 1 0 0 0,4 3-68 0 0,6 2-89 0 0,-1 0 0 0 0,2-2 1 0 0,0 0-1 0 0,1-1 1 0 0,-1-1-1 0 0,2-1 0 0 0,0-1 1 0 0,0-1-1 0 0,0-1 0 0 0,1 0 1 0 0,0-2-1 0 0,0-1 1 0 0,0-1-1 0 0,0-1 0 0 0,19-1 89 0 0,-28 0-322 0 0,1 0-1 0 0,-1-1 1 0 0,0-1-1 0 0,0 0 0 0 0,0-1 1 0 0,-1-1-1 0 0,1 0 1 0 0,-1-1-1 0 0,1 0 1 0 0,-2-1-1 0 0,10-5 323 0 0,20-12-1181 0 0</inkml:trace>
  <inkml:trace contextRef="#ctx0" brushRef="#br0" timeOffset="639.774">898 1 964 0 0,'0'0'79'0'0,"0"1"0"0"0,0-1-1 0 0,0 0 1 0 0,1 1 0 0 0,-1-1 0 0 0,0 1 0 0 0,0-1-1 0 0,1 0 1 0 0,-1 1 0 0 0,0-1 0 0 0,0 1 0 0 0,1-1-1 0 0,-1 0 1 0 0,0 0 0 0 0,1 1 0 0 0,-1-1 0 0 0,0 0-1 0 0,1 1 1 0 0,-1-1 0 0 0,1 0 0 0 0,-1 0 0 0 0,1 0-1 0 0,-1 0 1 0 0,0 1 0 0 0,1-1 0 0 0,-1 0-1 0 0,1 0 1 0 0,-1 0 0 0 0,1 0 0 0 0,-1 0 0 0 0,1 0-1 0 0,-1 0 1 0 0,0 0 0 0 0,1 0 0 0 0,-1 0 0 0 0,1 0-1 0 0,-1-1 1 0 0,1 1 0 0 0,-1 0 0 0 0,1 0 0 0 0,-1 0-1 0 0,0-1 1 0 0,1 1 0 0 0,-1 0 0 0 0,0 0 0 0 0,1-1-1 0 0,-1 1 1 0 0,0 0 0 0 0,1-1 0 0 0,-1 1 0 0 0,0 0-1 0 0,1-1 1 0 0,-1 1 0 0 0,0 0 0 0 0,0-1-1 0 0,1 1-78 0 0,-2 104 1426 0 0,-15 155 161 0 0,15-214-1360 0 0,0-28-152 0 0,0 0 0 0 0,1 0 1 0 0,1 0-1 0 0,0 0 0 0 0,1 0 0 0 0,1 0 0 0 0,1-1 0 0 0,1 1 0 0 0,0-1 0 0 0,3 6-75 0 0,-6-18-15 0 0,0 0 0 0 0,0-1 1 0 0,1 1-1 0 0,-1-1 0 0 0,1 0 0 0 0,0 0 0 0 0,0 0 1 0 0,0 0-1 0 0,1 0 0 0 0,-1-1 0 0 0,0 1 0 0 0,1-1 1 0 0,0 0-1 0 0,-1 0 0 0 0,1 0 0 0 0,0-1 1 0 0,0 0-1 0 0,0 1 0 0 0,0-1 0 0 0,1 0 0 0 0,-1-1 1 0 0,0 1-1 0 0,0-1 0 0 0,0 0 0 0 0,1 0 1 0 0,-1 0-1 0 0,0 0 0 0 0,0-1 0 0 0,0 0 0 0 0,0 0 1 0 0,1 0-1 0 0,-1 0 0 0 0,0-1 15 0 0,2 0-282 0 0,0 0 0 0 0,0 0 1 0 0,-1 0-1 0 0,1-1 0 0 0,0 0 0 0 0,-1-1 0 0 0,0 1 1 0 0,0-1-1 0 0,0 0 0 0 0,0 0 0 0 0,0 0 0 0 0,-1-1 0 0 0,0 0 1 0 0,0 1-1 0 0,0-2 0 0 0,-1 1 0 0 0,1 0 0 0 0,-1-1 1 0 0,-1 1-1 0 0,1-1 0 0 0,1-6 282 0 0,0-9-1509 0 0</inkml:trace>
  <inkml:trace contextRef="#ctx0" brushRef="#br0" timeOffset="888.682">568 452 1016 0 0,'3'8'6123'0'0,"91"-17"-5180"0"0,69-30-1387 0 0,-9-16-4078 0 0,-123 41 3094 0 0</inkml:trace>
  <inkml:trace contextRef="#ctx0" brushRef="#br0" timeOffset="1234.132">1229 121 1100 0 0,'7'-1'210'0'0,"1"0"-1"0"0,-1 1 1 0 0,1 0 0 0 0,-1 0 0 0 0,0 1-1 0 0,1 0 1 0 0,-1 1 0 0 0,0-1-1 0 0,0 1 1 0 0,0 0 0 0 0,0 1-1 0 0,0 0 1 0 0,0 0 0 0 0,-1 1-1 0 0,1-1 1 0 0,-1 1 0 0 0,0 1-1 0 0,2 1-209 0 0,-2-2 76 0 0,-1 0 0 0 0,0 1 0 0 0,0-1 0 0 0,0 1 0 0 0,0 1 0 0 0,-1-1 0 0 0,0 0 0 0 0,0 1 0 0 0,0 0 0 0 0,-1 0 0 0 0,1 0 0 0 0,-2 0 0 0 0,1 1 0 0 0,-1-1 0 0 0,0 1 0 0 0,0 0 0 0 0,-1-1 0 0 0,1 1 0 0 0,-2 0 0 0 0,1 0 0 0 0,-1 0 0 0 0,0 0 0 0 0,0 0 0 0 0,-1-1 0 0 0,0 1 0 0 0,0 0 0 0 0,-1 0 0 0 0,1 0 0 0 0,-2-1 0 0 0,1 1 0 0 0,-1-1 0 0 0,0 0 0 0 0,0 0 0 0 0,0 0 0 0 0,-1 0 0 0 0,0 0 0 0 0,0-1 0 0 0,-1 0 0 0 0,0 0 0 0 0,0 0 0 0 0,0 0 0 0 0,0-1 0 0 0,-4 3-76 0 0,-93 60 589 0 0,100-67-792 0 0,-3-24-992 0 0,110-136-2194 0 0,-75 128 3065 0 0</inkml:trace>
  <inkml:trace contextRef="#ctx0" brushRef="#br0" timeOffset="1496.501">1533 149 3432 0 0,'99'-80'1412'0'0,"-158"101"90"0"0,47-16-1410 0 0,1 1 0 0 0,0 0 0 0 0,0 1 0 0 0,1 0 0 0 0,0 1 0 0 0,0 0 0 0 0,1 0 0 0 0,0 1 0 0 0,0 1 1 0 0,1-1-1 0 0,0 1 0 0 0,1 1 0 0 0,0-1 0 0 0,1 1 0 0 0,0 0 0 0 0,0 1 0 0 0,1-1 0 0 0,1 1 0 0 0,0 0 0 0 0,1 1 0 0 0,0-1 0 0 0,1 0 0 0 0,0 1 0 0 0,1 1-92 0 0,5-4-67 0 0,0 0-1 0 0,1 0 1 0 0,1 0-1 0 0,-1 0 1 0 0,2-1-1 0 0,-1 0 0 0 0,1 0 1 0 0,1-1-1 0 0,-1 0 1 0 0,2 0-1 0 0,-1-1 0 0 0,1 0 1 0 0,0 0-1 0 0,0-1 1 0 0,1 0-1 0 0,-1-1 1 0 0,1 0-1 0 0,1 0 0 0 0,-1-1 1 0 0,1-1-1 0 0,-1 0 1 0 0,1 0-1 0 0,0-1 1 0 0,0 0-1 0 0,5-1 68 0 0,109 13-4139 0 0,-102-14 2748 0 0</inkml:trace>
  <inkml:trace contextRef="#ctx0" brushRef="#br0" timeOffset="1836.959">2264 536 1392 0 0,'-5'0'134'0'0,"-1"-1"-1"0"0,1 1 1 0 0,-1 0-1 0 0,1 0 1 0 0,-1 0 0 0 0,1 1-1 0 0,0 0 1 0 0,-1 0-1 0 0,1 0 1 0 0,0 1-1 0 0,-1 0 1 0 0,1 0 0 0 0,0 0-1 0 0,0 1 1 0 0,1-1-1 0 0,-1 1 1 0 0,0 0 0 0 0,1 1-1 0 0,0-1 1 0 0,0 1-1 0 0,0 0 1 0 0,0 0-1 0 0,0 0 1 0 0,1 0 0 0 0,0 1-1 0 0,0-1 1 0 0,0 1-1 0 0,0 0 1 0 0,1 0-1 0 0,0 0 1 0 0,0 0 0 0 0,0 0-1 0 0,1 1-133 0 0,-26 187 2653 0 0,31-152-2347 0 0,3 0 0 0 0,1-1-1 0 0,2 0 1 0 0,2 0 0 0 0,1-1 0 0 0,12 20-306 0 0,10 38 272 0 0,-33-90-252 0 0,37 153-1028 0 0,-38-153 735 0 0,0 1 1 0 0,-1-1-1 0 0,0 0 1 0 0,-1 1-1 0 0,1-1 1 0 0,-2 1-1 0 0,1-1 0 0 0,-1 0 1 0 0,0 0-1 0 0,0 0 1 0 0,0 0-1 0 0,-1 0 1 0 0,-1 0-1 0 0,1-1 1 0 0,-1 1-1 0 0,0-1 1 0 0,0 0-1 0 0,-1 0 1 0 0,0-1-1 0 0,-4 5 273 0 0,-16 5-1355 0 0,-1-8 61 0 0</inkml:trace>
  <inkml:trace contextRef="#ctx0" brushRef="#br0" timeOffset="2194.404">1802 1258 1492 0 0,'174'-37'5781'0'0,"22"-4"-4610"0"0,-145 28-974 0 0,54-14 183 0 0,2 4-1 0 0,1 5 0 0 0,65-1-379 0 0,-166 18 11 0 0,-6 0-2 0 0,1 0 0 0 0,0 1-1 0 0,-1-1 1 0 0,1 0 0 0 0,0 0 0 0 0,0 1-1 0 0,0-1 1 0 0,0 1 0 0 0,0 0-1 0 0,0-1 1 0 0,0 1 0 0 0,0 0 0 0 0,0 0-1 0 0,0 0 1 0 0,0 1 0 0 0,0-1 0 0 0,0 0-1 0 0,-1 1 1 0 0,1-1 0 0 0,0 1-1 0 0,0 0 1 0 0,0-1 0 0 0,0 1 0 0 0,-1 0-1 0 0,1 0 1 0 0,0 0 0 0 0,-1 0 0 0 0,1 1-1 0 0,-1-1 1 0 0,1 0 0 0 0,-1 1-1 0 0,0-1 1 0 0,1 1 0 0 0,-1-1 0 0 0,0 1-1 0 0,0 0 1 0 0,0-1 0 0 0,0 1 0 0 0,0 0-1 0 0,-1 0 1 0 0,1 0 0 0 0,-1 0-1 0 0,1-1 1 0 0,-1 1 0 0 0,1 0 0 0 0,-1 0-1 0 0,0 0 1 0 0,0 0 0 0 0,0 0 0 0 0,0 0-1 0 0,0 0 1 0 0,-1 0 0 0 0,1 0 0 0 0,0 0-1 0 0,-1 0 1 0 0,0 1-9 0 0,-60 209 811 0 0,57-164-635 0 0,-15 71-1607 0 0,17-114 1103 0 0,1 0 0 0 0,-1 0 0 0 0,0 0 0 0 0,0-1 0 0 0,0 1 0 0 0,-1-1 1 0 0,0 1-1 0 0,0-1 0 0 0,0 0 0 0 0,0 0 0 0 0,0 0 0 0 0,-1 0 0 0 0,0-1 0 0 0,0 0 0 0 0,0 1 1 0 0,0-1-1 0 0,0-1 0 0 0,-1 1 0 0 0,1-1 0 0 0,-4 2 328 0 0,-14 2-1301 0 0</inkml:trace>
  <inkml:trace contextRef="#ctx0" brushRef="#br0" timeOffset="2477.296">2325 1297 1016 0 0,'47'-11'5920'0'0,"25"24"-4501"0"0,-71-13-1365 0 0,172 53 1941 0 0,45 11-1864 0 0,-71-41-4394 0 0,-120-23 545 0 0,-25 0 2456 0 0</inkml:trace>
  <inkml:trace contextRef="#ctx0" brushRef="#br0" timeOffset="2770.469">3440 616 1160 0 0,'-9'2'227'0'0,"0"0"-1"0"0,0 1 0 0 0,0 0 1 0 0,0 0-1 0 0,1 1 1 0 0,-1 0-1 0 0,1 1 1 0 0,0 0-1 0 0,0 0 1 0 0,0 1-1 0 0,1 0 0 0 0,0 0 1 0 0,0 1-1 0 0,1 0 1 0 0,0 0-1 0 0,0 0 1 0 0,0 1-1 0 0,1 0 1 0 0,0 0-1 0 0,1 0 1 0 0,0 1-1 0 0,0 0 0 0 0,0-1 1 0 0,1 1-1 0 0,0 3-226 0 0,3-1 109 0 0,0 0 0 0 0,1 0 0 0 0,1-1 1 0 0,-1 1-1 0 0,1 0 0 0 0,1 0 0 0 0,0-1 0 0 0,1 0 0 0 0,0 1 0 0 0,0-1 0 0 0,1-1 0 0 0,1 1 0 0 0,0-1 0 0 0,0 0 0 0 0,0 0 0 0 0,1-1 0 0 0,0 1 0 0 0,1-2 1 0 0,0 1-1 0 0,0-1 0 0 0,1 0 0 0 0,0-1 0 0 0,0 0 0 0 0,0 0 0 0 0,10 4-109 0 0,-3-2-485 0 0,-1 0 0 0 0,1-1 0 0 0,1-1 0 0 0,-1 0 0 0 0,1-1 0 0 0,0-1 0 0 0,0-1 0 0 0,0 0 0 0 0,1-1 0 0 0,9-1 485 0 0,-7-3-1347 0 0,15-12-108 0 0</inkml:trace>
  <inkml:trace contextRef="#ctx0" brushRef="#br0" timeOffset="3251.693">3712 625 1400 0 0,'6'-1'135'0'0,"-1"0"-1"0"0,0 0 1 0 0,1 1 0 0 0,-1 0-1 0 0,0 0 1 0 0,1 0 0 0 0,-1 1-1 0 0,0 0 1 0 0,1 0-1 0 0,-1 0 1 0 0,0 0 0 0 0,0 1-1 0 0,0 0 1 0 0,0 0 0 0 0,0 0-1 0 0,-1 1 1 0 0,1 0 0 0 0,0 0-1 0 0,-1 0 1 0 0,0 0-1 0 0,0 1 1 0 0,0-1 0 0 0,0 1-1 0 0,-1 0 1 0 0,1 0 0 0 0,-1 1-1 0 0,0-1 1 0 0,0 1 0 0 0,-1-1-1 0 0,1 1 1 0 0,-1 0-1 0 0,0 0 1 0 0,-1 0 0 0 0,1 0-1 0 0,-1 0 1 0 0,0 1 0 0 0,0-1-1 0 0,0 0 1 0 0,-1 1-1 0 0,0-1 1 0 0,0 0 0 0 0,0 1-1 0 0,-1-1 1 0 0,0 5-135 0 0,0 1 177 0 0,-1 0 0 0 0,0-1 1 0 0,-1 1-1 0 0,0 0 0 0 0,0-1 0 0 0,-1 0 0 0 0,0 0 1 0 0,-1 0-1 0 0,0 0 0 0 0,-1-1 0 0 0,0 1 0 0 0,0-2 1 0 0,-1 1-1 0 0,-5 4-177 0 0,245-220-1669 0 0,-217 196 1336 0 0,-25 20 378 0 0,-14 14 142 0 0,22-21-178 0 0,-6 5 25 0 0,0 1 1 0 0,0 1-1 0 0,0-1 1 0 0,1 1-1 0 0,0 0 0 0 0,1 1 1 0 0,0 0-1 0 0,1-1 1 0 0,0 1-1 0 0,0 1 1 0 0,1-1-1 0 0,1 0 0 0 0,-2 6-34 0 0,6-12-49 0 0,1 1-1 0 0,-1-1 0 0 0,1 0 0 0 0,-1 0 0 0 0,1 0 0 0 0,0 0 0 0 0,1 0 1 0 0,-1 0-1 0 0,1-1 0 0 0,-1 0 0 0 0,1 0 0 0 0,0 0 0 0 0,0 0 0 0 0,0 0 1 0 0,1-1-1 0 0,-1 0 0 0 0,1 0 0 0 0,-1 0 0 0 0,1 0 0 0 0,0-1 0 0 0,0 0 1 0 0,-1 0-1 0 0,1 0 0 0 0,0-1 0 0 0,0 1 0 0 0,0-1 0 0 0,0 0 0 0 0,0-1 0 0 0,0 1 1 0 0,0-1-1 0 0,0 0 0 0 0,-1 0 0 0 0,1 0 0 0 0,0-1 0 0 0,-1 0 0 0 0,1 0 1 0 0,1-1 49 0 0,3 0-331 0 0,-1 0-1 0 0,0-1 1 0 0,0 0 0 0 0,0 0 0 0 0,0-1 0 0 0,-1 0 0 0 0,0 0 0 0 0,0-1 0 0 0,0 0 0 0 0,-1 0 0 0 0,0-1 0 0 0,0 1 0 0 0,4-7 331 0 0,3-9-1283 0 0</inkml:trace>
  <inkml:trace contextRef="#ctx0" brushRef="#br0" timeOffset="3501.019">4316 325 1008 0 0,'45'11'3537'0'0,"-3"66"-2574"0"0,-40-71-778 0 0,5 11-27 0 0,-1 0 1 0 0,-1 1 0 0 0,-1 0-1 0 0,0 0 1 0 0,-1 0 0 0 0,-1 0 0 0 0,-1 0-1 0 0,-1 1 1 0 0,0-1 0 0 0,-1 0-1 0 0,-1 1 1 0 0,-1-1 0 0 0,0 0-1 0 0,-2-1 1 0 0,0 1 0 0 0,-1-1 0 0 0,0 0-1 0 0,-2 0 1 0 0,0 0 0 0 0,-1-1-1 0 0,0-1 1 0 0,-4 4-159 0 0,-14 24 86 0 0,3-6-1140 0 0,13-22-4044 0 0,15-20 3668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5:5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122 282 1520 0 0,'-14'19'323'0'0,"0"0"-1"0"0,1 1 1 0 0,1 1 0 0 0,1 0-1 0 0,1 0 1 0 0,1 1 0 0 0,0 0-1 0 0,2 1 1 0 0,1-1-1 0 0,1 2 1 0 0,0-1 0 0 0,2 0-1 0 0,1 1 1 0 0,1 0 0 0 0,1-1-1 0 0,1 1 1 0 0,1 0-1 0 0,1 1-322 0 0,-3-11 168 0 0,5 67 327 0 0,4-1 0 0 0,3 0 0 0 0,4 0 0 0 0,8 14-495 0 0,36 214 1066 0 0,-56-279-1185 0 0,-1 1-1 0 0,-2 0 1 0 0,0-1 0 0 0,-2 1 0 0 0,-2 0-1 0 0,0-1 1 0 0,-2 0 0 0 0,-7 22 119 0 0,11-46-280 0 0,-1 1-1 0 0,0-1 1 0 0,-1 0-1 0 0,1 1 1 0 0,-1-1 0 0 0,0 0-1 0 0,-1 0 1 0 0,1-1 0 0 0,-1 1-1 0 0,0-1 1 0 0,0 0 0 0 0,0 0-1 0 0,0 0 1 0 0,-1 0-1 0 0,0-1 1 0 0,1 0 0 0 0,-1 0-1 0 0,0 0 1 0 0,-1-1 0 0 0,1 1-1 0 0,0-1 1 0 0,-3 0 280 0 0,-14 0-1379 0 0</inkml:trace>
  <inkml:trace contextRef="#ctx0" brushRef="#br0" timeOffset="2007.23">633 5 1744 0 0,'0'0'286'0'0,"0"0"77"0"0,0 0-16 0 0,0 0-62 0 0,-2 7-104 0 0,-3 18 40 0 0,0 0 0 0 0,-2-1 0 0 0,0 0 0 0 0,-2 0 0 0 0,0-1 0 0 0,-2 0 0 0 0,-1-1 0 0 0,0 0 0 0 0,-2-1 0 0 0,0 0 0 0 0,-1-2 0 0 0,-2 1 1 0 0,0-2-1 0 0,-8 8-221 0 0,15-18 95 0 0,0 1 1 0 0,0-2 0 0 0,-1 1-1 0 0,0-1 1 0 0,-1-1-1 0 0,1 0 1 0 0,-1-1 0 0 0,0 0-1 0 0,-1 0 1 0 0,1-2 0 0 0,-1 1-1 0 0,1-2 1 0 0,-12 2-96 0 0,19-5 1 0 0,0-1 0 0 0,0 0 0 0 0,0 0 0 0 0,1 0-1 0 0,-1 0 1 0 0,1-1 0 0 0,-1 1 0 0 0,1-1 0 0 0,0 0 0 0 0,0 0 0 0 0,0-1 0 0 0,1 1 0 0 0,-1-1-1 0 0,1 0 1 0 0,0 0 0 0 0,0 0 0 0 0,0 0 0 0 0,0-1 0 0 0,1 1 0 0 0,0-1 0 0 0,0 0 0 0 0,0 0-1 0 0,0 1 1 0 0,1-1 0 0 0,0 0 0 0 0,0 0 0 0 0,0 0 0 0 0,1 0 0 0 0,-1-1 0 0 0,1 1 0 0 0,1 0-1 0 0,-1 0 1 0 0,1 0 0 0 0,-1 0 0 0 0,1 0 0 0 0,1 0 0 0 0,-1 0 0 0 0,1 0 0 0 0,0 1 0 0 0,0-1-1 0 0,0 0 1 0 0,1 1 0 0 0,-1 0 0 0 0,1-1 0 0 0,0 1 0 0 0,1 0 0 0 0,-1 1 0 0 0,1-1 0 0 0,-1 0-1 0 0,1 1 1 0 0,3-2-1 0 0,6 1-30 0 0,1 1-1 0 0,0 0 1 0 0,-1 1-1 0 0,1 0 0 0 0,0 1 1 0 0,0 1-1 0 0,0 0 1 0 0,0 1-1 0 0,0 1 0 0 0,0 0 1 0 0,0 1-1 0 0,-1 0 1 0 0,4 2 30 0 0,22 3-68 0 0,-7 0 133 0 0,0-2 0 0 0,1 0 0 0 0,0-2 0 0 0,0-2-1 0 0,0-1 1 0 0,0-1 0 0 0,1-2 0 0 0,-1-2 0 0 0,-1 0 0 0 0,1-2 0 0 0,-1-2 0 0 0,23-8-65 0 0,-52 14 15 0 0,1 1 0 0 0,-1 0 0 0 0,0-1 0 0 0,0 1 0 0 0,0-1 1 0 0,0 0-1 0 0,0 0 0 0 0,0 0 0 0 0,0 0 0 0 0,-1-1 0 0 0,1 1 0 0 0,-1-1 0 0 0,1 0 1 0 0,-1 1-1 0 0,0-1 0 0 0,0 0 0 0 0,-1 0 0 0 0,1-1 0 0 0,0 1 0 0 0,-1 0 1 0 0,0 0-1 0 0,0-1 0 0 0,0 1 0 0 0,0-1 0 0 0,-1 1 0 0 0,1-1 0 0 0,-1 1 1 0 0,0-1-1 0 0,0 1 0 0 0,0-1 0 0 0,0 1 0 0 0,-1-1 0 0 0,1 1 0 0 0,-1-1 0 0 0,0 1 1 0 0,0 0-1 0 0,0-1 0 0 0,-1 1 0 0 0,1 0 0 0 0,-1 0 0 0 0,0 0 0 0 0,1 0 1 0 0,-1 0-1 0 0,-1 0 0 0 0,1 0 0 0 0,0 1 0 0 0,-1-1-15 0 0,-5-5-143 0 0,0 1 0 0 0,0 0 0 0 0,-1 0-1 0 0,0 1 1 0 0,0 0 0 0 0,-1 1 0 0 0,0 0 0 0 0,0 0-1 0 0,0 1 1 0 0,0 0 0 0 0,-1 1 0 0 0,1 0 0 0 0,-1 1-1 0 0,0 0 1 0 0,0 1 0 0 0,0 0 0 0 0,0 0 143 0 0,-49 25-3708 0 0,43-16 2192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5:5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0 389 928 0 0,'8'5'4808'0'0,"61"-4"-3215"0"0,543-72 1760 0 0,-591 68-2941 0 0,-15-18-5215 0 0,-9 11 1119 0 0,3 10 2529 0 0</inkml:trace>
  <inkml:trace contextRef="#ctx0" brushRef="#br0" timeOffset="560.497">1223 74 1076 0 0,'6'76'3974'0'0,"-9"-50"-3662"0"0,-2-1 0 0 0,-1 0 0 0 0,-1 0 0 0 0,-1-1-1 0 0,-1 0 1 0 0,-1 0 0 0 0,-1-1 0 0 0,-5 5-312 0 0,8-11 158 0 0,0 0 8 0 0,-2 1 0 0 0,0-1 1 0 0,-2-1-1 0 0,1 0 0 0 0,-2-1 1 0 0,0 0-1 0 0,-1 0 0 0 0,0-2 1 0 0,-1 0-1 0 0,-1 0 1 0 0,0-2-1 0 0,0 0 0 0 0,-1 0 1 0 0,-14 4-167 0 0,26-14-10 0 0,0-1 0 0 0,0 1 1 0 0,0-1-1 0 0,0-1 0 0 0,0 1 1 0 0,0-1-1 0 0,-1 1 0 0 0,1-2 1 0 0,0 1-1 0 0,1 0 0 0 0,-1-1 1 0 0,0 0-1 0 0,0 0 0 0 0,1-1 1 0 0,-1 1-1 0 0,1-1 0 0 0,0 0 1 0 0,0 0-1 0 0,0 0 0 0 0,0-1 1 0 0,0 1-1 0 0,1-1 0 0 0,-1 0 1 0 0,1 0-1 0 0,0 0 0 0 0,1-1 1 0 0,-1 1-1 0 0,1-1 0 0 0,-1 1 1 0 0,1-1-1 0 0,1 0 0 0 0,-1 0 1 0 0,1 0-1 0 0,0 0 0 0 0,0 0 1 0 0,0 0-1 0 0,1 0 0 0 0,-1 0 1 0 0,1-1-1 0 0,1 1 0 0 0,-1 0 1 0 0,1 0-1 0 0,0 0 0 0 0,0 0 1 0 0,0 0-1 0 0,1 0 0 0 0,-1 0 1 0 0,3-3 9 0 0,-3 2-15 0 0,1-1 1 0 0,-1 1-1 0 0,2 0 1 0 0,-1 0 0 0 0,1 0-1 0 0,-1 0 1 0 0,2 1-1 0 0,-1-1 1 0 0,1 1 0 0 0,-1-1-1 0 0,1 1 1 0 0,1 0-1 0 0,-1 1 1 0 0,1-1 0 0 0,0 1-1 0 0,0 0 1 0 0,0 0-1 0 0,0 0 1 0 0,1 1 0 0 0,0 0-1 0 0,0 0 1 0 0,-1 1 0 0 0,2-1-1 0 0,-1 1 1 0 0,0 0-1 0 0,0 1 1 0 0,1-1 0 0 0,-1 1-1 0 0,3 1 15 0 0,262 101-109 0 0,-249-95 132 0 0,0-1-1 0 0,0 0 1 0 0,1-2 0 0 0,0-1-1 0 0,0-1 1 0 0,0 0 0 0 0,0-2-1 0 0,-1-1 1 0 0,1-1 0 0 0,0 0 0 0 0,-1-2-1 0 0,0-1 1 0 0,0 0 0 0 0,0-2-1 0 0,-1 0 1 0 0,0-2 0 0 0,3-2-23 0 0,-21 10 7 0 0,0 1 0 0 0,0-1 0 0 0,-1 0 0 0 0,1-1 0 0 0,-1 1 0 0 0,1 0 0 0 0,-1-1 1 0 0,0 1-1 0 0,0-1 0 0 0,0 0 0 0 0,0 0 0 0 0,0 1 0 0 0,-1-1 0 0 0,0 0 0 0 0,1-1 0 0 0,-1 1 0 0 0,0 0 0 0 0,0 0 1 0 0,-1 0-1 0 0,1-1 0 0 0,-1 1 0 0 0,1 0 0 0 0,-1-1 0 0 0,0 1 0 0 0,0 0 0 0 0,-1-1 0 0 0,1 1 0 0 0,-1 0 0 0 0,1-1 1 0 0,-1 1-1 0 0,0 0 0 0 0,0 0 0 0 0,-1 0 0 0 0,1 0 0 0 0,-1 0 0 0 0,1 0 0 0 0,-1 0 0 0 0,0 0 0 0 0,0 1 0 0 0,-2-2-7 0 0,-106-90-196 0 0,-151-12-1954 0 0,133 62-1778 0 0,92 30 2732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5:5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1180 0 0,'0'0'491'0'0,"0"0"-17"0"0,0 0-13 0 0,0 0-50 0 0,0 0-46 0 0,0 0-35 0 0,0 0-28 0 0,0 0-46 0 0,0 0-60 0 0,0 0 46 0 0,0 0-64 0 0,0 0-49 0 0,0 0-14 0 0,3-11 658 0 0,30 177-511 0 0,-28-105-241 0 0,109 561 1754 0 0,-111-608-1668 0 0,2 7 92 0 0,-14-33-1545 0 0,-31-74-3295 0 0,30 59 3305 0 0</inkml:trace>
  <inkml:trace contextRef="#ctx0" brushRef="#br0" timeOffset="668.423">12 131 1004 0 0,'8'0'105'0'0,"0"0"1"0"0,-1 0-1 0 0,1 0 0 0 0,0 1 0 0 0,0 0 1 0 0,-1 0-1 0 0,1 1 0 0 0,-1 0 0 0 0,1 1 0 0 0,-1-1 1 0 0,0 2-1 0 0,0-1 0 0 0,0 1 0 0 0,0 0 1 0 0,-1 0-1 0 0,0 0 0 0 0,1 1 0 0 0,-2 0 1 0 0,2 2-106 0 0,34 28 191 0 0,-1 2 0 0 0,-3 2 0 0 0,-1 1 0 0 0,-2 2 0 0 0,20 32-191 0 0,34 59 1799 0 0,-59-177-716 0 0,5-50-910 0 0,-13 30 58 0 0,2 1-1 0 0,4 1 1 0 0,2 1-1 0 0,13-16-230 0 0,-28 51 70 0 0,50-50 213 0 0,-63 76-243 0 0,37 56 8 0 0,35 182 28 0 0,55 158 114 0 0,-105-315-2450 0 0,-26-83-1123 0 0,3-1 2187 0 0</inkml:trace>
  <inkml:trace contextRef="#ctx0" brushRef="#br0" timeOffset="951.209">1502 442 1528 0 0,'-43'115'3190'0'0,"-10"90"-1845"0"0,38-189-4404 0 0,9-13 1767 0 0</inkml:trace>
  <inkml:trace contextRef="#ctx0" brushRef="#br0" timeOffset="1214.219">1169 547 1792 0 0,'0'-4'546'0'0,"-1"3"-443"0"0,1 0-1 0 0,-1 0 0 0 0,1 0 0 0 0,-1 0 1 0 0,1 0-1 0 0,0-1 0 0 0,-1 1 1 0 0,1 0-1 0 0,0 0 0 0 0,0 0 0 0 0,0 0 1 0 0,0 0-1 0 0,0 0 0 0 0,0 0 0 0 0,0-1 1 0 0,0 1-1 0 0,0 0 0 0 0,1 0 1 0 0,-1 0-1 0 0,0 0 0 0 0,1 0 0 0 0,-1 0 1 0 0,1 0-1 0 0,-1 0 0 0 0,1 0 1 0 0,-1 0-1 0 0,1 0 0 0 0,0 0 0 0 0,-1 0 1 0 0,1 0-1 0 0,0 1 0 0 0,0-1 0 0 0,0 0 1 0 0,0 1-1 0 0,-1-1 0 0 0,1 0 1 0 0,0 1-1 0 0,0-1 0 0 0,0 1 0 0 0,0-1 1 0 0,1 1-1 0 0,-1 0 0 0 0,0-1 0 0 0,0 1 1 0 0,0 0-1 0 0,0 0 0 0 0,0 0 1 0 0,0 0-1 0 0,0 0 0 0 0,1 0 0 0 0,-1 0 1 0 0,0 0-103 0 0,143 76 748 0 0,56 27-1217 0 0,-63-48-4472 0 0,-124-52 3606 0 0</inkml:trace>
  <inkml:trace contextRef="#ctx0" brushRef="#br0" timeOffset="1666.224">2102 1 1216 0 0,'22'1'4214'0'0,"7"74"-3425"0"0,38 371 1939 0 0,-66-442-2748 0 0,-1 1 0 0 0,1-1 0 0 0,0 1 0 0 0,0-1 0 0 0,1 0 0 0 0,-1 1 1 0 0,1-1-1 0 0,0 0 0 0 0,0 0 0 0 0,0 0 0 0 0,0 0 0 0 0,1 0 0 0 0,0-1 0 0 0,0 1 0 0 0,0-1 1 0 0,0 0-1 0 0,0 1 0 0 0,1-2 0 0 0,-1 1 0 0 0,1 0 0 0 0,0-1 0 0 0,0 1 0 0 0,0-1 0 0 0,0 0 0 0 0,1 0 20 0 0,-3-2-797 0 0,3-3-174 0 0,29-45-3194 0 0,-33 32 2797 0 0</inkml:trace>
  <inkml:trace contextRef="#ctx0" brushRef="#br0" timeOffset="1929.253">1937 316 1400 0 0,'-21'8'2615'0'0,"27"-8"137"0"0,102-28-1814 0 0,100-30-4164 0 0,-176 48 1865 0 0,-5 0 3 0 0</inkml:trace>
  <inkml:trace contextRef="#ctx0" brushRef="#br0" timeOffset="2253.499">1585 146 1424 0 0,'-6'11'156'0'0,"1"0"0"0"0,0 1 1 0 0,0-1-1 0 0,1 1 0 0 0,1 0 0 0 0,0 0 0 0 0,0 0 0 0 0,1 0 1 0 0,1 1-1 0 0,0-1 0 0 0,1 0 0 0 0,0 1 0 0 0,1-1 1 0 0,0 0-1 0 0,1 1 0 0 0,1-1 0 0 0,0 0 0 0 0,0 0 0 0 0,1 0 1 0 0,1-1-1 0 0,-1 0 0 0 0,2 1 0 0 0,0-2 0 0 0,0 1 0 0 0,1-1 1 0 0,1 0-1 0 0,-1 0 0 0 0,1-1 0 0 0,1 0 0 0 0,0 0 0 0 0,0-1 1 0 0,1 0-1 0 0,0-1 0 0 0,7 4-156 0 0,204 118 96 0 0,-58-81-3547 0 0,-126-43 2260 0 0,-1-4-141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1112 0 0,'0'0'465'0'0,"0"0"-16"0"0,0 0 97 0 0,0 0-33 0 0,0 0-92 0 0,0 0-149 0 0,0 0-52 0 0,0 0 1 0 0,0 0 96 0 0,0 0-3 0 0,0 0-55 0 0,3 16 362 0 0,3-12-541 0 0,1-1-1 0 0,-1 1 1 0 0,1-1 0 0 0,0 0-1 0 0,0-1 1 0 0,0 0 0 0 0,0 0 0 0 0,1 0-1 0 0,-1-1 1 0 0,0 0 0 0 0,1-1-1 0 0,-1 1 1 0 0,1-2 0 0 0,-1 1-1 0 0,0-1 1 0 0,3 0-80 0 0,5 1 158 0 0,232-13 759 0 0,-86 2-2006 0 0,-161 11 1027 0 0,-1 1-1 0 0,0-1 1 0 0,1 0-1 0 0,-1 1 1 0 0,1-1-1 0 0,-1 1 1 0 0,1-1-1 0 0,-1 1 1 0 0,1 0-1 0 0,0-1 1 0 0,-1 1-1 0 0,1-1 1 0 0,0 1-1 0 0,-1 0 1 0 0,1-1-1 0 0,0 1 1 0 0,0 0-1 0 0,-1-1 1 0 0,1 1-1 0 0,0 0 0 0 0,0-1 1 0 0,0 1-1 0 0,0 0 1 0 0,0 0-1 0 0,0-1 1 0 0,0 1-1 0 0,0 0 1 0 0,0-1-1 0 0,1 1 1 0 0,-1 0-1 0 0,0-1 1 0 0,0 1-1 0 0,1 0 1 0 0,-1-1-1 0 0,0 1 1 0 0,1 0-1 0 0,-1-1 1 0 0,0 1-1 0 0,1-1 1 0 0,-1 1-1 0 0,1-1 1 0 0,-1 1-1 0 0,1-1 1 0 0,0 1-1 0 0,-1-1 1 0 0,1 1-1 0 0,-1-1 1 0 0,1 0-1 0 0,0 1 1 0 0,-1-1-1 0 0,1 0 0 0 0,0 0 1 0 0,-1 1-1 0 0,1-1 1 0 0,0 0-1 0 0,-1 0 1 0 0,1 0-1 0 0,0 0 1 0 0,-1 0-1 0 0,1 0 1 0 0,0 0-1 0 0,0 0 1 0 0,-1 0-1 0 0,1 0 1 0 0,0-1-1 0 0,-1 1 1 0 0,1 0-1 0 0,0 0 63 0 0,-17 11-1316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1 948 0 0,'1'0'102'0'0,"-1"0"0"0"0,1 0-1 0 0,-1 1 1 0 0,0-1 0 0 0,1 0 0 0 0,-1 0-1 0 0,1 1 1 0 0,-1-1 0 0 0,0 0 0 0 0,1 1 0 0 0,-1-1-1 0 0,0 1 1 0 0,1-1 0 0 0,-1 0 0 0 0,0 1-1 0 0,1-1 1 0 0,-1 1 0 0 0,0-1 0 0 0,0 1-1 0 0,0-1 1 0 0,0 1 0 0 0,1-1 0 0 0,-1 0-1 0 0,0 1 1 0 0,0-1 0 0 0,0 1 0 0 0,0-1 0 0 0,0 1-1 0 0,0-1 1 0 0,0 1 0 0 0,0-1 0 0 0,0 1-1 0 0,0-1 1 0 0,-1 1 0 0 0,1-1 0 0 0,0 1-1 0 0,0-1 1 0 0,0 1 0 0 0,0-1 0 0 0,-1 1 0 0 0,1-1-1 0 0,0 1 1 0 0,-1-1 0 0 0,1 0 0 0 0,0 1-1 0 0,-1-1 1 0 0,1 0 0 0 0,0 1 0 0 0,-1-1-1 0 0,1 0 1 0 0,-1 1 0 0 0,1-1 0 0 0,0 0-1 0 0,-1 0 1 0 0,1 0 0 0 0,-1 1 0 0 0,1-1 0 0 0,-1 0-102 0 0,44 12 679 0 0,134-5-890 0 0,-1-39-4460 0 0,-142 24 3411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1008 0 0,'-10'4'172'0'0,"0"1"0"0"0,0 0 0 0 0,1 0 0 0 0,0 1 0 0 0,0 0 0 0 0,0 1-1 0 0,1 0 1 0 0,0 0 0 0 0,0 1 0 0 0,1 0 0 0 0,0 0 0 0 0,0 1 0 0 0,1 0 0 0 0,0 0 0 0 0,1 0 0 0 0,0 1 0 0 0,0 0 0 0 0,1 0-1 0 0,0 0 1 0 0,1 1 0 0 0,0-1 0 0 0,1 1 0 0 0,0 0 0 0 0,0-1 0 0 0,1 1 0 0 0,1 11-172 0 0,0 27 334 0 0,3-1 0 0 0,1 1 0 0 0,3-1 0 0 0,2 1 0 0 0,7 20-334 0 0,-11-47 86 0 0,23 80 193 0 0,-5 2 0 0 0,-4 0 0 0 0,-5 0 0 0 0,-5 2-1 0 0,-4-1 1 0 0,-5 1 0 0 0,-5 13-279 0 0,2-99-25 0 0,0 0-1 0 0,-1 0 1 0 0,-1 0 0 0 0,0 0-1 0 0,-2-1 1 0 0,0 0-1 0 0,-1 0 1 0 0,-1-1 0 0 0,-1 0-1 0 0,-1 0 26 0 0,9-15-117 0 0,-1 0-1 0 0,1 0 0 0 0,0-1 1 0 0,-1 1-1 0 0,0 0 1 0 0,1-1-1 0 0,-1 0 0 0 0,0 0 1 0 0,0 0-1 0 0,-1 0 1 0 0,1 0-1 0 0,0 0 0 0 0,0-1 1 0 0,-1 0-1 0 0,1 0 1 0 0,-1 0-1 0 0,1 0 0 0 0,-1 0 1 0 0,0-1-1 0 0,1 1 1 0 0,-1-1-1 0 0,0 0 1 0 0,1 0-1 0 0,-1 0 0 0 0,0-1 1 0 0,1 1-1 0 0,-1-1 1 0 0,1 0-1 0 0,-1 0 0 0 0,1 0 1 0 0,-1-1-1 0 0,1 1 1 0 0,0-1-1 0 0,-1 0 0 0 0,1 0 1 0 0,0 0-1 0 0,0 0 1 0 0,1 0-1 0 0,-1-1 0 0 0,0 1 1 0 0,1-1-1 0 0,-1 0 1 0 0,0-1 117 0 0,-17-18-1512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73 1280 0 0,'-19'8'6322'0'0,"388"-39"-3530"0"0,-44-2-3245 0 0,-318 30 386 0 0,-3-9-7041 0 0,-4 11 5590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3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2104 0 0,'9'1'4012'0'0,"25"-1"-3273"0"0,-15-1-173 0 0,287-41-1022 0 0,-259 30-3323 0 0,-43 6 2661 0 0</inkml:trace>
  <inkml:trace contextRef="#ctx0" brushRef="#br0" timeOffset="265.524">172 157 2260 0 0,'4'15'4788'0'0,"-8"23"-3730"0"0,2-17-418 0 0,36 198 1731 0 0,-11-107-3233 0 0,-13 0-5917 0 0,-10-112 5667 0 0</inkml:trace>
  <inkml:trace contextRef="#ctx0" brushRef="#br0" timeOffset="1078.245">641 119 1268 0 0,'-15'1'5127'0'0,"22"-20"-3310"0"0,101-1-1492 0 0,-104 22-318 0 0,-1 0-1 0 0,0 1 1 0 0,0-1-1 0 0,0 0 1 0 0,0 1-1 0 0,-1 0 1 0 0,1-1-1 0 0,0 1 0 0 0,-1 0 1 0 0,0 1-1 0 0,0-1 1 0 0,0 0-1 0 0,0 0 1 0 0,0 1-1 0 0,-1-1 0 0 0,0 1 1 0 0,1 0-1 0 0,-1-1 1 0 0,-1 1-1 0 0,1 0 1 0 0,0 0-1 0 0,-1-1 0 0 0,0 1 1 0 0,0 0-1 0 0,0 0 1 0 0,-1 3-7 0 0,-1 6 17 0 0,-1-1 0 0 0,0 0 1 0 0,-1 1-1 0 0,0-2 0 0 0,-1 1 1 0 0,0 0-1 0 0,-1-1 0 0 0,0 0 1 0 0,-1 0-1 0 0,0-1 0 0 0,-5 5-17 0 0,-12 21 163 0 0,85 0-47 0 0,-57-35-101 0 0,0 0 0 0 0,1 0 0 0 0,-1 0-1 0 0,0 0 1 0 0,0 1 0 0 0,0-1 0 0 0,0 1 0 0 0,0 0-1 0 0,0 0 1 0 0,0 1 0 0 0,-1-1 0 0 0,1 1-1 0 0,-1 0 1 0 0,0 0 0 0 0,0 0 0 0 0,0 0 0 0 0,0 1-1 0 0,0-1 1 0 0,-1 1 0 0 0,1-1 0 0 0,-1 1 0 0 0,0 0-1 0 0,0 0 1 0 0,-1 0 0 0 0,1 0 0 0 0,-1 0 0 0 0,0 1-1 0 0,0-1 1 0 0,0 0 0 0 0,-1 1 0 0 0,1-1 0 0 0,-1 4-15 0 0,-10 1 17 0 0,0 1 1 0 0,0-2-1 0 0,-1 1 1 0 0,0-1-1 0 0,0-1 1 0 0,-1 0 0 0 0,0 0-1 0 0,0-1 1 0 0,0-1-1 0 0,-1 0 1 0 0,0-1 0 0 0,0 0-1 0 0,0-1 1 0 0,-1-1-1 0 0,1 0 1 0 0,-1 0-1 0 0,1-2 1 0 0,-1 1 0 0 0,-9-2-18 0 0,21 0-155 0 0,0 0 0 0 0,0 0 0 0 0,0 0 1 0 0,0-1-1 0 0,0 1 0 0 0,1 0 0 0 0,-1-1 1 0 0,0 1-1 0 0,1-1 0 0 0,-1 0 0 0 0,1 1 1 0 0,-1-1-1 0 0,1 0 0 0 0,0 0 1 0 0,0 0-1 0 0,0 0 0 0 0,0 0 0 0 0,0 0 1 0 0,0 0-1 0 0,0 0 0 0 0,1 0 0 0 0,-1-1 1 0 0,1 1-1 0 0,-1 0 0 0 0,1 0 0 0 0,0-1 1 0 0,0 1-1 0 0,0 0 0 0 0,0 0 0 0 0,1-1 1 0 0,-1 1-1 0 0,1 0 0 0 0,-1 0 0 0 0,1 0 1 0 0,0-1-1 0 0,0 1 0 0 0,-1 0 1 0 0,2 0-1 0 0,-1 0 0 0 0,0 0 0 0 0,0 1 1 0 0,1-1-1 0 0,-1 0 0 0 0,1 0 0 0 0,-1 1 1 0 0,2-2 154 0 0,16-22-1180 0 0</inkml:trace>
  <inkml:trace contextRef="#ctx0" brushRef="#br0" timeOffset="1359.464">1098 262 1060 0 0,'4'-2'6760'0'0,"-1"-5"-3676"0"0,-27-14-1843 0 0,7 22-1605 0 0,-10-1-8161 0 0,26-4 7361 0 0</inkml:trace>
  <inkml:trace contextRef="#ctx0" brushRef="#br0" timeOffset="1656.293">1521 0 2076 0 0,'-14'14'6096'0'0,"-1"51"-4206"0"0,45 48-1134 0 0,-1-22-4127 0 0,-32-79-642 0 0,-10 4 2819 0 0</inkml:trace>
  <inkml:trace contextRef="#ctx0" brushRef="#br0" timeOffset="1906.267">1185 412 3336 0 0,'8'8'5198'0'0,"34"-8"-4470"0"0,-25-1 5 0 0,396-36 208 0 0,-196 15-8394 0 0,-204 20 6278 0 0</inkml:trace>
  <inkml:trace contextRef="#ctx0" brushRef="#br0" timeOffset="2562.458">1297 830 1780 0 0,'-3'0'152'0'0,"0"1"0"0"0,0-1-1 0 0,0 0 1 0 0,0 0 0 0 0,1 0-1 0 0,-1-1 1 0 0,0 1 0 0 0,0-1-1 0 0,0 0 1 0 0,1 0 0 0 0,-1 0-1 0 0,0 0 1 0 0,1 0 0 0 0,-1 0 0 0 0,1-1-1 0 0,-1 1 1 0 0,1-1 0 0 0,0 1-1 0 0,0-1 1 0 0,0 0 0 0 0,0 0-1 0 0,0 0 1 0 0,0 0 0 0 0,0-1-1 0 0,0 1 1 0 0,1 0 0 0 0,-1-1-1 0 0,1 1 1 0 0,0-1 0 0 0,0 0 0 0 0,0 1-1 0 0,-1-3-151 0 0,2-1 69 0 0,0-1-1 0 0,-1 1 1 0 0,2-1-1 0 0,-1 1 1 0 0,1 0-1 0 0,0-1 1 0 0,0 1-1 0 0,1 0 0 0 0,0 0 1 0 0,0 0-1 0 0,1 0 1 0 0,-1 0-1 0 0,1 0 1 0 0,0 1-1 0 0,1-1 1 0 0,-1 1-1 0 0,1 0 1 0 0,0 0-1 0 0,1 0 1 0 0,-1 0-1 0 0,3-1-68 0 0,89-36 775 0 0,-92 44-756 0 0,-1 0 0 0 0,1 1 0 0 0,-1-1-1 0 0,0 1 1 0 0,0 0 0 0 0,0 0 0 0 0,0 0-1 0 0,0 0 1 0 0,-1 1 0 0 0,1-1 0 0 0,-1 1-1 0 0,0-1 1 0 0,0 1 0 0 0,-1 0 0 0 0,1 0-1 0 0,-1 0 1 0 0,1 0 0 0 0,-1 0 0 0 0,-1 0-1 0 0,1 0 1 0 0,0 0 0 0 0,-1 0 0 0 0,0 0-1 0 0,0 1 1 0 0,0-1 0 0 0,-1 0-1 0 0,1 0 1 0 0,-1 0 0 0 0,0 0 0 0 0,0 0-1 0 0,0 0 1 0 0,-1 0 0 0 0,1 0 0 0 0,-1 0-1 0 0,0 0 1 0 0,0-1 0 0 0,-1 2-19 0 0,-162 264 2087 0 0,150-219-1621 0 0,20-48-488 0 0,0 1-1 0 0,0-1 1 0 0,0 0-1 0 0,1 0 0 0 0,-1-1 1 0 0,1 1-1 0 0,-1-1 0 0 0,1-1 1 0 0,0 1-1 0 0,-1-1 0 0 0,1 0 1 0 0,0 0-1 0 0,-1 0 1 0 0,1-1-1 0 0,-1 0 0 0 0,1 0 1 0 0,0-1-1 0 0,-1 1 0 0 0,0-1 1 0 0,1 0-1 0 0,4-3 23 0 0,13-3-85 0 0,-18 8 73 0 0,-1-1 1 0 0,1 0-1 0 0,-1 0 1 0 0,1 0 0 0 0,-1 0-1 0 0,1-1 1 0 0,-1 0 0 0 0,0 0-1 0 0,0 0 1 0 0,0 0 0 0 0,0-1-1 0 0,0 1 1 0 0,0-1 0 0 0,-1 0-1 0 0,0 0 1 0 0,1-1 0 0 0,-1 1-1 0 0,0-1 1 0 0,0 1-1 0 0,-1-1 1 0 0,1 0 0 0 0,-1 0-1 0 0,0 0 1 0 0,0 0 0 0 0,1-3 11 0 0,-54-53 10 0 0,13 40 290 0 0,-59-44-2221 0 0,94 60 1625 0 0,0 1 0 0 0,0-1 0 0 0,0 1 0 0 0,0-1 0 0 0,0 0 0 0 0,1 0 1 0 0,0 0-1 0 0,0 0 0 0 0,0-1 0 0 0,0 1 0 0 0,0 0 0 0 0,1-1 0 0 0,0 1 0 0 0,0-1 1 0 0,0 0-1 0 0,1 1 0 0 0,0-1 0 0 0,0 0 0 0 0,0 1 0 0 0,0-1 0 0 0,1 0 0 0 0,-1 1 1 0 0,2-5 295 0 0,9-28-1078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22 1132 0 0,'18'18'4626'0'0,"-34"63"-3862"0"0,3-49-569 0 0,-1-1 0 0 0,-2 0 0 0 0,-1-1-1 0 0,-1 0 1 0 0,-1-2 0 0 0,-2 0 0 0 0,-1-1 0 0 0,-1-1 0 0 0,-1-2 0 0 0,-1 0 0 0 0,-1-1-1 0 0,-2-2 1 0 0,0-1 0 0 0,-10 5-195 0 0,35-22-3 0 0,0-1 0 0 0,0 1 0 0 0,-1-1-1 0 0,1 0 1 0 0,-1 0 0 0 0,1 0 0 0 0,-1-1-1 0 0,0 1 1 0 0,0-1 0 0 0,1 0 0 0 0,-1 0 0 0 0,0 0-1 0 0,0 0 1 0 0,0-1 0 0 0,0 0 0 0 0,0 1-1 0 0,0-2 1 0 0,0 1 0 0 0,0 0 0 0 0,0-1 0 0 0,0 0-1 0 0,0 0 1 0 0,0 0 0 0 0,0 0 0 0 0,0 0-1 0 0,0-1 1 0 0,1 0 0 0 0,-1 0 0 0 0,1 0 0 0 0,-1 0-1 0 0,1 0 1 0 0,0-1 0 0 0,0 0 0 0 0,0 1 0 0 0,0-1-1 0 0,1 0 1 0 0,-1-1 0 0 0,1 1 0 0 0,-1 0-1 0 0,1-1 1 0 0,0 1 0 0 0,1-1 0 0 0,-1 1 0 0 0,0-1-1 0 0,1 0 1 0 0,0 0 0 0 0,0 0 0 0 0,0 0-1 0 0,1 0 1 0 0,-1 0 0 0 0,1 0 0 0 0,0-2 3 0 0,1-2-19 0 0,-1 1 0 0 0,2-1 0 0 0,-1 1 0 0 0,1-1 0 0 0,1 1 0 0 0,-1 0 0 0 0,1 0 0 0 0,0 0 0 0 0,1 0 0 0 0,0 0 0 0 0,0 1 0 0 0,0 0 0 0 0,1 0 0 0 0,0 0 0 0 0,0 0 0 0 0,0 1-1 0 0,1 0 1 0 0,0 0 0 0 0,0 0 0 0 0,0 1 0 0 0,1 0 0 0 0,-1 0 0 0 0,1 0 0 0 0,0 1 0 0 0,0 0 0 0 0,0 0 0 0 0,0 1 0 0 0,1 0 0 0 0,-1 1 0 0 0,1-1 0 0 0,-1 1 0 0 0,1 1 0 0 0,-1-1 0 0 0,1 1 0 0 0,0 0 0 0 0,4 2 19 0 0,143 51-64 0 0,-119-38 100 0 0,1-1 0 0 0,0-2 0 0 0,1-2 0 0 0,0-1-1 0 0,33 3-35 0 0,-53-10 53 0 0,-1-1-1 0 0,1 0 1 0 0,0-1-1 0 0,-1-1 1 0 0,1-1-1 0 0,0 0 1 0 0,-1-1-1 0 0,0-1 1 0 0,1-1-1 0 0,-2 0 1 0 0,2-2-53 0 0,-16 6 16 0 0,0 0 1 0 0,0 1 0 0 0,0-1-1 0 0,0-1 1 0 0,0 1 0 0 0,0 0-1 0 0,0 0 1 0 0,0-1-1 0 0,0 1 1 0 0,-1-1 0 0 0,1 1-1 0 0,0-1 1 0 0,-1 0-1 0 0,0 0 1 0 0,1 0 0 0 0,-1 0-1 0 0,0 0 1 0 0,0 0 0 0 0,0 0-1 0 0,0 0 1 0 0,0 0-1 0 0,-1 0 1 0 0,1-1 0 0 0,-1 1-1 0 0,1 0 1 0 0,-1 0-1 0 0,0-1 1 0 0,0 1 0 0 0,0 0-1 0 0,0-1 1 0 0,0 1 0 0 0,0 0-1 0 0,-1 0 1 0 0,1-1-1 0 0,-1 1 1 0 0,0 0 0 0 0,0 0-1 0 0,0 0 1 0 0,0 0 0 0 0,0 0-1 0 0,0 0 1 0 0,0 0-1 0 0,0 0 1 0 0,-1 0 0 0 0,-1-1-17 0 0,-79-74-139 0 0,-67-14-1149 0 0,-28-18-3848 0 0,146 85 3860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1 908 0 0,'-7'8'567'0'0,"-4"4"-262"0"0,0 1-1 0 0,2 0 0 0 0,-1 0 0 0 0,2 1 0 0 0,-1 1 0 0 0,2-1 1 0 0,0 1-1 0 0,1 1 0 0 0,0-1 0 0 0,-1 11-304 0 0,5-19 111 0 0,-1 1-1 0 0,2 0 1 0 0,-1 0 0 0 0,1 0-1 0 0,0 0 1 0 0,1 0 0 0 0,0 0-1 0 0,0 0 1 0 0,1 0 0 0 0,0 0 0 0 0,0 0-1 0 0,1 0 1 0 0,0 0 0 0 0,1 0-1 0 0,-1-1 1 0 0,1 1 0 0 0,1-1-1 0 0,-1 0 1 0 0,1 0 0 0 0,1 0-1 0 0,-1 0 1 0 0,1-1 0 0 0,0 0-1 0 0,1 0 1 0 0,-1 0 0 0 0,1 0-1 0 0,0-1 1 0 0,1 0 0 0 0,-1-1-1 0 0,1 1 1 0 0,0-1 0 0 0,0 0-1 0 0,1-1 1 0 0,-1 0 0 0 0,1 0-1 0 0,0 0-110 0 0,5-1 70 0 0,0-1 0 0 0,0 1 0 0 0,0-2 0 0 0,0 0 0 0 0,1-1 0 0 0,-1 0 0 0 0,0-1 0 0 0,0 0 0 0 0,0-1 0 0 0,0 0 0 0 0,-1-1 0 0 0,1-1 0 0 0,-1 0 0 0 0,0-1 0 0 0,0 0 0 0 0,-1 0 0 0 0,0-1 0 0 0,0-1 0 0 0,2-3-70 0 0,-8 7-7 0 0,0 0 1 0 0,0-1-1 0 0,-1 1 0 0 0,0-1 0 0 0,0 0 1 0 0,0-1-1 0 0,-1 1 0 0 0,1-1 1 0 0,-1 1-1 0 0,-1-1 0 0 0,1 0 1 0 0,-1 0-1 0 0,0 0 0 0 0,0-1 0 0 0,-1 1 1 0 0,0 0-1 0 0,0-1 0 0 0,0 1 1 0 0,-1 0-1 0 0,0-1 0 0 0,0 1 1 0 0,-1-1-1 0 0,1 1 0 0 0,-2 0 1 0 0,0-3 6 0 0,-2 0-45 0 0,0 0 1 0 0,-1 0 0 0 0,-1 0-1 0 0,1 1 1 0 0,-1 0 0 0 0,-1 0 0 0 0,1 1-1 0 0,-1 0 1 0 0,-1 0 0 0 0,1 0-1 0 0,-1 1 1 0 0,0 0 0 0 0,-1 1 0 0 0,1 0-1 0 0,-1 0 1 0 0,0 1 0 0 0,-1 0 0 0 0,1 0-1 0 0,0 1 1 0 0,-1 1 0 0 0,0-1-1 0 0,0 2 1 0 0,-1-1 44 0 0,-90 21-3880 0 0,93-13 2793 0 0,3 0-143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0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1 992 1532 0 0,'0'0'676'0'0,"0"0"-34"0"0,0 0-84 0 0,0 0-108 0 0,7 1-12 0 0,75 2 784 0 0,-29-12-944 0 0,-1-2 0 0 0,0-3 0 0 0,0-2 0 0 0,-2-2 0 0 0,0-2 1 0 0,-1-3-1 0 0,11-8-278 0 0,-59 30-27 0 0,1 0 1 0 0,-1 0 0 0 0,0 1-1 0 0,1-1 1 0 0,-1 0-1 0 0,0 0 1 0 0,0-1 0 0 0,0 1-1 0 0,0 0 1 0 0,0 0 0 0 0,0-1-1 0 0,0 1 1 0 0,0 0 0 0 0,-1-1-1 0 0,1 1 1 0 0,0 0-1 0 0,-1-1 1 0 0,1 1 0 0 0,-1-1-1 0 0,0 0 1 0 0,1 1 0 0 0,-1-1-1 0 0,0 1 1 0 0,0-1 0 0 0,0 1-1 0 0,0-1 1 0 0,0 0-1 0 0,0 1 1 0 0,-1-1 0 0 0,1 1-1 0 0,-1-1 1 0 0,1 1 0 0 0,-1-1-1 0 0,1 1 1 0 0,-1-1 0 0 0,0 1-1 0 0,1 0 1 0 0,-1-1-1 0 0,0 1 1 0 0,0 0 0 0 0,0 0-1 0 0,0-1 1 0 0,0 1 0 0 0,0 0-1 0 0,-1 0 1 0 0,1 0 0 0 0,0 0-1 0 0,0 1 1 0 0,-1-1-1 0 0,1 0 1 0 0,-1 0 0 0 0,1 1-1 0 0,-1-1 1 0 0,1 1 0 0 0,-1-1-1 0 0,1 1 1 0 0,-1 0 0 0 0,1 0-1 0 0,-1-1 1 0 0,1 1-1 0 0,-1 0 1 0 0,0 0 0 0 0,1 1-1 0 0,-1-1 1 0 0,1 0 0 0 0,-1 0-1 0 0,1 1 1 0 0,-2 0 26 0 0,-16-4 41 0 0,0 1 1 0 0,0 1 0 0 0,0 0-1 0 0,0 2 1 0 0,-1 0-1 0 0,1 1 1 0 0,0 1-1 0 0,0 1 1 0 0,1 1-1 0 0,-1 0 1 0 0,1 2-1 0 0,0 0 1 0 0,1 1 0 0 0,0 0-1 0 0,0 2 1 0 0,0 0-1 0 0,2 0 1 0 0,-1 2-1 0 0,1 0 1 0 0,1 1-1 0 0,0 0 1 0 0,1 1 0 0 0,0 1-1 0 0,1 0 1 0 0,-9 15-42 0 0,16-22 40 0 0,1 0 0 0 0,0 0 0 0 0,1 0 0 0 0,0 0 0 0 0,0 0 0 0 0,1 1-1 0 0,0-1 1 0 0,0 1 0 0 0,1 0 0 0 0,0-1 0 0 0,0 1 0 0 0,1 0 0 0 0,0 0 0 0 0,1-1 0 0 0,0 1 0 0 0,0 0 0 0 0,1 0 0 0 0,0-1 0 0 0,1 1 0 0 0,0-1 0 0 0,0 0 0 0 0,0 0 0 0 0,1 0 0 0 0,1 0 0 0 0,-1-1 0 0 0,1 0 0 0 0,0 0 0 0 0,1 0 0 0 0,0 0 0 0 0,0-1 0 0 0,5 5-40 0 0,6 0-217 0 0,0 0 0 0 0,1-1 0 0 0,0-1 0 0 0,0 0 0 0 0,1-1 0 0 0,0-2 0 0 0,0 1 0 0 0,1-2 0 0 0,0-1 0 0 0,0-1 0 0 0,0 0 0 0 0,0-1 0 0 0,0-1-1 0 0,1-2 1 0 0,1 0 217 0 0,26-3-1347 0 0,39-16 36 0 0</inkml:trace>
  <inkml:trace contextRef="#ctx0" brushRef="#br0" timeOffset="589.834">751 0 1316 0 0,'3'12'3520'0'0,"-6"19"-3215"0"0,2-28-43 0 0,-26 365 2864 0 0,27-349-2999 0 0,2 0 1 0 0,1 0 0 0 0,0 0-1 0 0,1 0 1 0 0,1-1 0 0 0,1 0-1 0 0,0 0 1 0 0,2 0 0 0 0,4 7-128 0 0,-11-22-18 0 0,1 0 1 0 0,0 0-1 0 0,0 0 1 0 0,0 0-1 0 0,1 0 1 0 0,-1-1-1 0 0,1 1 1 0 0,-1-1-1 0 0,1 1 1 0 0,0-1-1 0 0,0 0 1 0 0,0 0-1 0 0,0 0 1 0 0,0-1-1 0 0,1 1 0 0 0,-1-1 1 0 0,0 0-1 0 0,1 0 1 0 0,-1 0-1 0 0,1 0 1 0 0,-1 0-1 0 0,1-1 1 0 0,-1 0-1 0 0,1 0 1 0 0,0 0-1 0 0,-1 0 1 0 0,1 0-1 0 0,-1-1 1 0 0,1 1-1 0 0,2-2 18 0 0,-2 1-255 0 0,1 0-1 0 0,-1 0 1 0 0,1-1-1 0 0,-1 0 1 0 0,0 0-1 0 0,1 0 1 0 0,-1-1-1 0 0,0 1 1 0 0,0-1-1 0 0,-1 0 0 0 0,1 0 1 0 0,-1 0-1 0 0,1-1 1 0 0,-1 1-1 0 0,0-1 1 0 0,0 0-1 0 0,-1 0 1 0 0,1 0-1 0 0,-1 0 1 0 0,0 0-1 0 0,0-1 1 0 0,0 1-1 0 0,0-1 256 0 0,2-16-1515 0 0</inkml:trace>
  <inkml:trace contextRef="#ctx0" brushRef="#br0" timeOffset="840.657">468 386 1184 0 0,'-7'8'6183'0'0,"42"-11"-5190"0"0,229-60-751 0 0,-94 4-5656 0 0,-139 47 3994 0 0</inkml:trace>
  <inkml:trace contextRef="#ctx0" brushRef="#br0" timeOffset="1334.422">1121 126 1128 0 0,'10'10'204'0'0,"0"0"0"0"0,-1 0 0 0 0,0 1 0 0 0,-1 0 0 0 0,0 1 0 0 0,-1 0 0 0 0,0 0-1 0 0,-1 0 1 0 0,0 1 0 0 0,-1 0 0 0 0,0 0 0 0 0,-1 1 0 0 0,1 9-204 0 0,-3-16 159 0 0,0 0-1 0 0,-1 0 1 0 0,0 0 0 0 0,0 1-1 0 0,0-1 1 0 0,-1 0-1 0 0,0 0 1 0 0,-1 1 0 0 0,0-1-1 0 0,0 0 1 0 0,0 0 0 0 0,-1 0-1 0 0,0 0 1 0 0,0 0 0 0 0,-1 0-1 0 0,0 0 1 0 0,0-1 0 0 0,-1 1-1 0 0,0-1 1 0 0,0 0-1 0 0,0 0 1 0 0,-1 0 0 0 0,1-1-1 0 0,-1 0 1 0 0,-1 0 0 0 0,1 0-1 0 0,-1 0 1 0 0,0-1 0 0 0,0 0-1 0 0,0 0 1 0 0,-2 0-159 0 0,7-4 119 0 0,6-18-142 0 0,0-1 1 0 0,1 1-1 0 0,1 1 0 0 0,0-1 0 0 0,2 1 0 0 0,0 0 0 0 0,1 1 1 0 0,0 0-1 0 0,1 1 0 0 0,1 0 0 0 0,1 0 0 0 0,0 2 1 0 0,1-1 22 0 0,-13 13-3 0 0,152-169-621 0 0,-167 182 687 0 0,1 1 0 0 0,1 0 1 0 0,0 1-1 0 0,1 0 0 0 0,1 1 0 0 0,0 0 0 0 0,1 1 0 0 0,0 0 0 0 0,1 0 0 0 0,1 1 0 0 0,1 0 0 0 0,1 0 0 0 0,0 1 0 0 0,1 0 0 0 0,1-1 0 0 0,-1 15-63 0 0,7-24-75 0 0,0 1-1 0 0,0-1 1 0 0,1 0-1 0 0,1 0 1 0 0,-1 0 0 0 0,1 0-1 0 0,1-1 1 0 0,-1 0-1 0 0,1 0 1 0 0,0 0-1 0 0,1-1 1 0 0,0 0-1 0 0,0 0 1 0 0,0-1 0 0 0,0 0-1 0 0,1 0 1 0 0,0 0-1 0 0,0-1 1 0 0,0-1-1 0 0,1 1 1 0 0,-1-1-1 0 0,1-1 1 0 0,0 1 0 0 0,0-1-1 0 0,0-1 1 0 0,0 0-1 0 0,1 0 76 0 0,137 7-4381 0 0,-117-8 2885 0 0</inkml:trace>
  <inkml:trace contextRef="#ctx0" brushRef="#br0" timeOffset="1740.389">2151 420 1008 0 0,'-7'2'205'0'0,"0"1"0"0"0,0 0 0 0 0,1 0 0 0 0,-1 0 0 0 0,0 0 0 0 0,1 1 0 0 0,0 1 0 0 0,0-1 1 0 0,0 1-1 0 0,0 0 0 0 0,1 0 0 0 0,0 0 0 0 0,0 1 0 0 0,0 0 0 0 0,1 0 0 0 0,0 0 0 0 0,0 0 0 0 0,0 1 0 0 0,1-1 0 0 0,0 1 0 0 0,0 0 0 0 0,1 0 0 0 0,0 0 0 0 0,-1 6-205 0 0,-4 19 357 0 0,1 2-1 0 0,1-1 1 0 0,2 0-1 0 0,2 1 1 0 0,0 0-1 0 0,3-1 1 0 0,1 1-1 0 0,1-1 1 0 0,2 1-1 0 0,1-2 1 0 0,1 1-1 0 0,2-1 1 0 0,4 6-357 0 0,-10-25 50 0 0,49 242-497 0 0,-53-248 302 0 0,0-1-1 0 0,-1 1 1 0 0,0-1 0 0 0,0 0 0 0 0,0 1-1 0 0,-1-1 1 0 0,0 0 0 0 0,-1 0 0 0 0,1 0-1 0 0,-1 0 1 0 0,0 0 0 0 0,0-1-1 0 0,-1 0 1 0 0,0 1 0 0 0,0-1 0 0 0,-3 3 145 0 0,-64 21-4388 0 0,50-29 3065 0 0</inkml:trace>
  <inkml:trace contextRef="#ctx0" brushRef="#br0" timeOffset="2018.786">1721 1025 1452 0 0,'8'-9'3931'0'0,"19"-8"-1630"0"0,109-22-1443 0 0,67-29-3798 0 0,-126 42 1212 0 0,-35 12 470 0 0</inkml:trace>
  <inkml:trace contextRef="#ctx0" brushRef="#br0" timeOffset="2296.939">2491 1044 1588 0 0,'-79'155'4171'0'0,"-44"122"-2266"0"0,109-254-2697 0 0,-1-16-3338 0 0,15-7 2604 0 0</inkml:trace>
  <inkml:trace contextRef="#ctx0" brushRef="#br0" timeOffset="2547.139">2179 1122 1664 0 0,'18'-6'4506'0'0,"27"34"-3854"0"0,-29-16-195 0 0,181 98 663 0 0,-57-56-4123 0 0,-96-46 116 0 0,-40-8 1478 0 0</inkml:trace>
  <inkml:trace contextRef="#ctx0" brushRef="#br0" timeOffset="2796.238">2753 560 1544 0 0,'-11'9'252'0'0,"0"1"0"0"0,0 0 0 0 0,1 0-1 0 0,0 2 1 0 0,1-1 0 0 0,1 1 0 0 0,0 0 0 0 0,0 1 0 0 0,1-1-1 0 0,1 2 1 0 0,0-1 0 0 0,0 1 0 0 0,2 0 0 0 0,0 0 0 0 0,0 0-1 0 0,1 0 1 0 0,1 1 0 0 0,1-1 0 0 0,0 1 0 0 0,1 0 0 0 0,1 9-252 0 0,-1-14 32 0 0,1 0 0 0 0,1-1-1 0 0,-1 1 1 0 0,2 0 0 0 0,-1-1 0 0 0,2 0 0 0 0,-1 1 0 0 0,1-1 0 0 0,0 0 0 0 0,1-1 0 0 0,0 1 0 0 0,0-1 0 0 0,1 0 0 0 0,0 0 0 0 0,1-1 0 0 0,0 0 0 0 0,0 0 0 0 0,3 2-32 0 0,-4-4-347 0 0,1 0 0 0 0,-1 0 0 0 0,1-1 1 0 0,0 0-1 0 0,0 0 0 0 0,0-1 0 0 0,1 0 0 0 0,-1 0 1 0 0,1-1-1 0 0,0 0 0 0 0,0 0 0 0 0,0-1 1 0 0,0 0-1 0 0,7 0 347 0 0,-5-1-1565 0 0</inkml:trace>
  <inkml:trace contextRef="#ctx0" brushRef="#br0" timeOffset="3185.897">2872 687 1112 0 0,'9'12'252'0'0,"0"0"0"0"0,-1 1 0 0 0,0 0 0 0 0,-1 0 0 0 0,0 0 1 0 0,-1 1-1 0 0,-1 0 0 0 0,0 0 0 0 0,-1 1 0 0 0,0-1 0 0 0,-2 1 0 0 0,1 3-252 0 0,-2-13 122 0 0,-1 0-1 0 0,0 1 1 0 0,0-1-1 0 0,0 0 1 0 0,-1 0 0 0 0,0 0-1 0 0,0 0 1 0 0,0 0 0 0 0,0 0-1 0 0,-1-1 1 0 0,0 1-1 0 0,0 0 1 0 0,0-1 0 0 0,0 1-1 0 0,-1-1 1 0 0,0 0-1 0 0,0 0 1 0 0,0 0 0 0 0,0 0-1 0 0,-1 0 1 0 0,1-1-1 0 0,-1 1 1 0 0,0-1 0 0 0,0 0-1 0 0,0 0 1 0 0,-1-1-1 0 0,1 1 1 0 0,-5 1-122 0 0,8-4 105 0 0,0-2-113 0 0,0 0 0 0 0,0 0 0 0 0,0 0 1 0 0,0 0-1 0 0,0 0 0 0 0,0-1 0 0 0,1 1 1 0 0,-1 0-1 0 0,1-1 0 0 0,0 1 0 0 0,0 0 1 0 0,-1-1-1 0 0,2 1 0 0 0,-1-1 0 0 0,0 1 0 0 0,0 0 1 0 0,1-1-1 0 0,-1 1 0 0 0,1 0 0 0 0,0 0 1 0 0,0-1-1 0 0,0 1 0 0 0,0 0 0 0 0,0 0 1 0 0,0 0-1 0 0,0 0 0 0 0,1 0 0 0 0,0-1 8 0 0,2-4-64 0 0,-1 0 0 0 0,1 0-1 0 0,1 0 1 0 0,-1 1 0 0 0,1 0-1 0 0,0 0 1 0 0,1 0 0 0 0,-1 0-1 0 0,1 1 1 0 0,0 0 0 0 0,1 0-1 0 0,-1 1 1 0 0,1 0 0 0 0,0 0 0 0 0,0 0-1 0 0,0 1 1 0 0,1 0 0 0 0,-1 0-1 0 0,5 0 65 0 0,-12 3-32 0 0,0 0 89 0 0,23 29 238 0 0,-21-23-388 0 0,0 0 0 0 0,1 0-1 0 0,-1 0 1 0 0,1 0 0 0 0,1 0-1 0 0,-1-1 1 0 0,1 0 0 0 0,0 1-1 0 0,0-1 1 0 0,0-1 0 0 0,1 1 0 0 0,0 0-1 0 0,0-1 1 0 0,0 0 0 0 0,0 0-1 0 0,1-1 1 0 0,-1 0 0 0 0,1 0-1 0 0,0 0 1 0 0,0 0 0 0 0,0-1-1 0 0,4 1 94 0 0,5-7-1274 0 0,15-16-58 0 0</inkml:trace>
  <inkml:trace contextRef="#ctx0" brushRef="#br0" timeOffset="3454.004">3342 413 1480 0 0,'59'152'3171'0'0,"-50"-124"-2807"0"0,-1 1 0 0 0,-1 0-1 0 0,-1 1 1 0 0,-2-1 0 0 0,-1 1 0 0 0,-1 0-1 0 0,-2 21-363 0 0,-1-42-5 0 0,-1 0 0 0 0,1 0-1 0 0,-1 0 1 0 0,-1 0 0 0 0,0 0-1 0 0,0-1 1 0 0,0 1 0 0 0,-1-1 0 0 0,-1 0-1 0 0,1 0 1 0 0,-1 0 0 0 0,-1-1-1 0 0,0 1 1 0 0,1-1 0 0 0,-2-1-1 0 0,1 1 1 0 0,-1-1 0 0 0,0 0 0 0 0,-1-1-1 0 0,1 0 1 0 0,-1 0 0 0 0,0 0-1 0 0,-2 0 6 0 0,7-5-1282 0 0,-8-2-1374 0 0,0-9 1379 0 0</inkml:trace>
  <inkml:trace contextRef="#ctx0" brushRef="#br0" timeOffset="4292.712">3953 747 856 0 0,'-9'-4'214'0'0,"-1"0"1"0"0,1 1-1 0 0,-1 0 0 0 0,0 1 0 0 0,0 0 1 0 0,0 0-1 0 0,0 1 0 0 0,0 0 1 0 0,0 1-1 0 0,-1 0 0 0 0,1 1 0 0 0,0 0 1 0 0,0 0-1 0 0,0 1 0 0 0,0 0 1 0 0,0 1-1 0 0,1 0 0 0 0,-1 1 0 0 0,1 0 1 0 0,-1 0-1 0 0,1 1 0 0 0,1 1 1 0 0,-1-1-1 0 0,1 1 0 0 0,0 0 0 0 0,0 1 1 0 0,1 0-1 0 0,0 0 0 0 0,0 1 1 0 0,1 0-1 0 0,-1 0 0 0 0,2 1 0 0 0,-3 3-214 0 0,7-11 16 0 0,0 0-1 0 0,0 1 0 0 0,0-1 0 0 0,1 0 0 0 0,-1 0 0 0 0,0 1 1 0 0,0-1-1 0 0,1 0 0 0 0,-1 1 0 0 0,1-1 0 0 0,-1 1 0 0 0,1-1 1 0 0,0 1-1 0 0,0-1 0 0 0,0 1 0 0 0,-1-1 0 0 0,1 1 0 0 0,1-1 1 0 0,-1 1-1 0 0,0-1 0 0 0,0 1 0 0 0,0-1 0 0 0,1 1 0 0 0,-1-1 1 0 0,1 1-1 0 0,-1-1 0 0 0,1 0 0 0 0,0 1 0 0 0,-1-1 0 0 0,1 0 1 0 0,0 1-1 0 0,0-1 0 0 0,0 0 0 0 0,0 0 0 0 0,0 0 0 0 0,0 0 1 0 0,0 0-1 0 0,0 0 0 0 0,1 0 0 0 0,-1 0 0 0 0,0-1 0 0 0,1 1 1 0 0,-1 0-1 0 0,0-1 0 0 0,1 1 0 0 0,-1-1 0 0 0,1 1 0 0 0,-1-1 1 0 0,1 0-1 0 0,-1 1 0 0 0,1-1 0 0 0,-1 0 0 0 0,1 0 0 0 0,-1 0 0 0 0,1 0 1 0 0,-1-1-1 0 0,1 1 0 0 0,-1 0 0 0 0,1 0 0 0 0,-1-1 0 0 0,1 1 1 0 0,-1-1-1 0 0,1 0-15 0 0,11-2-5 0 0,0 0 1 0 0,0-1-1 0 0,0-1 1 0 0,0 0 0 0 0,-1 0-1 0 0,0-2 1 0 0,0 1-1 0 0,-1-1 1 0 0,0-1-1 0 0,0 0 1 0 0,-1-1-1 0 0,9-8 5 0 0,-6 2 69 0 0,-1 0-1 0 0,-1 0 0 0 0,0-1 1 0 0,-1 0-1 0 0,-1-1 1 0 0,0-1-1 0 0,-1 1 0 0 0,-1-1 1 0 0,-1 0-1 0 0,0-1 0 0 0,-2 1 1 0 0,0-1-1 0 0,-1 0 0 0 0,0-12-68 0 0,2-19 1820 0 0,-1 41-855 0 0,1 32-843 0 0,74 325-1100 0 0,-73-306-980 0 0,-6-41 1485 0 0,0-1 26 0 0,0 0-44 0 0,-4 5-1386 0 0,4-13 1803 0 0,0 0 0 0 0,1 0-1 0 0,0-1 1 0 0,0 1 0 0 0,1 0-1 0 0,0 0 1 0 0,0 0 0 0 0,1 0-1 0 0,0 1 1 0 0,1-1 0 0 0,-1 1-1 0 0,2 0 1 0 0,3-6 74 0 0,-3 5 108 0 0,1 0 0 0 0,1 0 1 0 0,-1 1-1 0 0,1-1 0 0 0,1 1 0 0 0,-1 1 0 0 0,1 0 0 0 0,0 0 1 0 0,1 0-1 0 0,-1 1 0 0 0,1 0 0 0 0,0 1 0 0 0,2-1-108 0 0,-8 5 20 0 0,0 0 0 0 0,0 0 0 0 0,0 0 0 0 0,1 0 0 0 0,-1 0-1 0 0,0 1 1 0 0,0-1 0 0 0,0 1 0 0 0,0 0 0 0 0,0 0 0 0 0,0 0-1 0 0,0 0 1 0 0,0 0 0 0 0,-1 1 0 0 0,1-1 0 0 0,0 1 0 0 0,-1 0-1 0 0,1 0 1 0 0,-1 0 0 0 0,1 0 0 0 0,-1 0 0 0 0,0 1 0 0 0,0-1 0 0 0,0 1-1 0 0,0-1 1 0 0,0 2-20 0 0,-1-3 17 0 0,4 7 114 0 0,0-1-1 0 0,0 1 1 0 0,-1 0 0 0 0,0 1-1 0 0,-1-1 1 0 0,0 0 0 0 0,0 1-1 0 0,-1 0 1 0 0,0 0 0 0 0,0 0-1 0 0,-1 0 1 0 0,0 0 0 0 0,-1 0 0 0 0,0 0-1 0 0,0 0 1 0 0,-1 1-131 0 0,85-105 226 0 0,-28 26-291 0 0,-115 192 73 0 0,58-120-104 0 0,0 0 0 0 0,1 0 0 0 0,-1 1 0 0 0,0-1 0 0 0,1 0 0 0 0,0 1 1 0 0,0-1-1 0 0,0 0 0 0 0,0 1 0 0 0,0-1 0 0 0,1 0 0 0 0,0 0 0 0 0,-1 1 0 0 0,1-1 0 0 0,0 0 0 0 0,1 0 0 0 0,-1 0 0 0 0,1 0 1 0 0,-1 0-1 0 0,1 0 0 0 0,0 0 0 0 0,0-1 0 0 0,0 1 0 0 0,0 0 0 0 0,0-1 0 0 0,1 0 0 0 0,-1 0 0 0 0,1 1 0 0 0,0-1 0 0 0,-1-1 0 0 0,1 1 1 0 0,0 0-1 0 0,0-1 0 0 0,0 0 0 0 0,0 1 0 0 0,1-1 0 0 0,-1 0 0 0 0,0-1 0 0 0,0 1 0 0 0,3 0 96 0 0,34 2-2811 0 0,-26-3 1445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1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1075 1304 0 0,'43'-1'5638'0'0,"100"-10"-4351"0"0,14-4-678 0 0,82-23-4833 0 0,-226 32 2868 0 0,-5 0 30 0 0</inkml:trace>
  <inkml:trace contextRef="#ctx0" brushRef="#br0" timeOffset="247.06">297 769 1492 0 0,'-17'3'3607'0'0,"-19"48"-2573"0"0,28-29-962 0 0,0 0 1 0 0,1 1 0 0 0,2 0 0 0 0,0 0-1 0 0,1 0 1 0 0,2 1 0 0 0,0-1 0 0 0,1 1-1 0 0,2 0 1 0 0,0-1 0 0 0,2 1 0 0 0,0-1-1 0 0,2 0 1 0 0,0 0 0 0 0,2 0 0 0 0,3 6-73 0 0,53 112-4869 0 0,-47-125 3645 0 0</inkml:trace>
  <inkml:trace contextRef="#ctx0" brushRef="#br0" timeOffset="527.958">854 434 1044 0 0,'-18'12'307'0'0,"1"0"-1"0"0,1 1 1 0 0,0 0-1 0 0,1 1 1 0 0,1 1-1 0 0,0 1 1 0 0,1 0-1 0 0,0 1 1 0 0,1 0 0 0 0,1 0-1 0 0,1 2 1 0 0,1-1-1 0 0,0 1 1 0 0,1 0-1 0 0,2 1 1 0 0,0 0-1 0 0,0 0 1 0 0,2 0 0 0 0,1 1-1 0 0,0 0 1 0 0,2-1-1 0 0,0 1 1 0 0,2 16-307 0 0,2 4 227 0 0,1 1 1 0 0,3-1 0 0 0,1 0 0 0 0,2-1-1 0 0,1 0 1 0 0,3 0 0 0 0,11 23-228 0 0,25 82-225 0 0,-36-101 59 0 0,19 90-1888 0 0,-38-41-2364 0 0,-9-50 3088 0 0</inkml:trace>
  <inkml:trace contextRef="#ctx0" brushRef="#br0" timeOffset="962.909">979 1930 1372 0 0,'-10'4'321'0'0,"1"0"-1"0"0,0 0 1 0 0,0 1-1 0 0,1 0 0 0 0,-1 1 1 0 0,1-1-1 0 0,0 2 1 0 0,1-1-1 0 0,-1 1 1 0 0,1 0-1 0 0,1 1 1 0 0,-1 0-1 0 0,1 0 1 0 0,1 0-1 0 0,0 1 1 0 0,0 0-1 0 0,0 0 1 0 0,1 0-1 0 0,0 0 1 0 0,1 1-1 0 0,0-1 1 0 0,1 1-1 0 0,0 0 0 0 0,0 1-320 0 0,2-8 29 0 0,1 1-1 0 0,-1-1 0 0 0,1 0 1 0 0,0 0-1 0 0,0 0 0 0 0,0 0 0 0 0,0 0 1 0 0,0 0-1 0 0,1 0 0 0 0,-1 0 0 0 0,1 0 1 0 0,0 0-1 0 0,0-1 0 0 0,0 1 0 0 0,0-1 1 0 0,0 0-1 0 0,0 1 0 0 0,1-1 0 0 0,-1 0 1 0 0,1 0-1 0 0,0-1 0 0 0,-1 1 0 0 0,1 0 1 0 0,0-1-1 0 0,0 0 0 0 0,0 1 0 0 0,0-1 1 0 0,0-1-1 0 0,1 1 0 0 0,-1 0 0 0 0,0-1 1 0 0,0 1-1 0 0,0-1 0 0 0,1 0 0 0 0,0 0-28 0 0,109-13 153 0 0,-106 10-216 0 0,0 0-1 0 0,-1-1 1 0 0,0 0 0 0 0,0 0-1 0 0,0-1 1 0 0,0 1-1 0 0,-1-1 1 0 0,1-1 0 0 0,-1 1-1 0 0,-1-1 1 0 0,1 0 0 0 0,-1 0-1 0 0,0 0 1 0 0,0 0 0 0 0,-1-1-1 0 0,0 0 1 0 0,0 0 0 0 0,0 0-1 0 0,-1 0 1 0 0,0 0 0 0 0,-1 0-1 0 0,0 0 1 0 0,0-1-1 0 0,0 1 1 0 0,-1 0 0 0 0,0-1-1 0 0,0 1 1 0 0,-1-1 0 0 0,0 1-1 0 0,0 0 1 0 0,-1 0 0 0 0,0-1-1 0 0,0 1 1 0 0,0 0 0 0 0,-1 1-1 0 0,0-1 1 0 0,-1 0 0 0 0,1 1-1 0 0,-1 0 1 0 0,-1 0-1 0 0,1 0 1 0 0,-1 0 0 0 0,0 1-1 0 0,0-1 1 0 0,-1 1 0 0 0,-3-2 63 0 0,-93-98-4513 0 0,79 78 3163 0 0</inkml:trace>
  <inkml:trace contextRef="#ctx0" brushRef="#br0" timeOffset="1308.276">1081 149 1312 0 0,'0'0'172'0'0,"1"0"-1"0"0,-1 0 0 0 0,1 0 1 0 0,-1 0-1 0 0,0 0 1 0 0,1 0-1 0 0,-1 0 0 0 0,0 0 1 0 0,1 0-1 0 0,-1 0 0 0 0,0 0 1 0 0,1 0-1 0 0,-1 0 1 0 0,1-1-1 0 0,-1 1 0 0 0,0 0 1 0 0,0 0-1 0 0,1 0 1 0 0,-1-1-1 0 0,0 1 0 0 0,1 0 1 0 0,-1-1-1 0 0,0 1 1 0 0,0 0-1 0 0,1 0 0 0 0,-1-1 1 0 0,0 1-1 0 0,0 0 1 0 0,0-1-1 0 0,1 1 0 0 0,-1 0 1 0 0,0-1-1 0 0,0 1 1 0 0,0-1-1 0 0,0 1 0 0 0,0 0 1 0 0,0-1-1 0 0,0 1 1 0 0,0 0-1 0 0,0-1 0 0 0,0 1 1 0 0,0-1-172 0 0,46 215 561 0 0,-9-52-3562 0 0,-23-52-646 0 0,-12-68 2191 0 0</inkml:trace>
  <inkml:trace contextRef="#ctx0" brushRef="#br0" timeOffset="2332.003">1356 1210 1060 0 0,'7'18'1206'0'0,"63"-3"-114"0"0,-56-16-1046 0 0,0 0-1 0 0,-1-2 1 0 0,1 0-1 0 0,-1 0 0 0 0,0-1 1 0 0,0-1-1 0 0,0 0 1 0 0,0-1-1 0 0,-1 0 1 0 0,0-1-1 0 0,0 0 1 0 0,-1-1-1 0 0,0 0 0 0 0,0-1 1 0 0,-1 0-1 0 0,0-1 1 0 0,-1 0-1 0 0,0-1 1 0 0,0 1-1 0 0,5-11-45 0 0,-13 18-20 0 0,-1 0 0 0 0,1 0 0 0 0,-1 0 0 0 0,0 1 0 0 0,0-1 0 0 0,0 0 0 0 0,0 0 0 0 0,0 0 0 0 0,-1 0 0 0 0,1 0 0 0 0,-1 0 0 0 0,0 0 0 0 0,0 0 0 0 0,0 1 0 0 0,0-1 0 0 0,0 0-1 0 0,-1 1 1 0 0,1-1 0 0 0,-1 1 0 0 0,0-1 0 0 0,1 1 0 0 0,-1 0 0 0 0,0 0 0 0 0,-1 0 0 0 0,1 0 0 0 0,0 0 0 0 0,0 0 0 0 0,-1 1 0 0 0,1-1 0 0 0,-1 1 0 0 0,0-1 0 0 0,1 1 0 0 0,-1 0 0 0 0,0 0 0 0 0,0 0 0 0 0,-1 0 20 0 0,-114-8 277 0 0,104 11-186 0 0,1 1 1 0 0,0 1-1 0 0,0 0 0 0 0,0 1 1 0 0,1 0-1 0 0,-1 1 0 0 0,1 1 1 0 0,1 0-1 0 0,-1 0 0 0 0,1 1 1 0 0,0 1-1 0 0,1 0 0 0 0,0 0 1 0 0,0 1-1 0 0,1 0 0 0 0,1 0 1 0 0,0 1-1 0 0,0 1 1 0 0,1-1-1 0 0,0 1 0 0 0,1 0 1 0 0,0 1-1 0 0,1-1 0 0 0,1 1 1 0 0,0 0-1 0 0,0 1 0 0 0,-1 12-91 0 0,7-17 28 0 0,0-1-1 0 0,1 1 1 0 0,0-1 0 0 0,0 0-1 0 0,1 0 1 0 0,0 0-1 0 0,0 0 1 0 0,1-1-1 0 0,0 1 1 0 0,0-1-1 0 0,1 0 1 0 0,0-1 0 0 0,0 1-1 0 0,0-1 1 0 0,1-1-1 0 0,0 1 1 0 0,0-1-1 0 0,0 0 1 0 0,1-1 0 0 0,0 0-1 0 0,0 0 1 0 0,0 0-1 0 0,0-1 1 0 0,0 0-1 0 0,1-1 1 0 0,3 1-28 0 0,7 2-447 0 0,0 0-1 0 0,0-1 1 0 0,0-1-1 0 0,1-1 1 0 0,0-1 0 0 0,-1 0-1 0 0,1-2 1 0 0,-1 0 0 0 0,15-3 447 0 0,38-11-1520 0 0</inkml:trace>
  <inkml:trace contextRef="#ctx0" brushRef="#br0" timeOffset="2796.437">1859 361 936 0 0,'-2'25'5778'0'0,"-8"75"-5157"0"0,-9 181 1146 0 0,19-273-1746 0 0,-1 0-1 0 0,1-1 1 0 0,1 1-1 0 0,-1 0 0 0 0,1 0 1 0 0,1-1-1 0 0,0 1 1 0 0,0 0-1 0 0,0-1 1 0 0,1 0-1 0 0,0 1 1 0 0,0-1-1 0 0,1-1 1 0 0,0 1-1 0 0,0 0 0 0 0,0-1 1 0 0,1 0-1 0 0,0 0 1 0 0,0 0-1 0 0,1 0 1 0 0,0-1-1 0 0,0 0 1 0 0,0 0-1 0 0,0-1 1 0 0,1 0-1 0 0,0 0 0 0 0,0 0 1 0 0,0-1-1 0 0,0 0 1 0 0,0 0-1 0 0,7 1-20 0 0,-9-4-258 0 0,1 0 0 0 0,-1 0 0 0 0,0 0-1 0 0,0-1 1 0 0,1 0 0 0 0,-1 0 0 0 0,0 0-1 0 0,0-1 1 0 0,0 1 0 0 0,0-1 0 0 0,0 0 0 0 0,-1-1-1 0 0,1 1 1 0 0,-1-1 0 0 0,1 0 0 0 0,-1 0-1 0 0,0 0 1 0 0,0-1 0 0 0,0 1 0 0 0,-1-1 0 0 0,1 0-1 0 0,-1 0 1 0 0,0-1 0 0 0,0 1 0 0 0,0 0-1 0 0,-1-1 1 0 0,2-3 258 0 0,6-14-1392 0 0</inkml:trace>
  <inkml:trace contextRef="#ctx0" brushRef="#br0" timeOffset="3016.866">1579 728 1212 0 0,'1'4'6974'0'0,"99"-17"-6202"0"0,-44 2-930 0 0,189-51-5732 0 0,-215 50 4448 0 0</inkml:trace>
  <inkml:trace contextRef="#ctx0" brushRef="#br0" timeOffset="3496.197">2187 496 1196 0 0,'7'8'230'0'0,"0"1"-1"0"0,-1 0 1 0 0,0 1-1 0 0,-1-1 0 0 0,1 1 1 0 0,-2 0-1 0 0,1 0 1 0 0,-2 1-1 0 0,1-1 1 0 0,-1 1-1 0 0,-1 0 1 0 0,0 0-1 0 0,-1 0 1 0 0,0 0-1 0 0,0 0 1 0 0,-1 0-1 0 0,-1 0 1 0 0,0 1-1 0 0,0-1 1 0 0,-1 0-1 0 0,0-1 1 0 0,-2 5-230 0 0,1-7 217 0 0,0 0 0 0 0,0 0 0 0 0,0 0 0 0 0,-1 0 0 0 0,0-1 1 0 0,-1 1-1 0 0,1-1 0 0 0,-2 0 0 0 0,1 0 0 0 0,-1-1 0 0 0,0 1 1 0 0,0-1-1 0 0,-1-1 0 0 0,-2 3-217 0 0,39-50 304 0 0,222-181-1694 0 0,-253 224 1530 0 0,-14 15 7 0 0,0 2 1 0 0,2 0-1 0 0,0 0 1 0 0,1 1 0 0 0,1 1-1 0 0,0 0 1 0 0,2 0-1 0 0,0 1 1 0 0,-3 14-148 0 0,12-30-45 0 0,0 0 1 0 0,0-1-1 0 0,0 1 0 0 0,1-1 0 0 0,-1 1 1 0 0,1 0-1 0 0,0-1 0 0 0,0 0 1 0 0,1 1-1 0 0,-1-1 0 0 0,1 0 1 0 0,0 1-1 0 0,0-1 0 0 0,1 0 1 0 0,-1 0-1 0 0,1-1 0 0 0,0 1 1 0 0,0 0-1 0 0,0-1 0 0 0,0 0 1 0 0,1 0-1 0 0,-1 0 0 0 0,4 2 45 0 0,6 2-574 0 0,0 0 0 0 0,1-1 0 0 0,-1 0 0 0 0,1-1-1 0 0,1-1 1 0 0,-1 0 0 0 0,1-1 0 0 0,-1-1 0 0 0,1 0 0 0 0,10 0 574 0 0,14 0-1394 0 0</inkml:trace>
  <inkml:trace contextRef="#ctx0" brushRef="#br0" timeOffset="3902.956">3073 746 1272 0 0,'-6'0'192'0'0,"-1"1"0"0"0,1 0 0 0 0,0 0 0 0 0,-1 0 1 0 0,1 1-1 0 0,0-1 0 0 0,0 1 0 0 0,0 1 0 0 0,0-1 0 0 0,0 1 0 0 0,1 0 0 0 0,-1 1 0 0 0,1-1 0 0 0,0 1 0 0 0,0 0 1 0 0,0 1-1 0 0,0-1 0 0 0,1 1 0 0 0,0 0 0 0 0,0 0 0 0 0,0 0 0 0 0,0 0 0 0 0,1 1 0 0 0,0-1 0 0 0,0 1 0 0 0,1 0 0 0 0,-1 0 1 0 0,1 0-1 0 0,1 0-192 0 0,-7 21 272 0 0,2 1 1 0 0,1 0-1 0 0,2-1 1 0 0,0 1-1 0 0,2 1 1 0 0,1-1-1 0 0,1 0 1 0 0,2 0-1 0 0,0 0 0 0 0,2-1 1 0 0,1 1-1 0 0,1-1 1 0 0,2 0-1 0 0,0-1 1 0 0,10 17-273 0 0,6 37 22 0 0,12 86-1481 0 0,-37-163 1271 0 0,-1 0 0 0 0,0 0 0 0 0,1 0 0 0 0,-1-1 0 0 0,0 1 0 0 0,0 0 0 0 0,-1 0 0 0 0,1-1 0 0 0,0 1 0 0 0,-1-1 0 0 0,0 1 0 0 0,1-1 0 0 0,-1 0 0 0 0,0 0 0 0 0,0 1 0 0 0,0-1 0 0 0,-1-1 0 0 0,1 1 0 0 0,0 0 0 0 0,-1 0 0 0 0,1-1-1 0 0,-1 0 1 0 0,0 1 0 0 0,1-1 0 0 0,-1 0 0 0 0,0 0 0 0 0,0-1 0 0 0,0 1 0 0 0,0 0 0 0 0,1-1 0 0 0,-1 0 0 0 0,0 0 0 0 0,0 0 0 0 0,-2 0 188 0 0,-8 0-1424 0 0</inkml:trace>
  <inkml:trace contextRef="#ctx0" brushRef="#br0" timeOffset="4196.914">2686 1328 1164 0 0,'197'-87'5562'0'0,"-140"75"-4909"0"0,-1 3 0 0 0,2 2 1 0 0,-1 2-1 0 0,41 4-653 0 0,50 31 577 0 0,-143-25-523 0 0,0 0 0 0 0,-1 0 1 0 0,1 1-1 0 0,-1-1 1 0 0,0 1-1 0 0,0 0 1 0 0,-1 0-1 0 0,0 1 1 0 0,0-1-1 0 0,0 0 0 0 0,-1 1 1 0 0,0 0-1 0 0,0-1 1 0 0,-1 1-1 0 0,0 0 1 0 0,0 0-1 0 0,-1 0 0 0 0,1 0 1 0 0,-1 0-1 0 0,-1 0 1 0 0,0 0-1 0 0,0 0 1 0 0,0 0-1 0 0,-1 0 0 0 0,1-1 1 0 0,-2 1-1 0 0,1 0 1 0 0,-3 3-55 0 0,-4 39 133 0 0,5 32 178 0 0,-4 27-2781 0 0,-14-98-4573 0 0,4-18 5560 0 0</inkml:trace>
  <inkml:trace contextRef="#ctx0" brushRef="#br0" timeOffset="4414.617">3156 1337 1804 0 0,'10'-1'4667'0'0,"18"22"-3739"0"0,-23-18-590 0 0,184 113 1595 0 0,-46-84-7382 0 0,-119-34 3978 0 0,8-11 1 0 0</inkml:trace>
  <inkml:trace contextRef="#ctx0" brushRef="#br0" timeOffset="4663.016">3568 814 1100 0 0,'-9'5'239'0'0,"1"0"-1"0"0,0 1 1 0 0,1 0 0 0 0,-1 0 0 0 0,1 0-1 0 0,1 1 1 0 0,-1 1 0 0 0,1-1-1 0 0,0 1 1 0 0,1 0 0 0 0,0 0-1 0 0,0 0 1 0 0,1 1 0 0 0,0 0-1 0 0,0 0 1 0 0,1 0 0 0 0,0 0-1 0 0,1 0 1 0 0,0 1 0 0 0,0-1 0 0 0,1 1-1 0 0,0-1 1 0 0,1 1 0 0 0,0 0-1 0 0,0-1 1 0 0,1 1 0 0 0,1 0-1 0 0,1 4-238 0 0,0-1 71 0 0,1-1-1 0 0,1-1 0 0 0,0 1 0 0 0,1-1 0 0 0,0 1 1 0 0,1-2-1 0 0,0 1 0 0 0,0-1 0 0 0,1 0 0 0 0,1 0 0 0 0,0-1 1 0 0,6 5-71 0 0,-9-10-247 0 0,0 1 1 0 0,0-1-1 0 0,0 0 1 0 0,1 0-1 0 0,0-1 1 0 0,0 0-1 0 0,0 0 1 0 0,0 0-1 0 0,0-1 1 0 0,1 0 0 0 0,-1-1-1 0 0,0 0 1 0 0,1 0-1 0 0,7 0 247 0 0,29-16-2313 0 0,-30 6 823 0 0</inkml:trace>
  <inkml:trace contextRef="#ctx0" brushRef="#br0" timeOffset="5086.034">3713 940 1068 0 0,'5'1'138'0'0,"0"1"0"0"0,0-1 0 0 0,0 1 0 0 0,0 0 0 0 0,0 1 0 0 0,-1-1 1 0 0,1 1-1 0 0,-1 0 0 0 0,0 0 0 0 0,0 1 0 0 0,0-1 0 0 0,0 1 0 0 0,0 0 0 0 0,-1 0 0 0 0,1 0 0 0 0,-1 0 0 0 0,0 0 0 0 0,-1 1 0 0 0,1-1 0 0 0,-1 1 0 0 0,0 0 1 0 0,0 0-1 0 0,0 0 0 0 0,-1 0 0 0 0,0 0 0 0 0,0 2-138 0 0,1-2 123 0 0,0 1 0 0 0,-1 0 0 0 0,0 0 0 0 0,-1 0 0 0 0,1 0 1 0 0,-1 0-1 0 0,0 0 0 0 0,-1 0 0 0 0,0 0 0 0 0,1 0 0 0 0,-2 0 0 0 0,1 0 0 0 0,-1-1 1 0 0,0 1-1 0 0,0 0 0 0 0,0-1 0 0 0,-1 1 0 0 0,0-1 0 0 0,0 0 0 0 0,-1 0 1 0 0,1 0-1 0 0,-1 0 0 0 0,0-1 0 0 0,0 0 0 0 0,-4 4-123 0 0,-2 1 124 0 0,10-9-76 0 0,0 0 0 0 0,-1-1-1 0 0,1 1 1 0 0,0 0 0 0 0,0-1-1 0 0,-1 1 1 0 0,1 0 0 0 0,-1 0-1 0 0,1-1 1 0 0,0 1 0 0 0,-1 0 0 0 0,1 0-1 0 0,0 0 1 0 0,-1-1 0 0 0,1 1-1 0 0,-1 0 1 0 0,1 0 0 0 0,-1 0 0 0 0,1 0-1 0 0,0 0 1 0 0,-1 0 0 0 0,1 0-1 0 0,-1 0 1 0 0,1 0 0 0 0,-1 0-1 0 0,1 0 1 0 0,0 0 0 0 0,-1 0 0 0 0,1 0-48 0 0,12-22-139 0 0,2 1 1 0 0,0 0-1 0 0,2 1 1 0 0,0 1 0 0 0,1 0-1 0 0,1 1 1 0 0,1 1 0 0 0,11-8 138 0 0,-26 22-20 0 0,39-36 277 0 0,-43 38-174 0 0,-6 46 467 0 0,62 21-847 0 0,2-62-5024 0 0,-35-21 3932 0 0</inkml:trace>
  <inkml:trace contextRef="#ctx0" brushRef="#br0" timeOffset="5347.658">4232 676 1592 0 0,'12'24'393'0'0,"-1"1"0"0"0,-1 0 0 0 0,-1 1 0 0 0,-1 0 0 0 0,-1 1 0 0 0,-2 0 0 0 0,0 0 0 0 0,-2 0 0 0 0,-1 0 0 0 0,-1 0 0 0 0,-1 1 0 0 0,-2-1 0 0 0,-1 0-1 0 0,-1 0 1 0 0,-1 0 0 0 0,-2 2-393 0 0,0-5-98 0 0,-20 32-2701 0 0,27-55 1396 0 0,2-1-152 0 0</inkml:trace>
  <inkml:trace contextRef="#ctx0" brushRef="#br0" timeOffset="6164.662">4761 974 1440 0 0,'-23'-1'443'0'0,"0"2"0"0"0,0 0 0 0 0,1 1 0 0 0,-1 1 0 0 0,0 1 1 0 0,1 1-1 0 0,0 1 0 0 0,0 1 0 0 0,0 1 0 0 0,1 1 0 0 0,1 1 0 0 0,-1 1 0 0 0,-3 3-443 0 0,24-14 16 0 0,1 1 1 0 0,-1-1-1 0 0,0 0 0 0 0,1 1 0 0 0,-1-1 1 0 0,0 1-1 0 0,0-1 0 0 0,1 1 0 0 0,-1-1 1 0 0,0 1-1 0 0,0-1 0 0 0,0 1 1 0 0,0-1-1 0 0,1 1 0 0 0,-1-1 0 0 0,0 1 1 0 0,0-1-1 0 0,0 1 0 0 0,0-1 1 0 0,0 1-1 0 0,0-1 0 0 0,-1 1 0 0 0,1-1 1 0 0,0 1-1 0 0,0-1 0 0 0,0 1 0 0 0,0-1 1 0 0,-1 1-1 0 0,1-1 0 0 0,0 1 1 0 0,0-1-1 0 0,-1 1 0 0 0,1-1 0 0 0,0 0 1 0 0,-1 1-1 0 0,1-1 0 0 0,0 0 0 0 0,-1 1 1 0 0,1-1-1 0 0,-1 0 0 0 0,1 1 1 0 0,-1-1-1 0 0,1 0 0 0 0,-1 0-16 0 0,50-7-53 0 0,-25-5 63 0 0,-1-2 0 0 0,0 0 0 0 0,-1-1 0 0 0,0-1 0 0 0,-1-1-1 0 0,-1-1 1 0 0,-1 0 0 0 0,-1-2 0 0 0,0 0 0 0 0,-2-1 0 0 0,0-1-1 0 0,-1 0 1 0 0,-2-1 0 0 0,0-1 0 0 0,-1 0 0 0 0,-2-1 0 0 0,0 0 0 0 0,-2 0-1 0 0,-1-1 1 0 0,0 0 0 0 0,-1-11-10 0 0,21-85 3330 0 0,-47 174-2512 0 0,13-10-747 0 0,2 0 0 0 0,1 1-1 0 0,3-1 1 0 0,1 0-1 0 0,2 1 1 0 0,2-1-1 0 0,4 16-70 0 0,32 199-1850 0 0,-33-200-680 0 0,-7-56 2238 0 0,15-78-1395 0 0,-12 64 1782 0 0,1 1 0 0 0,0 0 0 0 0,0 0 0 0 0,1 0 0 0 0,1 0 0 0 0,0 1 0 0 0,0 0-1 0 0,1 0 1 0 0,1 1 0 0 0,0 0 0 0 0,0 0 0 0 0,1 1 0 0 0,0 0 0 0 0,1 1 0 0 0,7-6-95 0 0,-15 14 18 0 0,1 0 0 0 0,-1 0 0 0 0,1 0 0 0 0,-1 1 0 0 0,1-1 0 0 0,0 1 0 0 0,-1-1 0 0 0,0 1 0 0 0,1 0 0 0 0,-1 0 0 0 0,1 0 0 0 0,-1 0 0 0 0,0 1 0 0 0,0-1 0 0 0,0 1 0 0 0,0-1 0 0 0,0 1 0 0 0,0 0 0 0 0,0 0 0 0 0,0-1 0 0 0,0 1 0 0 0,-1 1 0 0 0,1-1 0 0 0,-1 0 0 0 0,0 0 0 0 0,0 0 0 0 0,0 1 0 0 0,0-1 0 0 0,0 1 0 0 0,0-1 0 0 0,0 1 0 0 0,-1-1 0 0 0,1 1 0 0 0,-1-1 0 0 0,0 1 0 0 0,0-1 0 0 0,0 1 0 0 0,0 0 0 0 0,0-1 0 0 0,0 1 0 0 0,-1-1 0 0 0,1 1 0 0 0,-1-1 0 0 0,0 1 0 0 0,0-1 0 0 0,0 0 0 0 0,0 1 0 0 0,0-1 0 0 0,-1 1-18 0 0,-32 61 449 0 0,163-212-1347 0 0,-177 252 1548 0 0,47-99-678 0 0,0 1 1 0 0,1 0-1 0 0,-1 0 0 0 0,1 0 1 0 0,0-1-1 0 0,1 1 0 0 0,-1 0 1 0 0,1 0-1 0 0,0 0 0 0 0,1-1 1 0 0,-1 1-1 0 0,1 0 0 0 0,0-1 0 0 0,1 0 1 0 0,-1 1-1 0 0,1-1 0 0 0,0 0 1 0 0,0 0-1 0 0,1-1 0 0 0,-1 1 1 0 0,1-1-1 0 0,0 1 0 0 0,1-1 1 0 0,-1 0-1 0 0,3 1 28 0 0,3 2-522 0 0,0 0 1 0 0,0-1-1 0 0,1-1 0 0 0,0 1 1 0 0,0-2-1 0 0,0 0 1 0 0,1 0-1 0 0,-1-1 0 0 0,1 0 1 0 0,0-1-1 0 0,9 1 522 0 0,-4-3-1446 0 0</inkml:trace>
  <inkml:trace contextRef="#ctx0" brushRef="#br0" timeOffset="6527.237">5376 719 1204 0 0,'-13'7'5228'0'0,"36"-7"-3392"0"0,-9-1-1702 0 0,359-40 509 0 0,-280 24-2589 0 0,-41-10-2896 0 0,-50 21 3441 0 0</inkml:trace>
  <inkml:trace contextRef="#ctx0" brushRef="#br0" timeOffset="6773.228">5713 493 1760 0 0,'-16'-9'5259'0'0,"-3"30"-3205"0"0,12-4-1881 0 0,0 1 0 0 0,0 1 0 0 0,2-1 0 0 0,0 1 0 0 0,2 0 0 0 0,0 0 0 0 0,1 0 0 0 0,0 1 1 0 0,2-1-1 0 0,1 14-173 0 0,40 158-1226 0 0,10-72-2651 0 0,-17-70 1099 0 0,-17-30 1347 0 0</inkml:trace>
  <inkml:trace contextRef="#ctx0" brushRef="#br0" timeOffset="7052.546">6283 253 948 0 0,'-18'0'994'0'0,"-7"4"138"0"0,-35 18 728 0 0,51-16-1699 0 0,1 1-1 0 0,-1 0 0 0 0,1 1 0 0 0,0-1 0 0 0,1 2 0 0 0,0-1 1 0 0,0 1-1 0 0,1 0 0 0 0,0 0 0 0 0,0 1 0 0 0,1 0 0 0 0,1 0 1 0 0,-1 0-1 0 0,2 0 0 0 0,-1 1 0 0 0,1 0 0 0 0,1-1 0 0 0,0 1 1 0 0,1 0-1 0 0,0 0 0 0 0,0 0 0 0 0,2 2-160 0 0,31 244 1561 0 0,-6-163-1298 0 0,-10-46-636 0 0,-3 1-1 0 0,-1 0 1 0 0,-3 1 0 0 0,-2 0 0 0 0,-1 29 373 0 0,-5-70-344 0 0,-1 0 1 0 0,-1 0-1 0 0,0 0 0 0 0,0 0 0 0 0,-1 0 1 0 0,0 0-1 0 0,0 0 0 0 0,-1 0 0 0 0,0 0 1 0 0,-1-1-1 0 0,1 0 0 0 0,-2 1 0 0 0,1-2 1 0 0,-1 1-1 0 0,-1 0 0 0 0,-4 4 344 0 0,-11 8-1228 0 0</inkml:trace>
  <inkml:trace contextRef="#ctx0" brushRef="#br0" timeOffset="7473.172">6305 1525 1932 0 0,'10'10'4237'0'0,"-8"27"-3188"0"0,-2-17-449 0 0,64 209 895 0 0,-47-191-1941 0 0,5 11-3549 0 0,-21-44 2465 0 0,-1-5-8 0 0</inkml:trace>
  <inkml:trace contextRef="#ctx0" brushRef="#br0" timeOffset="8207.853">6726 1 1024 0 0,'-51'72'2431'0'0,"12"-29"-1612"0"0,-11 2 105 0 0,-37 15 11 0 0,-59 1 45 0 0,44-48-168 0 0,99-13-813 0 0,0 0 0 0 0,0 0-1 0 0,0 0 1 0 0,0-1-1 0 0,1 1 1 0 0,-1-1-1 0 0,0 0 1 0 0,0 1 0 0 0,1-1-1 0 0,-1 0 1 0 0,0-1-1 0 0,1 1 1 0 0,-1 0 0 0 0,1-1-1 0 0,-1 1 1 0 0,1-1-1 0 0,0 0 1 0 0,0 0 0 0 0,0 0-1 0 0,0 0 1 0 0,0 0-1 0 0,0 0 1 0 0,1-1-1 0 0,-1 1 1 0 0,1-1 0 0 0,-1 1-1 0 0,1-1 1 0 0,0 1-1 0 0,0-1 1 0 0,0 0 0 0 0,0 0-1 0 0,1 1 1 0 0,-1-1-1 0 0,1 0 1 0 0,-1 0-1 0 0,1 0 1 0 0,0 0 0 0 0,0 1-1 0 0,1-1 1 0 0,-1 0-1 0 0,1-2 2 0 0,1 0-18 0 0,0 0 0 0 0,1 0-1 0 0,-1 0 1 0 0,1 0-1 0 0,1 1 1 0 0,-1-1 0 0 0,1 1-1 0 0,-1-1 1 0 0,1 1-1 0 0,0 1 1 0 0,1-1-1 0 0,-1 0 1 0 0,1 1 0 0 0,0 0-1 0 0,-1 0 1 0 0,1 0-1 0 0,0 1 1 0 0,1 0 0 0 0,-1 0-1 0 0,0 0 1 0 0,1 0-1 0 0,-1 1 1 0 0,1 0 0 0 0,-1 0-1 0 0,1 1 1 0 0,0-1-1 0 0,0 1 19 0 0,155 24-67 0 0,-108-7 9 0 0,27 2-60 0 0,124-1 906 0 0,-203-17-781 0 0,0-1-1 0 0,0 0 1 0 0,0 0-1 0 0,0 0 1 0 0,0 0-1 0 0,0 0 1 0 0,0 0-1 0 0,0 0 1 0 0,1 0-1 0 0,-1 0 1 0 0,0 0-1 0 0,0-1 1 0 0,0 1-1 0 0,0 0 1 0 0,0-1-1 0 0,0 1 1 0 0,0-1-1 0 0,0 1 1 0 0,0-1-1 0 0,0 1 1 0 0,-1-1-1 0 0,1 0 0 0 0,0 1 1 0 0,0-1-1 0 0,0 0 1 0 0,-1 0-1 0 0,1 0 1 0 0,0 1-1 0 0,-1-1 1 0 0,1 0-1 0 0,-1 0 1 0 0,1 0-1 0 0,-1 0 1 0 0,1 0-1 0 0,-1 0 1 0 0,0 0-1 0 0,0 0 1 0 0,1 0-1 0 0,-1-1 1 0 0,0 1-1 0 0,0 0 1 0 0,0 0-1 0 0,0 0 1 0 0,0 0-1 0 0,0 0 1 0 0,0 0-1 0 0,-1 0 1 0 0,1 0-1 0 0,0 0 1 0 0,-1 0-1 0 0,1 0 0 0 0,0 0 1 0 0,-1 0-1 0 0,1 0 1 0 0,-1 0-1 0 0,0 0 1 0 0,1 0-1 0 0,-1 0 1 0 0,0 0-1 0 0,1 1 1 0 0,-1-1-1 0 0,0 0 1 0 0,0 0-1 0 0,0 1 1 0 0,0-1-1 0 0,0 1 1 0 0,0-1-7 0 0,-57-58-111 0 0,-3 24-1006 0 0,16 23-3602 0 0,37 11 3320 0 0</inkml:trace>
  <inkml:trace contextRef="#ctx0" brushRef="#br0" timeOffset="9061.24">6459 1006 1324 0 0,'0'0'487'0'0,"0"0"112"0"0,0 0-14 0 0,6 5-66 0 0,-2-2-449 0 0,1 0 1 0 0,0 0 0 0 0,0-1-1 0 0,0 1 1 0 0,0-1-1 0 0,0 0 1 0 0,1-1 0 0 0,-1 1-1 0 0,0-1 1 0 0,1 0 0 0 0,-1 0-1 0 0,1-1 1 0 0,0 1 0 0 0,-1-1-1 0 0,1-1 1 0 0,-1 1 0 0 0,1-1-1 0 0,-1 0 1 0 0,4-1-71 0 0,11 0 93 0 0,0-1 0 0 0,0-1 0 0 0,0 0 0 0 0,-1-2 0 0 0,0-1 0 0 0,0 0 1 0 0,0-1-1 0 0,-1-1 0 0 0,0-1 0 0 0,-1 0 0 0 0,0-1 0 0 0,-1-1 0 0 0,0-1 0 0 0,-1 0 1 0 0,7-8-94 0 0,-21 20-4 0 0,0 0 0 0 0,0 0 0 0 0,-1 0 0 0 0,1 0 0 0 0,0 0 0 0 0,-1 0 0 0 0,1 0 0 0 0,-1-1 0 0 0,1 1 0 0 0,-1 0 0 0 0,0 0 0 0 0,1 0 0 0 0,-1-1 0 0 0,0 1 0 0 0,0 0 0 0 0,0 0 0 0 0,0-1 0 0 0,0 1 1 0 0,0 0-1 0 0,0 0 0 0 0,0 0 0 0 0,-1-1 0 0 0,1 1 0 0 0,0 0 0 0 0,-1 0 0 0 0,1 0 0 0 0,-1-1 0 0 0,1 1 0 0 0,-1 0 0 0 0,0 0 0 0 0,1 0 0 0 0,-1 0 0 0 0,0 0 0 0 0,0 0 0 0 0,0 0 0 0 0,1 1 0 0 0,-1-1 0 0 0,0 0 1 0 0,0 0-1 0 0,0 1 0 0 0,-1-1 0 0 0,1 0 0 0 0,0 1 0 0 0,0-1 0 0 0,0 1 0 0 0,0 0 0 0 0,0-1 0 0 0,-1 1 0 0 0,1 0 0 0 0,0 0 0 0 0,0 0 0 0 0,-1-1 0 0 0,0 2 4 0 0,-80-4-179 0 0,65 5 265 0 0,0 0 0 0 0,-1 2 0 0 0,1 0 0 0 0,0 1 0 0 0,1 1 0 0 0,-1 0 0 0 0,1 1 0 0 0,1 1 0 0 0,-1 0 0 0 0,1 1 0 0 0,1 1 0 0 0,-1 1 0 0 0,2 0 0 0 0,-1 0 0 0 0,2 1 0 0 0,0 1 0 0 0,0 0 0 0 0,1 1 0 0 0,1 0 1 0 0,0 1-1 0 0,1 0 0 0 0,0 0 0 0 0,2 1 0 0 0,-1 0 0 0 0,2 0 0 0 0,0 1 0 0 0,-2 13-86 0 0,8-23 17 0 0,0-1 1 0 0,1 1 0 0 0,-1 0-1 0 0,1-1 1 0 0,0 1-1 0 0,1 0 1 0 0,0-1 0 0 0,0 0-1 0 0,0 1 1 0 0,1-1-1 0 0,0 0 1 0 0,0 0 0 0 0,0 0-1 0 0,1-1 1 0 0,0 1-1 0 0,0-1 1 0 0,1 0-1 0 0,-1 0 1 0 0,1 0 0 0 0,0-1-1 0 0,0 1 1 0 0,1-1-1 0 0,-1-1 1 0 0,1 1 0 0 0,0-1-1 0 0,0 0 1 0 0,0 0-1 0 0,0 0 1 0 0,2-1-18 0 0,9 5-275 0 0,1-1 0 0 0,0-2 1 0 0,1 1-1 0 0,-1-2 0 0 0,1 0 0 0 0,-1-2 0 0 0,1 0 0 0 0,0-1 0 0 0,-1-1 1 0 0,6-1 274 0 0,80-20-2584 0 0,-69 9 1163 0 0</inkml:trace>
  <inkml:trace contextRef="#ctx0" brushRef="#br0" timeOffset="9546.003">6878 323 1088 0 0,'-14'60'6237'0'0,"-15"67"-5724"0"0,26-111-363 0 0,0 0 0 0 0,2 0 0 0 0,0 0 0 0 0,0 1 0 0 0,1-1 0 0 0,1 0 0 0 0,1 0 0 0 0,0 1 0 0 0,2-1 0 0 0,-1-1 0 0 0,2 1 0 0 0,0 0 0 0 0,1-1 0 0 0,0 0 0 0 0,1-1 0 0 0,1 1 0 0 0,1-1 0 0 0,0-1 0 0 0,0 1 0 0 0,6 3-150 0 0,-11-14-58 0 0,0 0 1 0 0,1 0 0 0 0,-1-1 0 0 0,1 1-1 0 0,0-1 1 0 0,0 0 0 0 0,-1-1-1 0 0,1 1 1 0 0,1-1 0 0 0,-1 0 0 0 0,0 0-1 0 0,0-1 1 0 0,0 0 0 0 0,0 1 0 0 0,1-2-1 0 0,-1 1 1 0 0,0-1 0 0 0,0 1-1 0 0,0-1 1 0 0,0-1 0 0 0,0 1 0 0 0,0-1-1 0 0,1 0 58 0 0,-1 0-291 0 0,0 0-1 0 0,0 0 0 0 0,0 0 0 0 0,-1-1 1 0 0,1 0-1 0 0,-1 0 0 0 0,1 0 0 0 0,-1 0 1 0 0,0 0-1 0 0,0-1 0 0 0,-1 0 0 0 0,1 0 0 0 0,-1 0 1 0 0,0 0-1 0 0,0-1 0 0 0,0 1 0 0 0,-1-1 1 0 0,1 1-1 0 0,-1-1 0 0 0,0 0 0 0 0,0 0 1 0 0,-1-1 291 0 0,0-8-1466 0 0</inkml:trace>
  <inkml:trace contextRef="#ctx0" brushRef="#br0" timeOffset="9782.904">6637 598 1196 0 0,'-2'6'6319'0'0,"65"-14"-5567"0"0,51-22-2090 0 0,-4-11-3285 0 0,-83 25 3157 0 0</inkml:trace>
  <inkml:trace contextRef="#ctx0" brushRef="#br0" timeOffset="10229.465">7038 349 836 0 0,'8'9'246'0'0,"0"1"-1"0"0,-1 1 1 0 0,0-1-1 0 0,-1 1 1 0 0,0 0 0 0 0,-1 0-1 0 0,0 1 1 0 0,-1 0-1 0 0,0 0 1 0 0,-1 0-1 0 0,0 0 1 0 0,-1 0 0 0 0,0 1-246 0 0,0-5 130 0 0,14 206 2900 0 0,-35-144-1022 0 0,198-351-3966 0 0,-217 287 2168 0 0,-21 30 262 0 0,54-32-458 0 0,1 1 0 0 0,-1 0 0 0 0,1-1 0 0 0,-1 1 0 0 0,1 1 0 0 0,1-1 0 0 0,-1 1 0 0 0,1-1 0 0 0,0 1 0 0 0,0 0 0 0 0,1 0 0 0 0,-1 0 0 0 0,2 0 0 0 0,-1 1 0 0 0,0-1 0 0 0,1 1 0 0 0,0-1 0 0 0,1 1-1 0 0,0-1 1 0 0,0 1 0 0 0,0-1 0 0 0,1 1 0 0 0,-1-1 0 0 0,2 1 0 0 0,-1-1 0 0 0,1 0 0 0 0,0 1 0 0 0,0-1 0 0 0,0 0 0 0 0,1 0 0 0 0,0 0 0 0 0,1-1 0 0 0,-1 1 0 0 0,1-1 0 0 0,0 0 0 0 0,0 0 0 0 0,0 0 0 0 0,1 0 0 0 0,0-1-1 0 0,2 2-13 0 0,170 102-4985 0 0,-148-96 3519 0 0</inkml:trace>
  <inkml:trace contextRef="#ctx0" brushRef="#br0" timeOffset="10924.24">7821 722 1204 0 0,'-2'-2'125'0'0,"0"-1"0"0"0,0 1 0 0 0,0-1-1 0 0,0 1 1 0 0,0 0 0 0 0,-1 0 0 0 0,1 0 0 0 0,-1 0-1 0 0,1 0 1 0 0,-1 1 0 0 0,0-1 0 0 0,0 1 0 0 0,1-1-1 0 0,-1 1 1 0 0,0 0 0 0 0,0 0 0 0 0,0 1 0 0 0,-1-1-1 0 0,1 0 1 0 0,0 1 0 0 0,0 0 0 0 0,0 0 0 0 0,0 0-1 0 0,0 0 1 0 0,0 0 0 0 0,-1 1 0 0 0,1-1 0 0 0,0 1 0 0 0,0 0-1 0 0,0 0 1 0 0,0 0 0 0 0,0 0 0 0 0,1 1 0 0 0,-1-1-1 0 0,0 1 1 0 0,1 0 0 0 0,-1 0 0 0 0,1 0 0 0 0,-1 0-1 0 0,1 0 1 0 0,0 0 0 0 0,-2 2-125 0 0,-73 118 1817 0 0,71-93-1537 0 0,2 1 0 0 0,0 0-1 0 0,2 0 1 0 0,1 0 0 0 0,2 0-1 0 0,0 0 1 0 0,3 0 0 0 0,0 0-1 0 0,2 0 1 0 0,1-1 0 0 0,6 15-280 0 0,-2 2 172 0 0,34 238-1746 0 0,-46-283 1447 0 0,1 1 0 0 0,0-1 0 0 0,-1 1 1 0 0,1-1-1 0 0,-1 0 0 0 0,1 1 0 0 0,-1-1 1 0 0,1 0-1 0 0,-1 1 0 0 0,0-1 0 0 0,0 0 1 0 0,0 0-1 0 0,0 0 0 0 0,0 1 0 0 0,0-1 1 0 0,0 0-1 0 0,0 0 0 0 0,0-1 0 0 0,0 1 1 0 0,-1 0-1 0 0,1 0 0 0 0,0-1 1 0 0,-1 1-1 0 0,1 0 0 0 0,0-1 0 0 0,-1 0 1 0 0,1 1-1 0 0,-1-1 0 0 0,1 0 0 0 0,-1 1 1 0 0,1-1-1 0 0,-1 0 0 0 0,1 0 0 0 0,-1 0 1 0 0,1-1-1 0 0,-1 1 0 0 0,1 0 0 0 0,0 0 1 0 0,-1-1-1 0 0,1 1 0 0 0,-1-1 0 0 0,1 1 1 0 0,0-1-1 0 0,-1 0 0 0 0,1 1 0 0 0,0-1 1 0 0,0 0-1 0 0,-1 0 0 0 0,1 0 1 0 0,0 0-1 0 0,0 0 0 0 0,0 0 0 0 0,0-1 127 0 0,-20-13-1224 0 0</inkml:trace>
  <inkml:trace contextRef="#ctx0" brushRef="#br0" timeOffset="11252.397">7441 1195 976 0 0,'137'-51'3645'0'0,"-77"39"-2948"0"0,0 2 0 0 0,1 3-1 0 0,-1 3 1 0 0,42 2-697 0 0,-96 2 60 0 0,-1 0 1 0 0,0 0-1 0 0,0 0 0 0 0,1 0 1 0 0,-1 1-1 0 0,0 0 0 0 0,0 0 0 0 0,0 0 1 0 0,0 1-1 0 0,0-1 0 0 0,0 1 1 0 0,0 1-1 0 0,0-1 0 0 0,-1 1 1 0 0,1-1-1 0 0,-1 1 0 0 0,0 0 0 0 0,1 1 1 0 0,-2-1-1 0 0,1 1 0 0 0,0 0 1 0 0,-1 0-1 0 0,1 0 0 0 0,-1 0 1 0 0,-1 1-1 0 0,1-1 0 0 0,1 3-60 0 0,11 199 1506 0 0,-17-135-1679 0 0,2-59-8 0 0,-7 44-2212 0 0,-25-48-1969 0 0,16-13 2837 0 0</inkml:trace>
  <inkml:trace contextRef="#ctx0" brushRef="#br0" timeOffset="11517.282">7773 1213 868 0 0,'23'6'4739'0'0,"172"108"-1748"0"0,-53-63-4147 0 0,-78-45-3156 0 0,-45-6 2890 0 0</inkml:trace>
  <inkml:trace contextRef="#ctx0" brushRef="#br0" timeOffset="11798.55">7957 652 1160 0 0,'-9'9'273'0'0,"1"0"-1"0"0,0 1 1 0 0,1 1-1 0 0,0-1 1 0 0,1 1-1 0 0,0 0 1 0 0,1 0-1 0 0,0 1 1 0 0,1-1-1 0 0,0 1 1 0 0,1 0-1 0 0,0 1 1 0 0,1-1-1 0 0,0 0 1 0 0,1 1-1 0 0,0-1 1 0 0,1 1-1 0 0,0-1 1 0 0,1 1-1 0 0,1-1 1 0 0,0 0 0 0 0,1 1-1 0 0,2 7-272 0 0,1-6 128 0 0,0 1 0 0 0,0-1 0 0 0,2-1 0 0 0,-1 1 0 0 0,2-1 0 0 0,0-1 0 0 0,0 1 0 0 0,1-2 0 0 0,1 1 0 0 0,0-1 0 0 0,0-1 0 0 0,8 5-128 0 0,-11-9-476 0 0,0-1-1 0 0,0 0 1 0 0,0-1-1 0 0,0 0 1 0 0,1 0 0 0 0,-1-1-1 0 0,1 0 1 0 0,0-1-1 0 0,0 1 1 0 0,0-2 0 0 0,1 1-1 0 0,-1-1 1 0 0,3-1 476 0 0,-1 0-1491 0 0</inkml:trace>
  <inkml:trace contextRef="#ctx0" brushRef="#br0" timeOffset="12176.338">8125 734 1236 0 0,'8'1'4548'0'0,"18"25"-4400"0"0,-20-19 232 0 0,2 3-256 0 0,-1 1 0 0 0,-1 0 0 0 0,0 0 0 0 0,0 1 0 0 0,-1-1 0 0 0,0 1 0 0 0,-1 0 0 0 0,-1 0 0 0 0,0 1 0 0 0,0-1 0 0 0,-2 1 0 0 0,1 0-1 0 0,-1-1 1 0 0,-1 1 0 0 0,-1 8-124 0 0,-1-14 153 0 0,0 1-1 0 0,0-1 0 0 0,-1 0 0 0 0,0 0 0 0 0,-1 0 0 0 0,1-1 0 0 0,-1 1 0 0 0,0-1 0 0 0,-1 0 1 0 0,0 0-1 0 0,0 0 0 0 0,0-1 0 0 0,0 0 0 0 0,-7 5-152 0 0,13-64-895 0 0,123-181-3953 0 0,-112 213 4555 0 0,0 5 76 0 0</inkml:trace>
  <inkml:trace contextRef="#ctx0" brushRef="#br0" timeOffset="12424.307">8323 707 4140 0 0,'-3'0'86'0'0,"0"0"0"0"0,0 1 0 0 0,-1-1 0 0 0,1 0 0 0 0,0 1 0 0 0,0 0 0 0 0,0 0 0 0 0,0 0 0 0 0,0 0 0 0 0,0 0 0 0 0,0 1 0 0 0,0-1-1 0 0,0 1 1 0 0,1 0 0 0 0,-1 0 0 0 0,1 0 0 0 0,-1 0 0 0 0,1 0 0 0 0,0 1 0 0 0,0-1 0 0 0,0 1 0 0 0,0-1 0 0 0,0 1 0 0 0,0 1-86 0 0,-3 1 206 0 0,-3 3-63 0 0,0 1 0 0 0,0 0 1 0 0,1 0-1 0 0,1 1 1 0 0,-1 0-1 0 0,2 0 1 0 0,-1 0-1 0 0,1 1 0 0 0,1 0 1 0 0,0 0-1 0 0,1 0 1 0 0,0 0-1 0 0,0 0 1 0 0,1 1-1 0 0,1 0 0 0 0,0 1-143 0 0,2-7-30 0 0,2 1-1 0 0,-1-1 0 0 0,1 0 1 0 0,0 1-1 0 0,0-1 0 0 0,1-1 1 0 0,0 1-1 0 0,0 0 0 0 0,0-1 0 0 0,1 0 1 0 0,-1 0-1 0 0,1 0 0 0 0,0-1 1 0 0,1 0-1 0 0,-1 1 0 0 0,1-2 0 0 0,0 1 1 0 0,0-1-1 0 0,0 0 0 0 0,0 0 1 0 0,1-1-1 0 0,-1 1 0 0 0,1-2 0 0 0,-1 1 1 0 0,1-1-1 0 0,0 0 0 0 0,-1 0 1 0 0,1 0-1 0 0,0-1 0 0 0,0 0 0 0 0,0-1 1 0 0,0 0-1 0 0,-1 0 0 0 0,8-2 31 0 0,63-35-3947 0 0,-60 19 2411 0 0</inkml:trace>
  <inkml:trace contextRef="#ctx0" brushRef="#br0" timeOffset="12673.474">8491 703 1228 0 0,'11'27'613'0'0,"-1"1"0"0"0,-2 1 0 0 0,0-1 0 0 0,-2 1 0 0 0,-2 1 0 0 0,0-1 0 0 0,-2 1 0 0 0,-1-1 0 0 0,-2 6-613 0 0,0-24 154 0 0,-1 0 0 0 0,0 1-1 0 0,0-1 1 0 0,-1 0 0 0 0,0 0 0 0 0,-1-1 0 0 0,-1 1 0 0 0,0-1 0 0 0,0 0 0 0 0,-1 0 0 0 0,0 0 0 0 0,-3 3-154 0 0,-62 53 359 0 0,70-66-440 0 0,0 1-1 0 0,1-1 1 0 0,-1 1 0 0 0,0-1-1 0 0,1 1 1 0 0,-1-1 0 0 0,0 1-1 0 0,0-1 1 0 0,0 0 0 0 0,1 0-1 0 0,-1 1 1 0 0,0-1 0 0 0,0 0 0 0 0,0 0-1 0 0,0 0 1 0 0,1 0 0 0 0,-1 0-1 0 0,0 0 1 0 0,0 0 0 0 0,0 0-1 0 0,0 0 1 0 0,1 0 0 0 0,-1-1 0 0 0,0 1-1 0 0,0 0 1 0 0,0-1 0 0 0,1 1-1 0 0,-1 0 1 0 0,0-1 0 0 0,0 1-1 0 0,1-1 1 0 0,-1 1 0 0 0,0-1 0 0 0,1 1-1 0 0,-1-1 1 0 0,1 0 0 0 0,-1 1-1 0 0,1-1 1 0 0,-1 0 0 0 0,1 1-1 0 0,-1-1 1 0 0,1 0 0 0 0,0 0-1 0 0,-1 1 1 0 0,1-1 0 0 0,0 0 0 0 0,-1 0-1 0 0,1 0 1 0 0,0 1 0 0 0,0-1-1 0 0,0 0 1 0 0,0 0 0 0 0,0 0 81 0 0,3-30-2142 0 0,5 8 866 0 0</inkml:trace>
  <inkml:trace contextRef="#ctx0" brushRef="#br0" timeOffset="13107.377">8858 890 1148 0 0,'-15'5'563'0'0,"1"1"1"0"0,0 0-1 0 0,1 1 1 0 0,0 0-1 0 0,0 1 0 0 0,0 1 1 0 0,1 0-1 0 0,0 0 1 0 0,1 1-1 0 0,0 1 0 0 0,1 0 1 0 0,-6 7-564 0 0,17-17 6 0 0,-1 0 0 0 0,0 0 0 0 0,0-1 0 0 0,0 1 0 0 0,1 0 0 0 0,-1 0 0 0 0,1-1 0 0 0,-1 1 1 0 0,0 0-1 0 0,1 0 0 0 0,-1-1 0 0 0,1 1 0 0 0,-1 0 0 0 0,1-1 0 0 0,0 1 0 0 0,-1-1 0 0 0,1 1 0 0 0,0-1 0 0 0,-1 1 1 0 0,1-1-1 0 0,0 1 0 0 0,0-1 0 0 0,-1 0 0 0 0,1 1 0 0 0,0-1 0 0 0,0 0 0 0 0,0 0 0 0 0,-1 0 0 0 0,1 0 1 0 0,0 1-1 0 0,0-1 0 0 0,0 0 0 0 0,0 0 0 0 0,-1 0 0 0 0,1-1 0 0 0,0 1 0 0 0,0 0 0 0 0,0 0 0 0 0,-1 0 0 0 0,1-1 1 0 0,0 1-1 0 0,0 0 0 0 0,0-1 0 0 0,-1 1 0 0 0,1 0 0 0 0,0-1 0 0 0,-1 1 0 0 0,1-1 0 0 0,0 0 0 0 0,-1 1 0 0 0,1-1 1 0 0,-1 1-1 0 0,1-1 0 0 0,-1 0 0 0 0,1 1 0 0 0,-1-1 0 0 0,1 0 0 0 0,-1 0-6 0 0,17-13-96 0 0,-1 0 0 0 0,-1-1-1 0 0,-1-1 1 0 0,0 0 0 0 0,0-1 0 0 0,-2 0-1 0 0,0-1 1 0 0,-2 0 0 0 0,1-1 0 0 0,-2 0-1 0 0,-1-1 1 0 0,0 0 0 0 0,-2 0 0 0 0,0-1-1 0 0,-1 0 1 0 0,-1 0 0 0 0,0-10 96 0 0,1 1 155 0 0,-2 0 0 0 0,-1 0 0 0 0,-1 0 0 0 0,-1 0-1 0 0,-2 0 1 0 0,-1 1 0 0 0,-1-1 0 0 0,-2 0 0 0 0,-6-18-155 0 0,12 45 61 0 0,-1 0 0 0 0,1 0 0 0 0,-1 0 0 0 0,0 0 0 0 0,-1 0 0 0 0,1 0 0 0 0,0 0 0 0 0,-1 0-1 0 0,1 0 1 0 0,-1 1 0 0 0,0-1 0 0 0,0 0 0 0 0,0 1 0 0 0,0 0 0 0 0,-1 0 0 0 0,1-1 0 0 0,0 1 0 0 0,-1 0 0 0 0,0 1 0 0 0,1-1 0 0 0,-1 0 0 0 0,0 1 0 0 0,-2-1-61 0 0,-23 35 482 0 0,20-13-361 0 0,1-1 1 0 0,1 1-1 0 0,1 0 1 0 0,0 0 0 0 0,2 0-1 0 0,0 1 1 0 0,1-1-1 0 0,1 1 1 0 0,1 0 0 0 0,2 15-122 0 0,-1-10 131 0 0,16 228 500 0 0,6-67-3070 0 0,-23-186 1811 0 0,-16 6-2708 0 0,17-24 2064 0 0,2 9 845 0 0</inkml:trace>
  <inkml:trace contextRef="#ctx0" brushRef="#br0" timeOffset="13446.294">8893 895 3256 0 0,'110'-60'1847'0'0,"-108"60"-1702"0"0,1 2-60 0 0,0 1 0 0 0,0 0-1 0 0,0 0 1 0 0,0 0-1 0 0,0 1 1 0 0,-1-1-1 0 0,1 1 1 0 0,-1-1-1 0 0,0 1 1 0 0,0 0-1 0 0,-1 0 1 0 0,1-1-1 0 0,-1 1 1 0 0,0 1 0 0 0,0-1-1 0 0,0 0 1 0 0,0 0-1 0 0,-1 0 1 0 0,1 0-1 0 0,-1 1 1 0 0,0-1-1 0 0,-1 0 1 0 0,1 0-1 0 0,-1 0 1 0 0,0 2-85 0 0,1-4 38 0 0,-49 120 1995 0 0,83-142-1168 0 0,126-139-339 0 0,-165 163-482 0 0,1 0 1 0 0,-1 0-1 0 0,1 0 1 0 0,0 1-1 0 0,1-1 1 0 0,-1 1-1 0 0,1 0 1 0 0,-1 0-1 0 0,1 1 1 0 0,1-1-1 0 0,-1 0 1 0 0,1 1-1 0 0,0 0 1 0 0,0 0-1 0 0,1-1 1 0 0,0 1-1 0 0,0 0 1 0 0,0 0-1 0 0,1 0 1 0 0,0 0-1 0 0,0 5-44 0 0,4-3-61 0 0,1 0-1 0 0,0-1 1 0 0,1 1-1 0 0,-1-1 0 0 0,1 0 1 0 0,1 0-1 0 0,-1-1 0 0 0,1 0 1 0 0,0 0-1 0 0,1 0 1 0 0,-1-1-1 0 0,1 0 0 0 0,0-1 1 0 0,1 0-1 0 0,-1 0 0 0 0,1-1 1 0 0,-1 0-1 0 0,6 1 62 0 0,6 1-983 0 0,0 0-1 0 0,0-2 0 0 0,0 0 0 0 0,0-1 1 0 0,0-2-1 0 0,0 0 0 0 0,0-1 1 0 0,14-2 983 0 0,21-7-1596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96 904 0 0,'0'0'775'0'0,"0"0"-99"0"0,-16-2 1255 0 0,37-26 1031 0 0,47 14-2722 0 0,-47 12 1 0 0,383-47-1797 0 0,-386 48-1031 0 0,-17 1 1293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6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2292 0 0,'43'37'4023'0'0,"54"-25"-2506"0"0,-92-12-1394 0 0,199-10 930 0 0,-16 0-2309 0 0,-32 3-2920 0 0,-120 1 2884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0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283 121 1356 0 0,'0'0'358'0'0,"0"0"16"0"0,0-18 1725 0 0,6-4-1217 0 0,-5 21-849 0 0,0 0-1 0 0,-1 0 0 0 0,1 0 1 0 0,0 0-1 0 0,0 0 1 0 0,-1 0-1 0 0,1 0 0 0 0,0 0 1 0 0,-1 0-1 0 0,1 0 1 0 0,-1 0-1 0 0,1 0 1 0 0,-1 0-1 0 0,0 0 0 0 0,0-1 1 0 0,1 1-1 0 0,-1 0 1 0 0,0 0-1 0 0,0 0 1 0 0,0-1-1 0 0,0 1 0 0 0,0 0 1 0 0,0 0-1 0 0,-1 0 1 0 0,1-1-1 0 0,0 1 0 0 0,-1 0 1 0 0,1 0-1 0 0,-1 0 1 0 0,1 0-1 0 0,-1 0 1 0 0,1 0-1 0 0,-1 0 0 0 0,0 0 1 0 0,1 0-1 0 0,-1 0 1 0 0,0 0-1 0 0,0 0 0 0 0,0 0 1 0 0,0 0-1 0 0,0 1 1 0 0,0-1-1 0 0,0 0 1 0 0,0 1-1 0 0,0-1 0 0 0,0 1 1 0 0,0-1-1 0 0,0 1 1 0 0,0 0-1 0 0,0-1 1 0 0,-1 1-1 0 0,1 0 0 0 0,0 0 1 0 0,0 0-1 0 0,0-1 1 0 0,-1 1-1 0 0,1 1 0 0 0,0-1 1 0 0,0 0-1 0 0,0 0 1 0 0,-1 0-1 0 0,1 1 1 0 0,0-1-1 0 0,0 1-32 0 0,-14 4 45 0 0,1 2 1 0 0,-1 0-1 0 0,1 1 1 0 0,1 0-1 0 0,0 1 0 0 0,0 0 1 0 0,1 1-1 0 0,0 1 1 0 0,0 0-1 0 0,1 0 0 0 0,1 1 1 0 0,0 1-1 0 0,1-1 1 0 0,0 2-1 0 0,1-1 0 0 0,0 1 1 0 0,1 0-1 0 0,1 1 1 0 0,0 0-1 0 0,1 0 0 0 0,-2 12-45 0 0,5-21 27 0 0,-4 10 48 0 0,0 2 0 0 0,2-1 1 0 0,0 0-1 0 0,0 1 0 0 0,2 0 0 0 0,0 0 0 0 0,1 0 1 0 0,1 0-1 0 0,1 0 0 0 0,1 6-75 0 0,-1-9 45 0 0,1 1-1 0 0,0-1 0 0 0,2 0 1 0 0,0-1-1 0 0,0 1 0 0 0,1-1 1 0 0,1 1-1 0 0,0-1 0 0 0,1-1 1 0 0,1 0-1 0 0,0 0 1 0 0,1 0-1 0 0,0-1 0 0 0,1 0 1 0 0,0-1-1 0 0,1 0 0 0 0,0 0 1 0 0,1-1-1 0 0,0-1 0 0 0,0 0 1 0 0,1-1-1 0 0,1 0 1 0 0,-1-1-1 0 0,9 3-44 0 0,-5-5 5 0 0,1 0 1 0 0,-1-2-1 0 0,1 0 1 0 0,-1-1-1 0 0,1-1 0 0 0,0 0 1 0 0,0-2-1 0 0,0 0 1 0 0,-1 0-1 0 0,1-2 1 0 0,-1 0-1 0 0,1-2 0 0 0,-1 0 1 0 0,0 0-1 0 0,0-2 1 0 0,-1 0-1 0 0,0 0 1 0 0,0-2-1 0 0,-1 0 0 0 0,0-1 1 0 0,-1 0-1 0 0,0-1 1 0 0,0-1-1 0 0,-1 0 0 0 0,-1-1 1 0 0,0-1-1 0 0,-1 1 1 0 0,0-2-1 0 0,-1 1 1 0 0,4-10-6 0 0,-6 9-10 0 0,0-1 0 0 0,-1 0 1 0 0,-1-1-1 0 0,0 0 1 0 0,-1 0-1 0 0,-1 0 1 0 0,-1 0-1 0 0,0-1 0 0 0,-2 1 1 0 0,1-1-1 0 0,-2 1 1 0 0,-1-1-1 0 0,0 0 1 0 0,-3-11 9 0 0,0 10-4 0 0,-1 0 0 0 0,-1 0 0 0 0,0 1 0 0 0,-2-1 0 0 0,0 2 0 0 0,-1-1 0 0 0,-1 1 0 0 0,0 0 0 0 0,-1 1 0 0 0,-1 0 0 0 0,-1 1 0 0 0,0 1 0 0 0,-1 0 0 0 0,-5-4 4 0 0,-135-60-297 0 0,81 68-2236 0 0,48 31-1433 0 0,25-17 2804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0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378 628 1228 0 0,'-3'-2'122'0'0,"-1"1"1"0"0,0 0-1 0 0,0 0 0 0 0,0 0 1 0 0,0 1-1 0 0,0-1 0 0 0,0 1 0 0 0,0 0 1 0 0,0 0-1 0 0,0 0 0 0 0,0 0 1 0 0,1 1-1 0 0,-1 0 0 0 0,0 0 0 0 0,0 0 1 0 0,0 0-1 0 0,0 1 0 0 0,1-1 1 0 0,-1 1-1 0 0,1 0 0 0 0,-1 0 0 0 0,1 0 1 0 0,0 1-1 0 0,0-1 0 0 0,0 1 1 0 0,0-1-1 0 0,0 1 0 0 0,0 0 0 0 0,1 0 1 0 0,0 1-1 0 0,-1-1 0 0 0,1 0 1 0 0,0 1-1 0 0,1-1 0 0 0,-1 1 1 0 0,0 1-123 0 0,-7 11 169 0 0,2 1 1 0 0,0-1 0 0 0,0 1-1 0 0,2 1 1 0 0,0-1 0 0 0,1 1-1 0 0,1-1 1 0 0,0 1 0 0 0,1 0 0 0 0,1 0-1 0 0,1 0 1 0 0,1 1 0 0 0,1 6-170 0 0,-2 1 258 0 0,53 250 679 0 0,-18-142-499 0 0,-29-106-351 0 0,-1 0 1 0 0,-1 0 0 0 0,-2 0 0 0 0,-1 0 0 0 0,-1 1 0 0 0,-1-1-1 0 0,-1 0 1 0 0,-4 10-88 0 0,4-27-41 0 0,0 0-1 0 0,-1-1 0 0 0,-1 0 1 0 0,1 1-1 0 0,-2-1 0 0 0,1-1 1 0 0,-2 1-1 0 0,1-1 0 0 0,-1 1 1 0 0,0-2-1 0 0,-1 1 0 0 0,0-1 1 0 0,-1 0-1 0 0,0 0 0 0 0,0-1 1 0 0,0 0-1 0 0,-1 0 0 0 0,0-1 1 0 0,0-1-1 0 0,-1 1 0 0 0,1-1 1 0 0,-1-1-1 0 0,-1 1 42 0 0,6-4-167 0 0,1 0 0 0 0,0 1 0 0 0,-1-1 1 0 0,1-1-1 0 0,0 1 0 0 0,-1-1 0 0 0,1 0 0 0 0,-1 0 0 0 0,1 0 0 0 0,-1 0 0 0 0,1-1 0 0 0,-1 0 0 0 0,1 0 0 0 0,-1 0 1 0 0,1 0-1 0 0,0-1 0 0 0,0 0 0 0 0,0 0 0 0 0,0 0 0 0 0,0 0 0 0 0,0 0 0 0 0,0-1 0 0 0,1 0 0 0 0,-1 0 0 0 0,1 0 1 0 0,0 0-1 0 0,0 0 0 0 0,0-1 0 0 0,0 1 0 0 0,1-1 0 0 0,-1 0 0 0 0,1 0 0 0 0,0 0 0 0 0,0 0 0 0 0,0-2 167 0 0,-8-17-1364 0 0</inkml:trace>
  <inkml:trace contextRef="#ctx0" brushRef="#br0" timeOffset="807.963">516 1939 1280 0 0,'-22'-3'2038'0'0,"15"2"-1901"0"0,-1 0 0 0 0,0 1 1 0 0,1 0-1 0 0,-1 0 0 0 0,0 1 1 0 0,1 0-1 0 0,-1 0 0 0 0,1 0 0 0 0,-1 1 1 0 0,1 0-1 0 0,-1 1 0 0 0,1 0 1 0 0,0 0-1 0 0,0 0 0 0 0,1 1 1 0 0,-1 0-1 0 0,1 1 0 0 0,0-1 1 0 0,0 1-1 0 0,0 0 0 0 0,0 0 0 0 0,1 1 1 0 0,0 0-1 0 0,0 0 0 0 0,1 0 1 0 0,0 1-1 0 0,0-1 0 0 0,0 1 1 0 0,1 0-1 0 0,0 0 0 0 0,0 0 1 0 0,0 0-1 0 0,1 1 0 0 0,1-1 1 0 0,-1 1-1 0 0,1-1 0 0 0,0 1 0 0 0,1 0 1 0 0,0 0-138 0 0,0-4 34 0 0,1 0 0 0 0,0 0 0 0 0,0-1-1 0 0,0 1 1 0 0,0 0 0 0 0,0-1 0 0 0,1 1 0 0 0,0-1 0 0 0,0 1 0 0 0,0-1 0 0 0,0 0 0 0 0,0 0 0 0 0,1 0-1 0 0,-1 0 1 0 0,1 0 0 0 0,0-1 0 0 0,0 1 0 0 0,0-1 0 0 0,0 0 0 0 0,0 1 0 0 0,0-1 0 0 0,1-1 0 0 0,-1 1-1 0 0,1 0 1 0 0,-1-1 0 0 0,1 0 0 0 0,0 0 0 0 0,-1 0 0 0 0,5 0-34 0 0,116 14 676 0 0,-109-15-649 0 0,0-1 1 0 0,-1-1-1 0 0,1 0 1 0 0,0-1-1 0 0,-1-1 1 0 0,1 0 0 0 0,-1-1-1 0 0,0 0 1 0 0,0-1-1 0 0,-1-1 1 0 0,0 0-1 0 0,0 0 1 0 0,-1-2-1 0 0,0 0 1 0 0,9-8-28 0 0,-19 15 0 0 0,0-1 1 0 0,0 0-1 0 0,0 1 1 0 0,-1-1-1 0 0,1 0 1 0 0,-1 0-1 0 0,0 0 0 0 0,0 0 1 0 0,0-1-1 0 0,0 1 1 0 0,0 0-1 0 0,-1 0 0 0 0,1-1 1 0 0,-1 1-1 0 0,0 0 1 0 0,0-1-1 0 0,0 1 1 0 0,0 0-1 0 0,-1 0 0 0 0,1-1 1 0 0,-1 1-1 0 0,0 0 1 0 0,0 0-1 0 0,0 0 1 0 0,-1 0-1 0 0,1 0 0 0 0,-1 0 1 0 0,1 0-1 0 0,-1 0 1 0 0,0 0-1 0 0,0 1 1 0 0,0-1-1 0 0,0 1 0 0 0,-1 0 1 0 0,1-1-1 0 0,-1 1 0 0 0,-104-77-508 0 0,66 54 403 0 0,-95-63-1669 0 0,34-32-3954 0 0,90 90 4307 0 0</inkml:trace>
  <inkml:trace contextRef="#ctx0" brushRef="#br0" timeOffset="1148.193">642 1 1676 0 0,'5'4'5348'0'0,"-6"81"-4194"0"0,-2 214-1245 0 0,35-100-4713 0 0,-25-164 3521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0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1356 0 0,'1'0'100'0'0,"-1"0"1"0"0,0 0-1 0 0,1 1 1 0 0,-1-1-1 0 0,1 0 0 0 0,-1 0 1 0 0,0 1-1 0 0,1-1 0 0 0,-1 0 1 0 0,0 1-1 0 0,1-1 1 0 0,-1 0-1 0 0,0 1 0 0 0,0-1 1 0 0,1 0-1 0 0,-1 1 0 0 0,0-1 1 0 0,0 1-1 0 0,0-1 0 0 0,1 1 1 0 0,-1-1-1 0 0,0 0 1 0 0,0 1-1 0 0,0-1 0 0 0,0 1 1 0 0,0-1-1 0 0,0 1 0 0 0,0-1 1 0 0,0 1-1 0 0,0-1 1 0 0,0 1-1 0 0,0-1 0 0 0,0 0 1 0 0,0 1-1 0 0,-1-1 0 0 0,1 1 1 0 0,0-1-1 0 0,0 1 0 0 0,0-1 1 0 0,-1 0-1 0 0,1 1 1 0 0,0-1-1 0 0,0 0 0 0 0,-1 1 1 0 0,1-1-1 0 0,0 0 0 0 0,-1 1 1 0 0,1-1-1 0 0,0 0 1 0 0,-1 1-1 0 0,1-1 0 0 0,-1 0 1 0 0,1 0-1 0 0,-1 0-100 0 0,55 6 254 0 0,-47-6 11 0 0,543 11 979 0 0,-395-30-2642 0 0,-136 3-2206 0 0,-20 10 2379 0 0</inkml:trace>
  <inkml:trace contextRef="#ctx0" brushRef="#br0" timeOffset="295.783">451 1 2368 0 0,'0'19'3500'0'0,"0"41"-508"0"0,10 95-2913 0 0,91 278-268 0 0,-76-336-5646 0 0,-23-95 4676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1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0 933 1280 0 0,'0'0'441'0'0,"0"0"-54"0"0,0 0-17 0 0,3 3 80 0 0,9 3-251 0 0,1-1-1 0 0,-1 1 1 0 0,1-2-1 0 0,0 0 1 0 0,0 0-1 0 0,1-2 0 0 0,-1 1 1 0 0,1-2-1 0 0,-1 0 1 0 0,1 0-1 0 0,0-1 1 0 0,-1-1-1 0 0,1 0 1 0 0,-1-1-1 0 0,1-1 1 0 0,-1 0-1 0 0,0 0 1 0 0,0-2-1 0 0,0 1 0 0 0,0-2 1 0 0,7-4-199 0 0,-6 6 79 0 0,6-3 54 0 0,0-1 1 0 0,0-1-1 0 0,0 0 0 0 0,-1-2 1 0 0,-1 0-1 0 0,0-1 1 0 0,0-1-1 0 0,14-14-133 0 0,-29 24-5 0 0,0 0 0 0 0,0 0 0 0 0,0 0 0 0 0,-1-1-1 0 0,1 1 1 0 0,-1-1 0 0 0,0 1 0 0 0,0-1 0 0 0,0 0 0 0 0,0 0 0 0 0,-1 1 0 0 0,1-1-1 0 0,-1-1 1 0 0,0 1 0 0 0,0 0 0 0 0,-1 0 0 0 0,1 0 0 0 0,-1 0 0 0 0,0-1 0 0 0,0 1-1 0 0,-1 0 1 0 0,1 0 0 0 0,-1 0 0 0 0,0 0 0 0 0,0-1 0 0 0,0 1 0 0 0,0 0 0 0 0,-1 1-1 0 0,0-1 1 0 0,1 0 0 0 0,-2 0 0 0 0,1 1 0 0 0,0-1 0 0 0,-1 1 0 0 0,1 0 0 0 0,-1-1-1 0 0,0 1 1 0 0,0 1 0 0 0,0-1 0 0 0,-1 0 0 0 0,1 1 0 0 0,-1-1 0 0 0,1 1 0 0 0,-1 0-1 0 0,-2-1 6 0 0,-7-1-18 0 0,-1 0-1 0 0,0 0 1 0 0,0 2 0 0 0,0-1-1 0 0,0 2 1 0 0,0 0-1 0 0,0 0 1 0 0,0 2-1 0 0,-1-1 1 0 0,1 2-1 0 0,0 0 1 0 0,0 1-1 0 0,0 0 1 0 0,1 1-1 0 0,-1 0 1 0 0,1 2-1 0 0,0-1 1 0 0,0 1 0 0 0,1 1-1 0 0,-1 1 1 0 0,2-1-1 0 0,-1 2 1 0 0,1 0-1 0 0,0 0 1 0 0,1 1-1 0 0,0 0 1 0 0,1 1-1 0 0,0 0 1 0 0,0 0-1 0 0,1 1 1 0 0,1 0-1 0 0,0 0 1 0 0,0 2 18 0 0,0 6 44 0 0,0 0 1 0 0,2 0-1 0 0,0 0 1 0 0,1 1-1 0 0,1 0 1 0 0,1 0-1 0 0,1 0 0 0 0,1 12-44 0 0,2-22 14 0 0,0 0 0 0 0,1 0 0 0 0,0 0 0 0 0,1 0 0 0 0,0 0 0 0 0,1 0 0 0 0,0-1 0 0 0,0 0 0 0 0,1 0 0 0 0,0-1 0 0 0,1 1 0 0 0,0-1-1 0 0,1-1 1 0 0,0 1 0 0 0,0-1 0 0 0,1-1 0 0 0,-1 0 0 0 0,2 0 0 0 0,-1 0 0 0 0,1-1 0 0 0,0-1 0 0 0,0 0 0 0 0,1 0 0 0 0,0-1 0 0 0,-1 0 0 0 0,1-1 0 0 0,1 0-1 0 0,-1-1 1 0 0,4 1-14 0 0,-4-2-249 0 0,1 1 1 0 0,-1-2-1 0 0,0 1 0 0 0,1-1 0 0 0,-1-1 0 0 0,1 0 0 0 0,-1-1 0 0 0,0 0 0 0 0,0-1 0 0 0,0 0 0 0 0,0 0 0 0 0,0-2 0 0 0,-1 1 0 0 0,0-1 1 0 0,0 0-1 0 0,0-1 0 0 0,0-1 0 0 0,-1 1 0 0 0,0-1 0 0 0,5-6 249 0 0,18-20-1275 0 0</inkml:trace>
  <inkml:trace contextRef="#ctx0" brushRef="#br0" timeOffset="467.606">792 4 1360 0 0,'5'-4'1000'0'0,"2"20"2429"0"0,-9 291-1239 0 0,2-291-2123 0 0,0 0 0 0 0,1 0-1 0 0,0 0 1 0 0,2 0-1 0 0,0-1 1 0 0,0 1 0 0 0,2-1-1 0 0,0 0 1 0 0,0 0-1 0 0,2-1 1 0 0,-1 1 0 0 0,2-1-1 0 0,0-1 1 0 0,1 1-1 0 0,0-1 1 0 0,1-1 0 0 0,9 10-67 0 0,39 1-965 0 0,-55-23-52 0 0,13-22-3043 0 0,-17 14 2702 0 0</inkml:trace>
  <inkml:trace contextRef="#ctx0" brushRef="#br0" timeOffset="716.032">572 340 1228 0 0,'-30'2'3967'0'0,"46"-1"-938"0"0,152-21-3528 0 0,-4-29-4609 0 0,-135 39 3959 0 0</inkml:trace>
  <inkml:trace contextRef="#ctx0" brushRef="#br0" timeOffset="1088.479">1188 82 1272 0 0,'8'0'187'0'0,"0"0"0"0"0,0 1 0 0 0,0 0 0 0 0,0 0 0 0 0,0 1 0 0 0,0 0 0 0 0,0 1 0 0 0,0-1 0 0 0,-1 1 0 0 0,1 1 0 0 0,-1 0 0 0 0,0 0 0 0 0,0 0 0 0 0,0 1 0 0 0,-1 0 0 0 0,1 0 0 0 0,-1 0 0 0 0,0 1 0 0 0,-1 0 0 0 0,0 0 0 0 0,1 1 0 0 0,-2-1 1 0 0,1 1-1 0 0,-1 0 0 0 0,0 1 0 0 0,-1-1 0 0 0,0 1 0 0 0,2 5-187 0 0,-4 0 96 0 0,0 0 1 0 0,-1-1 0 0 0,-1 1 0 0 0,0 0-1 0 0,-1-1 1 0 0,0 1 0 0 0,-1-1 0 0 0,0 0-1 0 0,-1 0 1 0 0,0 0 0 0 0,-1 0 0 0 0,-1 0-1 0 0,0-1 1 0 0,0 0 0 0 0,-1-1 0 0 0,0 1-1 0 0,-1-1 1 0 0,0-1 0 0 0,-1 1 0 0 0,0-1-1 0 0,0-1 1 0 0,-1 0 0 0 0,0 0 0 0 0,-1-1-1 0 0,1 0 1 0 0,-9 3-97 0 0,19-10-82 0 0,0-1 0 0 0,0 1 0 0 0,0-1 0 0 0,0 1 0 0 0,0-1 0 0 0,0 1 0 0 0,-1-1 0 0 0,1 1 1 0 0,0-1-1 0 0,0 1 0 0 0,-1-1 0 0 0,1 1 0 0 0,0 0 0 0 0,0-1 0 0 0,-1 1 0 0 0,1-1 0 0 0,0 1 0 0 0,-1 0 0 0 0,1-1 0 0 0,-1 1 0 0 0,1 0 0 0 0,0-1 0 0 0,-1 1 0 0 0,1 0 0 0 0,-1 0 0 0 0,1 0 0 0 0,-1-1 0 0 0,1 1 0 0 0,-1 0 0 0 0,1 0 0 0 0,-1 0 0 0 0,1 0 0 0 0,-1 0 0 0 0,1 0 1 0 0,-1 0-1 0 0,1 0 0 0 0,-1 0 0 0 0,1 0 0 0 0,-1 0 0 0 0,1 0 0 0 0,-1 0 0 0 0,0 0 82 0 0,29-49-2077 0 0,-12 25 816 0 0</inkml:trace>
  <inkml:trace contextRef="#ctx0" brushRef="#br0" timeOffset="1370.621">1548 61 1756 0 0,'-9'1'151'0'0,"1"1"-1"0"0,0-1 1 0 0,0 2-1 0 0,0-1 1 0 0,0 1-1 0 0,1 0 1 0 0,-1 0-1 0 0,1 1 1 0 0,0 0-1 0 0,0 1 1 0 0,0 0-1 0 0,0 0 1 0 0,1 0-1 0 0,0 0 1 0 0,0 1 0 0 0,0 0-1 0 0,1 1 1 0 0,0-1-1 0 0,0 1 1 0 0,1 0-1 0 0,-1 0 1 0 0,2 1-1 0 0,-1-1 1 0 0,1 1-1 0 0,0 0 1 0 0,0-1-1 0 0,1 1 1 0 0,0 1-1 0 0,1-1 1 0 0,0 0-1 0 0,0 0 1 0 0,1 0-1 0 0,0 1 1 0 0,0 0-151 0 0,4 0-10 0 0,-1 0 1 0 0,2-1 0 0 0,-1 1-1 0 0,1-1 1 0 0,0 0-1 0 0,1 0 1 0 0,0-1-1 0 0,0 1 1 0 0,1-1-1 0 0,0-1 1 0 0,0 1-1 0 0,1-1 1 0 0,-1 0-1 0 0,1-1 1 0 0,1 0-1 0 0,-1 0 1 0 0,1-1-1 0 0,-1 0 1 0 0,1-1 0 0 0,1 1-1 0 0,-1-2 1 0 0,0 1-1 0 0,1-1 1 0 0,4 0 9 0 0,87 12-2795 0 0,-82-13 1943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2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44 533 2212 0 0,'-2'-1'171'0'0,"0"1"-1"0"0,-1-1 1 0 0,1 0-1 0 0,0 0 1 0 0,0 0-1 0 0,-1 0 1 0 0,1-1-1 0 0,0 1 1 0 0,0 0-1 0 0,0-1 1 0 0,0 0-1 0 0,1 1 1 0 0,-1-1-1 0 0,0 0 1 0 0,1 0-1 0 0,-1 0 1 0 0,1 0-1 0 0,0 0 1 0 0,-1 0-1 0 0,1 0 1 0 0,0-1-1 0 0,0 1 1 0 0,1 0-1 0 0,-1-1 1 0 0,0 1-1 0 0,1-1 1 0 0,0 1-1 0 0,-1-1 1 0 0,1 1-1 0 0,0 0 1 0 0,0-1-1 0 0,0 1 1 0 0,1-1-1 0 0,-1 1 1 0 0,0-1-1 0 0,1 1 1 0 0,0-1-171 0 0,2-2 55 0 0,0 0 0 0 0,1 0 0 0 0,-1 1 0 0 0,1-1 0 0 0,0 1 0 0 0,1 0 0 0 0,-1 0 0 0 0,1 0-1 0 0,0 1 1 0 0,-1-1 0 0 0,2 1 0 0 0,-1 1 0 0 0,0-1 0 0 0,0 1 0 0 0,1-1 0 0 0,0 1 0 0 0,-1 1 0 0 0,1-1 0 0 0,0 1 0 0 0,0 0 0 0 0,0 1 0 0 0,-1-1 0 0 0,1 1 0 0 0,0 0 0 0 0,0 1 0 0 0,0-1 0 0 0,0 1 0 0 0,0 0 0 0 0,0 1 0 0 0,-1 0 0 0 0,1-1 0 0 0,-1 2 0 0 0,1-1 0 0 0,-1 1 0 0 0,0-1 0 0 0,0 2-1 0 0,0-1 1 0 0,0 0 0 0 0,0 1 0 0 0,-1 0 0 0 0,0 0 0 0 0,0 0 0 0 0,0 1 0 0 0,0-1 0 0 0,0 1 0 0 0,-1 0 0 0 0,0 0 0 0 0,0 0 0 0 0,-1 1 0 0 0,2 1-55 0 0,0 6 73 0 0,-1 1 0 0 0,0-1 0 0 0,0 0 1 0 0,-2 1-1 0 0,1 0 0 0 0,-2-1 0 0 0,0 1 0 0 0,0 0 0 0 0,-2-1 0 0 0,1 1 1 0 0,-2-1-1 0 0,0 0 0 0 0,0 1 0 0 0,-1-1 0 0 0,-1 0 0 0 0,0-1 0 0 0,-1 1 1 0 0,0-1-1 0 0,-1 0 0 0 0,0-1 0 0 0,-1 0 0 0 0,-4 5-73 0 0,4-2 111 0 0,5 18 61 0 0,45-42-1064 0 0,-41 10 884 0 0,179-96-8782 0 0,-158 80 7563 0 0</inkml:trace>
  <inkml:trace contextRef="#ctx0" brushRef="#br0" timeOffset="281.545">590 515 2068 0 0,'2'-5'6154'0'0,"8"4"-3404"0"0,10-5 39 0 0,-42 1-2764 0 0,9 4-10459 0 0,13 0 9210 0 0</inkml:trace>
  <inkml:trace contextRef="#ctx0" brushRef="#br0" timeOffset="1547.208">934 39 1672 0 0,'0'0'422'0'0,"0"0"-113"0"0,0 0-68 0 0,0 0-33 0 0,0 0-6 0 0,0 0 37 0 0,0 0-50 0 0,0 0-38 0 0,0 0-61 0 0,0 0-6 0 0,0 0 27 0 0,0 0 115 0 0,0 0-19 0 0,0 0-112 0 0,0 0 7 0 0,0 0 16 0 0,0 0 79 0 0,0 0 2 0 0,0 0 21 0 0,0 0 62 0 0,-4-2-56 0 0,-36-11 1341 0 0,29 10 855 0 0,38-5-2010 0 0,47-3-667 0 0,-71 10 253 0 0,1 1-1 0 0,-1 0 1 0 0,0 0 0 0 0,1 0-1 0 0,-1 0 1 0 0,0 0-1 0 0,0 1 1 0 0,1-1-1 0 0,-1 1 1 0 0,0 0 0 0 0,0 0-1 0 0,0 0 1 0 0,0 1-1 0 0,0-1 1 0 0,0 1-1 0 0,0-1 1 0 0,0 1-1 0 0,0 0 1 0 0,-1 0 0 0 0,1 0-1 0 0,-1 1 1 0 0,0-1-1 0 0,1 1 1 0 0,-1-1-1 0 0,0 1 1 0 0,-1 0 0 0 0,1-1-1 0 0,0 1 1 0 0,-1 0-1 0 0,1 0 1 0 0,-1 0-1 0 0,0 0 1 0 0,0 1 0 0 0,0-1-1 0 0,-1 0 1 0 0,1 0-1 0 0,-1 1 1 0 0,0-1-1 0 0,1 0 1 0 0,-2 1 0 0 0,1-1-1 0 0,0 0 1 0 0,-1 1-1 0 0,1-1 1 0 0,-1 0-1 0 0,0 0 1 0 0,0 0 0 0 0,0 1 2 0 0,-74 126 103 0 0,104-110-145 0 0,147 32 18 0 0,-175-51 30 0 0,0 1-1 0 0,0-1 1 0 0,0 1 0 0 0,-1 0 0 0 0,1-1-1 0 0,0 1 1 0 0,-1 0 0 0 0,0 0-1 0 0,1 0 1 0 0,-1-1 0 0 0,0 1 0 0 0,0 0-1 0 0,0 0 1 0 0,0 0 0 0 0,0-1-1 0 0,0 1 1 0 0,0 0 0 0 0,-1 0 0 0 0,1 0-1 0 0,0-1 1 0 0,-1 1 0 0 0,0 0 0 0 0,1 0-1 0 0,-1-1 1 0 0,0 1 0 0 0,0-1-1 0 0,0 1 1 0 0,0-1 0 0 0,0 1 0 0 0,-1-1-1 0 0,1 0 1 0 0,0 1 0 0 0,-1-1-1 0 0,1 0 1 0 0,0 0 0 0 0,-1 0 0 0 0,1 0-1 0 0,-1 0 1 0 0,0 0 0 0 0,1 0 0 0 0,-1-1-1 0 0,0 1 1 0 0,0-1 0 0 0,1 1-1 0 0,-1-1 1 0 0,0 0 0 0 0,0 1 0 0 0,-1-1-6 0 0,-147 37-520 0 0,84-33-4118 0 0,48-15 2086 0 0,18 7 1370 0 0</inkml:trace>
  <inkml:trace contextRef="#ctx0" brushRef="#br0" timeOffset="1859.675">769 664 944 0 0,'15'5'3254'0'0,"15"-8"-2627"0"0,-12 1-36 0 0,457-48 2960 0 0,-422 70-3705 0 0,-120 15-5573 0 0,49-28 4629 0 0</inkml:trace>
  <inkml:trace contextRef="#ctx0" brushRef="#br0" timeOffset="2437.736">912 1208 2116 0 0,'-61'12'3239'0'0,"59"-12"-2879"0"0,-19-36 374 0 0,20 26-693 0 0,2 0 1 0 0,-1 0-1 0 0,1 0 1 0 0,0 1 0 0 0,1-1-1 0 0,1 0 1 0 0,-1 1 0 0 0,1 0-1 0 0,1-1 1 0 0,0 1 0 0 0,0 1-1 0 0,1-1 1 0 0,0 0-1 0 0,0 1 1 0 0,1 0 0 0 0,0 1-1 0 0,0-1 1 0 0,4-2-42 0 0,-4 2 20 0 0,1 1 0 0 0,-1-1-1 0 0,2 1 1 0 0,-1 1 0 0 0,1-1 0 0 0,0 1-1 0 0,0 1 1 0 0,1 0 0 0 0,0 0 0 0 0,0 0-1 0 0,0 1 1 0 0,0 0 0 0 0,1 1 0 0 0,-1 0-1 0 0,1 1 1 0 0,0 0 0 0 0,6 0-20 0 0,-14 2 7 0 0,0 0 1 0 0,-1 1-1 0 0,1-1 0 0 0,0 1 0 0 0,-1-1 1 0 0,1 1-1 0 0,-1 0 0 0 0,1-1 1 0 0,-1 1-1 0 0,1 0 0 0 0,-1 0 0 0 0,1 0 1 0 0,-1 0-1 0 0,0 1 0 0 0,1-1 1 0 0,-1 0-1 0 0,0 1 0 0 0,0-1 0 0 0,0 0 1 0 0,0 1-1 0 0,0-1 0 0 0,-1 1 1 0 0,1 0-1 0 0,0-1 0 0 0,-1 1 1 0 0,1 0-1 0 0,-1-1 0 0 0,1 1 0 0 0,-1 0 1 0 0,0-1-1 0 0,0 1 0 0 0,0 0 1 0 0,0 0-1 0 0,0-1 0 0 0,0 1 0 0 0,0 0 1 0 0,0 0-1 0 0,-1-1 0 0 0,1 1 1 0 0,-1 0-1 0 0,0 1-7 0 0,-18 69 335 0 0,-122 216 2110 0 0,139-286-2417 0 0,1 0-1 0 0,-1 1 1 0 0,1-1 0 0 0,-1 1-1 0 0,1-1 1 0 0,0 1 0 0 0,0 0-1 0 0,0-1 1 0 0,1 1 0 0 0,-1 0-1 0 0,1 0 1 0 0,-1-1 0 0 0,1 1-1 0 0,0 0 1 0 0,0 0 0 0 0,0 0-1 0 0,0 0 1 0 0,1-1 0 0 0,-1 1-1 0 0,1 0 1 0 0,0 0 0 0 0,0-1-1 0 0,0 1 1 0 0,0 0 0 0 0,0-1-1 0 0,0 1 1 0 0,1-1 0 0 0,-1 0-1 0 0,1 1 1 0 0,0-1 0 0 0,0 0-1 0 0,-1 0 1 0 0,2 0 0 0 0,-1 0-1 0 0,0 0 1 0 0,0-1 0 0 0,0 1-1 0 0,1-1 1 0 0,-1 1 0 0 0,1-1-1 0 0,-1 0 1 0 0,1 0 0 0 0,0 0-1 0 0,0 0-27 0 0,6 0-14 0 0,-1-1 0 0 0,0 0 0 0 0,1-1 0 0 0,-1 0-1 0 0,0 0 1 0 0,0-1 0 0 0,1 0 0 0 0,-2-1 0 0 0,1 1-1 0 0,0-1 1 0 0,0-1 0 0 0,-1 0 0 0 0,0 0 0 0 0,0 0 0 0 0,0-1-1 0 0,0 0 1 0 0,-1 0 0 0 0,1-1 0 0 0,-1 0 0 0 0,-1 0-1 0 0,2-2 15 0 0,-6 3-29 0 0,-1 0-1 0 0,1 0 1 0 0,-1 0 0 0 0,0 0-1 0 0,-1 0 1 0 0,1 0-1 0 0,-1 0 1 0 0,0 0-1 0 0,0 0 1 0 0,-1 1-1 0 0,0-1 1 0 0,1 0 0 0 0,-1 0-1 0 0,-1 1 1 0 0,1 0-1 0 0,-1-1 1 0 0,0 1-1 0 0,0 0 1 0 0,0 0-1 0 0,0 0 1 0 0,-1 1-1 0 0,1-1 1 0 0,-1 1 0 0 0,0 0-1 0 0,0 0 1 0 0,0 0-1 0 0,-1 0 1 0 0,1 1-1 0 0,-1-1 30 0 0,-30-17-236 0 0,-32-24-1522 0 0,35-22-3424 0 0,32 54 3920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441 764 1768 0 0,'0'0'412'0'0,"3"0"32"0"0,-1 0-383 0 0,1-1 0 0 0,-1 1 0 0 0,0-1 1 0 0,1 0-1 0 0,-1 0 0 0 0,1 0 0 0 0,-1 0 1 0 0,0-1-1 0 0,0 1 0 0 0,0-1 0 0 0,0 1 1 0 0,0-1-1 0 0,0 0 0 0 0,0 1 0 0 0,0-1 1 0 0,-1 0-1 0 0,1 0 0 0 0,-1 0 0 0 0,1-1 1 0 0,-1 1-1 0 0,0 0 0 0 0,0-1 0 0 0,0 1 1 0 0,0 0-1 0 0,0-1 0 0 0,0 1 0 0 0,-1-1 1 0 0,1 1-1 0 0,-1-1 0 0 0,0 1 0 0 0,0-1 1 0 0,0 0-1 0 0,0 1 0 0 0,0-1 0 0 0,-1 1 1 0 0,1-1-1 0 0,-1 1 0 0 0,1-1 0 0 0,-1 1 1 0 0,0-1-1 0 0,0 1 0 0 0,0 0 0 0 0,0-1 1 0 0,-1 1-1 0 0,1 0 0 0 0,0 0 0 0 0,-1 0 1 0 0,0 0-1 0 0,1 0 0 0 0,-1 0 0 0 0,0 0 1 0 0,-1 1-62 0 0,-10-6 37 0 0,-1 1 0 0 0,0 1 1 0 0,0 0-1 0 0,-1 1 1 0 0,1 0-1 0 0,-1 1 0 0 0,0 1 1 0 0,0 0-1 0 0,0 2 1 0 0,0-1-1 0 0,0 2 0 0 0,0 0 1 0 0,0 0-1 0 0,0 2 1 0 0,0 0-1 0 0,1 0 0 0 0,-1 2 1 0 0,1 0-1 0 0,0 0 1 0 0,0 1-1 0 0,-7 5-37 0 0,11-6 11 0 0,1 0 0 0 0,-1 1 0 0 0,1 0-1 0 0,1 1 1 0 0,-1 0 0 0 0,1 0 0 0 0,0 1 0 0 0,1-1 0 0 0,-1 2 0 0 0,2-1-1 0 0,-1 1 1 0 0,1 0 0 0 0,1 1 0 0 0,-1-1 0 0 0,2 1 0 0 0,-1 0 0 0 0,1 0-1 0 0,1 1 1 0 0,0-1 0 0 0,0 1 0 0 0,1-1 0 0 0,1 1 0 0 0,0 0 0 0 0,0 9-11 0 0,2-13 35 0 0,1 0 0 0 0,-1-1 1 0 0,2 1-1 0 0,-1-1 1 0 0,1 1-1 0 0,0-1 0 0 0,0 0 1 0 0,0 0-1 0 0,1 0 0 0 0,0 0 1 0 0,0-1-1 0 0,1 0 1 0 0,-1 1-1 0 0,1-2 0 0 0,1 1 1 0 0,-1 0-1 0 0,0-1 1 0 0,1 0-1 0 0,0-1 0 0 0,0 1 1 0 0,0-1-1 0 0,0 0 0 0 0,1 0 1 0 0,-1-1-1 0 0,1 0 1 0 0,0 0-1 0 0,-1-1 0 0 0,1 0 1 0 0,7 1-36 0 0,6-1 18 0 0,1 0 0 0 0,-1-1 0 0 0,1-1 0 0 0,-1-1 0 0 0,0-1 0 0 0,0-1 1 0 0,0 0-1 0 0,0-2 0 0 0,-1 0 0 0 0,1-1 0 0 0,-2-1 0 0 0,1-1 0 0 0,-1-1 0 0 0,-1 0 0 0 0,1-1 1 0 0,-2-1-1 0 0,0-1 0 0 0,0 0 0 0 0,-1-1 0 0 0,-1-1 0 0 0,0 0 0 0 0,-1-1 0 0 0,-1 0 1 0 0,0-1-1 0 0,-2 0 0 0 0,0-1 0 0 0,0 0 0 0 0,-2-1 0 0 0,3-7-18 0 0,8-31 137 0 0,-1-1 1 0 0,-3 0-1 0 0,-3-1 0 0 0,-3 0 0 0 0,-2-1 1 0 0,-2 0-1 0 0,-4-53-137 0 0,-46-32 464 0 0,4 98-233 0 0,37 49-230 0 0,0 0 0 0 0,1 1-1 0 0,0-1 1 0 0,-1 1 0 0 0,1 0-1 0 0,0 0 1 0 0,0 0 0 0 0,0 0 0 0 0,1 1-1 0 0,-1-1 1 0 0,1 1 0 0 0,0-1-1 0 0,0 1 1 0 0,0 0 0 0 0,0 0-1 0 0,1 0 1 0 0,-1 0 0 0 0,1 0-1 0 0,0 0 1 0 0,1 1 0 0 0,-1-1 0 0 0,1 0-1 0 0,-1 2 0 0 0,-2 45 3 0 0,1 1-1 0 0,3-1 0 0 0,2 1 1 0 0,2-1-1 0 0,3 0 0 0 0,1-1 1 0 0,3 0-1 0 0,2 0 1 0 0,2-1-1 0 0,3-1 0 0 0,4 6-2 0 0,75 211-2091 0 0,-99-279-3022 0 0,0-7 3861 0 0</inkml:trace>
  <inkml:trace contextRef="#ctx0" brushRef="#br0" timeOffset="418.895">868 535 1164 0 0,'3'-3'95'0'0,"1"1"0"0"0,0 0 1 0 0,-1 1-1 0 0,1-1 0 0 0,0 0 0 0 0,0 1 0 0 0,0 0 1 0 0,0 0-1 0 0,1 0 0 0 0,-1 1 0 0 0,0-1 0 0 0,0 1 0 0 0,0 0 1 0 0,1 0-1 0 0,-1 0 0 0 0,0 1 0 0 0,0 0 0 0 0,0-1 0 0 0,0 2 1 0 0,0-1-1 0 0,0 0 0 0 0,0 1 0 0 0,0-1 0 0 0,0 1 0 0 0,-1 0 1 0 0,1 1-1 0 0,0-1 0 0 0,-1 1 0 0 0,0-1 0 0 0,0 1 1 0 0,0 0-1 0 0,0 0 0 0 0,0 0 0 0 0,0 1 0 0 0,-1-1 0 0 0,0 1 1 0 0,0-1-1 0 0,0 1 0 0 0,0 0 0 0 0,0 0 0 0 0,-1 0 0 0 0,1 0 1 0 0,-1 0-1 0 0,0 0 0 0 0,-1 0 0 0 0,1 0 0 0 0,-1 0 1 0 0,1 4-96 0 0,7 17 235 0 0,-1 1 1 0 0,-1 0-1 0 0,-1 1 1 0 0,-1 0-1 0 0,-2-1 1 0 0,0 1-1 0 0,-3 27-235 0 0,-20 0 1067 0 0,19-85-818 0 0,15-12-350 0 0,2 1-1 0 0,2 1 1 0 0,2 1 0 0 0,1 0 0 0 0,23-32 101 0 0,13-25 12 0 0,-78 102-61 0 0,12 1 50 0 0,0 1 0 0 0,0 0-1 0 0,1 1 1 0 0,0-1 0 0 0,1 2-1 0 0,0-1 1 0 0,0 1 0 0 0,1 0 0 0 0,0 1-1 0 0,0 0 1 0 0,1 0 0 0 0,1 0 0 0 0,0 1-1 0 0,0 0 1 0 0,1 0 0 0 0,0 0-1 0 0,1 1 1 0 0,0-1 0 0 0,1 1 0 0 0,0-1-1 0 0,1 2 0 0 0,3-4-9 0 0,1 0-1 0 0,0 0 1 0 0,1 0-1 0 0,0-1 0 0 0,0 1 1 0 0,1-1-1 0 0,0 0 0 0 0,0 0 1 0 0,1-1-1 0 0,0 1 1 0 0,0-1-1 0 0,1-1 0 0 0,0 1 1 0 0,0-1-1 0 0,0 0 1 0 0,1-1-1 0 0,0 0 0 0 0,0 0 1 0 0,1 0-1 0 0,-1-1 0 0 0,1-1 1 0 0,0 1-1 0 0,0-1 1 0 0,0-1-1 0 0,0 0 0 0 0,5 1 10 0 0,205 33-4775 0 0,-194-36 3631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1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511 103 1076 0 0,'-3'-7'161'0'0,"-1"0"1"0"0,1 1-1 0 0,-1-1 0 0 0,-1 1 1 0 0,1 0-1 0 0,-1 1 0 0 0,0-1 0 0 0,-1 1 1 0 0,1 0-1 0 0,-1 0 0 0 0,0 0 1 0 0,0 1-1 0 0,0 0 0 0 0,-1 0 1 0 0,0 1-1 0 0,1 0 0 0 0,-1 0 0 0 0,0 0 1 0 0,-1 1-1 0 0,1 0 0 0 0,0 0 1 0 0,-1 1-1 0 0,1 0 0 0 0,0 0 1 0 0,-1 1-1 0 0,1 0 0 0 0,-4 1-161 0 0,-6 1 150 0 0,0 2-1 0 0,0 0 1 0 0,1 1-1 0 0,0 1 1 0 0,0 0 0 0 0,0 2-1 0 0,1-1 1 0 0,0 2-1 0 0,0 0 1 0 0,1 1-1 0 0,0 0 1 0 0,1 1 0 0 0,0 0-1 0 0,1 1 1 0 0,0 1-1 0 0,1 0 1 0 0,0 1 0 0 0,1 0-1 0 0,1 0 1 0 0,0 1-1 0 0,1 0 1 0 0,0 1-1 0 0,2-1 1 0 0,0 1 0 0 0,0 1-1 0 0,2-1 1 0 0,0 1-1 0 0,1 0 1 0 0,0 0-1 0 0,1 0 1 0 0,2 0 0 0 0,0 11-150 0 0,2-11 57 0 0,0 0 1 0 0,2 0 0 0 0,0 0 0 0 0,1-1 0 0 0,0 0 0 0 0,2 0 0 0 0,0 0 0 0 0,0-1 0 0 0,2 0-1 0 0,-1 0 1 0 0,2-1 0 0 0,0 0 0 0 0,1-1 0 0 0,0 0 0 0 0,1-1 0 0 0,1 0 0 0 0,0-1 0 0 0,0 0-1 0 0,1-1 1 0 0,0-1 0 0 0,1 0 0 0 0,0-1 0 0 0,0 0 0 0 0,1-2 0 0 0,0 1 0 0 0,0-2 0 0 0,1 0-1 0 0,-1-1 1 0 0,1-1 0 0 0,0-1 0 0 0,0 0 0 0 0,0-1 0 0 0,0 0 0 0 0,6-2-58 0 0,80-1 77 0 0,-84 0-95 0 0,-1 0-1 0 0,0-1 1 0 0,0-1 0 0 0,0 0-1 0 0,0-2 1 0 0,-1 0-1 0 0,0 0 1 0 0,0-2 0 0 0,0 0-1 0 0,-1-1 1 0 0,-1-1-1 0 0,0 0 1 0 0,0-1 0 0 0,0-1-1 0 0,-2 0 1 0 0,0-1-1 0 0,0-1 1 0 0,-1 0 0 0 0,0 0-1 0 0,-2-1 1 0 0,0 0-1 0 0,0-1 1 0 0,-1 0 0 0 0,-1-1-1 0 0,-1 0 1 0 0,-1 0-1 0 0,3-10 19 0 0,-7 14-14 0 0,-1-1-1 0 0,0 1 0 0 0,-1-1 0 0 0,-1 1 0 0 0,0 0 0 0 0,0-1 1 0 0,-2 1-1 0 0,1 0 0 0 0,-2 0 0 0 0,0 0 0 0 0,0 0 0 0 0,-1 1 1 0 0,-1 0-1 0 0,0 0 0 0 0,-1 0 0 0 0,0 1 0 0 0,0 0 0 0 0,-1 0 1 0 0,-1 1-1 0 0,0 0 0 0 0,0 0 0 0 0,-1 1 0 0 0,0 0 1 0 0,-2 0 14 0 0,-5-4-163 0 0,-2 0 0 0 0,1 1 0 0 0,-2 1 0 0 0,0 0 0 0 0,0 2 0 0 0,0 0 0 0 0,-1 2 0 0 0,-1 0 0 0 0,1 1 0 0 0,-1 1 0 0 0,0 2 0 0 0,0 0 0 0 0,0 1 0 0 0,-4 1 164 0 0,-91 30-5537 0 0,100-21 4278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1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1 386 964 0 0,'28'0'4344'0'0,"49"-7"-3522"0"0,288-53 802 0 0,-136 10-4517 0 0,-220 44 1632 0 0,-2 2 33 0 0</inkml:trace>
  <inkml:trace contextRef="#ctx0" brushRef="#br0" timeOffset="266.027">470 1 1932 0 0,'0'0'75'0'0,"1"1"0"0"0,-1 0 0 0 0,1-1 0 0 0,-1 1 1 0 0,1 0-1 0 0,-1-1 0 0 0,1 1 0 0 0,-1 0 0 0 0,1 0 0 0 0,-1 0 0 0 0,0 0 0 0 0,0-1 0 0 0,1 1 0 0 0,-1 0 0 0 0,0 0 0 0 0,0 0 0 0 0,0 0 0 0 0,0 0 0 0 0,0-1 0 0 0,0 1 1 0 0,0 0-1 0 0,0 0 0 0 0,0 0 0 0 0,0 0 0 0 0,-1 0 0 0 0,1 0 0 0 0,0-1 0 0 0,-1 1 0 0 0,1 0 0 0 0,0 0 0 0 0,-1 0 0 0 0,1-1 0 0 0,-1 1 0 0 0,1 0 0 0 0,-1-1 1 0 0,0 1-1 0 0,1 0 0 0 0,-1-1 0 0 0,0 1 0 0 0,1-1 0 0 0,-1 1 0 0 0,0-1 0 0 0,0 1 0 0 0,1-1 0 0 0,-1 0 0 0 0,0 1 0 0 0,0-1 0 0 0,0 0 0 0 0,0 0 0 0 0,1 1 1 0 0,-1-1-1 0 0,0 0 0 0 0,0 0 0 0 0,0 0 0 0 0,0 0 0 0 0,0 0 0 0 0,0 0 0 0 0,1 0 0 0 0,-1 0 0 0 0,0-1 0 0 0,0 1 0 0 0,0 0 0 0 0,0-1 0 0 0,0 1 0 0 0,1 0 1 0 0,-1-1-1 0 0,0 1 0 0 0,0-1 0 0 0,1 1-75 0 0,10 73 72 0 0,91 264 761 0 0,-12-123-5720 0 0,-79-194 3617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2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 1936 0 0,'-53'34'4004'0'0,"91"-27"-2389"0"0,321-38-406 0 0,-134 7-5419 0 0,-211 23 2960 0 0,-11 1-6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3004 0 0,'-1'1'88'0'0,"1"0"1"0"0,-1 0-1 0 0,1 0 0 0 0,0 0 0 0 0,-1 0 0 0 0,1 0 0 0 0,0 0 0 0 0,-1 0 0 0 0,1 1 1 0 0,0-1-1 0 0,0 0 0 0 0,0 0 0 0 0,0 0 0 0 0,0 0 0 0 0,0 0 0 0 0,1 1 0 0 0,-1-1 1 0 0,0 0-1 0 0,0 0 0 0 0,1 0 0 0 0,-1 0 0 0 0,1 0 0 0 0,-1 0 0 0 0,1 0 0 0 0,-1 0 1 0 0,1 0-1 0 0,0 0 0 0 0,0 0 0 0 0,-1 0 0 0 0,1 0 0 0 0,0-1 0 0 0,0 1 1 0 0,0 0-1 0 0,0 0 0 0 0,0-1 0 0 0,0 1 0 0 0,0-1 0 0 0,0 1 0 0 0,0-1 0 0 0,0 1 1 0 0,0-1-1 0 0,0 0 0 0 0,0 1 0 0 0,1-1 0 0 0,-1 0 0 0 0,0 0 0 0 0,0 0 0 0 0,0 0 1 0 0,0 0-1 0 0,0 0 0 0 0,1 0 0 0 0,-1 0 0 0 0,0-1-88 0 0,72 12 611 0 0,184-9-443 0 0,4-26-4484 0 0,-208 15 3139 0 0,-1 0-76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33 216 1224 0 0,'-32'13'3455'0'0,"55"-6"-1445"0"0,52-4-756 0 0,305-14 723 0 0,924-104-383 0 0,-624 18-3399 0 0,-645 91 1454 0 0,23-1-3995 0 0,-57 7 3095 0 0,-4 0 108 0 0,-9-3-35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11 904 0 0,'3'-2'137'0'0,"1"1"-1"0"0,-1-1 1 0 0,1 1-1 0 0,0 0 0 0 0,-1 0 1 0 0,1 0-1 0 0,0 1 1 0 0,0-1-1 0 0,-1 1 1 0 0,1 0-1 0 0,0 0 1 0 0,0 0-1 0 0,0 0 1 0 0,-1 1-1 0 0,1-1 1 0 0,0 1-1 0 0,0 0 1 0 0,-1 1-1 0 0,1-1 1 0 0,-1 0-1 0 0,1 1 1 0 0,-1 0-1 0 0,0 0 1 0 0,1 0-1 0 0,-1 0 1 0 0,0 0-1 0 0,0 1 1 0 0,-1-1-1 0 0,1 1 1 0 0,0 0-1 0 0,-1 0 0 0 0,0 0 1 0 0,1 0-1 0 0,-1 0 1 0 0,0 1-1 0 0,-1-1 1 0 0,2 2-137 0 0,5 13 140 0 0,-1 1 1 0 0,0-1-1 0 0,-1 1 1 0 0,-1 1-1 0 0,-1-1 1 0 0,0 1-1 0 0,-2-1 1 0 0,0 1-1 0 0,-1 0 1 0 0,-2 17-141 0 0,0-28-261 0 0,-1 1 1 0 0,0-1-1 0 0,-1 0 1 0 0,1 0-1 0 0,-2 0 0 0 0,1 0 1 0 0,-1 0-1 0 0,-1-1 1 0 0,1 0-1 0 0,-1 0 1 0 0,-1 0-1 0 0,0 0 1 0 0,0-1-1 0 0,0 0 1 0 0,-1 0-1 0 0,0-1 1 0 0,-7 5 260 0 0,-13 11-1158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1 836 0 0,'-62'103'3182'0'0,"50"-88"-2875"0"0,1 1 1 0 0,1 0 0 0 0,0 0-1 0 0,1 1 1 0 0,1 0-1 0 0,1 1 1 0 0,0-1 0 0 0,1 2-1 0 0,1-1 1 0 0,1 0 0 0 0,0 1-1 0 0,0 14-307 0 0,5-30 31 0 0,-1-1 0 0 0,1 1 0 0 0,0 0 0 0 0,-1-1 0 0 0,1 1 0 0 0,1-1-1 0 0,-1 1 1 0 0,0-1 0 0 0,0 0 0 0 0,1 1 0 0 0,-1-1 0 0 0,1 0 0 0 0,0 0-1 0 0,0 0 1 0 0,0 0 0 0 0,0 0 0 0 0,0 0 0 0 0,0-1 0 0 0,0 1 0 0 0,1-1 0 0 0,-1 1-1 0 0,0-1 1 0 0,1 0 0 0 0,-1 0 0 0 0,1 0 0 0 0,0 0 0 0 0,-1-1 0 0 0,1 1-1 0 0,0 0 1 0 0,-1-1 0 0 0,1 0 0 0 0,0 0 0 0 0,0 0 0 0 0,-1 0 0 0 0,1 0 0 0 0,1-1-31 0 0,94-9 554 0 0,-87 9-519 0 0,0 0 0 0 0,0-1 1 0 0,0 0-1 0 0,0 0 0 0 0,0-1 1 0 0,0-1-1 0 0,-1 0 0 0 0,0 0 1 0 0,0-1-1 0 0,0 0 0 0 0,0-1 1 0 0,-1 0-1 0 0,0-1 0 0 0,0 1 1 0 0,-1-2-1 0 0,1 1 0 0 0,-2-1 0 0 0,1-1 1 0 0,-1 1-1 0 0,0-1 0 0 0,-1-1 1 0 0,0 1-1 0 0,-1-1 0 0 0,0 0 1 0 0,0 0-1 0 0,-1 0 0 0 0,0-1 1 0 0,-1 0-1 0 0,0-2-35 0 0,-3 9 12 0 0,0 0-1 0 0,0 0 1 0 0,-1-1-1 0 0,1 1 1 0 0,-1 0-1 0 0,0 0 1 0 0,0 0-1 0 0,0 0 1 0 0,-1 0 0 0 0,0 0-1 0 0,0 0 1 0 0,0 0-1 0 0,0 1 1 0 0,0-1-1 0 0,-1 1 1 0 0,1-1 0 0 0,-1 1-1 0 0,0 0 1 0 0,0 0-1 0 0,0 0 1 0 0,0 1-1 0 0,-1-1 1 0 0,1 1-1 0 0,-1-1 1 0 0,0 1 0 0 0,1 0-1 0 0,-1 1 1 0 0,0-1-1 0 0,0 1 1 0 0,-4-1-12 0 0,-126-15-1735 0 0,87 24-208 0 0,-2 1-2490 0 0,39-8 3266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259 225 1216 0 0,'7'13'3132'0'0,"-11"20"-2592"0"0,3-28-261 0 0,-16 84 887 0 0,-29 254 2244 0 0,46-335-3401 0 0,-1-1 0 0 0,1 1 1 0 0,0-1-1 0 0,0 1 0 0 0,1-1 0 0 0,0 0 1 0 0,0 1-1 0 0,1-1 0 0 0,0 0 0 0 0,0 0 1 0 0,1 0-1 0 0,-1 0 0 0 0,2 0 0 0 0,-1 0 0 0 0,1-1 1 0 0,0 0-1 0 0,0 1 0 0 0,1-1 0 0 0,0-1 1 0 0,0 1-1 0 0,0-1 0 0 0,1 0 0 0 0,-1 0 1 0 0,1-1-1 0 0,0 1 0 0 0,1-1 0 0 0,-1-1 1 0 0,1 1-1 0 0,0-1 0 0 0,0 0 0 0 0,0-1 1 0 0,0 0-1 0 0,0 0 0 0 0,0 0 0 0 0,1-1-9 0 0,-4-2-261 0 0,1-1-1 0 0,-1 0 0 0 0,0 0 1 0 0,0 0-1 0 0,0-1 1 0 0,0 1-1 0 0,0-1 1 0 0,-1 0-1 0 0,1 0 0 0 0,-1 0 1 0 0,0-1-1 0 0,0 1 1 0 0,0-1-1 0 0,0 0 0 0 0,-1 1 1 0 0,1-1-1 0 0,-1-1 1 0 0,0 1-1 0 0,0 0 1 0 0,-1 0-1 0 0,1-1 0 0 0,-1 1 1 0 0,0-1-1 0 0,0 1 1 0 0,0-1-1 0 0,-1 1 0 0 0,0-1 1 0 0,0 0-1 0 0,0-2 262 0 0,0-8-1240 0 0</inkml:trace>
  <inkml:trace contextRef="#ctx0" brushRef="#br0" timeOffset="263.725">30 509 1624 0 0,'-29'1'4827'0'0,"44"5"-1551"0"0,47-2-3184 0 0,0-3 0 0 0,1-3 0 0 0,-2-2 0 0 0,1-3 0 0 0,12-5-92 0 0,265-71-7433 0 0,-297 69 6267 0 0</inkml:trace>
  <inkml:trace contextRef="#ctx0" brushRef="#br0" timeOffset="451.85">1042 327 1196 0 0,'0'0'108'0'0,"0"0"1"0"0,1 1-1 0 0,-1-1 0 0 0,0 0 0 0 0,0 0 0 0 0,1 1 1 0 0,-1-1-1 0 0,0 0 0 0 0,0 1 0 0 0,0-1 0 0 0,1 0 1 0 0,-1 1-1 0 0,0-1 0 0 0,0 0 0 0 0,0 1 1 0 0,0-1-1 0 0,0 0 0 0 0,0 1 0 0 0,0-1 0 0 0,0 0 1 0 0,0 1-1 0 0,0-1 0 0 0,0 0 0 0 0,0 1 1 0 0,0-1-1 0 0,0 0 0 0 0,0 1 0 0 0,0-1 0 0 0,0 1 1 0 0,0-1-1 0 0,0 0 0 0 0,0 1 0 0 0,-1-1 0 0 0,1 0 1 0 0,0 0-1 0 0,0 1 0 0 0,0-1 0 0 0,-1 0 1 0 0,1 1-1 0 0,0-1 0 0 0,0 0 0 0 0,-1 0 0 0 0,1 1 1 0 0,0-1-1 0 0,-1 0 0 0 0,1 0 0 0 0,0 0-108 0 0,35 6 923 0 0,403-19-780 0 0,-395 10-933 0 0,74-1-3121 0 0,-101 4 2588 0 0</inkml:trace>
  <inkml:trace contextRef="#ctx0" brushRef="#br0" timeOffset="651.822">967 599 1392 0 0,'-1'0'90'0'0,"0"0"0"0"0,1 1 0 0 0,-1-1 0 0 0,0 1 0 0 0,1 0 0 0 0,-1-1 0 0 0,1 1 0 0 0,-1-1 0 0 0,1 1 0 0 0,-1 0 0 0 0,1-1 0 0 0,-1 1 0 0 0,1 0 0 0 0,0 0 0 0 0,-1-1 0 0 0,1 1 0 0 0,0 0-1 0 0,0 0 1 0 0,0 0 0 0 0,-1-1 0 0 0,1 1 0 0 0,0 0 0 0 0,0 0 0 0 0,0 0 0 0 0,0-1 0 0 0,0 1 0 0 0,1 0 0 0 0,-1 0 0 0 0,0 0 0 0 0,0-1 0 0 0,0 1 0 0 0,1 0 0 0 0,-1 0 0 0 0,0-1 0 0 0,1 1 0 0 0,-1 0 0 0 0,1-1 0 0 0,-1 1 0 0 0,1 0 0 0 0,-1-1 0 0 0,1 1 0 0 0,-1-1 0 0 0,1 1 0 0 0,0-1-1 0 0,-1 1 1 0 0,1-1 0 0 0,0 1 0 0 0,-1-1 0 0 0,1 1 0 0 0,0-1 0 0 0,0 0 0 0 0,-1 0 0 0 0,1 1 0 0 0,0-1 0 0 0,0 0 0 0 0,0 0 0 0 0,-1 0 0 0 0,1 0 0 0 0,0 0 0 0 0,0 0 0 0 0,0 0 0 0 0,-1 0 0 0 0,1 0 0 0 0,0 0 0 0 0,0 0 0 0 0,0-1-90 0 0,72 7 824 0 0,-62-5-369 0 0,244-14 1259 0 0,-10-35-3310 0 0,-112-8-3595 0 0,-115 41 3979 0 0</inkml:trace>
  <inkml:trace contextRef="#ctx0" brushRef="#br0" timeOffset="960.706">1434 5 2808 0 0,'-10'-5'4032'0'0,"-29"42"-2871"0"0,16 12-944 0 0,2 1 1 0 0,3 1 0 0 0,1 0 0 0 0,3 1-1 0 0,2 1 1 0 0,3 0 0 0 0,2 1-1 0 0,2 0 1 0 0,2 0 0 0 0,3 0 0 0 0,6 47-218 0 0,-5-36-66 0 0,6-6-26 0 0,-2-27-1276 0 0,-3-1-2404 0 0,-1-30 1343 0 0,0-9 1360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 1236 0 0,'3'64'4468'0'0,"-18"132"-2149"0"0,11-6-412 0 0,46-19-729 0 0,-40-167-1180 0 0,0 1 0 0 0,1-1 1 0 0,-1 0-1 0 0,1 0 1 0 0,0 0-1 0 0,0 0 0 0 0,0-1 1 0 0,1 1-1 0 0,-1-1 0 0 0,1 0 1 0 0,0 0-1 0 0,0 0 0 0 0,0 0 1 0 0,0-1-1 0 0,1 0 1 0 0,-1 0-1 0 0,1 0 0 0 0,-1 0 1 0 0,1-1-1 0 0,0 1 0 0 0,-1-1 1 0 0,1 0-1 0 0,0-1 0 0 0,0 1 1 0 0,0-1-1 0 0,0 0 2 0 0,-1-1-208 0 0,-1 1 0 0 0,0-1 0 0 0,1 0 1 0 0,-1 0-1 0 0,0-1 0 0 0,0 1 0 0 0,0-1 0 0 0,0 1 0 0 0,0-1 0 0 0,0 0 0 0 0,0 0 0 0 0,-1 0 0 0 0,1 0 0 0 0,-1-1 0 0 0,1 1 0 0 0,-1-1 1 0 0,0 0-1 0 0,0 1 0 0 0,0-1 0 0 0,0 0 0 0 0,0 0 0 0 0,-1 0 0 0 0,0-1 0 0 0,1 1 0 0 0,-1 0 0 0 0,0-1 208 0 0,7-33-2528 0 0,-8 19 1341 0 0</inkml:trace>
  <inkml:trace contextRef="#ctx0" brushRef="#br0" timeOffset="249.459">19 316 1160 0 0,'-19'5'7018'0'0,"256"-47"-4688"0"0,-149 29-4206 0 0,-1-3 0 0 0,-1-3 1 0 0,-1-5-1 0 0,57-24 1876 0 0,-84 20-1221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2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1976 0 0,'13'-17'6258'0'0,"-16"43"-4178"0"0,-1 9-1592 0 0,3-1-402 0 0,0 0-1 0 0,2 0 0 0 0,2 1 0 0 0,1-2 0 0 0,2 1 0 0 0,1 0 1 0 0,2-1-1 0 0,1 0 0 0 0,10 20-85 0 0,-13-43-1186 0 0,-4-12-6092 0 0,0-11 6137 0 0</inkml:trace>
  <inkml:trace contextRef="#ctx0" brushRef="#br0" timeOffset="312.483">273 438 1280 0 0,'13'-9'6746'0'0,"-5"2"-2647"0"0,-27 5-2744 0 0,10 3-1621 0 0,-13 0-1141 0 0,23-6-7010 0 0,3 2 7155 0 0</inkml:trace>
  <inkml:trace contextRef="#ctx0" brushRef="#br0" timeOffset="1468.988">620 58 1588 0 0,'-3'2'1884'0'0,"-2"-4"4809"0"0,-47-11-6273 0 0,51 13-348 0 0,1 0 7 0 0,11-18 276 0 0,5 13-366 0 0,-1 0 0 0 0,1 0 0 0 0,0 1 0 0 0,0 1-1 0 0,0 1 1 0 0,1 0 0 0 0,-1 2 0 0 0,1-1 0 0 0,8 2 11 0 0,-25-1 0 0 0,3 1-5 0 0,1 1 1 0 0,-1-1-1 0 0,1 0 1 0 0,-1 1-1 0 0,0 0 1 0 0,0 0-1 0 0,0 0 0 0 0,0 0 1 0 0,0 0-1 0 0,0 1 1 0 0,0-1-1 0 0,-1 1 1 0 0,1-1-1 0 0,-1 1 0 0 0,0 0 1 0 0,0 0-1 0 0,0 1 1 0 0,0-1-1 0 0,0 0 1 0 0,-1 0-1 0 0,1 1 0 0 0,-1-1 1 0 0,0 1-1 0 0,0-1 1 0 0,0 1-1 0 0,-1 0 1 0 0,1-1-1 0 0,-1 1 1 0 0,0 0-1 0 0,0 0 0 0 0,0-1 1 0 0,0 1-1 0 0,-1 0 1 0 0,0-1-1 0 0,0 1 1 0 0,0-1-1 0 0,0 1 0 0 0,0-1 1 0 0,0 1-1 0 0,-1-1 1 0 0,-1 3 4 0 0,-75 96 96 0 0,131-72-298 0 0,-47-29 212 0 0,1 0-9 0 0,0-1-1 0 0,0 1 0 0 0,0 1 0 0 0,0-1 1 0 0,0 1-1 0 0,-1 1 0 0 0,1-1 0 0 0,-1 1 1 0 0,0 0-1 0 0,1 0 0 0 0,-1 1 0 0 0,-1 0 1 0 0,1 0-1 0 0,0 0 0 0 0,-1 1 0 0 0,0 0 1 0 0,0 0-1 0 0,-1 0 0 0 0,1 1 0 0 0,-1-1 1 0 0,0 1-1 0 0,0 0 0 0 0,-1 0 0 0 0,0 0 1 0 0,0 1-1 0 0,1 3 0 0 0,-8-2 12 0 0,0-1-1 0 0,-1 0 1 0 0,0 0-1 0 0,0 0 1 0 0,0 0-1 0 0,-1-1 1 0 0,0 0-1 0 0,0 0 1 0 0,-1-1-1 0 0,0 0 1 0 0,0 0-1 0 0,0 0 1 0 0,0-1 0 0 0,-1 0-1 0 0,1 0 1 0 0,-1-1-1 0 0,0 0 1 0 0,0 0-1 0 0,0-1 1 0 0,-1 0-1 0 0,1-1 1 0 0,-1 0-1 0 0,-7 1-11 0 0,0 0 165 0 0,-6-14-8153 0 0,33 4 6563 0 0</inkml:trace>
  <inkml:trace contextRef="#ctx0" brushRef="#br0" timeOffset="1968.948">553 702 1076 0 0,'-21'12'6317'0'0,"52"-14"-4621"0"0,49-12-1343 0 0,29-8 380 0 0,273-49-2609 0 0,-391 71-2955 0 0,-9 4 3607 0 0</inkml:trace>
  <inkml:trace contextRef="#ctx0" brushRef="#br0" timeOffset="2641.213">678 1194 2048 0 0,'-5'6'307'0'0,"0"-1"-1"0"0,-1 0 1 0 0,1-1-1 0 0,-1 1 0 0 0,0-1 1 0 0,0 0-1 0 0,-1 0 1 0 0,1-1-1 0 0,-1 0 1 0 0,1 0-1 0 0,-1-1 1 0 0,0 1-1 0 0,0-2 0 0 0,0 1 1 0 0,-1-1-1 0 0,1 0 1 0 0,0 0-1 0 0,0-1 1 0 0,-6 0-307 0 0,-13-22 499 0 0,22 17-453 0 0,0-1 0 0 0,0 0 1 0 0,0-1-1 0 0,1 1 0 0 0,0-1 0 0 0,1 1 0 0 0,-1-1 0 0 0,1 0 0 0 0,0 0 1 0 0,1 0-1 0 0,0 0 0 0 0,0 0 0 0 0,1-1 0 0 0,-1 1 0 0 0,1 0 0 0 0,1 0 1 0 0,0-3-47 0 0,-1-3 45 0 0,3 0-46 0 0,0 0-1 0 0,1 1 1 0 0,1-1-1 0 0,0 1 1 0 0,0-1-1 0 0,1 2 1 0 0,1-1-1 0 0,0 1 1 0 0,1 0-1 0 0,0 0 1 0 0,0 1-1 0 0,1 0 1 0 0,1 0-1 0 0,-1 1 1 0 0,2 0-1 0 0,-1 1 1 0 0,1 1-1 0 0,0-1 1 0 0,1 1-1 0 0,0 1 1 0 0,0 0-1 0 0,0 1 1 0 0,0 1-1 0 0,9-3 2 0 0,33 4-14 0 0,-50 9 20 0 0,0-1 0 0 0,0 1 0 0 0,-1 0 0 0 0,1 0 0 0 0,-1 0 0 0 0,-1 0 0 0 0,1 1 0 0 0,-1-1 0 0 0,0 1 0 0 0,-1 0 0 0 0,1 0 0 0 0,-1-1 0 0 0,-1 1 0 0 0,1 0 0 0 0,-1 0 1 0 0,0 0-1 0 0,-1 0 0 0 0,1 0 0 0 0,-2-1 0 0 0,1 1 0 0 0,-1 0 0 0 0,0-1 0 0 0,0 1 0 0 0,0-1 0 0 0,-1 1 0 0 0,0-1 0 0 0,-1 0 0 0 0,1 0 0 0 0,-1-1 0 0 0,0 1 1 0 0,-1 0-7 0 0,-74 124 902 0 0,62-108-698 0 0,2 0 0 0 0,1 1 1 0 0,0 1-1 0 0,2 0 0 0 0,1 1 0 0 0,1 1 1 0 0,-2 7-205 0 0,13-30 11 0 0,1 0 1 0 0,-1 0 0 0 0,0 0 0 0 0,1 0-1 0 0,0 0 1 0 0,-1-1 0 0 0,1 1-1 0 0,1 0 1 0 0,-1-1 0 0 0,0 0 0 0 0,0 1-1 0 0,1-1 1 0 0,-1 0 0 0 0,1 0 0 0 0,0-1-1 0 0,0 1 1 0 0,-1 0 0 0 0,1-1-1 0 0,0 0 1 0 0,0 1 0 0 0,1-1 0 0 0,-1-1-1 0 0,0 1 1 0 0,0 0 0 0 0,0-1-1 0 0,1 1 1 0 0,-1-1 0 0 0,0 0 0 0 0,0 0-1 0 0,1-1 1 0 0,-1 1 0 0 0,0 0 0 0 0,0-1-1 0 0,0 0 1 0 0,1 0 0 0 0,-1 0-1 0 0,0 0 1 0 0,2-2-12 0 0,2 3-16 0 0,1-1-1 0 0,-1 1 1 0 0,0-2-1 0 0,0 1 1 0 0,-1-1 0 0 0,1 0-1 0 0,0 0 1 0 0,0-1-1 0 0,-1 0 1 0 0,0 0 0 0 0,1 0-1 0 0,-1-1 1 0 0,-1 0-1 0 0,1 0 1 0 0,0-1-1 0 0,-1 1 1 0 0,0-1 0 0 0,0 0-1 0 0,0-1 1 0 0,-1 1-1 0 0,0-1 1 0 0,0 0-1 0 0,0 0 1 0 0,1-4 16 0 0,-8 4-10 0 0,0 0 1 0 0,0 0-1 0 0,-1 1 0 0 0,0 0 1 0 0,0-1-1 0 0,0 1 0 0 0,0 1 1 0 0,-1-1-1 0 0,0 1 1 0 0,0 0-1 0 0,0 0 0 0 0,0 0 1 0 0,-1 0-1 0 0,0 1 0 0 0,1 0 1 0 0,-1 0-1 0 0,0 1 0 0 0,0 0 1 0 0,-1 0-1 0 0,1 0 0 0 0,-1 1 10 0 0,-2-3-10 0 0,-4-1-64 0 0,-90-53-1125 0 0,101 56 1024 0 0,0 0-1 0 0,0 0 0 0 0,1-1 1 0 0,-1 1-1 0 0,1 0 1 0 0,0-1-1 0 0,-1 1 1 0 0,1-1-1 0 0,0 1 1 0 0,0-1-1 0 0,1 0 0 0 0,-1 1 1 0 0,1-1-1 0 0,-1 0 1 0 0,1 1-1 0 0,0-1 1 0 0,0 0-1 0 0,0 0 1 0 0,0 1-1 0 0,0-1 0 0 0,1 0 1 0 0,-1 0-1 0 0,1 1 1 0 0,0-1-1 0 0,0 0 1 0 0,0 1-1 0 0,0-1 176 0 0,35-60-2567 0 0,-15 36 1387 0 0</inkml:trace>
  <inkml:trace contextRef="#ctx0" brushRef="#br0" timeOffset="3000.57">1340 596 1196 0 0,'28'9'3434'0'0,"29"-10"-2515"0"0,-37 0-451 0 0,216-16 776 0 0,-144 4-3554 0 0,-87 5 289 0 0,-6 4 907 0 0</inkml:trace>
  <inkml:trace contextRef="#ctx0" brushRef="#br0" timeOffset="3422.366">1535 401 1792 0 0,'-2'39'8098'0'0,"-3"8"-5908"0"0,-5 72-1944 0 0,29 66-57 0 0,14-50-4489 0 0,-21-119-448 0 0,-12-16 3633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1240 0 0,'33'23'4454'0'0,"39"-18"-3582"0"0,-59-5-315 0 0,190-11 340 0 0,-2-21-6015 0 0,-182 24 3876 0 0</inkml:trace>
  <inkml:trace contextRef="#ctx0" brushRef="#br0" timeOffset="246.463">750 17 1768 0 0,'13'-17'6867'0'0,"-4"42"-4753"0"0,-1 43-1763 0 0,20 107-277 0 0,2 34-6929 0 0,-34-193 5673 0 0,-16 15 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61 916 1060 0 0,'0'0'305'0'0,"0"2"-492"0"0,8 0 3246 0 0,105 3-1671 0 0,-50-14-1110 0 0,0-3 0 0 0,-1-3 0 0 0,-1-3 0 0 0,-1-2 0 0 0,-1-2 0 0 0,0-4 0 0 0,30-18-278 0 0,-83 40-7 0 0,1 1 0 0 0,-1-1 0 0 0,0-1 0 0 0,-1 1 0 0 0,1-1 0 0 0,-1 1 0 0 0,0-2 0 0 0,0 1 0 0 0,0-1 0 0 0,-1 1 0 0 0,0-1 0 0 0,0 0 0 0 0,-1-1 0 0 0,1 1-1 0 0,-1-1 1 0 0,-1 1 0 0 0,2-3 7 0 0,-6 4-11 0 0,0 1 0 0 0,0-1-1 0 0,0 1 1 0 0,0 0 0 0 0,-1 0-1 0 0,0 0 1 0 0,1 0 0 0 0,-2 0-1 0 0,1 0 1 0 0,0 1-1 0 0,-1 0 1 0 0,1 0 0 0 0,-1 0-1 0 0,0 0 1 0 0,0 0 0 0 0,0 1-1 0 0,-1-1 1 0 0,1 1 0 0 0,0 0-1 0 0,-1 1 1 0 0,1-1 0 0 0,-1 1-1 0 0,0 0 1 0 0,0 0-1 0 0,1 0 1 0 0,-1 1 0 0 0,0 0-1 0 0,0 0 1 0 0,0 0 0 0 0,1 0-1 0 0,-4 1 12 0 0,-31-1 70 0 0,-1 1-1 0 0,1 2 1 0 0,0 2-1 0 0,0 2 1 0 0,0 1-1 0 0,1 2 1 0 0,0 2-1 0 0,1 1 1 0 0,1 2-1 0 0,0 1 1 0 0,1 2-1 0 0,-14 10-69 0 0,40-24 37 0 0,-1 1-1 0 0,1 0 1 0 0,-1 0-1 0 0,2 1 0 0 0,-1 0 1 0 0,0 1-1 0 0,1 0 0 0 0,1 0 1 0 0,-1 0-1 0 0,1 1 1 0 0,0 1-1 0 0,1-1 0 0 0,0 1 1 0 0,0 0-1 0 0,1 0 0 0 0,0 1 1 0 0,1-1-1 0 0,-1 1 1 0 0,2 0-1 0 0,0 0 0 0 0,0 0 1 0 0,1 1-1 0 0,0-1 0 0 0,1 1 1 0 0,0 0-1 0 0,1-1 1 0 0,0 1-1 0 0,0-1 0 0 0,1 1 1 0 0,1 0-1 0 0,-1-1 0 0 0,2 0 1 0 0,0 1-1 0 0,2 5-36 0 0,6-1-46 0 0,1-1-1 0 0,0 0 1 0 0,1-1-1 0 0,0 0 1 0 0,1-2-1 0 0,1 1 1 0 0,0-1-1 0 0,0-1 1 0 0,1-1-1 0 0,0 0 1 0 0,1-2-1 0 0,0 1 1 0 0,0-2-1 0 0,0 0 1 0 0,1-1-1 0 0,0-1 1 0 0,0-1 0 0 0,0 0-1 0 0,0-1 1 0 0,0-1-1 0 0,12-1 47 0 0,-8 0-493 0 0,-1-1 0 0 0,1-1 0 0 0,-1-1 0 0 0,0-1 0 0 0,0 0-1 0 0,0-2 1 0 0,-1 0 0 0 0,0-2 0 0 0,0 0 0 0 0,9-6 493 0 0,10-6-1215 0 0</inkml:trace>
  <inkml:trace contextRef="#ctx0" brushRef="#br0" timeOffset="479.013">1160 0 1096 0 0,'-21'116'4508'0'0,"-4"10"-3648"0"0,21-84-570 0 0,0-20-150 0 0,1 0 1 0 0,1 0-1 0 0,1 0 0 0 0,1 0 0 0 0,0 0 0 0 0,2 0 1 0 0,1 0-1 0 0,1-1 0 0 0,0 1 0 0 0,2-1 1 0 0,0 0-1 0 0,6 10-140 0 0,45 7-413 0 0,-53-38 203 0 0,-1-1 1 0 0,1 0-1 0 0,0 0 1 0 0,0 0-1 0 0,-1 0 1 0 0,1-1-1 0 0,0 1 1 0 0,-1-1 0 0 0,0 0-1 0 0,1 0 1 0 0,-1 0-1 0 0,0-1 1 0 0,0 1-1 0 0,0-1 1 0 0,0 0 0 0 0,-1 1-1 0 0,1-1 1 0 0,-1-1-1 0 0,1 1 1 0 0,-1 0-1 0 0,0 0 1 0 0,0-1-1 0 0,-1 1 1 0 0,1-1 0 0 0,0-3 209 0 0,5-14-1292 0 0</inkml:trace>
  <inkml:trace contextRef="#ctx0" brushRef="#br0" timeOffset="759.756">877 316 1460 0 0,'16'3'5096'0'0,"94"1"-4399"0"0,167-17-5844 0 0,-238 10 3921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4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92 876 0 0,'-11'-1'285'0'0,"0"0"-1"0"0,0 1 1 0 0,1 1 0 0 0,-1 0 0 0 0,0 0-1 0 0,0 1 1 0 0,1 0 0 0 0,-1 1-1 0 0,1 0 1 0 0,-1 1 0 0 0,1 0-1 0 0,0 0 1 0 0,1 1 0 0 0,-1 1-1 0 0,1-1 1 0 0,0 1 0 0 0,0 1 0 0 0,1 0-1 0 0,0 0 1 0 0,-6 8-285 0 0,4-8 77 0 0,1 1 0 0 0,0-1 0 0 0,1 2 0 0 0,0-1 0 0 0,0 1 0 0 0,1 1 0 0 0,0-1 0 0 0,0 1 0 0 0,1 0 0 0 0,1 1 0 0 0,-1-1 0 0 0,2 1 0 0 0,0 0 0 0 0,0 0 0 0 0,1 1-1 0 0,0-1 1 0 0,1 1 0 0 0,0 0 0 0 0,1-1 0 0 0,0 1 0 0 0,1 0 0 0 0,0 0 0 0 0,1 0 0 0 0,1-1 0 0 0,0 1 0 0 0,0 0 0 0 0,1-1 0 0 0,0 0 0 0 0,1 1 0 0 0,1-1 0 0 0,-1-1 0 0 0,2 1 0 0 0,0-1 0 0 0,0 0 0 0 0,0 0 0 0 0,2 0 0 0 0,-1-1 0 0 0,4 3-77 0 0,93 49-886 0 0,-92-57 427 0 0,-1 0 1 0 0,1-1-1 0 0,-1-1 1 0 0,1 0-1 0 0,0-1 1 0 0,0 0-1 0 0,0 0 0 0 0,0-2 1 0 0,0 1-1 0 0,-1-1 1 0 0,1-1-1 0 0,0 0 1 0 0,11-4 458 0 0,8-6-1260 0 0</inkml:trace>
  <inkml:trace contextRef="#ctx0" brushRef="#br0" timeOffset="406.765">386 242 1240 0 0,'51'4'4301'0'0,"-46"2"-4178"0"0,0 0 0 0 0,-1 0 0 0 0,0 1 1 0 0,0-1-1 0 0,0 1 0 0 0,-1 0 0 0 0,0 0 1 0 0,0 0-1 0 0,-1 0 0 0 0,0 1 1 0 0,0-1-1 0 0,-1 0 0 0 0,1 1 0 0 0,-2 0 1 0 0,1-1-1 0 0,-1 1 0 0 0,0-1 0 0 0,-1 1 1 0 0,0 0-1 0 0,0-1 0 0 0,-1 1 1 0 0,1-1-1 0 0,-2 0 0 0 0,1 0 0 0 0,-1 1 1 0 0,0-1-1 0 0,0-1 0 0 0,-1 1 0 0 0,0-1 1 0 0,0 1-1 0 0,-1-1 0 0 0,0 0 1 0 0,0-1-1 0 0,0 1 0 0 0,-1-1 0 0 0,0 0 1 0 0,-1 1-124 0 0,-13 13 545 0 0,16-24-1971 0 0,113-103-5353 0 0,-85 88 5533 0 0</inkml:trace>
  <inkml:trace contextRef="#ctx0" brushRef="#br0" timeOffset="580.089">677 227 936 0 0,'-10'2'259'0'0,"1"0"-1"0"0,0 1 1 0 0,0 0 0 0 0,0 0-1 0 0,0 1 1 0 0,0 0 0 0 0,1 1-1 0 0,0 0 1 0 0,0 0-1 0 0,0 1 1 0 0,1 0 0 0 0,-1 0-1 0 0,2 1 1 0 0,-1 0 0 0 0,1 0-1 0 0,0 1 1 0 0,0-1 0 0 0,1 1-1 0 0,0 0 1 0 0,0 1-1 0 0,1-1 1 0 0,0 1 0 0 0,0 0-1 0 0,1 0 1 0 0,0 1-259 0 0,5-5 36 0 0,1-1-1 0 0,-1 1 1 0 0,0-1 0 0 0,1 1-1 0 0,0-1 1 0 0,0 0 0 0 0,1 0-1 0 0,-1 0 1 0 0,1 0 0 0 0,0-1 0 0 0,0 1-1 0 0,0-1 1 0 0,0 0 0 0 0,0 0-1 0 0,1 0 1 0 0,-1-1 0 0 0,1 0-1 0 0,0 0 1 0 0,0 0 0 0 0,0 0-1 0 0,0-1 1 0 0,0 0 0 0 0,0 0-1 0 0,0 0 1 0 0,2-1-36 0 0,11 4-564 0 0,1-2 0 0 0,-1-1 0 0 0,0 0 0 0 0,1-1 0 0 0,-1-1 0 0 0,1 0 0 0 0,-1-2 0 0 0,0 0 0 0 0,9-4 564 0 0,0-3-1150 0 0</inkml:trace>
  <inkml:trace contextRef="#ctx0" brushRef="#br0" timeOffset="830.36">1042 0 1624 0 0,'11'8'255'0'0,"-1"0"-1"0"0,1 1 1 0 0,-1 0-1 0 0,-1 1 1 0 0,0 0 0 0 0,0 0-1 0 0,-1 1 1 0 0,0 0-1 0 0,-1 1 1 0 0,0-1-1 0 0,-1 1 1 0 0,-1 1 0 0 0,1-1-1 0 0,-2 1 1 0 0,0 0-1 0 0,0 0 1 0 0,-2 0-1 0 0,1 0 1 0 0,-2 1 0 0 0,0-1-1 0 0,0 1 1 0 0,-1 6-255 0 0,-6 4 81 0 0,-1 1 1 0 0,-1-1-1 0 0,-1-1 0 0 0,-1 0 1 0 0,-1 0-1 0 0,-1-1 1 0 0,-1-1-1 0 0,-1 0 0 0 0,-1 0 1 0 0,-1-2-1 0 0,0 0 1 0 0,-1 0-1 0 0,-1-2 1 0 0,-1 0-1 0 0,-1-1 0 0 0,0-1 1 0 0,-1-1-82 0 0,-25 3-5075 0 0,32-28 3781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31 948 0 0,'-3'-3'178'0'0,"-1"0"0"0"0,0 0 0 0 0,0 0 0 0 0,0 1-1 0 0,0-1 1 0 0,0 1 0 0 0,-1 0 0 0 0,1 0 0 0 0,-1 0 0 0 0,1 1-1 0 0,-1 0 1 0 0,0 0 0 0 0,1 0 0 0 0,-1 0 0 0 0,0 1 0 0 0,0-1 0 0 0,0 1-1 0 0,1 1 1 0 0,-1-1 0 0 0,0 1 0 0 0,0-1 0 0 0,0 2 0 0 0,1-1 0 0 0,-1 0-1 0 0,1 1 1 0 0,-1 0 0 0 0,1 0 0 0 0,-1 0 0 0 0,1 0 0 0 0,0 1 0 0 0,0 0-1 0 0,0 0 1 0 0,-2 2-178 0 0,-2 2 90 0 0,-1 0-1 0 0,1 1 0 0 0,0 0 1 0 0,1 0-1 0 0,-1 1 0 0 0,2 0 1 0 0,-1 1-1 0 0,2-1 0 0 0,-1 1 1 0 0,1 0-1 0 0,0 0 0 0 0,1 1 1 0 0,1-1-1 0 0,-1 4-89 0 0,-1 15 200 0 0,1 0-1 0 0,2 0 1 0 0,1 0-1 0 0,1 0 1 0 0,1 0-1 0 0,2 0 1 0 0,1 0-1 0 0,1 0 1 0 0,2-1 0 0 0,0 1-200 0 0,11 40 263 0 0,29 214-790 0 0,-46-273 189 0 0,-1 0 1 0 0,-1-1-1 0 0,0 1 0 0 0,0 0 0 0 0,-1-1 1 0 0,0 1-1 0 0,0-1 0 0 0,-1 0 0 0 0,-1 1 0 0 0,1-1 1 0 0,-2-1-1 0 0,1 1 0 0 0,-1-1 0 0 0,0 1 1 0 0,-1-2-1 0 0,0 1 0 0 0,0 0 0 0 0,-1-1 0 0 0,0 0 1 0 0,0-1-1 0 0,-3 3 338 0 0,-14 0-1211 0 0</inkml:trace>
  <inkml:trace contextRef="#ctx0" brushRef="#br0" timeOffset="203.214">1 732 836 0 0,'19'-36'5618'0'0,"81"-6"-3750"0"0,138 0-1112 0 0,3 19-3334 0 0,-108 12-612 0 0,-85 8 1948 0 0</inkml:trace>
  <inkml:trace contextRef="#ctx0" brushRef="#br0" timeOffset="403.716">1163 543 1452 0 0,'-5'8'3394'0'0,"-24"29"-2410"0"0,8-7-538 0 0,0 1 1 0 0,3 1-1 0 0,0 0 0 0 0,2 2 1 0 0,2-1-1 0 0,-10 37-446 0 0,-56 114-455 0 0,78-180 262 0 0,0 0 0 0 0,-1 0-1 0 0,0 0 1 0 0,0-1 0 0 0,0 1 0 0 0,0-1 0 0 0,0 1 0 0 0,-1-1 0 0 0,1 0 0 0 0,-1-1 0 0 0,0 1 0 0 0,0 0 0 0 0,0-1-1 0 0,0 0 1 0 0,-1 0 0 0 0,1-1 0 0 0,0 1 0 0 0,-1-1 0 0 0,1 0 0 0 0,-1 0 0 0 0,1 0 0 0 0,-1 0 0 0 0,-3-1 193 0 0,-17 2-1240 0 0</inkml:trace>
  <inkml:trace contextRef="#ctx0" brushRef="#br0" timeOffset="682.1">534 711 2536 0 0,'3'-7'244'0'0,"1"1"-1"0"0,1 0 1 0 0,-1 0 0 0 0,1 0-1 0 0,0 0 1 0 0,1 1 0 0 0,-1 0-1 0 0,1 0 1 0 0,0 0-1 0 0,0 1 1 0 0,0 0 0 0 0,1 0-1 0 0,0 1 1 0 0,0-1-1 0 0,-1 1 1 0 0,2 1 0 0 0,-1-1-1 0 0,0 1 1 0 0,0 1 0 0 0,1-1-1 0 0,-1 1 1 0 0,1 1-1 0 0,0-1 1 0 0,-1 1 0 0 0,1 1-1 0 0,1-1-243 0 0,199 40 1304 0 0,40 54-2265 0 0,-93-7-4757 0 0,-132-69 4315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8:0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1196 0 0,'14'36'866'0'0,"-1"0"-1"0"0,-3 1 0 0 0,0 1 1 0 0,-3 0-1 0 0,-1 0 1 0 0,-2 0-1 0 0,-1 1 0 0 0,-3 23-865 0 0,-6-27 162 0 0,-1 0 0 0 0,-2 0 0 0 0,-2-1 0 0 0,-1 0 0 0 0,-2-1 0 0 0,-1 0 0 0 0,-1-1 0 0 0,-2-1 0 0 0,-1-1 0 0 0,-20 24-162 0 0,2-13-3388 0 0,28-62 775 0 0,7-1 1159 0 0</inkml:trace>
  <inkml:trace contextRef="#ctx0" brushRef="#br0" timeOffset="249.875">415 280 1380 0 0,'14'5'5209'0'0,"16"-5"-4463"0"0,-29-1-438 0 0,255-20 2697 0 0,-40 11-5668 0 0,-165 23-146 0 0,-52-2 209 0 0,-7-5 1380 0 0</inkml:trace>
  <inkml:trace contextRef="#ctx0" brushRef="#br0" timeOffset="515.679">603 506 1700 0 0,'8'3'880'0'0,"11"2"-160"0"0,2 1 32 0 0,7-5-72 0 0,6 1-48 0 0,-15-2-107 0 0,10 0-13 0 0,6 0-68 0 0,4 0-196 0 0,-1 0-376 0 0,42-15 4 0 0,-42 13-1361 0 0,-7-2 97 0 0,-2-4 52 0 0,-1 2-36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8:0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301 461 1336 0 0,'-17'38'6360'0'0,"-41"86"-5999"0"0,39-92-90 0 0,-57 88-1174 0 0,-26-25-3291 0 0,73-79 2999 0 0</inkml:trace>
  <inkml:trace contextRef="#ctx0" brushRef="#br0" timeOffset="250.899">2 521 1544 0 0,'34'-30'6407'0'0,"24"61"-4587"0"0,-54-28-1822 0 0,171 128 220 0 0,-56-48-3954 0 0,-51-49-50 0 0,-49-27 2481 0 0</inkml:trace>
  <inkml:trace contextRef="#ctx0" brushRef="#br0" timeOffset="704.437">976 575 1576 0 0,'11'-1'4111'0'0,"20"-27"-2809"0"0,-12 4-984 0 0,0-2 0 0 0,-1 0 1 0 0,-2-1-1 0 0,-1-1 0 0 0,-1 0 1 0 0,-2-1-1 0 0,0-1 1 0 0,-2 0-1 0 0,-1 0 0 0 0,1-13-318 0 0,33-142 1287 0 0,-31 146-754 0 0,-12 39-451 0 0,0 0-2 0 0,-9 13 86 0 0,-7 205-494 0 0,33-41-3325 0 0,-17-171 3381 0 0,0-1-1 0 0,0 0 1 0 0,-1 1 0 0 0,1-1 0 0 0,-1 1-1 0 0,-1-1 1 0 0,1 0 0 0 0,-1 0 0 0 0,0 0-1 0 0,0 0 1 0 0,0 0 0 0 0,-1 0 0 0 0,0 0-1 0 0,0-1 1 0 0,0 0 0 0 0,0 1 0 0 0,-1-1-1 0 0,-3 3 273 0 0,-13 7-1266 0 0</inkml:trace>
  <inkml:trace contextRef="#ctx0" brushRef="#br0" timeOffset="906.632">779 352 1348 0 0,'10'-11'4097'0'0,"18"1"-3060"0"0,-22 8-754 0 0,161-24 1434 0 0,-45 10-2781 0 0,-7-23-3739 0 0,-89 23 3360 0 0</inkml:trace>
  <inkml:trace contextRef="#ctx0" brushRef="#br0" timeOffset="1155.697">661 88 1428 0 0,'-4'21'264'0'0,"0"1"0"0"0,2-1 0 0 0,0 1 0 0 0,1-1 0 0 0,2 1 0 0 0,0 0-1 0 0,1-1 1 0 0,1 0 0 0 0,2 1 0 0 0,0-1 0 0 0,0 0 0 0 0,2-1 0 0 0,1 0 0 0 0,1 0 0 0 0,0 0 0 0 0,1-1 0 0 0,1-1-1 0 0,1 0 1 0 0,1 0 0 0 0,1-1 0 0 0,0-1 0 0 0,1 0 0 0 0,5 4-264 0 0,76 78-573 0 0,24-34-3716 0 0,-89-58 3009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8:01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66 118 1392 0 0,'3'-15'3634'0'0,"14"16"-1955"0"0,-51 160-1101 0 0,21 185-378 0 0,-10-235-3991 0 0,15-101 2533 0 0,1-7 28 0 0</inkml:trace>
  <inkml:trace contextRef="#ctx0" brushRef="#br0" timeOffset="517.164">148 13 916 0 0,'4'-12'1297'0'0,"-4"12"-1217"0"0,0 1-1 0 0,1-1 0 0 0,-1 0 1 0 0,0 1-1 0 0,1-1 0 0 0,-1 0 1 0 0,0 0-1 0 0,0 1 0 0 0,1-1 1 0 0,-1 0-1 0 0,1 0 0 0 0,-1 0 1 0 0,0 1-1 0 0,1-1 0 0 0,-1 0 1 0 0,0 0-1 0 0,1 0 0 0 0,-1 0 1 0 0,1 0-1 0 0,-1 0 0 0 0,1 0 1 0 0,-1 0-1 0 0,0 0 0 0 0,1 0 1 0 0,-1 0-1 0 0,1 0 0 0 0,-1 0 1 0 0,0 0-1 0 0,1 0 0 0 0,-1 0 1 0 0,1 0-1 0 0,-1 0 0 0 0,0-1 1 0 0,1 1-1 0 0,-1 0 0 0 0,0 0 1 0 0,1-1-1 0 0,-1 1 0 0 0,0 0 1 0 0,1 0-1 0 0,-1-1 0 0 0,0 1 1 0 0,1 0-1 0 0,-1-1 0 0 0,0 1 1 0 0,0 0-1 0 0,1-1-79 0 0,164 362 1383 0 0,-100-235-617 0 0,-30-195 421 0 0,-7 13-952 0 0,1 1 0 0 0,3 1 1 0 0,2 2-1 0 0,3 1 1 0 0,27-28-236 0 0,-74 182 233 0 0,6-74-497 0 0,2 0 1 0 0,0 1-1 0 0,2-1 0 0 0,1 0 1 0 0,1 0-1 0 0,2 0 1 0 0,1 0-1 0 0,1 0 1 0 0,1-1-1 0 0,7 16 264 0 0,16 67-5139 0 0,-26-89 3674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8:2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12537 3589 1736 0 0,'18'8'3336'0'0,"17"-8"-2642"0"0,-34 0-661 0 0,257-41 2230 0 0,-97-5-1471 0 0,-161 46-801 0 0,1-1 0 0 0,-1 1 0 0 0,0-1-1 0 0,1 1 1 0 0,-1 0 0 0 0,0-1 0 0 0,1 1 0 0 0,-1-1-1 0 0,0 1 1 0 0,1-1 0 0 0,-1 1 0 0 0,0-1 0 0 0,0 0-1 0 0,0 1 1 0 0,0-1 0 0 0,1 1 0 0 0,-1-1 0 0 0,0 1 0 0 0,0-1-1 0 0,0 0 1 0 0,0 1 0 0 0,0-1 0 0 0,0 1 0 0 0,-1-1-1 0 0,1 1 1 0 0,0-1 0 0 0,0 1 0 0 0,0-1 0 0 0,0 0-1 0 0,-1 1 1 0 0,1-1 0 0 0,0 1 0 0 0,-1-1 0 0 0,1 1 0 0 0,0-1-1 0 0,-1 1 1 0 0,1 0 0 0 0,0-1 0 0 0,-1 1 0 0 0,1-1-1 0 0,-1 1 1 0 0,1 0 0 0 0,-1-1 0 0 0,1 1 0 0 0,-1 0-1 0 0,1 0 1 0 0,-1-1 0 0 0,1 1 0 0 0,-1 0 0 0 0,1 0-1 0 0,-1 0 1 0 0,0 0 0 0 0,1 0 0 0 0,-1 0 0 0 0,1 0 0 0 0,-1 0-1 0 0,1 0 1 0 0,-1 0 0 0 0,0 0 0 0 0,1 0 0 0 0,-1 0-1 0 0,1 0 1 0 0,-1 0 0 0 0,1 0 0 0 0,-1 1 0 0 0,1-1-1 0 0,-1 0 1 0 0,1 0 0 0 0,-1 1 0 0 0,0-1 9 0 0,-51-6 73 0 0,30 5 10 0 0,1 1 1 0 0,0 1-1 0 0,-1 1 0 0 0,1 1 1 0 0,0 1-1 0 0,0 0 0 0 0,0 2 0 0 0,1 0 1 0 0,-1 2-1 0 0,2 0 0 0 0,-1 1 1 0 0,1 1-1 0 0,1 0 0 0 0,-1 2 1 0 0,-6 6-84 0 0,21-15 30 0 0,0-1 0 0 0,0 1 1 0 0,1 0-1 0 0,-1 0 1 0 0,1 0-1 0 0,0 1 0 0 0,0-1 1 0 0,0 1-1 0 0,0 0 1 0 0,0-1-1 0 0,1 1 1 0 0,0 0-1 0 0,0 1 0 0 0,0-1 1 0 0,0 0-1 0 0,1 1 1 0 0,0-1-1 0 0,0 1 1 0 0,0-1-1 0 0,0 1 0 0 0,1-1 1 0 0,-1 1-1 0 0,1 0 1 0 0,0-1-1 0 0,1 1 0 0 0,-1-1 1 0 0,1 1-1 0 0,0 0 1 0 0,0-1-1 0 0,0 0 1 0 0,1 1-1 0 0,0-1 0 0 0,-1 0 1 0 0,2 0-1 0 0,-1 1 1 0 0,0-2-1 0 0,1 1 1 0 0,0 0-1 0 0,-1 0 0 0 0,2-1 1 0 0,-1 0-1 0 0,0 1 1 0 0,4 1-31 0 0,13 4-12 0 0,0-1 1 0 0,1-1-1 0 0,1-1 1 0 0,-1-1-1 0 0,1 0 1 0 0,0-2-1 0 0,0-1 1 0 0,0 0-1 0 0,0-2 1 0 0,0 0-1 0 0,6-2 12 0 0,2 2-287 0 0,176-43-3985 0 0,-140 7 1519 0 0,-40 14 1442 0 0</inkml:trace>
  <inkml:trace contextRef="#ctx0" brushRef="#br0" timeOffset="823.351">12913 2959 1792 0 0,'30'-24'6443'0'0,"-67"40"-5005"0"0,162-24-640 0 0,57-4-403 0 0,-181 12-339 0 0,-36 9-409 0 0,38-19-6128 0 0,9-1 5301 0 0,1-1-68 0 0</inkml:trace>
  <inkml:trace contextRef="#ctx0" brushRef="#br0" timeOffset="1318.387">13499 2755 904 0 0,'5'1'119'0'0,"1"-1"0"0"0,0 1 0 0 0,-1 1 0 0 0,1-1 0 0 0,-1 1 0 0 0,0 0 0 0 0,1 0 0 0 0,-1 0 0 0 0,0 1 0 0 0,0 0 0 0 0,0 0 0 0 0,-1 0 0 0 0,1 1 0 0 0,-1-1 0 0 0,1 1 0 0 0,-1 0 0 0 0,-1 1 0 0 0,1-1 0 0 0,0 0 0 0 0,-1 1 0 0 0,0 0 0 0 0,0 0 0 0 0,-1 0-1 0 0,1 0 1 0 0,-1 0 0 0 0,0 1 0 0 0,0-1 0 0 0,-1 1 0 0 0,0-1 0 0 0,0 1 0 0 0,0 0 0 0 0,0-1 0 0 0,-1 1 0 0 0,0 0 0 0 0,0-1 0 0 0,-1 1 0 0 0,0 0 0 0 0,0-1 0 0 0,0 1 0 0 0,0 0 0 0 0,-1-1 0 0 0,0 0 0 0 0,0 1 0 0 0,-1-1 0 0 0,1 0 0 0 0,-1 0 0 0 0,-3 4-119 0 0,-158 111 3298 0 0,198-153-3980 0 0,372-187-2179 0 0,-407 219 2900 0 0,0 1-1 0 0,1-1 1 0 0,-1 1 0 0 0,1-1-1 0 0,-1 1 1 0 0,1-1-1 0 0,-1 1 1 0 0,1-1-1 0 0,-1 0 1 0 0,1 1 0 0 0,-1-1-1 0 0,1 0 1 0 0,0 1-1 0 0,-1-1 1 0 0,1 0 0 0 0,0 0-1 0 0,0 1 1 0 0,0-1-1 0 0,-1 0 1 0 0,1 0 0 0 0,0 1-1 0 0,0-1 1 0 0,0 0-1 0 0,0 0 1 0 0,0 1-1 0 0,1-1 1 0 0,-1 0 0 0 0,0 0-1 0 0,0 1 1 0 0,0-1-1 0 0,1 0 1 0 0,-1 0 0 0 0,0 1-1 0 0,1-1 1 0 0,-1 0-1 0 0,0 1 1 0 0,1-1-1 0 0,-1 0 1 0 0,1 1 0 0 0,-1-1-1 0 0,1 1 1 0 0,-1-1-1 0 0,1 1 1 0 0,0-1 0 0 0,0 1-39 0 0,-70 10 1140 0 0,60-9-1059 0 0,0 0-1 0 0,0 0 1 0 0,0 1-1 0 0,0 1 1 0 0,0-1 0 0 0,1 1-1 0 0,-1 1 1 0 0,1-1-1 0 0,0 1 1 0 0,0 1-1 0 0,0 0 1 0 0,1 0 0 0 0,-1 0-1 0 0,1 1 1 0 0,0 0-1 0 0,1 1 1 0 0,0-1-1 0 0,0 1 1 0 0,0 0 0 0 0,1 1-1 0 0,0-1 1 0 0,0 1-1 0 0,1 0 1 0 0,0 1-1 0 0,-1 2-80 0 0,7-4 3 0 0,1 0-1 0 0,0 0 1 0 0,0 0-1 0 0,0-1 1 0 0,1 1-1 0 0,0-1 1 0 0,0 0-1 0 0,1 0 1 0 0,-1-1-1 0 0,1 1 1 0 0,1-1-1 0 0,-1 0 1 0 0,1 0-1 0 0,0-1 1 0 0,0 0-1 0 0,0 0 1 0 0,0 0-1 0 0,1-1 1 0 0,0 0-1 0 0,-1 0 1 0 0,1 0-1 0 0,2-1-2 0 0,147 53-1850 0 0,6-19-3943 0 0,-125-30 4343 0 0</inkml:trace>
  <inkml:trace contextRef="#ctx0" brushRef="#br0" timeOffset="2185.859">14622 3372 1720 0 0,'-4'-16'3471'0'0,"-31"6"-2388"0"0,15 9-864 0 0,0 0 1 0 0,0 1-1 0 0,0 1 1 0 0,0 1-1 0 0,0 1 0 0 0,0 0 1 0 0,1 2-1 0 0,0 0 0 0 0,-1 1 1 0 0,2 1-1 0 0,-1 1 1 0 0,1 1-1 0 0,0 0 0 0 0,1 1 1 0 0,-9 7-220 0 0,20-14 46 0 0,1 1 0 0 0,-1 0 0 0 0,1 0 0 0 0,0 0 0 0 0,0 0 1 0 0,1 1-1 0 0,-1 0 0 0 0,1 0 0 0 0,0 0 0 0 0,0 1 0 0 0,0-1 0 0 0,1 1 0 0 0,0 0 0 0 0,0 0 1 0 0,1 0-1 0 0,0 0 0 0 0,0 0 0 0 0,0 1-46 0 0,4-3 11 0 0,0-1 1 0 0,0 0-1 0 0,0 0 1 0 0,1 0-1 0 0,0 0 1 0 0,0 0-1 0 0,-1 0 1 0 0,1-1-1 0 0,1 0 1 0 0,-1 1-1 0 0,0-1 1 0 0,1 0-1 0 0,-1-1 1 0 0,1 1-1 0 0,-1 0 1 0 0,1-1-1 0 0,0 0 1 0 0,0 0-1 0 0,0 0 1 0 0,-1-1-1 0 0,1 1 1 0 0,0-1-1 0 0,0 0 1 0 0,0 0-1 0 0,0 0-11 0 0,18 2-117 0 0,0-2-1 0 0,-1 0 1 0 0,1-2-1 0 0,0 0 0 0 0,-1-1 1 0 0,1-2-1 0 0,-1 0 1 0 0,0-1-1 0 0,-1-1 1 0 0,1-1-1 0 0,-1-1 1 0 0,-1 0-1 0 0,0-2 0 0 0,0 0 1 0 0,-1-1-1 0 0,-1-1 1 0 0,0 0-1 0 0,0-2 1 0 0,-1 0-1 0 0,-1-1 0 0 0,-1 0 1 0 0,0-1-1 0 0,-2 0 1 0 0,1-1-1 0 0,-2-1 1 0 0,-1 0-1 0 0,0-1 0 0 0,-1 0 1 0 0,-1 0-1 0 0,5-21 118 0 0,-9 20 271 0 0,0 0 0 0 0,-1-1 0 0 0,-1 1 0 0 0,-1-1 0 0 0,-1 0 0 0 0,0 1 0 0 0,-2-1 0 0 0,-1 1 0 0 0,-3-15-271 0 0,-18-50 2796 0 0,-9 123-1967 0 0,25-12-784 0 0,2 0 0 0 0,0 0 0 0 0,2 1 1 0 0,1 0-1 0 0,1 0 0 0 0,1 0 0 0 0,3 27-45 0 0,-2-21-9 0 0,32 150-460 0 0,7-53-795 0 0,0-50-3156 0 0,-27-71 246 0 0,-12-8 3023 0 0</inkml:trace>
  <inkml:trace contextRef="#ctx0" brushRef="#br0" timeOffset="2618.888">15017 3184 916 0 0,'7'19'732'0'0,"-1"1"0"0"0,0 0 0 0 0,-2 0-1 0 0,0 0 1 0 0,-1 0 0 0 0,-1 1 0 0 0,-1-1 0 0 0,-1 0 0 0 0,-2 16-732 0 0,1-7 2156 0 0,75-125-1916 0 0,6-28-762 0 0,-80 117 523 0 0,-63 0 577 0 0,55 9-537 0 0,1 1 1 0 0,-1 1 0 0 0,1-1 0 0 0,-1 1 0 0 0,1 0 0 0 0,1 1 0 0 0,-1 0 0 0 0,0 0-1 0 0,1 0 1 0 0,0 1 0 0 0,0 0 0 0 0,1 0 0 0 0,0 0 0 0 0,0 1 0 0 0,0 0 0 0 0,1 0-1 0 0,0 0 1 0 0,0 1 0 0 0,1-1 0 0 0,0 1 0 0 0,-1 4-42 0 0,6-5 17 0 0,0 1 0 0 0,1-1-1 0 0,0 0 1 0 0,1-1 0 0 0,-1 1 0 0 0,1 0 0 0 0,1-1 0 0 0,-1 0-1 0 0,1 0 1 0 0,0 0 0 0 0,0-1 0 0 0,1 1 0 0 0,0-1-1 0 0,-1-1 1 0 0,2 1 0 0 0,-1-1 0 0 0,1 0 0 0 0,-1 0 0 0 0,1-1-1 0 0,0 0 1 0 0,0 0 0 0 0,6 1-17 0 0,117 44-1151 0 0,72-5-5190 0 0,-170-39 5208 0 0</inkml:trace>
  <inkml:trace contextRef="#ctx0" brushRef="#br0" timeOffset="3804.286">14878 3325 2128 0 0,'0'0'661'0'0,"0"0"-112"0"0,0 0-63 0 0,0 0-89 0 0,0 0-8 0 0,0 0-63 0 0,3-4-21 0 0,44-17 643 0 0,-46 21-842 0 0,4 2 24 0 0,1 0-59 0 0,1 1 0 0 0,-1 0-1 0 0,0 0 1 0 0,0 0-1 0 0,0 1 1 0 0,0 0 0 0 0,-1 0-1 0 0,1 1 1 0 0,-1-1 0 0 0,0 1-1 0 0,0 0 1 0 0,-1 0 0 0 0,0 1-1 0 0,0 0 1 0 0,0-1-1 0 0,0 1 1 0 0,-1 1 0 0 0,0-1-1 0 0,-1 0 1 0 0,1 1 0 0 0,-1-1-1 0 0,0 1 1 0 0,-1 0 0 0 0,1 0-1 0 0,-2-1 1 0 0,1 1 0 0 0,-1 0-1 0 0,0 0 1 0 0,0 0-1 0 0,0 0 1 0 0,-1 0 0 0 0,0 0-1 0 0,-1 0 1 0 0,0-1 0 0 0,0 1-1 0 0,0-1 1 0 0,-1 1 0 0 0,0-1-1 0 0,0 0 1 0 0,-3 6-71 0 0,2-8-71 0 0,-42 41-456 0 0,6-33-4026 0 0,38-14 3255 0 0,0-8 120 0 0</inkml:trace>
  <inkml:trace contextRef="#ctx0" brushRef="#br0" timeOffset="6556.706">15908 3204 888 0 0,'-17'-3'3961'0'0,"-18"-24"-2621"0"0,67 17 898 0 0,391-36-1512 0 0,-423 47-784 0 0,1-1 0 0 0,-1 0-1 0 0,1 1 1 0 0,0-1 0 0 0,-1 1 0 0 0,1-1 0 0 0,-1 1 0 0 0,1-1-1 0 0,-1 1 1 0 0,1-1 0 0 0,-1 1 0 0 0,0-1 0 0 0,1 1 0 0 0,-1 0-1 0 0,1-1 1 0 0,-1 1 0 0 0,0 0 0 0 0,0-1 0 0 0,1 1 0 0 0,-1 0 0 0 0,0-1-1 0 0,0 1 1 0 0,0 0 0 0 0,0-1 0 0 0,0 1 0 0 0,0 0 0 0 0,0 0-1 0 0,0-1 1 0 0,0 1 0 0 0,0 0 0 0 0,0-1 0 0 0,-1 1 0 0 0,1 0-1 0 0,0-1 1 0 0,0 1 0 0 0,-1 0 0 0 0,1-1 0 0 0,0 1 0 0 0,-1 0 0 0 0,1-1-1 0 0,-1 1 1 0 0,1-1 0 0 0,-1 1 0 0 0,1-1 0 0 0,-1 1 0 0 0,1-1-1 0 0,-1 1 1 0 0,1-1 0 0 0,-1 0 0 0 0,0 1 0 0 0,1-1 0 0 0,-1 0-1 0 0,0 1 1 0 0,1-1 0 0 0,-1 0 0 0 0,0 0 0 0 0,0 1 58 0 0,-36 20-2764 0 0,14-12 1398 0 0</inkml:trace>
  <inkml:trace contextRef="#ctx0" brushRef="#br0" timeOffset="6840.369">15956 3319 1404 0 0,'72'-1'5818'0'0,"37"-8"-4686"0"0,63 4-5726 0 0,-149 5 3374 0 0</inkml:trace>
  <inkml:trace contextRef="#ctx0" brushRef="#br0" timeOffset="-36797.444">5487 151 2536 0 0,'0'0'123'0'0,"0"0"0"0"0,0 1 0 0 0,0-1 0 0 0,0 0-1 0 0,0 0 1 0 0,0 1 0 0 0,0-1 0 0 0,0 0 0 0 0,0 0 0 0 0,0 1 0 0 0,0-1-1 0 0,0 0 1 0 0,0 1 0 0 0,0-1 0 0 0,0 0 0 0 0,0 0 0 0 0,0 1-1 0 0,0-1 1 0 0,0 0 0 0 0,0 0 0 0 0,0 1 0 0 0,0-1 0 0 0,-1 0 0 0 0,1 0-1 0 0,0 1 1 0 0,0-1 0 0 0,0 0 0 0 0,0 0 0 0 0,-1 0 0 0 0,1 0-1 0 0,0 1 1 0 0,0-1-123 0 0,228 36 2335 0 0,-214-33-2230 0 0,14-1 31 0 0,0 2 0 0 0,0 1 0 0 0,-1 2 1 0 0,1 0-1 0 0,-2 2 0 0 0,1 1 0 0 0,-1 1 0 0 0,2 3-136 0 0,-27-14 18 0 0,1 1 1 0 0,0 0-1 0 0,0 0 0 0 0,-1 0 0 0 0,1 1 0 0 0,-1-1 0 0 0,1 0 1 0 0,-1 1-1 0 0,0-1 0 0 0,1 1 0 0 0,-1-1 0 0 0,0 1 0 0 0,0-1 1 0 0,0 1-1 0 0,0 0 0 0 0,0-1 0 0 0,0 1 0 0 0,-1 0 0 0 0,1 0 1 0 0,-1 0-1 0 0,1 0 0 0 0,-1 0 0 0 0,1 0 0 0 0,-1 0 0 0 0,0 0 1 0 0,0 0-1 0 0,0-1 0 0 0,0 1 0 0 0,-1 0 0 0 0,1 0 0 0 0,0 0 1 0 0,-1 0-1 0 0,1 0 0 0 0,-1 0 0 0 0,0 0 0 0 0,0-1 0 0 0,0 1 1 0 0,1 0-1 0 0,-2 0 0 0 0,1-1 0 0 0,0 1 0 0 0,0-1 0 0 0,0 1 1 0 0,-1-1-1 0 0,1 0 0 0 0,-1 1 0 0 0,1-1 0 0 0,-1 0 0 0 0,1 0 1 0 0,-1 0-1 0 0,-1 0-18 0 0,-96 60 767 0 0,89-56-648 0 0,-211 104 293 0 0,225-115-5831 0 0,49-24 2071 0 0,-29 16 2134 0 0</inkml:trace>
  <inkml:trace contextRef="#ctx0" brushRef="#br0" timeOffset="-36502.026">6487 185 2056 0 0,'-4'3'174'0'0,"-11"5"198"0"0,1 0 1 0 0,0 1 0 0 0,0 0 0 0 0,1 2 0 0 0,0-1 0 0 0,1 2 0 0 0,0-1 0 0 0,1 2 0 0 0,1-1 0 0 0,-1 2 0 0 0,2-1 0 0 0,0 1 0 0 0,1 1 0 0 0,0-1 0 0 0,1 2 0 0 0,-2 6-373 0 0,11-17 45 0 0,0 0-1 0 0,0 0 0 0 0,0-1 0 0 0,1 1 1 0 0,0-1-1 0 0,0 0 0 0 0,0 0 0 0 0,0 0 1 0 0,1 0-1 0 0,0 0 0 0 0,0-1 0 0 0,0 1 1 0 0,0-1-1 0 0,0 0 0 0 0,0-1 0 0 0,1 1 1 0 0,0-1-1 0 0,-1 0 0 0 0,1 0 0 0 0,0 0 1 0 0,0 0-1 0 0,0-1 0 0 0,0 0 0 0 0,0 0 1 0 0,0-1-1 0 0,1 1 0 0 0,-1-1 0 0 0,0 0 1 0 0,0 0-1 0 0,0-1 0 0 0,0 0 0 0 0,0 0 0 0 0,1 0 1 0 0,0-1-45 0 0,-3 2 6 0 0,18 0 16 0 0,0-1 0 0 0,-1-1 0 0 0,0-1 1 0 0,1-1-1 0 0,-1 0 0 0 0,-1-2 0 0 0,1 0 0 0 0,-1-2 0 0 0,3-1-22 0 0,-15 7 1 0 0,1 0 0 0 0,-1-1 0 0 0,0 0 0 0 0,0 0 0 0 0,0 0 0 0 0,0-1 0 0 0,-1 0 0 0 0,1-1 1 0 0,-1 1-1 0 0,0-1 0 0 0,0 0 0 0 0,-1-1 0 0 0,0 0 0 0 0,0 1 0 0 0,0-2 0 0 0,0 1 0 0 0,-1 0 0 0 0,0-1 0 0 0,0 0 0 0 0,-1 0 0 0 0,0 0 0 0 0,0 0 0 0 0,-1-1 1 0 0,0 1-1 0 0,0-3-1 0 0,-4 4-51 0 0,-2-1 1 0 0,1 1 0 0 0,0 0-1 0 0,-1 0 1 0 0,0 0 0 0 0,-1 0 0 0 0,1 1-1 0 0,-1 0 1 0 0,0 0 0 0 0,0 0-1 0 0,-1 0 1 0 0,1 1 0 0 0,-1 0-1 0 0,0 0 1 0 0,0 1 0 0 0,-1 0 0 0 0,1 0-1 0 0,-1 0 1 0 0,1 1 0 0 0,-1-1-1 0 0,0 2 1 0 0,0-1 0 0 0,-2 1 50 0 0,-167-23-5624 0 0,139 22 4435 0 0</inkml:trace>
  <inkml:trace contextRef="#ctx0" brushRef="#br0" timeOffset="-39675.604">123 830 2800 0 0,'19'1'5846'0'0,"28"-7"-5338"0"0,-42 5-147 0 0,104-15 411 0 0,87-12-1268 0 0,-66 20-6845 0 0,-129 8 6147 0 0</inkml:trace>
  <inkml:trace contextRef="#ctx0" brushRef="#br0" timeOffset="-39409.663">238 978 1792 0 0,'26'3'744'0'0,"3"-3"4"0"0,-12 0-52 0 0,11 0-156 0 0,4 0-152 0 0,3 0-164 0 0,5 0-28 0 0,38-17-452 0 0,-39 11-404 0 0,2 0-628 0 0,2 1 36 0 0</inkml:trace>
  <inkml:trace contextRef="#ctx0" brushRef="#br0" timeOffset="-39050.843">1677 755 1588 0 0,'23'9'5399'0'0,"22"-7"-4891"0"0,-34-2 76 0 0,23-1-433 0 0,0-1 0 0 0,-1-1 0 0 0,1-2 0 0 0,-1-1 0 0 0,0-2 0 0 0,0-2 0 0 0,-1 0 0 0 0,0-2 0 0 0,6-5-151 0 0,-32 14-36 0 0,-1 1 0 0 0,0-1 0 0 0,0 0 0 0 0,0 0 0 0 0,0 0 0 0 0,-1-1 0 0 0,1 0 0 0 0,-1 0 0 0 0,0 0 0 0 0,0 0-1 0 0,0-1 1 0 0,-1 1 0 0 0,1-1 0 0 0,-1 0 0 0 0,0 0 0 0 0,-1-1 0 0 0,1 0 36 0 0,-40-34-748 0 0,-134 22 250 0 0,146 19 618 0 0,0 1-1 0 0,1 1 1 0 0,0 1 0 0 0,-1 1-1 0 0,2 2 1 0 0,-1 0-1 0 0,1 1 1 0 0,0 2-1 0 0,0 0 1 0 0,1 1-1 0 0,1 2 1 0 0,0 0 0 0 0,-5 5-120 0 0,21-14 41 0 0,2-1 1 0 0,-1 1 0 0 0,0 0-1 0 0,1 0 1 0 0,-1 0 0 0 0,1 1-1 0 0,0-1 1 0 0,1 1 0 0 0,-1-1 0 0 0,1 1-1 0 0,0 0 1 0 0,0 0 0 0 0,0 0-1 0 0,1 0 1 0 0,0 0 0 0 0,0 1 0 0 0,0-1-1 0 0,0 0 1 0 0,1 0 0 0 0,0 1-1 0 0,0-1 1 0 0,1 0 0 0 0,-1 1 0 0 0,1-1-1 0 0,0 0 1 0 0,1 0 0 0 0,-1 0-1 0 0,1 0 1 0 0,0 0 0 0 0,0 0 0 0 0,0 0-1 0 0,1 0 1 0 0,0-1 0 0 0,0 0-1 0 0,0 1 1 0 0,0-1 0 0 0,1 0 0 0 0,0 0-1 0 0,0-1 1 0 0,0 1 0 0 0,0-1-1 0 0,0 0 1 0 0,1 0 0 0 0,-1 0 0 0 0,1-1-1 0 0,0 0 1 0 0,0 1 0 0 0,5 0-42 0 0,19 10 49 0 0,1-1-1 0 0,1-2 1 0 0,0-1 0 0 0,1-1 0 0 0,-1-2 0 0 0,1-1 0 0 0,17 0-49 0 0,137 2-2571 0 0,-13-33-1659 0 0,-133 12 2803 0 0,-8-2 21 0 0</inkml:trace>
  <inkml:trace contextRef="#ctx0" brushRef="#br0" timeOffset="-38754.43">1981 184 1108 0 0,'-24'12'6673'0'0,"321"-28"-5693"0"0,-119 0-6853 0 0,-160 10 4673 0 0</inkml:trace>
  <inkml:trace contextRef="#ctx0" brushRef="#br0" timeOffset="-38228.031">2479 1 996 0 0,'8'-1'191'0'0,"1"1"0"0"0,-1 0 0 0 0,1 1-1 0 0,-1 0 1 0 0,1 0 0 0 0,-1 1 0 0 0,1 0 0 0 0,-1 0 0 0 0,0 1 0 0 0,0 0-1 0 0,0 0 1 0 0,-1 1 0 0 0,1 0 0 0 0,-1 0 0 0 0,0 1 0 0 0,0 0-1 0 0,0 0 1 0 0,0 1 0 0 0,-1 0 0 0 0,0 0 0 0 0,-1 1 0 0 0,1-1-1 0 0,-1 1 1 0 0,0 0 0 0 0,-1 1 0 0 0,0-1 0 0 0,0 1 0 0 0,0 0-1 0 0,-1 0 1 0 0,0 0 0 0 0,-1 0 0 0 0,0 0 0 0 0,0 1 0 0 0,-1 0-191 0 0,-4 0 110 0 0,0-1 1 0 0,-1 0 0 0 0,0 0-1 0 0,-1 0 1 0 0,0-1-1 0 0,0 0 1 0 0,-1 0 0 0 0,0 0-1 0 0,0 0 1 0 0,0-1-1 0 0,-1 0 1 0 0,0 0 0 0 0,0-1-1 0 0,0 0 1 0 0,-1 0-1 0 0,0-1 1 0 0,0 0 0 0 0,0 0-1 0 0,0-1 1 0 0,-1 0-1 0 0,-6 2-110 0 0,-17 11 409 0 0,32-17-403 0 0,0 0-1 0 0,0 1 1 0 0,0-1-1 0 0,0 0 0 0 0,-1 1 1 0 0,1-1-1 0 0,0 0 1 0 0,0 1-1 0 0,-1-1 1 0 0,1 1-1 0 0,0-1 1 0 0,0 1-1 0 0,-1-1 1 0 0,1 0-1 0 0,-1 1 0 0 0,1-1 1 0 0,-1 1-1 0 0,1 0 1 0 0,-1-1-1 0 0,1 1 1 0 0,-1-1-1 0 0,1 1 1 0 0,-1 0-1 0 0,1-1 0 0 0,-1 1 1 0 0,0 0-1 0 0,1-1 1 0 0,-1 1-1 0 0,1 0 1 0 0,-1 0-1 0 0,0 0 1 0 0,1 0-1 0 0,-1 0 0 0 0,0 0 1 0 0,1 0-1 0 0,-1 0 1 0 0,0 0-1 0 0,1 0 1 0 0,-1 0-1 0 0,0 0 1 0 0,1 0-1 0 0,-1 0 0 0 0,0 1 1 0 0,1-1-1 0 0,-1 0 1 0 0,1 0-1 0 0,-1 1 1 0 0,0-1-1 0 0,1 0 1 0 0,-1 1-1 0 0,1-1 0 0 0,-1 1 1 0 0,1-1-1 0 0,-1 1 1 0 0,1-1-1 0 0,0 1 1 0 0,-1-1-1 0 0,1 1 1 0 0,0-1-1 0 0,-1 1 0 0 0,1 0 1 0 0,0-1-1 0 0,-1 1 1 0 0,1-1-1 0 0,0 1 1 0 0,0 0-6 0 0,32-43-464 0 0,33-4-5 0 0,1 2-1 0 0,2 3 1 0 0,2 3-1 0 0,26-8 470 0 0,-90 41 649 0 0,-39 17-195 0 0,-50 22 291 0 0,82-33-734 0 0,-9 2 64 0 0,-1 1 1 0 0,1 0 0 0 0,0 1-1 0 0,0 0 1 0 0,0 1 0 0 0,1 0-1 0 0,0 0 1 0 0,0 1 0 0 0,0 0-1 0 0,1 1 1 0 0,0-1-1 0 0,1 2 1 0 0,0-1 0 0 0,0 1-1 0 0,1 0 1 0 0,0 0 0 0 0,0 1-1 0 0,1 0 1 0 0,0 0 0 0 0,-2 9-76 0 0,9-12 11 0 0,0 0 1 0 0,0 0 0 0 0,1-1 0 0 0,0 1-1 0 0,1-1 1 0 0,-1 0 0 0 0,1 0-1 0 0,0 0 1 0 0,1-1 0 0 0,0 1 0 0 0,-1-1-1 0 0,2 0 1 0 0,-1 0 0 0 0,0-1-1 0 0,1 0 1 0 0,0 0 0 0 0,0 0 0 0 0,0 0-1 0 0,1-1 1 0 0,-1 0 0 0 0,1-1-1 0 0,0 1 1 0 0,5 0-12 0 0,309 87-8513 0 0,-291-82 7355 0 0</inkml:trace>
  <inkml:trace contextRef="#ctx0" brushRef="#br0" timeOffset="-37963.644">3360 628 2104 0 0,'10'3'208'0'0,"0"0"0"0"0,0 0-1 0 0,0 1 1 0 0,-1 0 0 0 0,0 1 0 0 0,1 0-1 0 0,-2 1 1 0 0,1 0 0 0 0,-1 0-1 0 0,0 1 1 0 0,0-1 0 0 0,0 2 0 0 0,-1-1-1 0 0,-1 1 1 0 0,1 1 0 0 0,-1-1 0 0 0,0 1-1 0 0,-1 0 1 0 0,0 0 0 0 0,-1 0 0 0 0,0 1-1 0 0,0 0 1 0 0,1 5-208 0 0,-8-6 25 0 0,-1 1 1 0 0,1 0-1 0 0,-2-1 1 0 0,1 0-1 0 0,-1 0 1 0 0,0-1-1 0 0,-1 1 1 0 0,0-1-1 0 0,-1 0 1 0 0,1-1-1 0 0,-1 1 1 0 0,-1-1-1 0 0,0-1 1 0 0,0 1-1 0 0,0-1 0 0 0,0-1 1 0 0,-1 0-1 0 0,0 0 1 0 0,0 0-1 0 0,0-1 1 0 0,-1-1-1 0 0,0 1 1 0 0,1-2-1 0 0,-1 1 1 0 0,-6 0-26 0 0,-169 30-5030 0 0,167-33 3753 0 0</inkml:trace>
  <inkml:trace contextRef="#ctx0" brushRef="#br0" timeOffset="-35614.613">1181 701 1236 0 0,'-13'11'355'0'0,"1"-1"-1"0"0,0 2 1 0 0,1-1 0 0 0,1 2-1 0 0,0-1 1 0 0,0 2-1 0 0,1-1 1 0 0,1 1 0 0 0,0 0-1 0 0,-1 4-354 0 0,3-2 245 0 0,1 0 0 0 0,0 0 0 0 0,1 1-1 0 0,0-1 1 0 0,2 1 0 0 0,0 0 0 0 0,0 0 0 0 0,2 0-1 0 0,0-1 1 0 0,1 1 0 0 0,1 0 0 0 0,1 0 0 0 0,0 0-1 0 0,3 9-244 0 0,20 62 629 0 0,20 144 289 0 0,-47-217-913 0 0,-1 0 0 0 0,0-1 0 0 0,-1 1 0 0 0,-1-1 0 0 0,0 1 0 0 0,-1-1 0 0 0,-1-1 0 0 0,0 1 0 0 0,-1-1 0 0 0,0 0 0 0 0,-1 0 0 0 0,-1-1 0 0 0,0 0-1 0 0,0 0 1 0 0,-1-1 0 0 0,-1-1 0 0 0,-11 10-5 0 0,-217 139 134 0 0,133-116-260 0 0,134-60-66 0 0,-16 13 187 0 0,0 0 0 0 0,0 1 0 0 0,1 1 0 0 0,-1 0 0 0 0,0 1 0 0 0,1 0 0 0 0,-1 1 0 0 0,1 0 0 0 0,-1 1 0 0 0,0 0 1 0 0,1 1-1 0 0,-1 1 0 0 0,0 0 0 0 0,0 0 0 0 0,0 1 0 0 0,-1 1 0 0 0,1 0 0 0 0,-1 0 0 0 0,0 2 0 0 0,-1-1 0 0 0,1 1 1 0 0,-1 0-1 0 0,-1 1 0 0 0,1 0 0 0 0,-1 1 0 0 0,-1 0 0 0 0,1 1 0 0 0,-2-1 0 0 0,1 1 0 0 0,-1 1 0 0 0,-1-1 0 0 0,0 1 1 0 0,0 3 4 0 0,4 20 76 0 0,-2 1 0 0 0,-1 1 0 0 0,-2-1 0 0 0,-2 1 1 0 0,-1 0-1 0 0,-1 0 0 0 0,-3 9-76 0 0,1-9 11 0 0,1 1 1 0 0,2-1-1 0 0,1 1 0 0 0,2-1 1 0 0,2 0-1 0 0,6 20-11 0 0,50 40-1729 0 0,13-79-2837 0 0,-38-31 3369 0 0,-9-3 18 0 0</inkml:trace>
  <inkml:trace contextRef="#ctx0" brushRef="#br0" timeOffset="-35304.365">1806 1873 1076 0 0,'-13'2'280'0'0,"-1"1"0"0"0,0 0 1 0 0,0 1-1 0 0,1 0 0 0 0,0 1 0 0 0,0 1 0 0 0,0 0 1 0 0,1 1-1 0 0,0 0 0 0 0,0 0 0 0 0,0 2 0 0 0,1-1 0 0 0,1 2 1 0 0,-1-1-1 0 0,1 1 0 0 0,1 1 0 0 0,0 0 0 0 0,1 0 0 0 0,0 1 1 0 0,0 0-1 0 0,1 0 0 0 0,-1 6-280 0 0,9-14 51 0 0,1 0 1 0 0,0 0-1 0 0,0 0 0 0 0,1-1 1 0 0,-1 1-1 0 0,1-1 1 0 0,0 0-1 0 0,0 1 0 0 0,0-1 1 0 0,0 0-1 0 0,1-1 0 0 0,-1 1 1 0 0,1-1-1 0 0,0 1 0 0 0,-1-1 1 0 0,1 0-1 0 0,0-1 0 0 0,0 1 1 0 0,0 0-1 0 0,1-1 1 0 0,-1 0-1 0 0,0 0 0 0 0,0-1 1 0 0,1 1-1 0 0,-1-1 0 0 0,0 0 1 0 0,1 0-1 0 0,-1 0 0 0 0,1-1-51 0 0,170-21 664 0 0,-157 19-669 0 0,0 0-1 0 0,-1-2 1 0 0,0 0 0 0 0,0-1 0 0 0,0-1 0 0 0,-1 0-1 0 0,0-1 1 0 0,0-1 0 0 0,-1 0 0 0 0,0-2-1 0 0,0 1 1 0 0,0-3 5 0 0,-13 11-37 0 0,0 0-1 0 0,0-1 1 0 0,-1 1 0 0 0,1-1-1 0 0,-1 1 1 0 0,1-1 0 0 0,-1 1-1 0 0,0-1 1 0 0,0 0-1 0 0,0 1 1 0 0,0-1 0 0 0,0 0-1 0 0,-1 0 1 0 0,0 0-1 0 0,1 0 1 0 0,-1 1 0 0 0,0-1-1 0 0,0 0 1 0 0,0 0 0 0 0,-1 0-1 0 0,1 0 1 0 0,-1 0-1 0 0,0 0 1 0 0,1 1 0 0 0,-1-1-1 0 0,0 0 1 0 0,-1 1-1 0 0,1-1 1 0 0,0 1 0 0 0,-1-1-1 0 0,0 1 1 0 0,1-1 0 0 0,-1 1-1 0 0,0 0 1 0 0,0 0-1 0 0,0 0 1 0 0,0 0 0 0 0,-1 0-1 0 0,1 1 1 0 0,-1-1 0 0 0,1 1-1 0 0,-1-1 1 0 0,1 1-1 0 0,-1 0 1 0 0,-2-1 37 0 0,-131-43-1115 0 0,-43 33-1797 0 0,158 12 1691 0 0</inkml:trace>
  <inkml:trace contextRef="#ctx0" brushRef="#br0" timeOffset="-35053.926">2567 2163 2612 0 0,'-5'18'440'0'0,"0"0"0"0"0,-1-1 0 0 0,-1 1 0 0 0,0-1-1 0 0,-2-1 1 0 0,0 1 0 0 0,0-1 0 0 0,-2-1 0 0 0,0 0-1 0 0,0-1 1 0 0,-8 7-440 0 0,-160 125-6 0 0,149-134-3966 0 0,16-23 3104 0 0</inkml:trace>
  <inkml:trace contextRef="#ctx0" brushRef="#br0" timeOffset="-37341.553">4400 326 1272 0 0,'110'-12'3523'0'0,"51"53"-2531"0"0,-156-39-941 0 0,1-1-1 0 0,-1 1 0 0 0,0 0 1 0 0,-1 0-1 0 0,1 1 1 0 0,0 0-1 0 0,-1-1 0 0 0,1 2 1 0 0,-1-1-1 0 0,0 0 1 0 0,0 1-1 0 0,0 0 0 0 0,0 0 1 0 0,-1 0-1 0 0,0 0 1 0 0,0 0-1 0 0,0 1 0 0 0,0 0 1 0 0,0-1-1 0 0,-1 1 1 0 0,0 0-1 0 0,0 0 0 0 0,-1 0 1 0 0,1 1-1 0 0,-1-1 1 0 0,0 0-1 0 0,0 1 0 0 0,-1-1 1 0 0,0 0-1 0 0,0 1 1 0 0,0-1-1 0 0,-1 4-50 0 0,-11 6 149 0 0,-2 0-1 0 0,1-1 1 0 0,-2-1 0 0 0,0 0-1 0 0,0-1 1 0 0,-1-1 0 0 0,0-1-1 0 0,-1 0 1 0 0,-1-1 0 0 0,1 0-1 0 0,-1-2 1 0 0,-1 0 0 0 0,1-1 0 0 0,-1-1-1 0 0,0-1 1 0 0,-1 0-149 0 0,17-4-92 0 0,3 0 68 0 0,-1-1 0 0 0,1 1 1 0 0,-1-1-1 0 0,1 1 0 0 0,-1-1 0 0 0,1 0 0 0 0,-1 1 1 0 0,1-1-1 0 0,-1 0 0 0 0,1 0 0 0 0,0 1 1 0 0,0-1-1 0 0,-1 0 0 0 0,1 0 0 0 0,0 1 0 0 0,0-1 1 0 0,0 0-1 0 0,0 0 0 0 0,0 1 0 0 0,0-1 1 0 0,0 0-1 0 0,0 0 0 0 0,0 0 0 0 0,0 1 0 0 0,0-1 1 0 0,1 0-1 0 0,-1 0 0 0 0,0 1 0 0 0,0-1 1 0 0,1 0-1 0 0,-1 0 0 0 0,1 1 0 0 0,-1-1 0 0 0,1 0 1 0 0,-1 1-1 0 0,1-1 0 0 0,-1 1 0 0 0,1-1 0 0 0,-1 1 1 0 0,1-1-1 0 0,0 1 0 0 0,-1-1 0 0 0,1 1 1 0 0,0-1-1 0 0,-1 1 0 0 0,1 0 0 0 0,0-1 0 0 0,-1 1 1 0 0,1 0-1 0 0,0 0 0 0 0,0 0 0 0 0,0-1 1 0 0,-1 1-1 0 0,1 0 0 0 0,0 0 0 0 0,0 0 0 0 0,0 0 24 0 0,178-98-5304 0 0,-133 75 4001 0 0</inkml:trace>
  <inkml:trace contextRef="#ctx0" brushRef="#br0" timeOffset="-37060.478">5092 332 1356 0 0,'-16'2'307'0'0,"1"1"1"0"0,-1 0-1 0 0,1 0 0 0 0,0 2 0 0 0,0 0 1 0 0,1 0-1 0 0,-1 2 0 0 0,1 0 0 0 0,1 0 1 0 0,-1 1-1 0 0,1 1 0 0 0,1 0 0 0 0,0 1 1 0 0,0 0-1 0 0,1 1 0 0 0,0 1 0 0 0,1-1-307 0 0,8-8 34 0 0,1 0 0 0 0,0 0 0 0 0,0 0-1 0 0,0 1 1 0 0,1-1 0 0 0,-1 0 0 0 0,1 0 0 0 0,0 0-1 0 0,-1 1 1 0 0,2-1 0 0 0,-1 0 0 0 0,0 0 0 0 0,1 0-1 0 0,-1 1 1 0 0,1-1 0 0 0,0 0 0 0 0,0 0 0 0 0,0 0-1 0 0,0 0 1 0 0,1 0 0 0 0,-1 0 0 0 0,1-1-1 0 0,0 1 1 0 0,-1 0 0 0 0,1-1 0 0 0,1 1 0 0 0,-1-1-1 0 0,0 0 1 0 0,0 0 0 0 0,1 0 0 0 0,0 0 0 0 0,-1 0-1 0 0,1 0 1 0 0,0-1 0 0 0,0 1 0 0 0,0-1 0 0 0,0 0-1 0 0,0 0-33 0 0,125 40-771 0 0,8-41-2333 0 0,-81-15 2440 0 0</inkml:trace>
  <inkml:trace contextRef="#ctx0" brushRef="#br0" timeOffset="-33700.849">4280 1776 1792 0 0,'0'0'694'0'0,"0"0"-72"0"0,0 0-58 0 0,13-2 458 0 0,169-61 1231 0 0,-133 29-1858 0 0,-48 32-376 0 0,-5-8-15 0 0,-8 5 1 0 0,0 1 0 0 0,1 0 0 0 0,-1 1 0 0 0,-1 0-1 0 0,1 0 1 0 0,0 2 0 0 0,0-1 0 0 0,-1 2 0 0 0,1-1 0 0 0,-1 2 0 0 0,1 0 0 0 0,-1 0 0 0 0,1 1 0 0 0,0 1 0 0 0,0 0 0 0 0,0 0 0 0 0,0 1 0 0 0,-10 6-5 0 0,9-6 86 0 0,-1 1 1 0 0,1 0-1 0 0,0 1 1 0 0,1 0-1 0 0,0 2 0 0 0,0-1 1 0 0,0 1-1 0 0,1 1 1 0 0,0 0-1 0 0,0 0 1 0 0,1 1-1 0 0,1 1 0 0 0,0 0 1 0 0,0 0-1 0 0,1 0 1 0 0,0 1-1 0 0,1 1 0 0 0,0-1 1 0 0,1 1-1 0 0,1 0 1 0 0,0 0-1 0 0,1 1 0 0 0,0 0 1 0 0,1-1-1 0 0,-1 7-86 0 0,4-15 36 0 0,1 0-1 0 0,-1 0 0 0 0,1 0 0 0 0,0 0 1 0 0,0 0-1 0 0,0 0 0 0 0,0-1 1 0 0,1 1-1 0 0,0 0 0 0 0,0-1 1 0 0,0 1-1 0 0,1-1 0 0 0,-1 0 0 0 0,1 0 1 0 0,0 0-1 0 0,0 0 0 0 0,1 0 1 0 0,-1-1-1 0 0,1 0 0 0 0,0 1 1 0 0,0-1-1 0 0,0-1 0 0 0,0 1 1 0 0,0 0-1 0 0,0-1 0 0 0,1 0 0 0 0,-1 0 1 0 0,1 0-1 0 0,4 0-35 0 0,144 21 386 0 0,-127-23-408 0 0,0 0 0 0 0,-1-1 0 0 0,1-2 0 0 0,-1-1 0 0 0,0-1 0 0 0,0 0 0 0 0,0-2 0 0 0,0-1 0 0 0,-1-2 0 0 0,17-8 22 0 0,-35 15-34 0 0,0 1-1 0 0,0-1 0 0 0,-1 0 1 0 0,1-1-1 0 0,-1 1 0 0 0,0-1 1 0 0,0 0-1 0 0,0-1 0 0 0,-1 1 1 0 0,1-1-1 0 0,-1 0 1 0 0,0 0-1 0 0,-1 0 0 0 0,1 0 1 0 0,-1-1-1 0 0,0 1 0 0 0,0-1 1 0 0,-1 0-1 0 0,0 0 0 0 0,0 0 1 0 0,0 0-1 0 0,0 0 0 0 0,-1 0 1 0 0,0-1-1 0 0,-1 1 0 0 0,1 0 1 0 0,-1-1-1 0 0,-1 1 1 0 0,1-1-1 0 0,-1 1 0 0 0,-1-5 35 0 0,-9-7-34 0 0,-2 0-1 0 0,0 1 0 0 0,-1 1 1 0 0,-1 0-1 0 0,0 0 1 0 0,-1 2-1 0 0,-1 0 0 0 0,0 1 1 0 0,-1 0-1 0 0,0 2 1 0 0,-1 0-1 0 0,0 1 0 0 0,-1 1 1 0 0,0 1-1 0 0,0 0 1 0 0,-1 2-1 0 0,0 0 0 0 0,0 2 1 0 0,-7-1 34 0 0,28 5-250 0 0,1-1-1 0 0,-1 1 1 0 0,0 0 0 0 0,0-1 0 0 0,1 1 0 0 0,-1-1 0 0 0,0 1-1 0 0,0 0 1 0 0,1-1 0 0 0,-1 1 0 0 0,0-1 0 0 0,0 1 0 0 0,0 0-1 0 0,0-1 1 0 0,0 1 0 0 0,0-1 0 0 0,0 1 0 0 0,1-1 0 0 0,-1 1-1 0 0,0 0 1 0 0,-1-1 250 0 0,25-1-827 0 0,2-3-409 0 0</inkml:trace>
  <inkml:trace contextRef="#ctx0" brushRef="#br0" timeOffset="-33435.985">4965 1459 1324 0 0,'11'-9'3248'0'0,"-6"26"1193"0"0,23 320-2614 0 0,-18-273-1884 0 0,-1 60-2849 0 0,-9-122 2737 0 0,0 0-1 0 0,0 0 1 0 0,0 0-1 0 0,-1 0 0 0 0,1-1 1 0 0,0 1-1 0 0,-1 0 0 0 0,1 0 1 0 0,-1-1-1 0 0,0 1 1 0 0,1 0-1 0 0,-1-1 0 0 0,0 1 1 0 0,0 0-1 0 0,0-1 1 0 0,0 1-1 0 0,0-1 0 0 0,0 0 1 0 0,-1 1-1 0 0,1-1 1 0 0,0 0-1 0 0,-1 0 0 0 0,1 0 1 0 0,-1 0-1 0 0,1 0 0 0 0,-1 0 1 0 0,0 0-1 0 0,1 0 1 0 0,-1 0-1 0 0,0-1 0 0 0,1 1 1 0 0,-1-1-1 0 0,-1 1 170 0 0,-9-2-1292 0 0</inkml:trace>
  <inkml:trace contextRef="#ctx0" brushRef="#br0" timeOffset="-32584.341">4631 1750 1492 0 0,'-11'-4'1202'0'0,"-12"-5"1848"0"0,40 3-1223 0 0,417-41-1497 0 0,-246 4-1844 0 0,-181 40 1556 0 0,0 0-1 0 0,-1 0 1 0 0,1-1 0 0 0,0 0-1 0 0,-1 0 1 0 0,0 0 0 0 0,0-1 0 0 0,0 0-1 0 0,-1 0 1 0 0,1-1 0 0 0,-1 0-1 0 0,-1 1 1 0 0,1-1 0 0 0,-1-1-1 0 0,0 1 1 0 0,0-1 0 0 0,-1 0 0 0 0,0 0-1 0 0,0 0 1 0 0,0 0 0 0 0,-1 0-1 0 0,0 0 1 0 0,0-8-42 0 0,1-49 1964 0 0,-4 47-1069 0 0,-5 43-822 0 0,0 95 197 0 0,5 386 997 0 0,1-506-1271 0 0,0-1 0 0 0,1 1 0 0 0,-1 0 0 0 0,0 0 0 0 0,1 0 0 0 0,-1 0 0 0 0,0 0 0 0 0,1-1 0 0 0,-1 1 0 0 0,1 0 0 0 0,-1 0 0 0 0,1-1 1 0 0,0 1-1 0 0,-1 0 0 0 0,1-1 0 0 0,0 1 0 0 0,0-1 0 0 0,-1 1 0 0 0,1-1 0 0 0,0 1 0 0 0,0-1 0 0 0,0 1 0 0 0,-1-1 0 0 0,1 0 0 0 0,0 0 0 0 0,0 1 0 0 0,0-1 0 0 0,0 0 0 0 0,0 0 0 0 0,0 0 0 0 0,0 0 0 0 0,0 0 0 0 0,-1 0 0 0 0,1 0 0 0 0,0 0 0 0 0,0 0 0 0 0,0-1 0 0 0,0 1 0 0 0,0 0 0 0 0,0 0 0 0 0,-1-1 1 0 0,1 1-1 0 0,0-1 0 0 0,0 1 0 0 0,0-1 0 0 0,-1 1 0 0 0,1-1 0 0 0,0 1 0 0 0,0-1 0 0 0,-1 0 0 0 0,1 1 0 0 0,-1-1 0 0 0,1 0 0 0 0,-1 0 0 0 0,1 1 0 0 0,-1-1 0 0 0,1 0 4 0 0,110-242-1831 0 0,-108 242 1823 0 0,-1 0 0 0 0,0 1 0 0 0,1-1 0 0 0,-1 1 0 0 0,1-1 1 0 0,-1 1-1 0 0,0 0 0 0 0,1 0 0 0 0,-1 0 0 0 0,1 0 0 0 0,-1 1 0 0 0,1-1 0 0 0,-1 1 0 0 0,0-1 0 0 0,1 1 0 0 0,-1 0 0 0 0,0 0 0 0 0,0 0 0 0 0,1 0 0 0 0,-1 0 0 0 0,0 0 0 0 0,0 0 0 0 0,0 1 0 0 0,0-1 0 0 0,-1 1 1 0 0,1 0-1 0 0,0 0 0 0 0,-1-1 0 0 0,1 1 0 0 0,-1 0 0 0 0,1 0 0 0 0,-1 0 0 0 0,0 1 0 0 0,0-1 0 0 0,0 0 0 0 0,0 0 0 0 0,0 1 0 0 0,-1-1 0 0 0,1 0 0 0 0,-1 1 0 0 0,1-1 0 0 0,-1 1 0 0 0,0 1 8 0 0,21 27 8 0 0,-15-24-3 0 0,0-1-1 0 0,1 0 1 0 0,0 0 0 0 0,-1 0-1 0 0,2-1 1 0 0,-1 0-1 0 0,1 0 1 0 0,0-1 0 0 0,0 0-1 0 0,0 0 1 0 0,0-1-1 0 0,0 0 1 0 0,1-1 0 0 0,0 0-1 0 0,-1 0 1 0 0,1-1 0 0 0,0 0-1 0 0,0 0 1 0 0,0-1-1 0 0,0 0 1 0 0,0-1 0 0 0,8-1-5 0 0,-2 1-48 0 0,-1 0 0 0 0,1-1 0 0 0,-1-1 0 0 0,0-1 0 0 0,0 0 0 0 0,0 0 0 0 0,-1-1 0 0 0,1-1 1 0 0,-1-1-1 0 0,0 0 0 0 0,-1 0 0 0 0,0-1 0 0 0,0-1 0 0 0,-1 0 0 0 0,0 0 0 0 0,0-1 1 0 0,-1-1-1 0 0,-1 0 0 0 0,1 0 0 0 0,-2-1 0 0 0,0 0 0 0 0,0 0 0 0 0,-1-1 0 0 0,-1 0 1 0 0,0 0-1 0 0,0-1 0 0 0,2-11 48 0 0,-8 21-3 0 0,0 1 1 0 0,0-1-1 0 0,0 0 1 0 0,0 0-1 0 0,-1 0 1 0 0,1 0-1 0 0,-1 0 0 0 0,0 0 1 0 0,0 1-1 0 0,0-1 1 0 0,-1 0-1 0 0,1 1 1 0 0,-1-1-1 0 0,0 1 1 0 0,0 0-1 0 0,0-1 1 0 0,-1 1-1 0 0,1 0 1 0 0,-1 0-1 0 0,0 1 1 0 0,0-1-1 0 0,1 0 0 0 0,-2 1 1 0 0,1 0-1 0 0,0 0 1 0 0,0 0-1 0 0,-1 0 1 0 0,1 0-1 0 0,-1 1 1 0 0,0-1-1 0 0,1 1 1 0 0,-1 0-1 0 0,0 0 1 0 0,0 0-1 0 0,0 1 1 0 0,0-1-1 0 0,-2 1 3 0 0,-145 6 678 0 0,140-4-623 0 0,0 0-1 0 0,0 0 1 0 0,1 2-1 0 0,-1-1 1 0 0,1 1-1 0 0,0 0 1 0 0,0 1-1 0 0,0 1 1 0 0,1-1-1 0 0,-1 1 1 0 0,2 1-1 0 0,-1 0 1 0 0,1 0-1 0 0,0 1 1 0 0,0 0-1 0 0,1 0 1 0 0,0 1-1 0 0,0-1 1 0 0,1 2-1 0 0,0-1 1 0 0,1 1-1 0 0,0 0 1 0 0,1 0-1 0 0,-1 0 1 0 0,2 0-1 0 0,0 1 1 0 0,-1 6-55 0 0,4-11 9 0 0,1-1 0 0 0,0 1 0 0 0,1-1-1 0 0,-1 1 1 0 0,1-1 0 0 0,0 0 0 0 0,0 0 0 0 0,1 0 0 0 0,-1 0 0 0 0,1 0 0 0 0,0-1 0 0 0,0 1 0 0 0,1-1-1 0 0,0 0 1 0 0,-1 0 0 0 0,1 0 0 0 0,1 0 0 0 0,-1-1 0 0 0,0 1 0 0 0,1-1 0 0 0,0-1 0 0 0,0 1-1 0 0,0 0 1 0 0,0-1 0 0 0,0 0 0 0 0,1 0-9 0 0,140 33-738 0 0,-127-33 192 0 0,0-1 0 0 0,0-1 0 0 0,0 0 0 0 0,0-2 0 0 0,0 0 0 0 0,0-1 0 0 0,-1-1 0 0 0,1 0 0 0 0,-1-2 0 0 0,0 0 0 0 0,0-1 0 0 0,-1-1 0 0 0,17-9 546 0 0,-13 2-1192 0 0</inkml:trace>
  <inkml:trace contextRef="#ctx0" brushRef="#br0" timeOffset="-32303.996">6236 1723 1360 0 0,'0'-3'92'0'0,"0"-1"-1"0"0,1 1 1 0 0,0 0 0 0 0,0-1-1 0 0,0 1 1 0 0,0 0-1 0 0,1 0 1 0 0,-1 0 0 0 0,1 0-1 0 0,0 0 1 0 0,-1 0 0 0 0,1 0-1 0 0,1 1 1 0 0,-1-1-1 0 0,0 1 1 0 0,1-1 0 0 0,-1 1-1 0 0,1 0 1 0 0,0 0 0 0 0,0 0-1 0 0,-1 0 1 0 0,1 0-1 0 0,0 1 1 0 0,1 0 0 0 0,-1-1-1 0 0,0 1 1 0 0,0 0 0 0 0,1 0-1 0 0,-1 1 1 0 0,0-1-1 0 0,1 1 1 0 0,-1 0 0 0 0,1 0-1 0 0,-1 0 1 0 0,0 0 0 0 0,1 0-1 0 0,-1 1 1 0 0,1-1-1 0 0,2 2-91 0 0,126 52 847 0 0,-124-50-729 0 0,0 0-1 0 0,0 0 1 0 0,0 1 0 0 0,-1 0 0 0 0,0 1 0 0 0,0 0-1 0 0,0 0 1 0 0,-1 0 0 0 0,0 1 0 0 0,0 0 0 0 0,0 0-1 0 0,-1 1 1 0 0,0-1 0 0 0,-1 1 0 0 0,1 0 0 0 0,-1 0-1 0 0,-1 1 1 0 0,0-1 0 0 0,0 1 0 0 0,-1 0 0 0 0,0 0-1 0 0,0 0-117 0 0,-5-3 133 0 0,0-1-1 0 0,0 0 1 0 0,-1 1-1 0 0,1-1 1 0 0,-1 0-1 0 0,0-1 0 0 0,-1 1 1 0 0,1-1-1 0 0,-1 1 1 0 0,0-2-1 0 0,0 1 1 0 0,0 0-1 0 0,0-1 0 0 0,-1 0 1 0 0,1 0-1 0 0,-1-1 1 0 0,0 1-1 0 0,0-1 1 0 0,0 0-1 0 0,0-1 0 0 0,0 0 1 0 0,0 0-1 0 0,-1 0 1 0 0,1 0-1 0 0,0-1 1 0 0,0 0-1 0 0,-2-1-132 0 0,5 1 19 0 0,0 0 0 0 0,1 0 0 0 0,-1 0 0 0 0,0-1 0 0 0,0 1 0 0 0,1-1 1 0 0,-1 0-1 0 0,0 0 0 0 0,1 0 0 0 0,-1 0 0 0 0,1 0 0 0 0,-1-1 0 0 0,1 1 0 0 0,0-1 0 0 0,0 1 0 0 0,-1-1 0 0 0,1 0 0 0 0,0 0 0 0 0,0 0 0 0 0,1 0 0 0 0,-1 0 1 0 0,0 0-1 0 0,1 0 0 0 0,-1-1 0 0 0,1 1 0 0 0,0-1 0 0 0,0 1 0 0 0,0-1 0 0 0,0 0 0 0 0,0 1 0 0 0,1-1 0 0 0,-1 0 0 0 0,1 1 0 0 0,-1-1 0 0 0,1 0 0 0 0,0 0 1 0 0,0 1-1 0 0,0-1 0 0 0,1 0 0 0 0,-1 0 0 0 0,1 0-19 0 0,33-116-514 0 0,-18 96-58 0 0,1 1 0 0 0,1 0-1 0 0,1 2 1 0 0,1 0 0 0 0,1 1-1 0 0,0 1 1 0 0,1 1 0 0 0,1 1-1 0 0,1 2 1 0 0,3-2 572 0 0,28-20-3221 0 0,-39 25 2066 0 0</inkml:trace>
  <inkml:trace contextRef="#ctx0" brushRef="#br0" timeOffset="-31465.087">6712 1747 1832 0 0,'55'-13'2390'0'0,"74"-17"-1412"0"0,-95 6-289 0 0,-34 24-650 0 0,0 0 131 0 0,0 0-14 0 0,0-11 301 0 0,0 5-445 0 0,35-61 636 0 0,-65 139 1541 0 0,29-68-2173 0 0,0 0 0 0 0,1 1 0 0 0,-1-1 0 0 0,1 1 0 0 0,0-1 1 0 0,0 0-1 0 0,1 1 0 0 0,-1-1 0 0 0,1 1 0 0 0,0-1 0 0 0,0 0 0 0 0,1 0 0 0 0,-1 1 0 0 0,1-1 0 0 0,0 0 0 0 0,0 0 0 0 0,0-1 0 0 0,0 1 0 0 0,1 0 0 0 0,-1-1 0 0 0,1 1 0 0 0,0-1 0 0 0,0 0 0 0 0,1 0 1 0 0,-1 0-1 0 0,1 0 0 0 0,-1-1 0 0 0,1 1 0 0 0,0-1 0 0 0,0 0 0 0 0,0 0 0 0 0,0-1 0 0 0,0 1 0 0 0,0-1 0 0 0,0 0 0 0 0,1 0 0 0 0,-1 0 0 0 0,0 0 0 0 0,1-1 0 0 0,-1 0 0 0 0,1 0 0 0 0,-1 0 0 0 0,1 0 1 0 0,-1-1-1 0 0,0 0 0 0 0,1 1 0 0 0,-1-2 0 0 0,0 1 0 0 0,0 0 0 0 0,0-1 0 0 0,0 0 0 0 0,4-2-16 0 0,1 1-85 0 0,-1-1-1 0 0,0 0 1 0 0,0 0 0 0 0,0-1 0 0 0,0 0-1 0 0,-1 0 1 0 0,0-1 0 0 0,0 0 0 0 0,0 0-1 0 0,-1-1 1 0 0,0 0 0 0 0,0 0 0 0 0,-1 0-1 0 0,0-1 1 0 0,0 0 0 0 0,-1 1-1 0 0,4-10 86 0 0,-9 16 7 0 0,0 0-1 0 0,0 0 1 0 0,-1 0-1 0 0,1 0 0 0 0,0 0 1 0 0,-1 0-1 0 0,1 0 0 0 0,0 1 1 0 0,-1-1-1 0 0,1 0 0 0 0,-1 1 1 0 0,1-1-1 0 0,-1 1 0 0 0,1-1 1 0 0,-1 1-1 0 0,0 0 0 0 0,1 0 1 0 0,-1 0-1 0 0,1 0 0 0 0,-1 0 1 0 0,0 0-1 0 0,1 0 0 0 0,-1 0 1 0 0,1 1-1 0 0,-1-1 0 0 0,1 0 1 0 0,-1 1-1 0 0,1 0 0 0 0,-1-1 1 0 0,1 1-1 0 0,-1 0 0 0 0,1 0 1 0 0,0 0-1 0 0,-1 0 0 0 0,1 0 1 0 0,0 0-1 0 0,0 0 0 0 0,0 0 1 0 0,0 0-1 0 0,0 0 0 0 0,0 1 1 0 0,0-1-1 0 0,0 1-6 0 0,-1-1 12 0 0,-1 0-1 0 0,1 1 1 0 0,0 0 0 0 0,0-1-1 0 0,0 1 1 0 0,0 0-1 0 0,0 0 1 0 0,0 0 0 0 0,1 0-1 0 0,-1 1 1 0 0,1-1 0 0 0,-1 0-1 0 0,1 1 1 0 0,0-1-1 0 0,0 1 1 0 0,0-1 0 0 0,0 1-1 0 0,0-1 1 0 0,1 1 0 0 0,-1 0-1 0 0,1-1 1 0 0,0 1-1 0 0,0 0 1 0 0,0 0 0 0 0,0-1-1 0 0,0 1 1 0 0,0 0-1 0 0,1-1 1 0 0,-1 1 0 0 0,1 0-1 0 0,0-1 1 0 0,0 1 0 0 0,0-1-1 0 0,0 1 1 0 0,0-1-1 0 0,1 0 1 0 0,-1 1 0 0 0,1-1-1 0 0,-1 0 1 0 0,1 0-1 0 0,0 0 1 0 0,0 0 0 0 0,0 0-1 0 0,0 0 1 0 0,0-1 0 0 0,0 1-1 0 0,1-1 1 0 0,-1 1-1 0 0,0-1 1 0 0,1 0 0 0 0,-1 0-1 0 0,1 0 1 0 0,0 0-1 0 0,-1 0 1 0 0,1-1 0 0 0,0 1-1 0 0,-1-1 1 0 0,1 0 0 0 0,1 0-12 0 0,16 4-38 0 0,0-1 0 0 0,0-1 0 0 0,0-1 0 0 0,0-1 0 0 0,0-1 0 0 0,0-1 0 0 0,0 0 1 0 0,-1-2-1 0 0,1 0 0 0 0,10-4 38 0 0,-21 6-19 0 0,0 0 1 0 0,0 0-1 0 0,-1-1 0 0 0,1 0 1 0 0,-1 0-1 0 0,1-1 0 0 0,-1 0 1 0 0,0-1-1 0 0,-1 0 0 0 0,1 0 1 0 0,-1 0-1 0 0,0-1 0 0 0,0 0 1 0 0,-1-1-1 0 0,0 1 1 0 0,0-1-1 0 0,0 0 0 0 0,-1-1 1 0 0,0 0-1 0 0,0 1 0 0 0,-1-2 1 0 0,0 1-1 0 0,-1 0 0 0 0,0-1 1 0 0,0 1-1 0 0,-1-1 0 0 0,0 0 1 0 0,1-6 18 0 0,-5 7-1 0 0,0 0 0 0 0,-1 0 0 0 0,0 0-1 0 0,0 1 1 0 0,-1-1 0 0 0,0 1 0 0 0,0 0 0 0 0,-1 0 0 0 0,0 0 0 0 0,0 1 0 0 0,-1-1 0 0 0,1 1 0 0 0,-1 1 0 0 0,0-1-1 0 0,-1 1 1 0 0,0 0 0 0 0,-7-4 1 0 0,-17-18-375 0 0,33-19-4808 0 0,11 31 3853 0 0</inkml:trace>
  <inkml:trace contextRef="#ctx0" brushRef="#br0" timeOffset="-31279.471">7737 1402 1504 0 0,'-15'219'7217'0'0,"28"-137"-5369"0"0,0-17-7001 0 0,-18-60 2413 0 0,2-5 1344 0 0</inkml:trace>
  <inkml:trace contextRef="#ctx0" brushRef="#br0" timeOffset="-31109.578">7580 1231 1576 0 0,'-2'-13'1492'0'0,"2"2"-188"0"0,0 2-187 0 0,-3 3-217 0 0,3-1-96 0 0,0 2-236 0 0,-2 1-208 0 0,2 4-192 0 0,0 0-248 0 0,0 0-132 0 0,0 0 16 0 0,0 0-524 0 0,5-14-680 0 0,-2 16 79 0 0,-1-1 33 0 0,1 2 8 0 0</inkml:trace>
  <inkml:trace contextRef="#ctx0" brushRef="#br0" timeOffset="-30721.208">7911 1356 904 0 0,'-38'73'5534'0'0,"64"-4"-3476"0"0,105 32-876 0 0,-115-92-1065 0 0,3-1-4 0 0,0 1 0 0 0,-1 1 0 0 0,0 1 0 0 0,-1 0-1 0 0,0 1 1 0 0,0 1 0 0 0,-2 1 0 0 0,11 11-113 0 0,-25-23-10 0 0,0 0 0 0 0,0-1 0 0 0,0 1 0 0 0,0 0 0 0 0,0 0 1 0 0,-1-1-1 0 0,1 1 0 0 0,-1 0 0 0 0,1 0 0 0 0,-1 0 0 0 0,0 0 0 0 0,0 0 0 0 0,0 0 0 0 0,0 0 0 0 0,0 0 0 0 0,0-1 0 0 0,0 1 0 0 0,-1 0 0 0 0,1 0 0 0 0,-1 0 0 0 0,1 0 0 0 0,-1 0 0 0 0,0-1 0 0 0,0 1 0 0 0,0 0 0 0 0,0-1 0 0 0,0 1 0 0 0,0 0 0 0 0,0-1 0 0 0,0 1 0 0 0,-1-1 0 0 0,1 0 1 0 0,0 1-1 0 0,-1-1 0 0 0,1 0 0 0 0,-1 0 0 0 0,0 0 0 0 0,1 0 0 0 0,-1 0 0 0 0,0 0 0 0 0,0-1 0 0 0,0 1 0 0 0,1-1 0 0 0,-1 1 0 0 0,0-1 0 0 0,-1 1 10 0 0,-88 22-1409 0 0,82-22 1079 0 0,0-1 0 0 0,-1 0 1 0 0,1 0-1 0 0,0-1 0 0 0,0 0 0 0 0,0-1 1 0 0,0 0-1 0 0,0 0 0 0 0,0-1 0 0 0,1 0 0 0 0,-1-1 1 0 0,1 0-1 0 0,0 0 0 0 0,0 0 0 0 0,0-1 1 0 0,1-1-1 0 0,-1 1 330 0 0,-14-15-1129 0 0</inkml:trace>
  <inkml:trace contextRef="#ctx0" brushRef="#br0" timeOffset="-30487.963">8194 1345 2500 0 0,'-48'13'4342'0'0,"-24"31"-2900"0"0,48-29-696 0 0,9-5-503 0 0,0 1 0 0 0,1 0 0 0 0,0 1 0 0 0,1 0-1 0 0,0 1 1 0 0,1 1 0 0 0,0-1 0 0 0,1 2 0 0 0,-8 14-243 0 0,-31 94-4616 0 0,49-119 3705 0 0,1-2-1991 0 0,0-2 1679 0 0</inkml:trace>
  <inkml:trace contextRef="#ctx0" brushRef="#br0" timeOffset="-30145.532">8356 1644 904 0 0,'98'-17'3293'0'0,"16"-17"-1349"0"0,-67 22-1418 0 0,-1-3 1 0 0,0-1-1 0 0,-1-2 1 0 0,-1-2-1 0 0,5-5-526 0 0,-6-18 659 0 0,-75 28-218 0 0,2 12-247 0 0,0 2 0 0 0,0 1 1 0 0,-1 1-1 0 0,1 1 0 0 0,1 2 1 0 0,-1 1-1 0 0,0 1 0 0 0,1 2 0 0 0,0 1 1 0 0,-3 3-195 0 0,25-11 44 0 0,-1 0 1 0 0,1 1-1 0 0,0 0 1 0 0,0 0-1 0 0,0 1 1 0 0,0 0-1 0 0,0 0 1 0 0,0 1-1 0 0,1 0 0 0 0,0 0 1 0 0,0 0-1 0 0,0 1 1 0 0,0 0-1 0 0,1 0 1 0 0,-1 1-1 0 0,1-1 1 0 0,1 1-1 0 0,-1 0 1 0 0,1 0-1 0 0,0 1 1 0 0,0-1-1 0 0,1 1 1 0 0,0 0-1 0 0,0 0 1 0 0,1 0-1 0 0,0 0 1 0 0,-2 8-45 0 0,6-10-2 0 0,0 0 0 0 0,0 1 0 0 0,0-1 1 0 0,1 0-1 0 0,-1 0 0 0 0,1 0 0 0 0,0-1 1 0 0,1 1-1 0 0,-1-1 0 0 0,1 0 0 0 0,0 0 1 0 0,0 0-1 0 0,0 0 0 0 0,1 0 0 0 0,-1-1 1 0 0,1 0-1 0 0,0 0 0 0 0,0 0 0 0 0,0-1 1 0 0,0 0-1 0 0,2 1 2 0 0,188 53-2331 0 0,11-42-4548 0 0,-164-17 5642 0 0,26-12 36 0 0</inkml:trace>
  <inkml:trace contextRef="#ctx0" brushRef="#br0" timeOffset="-5019.257">9409 3183 1260 0 0,'-13'-6'198'0'0,"-70"-8"1531"0"0,77 16-1606 0 0,-1 1-1 0 0,1-1 1 0 0,0 2 0 0 0,0-1 0 0 0,0 1-1 0 0,1 0 1 0 0,-1 0 0 0 0,1 0 0 0 0,0 1-1 0 0,0 0 1 0 0,1 0 0 0 0,-1 0 0 0 0,1 0-1 0 0,0 1 1 0 0,1 0 0 0 0,-1 0 0 0 0,1 0-1 0 0,0 0 1 0 0,1 0 0 0 0,-1 1-1 0 0,1-1 1 0 0,1 1 0 0 0,-1 0 0 0 0,1-1-1 0 0,0 1 1 0 0,1 0 0 0 0,-1 0 0 0 0,1-1-1 0 0,1 1 1 0 0,-1 0 0 0 0,1 0 0 0 0,0 0-1 0 0,2 2-122 0 0,88 251 2117 0 0,-36-132-1458 0 0,-37-82-437 0 0,-2 0 0 0 0,-3 1 0 0 0,-1 0-1 0 0,-2 1 1 0 0,-2 3-222 0 0,-6-37-65 0 0,-1-1-1 0 0,-1 0 0 0 0,0 1 1 0 0,0-1-1 0 0,-1 0 0 0 0,-1 1 1 0 0,0-1-1 0 0,-1 0 0 0 0,-1 0 1 0 0,0-1-1 0 0,0 1 0 0 0,-2-1 1 0 0,1 0-1 0 0,-1 0 0 0 0,-1 0 1 0 0,0-1-1 0 0,-1 0 1 0 0,0-1-1 0 0,-1 1 0 0 0,0-2 1 0 0,-1 2 65 0 0,6-8-233 0 0,1 0 1 0 0,-1 0-1 0 0,0-1 1 0 0,0 0-1 0 0,0 1 1 0 0,-1-1 0 0 0,1-1-1 0 0,0 1 1 0 0,-1 0-1 0 0,1-1 1 0 0,-1 0-1 0 0,0 0 1 0 0,1-1-1 0 0,-1 1 1 0 0,0-1 0 0 0,1 0-1 0 0,-1 0 1 0 0,0-1-1 0 0,1 1 1 0 0,-1-1-1 0 0,1 0 1 0 0,-1 0 0 0 0,1-1-1 0 0,-1 1 1 0 0,1-1-1 0 0,0 0 1 0 0,-1 0-1 0 0,1 0 1 0 0,-2-3 232 0 0,-19-13-1355 0 0</inkml:trace>
  <inkml:trace contextRef="#ctx0" brushRef="#br0" timeOffset="-4424.164">9772 4477 1360 0 0,'-11'-1'301'0'0,"-1"-1"0"0"0,1 1 0 0 0,-1 1 0 0 0,1 0 0 0 0,-1 1 0 0 0,1 0 0 0 0,-1 1 0 0 0,1 0 0 0 0,0 1 0 0 0,0 0 0 0 0,0 1 0 0 0,0 0 0 0 0,0 0 0 0 0,1 1 0 0 0,0 1 0 0 0,0 0 0 0 0,0 0 0 0 0,1 1 0 0 0,0 0 0 0 0,0 0 0 0 0,1 1 0 0 0,0 1 0 0 0,-6 7-301 0 0,13-14 45 0 0,-1-1 0 0 0,1 1 0 0 0,0 0 0 0 0,0 0 0 0 0,0 0 0 0 0,0 0 0 0 0,1 0 0 0 0,-1 0 0 0 0,0 0 0 0 0,1 0 0 0 0,-1 0 0 0 0,1 0 0 0 0,0 0-1 0 0,0 0 1 0 0,0 0 0 0 0,0 0 0 0 0,0 0 0 0 0,0 1 0 0 0,0-1 0 0 0,1 0 0 0 0,-1 0 0 0 0,1 0 0 0 0,0 0 0 0 0,-1 0 0 0 0,1 0 0 0 0,0 0 0 0 0,0-1-1 0 0,0 1 1 0 0,1 0 0 0 0,-1 0 0 0 0,0-1 0 0 0,1 1 0 0 0,-1-1 0 0 0,1 1 0 0 0,-1-1 0 0 0,1 1 0 0 0,-1-1 0 0 0,1 0 0 0 0,0 0 0 0 0,0 0 0 0 0,0 0-1 0 0,2 1-44 0 0,86 19 837 0 0,-58-21-687 0 0,1-1 0 0 0,-1-2 1 0 0,0-1-1 0 0,-1-1 0 0 0,1-2 0 0 0,-1-1 0 0 0,0-2 0 0 0,23-11-150 0 0,-48 20-17 0 0,1 0 0 0 0,-1-1 0 0 0,1 0-1 0 0,-1 0 1 0 0,0-1 0 0 0,0 0 0 0 0,0 0-1 0 0,0 0 1 0 0,-1-1 0 0 0,1 0 0 0 0,-1 0 0 0 0,0 0-1 0 0,0-1 1 0 0,0 0 0 0 0,-1 0 0 0 0,0 0-1 0 0,0 0 1 0 0,0 0 0 0 0,0-1 0 0 0,-1 0-1 0 0,0 0 1 0 0,0 0 0 0 0,-1 0 0 0 0,1 0-1 0 0,-1-1 1 0 0,-1 1 0 0 0,1-1 0 0 0,-1 1-1 0 0,-1-1 1 0 0,1 0 0 0 0,-1 1 0 0 0,0-1-1 0 0,0 0 1 0 0,-1 1 0 0 0,0-1 0 0 0,0 1-1 0 0,-1-4 18 0 0,-9-4-129 0 0,0-1 0 0 0,-1 2 0 0 0,0-1 0 0 0,-1 2 0 0 0,0 0 0 0 0,-1 0 0 0 0,-1 1 0 0 0,0 1 0 0 0,0 1 0 0 0,-1 0 0 0 0,0 1 0 0 0,-1 0 0 0 0,-4 0 129 0 0,12 3-91 0 0,-7-3-117 0 0,-141-96-6599 0 0,138 82 5516 0 0</inkml:trace>
  <inkml:trace contextRef="#ctx0" brushRef="#br0" timeOffset="-3694.828">9913 2895 1348 0 0,'-12'22'524'0'0,"0"-1"1"0"0,-1-1-1 0 0,-1 1 0 0 0,-1-2 0 0 0,-1 0 0 0 0,-1-1 1 0 0,0-1-1 0 0,-2 0 0 0 0,1-2 0 0 0,-2 0 0 0 0,0-1 1 0 0,-7 3-525 0 0,26-16 20 0 0,-1 0 1 0 0,1 0-1 0 0,-1 0 1 0 0,1 0-1 0 0,-1 0 0 0 0,1 0 1 0 0,-1-1-1 0 0,0 1 1 0 0,1-1-1 0 0,-1 1 1 0 0,0-1-1 0 0,0 0 1 0 0,1 0-1 0 0,-1 1 1 0 0,0-1-1 0 0,0 0 0 0 0,1-1 1 0 0,-1 1-1 0 0,0 0 1 0 0,1 0-1 0 0,-1-1 1 0 0,0 1-1 0 0,0-1 1 0 0,1 0-1 0 0,-1 1 1 0 0,1-1-1 0 0,-1 0 0 0 0,1 0 1 0 0,-1 0-1 0 0,1 0 1 0 0,-1 0-1 0 0,1 0 1 0 0,0 0-1 0 0,0-1 1 0 0,0 1-1 0 0,-1 0 1 0 0,1-1-1 0 0,0 1 1 0 0,1-1-1 0 0,-1 1 0 0 0,0-1 1 0 0,0 1-1 0 0,1-1 1 0 0,-1 0-1 0 0,1 1 1 0 0,-1-1-1 0 0,1 0 1 0 0,0 1-1 0 0,-1-2-20 0 0,-8-96 897 0 0,9 93-889 0 0,39-87-382 0 0,-33 92 353 0 0,-1-1 1 0 0,1 1 0 0 0,0 0-1 0 0,0 0 1 0 0,0 1 0 0 0,0 0-1 0 0,0 0 1 0 0,0 0 0 0 0,0 1-1 0 0,0-1 1 0 0,0 2 0 0 0,-1-1 0 0 0,1 1-1 0 0,0-1 1 0 0,-1 2 0 0 0,4 0 20 0 0,1 1-63 0 0,30 6-109 0 0,1-1-1 0 0,0-2 1 0 0,1-2-1 0 0,-1-2 1 0 0,1-1-1 0 0,1-3 173 0 0,-37 2-13 0 0,-1-1 0 0 0,0 0-1 0 0,1-1 1 0 0,-1 1 0 0 0,0-1-1 0 0,1 0 1 0 0,-1 0 0 0 0,0-1-1 0 0,0 1 1 0 0,0-1 0 0 0,0 0-1 0 0,0-1 1 0 0,-1 1 0 0 0,1-1-1 0 0,-1 0 1 0 0,1 0 0 0 0,-1-1-1 0 0,0 1 1 0 0,0-1 0 0 0,-1 0-1 0 0,1 0 1 0 0,-1 0 0 0 0,1 0-1 0 0,-1 0 1 0 0,1-4 13 0 0,-6 0 11 0 0,-1 1 0 0 0,0-1 0 0 0,-1 1-1 0 0,0 0 1 0 0,0 0 0 0 0,0 0 0 0 0,-1 1 0 0 0,0 0 0 0 0,0-1 0 0 0,0 2 0 0 0,-1-1-1 0 0,0 1 1 0 0,0-1 0 0 0,-1 2 0 0 0,1-1 0 0 0,-1 1 0 0 0,0 0 0 0 0,0 0 0 0 0,-1 1-1 0 0,1 0 1 0 0,-1 0 0 0 0,1 1 0 0 0,-9-2-11 0 0,5 1-36 0 0,-1 0 0 0 0,0 1-1 0 0,0 0 1 0 0,0 1 0 0 0,0 0 0 0 0,0 1 0 0 0,-1 1-1 0 0,1 0 1 0 0,0 0 0 0 0,0 1 0 0 0,0 1 0 0 0,1 0-1 0 0,-2 0 37 0 0,-74 62-3444 0 0,80-50 2176 0 0,3 3 21 0 0</inkml:trace>
  <inkml:trace contextRef="#ctx0" brushRef="#br0" timeOffset="-2869.94">10286 3630 1164 0 0,'6'-5'4029'0'0,"64"-13"-3058"0"0,227-82 840 0 0,-294 100-1815 0 0,-1 0-1 0 0,0-1 0 0 0,1 1 0 0 0,-1-1 1 0 0,0 0-1 0 0,1 0 0 0 0,-1 0 0 0 0,0 0 1 0 0,0 0-1 0 0,0 0 0 0 0,0 0 0 0 0,0-1 1 0 0,0 1-1 0 0,0-1 0 0 0,0 0 0 0 0,0 1 1 0 0,-1-1-1 0 0,1 0 0 0 0,-1 0 0 0 0,1 0 1 0 0,-1 0-1 0 0,0 0 0 0 0,0 0 1 0 0,0-1-1 0 0,0 1 0 0 0,0 0 0 0 0,0 0 1 0 0,-1-1-1 0 0,1 1 0 0 0,-1-1 0 0 0,0 1 1 0 0,1 0-1 0 0,-1-1 0 0 0,0 1 0 0 0,0-1 1 0 0,-1 1-1 0 0,1 0 0 0 0,0-1 0 0 0,-1 1 1 0 0,0-1-1 0 0,1 1 0 0 0,-1 0 0 0 0,0 0 1 0 0,0-1-1 0 0,0 1 0 0 0,-1 0 0 0 0,1 0 1 0 0,0 0-1 0 0,-1 0 0 0 0,1 0 0 0 0,-1 1 1 0 0,0-1-1 0 0,0 0 0 0 0,0 1 0 0 0,1-1 1 0 0,-1 1-1 0 0,-1 0 0 0 0,1-1 0 0 0,0 1 1 0 0,0 0-1 0 0,0 0 0 0 0,-1 1 0 0 0,1-1 1 0 0,0 0-1 0 0,-1 1 0 0 0,1-1 0 0 0,0 1 1 0 0,-3 0 4 0 0,-18-4 60 0 0,0 0-1 0 0,0 2 1 0 0,0 1 0 0 0,0 1 0 0 0,0 1 0 0 0,0 1 0 0 0,0 1-1 0 0,0 1 1 0 0,0 0 0 0 0,1 2 0 0 0,0 1 0 0 0,0 1 0 0 0,0 1-1 0 0,1 0 1 0 0,1 2 0 0 0,-10 6-60 0 0,24-14 32 0 0,1-1-1 0 0,0 1 0 0 0,0 0 1 0 0,0 0-1 0 0,0 0 0 0 0,0 1 1 0 0,1 0-1 0 0,-1 0 1 0 0,1 0-1 0 0,0 0 0 0 0,0 1 1 0 0,1-1-1 0 0,-1 1 1 0 0,1 0-1 0 0,0 0 0 0 0,0 1 1 0 0,1-1-1 0 0,-1 0 1 0 0,1 1-1 0 0,1 0 0 0 0,-1-1 1 0 0,1 1-1 0 0,0 0 1 0 0,0 0-1 0 0,0 0 0 0 0,1 0 1 0 0,0-1-1 0 0,0 1 0 0 0,1 0 1 0 0,0 0-1 0 0,0 0 1 0 0,0 0-1 0 0,0-1 0 0 0,1 1 1 0 0,0 0-1 0 0,0-1 1 0 0,1 0-1 0 0,0 1 0 0 0,0-1 1 0 0,0 0-1 0 0,0 0 1 0 0,1-1-1 0 0,-1 1 0 0 0,1-1 1 0 0,1 1-1 0 0,-1-1 1 0 0,0-1-1 0 0,5 4-31 0 0,17 5-70 0 0,0 0 1 0 0,0-2-1 0 0,2 0 1 0 0,-1-2-1 0 0,1-2 0 0 0,0 0 1 0 0,0-2-1 0 0,1 0 1 0 0,-1-2-1 0 0,1-2 1 0 0,27-2 69 0 0,-30 2-711 0 0,0-2 0 0 0,0 0 1 0 0,0-2-1 0 0,-1 0 1 0 0,1-2-1 0 0,-1-1 1 0 0,15-7 710 0 0,-4-3-1332 0 0,-3-2 66 0 0</inkml:trace>
  <inkml:trace contextRef="#ctx0" brushRef="#br0" timeOffset="-2415.213">11036 2824 1212 0 0,'0'0'270'0'0,"-1"0"-1"0"0,1 1 0 0 0,0-1 1 0 0,0 0-1 0 0,-1 0 0 0 0,1 0 1 0 0,0 0-1 0 0,-1 0 1 0 0,1 0-1 0 0,0 0 0 0 0,-1 0 1 0 0,1 0-1 0 0,0 0 1 0 0,-1 0-1 0 0,1 0 0 0 0,0 0 1 0 0,-1 0-1 0 0,1-1 1 0 0,0 1-1 0 0,0 0 0 0 0,-1 0 1 0 0,1 0-1 0 0,0 0-269 0 0,-6 15 55 0 0,0-3 73 0 0,-1 1 0 0 0,2 0-1 0 0,0-1 1 0 0,1 2 0 0 0,0-1-1 0 0,1 0 1 0 0,0 1-1 0 0,1 0 1 0 0,0-1 0 0 0,2 1-1 0 0,-1 0 1 0 0,2 0 0 0 0,0 0-1 0 0,0-1 1 0 0,1 1 0 0 0,1 0-1 0 0,0-1 1 0 0,1 0 0 0 0,1 0-1 0 0,0 0 1 0 0,0 0-1 0 0,2-1 1 0 0,-1 0 0 0 0,1 0-1 0 0,1 0 1 0 0,0-1 0 0 0,8 8-128 0 0,63 25-66 0 0,-77-43-92 0 0,1 0-1 0 0,-1 0 0 0 0,0 0 0 0 0,1 0 0 0 0,-1 0 0 0 0,1-1 0 0 0,-1 1 1 0 0,0-1-1 0 0,1 0 0 0 0,-1 0 0 0 0,1 0 0 0 0,-1 0 0 0 0,1 0 0 0 0,-1 0 0 0 0,1-1 1 0 0,-1 1-1 0 0,1-1 0 0 0,-1 0 0 0 0,0 0 0 0 0,1 0 0 0 0,-1 0 0 0 0,0 0 1 0 0,0 0-1 0 0,0 0 0 0 0,0-1 0 0 0,0 1 0 0 0,0-1 0 0 0,0 0 0 0 0,0 1 1 0 0,0-1-1 0 0,-1 0 0 0 0,1 0 0 0 0,-1 0 0 0 0,0 0 159 0 0,-2-18-2676 0 0,-10 5 1269 0 0</inkml:trace>
  <inkml:trace contextRef="#ctx0" brushRef="#br0" timeOffset="-2167.689">10738 3036 1008 0 0,'-15'1'3700'0'0,"25"1"-1272"0"0,22 2-1325 0 0,111-10-1577 0 0,-5-25-4267 0 0,-106 20 3257 0 0</inkml:trace>
  <inkml:trace contextRef="#ctx0" brushRef="#br0" timeOffset="-1716.042">11305 2857 1036 0 0,'8'9'372'0'0,"-1"0"1"0"0,1 0-1 0 0,-1 0 1 0 0,-1 1-1 0 0,0 0 0 0 0,-1 0 1 0 0,1 1-1 0 0,-2-1 1 0 0,0 1-1 0 0,0 0 0 0 0,-1 0 1 0 0,0 1-1 0 0,-1-1 1 0 0,0 1-1 0 0,0 8-372 0 0,-5-12 205 0 0,0 0-1 0 0,0-1 1 0 0,-1 1-1 0 0,0-1 1 0 0,0 0 0 0 0,-1 0-1 0 0,0-1 1 0 0,0 1 0 0 0,0-1-1 0 0,-1 0 1 0 0,0 0 0 0 0,0-1-1 0 0,-1 0 1 0 0,1 0 0 0 0,-1 0-1 0 0,-5 2-204 0 0,5-2 274 0 0,211-147-3061 0 0,-96 74 1742 0 0,-107 67 1069 0 0,-1 0 0 0 0,0 0 1 0 0,0 0-1 0 0,0 1 0 0 0,1-1 0 0 0,-1 0 1 0 0,0 0-1 0 0,0 0 0 0 0,0 0 0 0 0,0 0 1 0 0,-1 1-1 0 0,1-1 0 0 0,0 0 0 0 0,0 0 0 0 0,0 0 1 0 0,-1 0-1 0 0,1 1 0 0 0,0-1 0 0 0,-1 0 1 0 0,1 0-1 0 0,-1 1 0 0 0,1-1 0 0 0,-1 0 1 0 0,1 1-1 0 0,-1-1 0 0 0,1 0 0 0 0,-1 1 1 0 0,0-1-1 0 0,1 1 0 0 0,-1-1 0 0 0,0 1 1 0 0,0-1-1 0 0,1 1 0 0 0,-1 0 0 0 0,0-1 0 0 0,0 1 1 0 0,0 0-1 0 0,1-1 0 0 0,-1 1 0 0 0,0 0 1 0 0,0 0-1 0 0,0 0 0 0 0,0 0 0 0 0,0 0 1 0 0,1 0-1 0 0,-1 0 0 0 0,0 0 0 0 0,0 0 1 0 0,0 0-1 0 0,0 1 0 0 0,1-1 0 0 0,-1 0 1 0 0,0 1-1 0 0,0-1 0 0 0,0 0 0 0 0,1 1 0 0 0,-1-1 1 0 0,0 1-1 0 0,1-1 0 0 0,-1 1 0 0 0,0-1 1 0 0,1 1-1 0 0,-1 0 0 0 0,1-1 0 0 0,-1 1 1 0 0,1 0-1 0 0,-1-1 0 0 0,0 2-24 0 0,-6-1 78 0 0,0 0 1 0 0,0 1-1 0 0,0 0 1 0 0,0 1-1 0 0,0-1 0 0 0,0 1 1 0 0,0 1-1 0 0,1-1 1 0 0,0 1-1 0 0,-1 0 0 0 0,1 0 1 0 0,1 1-1 0 0,-1 0 1 0 0,1 0-1 0 0,0 0 0 0 0,0 1 1 0 0,0 0-1 0 0,1 0 1 0 0,0 0-1 0 0,0 0 0 0 0,0 1 1 0 0,1-1-1 0 0,0 1 0 0 0,1 0 1 0 0,-1 0-1 0 0,0 3-78 0 0,7-2-55 0 0,-1 0-1 0 0,1 0 1 0 0,1 0-1 0 0,-1-1 1 0 0,1 1-1 0 0,1-1 1 0 0,-1 0 0 0 0,1-1-1 0 0,0 1 1 0 0,1-1-1 0 0,-1-1 1 0 0,1 1-1 0 0,1-1 1 0 0,-1 0-1 0 0,1-1 1 0 0,-1 1-1 0 0,1-2 1 0 0,0 1-1 0 0,1-1 1 0 0,-1 0-1 0 0,6 1 56 0 0,204 50-6120 0 0,-184-48 4937 0 0</inkml:trace>
  <inkml:trace contextRef="#ctx0" brushRef="#br0" timeOffset="-481.34">11983 3675 1556 0 0,'0'0'1276'0'0,"0"0"-150"0"0,0 0-154 0 0,0 0-158 0 0,0 0-103 0 0,0 0-65 0 0,0 0-107 0 0,0 0-60 0 0,0 0-99 0 0,0 0-158 0 0,0 0-200 0 0,0 0-176 0 0,0 0-58 0 0,0 0-76 0 0,0 0-411 0 0,0 0-455 0 0,1 4-213 0 0,1 14 89 0 0,5-16 27 0 0</inkml:trace>
  <inkml:trace contextRef="#ctx0" brushRef="#br0" timeOffset="-9032.294">6680 4023 1160 0 0,'-3'-6'191'0'0,"-1"1"1"0"0,0 0-1 0 0,0 0 1 0 0,-1 0-1 0 0,0 0 0 0 0,0 0 1 0 0,0 1-1 0 0,0 0 0 0 0,-1 0 1 0 0,1 1-1 0 0,-1 0 0 0 0,0 0 1 0 0,0 0-1 0 0,0 0 0 0 0,-1 1 1 0 0,1 0-1 0 0,0 0 0 0 0,-1 1 1 0 0,0 0-1 0 0,1 0 0 0 0,-1 0 1 0 0,1 1-1 0 0,-1 0 1 0 0,0 1-1 0 0,1-1 0 0 0,-1 1 1 0 0,0 0-1 0 0,1 1 0 0 0,-1 0-191 0 0,-4 0 127 0 0,0 1-1 0 0,1 0 0 0 0,-1 1 0 0 0,0 1 0 0 0,1-1 1 0 0,0 2-1 0 0,0-1 0 0 0,1 1 0 0 0,0 1 0 0 0,0 0 1 0 0,0 0-1 0 0,0 1 0 0 0,1 0 0 0 0,1 0 1 0 0,0 1-1 0 0,-5 6-126 0 0,3-1 164 0 0,6-11-135 0 0,1 0 1 0 0,-1-1-1 0 0,1 1 1 0 0,0 0-1 0 0,0 0 0 0 0,0 1 1 0 0,1-1-1 0 0,-1 0 1 0 0,1 1-1 0 0,0-1 1 0 0,0 0-1 0 0,0 1 1 0 0,0 0-1 0 0,0-1 1 0 0,1 1-1 0 0,-1-1 0 0 0,1 1 1 0 0,0 0-1 0 0,1-1 1 0 0,-1 1-1 0 0,0 0 1 0 0,1-1-1 0 0,1 4-29 0 0,1-3 4 0 0,0 0 0 0 0,0 0 0 0 0,0 0 1 0 0,1-1-1 0 0,0 1 0 0 0,0-1 0 0 0,0 0 0 0 0,0 0 0 0 0,0 0 0 0 0,1 0 0 0 0,-1-1 0 0 0,1 0 0 0 0,-1 0 0 0 0,1 0 0 0 0,0-1 0 0 0,0 1 1 0 0,0-1-1 0 0,0 0 0 0 0,0-1 0 0 0,0 1 0 0 0,0-1 0 0 0,0 0 0 0 0,1 0 0 0 0,-1 0 0 0 0,0-1 0 0 0,0 0 0 0 0,1 0-4 0 0,135-47-402 0 0,-127 38 332 0 0,-1-1 0 0 0,0-1 1 0 0,-1 0-1 0 0,0-1 0 0 0,-1 0 1 0 0,-1 0-1 0 0,0-1 1 0 0,-1-1-1 0 0,0 0 0 0 0,-1 0 1 0 0,-1-1-1 0 0,0 0 0 0 0,-1 0 1 0 0,-1 0-1 0 0,0-1 1 0 0,-2 0-1 0 0,1 0 0 0 0,-2 0 1 0 0,-1 0-1 0 0,0 0 1 0 0,-1 0-1 0 0,-1-1 0 0 0,0 1 1 0 0,-3-11 69 0 0,3 16 100 0 0,0 0 0 0 0,0 0 1 0 0,-1 1-1 0 0,-1-1 1 0 0,0 1-1 0 0,0-1 0 0 0,-1 1 1 0 0,-1 0-1 0 0,0 0 0 0 0,0 1 1 0 0,-7-9-101 0 0,-40-27 789 0 0,51 45-727 0 0,1 1-3 0 0,-21 25 42 0 0,17-16-69 0 0,0-1-1 0 0,1 1 0 0 0,0 0 1 0 0,0 1-1 0 0,1-1 1 0 0,0 0-1 0 0,1 1 0 0 0,0-1 1 0 0,0 1-1 0 0,1-1 1 0 0,0 1-1 0 0,2 7-31 0 0,-2 5 48 0 0,66 278-637 0 0,-52-258-6 0 0,7 44-4938 0 0,-21-81 4067 0 0</inkml:trace>
  <inkml:trace contextRef="#ctx0" brushRef="#br0" timeOffset="-8627.509">6890 3915 1036 0 0,'6'10'327'0'0,"-1"0"-1"0"0,-1 0 0 0 0,1 0 1 0 0,-2 1-1 0 0,1 0 1 0 0,-1 0-1 0 0,-1 0 1 0 0,0 0-1 0 0,-1 0 1 0 0,0 0-1 0 0,-1 0 1 0 0,0 1-1 0 0,0-1 0 0 0,-1 0 1 0 0,-1 0-1 0 0,0 0 1 0 0,0 0-1 0 0,-1 0 1 0 0,-2 3-327 0 0,-27 47 2433 0 0,81-133-3140 0 0,109-84-1947 0 0,-178 164 4880 0 0,17-4-2139 0 0,-1-2-45 0 0,1 0 0 0 0,0 1 0 0 0,-1-1 0 0 0,1 0 0 0 0,1 1 0 0 0,-1 0 0 0 0,0 0 0 0 0,0 0 0 0 0,1 0 0 0 0,0 0 0 0 0,0 0-1 0 0,0 1 1 0 0,0-1 0 0 0,0 1 0 0 0,1-1 0 0 0,-1 1 0 0 0,1 0 0 0 0,0 0 0 0 0,0-1 0 0 0,0 1 0 0 0,1 0 0 0 0,-1 0 0 0 0,1 0 0 0 0,0 0 0 0 0,0 0 0 0 0,1 0-1 0 0,-1 0 1 0 0,1 0 0 0 0,0-1 0 0 0,0 1 0 0 0,0 0 0 0 0,0 0 0 0 0,0-1 0 0 0,1 1 0 0 0,0-1 0 0 0,0 1 0 0 0,0-1 0 0 0,0 0 0 0 0,1 1 0 0 0,1 0-42 0 0,106 62-980 0 0,85-27-5439 0 0,-156-36 4920 0 0</inkml:trace>
  <inkml:trace contextRef="#ctx0" brushRef="#br0" timeOffset="-11161.821">4245 3801 1732 0 0,'-5'-1'173'0'0,"1"0"-1"0"0,-1 0 0 0 0,1 1 1 0 0,-1 0-1 0 0,0 0 0 0 0,0 0 1 0 0,1 0-1 0 0,-1 1 0 0 0,0 0 1 0 0,1 0-1 0 0,-1 0 0 0 0,1 1 1 0 0,0-1-1 0 0,-1 1 0 0 0,1 0 1 0 0,0 0-1 0 0,0 0 0 0 0,0 1 1 0 0,0 0-1 0 0,0 0 0 0 0,1 0 1 0 0,-1 0-1 0 0,1 0 0 0 0,0 1 1 0 0,0-1-1 0 0,0 1 0 0 0,0 0 1 0 0,1 0-1 0 0,-1 0 1 0 0,1 0-1 0 0,0 0 0 0 0,0 0 1 0 0,1 1-1 0 0,-2 2-172 0 0,-2 8 233 0 0,0 0-1 0 0,1 1 1 0 0,0-1 0 0 0,1 1-1 0 0,1-1 1 0 0,0 1 0 0 0,1 0 0 0 0,1 0-1 0 0,1 0 1 0 0,1 10-233 0 0,84 438 478 0 0,-87-458-726 0 0,1 0 0 0 0,-1 0 1 0 0,1 0-1 0 0,-2 0 0 0 0,1 0 0 0 0,-1 0 1 0 0,0 0-1 0 0,0-1 0 0 0,0 1 0 0 0,-1-1 1 0 0,0 1-1 0 0,0-1 0 0 0,0 0 0 0 0,-1 0 1 0 0,0 0-1 0 0,0-1 0 0 0,0 1 0 0 0,0-1 1 0 0,-1 0-1 0 0,0 0 0 0 0,0-1 0 0 0,0 1 1 0 0,0-1-1 0 0,0 0 0 0 0,-1 0 0 0 0,1-1 1 0 0,-1 0-1 0 0,1 0 0 0 0,-1 0 0 0 0,-4 0 248 0 0,-23 0-1352 0 0</inkml:trace>
  <inkml:trace contextRef="#ctx0" brushRef="#br0" timeOffset="-10834.615">3834 4234 1624 0 0,'146'-75'4598'0'0,"104"30"-2594"0"0,-241 44-1923 0 0,363-10 1320 0 0,-370 11-1379 0 0,0 0 1 0 0,0 0-1 0 0,0 0 1 0 0,0 0-1 0 0,0 0 1 0 0,0 0 0 0 0,0 1-1 0 0,0-1 1 0 0,0 1-1 0 0,0-1 1 0 0,-1 1-1 0 0,1 0 1 0 0,0-1 0 0 0,0 1-1 0 0,0 0 1 0 0,-1 0-1 0 0,1 1 1 0 0,0-1-1 0 0,-1 0 1 0 0,1 0 0 0 0,-1 1-1 0 0,0-1 1 0 0,1 1-1 0 0,-1-1 1 0 0,0 1-1 0 0,0 0 1 0 0,0-1 0 0 0,0 1-1 0 0,0 0 1 0 0,0 0-1 0 0,-1 0 1 0 0,1 0 0 0 0,-1 0-1 0 0,1-1 1 0 0,-1 1-1 0 0,1 0 1 0 0,-1 0-1 0 0,0 0 1 0 0,0 0 0 0 0,0 0-1 0 0,0 0 1 0 0,-1 0-1 0 0,1 0 1 0 0,0 0-1 0 0,-1 2-22 0 0,-35 99 840 0 0,27-81-825 0 0,-7 31 261 0 0,-7 19-1473 0 0,-34-29-3759 0 0,27-40 2289 0 0,14-3 1429 0 0</inkml:trace>
  <inkml:trace contextRef="#ctx0" brushRef="#br0" timeOffset="-10586.127">4295 4237 1768 0 0,'25'-19'4930'0'0,"67"18"-2920"0"0,-39 14-2011 0 0,-1 3 0 0 0,-1 1 0 0 0,-1 3 0 0 0,0 2 0 0 0,27 18 1 0 0,39 15-4815 0 0,-92-46 3555 0 0,0-4-184 0 0</inkml:trace>
  <inkml:trace contextRef="#ctx0" brushRef="#br0" timeOffset="-10273.675">5316 3858 880 0 0,'-12'0'271'0'0,"1"2"0"0"0,0-1 1 0 0,0 1-1 0 0,0 1 0 0 0,0 0 0 0 0,0 0 0 0 0,0 1 0 0 0,1 0 0 0 0,0 1 1 0 0,0 1-1 0 0,0-1 0 0 0,1 1 0 0 0,-1 1 0 0 0,2 0 0 0 0,-1 0 1 0 0,1 1-1 0 0,0 0 0 0 0,0 0 0 0 0,1 1 0 0 0,0 0 0 0 0,1 0 0 0 0,0 1 1 0 0,0 0-1 0 0,1 0 0 0 0,0 0 0 0 0,1 1 0 0 0,0-1 0 0 0,1 1 0 0 0,-1 5-271 0 0,4-10 33 0 0,-1 1 0 0 0,2-1 0 0 0,-1 1-1 0 0,1-1 1 0 0,0 1 0 0 0,0-1-1 0 0,1 0 1 0 0,-1 0 0 0 0,1 0 0 0 0,1 0-1 0 0,-1 0 1 0 0,1 0 0 0 0,0 0 0 0 0,1-1-1 0 0,-1 1 1 0 0,1-1 0 0 0,0 0-1 0 0,1 0 1 0 0,-1-1 0 0 0,1 1 0 0 0,0-1-1 0 0,3 2-32 0 0,87 27-4977 0 0,-83-35 3619 0 0,6-8 54 0 0</inkml:trace>
  <inkml:trace contextRef="#ctx0" brushRef="#br0" timeOffset="-9854.538">5461 3882 1216 0 0,'5'9'305'0'0,"-1"0"0"0"0,0 1 0 0 0,0 0-1 0 0,-1-1 1 0 0,-1 1 0 0 0,1 0 0 0 0,-2 1 0 0 0,1-1 0 0 0,-1 0-1 0 0,-1 0 1 0 0,0 1 0 0 0,-1-1 0 0 0,1 0 0 0 0,-2 1-1 0 0,0-1 1 0 0,0 0 0 0 0,-1 0 0 0 0,0-1 0 0 0,0 1 0 0 0,-1 0-1 0 0,-1-1 1 0 0,1 0 0 0 0,-2 0 0 0 0,1 0 0 0 0,-1-1 0 0 0,-5 6-305 0 0,177-147-901 0 0,-128 88 1148 0 0,-38 44-146 0 0,0 1 45 0 0,0 0 24 0 0,-40 2 931 0 0,38-1-1086 0 0,-1 1-1 0 0,1 0 1 0 0,0 0-1 0 0,-1 0 0 0 0,1 0 1 0 0,0 0-1 0 0,1 0 1 0 0,-1 1-1 0 0,0-1 1 0 0,0 1-1 0 0,1-1 1 0 0,0 1-1 0 0,-1 0 0 0 0,1-1 1 0 0,0 1-1 0 0,0 0 1 0 0,1 0-1 0 0,-1 0 1 0 0,1 0-1 0 0,-1 0 1 0 0,1 0-1 0 0,0 0 0 0 0,0-1 1 0 0,0 1-1 0 0,0 0 1 0 0,1 0-1 0 0,-1 0 1 0 0,1 0-1 0 0,0 0 1 0 0,0 0-1 0 0,0 0 0 0 0,0-1 1 0 0,0 1-1 0 0,0 0 1 0 0,1-1-1 0 0,0 1 1 0 0,-1-1-1 0 0,1 0 1 0 0,0 1-1 0 0,0-1 0 0 0,0 0 1 0 0,0 0-1 0 0,1 0 1 0 0,0 0-15 0 0,4 4-192 0 0,1 0 0 0 0,-1-1 0 0 0,1 0 0 0 0,0 0 0 0 0,1-1 0 0 0,-1 0 0 0 0,1-1 0 0 0,0 0 0 0 0,0 0 0 0 0,0-1 1 0 0,0 0-1 0 0,1 0 0 0 0,-1-1 0 0 0,4 0 192 0 0,-9-1-233 0 0,0 1-1 0 0,-1-1 1 0 0,1 0 0 0 0,0-1 0 0 0,0 1-1 0 0,-1 0 1 0 0,1-1 0 0 0,0 0 0 0 0,-1 0 0 0 0,1 0-1 0 0,-1 0 1 0 0,1-1 0 0 0,-1 0 0 0 0,1 1 0 0 0,-1-1-1 0 0,0 0 1 0 0,0-1 0 0 0,0 1 0 0 0,0 0 0 0 0,0-1-1 0 0,-1 0 1 0 0,1 1 0 0 0,0-3 233 0 0,3-11-1243 0 0</inkml:trace>
  <inkml:trace contextRef="#ctx0" brushRef="#br0" timeOffset="-9604.611">5984 3813 1820 0 0,'3'15'318'0'0,"-1"1"1"0"0,0 0-1 0 0,-1-1 0 0 0,-1 1 0 0 0,-1 0 0 0 0,0 0 1 0 0,-1-1-1 0 0,0 1 0 0 0,-2-1 0 0 0,0 1 1 0 0,0-1-1 0 0,-1 0 0 0 0,-1-1 0 0 0,-1 1 0 0 0,0-1 1 0 0,-1-1-1 0 0,0 1 0 0 0,-1-1 0 0 0,-1-1 1 0 0,0 1-1 0 0,-2 0-318 0 0,-130 118-736 0 0,161-145-3955 0 0,-2 1 3407 0 0</inkml:trace>
  <inkml:trace contextRef="#ctx0" brushRef="#br0" timeOffset="-21497.073">680 3694 988 0 0,'0'0'483'0'0,"-2"-5"-63"0"0,-5 1-292 0 0,0 0 1 0 0,-1 0 0 0 0,1 0-1 0 0,-1 1 1 0 0,0 0 0 0 0,0 1-1 0 0,0 0 1 0 0,0 0-1 0 0,0 0 1 0 0,0 1 0 0 0,-1 0-1 0 0,1 1 1 0 0,0 0 0 0 0,-1 0-1 0 0,1 1 1 0 0,0 0-1 0 0,-1 1 1 0 0,1-1 0 0 0,0 2-1 0 0,0-1 1 0 0,0 1 0 0 0,1 0-1 0 0,-1 1 1 0 0,-3 1-129 0 0,4-2 85 0 0,-1-1 1 0 0,1 1-1 0 0,0 1 1 0 0,0-1-1 0 0,0 1 1 0 0,0 0-1 0 0,0 1 0 0 0,1 0 1 0 0,0 0-1 0 0,0 0 1 0 0,0 1-1 0 0,1-1 1 0 0,-1 1-1 0 0,1 1 1 0 0,1-1-1 0 0,-1 1 1 0 0,1 0-1 0 0,1 0 1 0 0,-1 0-1 0 0,1 0 1 0 0,0 1-1 0 0,1-1 0 0 0,0 1 1 0 0,0 0-1 0 0,0 0 1 0 0,1 0-1 0 0,0 0 1 0 0,1 7-86 0 0,30 234 1412 0 0,-22-215-1292 0 0,40 310 714 0 0,-47-324-1092 0 0,-1-1-1 0 0,-2 1 0 0 0,1 0 1 0 0,-2-1-1 0 0,-1 1 0 0 0,0-1 0 0 0,-2 0 1 0 0,0 0-1 0 0,-1 0 0 0 0,0-1 0 0 0,-2 0 1 0 0,0-1-1 0 0,-1 1 0 0 0,-1-2 1 0 0,-1 0-1 0 0,-4 5 259 0 0,-35 18-2708 0 0,24-27 1398 0 0</inkml:trace>
  <inkml:trace contextRef="#ctx0" brushRef="#br0" timeOffset="-21125.231">2 5102 868 0 0,'-2'8'6428'0'0,"26"-9"-5088"0"0,234-30 821 0 0,-84 28-7126 0 0,-104-11 2096 0 0,-46 5 1438 0 0</inkml:trace>
  <inkml:trace contextRef="#ctx0" brushRef="#br0" timeOffset="-20643.07">1091 4989 1048 0 0,'-5'15'404'0'0,"0"1"0"0"0,-2-1 1 0 0,0-1-1 0 0,0 1 0 0 0,-1-1 0 0 0,-1-1 0 0 0,-1 0 0 0 0,1 0 1 0 0,-2 0-1 0 0,0-2 0 0 0,-1 1 0 0 0,0-1 0 0 0,0-1 0 0 0,-1 0 1 0 0,0-1-1 0 0,-1 0 0 0 0,0-1 0 0 0,-1-1 0 0 0,1 0 1 0 0,-15 4-405 0 0,27-10 47 0 0,-1 0 0 0 0,0 0 1 0 0,0 0-1 0 0,0-1 1 0 0,0 1-1 0 0,0-1 0 0 0,0 0 1 0 0,0 0-1 0 0,0 0 1 0 0,0 0-1 0 0,1 0 1 0 0,-1-1-1 0 0,0 1 0 0 0,0-1 1 0 0,0 0-1 0 0,0 0 1 0 0,0 0-1 0 0,1 0 0 0 0,-1 0 1 0 0,0 0-1 0 0,1-1 1 0 0,-1 0-1 0 0,1 1 1 0 0,-1-1-1 0 0,1 0 0 0 0,0 0 1 0 0,0 0-1 0 0,0 0 1 0 0,0-1-1 0 0,0 1 1 0 0,1-1-1 0 0,-1 1 0 0 0,1-1 1 0 0,-1 1-1 0 0,1-1 1 0 0,0 0-1 0 0,0 0 0 0 0,0 1 1 0 0,0-1-1 0 0,1 0 1 0 0,-1 0-1 0 0,1 0 1 0 0,0 0-1 0 0,0 0 0 0 0,0 0 1 0 0,0 0-1 0 0,0 0 1 0 0,0 0-1 0 0,2-2-47 0 0,0-1-38 0 0,1 0 1 0 0,1 1-1 0 0,-1 0 1 0 0,1-1-1 0 0,0 1 0 0 0,0 1 1 0 0,1-1-1 0 0,-1 0 1 0 0,1 1-1 0 0,0 0 0 0 0,0 0 1 0 0,1 1-1 0 0,-1-1 1 0 0,1 1-1 0 0,0 0 0 0 0,-1 1 1 0 0,1 0-1 0 0,1-1 0 0 0,-1 2 1 0 0,0-1-1 0 0,0 1 1 0 0,1 0-1 0 0,-1 0 0 0 0,0 1 1 0 0,1 0-1 0 0,-1 0 1 0 0,7 1 37 0 0,279-3 224 0 0,-291 2-217 0 0,0 0 0 0 0,-1 1 1 0 0,1-1-1 0 0,-1 0 1 0 0,1 0-1 0 0,0 0 1 0 0,-1 0-1 0 0,1 0 0 0 0,0 0 1 0 0,-1 0-1 0 0,1 0 1 0 0,-1 0-1 0 0,1-1 1 0 0,0 1-1 0 0,-1 0 0 0 0,1 0 1 0 0,-1-1-1 0 0,1 1 1 0 0,-1 0-1 0 0,1 0 0 0 0,0-1 1 0 0,-1 1-1 0 0,0-1 1 0 0,1 1-1 0 0,-1 0 1 0 0,1-1-1 0 0,-1 1 0 0 0,1-1 1 0 0,-1 1-1 0 0,0-1 1 0 0,1 1-1 0 0,-1-1 1 0 0,0 1-1 0 0,0-1 0 0 0,1 0 1 0 0,-1 1-1 0 0,0-1 1 0 0,0 1-1 0 0,0-1 1 0 0,0 0-1 0 0,0 1 0 0 0,1-1 1 0 0,-1 0-1 0 0,0 1 1 0 0,-1-1-1 0 0,1 1 0 0 0,0-1 1 0 0,0 0-1 0 0,0 1 1 0 0,0-1-1 0 0,0 1 1 0 0,-1-1-1 0 0,1 0 0 0 0,0 1 1 0 0,0-1-1 0 0,-1 1 1 0 0,1-1-1 0 0,0 1 1 0 0,-1-1-1 0 0,1 1 0 0 0,-1-1 1 0 0,1 1-1 0 0,-1 0 1 0 0,1-1-1 0 0,-1 1 0 0 0,1-1 1 0 0,-1 1-1 0 0,0 0-7 0 0,-34-37-71 0 0,32 35 58 0 0,-126-81-2121 0 0,-7-5-4158 0 0,115 68 4794 0 0</inkml:trace>
  <inkml:trace contextRef="#ctx0" brushRef="#br0" timeOffset="-19961.773">1101 3697 1372 0 0,'-12'17'479'0'0,"0"-1"0"0"0,-1 0 0 0 0,0-1 0 0 0,-2-1 0 0 0,1 0 0 0 0,-2-1 0 0 0,0-1-1 0 0,0 0 1 0 0,-1-1 0 0 0,-1-1 0 0 0,0 0 0 0 0,0-2 0 0 0,-12 5-479 0 0,28-13 27 0 0,0 0 0 0 0,1 1 0 0 0,-1-1-1 0 0,0 0 1 0 0,0 0 0 0 0,0 0 0 0 0,1 0 0 0 0,-1 0-1 0 0,0-1 1 0 0,0 1 0 0 0,1-1 0 0 0,-1 1 0 0 0,0-1 0 0 0,1 1-1 0 0,-1-1 1 0 0,1 0 0 0 0,-1 0 0 0 0,0 0 0 0 0,1 0 0 0 0,0 0-1 0 0,-1 0 1 0 0,1 0 0 0 0,0 0 0 0 0,-1 0 0 0 0,1-1 0 0 0,0 1-1 0 0,0-1 1 0 0,0 1 0 0 0,0-1 0 0 0,0 1 0 0 0,1-1 0 0 0,-1 1-1 0 0,0-1 1 0 0,1 0 0 0 0,-1 1 0 0 0,1-1 0 0 0,-1 0 0 0 0,1 0-1 0 0,0 1 1 0 0,0-1 0 0 0,0 0 0 0 0,0 0 0 0 0,0 1-1 0 0,0-1 1 0 0,1-1-27 0 0,10-79-155 0 0,-8 78 129 0 0,0-1 0 0 0,0 0 1 0 0,1 1-1 0 0,0 0 0 0 0,-1 0 0 0 0,1 0 0 0 0,1 0 0 0 0,-1 1 1 0 0,0-1-1 0 0,1 1 0 0 0,0 0 0 0 0,0 0 0 0 0,0 1 0 0 0,0 0 0 0 0,0 0 1 0 0,0 0-1 0 0,1 0 0 0 0,-1 1 0 0 0,1 0 0 0 0,-1 0 0 0 0,1 0 1 0 0,-1 1-1 0 0,1 0 0 0 0,0 0 0 0 0,-1 0 0 0 0,1 1 0 0 0,-1-1 0 0 0,1 1 1 0 0,3 2 25 0 0,26-2-35 0 0,253-4-728 0 0,-286 3 766 0 0,0-1 0 0 0,0 1 0 0 0,0-1 0 0 0,0 0 0 0 0,0 0 0 0 0,0 0 1 0 0,0 0-1 0 0,-1 0 0 0 0,1 0 0 0 0,0 0 0 0 0,0 0 0 0 0,-1-1 0 0 0,1 1 1 0 0,-1-1-1 0 0,1 1 0 0 0,-1-1 0 0 0,0 0 0 0 0,0 1 0 0 0,0-1 0 0 0,1 0 0 0 0,-2 0 1 0 0,1 0-1 0 0,0 0 0 0 0,0 0 0 0 0,-1 0 0 0 0,1 0 0 0 0,-1 0 0 0 0,1 0 1 0 0,-1 0-1 0 0,0 0 0 0 0,0 0 0 0 0,0 0 0 0 0,0 0 0 0 0,0-1 0 0 0,-1 1 0 0 0,1 0 1 0 0,0 0-1 0 0,-1 0 0 0 0,0 0 0 0 0,1 0 0 0 0,-1 0 0 0 0,0 0 0 0 0,0 1 1 0 0,0-1-1 0 0,0 0 0 0 0,-1 0 0 0 0,1 1 0 0 0,0-1 0 0 0,-1 0 0 0 0,1 1 0 0 0,-1 0 1 0 0,1-1-1 0 0,-1 1 0 0 0,0 0 0 0 0,0 0 0 0 0,0 0 0 0 0,1 0 0 0 0,-1 0 1 0 0,0 0-1 0 0,-2 0-3 0 0,-10-7 15 0 0,-1 0 1 0 0,1 1-1 0 0,-1 1 1 0 0,0 1-1 0 0,-1 0 1 0 0,0 1-1 0 0,1 0 1 0 0,-1 1-1 0 0,0 1 1 0 0,-1 1-1 0 0,-1 0-15 0 0,-65-1-4271 0 0,73 2 2825 0 0</inkml:trace>
  <inkml:trace contextRef="#ctx0" brushRef="#br0" timeOffset="-12883.562">1571 4330 1016 0 0,'0'0'289'0'0,"0"0"16"0"0,0 0 45 0 0,0 0-3 0 0,0 0-121 0 0,0 0-47 0 0,0 0 34 0 0,-18 0 1934 0 0,-13 22-1536 0 0,0-17 1609 0 0,208-14-1678 0 0,389-96-165 0 0,-558 104-427 0 0,0 0-1 0 0,-1-1 1 0 0,0 0-1 0 0,1 0 0 0 0,-1-1 1 0 0,0 0-1 0 0,0 0 1 0 0,-1-1-1 0 0,1 0 1 0 0,-1 0-1 0 0,1-1 1 0 0,-1 1-1 0 0,-1-1 1 0 0,1-1-1 0 0,1-1 51 0 0,-31-32-546 0 0,14 33 513 0 0,0 1 0 0 0,-1 0-1 0 0,0 1 1 0 0,1 0 0 0 0,-2 1 0 0 0,1 0 0 0 0,0 1-1 0 0,0 0 1 0 0,-1 0 0 0 0,1 1 0 0 0,-1 1-1 0 0,0 0 1 0 0,1 1 0 0 0,-1 0 33 0 0,-4-1-2 0 0,-16 3 46 0 0,0 1-1 0 0,1 1 0 0 0,-1 2 0 0 0,1 1 0 0 0,1 2 1 0 0,0 1-1 0 0,0 1 0 0 0,1 2 0 0 0,0 0 0 0 0,-17 14-43 0 0,39-24 30 0 0,0 1-1 0 0,0 0 0 0 0,0 0 0 0 0,0 1 0 0 0,1 0 0 0 0,0 0 1 0 0,1 0-1 0 0,-1 1 0 0 0,1 0 0 0 0,0 0 0 0 0,1 0 0 0 0,-1 0 1 0 0,2 1-1 0 0,-1 0 0 0 0,1 0 0 0 0,0 0 0 0 0,1 0 1 0 0,-1 0-1 0 0,2 1 0 0 0,-1-1 0 0 0,1 6-29 0 0,4-5 26 0 0,1 0 0 0 0,0-1 1 0 0,1 1-1 0 0,0-1 0 0 0,0 0 0 0 0,1-1 0 0 0,0 0 0 0 0,0 1 0 0 0,1-2 1 0 0,0 1-1 0 0,0-1 0 0 0,0 0 0 0 0,1-1 0 0 0,0 1 0 0 0,0-1 1 0 0,0-1-1 0 0,1 0 0 0 0,-1 0 0 0 0,1-1 0 0 0,0 0 0 0 0,0 0 0 0 0,9 1-26 0 0,21 7-264 0 0,0-2 0 0 0,1-1 0 0 0,0-2-1 0 0,0-2 1 0 0,0-2 0 0 0,1-1-1 0 0,14-3 265 0 0,168-42-4319 0 0,-170 24 2981 0 0</inkml:trace>
  <inkml:trace contextRef="#ctx0" brushRef="#br0" timeOffset="-12350.519">2643 3474 1280 0 0,'13'-6'3665'0'0,"-13"7"-3174"0"0,-8 20 9 0 0,-7 23-155 0 0,5-25-198 0 0,1 1-1 0 0,1 0 1 0 0,1 1 0 0 0,0 0 0 0 0,2 0 0 0 0,0 0-1 0 0,2 1 1 0 0,0 0 0 0 0,1-1 0 0 0,1 1 0 0 0,2 0-1 0 0,0 0 1 0 0,1 0 0 0 0,1-1 0 0 0,1 1 0 0 0,1-1-1 0 0,1 0 1 0 0,0 0 0 0 0,2 0 0 0 0,10 18-147 0 0,-11-31-38 0 0,0-1 0 0 0,1 0 0 0 0,1 0 0 0 0,-1 0-1 0 0,1-1 1 0 0,0-1 0 0 0,0 1 0 0 0,1-1 0 0 0,0-1 0 0 0,0 0 0 0 0,0 0 0 0 0,0-1 0 0 0,0 0 0 0 0,1-1 0 0 0,-1 0 0 0 0,1-1 0 0 0,0 0-1 0 0,1-1 39 0 0,-10 1-123 0 0,0-1 0 0 0,-1 0 0 0 0,1 1 0 0 0,-1-1 0 0 0,1 0 0 0 0,-1 0 0 0 0,1 0 0 0 0,0-1 0 0 0,-1 1 0 0 0,1 0 0 0 0,-1 0 0 0 0,1-1 0 0 0,-1 1 0 0 0,1-1 0 0 0,-1 0 0 0 0,1 1 0 0 0,-1-1 0 0 0,1 0-1 0 0,-1 0 1 0 0,0 0 0 0 0,1 0 0 0 0,-1 0 0 0 0,0 0 0 0 0,0 0 0 0 0,0 0 0 0 0,0 0 0 0 0,0-1 0 0 0,0 1 0 0 0,0 0 0 0 0,0-1 0 0 0,-1 1 0 0 0,1-1 0 0 0,0 1 0 0 0,-1-1 0 0 0,0 1 0 0 0,1-1 0 0 0,-1 1-1 0 0,0-1 1 0 0,1 1 0 0 0,-1-1 0 0 0,0-1 123 0 0,-7-16-1246 0 0</inkml:trace>
  <inkml:trace contextRef="#ctx0" brushRef="#br0" timeOffset="-12101.627">2286 3748 2340 0 0,'45'-1'5795'0'0,"101"-7"-5051"0"0,93-13-4755 0 0,-207 14 2613 0 0,-2-2-44 0 0</inkml:trace>
  <inkml:trace contextRef="#ctx0" brushRef="#br0" timeOffset="-11607.895">2933 3615 1348 0 0,'59'-7'4316'0'0,"-53"8"-4255"0"0,-1 0 1 0 0,0 1-1 0 0,1-1 1 0 0,-1 1-1 0 0,0 1 0 0 0,0-1 1 0 0,0 1-1 0 0,0-1 1 0 0,0 1-1 0 0,-1 1 1 0 0,1-1-1 0 0,-1 1 0 0 0,0-1 1 0 0,0 1-1 0 0,0 0 1 0 0,-1 1-1 0 0,1-1 0 0 0,-1 1 1 0 0,0 0-1 0 0,0-1 1 0 0,-1 1-1 0 0,1 0 1 0 0,-1 1-1 0 0,0-1 0 0 0,-1 0 1 0 0,1 1-1 0 0,-1-1 1 0 0,0 1-1 0 0,0-1 1 0 0,-1 1-1 0 0,0-1 0 0 0,0 1 1 0 0,0-1-1 0 0,0 1 1 0 0,-1 0-1 0 0,0-1 1 0 0,0 0-1 0 0,-1 1 0 0 0,-1 4-61 0 0,-7 3 225 0 0,0 0 1 0 0,-1 0-1 0 0,-1-1 0 0 0,0 0 0 0 0,0-1 0 0 0,-1-1 0 0 0,-1 0 0 0 0,1 0 0 0 0,-2-2 0 0 0,1 1 0 0 0,-6 0-225 0 0,56-49-590 0 0,292-193-472 0 0,-329 233 1070 0 0,1 0 0 0 0,-1 0 0 0 0,0 0-1 0 0,1 0 1 0 0,-1 0 0 0 0,0 0-1 0 0,1 0 1 0 0,-1 0 0 0 0,1 0 0 0 0,-1-1-1 0 0,0 1 1 0 0,1 0 0 0 0,-1 0-1 0 0,0 0 1 0 0,1-1 0 0 0,-1 1-1 0 0,1 0 1 0 0,-1-1 0 0 0,1 1 0 0 0,-1-1-1 0 0,1 1 1 0 0,-1-1 0 0 0,1 1-1 0 0,0-1 1 0 0,-1 1 0 0 0,1-1-1 0 0,-1 1 1 0 0,1-1 0 0 0,0 1 0 0 0,0-1-1 0 0,-1 1 1 0 0,1-1 0 0 0,0 0-1 0 0,0 1 1 0 0,0-1 0 0 0,-1 0-1 0 0,1 1 1 0 0,0-1 0 0 0,0 1 0 0 0,0-1-1 0 0,0 0 1 0 0,0 1 0 0 0,1-1-1 0 0,-1 0 1 0 0,0 1 0 0 0,0-1-1 0 0,0 0 1 0 0,0 1 0 0 0,1-1 0 0 0,-1 1-1 0 0,0-1 1 0 0,1 1 0 0 0,-1-1-1 0 0,0 0 1 0 0,1 1 0 0 0,-1-1-1 0 0,1 1 1 0 0,-1 0 0 0 0,0-1 0 0 0,1 1-1 0 0,-1-1 1 0 0,1 1 0 0 0,0-1-8 0 0,-64 5 406 0 0,52-3-366 0 0,-1 1 0 0 0,1 0 1 0 0,0 0-1 0 0,0 1 0 0 0,0 1 0 0 0,1 0 0 0 0,-1 0 1 0 0,1 1-1 0 0,0 0 0 0 0,0 1 0 0 0,1 0 0 0 0,-1 0 1 0 0,1 1-1 0 0,1 0 0 0 0,-1 1 0 0 0,1 0 0 0 0,1 1 1 0 0,-1-1-1 0 0,2 1 0 0 0,-1 1 0 0 0,1-1 0 0 0,0 1 1 0 0,1 0-1 0 0,0 0 0 0 0,1 1 0 0 0,-1 3-40 0 0,6-8-10 0 0,0-1 0 0 0,0 1-1 0 0,0-1 1 0 0,1 1 0 0 0,0-1-1 0 0,0 0 1 0 0,0 1 0 0 0,1-1-1 0 0,-1 0 1 0 0,1-1 0 0 0,1 1-1 0 0,-1 0 1 0 0,1-1 0 0 0,-1 0-1 0 0,1 0 1 0 0,1 0 0 0 0,-1 0-1 0 0,0-1 1 0 0,1 1 0 0 0,0-1-1 0 0,0 0 1 0 0,0-1 0 0 0,0 1-1 0 0,4 1 11 0 0,139 46-2331 0 0,-134-46 1833 0 0,118 11-3742 0 0,-89-13 2801 0 0</inkml:trace>
  <inkml:trace contextRef="#ctx0" brushRef="#br0" timeOffset="-6463.692">7956 3834 1204 0 0,'-15'-15'1198'0'0,"12"15"-648"0"0,3 0-28 0 0,-18-4 566 0 0,-4-22 2311 0 0,170 7-2028 0 0,40-3-1279 0 0,-62 16-3576 0 0,-98 17 942 0 0,-31-8 1404 0 0</inkml:trace>
  <inkml:trace contextRef="#ctx0" brushRef="#br0" timeOffset="-6215.645">7975 3988 2120 0 0,'27'-1'936'0'0,"5"-1"-136"0"0,-14 2-152 0 0,7 0-80 0 0,41-10 1 0 0,-28 7-85 0 0,2 0-112 0 0,-1 0-104 0 0,1 3-228 0 0,-18 0 4 0 0,10 0-472 0 0,5 0-412 0 0,1 0-549 0 0,4 0 61 0 0,0 0-32 0 0</inkml:trace>
  <inkml:trace contextRef="#ctx0" brushRef="#br0" timeOffset="22604.425">2294 5982 1048 0 0,'0'0'513'0'0,"-18"0"1887"0"0,-8 5-1682 0 0,37 1 1143 0 0,259-17-41 0 0,-82 8-1415 0 0,-106 24-1252 0 0,-81-20 768 0 0,0-1 0 0 0,-1 1 0 0 0,1-1 0 0 0,0 1-1 0 0,-1 0 1 0 0,1-1 0 0 0,-1 1 0 0 0,1-1 0 0 0,-1 1 0 0 0,1 0 0 0 0,-1 0 0 0 0,1-1-1 0 0,-1 1 1 0 0,0 0 0 0 0,1 0 0 0 0,-1-1 0 0 0,0 1 0 0 0,0 0 0 0 0,0 0 0 0 0,0 0-1 0 0,1 0 1 0 0,-1-1 0 0 0,0 1 0 0 0,0 0 0 0 0,-1 0 0 0 0,1 0 0 0 0,0 0 0 0 0,0-1 0 0 0,0 1-1 0 0,0 0 1 0 0,-1 0 0 0 0,1 0 0 0 0,0-1 0 0 0,-1 1 0 0 0,1 0 0 0 0,-1 0 0 0 0,1-1-1 0 0,-1 1 1 0 0,1 0 0 0 0,-1-1 0 0 0,1 1 0 0 0,-1-1 0 0 0,0 1 0 0 0,1-1 0 0 0,-1 1-1 0 0,0-1 1 0 0,1 1 0 0 0,-1-1 0 0 0,0 0 0 0 0,0 1 0 0 0,1-1 0 0 0,-1 0 0 0 0,0 1-1 0 0,0-1 1 0 0,0 0 0 0 0,1 0 0 0 0,-1 0 0 0 0,-1 0 79 0 0,-19 11-1473 0 0</inkml:trace>
  <inkml:trace contextRef="#ctx0" brushRef="#br0" timeOffset="22850.124">2298 6209 1624 0 0,'8'22'5491'0'0,"63"-7"-5177"0"0,-61-14 125 0 0,183 15-415 0 0,-64-15-5278 0 0,-126-1 5035 0 0,21 0-1264 0 0</inkml:trace>
  <inkml:trace contextRef="#ctx0" brushRef="#br0" timeOffset="25014.095">4562 5930 1028 0 0,'0'0'363'0'0,"0"0"39"0"0,0 0-136 0 0,0 0-36 0 0,0 0-19 0 0,0 0 11 0 0,0 0-44 0 0,0 0-8 0 0,0 0-48 0 0,0 0-22 0 0,0 0 62 0 0,0 0-28 0 0,0 0-24 0 0,0 0 24 0 0,0 0 36 0 0,0 0-19 0 0,0 0-80 0 0,0 0-1 0 0,0 0 86 0 0,0 0 12 0 0,0 0-2 0 0,0 0-38 0 0,0 0-21 0 0,0 0-2 0 0,5 18 744 0 0,18-9-713 0 0,-1-1 0 0 0,1-1 0 0 0,1-1 0 0 0,-1-1 0 0 0,1-2 0 0 0,0 0 0 0 0,0-1 0 0 0,0-2 0 0 0,0 0-1 0 0,21-4-135 0 0,7 4 141 0 0,195-31 237 0 0,-243 31-374 0 0,1 0 0 0 0,-1 0 0 0 0,1-1 0 0 0,-1 0 0 0 0,1 0-1 0 0,-1 0 1 0 0,0 0 0 0 0,1-1 0 0 0,-1 1 0 0 0,0-1-1 0 0,0-1 1 0 0,0 1 0 0 0,-1 0 0 0 0,1-1 0 0 0,0 0 0 0 0,-1 1-1 0 0,0-2 1 0 0,1 1 0 0 0,-1 0 0 0 0,-1-1 0 0 0,1 1 0 0 0,0-1-1 0 0,-1 0 1 0 0,0 0 0 0 0,0 0 0 0 0,0 0 0 0 0,0 0 0 0 0,0 0-1 0 0,-1 0 1 0 0,0-1 0 0 0,0 1 0 0 0,0 0 0 0 0,-1-1 0 0 0,1 1-1 0 0,-1-1 1 0 0,0 1 0 0 0,0-1 0 0 0,-1 1 0 0 0,1-1-1 0 0,-1 1 1 0 0,0-1 0 0 0,0 1 0 0 0,-1 0 0 0 0,1-1 0 0 0,-1 1-1 0 0,0 0 1 0 0,0 0 0 0 0,0 0 0 0 0,-1 1 0 0 0,-2-4-4 0 0,-10-2-32 0 0,-1 2 0 0 0,0-1 0 0 0,-1 2 0 0 0,1 0 0 0 0,-1 1 0 0 0,0 1 1 0 0,-1 1-1 0 0,1 0 0 0 0,-1 1 0 0 0,1 1 0 0 0,-1 0 0 0 0,0 2 0 0 0,-15 2 32 0 0,8-3 31 0 0,-6 2-12 0 0,1 1 0 0 0,0 2 1 0 0,0 1-1 0 0,0 1 0 0 0,1 2 1 0 0,0 1-1 0 0,1 1 0 0 0,0 1 1 0 0,0 2-1 0 0,2 1 0 0 0,-1 1 1 0 0,1 2-20 0 0,18-14 45 0 0,1 0 0 0 0,0 1 0 0 0,0 0 0 0 0,1 0 1 0 0,0 1-1 0 0,0 0 0 0 0,0 0 0 0 0,0 1 0 0 0,1-1 0 0 0,0 1 1 0 0,1 0-1 0 0,0 0 0 0 0,0 1 0 0 0,0-1 0 0 0,1 1 0 0 0,0 0 1 0 0,0 0-1 0 0,1 0 0 0 0,0 0 0 0 0,0 1 0 0 0,1-1 0 0 0,0 0 1 0 0,1 1-1 0 0,0-1 0 0 0,0 1 0 0 0,1-1 0 0 0,0 0 0 0 0,0 1 1 0 0,1-1-1 0 0,0 0 0 0 0,1 0 0 0 0,-1 0 0 0 0,2 0 0 0 0,-1 0 1 0 0,1-1-1 0 0,0 0 0 0 0,1 1 0 0 0,-1-1 0 0 0,3 1-45 0 0,14 8 76 0 0,0-2 0 0 0,1 0 0 0 0,0-2-1 0 0,1 0 1 0 0,0-1 0 0 0,1-2 0 0 0,1 0-1 0 0,-1-2 1 0 0,1 0 0 0 0,0-2 0 0 0,10 0-76 0 0,177 11-3773 0 0,-75-48-335 0 0,-111 19 2783 0 0</inkml:trace>
  <inkml:trace contextRef="#ctx0" brushRef="#br0" timeOffset="25572.511">5020 5496 1468 0 0,'2'-5'5613'0'0,"109"-15"-4561"0"0,179 3 596 0 0,-289 17-1623 0 0,-21 1-966 0 0,28-6-5522 0 0,-4 2 4957 0 0</inkml:trace>
  <inkml:trace contextRef="#ctx0" brushRef="#br0" timeOffset="26163.255">5631 5229 1100 0 0,'43'-7'3849'0'0,"-40"7"-3789"0"0,0 0 1 0 0,-1 0-1 0 0,1 0 0 0 0,-1 0 1 0 0,1 0-1 0 0,-1 1 0 0 0,1 0 1 0 0,-1-1-1 0 0,0 1 1 0 0,1 0-1 0 0,-1 0 0 0 0,0 0 1 0 0,1 0-1 0 0,-1 1 0 0 0,0-1 1 0 0,0 0-1 0 0,0 1 0 0 0,0 0 1 0 0,0-1-1 0 0,0 1 0 0 0,-1 0 1 0 0,1 0-1 0 0,-1 0 0 0 0,1 0 1 0 0,-1 0-1 0 0,0 1 0 0 0,0-1 1 0 0,1 0-1 0 0,-2 1 0 0 0,1-1 1 0 0,0 0-1 0 0,0 1 1 0 0,-1-1-1 0 0,1 1 0 0 0,-1-1 1 0 0,0 1-1 0 0,0 0 0 0 0,0-1 1 0 0,0 1-1 0 0,0-1 0 0 0,-1 1 1 0 0,1-1-1 0 0,-1 2-60 0 0,-4 8 138 0 0,0 0 0 0 0,-1 0 0 0 0,0 0 0 0 0,-1-1 0 0 0,0 0-1 0 0,-1 0 1 0 0,0-1 0 0 0,-1 0 0 0 0,0 0 0 0 0,0-1 0 0 0,-1 0 0 0 0,0-1 0 0 0,-1 0 0 0 0,0-1 0 0 0,0 0 0 0 0,-9 4-138 0 0,-53 41 503 0 0,139-58-1000 0 0,216-142-1402 0 0,-166 78 1660 0 0,-76 31 599 0 0,-40 39-286 0 0,0 0-14 0 0,-67-3 410 0 0,57 4-440 0 0,0 1 1 0 0,1 0-1 0 0,-1 0 1 0 0,0 1-1 0 0,1 0 1 0 0,0 1-1 0 0,0 0 1 0 0,0 0-1 0 0,0 1 1 0 0,1 0-1 0 0,0 1 0 0 0,0 0 1 0 0,0 0-1 0 0,1 1 1 0 0,-1 0-1 0 0,2 0 1 0 0,-1 0-1 0 0,1 1 1 0 0,0 0-1 0 0,1 0 1 0 0,0 1-1 0 0,0 0 1 0 0,1 0-1 0 0,0 0 1 0 0,0 0-1 0 0,1 0 1 0 0,0 2-31 0 0,4-5-32 0 0,0 0 1 0 0,0 0-1 0 0,1-1 1 0 0,-1 1-1 0 0,1-1 1 0 0,1 1 0 0 0,-1-1-1 0 0,1 0 1 0 0,-1 0-1 0 0,2 0 1 0 0,-1 0 0 0 0,0-1-1 0 0,1 1 1 0 0,0-1-1 0 0,0 0 1 0 0,0 0-1 0 0,1 0 1 0 0,0 0 0 0 0,-1-1-1 0 0,1 0 1 0 0,0 0-1 0 0,0 0 1 0 0,1-1 0 0 0,-1 1 31 0 0,138 40-5054 0 0,-111-40 3660 0 0</inkml:trace>
  <inkml:trace contextRef="#ctx0" brushRef="#br0" timeOffset="26847.193">6447 5190 868 0 0,'-9'2'570'0'0,"-1"-1"-405"0"0,-1 0 0 0 0,0 2 0 0 0,1-1 1 0 0,0 1-1 0 0,-1 1 0 0 0,1 0 0 0 0,1 0 0 0 0,-1 1 0 0 0,1 0 0 0 0,-1 1 0 0 0,1 0 1 0 0,1 0-1 0 0,-1 1 0 0 0,1 0 0 0 0,1 1 0 0 0,-1-1 0 0 0,1 1 0 0 0,0 1 0 0 0,1 0 1 0 0,0 0-1 0 0,1 0 0 0 0,-1 0 0 0 0,2 1 0 0 0,-1 0 0 0 0,1 0 0 0 0,1 0 0 0 0,0 0 1 0 0,1 1-1 0 0,-1-1 0 0 0,2 1 0 0 0,0 0 0 0 0,0 0 0 0 0,1-1 0 0 0,0 1 0 0 0,1 0 0 0 0,0 0 1 0 0,1-1-1 0 0,1 5-165 0 0,1-6 12 0 0,1 0 0 0 0,0 0 0 0 0,0 0 0 0 0,1 0 0 0 0,0-1 0 0 0,0 0 0 0 0,1-1 1 0 0,0 1-1 0 0,0-1 0 0 0,1 0 0 0 0,0-1 0 0 0,0 0 0 0 0,1 0 0 0 0,0-1-12 0 0,132 38-3884 0 0,-127-43 3010 0 0</inkml:trace>
  <inkml:trace contextRef="#ctx0" brushRef="#br0" timeOffset="27157.808">6820 5214 1908 0 0,'-8'11'3958'0'0,"-2"21"-3112"0"0,8-24-529 0 0,-21 158 1347 0 0,22-94-4626 0 0,-12-41 773 0 0,6-22 927 0 0</inkml:trace>
  <inkml:trace contextRef="#ctx0" brushRef="#br0" timeOffset="27483.609">6999 5345 2440 0 0,'23'13'5299'0'0,"41"-9"-4949"0"0,-54-4 156 0 0,165 1-774 0 0,-95-1-3613 0 0,-79 0 2955 0 0,-1 0 38 0 0</inkml:trace>
  <inkml:trace contextRef="#ctx0" brushRef="#br0" timeOffset="28023.731">7788 5072 2092 0 0,'4'-1'4474'0'0,"2"0"-2271"0"0,-91 198-688 0 0,83-191-1515 0 0,0-1-1 0 0,0 1 1 0 0,1 0-1 0 0,-1 0 0 0 0,1 0 1 0 0,0 0-1 0 0,1 0 1 0 0,0 1-1 0 0,0-1 1 0 0,0 0-1 0 0,1 0 0 0 0,-1 0 1 0 0,2 0-1 0 0,-1 0 1 0 0,1 0-1 0 0,-1 0 1 0 0,2 0-1 0 0,-1-1 1 0 0,1 1-1 0 0,-1-1 0 0 0,2 1 1 0 0,-1-1-1 0 0,0 0 1 0 0,1 0-1 0 0,0-1 1 0 0,0 1-1 0 0,1-1 0 0 0,-1 0 1 0 0,1 0-1 0 0,0 0 1 0 0,0-1-1 0 0,0 1 1 0 0,0-1-1 0 0,1 0 0 0 0,0-1 1 0 0,-1 0-1 0 0,1 0 1 0 0,0 0-1 0 0,0 0 1 0 0,4 0 0 0 0,-9-1-156 0 0,0-1 0 0 0,1 1 0 0 0,-1-1 0 0 0,0 1 0 0 0,1-1 0 0 0,-1 0 0 0 0,0 1 0 0 0,1-1 0 0 0,-1 0 0 0 0,0 0 0 0 0,1 0 0 0 0,-1 0 0 0 0,1 0 0 0 0,-1 0 0 0 0,0 0 0 0 0,1 0 0 0 0,-1-1 0 0 0,1 1 0 0 0,-1-1 0 0 0,0 1 0 0 0,1-1 0 0 0,-1 1 0 0 0,0-1 0 0 0,0 0 0 0 0,0 1 0 0 0,1-1 0 0 0,-1 0 0 0 0,0 0 0 0 0,0 0 0 0 0,0 0 1 0 0,0 0-1 0 0,0 0 0 0 0,0 0 0 0 0,-1 0 0 0 0,1-1 0 0 0,0 1 0 0 0,-1 0 0 0 0,1 0 0 0 0,-1-1 0 0 0,1 1 0 0 0,-1 0 0 0 0,1-1 0 0 0,-1 1 0 0 0,0-1 0 0 0,0 1 0 0 0,1-2 156 0 0,-5-2-1343 0 0</inkml:trace>
  <inkml:trace contextRef="#ctx0" brushRef="#br0" timeOffset="28303.765">7522 5298 1452 0 0,'-8'2'5916'0'0,"26"-8"-4253"0"0,57-6-519 0 0,60-13-2603 0 0,-9-29-4909 0 0,-107 41 5056 0 0</inkml:trace>
  <inkml:trace contextRef="#ctx0" brushRef="#br0" timeOffset="28552.89">8266 4896 1008 0 0,'5'-1'291'0'0,"1"1"0"0"0,-1 0 0 0 0,0-1-1 0 0,1 2 1 0 0,-1-1 0 0 0,0 1 0 0 0,0 0 0 0 0,1 0 0 0 0,-1 0-1 0 0,0 1 1 0 0,0-1 0 0 0,0 1 0 0 0,-1 1 0 0 0,1-1-1 0 0,0 1 1 0 0,-1-1 0 0 0,1 1 0 0 0,-1 1 0 0 0,0-1 0 0 0,3 3-291 0 0,3 5 249 0 0,-1-1-1 0 0,0 1 1 0 0,0 1 0 0 0,-1-1 0 0 0,-1 2 0 0 0,0-1 0 0 0,-1 1 0 0 0,0 0 0 0 0,-1 0 0 0 0,0 1 0 0 0,1 6-249 0 0,-3-4 108 0 0,0 0-1 0 0,0 1 1 0 0,-2-1 0 0 0,0 1-1 0 0,-1-1 1 0 0,-1 1 0 0 0,0 0-1 0 0,-1-1 1 0 0,-1 1 0 0 0,-1-1-1 0 0,0 0 1 0 0,-1 0 0 0 0,0-1-1 0 0,-2 1 1 0 0,0-1 0 0 0,0 0-1 0 0,-10 13-107 0 0,-188 211-4417 0 0,191-225 3796 0 0,-42 31-2341 0 0,25-28 1617 0 0</inkml:trace>
  <inkml:trace contextRef="#ctx0" brushRef="#br0" timeOffset="29544.147">4443 6507 1088 0 0,'-26'-4'3382'0'0,"36"-7"-1488"0"0,46-4-1125 0 0,166-2-10 0 0,1649-109 1919 0 0,-693 52-1702 0 0,-1047 65-1179 0 0,-136 6-5203 0 0,-25 1 2825 0 0,13 2 1225 0 0</inkml:trace>
  <inkml:trace contextRef="#ctx0" brushRef="#br0" timeOffset="30397.828">5458 6696 1356 0 0,'0'0'963'0'0,"0"0"-182"0"0,3-15 1123 0 0,21 21 1399 0 0,-18 50-2962 0 0,-7-52-218 0 0,-24 299-457 0 0,15-261-5315 0 0,10-39 4217 0 0</inkml:trace>
  <inkml:trace contextRef="#ctx0" brushRef="#br0" timeOffset="30673.834">5706 6897 1496 0 0,'11'-10'6415'0'0,"43"-2"-6382"0"0,-45 10 583 0 0,179-20 709 0 0,-63 19-4366 0 0,-123 3 1818 0 0,-2 0-68 0 0,2-2-147 0 0,7-5-26 0 0</inkml:trace>
  <inkml:trace contextRef="#ctx0" brushRef="#br0" timeOffset="31142.457">6581 6516 1152 0 0,'10'0'2615'0'0,"5"3"2953"0"0,-19 23-4423 0 0,-11 29-807 0 0,2-1-1 0 0,2 2 0 0 0,3-1 0 0 0,3 1 0 0 0,1 16-337 0 0,4-66-34 0 0,0 0 0 0 0,0 0-1 0 0,1 0 1 0 0,0 0-1 0 0,0 0 1 0 0,1 0-1 0 0,-1 0 1 0 0,1 0 0 0 0,1 0-1 0 0,-1-1 1 0 0,1 1-1 0 0,0-1 1 0 0,0 1-1 0 0,0-1 1 0 0,1 0 0 0 0,0-1-1 0 0,0 1 1 0 0,0 0-1 0 0,1-1 1 0 0,-1 0-1 0 0,1 0 1 0 0,0-1 0 0 0,0 1-1 0 0,1-1 1 0 0,-1 0-1 0 0,0 0 1 0 0,1-1-1 0 0,3 1 35 0 0,-5-4-376 0 0,0-1 1 0 0,0 0-1 0 0,0 0 0 0 0,0 0 0 0 0,-1 0 0 0 0,1-1 0 0 0,-1 1 0 0 0,1-1 0 0 0,-1 0 1 0 0,0 0-1 0 0,0 0 0 0 0,0-1 0 0 0,0 1 0 0 0,-1-1 0 0 0,0 1 0 0 0,1-1 0 0 0,-1 0 1 0 0,0 0-1 0 0,-1 0 0 0 0,1 0 0 0 0,0-4 376 0 0,2-7-1417 0 0</inkml:trace>
  <inkml:trace contextRef="#ctx0" brushRef="#br0" timeOffset="31389.351">6368 6719 1248 0 0,'-16'-4'7711'0'0,"41"-3"-5665"0"0,46-6-1557 0 0,33 3 55 0 0,38-6-2382 0 0,-7-22-5710 0 0,-119 30 6156 0 0</inkml:trace>
  <inkml:trace contextRef="#ctx0" brushRef="#br0" timeOffset="31636.322">7204 6404 1604 0 0,'19'5'4400'0'0,"5"39"-3275"0"0,-15-15-942 0 0,0 1 0 0 0,-2-1 0 0 0,-1 1 0 0 0,-2 1 0 0 0,0-1 0 0 0,-2 1 0 0 0,-2 0 0 0 0,-1-1 0 0 0,-1 1 0 0 0,-1-1 0 0 0,-2 1 0 0 0,-1-1 0 0 0,-1-1 0 0 0,-2 1 1 0 0,-1-1-1 0 0,-1-1 0 0 0,-2 0 0 0 0,0 0 0 0 0,-2-1 0 0 0,-1-1 0 0 0,-1-1 0 0 0,-2 0 0 0 0,0 0-183 0 0,-3-7-539 0 0,-1-1 0 0 0,-1-1 0 0 0,0-1 0 0 0,-1-1-1 0 0,0-1 1 0 0,-1-1 0 0 0,-1-2 0 0 0,1 0 0 0 0,-2-2 0 0 0,1-1 0 0 0,-1-1 0 0 0,0-1 0 0 0,-1-2-1 0 0,1-1 1 0 0,-12-1 539 0 0,6 0-1432 0 0</inkml:trace>
  <inkml:trace contextRef="#ctx0" brushRef="#br0" timeOffset="32182.706">5256 6660 1484 0 0,'-12'3'250'0'0,"1"0"0"0"0,-1 1 0 0 0,1 1 0 0 0,-1 0-1 0 0,1 0 1 0 0,1 1 0 0 0,-1 0 0 0 0,1 1 0 0 0,0 0 0 0 0,1 1 0 0 0,-1 0 0 0 0,1 0-1 0 0,1 1 1 0 0,0 0 0 0 0,0 0 0 0 0,1 1 0 0 0,0 0 0 0 0,1 1 0 0 0,0-1 0 0 0,0 1-1 0 0,1 0 1 0 0,1 1 0 0 0,0-1 0 0 0,0 1 0 0 0,1 0 0 0 0,-1 12-250 0 0,4-14 52 0 0,1 1 0 0 0,0-1 0 0 0,0 1 0 0 0,2-1 1 0 0,-1 1-1 0 0,1-1 0 0 0,0 0 0 0 0,1 0 0 0 0,0-1 0 0 0,1 1 1 0 0,0-1-1 0 0,1 0 0 0 0,-1 0 0 0 0,2 0 0 0 0,-1-1 1 0 0,1 0-1 0 0,1 0 0 0 0,-1-1 0 0 0,1 0 0 0 0,0 0 0 0 0,1-1 1 0 0,0 0-1 0 0,0-1 0 0 0,2 1-52 0 0,11 7-585 0 0,0-1 1 0 0,1-1-1 0 0,1-1 0 0 0,0-1 1 0 0,0-1-1 0 0,1-2 0 0 0,-1 0 1 0 0,1-1-1 0 0,14 0 585 0 0,-14-5-1523 0 0,2 0 63 0 0</inkml:trace>
  <inkml:trace contextRef="#ctx0" brushRef="#br0" timeOffset="32915.318">3883 6257 1096 0 0,'0'0'922'0'0,"0"0"-64"0"0,0 0-99 0 0,0 0-69 0 0,0 0-62 0 0,0 0-56 0 0,6 2-71 0 0,167 11 1644 0 0,-114-15-1745 0 0,241 24 681 0 0,-300-21-1015 0 0,11-1-579 0 0,-10-12-5345 0 0,-1 10 5369 0 0,-1-2-793 0 0</inkml:trace>
  <inkml:trace contextRef="#ctx0" brushRef="#br0" timeOffset="33856.145">3917 5286 1164 0 0,'-3'-4'165'0'0,"-1"1"0"0"0,0-1 0 0 0,0 1 0 0 0,0-1 1 0 0,0 1-1 0 0,-1 1 0 0 0,1-1 0 0 0,-1 1 0 0 0,0-1 0 0 0,1 1 0 0 0,-1 1 0 0 0,0-1 0 0 0,0 1 0 0 0,0 0 0 0 0,0 0 0 0 0,-1 0 1 0 0,1 0-1 0 0,0 1 0 0 0,0 0 0 0 0,0 0 0 0 0,-1 1 0 0 0,1 0 0 0 0,0-1 0 0 0,0 2 0 0 0,0-1 0 0 0,0 0 0 0 0,0 1 0 0 0,0 0 1 0 0,1 0-1 0 0,-3 2-165 0 0,-131 90 222 0 0,124-72-58 0 0,1 0 1 0 0,2 1-1 0 0,0 1 0 0 0,1 0 0 0 0,2 0 1 0 0,0 1-1 0 0,2 0 0 0 0,1 0 0 0 0,1 1 0 0 0,1-1 1 0 0,1 1-1 0 0,1 19-164 0 0,-5 21 261 0 0,-65 710 2014 0 0,29-201-1307 0 0,42-234 212 0 0,0-335-1156 0 0,1 0 0 0 0,0-1 1 0 0,0 1-1 0 0,0-1 0 0 0,1 1 1 0 0,0-1-1 0 0,0 1 0 0 0,0-1 1 0 0,1 0-1 0 0,0 0 0 0 0,0 0 0 0 0,0 0 1 0 0,1-1-1 0 0,-1 1 0 0 0,1-1 1 0 0,0 0-1 0 0,0 0 0 0 0,1 0 1 0 0,-1-1-1 0 0,1 1 0 0 0,0-1 0 0 0,0 0 1 0 0,0 0-1 0 0,0-1 0 0 0,0 0 1 0 0,1 0-1 0 0,-1 0 0 0 0,1 0 1 0 0,-1-1-1 0 0,1 0 0 0 0,0 0 0 0 0,-1-1 1 0 0,1 1-1 0 0,0-1 0 0 0,0 0 1 0 0,-1-1-1 0 0,1 0 0 0 0,3 0-24 0 0,38-4-1015 0 0,-1-1 1 0 0,1-3-1 0 0,-2-2 0 0 0,1-1 0 0 0,-1-3 1 0 0,18-9 1014 0 0,-33 13-1242 0 0,116-42-3269 0 0,-94 32 3275 0 0</inkml:trace>
  <inkml:trace contextRef="#ctx0" brushRef="#br0" timeOffset="34929.876">8682 4998 928 0 0,'3'-4'121'0'0,"-1"0"-1"0"0,1 0 1 0 0,0 0 0 0 0,0 0-1 0 0,1 0 1 0 0,-1 1 0 0 0,1 0-1 0 0,-1 0 1 0 0,1 0 0 0 0,0 0-1 0 0,1 0 1 0 0,-1 1 0 0 0,0 0-1 0 0,1 0 1 0 0,-1 0 0 0 0,1 0-1 0 0,-1 1 1 0 0,1-1 0 0 0,0 1-1 0 0,0 0 1 0 0,0 1 0 0 0,-1-1-1 0 0,1 1 1 0 0,0 0 0 0 0,0 0-1 0 0,0 1 1 0 0,0 0 0 0 0,0-1-1 0 0,-1 2 1 0 0,1-1 0 0 0,0 0-1 0 0,-1 1 1 0 0,1 0-121 0 0,29 0 599 0 0,-32-1-554 0 0,1 0 0 0 0,-1 1 0 0 0,0-1 0 0 0,1 1 0 0 0,-1 0 0 0 0,0 0 0 0 0,0 0 0 0 0,0 0 0 0 0,0 0 0 0 0,-1 1 0 0 0,1-1 0 0 0,-1 0 0 0 0,1 1 0 0 0,-1-1 0 0 0,0 1 1 0 0,0-1-1 0 0,0 1 0 0 0,0 0 0 0 0,0 0 0 0 0,0-1 0 0 0,-1 1 0 0 0,0 0 0 0 0,1 0 0 0 0,-1 0 0 0 0,0 0 0 0 0,0-1 0 0 0,-1 1 0 0 0,1 0 0 0 0,-1 0 0 0 0,1 0 1 0 0,-1-1-1 0 0,0 1 0 0 0,0 0 0 0 0,0-1 0 0 0,0 1 0 0 0,-1-1 0 0 0,1 1 0 0 0,0-1 0 0 0,-1 0 0 0 0,0 1 0 0 0,0-1 0 0 0,-1 1-45 0 0,-5 25 76 0 0,-30 166 1175 0 0,9 1 1 0 0,8 13-1252 0 0,-29 478 1484 0 0,45-621-1250 0 0,-3-1-1 0 0,-2-1 1 0 0,-3 0 0 0 0,-3 0-1 0 0,-2-1 1 0 0,-3-2-1 0 0,-8 12-233 0 0,26-64 20 0 0,0 1 1 0 0,0-1-1 0 0,-1 0 0 0 0,0 0 0 0 0,-1 0 1 0 0,0-1-1 0 0,0 0 0 0 0,0 0 1 0 0,-1 0-1 0 0,0 0 0 0 0,0-1 0 0 0,-1 0 1 0 0,1 0-1 0 0,-1-1 0 0 0,-1 0 0 0 0,1 0 1 0 0,-1-1-1 0 0,0 0 0 0 0,0 0 0 0 0,0-1 1 0 0,0 0-1 0 0,-1 0 0 0 0,1-1 0 0 0,-1 0 1 0 0,0 0-1 0 0,0-1 0 0 0,1 0 0 0 0,-1-1 1 0 0,0 0-1 0 0,0 0 0 0 0,0-1 0 0 0,0 0 1 0 0,1-1-1 0 0,-5-1-20 0 0,-122-65-2930 0 0,73-4-4072 0 0,58 61 5632 0 0,4 2 32 0 0</inkml:trace>
  <inkml:trace contextRef="#ctx0" brushRef="#br0" timeOffset="35461.503">9020 6930 1192 0 0,'-13'7'712'0'0,"5"-4"-426"0"0,-1 1 0 0 0,1 0 0 0 0,0 0-1 0 0,0 0 1 0 0,0 1 0 0 0,0 0-1 0 0,1 1 1 0 0,0 0 0 0 0,0 0-1 0 0,0 0 1 0 0,1 1 0 0 0,0 0-1 0 0,0 0 1 0 0,1 1 0 0 0,0 0 0 0 0,0 0-1 0 0,1 0 1 0 0,0 0 0 0 0,0 0-1 0 0,1 1 1 0 0,0 0 0 0 0,1 0-1 0 0,-1 1-285 0 0,5-5 77 0 0,0-1-1 0 0,0 1 0 0 0,0 0 1 0 0,1-1-1 0 0,-1 0 0 0 0,1 1 0 0 0,0-1 1 0 0,1 0-1 0 0,-1-1 0 0 0,0 1 0 0 0,1 0 1 0 0,0-1-1 0 0,0 0 0 0 0,0 0 0 0 0,0 0 1 0 0,1 0-1 0 0,-1-1 0 0 0,1 0 1 0 0,-1 0-1 0 0,1 0 0 0 0,0 0 0 0 0,0-1 1 0 0,0 0-1 0 0,0 0 0 0 0,0 0 0 0 0,0 0 1 0 0,0-1-1 0 0,1 0-76 0 0,5 1 38 0 0,-1 0 0 0 0,0 0-1 0 0,1-1 1 0 0,-1-1 0 0 0,1 0 0 0 0,-1 0 0 0 0,0-1 0 0 0,0 0-1 0 0,0-1 1 0 0,0 0 0 0 0,0-1 0 0 0,0 0 0 0 0,-1 0-1 0 0,0-1 1 0 0,1 0 0 0 0,-2-1 0 0 0,1 0 0 0 0,-1 0 0 0 0,0-1-1 0 0,0 0 1 0 0,-1 0 0 0 0,4-6-38 0 0,-8 2-33 0 0,-2 0-1 0 0,1 0 1 0 0,-1 0-1 0 0,-1-1 1 0 0,0 1-1 0 0,-1 0 1 0 0,0 0-1 0 0,0 0 1 0 0,-1-1-1 0 0,-1 1 1 0 0,0 1-1 0 0,0-1 1 0 0,-1 0-1 0 0,-1 1 1 0 0,0 0-1 0 0,0 0 1 0 0,-1 0-1 0 0,0 1 1 0 0,0-1-1 0 0,-1 2 1 0 0,-1-1-1 0 0,1 1 1 0 0,-1 0 0 0 0,-1 0-1 0 0,1 1 1 0 0,-1 0-1 0 0,-1 1 1 0 0,-6-4 33 0 0,-182-132-4609 0 0,184 116 1884 0 0,13 15 1337 0 0</inkml:trace>
  <inkml:trace contextRef="#ctx0" brushRef="#br0" timeOffset="36501.644">9378 4952 1224 0 0,'0'0'593'0'0,"0"0"-18"0"0,0 0 31 0 0,0 0-44 0 0,0 0-87 0 0,0 0-73 0 0,0 0-22 0 0,0 0 9 0 0,0 0-36 0 0,0 0-56 0 0,0 0-2 0 0,0 0-50 0 0,0 0 19 0 0,0 0-28 0 0,0 0-39 0 0,0 0-43 0 0,0 0 14 0 0,0 0-42 0 0,0 0 0 0 0,0 0-5 0 0,0 0-24 0 0,0 0-11 0 0,0 0 14 0 0,0 0-24 0 0,0 0-22 0 0,-5 8 128 0 0,-261 355 1371 0 0,211-303-813 0 0,55-59-700 0 0,0-20-90 0 0,1 1 0 0 0,1 0 0 0 0,0 0 0 0 0,1 0 0 0 0,1 1 1 0 0,1-1-1 0 0,1 1 0 0 0,0 0 0 0 0,1 0 0 0 0,1 1 0 0 0,0 0 0 0 0,2 0 0 0 0,0 1 0 0 0,0 0 0 0 0,1 1 0 0 0,1 0 0 0 0,2-1 50 0 0,-9 12-16 0 0,-1 1 0 0 0,0 0 0 0 0,1 0 1 0 0,0 1-1 0 0,-1-1 0 0 0,1 1 0 0 0,0 0 0 0 0,0 0 0 0 0,-1 0 1 0 0,1 1-1 0 0,0 0 0 0 0,0 0 0 0 0,0 0 0 0 0,0 1 0 0 0,0-1 1 0 0,0 1-1 0 0,-1 0 0 0 0,1 0 0 0 0,0 1 0 0 0,-1 0 0 0 0,1 0 1 0 0,-1 0-1 0 0,1 0 0 0 0,-1 0 0 0 0,0 1 0 0 0,0 0 0 0 0,0 0 1 0 0,0 1 15 0 0,27 11-44 0 0,-4-4-1 0 0,1-2 1 0 0,0 0-1 0 0,0-2 1 0 0,1-1-1 0 0,0-1 1 0 0,0-2-1 0 0,0 0 0 0 0,17-2 45 0 0,25-24 370 0 0,-70 22-356 0 0,0 0-1 0 0,0 0 0 0 0,0 0 1 0 0,0 0-1 0 0,0 0 0 0 0,0-1 1 0 0,-1 1-1 0 0,1 0 1 0 0,0-1-1 0 0,-1 1 0 0 0,1-1 1 0 0,-1 1-1 0 0,1-1 0 0 0,-1 1 1 0 0,0 0-1 0 0,0-1 1 0 0,0 0-1 0 0,1 1 0 0 0,-1-1 1 0 0,-1 1-1 0 0,1-1 0 0 0,0 1 1 0 0,0-1-1 0 0,0 1 0 0 0,-1-1 1 0 0,1 1-1 0 0,-1 0 1 0 0,1-1-1 0 0,-1 1 0 0 0,0-1 1 0 0,0 1-1 0 0,1 0 0 0 0,-1 0 1 0 0,0-1-1 0 0,0 1 1 0 0,0 0-1 0 0,0 0 0 0 0,0 0 1 0 0,-1 0-1 0 0,1 0 0 0 0,0 0 1 0 0,0 0-1 0 0,-1 1 0 0 0,1-1 1 0 0,0 0-1 0 0,-1 1 1 0 0,1-1-14 0 0,-155-75-1607 0 0,116 75-3893 0 0,32 1 4105 0 0</inkml:trace>
  <inkml:trace contextRef="#ctx0" brushRef="#br0" timeOffset="40234.009">10860 6659 1132 0 0,'0'0'296'0'0,"0"0"44"0"0,0 0-160 0 0,0 0 112 0 0,0 0 28 0 0,21 6-96 0 0,-34 10-20 0 0,0 1 128 0 0,-1-1-44 0 0,-7 1-116 0 0,-5 2-84 0 0,2-2-4 0 0,0-2 104 0 0,-1 4-16 0 0,-2-2-340 0 0,-1-2-132 0 0,-2-5-396 0 0,-4 2-620 0 0</inkml:trace>
  <inkml:trace contextRef="#ctx0" brushRef="#br0" timeOffset="41908.913">12017 5453 1112 0 0,'16'0'573'0'0,"-13"0"-70"0"0,4-7-72 0 0,79-60 2116 0 0,-77 60-1848 0 0,-9 7-626 0 0,0 1 1 0 0,0-1-1 0 0,0 0 0 0 0,1 1 0 0 0,-1-1 0 0 0,0 0 0 0 0,0 1 0 0 0,0-1 1 0 0,0 0-1 0 0,0 1 0 0 0,0-1 0 0 0,0 0 0 0 0,1 1 0 0 0,-1-1 0 0 0,0 0 1 0 0,0 0-1 0 0,0 1 0 0 0,1-1 0 0 0,-1 0 0 0 0,0 0 0 0 0,0 1 0 0 0,1-1 1 0 0,-1 0-1 0 0,0 0-73 0 0,-22 40 197 0 0,2 1 0 0 0,1 1 0 0 0,3 1 0 0 0,1 0-1 0 0,2 1 1 0 0,2 0 0 0 0,2 1 0 0 0,2 0 0 0 0,2 1 0 0 0,1 41-197 0 0,2-14 886 0 0,2-72-871 0 0,0-1-108 0 0,0 0-138 0 0,-5 9-2453 0 0,12-27-1519 0 0,-1 2 2819 0 0</inkml:trace>
  <inkml:trace contextRef="#ctx0" brushRef="#br0" timeOffset="42266.759">12327 5655 1436 0 0,'15'-4'5186'0'0,"69"-14"-4082"0"0,235-25 828 0 0,-268 37-803 0 0,-47-5-6245 0 0,21-3 2855 0 0,-11 7 943 0 0</inkml:trace>
  <inkml:trace contextRef="#ctx0" brushRef="#br0" timeOffset="42748.305">13567 5234 984 0 0,'21'-8'3906'0'0,"-29"17"205"0"0,-9 9-3991 0 0,1 1 0 0 0,1 0 0 0 0,1 1-1 0 0,0 1 1 0 0,2 0 0 0 0,0 1 0 0 0,1 0 0 0 0,2 0 0 0 0,0 1 0 0 0,1 1 0 0 0,2-1 0 0 0,0 1-1 0 0,2 1 1 0 0,0-1 0 0 0,2 0 0 0 0,1 1 0 0 0,1 21-120 0 0,-2-36 44 0 0,0 0-1 0 0,0 1 1 0 0,2-1 0 0 0,-1 1-1 0 0,1-1 1 0 0,1 0-1 0 0,-1 1 1 0 0,2-1 0 0 0,0 1-1 0 0,0-1 1 0 0,1 0 0 0 0,0 0-1 0 0,0 0 1 0 0,1-1 0 0 0,1 1-1 0 0,0-1 1 0 0,0 0 0 0 0,0 0-1 0 0,1-1 1 0 0,1 1-1 0 0,-1-1 1 0 0,8 5-44 0 0,-6-10-202 0 0,0 0 0 0 0,0-1-1 0 0,1-1 1 0 0,-1 1 0 0 0,1-1 0 0 0,0-1-1 0 0,-1 1 1 0 0,1-2 0 0 0,-1 1 0 0 0,1-1-1 0 0,0 0 1 0 0,-1-1 0 0 0,0 0 0 0 0,1 0-1 0 0,-1-1 1 0 0,0 0 0 0 0,0-1 0 0 0,0 0-1 0 0,-1 0 1 0 0,2-1 202 0 0,33-43-4474 0 0,-32 29 3006 0 0</inkml:trace>
  <inkml:trace contextRef="#ctx0" brushRef="#br0" timeOffset="43013.889">13092 5522 2116 0 0,'12'-5'6348'0'0,"70"-13"-5097"0"0,276 9-2056 0 0,-207 12-5699 0 0,-143-3 5106 0 0</inkml:trace>
  <inkml:trace contextRef="#ctx0" brushRef="#br0" timeOffset="43901.509">14273 5288 1468 0 0,'-34'-1'4328'0'0,"48"3"-1170"0"0,398 8-880 0 0,-24 22-1080 0 0,-375-32-1214 0 0,-13 1 34 0 0,0-1 1 0 0,-1 0-1 0 0,1 1 0 0 0,0-1 1 0 0,0 0-1 0 0,0 1 0 0 0,0-1 0 0 0,-1 0 1 0 0,1 1-1 0 0,0-1 0 0 0,0 0 1 0 0,0 1-1 0 0,0-1 0 0 0,0 1 0 0 0,0-1 1 0 0,0 0-1 0 0,0 1 0 0 0,0-1 1 0 0,0 0-1 0 0,0 1 0 0 0,0-1 0 0 0,0 1 1 0 0,0-1-1 0 0,0 0 0 0 0,1 1 1 0 0,-1-1-1 0 0,0 0 0 0 0,0 1 0 0 0,0-1 1 0 0,0 0-1 0 0,1 1 0 0 0,-1-1 1 0 0,0 0-1 0 0,0 1 0 0 0,1-1 0 0 0,-1 0 1 0 0,0 0-1 0 0,1 0 0 0 0,-1 1 1 0 0,0-1-1 0 0,1 0 0 0 0,-1 0 0 0 0,0 0 1 0 0,1 1-1 0 0,-1-1 0 0 0,1 0-18 0 0,-529 469 1260 0 0,446-398-2365 0 0,81-71 634 0 0,22-4-2695 0 0,104-59-3961 0 0,-98 46 5817 0 0</inkml:trace>
  <inkml:trace contextRef="#ctx0" brushRef="#br0" timeOffset="44403.936">15744 5220 1016 0 0,'-5'-3'358'0'0,"0"1"1"0"0,0-1-1 0 0,0 1 0 0 0,0 0 1 0 0,0 0-1 0 0,0 1 0 0 0,0-1 1 0 0,-1 1-1 0 0,1 0 0 0 0,-1 1 1 0 0,1-1-1 0 0,-1 1 0 0 0,1 0 0 0 0,0 1 1 0 0,-1-1-1 0 0,1 1 0 0 0,-5 1-358 0 0,-2 3 175 0 0,0 0 0 0 0,1 0 0 0 0,-1 1-1 0 0,1 1 1 0 0,1 0 0 0 0,0 0 0 0 0,0 1-1 0 0,0 0 1 0 0,1 1 0 0 0,0 0 0 0 0,0 1-1 0 0,1-1 1 0 0,1 1 0 0 0,-1 1 0 0 0,2 0-1 0 0,-1 0 1 0 0,2 0 0 0 0,-1 2-175 0 0,3-9 63 0 0,1 1 0 0 0,-1-1-1 0 0,1 1 1 0 0,0 0 0 0 0,0 0 0 0 0,1 0 0 0 0,0 0-1 0 0,-1 0 1 0 0,2 0 0 0 0,-1 0 0 0 0,0 0 0 0 0,1 1-1 0 0,0-1 1 0 0,1 0 0 0 0,-1 0 0 0 0,1 1 0 0 0,0-1-1 0 0,0 0 1 0 0,0 0 0 0 0,1 0 0 0 0,0 0 0 0 0,0 0-1 0 0,0-1 1 0 0,0 1 0 0 0,1-1 0 0 0,0 1 0 0 0,0-1-1 0 0,0 0 1 0 0,0 0 0 0 0,1 0 0 0 0,0 0 0 0 0,0-1-1 0 0,0 1 1 0 0,0-1 0 0 0,0 0 0 0 0,0 0 0 0 0,1-1-1 0 0,0 1 1 0 0,-1-1 0 0 0,1 0 0 0 0,1 0-63 0 0,23 5 113 0 0,-1-2 1 0 0,1 0-1 0 0,0-2 0 0 0,0-1 1 0 0,0-2-1 0 0,0-1 1 0 0,0 0-1 0 0,0-3 0 0 0,0 0 1 0 0,0-2-1 0 0,25-9-113 0 0,-45 14 19 0 0,0-1 0 0 0,0 0-1 0 0,0 0 1 0 0,0-1 0 0 0,0 0-1 0 0,-1-1 1 0 0,1 0 0 0 0,-1 0 0 0 0,0 0-1 0 0,0-1 1 0 0,-1-1 0 0 0,1 1-1 0 0,-1-1 1 0 0,0-1 0 0 0,-1 1-1 0 0,0-1 1 0 0,0 0 0 0 0,0-1-1 0 0,-1 1 1 0 0,0-1 0 0 0,0 0 0 0 0,-1 0-1 0 0,0-1 1 0 0,-1 1 0 0 0,0-1-1 0 0,0 0 1 0 0,0 0 0 0 0,0-6-19 0 0,-7 6-24 0 0,1 1 0 0 0,-2 0 0 0 0,1 0 0 0 0,-1 0 0 0 0,0 0 0 0 0,0 1 0 0 0,-1 0 0 0 0,0 0 0 0 0,-1 1 0 0 0,1 0 0 0 0,-1 0 0 0 0,0 0 0 0 0,-1 1 0 0 0,1 0 0 0 0,-1 0 0 0 0,0 1 0 0 0,0 0 1 0 0,-1 0-1 0 0,1 1 0 0 0,-1 0 0 0 0,0 1 0 0 0,0 0 0 0 0,0 0 0 0 0,0 1 0 0 0,0 0 0 0 0,0 0 0 0 0,-1 1 24 0 0,-143 0-3743 0 0,57 33-2088 0 0,86-27 4464 0 0,2 1 20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8:43.17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3112 646 1256 0 0,'11'-2'5450'0'0,"11"3"-3874"0"0,40-2-1603 0 0,45-6-2896 0 0,-76-2 525 0 0,-24 7 1296 0 0</inkml:trace>
  <inkml:trace contextRef="#ctx0" brushRef="#br0" timeOffset="577.683">3797 325 948 0 0,'16'-19'6321'0'0,"-21"41"-4920"0"0,-59 135-18 0 0,61-142-1287 0 0,-1-9-28 0 0,1 1 1 0 0,0-1-1 0 0,1 1 0 0 0,0 0 1 0 0,0 0-1 0 0,0 0 0 0 0,1 1 1 0 0,0-1-1 0 0,0 0 0 0 0,1 1 1 0 0,0-1-1 0 0,0 0 0 0 0,1 0 0 0 0,0 1 1 0 0,0-1-1 0 0,0 0 0 0 0,1 0 1 0 0,0 0-1 0 0,1 0 0 0 0,0 0 1 0 0,0-1-1 0 0,0 1 0 0 0,1-1 1 0 0,-1 1-1 0 0,2-1 0 0 0,-1-1 1 0 0,1 1-1 0 0,0-1 0 0 0,0 1 1 0 0,0-1-1 0 0,1-1 0 0 0,0 1 1 0 0,0-1-69 0 0,138 27-1068 0 0,-100-45-626 0 0,-42 13 1529 0 0,-1 1 0 0 0,0-1 0 0 0,1 0 0 0 0,-1 0 0 0 0,0 0 0 0 0,0 0 0 0 0,0 0 0 0 0,0 0 0 0 0,0 0 0 0 0,0 0-1 0 0,0 0 1 0 0,0-1 0 0 0,0 1 0 0 0,0 0 0 0 0,0-1 0 0 0,-1 1 0 0 0,1 0 0 0 0,-1-1 0 0 0,1 1 0 0 0,-1-1 0 0 0,1 1 0 0 0,-1-1 0 0 0,0 1 0 0 0,0-1-1 0 0,0 1 1 0 0,0-1 0 0 0,0 1 0 0 0,0-1 0 0 0,0 1 0 0 0,0-1 0 0 0,-1 1 0 0 0,1-1 0 0 0,0 1 0 0 0,-1-1 0 0 0,1 1 0 0 0,-1-1 0 0 0,0 1 0 0 0,0 0 0 0 0,1-1-1 0 0,-1 1 1 0 0,0 0 0 0 0,0 0 0 0 0,0-1 165 0 0,-12-11-1316 0 0</inkml:trace>
  <inkml:trace contextRef="#ctx0" brushRef="#br0" timeOffset="794.247">3528 569 924 0 0,'-8'6'6714'0'0,"34"-7"-5056"0"0,36-6-1835 0 0,-25-1 139 0 0,134-51-6565 0 0,-148 44 5221 0 0</inkml:trace>
  <inkml:trace contextRef="#ctx0" brushRef="#br0" timeOffset="1057.06">4112 176 1616 0 0,'10'6'328'0'0,"0"-1"0"0"0,-1 2-1 0 0,0-1 1 0 0,0 1 0 0 0,0 1-1 0 0,-1-1 1 0 0,-1 1 0 0 0,1 1 0 0 0,-1-1-1 0 0,0 2 1 0 0,-1-1 0 0 0,0 0-1 0 0,-1 1 1 0 0,3 8-328 0 0,-7-18 17 0 0,13 27 288 0 0,-1 1 0 0 0,-1 0 0 0 0,-2 1 1 0 0,-1 0-1 0 0,-1 1 0 0 0,-1 0 1 0 0,-2 0-1 0 0,-1 0 0 0 0,-1 1 1 0 0,-2-1-1 0 0,-1 5-305 0 0,-4-10 43 0 0,-1 0 1 0 0,-1 0-1 0 0,-2-1 1 0 0,0 1-1 0 0,-2-1 1 0 0,0-1-1 0 0,-2 0 1 0 0,0-1-1 0 0,-2 0 1 0 0,0-1-1 0 0,-11 12-43 0 0,8-7-429 0 0,12-19 135 0 0,-27 23-5920 0 0,32-30 4994 0 0</inkml:trace>
  <inkml:trace contextRef="#ctx0" brushRef="#br0" timeOffset="1927.551">4584 1276 1228 0 0,'5'-30'4822'0'0,"-60"-7"-3185"0"0,38 34-1486 0 0,0 0-1 0 0,0 1 1 0 0,0 1-1 0 0,-1 0 0 0 0,1 2 1 0 0,0 0-1 0 0,-1 1 0 0 0,1 0 1 0 0,0 1-1 0 0,0 2 1 0 0,1-1-1 0 0,-1 2 0 0 0,1 0 1 0 0,0 1-1 0 0,1 1 1 0 0,0 0-1 0 0,0 1 0 0 0,-1 1-150 0 0,11-7 42 0 0,1-1 0 0 0,-1 1 0 0 0,1 0 0 0 0,0 1 0 0 0,0-1 0 0 0,0 1 0 0 0,0 0 0 0 0,1 0 0 0 0,-1 0 0 0 0,1 0-1 0 0,0 0 1 0 0,0 1 0 0 0,1 0 0 0 0,-1-1 0 0 0,1 1 0 0 0,0 0 0 0 0,-1 4-42 0 0,6-5 15 0 0,0-1 1 0 0,1 1-1 0 0,-1-1 0 0 0,1 0 1 0 0,0 0-1 0 0,-1 0 0 0 0,1 0 1 0 0,0-1-1 0 0,1 1 0 0 0,-1-1 1 0 0,0 0-1 0 0,1-1 0 0 0,-1 1 1 0 0,1-1-1 0 0,0 0 0 0 0,-1 0 1 0 0,1 0-1 0 0,0 0 0 0 0,0-1 1 0 0,0 0-1 0 0,-1 0 0 0 0,4-1-15 0 0,7 4-32 0 0,0-1 1 0 0,1-1-1 0 0,-1 0 0 0 0,0-1 0 0 0,1-1 0 0 0,-1 0 0 0 0,0-1 0 0 0,0-1 0 0 0,0-1 1 0 0,0 0-1 0 0,0 0 0 0 0,-1-2 0 0 0,0 1 0 0 0,0-2 0 0 0,0 0 0 0 0,-1-1 0 0 0,0 0 0 0 0,-1-1 1 0 0,0 0-1 0 0,0-1 0 0 0,-1-1 0 0 0,0 0 0 0 0,0 0 0 0 0,-2-1 0 0 0,1 0 0 0 0,-2-1 0 0 0,1 0 1 0 0,-2 0-1 0 0,2-4 32 0 0,-3 1-20 0 0,-2 0 0 0 0,1 0 1 0 0,-2 0-1 0 0,0-1 1 0 0,-1 1-1 0 0,-1-1 1 0 0,0 1-1 0 0,-2-1 0 0 0,0 0 1 0 0,0 1-1 0 0,-2-1 1 0 0,0 1-1 0 0,0 0 1 0 0,-2 0-1 0 0,0 0 0 0 0,-1 0 1 0 0,0 1-1 0 0,-2 0 1 0 0,-2-5 19 0 0,-92-68 1350 0 0,101 88-1296 0 0,-18 15 112 0 0,13-5-144 0 0,0-1 0 0 0,1 2 0 0 0,0-1 0 0 0,1 0 0 0 0,0 1 0 0 0,1 0 0 0 0,0 0 0 0 0,0 0 0 0 0,1 0 0 0 0,1 1 0 0 0,0-1 0 0 0,0 0 0 0 0,1 1 0 0 0,1-1 0 0 0,1 7-22 0 0,-2-10 18 0 0,2 54-200 0 0,3-1-1 0 0,2 0 0 0 0,4 0 1 0 0,12 39 182 0 0,8 9-1764 0 0,-6-37-3678 0 0,-24-69 4160 0 0,1-1 10 0 0</inkml:trace>
  <inkml:trace contextRef="#ctx0" brushRef="#br0" timeOffset="2480.69">4672 1205 1372 0 0,'20'-2'4611'0'0,"19"30"-3825"0"0,-35-25-674 0 0,-1 0 1 0 0,0 0-1 0 0,0 0 1 0 0,0 0 0 0 0,0 1-1 0 0,-1-1 1 0 0,1 1 0 0 0,-1 0-1 0 0,0-1 1 0 0,0 1-1 0 0,0 0 1 0 0,0 1 0 0 0,-1-1-1 0 0,0 0 1 0 0,0 0-1 0 0,0 1 1 0 0,0-1 0 0 0,-1 0-1 0 0,1 1 1 0 0,-1-1 0 0 0,0 1-1 0 0,-1-1 1 0 0,1 0-1 0 0,-1 1 1 0 0,0-1 0 0 0,0 0-1 0 0,0 1 1 0 0,0-1-1 0 0,-1 0 1 0 0,0 0 0 0 0,1 0-1 0 0,-2 0-112 0 0,-28 30 1036 0 0,43-45-899 0 0,28-24-525 0 0,132-145-856 0 0,-172 179 1248 0 0,1 1-1 0 0,-1-1 1 0 0,0 1 0 0 0,1-1-1 0 0,-1 1 1 0 0,0-1 0 0 0,0 0 0 0 0,0 1-1 0 0,0-1 1 0 0,1 1 0 0 0,-1-1-1 0 0,0 0 1 0 0,0 1 0 0 0,0-1-1 0 0,0 1 1 0 0,0-1 0 0 0,0 0 0 0 0,-1 1-1 0 0,1-1 1 0 0,0 1 0 0 0,0-1-1 0 0,0 1 1 0 0,0-1 0 0 0,-1 0 0 0 0,1 1-1 0 0,0-1 1 0 0,-1 1 0 0 0,1-1-1 0 0,0 1 1 0 0,-1-1 0 0 0,1 1-1 0 0,-1 0 1 0 0,1-1 0 0 0,-1 1 0 0 0,1-1-1 0 0,-1 1 1 0 0,1 0 0 0 0,-1-1-1 0 0,1 1 1 0 0,-1 0 0 0 0,1 0-1 0 0,-1-1 1 0 0,1 1 0 0 0,-1 0 0 0 0,0 0-1 0 0,1 0 1 0 0,-1 0 0 0 0,1 0-1 0 0,-1 0 1 0 0,0 0 0 0 0,1 0 0 0 0,-1 0-1 0 0,1 0 1 0 0,-1 0 0 0 0,0 0-1 0 0,1 0 1 0 0,-1 0 0 0 0,1 1-1 0 0,-1-1 1 0 0,1 0 0 0 0,-1 0 0 0 0,1 1-1 0 0,-1-1 1 0 0,1 0 0 0 0,-1 1-1 0 0,0-1-3 0 0,-42 11 263 0 0,37-9-232 0 0,-1 1 0 0 0,1 0 0 0 0,-1 1 0 0 0,1 0 0 0 0,0 0 0 0 0,0 0 0 0 0,1 1 0 0 0,-1 0 0 0 0,1 0 0 0 0,0 0 0 0 0,1 0 0 0 0,-1 1 0 0 0,1 0 0 0 0,0 0 0 0 0,0 0 0 0 0,1 1 0 0 0,0-1 0 0 0,0 1 0 0 0,1 0 0 0 0,-1-1 0 0 0,1 1 0 0 0,1 0 0 0 0,-1 0 0 0 0,1 1 0 0 0,1 0-31 0 0,4 3 0 0 0,1-1 1 0 0,0 0-1 0 0,1 1 1 0 0,0-2-1 0 0,0 1 0 0 0,1-1 1 0 0,0 0-1 0 0,1 0 0 0 0,0-1 1 0 0,1 0-1 0 0,0 0 1 0 0,0-1-1 0 0,0 0 0 0 0,1-1 1 0 0,0 0-1 0 0,0-1 1 0 0,0 0-1 0 0,1 0 0 0 0,7 1 0 0 0,104 41-1731 0 0,69-8-5248 0 0,-166-36 5823 0 0</inkml:trace>
  <inkml:trace contextRef="#ctx0" brushRef="#br0" timeOffset="-7754.035">251 670 1796 0 0,'-6'-2'144'0'0,"0"1"-1"0"0,0 1 0 0 0,0-1 1 0 0,0 1-1 0 0,0 0 1 0 0,0 0-1 0 0,0 1 0 0 0,0 0 1 0 0,0 0-1 0 0,0 0 1 0 0,0 0-1 0 0,1 1 0 0 0,-1 0 1 0 0,0 1-1 0 0,1-1 1 0 0,0 1-1 0 0,-1 0 0 0 0,1 0 1 0 0,0 1-1 0 0,1 0 1 0 0,-1 0-1 0 0,1 0 0 0 0,-1 0 1 0 0,1 0-1 0 0,0 1 1 0 0,1 0-1 0 0,-1 0 0 0 0,1 0 1 0 0,0 0-1 0 0,0 1 1 0 0,1-1-1 0 0,-1 1 0 0 0,1-1 1 0 0,0 1-1 0 0,1 0 1 0 0,-1 4-144 0 0,1 16 263 0 0,2 0 0 0 0,0 0 0 0 0,2 0 1 0 0,1 0-1 0 0,1 0 0 0 0,1-1 0 0 0,1 1 0 0 0,2-2 1 0 0,1 3-264 0 0,1 8 288 0 0,17 48 96 0 0,-4 1 0 0 0,-3 1 1 0 0,-4 1-1 0 0,-1 24-384 0 0,-15-95-40 0 0,0 0 0 0 0,-1 0 0 0 0,-1 0 0 0 0,-1 1 0 0 0,0-1 0 0 0,0 0 0 0 0,-2 0 0 0 0,0-1 0 0 0,-1 1 1 0 0,0-1-1 0 0,-1 0 0 0 0,-6 10 40 0 0,10-18-235 0 0,-1 0-1 0 0,0 0 1 0 0,0 0 0 0 0,-1-1 0 0 0,0 1 0 0 0,0-1 0 0 0,0 0 0 0 0,0 0 0 0 0,-1-1 0 0 0,0 1 0 0 0,0-1 0 0 0,0 0-1 0 0,-1 0 1 0 0,1-1 0 0 0,-1 1 0 0 0,0-1 0 0 0,0-1 0 0 0,0 1 0 0 0,0-1 0 0 0,0 0 0 0 0,-1 0 0 0 0,1-1 0 0 0,0 0 0 0 0,-1 0-1 0 0,1 0 1 0 0,-1-1 0 0 0,0 0 0 0 0,1 0 0 0 0,-1-1 0 0 0,-1 0 235 0 0,-30-13-1157 0 0</inkml:trace>
  <inkml:trace contextRef="#ctx0" brushRef="#br0" timeOffset="-7226.275">443 2050 2012 0 0,'-10'-3'195'0'0,"-1"1"0"0"0,0 0 0 0 0,0 1 1 0 0,0 0-1 0 0,0 1 0 0 0,0 0 0 0 0,0 1 0 0 0,0 0 0 0 0,0 1 0 0 0,0 0 0 0 0,0 0 0 0 0,1 2 0 0 0,-1-1 1 0 0,1 1-1 0 0,0 0 0 0 0,0 1 0 0 0,0 1 0 0 0,1-1 0 0 0,0 1 0 0 0,0 1 0 0 0,0 0 0 0 0,1 0 0 0 0,0 1 1 0 0,0 0-1 0 0,1 0 0 0 0,0 0 0 0 0,0 1 0 0 0,1 0 0 0 0,-1 2-195 0 0,6-8 46 0 0,0 0 1 0 0,-1-1-1 0 0,1 1 0 0 0,0 0 0 0 0,0 0 1 0 0,1 0-1 0 0,-1-1 0 0 0,0 1 1 0 0,1 0-1 0 0,0 0 0 0 0,0 0 1 0 0,0 0-1 0 0,0 0 0 0 0,0 0 0 0 0,0 0 1 0 0,1 0-1 0 0,0 0 0 0 0,-1 0 1 0 0,1-1-1 0 0,0 1 0 0 0,0 0 0 0 0,1 0 1 0 0,-1-1-1 0 0,1 1 0 0 0,-1-1 1 0 0,1 1-1 0 0,0-1 0 0 0,0 0 0 0 0,0 1 1 0 0,0-1-1 0 0,0 0 0 0 0,0 0 1 0 0,1-1-1 0 0,-1 1 0 0 0,0 0 1 0 0,1-1-1 0 0,0 0 0 0 0,-1 1 0 0 0,1-1 1 0 0,0 0-1 0 0,0 0 0 0 0,2 0-46 0 0,130 19 570 0 0,-122-20-567 0 0,0-1 0 0 0,-1 0 0 0 0,1-1 0 0 0,-1-1 0 0 0,1 0 0 0 0,-1 0 0 0 0,0-1 0 0 0,0-1 0 0 0,0 0 0 0 0,-1 0 0 0 0,1-1 0 0 0,-2-1 0 0 0,1 0 0 0 0,3-3-3 0 0,-11 8-12 0 0,-1 0-1 0 0,0-1 1 0 0,1 1 0 0 0,-1 0 0 0 0,0-1 0 0 0,0 0 0 0 0,0 1 0 0 0,-1-1 0 0 0,1 0 0 0 0,-1 0 0 0 0,1 0 0 0 0,-1 0 0 0 0,0 0 0 0 0,0 0-1 0 0,0-1 1 0 0,-1 1 0 0 0,1 0 0 0 0,-1 0 0 0 0,0-1 0 0 0,0 1 0 0 0,0 0 0 0 0,0-1 0 0 0,0 1 0 0 0,-1 0 0 0 0,1 0 0 0 0,-1 0 0 0 0,0-1-1 0 0,0 1 1 0 0,0 0 0 0 0,-1 0 0 0 0,1 0 0 0 0,-1 0 0 0 0,0 1 0 0 0,1-1 0 0 0,-1 0 0 0 0,0 1 0 0 0,-1-1 0 0 0,1 1 0 0 0,0 0 0 0 0,-1-1 12 0 0,-110-88-522 0 0,103 84 462 0 0,-128-93-5651 0 0,126 79 4397 0 0</inkml:trace>
  <inkml:trace contextRef="#ctx0" brushRef="#br0" timeOffset="-6125.965">515 323 968 0 0,'0'0'511'0'0,"0"0"-136"0"0,0 0-5 0 0,0 0-20 0 0,0 0-6 0 0,0 0-28 0 0,0 0-39 0 0,0 0-32 0 0,0 0-25 0 0,0 0-51 0 0,0 0-114 0 0,0 0-7 0 0,0 0 103 0 0,0 0 48 0 0,0 0-36 0 0,0 0-118 0 0,0 0 3 0 0,0 0 17 0 0,0 0 52 0 0,0 0 1 0 0,0 0 10 0 0,0 0 28 0 0,0 0-38 0 0,0 0 17 0 0,0 0-9 0 0,0 0-62 0 0,0 0 82 0 0,0 0 13 0 0,0 0-15 0 0,0 0-97 0 0,0 0 33 0 0,0 0-41 0 0,0 0 4 0 0,0 0 39 0 0,0 0 42 0 0,0 0-12 0 0,0 0-81 0 0,0 0 44 0 0,0 0 31 0 0,0 0-43 0 0,0 0-18 0 0,0 0 58 0 0,0 0 45 0 0,0 0-47 0 0,0 0-35 0 0,0 0 27 0 0,0 0-26 0 0,0 0-17 0 0,0 0 16 0 0,0 0 43 0 0,-1 3-45 0 0,-147 186 773 0 0,125-163-535 0 0,-1-1 1 0 0,-1-1 0 0 0,-1-1-1 0 0,-1-1 1 0 0,-2-2-1 0 0,-17 11-302 0 0,44-32 5 0 0,1 1 0 0 0,-1-1 1 0 0,1 1-1 0 0,-1-1 0 0 0,1 0 0 0 0,-1 0 0 0 0,1 1 0 0 0,0-1 0 0 0,0 0 0 0 0,-1 0 0 0 0,1 0 0 0 0,0-1 0 0 0,0 1 0 0 0,0 0 0 0 0,0 0 0 0 0,0-1 0 0 0,0 1 1 0 0,0 0-1 0 0,1-1 0 0 0,-1 1 0 0 0,0-1 0 0 0,1 1 0 0 0,-1-1 0 0 0,1 1 0 0 0,0-1 0 0 0,-1 1 0 0 0,1-1 0 0 0,0 1 0 0 0,0-1 0 0 0,0 0 0 0 0,0 1 0 0 0,0-1 1 0 0,0 1-1 0 0,1-1 0 0 0,-1 1 0 0 0,1-1 0 0 0,-1 0 0 0 0,1 1 0 0 0,-1 0 0 0 0,1-1 0 0 0,0 1 0 0 0,-1-1 0 0 0,1 1 0 0 0,0 0 0 0 0,1-1-5 0 0,0-7-65 0 0,0 1 0 0 0,1-1 0 0 0,1 1 0 0 0,-1 0-1 0 0,1 0 1 0 0,1 0 0 0 0,-1 1 0 0 0,1-1 0 0 0,1 1-1 0 0,-1 1 1 0 0,1-1 0 0 0,0 1 0 0 0,1-1 0 0 0,-1 2 0 0 0,1-1-1 0 0,1 1 1 0 0,-1 0 0 0 0,1 1 0 0 0,-1-1 0 0 0,1 2-1 0 0,0-1 1 0 0,2 1 65 0 0,129 58-272 0 0,41-17 292 0 0,-179-39-13 0 0,1-1 0 0 0,-1 1 0 0 0,0 0 0 0 0,0-1 1 0 0,0 1-1 0 0,1-1 0 0 0,-2 1 0 0 0,1-1 0 0 0,0 1 0 0 0,0-1 0 0 0,0 0 0 0 0,-1 1 0 0 0,1-1 0 0 0,-1 0 0 0 0,1 0 0 0 0,-1 0 0 0 0,0 1 0 0 0,1-1 0 0 0,-1 0 0 0 0,0 0 1 0 0,0 0-1 0 0,-1 0 0 0 0,1 1 0 0 0,0-1 0 0 0,-1 0 0 0 0,1 0 0 0 0,-1 1 0 0 0,1-1 0 0 0,-1 0 0 0 0,0 1 0 0 0,0-1 0 0 0,1 0 0 0 0,-1 1 0 0 0,0-1 0 0 0,-1 1 1 0 0,1-1-1 0 0,0 1 0 0 0,0 0 0 0 0,-1 0 0 0 0,0-2-7 0 0,1 3 1 0 0,-3-8-7 0 0,-1 0 0 0 0,0 1 0 0 0,-1 0 0 0 0,0 0 0 0 0,0 0 1 0 0,0 1-1 0 0,-1 0 0 0 0,0 0 0 0 0,0 1 0 0 0,0-1 0 0 0,-1 2 1 0 0,1-1-1 0 0,-1 1 0 0 0,-1 0 0 0 0,-6-2 6 0 0,-79 12-5064 0 0,77 0 3639 0 0,1 4-16 0 0</inkml:trace>
  <inkml:trace contextRef="#ctx0" brushRef="#br0" timeOffset="-3655.67">718 1232 1120 0 0,'0'0'301'0'0,"0"0"19"0"0,0 0-17 0 0,0 0-40 0 0,0 0-34 0 0,0 0-23 0 0,0 0-10 0 0,0 0-56 0 0,0 0 9 0 0,0 0 114 0 0,0 0-19 0 0,0 0-112 0 0,-13 0 72 0 0,16 0 2616 0 0,156-6-1775 0 0,-100-3-858 0 0,-23 5-54 0 0,0-2 0 0 0,0-1 0 0 0,-1-1 0 0 0,0-2 0 0 0,-1-2 0 0 0,0-1 0 0 0,2-3-133 0 0,-35 15-1 0 0,0 1 0 0 0,1-1 0 0 0,-1 1-1 0 0,0-1 1 0 0,0 0 0 0 0,1 1 0 0 0,-1-1 0 0 0,0 0 0 0 0,0 0 0 0 0,0 0 0 0 0,0 0 0 0 0,0 0 0 0 0,0 0 0 0 0,0 0 0 0 0,0 0-1 0 0,-1 0 1 0 0,1 0 0 0 0,0-1 0 0 0,-1 1 0 0 0,1 0 0 0 0,-1-1 0 0 0,1 1 0 0 0,-1 0 0 0 0,1-1 0 0 0,-1 1 0 0 0,0 0-1 0 0,0-1 1 0 0,0 1 0 0 0,0-1 0 0 0,0 1 0 0 0,0-1 0 0 0,0 1 0 0 0,0 0 0 0 0,-1-1 0 0 0,1 1 0 0 0,0 0 0 0 0,-1-1 0 0 0,1 1-1 0 0,-1 0 1 0 0,1-1 0 0 0,-1 1 0 0 0,0 0 0 0 0,0 0 0 0 0,0 0 0 0 0,1 0 0 0 0,-1 0 0 0 0,0 0 0 0 0,0 0 0 0 0,0 0-1 0 0,-1 0 1 0 0,1 0 0 0 0,0 0 0 0 0,0 0 0 0 0,0 1 0 0 0,-1-1 0 0 0,1 1 0 0 0,0-1 0 0 0,-1 1 0 0 0,0-1 1 0 0,-81-32-229 0 0,57 30 239 0 0,-1 1 0 0 0,1 1 1 0 0,0 1-1 0 0,0 2 0 0 0,0 0 0 0 0,0 2 0 0 0,0 1 1 0 0,1 1-1 0 0,0 1 0 0 0,0 2 0 0 0,0 0 0 0 0,1 1 0 0 0,1 2 1 0 0,0 0-1 0 0,-1 2-10 0 0,17-11 25 0 0,0 1 1 0 0,0 0 0 0 0,0 0-1 0 0,0 0 1 0 0,1 1 0 0 0,0 0 0 0 0,0 0-1 0 0,0 1 1 0 0,1 0 0 0 0,-1 0-1 0 0,2 0 1 0 0,-1 1 0 0 0,0-1-1 0 0,1 1 1 0 0,1 0 0 0 0,-1 0-1 0 0,1 0 1 0 0,0 1 0 0 0,1-1-1 0 0,-1 1 1 0 0,2 0 0 0 0,-1 0-1 0 0,1 0 1 0 0,0 0 0 0 0,1-1-1 0 0,0 1 1 0 0,0 0 0 0 0,0 0-1 0 0,1 0 1 0 0,1 0 0 0 0,-1 0-1 0 0,1 0 1 0 0,0-1 0 0 0,1 1-1 0 0,0-1 1 0 0,0 0 0 0 0,1 1-1 0 0,0-1 1 0 0,0-1 0 0 0,0 1-1 0 0,1-1 1 0 0,0 1 0 0 0,0-2-1 0 0,1 1 1 0 0,0 0 0 0 0,0-1-1 0 0,0 0 1 0 0,1 0-26 0 0,16 5-122 0 0,2-1 0 0 0,-1-2 0 0 0,1 0 0 0 0,1-1 0 0 0,-1-1-1 0 0,1-2 1 0 0,0-1 0 0 0,0 0 0 0 0,0-2 0 0 0,6-2 122 0 0,-9 2-670 0 0,0-1 0 0 0,-1-2 0 0 0,1 0 0 0 0,0-2-1 0 0,-1 0 1 0 0,0-1 0 0 0,0-1 0 0 0,8-5 670 0 0,7-6-1339 0 0</inkml:trace>
  <inkml:trace contextRef="#ctx0" brushRef="#br0" timeOffset="-3158.376">1037 751 2420 0 0,'-5'0'974'0'0,"-19"0"1475"0"0,31-2-133 0 0,359-37-725 0 0,-364 39-1671 0 0,-2 0 54 0 0,-7 5-594 0 0,1-2-887 0 0,4-2-3262 0 0,4-1 3473 0 0</inkml:trace>
  <inkml:trace contextRef="#ctx0" brushRef="#br0" timeOffset="-2003.923">1627 556 976 0 0,'0'0'685'0'0,"0"0"-111"0"0,0 0-116 0 0,0 0-39 0 0,0 0 28 0 0,0 0-26 0 0,1-19 617 0 0,3 16-983 0 0,0 1-1 0 0,1-1 1 0 0,-1 1 0 0 0,1 0-1 0 0,-1 0 1 0 0,1 0 0 0 0,0 0 0 0 0,0 1-1 0 0,0 0 1 0 0,0 0 0 0 0,0 0 0 0 0,0 1-1 0 0,0 0 1 0 0,0 0 0 0 0,0 0 0 0 0,0 0-1 0 0,0 1 1 0 0,0 0 0 0 0,0 0 0 0 0,0 0-1 0 0,0 1 1 0 0,0-1 0 0 0,0 1 0 0 0,-1 0-1 0 0,1 1 1 0 0,-1-1 0 0 0,0 1-1 0 0,1 0 1 0 0,-1 0 0 0 0,1 1-55 0 0,-3-1 55 0 0,1 1-1 0 0,-1-1 1 0 0,1 1-1 0 0,-1 0 1 0 0,0 0-1 0 0,0 0 1 0 0,-1 0-1 0 0,1 0 1 0 0,-1 0 0 0 0,0 0-1 0 0,0 1 1 0 0,0-1-1 0 0,0 0 1 0 0,-1 1-1 0 0,0-1 1 0 0,0 0 0 0 0,0 1-1 0 0,-1-1 1 0 0,1 0-1 0 0,-1 1 1 0 0,0-1-1 0 0,0 0 1 0 0,0 0 0 0 0,-1 0-1 0 0,0 0 1 0 0,0 0-1 0 0,0 0 1 0 0,0 0-1 0 0,0 0 1 0 0,-1-1-1 0 0,-2 3-54 0 0,-102 95 1505 0 0,189-146-7943 0 0,-64 33 5196 0 0</inkml:trace>
  <inkml:trace contextRef="#ctx0" brushRef="#br0" timeOffset="-1736.531">2021 529 1780 0 0,'-71'3'4163'0'0,"62"-1"-4028"0"0,0 2 1 0 0,0-1-1 0 0,0 1 1 0 0,1 0-1 0 0,0 1 1 0 0,0 0-1 0 0,0 1 0 0 0,1-1 1 0 0,-1 1-1 0 0,1 1 1 0 0,1-1-1 0 0,-1 1 1 0 0,1 1-1 0 0,0-1 0 0 0,1 1 1 0 0,0 0-1 0 0,0 0 1 0 0,0 1-136 0 0,5-5 20 0 0,-1-1 0 0 0,1 1 0 0 0,0 0 0 0 0,0-1 0 0 0,0 1 1 0 0,0 0-1 0 0,0-1 0 0 0,1 1 0 0 0,0-1 0 0 0,0 1 0 0 0,0-1 0 0 0,0 1 0 0 0,0-1 1 0 0,1 1-1 0 0,-1-1 0 0 0,1 0 0 0 0,0 0 0 0 0,0 0 0 0 0,0 0 0 0 0,1 0 0 0 0,-1 0 1 0 0,1-1-1 0 0,-1 1 0 0 0,1-1 0 0 0,0 0 0 0 0,0 0 0 0 0,0 0 0 0 0,0 0 0 0 0,0 0 1 0 0,1 0-21 0 0,105 44-1224 0 0,5-30-3670 0 0,-88-16 3583 0 0</inkml:trace>
  <inkml:trace contextRef="#ctx0" brushRef="#br0" timeOffset="-1247.677">2571 394 1292 0 0,'-15'7'442'0'0,"-1"0"0"0"0,1 1-1 0 0,0 1 1 0 0,1 1 0 0 0,0 0 0 0 0,1 0-1 0 0,0 2 1 0 0,0 0 0 0 0,1 0 0 0 0,1 1-1 0 0,0 0 1 0 0,1 1 0 0 0,-6 10-442 0 0,12-17 83 0 0,0 0 1 0 0,0 0-1 0 0,0 0 0 0 0,1 0 1 0 0,1 1-1 0 0,-1-1 1 0 0,1 1-1 0 0,0 0 0 0 0,1 0 1 0 0,0 0-1 0 0,0 0 0 0 0,0 0 1 0 0,1 0-1 0 0,1 0 1 0 0,-1 0-1 0 0,1-1 0 0 0,1 1 1 0 0,-1 0-1 0 0,1 0 0 0 0,1 0 1 0 0,-1-1-1 0 0,1 0 1 0 0,1 1-1 0 0,-1-1 0 0 0,1 0 1 0 0,1 0-1 0 0,-1-1 0 0 0,1 1 1 0 0,5 4-84 0 0,3 1-77 0 0,-1-1 1 0 0,1 0 0 0 0,1-1-1 0 0,0-1 1 0 0,1 0 0 0 0,0-1-1 0 0,0-1 1 0 0,0 0 0 0 0,1-1-1 0 0,0 0 1 0 0,8 0 76 0 0,182 26-5073 0 0,-180-32 3941 0 0</inkml:trace>
  <inkml:trace contextRef="#ctx0" brushRef="#br0" timeOffset="-235.369">2827 484 1948 0 0,'0'0'778'0'0,"0"0"-72"0"0,0 0-142 0 0,0 0-45 0 0,0 0 0 0 0,0 0-84 0 0,0 0-23 0 0,1-12 172 0 0,-3 11 2355 0 0,21 130-1461 0 0,-11-103-1264 0 0,15 80 425 0 0,-20-62-3059 0 0,-3-42 1437 0 0,0-2-380 0 0,0 0-51 0 0,-9 11-1242 0 0,8-9 1361 0 0</inkml:trace>
  <inkml:trace contextRef="#ctx0" brushRef="#br1" timeOffset="41781.022">2240 341 840 0 0,'0'0'262'0'0,"0"0"9"0"0,0 0-7 0 0,0 0-49 0 0,0 0-40 0 0,0 0-44 0 0,0 0 30 0 0,0 0-28 0 0,13 0-28 0 0,-9 4 4218 0 0,-5 149-4368 0 0,-16-63 93 0 0,29 17-32 0 0,8-18 130 0 0,-17 19-180 0 0,18 84-196 0 0,-21-191 250 0 0,1 31-180 0 0,41-5 456 0 0,18-21-360 0 0,-59-6 112 0 0,45 0 92 0 0,102-11-151 0 0,46-1-128 0 0,240 12 457 0 0,-370-16-216 0 0,198 14-232 0 0,-199-14 13 0 0,69 11 232 0 0,-70-13 33 0 0,322-13 179 0 0,-333 25-344 0 0,-50 6 39 0 0,60-24 387 0 0,-37-8 342 0 0,-24 32-793 0 0,13-42 57 0 0,18-40-54 0 0,-20-56 155 0 0,9 58-124 0 0,-7-164-57 0 0,30-20 18 0 0,-46 257 51 0 0,0-1 1 0 0,-1 1-1 0 0,0 0 1 0 0,0 0-1 0 0,-1 0 0 0 0,0 1 1 0 0,0 0-1 0 0,0 0 1 0 0,-1 0-1 0 0,0 0 1 0 0,0 1-1 0 0,-1 0 0 0 0,1 0 1 0 0,-1 1-1 0 0,0 0 1 0 0,0 0-1 0 0,-1 1 1 0 0,1-1-1 0 0,-1 2 0 0 0,0-1 1 0 0,1 1-1 0 0,-1 0 1 0 0,0 1-1 0 0,0 0 1 0 0,-1 0-1 0 0,1 0 1 0 0,0 1-1 0 0,-4 1-4 0 0,8-2 3 0 0,-201-5-137 0 0,92 31 179 0 0,-172 11-79 0 0,79-16 76 0 0,-49-20-202 0 0,103 21 204 0 0,-69 16 8 0 0,219-37-53 0 0,-99 10-50 0 0,-7 4 48 0 0,32-5-34 0 0,75-9 53 0 0,1 0 21 0 0,-38 2 46 0 0,-131 64-307 0 0,57-35 370 0 0,93-28-365 0 0,3 4-77 0 0,7 8-5044 0 0,9-11 4078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9:2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42 137 1292 0 0,'0'0'634'0'0,"0"0"-24"0"0,-3-15 847 0 0,-36-9 1366 0 0,72 9-986 0 0,345 0-1082 0 0,-182 47-600 0 0,-63 15 115 0 0,-132-46-262 0 0,0-1-1 0 0,0 0 1 0 0,0 1 0 0 0,0-1-1 0 0,0 1 1 0 0,0-1 0 0 0,-1 1 0 0 0,1 0-1 0 0,0-1 1 0 0,0 1 0 0 0,0 0-1 0 0,0 0 1 0 0,-1-1 0 0 0,1 1 0 0 0,0 0-1 0 0,-1 0 1 0 0,1 0 0 0 0,-1 0-1 0 0,1 0 1 0 0,-1 0 0 0 0,0 0 0 0 0,1 0-1 0 0,-1 0 1 0 0,0 0 0 0 0,1 0 0 0 0,-1 0-1 0 0,0 0 1 0 0,0 0 0 0 0,0 0-1 0 0,0 0 1 0 0,0 0 0 0 0,0 0 0 0 0,-1 1-1 0 0,1-1 1 0 0,0 0 0 0 0,0 0-1 0 0,-1 0 1 0 0,1 0 0 0 0,-1 0 0 0 0,1 0-1 0 0,-1 0 1 0 0,1-1 0 0 0,-1 1-1 0 0,1 0 1 0 0,-1 0 0 0 0,0 0 0 0 0,1 0-1 0 0,-1-1 1 0 0,0 1 0 0 0,0 0-1 0 0,0-1 1 0 0,0 1 0 0 0,0-1 0 0 0,0 1-1 0 0,0-1 1 0 0,0 1 0 0 0,0-1-1 0 0,0 1-7 0 0,-68 64-16 0 0,54-52 38 0 0,-311 280 1730 0 0,301-276-697 0 0,37-26-4797 0 0,57-38-2101 0 0,-47 31 4535 0 0</inkml:trace>
  <inkml:trace contextRef="#ctx0" brushRef="#br0" timeOffset="605.668">1228 1 1768 0 0,'-63'19'3985'0'0,"50"-12"-3765"0"0,0 0-1 0 0,1 1 0 0 0,0 0 0 0 0,0 1 1 0 0,1 0-1 0 0,0 1 0 0 0,1 1 1 0 0,0-1-1 0 0,0 1 0 0 0,2 1 1 0 0,-1 0-1 0 0,1 0 0 0 0,1 1 1 0 0,0 0-1 0 0,1 0 0 0 0,0 0 1 0 0,1 1-1 0 0,1 0 0 0 0,0 0 1 0 0,1 0-1 0 0,0 1 0 0 0,0 11-219 0 0,3-22 45 0 0,1 0 0 0 0,0 0 0 0 0,0 0 0 0 0,0 0 0 0 0,0 0 0 0 0,0-1-1 0 0,1 1 1 0 0,0 0 0 0 0,0-1 0 0 0,0 1 0 0 0,0-1 0 0 0,0 0 0 0 0,1 0 0 0 0,0 0-1 0 0,-1 0 1 0 0,1 0 0 0 0,0 0 0 0 0,0-1 0 0 0,1 1 0 0 0,-1-1 0 0 0,0 0 0 0 0,1 0-1 0 0,0 0 1 0 0,-1 0 0 0 0,1-1 0 0 0,0 0 0 0 0,0 0 0 0 0,0 0 0 0 0,0 0 0 0 0,1 0-45 0 0,125 14 743 0 0,-110-16-693 0 0,1-1 1 0 0,0 0-1 0 0,0-1 1 0 0,-1-1-1 0 0,0-1 1 0 0,0-1-1 0 0,0-1 1 0 0,16-8-51 0 0,-29 12-4 0 0,0 0 1 0 0,0-1-1 0 0,-1 1 1 0 0,1-1-1 0 0,-1-1 1 0 0,0 1-1 0 0,0-1 0 0 0,0 0 1 0 0,-1-1-1 0 0,1 1 1 0 0,-1-1-1 0 0,-1 0 0 0 0,1 0 1 0 0,-1-1-1 0 0,0 1 1 0 0,-1-1-1 0 0,1 0 1 0 0,-1 0-1 0 0,-1 0 0 0 0,1 0 1 0 0,-1-1-1 0 0,0 1 1 0 0,-1-1-1 0 0,0 1 1 0 0,0-5 3 0 0,-1 5 1 0 0,-1 1 0 0 0,0 0 0 0 0,0-1 0 0 0,-1 1 1 0 0,0 0-1 0 0,0 0 0 0 0,0 0 0 0 0,0 0 0 0 0,-1 0 1 0 0,0 1-1 0 0,-1-1 0 0 0,1 1 0 0 0,-1 0 0 0 0,0 0 0 0 0,0 0 1 0 0,-1 0-1 0 0,1 1 0 0 0,-1 0 0 0 0,0 0 0 0 0,0 0 1 0 0,-1 0-1 0 0,1 1 0 0 0,-1 0 0 0 0,0 0 0 0 0,1 1 1 0 0,-6-2-2 0 0,-160-37-1280 0 0,124 55-8126 0 0,46-11 8318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2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67 208 2252 0 0,'-66'13'5572'0'0,"123"-10"-3502"0"0,125-14-1210 0 0,20-2-369 0 0,-210-24-8086 0 0,4 33 7257 0 0,-3-6-870 0 0</inkml:trace>
  <inkml:trace contextRef="#ctx0" brushRef="#br0" timeOffset="281.217">326 16 2716 0 0,'-12'-15'5391'0'0,"2"32"-3470"0"0,-2 42-1676 0 0,11-52 138 0 0,10 211 1383 0 0,6-75-5021 0 0,-15-142 1778 0 0,0-1-14 0 0,0 8-1056 0 0,0-7 1335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07:4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2078 362 2808 0 0,'25'-21'10889'0'0,"-19"16"-11102"0"0,-11 9-4560 0 0,-67 45-738 0 0,52-31 4275 0 0</inkml:trace>
  <inkml:trace contextRef="#ctx0" brushRef="#br0" timeOffset="277.167">1970 718 1964 0 0,'24'13'6282'0'0,"-6"-14"-5820"0"0,0-1-6771 0 0,-18 2 4818 0 0</inkml:trace>
  <inkml:trace contextRef="#ctx0" brushRef="#br0" timeOffset="-1621.004">71 51 1088 0 0,'0'0'509'0'0,"0"0"-87"0"0,-1-12 210 0 0,7 3 2068 0 0,22-20-1921 0 0,-30 49 989 0 0,-56 499-963 0 0,55-331-260 0 0,3-181-514 0 0,0 0 0 0 0,1 0-1 0 0,0 0 1 0 0,0 0 0 0 0,0 0-1 0 0,1-1 1 0 0,0 1 0 0 0,1 0 0 0 0,0-1-1 0 0,0 0 1 0 0,0 1 0 0 0,0-1-1 0 0,1 0 1 0 0,0-1 0 0 0,1 1-1 0 0,-1-1 1 0 0,1 0 0 0 0,0 0 0 0 0,0 0-1 0 0,0-1 1 0 0,1 1 0 0 0,0-1-1 0 0,0-1 1 0 0,0 1 0 0 0,0-1 0 0 0,1 0-1 0 0,-1 0 1 0 0,1-1 0 0 0,-1 0-1 0 0,1 0 1 0 0,0-1 0 0 0,0 1-1 0 0,0-2 1 0 0,0 1 0 0 0,0-1 0 0 0,3 0-31 0 0,38-1-261 0 0,-1-2 1 0 0,0-2 0 0 0,-1-2 0 0 0,1-3 0 0 0,-2-1 0 0 0,8-4 260 0 0,-20 2-1399 0 0,-20-2-2896 0 0,-13 15 3064 0 0</inkml:trace>
  <inkml:trace contextRef="#ctx0" brushRef="#br0" timeOffset="-1388.152">175 557 1612 0 0,'-17'-6'2073'0'0,"18"6"-1965"0"0,-1 0 0 0 0,0 0 0 0 0,1-1 0 0 0,-1 1 0 0 0,0 0 0 0 0,1 0 0 0 0,-1-1 0 0 0,0 1 0 0 0,1 0 0 0 0,-1 0 0 0 0,0-1 0 0 0,0 1 0 0 0,1 0 0 0 0,-1-1 0 0 0,0 1 0 0 0,0 0 0 0 0,0-1 0 0 0,0 1 0 0 0,1-1 0 0 0,-1 1 0 0 0,0 0 0 0 0,0-1 0 0 0,0 1 0 0 0,0 0 0 0 0,0-1 0 0 0,0 1 0 0 0,0-1 0 0 0,0 1 0 0 0,0 0 0 0 0,0-1 0 0 0,0 1 0 0 0,0-1 0 0 0,0 1-108 0 0,202-40 816 0 0,87-20-4269 0 0,-262 51 2637 0 0,-8 2 40 0 0</inkml:trace>
  <inkml:trace contextRef="#ctx0" brushRef="#br0" timeOffset="-1141.677">5 59 2196 0 0,'0'-1'75'0'0,"-1"1"0"0"0,1-1 1 0 0,0 1-1 0 0,-1-1 0 0 0,1 0 0 0 0,-1 1 0 0 0,1-1 0 0 0,0 0 0 0 0,-1 1 0 0 0,1-1 1 0 0,0 0-1 0 0,0 1 0 0 0,0-1 0 0 0,0 0 0 0 0,0 0 0 0 0,-1 1 0 0 0,1-1 0 0 0,1 0 0 0 0,-1 0 1 0 0,0 1-1 0 0,0-1 0 0 0,0 0 0 0 0,0 0 0 0 0,0 1 0 0 0,1-1 0 0 0,-1 0 0 0 0,0 1 1 0 0,0-1-1 0 0,1 0 0 0 0,-1 1 0 0 0,1-1 0 0 0,-1 0 0 0 0,1 1 0 0 0,-1-1 0 0 0,1 1 1 0 0,-1-1-1 0 0,1 1 0 0 0,-1-1 0 0 0,1 1 0 0 0,-1-1 0 0 0,1 1 0 0 0,0 0 0 0 0,-1-1 1 0 0,1 1-1 0 0,0 0 0 0 0,0 0 0 0 0,-1-1 0 0 0,1 1 0 0 0,0 0 0 0 0,-1 0 0 0 0,1 0 0 0 0,0 0 1 0 0,0 0-1 0 0,-1 0 0 0 0,1 0 0 0 0,0 0 0 0 0,0 0 0 0 0,-1 0 0 0 0,1 0 0 0 0,0 1 1 0 0,0-1-1 0 0,-1 0 0 0 0,1 1 0 0 0,0-1 0 0 0,-1 0 0 0 0,1 1-75 0 0,64-12 8 0 0,-64 10 134 0 0,265-16 315 0 0,-89 16-2992 0 0,-116 1 567 0 0,-9 0 830 0 0</inkml:trace>
  <inkml:trace contextRef="#ctx0" brushRef="#br0" timeOffset="-826.49">1287 279 1604 0 0,'-107'206'3790'0'0,"-12"45"-2770"0"0,63-204-4436 0 0,39-43 2262 0 0</inkml:trace>
  <inkml:trace contextRef="#ctx0" brushRef="#br0" timeOffset="-576.489">813 381 1312 0 0,'9'-21'6285'0'0,"27"31"-5337"0"0,-21-3-661 0 0,34 16-207 0 0,-1 2-1 0 0,-2 2 1 0 0,-1 2-1 0 0,-1 1 1 0 0,-1 3 0 0 0,5 8-80 0 0,-40-34-320 0 0,0 0 1 0 0,0 1-1 0 0,0 0 1 0 0,-1 0-1 0 0,0 1 1 0 0,0 0 0 0 0,-1 0-1 0 0,-1 1 1 0 0,1 0-1 0 0,-2 0 1 0 0,1 0 0 0 0,1 7 319 0 0,-19 30-2599 0 0,-1-23 1489 0 0</inkml:trace>
  <inkml:trace contextRef="#ctx0" brushRef="#br0" timeOffset="-327.994">137 1070 1820 0 0,'-11'7'5062'0'0,"45"-8"-3704"0"0,-32 1-1436 0 0,587-58 2618 0 0,-471 47-2737 0 0,-3 3-2128 0 0,-1-6-1 0 0,-1-5 0 0 0,8-6 2326 0 0,-81 13-1248 0 0</inkml:trace>
  <inkml:trace contextRef="#ctx0" brushRef="#br0" timeOffset="446448.936">1834 279 868 0 0,'0'0'189'0'0,"0"0"22"0"0,0 0-56 0 0,0 0-50 0 0,0 0 80 0 0,0 0-95 0 0,0 0-30 0 0,0 0 30 0 0,0 0 62 0 0,0 0-64 0 0,0 0 11 0 0,0 0-3 0 0,0 0-29 0 0,0 0-5 0 0,0 0-29 0 0,0 0 3 0 0,0 0 64 0 0,0 0 26 0 0,0 0 38 0 0,0 0-79 0 0,0 0 8 0 0,0 0 53 0 0,0 0-37 0 0,0 0-64 0 0,0 0 72 0 0,0 0 20 0 0,0 0-100 0 0,0 0-2 0 0,0 0 31 0 0,0 0 4 0 0,0 0 12 0 0,0 0-7 0 0,0 0-7 0 0,0 0-29 0 0,0 0 1 0 0,0 0 48 0 0,0 0 8 0 0,0 0-26 0 0,0 0-32 0 0,0 0 12 0 0,0 0 68 0 0,0 0 4 0 0,0 0-44 0 0,0 0-2 0 0,0 0 48 0 0,0 0-3 0 0,0 0-42 0 0,0 0 17 0 0,0 0 65 0 0,0 0 0 0 0,0 0-18 0 0,0 0-16 0 0,0 0-27 0 0,0 0-61 0 0,0 0 66 0 0,0 0 0 0 0,0 0-29 0 0,0 0-34 0 0,0 0-4 0 0,0 0 22 0 0,0 0-36 0 0,0 0-7 0 0,0 0-32 0 0,0 0 7 0 0,0 0-4 0 0,0 0 38 0 0,12 12 100 0 0,-25 75 292 0 0,3 0 1 0 0,4 1-1 0 0,4 1 0 0 0,5 9-418 0 0,-3-5 553 0 0,0-91-527 0 0,0 15-1157 0 0,-10-54-3779 0 0,4 15 3744 0 0</inkml:trace>
  <inkml:trace contextRef="#ctx0" brushRef="#br0" timeOffset="447370.128">1830 273 1016 0 0,'17'-37'4531'0'0,"-17"37"-4399"0"0,0 0-54 0 0,0 0 47 0 0,0 0-2 0 0,-39 31 344 0 0,4 6-215 0 0,2 2 0 0 0,1 1 0 0 0,2 1 0 0 0,3 2 0 0 0,-1 3-252 0 0,-10 15 363 0 0,19 16 323 0 0,19-76-656 0 0,0-1 54 0 0,15 15 115 0 0,-5-10-169 0 0,0-1 1 0 0,1-1-1 0 0,-1 0 1 0 0,1 0-1 0 0,0-1 1 0 0,0 0-1 0 0,0-1 1 0 0,0-1-1 0 0,0 1 1 0 0,0-2-1 0 0,0 0 1 0 0,1 0-31 0 0,19 1 34 0 0,188-17-207 0 0,-181 8-2738 0 0,-44-5-797 0 0,3 7 2434 0 0</inkml:trace>
  <inkml:trace contextRef="#ctx0" brushRef="#br0" timeOffset="448177.926">1726 134 996 0 0,'-131'39'2119'0'0,"115"-28"-1896"0"0,0 0 1 0 0,0 1 0 0 0,1 1-1 0 0,1 1 1 0 0,0 0-1 0 0,1 1 1 0 0,0 1 0 0 0,1 0-1 0 0,-4 8-223 0 0,4-4 186 0 0,1 1-1 0 0,1 1 0 0 0,1 0 1 0 0,0 0-1 0 0,2 1 1 0 0,1 0-1 0 0,0 0 0 0 0,2 0 1 0 0,1 1-1 0 0,0 2-185 0 0,0-5 98 0 0,1-1-1 0 0,0 1 1 0 0,2 0-1 0 0,0 0 1 0 0,1-1-1 0 0,2 1 1 0 0,0-1-1 0 0,1 1 1 0 0,3 9-98 0 0,-1-15 59 0 0,-2 0-1 0 0,0 0-1 0 0,1-1 1 0 0,0 1-1 0 0,1-1 0 0 0,1 0 1 0 0,0-1-1 0 0,1 0 1 0 0,1 0-1 0 0,-1 0 0 0 0,2-1 1 0 0,0 0-1 0 0,1-1 1 0 0,0 0-1 0 0,0-1 1 0 0,1 0-1 0 0,0-1 0 0 0,1 0 1 0 0,0-1-1 0 0,0-1 1 0 0,1 0-1 0 0,0 0 1 0 0,0-2-58 0 0,11 0 49 0 0,-1-1 1 0 0,1-1 0 0 0,-1-2 0 0 0,1 0 0 0 0,-1-1 0 0 0,1-2 0 0 0,0-1 0 0 0,-1 0 0 0 0,0-2 0 0 0,0-1 0 0 0,0-1-1 0 0,-1-1 1 0 0,0 0 0 0 0,0-2 0 0 0,10-7-50 0 0,-15 3 24 0 0,-1 0 1 0 0,0-2-1 0 0,-1 0 0 0 0,-1 0 0 0 0,0-2 1 0 0,-1 0-1 0 0,-1 0 0 0 0,-1-1 0 0 0,-1-1 1 0 0,0 0-1 0 0,-2-1 0 0 0,0 0 0 0 0,-1 0 1 0 0,-1-1-1 0 0,-2 0 0 0 0,0 0 0 0 0,-1 0 0 0 0,-1-1 1 0 0,-1 1-1 0 0,-1-1 0 0 0,-1 0 0 0 0,-1 1 1 0 0,-3-16-25 0 0,4 23 9 0 0,-2 1 1 0 0,0-1 0 0 0,0 0-1 0 0,-2 1 1 0 0,0 0 0 0 0,0 0-1 0 0,-1 0 1 0 0,-1 0 0 0 0,0 1-1 0 0,-1 0 1 0 0,-1 0 0 0 0,0 0-1 0 0,0 1 1 0 0,-1 1 0 0 0,-1-1-1 0 0,0 1 1 0 0,-1 1 0 0 0,0 0 0 0 0,0 1-1 0 0,-1 0 1 0 0,0 0 0 0 0,0 1-1 0 0,-1 1 1 0 0,0 0 0 0 0,-1 1-1 0 0,0 1 1 0 0,0 0 0 0 0,0 0-1 0 0,0 2 1 0 0,0-1 0 0 0,-3 2-10 0 0,-195-15-642 0 0,94 42-1227 0 0,10 30-3631 0 0,90-44 4299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0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0 856 0 0,'-14'14'423'0'0,"11"-11"-7"0"0,0-3-26 0 0,-46 34 893 0 0,93-27 186 0 0,191-19-239 0 0,229-33-627 0 0,-358 54-2348 0 0,-110 3-672 0 0,-10-5 1177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1044 0 0,'8'6'257'0'0,"0"-1"-1"0"0,0 1 1 0 0,0-1-1 0 0,1-1 1 0 0,0 0-1 0 0,0 0 1 0 0,0-1-1 0 0,0 0 1 0 0,0 0-1 0 0,1-1 1 0 0,-1 0-1 0 0,1-1 1 0 0,0 0-1 0 0,-1-1 1 0 0,1 0-1 0 0,0 0 1 0 0,-1-1-1 0 0,2-1-256 0 0,310-11-530 0 0,-214 2-2044 0 0,-59 7 1129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1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54 1936 0 0,'-16'1'2815'0'0,"26"2"-1040"0"0,26 0-958 0 0,237-13 691 0 0,269-35-222 0 0,-517 42-1080 0 0,-7 1-1760 0 0,-10 1-4710 0 0,-10 1 4955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1416 0 0,'17'70'580'0'0,"-17"-52"-96"0"0,0 11-56 0 0,-19 41-64 0 0,3-29-44 0 0,-3-1 32 0 0,-4-1-112 0 0,-1-3 0 0 0,-4-3 64 0 0,-1-4-100 0 0,3-1-24 0 0,2-7-332 0 0,2-3-164 0 0,-4-5-276 0 0,7-9-636 0 0,8-4 88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1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1312 0 0,'12'3'150'0'0,"-1"2"1"0"0,1-1-1 0 0,-1 2 0 0 0,1-1 0 0 0,-2 2 0 0 0,1-1 1 0 0,-1 1-1 0 0,0 1 0 0 0,0 0 0 0 0,-1 1 0 0 0,0-1 1 0 0,-1 2-1 0 0,0-1 0 0 0,0 1 0 0 0,-1 0 0 0 0,0 1 1 0 0,-1 0-1 0 0,0 0 0 0 0,0 0 0 0 0,-2 1 0 0 0,4 9-150 0 0,-5-15 42 0 0,66 138 685 0 0,-6 2-1 0 0,-7 3 0 0 0,-6 3 0 0 0,17 98-726 0 0,-51-177 300 0 0,-4 0 0 0 0,-3 1 0 0 0,-3 1 0 0 0,-3 13-300 0 0,-9-20 278 0 0,-6-18-152 0 0,-1-2 1 0 0,-3 1-1 0 0,-2-2 0 0 0,-2 0 1 0 0,-1-1-1 0 0,-3-2 1 0 0,-14 19-127 0 0,25-45-71 0 0,7-7-163 0 0,-1 1 1 0 0,0-1-1 0 0,-1-1 0 0 0,0 1 0 0 0,-1-2 1 0 0,0 1-1 0 0,0-1 0 0 0,-1 0 0 0 0,0-1 1 0 0,-1 0-1 0 0,0-1 0 0 0,0 0 0 0 0,-1-1 1 0 0,-8 4 233 0 0,-27-34-2921 0 0,26-3 1501 0 0</inkml:trace>
  <inkml:trace contextRef="#ctx0" brushRef="#br0" timeOffset="654.487">950 1 1180 0 0,'110'18'1368'0'0,"-42"17"-671"0"0,-47-18-398 0 0,8 12 126 0 0,-4 5-25 0 0,6 22 159 0 0,30 150 1038 0 0,-53-156-1237 0 0,11 147 1263 0 0,-9 1 0 0 0,-12 131-1623 0 0,-1-103 513 0 0,5 468 1453 0 0,-1-666-1833 0 0,-2-1 1 0 0,-1 0 0 0 0,-1 0-1 0 0,-1 0 1 0 0,-1 0-1 0 0,-2 0 1 0 0,0-1 0 0 0,-9 20-134 0 0,11-35-17 0 0,0 1 0 0 0,0-1 0 0 0,-1-1 0 0 0,0 1 0 0 0,-1-1 0 0 0,0 0 0 0 0,-1 0 0 0 0,0-1 0 0 0,0 0 0 0 0,-1 0 0 0 0,0-1 0 0 0,-1 0 0 0 0,0-1 0 0 0,0 0 0 0 0,-1 0 0 0 0,1-2 0 0 0,-1 1 0 0 0,-1-1 0 0 0,1 0 0 0 0,-1-1 0 0 0,1-1 0 0 0,-1 0 0 0 0,-1 0 0 0 0,1-1 0 0 0,0-1 0 0 0,0 0 0 0 0,-1-1 0 0 0,1 0 0 0 0,-11-2 17 0 0,9-1-391 0 0,1 0 1 0 0,-1-1-1 0 0,0-1 1 0 0,1 0-1 0 0,0-1 1 0 0,1 0-1 0 0,-1-1 1 0 0,1 0-1 0 0,0-1 1 0 0,1-1-1 0 0,0 0 1 0 0,0 0-1 0 0,1-1 1 0 0,0 0-1 0 0,1-1 1 0 0,0 0-1 0 0,-7-12 391 0 0,-48-117-3996 0 0,49 95 2761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1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16 2536 0 0,'2'-16'5132'0'0,"-10"45"-4135"0"0,54 393-1139 0 0,-47-416-173 0 0,0 1 1 0 0,0 0-1 0 0,0-1 1 0 0,-1 1-1 0 0,0 0 1 0 0,0-1-1 0 0,-1 0 1 0 0,0 0-1 0 0,0 0 1 0 0,0 0-1 0 0,-1 0 1 0 0,0 0-1 0 0,0-1 1 0 0,0 0-1 0 0,-1 0 1 0 0,0 0-1 0 0,0 0 1 0 0,0-1-1 0 0,0 0 1 0 0,-3 1 314 0 0,-16 12-1329 0 0</inkml:trace>
  <inkml:trace contextRef="#ctx0" brushRef="#br0" timeOffset="265.281">0 795 1792 0 0,'180'18'4073'0'0,"248"-33"-2799"0"0,-193-9-5450 0 0,-199 19 2865 0 0</inkml:trace>
  <inkml:trace contextRef="#ctx0" brushRef="#br0" timeOffset="594.464">120 1083 1336 0 0,'9'53'4765'0'0,"22"38"-3300"0"0,7 28-1432 0 0,-30-88-125 0 0,-1-5-837 0 0,-5-6-3189 0 0,-2-14 2758 0 0</inkml:trace>
  <inkml:trace contextRef="#ctx0" brushRef="#br0" timeOffset="858.012">471 1207 888 0 0,'27'1'3124'0'0,"30"-2"-466"0"0,68-6-2761 0 0,84-38-4016 0 0,-184 34 2895 0 0</inkml:trace>
  <inkml:trace contextRef="#ctx0" brushRef="#br0" timeOffset="1291.832">1277 883 928 0 0,'13'9'6530'0'0,"-26"65"-6794"0"0,9-58 861 0 0,0 4-506 0 0,0-1 0 0 0,1 1 0 0 0,2-1 0 0 0,0 1 0 0 0,1-1-1 0 0,0 1 1 0 0,2 0 0 0 0,0-1 0 0 0,2 1 0 0 0,0-1 0 0 0,1 0-1 0 0,1 0 1 0 0,0-1 0 0 0,2 1 0 0 0,0-1 0 0 0,1-1 0 0 0,6 9-91 0 0,51 19-534 0 0,-65-44 406 0 0,0 0 0 0 0,0 0 0 0 0,1 0 1 0 0,-1-1-1 0 0,0 1 0 0 0,1 0 0 0 0,-1-1 0 0 0,0 1 0 0 0,1-1 0 0 0,-1 1 1 0 0,1-1-1 0 0,-1 0 0 0 0,1 0 0 0 0,-1 1 0 0 0,1-1 0 0 0,-1 0 1 0 0,0 0-1 0 0,1 0 0 0 0,-1-1 0 0 0,1 1 0 0 0,-1 0 0 0 0,1-1 0 0 0,-1 1 1 0 0,1 0-1 0 0,-1-1 0 0 0,0 0 0 0 0,1 1 0 0 0,-1-1 0 0 0,0 0 1 0 0,0 0-1 0 0,1 1 0 0 0,-1-1 0 0 0,0 0 0 0 0,0 0 0 0 0,0-1 1 0 0,0 1-1 0 0,0 0 0 0 0,0 0 0 0 0,-1 0 0 0 0,1-1 0 0 0,0 1 0 0 0,0 0 1 0 0,-1-1-1 0 0,1 1 0 0 0,-1 0 0 0 0,1-1 0 0 0,-1 1 0 0 0,0-1 1 0 0,0 0 127 0 0,1-9-1478 0 0</inkml:trace>
  <inkml:trace contextRef="#ctx0" brushRef="#br0" timeOffset="1541.656">1088 1143 1484 0 0,'1'0'174'0'0,"-1"0"-1"0"0,1 0 1 0 0,-1 0-1 0 0,1 1 1 0 0,-1-1-1 0 0,1 0 1 0 0,-1 0-1 0 0,1 1 1 0 0,-1-1 0 0 0,0 0-1 0 0,1 1 1 0 0,-1-1-1 0 0,0 0 1 0 0,1 1-1 0 0,-1-1 1 0 0,0 0-1 0 0,1 1 1 0 0,-1-1-1 0 0,0 1 1 0 0,0-1-1 0 0,1 0 1 0 0,-1 1 0 0 0,0-1-1 0 0,0 1 1 0 0,0-1-1 0 0,0 1 1 0 0,0-1-1 0 0,0 1 1 0 0,1-1-1 0 0,-1 1 1 0 0,0-1-1 0 0,0 1 1 0 0,-1-1-1 0 0,1 1 1 0 0,0-1-174 0 0,141-9 334 0 0,-1-31-5054 0 0,-113 26 3408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1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1 836 0 0,'0'0'598'0'0,"-8"-1"-144"0"0,1 2-346 0 0,-1 0 0 0 0,0 0 0 0 0,0 0 1 0 0,0 1-1 0 0,1 1 0 0 0,-1-1 0 0 0,1 1 1 0 0,0 0-1 0 0,0 1 0 0 0,0 0 1 0 0,0 0-1 0 0,0 0 0 0 0,1 1 0 0 0,0 0 1 0 0,0 0-1 0 0,0 1 0 0 0,1-1 1 0 0,0 1-1 0 0,0 1 0 0 0,0 0-108 0 0,-97 144 1309 0 0,84-118-1112 0 0,1 2 0 0 0,2 0-1 0 0,2 1 1 0 0,1 0-1 0 0,2 1 1 0 0,1 0-1 0 0,2 1 1 0 0,2 0-1 0 0,1 0 1 0 0,2 19-197 0 0,2-33 79 0 0,0 0-1 0 0,2 0 1 0 0,1 0-1 0 0,1 0 1 0 0,1 0 0 0 0,1-1-1 0 0,0 0 1 0 0,6 11-79 0 0,0-6 32 0 0,0-1 0 0 0,1 0 0 0 0,2 0 0 0 0,1-2 0 0 0,1 0 0 0 0,1 0 1 0 0,1-2-1 0 0,0 0 0 0 0,2-2 0 0 0,1 0 0 0 0,1-1 0 0 0,1-1 0 0 0,0-2 0 0 0,4 2-32 0 0,-8-7-527 0 0,0 0 0 0 0,2-1 0 0 0,-1-2 0 0 0,1 0 0 0 0,0-1-1 0 0,1-1 1 0 0,0-1 0 0 0,0-1 0 0 0,0-1 0 0 0,1-2 0 0 0,19 1 527 0 0,-11-3-1264 0 0</inkml:trace>
  <inkml:trace contextRef="#ctx0" brushRef="#br0" timeOffset="328.467">608 592 1652 0 0,'82'-5'3750'0'0,"47"-14"-2626"0"0,-2 1-613 0 0,146-9-1332 0 0,-272 27 362 0 0,7 0-1734 0 0,-8 0 1437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1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44 1016 0 0,'-15'-7'211'0'0,"-1"0"-1"0"0,0 1 1 0 0,0 0 0 0 0,0 1-1 0 0,-1 1 1 0 0,0 1-1 0 0,0 0 1 0 0,0 2 0 0 0,0-1-1 0 0,0 2 1 0 0,0 1 0 0 0,-15 1-211 0 0,-8-1 576 0 0,34-1-550 0 0,0 0 0 0 0,0 0 1 0 0,-1 1-1 0 0,1 0 0 0 0,0 0 1 0 0,1 1-1 0 0,-1 0 0 0 0,0 0 0 0 0,0 0 1 0 0,1 0-1 0 0,-1 1 0 0 0,1 0 1 0 0,0 0-1 0 0,0 1 0 0 0,0 0 1 0 0,0-1-1 0 0,1 1 0 0 0,-1 1 1 0 0,1-1-1 0 0,0 1 0 0 0,0 0 0 0 0,1 0 1 0 0,0 0-1 0 0,-1 0 0 0 0,2 0 1 0 0,-1 1-1 0 0,1-1 0 0 0,-1 1 1 0 0,1 0-1 0 0,1 0 0 0 0,-1 4-26 0 0,-15 201 603 0 0,17-171-393 0 0,11 366 883 0 0,-1 470 1570 0 0,16-687-2189 0 0,-26-182-468 0 0,1-1 1 0 0,0 0-1 0 0,0 1 1 0 0,1-1-1 0 0,0 0 1 0 0,0 0 0 0 0,1 0-1 0 0,0 0 1 0 0,0 0-1 0 0,0-1 1 0 0,0 1-1 0 0,1-1 1 0 0,0 0 0 0 0,0 0-1 0 0,0 0 1 0 0,1 0-1 0 0,0-1 1 0 0,0 0-1 0 0,0 0 1 0 0,0 0-1 0 0,1-1 1 0 0,-1 0 0 0 0,1 0-1 0 0,0 0 1 0 0,0 0-1 0 0,0-1 1 0 0,0 0-1 0 0,0-1 1 0 0,1 1 0 0 0,-1-1-1 0 0,0 0 1 0 0,1-1-1 0 0,2 1-6 0 0,6-2-561 0 0,1-1 0 0 0,-1 0 0 0 0,0-1 0 0 0,0-1 0 0 0,0 0-1 0 0,-1-1 1 0 0,1-1 0 0 0,-1 0 0 0 0,-1 0 0 0 0,1-2 0 0 0,-1 0 0 0 0,0 0-1 0 0,-1-1 1 0 0,11-10 561 0 0,-2-1-1490 0 0</inkml:trace>
  <inkml:trace contextRef="#ctx0" brushRef="#br0" timeOffset="511.063">869 634 1036 0 0,'-8'1'160'0'0,"1"0"0"0"0,-1 0 0 0 0,1 1-1 0 0,0 0 1 0 0,0 0 0 0 0,-1 1 0 0 0,2 0 0 0 0,-1 0 0 0 0,0 0-1 0 0,1 1 1 0 0,-1 0 0 0 0,1 1 0 0 0,0-1 0 0 0,0 1 0 0 0,1 0 0 0 0,0 1-1 0 0,0-1 1 0 0,0 1 0 0 0,-4 6-160 0 0,-8 11 233 0 0,0 0 0 0 0,1 2 0 0 0,1 0 0 0 0,2 0 0 0 0,0 1 0 0 0,2 1 1 0 0,1 0-1 0 0,1 1 0 0 0,1-1 0 0 0,2 2 0 0 0,-2 15-233 0 0,6-31 77 0 0,0-1 0 0 0,1 0 1 0 0,1 0-1 0 0,0 0 0 0 0,1 1 0 0 0,0-1 1 0 0,0 0-1 0 0,2 0 0 0 0,-1 0 0 0 0,1 0 1 0 0,1-1-1 0 0,0 1 0 0 0,1-1 0 0 0,0 0 1 0 0,1 0-1 0 0,0-1 0 0 0,1 1 1 0 0,0-1-1 0 0,0-1 0 0 0,1 1 0 0 0,1-1 1 0 0,-1-1-1 0 0,1 0 0 0 0,1 0 0 0 0,0 0 1 0 0,0-1-1 0 0,0-1 0 0 0,5 2-77 0 0,0 0 48 0 0,1-1 0 0 0,1-1-1 0 0,-1 0 1 0 0,1-2 0 0 0,0 0-1 0 0,0 0 1 0 0,0-2 0 0 0,0 0-1 0 0,0-1 1 0 0,1-1 0 0 0,-1 0-1 0 0,0-1 1 0 0,0-1 0 0 0,1-1 0 0 0,-1-1-1 0 0,-1 0 1 0 0,1-1 0 0 0,-1-1-1 0 0,1 0 1 0 0,-2-1 0 0 0,1-1-1 0 0,-1 0 1 0 0,0-1 0 0 0,-1-1-1 0 0,0 0 1 0 0,0-1 0 0 0,-2-1-1 0 0,1 0 1 0 0,-1-1 0 0 0,-1 0 0 0 0,0 0-1 0 0,-1-1 1 0 0,0-1 0 0 0,6-13-48 0 0,-13 12 0 0 0,0-1 0 0 0,-1 0 0 0 0,-1 0 0 0 0,0 0 0 0 0,-1 1 0 0 0,-1-1 0 0 0,-1 0 0 0 0,0 0 0 0 0,-2 1 0 0 0,1-1 0 0 0,-2 1 0 0 0,0 0 0 0 0,-1 0 0 0 0,-1 0 0 0 0,0 1 0 0 0,-1 0 0 0 0,-1 1 0 0 0,0 0 0 0 0,-1 0 0 0 0,0 1 0 0 0,-2 0 0 0 0,1 1 0 0 0,-1 0 0 0 0,-1 0 0 0 0,0 2 0 0 0,0 0 0 0 0,-1 0 0 0 0,-1 1 0 0 0,1 1 0 0 0,-2 0 0 0 0,1 1 0 0 0,-10-2 0 0 0,-118-30-1712 0 0,140 40 1520 0 0,0-1 0 0 0,1 0 0 0 0,-1 1 0 0 0,1 0 0 0 0,0 0-1 0 0,-1-1 1 0 0,1 1 0 0 0,-1 1 0 0 0,1-1 0 0 0,0 0 0 0 0,0 1 0 0 0,0-1 0 0 0,0 1 0 0 0,0-1 0 0 0,0 1-1 0 0,0 0 1 0 0,0 0 0 0 0,1 0 0 0 0,-1 0 0 0 0,1 0 0 0 0,-1 0 0 0 0,1 0 0 0 0,0 1 0 0 0,0-1-1 0 0,0 0 1 0 0,0 1 0 0 0,0-1 0 0 0,1 1 0 0 0,-1-1 0 0 0,1 1 192 0 0,-1-1-1391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2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1192 0 0,'-33'66'2777'0'0,"-304"309"1691"0"0,336-374-4446 0 0,0 1 0 0 0,0-1 0 0 0,0 1 0 0 0,0-1 0 0 0,0 1 0 0 0,0 0 0 0 0,0-1 0 0 0,1 1 0 0 0,-1 0 0 0 0,1 0 0 0 0,-1 0 0 0 0,1 0 0 0 0,-1-1 0 0 0,1 1 0 0 0,0 0 0 0 0,0 0 0 0 0,0 0 0 0 0,0 0 0 0 0,1 0 0 0 0,-1 0 0 0 0,0-1 0 0 0,1 1 0 0 0,-1 0 0 0 0,1 0 0 0 0,0 0 0 0 0,-1-1 0 0 0,1 1 0 0 0,0 0 0 0 0,0-1 0 0 0,0 1 0 0 0,0-1 0 0 0,1 1 0 0 0,-1-1 0 0 0,0 1 0 0 0,0-1 0 0 0,1 0 0 0 0,-1 0 0 0 0,1 1 0 0 0,0-1 0 0 0,-1 0 0 0 0,1 0 0 0 0,0-1 0 0 0,-1 1 0 0 0,1 0 0 0 0,1 0-22 0 0,95 29-62 0 0,-82-26 41 0 0,259 39-6014 0 0,-246-41 4726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2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96 1192 0 0,'-51'24'3998'0'0,"-7"2"-3071"0"0,46-20-737 0 0,-1 1 0 0 0,1 1 0 0 0,1 0 0 0 0,0 0 0 0 0,0 1 1 0 0,0 1-1 0 0,1 0 0 0 0,1 0 0 0 0,0 1 0 0 0,0 0 0 0 0,1 0 0 0 0,0 1 0 0 0,1 1 0 0 0,1-1 0 0 0,0 1 0 0 0,0 0 0 0 0,1 0 0 0 0,1 0 0 0 0,0 1 0 0 0,-1 13-190 0 0,8-21 41 0 0,1 0 1 0 0,-1 0-1 0 0,1 0 0 0 0,1-1 0 0 0,-1 1 0 0 0,1-1 0 0 0,0 0 0 0 0,0-1 0 0 0,0 1 1 0 0,1-1-1 0 0,0 0 0 0 0,0 0 0 0 0,0-1 0 0 0,0 0 0 0 0,0 0 0 0 0,1 0 0 0 0,-1-1 1 0 0,1 0-1 0 0,0 0 0 0 0,0 0 0 0 0,-1-1 0 0 0,1 0 0 0 0,0-1 0 0 0,0 1 1 0 0,0-1-1 0 0,0-1 0 0 0,0 1 0 0 0,0-1 0 0 0,6-2-41 0 0,154-33-40 0 0,-162 35 17 0 0,0 0-1 0 0,1-1 1 0 0,-1 0-1 0 0,0 0 1 0 0,0 0-1 0 0,0 0 1 0 0,0-1-1 0 0,-1 1 1 0 0,1-1-1 0 0,-1-1 1 0 0,0 1 0 0 0,1 0-1 0 0,-1-1 1 0 0,-1 0-1 0 0,1 0 1 0 0,-1 0-1 0 0,1-1 1 0 0,-1 1-1 0 0,0-1 1 0 0,-1 0-1 0 0,1 1 1 0 0,-1-1 0 0 0,0 0-1 0 0,0-1 1 0 0,-1 1-1 0 0,1 0 1 0 0,-1 0-1 0 0,0-3 24 0 0,-6 0-59 0 0,-1 0 0 0 0,0 0 0 0 0,0 0 0 0 0,-1 1 0 0 0,0 0 0 0 0,-1 0 0 0 0,1 0 0 0 0,-1 1 0 0 0,0 0 0 0 0,-1 1 0 0 0,1 0 0 0 0,-1 0 0 0 0,0 1 0 0 0,0 0 0 0 0,-1 1 0 0 0,1 0 0 0 0,-1 0 0 0 0,0 1 0 0 0,1 0 0 0 0,-10 0 59 0 0,12 1-277 0 0,-22-7-693 0 0,20-5-3835 0 0,9 13 3571 0 0</inkml:trace>
  <inkml:trace contextRef="#ctx0" brushRef="#br0" timeOffset="296.846">614 225 1684 0 0,'20'10'9095'0'0,"-34"-24"-6574"0"0,-8 14-2261 0 0,22-10-11242 0 0,3 6 9596 0 0</inkml:trace>
  <inkml:trace contextRef="#ctx0" brushRef="#br0" timeOffset="1313.305">1026 12 1484 0 0,'0'0'740'0'0,"0"0"-64"0"0,16-3 903 0 0,-9-6 1390 0 0,-4 35-1765 0 0,-3-7-1100 0 0,0 1-1 0 0,1 0 1 0 0,1-1-1 0 0,0 1 1 0 0,2-1 0 0 0,0 0-1 0 0,1 0 1 0 0,1 0-1 0 0,1-1 1 0 0,6 12-104 0 0,4 14 43 0 0,-15-34 201 0 0,-14 3-7354 0 0,3-13 6005 0 0</inkml:trace>
  <inkml:trace contextRef="#ctx0" brushRef="#br0" timeOffset="1641.617">652 493 1400 0 0,'-54'31'4691'0'0,"110"-24"-2125"0"0,298-70-636 0 0,-76 31-2605 0 0,-275 32 475 0 0,6 9-1594 0 0,-36 0-3264 0 0,21-7 3934 0 0</inkml:trace>
  <inkml:trace contextRef="#ctx0" brushRef="#br0" timeOffset="2250.923">972 879 1568 0 0,'-5'4'258'0'0,"-1"-1"0"0"0,1 1 0 0 0,-1-1 0 0 0,0 0 0 0 0,0 0 0 0 0,0 0 0 0 0,0-1 0 0 0,0 0 0 0 0,0 0 0 0 0,-1-1 0 0 0,1 0 0 0 0,-1 0 0 0 0,1 0 0 0 0,-1-1 0 0 0,1 0 0 0 0,-1 0 0 0 0,1-1 0 0 0,-1 1 0 0 0,1-1 0 0 0,-2-1-258 0 0,4 1 62 0 0,0-1-1 0 0,0 1 0 0 0,-1-1 1 0 0,1 1-1 0 0,1-1 0 0 0,-1-1 1 0 0,0 1-1 0 0,1 0 0 0 0,-1-1 1 0 0,1 0-1 0 0,-1 0 0 0 0,1 0 1 0 0,0 0-1 0 0,1 0 0 0 0,-1-1 1 0 0,0 1-1 0 0,1-1 0 0 0,0 0 1 0 0,0 0-1 0 0,0 0 0 0 0,0 0 1 0 0,1 0-1 0 0,-1 0 0 0 0,1 0 0 0 0,0 0 1 0 0,0-1-1 0 0,1 1 0 0 0,-1 0 1 0 0,1-3-62 0 0,2-4 26 0 0,1 0 0 0 0,0-1 0 0 0,0 1 0 0 0,2 1 0 0 0,-1-1-1 0 0,1 0 1 0 0,0 1 0 0 0,1 0 0 0 0,1 0 0 0 0,-1 1 0 0 0,1 0 0 0 0,1 0 0 0 0,0 0 0 0 0,0 1 0 0 0,1 0 0 0 0,-1 1 0 0 0,2 0 0 0 0,-1 0 0 0 0,1 1 0 0 0,0 1 0 0 0,0-1 0 0 0,1 1 0 0 0,0 1 0 0 0,0 0 0 0 0,0 1 0 0 0,9-2-26 0 0,-18 4-4 0 0,0 0 1 0 0,1 0-1 0 0,-1 0 1 0 0,0 1-1 0 0,1-1 1 0 0,-1 1-1 0 0,1 0 1 0 0,-1 0 0 0 0,1 0-1 0 0,-1 0 1 0 0,1 0-1 0 0,-1 0 1 0 0,0 0-1 0 0,1 1 1 0 0,-1 0 0 0 0,1-1-1 0 0,-1 1 1 0 0,0 0-1 0 0,1 0 1 0 0,-1 0-1 0 0,0 0 1 0 0,0 1 0 0 0,0-1-1 0 0,0 0 1 0 0,0 1-1 0 0,0 0 1 0 0,0-1-1 0 0,-1 1 1 0 0,1 0-1 0 0,-1 0 1 0 0,1 0 0 0 0,-1 0-1 0 0,1 0 1 0 0,-1 0-1 0 0,0 1 1 0 0,0-1-1 0 0,0 0 1 0 0,0 0 0 0 0,-1 1-1 0 0,1-1 1 0 0,-1 1-1 0 0,1-1 1 0 0,-1 1-1 0 0,0-1 1 0 0,0 1 0 0 0,0-1-1 0 0,0 0 1 0 0,0 1 3 0 0,-21 125 459 0 0,-77 153 1313 0 0,97-279-1760 0 0,0 0-1 0 0,0-1 0 0 0,1 1 1 0 0,-1 0-1 0 0,1 0 0 0 0,-1 0 1 0 0,1 0-1 0 0,0-1 0 0 0,-1 1 1 0 0,1 0-1 0 0,0 0 0 0 0,0 0 0 0 0,1 0 1 0 0,-1 0-1 0 0,0 0 0 0 0,1 0 1 0 0,-1 0-1 0 0,1-1 0 0 0,-1 1 1 0 0,1 0-1 0 0,0 0 0 0 0,0-1 1 0 0,0 1-1 0 0,0 0 0 0 0,0-1 1 0 0,0 1-1 0 0,0-1 0 0 0,1 1 1 0 0,-1-1-1 0 0,0 0 0 0 0,1 0 0 0 0,-1 1 1 0 0,1-1-1 0 0,-1 0 0 0 0,1 0 1 0 0,0 0-1 0 0,0-1 0 0 0,-1 1 1 0 0,1 0-1 0 0,0-1 0 0 0,0 1 1 0 0,0-1-1 0 0,0 1 0 0 0,-1-1 1 0 0,1 0-1 0 0,0 0 0 0 0,0 0 1 0 0,0 0-1 0 0,0 0 0 0 0,0 0 0 0 0,0-1 1 0 0,0 1-1 0 0,0-1-11 0 0,97-47-206 0 0,-95 45 182 0 0,0 0 0 0 0,0 0 1 0 0,-1 0-1 0 0,1 0 0 0 0,-1-1 1 0 0,0 0-1 0 0,0 1 0 0 0,0-1 1 0 0,0 0-1 0 0,-1-1 0 0 0,0 1 1 0 0,0 0-1 0 0,0-1 0 0 0,0 1 1 0 0,0-1-1 0 0,-1 1 0 0 0,0-1 1 0 0,0 0-1 0 0,0 0 0 0 0,-1 0 1 0 0,0 1-1 0 0,0-1 0 0 0,0 0 1 0 0,0 0-1 0 0,-1 0 0 0 0,0 1 1 0 0,0-1-1 0 0,0 0 0 0 0,0 1 1 0 0,-1-1-1 0 0,0 0 0 0 0,0 1 1 0 0,0 0-1 0 0,0 0 0 0 0,-1-1 1 0 0,1 1-1 0 0,-1 1 0 0 0,0-1 1 0 0,-1 0-1 0 0,1 1 0 0 0,-1-1 1 0 0,1 1-1 0 0,-1 0 0 0 0,0 0 1 0 0,0 1-1 0 0,-1-1 24 0 0,-96-31-325 0 0,-18-13-3620 0 0,113 35 1275 0 0,6 11 1537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2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 1612 0 0,'6'-26'3392'0'0,"-18"33"-1138"0"0,0 29-1944 0 0,2 0 0 0 0,1 0 1 0 0,1 1-1 0 0,2 0 0 0 0,2 0 0 0 0,2 0 0 0 0,1 1 1 0 0,3 28-311 0 0,16 115 412 0 0,-2 18-2259 0 0,-16-198 1195 0 0,-8-13-2828 0 0,2-6 2152 0 0,-1-3 75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2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273 106 948 0 0,'6'-93'7295'0'0,"-6"91"-7206"0"0,2-8 2 0 0,-2 23-6 0 0,-24 155 418 0 0,8 1 0 0 0,4 133-503 0 0,55-148 352 0 0,-40-147-395 0 0,1-1 0 0 0,0 1 0 0 0,1-1 0 0 0,0 0 1 0 0,0-1-1 0 0,0 1 0 0 0,0-1 0 0 0,1 0 0 0 0,0 0 0 0 0,0-1 1 0 0,0 1-1 0 0,1-1 0 0 0,-1-1 0 0 0,1 1 0 0 0,0-1 1 0 0,0-1-1 0 0,0 1 0 0 0,1-1 0 0 0,-1 0 0 0 0,1-1 1 0 0,-1 0-1 0 0,1 0 0 0 0,-1 0 0 0 0,1-1 0 0 0,-1 0 1 0 0,1-1-1 0 0,-1 1 0 0 0,1-2 0 0 0,2 0 43 0 0,0 1-384 0 0,0-2 1 0 0,0 0-1 0 0,-1 0 0 0 0,1 0 1 0 0,-1-1-1 0 0,1-1 0 0 0,-1 0 0 0 0,-1 0 1 0 0,1 0-1 0 0,-1-1 0 0 0,0-1 1 0 0,0 1-1 0 0,0-1 0 0 0,1-3 384 0 0,8-13-1244 0 0</inkml:trace>
  <inkml:trace contextRef="#ctx0" brushRef="#br0" timeOffset="232.193">39 509 836 0 0,'-14'0'1670'0'0,"-10"0"779"0"0,35-4-175 0 0,169-23-1700 0 0,95-16-5177 0 0,-223 33 3275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0:3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4246 1479 2196 0 0,'9'6'3784'0'0,"20"0"-3212"0"0,326-3 1153 0 0,-186-6-7122 0 0,-160 3 4165 0 0</inkml:trace>
  <inkml:trace contextRef="#ctx0" brushRef="#br0" timeOffset="249.047">4222 1805 1484 0 0,'55'17'3622'0'0,"44"-17"-2454"0"0,-51-2-477 0 0,339-18-3584 0 0,-353 17 1813 0 0</inkml:trace>
  <inkml:trace contextRef="#ctx0" brushRef="#br0" timeOffset="-2583.808">588 1238 1096 0 0,'0'0'473'0'0,"-5"-21"1420"0"0,-18 1-1444 0 0,15-3 1774 0 0,11 34-1374 0 0,9 472 281 0 0,10-147-530 0 0,-18-263-1116 0 0,-8-87-3795 0 0,-3-10 3163 0 0,0-6-94 0 0</inkml:trace>
  <inkml:trace contextRef="#ctx0" brushRef="#br0" timeOffset="-2056.974">556 1217 984 0 0,'1'0'53'0'0,"-1"0"0"0"0,1 1 0 0 0,-1-1 0 0 0,1 0 0 0 0,-1 0 0 0 0,1 0 0 0 0,0 0 0 0 0,-1 0 0 0 0,1 0 0 0 0,-1 1 0 0 0,1-1 0 0 0,-1-1 0 0 0,1 1 1 0 0,0 0-1 0 0,-1 0 0 0 0,1 0 0 0 0,-1 0 0 0 0,1 0 0 0 0,-1 0 0 0 0,1-1 0 0 0,-1 1 0 0 0,1 0 0 0 0,-1 0 0 0 0,1-1 0 0 0,-1 1 0 0 0,1 0 0 0 0,-1-1 0 0 0,1 1 0 0 0,-1 0 0 0 0,0-1 0 0 0,1 1 0 0 0,-1-1 0 0 0,0 1 0 0 0,1-1 0 0 0,-1 1 0 0 0,0-1 0 0 0,1 1 0 0 0,-1-1 0 0 0,0 1 0 0 0,0-1 0 0 0,0 1 0 0 0,1-1 0 0 0,-1 1 0 0 0,0-1 0 0 0,0 0 0 0 0,0 1 1 0 0,0-1-1 0 0,0 1 0 0 0,0-1 0 0 0,0 1 0 0 0,0-1 0 0 0,-1 0 0 0 0,1 1 0 0 0,0-1 0 0 0,0 1 0 0 0,0-1 0 0 0,0 1 0 0 0,-1-1 0 0 0,1 1 0 0 0,0-1 0 0 0,-1 1 0 0 0,1-1 0 0 0,0 1 0 0 0,-1-1 0 0 0,1 1 0 0 0,-1 0 0 0 0,1-1 0 0 0,-1 1-53 0 0,38 24 556 0 0,27 43-270 0 0,-4 4-1 0 0,-2 1 1 0 0,-4 3-1 0 0,-4 3 1 0 0,6 16-286 0 0,44 85 1431 0 0,-100-178-1216 0 0,2-5-32 0 0,92-231 225 0 0,79-157 17 0 0,-171 389-420 0 0,15-21 111 0 0,-10 45-113 0 0,-17 171 10 0 0,8 88-495 0 0,12-70-1492 0 0,-10-163-1299 0 0,0-33 2141 0 0</inkml:trace>
  <inkml:trace contextRef="#ctx0" brushRef="#br0" timeOffset="-1792.949">1972 1707 1964 0 0,'-239'371'3974'0'0,"226"-350"-3794"0"0,-31 25-3040 0 0,43-46 1566 0 0</inkml:trace>
  <inkml:trace contextRef="#ctx0" brushRef="#br0" timeOffset="-1545.215">1609 1793 1496 0 0,'31'-9'6567'0'0,"40"55"-6624"0"0,-54-33 706 0 0,81 57-352 0 0,56 39-1895 0 0,-49-42-2956 0 0,-88-59 3126 0 0</inkml:trace>
  <inkml:trace contextRef="#ctx0" brushRef="#br0" timeOffset="-1113.258">2798 1274 1036 0 0,'0'-1'67'0'0,"0"1"0"0"0,0-1-1 0 0,0 1 1 0 0,0-1 0 0 0,0 0 0 0 0,0 1 0 0 0,0-1-1 0 0,0 1 1 0 0,0-1 0 0 0,0 1 0 0 0,0-1 0 0 0,0 0-1 0 0,0 1 1 0 0,1-1 0 0 0,-1 1 0 0 0,0-1-1 0 0,0 1 1 0 0,1-1 0 0 0,-1 1 0 0 0,0-1 0 0 0,1 1-1 0 0,-1-1 1 0 0,0 1 0 0 0,1 0 0 0 0,-1-1 0 0 0,1 1-1 0 0,-1 0 1 0 0,1-1 0 0 0,-1 1 0 0 0,1 0 0 0 0,-1-1-1 0 0,1 1 1 0 0,-1 0 0 0 0,1 0 0 0 0,-1 0-1 0 0,1-1 1 0 0,0 1 0 0 0,-1 0 0 0 0,1 0 0 0 0,-1 0-1 0 0,1 0 1 0 0,-1 0 0 0 0,1 0 0 0 0,0 0 0 0 0,-1 0-1 0 0,1 0 1 0 0,-1 1 0 0 0,1-1 0 0 0,-1 0-1 0 0,1 0 1 0 0,-1 0 0 0 0,1 1 0 0 0,0-1 0 0 0,-1 0-1 0 0,0 1 1 0 0,1-1 0 0 0,-1 0 0 0 0,1 1 0 0 0,-1-1-1 0 0,1 0 1 0 0,-1 1 0 0 0,0-1 0 0 0,1 1-1 0 0,-1-1 1 0 0,0 1 0 0 0,1-1 0 0 0,-1 1 0 0 0,0-1-1 0 0,0 1 1 0 0,1-1-67 0 0,1 49 554 0 0,-3-33-426 0 0,-10 226 723 0 0,-2 22-94 0 0,13-260-753 0 0,0-1-1 0 0,0 1 0 0 0,0-1 0 0 0,0 1 0 0 0,1-1 0 0 0,-1 0 0 0 0,1 1 0 0 0,0-1 0 0 0,0 0 1 0 0,0 1-1 0 0,0-1 0 0 0,1 0 0 0 0,-1 0 0 0 0,1 0 0 0 0,0 0 0 0 0,0 0 0 0 0,0-1 1 0 0,0 1-1 0 0,1 0 0 0 0,-1-1 0 0 0,1 0 0 0 0,-1 0 0 0 0,1 1 0 0 0,0-1 0 0 0,0-1 0 0 0,0 1 1 0 0,0 0-1 0 0,0-1 0 0 0,0 0 0 0 0,0 1 0 0 0,1-1 0 0 0,-1 0 0 0 0,0-1 0 0 0,1 1 0 0 0,-1-1 1 0 0,0 1-1 0 0,1-1 0 0 0,-1 0 0 0 0,1 0 0 0 0,1-1-3 0 0,6-1-353 0 0,-1-2 0 0 0,1 1-1 0 0,-1-1 1 0 0,0-1 0 0 0,0 0-1 0 0,0 0 1 0 0,0-1 0 0 0,-1 0 0 0 0,0 0-1 0 0,-1-1 1 0 0,1-1 0 0 0,-1 1 0 0 0,2-4 353 0 0,6-13-1318 0 0</inkml:trace>
  <inkml:trace contextRef="#ctx0" brushRef="#br0" timeOffset="-859.036">2476 1514 1856 0 0,'-11'-2'5485'0'0,"60"-1"-4553"0"0,250-20-1299 0 0,-130-10-4363 0 0,-139 20 3450 0 0</inkml:trace>
  <inkml:trace contextRef="#ctx0" brushRef="#br0" timeOffset="-575.846">2457 1080 1372 0 0,'-23'13'217'0'0,"0"0"-1"0"0,1 1 1 0 0,0 1-1 0 0,1 1 1 0 0,1 2-1 0 0,1-1 1 0 0,0 2-1 0 0,1 1 1 0 0,1 0-1 0 0,1 1 1 0 0,1 1-1 0 0,1 0 1 0 0,1 1-1 0 0,1 0 1 0 0,1 1 0 0 0,0 1-1 0 0,3 0 1 0 0,0 0-1 0 0,1 1 1 0 0,1-1-1 0 0,2 1 1 0 0,0 1-1 0 0,2-1 1 0 0,1 0-1 0 0,1 2-216 0 0,35 145 508 0 0,-27-153-592 0 0,1-1 0 0 0,1 0 0 0 0,1-1 0 0 0,0 0 0 0 0,1-1 0 0 0,1 0-1 0 0,1 0 1 0 0,0-2 0 0 0,1 0 0 0 0,0 0 0 0 0,2-2 0 0 0,-1 0 0 0 0,2-1-1 0 0,-1 0 1 0 0,2-2 0 0 0,0 0 0 0 0,0-1 0 0 0,0-1 0 0 0,1 0 0 0 0,0-2-1 0 0,1 0 1 0 0,-1-2 0 0 0,1 0 0 0 0,0-1 0 0 0,0-1 0 0 0,18-1 84 0 0,71-27-2638 0 0,-56 4 1486 0 0</inkml:trace>
  <inkml:trace contextRef="#ctx0" brushRef="#br0" timeOffset="-391.574">3264 1188 1348 0 0,'1'-1'74'0'0,"1"-1"0"0"0,0 0 0 0 0,-1 1 0 0 0,1 0-1 0 0,0-1 1 0 0,0 1 0 0 0,0 0 0 0 0,0 0 0 0 0,0 0 0 0 0,0 0 0 0 0,0 0-1 0 0,0 0 1 0 0,1 1 0 0 0,-1-1 0 0 0,0 1 0 0 0,0-1 0 0 0,1 1 0 0 0,-1 0-1 0 0,0 0 1 0 0,1 0 0 0 0,-1 0 0 0 0,0 1 0 0 0,1-1 0 0 0,-1 1 0 0 0,0-1-1 0 0,0 1 1 0 0,0 0 0 0 0,1-1 0 0 0,-1 1 0 0 0,0 0 0 0 0,0 1 0 0 0,0-1-1 0 0,-1 0 1 0 0,1 1 0 0 0,0-1 0 0 0,0 1 0 0 0,-1-1 0 0 0,1 1 0 0 0,1 1-74 0 0,62 75 1097 0 0,-47-50-884 0 0,-1 1-1 0 0,-2 0 1 0 0,-1 1 0 0 0,-1 1-1 0 0,-1 0 1 0 0,-2 1-1 0 0,-1 0 1 0 0,-2 1-1 0 0,-1 0 1 0 0,-2 0-1 0 0,0 26-212 0 0,-6-40-25 0 0,-2 1 0 0 0,-1-1 0 0 0,0 0 0 0 0,-1-1 0 0 0,-1 1 0 0 0,-1-1 0 0 0,-1 0 0 0 0,0-1 0 0 0,-1 0 0 0 0,-1-1 1 0 0,0 0-1 0 0,-2 0 0 0 0,1-1 0 0 0,-2-1 25 0 0,-58 34-3723 0 0,69-47 2483 0 0</inkml:trace>
  <inkml:trace contextRef="#ctx0" brushRef="#br0" timeOffset="3120.462">6480 1772 1120 0 0,'7'-3'1501'0'0,"-8"3"-1441"0"0,1 0-1 0 0,0 1 1 0 0,-1-1-1 0 0,1 0 1 0 0,0 1-1 0 0,-1-1 1 0 0,1 1-1 0 0,0-1 1 0 0,0 1-1 0 0,0-1 1 0 0,-1 0-1 0 0,1 1 1 0 0,0-1-1 0 0,0 1 1 0 0,0-1-1 0 0,0 1 1 0 0,0-1-1 0 0,0 1 1 0 0,0-1-1 0 0,0 1 1 0 0,0-1-1 0 0,0 1 1 0 0,0-1-1 0 0,0 1 1 0 0,0-1 0 0 0,0 1-1 0 0,1-1 1 0 0,-1 1-1 0 0,0-1 1 0 0,0 1-1 0 0,0-1 1 0 0,1 1-1 0 0,-1-1 1 0 0,0 0-1 0 0,1 1 1 0 0,-1-1-1 0 0,0 0 1 0 0,1 1-1 0 0,-1-1 1 0 0,1 0-1 0 0,-1 1 1 0 0,0-1-1 0 0,1 0 1 0 0,-1 0-1 0 0,1 1 1 0 0,-1-1-1 0 0,1 0 1 0 0,-1 0-1 0 0,1 0 1 0 0,-1 0-1 0 0,1 0 1 0 0,-1 1-1 0 0,1-1 1 0 0,-1 0-1 0 0,1 0 1 0 0,-1 0-1 0 0,1 0 1 0 0,-1-1 0 0 0,1 1-1 0 0,-1 0 1 0 0,1 0-1 0 0,-1 0 1 0 0,1 0-60 0 0,0 40 313 0 0,2 1 1 0 0,2 0-1 0 0,2-1 1 0 0,1 0-1 0 0,2 0 1 0 0,7 14-314 0 0,23 103 486 0 0,-36-117-276 0 0,-4-39-394 0 0,-4 10-335 0 0,4-9 374 0 0,-1-1 1 0 0,0 0-1 0 0,1 1 0 0 0,-1-1 0 0 0,0 0 0 0 0,0 0 0 0 0,0 0 0 0 0,0 0 0 0 0,0 0 0 0 0,0 0 0 0 0,0 0 0 0 0,-1 0 0 0 0,1 0 0 0 0,0 0 0 0 0,0-1 0 0 0,-1 1 0 0 0,1 0 0 0 0,-1-1 0 0 0,1 1 0 0 0,0-1 0 0 0,-1 1 0 0 0,1-1 0 0 0,-1 0 0 0 0,1 0 1 0 0,-1 0-1 0 0,1 0 0 0 0,-1 0 0 0 0,1 0 0 0 0,-1 0 0 0 0,1 0 0 0 0,-1 0 0 0 0,1-1 0 0 0,0 1 0 0 0,-1-1 0 0 0,1 1 0 0 0,-1-1 0 0 0,1 1 0 0 0,0-1 0 0 0,-1 0 0 0 0,1 0 0 0 0,0 0 145 0 0,-3-5-1214 0 0</inkml:trace>
  <inkml:trace contextRef="#ctx0" brushRef="#br0" timeOffset="3432.721">6930 2099 1016 0 0,'10'11'4730'0'0,"39"-8"-4236"0"0,-41-4-13 0 0,164-10 693 0 0,142-3-131 0 0,-300 15-1198 0 0,6 0-262 0 0,-10-5-4737 0 0,2-8 3950 0 0</inkml:trace>
  <inkml:trace contextRef="#ctx0" brushRef="#br0" timeOffset="4400.564">10288 1202 1504 0 0,'9'3'196'0'0,"-1"1"-1"0"0,1 0 1 0 0,-1 0 0 0 0,0 1-1 0 0,0 0 1 0 0,-1 0 0 0 0,0 1-1 0 0,0 0 1 0 0,0 0 0 0 0,0 1-1 0 0,-1-1 1 0 0,0 2 0 0 0,-1-1-1 0 0,1 1 1 0 0,-1-1 0 0 0,-1 1-1 0 0,0 1 1 0 0,0-1-1 0 0,0 1 1 0 0,-1-1 0 0 0,-1 1-1 0 0,1 0 1 0 0,-1 0 0 0 0,-1 0-1 0 0,0 0 1 0 0,0 7-196 0 0,1 2 97 0 0,-1 1 0 0 0,-2 0 1 0 0,1 0-1 0 0,-2-1 0 0 0,-1 1 0 0 0,0 0 0 0 0,-1-1 1 0 0,-1 0-1 0 0,-1 0 0 0 0,-1 0 0 0 0,0-1 0 0 0,-8 12-97 0 0,9-14-256 0 0,-2-2 0 0 0,0 1 0 0 0,-1-1 0 0 0,0 0 0 0 0,-1-1 0 0 0,-1 0 0 0 0,0 0 0 0 0,0-1 0 0 0,-1-1 0 0 0,0 0 0 0 0,-1-1 0 0 0,0 0-1 0 0,-1-1 1 0 0,-9 5 256 0 0,18-12-1167 0 0,-3-1-66 0 0</inkml:trace>
  <inkml:trace contextRef="#ctx0" brushRef="#br0" timeOffset="5532.507">12796 719 916 0 0,'1'0'77'0'0,"0"0"0"0"0,0 0 0 0 0,0 0 1 0 0,0 0-1 0 0,0 0 0 0 0,1 0 0 0 0,-1 0 0 0 0,0 1 0 0 0,0-1 0 0 0,0 0 0 0 0,0 1 1 0 0,0-1-1 0 0,0 1 0 0 0,0-1 0 0 0,0 1 0 0 0,0 0 0 0 0,0-1 0 0 0,0 1 0 0 0,0 0 1 0 0,-1 0-1 0 0,1 0 0 0 0,0-1 0 0 0,0 1 0 0 0,-1 0 0 0 0,1 0 0 0 0,-1 0 0 0 0,1 0 1 0 0,-1 0-1 0 0,1 0 0 0 0,-1 0 0 0 0,1 0 0 0 0,-1 1 0 0 0,0-1 0 0 0,0 0 0 0 0,1 0 1 0 0,-1 0-1 0 0,0 0 0 0 0,0 0 0 0 0,0 1 0 0 0,0-1 0 0 0,-1 0 0 0 0,1 0 0 0 0,0 0 1 0 0,0 0-1 0 0,-1 0 0 0 0,1 0 0 0 0,-1 0 0 0 0,1 0 0 0 0,-1 0 0 0 0,1 0 0 0 0,-1 0 0 0 0,1 0 1 0 0,-1 0-1 0 0,0 0 0 0 0,0 0 0 0 0,1 0 0 0 0,-2 0-77 0 0,-45 70 824 0 0,42-64-571 0 0,-207 230 2472 0 0,210-235-2695 0 0,1 1 0 0 0,0-1 0 0 0,0 0 0 0 0,0 1-1 0 0,0-1 1 0 0,0 1 0 0 0,1-1 0 0 0,-1 1 0 0 0,1-1 0 0 0,-1 1-1 0 0,1-1 1 0 0,0 1 0 0 0,0 0 0 0 0,0-1 0 0 0,1 1 0 0 0,-1-1 0 0 0,1 1-1 0 0,-1 0 1 0 0,1-1 0 0 0,0 0 0 0 0,0 1 0 0 0,0-1 0 0 0,0 1-1 0 0,0-1 1 0 0,0 0 0 0 0,1 0 0 0 0,-1 0 0 0 0,1 1 0 0 0,0-2 0 0 0,-1 1-1 0 0,1 0 1 0 0,0 0 0 0 0,0 0 0 0 0,0-1 0 0 0,0 1 0 0 0,1-1-1 0 0,1 1-29 0 0,100 48 258 0 0,-87-43-162 0 0,330 100-1412 0 0,-347-107 1329 0 0,22 7-1010 0 0,3-11-3815 0 0,-11-9 3688 0 0</inkml:trace>
  <inkml:trace contextRef="#ctx0" brushRef="#br0" timeOffset="6434.15">13519 1391 1944 0 0,'-2'1'932'0'0,"2"2"-160"0"0,2-1-44 0 0,-2-1-116 0 0,3 1-59 0 0,5-2-77 0 0,0 0-56 0 0,19 0-80 0 0,-12 0 0 0 0,9 0-132 0 0,33-12-192 0 0,-18 9-60 0 0,-1 0 8 0 0,-3-3-504 0 0,2 0-532 0 0,-5-5 87 0 0,-3-1 61 0 0,0-1-308 0 0</inkml:trace>
  <inkml:trace contextRef="#ctx0" brushRef="#br0" timeOffset="5874.367">13612 669 2000 0 0,'13'-9'3296'0'0,"-13"8"-3237"0"0,0 1 0 0 0,1-1 0 0 0,-1 1 0 0 0,0-1 0 0 0,0 1 0 0 0,1-1 0 0 0,-1 1 0 0 0,0-1 0 0 0,1 1 0 0 0,-1 0 0 0 0,0-1 0 0 0,1 1 0 0 0,-1-1 0 0 0,1 1 0 0 0,-1 0 0 0 0,1 0 0 0 0,-1-1 0 0 0,0 1 0 0 0,1 0 0 0 0,-1 0 0 0 0,1-1-1 0 0,-1 1 1 0 0,1 0 0 0 0,0 0 0 0 0,-1 0 0 0 0,1 0 0 0 0,-1 0 0 0 0,1 0 0 0 0,-1 0 0 0 0,1 0 0 0 0,-1 0 0 0 0,1 0 0 0 0,-1 0 0 0 0,1 0 0 0 0,-1 0 0 0 0,1 1 0 0 0,-1-1 0 0 0,1 0 0 0 0,-1 0 0 0 0,1 0 0 0 0,-1 1 0 0 0,1-1 0 0 0,-1 0 0 0 0,1 1 0 0 0,-1-1 0 0 0,0 0 0 0 0,1 1 0 0 0,-1-1 0 0 0,0 1 0 0 0,1-1 0 0 0,-1 0 0 0 0,0 1 0 0 0,1-1 0 0 0,-1 1 0 0 0,0-1 0 0 0,0 1 0 0 0,0-1 0 0 0,1 1 0 0 0,-1-1 0 0 0,0 1 0 0 0,0-1 0 0 0,0 1-59 0 0,40 260 1100 0 0,-36-238-1539 0 0,-1 0 0 0 0,-1 1 0 0 0,-2-1 0 0 0,0 0 0 0 0,-1 1 0 0 0,-1-1 0 0 0,-2 0 0 0 0,-2 10 439 0 0,-6-11-3803 0 0,11-22 2609 0 0</inkml:trace>
  <inkml:trace contextRef="#ctx0" brushRef="#br0" timeOffset="6775.178">13722 665 2464 0 0,'-3'3'616'0'0,"-2"0"-48"0"0,-9 9-56 0 0,-6 4-76 0 0,1 4-44 0 0,-2 1 24 0 0,2-2-27 0 0,-2 7-297 0 0,4-2-36 0 0,1 6-4 0 0,-5 0-472 0 0,2-3-433 0 0,0 0-351 0 0,-4-2-28 0 0,2-4 8 0 0</inkml:trace>
  <inkml:trace contextRef="#ctx0" brushRef="#br0" timeOffset="4882.542">11788 765 1240 0 0,'11'35'3145'0'0,"-24"194"-633"0"0,8-201-2346 0 0,1 0 1 0 0,1 1 0 0 0,1-1 0 0 0,2 1-1 0 0,1-1 1 0 0,1 1 0 0 0,1-1-1 0 0,2 1 1 0 0,1-1 0 0 0,1 0 0 0 0,1-1-1 0 0,2 0 1 0 0,11 23-167 0 0,-18-44-33 0 0,0 0-1 0 0,1-1 0 0 0,-1 0 1 0 0,1 0-1 0 0,1 0 0 0 0,-1 0 1 0 0,1-1-1 0 0,-1 0 0 0 0,1 0 1 0 0,1 0-1 0 0,-1 0 0 0 0,0-1 1 0 0,1 0-1 0 0,0 0 0 0 0,-1 0 1 0 0,1-1-1 0 0,1 0 1 0 0,-1 0-1 0 0,0 0 0 0 0,0-1 1 0 0,1 0-1 0 0,-1 0 0 0 0,5-1 34 0 0,-7 0-161 0 0,-1-1-1 0 0,0 0 0 0 0,1 0 1 0 0,-1 0-1 0 0,1 0 0 0 0,-1 0 1 0 0,0-1-1 0 0,0 0 0 0 0,0 1 1 0 0,0-1-1 0 0,0 0 0 0 0,0-1 1 0 0,-1 1-1 0 0,1 0 0 0 0,-1-1 0 0 0,1 1 1 0 0,-1-1-1 0 0,0 0 0 0 0,0 0 1 0 0,0 0-1 0 0,0 0 0 0 0,-1 0 1 0 0,1 0-1 0 0,-1-1 0 0 0,0 1 1 0 0,0 0-1 0 0,0-1 0 0 0,0 1 1 0 0,-1-2 161 0 0,6-22-1194 0 0</inkml:trace>
  <inkml:trace contextRef="#ctx0" brushRef="#br0" timeOffset="5144.139">11464 1068 2024 0 0,'-9'6'4209'0'0,"38"0"-3251"0"0,353-21-3121 0 0,-363 13 1812 0 0,38-5-1047 0 0,0-5-65 0 0</inkml:trace>
  <inkml:trace contextRef="#ctx0" brushRef="#br0" timeOffset="3871.097">8219 1650 1532 0 0,'15'-5'3272'0'0,"4"19"-868"0"0,-6 242-396 0 0,-15-165-1294 0 0,-16 81 209 0 0,18-167-912 0 0,0 1-1 0 0,1-1 1 0 0,-1 1-1 0 0,1-1 1 0 0,0 0-1 0 0,0 1 1 0 0,1-1-1 0 0,-1 0 1 0 0,1 0-1 0 0,1 0 1 0 0,-1 0-1 0 0,1 0 1 0 0,-1-1-1 0 0,1 1 1 0 0,0-1-1 0 0,1 1 1 0 0,-1-1-1 0 0,1 0 1 0 0,0 0-1 0 0,0-1 1 0 0,0 1-1 0 0,1-1 1 0 0,-1 0-1 0 0,1 0 1 0 0,0-1-1 0 0,-1 1 1 0 0,1-1-1 0 0,0 0 1 0 0,1 0-1 0 0,-1-1 1 0 0,0 1-1 0 0,0-1 1 0 0,1 0-1 0 0,-1-1 1 0 0,1 1-1 0 0,-1-1 1 0 0,0 0-1 0 0,1-1-10 0 0,110-44-2718 0 0,-110 42 2340 0 0,0-1 0 0 0,0 1-1 0 0,0-1 1 0 0,-1 0-1 0 0,0 0 1 0 0,0-1-1 0 0,0 1 1 0 0,0-1-1 0 0,-1 0 1 0 0,1-1 0 0 0,-1 1-1 0 0,-1-1 1 0 0,1 1-1 0 0,-1-1 1 0 0,0 0-1 0 0,0-1 1 0 0,0-2 378 0 0,-2 0-1253 0 0</inkml:trace>
  <inkml:trace contextRef="#ctx0" brushRef="#br0" timeOffset="4120.28">7898 1988 2048 0 0,'-11'0'5659'0'0,"38"-7"-4345"0"0,205-10 215 0 0,12-1-3432 0 0,15-31-3716 0 0,-199 30 4227 0 0</inkml:trace>
  <inkml:trace contextRef="#ctx0" brushRef="#br0" timeOffset="2332.166">7688 545 1744 0 0,'13'0'927'0'0,"-10"-3"1845"0"0,10-9-2277 0 0,-10 12-261 0 0,-3 0-31 0 0,0 0-54 0 0,0 0-63 0 0,22-12 260 0 0,-5 175 269 0 0,2 316-360 0 0,-19-477-401 0 0,0 1 0 0 0,0-1 0 0 0,-1 0 0 0 0,1 1 0 0 0,0-1 0 0 0,-1 0 0 0 0,1 0 0 0 0,-1 1 0 0 0,0-1 0 0 0,0 0 0 0 0,0 0 0 0 0,0 0 0 0 0,0 0 0 0 0,0 0 0 0 0,0 0 0 0 0,-1 0 0 0 0,1-1 0 0 0,-1 1 1 0 0,1 0-1 0 0,-1-1 0 0 0,0 1 0 0 0,0-1 0 0 0,0 1 0 0 0,0-1 0 0 0,0 0 0 0 0,0 0 0 0 0,0 0 0 0 0,0 0 0 0 0,0 0 0 0 0,0-1 0 0 0,0 1 0 0 0,-1 0 0 0 0,1-1 0 0 0,0 0 0 0 0,-1 1 146 0 0,-8-1-1289 0 0</inkml:trace>
  <inkml:trace contextRef="#ctx0" brushRef="#br0" timeOffset="2623.101">6946 1283 1652 0 0,'0'0'64'0'0,"1"0"-1"0"0,-1 1 1 0 0,0-1-1 0 0,1 1 0 0 0,-1-1 1 0 0,1 0-1 0 0,-1 1 1 0 0,1-1-1 0 0,-1 1 1 0 0,0-1-1 0 0,1 1 1 0 0,-1-1-1 0 0,0 1 1 0 0,0-1-1 0 0,1 1 0 0 0,-1-1 1 0 0,0 1-1 0 0,0 0 1 0 0,0-1-1 0 0,0 1 1 0 0,0-1-1 0 0,0 1 1 0 0,0-1-1 0 0,0 1 1 0 0,0 0-1 0 0,0-1 0 0 0,0 1 1 0 0,0-1-1 0 0,0 1 1 0 0,0-1-1 0 0,0 1 1 0 0,-1 0-1 0 0,1-1 1 0 0,0 1-1 0 0,0-1 1 0 0,-1 1-1 0 0,1-1 0 0 0,0 1 1 0 0,-1-1-1 0 0,1 1 1 0 0,0-1-1 0 0,-1 0 1 0 0,1 1-1 0 0,-1-1 1 0 0,1 1-1 0 0,-1-1 1 0 0,1 0-1 0 0,-1 0 0 0 0,1 1 1 0 0,-1-1-1 0 0,1 0 1 0 0,-1 0-1 0 0,1 1 1 0 0,-1-1-1 0 0,0 0 1 0 0,1 0-1 0 0,-1 0 1 0 0,1 0-1 0 0,-1 0 0 0 0,1 0 1 0 0,-1 0-1 0 0,0 0 1 0 0,1 0-1 0 0,-1 0 1 0 0,1 0-1 0 0,-1-1 1 0 0,0 1-64 0 0,49 11 1215 0 0,672 15 1914 0 0,-157-24-2494 0 0,-79-4-1165 0 0,-267-10-251 0 0,-9-7-5003 0 0,-194 13 4573 0 0,-8 0-22 0 0</inkml:trace>
  <inkml:trace contextRef="#ctx0" brushRef="#br0" timeOffset="8878.237">81 557 1088 0 0,'0'0'435'0'0,"0"0"-46"0"0,0 0-47 0 0,0 0-42 0 0,0 0-30 0 0,0 0-14 0 0,0 0-20 0 0,0 0-24 0 0,0 0-36 0 0,0 0-55 0 0,0 0 32 0 0,0 0-3 0 0,0 0-48 0 0,0 0-106 0 0,0 0-21 0 0,0 0 29 0 0,3-2 86 0 0,185-5 334 0 0,876-60-131 0 0,598-10-529 0 0,-499 77 137 0 0,-848-17 59 0 0,1218-146-177 0 0,1415 101-33 0 0,-2477 62 282 0 0,-98-12-59 0 0,1211-45-238 0 0,328-6 196 0 0,-706 33 860 0 0,-1182 33-724 0 0,-1 0 0 0 0,0 2-1 0 0,0 0 1 0 0,-1 2-1 0 0,0 0 1 0 0,0 1-1 0 0,0 2 1 0 0,-1 0-1 0 0,0 1 1 0 0,1 3-67 0 0,-7 1-5 0 0,-1 0 0 0 0,-1 1 1 0 0,0 0-1 0 0,-1 2 0 0 0,-1-1 0 0 0,0 1 1 0 0,-2 1-1 0 0,0 0 0 0 0,-1 0 0 0 0,0 0 1 0 0,-2 1-1 0 0,-1 0 0 0 0,0 1 0 0 0,-1-1 1 0 0,-2 1-1 0 0,0 0 0 0 0,-1 0 0 0 0,-1 0 1 0 0,-1-1-1 0 0,-1 1 0 0 0,0 0 0 0 0,-4 9 5 0 0,5 49 203 0 0,-2 69 127 0 0,-13 55 113 0 0,-35 559 1525 0 0,22-295-1405 0 0,20-397-3544 0 0,2-95 554 0 0,-3-2 1171 0 0</inkml:trace>
  <inkml:trace contextRef="#ctx0" brushRef="#br0" timeOffset="11381.122">52 482 916 0 0,'-16'-14'1872'0'0,"16"11"-1743"0"0,0 3 29 0 0,0 0-28 0 0,0 0-38 0 0,0 0 30 0 0,0 0-30 0 0,0 0-29 0 0,0 0-9 0 0,0 0-16 0 0,0 0 40 0 0,-5 4-74 0 0,2-1 9 0 0,0 0 0 0 0,0 0 0 0 0,1 0-1 0 0,-1 0 1 0 0,1 0 0 0 0,0 1 0 0 0,0-1-1 0 0,0 1 1 0 0,0-1 0 0 0,1 1 0 0 0,0 0-1 0 0,-1 0 1 0 0,1 0 0 0 0,1 0 0 0 0,-1 0-1 0 0,0 0 1 0 0,1 0 0 0 0,0 0 0 0 0,0 0-1 0 0,0 0 1 0 0,1 0 0 0 0,-1 0 0 0 0,2 2-13 0 0,-2-4-1 0 0,1 481 478 0 0,43 54-449 0 0,101 540 660 0 0,-99-799-821 0 0,-41-273 148 0 0,-1-1 0 0 0,1 0 0 0 0,0 0 1 0 0,0 0-1 0 0,0-1 0 0 0,1 0 0 0 0,-1 0 0 0 0,1 0 0 0 0,0-1 0 0 0,-1 0 0 0 0,1 0 1 0 0,0 0-1 0 0,1-1 0 0 0,-1 0 0 0 0,0 0 0 0 0,0 0 0 0 0,0-1 0 0 0,1 0 0 0 0,-1 0 0 0 0,0 0 1 0 0,0-1-1 0 0,1 0 0 0 0,-1-1 0 0 0,0 1 0 0 0,2-2-15 0 0,23 2 98 0 0,285-12 366 0 0,135-15-158 0 0,1317-87 261 0 0,-336-19 169 0 0,-309 36-745 0 0,947-3 225 0 0,-1465 103-21 0 0,-325 12-88 0 0,2123 78-56 0 0,-1516-92 187 0 0,-608-20-313 0 0,879-78 156 0 0,-579 5-55 0 0,-122 36-43 0 0,-135 32-85 0 0,-183 22 154 0 0,-79-17-130 0 0,25 13-1097 0 0,-85 2-2603 0 0,-2 1 2560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3:5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67 936 0 0,'0'0'244'0'0,"0"-17"1446"0"0,11-14-1342 0 0,-46 12-36 0 0,2 19-317 0 0,1 2-1 0 0,-1 0 0 0 0,1 3 0 0 0,0 0 0 0 0,0 2 1 0 0,-28 11 5 0 0,50-15 2 0 0,-6 0 9 0 0,-1 1 1 0 0,0 0-1 0 0,1 2 1 0 0,0 0-1 0 0,0 1 0 0 0,1 0 1 0 0,0 1-1 0 0,0 1 1 0 0,1 0-1 0 0,0 1 1 0 0,1 1-1 0 0,0 0 1 0 0,0 1-1 0 0,1 0 1 0 0,1 1-1 0 0,0 0 1 0 0,1 1-1 0 0,0 0 1 0 0,1 1-1 0 0,-4 8-11 0 0,-1 19 68 0 0,2 0 1 0 0,2 0-1 0 0,2 1 0 0 0,1 1 1 0 0,2-1-1 0 0,3 1 0 0 0,1 0 1 0 0,2 4-69 0 0,12 336 618 0 0,4-106-80 0 0,-15 55 130 0 0,5-130-423 0 0,-33 179 54 0 0,28-20 735 0 0,-1-357-1004 0 0,-1 0 0 0 0,1 0-1 0 0,0 0 1 0 0,1 0 0 0 0,-1 0 0 0 0,1 0-1 0 0,0-1 1 0 0,0 1 0 0 0,1 0 0 0 0,-1-1-1 0 0,1 0 1 0 0,0 0 0 0 0,0 0 0 0 0,1 0-1 0 0,-1 0 1 0 0,1-1 0 0 0,0 1 0 0 0,0-1-1 0 0,0 0 1 0 0,0 0 0 0 0,0 0 0 0 0,1-1-1 0 0,-1 0 1 0 0,1 1 0 0 0,-1-2 0 0 0,1 1-1 0 0,0 0 1 0 0,2-1-30 0 0,147 13-207 0 0,-134-14 86 0 0,235-37-3982 0 0,-211 27 2780 0 0,-1 0 36 0 0</inkml:trace>
  <inkml:trace contextRef="#ctx0" brushRef="#br0" timeOffset="5485.854">753 369 1016 0 0,'0'0'161'0'0,"0"0"-13"0"0,0 0 32 0 0,0 0-19 0 0,3 0 213 0 0,6 0-499 0 0,-5 0 3325 0 0,-4 0-3206 0 0,0 0-8 0 0,0 0 23 0 0,0 0 120 0 0,0 0-12 0 0,0 0-125 0 0,0 0-8 0 0,0 0 59 0 0,0 0 14 0 0,0 0-5 0 0,0 0 20 0 0,0 0 5 0 0,0 0-23 0 0,-7 0-175 0 0,3-1 111 0 0,0 0-1 0 0,-1 1 0 0 0,1 0 0 0 0,0 0 0 0 0,0 0 0 0 0,0 0 0 0 0,0 1 1 0 0,-1-1-1 0 0,1 1 0 0 0,0 0 0 0 0,0 1 0 0 0,0-1 0 0 0,0 1 0 0 0,1-1 1 0 0,-1 1-1 0 0,0 0 0 0 0,1 0 0 0 0,-1 1 0 0 0,1-1 0 0 0,-1 1 0 0 0,1 0 0 0 0,0 0 1 0 0,0 0-1 0 0,1 0 0 0 0,-1 0 0 0 0,1 1 0 0 0,-1-1 11 0 0,-38 117 177 0 0,21 62 399 0 0,75-12-201 0 0,12-18-287 0 0,-42-72 164 0 0,-24-76-213 0 0,0 1 0 0 0,-1 0-1 0 0,1 0 1 0 0,-1 0 0 0 0,-1 0 0 0 0,1-1-1 0 0,-1 1 1 0 0,1 0 0 0 0,-2 0 0 0 0,1-1-1 0 0,0 1 1 0 0,-1-1 0 0 0,0 1 0 0 0,0-1-1 0 0,0 1 1 0 0,0-1 0 0 0,-1 0-1 0 0,0 0 1 0 0,0 0 0 0 0,0-1 0 0 0,0 1-1 0 0,0-1 1 0 0,-1 1 0 0 0,0-1 0 0 0,1 0-1 0 0,-1-1 1 0 0,-1 1 0 0 0,1-1 0 0 0,0 1-1 0 0,0-1 1 0 0,-1 0 0 0 0,-3 0-39 0 0,7-2-58 0 0,-32-23-4369 0 0,33 16 3109 0 0</inkml:trace>
  <inkml:trace contextRef="#ctx0" brushRef="#br0" timeOffset="6341.368">901 1440 1160 0 0,'-1'-4'110'0'0,"0"1"1"0"0,0 0-1 0 0,0-1 0 0 0,-1 1 0 0 0,0 0 0 0 0,1 0 1 0 0,-1 0-1 0 0,0 0 0 0 0,-1 0 0 0 0,1 0 1 0 0,0 0-1 0 0,-1 1 0 0 0,0 0 0 0 0,1-1 0 0 0,-1 1 1 0 0,0 0-1 0 0,0 0 0 0 0,0 0 0 0 0,-1 1 1 0 0,1-1-1 0 0,0 1 0 0 0,-1-1 0 0 0,1 1 0 0 0,-1 0 1 0 0,-2 0-111 0 0,-3 0 29 0 0,1 0 0 0 0,-1 0 0 0 0,0 1 0 0 0,0 0 0 0 0,0 1 1 0 0,1 0-1 0 0,-1 0 0 0 0,0 1 0 0 0,1 0 0 0 0,-1 0 0 0 0,1 1 0 0 0,-1 0 1 0 0,1 0-1 0 0,0 1 0 0 0,1 1 0 0 0,-1-1 0 0 0,1 1 0 0 0,0 0 0 0 0,0 1 1 0 0,0-1-1 0 0,1 2 0 0 0,-1-1 0 0 0,2 0 0 0 0,-1 1 0 0 0,1 0 0 0 0,0 1 1 0 0,0-1-1 0 0,1 1 0 0 0,0 0 0 0 0,0 0 0 0 0,-2 8-29 0 0,-34 107 1733 0 0,41-122-1721 0 0,-1 0-1 0 0,0 0 1 0 0,1 1-1 0 0,-1-1 1 0 0,1 0 0 0 0,-1 0-1 0 0,1 0 1 0 0,-1 0-1 0 0,1 0 1 0 0,0 0 0 0 0,-1 0-1 0 0,1-1 1 0 0,0 1 0 0 0,0 0-1 0 0,0 0 1 0 0,0 0-1 0 0,0-1 1 0 0,0 1 0 0 0,0-1-1 0 0,0 1 1 0 0,0 0 0 0 0,0-1-1 0 0,0 0 1 0 0,0 1-1 0 0,0-1 1 0 0,0 0 0 0 0,1 1-1 0 0,-1-1 1 0 0,0 0-1 0 0,0 0 1 0 0,0 0 0 0 0,0 0-1 0 0,1 0 1 0 0,-1 0 0 0 0,0-1-1 0 0,0 1 1 0 0,0 0-1 0 0,0 0 1 0 0,0-1 0 0 0,0 1-1 0 0,1-1 1 0 0,-1 1-1 0 0,0-1 1 0 0,0 1 0 0 0,0-1-1 0 0,-1 0 1 0 0,1 0 0 0 0,0 1-1 0 0,0-2-11 0 0,57-27 280 0 0,66-85 119 0 0,-123 114-399 0 0,-1-1-1 0 0,0 0 1 0 0,0 1-1 0 0,0-1 1 0 0,0 0 0 0 0,0 1-1 0 0,1-1 1 0 0,-1 1-1 0 0,0-1 1 0 0,0 1-1 0 0,1-1 1 0 0,-1 1 0 0 0,0-1-1 0 0,1 1 1 0 0,-1-1-1 0 0,1 1 1 0 0,-1-1-1 0 0,0 1 1 0 0,1-1-1 0 0,-1 1 1 0 0,1 0 0 0 0,-1-1-1 0 0,1 1 1 0 0,0 0-1 0 0,-1 0 1 0 0,1-1-1 0 0,-1 1 1 0 0,1 0-1 0 0,-1 0 1 0 0,1 0 0 0 0,0-1-1 0 0,-1 1 1 0 0,1 0-1 0 0,-1 0 1 0 0,1 0-1 0 0,0 0 1 0 0,-1 0-1 0 0,1 0 1 0 0,0 1 0 0 0,-1-1-1 0 0,1 0 1 0 0,-1 0-1 0 0,1 0 1 0 0,-1 1-1 0 0,1-1 1 0 0,0 0 0 0 0,-1 0-1 0 0,1 1 1 0 0,-1-1-1 0 0,1 0 1 0 0,-1 1-1 0 0,1-1 1 0 0,-1 1-1 0 0,0-1 1 0 0,1 1 0 0 0,-1-1-1 0 0,1 1 1 0 0,-1-1-1 0 0,0 1 1 0 0,0-1-1 0 0,1 1 1 0 0,-1-1-1 0 0,0 1 1 0 0,0 0 0 0 0,0-1-1 0 0,1 1 1 0 0,-1-1-1 0 0,0 1 1 0 0,0 0-1 0 0,0-1 1 0 0,5 10-89 0 0,57 49-1178 0 0,-7-42-2452 0 0,-42-16 2373 0 0</inkml:trace>
  <inkml:trace contextRef="#ctx0" brushRef="#br0" timeOffset="7292.141">941 81 1132 0 0,'2'-27'2254'0'0,"-3"45"-1364"0"0,-6 294-626 0 0,20-191 215 0 0,33-168 483 0 0,31-1-812 0 0,-75 47-281 0 0,24 23-88 0 0,-29-14 195 0 0,-1 1 0 0 0,0 0 0 0 0,-1-1 0 0 0,0 0 0 0 0,0 0 0 0 0,-1 0 0 0 0,0-1 0 0 0,0 1 0 0 0,0-2 0 0 0,-1 1 0 0 0,0-1 0 0 0,-1 0 0 0 0,1 0 0 0 0,-1-1 0 0 0,0 0 0 0 0,-1 0 0 0 0,1-1 0 0 0,-1 0 0 0 0,0-1 0 0 0,0 0 0 0 0,0 0-1 0 0,-1 0 25 0 0,9-3-691 0 0,1 0-468 0 0,0 0-79 0 0</inkml:trace>
  <inkml:trace contextRef="#ctx0" brushRef="#br0" timeOffset="9127.337">1391 553 1028 0 0,'0'0'321'0'0,"0"0"41"0"0,5-22 1233 0 0,22-8-1229 0 0,-27 28-322 0 0,0 1-1 0 0,-1-1 1 0 0,1 1-1 0 0,-1-1 1 0 0,1 1 0 0 0,-1-1-1 0 0,0 1 1 0 0,0 0-1 0 0,1-1 1 0 0,-1 1-1 0 0,0 0 1 0 0,0 0-1 0 0,0 0 1 0 0,0 0-1 0 0,-1 0 1 0 0,1 0-1 0 0,0 0 1 0 0,0 0-1 0 0,-1 0 1 0 0,1 0-1 0 0,0 1 1 0 0,-1-1-1 0 0,1 0 1 0 0,-1 1 0 0 0,1-1-1 0 0,-1 1 1 0 0,1 0-1 0 0,-1-1 1 0 0,1 1-1 0 0,-1 0 1 0 0,1 0-1 0 0,-1 0 1 0 0,1 0-1 0 0,-1 0 1 0 0,0 1-44 0 0,-22-9-182 0 0,23 7 238 0 0,1 1 8 0 0,-18 3-38 0 0,10 8 4 0 0,1 1 1 0 0,1 0-1 0 0,0 0 1 0 0,1 0-1 0 0,0 1 1 0 0,0 0 0 0 0,2 0-1 0 0,0 0 1 0 0,0 0-1 0 0,1 1 1 0 0,1-1-1 0 0,0 1 1 0 0,1-1-1 0 0,0 1 1 0 0,1-1-1 0 0,1 1 1 0 0,1 6-31 0 0,-1 38 82 0 0,36 289 794 0 0,-37-347-866 0 0,-1 0 0 0 0,0 0 0 0 0,1-1 1 0 0,-1 1-1 0 0,1 0 0 0 0,-1 0 0 0 0,1 0 1 0 0,-1 0-1 0 0,0 0 0 0 0,1 0 0 0 0,-1 0 1 0 0,1 1-1 0 0,-1-1 0 0 0,1 0 0 0 0,-1 0 1 0 0,0 0-1 0 0,1 0 0 0 0,-1 0 0 0 0,1 1 1 0 0,-1-1-1 0 0,0 0 0 0 0,1 0 0 0 0,-1 1 1 0 0,0-1-1 0 0,1 0 0 0 0,-1 0 0 0 0,0 1 1 0 0,0-1-1 0 0,1 0 0 0 0,-1 1 0 0 0,0-1 1 0 0,0 1-1 0 0,1-1 0 0 0,-1 0 0 0 0,0 1 1 0 0,0-1-1 0 0,0 1 0 0 0,0-1 0 0 0,0 0 1 0 0,0 1-1 0 0,0-1 0 0 0,1 1 1 0 0,-1-1-1 0 0,0 1 0 0 0,0-1 0 0 0,-1 0 1 0 0,1 1-1 0 0,0-1 0 0 0,0 1 0 0 0,0-1 1 0 0,0 1-1 0 0,0-1-10 0 0,25-49 106 0 0,-10 17-71 0 0,41-44-185 0 0,-32 127 120 0 0,-22-43-185 0 0,1-1 1 0 0,0 1 0 0 0,0-1-1 0 0,1 0 1 0 0,0 0 0 0 0,0 0 0 0 0,1-1-1 0 0,0 1 1 0 0,0-1 0 0 0,0 0-1 0 0,1 0 1 0 0,0-1 0 0 0,0 0 0 0 0,0 0-1 0 0,1 0 1 0 0,0-1 0 0 0,1 1 214 0 0,-3-2-1244 0 0</inkml:trace>
  <inkml:trace contextRef="#ctx0" brushRef="#br0" timeOffset="9777.207">1745 646 936 0 0,'5'5'128'0'0,"0"1"-1"0"0,-1-1 1 0 0,1 1-1 0 0,-1 0 1 0 0,0 0-1 0 0,0 0 1 0 0,-1 1-1 0 0,0-1 1 0 0,0 1-1 0 0,-1 0 1 0 0,1-1-1 0 0,-1 1 1 0 0,-1 1-1 0 0,0-1 1 0 0,0 0-1 0 0,0 0 1 0 0,-1 0-1 0 0,0 0 1 0 0,0 1-1 0 0,0-1 1 0 0,-2 3-128 0 0,-40 92 1192 0 0,82-196-1518 0 0,50-43-207 0 0,-154 249 532 0 0,63-111-2 0 0,0 1 0 0 0,0-1 0 0 0,0 1 0 0 0,1-1 0 0 0,-1 1 0 0 0,0 0 0 0 0,1-1 0 0 0,-1 1 0 0 0,1 0 0 0 0,0 0 0 0 0,0-1 0 0 0,-1 1 0 0 0,1 0 0 0 0,0 0-1 0 0,0 0 1 0 0,1-1 0 0 0,-1 1 0 0 0,0 0 0 0 0,1 0 0 0 0,-1-1 0 0 0,1 1 0 0 0,-1 0 0 0 0,1-1 0 0 0,0 1 0 0 0,0-1 0 0 0,-1 1 0 0 0,1-1 0 0 0,0 1 0 0 0,1-1 0 0 0,-1 1 0 0 0,0-1 0 0 0,0 0 0 0 0,0 0 0 0 0,1 1 0 0 0,-1-1 0 0 0,1 0 0 0 0,-1 0 0 0 0,1-1 0 0 0,-1 1 0 0 0,1 0 0 0 0,0 0 0 0 0,-1-1 0 0 0,1 1 0 0 0,0-1 0 0 0,-1 1 0 0 0,1-1 0 0 0,0 0 0 0 0,0 0 0 0 0,0 0 0 0 0,-1 0 0 0 0,1 0 0 0 0,1 0 3 0 0,35 2-767 0 0,-20-2-363 0 0</inkml:trace>
  <inkml:trace contextRef="#ctx0" brushRef="#br0" timeOffset="10026.121">2185 625 976 0 0,'-14'310'3102'0'0,"8"-282"-3127"0"0,5-21-65 0 0,1 0 0 0 0,-1 0 1 0 0,-1 0-1 0 0,1 0 0 0 0,-1-1 0 0 0,-1 1 1 0 0,1 0-1 0 0,-1-1 0 0 0,0 0 0 0 0,-1 1 1 0 0,1-1-1 0 0,-1 0 0 0 0,0-1 0 0 0,-1 1 1 0 0,1-1-1 0 0,-1 0 0 0 0,0 0 0 0 0,-1 0 0 0 0,1-1 1 0 0,-1 0-1 0 0,0 0 0 0 0,0 0 90 0 0,-15 4-1202 0 0</inkml:trace>
  <inkml:trace contextRef="#ctx0" brushRef="#br0" timeOffset="10446.24">1513 711 1004 0 0,'-4'6'118'0'0,"0"0"1"0"0,1 1-1 0 0,-1-1 0 0 0,2 1 0 0 0,-1 0 0 0 0,1 0 1 0 0,0 0-1 0 0,0 0 0 0 0,1 0 0 0 0,0 0 1 0 0,0 0-1 0 0,1 0 0 0 0,0 1 0 0 0,0-1 0 0 0,0 0 1 0 0,1 0-1 0 0,0 1 0 0 0,1-1 0 0 0,0 0 1 0 0,0 0-1 0 0,0 0 0 0 0,1-1 0 0 0,0 1 0 0 0,0-1 1 0 0,1 1-1 0 0,0-1 0 0 0,0 0 0 0 0,0 0 1 0 0,1-1-1 0 0,0 1 0 0 0,0-1 0 0 0,0 0 0 0 0,5 3-118 0 0,14 12 28 0 0,1-1 0 0 0,1-1 0 0 0,0-2 0 0 0,1-1-1 0 0,1-1 1 0 0,0-1 0 0 0,9 2-28 0 0,76 21-1927 0 0,-74-31 674 0 0</inkml:trace>
  <inkml:trace contextRef="#ctx0" brushRef="#br0" timeOffset="23256.956">1468 2324 948 0 0,'-24'-3'4653'0'0,"49"-4"-3692"0"0,53-4-982 0 0,60-1-90 0 0,-80 10-2437 0 0,-56 2 1306 0 0,-2 0 6 0 0</inkml:trace>
  <inkml:trace contextRef="#ctx0" brushRef="#br0" timeOffset="23508.744">1505 2531 1688 0 0,'24'1'780'0'0,"1"1"-192"0"0,-12-2-16 0 0,9 0-212 0 0,6 0-60 0 0,0 0-108 0 0,36-14-28 0 0,-35 11-364 0 0,8-4-320 0 0,-2 1-684 0 0,-1 0 16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4:05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162 826 1048 0 0,'-12'5'238'0'0,"-1"1"-1"0"0,1 0 1 0 0,0 1 0 0 0,1 0-1 0 0,0 0 1 0 0,0 2-1 0 0,0-1 1 0 0,1 1 0 0 0,1 1-1 0 0,-1 0 1 0 0,1 0 0 0 0,1 1-1 0 0,0 0 1 0 0,1 1-1 0 0,0 0-237 0 0,7-11 21 0 0,0 0-1 0 0,0 0 0 0 0,0 0 0 0 0,0 0 1 0 0,1 1-1 0 0,-1-1 0 0 0,0 0 0 0 0,1 0 0 0 0,-1 0 1 0 0,1 0-1 0 0,-1 0 0 0 0,1 0 0 0 0,-1 0 1 0 0,1 0-1 0 0,0 0 0 0 0,0 0 0 0 0,-1 0 1 0 0,1 0-1 0 0,0-1 0 0 0,0 1 0 0 0,0 0 1 0 0,0 0-1 0 0,0-1 0 0 0,0 1 0 0 0,0-1 0 0 0,0 1 1 0 0,0-1-1 0 0,0 1 0 0 0,0-1 0 0 0,0 0 1 0 0,1 1-1 0 0,-1-1 0 0 0,0 0 0 0 0,0 0 1 0 0,0 0-1 0 0,0 0 0 0 0,1 0 0 0 0,-1 0 0 0 0,0 0 1 0 0,0-1-1 0 0,0 1 0 0 0,0 0 0 0 0,0 0 1 0 0,1-1-1 0 0,-1 1 0 0 0,0-1 0 0 0,0 1 1 0 0,0-1-21 0 0,58-11 29 0 0,-50 6-31 0 0,0 1 0 0 0,0-1 0 0 0,-1-1 0 0 0,1 0 0 0 0,-1 0 0 0 0,-1-1 0 0 0,1 1 0 0 0,-2-2 0 0 0,1 1 0 0 0,-1-1 0 0 0,0 0 0 0 0,-1 0 0 0 0,0-1 1 0 0,0 1-1 0 0,-1-1 0 0 0,0 0 0 0 0,-1 0 0 0 0,0-1 0 0 0,-1 1 0 0 0,0-1 0 0 0,0 1 0 0 0,-1-1 0 0 0,-1 0 0 0 0,0 0 0 0 0,0 1 0 0 0,-1-1 0 0 0,-1 0 1 0 0,-1-6 1 0 0,2 13 35 0 0,1 0 1 0 0,-2 1-1 0 0,1-1 1 0 0,0 1-1 0 0,-1-1 1 0 0,1 1 0 0 0,-1-1-1 0 0,0 1 1 0 0,0 0-1 0 0,-1 0 1 0 0,1 0-1 0 0,0 0 1 0 0,-1 0 0 0 0,0 0-1 0 0,0 1 1 0 0,0-1-1 0 0,0 1 1 0 0,0 0-1 0 0,0 0 1 0 0,-1 0 0 0 0,1 1-1 0 0,0-1 1 0 0,-1 1-1 0 0,0-1 1 0 0,-1 1-36 0 0,5 1 60 0 0,0 0-22 0 0,-23 15 84 0 0,19-7-116 0 0,1 0 0 0 0,0 1 0 0 0,0-1 0 0 0,1 1 0 0 0,0 0 0 0 0,1-1 0 0 0,0 1 0 0 0,0 0 0 0 0,0 0 0 0 0,1 0 0 0 0,1 0 0 0 0,0 0 0 0 0,0 0 0 0 0,1-1 0 0 0,-1 1 0 0 0,2 0 0 0 0,0-1 0 0 0,0 1 0 0 0,0-1 0 0 0,3 4-6 0 0,2 13 31 0 0,80 164-631 0 0,-81-185-2841 0 0,-7-4 1987 0 0</inkml:trace>
  <inkml:trace contextRef="#ctx0" brushRef="#br0" timeOffset="420.059">337 815 1036 0 0,'40'60'2588'0'0,"-26"52"-242"0"0,48-190-1992 0 0,-18 15-363 0 0,-44 62 58 0 0,-32 33-112 0 0,31-29 37 0 0,0 1-1 0 0,0 0 0 0 0,0 0 0 0 0,1 0 1 0 0,-1 0-1 0 0,1 0 0 0 0,0 0 1 0 0,0 0-1 0 0,1 0 0 0 0,-1 0 1 0 0,1 0-1 0 0,-1-1 0 0 0,1 1 0 0 0,1 0 1 0 0,-1 0-1 0 0,0 0 0 0 0,1-1 1 0 0,0 1-1 0 0,0-1 0 0 0,0 1 1 0 0,0-1-1 0 0,0 0 0 0 0,1 0 0 0 0,0 0 1 0 0,-1 0-1 0 0,1 0 0 0 0,0-1 1 0 0,0 1-1 0 0,1-1 0 0 0,-1 0 0 0 0,0 0 1 0 0,1 0-1 0 0,-1 0 0 0 0,1-1 1 0 0,0 1-1 0 0,0-1 0 0 0,-1 0 1 0 0,1 0-1 0 0,0 0 0 0 0,0-1 0 0 0,1 1 27 0 0,59 15-2951 0 0,-50-12 1584 0 0</inkml:trace>
  <inkml:trace contextRef="#ctx0" brushRef="#br0" timeOffset="1260.075">815 823 1240 0 0,'0'0'367'0'0,"0"0"-7"0"0,0 0 110 0 0,0 0 19 0 0,0 0-5 0 0,0 0-68 0 0,0 0-112 0 0,0 0 54 0 0,3-3-8 0 0,8-3-250 0 0,-1 1 0 0 0,1 0 0 0 0,0 0-1 0 0,0 1 1 0 0,1 1 0 0 0,-1 0 0 0 0,1 0-1 0 0,0 1 1 0 0,0 1 0 0 0,-1 0 0 0 0,6 0-100 0 0,36-6 48 0 0,44-7-1768 0 0,-95 14 870 0 0,-2 0-448 0 0</inkml:trace>
  <inkml:trace contextRef="#ctx0" brushRef="#br0" timeOffset="1510.029">1012 989 1180 0 0,'26'3'764'0'0,"-2"-3"-104"0"0,-12 0-80 0 0,9 0-548 0 0,3 0-68 0 0,2 0-280 0 0,1 0-404 0 0,29-10-588 0 0</inkml:trace>
  <inkml:trace contextRef="#ctx0" brushRef="#br0" timeOffset="2977.55">1918 632 1164 0 0,'0'0'438'0'0,"0"0"-50"0"0,16-2 994 0 0,-12-10 3721 0 0,13 39-5159 0 0,14 246 312 0 0,-12-173 157 0 0,-14-51 317 0 0,-2-23-1548 0 0,-2-28-3284 0 0,-1-4 2697 0 0,1-1 32 0 0</inkml:trace>
  <inkml:trace contextRef="#ctx0" brushRef="#br0" timeOffset="3369.604">1972 659 1388 0 0,'21'-55'3209'0'0,"102"-27"-1426"0"0,8 47-2131 0 0,-129 35-215 0 0,-2 0-280 0 0,2 0-120 0 0,6 0-380 0 0</inkml:trace>
  <inkml:trace contextRef="#ctx0" brushRef="#br0" timeOffset="3632.961">1978 935 948 0 0,'0'3'728'0'0,"2"2"4"0"0,-2-2-184 0 0,3 1-44 0 0,2-2 4 0 0,1 1-68 0 0,1-3-44 0 0,14-5-16 0 0,-10 5-152 0 0,26-9-159 0 0,-13 5-9 0 0,3-4-425 0 0,2-2-259 0 0,-4 1 36 0 0,1 0-936 0 0,-4-6 128 0 0</inkml:trace>
  <inkml:trace contextRef="#ctx0" brushRef="#br0" timeOffset="4410.531">2523 623 888 0 0,'4'0'97'0'0,"1"0"-1"0"0,0 0 1 0 0,0 1 0 0 0,0-1 0 0 0,0 1-1 0 0,0 0 1 0 0,-1 1 0 0 0,1-1-1 0 0,0 1 1 0 0,-1 0 0 0 0,1 0 0 0 0,-1 0-1 0 0,0 0 1 0 0,1 1 0 0 0,-1 0-1 0 0,-1 0 1 0 0,1 0 0 0 0,0 0-1 0 0,-1 1 1 0 0,1 0 0 0 0,-1-1 0 0 0,0 1-1 0 0,0 0 1 0 0,-1 0 0 0 0,1 1-1 0 0,-1-1 1 0 0,0 0 0 0 0,0 1-1 0 0,0 0 1 0 0,-1-1 0 0 0,0 1 0 0 0,0 0-1 0 0,0 0 1 0 0,0 0 0 0 0,-1-1-1 0 0,1 1 1 0 0,-1 0 0 0 0,-1 0 0 0 0,1 0-1 0 0,-1 0 1 0 0,0 0 0 0 0,0 0-1 0 0,0-1 1 0 0,0 1 0 0 0,-1 0-1 0 0,0-1 1 0 0,0 1-97 0 0,-4 5 104 0 0,-1-1-1 0 0,1 1 0 0 0,-2-1 1 0 0,1-1-1 0 0,-1 1 1 0 0,-1-1-1 0 0,1 0 1 0 0,-1-1-1 0 0,-1 0 1 0 0,1-1-1 0 0,-1 0 0 0 0,0 0 1 0 0,-1-1-1 0 0,-5 2-103 0 0,53-40-845 0 0,170-105-2241 0 0,-138 81 3085 0 0,-68 57 116 0 0,-1 0 66 0 0,0 0-54 0 0,-52-1 1326 0 0,49 2-1425 0 0,-1-1 1 0 0,1 1-1 0 0,-1 0 0 0 0,1 0 0 0 0,0 0 0 0 0,0 1 1 0 0,-1-1-1 0 0,1 1 0 0 0,0-1 0 0 0,0 1 1 0 0,0 0-1 0 0,1 0 0 0 0,-1 1 0 0 0,0-1 0 0 0,1 1 1 0 0,0-1-1 0 0,-1 1 0 0 0,1 0 0 0 0,0 0 1 0 0,0-1-1 0 0,1 1 0 0 0,-1 1 0 0 0,1-1 1 0 0,-1 0-1 0 0,1 0 0 0 0,0 1 0 0 0,0-1 0 0 0,0 0 1 0 0,1 1-1 0 0,-1-1 0 0 0,1 1 0 0 0,0-1 1 0 0,0 1-1 0 0,0-1 0 0 0,0 1 0 0 0,1-1 0 0 0,0 1 1 0 0,-1-1-1 0 0,1 1 0 0 0,0-1 0 0 0,1 0 1 0 0,-1 1-29 0 0,3 2-11 0 0,0-1 0 0 0,1 1 0 0 0,-1-1 0 0 0,1 0 0 0 0,0-1 0 0 0,0 1 0 0 0,0-1 0 0 0,1 0 1 0 0,-1-1-1 0 0,1 1 0 0 0,0-1 0 0 0,0 0 0 0 0,0 0 0 0 0,1-1 0 0 0,-1 0 0 0 0,1 0 1 0 0,1 0 10 0 0,74 7-3445 0 0,-67-9 2280 0 0</inkml:trace>
  <inkml:trace contextRef="#ctx0" brushRef="#br0" timeOffset="4721.866">3195 527 868 0 0,'61'231'2732'0'0,"-58"-222"-2610"0"0,0-1 1 0 0,-1 1 0 0 0,-1 0 0 0 0,1 0 0 0 0,-2 0 0 0 0,1 0 0 0 0,-1 0-1 0 0,0 0 1 0 0,-1 0 0 0 0,0 0 0 0 0,0 0 0 0 0,-1 0 0 0 0,-1 0-1 0 0,1 0 1 0 0,-1-1 0 0 0,-1 1 0 0 0,1-1 0 0 0,-5 6-123 0 0,4-8-112 0 0,-1 0-1 0 0,1-1 1 0 0,-1 1 0 0 0,-1-1 0 0 0,1-1 0 0 0,-1 1 0 0 0,0-1 0 0 0,0 0-1 0 0,0 0 1 0 0,0-1 0 0 0,-1 1 0 0 0,0-2 0 0 0,1 1 0 0 0,-1-1 0 0 0,0 0-1 0 0,-1 0 113 0 0,-27 5-1196 0 0,-2-3-44 0 0</inkml:trace>
  <inkml:trace contextRef="#ctx0" brushRef="#br0" timeOffset="5017.796">2247 794 876 0 0,'-8'26'516'0'0,"5"2"-84"0"0,3-14 88 0 0,0 5-68 0 0,24 28-64 0 0,-8-26-44 0 0,5 1-48 0 0,5 1-252 0 0,4-2-68 0 0,-1-5-356 0 0,1-1-832 0 0,4-4-152 0 0</inkml:trace>
  <inkml:trace contextRef="#ctx0" brushRef="#br0" timeOffset="5902.66">2411 628 1160 0 0,'-20'0'244'0'0,"-13"34"-104"0"0,14-19 84 0 0,1 3-36 0 0,0-3-36 0 0,4 5-8 0 0,3 1 0 0 0,-2 3-116 0 0,2-5 28 0 0,1 2-360 0 0,2-4-260 0 0,0 1 28 0 0</inkml:trace>
  <inkml:trace contextRef="#ctx0" brushRef="#br0" timeOffset="7379.599">1782 347 988 0 0,'-24'-1'328'0'0,"20"0"-296"0"0,-30 13 580 0 0,-5 132 622 0 0,20 277 154 0 0,37-255-776 0 0,54 242 1150 0 0,-72-404-1751 0 0,1 0 1 0 0,-1 0-1 0 0,1 0 0 0 0,0 0 1 0 0,1 0-1 0 0,-1-1 0 0 0,0 1 1 0 0,1 0-1 0 0,0-1 0 0 0,0 1 1 0 0,0-1-1 0 0,0 0 0 0 0,1 0 1 0 0,0 0-1 0 0,-1 0 0 0 0,1 0 1 0 0,0 0-1 0 0,0-1 0 0 0,0 1 1 0 0,1-1-1 0 0,-1 0 0 0 0,0 0 1 0 0,1 0-1 0 0,0 0 0 0 0,-1-1 1 0 0,1 1-1 0 0,0-1 0 0 0,0 0 1 0 0,0 0-1 0 0,-1-1 0 0 0,1 1 1 0 0,0-1-1 0 0,0 0 0 0 0,0 0 1 0 0,0 0-1 0 0,3-1-11 0 0,16 2-400 0 0,0-2 1 0 0,0 0-1 0 0,0-2 0 0 0,0-1 0 0 0,0 0 1 0 0,0-2-1 0 0,-1-1 0 0 0,15-6 400 0 0,-30 10-231 0 0,40-13-1026 0 0,0 0 31 0 0</inkml:trace>
  <inkml:trace contextRef="#ctx0" brushRef="#br0" timeOffset="8248.749">3281 254 1216 0 0,'-2'-1'2299'0'0,"157"-14"-265"0"0,-148 18-2022 0 0,0 0 1 0 0,0 1-1 0 0,0-1 0 0 0,0 2 1 0 0,0-1-1 0 0,-1 1 0 0 0,0 0 1 0 0,0 0-1 0 0,0 1 0 0 0,-1-1 1 0 0,0 1-1 0 0,0 1 0 0 0,0-1 1 0 0,-1 1-1 0 0,0-1 0 0 0,0 1 1 0 0,0 1-1 0 0,-1-1 0 0 0,0 0 1 0 0,-1 1-1 0 0,1 2-12 0 0,142 595 2495 0 0,-129-525-1849 0 0,-3 1 0 0 0,-3 0 0 0 0,-2 69-646 0 0,-11-144-14 0 0,0-1-1 0 0,0 0 1 0 0,0 0 0 0 0,-1 0-1 0 0,0-1 1 0 0,0 1 0 0 0,0-1-1 0 0,0 0 1 0 0,-1 0 0 0 0,1-1-1 0 0,-1 1 1 0 0,0-1 0 0 0,0 0-1 0 0,-1 0 1 0 0,1-1 0 0 0,0 1-1 0 0,-1-1 1 0 0,0 0 0 0 0,1-1 0 0 0,-1 0-1 0 0,0 1 1 0 0,0-2 0 0 0,0 1-1 0 0,0-1 1 0 0,0 0 0 0 0,1 0-1 0 0,-6-1 15 0 0,-32-4-1721 0 0,18-10-2234 0 0,24 12 2619 0 0,3-1 14 0 0</inkml:trace>
  <inkml:trace contextRef="#ctx0" brushRef="#br0" timeOffset="8946.72">4083 1544 1292 0 0,'-3'-3'101'0'0,"0"0"-1"0"0,-1-1 1 0 0,1 1 0 0 0,-1 0-1 0 0,1 1 1 0 0,-1-1 0 0 0,0 1 0 0 0,0-1-1 0 0,0 1 1 0 0,0 1 0 0 0,0-1-1 0 0,-1 0 1 0 0,1 1 0 0 0,-1 0-1 0 0,1 0 1 0 0,-1 0 0 0 0,1 1-1 0 0,-1-1 1 0 0,1 1 0 0 0,-1 0-1 0 0,1 0 1 0 0,-1 1 0 0 0,1-1-1 0 0,-1 1 1 0 0,1 0 0 0 0,-1 0-1 0 0,1 1 1 0 0,-2 0-101 0 0,-6 1 91 0 0,0 1-1 0 0,1 0 1 0 0,-1 0 0 0 0,1 2 0 0 0,0-1-1 0 0,0 1 1 0 0,0 1 0 0 0,1 0-1 0 0,0 0 1 0 0,1 1 0 0 0,-1 1-1 0 0,1-1 1 0 0,1 1 0 0 0,0 1 0 0 0,0 0-1 0 0,1 0 1 0 0,0 0 0 0 0,1 1-1 0 0,0 0 1 0 0,1 0 0 0 0,0 0-1 0 0,0 1 1 0 0,1 0 0 0 0,1 0 0 0 0,0 0-1 0 0,1 0 1 0 0,0 0 0 0 0,1 3-91 0 0,3-11 35 0 0,0-1 0 0 0,0 0 0 0 0,1 0 1 0 0,-1 0-1 0 0,1 0 0 0 0,0 0 0 0 0,-1 0 1 0 0,2-1-1 0 0,-1 1 0 0 0,0-1 0 0 0,0 0 1 0 0,1 0-1 0 0,-1 0 0 0 0,1-1 0 0 0,-1 1 1 0 0,1-1-1 0 0,0 0 0 0 0,0 0 0 0 0,-1 0 1 0 0,1 0-1 0 0,0-1 0 0 0,0 1 0 0 0,0-1 1 0 0,0 0-1 0 0,0 0 0 0 0,0-1 0 0 0,0 1 1 0 0,0-1-1 0 0,-1 0 0 0 0,1 0 0 0 0,0 0 1 0 0,3-2-36 0 0,14-2 0 0 0,0-2 0 0 0,-1 0 0 0 0,0-1 0 0 0,-1-2 0 0 0,0 1 0 0 0,0-2 0 0 0,-1-1 0 0 0,0 0 0 0 0,-1-1 1 0 0,-1-1-1 0 0,0-1 0 0 0,-1 0 0 0 0,0-1 0 0 0,-2 0 0 0 0,0-1 0 0 0,3-5 0 0 0,-12 38-43 0 0,90 36-1209 0 0,-22-45-2592 0 0,-69-7 2443 0 0</inkml:trace>
  <inkml:trace contextRef="#ctx0" brushRef="#br0" timeOffset="9877.347">3721 1 1112 0 0,'2'7'3042'0'0,"9"28"-2877"0"0,-3 253 774 0 0,14-176-1137 0 0,-22-98 103 0 0,1-14 127 0 0,-1 0 0 0 0,1 0-1 0 0,-1 0 1 0 0,0 0 0 0 0,1-1 0 0 0,-1 1 0 0 0,1 0 0 0 0,-1 0 0 0 0,0 0 0 0 0,1 0 0 0 0,-1 0 0 0 0,1 0-1 0 0,-1 0 1 0 0,1 0 0 0 0,-1 0 0 0 0,0 0 0 0 0,1 0 0 0 0,-1 1 0 0 0,1-1 0 0 0,-1 0 0 0 0,0 0 0 0 0,1 0-1 0 0,-1 0 1 0 0,0 1 0 0 0,1-1 0 0 0,-1 0 0 0 0,0 0 0 0 0,1 1 0 0 0,-1-1 0 0 0,0 0 0 0 0,1 1-1 0 0,-1-1 1 0 0,0 0 0 0 0,0 1 0 0 0,1-1 0 0 0,-1 0 0 0 0,0 1 0 0 0,0-1 0 0 0,0 1 0 0 0,0-1 0 0 0,1 0-1 0 0,-1 1 1 0 0,0-1 0 0 0,0 1 0 0 0,0-1 0 0 0,0 0 0 0 0,0 1 0 0 0,0-1 0 0 0,0 1 0 0 0,0-1 0 0 0,0 1-1 0 0,0-1 1 0 0,0 0 0 0 0,-1 1-32 0 0,10-12 12 0 0,1 1-1 0 0,0 0 1 0 0,0 0-1 0 0,1 1 1 0 0,1 1-1 0 0,-1 0 0 0 0,1 0 1 0 0,0 1-1 0 0,1 1 1 0 0,0 0-1 0 0,0 1 1 0 0,0 0-1 0 0,0 1 1 0 0,1 0-1 0 0,0 1 1 0 0,0 1-1 0 0,8-1-11 0 0,-19 3 1 0 0,1 0 0 0 0,-1 0 0 0 0,0 0 1 0 0,1 0-1 0 0,-1 0 0 0 0,0 0 0 0 0,1 1 0 0 0,-1 0 0 0 0,0 0 1 0 0,0 0-1 0 0,0 0 0 0 0,0 0 0 0 0,0 1 0 0 0,0-1 0 0 0,0 1 1 0 0,0 0-1 0 0,0 0 0 0 0,-1 0 0 0 0,1 0 0 0 0,-1 0 0 0 0,1 0 1 0 0,-1 1-1 0 0,0-1 0 0 0,0 1 0 0 0,0 0 0 0 0,0 0 0 0 0,0 0 1 0 0,-1 0-1 0 0,0 0 0 0 0,1 0 0 0 0,-1 0 0 0 0,0 0 0 0 0,0 0 0 0 0,-1 1 1 0 0,1-1-1 0 0,-1 0 0 0 0,1 0 0 0 0,-1 1 0 0 0,0 1-1 0 0,-5 2-9 0 0,-1 0-1 0 0,1 0 1 0 0,-1-1 0 0 0,0 1-1 0 0,-1-1 1 0 0,1 0-1 0 0,-1-1 1 0 0,0 0-1 0 0,-1 0 1 0 0,1 0-1 0 0,-1-1 1 0 0,0 0 0 0 0,0-1-1 0 0,0 0 1 0 0,-4 1 9 0 0,-86 14-3158 0 0,81-18 1650 0 0</inkml:trace>
  <inkml:trace contextRef="#ctx0" brushRef="#br0" timeOffset="14326.602">780 2127 1428 0 0,'-13'5'157'0'0,"1"2"1"0"0,0-1-1 0 0,0 2 0 0 0,0 0 1 0 0,1 0-1 0 0,1 1 0 0 0,-1 0 1 0 0,1 1-1 0 0,1 0 0 0 0,0 0 1 0 0,0 1-1 0 0,1 1 0 0 0,0-1 1 0 0,1 1-1 0 0,1 0 0 0 0,0 1 1 0 0,0 0-1 0 0,1 0 0 0 0,1 0 1 0 0,0 0-1 0 0,1 1 0 0 0,0 0 1 0 0,1-1-1 0 0,1 1 0 0 0,0 0 1 0 0,1 0-1 0 0,0 0 0 0 0,2 0 1 0 0,-1 0-1 0 0,1-1 0 0 0,1 1 1 0 0,2 4-158 0 0,0-8 22 0 0,1 1 0 0 0,1-1 0 0 0,-1 0 0 0 0,2-1 0 0 0,-1 1 0 0 0,1-1 0 0 0,1-1 0 0 0,-1 0 0 0 0,2 0 0 0 0,-1-1 0 0 0,1 0 0 0 0,0 0 0 0 0,0-1 0 0 0,5 2-22 0 0,-8-5-286 0 0,0 0 0 0 0,0 0 0 0 0,0 0-1 0 0,0-1 1 0 0,0-1 0 0 0,1 1 0 0 0,-1-1 0 0 0,0 0 0 0 0,1 0 0 0 0,-1-1-1 0 0,1 0 1 0 0,-1-1 0 0 0,1 0 0 0 0,-1 0 0 0 0,2 0 286 0 0,27-12-1299 0 0</inkml:trace>
  <inkml:trace contextRef="#ctx0" brushRef="#br0" timeOffset="14977.541">993 2185 1164 0 0,'0'0'416'0'0,"0"0"-17"0"0,3 6 1813 0 0,41 330-357 0 0,-42-315-1843 0 0,3 13 1727 0 0,10-53-698 0 0,-10 6-995 0 0,0 0-1 0 0,0 0 1 0 0,1 1-1 0 0,0 0 1 0 0,2 0 0 0 0,-1 1-1 0 0,1-1 1 0 0,1 2-1 0 0,0-1 1 0 0,0 1-1 0 0,1 1 1 0 0,0 0-1 0 0,1 0 1 0 0,0 1 0 0 0,9-6-46 0 0,-16 14 3 0 0,-1 0 0 0 0,1 1 1 0 0,0-1-1 0 0,-1 1 0 0 0,1-1 1 0 0,0 1-1 0 0,-1 0 0 0 0,1 1 1 0 0,-1-1-1 0 0,1 1 0 0 0,-1-1 1 0 0,0 1-1 0 0,1 0 0 0 0,-1 0 1 0 0,0 0-1 0 0,0 1 0 0 0,-1-1 1 0 0,1 1-1 0 0,0-1 0 0 0,-1 1 1 0 0,0 0-1 0 0,1 0 0 0 0,-1 0 1 0 0,-1 1-1 0 0,3 2-3 0 0,-1-2-19 0 0,0 1 1 0 0,1 0 0 0 0,-2 0-1 0 0,1 1 1 0 0,-1-1-1 0 0,1 1 1 0 0,-2-1 0 0 0,1 1-1 0 0,0-1 1 0 0,-1 1-1 0 0,0 0 1 0 0,-1 0 0 0 0,1 0-1 0 0,-1 0 1 0 0,0 0-1 0 0,-1-1 1 0 0,1 1 0 0 0,-1 0-1 0 0,0 0 1 0 0,-1 0 18 0 0,-77 62-1457 0 0,74-66 1149 0 0,-1 0 0 0 0,1 0 0 0 0,-1-1 0 0 0,0 1 0 0 0,1-2-1 0 0,-1 1 1 0 0,0 0 0 0 0,0-1 0 0 0,1 0 0 0 0,-1-1 0 0 0,0 1 0 0 0,1-1 0 0 0,-1 0 0 0 0,0-1 0 0 0,1 1 0 0 0,-1-1 0 0 0,-1-1 308 0 0,-13-9-1307 0 0</inkml:trace>
  <inkml:trace contextRef="#ctx0" brushRef="#br0" timeOffset="15245.662">1438 2133 1164 0 0,'19'10'181'0'0,"0"2"0"0"0,0 1-1 0 0,-1 0 1 0 0,0 1 0 0 0,-1 1 0 0 0,-1 0-1 0 0,-1 2 1 0 0,0-1 0 0 0,-1 2 0 0 0,-1 0-1 0 0,0 1 1 0 0,-2 0 0 0 0,0 1 0 0 0,-1 0-1 0 0,-1 0 1 0 0,-1 1 0 0 0,-1 1 0 0 0,-1-1-1 0 0,0 1 1 0 0,1 20-181 0 0,-7-33 38 0 0,0-1 0 0 0,-1 1 1 0 0,0 0-1 0 0,-1 0 0 0 0,0 0 0 0 0,0-1 0 0 0,-1 1 0 0 0,0-1 1 0 0,0 0-1 0 0,-1 0 0 0 0,0 0 0 0 0,0 0 0 0 0,-1 0 0 0 0,0-1 0 0 0,0 0 1 0 0,-1 0-1 0 0,0-1 0 0 0,-1 1 0 0 0,-4 3-38 0 0,-93 48-2650 0 0,78-52 1324 0 0</inkml:trace>
  <inkml:trace contextRef="#ctx0" brushRef="#br0" timeOffset="15961.941">1831 2373 1576 0 0,'-10'3'1498'0'0,"-15"4"2693"0"0,40-7-2120 0 0,293-73-745 0 0,-132 38-429 0 0,-175 35-460 0 0,13-5 353 0 0,-20-7-10631 0 0,-14 10 8628 0 0</inkml:trace>
  <inkml:trace contextRef="#ctx0" brushRef="#br0" timeOffset="13471.941">65 2236 1224 0 0,'0'-11'694'0'0,"0"5"2952"0"0,-1 5-3612 0 0,0 1 1 0 0,1-1-1 0 0,-1 1 0 0 0,0-1 1 0 0,1 1-1 0 0,-1 0 1 0 0,0-1-1 0 0,0 1 1 0 0,1 0-1 0 0,-1 0 0 0 0,0 0 1 0 0,0-1-1 0 0,0 1 1 0 0,1 0-1 0 0,-1 0 0 0 0,0 0 1 0 0,0 0-1 0 0,0 0 1 0 0,0 1-1 0 0,1-1 0 0 0,-1 0 1 0 0,0 0-1 0 0,0 0 1 0 0,1 1-1 0 0,-1-1 0 0 0,0 0 1 0 0,0 1-1 0 0,1-1 1 0 0,-1 1-1 0 0,0-1 0 0 0,1 1 1 0 0,-1-1-1 0 0,0 1 1 0 0,1-1-1 0 0,-1 1 1 0 0,1 0-1 0 0,-1-1 0 0 0,1 1 1 0 0,0 0-1 0 0,-1-1 1 0 0,1 1-1 0 0,-1 0 0 0 0,1 0 1 0 0,0 0-1 0 0,0-1 1 0 0,0 1-1 0 0,-1 0 0 0 0,1 0 1 0 0,0 0-1 0 0,0-1 1 0 0,0 1-1 0 0,0 0 0 0 0,0 0 1 0 0,0 0-1 0 0,0-1 1 0 0,1 1-1 0 0,-1 0 0 0 0,0 0 1 0 0,0 0-1 0 0,1-1 1 0 0,-1 1-35 0 0,17 239 164 0 0,33-53 771 0 0,-59-181-6086 0 0,7-12 3952 0 0</inkml:trace>
  <inkml:trace contextRef="#ctx0" brushRef="#br0" timeOffset="13769.107">18 2236 2164 0 0,'36'-46'3263'0'0,"98"-20"-1323"0"0,12 45-2160 0 0,-123 45-4111 0 0,-26-18 2859 0 0</inkml:trace>
  <inkml:trace contextRef="#ctx0" brushRef="#br0" timeOffset="14034.385">63 2425 1644 0 0,'7'2'884'0'0,"-3"-1"-228"0"0,0-2 28 0 0,4 4-136 0 0,1-2-68 0 0,1-2-12 0 0,12 2-123 0 0,-9-1 47 0 0,5 0-112 0 0,4 0-176 0 0,21-15-8 0 0,-20 14-388 0 0,-7 1-100 0 0,6-8-229 0 0,0 2-603 0 0,-4 2 60 0 0,-5-2 20 0 0</inkml:trace>
  <inkml:trace contextRef="#ctx0" brushRef="#br0" timeOffset="17265.461">2606 2187 1224 0 0,'0'19'408'0'0,"-37"22"24"0"0,31-16-84 0 0,-1 1-36 0 0,4 4 240 0 0,3-15-132 0 0,0 7-52 0 0,22 29 28 0 0,-7-25-64 0 0,7-1-64 0 0,5-2-44 0 0,4-1-120 0 0,7 1-11 0 0,5-5-318 0 0,-4-3-215 0 0,-1-2-660 0 0,-1-8-208 0 0,-2 1-44 0 0</inkml:trace>
  <inkml:trace contextRef="#ctx0" brushRef="#br0" timeOffset="17667.777">3121 2152 1540 0 0,'-11'12'4006'0'0,"6"46"-3222"0"0,5-56-562 0 0,50 229 1407 0 0,-5-56-1263 0 0,-44-174-507 0 0,0 1 0 0 0,-1 0 0 0 0,1-1 0 0 0,-1 1 0 0 0,1-1 0 0 0,-1 1 0 0 0,0 0 0 0 0,0-1 0 0 0,1 1 0 0 0,-1 0 0 0 0,0 0-1 0 0,-1-1 1 0 0,1 1 0 0 0,0 0 0 0 0,0-1 0 0 0,-1 1 0 0 0,1 0 0 0 0,-1-1 0 0 0,1 1 0 0 0,-1-1 0 0 0,0 1 0 0 0,0-1 0 0 0,1 1-1 0 0,-1-1 1 0 0,0 1 0 0 0,0-1 0 0 0,-1 0 0 0 0,1 0 0 0 0,0 1 0 0 0,0-1 0 0 0,-1 0 0 0 0,1 0 0 0 0,0 0 0 0 0,-1 0 0 0 0,1 0-1 0 0,-1-1 1 0 0,1 1 0 0 0,-1 0 141 0 0,-3-1-1186 0 0</inkml:trace>
  <inkml:trace contextRef="#ctx0" brushRef="#br0" timeOffset="17931.008">3043 2182 1164 0 0,'12'-26'3111'0'0,"54"-20"-1718"0"0,-64 45-1288 0 0,37-18 160 0 0,1 1 1 0 0,1 2 0 0 0,0 2 0 0 0,1 2 0 0 0,0 1 0 0 0,40-3-266 0 0,-2 28-3574 0 0,-79-9 2180 0 0,-3-1-90 0 0</inkml:trace>
  <inkml:trace contextRef="#ctx0" brushRef="#br0" timeOffset="18275.741">3158 2368 1216 0 0,'0'3'656'0'0,"0"-1"68"0"0,0 1 8 0 0,0-2-92 0 0,3 2-100 0 0,5-3-132 0 0,0 0 24 0 0,0-1-19 0 0,19-2-53 0 0,-12 3-28 0 0,28-11-192 0 0,-13 4-132 0 0,1 2 4 0 0,-1-1-400 0 0,0 3-192 0 0,-4-4-401 0 0,1 1-359 0 0,-3 1 84 0 0</inkml:trace>
  <inkml:trace contextRef="#ctx0" brushRef="#br0" timeOffset="18922.342">3998 2284 1268 0 0,'-37'-21'2820'0'0,"28"21"-2739"0"0,1 0 0 0 0,0 0 1 0 0,0 1-1 0 0,0 0 0 0 0,0 0 0 0 0,0 1 0 0 0,0 0 0 0 0,0 0 0 0 0,0 1 0 0 0,1 0 0 0 0,-1 1 0 0 0,1-1 0 0 0,0 1 0 0 0,0 1 0 0 0,1 0 0 0 0,-1-1 0 0 0,1 2 0 0 0,0-1 0 0 0,0 1 0 0 0,0 0 0 0 0,1 0 0 0 0,0 1 1 0 0,0-1-1 0 0,1 1 0 0 0,0 0 0 0 0,0 0 0 0 0,1 1 0 0 0,0-1 0 0 0,0 1 0 0 0,0 0 0 0 0,1 0 0 0 0,0 0-81 0 0,4-4 50 0 0,1 0 0 0 0,-1 0 0 0 0,1 0 0 0 0,0 0 0 0 0,0-1 0 0 0,0 1 0 0 0,1-1 1 0 0,-1 0-1 0 0,1 0 0 0 0,-1 0 0 0 0,1 0 0 0 0,0-1 0 0 0,0 0 0 0 0,1 0 0 0 0,-1 0 0 0 0,0 0 0 0 0,1 0 0 0 0,-1-1 0 0 0,1 0 0 0 0,-1 0 0 0 0,1 0 0 0 0,0 0 1 0 0,-1-1-1 0 0,1 0 0 0 0,0 0 0 0 0,-1 0 0 0 0,1-1 0 0 0,0 1 0 0 0,-1-1 0 0 0,1 0 0 0 0,2-1-50 0 0,-1 1 2 0 0,1 0-1 0 0,-1 0 0 0 0,1 0 1 0 0,-1-1-1 0 0,0 0 1 0 0,0 0-1 0 0,0-1 1 0 0,0 1-1 0 0,0-1 1 0 0,0-1-1 0 0,-1 1 0 0 0,1-1 1 0 0,-1 0-1 0 0,0 0 1 0 0,0 0-1 0 0,-1-1 1 0 0,1 0-1 0 0,-1 0 1 0 0,0 0-1 0 0,-1 0 0 0 0,1-1 1 0 0,-1 1-1 0 0,0-1 1 0 0,1-1-2 0 0,2-41-591 0 0,-6 47 582 0 0,0-1 12 0 0,0-12-144 0 0,0 13 85 0 0,0 1-60 0 0,0 0-16 0 0,0 0 99 0 0,0 0 62 0 0,21 0-203 0 0,-14 7 50 0 0,4 3-66 0 0,0 1 0 0 0,-1 0 0 0 0,0 0-1 0 0,-1 1 1 0 0,0 0 0 0 0,-1 1 0 0 0,0-1 0 0 0,-1 2-1 0 0,-1-1 1 0 0,3 10 190 0 0,-8-22-988 0 0,-1-1-254 0 0,0 0-43 0 0</inkml:trace>
  <inkml:trace contextRef="#ctx0" brushRef="#br0" timeOffset="19203.562">3703 2251 916 0 0,'-4'6'202'0'0,"0"-1"0"0"0,0 1-1 0 0,0 0 1 0 0,0 0 0 0 0,1 0 0 0 0,0 1 0 0 0,1-1-1 0 0,-1 1 1 0 0,1 0 0 0 0,0 0 0 0 0,1-1 0 0 0,0 1-1 0 0,0 0 1 0 0,0 0 0 0 0,1 1 0 0 0,0-1-1 0 0,1 0 1 0 0,-1 0 0 0 0,1 0 0 0 0,1 2-202 0 0,3 4 110 0 0,1 0 1 0 0,1 0 0 0 0,0-1-1 0 0,1 0 1 0 0,0-1 0 0 0,1 1-1 0 0,0-2 1 0 0,0 1 0 0 0,1-1-1 0 0,1-1 1 0 0,0 0 0 0 0,0 0-1 0 0,1-1 1 0 0,0 0 0 0 0,0-1-1 0 0,1-1 1 0 0,0 0 0 0 0,0 0-1 0 0,9 1-110 0 0,174 32-4551 0 0,-177-39 3360 0 0</inkml:trace>
  <inkml:trace contextRef="#ctx0" brushRef="#br0" timeOffset="19466.552">4342 1954 1068 0 0,'36'41'1982'0'0,"-24"-24"-1807"0"0,-1-1 0 0 0,-1 2 0 0 0,0 0 0 0 0,-1 0 0 0 0,-1 0 0 0 0,0 1 0 0 0,-2 0 0 0 0,0 1 0 0 0,-1-1 0 0 0,-1 1 0 0 0,-1 0 1 0 0,-1 0-1 0 0,-1 1 0 0 0,0-1 0 0 0,-2 0 0 0 0,0 0 0 0 0,-1 0 0 0 0,-1 0 0 0 0,-1 0 0 0 0,-1 0 0 0 0,-1-1 0 0 0,-7 17-175 0 0,10-30-212 0 0,-1 0 1 0 0,-1 0-1 0 0,1 0 0 0 0,-1-1 0 0 0,0 0 0 0 0,0 0 1 0 0,0 0-1 0 0,-1 0 0 0 0,1-1 0 0 0,-1 0 0 0 0,0 0 1 0 0,-1-1-1 0 0,1 0 0 0 0,-1 0 0 0 0,1 0 0 0 0,-1-1 0 0 0,0 0 1 0 0,0 0-1 0 0,0-1 0 0 0,0 1 0 0 0,0-2 0 0 0,0 1 1 0 0,-1-1 211 0 0,-8 0-1102 0 0</inkml:trace>
  <inkml:trace contextRef="#ctx0" brushRef="#br0" timeOffset="20415.841">2601 2332 1008 0 0,'0'0'350'0'0,"0"0"45"0"0,0 0 17 0 0,0 0-61 0 0,-2 5-87 0 0,2-3-224 0 0,0 1 1 0 0,0 0 0 0 0,0 0 0 0 0,1-1 0 0 0,0 1 0 0 0,-1 0 0 0 0,1-1 0 0 0,0 1 0 0 0,0-1 0 0 0,0 1 0 0 0,0-1-1 0 0,1 1 1 0 0,-1-1 0 0 0,1 0 0 0 0,-1 0 0 0 0,1 0 0 0 0,0 0 0 0 0,0 0 0 0 0,0 0 0 0 0,0 0 0 0 0,0 0 0 0 0,1-1-1 0 0,-1 1 1 0 0,0-1 0 0 0,1 0 0 0 0,-1 1 0 0 0,1-1 0 0 0,-1 0 0 0 0,1-1 0 0 0,-1 1 0 0 0,1 0 0 0 0,0-1-1 0 0,0 1 1 0 0,-1-1-41 0 0,15 7 175 0 0,-12-7-167 0 0,-1 0 1 0 0,0 1-1 0 0,1 0 0 0 0,-1 0 0 0 0,1 1 0 0 0,-1-1 0 0 0,0 1 0 0 0,0 0 1 0 0,0 0-1 0 0,0 0 0 0 0,0 1 0 0 0,-1-1 0 0 0,1 1 0 0 0,-1 0 0 0 0,1 0 1 0 0,-1 0-1 0 0,0 0 0 0 0,0 1 0 0 0,0-1 0 0 0,-1 1 0 0 0,1 0 0 0 0,-1 0 0 0 0,0 0 1 0 0,0 0-1 0 0,0 0 0 0 0,-1 0 0 0 0,0 1 0 0 0,1-1 0 0 0,-1 0 0 0 0,-1 1 1 0 0,1-1-1 0 0,0 4-8 0 0,-12 10 55 0 0,-1 0 0 0 0,0 0 0 0 0,-2-1 0 0 0,0-1 0 0 0,0 0 0 0 0,-1-1 0 0 0,-1-1 1 0 0,-1 0-1 0 0,0-1 0 0 0,-1-1 0 0 0,-4 2-55 0 0,63-22 157 0 0,183-29 644 0 0,-221 37-796 0 0,-1 0 1 0 0,0 1-1 0 0,0-1 1 0 0,0 0-1 0 0,1 1 1 0 0,-1-1-1 0 0,0 1 1 0 0,0 0-1 0 0,0 0 1 0 0,0 0-1 0 0,0 0 1 0 0,0 0-1 0 0,0 0 1 0 0,0 0-1 0 0,-1 1 1 0 0,1-1-1 0 0,0 1 1 0 0,-1-1-1 0 0,1 1 1 0 0,-1 0-1 0 0,0 0 1 0 0,1-1-1 0 0,-1 1 1 0 0,0 0-1 0 0,0 0 1 0 0,0 0-1 0 0,0 0 1 0 0,0 1-1 0 0,-1-1 0 0 0,1 0 1 0 0,-1 0-1 0 0,1 0 1 0 0,-1 0-1 0 0,0 1 1 0 0,0-1-1 0 0,0 0 1 0 0,0 0-1 0 0,0 1 1 0 0,-1-1-1 0 0,1 0 1 0 0,-1 0-1 0 0,1 0 1 0 0,-1 1-6 0 0,-32 29-4233 0 0,28-29 2964 0 0</inkml:trace>
  <inkml:trace contextRef="#ctx0" brushRef="#br0" timeOffset="22214.487">4592 106 1088 0 0,'8'0'74'0'0,"1"0"0"0"0,-1 0 0 0 0,1 1-1 0 0,-1 1 1 0 0,1-1 0 0 0,-1 1 0 0 0,0 1 0 0 0,0 0 0 0 0,0 0 0 0 0,0 0-1 0 0,0 1 1 0 0,-1 0 0 0 0,1 0 0 0 0,-1 1 0 0 0,0 0 0 0 0,0 1-1 0 0,-1-1 1 0 0,0 1 0 0 0,0 1 0 0 0,0-1 0 0 0,-1 1 0 0 0,0 0 0 0 0,0 0-1 0 0,0 0 1 0 0,0 3-74 0 0,16 34 236 0 0,-2 1-1 0 0,-1 1 1 0 0,-3 1 0 0 0,-2 1-1 0 0,-2-1 1 0 0,-2 2 0 0 0,-2-1-1 0 0,0 42-235 0 0,5 7 327 0 0,3 13-100 0 0,13 95 456 0 0,-8 0 0 0 0,-9 35-683 0 0,-11 1097 1889 0 0,-5-1331-1792 0 0,-15 9-142 0 0,0-1 0 0 0,-1-1 0 0 0,-1-1 0 0 0,0-1 0 0 0,-1-1 1 0 0,0-1-1 0 0,0-1 0 0 0,-1-1 0 0 0,0-1 0 0 0,-14 1 45 0 0,-167 16-5203 0 0,179-23 3922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7:5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1196 0 0,'-10'-5'3224'0'0,"24"-1"-3122"0"0,1 0 0 0 0,-1 1 0 0 0,1 0 0 0 0,0 1 0 0 0,1 1 0 0 0,-1 0 0 0 0,0 1 0 0 0,1 1 0 0 0,0 0 0 0 0,-1 1 1 0 0,1 1-1 0 0,12 2-102 0 0,19-2 175 0 0,144 19-1722 0 0,-184-16 632 0 0,-4-2-339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7:5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1336 0 0,'36'0'652'0'0,"-19"0"-84"0"0,12 0-68 0 0,5 0-72 0 0,2 0-32 0 0,44-12-112 0 0,-40 11-48 0 0,2 1-64 0 0,-23 0-20 0 0,10 0-356 0 0,6 0-404 0 0,5 0-724 0 0,2 0-8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7:5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1204 0 0,'18'-14'5515'0'0,"22"247"-6075"0"0,-57-208-2473 0 0,13-20 1763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0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1412 0 0,'62'1'4550'0'0,"-8"1"-3953"0"0,327-19 894 0 0,-44 8-2205 0 0,-111 1-2890 0 0,-201 7 2908 0 0,18-1-812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0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 0 0,'1'12'4311'0'0,"0"43"-2734"0"0,10 41-839 0 0,-6-60-2121 0 0,-5-30-1994 0 0,0-4 1863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4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2272 0 0,'0'1'142'0'0,"1"-1"0"0"0,-1 0 0 0 0,1 0 0 0 0,-1 1 0 0 0,0-1 0 0 0,1 0 0 0 0,-1 1 0 0 0,0-1 0 0 0,1 0 0 0 0,-1 1 0 0 0,0-1 0 0 0,1 0 0 0 0,-1 1 0 0 0,0-1 0 0 0,0 1 0 0 0,1-1 0 0 0,-1 1 0 0 0,0-1 0 0 0,0 1 0 0 0,0-1 0 0 0,0 0 0 0 0,0 1 0 0 0,0-1-1 0 0,0 1 1 0 0,0-1 0 0 0,0 1 0 0 0,0-1 0 0 0,0 1 0 0 0,0-1 0 0 0,0 1 0 0 0,0-1 0 0 0,0 1 0 0 0,0-1 0 0 0,0 1 0 0 0,-1-1 0 0 0,1 1 0 0 0,0-1 0 0 0,0 0 0 0 0,-1 1 0 0 0,1-1 0 0 0,0 1 0 0 0,0-1 0 0 0,-1 0 0 0 0,1 1 0 0 0,0-1 0 0 0,-1 0 0 0 0,1 1 0 0 0,-1-1-142 0 0,60 1 518 0 0,-52-1-148 0 0,254-16 764 0 0,-219 11-1499 0 0,47-3 126 0 0,-67 7-6776 0 0,-39 6 5729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0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1148 0 0,'5'5'148'0'0,"0"0"1"0"0,1 0-1 0 0,-1 0 0 0 0,-1 1 1 0 0,1-1-1 0 0,-1 1 0 0 0,0 0 1 0 0,-1 1-1 0 0,1-1 0 0 0,-1 1 1 0 0,0-1-1 0 0,-1 1 0 0 0,0 0 1 0 0,0 0-1 0 0,0 0 0 0 0,-1 0 1 0 0,0 0-1 0 0,0 1 0 0 0,-1-1 1 0 0,0 0-1 0 0,0 0 0 0 0,-1 1 1 0 0,0-1-1 0 0,0 0 0 0 0,0 0 1 0 0,-1 0-1 0 0,-1 0 0 0 0,0 3-148 0 0,-4 1 45 0 0,-1 0 0 0 0,0-1-1 0 0,0-1 1 0 0,-1 1 0 0 0,0-1 0 0 0,-1 0-1 0 0,0-1 1 0 0,0-1 0 0 0,0 1 0 0 0,-1-1-1 0 0,-1-1 1 0 0,1 0 0 0 0,-1-1 0 0 0,-6 2-45 0 0,-105 26-3660 0 0,120-32 2296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0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1080 0 0,'-11'7'4613'0'0,"-20"19"-3854"0"0,4-5-428 0 0,-54 38 574 0 0,48-38-516 0 0,1 2 1 0 0,2 0-1 0 0,0 3 0 0 0,2 0 1 0 0,-24 29-390 0 0,51-53 18 0 0,0-1 1 0 0,-1 1-1 0 0,1 0 1 0 0,0 0-1 0 0,0 0 1 0 0,0 0-1 0 0,0 0 1 0 0,0 0-1 0 0,1 1 1 0 0,-1-1-1 0 0,1 0 1 0 0,-1 0-1 0 0,1 0 1 0 0,0 1-1 0 0,0-1 1 0 0,0 0-1 0 0,0 1 1 0 0,0-1-1 0 0,0 0 1 0 0,1 0-1 0 0,-1 0 1 0 0,1 1-1 0 0,-1-1 1 0 0,1 0-1 0 0,0 0 1 0 0,0 0-1 0 0,0 0 1 0 0,0 0-1 0 0,0 0 1 0 0,1 0-1 0 0,-1 0 1 0 0,0-1-1 0 0,1 1 1 0 0,0 0-1 0 0,-1-1 1 0 0,1 1 0 0 0,0-1-1 0 0,0 0 1 0 0,-1 1-1 0 0,1-1 1 0 0,0 0-1 0 0,1 0 1 0 0,-1 0-1 0 0,0-1 1 0 0,2 2-19 0 0,104 33 340 0 0,231 17-728 0 0,-338-52 336 0 0,-1 0-15 0 0,0 0-23 0 0,15-6-2206 0 0,-12-6-2079 0 0,0 8 2999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0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81 1360 0 0,'8'-58'6119'0'0,"-8"58"-5727"0"0,0 0-56 0 0,8-23 1395 0 0,42 234-756 0 0,-66-110-1202 0 0,-22-44-3702 0 0,31-56 260 0 0,7-3 2337 0 0</inkml:trace>
  <inkml:trace contextRef="#ctx0" brushRef="#br0" timeOffset="281.009">364 206 1312 0 0,'0'0'184'0'0,"-1"0"0"0"0,1 0 0 0 0,-1 0 0 0 0,1 0 0 0 0,0 0 0 0 0,-1 1 0 0 0,1-1 0 0 0,-1 0-1 0 0,1 0 1 0 0,-1 0 0 0 0,1 0 0 0 0,0 0 0 0 0,-1 0 0 0 0,1-1 0 0 0,-1 1 0 0 0,1 0 0 0 0,-1 0 0 0 0,1 0 0 0 0,0 0 0 0 0,-1 0 0 0 0,1-1-1 0 0,-1 1 1 0 0,1 0 0 0 0,0 0 0 0 0,-1-1 0 0 0,1 1 0 0 0,0 0 0 0 0,-1-1 0 0 0,1 1-184 0 0,-27 38 371 0 0,3 1-1 0 0,1 2 1 0 0,2 0 0 0 0,1 1 0 0 0,3 1 0 0 0,-3 13-371 0 0,-64 140 679 0 0,81-191-826 0 0,-55 89-79 0 0,4-51-6367 0 0,54-42 5225 0 0</inkml:trace>
  <inkml:trace contextRef="#ctx0" brushRef="#br0" timeOffset="635.455">332 602 1756 0 0,'93'-39'4399'0'0,"-89"39"-4327"0"0,0 0 1 0 0,0-1-1 0 0,1 1 1 0 0,-1 1 0 0 0,0-1-1 0 0,0 1 1 0 0,1 0-1 0 0,-1 0 1 0 0,0 0-1 0 0,0 0 1 0 0,0 1 0 0 0,0-1-1 0 0,0 1 1 0 0,0 0-1 0 0,-1 0 1 0 0,1 1 0 0 0,-1-1-1 0 0,1 1 1 0 0,-1 0-1 0 0,0 0 1 0 0,0 0 0 0 0,0 0-1 0 0,0 0 1 0 0,-1 1-1 0 0,1-1 1 0 0,-1 1 0 0 0,0 0-1 0 0,0 0 1 0 0,0 0-1 0 0,-1 0 1 0 0,1 0-1 0 0,0 3-72 0 0,0 1 138 0 0,-1 1 0 0 0,0-1-1 0 0,0 1 1 0 0,0-1-1 0 0,-1 1 1 0 0,-1-1 0 0 0,1 0-1 0 0,-1 1 1 0 0,-1-1-1 0 0,0 0 1 0 0,0 1 0 0 0,0-1-1 0 0,-1 0 1 0 0,0 0-1 0 0,-1-1 1 0 0,0 1 0 0 0,0-1-1 0 0,0 0 1 0 0,-1 0-1 0 0,0 0 1 0 0,-1 0 0 0 0,-3 3-139 0 0,-45 88 1942 0 0,78-76-1481 0 0,-11-17-549 0 0,1-1 0 0 0,0-1 1 0 0,0 0-1 0 0,0-1 1 0 0,0 0-1 0 0,0-1 1 0 0,1-1-1 0 0,-1 0 0 0 0,0-1 1 0 0,0 0-1 0 0,0-2 1 0 0,0 1-1 0 0,0-2 0 0 0,7-2 89 0 0,58-28-2188 0 0,-73 30 1729 0 0,-1 0 0 0 0,1 0 0 0 0,-1 0 0 0 0,0-1 0 0 0,0 1 0 0 0,-1-1 1 0 0,0-1-1 0 0,1 1 0 0 0,-2-1 0 0 0,1 1 0 0 0,-1-1 0 0 0,0 0 0 0 0,0 0 0 0 0,0 0 0 0 0,-1-1 0 0 0,0 1 0 0 0,0-1 459 0 0,1-14-1326 0 0</inkml:trace>
  <inkml:trace contextRef="#ctx0" brushRef="#br0" timeOffset="881.719">993 263 1920 0 0,'3'-2'1248'0'0,"0"-1"-172"0"0,-3 0-116 0 0,5 2-143 0 0,-5-1-69 0 0,2 1-120 0 0,1-1-232 0 0,-3 2-148 0 0,0 0-136 0 0,2 3-20 0 0,-4 2-940 0 0,-1 1 64 0 0,-10 3-829 0 0,-1 1 141 0 0,-6 1 36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0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14 936 0 0,'16'-13'3889'0'0,"-11"32"-1495"0"0,-33 165-1109 0 0,3 86 12 0 0,25-266-1283 0 0,0 0 1 0 0,1 0-1 0 0,-1 0 1 0 0,1 0-1 0 0,0 0 1 0 0,0 0-1 0 0,1 0 1 0 0,-1 0-1 0 0,1-1 0 0 0,0 1 1 0 0,0 0-1 0 0,0-1 1 0 0,0 1-1 0 0,1-1 1 0 0,-1 0-1 0 0,1 0 1 0 0,0 0-1 0 0,0 0 0 0 0,0 0 1 0 0,0-1-1 0 0,0 0 1 0 0,1 1-1 0 0,-1-1 1 0 0,1 0-1 0 0,0 0 1 0 0,-1-1-1 0 0,1 1 1 0 0,0-1-1 0 0,0 0 0 0 0,3 1-14 0 0,126 12-1523 0 0,-128-14 1249 0 0,0 0 0 0 0,0 0 0 0 0,0-1 0 0 0,0 0 0 0 0,-1 0 0 0 0,1 0 0 0 0,0 0 0 0 0,0-1 0 0 0,-1 1 0 0 0,1-1 0 0 0,0 0 0 0 0,-1-1 0 0 0,0 1 0 0 0,0-1 0 0 0,1 0 0 0 0,-2 0 0 0 0,1 0-1 0 0,0-1 1 0 0,-1 1 0 0 0,1-1 0 0 0,-1 0 0 0 0,0 0 0 0 0,2-4 274 0 0,-2-7-1404 0 0</inkml:trace>
  <inkml:trace contextRef="#ctx0" brushRef="#br0" timeOffset="233.434">4 245 1292 0 0,'-3'2'1008'0'0,"3"-1"-156"0"0,0 1-104 0 0,3-1-76 0 0,2-2-80 0 0,3 1-111 0 0,20 0-5 0 0,-13 0-44 0 0,10 0-40 0 0,6 0-140 0 0,4 0-200 0 0,5 0-8 0 0,2 0-540 0 0,-4 0-360 0 0,0 0-541 0 0,2 0 61 0 0,37-20-80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0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1108 0 0,'88'0'6249'0'0,"83"0"-5963"0"0,-169 0-353 0 0,0 12-294 0 0,-26-15-3468 0 0,24 3 2539 0 0</inkml:trace>
  <inkml:trace contextRef="#ctx0" brushRef="#br0" timeOffset="543.03">432 45 848 0 0,'118'-31'3800'0'0,"-115"31"-3767"0"0,0 0 0 0 0,1 0 0 0 0,-1 0 0 0 0,0 1 0 0 0,0-1 0 0 0,0 1-1 0 0,0 0 1 0 0,0 0 0 0 0,0 0 0 0 0,0 0 0 0 0,-1 1 0 0 0,1-1 0 0 0,0 1-1 0 0,-1 0 1 0 0,1 0 0 0 0,-1 0 0 0 0,1 0 0 0 0,-1 0 0 0 0,0 0 0 0 0,0 0-1 0 0,0 1 1 0 0,0-1 0 0 0,0 1 0 0 0,-1 0 0 0 0,1-1 0 0 0,-1 1 0 0 0,0 0 0 0 0,0 0-1 0 0,0 0 1 0 0,0 0 0 0 0,0 0 0 0 0,0 0 0 0 0,-1 0 0 0 0,0 0 0 0 0,1 0-1 0 0,-1 1 1 0 0,0-1 0 0 0,-1 1-33 0 0,0 5 104 0 0,-1 1 0 0 0,-1-1-1 0 0,0 0 1 0 0,0 0 0 0 0,-1 0 0 0 0,0 0-1 0 0,0 0 1 0 0,-1-1 0 0 0,0 0-1 0 0,-1 0 1 0 0,0 0 0 0 0,0-1 0 0 0,0 0-1 0 0,-1 0 1 0 0,0 0 0 0 0,0-1-1 0 0,-3 1-103 0 0,-56 68 1021 0 0,67-72-998 0 0,1 0 0 0 0,-1-1-1 0 0,1 1 1 0 0,-1 0 0 0 0,1 0-1 0 0,0-1 1 0 0,0 1 0 0 0,1-1-1 0 0,-1 0 1 0 0,0 0 0 0 0,1 0-1 0 0,-1 0 1 0 0,1 0 0 0 0,0 0-1 0 0,-1-1 1 0 0,1 1 0 0 0,0-1-1 0 0,0 0 1 0 0,0 1 0 0 0,0-1-1 0 0,0-1 1 0 0,0 1 0 0 0,0 0 0 0 0,1-1-1 0 0,-1 0 1 0 0,0 0 0 0 0,0 0-1 0 0,0 0 1 0 0,1 0 0 0 0,-1-1-1 0 0,0 1 1 0 0,0-1 0 0 0,1 0-23 0 0,13 2-114 0 0,-4 1-310 0 0,0 0 1 0 0,0-1-1 0 0,1-1 0 0 0,-1 0 0 0 0,0-1 1 0 0,0 0-1 0 0,1-1 0 0 0,-1 0 0 0 0,0-1 0 0 0,0-1 1 0 0,-1 0-1 0 0,1-1 0 0 0,-1 0 0 0 0,0-1 1 0 0,2-1 423 0 0,-3-4-1252 0 0</inkml:trace>
  <inkml:trace contextRef="#ctx0" brushRef="#br0" timeOffset="1085.571">1104 6 928 0 0,'13'-5'6625'0'0,"-48"78"-5507"0"0,33-69-1078 0 0,-5 6 28 0 0,1 1 0 0 0,0-1 0 0 0,0 1 1 0 0,1 1-1 0 0,1-1 0 0 0,0 1 0 0 0,0 0 0 0 0,1 0 0 0 0,1 0 1 0 0,0 0-1 0 0,0 0 0 0 0,1 1 0 0 0,1-1 0 0 0,0 0 0 0 0,1 1 1 0 0,0-1-1 0 0,1 0 0 0 0,0 0 0 0 0,1 0 0 0 0,1 0 0 0 0,0 0 1 0 0,0-1-1 0 0,1 1 0 0 0,0-1 0 0 0,1 0 0 0 0,1-1 0 0 0,-1 1 1 0 0,5 3-69 0 0,64 14-546 0 0,-73-27 318 0 0,1-1 0 0 0,0 0-1 0 0,0 0 1 0 0,0 0 0 0 0,0 0-1 0 0,0 0 1 0 0,0 0 0 0 0,0-1-1 0 0,0 1 1 0 0,0-1 0 0 0,-1 0-1 0 0,1 0 1 0 0,0 0 0 0 0,0 0-1 0 0,-1-1 1 0 0,1 1 0 0 0,-1-1-1 0 0,1 1 1 0 0,-1-1 0 0 0,0 0-1 0 0,0 0 1 0 0,0 0 0 0 0,0 0-1 0 0,0 0 1 0 0,0-1 0 0 0,1 0 228 0 0,0-5-1429 0 0,-3-1 44 0 0</inkml:trace>
  <inkml:trace contextRef="#ctx0" brushRef="#br0" timeOffset="1337.111">815 170 1896 0 0,'-4'-2'1032'0'0,"4"2"-104"0"0,4-1-112 0 0,-1-2-72 0 0,5 0-119 0 0,14 1 3 0 0,4-4-104 0 0,6 2-48 0 0,-5-1-148 0 0,5 2-120 0 0,-3-3-220 0 0,4 2 8 0 0,-18 4-560 0 0,6 0-476 0 0,4 0 68 0 0,30-12-529 0 0,-33 4 125 0 0,0-1-112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1:1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12184 284 2724 0 0,'16'14'5568'0'0,"439"-29"-3346"0"0,-287 9-3600 0 0,0 5-4778 0 0,-148 1 4944 0 0</inkml:trace>
  <inkml:trace contextRef="#ctx0" brushRef="#br0" timeOffset="185.925">12358 545 2080 0 0,'13'16'3939'0'0,"33"-9"-3221"0"0,-43-7-453 0 0,338-3 1783 0 0,-4-62-7972 0 0,-293 50 4734 0 0</inkml:trace>
  <inkml:trace contextRef="#ctx0" brushRef="#br0" timeOffset="620.503">13643 36 1172 0 0,'13'-9'2904'0'0,"5"3"2735"0"0,-14 28-4820 0 0,12 329 484 0 0,5-107-2786 0 0,-63-231-5215 0 0,36-13 5586 0 0</inkml:trace>
  <inkml:trace contextRef="#ctx0" brushRef="#br0" timeOffset="884.314">13534 689 2148 0 0,'16'10'4730'0'0,"30"-9"-3851"0"0,-35-2-385 0 0,116-9-591 0 0,-47-19-4304 0 0,-70 23 3278 0 0,-4-3 25 0 0</inkml:trace>
  <inkml:trace contextRef="#ctx0" brushRef="#br0" timeOffset="1164.439">13733 0 1660 0 0,'-12'0'3687'0'0,"-18"14"-2907"0"0,28-13-550 0 0,-13 10-128 0 0,1 0 1 0 0,0 1 0 0 0,1 0-1 0 0,0 1 1 0 0,1 1 0 0 0,0 0-1 0 0,1 1 1 0 0,0 0 0 0 0,2 1-1 0 0,0-1 1 0 0,0 2 0 0 0,-2 10-103 0 0,-26 39-1212 0 0,-60 85-2825 0 0,74-117 2645 0 0</inkml:trace>
  <inkml:trace contextRef="#ctx0" brushRef="#br0" timeOffset="-4551.106">8020 629 1028 0 0,'19'6'5567'0'0,"-8"62"-5305"0"0,-9-40 265 0 0,7 23-419 0 0,11 75 711 0 0,-15-44-3824 0 0,-18-67 419 0 0,5-12 1398 0 0</inkml:trace>
  <inkml:trace contextRef="#ctx0" brushRef="#br0" timeOffset="-4043.285">8062 563 896 0 0,'5'0'139'0'0,"0"0"-1"0"0,1 0 1 0 0,-1 1-1 0 0,0-1 1 0 0,0 1-1 0 0,0 1 1 0 0,0-1-1 0 0,0 1 1 0 0,0-1-1 0 0,-1 2 1 0 0,1-1-1 0 0,-1 0 1 0 0,1 1-1 0 0,-1 0 1 0 0,0 0-1 0 0,0 0 1 0 0,0 0-1 0 0,0 1 1 0 0,0 0-1 0 0,-1 0 1 0 0,0 0-1 0 0,0 0 1 0 0,0 0-1 0 0,0 1 1 0 0,-1-1-1 0 0,2 3-138 0 0,1-1 174 0 0,162 197 1354 0 0,-129-166 110 0 0,-37-37-1406 0 0,3-3-22 0 0,177-235 1049 0 0,-154 206-1211 0 0,-17 18-31 0 0,1 1 1 0 0,0 0 0 0 0,1 0-1 0 0,0 2 1 0 0,0-1 0 0 0,2 2-1 0 0,-1-1 1 0 0,1 2 0 0 0,6-3-18 0 0,-18 12-3 0 0,0-1 0 0 0,1 1 0 0 0,-1-1 0 0 0,0 1 0 0 0,0 0 0 0 0,1 0 0 0 0,-1 0 0 0 0,0 0 0 0 0,0 1 0 0 0,1-1 1 0 0,-1 1-1 0 0,0-1 0 0 0,0 1 0 0 0,0 0 0 0 0,1-1 0 0 0,-1 1 0 0 0,0 0 0 0 0,0 1 0 0 0,0-1 0 0 0,-1 0 0 0 0,1 1 0 0 0,0-1 0 0 0,0 1 0 0 0,-1-1 0 0 0,1 1 0 0 0,-1 0 1 0 0,1-1-1 0 0,-1 1 0 0 0,0 0 0 0 0,0 0 0 0 0,0 0 0 0 0,0 0 0 0 0,0 0 0 0 0,0 0 0 0 0,0 1 0 0 0,-1-1 0 0 0,1 0 0 0 0,-1 2 3 0 0,25 95 28 0 0,-23-89-8 0 0,-1 206 27 0 0,-1-170-199 0 0,0 27-878 0 0,0-26-3674 0 0,0-45 3442 0 0,0-2 6 0 0</inkml:trace>
  <inkml:trace contextRef="#ctx0" brushRef="#br0" timeOffset="-3619.723">9374 803 1216 0 0,'-74'48'7541'0'0,"-84"127"-6710"0"0,54-44-1768 0 0,103-130 822 0 0,-53 18-5214 0 0,29-35 3946 0 0</inkml:trace>
  <inkml:trace contextRef="#ctx0" brushRef="#br0" timeOffset="-3373.741">8966 857 888 0 0,'13'-9'4381'0'0,"15"2"-1351"0"0,228 94-1034 0 0,-99 4-3578 0 0,-34-23-3639 0 0,-95-55 3997 0 0</inkml:trace>
  <inkml:trace contextRef="#ctx0" brushRef="#br0" timeOffset="-2832.361">10355 312 1612 0 0,'3'-3'3580'0'0,"-44"174"-217"0"0,37-161-3296 0 0,1 1-1 0 0,0-1 0 0 0,1 0 0 0 0,0 1 0 0 0,0-1 0 0 0,1 1 0 0 0,1 0 0 0 0,0-1 1 0 0,0 1-1 0 0,1 0 0 0 0,0-1 0 0 0,1 1 0 0 0,0-1 0 0 0,1 1 0 0 0,0-1 1 0 0,0 0-1 0 0,1 0 0 0 0,1 0 0 0 0,0-1 0 0 0,0 0 0 0 0,1 0 0 0 0,0 0 0 0 0,0 0 1 0 0,1-1-1 0 0,0 0 0 0 0,1 0 0 0 0,-1-1 0 0 0,2 0 0 0 0,-1-1 0 0 0,1 1 1 0 0,0-2-1 0 0,3 2-66 0 0,113 7-1102 0 0,-121-14 862 0 0,1-1 1 0 0,-1 1 0 0 0,0-1-1 0 0,1 0 1 0 0,-1-1-1 0 0,0 1 1 0 0,0 0 0 0 0,0-1-1 0 0,0 0 1 0 0,0 0-1 0 0,0-1 1 0 0,0 1 0 0 0,-1-1-1 0 0,1 1 1 0 0,-1-1-1 0 0,0 0 1 0 0,0 0 0 0 0,0-1-1 0 0,0 1 1 0 0,0-1 0 0 0,-1 1-1 0 0,1-1 1 0 0,-1 0-1 0 0,0 0 1 0 0,0 0 0 0 0,1-4 239 0 0,0-8-1414 0 0</inkml:trace>
  <inkml:trace contextRef="#ctx0" brushRef="#br0" timeOffset="-2582.92">9989 525 996 0 0,'12'1'6137'0'0,"55"-11"-5274"0"0,164-25 583 0 0,-76 19-3628 0 0,-87 5-1460 0 0,-57 6 2444 0 0</inkml:trace>
  <inkml:trace contextRef="#ctx0" brushRef="#br0" timeOffset="-1381.586">10433 326 1600 0 0,'-5'3'392'0'0,"-20"10"27"0"0,0 1 0 0 0,1 1 0 0 0,1 1 1 0 0,0 2-1 0 0,2 0 0 0 0,0 1 1 0 0,0 1-1 0 0,2 1 0 0 0,1 1 1 0 0,-9 13-420 0 0,-40 126 2323 0 0,66-155-2254 0 0,1 0 1 0 0,-1 0-1 0 0,1 0 0 0 0,1-1 1 0 0,-1 1-1 0 0,1 0 0 0 0,0 0 1 0 0,1-1-1 0 0,-1 1 0 0 0,1 0 1 0 0,0-1-1 0 0,1 0 0 0 0,-1 1 1 0 0,1-1-1 0 0,0 0 1 0 0,0 0-1 0 0,1-1 0 0 0,-1 1 1 0 0,1-1-1 0 0,0 1 0 0 0,0-1 1 0 0,1 0-1 0 0,-1-1 0 0 0,1 1 1 0 0,0-1-1 0 0,0 0 0 0 0,0 0 1 0 0,4 1-70 0 0,15 6 126 0 0,-1-2 1 0 0,2-1-1 0 0,-1 0 1 0 0,1-2-1 0 0,0-1 1 0 0,0-1-1 0 0,0-1 1 0 0,0-1-1 0 0,1-1 1 0 0,6-2-127 0 0,-8 2 55 0 0,-10 0-73 0 0,-1 0 1 0 0,0-1 0 0 0,1 0 0 0 0,-1-1-1 0 0,0-1 1 0 0,0 0 0 0 0,0-1-1 0 0,-1 0 1 0 0,1-1 0 0 0,-1 0-1 0 0,0-1 1 0 0,0 0 0 0 0,-1-1 0 0 0,0 0-1 0 0,0-1 1 0 0,-1 0 0 0 0,0-1-1 0 0,0 0 1 0 0,-1-1 0 0 0,0 0 0 0 0,-1 0-1 0 0,0-1 1 0 0,0 0 0 0 0,-1 0-1 0 0,-1-1 1 0 0,0 0 0 0 0,0 0-1 0 0,-1-1 1 0 0,-1 1 0 0 0,0-1 0 0 0,-1 0-1 0 0,0 0 1 0 0,-1 0 0 0 0,0-9 17 0 0,-4 7-14 0 0,-1 0 0 0 0,0 0 0 0 0,-1 1 0 0 0,0-1 0 0 0,-1 1 0 0 0,-1 0 1 0 0,-1 1-1 0 0,1-1 0 0 0,-2 1 0 0 0,0 1 0 0 0,-1-1 0 0 0,0 1 0 0 0,0 1 1 0 0,-2 0-1 0 0,1 0 0 0 0,-1 1 0 0 0,-1 0 0 0 0,0 1 0 0 0,0 1 0 0 0,-1-1 0 0 0,0 2 1 0 0,0 0-1 0 0,-1 1 0 0 0,0 0 0 0 0,0 1 0 0 0,0 0 0 0 0,-1 1 0 0 0,1 1 1 0 0,-1 0-1 0 0,-14 0 14 0 0,10 4-2 0 0,0 0 0 0 0,0 1 0 0 0,1 2 0 0 0,-1 0 0 0 0,1 0 0 0 0,-1 2 0 0 0,1 0 0 0 0,1 1 0 0 0,-1 1 0 0 0,1 1 0 0 0,1 0 0 0 0,0 1 0 0 0,0 1 0 0 0,1 0 0 0 0,0 1 0 0 0,1 1 0 0 0,0 0 0 0 0,1 1 0 0 0,1 1 0 0 0,0 0 0 0 0,1 0 0 0 0,0 1 0 0 0,2 1 0 0 0,0-1 0 0 0,0 2 0 0 0,-1 7 2 0 0,-11 95 187 0 0,25-111-150 0 0,-1-1 0 0 0,1 1 0 0 0,1-1 0 0 0,-1 0 1 0 0,1-1-1 0 0,1 1 0 0 0,-1-1 0 0 0,1 0 0 0 0,1-1 0 0 0,-1 1 0 0 0,1-1 0 0 0,0 0 0 0 0,1-1 0 0 0,-1 0 1 0 0,1 0-1 0 0,0-1 0 0 0,2 1-37 0 0,-8-3 9 0 0,13 8 45 0 0,1 0-1 0 0,1-1 1 0 0,0 0-1 0 0,0-2 1 0 0,0 0-1 0 0,1-1 1 0 0,0 0-1 0 0,0-2 0 0 0,1 0 1 0 0,-1-1-1 0 0,1-1 1 0 0,0 0-1 0 0,9-2-53 0 0,-21 0-63 0 0,-1-1 0 0 0,1 1 0 0 0,0-2 0 0 0,-1 1 0 0 0,1-1 0 0 0,-1 0-1 0 0,1 0 1 0 0,-1 0 0 0 0,0-1 0 0 0,0 0 0 0 0,0-1 0 0 0,-1 1 0 0 0,1-1 0 0 0,-1 0-1 0 0,1 0 1 0 0,-1-1 0 0 0,-1 1 0 0 0,1-1 0 0 0,-1-1 0 0 0,1 1 0 0 0,-2 0-1 0 0,1-1 1 0 0,0 0 0 0 0,-1 0 0 0 0,0 0 0 0 0,-1 0 0 0 0,3-6 63 0 0,9-72-7184 0 0,-14 73 6000 0 0</inkml:trace>
  <inkml:trace contextRef="#ctx0" brushRef="#br0" timeOffset="-714.403">10998 228 2068 0 0,'5'-4'170'0'0,"0"0"0"0"0,0 0 0 0 0,1 0 0 0 0,-1 1 0 0 0,1 0 0 0 0,0 0 0 0 0,0 0 0 0 0,0 1 0 0 0,0 0 0 0 0,0 0 0 0 0,0 1 0 0 0,1-1 0 0 0,-1 1 0 0 0,1 1 0 0 0,-1-1-1 0 0,1 1 1 0 0,-1 0 0 0 0,1 1 0 0 0,-1-1 0 0 0,0 1 0 0 0,1 1 0 0 0,-1-1 0 0 0,0 1 0 0 0,0 0 0 0 0,0 0 0 0 0,0 1 0 0 0,0 0 0 0 0,0 0 0 0 0,-1 0 0 0 0,1 1 0 0 0,-1 0 0 0 0,1 1-170 0 0,13 8 102 0 0,-1 2 0 0 0,-1 0 1 0 0,0 1-1 0 0,-1 1 0 0 0,-1 0 0 0 0,-1 1 1 0 0,0 0-1 0 0,6 14-102 0 0,-7-11 178 0 0,-1 1 0 0 0,-2 0 0 0 0,0 1 0 0 0,-1 0 0 0 0,-1 0 0 0 0,-1 1 0 0 0,-2 0 0 0 0,0 0 0 0 0,-1 1 0 0 0,-2-1 0 0 0,0 15-178 0 0,-3-27 63 0 0,0 1 1 0 0,-1-1-1 0 0,0 0 0 0 0,-1 1 1 0 0,-1-1-1 0 0,0 0 0 0 0,0-1 1 0 0,-1 1-1 0 0,-1-1 0 0 0,0 0 1 0 0,0 0-1 0 0,-1-1 0 0 0,0 0 1 0 0,-1 0-1 0 0,0 0 0 0 0,-1-1 1 0 0,0 0-1 0 0,-1-1 0 0 0,1 0 1 0 0,-1-1-1 0 0,-1 0 1 0 0,0 0-65 0 0,-11 7-162 0 0,0-2 0 0 0,0-1 0 0 0,-1 0-1 0 0,-1-2 1 0 0,0-1 0 0 0,0 0-1 0 0,0-2 1 0 0,-1-1 0 0 0,0-1 0 0 0,-11 0 163 0 0,21-3-432 0 0,1-1 0 0 0,-1 0-1 0 0,1-1 1 0 0,-1-1 0 0 0,1 0 0 0 0,-1-1 0 0 0,1 0 0 0 0,0-2 0 0 0,0 1 0 0 0,0-2 0 0 0,1 0 0 0 0,0 0 0 0 0,0-1 0 0 0,1-1 0 0 0,-1 0 432 0 0,-30-20-1211 0 0</inkml:trace>
  <inkml:trace contextRef="#ctx0" brushRef="#br0" timeOffset="-420.037">9739 279 1804 0 0,'-15'17'363'0'0,"1"1"-1"0"0,0 0 1 0 0,2 1-1 0 0,0 1 1 0 0,1 0-1 0 0,1 0 1 0 0,1 1 0 0 0,1 0-1 0 0,0 1 1 0 0,2 0-1 0 0,1 0 1 0 0,0 0-1 0 0,0 17-362 0 0,9-18 109 0 0,0 0 0 0 0,1 0-1 0 0,2-1 1 0 0,0 1 0 0 0,1-1-1 0 0,1-1 1 0 0,1 0 0 0 0,0 0-1 0 0,2-1 1 0 0,0 0 0 0 0,1-1-1 0 0,0 0 1 0 0,2-1 0 0 0,0-1-1 0 0,0 0 1 0 0,2-1 0 0 0,0-1-1 0 0,0-1 1 0 0,1 0 0 0 0,11 5-109 0 0,-1 3-565 0 0,0-1 0 0 0,1-1 0 0 0,1-1 0 0 0,0-2 0 0 0,1-1 0 0 0,1-1 0 0 0,0-2 0 0 0,1-1 0 0 0,2-2 565 0 0,12-4-1234 0 0</inkml:trace>
  <inkml:trace contextRef="#ctx0" brushRef="#br0" timeOffset="-5547.376">6625 737 1440 0 0,'3'10'3396'0'0,"-5"29"-2779"0"0,1-21-243 0 0,1 89 843 0 0,0-37-3381 0 0,0-68 856 0 0,-1-1 33 0 0,-6 7-6 0 0</inkml:trace>
  <inkml:trace contextRef="#ctx0" brushRef="#br0" timeOffset="-5391.242">6529 500 1932 0 0,'2'-5'1124'0'0,"3"-1"-256"0"0,-1 3-116 0 0,0 0-364 0 0,0-1-116 0 0,0 1-127 0 0,0 3-13 0 0,3-2-212 0 0,-1 1-225 0 0,1-2-307 0 0,1 1-740 0 0,0 2 20 0 0</inkml:trace>
  <inkml:trace contextRef="#ctx0" brushRef="#br0" timeOffset="-5157.208">7049 603 896 0 0,'58'200'4825'0'0,"-26"113"-2844"0"0,-33-295-1979 0 0,0-1 0 0 0,-1 1 0 0 0,0-1 0 0 0,-2 1 0 0 0,0-1 0 0 0,-1 0 0 0 0,-1-1 0 0 0,0 1 0 0 0,-1-1 0 0 0,-1 0 1 0 0,0-1-1 0 0,-1 0 0 0 0,-1 0 0 0 0,-8 8-2 0 0,10-14-210 0 0,0 0-1 0 0,0-1 1 0 0,-1 0 0 0 0,-1 0 0 0 0,1-1 0 0 0,-1 0 0 0 0,0-1 0 0 0,-1 0 0 0 0,0 0 0 0 0,1-2-1 0 0,-2 1 1 0 0,1-1 0 0 0,0-1 0 0 0,-8 2 210 0 0,-36 2-1229 0 0,-5-5 41 0 0</inkml:trace>
  <inkml:trace contextRef="#ctx0" brushRef="#br0" timeOffset="-4935.751">5924 785 1848 0 0,'-7'8'216'0'0,"1"0"-1"0"0,0 1 0 0 0,0-1 1 0 0,1 1-1 0 0,0 1 0 0 0,0-1 1 0 0,1 1-1 0 0,1 0 0 0 0,-1 0 1 0 0,1 0-1 0 0,1 0 0 0 0,0 1 1 0 0,1-1-1 0 0,0 1 0 0 0,0-1 1 0 0,1 7-216 0 0,2 7 102 0 0,0-1 1 0 0,2 1 0 0 0,1-1-1 0 0,0 0 1 0 0,2-1 0 0 0,0 1-1 0 0,2-1 1 0 0,0-1 0 0 0,2 0 0 0 0,11 17-103 0 0,-9-16-52 0 0,2-2-1 0 0,0 0 1 0 0,2-1 0 0 0,0-1 0 0 0,1 0 0 0 0,1-1 0 0 0,0-1 0 0 0,1-1 0 0 0,21 12 52 0 0,129 43-3124 0 0,-114-58 1916 0 0</inkml:trace>
  <inkml:trace contextRef="#ctx0" brushRef="#br0" timeOffset="-12182.544">820 812 1492 0 0,'0'0'315'0'0,"0"0"-65"0"0,0 0 8 0 0,0 0 25 0 0,-4-21 1017 0 0,-23-24 2346 0 0,16-9-2185 0 0,11 54-1417 0 0,0 0-54 0 0,0 0 43 0 0,0 0-15 0 0,0 0 51 0 0,0 0-31 0 0,0 0-81 0 0,-3-6 31 0 0,-6 80 41 0 0,4 0 0 0 0,2 1 1 0 0,4-1-1 0 0,11 70-29 0 0,33 208 112 0 0,-45-352-162 0 0,-1 0 0 0 0,0 0 1 0 0,1 0-1 0 0,-1 0 0 0 0,1 0 0 0 0,-1 0 0 0 0,1 1 1 0 0,-1-1-1 0 0,1 0 0 0 0,-1 0 0 0 0,1 0 0 0 0,-1 0 1 0 0,1 1-1 0 0,-1-1 0 0 0,1 0 0 0 0,-1 1 1 0 0,1-1-1 0 0,-1 0 0 0 0,1 1 0 0 0,0-1 0 0 0,-1 0 1 0 0,1 1-1 0 0,0-1 0 0 0,-1 1 0 0 0,1-1 1 0 0,0 1-1 0 0,-1-1 0 0 0,1 1 0 0 0,0-1 0 0 0,0 1 1 0 0,0-1-1 0 0,0 1 0 0 0,-1-1 0 0 0,1 1 0 0 0,0-1 1 0 0,0 1-1 0 0,0-1 0 0 0,0 1 0 0 0,0-1 1 0 0,0 1-1 0 0,0 0 0 0 0,0-1 0 0 0,1 1 0 0 0,-1-1 1 0 0,0 1-1 0 0,0-1 0 0 0,0 1 0 0 0,0-1 1 0 0,1 1-1 0 0,-1-1 0 0 0,0 1 0 0 0,1-1 0 0 0,-1 1 1 0 0,0-1 49 0 0,-25-42-3285 0 0,15 17 1979 0 0</inkml:trace>
  <inkml:trace contextRef="#ctx0" brushRef="#br0" timeOffset="-11778.32">650 695 1460 0 0,'3'-12'177'0'0,"0"0"1"0"0,0 0-1 0 0,2 1 0 0 0,-1-1 0 0 0,1 1 0 0 0,1 0 1 0 0,0 1-1 0 0,0-1 0 0 0,1 1 0 0 0,1 0 1 0 0,-1 1-1 0 0,2 0 0 0 0,-1 0 0 0 0,1 1 0 0 0,0 0 1 0 0,1 0-1 0 0,0 1 0 0 0,0 1 0 0 0,1-1 1 0 0,0 2-1 0 0,0-1 0 0 0,0 2 0 0 0,0-1 0 0 0,1 2 1 0 0,10-3-178 0 0,-13 3 25 0 0,0 1 0 0 0,1 0 1 0 0,-1 1-1 0 0,0 0 0 0 0,1 1 1 0 0,-1-1-1 0 0,0 2 0 0 0,1-1 1 0 0,-1 1-1 0 0,0 1 0 0 0,1 0 1 0 0,-1 0-1 0 0,0 1 0 0 0,0 0 1 0 0,0 0-1 0 0,-1 1 0 0 0,1 0 1 0 0,-1 1-1 0 0,0 0 0 0 0,0 0 1 0 0,-1 1-1 0 0,0 0 0 0 0,0 0 1 0 0,0 1-1 0 0,0-1 0 0 0,-1 2 1 0 0,0-1-1 0 0,-1 1 0 0 0,0-1 1 0 0,0 1-1 0 0,0 1 0 0 0,-1-1 1 0 0,2 6-26 0 0,-4-7 41 0 0,0 0 0 0 0,0 1 1 0 0,0-1-1 0 0,-1 0 0 0 0,0 1 0 0 0,-1-1 1 0 0,0 1-1 0 0,0-1 0 0 0,0 1 1 0 0,-1-1-1 0 0,0 0 0 0 0,0 1 0 0 0,-1-1 1 0 0,0 0-1 0 0,-1 0 0 0 0,1 0 1 0 0,-1 0-1 0 0,-1 0 0 0 0,1-1 1 0 0,-1 1-1 0 0,0-1 0 0 0,0 0 0 0 0,-1 0 1 0 0,0 0-1 0 0,0-1 0 0 0,0 0 1 0 0,-5 4-42 0 0,-173 115 69 0 0,178-121-81 0 0,-9 5-214 0 0,-46 21-1 0 0,16-21-2957 0 0,33-10 1876 0 0,-2-11 14 0 0</inkml:trace>
  <inkml:trace contextRef="#ctx0" brushRef="#br0" timeOffset="-11234.668">1026 1104 1484 0 0,'0'-14'1802'0'0,"20"-24"1284"0"0,-10 36-3035 0 0,-1 0 0 0 0,1 0 0 0 0,0 1 0 0 0,0 1 0 0 0,1-1 0 0 0,-1 2 0 0 0,0-1 0 0 0,0 2 0 0 0,0-1 0 0 0,0 1 0 0 0,-1 0 0 0 0,1 1 0 0 0,0 1 0 0 0,-1-1 0 0 0,0 1 0 0 0,0 1 0 0 0,0 0 0 0 0,0 0 0 0 0,-1 0 0 0 0,0 1 0 0 0,0 1 1 0 0,-1-1-1 0 0,1 1 0 0 0,-1 1 0 0 0,-1-1 0 0 0,1 1 0 0 0,-1 0 0 0 0,-1 1 0 0 0,0-1 0 0 0,2 4-51 0 0,1 0 91 0 0,-1 1 1 0 0,0 0-1 0 0,-1 0 1 0 0,0 1 0 0 0,-1-1-1 0 0,-1 1 1 0 0,0 0-1 0 0,-1 1 1 0 0,0-1-1 0 0,-1 1 1 0 0,-1-1-1 0 0,0 14-91 0 0,-2-24 55 0 0,1 0-1 0 0,-1 0 1 0 0,0-1-1 0 0,0 1 1 0 0,0-1-1 0 0,0 1 0 0 0,0-1 1 0 0,-1 1-1 0 0,0-1 1 0 0,0 1-1 0 0,0-1 0 0 0,0 0 1 0 0,0 0-1 0 0,0 0 1 0 0,-1 0-1 0 0,0-1 0 0 0,1 1 1 0 0,-1-1-1 0 0,0 1 1 0 0,0-1-1 0 0,-1 0 0 0 0,1 0 1 0 0,0-1-1 0 0,-1 1 1 0 0,1-1-1 0 0,-1 1 1 0 0,1-1-1 0 0,-3 0-54 0 0,3-3 5 0 0,-1-1 1 0 0,1 0-1 0 0,0 1 1 0 0,0-1-1 0 0,0-1 1 0 0,0 1-1 0 0,0 0 1 0 0,1-1-1 0 0,-1 1 1 0 0,1-1-1 0 0,0 0 1 0 0,0 0-1 0 0,0 0 1 0 0,1 0-1 0 0,-1 0 1 0 0,1 0-1 0 0,0 0 1 0 0,0-1-1 0 0,1 1 1 0 0,-1 0-1 0 0,1-1 1 0 0,0-2-6 0 0,-1-10-157 0 0,1 0 0 0 0,1 0 0 0 0,0 0 0 0 0,1 1 0 0 0,1-1 0 0 0,1 1 0 0 0,0 0 0 0 0,1 0 0 0 0,0 0 0 0 0,2 0 0 0 0,0 1 0 0 0,0 0 0 0 0,2 0 0 0 0,0 1 0 0 0,0 0 0 0 0,1 1 0 0 0,2-1 157 0 0,79-78-5384 0 0,-83 84 4183 0 0</inkml:trace>
  <inkml:trace contextRef="#ctx0" brushRef="#br0" timeOffset="-10750.479">1812 1044 1108 0 0,'-5'-1'175'0'0,"0"0"1"0"0,1 0-1 0 0,-1 0 0 0 0,0 1 0 0 0,0 0 0 0 0,0 0 1 0 0,0 0-1 0 0,1 0 0 0 0,-1 1 0 0 0,0 0 0 0 0,0 0 1 0 0,1 0-1 0 0,-1 1 0 0 0,0-1 0 0 0,1 1 1 0 0,0 0-1 0 0,-1 0 0 0 0,1 1 0 0 0,0-1 0 0 0,0 1-175 0 0,-5 1 109 0 0,0 1 0 0 0,0 0 0 0 0,1 1 0 0 0,-1-1 0 0 0,1 1 0 0 0,1 1 0 0 0,-1 0 0 0 0,1 0 0 0 0,0 0 0 0 0,1 1 0 0 0,0 0 0 0 0,0 0 0 0 0,0 1-1 0 0,1-1 1 0 0,1 1 0 0 0,-1 0 0 0 0,2 1 0 0 0,-1-1 0 0 0,1 1 0 0 0,1-1 0 0 0,-2 9-109 0 0,4-15 27 0 0,1-1 0 0 0,0 1 1 0 0,0 0-1 0 0,0-1 0 0 0,0 1 0 0 0,0-1 0 0 0,0 1 1 0 0,0-1-1 0 0,1 0 0 0 0,0 1 0 0 0,-1-1 0 0 0,1 0 1 0 0,0 0-1 0 0,0 0 0 0 0,0 0 0 0 0,0-1 0 0 0,0 1 1 0 0,0 0-1 0 0,1-1 0 0 0,-1 0 0 0 0,1 1 0 0 0,-1-1 1 0 0,1 0-1 0 0,-1 0 0 0 0,1-1 0 0 0,-1 1 0 0 0,1 0 1 0 0,0-1-1 0 0,0 1 0 0 0,-1-1 0 0 0,1 0 0 0 0,0 0 1 0 0,-1 0-1 0 0,1-1 0 0 0,0 1 0 0 0,1-1-27 0 0,98-11 453 0 0,-91 11-436 0 0,1-1-1 0 0,-1-1 1 0 0,0 0-1 0 0,0-1 1 0 0,0 0-1 0 0,-1 0 1 0 0,1-1-1 0 0,-1-1 1 0 0,0 1-1 0 0,-1-2 1 0 0,0 1-1 0 0,0-2 1 0 0,0 1-1 0 0,0-1 1 0 0,-1 0-1 0 0,-1-1 1 0 0,3-3-17 0 0,-34-33-422 0 0,15 38 366 0 0,-1 0 0 0 0,-1 1 0 0 0,0 0 0 0 0,0 0 0 0 0,0 2 0 0 0,0-1-1 0 0,-1 1 1 0 0,1 1 0 0 0,-1 0 0 0 0,0 1 0 0 0,-6-1 56 0 0,-15-4-99 0 0,-18-2-94 0 0,-42-15-3757 0 0,93 24 2890 0 0</inkml:trace>
  <inkml:trace contextRef="#ctx0" brushRef="#br0" timeOffset="-10378.465">2049 965 2108 0 0,'5'6'6003'0'0,"-7"192"-5325"0"0,49 157-326 0 0,-15-115-233 0 0,-33-240-192 0 0,1-1 1 0 0,-1 0-1 0 0,1 0 0 0 0,-1 0 1 0 0,0 1-1 0 0,0-1 0 0 0,1 1 0 0 0,-1-1 1 0 0,0 0-1 0 0,0 1 0 0 0,0-1 1 0 0,1 1-1 0 0,-1 0 0 0 0,0-1 0 0 0,0 1 1 0 0,0 0-1 0 0,0-1 0 0 0,0 1 0 0 0,0 0 1 0 0,0 0-1 0 0,0 0 0 0 0,0 0 1 0 0,0 0-1 0 0,0 0 0 0 0,0 0 0 0 0,0 0 1 0 0,0 0-1 0 0,0 0 0 0 0,0 1 1 0 0,0-1-1 0 0,0 0 0 0 0,1 1 0 0 0,-1-1 1 0 0,0 1-1 0 0,0-1 0 0 0,0 1 0 0 0,0-1 1 0 0,1 1-1 0 0,-1 0 0 0 0,0-1 1 0 0,0 1-1 0 0,1 0 0 0 0,-1-1 0 0 0,1 1 1 0 0,-1 0-1 0 0,1 0 0 0 0,-1 0 1 0 0,1 0-1 0 0,-1-1 0 0 0,1 1 0 0 0,0 0 1 0 0,-1 0-1 0 0,1 0 0 0 0,0 0 1 0 0,0 0-1 0 0,0 0 0 0 0,-1 0 0 0 0,1 0 1 0 0,0 0-1 0 0,0 0 0 0 0,1 0 0 0 0,-1 0 1 0 0,0 0-1 0 0,0 0 0 0 0,0 0 1 0 0,1 0-1 0 0,-1 0 0 0 0,0-1 0 0 0,1 2 73 0 0,-17-18-1228 0 0,0-3 30 0 0</inkml:trace>
  <inkml:trace contextRef="#ctx0" brushRef="#br0" timeOffset="-10050.316">2010 1083 1160 0 0,'3'-6'158'0'0,"-1"1"0"0"0,1-1-1 0 0,0 1 1 0 0,0-1 0 0 0,0 1 0 0 0,1 0-1 0 0,0 0 1 0 0,0 1 0 0 0,0-1 0 0 0,1 1-1 0 0,0 0 1 0 0,-1 0 0 0 0,1 0 0 0 0,1 1 0 0 0,-1-1-1 0 0,0 1 1 0 0,1 1 0 0 0,0-1 0 0 0,-1 1-1 0 0,1 0 1 0 0,3-1-158 0 0,0 1 50 0 0,-1 0 0 0 0,1 0 1 0 0,0 0-1 0 0,0 1 0 0 0,0 0 0 0 0,0 1 0 0 0,0 0 0 0 0,0 1 1 0 0,0-1-1 0 0,0 2 0 0 0,0-1 0 0 0,0 1 0 0 0,0 1 0 0 0,-1 0 0 0 0,1 0 1 0 0,-1 0-1 0 0,0 1 0 0 0,0 0 0 0 0,0 1 0 0 0,0 0 0 0 0,-1 0 1 0 0,0 1-1 0 0,0 0 0 0 0,0 0 0 0 0,-1 0 0 0 0,0 1 0 0 0,0 0 0 0 0,-1 0 1 0 0,0 1-1 0 0,0-1 0 0 0,-1 1 0 0 0,1 0 0 0 0,-2 1 0 0 0,1-1 1 0 0,0 4-51 0 0,-6-3 37 0 0,1 1 0 0 0,-1 0 1 0 0,-1-1-1 0 0,0 0 1 0 0,0 0-1 0 0,-1 0 0 0 0,0 0 1 0 0,-1 0-1 0 0,0-1 1 0 0,0 0-1 0 0,-1 0 1 0 0,0 0-1 0 0,0 0 0 0 0,-1-1 1 0 0,0 0-1 0 0,0-1 1 0 0,0 0-1 0 0,-1 0 0 0 0,0 0 1 0 0,-1-1-1 0 0,1 0 1 0 0,-1-1-1 0 0,0 0 1 0 0,0 0-1 0 0,0-1 0 0 0,0 0 1 0 0,-1 0-1 0 0,1-1 1 0 0,-1-1-1 0 0,1 1 0 0 0,-1-2 1 0 0,0 1-1 0 0,0-1 1 0 0,0-1-38 0 0,7 1-152 0 0,0-1 0 0 0,0 0 0 0 0,0 0 1 0 0,0 0-1 0 0,0 0 0 0 0,0 0 0 0 0,0-1 1 0 0,0 1-1 0 0,0-1 0 0 0,1 0 0 0 0,-1 0 1 0 0,1 0-1 0 0,-1 0 0 0 0,1 0 0 0 0,0 0 1 0 0,0-1-1 0 0,0 1 0 0 0,0-1 0 0 0,0 0 0 0 0,0 1 1 0 0,1-1-1 0 0,-1 0 0 0 0,1 0 0 0 0,0 0 1 0 0,0 0-1 0 0,0 0 0 0 0,0 0 0 0 0,1 0 1 0 0,-1 0 151 0 0,1-13-1240 0 0</inkml:trace>
  <inkml:trace contextRef="#ctx0" brushRef="#br0" timeOffset="-9629.543">2382 1182 1184 0 0,'240'-87'3324'0'0,"-235"85"-3253"0"0,0 0-4 0 0,0 1 1 0 0,0-1 0 0 0,0 0 0 0 0,0-1 0 0 0,0 1-1 0 0,-1-1 1 0 0,1 0 0 0 0,-1 0 0 0 0,0-1 0 0 0,0 1-1 0 0,0-1 1 0 0,0 0 0 0 0,-1 0 0 0 0,1 0 0 0 0,-1 0-1 0 0,0-1 1 0 0,-1 1 0 0 0,1-1 0 0 0,-1 0 0 0 0,2-3-68 0 0,-4 7 32 0 0,-45-32 586 0 0,36 31-591 0 0,0 0 0 0 0,-1 0 0 0 0,1 1-1 0 0,-1 0 1 0 0,1 0 0 0 0,-1 1 0 0 0,0 0 0 0 0,1 1-1 0 0,-1 0 1 0 0,1 1 0 0 0,-1 0 0 0 0,1 0 0 0 0,0 1-1 0 0,0 0 1 0 0,0 1 0 0 0,0 0 0 0 0,0 0 0 0 0,1 1-1 0 0,0 0 1 0 0,0 0 0 0 0,0 1 0 0 0,1 0 0 0 0,0 1-1 0 0,0 0 1 0 0,0 0 0 0 0,1 0 0 0 0,0 0 0 0 0,0 1-1 0 0,1 0 1 0 0,0 1 0 0 0,1-1 0 0 0,0 1 0 0 0,0 0-1 0 0,0 0 1 0 0,1 0 0 0 0,1 0 0 0 0,-1 5-27 0 0,5-3-62 0 0,1-1 0 0 0,0 0 1 0 0,1 0-1 0 0,0-1 0 0 0,1 1 1 0 0,0-1-1 0 0,0 1 0 0 0,1-2 1 0 0,0 1-1 0 0,0-1 0 0 0,1 0 1 0 0,0 0-1 0 0,1 0 0 0 0,0-1 0 0 0,0-1 1 0 0,0 1-1 0 0,1-1 0 0 0,0-1 1 0 0,0 1-1 0 0,1-1 0 0 0,-1-1 1 0 0,1 0-1 0 0,0-1 0 0 0,0 1 1 0 0,0-2-1 0 0,1 0 0 0 0,-1 0 1 0 0,1 0-1 0 0,-1-2 0 0 0,1 1 1 0 0,-1-1-1 0 0,1-1 0 0 0,0 0 1 0 0,-1 0-1 0 0,6-2 62 0 0,77-17-1888 0 0,-62 8 738 0 0</inkml:trace>
  <inkml:trace contextRef="#ctx0" brushRef="#br0" timeOffset="-9316.042">3006 1148 1520 0 0,'2'6'114'0'0,"1"-3"10"0"0,-1 0 0 0 0,0 0 0 0 0,0 1 0 0 0,-1-1 1 0 0,1 0-1 0 0,0 1 0 0 0,-1-1 0 0 0,0 1 0 0 0,0-1 0 0 0,0 1 1 0 0,0-1-1 0 0,-1 1 0 0 0,1 0 0 0 0,-1-1 0 0 0,0 1 0 0 0,0 0 0 0 0,0 0 1 0 0,-1-1-1 0 0,1 1 0 0 0,-1 0 0 0 0,0-1 0 0 0,0 1 0 0 0,0-1 1 0 0,0 1-1 0 0,-1-1 0 0 0,0 0 0 0 0,1 1 0 0 0,-1-1 0 0 0,0 0 1 0 0,-1 0-1 0 0,1 0 0 0 0,0 0 0 0 0,-1-1 0 0 0,0 1 0 0 0,1-1 0 0 0,-1 1 1 0 0,0-1-1 0 0,0 0 0 0 0,-3 1-124 0 0,4-1 66 0 0,-1 0 0 0 0,0 0 0 0 0,0 0 0 0 0,0-1 0 0 0,0 1 0 0 0,0-1 0 0 0,0 0 0 0 0,0 0 0 0 0,0 0 0 0 0,-1 0 0 0 0,1 0 0 0 0,0-1 0 0 0,-1 0 0 0 0,1 1 0 0 0,0-1 0 0 0,-1 0 0 0 0,1-1 0 0 0,-1 1 0 0 0,1-1 0 0 0,0 1 0 0 0,0-1-1 0 0,-1 0 1 0 0,1 0 0 0 0,0 0 0 0 0,0-1 0 0 0,0 1 0 0 0,0-1 0 0 0,0 0 0 0 0,0 1 0 0 0,1-1 0 0 0,-1-1 0 0 0,1 1 0 0 0,-1 0 0 0 0,1-1 0 0 0,0 1 0 0 0,0-1 0 0 0,0 0 0 0 0,0 1 0 0 0,0-1 0 0 0,0 0 0 0 0,1 0 0 0 0,0 0 0 0 0,-1 0 0 0 0,1-1 0 0 0,0 1 0 0 0,1 0 0 0 0,-1 0 0 0 0,1-1 0 0 0,-1 1 0 0 0,1 0 0 0 0,0-1 0 0 0,0-1-66 0 0,3-6-36 0 0,1 0-1 0 0,0 0 1 0 0,1 1 0 0 0,0-1-1 0 0,0 1 1 0 0,1 0 0 0 0,0 0 0 0 0,1 1-1 0 0,0-1 1 0 0,1 2 0 0 0,0-1-1 0 0,0 1 1 0 0,1 0 0 0 0,0 1-1 0 0,0 0 1 0 0,1 0 0 0 0,0 1 0 0 0,2-1 36 0 0,265-148-6709 0 0,-248 139 5420 0 0</inkml:trace>
  <inkml:trace contextRef="#ctx0" brushRef="#br0" timeOffset="-8754.993">2735 924 1484 0 0,'0'0'686'0'0,"0"0"-75"0"0,0 0-74 0 0,0 0-160 0 0,0 0-22 0 0,0 0-92 0 0,0 0-58 0 0,13-11 259 0 0,-5 12-401 0 0,0 1 1 0 0,-1 1 0 0 0,1-1-1 0 0,0 1 1 0 0,-1 0-1 0 0,0 1 1 0 0,0 0-1 0 0,0 0 1 0 0,0 0 0 0 0,-1 1-1 0 0,1 0 1 0 0,-1 0-1 0 0,-1 1 1 0 0,4 3-64 0 0,1 1-89 0 0,-1 0 0 0 0,0 1-1 0 0,0 0 1 0 0,-1 1 0 0 0,-1 0 0 0 0,0 0 0 0 0,0 0 0 0 0,-1 1 0 0 0,-1 0 0 0 0,0 0-1 0 0,-1 1 1 0 0,-1-1 0 0 0,0 1 0 0 0,0 0 0 0 0,-2-1 0 0 0,1 9 89 0 0,-2-20-1230 0 0,0-2 103 0 0,0 0-58 0 0</inkml:trace>
  <inkml:trace contextRef="#ctx0" brushRef="#br0" timeOffset="-8292.212">3556 537 1240 0 0,'31'14'4095'0'0,"-11"62"-3752"0"0,-17-58 92 0 0,52 341 1510 0 0,-30-296-1759 0 0,-10-43-3020 0 0,-19-21 310 0 0,0 0 1298 0 0</inkml:trace>
  <inkml:trace contextRef="#ctx0" brushRef="#br0" timeOffset="-7951.594">3450 935 904 0 0,'1'-1'213'0'0,"-1"1"0"0"0,0-1 1 0 0,0 1-1 0 0,0-1 0 0 0,-1 1 0 0 0,1 0 0 0 0,0-1 1 0 0,0 1-1 0 0,0-1 0 0 0,0 1 0 0 0,0-1 1 0 0,0 1-1 0 0,-1-1 0 0 0,1 1 0 0 0,0 0 0 0 0,0-1 1 0 0,-1 1-1 0 0,1 0 0 0 0,0-1 0 0 0,0 1 0 0 0,-1 0 1 0 0,1-1-1 0 0,0 1 0 0 0,-1 0 0 0 0,1-1-213 0 0,52-11 465 0 0,46-6-56 0 0,1 5-1 0 0,1 4 1 0 0,29 4-409 0 0,-126 8 31 0 0,-1-1 1 0 0,1 1 0 0 0,0-1-1 0 0,-1 1 1 0 0,0 0-1 0 0,1 0 1 0 0,-1 0 0 0 0,0 0-1 0 0,-1 1 1 0 0,1-1 0 0 0,-1 0-1 0 0,1 1 1 0 0,-1-1-1 0 0,0 1 1 0 0,0 0 0 0 0,-1-1-1 0 0,1 1 1 0 0,-1 0-1 0 0,1-1 1 0 0,-1 1 0 0 0,0 0-1 0 0,-1-1 1 0 0,1 1 0 0 0,-1 0-1 0 0,0-1 1 0 0,1 1-1 0 0,-1 0 1 0 0,-1-1 0 0 0,1 1-1 0 0,-1-1 1 0 0,1 0 0 0 0,-1 1-1 0 0,-1 0-31 0 0,-1 51-3475 0 0,4-54 2244 0 0,0 1 58 0 0,-1 5 28 0 0</inkml:trace>
  <inkml:trace contextRef="#ctx0" brushRef="#br0" timeOffset="-7733.615">3822 627 1292 0 0,'9'-46'6688'0'0,"20"45"-7118"0"0,43 35-4130 0 0,-56-25 3402 0 0</inkml:trace>
  <inkml:trace contextRef="#ctx0" brushRef="#br0" timeOffset="-7144.568">4076 975 1468 0 0,'76'-9'3849'0'0,"39"-26"-3557"0"0,-90 26 60 0 0,94-47 702 0 0,-186 47-346 0 0,53 10-674 0 0,0 1 0 0 0,1 0 0 0 0,-1 2 0 0 0,1-1 0 0 0,-1 1 0 0 0,1 1 0 0 0,0 1 0 0 0,1-1 0 0 0,-1 2 0 0 0,1 0 0 0 0,0 0 0 0 0,1 1 0 0 0,0 1 0 0 0,0 0 0 0 0,1 0 0 0 0,0 1 0 0 0,1 1 0 0 0,0-1 0 0 0,0 1 0 0 0,1 1 0 0 0,1 0 0 0 0,0 0 0 0 0,0 0 0 0 0,2 1 0 0 0,-1 0 0 0 0,2 0 0 0 0,-1 0 0 0 0,2 1 0 0 0,-1 6-34 0 0,4-18 9 0 0,0 1 0 0 0,0-1 0 0 0,0 1-1 0 0,1-1 1 0 0,-1 0 0 0 0,1 1 0 0 0,-1-1-1 0 0,1 0 1 0 0,0 1 0 0 0,0-1 0 0 0,0 0 0 0 0,1 0-1 0 0,-1 0 1 0 0,0 0 0 0 0,1 0 0 0 0,-1 0-1 0 0,1 0 1 0 0,0-1 0 0 0,-1 1 0 0 0,1-1-1 0 0,0 1 1 0 0,0-1 0 0 0,0 1 0 0 0,0-1-1 0 0,0 0 1 0 0,1 0 0 0 0,-1 0 0 0 0,0 0-1 0 0,0-1 1 0 0,1 1 0 0 0,-1 0 0 0 0,0-1-1 0 0,1 0 1 0 0,-1 1 0 0 0,1-1 0 0 0,-1 0-1 0 0,1 0 1 0 0,-1-1 0 0 0,0 1 0 0 0,1 0-1 0 0,0-1-8 0 0,98-27 213 0 0,60-104 106 0 0,-109 81-299 0 0,-20 18 44 0 0,69-43-133 0 0,-96 76 62 0 0,0 1 0 0 0,0 0 0 0 0,0 0 0 0 0,0 1 1 0 0,-1-1-1 0 0,1 1 0 0 0,-1 0 0 0 0,1 1 0 0 0,-1-1 0 0 0,0 1 0 0 0,0 0 1 0 0,0-1-1 0 0,0 2 0 0 0,0-1 0 0 0,-1 0 0 0 0,1 1 0 0 0,-1 0 0 0 0,0 0 1 0 0,0 0-1 0 0,-1 0 0 0 0,1 0 0 0 0,-1 1 0 0 0,0-1 0 0 0,1 1 7 0 0,2 6-37 0 0,0 0 0 0 0,-1-1-1 0 0,0 2 1 0 0,-1-1 0 0 0,0 0-1 0 0,-1 1 1 0 0,0-1 0 0 0,0 1 0 0 0,-2-1-1 0 0,1 1 1 0 0,-1 0 0 0 0,-1-1-1 0 0,0 1 1 0 0,-1 0 0 0 0,0-1-1 0 0,-1 0 1 0 0,0 1 0 0 0,-1 0 37 0 0,0-3-295 0 0,-1 0-1 0 0,0-1 1 0 0,0 1 0 0 0,0-1 0 0 0,-1 0 0 0 0,0-1 0 0 0,-1 0-1 0 0,1 0 1 0 0,-2 0 0 0 0,1-1 0 0 0,-1 0 0 0 0,1 0 0 0 0,-2-1-1 0 0,-3 3 296 0 0,-31 11-1298 0 0,-5-2 42 0 0</inkml:trace>
  <inkml:trace contextRef="#ctx0" brushRef="#br0" timeOffset="-6534.981">620 2082 2088 0 0,'35'13'2780'0'0,"287"-23"-905"0"0,485-63-371 0 0,1251-137 439 0 0,-1057 80-1240 0 0,-890 115-855 0 0,-110 14-55 0 0,-1 1-53 0 0,0 0-75 0 0,-2-13-4730 0 0,-3-6 3371 0 0,0-1 526 0 0</inkml:trace>
  <inkml:trace contextRef="#ctx0" brushRef="#br0" timeOffset="-6129.164">5259 821 1292 0 0,'-2'-1'7250'0'0,"-4"-18"-4866"0"0,-4 15-4425 0 0,-3 22-3320 0 0,10-14 4133 0 0</inkml:trace>
  <inkml:trace contextRef="#ctx0" brushRef="#br0" timeOffset="-5847.854">5172 1179 2408 0 0,'-3'5'1108'0'0,"1"-4"-188"0"0,-1 1-152 0 0,3-1-99 0 0,-1 1-21 0 0,1 1-88 0 0,-4-2-144 0 0,4 1-152 0 0,-1-1-148 0 0,1 1-104 0 0,0 1-108 0 0,3-2 8 0 0,2-1-496 0 0,0 0-380 0 0,-1-1-377 0 0,4-2 77 0 0,7-9-116 0 0</inkml:trace>
  <inkml:trace contextRef="#ctx0" brushRef="#br0" timeOffset="14007.973">1778 3241 1172 0 0,'0'0'470'0'0,"0"0"-80"0"0,16 2 2384 0 0,10 70-2062 0 0,-64 296 1276 0 0,37-364-2016 0 0,1 0 0 0 0,0 0 0 0 0,0-1-1 0 0,1 1 1 0 0,-1 0 0 0 0,1 0 0 0 0,0 0 0 0 0,0-1-1 0 0,0 1 1 0 0,0-1 0 0 0,1 1 0 0 0,-1-1 0 0 0,1 1 0 0 0,0-1-1 0 0,0 0 1 0 0,0 0 0 0 0,1 1 0 0 0,-1-2 0 0 0,1 1 0 0 0,0 0-1 0 0,1 1 29 0 0,31 9-3386 0 0,-33-13 2214 0 0</inkml:trace>
  <inkml:trace contextRef="#ctx0" brushRef="#br0" timeOffset="14661.521">1903 3078 964 0 0,'-5'13'4979'0'0,"7"-25"-2373"0"0,-29-9-946 0 0,9 29-5453 0 0,25-5-295 0 0,-1-6 2596 0 0</inkml:trace>
  <inkml:trace contextRef="#ctx0" brushRef="#br0" timeOffset="15500.928">1188 3167 2408 0 0,'-11'7'142'0'0,"0"1"-1"0"0,1 0 0 0 0,0 1 0 0 0,1 0 1 0 0,0 1-1 0 0,0 0 0 0 0,1 0 1 0 0,0 0-1 0 0,1 1 0 0 0,0 1 0 0 0,0-1 1 0 0,2 1-1 0 0,-1 0 0 0 0,2 0 1 0 0,-1 1-1 0 0,2-1 0 0 0,-1 1 0 0 0,2 0 1 0 0,0 0-1 0 0,0 0 0 0 0,2 0 1 0 0,-1 0-1 0 0,2 1 0 0 0,0 4-141 0 0,6 3 47 0 0,1-1 0 0 0,1 0 1 0 0,0-1-1 0 0,2 0 0 0 0,0 0 0 0 0,1-1 0 0 0,1-1 0 0 0,0 0 0 0 0,2-1 0 0 0,0 0 1 0 0,0-1-1 0 0,2-1 0 0 0,-1 0 0 0 0,15 7-47 0 0,2 1-572 0 0,1-1-1 0 0,0-2 1 0 0,2-1 0 0 0,0-2-1 0 0,2-2 1 0 0,-1-1 0 0 0,33 6 572 0 0,-14-6-1225 0 0</inkml:trace>
  <inkml:trace contextRef="#ctx0" brushRef="#br0" timeOffset="14286.98">2196 3344 1996 0 0,'3'32'2416'0'0,"-16"212"-285"0"0,13-237-2136 0 0,1 1 0 0 0,-1-1 1 0 0,1 0-1 0 0,1 0 1 0 0,-1 0-1 0 0,1 0 1 0 0,0 0-1 0 0,1 0 0 0 0,0 0 1 0 0,0 0-1 0 0,0-1 1 0 0,1 0-1 0 0,0 0 0 0 0,0 0 1 0 0,0 0-1 0 0,1 0 1 0 0,0-1-1 0 0,0 0 1 0 0,0 0-1 0 0,1 0 0 0 0,0-1 1 0 0,0 0-1 0 0,0 0 1 0 0,2 1 4 0 0,22-9-3274 0 0,-8-17 1983 0 0</inkml:trace>
  <inkml:trace contextRef="#ctx0" brushRef="#br0" timeOffset="14988.181">2308 3154 1336 0 0,'16'-5'5084'0'0,"-17"6"-5051"0"0,1-1 0 0 0,0 0 0 0 0,-1 1 1 0 0,1-1-1 0 0,-1 0 0 0 0,1 0 0 0 0,-1 1 0 0 0,1-1 0 0 0,-1 0 0 0 0,1 0 1 0 0,-1 0-1 0 0,1 0 0 0 0,-1 0 0 0 0,1 0 0 0 0,-1 0 0 0 0,0 0 1 0 0,1 0-1 0 0,-1 0 0 0 0,1 0 0 0 0,-1 0 0 0 0,1 0 0 0 0,-1 0 0 0 0,1 0 1 0 0,-1 0-1 0 0,1-1 0 0 0,-1 1 0 0 0,1 0 0 0 0,-1 0 0 0 0,1-1 1 0 0,-1 1-1 0 0,1 0 0 0 0,0-1 0 0 0,-1 1 0 0 0,1 0 0 0 0,-1-1 1 0 0,1 1-1 0 0,0 0 0 0 0,-1-1 0 0 0,1 1 0 0 0,0-1 0 0 0,0 1 0 0 0,-1-1 1 0 0,1 1-1 0 0,0-1 0 0 0,0 1 0 0 0,0-1 0 0 0,0 1 0 0 0,-1-1 1 0 0,1 1-1 0 0,0-1 0 0 0,0 1 0 0 0,0-1 0 0 0,0 0 0 0 0,0 1 0 0 0,0-1 1 0 0,1 1-1 0 0,-1-1 0 0 0,0 1 0 0 0,0-1 0 0 0,0 1 0 0 0,0-1 1 0 0,1 1-1 0 0,-1-1 0 0 0,0 1 0 0 0,0-1 0 0 0,1 1 0 0 0,-1 0 0 0 0,0-1 1 0 0,1 1-1 0 0,-1-1-33 0 0,-81 13-1196 0 0,76-9 155 0 0,4-4-2801 0 0,3-4 2572 0 0</inkml:trace>
  <inkml:trace contextRef="#ctx0" brushRef="#br0" timeOffset="15265.519">2578 2984 1304 0 0,'37'22'2735'0'0,"4"38"-2071"0"0,-39-56-524 0 0,13 27 146 0 0,-1 1 1 0 0,-2 0-1 0 0,-1 1 0 0 0,-1 0 0 0 0,-2 0 0 0 0,-1 1 1 0 0,-2 0-1 0 0,-1 1 0 0 0,-2-1 0 0 0,-2 17-286 0 0,0-34 38 0 0,-2 1 0 0 0,0 0 0 0 0,-1-1-1 0 0,-1 0 1 0 0,0 1 0 0 0,-2-2-1 0 0,0 1 1 0 0,0 0 0 0 0,-2-1 0 0 0,0-1-1 0 0,-1 1 1 0 0,0-1 0 0 0,-1-1-1 0 0,-1 0 1 0 0,0 0 0 0 0,-1-1-1 0 0,-1 0 1 0 0,0-1 0 0 0,-10 7-38 0 0,-1-1-436 0 0,-1-1 0 0 0,0-1 0 0 0,-2-1 0 0 0,0-1 0 0 0,0-1 0 0 0,-1-2 0 0 0,0-1 0 0 0,-1-1 0 0 0,0-1 0 0 0,-1-1 0 0 0,-7-1 436 0 0,-27 1-1206 0 0</inkml:trace>
  <inkml:trace contextRef="#ctx0" brushRef="#br0" timeOffset="27089.034">10464 2430 904 0 0,'10'-26'6809'0'0,"-10"26"-6200"0"0,0 27 448 0 0,12 138-383 0 0,31 137 270 0 0,-42-280-865 0 0,1-10 610 0 0,8-28-212 0 0,-5 5-489 0 0,1 0-1 0 0,0 1 0 0 0,0 0 0 0 0,1 0 0 0 0,1 0 1 0 0,0 1-1 0 0,0 0 0 0 0,0 1 0 0 0,1-1 0 0 0,0 2 1 0 0,1-1-1 0 0,0 1 0 0 0,0 1 0 0 0,1 0 0 0 0,-1 0 1 0 0,1 1-1 0 0,0 1 0 0 0,1 0 0 0 0,-1 0 0 0 0,1 1 1 0 0,0 0-1 0 0,0 1 0 0 0,0 1 0 0 0,2-1 13 0 0,-10 3-9 0 0,0-1 0 0 0,1 1-1 0 0,-1-1 1 0 0,1 1 0 0 0,-1 0-1 0 0,0 1 1 0 0,0-1 0 0 0,0 1 0 0 0,0 0-1 0 0,0 0 1 0 0,0 0 0 0 0,0 0-1 0 0,0 1 1 0 0,-1-1 0 0 0,1 1 0 0 0,-1 0-1 0 0,0 0 1 0 0,0 1 0 0 0,0-1 0 0 0,0 0-1 0 0,-1 1 1 0 0,1 0 0 0 0,-1 0-1 0 0,0-1 1 0 0,0 1 0 0 0,0 1 0 0 0,-1-1-1 0 0,1 0 1 0 0,-1 0 0 0 0,0 1 0 0 0,0-1-1 0 0,-1 0 1 0 0,1 1 0 0 0,-1-1-1 0 0,0 1 1 0 0,0-1 0 0 0,-1 0 0 0 0,1 1-1 0 0,-1-1 1 0 0,0 1 0 0 0,0-1-1 0 0,0 0 1 0 0,-1 0 0 0 0,0 0 0 0 0,1 0-1 0 0,-1 0 1 0 0,-2 2 9 0 0,-6 6-11 0 0,-1-1-1 0 0,0-1 1 0 0,-1 0-1 0 0,0 0 1 0 0,0-1-1 0 0,-1 0 1 0 0,-1-1-1 0 0,1-1 1 0 0,-1 0-1 0 0,0-1 1 0 0,-1-1-1 0 0,0 0 1 0 0,0 0-1 0 0,0-2 1 0 0,0 0-1 0 0,0-1 1 0 0,-8 0 11 0 0,21 0-1 0 0,0-1 0 0 0,1 0 0 0 0,-1-1 0 0 0,0 1 1 0 0,0 0-1 0 0,0 0 0 0 0,0-1 0 0 0,0 1 0 0 0,0-1 1 0 0,0 0-1 0 0,0 1 0 0 0,0-1 0 0 0,0 0 0 0 0,0 0 1 0 0,0 0-1 0 0,0-1 0 0 0,0 1 0 0 0,0 0 0 0 0,0-1 1 0 0,0 1-1 0 0,0-1 0 0 0,1 0 0 0 0,-1 0 0 0 0,0 0 1 0 0,0 0-1 0 0,0 0 0 0 0,1 0 0 0 0,-1 0 0 0 0,1 0 1 0 0,-1-1-1 0 0,1 1 0 0 0,-1 0 0 0 0,1-1 0 0 0,0 0 1 0 0,-1 1-1 0 0,1-1 0 0 0,0 0 0 0 0,0 1 0 0 0,0-2 1 0 0,35-45-217 0 0,-5 28 137 0 0,1 1 1 0 0,0 2-1 0 0,2 1 0 0 0,0 1 0 0 0,0 2 1 0 0,1 1-1 0 0,34-7 80 0 0,-33 8-73 0 0,128-42-21 0 0,-161 53 97 0 0,1 0 0 0 0,-1-1 0 0 0,0 1 0 0 0,0 0 0 0 0,1 0 0 0 0,-1-1 0 0 0,0 1 0 0 0,0 0 0 0 0,0-1 0 0 0,0 1 0 0 0,1-1 0 0 0,-1 0 0 0 0,0 1 0 0 0,0-1 0 0 0,0 0 0 0 0,0 0 0 0 0,-1 0 0 0 0,1 1 0 0 0,0-1 0 0 0,0 0 0 0 0,0 0 0 0 0,-1 0 1 0 0,1 0-1 0 0,0-1 0 0 0,-1 1 0 0 0,1 0 0 0 0,-1 0 0 0 0,1 0 0 0 0,-1 0 0 0 0,0-1 0 0 0,0 1 0 0 0,1 0 0 0 0,-1 0 0 0 0,0 0 0 0 0,0-1 0 0 0,0 1 0 0 0,0 0 0 0 0,0 0 0 0 0,0-1 0 0 0,-1 1 0 0 0,1 0 0 0 0,0 0 0 0 0,-1-1 0 0 0,1 1 0 0 0,-1 0 0 0 0,1 0 0 0 0,-1 0 1 0 0,1 0-1 0 0,-1 0 0 0 0,0 0 0 0 0,0 0 0 0 0,1 0 0 0 0,-1 0 0 0 0,0 0 0 0 0,0 0 0 0 0,0 1 0 0 0,0-1 0 0 0,0 0 0 0 0,0 0 0 0 0,0 1 0 0 0,0-1 0 0 0,-1 1-3 0 0,-77-27 179 0 0,69 25-161 0 0,0 1 0 0 0,0 0 0 0 0,0 0 0 0 0,1 1 0 0 0,-1 0 0 0 0,0 0 0 0 0,0 2 0 0 0,0-1 0 0 0,0 1 0 0 0,1 0 0 0 0,-1 1 1 0 0,1 0-1 0 0,0 1 0 0 0,-1 0 0 0 0,2 0 0 0 0,-1 1 0 0 0,0 0 0 0 0,1 0 0 0 0,0 1 0 0 0,0 0 0 0 0,1 1 0 0 0,0 0 0 0 0,0 0 0 0 0,0 0 0 0 0,1 1 0 0 0,0 0 0 0 0,1 0 0 0 0,0 1 0 0 0,0-1 0 0 0,0 1 0 0 0,-1 7-18 0 0,5-11-12 0 0,1 0-1 0 0,0 0 1 0 0,0 0-1 0 0,0 0 1 0 0,1 0-1 0 0,-1 0 1 0 0,1 0-1 0 0,0 0 1 0 0,1 0-1 0 0,-1 0 0 0 0,1 0 1 0 0,0-1-1 0 0,1 1 1 0 0,-1-1-1 0 0,1 1 1 0 0,-1-1-1 0 0,1 0 1 0 0,0 0-1 0 0,1 0 1 0 0,-1 0-1 0 0,1-1 0 0 0,0 1 1 0 0,0-1-1 0 0,0 0 1 0 0,0 0-1 0 0,0-1 1 0 0,1 1 12 0 0,125 59-1028 0 0,141-17-5478 0 0,-218-45 5286 0 0</inkml:trace>
  <inkml:trace contextRef="#ctx0" brushRef="#br0" timeOffset="25802.119">9577 2600 1036 0 0,'5'-3'5183'0'0,"-23"17"-4187"0"0,-11 26-490 0 0,1 1 0 0 0,2 1-1 0 0,2 1 1 0 0,2 2 0 0 0,2 0-1 0 0,-4 16-505 0 0,-25 54 439 0 0,46-107-293 0 0,-38 61-2015 0 0,39-66 1635 0 0,0-1 0 0 0,-1-1 0 0 0,1 1 0 0 0,0 0-1 0 0,-1 0 1 0 0,1-1 0 0 0,-1 1 0 0 0,1-1 0 0 0,-1 0-1 0 0,0 0 1 0 0,1 0 0 0 0,-1 0 0 0 0,0 0 0 0 0,0-1 0 0 0,0 1-1 0 0,0-1 1 0 0,0 0 0 0 0,0 0 0 0 0,1 0 0 0 0,-1 0-1 0 0,0 0 1 0 0,0-1 0 0 0,0 1 0 0 0,0-1 0 0 0,0 0-1 0 0,1 0 1 0 0,-2 0 234 0 0,-31-16-1430 0 0</inkml:trace>
  <inkml:trace contextRef="#ctx0" brushRef="#br0" timeOffset="26068.35">9089 2693 1372 0 0,'30'-5'5314'0'0,"23"48"-4445"0"0,-35-25-200 0 0,0-3-483 0 0,307 232 1012 0 0,-87-117-7867 0 0,-208-117 5454 0 0</inkml:trace>
  <inkml:trace contextRef="#ctx0" brushRef="#br0" timeOffset="22866.128">5697 2940 876 0 0,'6'3'4743'0'0,"-9"16"-4463"0"0,16 193 406 0 0,15-47-673 0 0,-27-162-399 0 0,2 14 426 0 0,-6-8-3996 0 0,-5-1 2696 0 0</inkml:trace>
  <inkml:trace contextRef="#ctx0" brushRef="#br0" timeOffset="23376.934">5713 2882 944 0 0,'66'-102'4279'0'0,"-39"116"-3169"0"0,70 220-201 0 0,-49-113-514 0 0,-9-133 197 0 0,-19-3-540 0 0,0-1 1 0 0,-2 0-1 0 0,0-2 0 0 0,0 0 0 0 0,-2-1 0 0 0,0-1 0 0 0,-1 0 0 0 0,-2-1 0 0 0,2-4-52 0 0,36-48 117 0 0,-14 25-31 0 0,-37 48-89 0 0,0 0-5 0 0,0 0-13 0 0,0 0 2 0 0,4 26 8 0 0,44 299-440 0 0,-44-306 57 0 0,9 35-306 0 0,2-19-3830 0 0,-14-33 3114 0 0</inkml:trace>
  <inkml:trace contextRef="#ctx0" brushRef="#br0" timeOffset="23860.268">6868 2699 1196 0 0,'0'0'74'0'0,"-1"1"1"0"0,0-1-1 0 0,0 1 1 0 0,0-1-1 0 0,0 0 0 0 0,0 1 1 0 0,0-1-1 0 0,0 0 0 0 0,0 0 1 0 0,0 0-1 0 0,0 0 1 0 0,1 0-1 0 0,-1 0 0 0 0,0 0 1 0 0,0 0-1 0 0,0 0 1 0 0,0 0-1 0 0,0 0 0 0 0,0-1 1 0 0,0 1-1 0 0,0 0 0 0 0,0-1 1 0 0,0 1-1 0 0,1-1 1 0 0,-1 1-1 0 0,0-1 0 0 0,0 1 1 0 0,0-1-1 0 0,1 1 0 0 0,-1-1 1 0 0,0 0-1 0 0,1 0 1 0 0,-1 1-1 0 0,1-1 0 0 0,-1 0 1 0 0,1 0-1 0 0,-1 0 0 0 0,1 1 1 0 0,-1-1-1 0 0,1 0 1 0 0,0 0-1 0 0,-1 0 0 0 0,1 0 1 0 0,0 0-1 0 0,0 0 0 0 0,0 0 1 0 0,0 0-1 0 0,0 0 1 0 0,0 0-1 0 0,0 0 0 0 0,0 0 1 0 0,0 0-1 0 0,0 1 0 0 0,0-1 1 0 0,1 0-1 0 0,-1 0 1 0 0,0 0-1 0 0,1 0 0 0 0,-1 0 1 0 0,1 0-1 0 0,-1 1 0 0 0,1-1 1 0 0,-1 0-75 0 0,-68 47 548 0 0,49-28-437 0 0,1 0 0 0 0,1 1 0 0 0,1 0 0 0 0,0 2 0 0 0,2 0 0 0 0,0 0 0 0 0,2 2 0 0 0,0-1 0 0 0,1 1 0 0 0,2 1 0 0 0,0 0 0 0 0,2 0 0 0 0,0 1 0 0 0,2 0 0 0 0,1 0 0 0 0,-1 24-111 0 0,5-46-5 0 0,0 0 0 0 0,1 0 0 0 0,0 0 0 0 0,0 1 0 0 0,0-1-1 0 0,0 0 1 0 0,0 0 0 0 0,1 0 0 0 0,-1-1 0 0 0,1 1 0 0 0,0 0 0 0 0,0-1 0 0 0,0 1 0 0 0,0-1 0 0 0,0 1 0 0 0,0-1-1 0 0,1 0 1 0 0,-1 0 0 0 0,1 0 0 0 0,0 0 0 0 0,-1-1 0 0 0,1 1 0 0 0,0-1 0 0 0,0 1 0 0 0,0-1 0 0 0,0 0-1 0 0,0 0 1 0 0,1 0 0 0 0,-1-1 0 0 0,0 1 0 0 0,0-1 0 0 0,0 0 0 0 0,1 0 0 0 0,-1 0 0 0 0,0 0 0 0 0,0 0-1 0 0,0-1 1 0 0,1 0 0 0 0,-1 1 0 0 0,0-1 0 0 0,0 0 0 0 0,0 0 0 0 0,0-1 0 0 0,0 1 0 0 0,0-1 0 0 0,-1 1-1 0 0,1-1 1 0 0,0 0 0 0 0,-1 0 0 0 0,1 0 0 0 0,1-3 5 0 0,42-120-359 0 0,-44 113 480 0 0,-5 86 0 0 0,54 119-2190 0 0,-50-183-126 0 0,-1-2 890 0 0</inkml:trace>
  <inkml:trace contextRef="#ctx0" brushRef="#br0" timeOffset="24125.456">7094 2786 2344 0 0,'-15'69'3439'0'0,"10"-44"-3289"0"0,2-1 0 0 0,1 1 0 0 0,1 0 0 0 0,1 0 0 0 0,1-1 0 0 0,1 1 0 0 0,2 0 0 0 0,0-1 0 0 0,1 0 0 0 0,5 10-150 0 0,31 158-604 0 0,-44-173-2506 0 0,-13-9 1969 0 0</inkml:trace>
  <inkml:trace contextRef="#ctx0" brushRef="#br0" timeOffset="24328.169">7049 2820 2560 0 0,'15'-13'712'0'0,"2"2"16"0"0,1 1-164 0 0,1 2-116 0 0,2-1-8 0 0,0 0-75 0 0,1 5-5 0 0,0 1-148 0 0,-1 0-180 0 0,2 1-20 0 0,-12 2 4 0 0,3 0-476 0 0,2 0-201 0 0,15 18-603 0 0,-25-12 16 0 0,-3 8 24 0 0</inkml:trace>
  <inkml:trace contextRef="#ctx0" brushRef="#br0" timeOffset="24512.499">7008 3096 1612 0 0,'3'2'1008'0'0,"3"-1"-152"0"0,2-1-80 0 0,16-3-68 0 0,-9 3-35 0 0,7 0-89 0 0,36-12-136 0 0,-25 6 24 0 0,4-1-92 0 0,-3 1-20 0 0,7-2-216 0 0,-1 1-268 0 0,0 2 12 0 0,2 1-460 0 0,-5-4-428 0 0,3 4-401 0 0,-4-1 85 0 0,-4-2 52 0 0</inkml:trace>
  <inkml:trace contextRef="#ctx0" brushRef="#br0" timeOffset="25211.627">8086 2909 1956 0 0,'-12'3'393'0'0,"0"1"0"0"0,0 0 1 0 0,0 1-1 0 0,1 0 0 0 0,0 1 0 0 0,0 0 0 0 0,0 1 0 0 0,1 0 0 0 0,0 1 0 0 0,0 0 0 0 0,1 1 1 0 0,0-1-1 0 0,-7 11-393 0 0,15-18 24 0 0,1-1 1 0 0,0 1-1 0 0,-1 0 0 0 0,1 0 1 0 0,0 0-1 0 0,-1 0 1 0 0,1 0-1 0 0,0 0 1 0 0,0 0-1 0 0,0 0 0 0 0,0 0 1 0 0,0 0-1 0 0,0 0 1 0 0,0 0-1 0 0,0 0 1 0 0,1 0-1 0 0,-1 0 0 0 0,0 0 1 0 0,1 0-1 0 0,-1-1 1 0 0,0 1-1 0 0,1 0 1 0 0,-1 0-1 0 0,1 0 0 0 0,-1 0 1 0 0,1-1-1 0 0,0 1 1 0 0,-1 0-1 0 0,1 0 1 0 0,0-1-1 0 0,-1 1 0 0 0,1-1 1 0 0,0 1-1 0 0,0 0 1 0 0,0-1-1 0 0,0 0 1 0 0,-1 1-1 0 0,1-1 1 0 0,0 1-1 0 0,0-1 0 0 0,0 0 1 0 0,0 0-1 0 0,0 0 1 0 0,0 1-1 0 0,0-1 1 0 0,0 0-1 0 0,0 0 0 0 0,0 0 1 0 0,0 0-1 0 0,0-1 1 0 0,0 1-1 0 0,0 0 1 0 0,0 0-25 0 0,65 4 13 0 0,-64-4 11 0 0,28 0-202 0 0,-19 2 109 0 0,0-2 0 0 0,0 1-1 0 0,0-2 1 0 0,0 1 0 0 0,0-2 0 0 0,0 1-1 0 0,0-1 1 0 0,-1-1 0 0 0,1 0-1 0 0,-1-1 1 0 0,0 0 0 0 0,0 0 0 0 0,3-2 69 0 0,-80-30-883 0 0,-81 0 2342 0 0,232 19-1775 0 0,-59 13 273 0 0,5 0-24 0 0,1-1 0 0 0,-1-2 0 0 0,0-1 1 0 0,-1-1-1 0 0,0-2 0 0 0,20-10 67 0 0,-44 17 74 0 0,0-1 1 0 0,0 0-1 0 0,0 0 0 0 0,-1 0 0 0 0,0 0 0 0 0,0-1 0 0 0,0 0 1 0 0,-1 0-1 0 0,0 0 0 0 0,0 0 0 0 0,0 0 0 0 0,-1-1 0 0 0,0 1 0 0 0,0-1 1 0 0,-1 1-1 0 0,0-1 0 0 0,0 0 0 0 0,0 0 0 0 0,-1 1 0 0 0,0-1 0 0 0,-1 0 1 0 0,1 0-1 0 0,-1 0 0 0 0,0 1 0 0 0,-1-1 0 0 0,0 0 0 0 0,0 1 1 0 0,0 0-1 0 0,-1-1 0 0 0,0 1 0 0 0,0 0 0 0 0,0 0 0 0 0,-1 1 0 0 0,0-1 1 0 0,0 1-1 0 0,-1-1 0 0 0,-3-2-74 0 0,7 6 42 0 0,0 1 0 0 0,0-1 0 0 0,0 1 0 0 0,0-1 0 0 0,0 1 1 0 0,-1-1-1 0 0,1 1 0 0 0,0 0 0 0 0,-1 0 0 0 0,1 0 0 0 0,-1 0 0 0 0,0 0 0 0 0,1 0 0 0 0,-1 0 0 0 0,0 0 1 0 0,0 1-1 0 0,1-1 0 0 0,-1 1 0 0 0,0-1 0 0 0,0 1 0 0 0,0 0 0 0 0,0-1 0 0 0,1 1 0 0 0,-1 0 1 0 0,0 0-1 0 0,0 1 0 0 0,0-1 0 0 0,0 0 0 0 0,0 1 0 0 0,1-1 0 0 0,-1 1 0 0 0,0-1 0 0 0,0 1 0 0 0,1 0 1 0 0,-1 0-1 0 0,0 0 0 0 0,1 0 0 0 0,-1 0 0 0 0,1 0 0 0 0,-1 0 0 0 0,1 0 0 0 0,-1 1 0 0 0,1-1 0 0 0,0 0 1 0 0,0 1-1 0 0,0-1 0 0 0,-1 2-42 0 0,-37 84 287 0 0,33-44-261 0 0,3 1 0 0 0,1-1 0 0 0,2 1-1 0 0,2-1 1 0 0,2 1 0 0 0,1-1 0 0 0,3 0 0 0 0,12 39-26 0 0,-6-23-422 0 0,14 77-1270 0 0,-20-45-2833 0 0,-25-65 1984 0 0,8-22 1323 0 0</inkml:trace>
  <inkml:trace contextRef="#ctx0" brushRef="#br0" timeOffset="22044.948">4348 3005 876 0 0,'0'0'284'0'0,"0"0"-5"0"0,0 0 28 0 0,0 0-32 0 0,3-13 325 0 0,13-14 1035 0 0,-65 30-1391 0 0,31 2-226 0 0,0 0 0 0 0,0 2-1 0 0,1 0 1 0 0,0 0-1 0 0,0 2 1 0 0,1 0 0 0 0,0 1-1 0 0,0 0 1 0 0,1 2 0 0 0,1 0-1 0 0,0 0 1 0 0,0 1-1 0 0,2 1 1 0 0,-1 0 0 0 0,2 1-1 0 0,0 0 1 0 0,1 1-1 0 0,0 0 1 0 0,-5 13-18 0 0,-115 256 1458 0 0,115-259-1102 0 0,3-40-154 0 0,13-6-282 0 0,0 0 1 0 0,2 1 0 0 0,0 0 0 0 0,2 0 0 0 0,0 0 0 0 0,1 0 0 0 0,0 1 0 0 0,2-1-1 0 0,0 2 1 0 0,11-17 79 0 0,1 90-618 0 0,-21-45 609 0 0,1 0 0 0 0,0 0 0 0 0,0 0 0 0 0,1-1 0 0 0,1 1 0 0 0,-1 0 0 0 0,2-1 0 0 0,0 1 0 0 0,0-1 0 0 0,1 0 1 0 0,0 0-1 0 0,0 0 0 0 0,1 0 0 0 0,1-1 0 0 0,0 0 0 0 0,0 0 0 0 0,0 0 0 0 0,1-1 0 0 0,1 0 0 0 0,-1 0 0 0 0,1-1 0 0 0,1 0 0 0 0,-1 0 0 0 0,1-1 0 0 0,0 0 0 0 0,1-1 0 0 0,-1 0 0 0 0,1 0 0 0 0,0-1 0 0 0,0 0 0 0 0,2 0 9 0 0,20-1-35 0 0,-1-1-1 0 0,0-1 1 0 0,1-1-1 0 0,-1-2 1 0 0,1-2-1 0 0,-1 0 0 0 0,26-9 36 0 0,-51 13-69 0 0,0-1 0 0 0,-1 0 0 0 0,1 0 0 0 0,-1 0 0 0 0,1-1 0 0 0,-1 0 0 0 0,0 0 0 0 0,1 0 0 0 0,-1-1 0 0 0,0 0 0 0 0,-1 0 0 0 0,1 0 0 0 0,0 0 0 0 0,-1-1 0 0 0,0 0 0 0 0,0 0 0 0 0,0 0 0 0 0,0 0 0 0 0,0-1 0 0 0,-1 1 0 0 0,0-1 0 0 0,0 0 0 0 0,0 0 0 0 0,-1 0 0 0 0,0 0 0 0 0,0 0 0 0 0,0-1 0 0 0,0 1 0 0 0,-1-1 0 0 0,0-1 69 0 0,-2 3 29 0 0,-1 0 0 0 0,1 1 0 0 0,-1-1 0 0 0,0 1 0 0 0,0-1 0 0 0,0 1 0 0 0,-1-1 0 0 0,1 1 0 0 0,-1 0 0 0 0,0 0 0 0 0,0 1 0 0 0,0-1 0 0 0,0 0 0 0 0,0 1 0 0 0,-1 0 0 0 0,1 0 0 0 0,-1 0 0 0 0,0 0 0 0 0,1 0 1 0 0,-1 1-1 0 0,0 0 0 0 0,0 0 0 0 0,0 0 0 0 0,0 0 0 0 0,0 0 0 0 0,0 1 0 0 0,0 0 0 0 0,0 0 0 0 0,0 0 0 0 0,-3 0-29 0 0,-2 5 20 0 0,1-1 1 0 0,0 1-1 0 0,0 1 0 0 0,0 0 1 0 0,1 0-1 0 0,0 0 0 0 0,0 1 1 0 0,0 0-1 0 0,1 0 0 0 0,0 0 1 0 0,0 1-1 0 0,1 0 0 0 0,0 0 1 0 0,1 1-1 0 0,0 0 0 0 0,0-1 1 0 0,1 1-1 0 0,0 0 0 0 0,0 1 1 0 0,1-1-1 0 0,0 0 0 0 0,1 1 1 0 0,0-1-1 0 0,0 1 0 0 0,1-1 1 0 0,1 8-21 0 0,-1-13 15 0 0,0 0 0 0 0,0 0 0 0 0,1 0 0 0 0,-1-1-1 0 0,1 1 1 0 0,0 0 0 0 0,0 0 0 0 0,0-1 0 0 0,0 1 0 0 0,1-1 0 0 0,-1 1 0 0 0,1-1 0 0 0,0 1 0 0 0,0-1 0 0 0,1 0 0 0 0,-1 0 0 0 0,0 0 0 0 0,1 0 0 0 0,0-1 0 0 0,0 1 0 0 0,0-1 0 0 0,0 1 0 0 0,0-1 0 0 0,0 0 0 0 0,0 0-1 0 0,1-1 1 0 0,-1 1 0 0 0,1-1 0 0 0,-1 1 0 0 0,1-1 0 0 0,0 0 0 0 0,0 0 0 0 0,-1-1 0 0 0,1 1 0 0 0,0-1-15 0 0,133-22 266 0 0,-111 4-132 0 0,-1-1 0 0 0,0 0 0 0 0,-1-2 0 0 0,-2-1 0 0 0,0-1 0 0 0,-1-1 0 0 0,-1-1 0 0 0,-2 0 0 0 0,0-1 0 0 0,-2-1 0 0 0,-1-1 0 0 0,-1-1 0 0 0,-1 1-1 0 0,-2-2 1 0 0,-1 0 0 0 0,-1 0 0 0 0,-2-1 0 0 0,-1 0 0 0 0,-1 0 0 0 0,-2 0 0 0 0,-1-1 0 0 0,-1 0 0 0 0,-3-24-134 0 0,0 54 22 0 0,1 1-1 0 0,0 0 0 0 0,0-1 1 0 0,-1 1-1 0 0,1 0 1 0 0,0 0-1 0 0,-1-1 1 0 0,1 1-1 0 0,-1 0 1 0 0,0 1-1 0 0,1-1 1 0 0,-1 0-1 0 0,0 0 1 0 0,0 1-1 0 0,1-1 1 0 0,-1 1-1 0 0,0-1 1 0 0,0 1-1 0 0,0 0 1 0 0,0 0-1 0 0,1 0 1 0 0,-1 0-1 0 0,0 0 0 0 0,0 0 1 0 0,0 0-1 0 0,0 1 1 0 0,1-1-1 0 0,-1 0 1 0 0,0 1-1 0 0,0 0 1 0 0,0-1-1 0 0,1 1 1 0 0,-1 0-1 0 0,1 0 1 0 0,-1 0-1 0 0,1 0 1 0 0,-1 0-1 0 0,1 1 1 0 0,-1-1-1 0 0,1 0 1 0 0,0 1-1 0 0,0-1 0 0 0,-1 1 1 0 0,1-1-1 0 0,0 1 1 0 0,1-1-1 0 0,-1 1 1 0 0,-1 1-22 0 0,-5 13 14 0 0,-1 0 0 0 0,2 0 0 0 0,0 0 0 0 0,1 1 0 0 0,1 0 0 0 0,1 0 1 0 0,0 0-1 0 0,1 0 0 0 0,1 0 0 0 0,0 1 0 0 0,2-1 0 0 0,0 1 0 0 0,0-1 0 0 0,2 0 0 0 0,0 0 1 0 0,1 0-1 0 0,1 0 0 0 0,0-1 0 0 0,3 3-14 0 0,16 37-417 0 0,6 30-3495 0 0,-30-84 2890 0 0,-3-1-94 0 0,-10 8-82 0 0</inkml:trace>
  <inkml:trace contextRef="#ctx0" brushRef="#br0" timeOffset="22231.766">4575 3299 1816 0 0,'9'-10'407'0'0,"0"-1"0"0"0,1 2 0 0 0,0-1 0 0 0,0 2 0 0 0,1-1 0 0 0,0 1 0 0 0,0 1 0 0 0,1 0 0 0 0,0 0 0 0 0,0 2 0 0 0,1-1 0 0 0,-1 1 0 0 0,1 1 0 0 0,0 1 0 0 0,1-1-407 0 0,208-26-2191 0 0,-199 29 1399 0 0,55-7-1843 0 0,-40 1 1296 0 0</inkml:trace>
  <inkml:trace contextRef="#ctx0" brushRef="#br0" timeOffset="32370.258">14693 2505 2080 0 0,'30'12'9401'0'0,"-44"-17"-7540"0"0,6 12-11911 0 0,10-9 8850 0 0</inkml:trace>
  <inkml:trace contextRef="#ctx0" brushRef="#br0" timeOffset="29670.353">14197 2078 1076 0 0,'111'472'5612'0'0,"-102"-356"-5248"0"0,-10-111-484 0 0,1 0 1 0 0,-1 0-1 0 0,-1 0 0 0 0,1 0 1 0 0,-1 0-1 0 0,0 0 0 0 0,0 0 0 0 0,0 0 1 0 0,0-1-1 0 0,-1 1 0 0 0,0-1 1 0 0,0 0-1 0 0,0 0 0 0 0,-1 0 1 0 0,1 0-1 0 0,-1 0 0 0 0,0-1 1 0 0,0 0-1 0 0,0 1 0 0 0,0-1 1 0 0,-1-1-1 0 0,1 1 0 0 0,-1-1 0 0 0,0 0 1 0 0,0 0-1 0 0,0 0 0 0 0,0-1 1 0 0,0 1-1 0 0,0-1 0 0 0,0 0 1 0 0,0-1-1 0 0,0 1 0 0 0,-1-1 120 0 0,-25 4-1318 0 0</inkml:trace>
  <inkml:trace contextRef="#ctx0" brushRef="#br0" timeOffset="27495.824">12027 2502 1976 0 0,'6'-24'6081'0'0,"-10"45"-4146"0"0,5 52-2115 0 0,3 1-1 0 0,3-1 1 0 0,3 0 0 0 0,4-1-1 0 0,5 7 181 0 0,-20-79-98 0 0,1-1 0 0 0,-1 1-1 0 0,1 0 1 0 0,-1 0 0 0 0,1 0-1 0 0,0 0 1 0 0,-1 0 0 0 0,1-1 0 0 0,-1 1-1 0 0,1 0 1 0 0,-1 0 0 0 0,1 0 0 0 0,-1 0-1 0 0,1 0 1 0 0,-1 0 0 0 0,1 0-1 0 0,-1 1 1 0 0,1-1 0 0 0,-1 0 0 0 0,1 0-1 0 0,-1 0 1 0 0,1 0 0 0 0,0 1-1 0 0,-1-1 1 0 0,1 0 0 0 0,-1 0 0 0 0,1 1-1 0 0,0-1 1 0 0,-1 0 0 0 0,1 1-1 0 0,-1-1 1 0 0,1 0 0 0 0,0 1 0 0 0,0-1-1 0 0,-1 1 1 0 0,1-1 0 0 0,0 0-1 0 0,0 1 1 0 0,-1-1 0 0 0,1 1 0 0 0,0-1-1 0 0,0 1 1 0 0,0-1 0 0 0,0 1-1 0 0,0-1 1 0 0,0 1 0 0 0,0-1 0 0 0,0 1-1 0 0,0-1 1 0 0,0 0 0 0 0,0 1 0 0 0,0-1-1 0 0,0 1 1 0 0,0-1 0 0 0,0 1-1 0 0,0-1 1 0 0,1 1 0 0 0,-1-1 0 0 0,0 1-1 0 0,0-1 1 0 0,0 0 0 0 0,1 1-1 0 0,-1-1 1 0 0,0 1 0 0 0,1-1 0 0 0,-1 0 98 0 0,-8-11-1288 0 0</inkml:trace>
  <inkml:trace contextRef="#ctx0" brushRef="#br0" timeOffset="28009.209">12034 2408 1240 0 0,'24'63'2977'0'0,"-20"-47"-2689"0"0,1 0-1 0 0,1 0 1 0 0,1 0 0 0 0,0-1-1 0 0,1 0 1 0 0,0-1 0 0 0,1 1-1 0 0,1-2 1 0 0,0 1-1 0 0,1-2 1 0 0,1 1 0 0 0,9 7-288 0 0,-16-19 56 0 0,0 0 0 0 0,1 0 1 0 0,-1 0-1 0 0,1-1 1 0 0,-1 0-1 0 0,1 0 0 0 0,-1 0 1 0 0,1-1-1 0 0,-1 1 1 0 0,0-1-1 0 0,1-1 0 0 0,-1 1 1 0 0,0-1-1 0 0,0 0 1 0 0,0 0-1 0 0,0 0 0 0 0,0-1 1 0 0,0 0-1 0 0,-1 0 0 0 0,1 0 1 0 0,0-1-57 0 0,5-2 101 0 0,163-136 341 0 0,-93 45 584 0 0,-78 98-1015 0 0,0 1 1 0 0,0-1 0 0 0,0 1 0 0 0,-1-1-1 0 0,1 1 1 0 0,-1 0 0 0 0,1 0-1 0 0,-1 0 1 0 0,0 0 0 0 0,0 0 0 0 0,0 0-1 0 0,0 0 1 0 0,0 0 0 0 0,0 0 0 0 0,0 1-1 0 0,-1-1 1 0 0,1 0 0 0 0,-1 0 0 0 0,1 1-1 0 0,-1-1 1 0 0,0 0 0 0 0,0 1-1 0 0,0-1 1 0 0,0 0 0 0 0,-1 1 0 0 0,1-1-1 0 0,-1 0 1 0 0,1 0 0 0 0,-1 1 0 0 0,0 0-12 0 0,2 12 17 0 0,54 385-2079 0 0,-38-340-4153 0 0,-17-53 4973 0 0</inkml:trace>
  <inkml:trace contextRef="#ctx0" brushRef="#br0" timeOffset="28299.916">13118 2717 1760 0 0,'-18'15'4211'0'0,"-4"2"-3718"0"0,4 3-240 0 0,1 0 1 0 0,1 1-1 0 0,0 0 1 0 0,2 2 0 0 0,0-1-1 0 0,2 2 1 0 0,1 0-1 0 0,0 0 1 0 0,2 1-1 0 0,1 0 1 0 0,1 1-1 0 0,-1 11-253 0 0,7-35-6 0 0,-14 42-1640 0 0,-7-29-3270 0 0,21-15 3846 0 0</inkml:trace>
  <inkml:trace contextRef="#ctx0" brushRef="#br0" timeOffset="28552.804">12808 2828 1700 0 0,'5'-13'1758'0'0,"13"9"3051"0"0,67 80-3936 0 0,24 17-1736 0 0,-29-44-2858 0 0,-67-45 2446 0 0,-1-2 46 0 0</inkml:trace>
  <inkml:trace contextRef="#ctx0" brushRef="#br0" timeOffset="28894.182">13670 2294 1664 0 0,'0'1'89'0'0,"0"-1"1"0"0,0 1-1 0 0,0 0 0 0 0,0 0 0 0 0,0 0 0 0 0,0-1 0 0 0,0 1 1 0 0,0 0-1 0 0,0 0 0 0 0,0 0 0 0 0,1-1 0 0 0,-1 1 1 0 0,0 0-1 0 0,0 0 0 0 0,1-1 0 0 0,-1 1 0 0 0,1 0 0 0 0,-1 0 1 0 0,0-1-1 0 0,1 1 0 0 0,-1-1 0 0 0,1 1 0 0 0,0 0 1 0 0,-1-1-1 0 0,1 1 0 0 0,-1-1 0 0 0,1 1 0 0 0,0-1 1 0 0,-1 0-1 0 0,1 1 0 0 0,0-1 0 0 0,0 1 0 0 0,-1-1 0 0 0,1 0 1 0 0,0 0-1 0 0,0 0 0 0 0,0 1 0 0 0,-1-1 0 0 0,1 0 1 0 0,0 0-1 0 0,0 0 0 0 0,0 0 0 0 0,-1 0 0 0 0,1 0 0 0 0,0-1 1 0 0,0 1-1 0 0,0 0 0 0 0,-1 0 0 0 0,1 0 0 0 0,0-1 1 0 0,0 1-1 0 0,-1 0 0 0 0,1-1 0 0 0,0 1 0 0 0,-1-1 1 0 0,1 1-1 0 0,0-1 0 0 0,-1 1 0 0 0,1-1 0 0 0,-1 1 0 0 0,1-1 1 0 0,-1 0-1 0 0,1 1 0 0 0,-1-1 0 0 0,1 0 0 0 0,-1 1 1 0 0,0-1-1 0 0,1-1-89 0 0,17 78 182 0 0,-17-70 102 0 0,51 246 1257 0 0,-24-145-2436 0 0,-29-112-4155 0 0,-9-12 3555 0 0,-2 0 279 0 0</inkml:trace>
  <inkml:trace contextRef="#ctx0" brushRef="#br0" timeOffset="29143.951">13462 2511 1236 0 0,'100'-23'3869'0'0,"-56"9"-3194"0"0,89-11 471 0 0,9-2-3895 0 0,-120 18 656 0 0,-16 4 937 0 0</inkml:trace>
  <inkml:trace contextRef="#ctx0" brushRef="#br0" timeOffset="29406.651">13282 2273 1172 0 0,'-10'7'258'0'0,"0"1"0"0"0,1 0 0 0 0,0 0 0 0 0,1 1 0 0 0,0 1 0 0 0,1-1 0 0 0,-1 1 0 0 0,2 0 0 0 0,-1 1 0 0 0,2-1-1 0 0,-1 1 1 0 0,1 0 0 0 0,1 1 0 0 0,0-1 0 0 0,1 1 0 0 0,0 0 0 0 0,1 0 0 0 0,0 0 0 0 0,1 0 0 0 0,0 0 0 0 0,1 1 0 0 0,0-1 0 0 0,1 0 0 0 0,0 0-258 0 0,6 10 122 0 0,1 0 0 0 0,0-1 1 0 0,1 0-1 0 0,2 0 0 0 0,0-1 1 0 0,1 0-1 0 0,1-1 0 0 0,1-1 1 0 0,0 0-1 0 0,1-1 0 0 0,1 0 1 0 0,1-1-1 0 0,0-1 1 0 0,2-1-1 0 0,-1 0 0 0 0,15 6-122 0 0,-2 0-373 0 0,2-1 0 0 0,0-1-1 0 0,1-2 1 0 0,1-2 0 0 0,1-1 0 0 0,11 1 373 0 0,49-1-3857 0 0,-71-13 2617 0 0</inkml:trace>
  <inkml:trace contextRef="#ctx0" brushRef="#br0" timeOffset="30275.965">13752 2169 1008 0 0,'2'17'4025'0'0,"1"17"-2965"0"0,14 157-227 0 0,-8-146-851 0 0,-5-21-107 0 0,-3-14-166 0 0,1 0 0 0 0,-1 0 1 0 0,1 0-1 0 0,1-1 0 0 0,0 1 0 0 0,0-1 0 0 0,1 1 1 0 0,0-1-1 0 0,1 0 0 0 0,0-1 0 0 0,0 1 1 0 0,4 3 290 0 0,5 1-1414 0 0</inkml:trace>
  <inkml:trace contextRef="#ctx0" brushRef="#br0" timeOffset="31376.457">13733 2165 1440 0 0,'0'0'622'0'0,"0"0"-38"0"0,0 0-47 0 0,0-12 131 0 0,2 11 1989 0 0,1 6-2583 0 0,-1 0 1 0 0,0 0-1 0 0,-1 0 0 0 0,1 1 0 0 0,-1-1 1 0 0,0 1-1 0 0,0-1 0 0 0,-1 1 1 0 0,1-1-1 0 0,-1 1 0 0 0,-1-1 0 0 0,1 1 1 0 0,-1-1-1 0 0,0 1 0 0 0,0-1 1 0 0,0 0-1 0 0,-1 1 0 0 0,0 0-74 0 0,-1 7 32 0 0,-8 239 1815 0 0,12-241-1781 0 0,1 1 0 0 0,0 0 0 0 0,0-1 0 0 0,1 0 0 0 0,1 1 0 0 0,-1-1 0 0 0,2-1 0 0 0,0 1 1 0 0,0-1-1 0 0,1 1 0 0 0,0-1 0 0 0,1-1 0 0 0,0 1 0 0 0,0-1 0 0 0,1-1 0 0 0,0 1 0 0 0,1-1 0 0 0,0-1 1 0 0,0 0-1 0 0,1 0-66 0 0,-1-2-134 0 0,1 0 0 0 0,1 0 1 0 0,-1-1-1 0 0,0-1 0 0 0,1 0 0 0 0,0 0 1 0 0,0-1-1 0 0,0-1 0 0 0,0 1 1 0 0,0-2-1 0 0,0 0 0 0 0,9 0 134 0 0,-12-1-367 0 0,1 0 0 0 0,-1 0 1 0 0,0-1-1 0 0,0 0 0 0 0,0 0 0 0 0,0-1 0 0 0,0 0 0 0 0,0 0 0 0 0,0-1 0 0 0,-1 0 0 0 0,0 0 1 0 0,0-1-1 0 0,0 0 0 0 0,0 0 0 0 0,-1-1 0 0 0,5-5 367 0 0,3-8-1275 0 0</inkml:trace>
  <inkml:trace contextRef="#ctx0" brushRef="#br0" timeOffset="31936.262">13493 2490 1712 0 0,'-31'8'2181'0'0,"31"-7"-2115"0"0,1-1-1 0 0,-1 0 1 0 0,0 0 0 0 0,1 0-1 0 0,-1 0 1 0 0,0 0-1 0 0,0 1 1 0 0,1-1-1 0 0,-1 0 1 0 0,0 0 0 0 0,0 0-1 0 0,1 1 1 0 0,-1-1-1 0 0,0 0 1 0 0,0 1-1 0 0,0-1 1 0 0,1 0 0 0 0,-1 0-1 0 0,0 1 1 0 0,0-1-1 0 0,0 0 1 0 0,0 1-1 0 0,0-1 1 0 0,0 0 0 0 0,0 1-1 0 0,0-1 1 0 0,0 0-1 0 0,0 1 1 0 0,0-1-1 0 0,0 0 1 0 0,0 1 0 0 0,0-1-1 0 0,0 0 1 0 0,0 1-1 0 0,0-1 1 0 0,0 0-1 0 0,0 1 1 0 0,0-1 0 0 0,0 0-1 0 0,-1 0 1 0 0,1 1-1 0 0,0-1-65 0 0,411 6 1311 0 0,-198-6-5529 0 0,-197 0 3250 0 0</inkml:trace>
  <inkml:trace contextRef="#ctx0" brushRef="#br0" timeOffset="38152.584">21173 2060 1016 0 0,'0'-3'192'0'0,"-1"0"0"0"0,0 1 0 0 0,0-1 0 0 0,-1 0 0 0 0,1 1 0 0 0,-1-1 0 0 0,1 1 0 0 0,-1 0 0 0 0,0-1 0 0 0,1 1 0 0 0,-1 0 0 0 0,-1 0-1 0 0,1 0 1 0 0,0 0 0 0 0,0 0 0 0 0,-1 1 0 0 0,1-1 0 0 0,-1 1 0 0 0,1 0 0 0 0,-1-1 0 0 0,0 1 0 0 0,1 0 0 0 0,-1 1 0 0 0,0-1 0 0 0,0 0 0 0 0,0 1 0 0 0,-2-1-192 0 0,-118 13 2314 0 0,115-11-2212 0 0,0 2-1 0 0,0-1 0 0 0,0 1 0 0 0,1 0 0 0 0,-1 0 0 0 0,1 1 0 0 0,-1 0 0 0 0,1 1 0 0 0,1 0 0 0 0,-1 0 0 0 0,1 0 0 0 0,-1 1 0 0 0,1-1 1 0 0,1 2-1 0 0,-1-1 0 0 0,1 1 0 0 0,1-1 0 0 0,-1 1 0 0 0,1 1 0 0 0,0-1 0 0 0,1 0 0 0 0,-1 1 0 0 0,1 0 0 0 0,1 0 0 0 0,-1 5-101 0 0,3-10 17 0 0,1 1-1 0 0,0 0 1 0 0,0 0-1 0 0,1-1 0 0 0,-1 1 1 0 0,1-1-1 0 0,0 1 1 0 0,0-1-1 0 0,0 1 1 0 0,0-1-1 0 0,0 0 1 0 0,1 0-1 0 0,-1 0 0 0 0,1-1 1 0 0,0 1-1 0 0,0 0 1 0 0,0-1-1 0 0,0 0 1 0 0,1 0-1 0 0,-1 0 0 0 0,0 0 1 0 0,1 0-1 0 0,0-1 1 0 0,-1 0-1 0 0,1 1 1 0 0,0-1-1 0 0,-1-1 0 0 0,4 2-16 0 0,115 15-20 0 0,-120-17 14 0 0,22 3-90 0 0,1-2-1 0 0,-1-1 1 0 0,1-2 0 0 0,-1 0 0 0 0,1-1-1 0 0,-1-1 1 0 0,0-2 0 0 0,15-5 96 0 0,-37 11-21 0 0,0-1 0 0 0,1 0 0 0 0,-1 0 0 0 0,0 0 0 0 0,1 0 0 0 0,-1 0 0 0 0,0-1 0 0 0,0 1 0 0 0,0-1 0 0 0,0 1 0 0 0,0-1 0 0 0,0 0 0 0 0,-1 0-1 0 0,1 0 1 0 0,-1 0 0 0 0,1 0 0 0 0,-1 0 0 0 0,0 0 0 0 0,1 0 0 0 0,-1-1 0 0 0,0 1 0 0 0,0 0 0 0 0,-1-1 0 0 0,1 1 0 0 0,-1-1 0 0 0,1 1 0 0 0,-1 0 0 0 0,0-1 0 0 0,1 0 0 0 0,-1 1 0 0 0,-1-1 0 0 0,1 1 0 0 0,0-1 0 0 0,-1 1 0 0 0,1-1 0 0 0,-1 1 0 0 0,1 0 0 0 0,-1-1 0 0 0,0 1 0 0 0,0 0 0 0 0,-1-1 0 0 0,1 1 0 0 0,0 0 0 0 0,-1 0 0 0 0,1 0 0 0 0,-1 0 0 0 0,1 0 0 0 0,-1 1 0 0 0,-2-3 21 0 0,-95-90 74 0 0,26 45 305 0 0,109 49-776 0 0,166-30-224 0 0,-55-25-4 0 0,-143 52 614 0 0,0 0 0 0 0,0 0 0 0 0,0 0 1 0 0,0 0-1 0 0,0 0 0 0 0,-1-1 0 0 0,1 0 0 0 0,-1 0 1 0 0,0 0-1 0 0,0 0 0 0 0,-1 0 0 0 0,1-1 0 0 0,-1 1 1 0 0,0-1-1 0 0,0 1 0 0 0,0-1 0 0 0,-1 0 1 0 0,1 0-1 0 0,-1 0 0 0 0,0 0 0 0 0,-1 0 0 0 0,1 0 1 0 0,-1 0-1 0 0,0 0 0 0 0,-1 0 0 0 0,1 0 0 0 0,-1 0 1 0 0,0 0-1 0 0,0 0 0 0 0,-1-2 11 0 0,-5-15 319 0 0,0 1 0 0 0,-2-1 0 0 0,0 1 0 0 0,-2 1 1 0 0,0 0-1 0 0,-1 0 0 0 0,-1 1 0 0 0,-1 1 0 0 0,-1 0 0 0 0,-6-5-319 0 0,18 24 35 0 0,0 0 0 0 0,1 0 0 0 0,-1 0 0 0 0,1 1 0 0 0,-1-1 0 0 0,1 1 0 0 0,0-1 0 0 0,0 1 0 0 0,0 0 0 0 0,0 0 0 0 0,0 0 0 0 0,0 1 0 0 0,0-1 0 0 0,1 0 0 0 0,-1 0 1 0 0,1 1-1 0 0,0-1 0 0 0,-1 1 0 0 0,1 0 0 0 0,0-1 0 0 0,0 1 0 0 0,1 0 0 0 0,-1-1 0 0 0,1 1 0 0 0,-1 0 0 0 0,1 1-35 0 0,-3 28 110 0 0,1 0 1 0 0,1 1-1 0 0,2-1 1 0 0,2 1-1 0 0,0-1 1 0 0,3 0 0 0 0,0 0-1 0 0,2-1 1 0 0,1 0-1 0 0,7 12-110 0 0,5 33 231 0 0,12 47-383 0 0,24 92-998 0 0,-20-73-4103 0 0,-28-113 1198 0 0,-9-26 2643 0 0</inkml:trace>
  <inkml:trace contextRef="#ctx0" brushRef="#br0" timeOffset="41266.732">25300 1397 2568 0 0,'-1'-18'4801'0'0,"8"51"-4969"0"0,35 55-4149 0 0,-27-65 3097 0 0</inkml:trace>
  <inkml:trace contextRef="#ctx0" brushRef="#br0" timeOffset="42308.897">26529 1830 1452 0 0,'2'-1'108'0'0,"0"-1"-1"0"0,0 1 1 0 0,0-1-1 0 0,-1 0 1 0 0,1 0-1 0 0,-1 0 1 0 0,1 1-1 0 0,-1-2 1 0 0,0 1-1 0 0,1 0 1 0 0,-1 0-1 0 0,0 0 0 0 0,-1 0 1 0 0,1-1-1 0 0,0 1 1 0 0,-1-1-1 0 0,1 1 1 0 0,-1 0-1 0 0,1-1 1 0 0,-1 1-1 0 0,0-1 1 0 0,0 1-1 0 0,0-1 1 0 0,-1 1-1 0 0,1 0 1 0 0,-1-1-1 0 0,1 1 1 0 0,-1 0-1 0 0,0-1 1 0 0,0 1-1 0 0,0 0 1 0 0,0 0-1 0 0,0-1 1 0 0,0 1-1 0 0,-1 0 1 0 0,1 0-1 0 0,-1 0 1 0 0,1 1-1 0 0,-1-1 1 0 0,0 0-1 0 0,1 1 1 0 0,-1-1-1 0 0,0 1 1 0 0,0-1-1 0 0,-1 0-107 0 0,-104-38 849 0 0,94 41-771 0 0,0 1 0 0 0,1 0 1 0 0,-1 0-1 0 0,1 1 0 0 0,-1 1 0 0 0,1 0 0 0 0,0 1 1 0 0,0 0-1 0 0,1 1 0 0 0,0 0 0 0 0,0 0 0 0 0,0 2 0 0 0,1-1 1 0 0,0 1-1 0 0,0 1 0 0 0,1 0 0 0 0,0 0 0 0 0,0 1 1 0 0,1 0-1 0 0,1 0 0 0 0,0 1 0 0 0,-2 3-78 0 0,8-11 22 0 0,0-1 1 0 0,0 1-1 0 0,0 0 1 0 0,1 0-1 0 0,-1-1 0 0 0,1 1 1 0 0,0 0-1 0 0,0 0 0 0 0,0 0 1 0 0,0 0-1 0 0,0 0 0 0 0,0-1 1 0 0,1 1-1 0 0,-1 0 0 0 0,1 0 1 0 0,0-1-1 0 0,0 1 0 0 0,0 0 1 0 0,0-1-1 0 0,1 1 0 0 0,-1-1 1 0 0,1 1-1 0 0,-1-1 0 0 0,1 0 1 0 0,0 1-1 0 0,0-1 0 0 0,0 0 1 0 0,0 0-1 0 0,0-1 0 0 0,0 1 1 0 0,1 0-1 0 0,-1-1 1 0 0,1 1-1 0 0,-1-1 0 0 0,1 0 1 0 0,-1 0-1 0 0,1 0 0 0 0,0 0 1 0 0,0 0-1 0 0,-1 0 0 0 0,1-1-22 0 0,127 9 499 0 0,-120-11-490 0 0,-1-1 0 0 0,0 0 0 0 0,0 0 1 0 0,0-1-1 0 0,0-1 0 0 0,0 1 0 0 0,-1-1 0 0 0,0-1 0 0 0,0 1 0 0 0,-1-1 1 0 0,1-1-1 0 0,-1 1 0 0 0,0-1 0 0 0,-1-1 0 0 0,0 1 0 0 0,0-1 0 0 0,-1 0 1 0 0,4-7-10 0 0,9 101-215 0 0,-7-17 303 0 0,-5-48-43 0 0,-1 1 0 0 0,-1 0 1 0 0,-1 1-1 0 0,0-1 0 0 0,-2 1 1 0 0,-1-1-1 0 0,-1 1 0 0 0,-1-1 0 0 0,0 0 1 0 0,-2 0-1 0 0,-1 0 0 0 0,0 0 1 0 0,-8 17-46 0 0,12-36-58 0 0,0 0 1 0 0,0-1-1 0 0,-1 1 1 0 0,1 0-1 0 0,-1-1 1 0 0,0 0-1 0 0,1 1 1 0 0,-1-1-1 0 0,0 0 1 0 0,0 0-1 0 0,-1 0 1 0 0,1 0-1 0 0,0 0 1 0 0,-1 0-1 0 0,1-1 0 0 0,-1 1 1 0 0,1-1-1 0 0,-1 0 1 0 0,0 1-1 0 0,0-1 1 0 0,1-1-1 0 0,-1 1 1 0 0,0 0-1 0 0,0-1 1 0 0,0 1-1 0 0,0-1 1 0 0,0 0-1 0 0,0 0 1 0 0,0 0-1 0 0,0 0 1 0 0,0-1-1 0 0,0 1 1 0 0,0-1-1 0 0,0 0 1 0 0,1 0-1 0 0,-1 0 1 0 0,0 0-1 0 0,0 0 1 0 0,1 0-1 0 0,-1-1 1 0 0,1 0-1 0 0,-1 1 1 0 0,1-1-1 0 0,0 0 1 0 0,-1 0-1 0 0,1 0 1 0 0,0 0-1 0 0,1-1 1 0 0,-1 1-1 0 0,0 0 1 0 0,0-1-1 0 0,1 1 1 0 0,0-1-1 0 0,-1-2 58 0 0,0-73-4148 0 0,21 20 2910 0 0</inkml:trace>
  <inkml:trace contextRef="#ctx0" brushRef="#br0" timeOffset="42836.336">26756 1322 1292 0 0,'-3'-5'1108'0'0,"1"2"-204"0"0,2 0-180 0 0,-1-1-88 0 0,-1 2-148 0 0,2 1-179 0 0,-1-2-157 0 0,1 1-24 0 0,0-1-336 0 0,0 3-113 0 0,3-1-111 0 0,-2 1-828 0 0,6 0 12 0 0,-2 1-8 0 0</inkml:trace>
  <inkml:trace contextRef="#ctx0" brushRef="#br0" timeOffset="41080.882">25291 1785 1484 0 0,'7'-19'6853'0'0,"-3"31"-5202"0"0,-14 139-447 0 0,53-8-1860 0 0,-40-148-3967 0 0,-3-39 2140 0 0,-1 25 1225 0 0</inkml:trace>
  <inkml:trace contextRef="#ctx0" brushRef="#br0" timeOffset="41702.538">25439 2072 896 0 0,'1'-1'176'0'0,"0"1"-1"0"0,-1 0 1 0 0,1-1-1 0 0,-1 1 1 0 0,1 0-1 0 0,0-1 1 0 0,-1 1-1 0 0,1 0 1 0 0,0 0 0 0 0,-1-1-1 0 0,1 1 1 0 0,0 0-1 0 0,-1 0 1 0 0,1 0-1 0 0,0 0 1 0 0,0 0-1 0 0,-1 0 1 0 0,1 0-1 0 0,0 0 1 0 0,-1 0 0 0 0,1 1-1 0 0,0-1 1 0 0,-1 0-1 0 0,1 0 1 0 0,0 1-1 0 0,-1-1 1 0 0,1 0-1 0 0,0 1 1 0 0,-1-1-1 0 0,1 0 1 0 0,-1 1 0 0 0,1-1-1 0 0,-1 1 1 0 0,1-1-1 0 0,-1 1 1 0 0,1-1-1 0 0,-1 1 1 0 0,1 0-1 0 0,-1-1 1 0 0,0 1-1 0 0,1 0-175 0 0,7-13-344 0 0,236-292 1093 0 0,-242 304-763 0 0,0 0-1 0 0,0-1 1 0 0,0 1-1 0 0,0 1 1 0 0,0-1-1 0 0,0 0 1 0 0,0 0-1 0 0,0 1 0 0 0,0-1 1 0 0,0 1-1 0 0,0-1 1 0 0,0 1-1 0 0,0 0 1 0 0,-1 0-1 0 0,1 0 1 0 0,0 0-1 0 0,-1 0 1 0 0,1 0-1 0 0,0 0 1 0 0,-1 1-1 0 0,1-1 1 0 0,-1 1-1 0 0,0-1 1 0 0,0 1-1 0 0,1-1 1 0 0,-1 1-1 0 0,0 0 1 0 0,0 0-1 0 0,0-1 1 0 0,-1 1-1 0 0,1 0 1 0 0,0 0-1 0 0,-1 0 1 0 0,1 0-1 0 0,-1 0 1 0 0,0 0-1 0 0,1 0 1 0 0,-1 0-1 0 0,0 0 1 0 0,0 0-1 0 0,-1 0 1 0 0,1 0-1 0 0,0 0 1 0 0,-1 0-1 0 0,1 0 1 0 0,-1-1-1 0 0,1 2 15 0 0,2 8-7 0 0,32 93 38 0 0,17 111 296 0 0,-88-143-1221 0 0,1-60-3317 0 0,23-12 3005 0 0</inkml:trace>
  <inkml:trace contextRef="#ctx0" brushRef="#br0" timeOffset="39007.629">22615 1862 1036 0 0,'22'-39'5396'0'0,"-65"-19"-3677"0"0,31 54-1645 0 0,0 0 1 0 0,-1 1-1 0 0,1 0 1 0 0,-1 1-1 0 0,0 0 1 0 0,0 1-1 0 0,0 1 0 0 0,1 0 1 0 0,-1 0-1 0 0,0 2 1 0 0,0-1-1 0 0,0 2 1 0 0,1 0-1 0 0,-1 0 1 0 0,1 1-1 0 0,0 0 1 0 0,0 1-1 0 0,1 1 1 0 0,-1 0-1 0 0,1 1 0 0 0,0 0 1 0 0,1 0-1 0 0,0 1 1 0 0,0 0-1 0 0,0 1 1 0 0,1 0-1 0 0,1 1 1 0 0,-1 0-1 0 0,2 0 1 0 0,-1 1-1 0 0,2-1 1 0 0,-1 2-1 0 0,1-1 1 0 0,1 1-1 0 0,-4 11-74 0 0,3-7 106 0 0,0 1 1 0 0,1 0-1 0 0,1-1 1 0 0,1 2-1 0 0,0-1 1 0 0,1 0-1 0 0,1 0 0 0 0,1 1 1 0 0,0-1-1 0 0,2 1 1 0 0,0 0-107 0 0,-2-12 15 0 0,1-1 0 0 0,0 1 0 0 0,0-1 0 0 0,1 1 0 0 0,0-1 0 0 0,0 1 0 0 0,0-1 0 0 0,0 0 0 0 0,1 0 0 0 0,0 0 1 0 0,0-1-1 0 0,0 1 0 0 0,1 0 0 0 0,-1-1 0 0 0,1 0 0 0 0,0 0 0 0 0,0 0 0 0 0,1-1 0 0 0,-1 1 0 0 0,1-1 0 0 0,0 0 0 0 0,0 0 1 0 0,0-1-1 0 0,0 1 0 0 0,0-1 0 0 0,1 0 0 0 0,-1-1 0 0 0,1 1 0 0 0,-1-1 0 0 0,1 0 0 0 0,-1-1 0 0 0,1 1 0 0 0,0-1 0 0 0,2 0-15 0 0,8-3-47 0 0,-1 0 0 0 0,0-1 0 0 0,1 0 0 0 0,-1-2 0 0 0,-1 1-1 0 0,1-2 1 0 0,-1 0 0 0 0,0-1 0 0 0,-1 0 0 0 0,0-1 0 0 0,0-1-1 0 0,-1 0 1 0 0,0 0 0 0 0,-1-1 0 0 0,0-1 0 0 0,0 0-1 0 0,-2 0 1 0 0,1-1 0 0 0,-2 0 0 0 0,0-1 0 0 0,0 0 0 0 0,-1 0-1 0 0,-1-1 1 0 0,0 0 0 0 0,1-8 47 0 0,-2-5 45 0 0,-11 66-117 0 0,7-17 36 0 0,1-1 1 0 0,0 1-1 0 0,2-1 0 0 0,0 1 0 0 0,2-1 0 0 0,0-1 0 0 0,1 1 0 0 0,1-1 0 0 0,0 0 0 0 0,2-1 0 0 0,0 0 0 0 0,1 0 1 0 0,1-1-1 0 0,7 7 36 0 0,29 23-1552 0 0,-5-43-4628 0 0,-19-23 4972 0 0</inkml:trace>
  <inkml:trace contextRef="#ctx0" brushRef="#br0" timeOffset="39319.465">23351 1811 1576 0 0,'-9'-1'5547'0'0,"-18"7"-4060"0"0,12 8-1356 0 0,0 0 0 0 0,1 1-1 0 0,1 0 1 0 0,0 1 0 0 0,1 1-1 0 0,1 0 1 0 0,0 0 0 0 0,1 1-1 0 0,1 0 1 0 0,1 1 0 0 0,1 0 0 0 0,0 0-1 0 0,2 1 1 0 0,0 0 0 0 0,1 0-1 0 0,1 0 1 0 0,1 1 0 0 0,1-1-1 0 0,0 5-130 0 0,1-24-3 0 0,0 0-51 0 0,-16 65-1393 0 0,0-48-3409 0 0,13-17 3609 0 0,-8-1-27 0 0</inkml:trace>
  <inkml:trace contextRef="#ctx0" brushRef="#br0" timeOffset="39601.906">22930 1961 1944 0 0,'15'-15'5610'0'0,"20"23"-4145"0"0,32 25-1034 0 0,97 75 703 0 0,15 8-3646 0 0,-115-93-2712 0 0,-55-23 4100 0 0</inkml:trace>
  <inkml:trace contextRef="#ctx0" brushRef="#br0" timeOffset="39865.74">23902 1776 1768 0 0,'6'-6'2721'0'0,"-3"5"1573"0"0,-8 27-3027 0 0,19 123-312 0 0,-8-124-1101 0 0,24 107 464 0 0,-22-47-5404 0 0,-21-71 2432 0 0,4-13 1345 0 0</inkml:trace>
  <inkml:trace contextRef="#ctx0" brushRef="#br0" timeOffset="40115.635">23631 2019 2616 0 0,'13'-3'4130'0'0,"29"-2"-3051"0"0,-6 0-843 0 0,97-13 226 0 0,93-22-6262 0 0,-196 30 4569 0 0</inkml:trace>
  <inkml:trace contextRef="#ctx0" brushRef="#br0" timeOffset="40582.532">24340 1650 1600 0 0,'-8'2'4669'0'0,"-9"32"-3713"0"0,8 1-522 0 0,2 0 0 0 0,1 1-1 0 0,2 0 1 0 0,2 0-1 0 0,1 0 1 0 0,2 1 0 0 0,2 8-434 0 0,-1 43 505 0 0,-2 91 1013 0 0,27-191-1112 0 0,-16-1-452 0 0,0 2-1 0 0,1 0 0 0 0,0 0 0 0 0,1 1 1 0 0,0 0-1 0 0,1 1 0 0 0,0 1 0 0 0,0 0 0 0 0,1 1 1 0 0,0 1-1 0 0,0 0 0 0 0,1 1 0 0 0,0 0 0 0 0,0 2 1 0 0,0 0-1 0 0,0 0 0 0 0,0 2 0 0 0,0 0 1 0 0,1 0-1 0 0,-1 2 0 0 0,0 0 0 0 0,0 1 0 0 0,3 1 47 0 0,-17-2-4 0 0,1 0 1 0 0,0 0-1 0 0,-1 0 0 0 0,1 0 0 0 0,0 1 0 0 0,-1-1 0 0 0,0 1 0 0 0,1-1 0 0 0,-1 1 0 0 0,0 0 0 0 0,0 0 0 0 0,0 0 0 0 0,0 0 0 0 0,0 1 0 0 0,-1-1 0 0 0,1 0 0 0 0,0 1 0 0 0,-1-1 0 0 0,0 1 0 0 0,0-1 1 0 0,0 1-1 0 0,0 0 0 0 0,0 0 0 0 0,0-1 0 0 0,-1 1 0 0 0,1 0 0 0 0,-1 0 0 0 0,0 0 0 0 0,0 0 0 0 0,0-1 0 0 0,0 1 0 0 0,0 0 0 0 0,-1 0 0 0 0,1 0 0 0 0,-1 0 0 0 0,0 0 4 0 0,-8 6-44 0 0,0-1 0 0 0,0 0-1 0 0,-1 0 1 0 0,0-1-1 0 0,0 0 1 0 0,-1-1-1 0 0,0 0 1 0 0,0-1-1 0 0,0 0 1 0 0,-1-1 0 0 0,1 0-1 0 0,-1-1 1 0 0,0 0-1 0 0,0-1 1 0 0,0-1-1 0 0,-1 1 1 0 0,1-2 0 0 0,0 0-1 0 0,0 0 1 0 0,-9-2 44 0 0,15 2-224 0 0,0 0 0 0 0,0 0 0 0 0,0-1-1 0 0,0 1 1 0 0,0-2 0 0 0,0 1 0 0 0,0 0 0 0 0,0-1 0 0 0,1 0 0 0 0,-1-1 0 0 0,0 1 0 0 0,1-1 0 0 0,0 0 0 0 0,0 0 0 0 0,0-1 0 0 0,0 0 0 0 0,0 0 0 0 0,1 0 0 0 0,-1 0 0 0 0,1-1 0 0 0,0 1 0 0 0,0-1 0 0 0,1 0 0 0 0,0 0 0 0 0,0-1 0 0 0,0 1 0 0 0,0-1-1 0 0,1 1 1 0 0,0-1 0 0 0,0 0 0 0 0,0 0 0 0 0,1 0 0 0 0,-1-4 224 0 0,2-7-1074 0 0</inkml:trace>
  <inkml:trace contextRef="#ctx0" brushRef="#br0" timeOffset="36989.389">19925 1905 1148 0 0,'5'6'3730'0'0,"-9"23"-2566"0"0,4-26-954 0 0,-10 68 882 0 0,3 100 523 0 0,25-86-1337 0 0,6 35-1 0 0,-18-44-4309 0 0,-22-63 1498 0 0,7-9 1310 0 0</inkml:trace>
  <inkml:trace contextRef="#ctx0" brushRef="#br0" timeOffset="37268.774">19893 1955 1044 0 0,'4'-7'332'0'0,"1"1"-1"0"0,-1 0 1 0 0,1 0-1 0 0,0 1 1 0 0,0-1-1 0 0,1 1 1 0 0,0 0-1 0 0,0 1 1 0 0,0-1 0 0 0,0 1-1 0 0,0 0 1 0 0,1 1-1 0 0,0 0 1 0 0,6-3-332 0 0,165-15 1508 0 0,-174 21-1672 0 0,-1-1 0 0 0,0 1 0 0 0,1 0 0 0 0,-1 1 0 0 0,0-1 0 0 0,1 1 0 0 0,-1-1 0 0 0,0 1 1 0 0,0 0-1 0 0,1 0 0 0 0,-1 0 0 0 0,0 1 0 0 0,0-1 0 0 0,0 1 0 0 0,0 0 0 0 0,-1 0 0 0 0,1 0 0 0 0,0 0 0 0 0,-1 0 0 0 0,1 1 0 0 0,-1-1 0 0 0,0 1 0 0 0,0-1 0 0 0,0 1 1 0 0,0 0-1 0 0,1 1 164 0 0,-2 5-1128 0 0</inkml:trace>
  <inkml:trace contextRef="#ctx0" brushRef="#br0" timeOffset="37502.723">19903 2237 1268 0 0,'8'0'1056'0'0,"18"3"-140"0"0,-12-3-112 0 0,10 0-108 0 0,5 0-136 0 0,3 0-95 0 0,3 0-181 0 0,2 0-36 0 0,40 9-540 0 0,-58-9-64 0 0,11 0-521 0 0,4 0 65 0 0,43-15 52 0 0,-44 9-476 0 0</inkml:trace>
  <inkml:trace contextRef="#ctx0" brushRef="#br0" timeOffset="35383.962">18221 1968 1908 0 0,'0'0'397'0'0,"0"0"0"0"0,-1 0-1 0 0,1 0 1 0 0,0 0 0 0 0,-1 0 0 0 0,1 0-1 0 0,0 0 1 0 0,0 0 0 0 0,-1 0 0 0 0,1 0-1 0 0,0 0 1 0 0,-1 0 0 0 0,1 0-1 0 0,0-1 1 0 0,0 1 0 0 0,-1 0-397 0 0,-2 12-111 0 0,-4 30 363 0 0,2 1-1 0 0,2-1 0 0 0,1 1 0 0 0,2-1 0 0 0,3 1 0 0 0,1-1 0 0 0,2 0 0 0 0,1 0 1 0 0,3-1-1 0 0,13 38-251 0 0,-20-69-31 0 0,1 10-16 0 0,-20-33-7390 0 0,5-3 6227 0 0</inkml:trace>
  <inkml:trace contextRef="#ctx0" brushRef="#br0" timeOffset="35932.4">18244 2001 1520 0 0,'0'0'70'0'0,"0"-1"1"0"0,0 0-1 0 0,1 0 1 0 0,-1 0-1 0 0,0 1 0 0 0,1-1 1 0 0,-1 0-1 0 0,1 0 0 0 0,-1 1 1 0 0,1-1-1 0 0,-1 0 0 0 0,1 1 1 0 0,0-1-1 0 0,-1 1 0 0 0,1-1 1 0 0,0 1-1 0 0,-1-1 0 0 0,1 1 1 0 0,0-1-1 0 0,0 1 0 0 0,-1-1 1 0 0,1 1-1 0 0,0 0 0 0 0,0 0 1 0 0,0-1-1 0 0,-1 1 0 0 0,1 0 1 0 0,0 0-1 0 0,0 0 0 0 0,0 0 1 0 0,0 0-1 0 0,0 0 0 0 0,-1 0 1 0 0,1 0-1 0 0,0 1 0 0 0,0-1 1 0 0,0 0-1 0 0,0 0 0 0 0,-1 1 1 0 0,1-1-1 0 0,0 0 1 0 0,0 1-1 0 0,-1-1 0 0 0,1 1 1 0 0,0-1-1 0 0,-1 1 0 0 0,1-1 1 0 0,0 1-1 0 0,-1-1 0 0 0,1 1 1 0 0,-1 0-1 0 0,1-1 0 0 0,-1 1 1 0 0,1 0-1 0 0,-1 0 0 0 0,1-1 1 0 0,-1 1-1 0 0,0 0 0 0 0,1 0-70 0 0,10 11-1 0 0,7 5 224 0 0,0 1 1 0 0,-2 1-1 0 0,0 0 1 0 0,-2 1-1 0 0,0 1 1 0 0,-1 0-1 0 0,-1 1 1 0 0,-1 0-1 0 0,2 8-223 0 0,18 19 1204 0 0,42-93-876 0 0,-43 17-276 0 0,-1-2 1 0 0,-2-1 0 0 0,-1-1 0 0 0,-1-1-1 0 0,-2-1 1 0 0,-1-1 0 0 0,6-16-53 0 0,-28 49 4 0 0,0 0 0 0 0,0 1 0 0 0,0-1-1 0 0,-1 0 1 0 0,1 1 0 0 0,0-1 0 0 0,0 0 0 0 0,0 1 0 0 0,0-1 0 0 0,0 0 0 0 0,0 1-1 0 0,0-1 1 0 0,1 0 0 0 0,-1 1 0 0 0,0-1 0 0 0,0 0 0 0 0,0 1 0 0 0,1-1 0 0 0,-1 1-1 0 0,0-1 1 0 0,1 0 0 0 0,-1 1 0 0 0,0-1 0 0 0,1 1 0 0 0,-1-1 0 0 0,1 1 0 0 0,-1-1 0 0 0,1 1-1 0 0,-1-1 1 0 0,1 1 0 0 0,-1 0 0 0 0,1-1 0 0 0,-1 1 0 0 0,1 0 0 0 0,0-1 0 0 0,-1 1-1 0 0,1 0 1 0 0,-1 0 0 0 0,1 0 0 0 0,0-1 0 0 0,-1 1 0 0 0,1 0 0 0 0,0 0 0 0 0,-1 0 0 0 0,1 0-1 0 0,0 0 1 0 0,-1 0 0 0 0,1 0 0 0 0,0 1 0 0 0,-1-1 0 0 0,1 0 0 0 0,0 0 0 0 0,-1 0-1 0 0,1 1 1 0 0,0-1 0 0 0,-1 0 0 0 0,1 0 0 0 0,-1 1 0 0 0,1-1 0 0 0,-1 1 0 0 0,1-1-1 0 0,-1 1 1 0 0,1-1 0 0 0,-1 1 0 0 0,1-1 0 0 0,-1 1 0 0 0,0-1 0 0 0,1 1 0 0 0,-1-1 0 0 0,0 1-4 0 0,6 54 18 0 0,-2 3-69 0 0,3 0 0 0 0,2 0 0 0 0,3 0 0 0 0,2-2 0 0 0,21 52 51 0 0,-5-55-1331 0 0,-2-31-3609 0 0,-23-21 3711 0 0</inkml:trace>
  <inkml:trace contextRef="#ctx0" brushRef="#br0" timeOffset="36693.07">19441 1901 1896 0 0,'-3'-3'172'0'0,"0"1"-1"0"0,1 0 1 0 0,-1 0 0 0 0,0 0-1 0 0,0 0 1 0 0,0 1-1 0 0,0-1 1 0 0,0 1 0 0 0,-1-1-1 0 0,1 1 1 0 0,0 0-1 0 0,-1 0 1 0 0,1 1 0 0 0,0-1-1 0 0,-1 1 1 0 0,1 0 0 0 0,-1 0-1 0 0,1 0 1 0 0,-1 0-1 0 0,1 0 1 0 0,-1 1 0 0 0,0 0-172 0 0,-2-1 103 0 0,-10 0 55 0 0,0 2 0 0 0,0 0 0 0 0,0 1 0 0 0,0 0 1 0 0,0 1-1 0 0,1 1 0 0 0,0 1 0 0 0,0 0 1 0 0,0 1-1 0 0,1 0 0 0 0,0 1 0 0 0,0 1 0 0 0,1 0 1 0 0,0 1-1 0 0,1 1 0 0 0,0 0 0 0 0,1 0 0 0 0,0 1 1 0 0,0 0-1 0 0,1 1 0 0 0,1 0 0 0 0,1 1 1 0 0,-1 0-1 0 0,2 0 0 0 0,0 1 0 0 0,-3 11-158 0 0,9-22 20 0 0,0 0-1 0 0,1-1 0 0 0,-1 1 1 0 0,1-1-1 0 0,0 1 0 0 0,0 0 1 0 0,0-1-1 0 0,1 1 1 0 0,-1 0-1 0 0,1-1 0 0 0,0 1 1 0 0,0-1-1 0 0,0 1 0 0 0,0-1 1 0 0,1 1-1 0 0,-1-1 1 0 0,1 0-1 0 0,0 0 0 0 0,0 0 1 0 0,0 0-1 0 0,1 0 0 0 0,-1 0 1 0 0,0-1-1 0 0,1 1 0 0 0,0-1 1 0 0,0 1-1 0 0,0-1 1 0 0,0 0-1 0 0,0 0 0 0 0,0 0 1 0 0,0-1-1 0 0,1 1 0 0 0,-1-1 1 0 0,1 0-1 0 0,-1 0 1 0 0,1 0-1 0 0,-1 0 0 0 0,1-1 1 0 0,1 1-20 0 0,144-2-229 0 0,-143 0 248 0 0,0-1 0 0 0,0 0 0 0 0,0 0 0 0 0,-1-1 0 0 0,1 0-1 0 0,-1 0 1 0 0,0 0 0 0 0,0 0 0 0 0,0-1 0 0 0,0 0 0 0 0,0 0 0 0 0,-1 0 0 0 0,0 0 0 0 0,0-1 0 0 0,0 0 0 0 0,0 0-1 0 0,-1 0 1 0 0,0 0 0 0 0,3-6-19 0 0,28 120 286 0 0,43 10-1136 0 0,-10-54-3099 0 0,-36-50 157 0 0,-26-15 2551 0 0</inkml:trace>
  <inkml:trace contextRef="#ctx0" brushRef="#br0" timeOffset="33447.797">15738 2141 1820 0 0,'16'-51'4119'0'0,"-8"37"-1436"0"0,-8 14-2465 0 0,0 20 328 0 0,88 415 252 0 0,-71-325-3941 0 0,-47-70-954 0 0,16-40 2873 0 0</inkml:trace>
  <inkml:trace contextRef="#ctx0" brushRef="#br0" timeOffset="34384.846">15341 2232 1288 0 0,'0'0'82'0'0,"1"0"1"0"0,-1 0-1 0 0,0 0 0 0 0,1 0 1 0 0,-1 0-1 0 0,0-1 0 0 0,1 1 0 0 0,-1 0 1 0 0,0 0-1 0 0,1 0 0 0 0,-1-1 1 0 0,0 1-1 0 0,0 0 0 0 0,1 0 0 0 0,-1-1 1 0 0,0 1-1 0 0,0 0 0 0 0,1-1 1 0 0,-1 1-1 0 0,0 0 0 0 0,0-1 0 0 0,0 1 1 0 0,0 0-1 0 0,0-1 0 0 0,1 1 0 0 0,-1 0 1 0 0,0-1-1 0 0,0 1 0 0 0,0-1 1 0 0,0 1-1 0 0,0 0 0 0 0,0-1 0 0 0,0 1 1 0 0,0 0-1 0 0,0-1 0 0 0,0 1 1 0 0,-1 0-1 0 0,1-1 0 0 0,0 1 0 0 0,0-1 1 0 0,0 1-1 0 0,0 0 0 0 0,-1-1-82 0 0,45-6 404 0 0,450-8-372 0 0,-338 16-59 0 0,-154-1 89 0 0,1-1-1 0 0,-1 1 1 0 0,0 0-1 0 0,0-1 1 0 0,0 0 0 0 0,0 1-1 0 0,0-1 1 0 0,0 0-1 0 0,0 0 1 0 0,0 0-1 0 0,-1 0 1 0 0,1 0 0 0 0,0-1-1 0 0,-1 1 1 0 0,1-1-1 0 0,0 1 1 0 0,-1-1 0 0 0,0 1-1 0 0,1-1 1 0 0,-1 0-1 0 0,0 1 1 0 0,0-1-1 0 0,0 0 1 0 0,0 0 0 0 0,0 0-1 0 0,0 0 1 0 0,-1 0-1 0 0,1 0 1 0 0,-1 0-1 0 0,1 0 1 0 0,-1-1 0 0 0,0 1-1 0 0,0 0 1 0 0,0 0-1 0 0,0 0 1 0 0,0-1-62 0 0,4-17 258 0 0,1 172 442 0 0,-5 96 96 0 0,14-145-94 0 0,6-139-690 0 0,48-114-536 0 0,-19 192-9 0 0,-43-34 466 0 0,3 3 61 0 0,0-1 0 0 0,1 0 0 0 0,1 0 0 0 0,0-1 0 0 0,0-1 0 0 0,0 0 0 0 0,1 0 0 0 0,1-1 0 0 0,-1-1 0 0 0,1 0 1 0 0,0-1-1 0 0,0 0 0 0 0,1-1 0 0 0,-1 0 0 0 0,1-1 0 0 0,0-1 0 0 0,0 0 0 0 0,0-1 0 0 0,0 0 0 0 0,0-1 0 0 0,0-1 0 0 0,0 0 0 0 0,0-1 0 0 0,0-1 0 0 0,0 0 0 0 0,-1-1 0 0 0,1 0 0 0 0,-1-1 0 0 0,0 0 0 0 0,0-1 0 0 0,-1-1 0 0 0,0 0 0 0 0,0-1 0 0 0,0 0 0 0 0,-1 0 0 0 0,4-6 6 0 0,-11 9-42 0 0,0 0 0 0 0,-1 0-1 0 0,0 0 1 0 0,0 0-1 0 0,-1-1 1 0 0,1 1-1 0 0,-1-1 1 0 0,0 0-1 0 0,-1 0 1 0 0,1 1-1 0 0,-1-1 1 0 0,0 0-1 0 0,-1 0 1 0 0,1 0-1 0 0,-1 0 1 0 0,-1-1-1 0 0,1 1 1 0 0,-1 0-1 0 0,0 0 1 0 0,0 1-1 0 0,-1-1 1 0 0,1 0 0 0 0,-1 0-1 0 0,-1 1 1 0 0,1-1-1 0 0,-1 1 1 0 0,0-1-1 0 0,0 1 1 0 0,-1 0-1 0 0,1 0 1 0 0,-1 1-1 0 0,0-1 1 0 0,0 1-1 0 0,-1 0 1 0 0,1 0-1 0 0,-1 0 1 0 0,0 1-1 0 0,0-1 1 0 0,0 1-1 0 0,-1 0 1 0 0,-1 0 42 0 0,-1-2 44 0 0,-1 1 0 0 0,0 0 0 0 0,0 1 0 0 0,0 0 0 0 0,0 0 0 0 0,0 1 0 0 0,0 0 0 0 0,-1 0 0 0 0,1 1 0 0 0,0 1 1 0 0,-1-1-1 0 0,1 2 0 0 0,-1-1 0 0 0,1 1 0 0 0,-1 1 0 0 0,1-1 0 0 0,0 2 0 0 0,0-1 0 0 0,0 1 0 0 0,0 1 0 0 0,0-1 0 0 0,0 2 0 0 0,1-1 0 0 0,0 1 0 0 0,0 0 0 0 0,0 1 0 0 0,1 0 0 0 0,0 0 0 0 0,0 1 1 0 0,0 0-1 0 0,1 0 0 0 0,0 0 0 0 0,0 1 0 0 0,1 0 0 0 0,0 0 0 0 0,1 0 0 0 0,-1 0 0 0 0,1 1 0 0 0,1 0 0 0 0,0 0 0 0 0,-1 5-44 0 0,6-4 41 0 0,0 1 0 0 0,1-1 0 0 0,0 0 0 0 0,1 0 0 0 0,0 0 0 0 0,1 0 0 0 0,0-1 0 0 0,0 1 0 0 0,1-1 1 0 0,0-1-1 0 0,1 1 0 0 0,-1-1 0 0 0,2 0 0 0 0,-1-1 0 0 0,1 1 0 0 0,0-2 0 0 0,1 1 0 0 0,8 4-41 0 0,-1 1-185 0 0,1-1-1 0 0,0-1 1 0 0,1-1 0 0 0,-1 0 0 0 0,2-1 0 0 0,-1-1-1 0 0,1-1 1 0 0,0-1 0 0 0,3 0 185 0 0,-7-2-437 0 0,0 0 1 0 0,0-1 0 0 0,0-1-1 0 0,0-1 1 0 0,0 0-1 0 0,0-1 1 0 0,0 0 0 0 0,0-1-1 0 0,0-1 1 0 0,0 0-1 0 0,0-1 1 0 0,0-1 436 0 0,13-8-1169 0 0</inkml:trace>
  <inkml:trace contextRef="#ctx0" brushRef="#br0" timeOffset="34744.707">16992 2453 1272 0 0,'10'10'3098'0'0,"-8"-5"-2883"0"0,-1 1 0 0 0,1 0 1 0 0,-1 0-1 0 0,0 0 0 0 0,-1 0 0 0 0,1 1 1 0 0,-1-1-1 0 0,0 0 0 0 0,-1 0 1 0 0,0 0-1 0 0,0 0 0 0 0,0 0 1 0 0,0 0-1 0 0,-1 0 0 0 0,0-1 0 0 0,0 1 1 0 0,-1 0-1 0 0,0-1 0 0 0,0 0 1 0 0,0 1-1 0 0,-2 1-215 0 0,3-8 37 0 0,0 0 1 0 0,1 1-1 0 0,-1-1 1 0 0,0 0-1 0 0,0 0 1 0 0,1 0-1 0 0,-1 0 1 0 0,1-1-1 0 0,-1 1 1 0 0,1 0-1 0 0,-1-1 1 0 0,1 1-1 0 0,0-1 1 0 0,0 1-1 0 0,-1-1 1 0 0,1 0-1 0 0,0 1 1 0 0,1-1-1 0 0,-1 0 1 0 0,0 0-1 0 0,0 0 1 0 0,1 1-1 0 0,-1-1 1 0 0,1 0-1 0 0,0 0 1 0 0,-1 0-1 0 0,1 0 1 0 0,0 0-1 0 0,0 0 1 0 0,0 0-1 0 0,1 0 0 0 0,-1 0 1 0 0,0 0-1 0 0,1 0 1 0 0,-1 0-1 0 0,1 0 1 0 0,-1 1-1 0 0,1-1 1 0 0,0-1-38 0 0,0-4 108 0 0,1-5-82 0 0,1-1 0 0 0,0 1 0 0 0,1-1 0 0 0,1 1 0 0 0,0 0 0 0 0,0 0 0 0 0,2 1 0 0 0,-1 0 0 0 0,1 0 0 0 0,1 0 0 0 0,0 1 0 0 0,0 0 0 0 0,1 1 0 0 0,0 0 0 0 0,7-6-26 0 0,-13 14-4 0 0,0-1 0 0 0,1 0 0 0 0,-1 1 0 0 0,0-1 0 0 0,0 1 0 0 0,1 0 0 0 0,-1 0 0 0 0,1 0 0 0 0,-1 1 1 0 0,1-1-1 0 0,-1 1 0 0 0,1 0 0 0 0,-1 0 0 0 0,1 0 0 0 0,-1 1 0 0 0,1-1 0 0 0,-1 1 0 0 0,0-1 0 0 0,1 1 0 0 0,-1 0 0 0 0,1 1 0 0 0,-1-1 0 0 0,0 1 0 0 0,0-1 0 0 0,0 1 0 0 0,0 0 0 0 0,0 0 0 0 0,0 0 0 0 0,-1 0 1 0 0,1 1-1 0 0,0-1 0 0 0,-1 1 0 0 0,0 0 0 0 0,2 2 4 0 0,72 109-72 0 0,-69-100 15 0 0,61 116-1465 0 0,-29-43-3799 0 0,-35-79 4097 0 0,-1-4-5 0 0</inkml:trace>
  <inkml:trace contextRef="#ctx0" brushRef="#br0" timeOffset="44454.899">28254 1341 1108 0 0,'1'15'4540'0'0,"1"61"-3609"0"0,15 192 975 0 0,-11-220-774 0 0,-3-57-1146 0 0,0 1 0 0 0,0 0 1 0 0,1 0-1 0 0,0 0 0 0 0,0 1 0 0 0,1-1 0 0 0,0 1 1 0 0,0 0-1 0 0,1 1 0 0 0,0-1 0 0 0,0 1 1 0 0,0 0-1 0 0,1 1 0 0 0,0-1 0 0 0,0 1 1 0 0,1 1-1 0 0,-1-1 0 0 0,1 1 0 0 0,0 1 0 0 0,0-1 1 0 0,0 1-1 0 0,0 1 0 0 0,6-2 14 0 0,-11 5 0 0 0,0-1 0 0 0,0 0 1 0 0,-1 1-1 0 0,1 0 0 0 0,0 0 0 0 0,0 0 0 0 0,0 0 0 0 0,-1 0 1 0 0,1 1-1 0 0,-1-1 0 0 0,1 1 0 0 0,-1-1 0 0 0,1 1 0 0 0,-1 0 1 0 0,0 0-1 0 0,0 0 0 0 0,0 0 0 0 0,0 1 0 0 0,0-1 0 0 0,0 0 0 0 0,-1 1 1 0 0,1-1-1 0 0,-1 1 0 0 0,0 0 0 0 0,0-1 0 0 0,0 1 0 0 0,0 0 1 0 0,0 0-1 0 0,0 0 0 0 0,-1 0 0 0 0,0 0 0 0 0,1 0 0 0 0,-1 0 0 0 0,0-1 1 0 0,0 1-1 0 0,-1 0 0 0 0,1 0 0 0 0,0 0 0 0 0,-1 0 0 0 0,0 0 1 0 0,0 0-1 0 0,0-1 0 0 0,0 2 0 0 0,-7 8 20 0 0,-1 0 1 0 0,1 0-1 0 0,-2-1 0 0 0,0-1 1 0 0,0 0-1 0 0,-1 0 0 0 0,0-1 1 0 0,0 0-1 0 0,-1-1 0 0 0,0 0 1 0 0,-1-1-1 0 0,1-1 1 0 0,-2 0-1 0 0,1 0 0 0 0,-11 2-20 0 0,25-9-50 0 0,-1 1 0 0 0,0-1 0 0 0,0 1 0 0 0,0-1 0 0 0,1 1 0 0 0,-1-1 0 0 0,0 0 0 0 0,0 1 0 0 0,0-1 0 0 0,0 1-1 0 0,0-1 1 0 0,0 1 0 0 0,0-1 0 0 0,0 0 0 0 0,0 1 0 0 0,0-1 0 0 0,0 1 0 0 0,-1-1 0 0 0,1 1 0 0 0,0-1 0 0 0,0 0 0 0 0,-1 1 0 0 0,1-1 0 0 0,0 1-1 0 0,0-1 1 0 0,-1 1 0 0 0,1-1 0 0 0,-1 1 0 0 0,1 0 0 0 0,0-1 0 0 0,-1 1 0 0 0,1 0 0 0 0,-1-1 0 0 0,1 1 0 0 0,-1 0 0 0 0,1-1 0 0 0,-1 1 0 0 0,1 0-1 0 0,-1 0 1 0 0,0-1 0 0 0,1 1 0 0 0,-1 0 0 0 0,1 0 0 0 0,-1 0 0 0 0,1 0 0 0 0,-1 0 0 0 0,0 0 0 0 0,1 0 0 0 0,-1 0 0 0 0,1 0 0 0 0,-1 0 0 0 0,1 0 0 0 0,-1 0-1 0 0,0 1 1 0 0,1-1 0 0 0,-1 0 0 0 0,1 0 0 0 0,-1 0 0 0 0,1 1 0 0 0,-1-1 0 0 0,1 0 0 0 0,-1 1 0 0 0,1-1 0 0 0,-1 0 0 0 0,1 1 0 0 0,0-1 0 0 0,-1 1-1 0 0,1-1 1 0 0,-1 1 50 0 0,24-39-2599 0 0,-6 18 1453 0 0</inkml:trace>
  <inkml:trace contextRef="#ctx0" brushRef="#br0" timeOffset="44858.729">28593 1619 2480 0 0,'0'0'462'0'0,"8"13"2133"0"0,4-4-2437 0 0,0-1 1 0 0,0 0 0 0 0,1-1-1 0 0,1 0 1 0 0,-1-1 0 0 0,1 0 0 0 0,0-1-1 0 0,0-1 1 0 0,0 0 0 0 0,0-1-1 0 0,1-1 1 0 0,0 0 0 0 0,-1-1 0 0 0,1 0-1 0 0,2-2-158 0 0,33 7 194 0 0,-48-5-177 0 0,0 0 0 0 0,0-1 1 0 0,1 1-1 0 0,-1 0 1 0 0,0-1-1 0 0,0 1 0 0 0,1-1 1 0 0,-1 1-1 0 0,0-1 0 0 0,1 0 1 0 0,-1 0-1 0 0,0 0 1 0 0,1-1-1 0 0,-1 1 0 0 0,0 0 1 0 0,1-1-1 0 0,-1 0 0 0 0,0 1 1 0 0,0-1-1 0 0,0 0 0 0 0,1 0 1 0 0,-1 0-1 0 0,0-1 1 0 0,0 1-1 0 0,-1 0 0 0 0,1-1 1 0 0,0 1-1 0 0,0-1 0 0 0,-1 0 1 0 0,1 1-1 0 0,-1-1 1 0 0,1 0-1 0 0,-1 0 0 0 0,0 0 1 0 0,0 0-1 0 0,1 0 0 0 0,-2 0 1 0 0,1 0-1 0 0,0-1 0 0 0,0 1-17 0 0,-1 1 11 0 0,0 1 0 0 0,0-1 0 0 0,0 0 0 0 0,0 1 0 0 0,-1-1-1 0 0,1 0 1 0 0,0 1 0 0 0,0-1 0 0 0,0 0 0 0 0,-1 1 0 0 0,1-1-1 0 0,0 1 1 0 0,-1-1 0 0 0,1 1 0 0 0,-1-1 0 0 0,1 1 0 0 0,0-1-1 0 0,-1 1 1 0 0,1-1 0 0 0,-1 1 0 0 0,1-1 0 0 0,-1 1-1 0 0,0-1 1 0 0,1 1 0 0 0,-1 0 0 0 0,1 0 0 0 0,-1-1 0 0 0,0 1-1 0 0,1 0 1 0 0,-1 0 0 0 0,1-1 0 0 0,-1 1 0 0 0,0 0 0 0 0,1 0-1 0 0,-1 0 1 0 0,0 0 0 0 0,0 0 0 0 0,1 0 0 0 0,-1 0 0 0 0,0 0-1 0 0,1 1 1 0 0,-1-1 0 0 0,1 0 0 0 0,-1 0 0 0 0,0 0 0 0 0,1 1-1 0 0,-1-1 1 0 0,0 0 0 0 0,1 1 0 0 0,-1-1 0 0 0,1 0-1 0 0,-1 1 1 0 0,1-1 0 0 0,-1 1 0 0 0,1-1 0 0 0,-1 1 0 0 0,1-1-1 0 0,0 1 1 0 0,-1-1 0 0 0,1 1 0 0 0,0 0 0 0 0,-1-1 0 0 0,1 1-1 0 0,0 0 1 0 0,0-1 0 0 0,-1 1 0 0 0,1-1 0 0 0,0 1-11 0 0,-27 40 366 0 0,-22 92 385 0 0,41-105-723 0 0,-1 0-1 0 0,-2-1 1 0 0,-1 0-1 0 0,0 0 1 0 0,-2-1 0 0 0,-1-1-1 0 0,-2 0 1 0 0,-2 2-28 0 0,6-10-477 0 0,-1-1 0 0 0,0 0 0 0 0,-1-2 0 0 0,-1 1 1 0 0,0-2-1 0 0,-1 0 0 0 0,0-1 0 0 0,-1 0 0 0 0,-1-2 0 0 0,1 0 1 0 0,-2-1-1 0 0,1-1 0 0 0,-1-1 0 0 0,0 0 0 0 0,-1-2 0 0 0,0 0 1 0 0,-9 0 476 0 0,1-4-1150 0 0</inkml:trace>
  <inkml:trace contextRef="#ctx0" brushRef="#br0" timeOffset="42558.127">26849 1643 2116 0 0,'-4'0'136'0'0,"0"1"0"0"0,0 0 0 0 0,0 0 0 0 0,0 1 0 0 0,0-1-1 0 0,0 1 1 0 0,0-1 0 0 0,1 1 0 0 0,-1 1 0 0 0,1-1 0 0 0,-1 0 0 0 0,1 1-1 0 0,0 0 1 0 0,0-1 0 0 0,0 1 0 0 0,0 0 0 0 0,1 1 0 0 0,-1-1 0 0 0,1 0 0 0 0,0 1-1 0 0,0 0 1 0 0,0-1 0 0 0,0 1 0 0 0,0 0 0 0 0,1 0 0 0 0,0 0 0 0 0,0 0-1 0 0,0 0 1 0 0,0 0 0 0 0,1 0 0 0 0,-1 0 0 0 0,1 0 0 0 0,0 1 0 0 0,1-1 0 0 0,-1 0-1 0 0,1 0 1 0 0,-1 0 0 0 0,1 0 0 0 0,0 0 0 0 0,1 0 0 0 0,0 2-136 0 0,2 0 37 0 0,0-1 1 0 0,1 0-1 0 0,0 0 1 0 0,0 0 0 0 0,0-1-1 0 0,0 0 1 0 0,1 0-1 0 0,-1 0 1 0 0,1-1 0 0 0,0 1-1 0 0,0-1 1 0 0,1-1-1 0 0,-1 1 1 0 0,0-1-1 0 0,1 0 1 0 0,0-1 0 0 0,-1 1-1 0 0,1-1 1 0 0,1 0-38 0 0,-5-2-177 0 0,0 0 1 0 0,0 1-1 0 0,0-1 0 0 0,0 0 1 0 0,0-1-1 0 0,0 1 0 0 0,-1 0 1 0 0,1-1-1 0 0,0 0 1 0 0,-1 1-1 0 0,1-1 0 0 0,-1 0 1 0 0,0 0-1 0 0,0-1 0 0 0,1 1 1 0 0,-1 0-1 0 0,-1-1 1 0 0,1 1-1 0 0,0-1 0 0 0,-1 1 1 0 0,1-1-1 0 0,-1 0 0 0 0,0 0 1 0 0,0 0-1 0 0,0 0 1 0 0,0 0-1 0 0,0 0 0 0 0,-1 0 1 0 0,1 0-1 0 0,-1 0 0 0 0,0 0 1 0 0,0 0-1 0 0,0 0 1 0 0,-1-3 176 0 0,1-11-1460 0 0</inkml:trace>
  <inkml:trace contextRef="#ctx0" brushRef="#br0" timeOffset="43417.427">27027 1641 1260 0 0,'-12'96'3072'0'0,"10"-80"-2644"0"0,1 1 1 0 0,1 0-1 0 0,0 0 0 0 0,1-1 1 0 0,1 1-1 0 0,1 0 1 0 0,0-1-1 0 0,1 1 1 0 0,1-1-1 0 0,2 4-428 0 0,-6-18 49 0 0,-1-1-4 0 0,0 0-1 0 0,0 0 1 0 0,0 1-1 0 0,0-1 1 0 0,0 0-1 0 0,0 0 1 0 0,0 0-1 0 0,1 0 1 0 0,-1 0-1 0 0,0 0 1 0 0,1 0-1 0 0,-1 0 0 0 0,1 1 1 0 0,-1-1-1 0 0,1-1 1 0 0,-1 1-1 0 0,1 0 1 0 0,0 0-1 0 0,0 0 1 0 0,-1 0-1 0 0,1 0 1 0 0,0-1-1 0 0,0 1 1 0 0,0 0-1 0 0,0-1 1 0 0,0 1-1 0 0,0 0 1 0 0,0-1-1 0 0,0 1 0 0 0,0-1 1 0 0,0 0-1 0 0,0 1 1 0 0,0-1-1 0 0,0 0 1 0 0,1 0-1 0 0,-1 0 1 0 0,0 0-1 0 0,0 0 1 0 0,0 0-1 0 0,0 0 1 0 0,0 0-1 0 0,0 0 1 0 0,1 0-1 0 0,-1 0 1 0 0,0-1-1 0 0,0 1 1 0 0,0-1-1 0 0,0 1 0 0 0,0-1 1 0 0,0 1-1 0 0,0-1 1 0 0,0 1-1 0 0,1-2-44 0 0,13-10 61 0 0,-1-1-1 0 0,0-1 1 0 0,-1 0-1 0 0,-1-1 1 0 0,0-1-1 0 0,-1 1 1 0 0,0-2-1 0 0,-1 0 1 0 0,-1 0-1 0 0,-1 0 1 0 0,-1-1-1 0 0,0-1 1 0 0,-1 1-1 0 0,2-17-60 0 0,1-15-1028 0 0,-11 85-1378 0 0,4-25 2321 0 0,1-1 0 0 0,0 1 0 0 0,1-1 1 0 0,0 0-1 0 0,0 0 0 0 0,1 0 0 0 0,0-1 1 0 0,1 0-1 0 0,-1 0 0 0 0,2 0 0 0 0,-1 0 1 0 0,1-1-1 0 0,0 0 0 0 0,1-1 0 0 0,-1 0 1 0 0,1 0-1 0 0,0 0 0 0 0,1-1 0 0 0,0 0 1 0 0,-1-1-1 0 0,2 0 0 0 0,-1 0 0 0 0,4 0 85 0 0,-5-3 76 0 0,1 0-1 0 0,-1-1 0 0 0,1 0 0 0 0,-1-1 1 0 0,0 0-1 0 0,1 0 0 0 0,-1-1 1 0 0,0 0-1 0 0,0 0 0 0 0,0-1 1 0 0,0 0-1 0 0,-1 0 0 0 0,1-1 1 0 0,-1 0-1 0 0,1-1 0 0 0,-1 1 0 0 0,-1-1 1 0 0,6-5-76 0 0,-10 9 7 0 0,-1 0 1 0 0,0 0-1 0 0,0-1 0 0 0,0 1 1 0 0,0 0-1 0 0,0 0 1 0 0,0-1-1 0 0,0 1 0 0 0,0 0 1 0 0,0-1-1 0 0,-1 1 1 0 0,1-1-1 0 0,0 1 1 0 0,-1-1-1 0 0,1 1 0 0 0,-1-1 1 0 0,0 1-1 0 0,0-1 1 0 0,1 0-1 0 0,-1 1 0 0 0,0-1 1 0 0,0 1-1 0 0,0-1 1 0 0,-1 0-1 0 0,1 1 1 0 0,0-1-1 0 0,-1 1 0 0 0,1-1 1 0 0,-1 1-1 0 0,1-1 1 0 0,-1 1-1 0 0,0-1 0 0 0,1 1 1 0 0,-1-1-1 0 0,0 1 1 0 0,0 0-1 0 0,0 0 1 0 0,0-1-1 0 0,0 1 0 0 0,-1 0 1 0 0,1 0-1 0 0,0 0 1 0 0,0 0-1 0 0,-1 0 0 0 0,1 1 1 0 0,-1-1-1 0 0,1 0 1 0 0,-2 0-8 0 0,-72-31 33 0 0,68 30-8 0 0,-1 0 0 0 0,0 1 0 0 0,0 0 0 0 0,0 0 0 0 0,0 1-1 0 0,0 0 1 0 0,-1 0 0 0 0,1 1 0 0 0,0 0 0 0 0,0 0 0 0 0,1 1 0 0 0,-1 0 0 0 0,0 0 0 0 0,0 1-1 0 0,1 0 1 0 0,0 0 0 0 0,-1 1 0 0 0,1 0 0 0 0,1 0 0 0 0,-1 1 0 0 0,0 0 0 0 0,1 0-1 0 0,0 1 1 0 0,1-1 0 0 0,-1 1 0 0 0,1 0 0 0 0,0 1 0 0 0,0-1 0 0 0,1 1 0 0 0,0 0 0 0 0,0 0-1 0 0,1 1 1 0 0,0-1 0 0 0,0 1 0 0 0,0-1 0 0 0,1 1 0 0 0,0 0 0 0 0,1 0 0 0 0,0 0 0 0 0,0 0-1 0 0,1 0 1 0 0,0 0 0 0 0,0 0 0 0 0,1 0 0 0 0,0 0 0 0 0,0 0 0 0 0,1 0 0 0 0,0 0 0 0 0,1 2-25 0 0,3-1-52 0 0,0 0 1 0 0,1 0 0 0 0,0-1-1 0 0,0 0 1 0 0,0 0 0 0 0,1-1-1 0 0,1 0 1 0 0,-1 0 0 0 0,1-1-1 0 0,0 0 1 0 0,1 0 0 0 0,-1-1 0 0 0,1 0-1 0 0,0-1 1 0 0,0 0 0 0 0,1-1-1 0 0,-1 0 1 0 0,1-1 0 0 0,-1 0-1 0 0,1 0 1 0 0,0-1 0 0 0,0-1-1 0 0,0 0 1 0 0,2 0 51 0 0,100-42-4575 0 0,-93 24 3384 0 0</inkml:trace>
  <inkml:trace contextRef="#ctx0" brushRef="#br0" timeOffset="43772.826">27672 1793 1724 0 0,'14'49'3159'0'0,"-7"2"-2390"0"0,-1-6 3781 0 0,-2-62-4456 0 0,0 0 1 0 0,1 0-1 0 0,1 1 1 0 0,1 0-1 0 0,0 0 1 0 0,1 1-1 0 0,1 0 1 0 0,0 0-1 0 0,1 1 1 0 0,1 0-1 0 0,0 1 1 0 0,1 0 0 0 0,0 0-1 0 0,9-5-94 0 0,-20 19 1 0 0,1 0 0 0 0,0 0 0 0 0,0 0 0 0 0,0 0 0 0 0,0 0 0 0 0,-1 0 1 0 0,1 0-1 0 0,0 0 0 0 0,-1 1 0 0 0,1-1 0 0 0,-1 1 0 0 0,1-1 0 0 0,-1 1 0 0 0,0-1 0 0 0,0 1 0 0 0,0 0 0 0 0,0 0 0 0 0,0 0 0 0 0,0 0 0 0 0,0-1 0 0 0,-1 1 0 0 0,1 0 1 0 0,-1 0-1 0 0,1 0 0 0 0,-1 1 0 0 0,0-1 0 0 0,1 0 0 0 0,-1 0 0 0 0,0 0 0 0 0,-1 0 0 0 0,1 0 0 0 0,0 0 0 0 0,-1 0 0 0 0,1 0 0 0 0,-1 0 0 0 0,0 2-1 0 0,2 5-36 0 0,-1-7 18 0 0,1 7-211 0 0,0 1 1 0 0,0-1 0 0 0,0 0-1 0 0,1 0 1 0 0,1 0 0 0 0,-1 0 0 0 0,2 0-1 0 0,-1-1 1 0 0,1 1 0 0 0,0-1-1 0 0,1 0 1 0 0,0 0 0 0 0,0 0 0 0 0,1-1-1 0 0,0 0 1 0 0,2 2 228 0 0,22-5-5308 0 0,-15-14 4052 0 0</inkml:trace>
  <inkml:trace contextRef="#ctx0" brushRef="#br0" timeOffset="75386.292">8916 4811 1292 0 0,'15'-6'5477'0'0,"99"-10"-4201"0"0,96 5-1116 0 0,-68 10-4181 0 0,-129 0 2731 0 0,-4-3 20 0 0</inkml:trace>
  <inkml:trace contextRef="#ctx0" brushRef="#br0" timeOffset="75667.042">8787 4996 1944 0 0,'22'4'1000'0'0,"9"-1"-188"0"0,-14-3-112 0 0,12 0-148 0 0,5 0 9 0 0,4 0-73 0 0,5 0-140 0 0,2 0-196 0 0,2 0-92 0 0,-1 0-4 0 0,53 17-564 0 0,-52-13-785 0 0,-4 2-7 0 0,-5 0 0 0 0,1-1 108 0 0</inkml:trace>
  <inkml:trace contextRef="#ctx0" brushRef="#br0" timeOffset="69728.056">4527 5002 1152 0 0,'-3'-37'2865'0'0,"-2"-1"-969"0"0,14 23 1102 0 0,-13 27-2787 0 0,-4 18-220 0 0,-22 434 1016 0 0,52-320-895 0 0,-18-81-1950 0 0,-5-47-1131 0 0,1-15 1651 0 0,-2 1-35 0 0,-12 5-9 0 0</inkml:trace>
  <inkml:trace contextRef="#ctx0" brushRef="#br0" timeOffset="70331.739">4566 4874 1228 0 0,'6'1'83'0'0,"1"0"-1"0"0,-1 0 1 0 0,1 0 0 0 0,-1 1-1 0 0,0 0 1 0 0,0 0 0 0 0,0 0 0 0 0,0 1-1 0 0,0 0 1 0 0,0 0 0 0 0,-1 1-1 0 0,1-1 1 0 0,-1 1 0 0 0,0 0-1 0 0,0 1 1 0 0,-1-1 0 0 0,1 1-1 0 0,-1 0 1 0 0,0 0 0 0 0,1 3-83 0 0,53 60 792 0 0,-4 2 1 0 0,-2 3-1 0 0,-4 2 1 0 0,23 50-793 0 0,-52-88 1537 0 0,-18-37-1241 0 0,-1 0-53 0 0,4-4-59 0 0,142-251 180 0 0,-119 214-362 0 0,-9 10-23 0 0,1 1 0 0 0,1 1 0 0 0,2 1 0 0 0,1 1-1 0 0,1 1 1 0 0,23-19 21 0 0,-45 44 11 0 0,-1 1 0 0 0,1-1-1 0 0,-1 0 1 0 0,0 0 0 0 0,1 1-1 0 0,-1-1 1 0 0,1 0-1 0 0,0 1 1 0 0,-1 0 0 0 0,1-1-1 0 0,0 1 1 0 0,-1 0 0 0 0,1 0-1 0 0,-1 0 1 0 0,1 0-1 0 0,0 0 1 0 0,-1 0 0 0 0,1 0-1 0 0,0 0 1 0 0,-1 1 0 0 0,1-1-1 0 0,-1 1 1 0 0,1-1-1 0 0,-1 1 1 0 0,1 0 0 0 0,-1 0-1 0 0,1-1 1 0 0,-1 1 0 0 0,1 0-1 0 0,-1 0 1 0 0,0 0-1 0 0,0 1 1 0 0,0-1 0 0 0,1 0-1 0 0,-1 0 1 0 0,0 1 0 0 0,-1-1-1 0 0,1 0 1 0 0,0 1-1 0 0,0-1 1 0 0,0 1 0 0 0,-1-1-1 0 0,1 1 1 0 0,-1 0 0 0 0,1-1-1 0 0,-1 1 1 0 0,0-1-1 0 0,0 1 1 0 0,0 0 0 0 0,0-1-1 0 0,0 2-10 0 0,16 92 465 0 0,-11 534-89 0 0,-1-612-1129 0 0,-2-8-5294 0 0,-2-13 4577 0 0</inkml:trace>
  <inkml:trace contextRef="#ctx0" brushRef="#br0" timeOffset="71749.064">5924 5534 876 0 0,'15'-2'867'0'0,"-7"-31"1745"0"0,12 19-2415 0 0,-38-12 555 0 0,-1 21-700 0 0,0 1-1 0 0,-1 1 0 0 0,1 1 0 0 0,0 1 0 0 0,-1 1 0 0 0,1 0 0 0 0,-1 2 0 0 0,1 0 1 0 0,0 1-1 0 0,0 0 0 0 0,0 2 0 0 0,0 1 0 0 0,1 0 0 0 0,-1 1 0 0 0,2 1 1 0 0,-1 1-1 0 0,1 0 0 0 0,0 1 0 0 0,1 1 0 0 0,1 0 0 0 0,-1 2 0 0 0,-4 5-51 0 0,17-16 25 0 0,-1 0-1 0 0,0 1 0 0 0,1 0 1 0 0,0 0-1 0 0,-1 0 0 0 0,1 0 0 0 0,0 1 1 0 0,1-1-1 0 0,-1 1 0 0 0,1-1 1 0 0,-1 1-1 0 0,1 0 0 0 0,0 0 1 0 0,1 0-1 0 0,-1 0 0 0 0,1 1 1 0 0,-1-1-1 0 0,1 0 0 0 0,1 1 1 0 0,-1-1-1 0 0,1 0 0 0 0,-1 1 1 0 0,1-1-1 0 0,0 1 0 0 0,1-1 1 0 0,-1 1-1 0 0,1-1 0 0 0,0 0 0 0 0,0 1 1 0 0,0-1-1 0 0,1 0 0 0 0,-1 0 1 0 0,1 0-1 0 0,0 0 0 0 0,0 0 1 0 0,1 0-1 0 0,-1 0 0 0 0,1-1 1 0 0,0 1-1 0 0,0-1 0 0 0,0 0 1 0 0,0 0-1 0 0,0 0 0 0 0,1 0 1 0 0,0-1-1 0 0,-1 1 0 0 0,1-1 1 0 0,0 0-1 0 0,0 0 0 0 0,0 0 1 0 0,0 0-1 0 0,0-1 0 0 0,1 0 0 0 0,-1 0 1 0 0,0 0-1 0 0,1 0 0 0 0,-1-1 1 0 0,1 0-1 0 0,0 0-24 0 0,11 0 19 0 0,1 0 1 0 0,-1-2-1 0 0,0 0 1 0 0,0-1-1 0 0,0 0 0 0 0,-1-2 1 0 0,1 0-1 0 0,-1 0 0 0 0,0-2 1 0 0,0 1-1 0 0,-1-2 1 0 0,0 0-1 0 0,0-1 0 0 0,-1 0 1 0 0,0-1-1 0 0,11-11-19 0 0,-2-43 162 0 0,-22 63-112 0 0,0 1 9 0 0,0 0 5 0 0,0 0-72 0 0,-21-13 40 0 0,19 18-41 0 0,0 0-1 0 0,0 0 1 0 0,0 0-1 0 0,0 0 0 0 0,1 0 1 0 0,0 1-1 0 0,0-1 0 0 0,1 0 1 0 0,-1 1-1 0 0,1-1 1 0 0,0 0-1 0 0,1 1 0 0 0,-1-1 1 0 0,1 0-1 0 0,0 0 1 0 0,1 1-1 0 0,-1-1 0 0 0,1 0 1 0 0,0 0-1 0 0,0 0 0 0 0,0 0 1 0 0,1-1-1 0 0,0 1 1 0 0,0-1-1 0 0,0 1 0 0 0,0-1 1 0 0,1 0-1 0 0,0 0 10 0 0,7 11-528 0 0,1-1 1 0 0,1 0-1 0 0,0-1 0 0 0,1 0 0 0 0,0-1 1 0 0,1-1-1 0 0,1 0 0 0 0,0-1 0 0 0,4 1 528 0 0,-3 0-1218 0 0</inkml:trace>
  <inkml:trace contextRef="#ctx0" brushRef="#br0" timeOffset="72172.005">6564 5510 2436 0 0,'-22'4'3881'0'0,"6"8"-3779"0"0,1 1 0 0 0,0 0 0 0 0,1 1 1 0 0,0 0-1 0 0,1 1 0 0 0,1 1 1 0 0,0 0-1 0 0,1 1 0 0 0,1 0 0 0 0,1 0 1 0 0,0 1-1 0 0,1 0 0 0 0,1 1 0 0 0,1 0 1 0 0,0 3-103 0 0,-33 44-4690 0 0,24-60 3425 0 0</inkml:trace>
  <inkml:trace contextRef="#ctx0" brushRef="#br0" timeOffset="72433.314">6190 5560 1724 0 0,'31'-45'6997'0'0,"3"58"-5732"0"0,281 238-2278 0 0,-221-189-5558 0 0,-86-60 5269 0 0</inkml:trace>
  <inkml:trace contextRef="#ctx0" brushRef="#br0" timeOffset="72698.087">7056 5516 848 0 0,'0'11'5095'0'0,"-14"39"-4283"0"0,5-15-378 0 0,5-18-357 0 0,1 1 1 0 0,1-1-1 0 0,0 1 1 0 0,1-1-1 0 0,1 1 1 0 0,1-1 0 0 0,0 1-1 0 0,1-1 1 0 0,4 16-78 0 0,1 14-2241 0 0,-7-45 1237 0 0,0-1-324 0 0,0 7-66 0 0</inkml:trace>
  <inkml:trace contextRef="#ctx0" brushRef="#br0" timeOffset="72942.954">6758 5746 1880 0 0,'24'-51'6916'0'0,"33"23"-4853"0"0,73 9-1668 0 0,-126 19-224 0 0,130-1-971 0 0,89-12-6967 0 0,-197 6 6449 0 0</inkml:trace>
  <inkml:trace contextRef="#ctx0" brushRef="#br0" timeOffset="73410.318">7582 5432 1748 0 0,'5'-16'4712'0'0,"-14"39"-3699"0"0,-2 237 348 0 0,13-164-281 0 0,-1-95-1065 0 0,0-1-1 0 0,1 1 0 0 0,-1-1 0 0 0,0 1 1 0 0,0-1-1 0 0,0 0 0 0 0,0 0 1 0 0,1 0-1 0 0,-1 1 0 0 0,0-1 0 0 0,0 0 1 0 0,0-1-1 0 0,1 1 0 0 0,-1 0 1 0 0,0 0-1 0 0,0 0 0 0 0,0-1 1 0 0,1 1-1 0 0,-1-1 0 0 0,0 1 0 0 0,0-1 1 0 0,0 1-1 0 0,0-1 0 0 0,0 1 1 0 0,0-1-1 0 0,0 0 0 0 0,0 0 0 0 0,0 0 1 0 0,0 1-1 0 0,-1-1 0 0 0,1 0 1 0 0,0 0-1 0 0,0 0 0 0 0,-1 0 1 0 0,1 0-1 0 0,-1-1 0 0 0,1 1 0 0 0,-1 0 1 0 0,1 0-1 0 0,-1-1-14 0 0,4-2 0 0 0,10-8 4 0 0,1 0 0 0 0,0 0 0 0 0,1 1 0 0 0,0 1 0 0 0,1 1 0 0 0,0 0 0 0 0,1 1 0 0 0,-1 1 0 0 0,2 1-1 0 0,-1 1 1 0 0,0 0 0 0 0,1 1 0 0 0,0 1 0 0 0,0 1 0 0 0,9 0-4 0 0,-24 1 0 0 0,-1 1 0 0 0,0 0 0 0 0,0 0 1 0 0,1 0-1 0 0,-1 1 0 0 0,0-1 0 0 0,0 1 0 0 0,1 0 0 0 0,-1 0 0 0 0,0 0 0 0 0,0 0 1 0 0,0 0-1 0 0,0 1 0 0 0,0-1 0 0 0,0 1 0 0 0,-1 0 0 0 0,1 0 0 0 0,0 0 1 0 0,-1 0-1 0 0,0 0 0 0 0,1 1 0 0 0,-1-1 0 0 0,0 1 0 0 0,0-1 0 0 0,0 1 1 0 0,0 0-1 0 0,-1 0 0 0 0,1 0 0 0 0,-1 0 0 0 0,0 0 0 0 0,0 0 0 0 0,0 0 0 0 0,0 0 1 0 0,0 0-1 0 0,-1 1 0 0 0,0-1 0 0 0,1 0 0 0 0,-1 0 0 0 0,0 1 0 0 0,-11 8-39 0 0,1 0 0 0 0,-2-1-1 0 0,1 0 1 0 0,-1-1 0 0 0,-1 0-1 0 0,0-1 1 0 0,-1-1 0 0 0,1 0-1 0 0,-1 0 1 0 0,-1-1 0 0 0,0-1-1 0 0,1-1 1 0 0,-2 0 0 0 0,1-1-1 0 0,-1-1 1 0 0,1 0 0 0 0,-1-1-1 0 0,0 0 1 0 0,0-2 0 0 0,0 0-1 0 0,0 0 1 0 0,-8-3 39 0 0,16 3-307 0 0,-1 0-1 0 0,1-1 1 0 0,-1 0 0 0 0,1 0 0 0 0,0-1-1 0 0,-1 0 1 0 0,1-1 0 0 0,0 0 0 0 0,1 0-1 0 0,-1 0 1 0 0,0-1 0 0 0,1-1-1 0 0,0 1 1 0 0,0-1 0 0 0,0 0 0 0 0,1-1-1 0 0,-1 1 1 0 0,1-1 0 0 0,1-1 0 0 0,-1 0 307 0 0,-9-19-1376 0 0</inkml:trace>
  <inkml:trace contextRef="#ctx0" brushRef="#br0" timeOffset="74003.307">6787 4574 1096 0 0,'-21'10'257'0'0,"1"1"0"0"0,0 1 1 0 0,1 0-1 0 0,0 2 0 0 0,1 0 0 0 0,0 1 0 0 0,1 0 0 0 0,1 2 1 0 0,1 0-1 0 0,0 1 0 0 0,1 0 0 0 0,1 1 0 0 0,1 1 0 0 0,1 0 1 0 0,0 0-1 0 0,2 1 0 0 0,0 0 0 0 0,2 1 0 0 0,0 0 0 0 0,1 0 1 0 0,-2 23-258 0 0,8-32 28 0 0,1-1 1 0 0,0 1-1 0 0,1-1 1 0 0,1 0-1 0 0,0 1 1 0 0,0-1-1 0 0,1 0 1 0 0,1-1 0 0 0,0 1-1 0 0,1-1 1 0 0,0 0-1 0 0,0 0 1 0 0,1-1-1 0 0,1 0 1 0 0,0 0-1 0 0,0 0 1 0 0,1-1 0 0 0,0-1-1 0 0,0 1 1 0 0,1-2-1 0 0,0 1 1 0 0,1-1-1 0 0,5 2-28 0 0,0 1-516 0 0,1 0-1 0 0,0-2 0 0 0,1 0 1 0 0,0-1-1 0 0,0-1 1 0 0,0-1-1 0 0,1 0 0 0 0,-1-1 1 0 0,11 0 516 0 0,10-2-1468 0 0</inkml:trace>
  <inkml:trace contextRef="#ctx0" brushRef="#br0" timeOffset="74482.421">7297 4573 1312 0 0,'13'17'4329'0'0,"-10"59"-3358"0"0,-3-69-638 0 0,-1 54 298 0 0,-1-40-495 0 0,0-1-1 0 0,2 1 0 0 0,0 0 0 0 0,2 0 1 0 0,0 0-1 0 0,1 0 0 0 0,1-1 1 0 0,1 0-1 0 0,1 1 0 0 0,1-2 0 0 0,0 1 1 0 0,2-1-1 0 0,2 4-135 0 0,69 48 158 0 0,-38-60-3742 0 0,-31-21 901 0 0,-9 0 1377 0 0</inkml:trace>
  <inkml:trace contextRef="#ctx0" brushRef="#br0" timeOffset="74730.149">6931 4841 1428 0 0,'-14'2'4287'0'0,"34"-6"-2273"0"0,20 3-1461 0 0,231-14 341 0 0,-3-28-7020 0 0,-229 32 4788 0 0</inkml:trace>
  <inkml:trace contextRef="#ctx0" brushRef="#br0" timeOffset="74981.532">7846 4364 1604 0 0,'3'-1'125'0'0,"1"-1"0"0"0,-1 1 0 0 0,1 0 0 0 0,-1 0 0 0 0,1 0 0 0 0,0 0 0 0 0,-1 1 0 0 0,1-1 0 0 0,0 1 0 0 0,-1 0 0 0 0,1 0 0 0 0,0 1 0 0 0,-1-1 0 0 0,1 1 0 0 0,0 0 0 0 0,-1-1 0 0 0,1 2 0 0 0,-1-1 0 0 0,1 0 0 0 0,-1 1 0 0 0,0-1 0 0 0,0 1 0 0 0,1 0-1 0 0,-1 0 1 0 0,0 1 0 0 0,-1-1 0 0 0,1 0 0 0 0,0 1 0 0 0,-1 0 0 0 0,1 0 0 0 0,-1-1 0 0 0,0 2 0 0 0,0-1 0 0 0,1 2-125 0 0,17 20 273 0 0,-2 0 0 0 0,-1 2 0 0 0,-1 0 0 0 0,-1 1 0 0 0,-1 0 0 0 0,-2 2 0 0 0,-1-1 0 0 0,-1 1 0 0 0,-2 1 0 0 0,0-1-1 0 0,-3 1 1 0 0,0 1 0 0 0,-2-1 0 0 0,-1 25-273 0 0,-4-27 88 0 0,-1 0 1 0 0,-2 0-1 0 0,0-1 0 0 0,-2 0 0 0 0,-1 0 1 0 0,-2 0-1 0 0,-8 16-88 0 0,-52 107-3784 0 0,67-140 766 0 0,3-11 1564 0 0</inkml:trace>
  <inkml:trace contextRef="#ctx0" brushRef="#br0" timeOffset="79512.324">13218 4199 1448 0 0,'2'-39'5432'0'0,"-2"39"-4939"0"0,1 0-1 0 0,-1 0 1 0 0,0 0-1 0 0,0 0 1 0 0,1 0 0 0 0,-1 0-1 0 0,0 0-492 0 0,57 509 926 0 0,-56-480-1244 0 0,0-16 43 0 0,1 0 0 0 0,-2 0 0 0 0,0 0 0 0 0,0 0 0 0 0,-1 1 0 0 0,-1-1 0 0 0,0 0 0 0 0,-1 0 0 0 0,0-1 0 0 0,-1 1 0 0 0,-1-1 0 0 0,0 0 0 0 0,0 0 0 0 0,-1 0 0 0 0,-1 0 275 0 0,-20 0-4188 0 0,25-12 2913 0 0</inkml:trace>
  <inkml:trace contextRef="#ctx0" brushRef="#br0" timeOffset="80104.233">13326 4079 928 0 0,'0'0'79'0'0,"1"1"1"0"0,-1-1-1 0 0,0 1 1 0 0,0-1-1 0 0,0 0 1 0 0,0 1-1 0 0,0-1 0 0 0,0 0 1 0 0,1 1-1 0 0,-1-1 1 0 0,0 0-1 0 0,0 0 0 0 0,0 1 1 0 0,1-1-1 0 0,-1 0 1 0 0,0 1-1 0 0,0-1 0 0 0,1 0 1 0 0,-1 0-1 0 0,0 0 1 0 0,1 1-1 0 0,-1-1 0 0 0,0 0 1 0 0,0 0-1 0 0,1 0 1 0 0,-1 0-1 0 0,1 0 0 0 0,-1 1 1 0 0,0-1-1 0 0,1 0 1 0 0,-1 0-1 0 0,0 0 0 0 0,1 0 1 0 0,-1 0-1 0 0,0 0 1 0 0,1 0-1 0 0,-1 0 0 0 0,0 0 1 0 0,1-1-1 0 0,-1 1 1 0 0,1 0-1 0 0,-1 0 1 0 0,0 0-1 0 0,1 0 0 0 0,-1 0 1 0 0,0-1-1 0 0,0 1 1 0 0,1 0-1 0 0,-1 0 0 0 0,0 0 1 0 0,1-1-1 0 0,-1 1 1 0 0,0 0-1 0 0,0 0 0 0 0,0-1 1 0 0,1 1-80 0 0,4 13 47 0 0,174 387 3135 0 0,-132-316-1872 0 0,-30-108-910 0 0,148-255-499 0 0,-24 83 219 0 0,-130 253-17 0 0,-23 127 70 0 0,0 230-1005 0 0,12-343-887 0 0,0-25-3065 0 0,0-44 3452 0 0</inkml:trace>
  <inkml:trace contextRef="#ctx0" brushRef="#br0" timeOffset="80416.801">14464 4499 1412 0 0,'-31'12'3625'0'0,"-13"28"-2769"0"0,33-29-400 0 0,-10 12-106 0 0,0 1 1 0 0,2 1-1 0 0,1 1 1 0 0,1 1 0 0 0,1 0-1 0 0,1 1 1 0 0,2 1-1 0 0,-5 16-350 0 0,-20 37-35 0 0,-22-50-5551 0 0,45-32 4254 0 0</inkml:trace>
  <inkml:trace contextRef="#ctx0" brushRef="#br0" timeOffset="80664.463">13997 4637 996 0 0,'29'-39'7742'0'0,"24"53"-6335"0"0,213 151 5 0 0,-106-31-6120 0 0,-106-98 541 0 0,-45-29 2733 0 0</inkml:trace>
  <inkml:trace contextRef="#ctx0" brushRef="#br0" timeOffset="77465.899">10325 4808 1036 0 0,'0'0'296'0'0,"0"0"16"0"0,0 0 92 0 0,0 0-84 0 0,0 0 19 0 0,0 0-28 0 0,0 0-42 0 0,0 0-32 0 0,0 0-34 0 0,0 0-36 0 0,0 0-7 0 0,0 0-68 0 0,0 0 1 0 0,0 0 90 0 0,0 0-34 0 0,0 0-11 0 0,0 0 30 0 0,0 0-7 0 0,0 0-17 0 0,0 0-36 0 0,0 0-83 0 0,0 0 41 0 0,0 0 86 0 0,0 0-7 0 0,0 0-10 0 0,25 5 483 0 0,135 54 650 0 0,-128-56-1119 0 0,0-1 0 0 0,0-1 0 0 0,0-2 0 0 0,0-2 0 0 0,0 0 0 0 0,-1-2 0 0 0,1-2 0 0 0,-1-1 0 0 0,-1-1 1 0 0,1-1-1 0 0,-2-2 0 0 0,14-8-149 0 0,-38 18 18 0 0,1 0 0 0 0,0-1-1 0 0,-1 0 1 0 0,1 0 0 0 0,-1 0 0 0 0,0 0 0 0 0,0-1 0 0 0,-1 0 0 0 0,1 0 0 0 0,-1-1 0 0 0,0 1 0 0 0,0-1 0 0 0,0 0 0 0 0,0 0 0 0 0,-1 0 0 0 0,0 0 0 0 0,0-1 0 0 0,0 1 0 0 0,-1-1 0 0 0,0 0 0 0 0,0 1 0 0 0,0-1 0 0 0,-1 0 0 0 0,0 0 0 0 0,0 0 0 0 0,0-1 0 0 0,-1 1 0 0 0,0 0 0 0 0,0 0 0 0 0,-1 0 0 0 0,0 0 0 0 0,0 0 0 0 0,0 0 0 0 0,-1 0 0 0 0,1 0 0 0 0,-1 0 0 0 0,-2-2-18 0 0,-1 0-3 0 0,-1 0 0 0 0,0 0 1 0 0,-1 1-1 0 0,1 0 0 0 0,-1 0 0 0 0,-1 1 0 0 0,1 0 1 0 0,-1 0-1 0 0,0 1 0 0 0,-1 0 0 0 0,1 0 0 0 0,-1 1 1 0 0,0 0-1 0 0,0 0 0 0 0,0 1 0 0 0,-1 0 0 0 0,1 1 1 0 0,-1 0-1 0 0,1 1 0 0 0,-6-1 3 0 0,-188 9-110 0 0,166-1 120 0 0,0 2 1 0 0,0 1-1 0 0,1 2 1 0 0,0 1-1 0 0,1 2 0 0 0,1 2 1 0 0,0 1-1 0 0,1 1 1 0 0,1 2-1 0 0,1 1 1 0 0,0 2-1 0 0,2 0 0 0 0,1 3 1 0 0,-21 23-11 0 0,42-42 24 0 0,1 0 1 0 0,-1 1-1 0 0,1 0 1 0 0,1 0 0 0 0,0 1-1 0 0,0 0 1 0 0,0 0-1 0 0,1 0 1 0 0,1 0-1 0 0,0 0 1 0 0,0 1-1 0 0,0 0 1 0 0,1-1-1 0 0,1 1 1 0 0,0 0-1 0 0,0 0 1 0 0,1 0-1 0 0,0 0 1 0 0,1 0-1 0 0,0 0 1 0 0,0 0-1 0 0,1-1 1 0 0,0 1-1 0 0,1 0 1 0 0,0-1 0 0 0,1 0-1 0 0,0 0 1 0 0,0 0-1 0 0,1 0 1 0 0,0 0-1 0 0,1-1 1 0 0,5 6-25 0 0,10 2-74 0 0,1-1 1 0 0,1-1 0 0 0,1-1 0 0 0,0-1-1 0 0,0-2 1 0 0,1 0 0 0 0,1-1 0 0 0,-1-2-1 0 0,1-1 1 0 0,1 0 0 0 0,-1-2 0 0 0,1-1-1 0 0,-1-2 1 0 0,1 0 0 0 0,0-2 0 0 0,9-1 73 0 0,-12 2-425 0 0,0-1 1 0 0,0-1 0 0 0,0-1-1 0 0,-1-1 1 0 0,1-1 0 0 0,-1-1 0 0 0,0-2-1 0 0,1 0 425 0 0,79-38-3059 0 0,-57 19 1583 0 0</inkml:trace>
  <inkml:trace contextRef="#ctx0" brushRef="#br0" timeOffset="78387.415">11233 3916 1256 0 0,'1'0'176'0'0,"-1"0"-1"0"0,1 1 1 0 0,-1-1-1 0 0,0 0 1 0 0,1 1-1 0 0,-1-1 1 0 0,1 0-1 0 0,-1 0 1 0 0,1 0 0 0 0,-1 1-1 0 0,0-1 1 0 0,1 0-1 0 0,-1 0 1 0 0,1 0-1 0 0,-1 0 1 0 0,1 0-1 0 0,-1 0 1 0 0,1 0-1 0 0,-1 0 1 0 0,1 0 0 0 0,-1 0-1 0 0,1 0 1 0 0,-1 0-1 0 0,1 0 1 0 0,-1 0-1 0 0,1 0 1 0 0,-1-1-1 0 0,1 1 1 0 0,-1 0-1 0 0,1 0 1 0 0,-1 0 0 0 0,0-1-1 0 0,1 1 1 0 0,-1 0-1 0 0,1-1-175 0 0,-11 57 382 0 0,0 263 918 0 0,10-148-539 0 0,0-170-632 0 0,-5 11 549 0 0,28-34-525 0 0,-8 5-125 0 0,0 0 1 0 0,1 1-1 0 0,0 1 1 0 0,2 1-1 0 0,-1 0 1 0 0,2 1-1 0 0,0 1 1 0 0,0 1-1 0 0,1 1 1 0 0,1 0-1 0 0,0 2 1 0 0,0 0-1 0 0,0 1 1 0 0,1 2 0 0 0,0 0-1 0 0,14-1-28 0 0,-32 7 0 0 0,1 0-1 0 0,-1 0 1 0 0,1 0 0 0 0,0 1 0 0 0,-1 0-1 0 0,0 0 1 0 0,1 0 0 0 0,-1 0-1 0 0,0 0 1 0 0,0 1 0 0 0,0 0-1 0 0,-1 0 1 0 0,1 0 0 0 0,-1 0-1 0 0,1 1 1 0 0,-1-1 0 0 0,0 1 0 0 0,0 0-1 0 0,-1 0 1 0 0,1 0 0 0 0,-1 0-1 0 0,0 0 1 0 0,0 1 0 0 0,0-1-1 0 0,-1 1 1 0 0,0-1 0 0 0,1 1-1 0 0,-2 0 1 0 0,1-1 0 0 0,0 1 0 0 0,-1 0-1 0 0,0 0 1 0 0,0-1 0 0 0,0 1-1 0 0,-1 0 1 0 0,0 0 0 0 0,0 2 0 0 0,-9 8-57 0 0,0 0 0 0 0,0 0 0 0 0,-2-2 0 0 0,0 1 0 0 0,0-1 0 0 0,-1-1 0 0 0,0 0 0 0 0,-1-1 0 0 0,-1-1-1 0 0,0 0 1 0 0,0-1 0 0 0,-1 0 0 0 0,0-2 0 0 0,0 0 0 0 0,-1 0 0 0 0,0-2 0 0 0,0 0 0 0 0,-1-1 0 0 0,1 0 0 0 0,-1-2 0 0 0,-16 1 57 0 0,33-2-120 0 0,-1-1 0 0 0,0 0-1 0 0,1 0 1 0 0,-1 0-1 0 0,1 0 1 0 0,-1 0 0 0 0,1 0-1 0 0,-1 0 1 0 0,1-1 0 0 0,-1 1-1 0 0,0 0 1 0 0,1-1 0 0 0,0 0-1 0 0,-1 1 1 0 0,1-1-1 0 0,-1 0 1 0 0,1 1 0 0 0,0-1-1 0 0,-1 0 1 0 0,1 0 0 0 0,0 0-1 0 0,0 0 1 0 0,0 0 0 0 0,0-1-1 0 0,0 1 1 0 0,0 0-1 0 0,0 0 1 0 0,0-1 0 0 0,0 1-1 0 0,0 0 1 0 0,1-1 0 0 0,-1 1-1 0 0,1-1 1 0 0,-1 1 0 0 0,1-1-1 0 0,0 1 1 0 0,-1-1-1 0 0,1 1 1 0 0,0-1 0 0 0,0 0-1 0 0,0 1 1 0 0,0-1 0 0 0,0 1-1 0 0,0-1 1 0 0,1 1 0 0 0,-1-1-1 0 0,1 0 1 0 0,-1 1-1 0 0,1 0 1 0 0,-1-1 0 0 0,1 1-1 0 0,0-1 1 0 0,0 0 120 0 0,9-20-1483 0 0</inkml:trace>
  <inkml:trace contextRef="#ctx0" brushRef="#br0" timeOffset="78871.627">11971 3914 1472 0 0,'13'-8'3334'0'0,"-13"8"-2121"0"0,-5 23-208 0 0,-14 274 2083 0 0,19-288-3069 0 0,0-1 0 0 0,1 1-1 0 0,0-1 1 0 0,0 0 0 0 0,1 1-1 0 0,0-1 1 0 0,1 0-1 0 0,-1 0 1 0 0,2 0 0 0 0,-1 0-1 0 0,1-1 1 0 0,0 0 0 0 0,1 1-1 0 0,-1-1 1 0 0,1-1 0 0 0,1 1-1 0 0,-1-1 1 0 0,1 0 0 0 0,1 0-1 0 0,-1-1 1 0 0,1 1 0 0 0,0-1-1 0 0,0-1 1 0 0,0 0-1 0 0,0 0 1 0 0,1 0 0 0 0,0-1-1 0 0,0 0 1 0 0,0 0 0 0 0,0-1-1 0 0,0 0 1 0 0,1 0 0 0 0,-1-1-1 0 0,1 0-18 0 0,-7-1-145 0 0,0 1-1 0 0,0-1 0 0 0,1 1 1 0 0,-1-1-1 0 0,0 0 0 0 0,0 0 0 0 0,0 0 1 0 0,0 0-1 0 0,1 0 0 0 0,-1-1 1 0 0,0 1-1 0 0,0-1 0 0 0,0 1 0 0 0,0-1 1 0 0,0 0-1 0 0,0 0 0 0 0,0 0 1 0 0,0 0-1 0 0,0 0 0 0 0,-1 0 1 0 0,1 0-1 0 0,0-1 0 0 0,-1 1 0 0 0,1 0 1 0 0,-1-1-1 0 0,1 0 0 0 0,-1 1 1 0 0,1-1-1 0 0,-1 0 0 0 0,0 0 1 0 0,0 0-1 0 0,0 1 0 0 0,0-1 0 0 0,0 0 1 0 0,-1 0-1 0 0,1-1 0 0 0,-1 1 1 0 0,1 0-1 0 0,-1 0 0 0 0,0 0 0 0 0,0 0 1 0 0,1 0-1 0 0,-2 0 0 0 0,1-1 1 0 0,0 1-1 0 0,0 0 0 0 0,-1 0 1 0 0,1 0-1 0 0,-1 0 0 0 0,1 0 0 0 0,-1 0 1 0 0,0 0-1 0 0,0 0 0 0 0,0 0 1 0 0,0 0-1 0 0,-1-1 146 0 0,-9-16-1383 0 0</inkml:trace>
  <inkml:trace contextRef="#ctx0" brushRef="#br0" timeOffset="79155.55">11749 4175 2088 0 0,'3'-1'6166'0'0,"55"-14"-4721"0"0,145 4-1644 0 0,-40 5-4323 0 0,-68-5 1798 0 0,-51 6 1318 0 0</inkml:trace>
  <inkml:trace contextRef="#ctx0" brushRef="#br0" timeOffset="82638.938">17268 3784 2920 0 0,'8'1'232'0'0,"0"2"-1"0"0,0-1 0 0 0,0 1 0 0 0,0 0 1 0 0,0 1-1 0 0,0 0 0 0 0,-1 0 1 0 0,1 0-1 0 0,-1 1 0 0 0,-1 0 0 0 0,1 1 1 0 0,-1 0-1 0 0,0 0 0 0 0,0 0 1 0 0,0 0-1 0 0,-1 1 0 0 0,0 0 0 0 0,0 0 1 0 0,-1 1-1 0 0,0-1 0 0 0,0 1 1 0 0,-1 0-1 0 0,0 0 0 0 0,0 0 0 0 0,-1 1-231 0 0,34 210 1830 0 0,-34-194-1723 0 0,-2 0 1 0 0,-1 0-1 0 0,0 0 0 0 0,-2-1 1 0 0,-1 1-1 0 0,-1-1 1 0 0,-6 15-108 0 0,4-14-128 0 0,-2 0 0 0 0,-1 0 0 0 0,-1-1-1 0 0,-1-1 1 0 0,-1 0 0 0 0,-1 0 0 0 0,-1-1 0 0 0,-13 14 128 0 0,-101 71-4750 0 0,73-90 2221 0 0,29-16 1233 0 0</inkml:trace>
  <inkml:trace contextRef="#ctx0" brushRef="#br0" timeOffset="81067.779">15370 3953 1684 0 0,'-17'4'383'0'0,"1"0"0"0"0,0 1-1 0 0,0 1 1 0 0,0 0 0 0 0,1 1-1 0 0,0 1 1 0 0,0 0 0 0 0,1 2 0 0 0,0-1-1 0 0,0 1 1 0 0,1 1 0 0 0,1 1 0 0 0,-2 1-383 0 0,0 2 206 0 0,1 1 1 0 0,1 0 0 0 0,0 1 0 0 0,1 0 0 0 0,1 0-1 0 0,0 1 1 0 0,1 1 0 0 0,2 0 0 0 0,0 0-1 0 0,0 0 1 0 0,2 1 0 0 0,0 0 0 0 0,2 0 0 0 0,0 0-1 0 0,1 0 1 0 0,1 8-207 0 0,5-7 20 0 0,1-1 0 0 0,0 0 0 0 0,2 0-1 0 0,0-1 1 0 0,1 0 0 0 0,1 0 0 0 0,1-1-1 0 0,0 0 1 0 0,1-1 0 0 0,1 0 0 0 0,1 0-1 0 0,1-2 1 0 0,0 1 0 0 0,1-2 0 0 0,0 0 0 0 0,1-1-1 0 0,1 0 1 0 0,0-1 0 0 0,0-1 0 0 0,3 0-20 0 0,5 4-681 0 0,0-1 1 0 0,1-1-1 0 0,0-1 1 0 0,1-2-1 0 0,0 0 1 0 0,0-2-1 0 0,1-1 1 0 0,1-1-1 0 0,-1-2 1 0 0,4 0 680 0 0,-7-3-1263 0 0</inkml:trace>
  <inkml:trace contextRef="#ctx0" brushRef="#br0" timeOffset="81813.595">15978 4318 2272 0 0,'9'-19'899'0'0,"6"-62"2391"0"0,-20 73-3228 0 0,-1 0-1 0 0,0 1 1 0 0,0 0-1 0 0,0 0 1 0 0,-1 0-1 0 0,0 1 1 0 0,-1 0 0 0 0,1 0-1 0 0,-1 1 1 0 0,0 0-1 0 0,-1 0 1 0 0,1 1-1 0 0,-1 0 1 0 0,0 0-1 0 0,0 1 1 0 0,0 0-1 0 0,0 1 1 0 0,-1 0 0 0 0,1 0-1 0 0,-1 1 1 0 0,1 1-1 0 0,-1-1 1 0 0,1 1-1 0 0,-1 1 1 0 0,1 0-1 0 0,-1 0 1 0 0,1 1-1 0 0,0 0 1 0 0,-1 1-1 0 0,1 0 1 0 0,0 0 0 0 0,1 1-1 0 0,-1 0 1 0 0,1 1-1 0 0,-1 0 1 0 0,1 0-1 0 0,1 0 1 0 0,-1 1-1 0 0,1 1 1 0 0,-4 3-62 0 0,-2 0 91 0 0,0 1 0 0 0,0 0 1 0 0,1 1-1 0 0,0 1 0 0 0,1 0 0 0 0,1 0 1 0 0,0 1-1 0 0,1 1 0 0 0,1-1 1 0 0,0 1-1 0 0,0 1 0 0 0,2-1 0 0 0,0 1 1 0 0,1 0-1 0 0,0 1 0 0 0,2-1 0 0 0,0 1 1 0 0,0 0-1 0 0,1 6-91 0 0,4-16 19 0 0,1 0-1 0 0,-1-1 1 0 0,1 1 0 0 0,0-1 0 0 0,0 0-1 0 0,1 0 1 0 0,0 0 0 0 0,0 0-1 0 0,0-1 1 0 0,1 0 0 0 0,-1 1-1 0 0,2-2 1 0 0,-1 1 0 0 0,0 0 0 0 0,1-1-1 0 0,0 0 1 0 0,0-1 0 0 0,0 1-1 0 0,0-1 1 0 0,0 0 0 0 0,1-1 0 0 0,0 1-1 0 0,-1-1 1 0 0,1-1 0 0 0,0 1-1 0 0,0-1 1 0 0,0 0 0 0 0,0-1 0 0 0,0 0-1 0 0,0 0 1 0 0,0 0 0 0 0,0-1-1 0 0,4-1-18 0 0,0 1-34 0 0,-1-1-1 0 0,1 0 1 0 0,-1-1-1 0 0,0 0 1 0 0,0-1-1 0 0,0 0 1 0 0,0-1-1 0 0,0 0 1 0 0,-1 0-1 0 0,0-1 1 0 0,0 0-1 0 0,-1-1 1 0 0,1 0-1 0 0,-2 0 1 0 0,1-1-1 0 0,-1 0 1 0 0,0 0-1 0 0,3-5 35 0 0,-2 0-74 0 0,-1 0-1 0 0,0-1 1 0 0,-1 0 0 0 0,0 0 0 0 0,-1 0-1 0 0,-1-1 1 0 0,0 0 0 0 0,-1 1 0 0 0,-1-1-1 0 0,0 0 1 0 0,-1 0 0 0 0,-1-1 0 0 0,-1-9 74 0 0,107 191-246 0 0,-104-163 171 0 0,96 99-905 0 0,-19-61-3959 0 0,-69-41 3719 0 0</inkml:trace>
  <inkml:trace contextRef="#ctx0" brushRef="#br0" timeOffset="102752.361">16639 3856 1164 0 0,'14'-18'1139'0'0,"-11"18"-955"0"0,24-39 932 0 0,-63 133 976 0 0,19-44-1707 0 0,2 1 0 0 0,2 0 0 0 0,2 1-1 0 0,3 1 1 0 0,2-1 0 0 0,2 1 0 0 0,3 0-1 0 0,2 2-384 0 0,-1-45 43 0 0,1 0-1 0 0,0-1 1 0 0,0 1-1 0 0,1-1 0 0 0,0 1 1 0 0,1-1-1 0 0,0 0 1 0 0,0 0-1 0 0,1 0 0 0 0,0 0 1 0 0,1-1-1 0 0,0 1 1 0 0,0-1-1 0 0,1 0 0 0 0,0-1 1 0 0,0 1-1 0 0,1-1 1 0 0,0-1-1 0 0,0 1 0 0 0,0-1 1 0 0,1 0-1 0 0,0-1 1 0 0,0 0-1 0 0,1 0 0 0 0,-1 0 1 0 0,1-1-1 0 0,0-1 1 0 0,0 0-1 0 0,1 0 0 0 0,-1 0 1 0 0,0-2-1 0 0,1 1 1 0 0,0-1-1 0 0,6 0-42 0 0,-1 0 119 0 0,-6 1-497 0 0,0-1-1 0 0,0 0 0 0 0,0 0 0 0 0,0-1 1 0 0,0-1-1 0 0,0 1 0 0 0,0-1 1 0 0,0-1-1 0 0,0 0 0 0 0,0 0 1 0 0,-1 0-1 0 0,1-1 0 0 0,-1-1 0 0 0,1 0 1 0 0,-1 0-1 0 0,6-4 379 0 0,-10 0-1345 0 0,-3 0 15 0 0</inkml:trace>
  <inkml:trace contextRef="#ctx0" brushRef="#br0" timeOffset="103064.462">16360 4157 1744 0 0,'-3'0'916'0'0,"3"-1"-164"0"0,2-1-4 0 0,2-1-144 0 0,19-1-92 0 0,1-2-7 0 0,8 0-93 0 0,3-2-36 0 0,7 5-32 0 0,-4 0-132 0 0,5 0-232 0 0,1 3 4 0 0,-3 0-860 0 0,-20 0-565 0 0,11 0 81 0 0,6 0 40 0 0</inkml:trace>
  <inkml:trace contextRef="#ctx0" brushRef="#br0" timeOffset="107191.352">17941 4598 1228 0 0,'2'-15'3830'0'0,"3"25"-3686"0"0,1 1 1 0 0,-2 0-1 0 0,1 0 0 0 0,-2 0 1 0 0,1 0-1 0 0,-2 0 0 0 0,1 1 1 0 0,-2-1-1 0 0,1 1 1 0 0,-2 0-1 0 0,1 0 0 0 0,-2-1 1 0 0,-1 11-145 0 0,2-10 121 0 0,-2 15-238 0 0,-1 0-1 0 0,-1 0 1 0 0,-2 0 0 0 0,-1-1-1 0 0,0 0 1 0 0,-3 0 0 0 0,0-1 0 0 0,-1 0-1 0 0,-1-1 1 0 0,-1 0 0 0 0,-2-1-1 0 0,0 0 1 0 0,-2-1 0 0 0,0-1-1 0 0,-12 10 118 0 0,-58 44-2558 0 0,40-45 1272 0 0</inkml:trace>
  <inkml:trace contextRef="#ctx0" brushRef="#br0" timeOffset="112717.103">23002 3787 908 0 0,'-4'13'499'0'0,"-1"1"-1"0"0,2-1 0 0 0,0 1 1 0 0,1 0-1 0 0,0 0 1 0 0,1 1-1 0 0,0-1 1 0 0,1 0-1 0 0,1 0 0 0 0,1 4-498 0 0,-1 26 953 0 0,19 107 407 0 0,-11-56 531 0 0,-9-94-1589 0 0,12 2 531 0 0,-4-13-770 0 0,0-2-53 0 0,0 0 0 0 0,0 0 0 0 0,1 1 0 0 0,0 0 1 0 0,1 1-1 0 0,1 0 0 0 0,-1 0 0 0 0,1 1 0 0 0,1 1 0 0 0,0 0 0 0 0,0 0 0 0 0,1 1 0 0 0,-1 1 0 0 0,2 0 0 0 0,-1 1 0 0 0,0 0 0 0 0,1 1 0 0 0,0 1 0 0 0,5-1-10 0 0,-15 5 7 0 0,0 0 0 0 0,0 0 0 0 0,1 0 0 0 0,-1 0 0 0 0,0 1 0 0 0,0 0 0 0 0,0 0 1 0 0,0 0-1 0 0,-1 0 0 0 0,1 1 0 0 0,-1-1 0 0 0,1 1 0 0 0,-1 0 0 0 0,0 0 0 0 0,0 0 0 0 0,0 0 0 0 0,0 1 0 0 0,-1-1 0 0 0,1 1 0 0 0,-1 0 0 0 0,0-1 0 0 0,0 1 0 0 0,0 0 1 0 0,-1 0-1 0 0,1 1 0 0 0,-1-1 0 0 0,0 0 0 0 0,0 0 0 0 0,0 1 0 0 0,-1-1 0 0 0,0 0 0 0 0,0 1 0 0 0,0-1 0 0 0,0 0 0 0 0,-1 1 0 0 0,1-1 0 0 0,-1 0 0 0 0,0 1 0 0 0,0-1 1 0 0,-1 0-1 0 0,1 0 0 0 0,-1 0 0 0 0,0 0 0 0 0,0 0 0 0 0,-1-1 0 0 0,1 1 0 0 0,-1 0 0 0 0,1-1 0 0 0,-1 0 0 0 0,0 0 0 0 0,0 0 0 0 0,-1 0 0 0 0,1 0 0 0 0,-3 1-7 0 0,-128 28-272 0 0,131-33 171 0 0,1 1 0 0 0,-1 0 0 0 0,0-1 1 0 0,1 0-1 0 0,-1 1 0 0 0,1-1 0 0 0,-1 0 0 0 0,1 0 0 0 0,-1-1 0 0 0,1 1 0 0 0,0 0 0 0 0,-1-1 0 0 0,1 0 0 0 0,0 1 0 0 0,0-1 0 0 0,0 0 0 0 0,1 0 0 0 0,-1 0 0 0 0,0 0 0 0 0,1 0 0 0 0,-1-1 0 0 0,1 1 0 0 0,-1 0 0 0 0,1-1 0 0 0,0 1 0 0 0,0-1 101 0 0,-7-77-6610 0 0,17 47 5179 0 0</inkml:trace>
  <inkml:trace contextRef="#ctx0" brushRef="#br0" timeOffset="115892.682">26091 3509 1820 0 0,'-4'-4'1252'0'0,"1"-1"-296"0"0,0 2-88 0 0,1 2-91 0 0,-1-2-161 0 0,-2-2-56 0 0,4 4-128 0 0,-1-1-116 0 0,2-1-132 0 0,-3 3-192 0 0,3-1-56 0 0,0 1-80 0 0,3 1 8 0 0,4 2-468 0 0,-1 0-821 0 0,8 6 93 0 0,4 0 56 0 0,0 0 204 0 0</inkml:trace>
  <inkml:trace contextRef="#ctx0" brushRef="#br0" timeOffset="117649.811">28118 3686 2132 0 0,'0'0'585'0'0,"2"-21"1723"0"0,-12-4-1778 0 0,-45 28 56 0 0,31 2-447 0 0,0 1-1 0 0,0 1 1 0 0,1 1-1 0 0,0 1 1 0 0,1 0-1 0 0,0 2 1 0 0,0 1-1 0 0,1 1 1 0 0,1 1-1 0 0,0 0 1 0 0,0 3-139 0 0,15-13 56 0 0,1 0-1 0 0,0 1 1 0 0,0 0 0 0 0,1 0 0 0 0,0 0 0 0 0,-1 0-1 0 0,2 0 1 0 0,-1 0 0 0 0,0 1 0 0 0,1 0 0 0 0,0-1-1 0 0,1 1 1 0 0,-1 0 0 0 0,1 0 0 0 0,0 0 0 0 0,1 0-1 0 0,-1 1-55 0 0,3-2 36 0 0,1 0-1 0 0,-1 0 0 0 0,1 0 1 0 0,0 0-1 0 0,0 0 0 0 0,1-1 0 0 0,-1 1 1 0 0,1-1-1 0 0,0 0 0 0 0,0 0 0 0 0,0-1 1 0 0,1 1-1 0 0,0-1 0 0 0,-1 0 1 0 0,1 0-1 0 0,0 0 0 0 0,0-1 0 0 0,1 1 1 0 0,-1-1-1 0 0,0-1 0 0 0,1 1 1 0 0,2 0-36 0 0,143 28-560 0 0,74-41-5493 0 0,-185 3 4768 0 0</inkml:trace>
  <inkml:trace contextRef="#ctx0" brushRef="#br0" timeOffset="118334.735">28505 3767 1048 0 0,'-5'-3'152'0'0,"0"0"-1"0"0,0 0 0 0 0,-1 0 1 0 0,0 1-1 0 0,1 0 1 0 0,-1 0-1 0 0,0 0 0 0 0,0 1 1 0 0,0 0-1 0 0,0 0 1 0 0,0 0-1 0 0,0 1 1 0 0,0 0-1 0 0,0 0 0 0 0,0 0 1 0 0,0 1-1 0 0,0 0 1 0 0,0 0-1 0 0,0 1 1 0 0,0 0-1 0 0,0 0 0 0 0,0 0 1 0 0,1 0-1 0 0,-1 1 1 0 0,1 0-1 0 0,-3 3-151 0 0,0-5 125 0 0,1 2 0 0 0,-1-1 0 0 0,1 1 0 0 0,0 0 0 0 0,0 1 0 0 0,0-1 0 0 0,0 1-1 0 0,1 1 1 0 0,0-1 0 0 0,0 1 0 0 0,0 0 0 0 0,0 1 0 0 0,1-1 0 0 0,0 1 0 0 0,0 0 0 0 0,0 1 0 0 0,1-1 0 0 0,0 1 0 0 0,0 0-1 0 0,1 0 1 0 0,-1 0 0 0 0,2 0 0 0 0,-1 1 0 0 0,1-1 0 0 0,0 2-125 0 0,4-6 38 0 0,1-1 0 0 0,-1 1 0 0 0,1-1 0 0 0,0 0 0 0 0,0 0 0 0 0,0 0 0 0 0,0 0 0 0 0,0 0 0 0 0,0-1 0 0 0,1 1 0 0 0,-1-1 0 0 0,1 0 0 0 0,-1 0 0 0 0,1-1 0 0 0,-1 1 0 0 0,1 0 0 0 0,-1-1 0 0 0,1 0 0 0 0,-1 0 0 0 0,1 0 0 0 0,2-1-38 0 0,4 1-1 0 0,0-1 0 0 0,-1-1 0 0 0,1 0 0 0 0,-1 0 0 0 0,1 0 0 0 0,-1-1 0 0 0,0-1 0 0 0,0 0 0 0 0,0 0 0 0 0,0 0 0 0 0,-1-1 0 0 0,0-1 0 0 0,0 1 0 0 0,0-1 0 0 0,-1-1 0 0 0,0 1 0 0 0,0-1 0 0 0,0-1 0 0 0,-1 1 0 0 0,0-1 0 0 0,-1 0 0 0 0,0 0 0 0 0,0-1 0 0 0,0 1 0 0 0,0-4 1 0 0,-5 12-2 0 0,0 1 0 0 0,0 0 1 0 0,0 0-1 0 0,0 0 0 0 0,0-1 1 0 0,0 1-1 0 0,0 0 1 0 0,1 0-1 0 0,-1 0 0 0 0,0-1 1 0 0,1 1-1 0 0,-1 0 0 0 0,0 0 1 0 0,1-1-1 0 0,-1 1 0 0 0,1 0 1 0 0,-1-1-1 0 0,1 1 0 0 0,-1-1 1 0 0,1 1-1 0 0,0 0 0 0 0,-1-1 1 0 0,1 0-1 0 0,0 1 0 0 0,-1-1 1 0 0,1 1-1 0 0,0-1 0 0 0,-1 0 1 0 0,1 1-1 0 0,0-1 0 0 0,0 0 1 0 0,0 0-1 0 0,-1 1 0 0 0,1-1 1 0 0,0 0-1 0 0,0 0 0 0 0,0 0 1 0 0,-1 0-1 0 0,1 0 0 0 0,0 0 1 0 0,0 0-1 0 0,0-1 0 0 0,-1 1 1 0 0,1 0-1 0 0,0 0 0 0 0,0-1 1 0 0,0 1-1 0 0,-1 0 0 0 0,1-1 1 0 0,0 1-1 0 0,-1-1 0 0 0,1 1 1 0 0,0-1-1 0 0,-1 1 0 0 0,1-1 1 0 0,-1 1-1 0 0,1-1 0 0 0,-1 0 1 0 0,1 0 1 0 0,2 6 26 0 0,31 101 934 0 0,-8-169-795 0 0,59-107-481 0 0,-40 244 223 0 0,-41-63-51 0 0,1-1 1 0 0,0 0-1 0 0,0 0 1 0 0,1-1-1 0 0,0 1 1 0 0,1-1-1 0 0,0 0 0 0 0,1-1 1 0 0,0 0-1 0 0,0 0 1 0 0,0-1-1 0 0,1 0 1 0 0,0 0-1 0 0,1-1 1 0 0,0 0-1 0 0,0-1 144 0 0,-10-4-1210 0 0,0-1-169 0 0,0 0 22 0 0,0 0 31 0 0</inkml:trace>
  <inkml:trace contextRef="#ctx0" brushRef="#br0" timeOffset="118845.805">28921 3914 896 0 0,'47'-58'5970'0'0,"-35"41"-5991"0"0,0-2 1 0 0,-2 1-1 0 0,0-2 0 0 0,-2 1 0 0 0,0-1 1 0 0,-1-1-1 0 0,-1 1 0 0 0,1-12 21 0 0,-5 26-23 0 0,-2 0 1 0 0,1 0-1 0 0,-1 0 0 0 0,0 0 0 0 0,0 0 1 0 0,0 0-1 0 0,-1 0 0 0 0,0 0 0 0 0,0 0 1 0 0,-1 0-1 0 0,1 0 0 0 0,-1 1 1 0 0,-1-1-1 0 0,1 0 0 0 0,-1 1 0 0 0,0 0 1 0 0,0 0-1 0 0,-1-1 0 0 0,1 2 1 0 0,-1-1-1 0 0,0 0 0 0 0,0 1 0 0 0,-1 0 1 0 0,1 0-1 0 0,-1 0 0 0 0,-1 0 23 0 0,5 4 15 0 0,0 0 0 0 0,0 0 0 0 0,0 0 0 0 0,0 0 0 0 0,0 0 0 0 0,0 0 0 0 0,0 0 0 0 0,0 1 0 0 0,0-1 0 0 0,1 0 0 0 0,-1 1-1 0 0,0-1 1 0 0,0 0 0 0 0,0 1 0 0 0,0-1 0 0 0,0 1 0 0 0,0-1 0 0 0,1 1 0 0 0,-1 0 0 0 0,0-1 0 0 0,0 1 0 0 0,1 0 0 0 0,-1-1 0 0 0,0 1 0 0 0,1 0 0 0 0,-1 0 0 0 0,1 0-1 0 0,-1 0 1 0 0,1 0 0 0 0,-1 0 0 0 0,1-1 0 0 0,0 1 0 0 0,0 0 0 0 0,-1 0 0 0 0,1 0 0 0 0,0 0 0 0 0,0 0 0 0 0,0 0 0 0 0,0 0 0 0 0,0 0 0 0 0,0 0 0 0 0,0 0 0 0 0,0 0-1 0 0,1 0 1 0 0,-1 0 0 0 0,0 0 0 0 0,0 0 0 0 0,1 0 0 0 0,-1 0 0 0 0,1 0 0 0 0,-1 0 0 0 0,1-1 0 0 0,-1 1 0 0 0,1 0 0 0 0,0 0 0 0 0,-1 0 0 0 0,1 0-15 0 0,166 191 1509 0 0,-167-189-1516 0 0,1 0-1 0 0,-1 0 1 0 0,0 0-1 0 0,0 0 1 0 0,0 0-1 0 0,0-1 1 0 0,-1 1 0 0 0,1 0-1 0 0,-1 0 1 0 0,1 0-1 0 0,-1-1 1 0 0,0 1-1 0 0,0 0 1 0 0,0-1-1 0 0,-1 1 1 0 0,1 0-1 0 0,-1-1 1 0 0,1 0 0 0 0,-1 1-1 0 0,0-1 1 0 0,0 0-1 0 0,0 0 1 0 0,0 0-1 0 0,0 0 1 0 0,-1 0-1 0 0,1-1 1 0 0,0 1 0 0 0,-1-1-1 0 0,1 1 1 0 0,-1-1-1 0 0,0 0 1 0 0,1 0-1 0 0,-1 0 1 0 0,0 0-1 0 0,0-1 1 0 0,1 1 0 0 0,-1-1-1 0 0,0 0 1 0 0,0 1-1 0 0,0-1 1 0 0,-2-1 7 0 0,3 2-892 0 0,2-1 3 0 0,-13-28-1474 0 0,18 12 1214 0 0</inkml:trace>
  <inkml:trace contextRef="#ctx0" brushRef="#br0" timeOffset="119095.734">29365 3500 2240 0 0,'-25'10'4778'0'0,"4"46"-3924"0"0,19-40-730 0 0,1 0 0 0 0,0 1 0 0 0,2-1 0 0 0,0 0 0 0 0,0 1 0 0 0,2-1 0 0 0,0 0 0 0 0,1 0-1 0 0,0 0 1 0 0,1-1 0 0 0,1 1 0 0 0,7 12-124 0 0,10 33-1036 0 0,-23-30-4029 0 0,-16-18 3843 0 0</inkml:trace>
  <inkml:trace contextRef="#ctx0" brushRef="#br0" timeOffset="119375.922">29172 3746 1416 0 0,'-13'-4'6273'0'0,"33"-4"-4575"0"0,45-9-2250 0 0,-61 16 839 0 0,74-17-785 0 0,59-15-4895 0 0,-114 27 4178 0 0</inkml:trace>
  <inkml:trace contextRef="#ctx0" brushRef="#br0" timeOffset="120367.919">29633 3647 1196 0 0,'-15'2'324'0'0,"0"0"0"0"0,0 1-1 0 0,0 0 1 0 0,0 1 0 0 0,1 1-1 0 0,-1 1 1 0 0,1 0 0 0 0,0 0-1 0 0,1 2 1 0 0,-2 0-324 0 0,8-4 170 0 0,1 0 0 0 0,-1 1 0 0 0,1-1 0 0 0,0 1 0 0 0,0 0 0 0 0,0 1 0 0 0,0-1 0 0 0,1 1 0 0 0,0 1 0 0 0,1-1 0 0 0,-1 0 0 0 0,1 1 0 0 0,0 0-1 0 0,1 0 1 0 0,-1 0 0 0 0,2 1 0 0 0,-1-1 0 0 0,1 1 0 0 0,0-1 0 0 0,0 1 0 0 0,1 0 0 0 0,0 0 0 0 0,1 0-170 0 0,1-5 20 0 0,1-1 0 0 0,-1 1-1 0 0,1-1 1 0 0,0 1 0 0 0,0-1-1 0 0,0 1 1 0 0,0-1 0 0 0,0 0-1 0 0,0 0 1 0 0,1 0 0 0 0,-1 0 0 0 0,1-1-1 0 0,-1 1 1 0 0,1-1 0 0 0,0 1-1 0 0,-1-1 1 0 0,1 0 0 0 0,0 0-1 0 0,0 0 1 0 0,0 0 0 0 0,0-1 0 0 0,0 1-1 0 0,0-1 1 0 0,0 0 0 0 0,0 0-1 0 0,0 0 1 0 0,0 0 0 0 0,0 0 0 0 0,0-1-1 0 0,0 1 1 0 0,0-1 0 0 0,0 0-1 0 0,0 0 1 0 0,0 0 0 0 0,0 0-1 0 0,0-1 1 0 0,-1 1 0 0 0,2-2-20 0 0,59-110-469 0 0,-61 112 455 0 0,1 0 0 0 0,0 0 0 0 0,0 0 0 0 0,-1 1 0 0 0,1-1-1 0 0,0 1 1 0 0,0-1 0 0 0,0 1 0 0 0,0 0 0 0 0,0 1 0 0 0,0-1 0 0 0,-1 0 0 0 0,1 1 0 0 0,0-1-1 0 0,0 1 1 0 0,0 0 0 0 0,-1 0 0 0 0,1 0 0 0 0,0 0 0 0 0,-1 1 0 0 0,1-1 0 0 0,-1 1 0 0 0,1-1 0 0 0,-1 1-1 0 0,0 0 1 0 0,0 0 0 0 0,0 0 0 0 0,0 0 0 0 0,0 1 0 0 0,0-1 0 0 0,-1 0 0 0 0,1 1 0 0 0,-1-1-1 0 0,1 1 1 0 0,-1-1 0 0 0,0 1 0 0 0,0 1 14 0 0,38 80 97 0 0,17-199 1048 0 0,-23 73-2042 0 0,0 106 480 0 0,9 17 640 0 0,-31-83-201 0 0,-2-2-17 0 0,0-1-1 0 0,0 0 0 0 0,-1 0 0 0 0,0-1 0 0 0,0 0 0 0 0,0-1 1 0 0,-1 0-1 0 0,0 0 0 0 0,0 0 0 0 0,-1-1 0 0 0,0 0 0 0 0,0 0 1 0 0,-1 0-1 0 0,0-1 0 0 0,-1 0 0 0 0,0 0 0 0 0,0 0 0 0 0,0 0 1 0 0,-1-1-1 0 0,1-7-4 0 0,-5 18 5 0 0,1-1 0 0 0,-1 1-1 0 0,0-1 1 0 0,1 1 0 0 0,-1-1 0 0 0,1 0 0 0 0,-1 1 0 0 0,0-1 0 0 0,1 0-1 0 0,-1 1 1 0 0,0-1 0 0 0,0 0 0 0 0,1 0 0 0 0,-1 0 0 0 0,0 1 0 0 0,1-1 0 0 0,-1 0-1 0 0,0 0 1 0 0,0 0 0 0 0,1 0 0 0 0,-1 0 0 0 0,0-1 0 0 0,0 1 0 0 0,1 0 0 0 0,-1 0-1 0 0,0 0 1 0 0,0-1 0 0 0,1 1 0 0 0,-1 0 0 0 0,0-1 0 0 0,1 1 0 0 0,-1 0 0 0 0,1-1-1 0 0,-1 1 1 0 0,0-1 0 0 0,1 1 0 0 0,-1-1 0 0 0,1 1 0 0 0,-1-1 0 0 0,1 0-1 0 0,-1 1 1 0 0,1-1 0 0 0,0 0 0 0 0,-1 1 0 0 0,1-1 0 0 0,0 0 0 0 0,0 1 0 0 0,-1-1-1 0 0,1 0-4 0 0,-2 7-8 0 0,1 0 0 0 0,0 1 0 0 0,0-1 0 0 0,0 1 0 0 0,1-1 0 0 0,0 1-1 0 0,0-1 1 0 0,1 1 0 0 0,-1-1 0 0 0,1 1 0 0 0,1-1 0 0 0,-1 0 0 0 0,1 0-1 0 0,1 1 1 0 0,-1-1 0 0 0,1 0 0 0 0,0-1 0 0 0,0 1 0 0 0,0 0 0 0 0,1-1-1 0 0,0 0 1 0 0,0 0 0 0 0,1 0 0 0 0,-1 0 0 0 0,1-1 0 0 0,0 0 0 0 0,0 0-1 0 0,0 0 1 0 0,1 0 0 0 0,-1-1 0 0 0,1 0 0 0 0,0 0 0 0 0,0-1 0 0 0,0 1-1 0 0,0-1 1 0 0,1-1 0 0 0,0 1 8 0 0,0-2-264 0 0,-1 1-1 0 0,0-2 1 0 0,0 1 0 0 0,0-1 0 0 0,0 0-1 0 0,0 0 1 0 0,0 0 0 0 0,0-1-1 0 0,0 0 1 0 0,0 0 0 0 0,-1-1 0 0 0,1 1-1 0 0,-1-1 1 0 0,0 0 0 0 0,1-1-1 0 0,-1 0 1 0 0,-1 1 0 0 0,1-1-1 0 0,-1-1 1 0 0,1 1 0 0 0,-1-1 0 0 0,1-1 264 0 0,11-14-1300 0 0</inkml:trace>
  <inkml:trace contextRef="#ctx0" brushRef="#br0" timeOffset="120725.765">30200 3268 1280 0 0,'-2'-1'114'0'0,"0"0"0"0"0,0 1 0 0 0,0 0 1 0 0,0-1-1 0 0,0 1 0 0 0,-1 0 0 0 0,1 0 0 0 0,0 0 0 0 0,0 0 0 0 0,0 0 0 0 0,0 1 0 0 0,0-1 1 0 0,0 1-1 0 0,0-1 0 0 0,0 1 0 0 0,0 0 0 0 0,0 0 0 0 0,0 0 0 0 0,1 0 0 0 0,-1 0 0 0 0,0 0 0 0 0,1 0 1 0 0,-1 1-1 0 0,0-1 0 0 0,1 0 0 0 0,0 1 0 0 0,-1 0 0 0 0,1-1 0 0 0,0 1 0 0 0,0 0 0 0 0,0-1 1 0 0,0 1-1 0 0,0 0 0 0 0,0 0 0 0 0,0 0 0 0 0,1 0 0 0 0,-1 1-114 0 0,-31 78 795 0 0,27-52-581 0 0,1 0 1 0 0,1 0 0 0 0,2 1-1 0 0,1-1 1 0 0,2 0 0 0 0,1 1-1 0 0,0-1 1 0 0,3 0 0 0 0,0-1-1 0 0,2 1 1 0 0,1-1-215 0 0,-9-24 42 0 0,0 1-1 0 0,0-1 0 0 0,1 0 1 0 0,0 1-1 0 0,-1-1 0 0 0,2 0 1 0 0,-1 1-1 0 0,0-1 1 0 0,1 0-1 0 0,0 0 0 0 0,0 0 1 0 0,0 0-1 0 0,0-1 1 0 0,1 1-1 0 0,-1 0 0 0 0,1-1 1 0 0,0 0-1 0 0,0 1 1 0 0,0-1-1 0 0,1-1 0 0 0,-1 1 1 0 0,1 0-1 0 0,-1-1 1 0 0,1 0-1 0 0,0 1 0 0 0,0-2 1 0 0,0 1-1 0 0,0 0 1 0 0,0-1-1 0 0,1 0 0 0 0,-1 0 1 0 0,0 0-1 0 0,1 0 1 0 0,-1-1-1 0 0,5 1-41 0 0,172-67 62 0 0,-180 66-62 0 0,22 19-17 0 0,-23-14 11 0 0,0 0-1 0 0,0 1 0 0 0,0-1 0 0 0,0 1 1 0 0,-1-1-1 0 0,0 0 0 0 0,0 1 0 0 0,0-1 1 0 0,-1 0-1 0 0,1 0 0 0 0,-1 0 0 0 0,-1 0 1 0 0,1 0-1 0 0,-1-1 0 0 0,0 1 0 0 0,0 0 1 0 0,0-1-1 0 0,0 0 0 0 0,-1 0 1 0 0,0 0-1 0 0,0 0 0 0 0,0-1 0 0 0,0 0 1 0 0,0 1-1 0 0,-1-1 0 0 0,1-1 0 0 0,-3 2 7 0 0,2-1-410 0 0,0 0-1 0 0,0 0 1 0 0,0-1-1 0 0,-1 0 1 0 0,1 0 0 0 0,-1 0-1 0 0,0-1 1 0 0,1 1-1 0 0,-1-1 1 0 0,0-1-1 0 0,0 1 1 0 0,1-1-1 0 0,-1 0 1 0 0,0 0-1 0 0,0-1 1 0 0,-5 0 410 0 0,-20-9-1199 0 0</inkml:trace>
  <inkml:trace contextRef="#ctx0" brushRef="#br0" timeOffset="120975.502">29889 3556 3052 0 0,'-1'-2'968'0'0,"-1"2"-92"0"0,5-1-59 0 0,4-2-89 0 0,15-3-108 0 0,5-2-124 0 0,5 1-64 0 0,2 2-8 0 0,3 4-204 0 0,3-4-192 0 0,-2 5-132 0 0,-17 0 16 0 0,8 0-836 0 0,4 0 80 0 0,1 0-669 0 0,-2 0 93 0 0,26 17 204 0 0,-41-13 112 0 0</inkml:trace>
  <inkml:trace contextRef="#ctx0" brushRef="#br0" timeOffset="115394.756">25617 3829 1088 0 0,'76'-56'1728'0'0,"-73"55"-1684"0"0,-1-1-1 0 0,1 1 1 0 0,-1-1-1 0 0,0 1 1 0 0,0-1 0 0 0,0 0-1 0 0,0 0 1 0 0,0 0-1 0 0,0 0 1 0 0,0 0-1 0 0,0 0 1 0 0,-1-1 0 0 0,1 1-1 0 0,-1-1 1 0 0,0 1-1 0 0,0-1 1 0 0,0 1-1 0 0,0-1 1 0 0,0 1-1 0 0,0-1 1 0 0,-1 0 0 0 0,1 0-1 0 0,-1 1 1 0 0,0-1-1 0 0,0 0 1 0 0,0 0-1 0 0,0 0 1 0 0,0 1-1 0 0,-1-1 1 0 0,1 0 0 0 0,-1 0-1 0 0,0 1 1 0 0,0-1-1 0 0,0 1 1 0 0,0-1-1 0 0,0 1 1 0 0,0-1 0 0 0,-1 1-1 0 0,1-1 1 0 0,-1 1-1 0 0,0 0 1 0 0,1 0-1 0 0,-1 0 1 0 0,0 0-1 0 0,-1 0 1 0 0,1 0 0 0 0,0 1-1 0 0,0-1 1 0 0,-1 1-1 0 0,1-1 1 0 0,-1 1-1 0 0,1 0 1 0 0,-1 0-1 0 0,1 0 1 0 0,-1 0 0 0 0,0 1-1 0 0,-1-1-43 0 0,-7 0 49 0 0,-1 0 1 0 0,1 1-1 0 0,0 1 0 0 0,-1 0 0 0 0,1 0 1 0 0,0 1-1 0 0,0 1 0 0 0,0-1 0 0 0,0 2 1 0 0,0 0-1 0 0,1 0 0 0 0,0 1 0 0 0,0 0 1 0 0,0 1-1 0 0,0 0 0 0 0,1 0 0 0 0,0 1 0 0 0,0 0 1 0 0,1 1-1 0 0,0 0 0 0 0,0 0 0 0 0,1 1 1 0 0,0 0-1 0 0,0 0 0 0 0,1 1 0 0 0,1 0 1 0 0,-2 3-50 0 0,4-10 44 0 0,0 1 0 0 0,0 0 0 0 0,1 0 1 0 0,-1 0-1 0 0,1 0 0 0 0,0 0 0 0 0,1 1 1 0 0,-1-1-1 0 0,0 1 0 0 0,1-1 0 0 0,0 1 1 0 0,0-1-1 0 0,1 1 0 0 0,-1 0 0 0 0,1 0 1 0 0,0-1-1 0 0,0 1 0 0 0,1 0 0 0 0,-1-1 1 0 0,1 1-1 0 0,0 0 0 0 0,1-1 0 0 0,-1 1 1 0 0,1-1-1 0 0,-1 1 0 0 0,1-1 0 0 0,1 0 1 0 0,-1 0-1 0 0,0 0 0 0 0,1 0 0 0 0,0 0 1 0 0,0-1-1 0 0,0 1 0 0 0,1-1 0 0 0,-1 0 1 0 0,1 0-1 0 0,-1 0 0 0 0,1 0 0 0 0,0-1 1 0 0,0 1-1 0 0,1-1 0 0 0,-1 0 0 0 0,0 0 1 0 0,1-1-1 0 0,-1 1 0 0 0,1-1 0 0 0,-1 0 1 0 0,1 0-1 0 0,1 0-44 0 0,4 0 15 0 0,1 1 1 0 0,-1-1-1 0 0,0-1 0 0 0,0 0 1 0 0,0 0-1 0 0,0-1 1 0 0,0 0-1 0 0,0-1 0 0 0,0 0 1 0 0,0-1-1 0 0,0 0 1 0 0,-1-1-1 0 0,1 1 0 0 0,-1-2 1 0 0,0 1-1 0 0,0-1 0 0 0,-1-1 1 0 0,1 0-1 0 0,-1 0 1 0 0,0 0-1 0 0,-1-1 0 0 0,0 0 1 0 0,0-1-1 0 0,0 0 1 0 0,-1 0-1 0 0,0 0 0 0 0,-1-1 1 0 0,0 1-1 0 0,0-1 1 0 0,-1-1-1 0 0,0 1 0 0 0,0 0 1 0 0,-1-1-1 0 0,-1 0 1 0 0,1-1-16 0 0,-3 11-15 0 0,-1 0 1 0 0,1 0-1 0 0,0 0 1 0 0,-1 0-1 0 0,1 0 1 0 0,0 0 0 0 0,0 0-1 0 0,-1 0 1 0 0,1-1-1 0 0,0 1 1 0 0,0 0 0 0 0,-1 0-1 0 0,1 0 1 0 0,0 0-1 0 0,0-1 1 0 0,-1 1 0 0 0,1 0-1 0 0,0 0 1 0 0,0-1 14 0 0,-13 37-123 0 0,9 253 1039 0 0,5-249-782 0 0,1-29-23 0 0,0-1 1 0 0,-1 0 0 0 0,0 1 0 0 0,0-1-1 0 0,-1 1 1 0 0,0-1 0 0 0,-1 0-1 0 0,-1 1 1 0 0,1-1 0 0 0,-2 0 0 0 0,1 0-1 0 0,-1 0 1 0 0,-1 0 0 0 0,0 0-1 0 0,0-1 1 0 0,-1 1 0 0 0,0-1 0 0 0,-1 0-1 0 0,0-1 1 0 0,0 1 0 0 0,-1-1-1 0 0,0-1 1 0 0,0 1 0 0 0,-9 5-112 0 0,14-12-19 0 0,0-1 1 0 0,0-1-1 0 0,0 1 1 0 0,0 0-1 0 0,0 0 1 0 0,0-1-1 0 0,0 1 1 0 0,0-1-1 0 0,0 0 1 0 0,0 1-1 0 0,0-1 1 0 0,1 0-1 0 0,-1 0 1 0 0,0 0-1 0 0,0-1 1 0 0,1 1-1 0 0,-1 0 1 0 0,1-1-1 0 0,-1 1 1 0 0,1-1-1 0 0,0 1 1 0 0,-1-1-1 0 0,1 1 1 0 0,0-1-1 0 0,0 0 1 0 0,0 0-1 0 0,0 0 1 0 0,0 1-1 0 0,1-1 1 0 0,-1 0-1 0 0,1 0 1 0 0,-1 0-1 0 0,1 0 1 0 0,0 0-1 0 0,-1 0 1 0 0,1 0-1 0 0,0 0 1 0 0,0-1-1 0 0,1 1 1 0 0,-1 0-1 0 0,0 0 1 0 0,1 0-1 0 0,-1 0 1 0 0,1 0-1 0 0,-1 1 1 0 0,1-1-1 0 0,0 0 1 0 0,0 0-1 0 0,0 0 1 0 0,0 0-1 0 0,1 0 19 0 0,12-33-835 0 0,2 1 0 0 0,1 1 0 0 0,2 0 0 0 0,1 1 0 0 0,2 1 0 0 0,1 1 0 0 0,1 1 0 0 0,3-1 835 0 0,47-49-1713 0 0,-41 44 1560 0 0</inkml:trace>
  <inkml:trace contextRef="#ctx0" brushRef="#br0" timeOffset="115642.437">25971 3865 3448 0 0,'30'-28'268'0'0,"46"-69"1835"0"0,-75 96-1661 0 0,-1 1-14 0 0,-21-15 803 0 0,15 17-1139 0 0,1 1-1 0 0,-1-1 1 0 0,1 1-1 0 0,0 0 1 0 0,0 1-1 0 0,0-1 1 0 0,0 1 0 0 0,1 0-1 0 0,-1 1 1 0 0,1-1-1 0 0,0 1 1 0 0,0-1-1 0 0,1 1 1 0 0,-1 0-1 0 0,1 1 1 0 0,0-1 0 0 0,0 1-1 0 0,1-1 1 0 0,0 1-1 0 0,0 0 1 0 0,0 0-1 0 0,1-1 1 0 0,0 1-1 0 0,0 0 1 0 0,0 1 0 0 0,1-1-1 0 0,0 0 1 0 0,0 0-92 0 0,3 1-61 0 0,0-1 0 0 0,0 1 0 0 0,1-1 1 0 0,0 0-1 0 0,0 0 0 0 0,0 0 0 0 0,1-1 0 0 0,0 1 1 0 0,0-1-1 0 0,1 0 0 0 0,-1-1 0 0 0,1 1 0 0 0,0-1 1 0 0,0-1-1 0 0,0 1 0 0 0,1-1 0 0 0,-1 0 1 0 0,1 0-1 0 0,0 0 0 0 0,0-1 0 0 0,0 0 0 0 0,0-1 1 0 0,0 0-1 0 0,0 0 0 0 0,1 0 0 0 0,-1-1 1 0 0,0 0-1 0 0,0 0 0 0 0,0-1 0 0 0,1 0 0 0 0,1-1 61 0 0,-2 1-308 0 0,-1 0 0 0 0,1 0 0 0 0,-1-1 0 0 0,0 0 0 0 0,1 0-1 0 0,-1 0 1 0 0,0-1 0 0 0,0 0 0 0 0,-1 0 0 0 0,1-1 0 0 0,0 1-1 0 0,-1-1 1 0 0,0-1 0 0 0,0 1 0 0 0,0-1 0 0 0,-1 1-1 0 0,0-1 1 0 0,1-1 308 0 0,7-16-1328 0 0</inkml:trace>
  <inkml:trace contextRef="#ctx0" brushRef="#br0" timeOffset="116453.601">26305 3719 1140 0 0,'5'114'5375'0'0,"36"58"-3053"0"0,-39-166-2177 0 0,-2-5-104 0 0,1 1 1 0 0,-1-1-1 0 0,0 0 1 0 0,1 1-1 0 0,-1-1 1 0 0,1 1-1 0 0,-1-1 1 0 0,1 0-1 0 0,0 0 1 0 0,-1 1-1 0 0,1-1 0 0 0,0 0 1 0 0,0 0-1 0 0,0 0 1 0 0,0 0-1 0 0,0 0 1 0 0,0 0-1 0 0,0 0 1 0 0,0 0-1 0 0,0 0 1 0 0,1-1-1 0 0,-1 1 1 0 0,0 0-1 0 0,0-1 0 0 0,1 1 1 0 0,-1-1-1 0 0,1 1 1 0 0,-1-1-1 0 0,0 0 1 0 0,1 0-1 0 0,-1 1 1 0 0,1-1-1 0 0,-1 0 1 0 0,1 0-1 0 0,-1-1 1 0 0,0 1-1 0 0,1 0 0 0 0,-1 0 1 0 0,1-1-1 0 0,-1 1 1 0 0,0 0-1 0 0,1-1 1 0 0,-1 0-1 0 0,0 1 1 0 0,1-1-42 0 0,12-6 6 0 0,0 0 1 0 0,-1 0-1 0 0,0-1 1 0 0,0-1-1 0 0,-1 0 1 0 0,0-1-1 0 0,0 0 1 0 0,-1-1-1 0 0,0-1 1 0 0,-1 1-1 0 0,-1-1 1 0 0,0-1-1 0 0,0 0 1 0 0,-2 0-1 0 0,1-1 1 0 0,2-8-7 0 0,-8 20 9 0 0,-1 0 1 0 0,1 1 0 0 0,-1-1 0 0 0,0 0 0 0 0,0-1-1 0 0,1 1 1 0 0,-1 0 0 0 0,-1 0 0 0 0,1 0 0 0 0,0-1-1 0 0,0 1 1 0 0,-1 0 0 0 0,1-1 0 0 0,-1 1-1 0 0,0-1 1 0 0,0 1 0 0 0,0 0 0 0 0,0-1 0 0 0,0 1-1 0 0,0-1 1 0 0,-1 1 0 0 0,1 0 0 0 0,-1-1 0 0 0,0 1-1 0 0,0 0 1 0 0,0-1 0 0 0,0 1 0 0 0,0-1-10 0 0,-26 47-44 0 0,27-40 48 0 0,-1 0-1 0 0,1 0 0 0 0,0 0 1 0 0,1 1-1 0 0,-1-1 1 0 0,1 0-1 0 0,0 0 0 0 0,0 0 1 0 0,0 0-1 0 0,0 0 1 0 0,1 0-1 0 0,0 0 0 0 0,0-1 1 0 0,0 1-1 0 0,0 0 0 0 0,0-1 1 0 0,1 0-1 0 0,-1 1 1 0 0,1-1-1 0 0,0 0 0 0 0,0 0 1 0 0,0-1-1 0 0,1 1 0 0 0,-1-1 1 0 0,1 1-1 0 0,-1-1 1 0 0,1 0-1 0 0,0 0 0 0 0,0-1 1 0 0,0 1-1 0 0,-1-1 0 0 0,2 0 1 0 0,0 0-4 0 0,139 15-293 0 0,-137-16 248 0 0,0 0-1 0 0,0-1 1 0 0,0 0-1 0 0,0 0 1 0 0,0-1-1 0 0,-1 0 1 0 0,1 0 0 0 0,0 0-1 0 0,-1-1 1 0 0,1 0-1 0 0,-1 0 1 0 0,0-1-1 0 0,0 0 1 0 0,0 0 0 0 0,-1 0-1 0 0,1-1 1 0 0,-1 1-1 0 0,0-1 1 0 0,-1-1-1 0 0,1 1 1 0 0,-1-1 0 0 0,0 1-1 0 0,0-1 1 0 0,-1-1-1 0 0,1 1 1 0 0,-1 0-1 0 0,-1-1 1 0 0,1 1 0 0 0,1-8 45 0 0,-7 10-5 0 0,1 1 1 0 0,0-1-1 0 0,-1 1 1 0 0,0 0-1 0 0,0-1 0 0 0,0 1 1 0 0,0 1-1 0 0,0-1 1 0 0,0 0-1 0 0,-1 1 1 0 0,1 0-1 0 0,-1-1 1 0 0,0 1-1 0 0,0 1 1 0 0,0-1-1 0 0,0 0 1 0 0,0 1-1 0 0,0 0 1 0 0,0 0-1 0 0,0 0 1 0 0,0 1-1 0 0,-1-1 1 0 0,1 1-1 0 0,0 0 1 0 0,0 0-1 0 0,-3 1 5 0 0,1-1 12 0 0,0 0-1 0 0,0 0 1 0 0,0 0 0 0 0,0 1-1 0 0,0 0 1 0 0,0 0-1 0 0,0 0 1 0 0,1 1 0 0 0,-1 0-1 0 0,0 0 1 0 0,1 1-1 0 0,-1-1 1 0 0,1 1 0 0 0,0 0-1 0 0,0 1 1 0 0,0-1-1 0 0,0 1 1 0 0,1 0 0 0 0,0 0-1 0 0,-1 0 1 0 0,2 1 0 0 0,-1 0-1 0 0,0 0 1 0 0,1 0-1 0 0,0 0 1 0 0,0 0 0 0 0,0 0-1 0 0,1 1 1 0 0,0 0-1 0 0,0-1 1 0 0,0 1 0 0 0,1 0-1 0 0,-1 0 1 0 0,2 0-1 0 0,-1 0 1 0 0,1 0 0 0 0,-1 0-1 0 0,2 0 1 0 0,-1 0-1 0 0,1 0 1 0 0,0 0 0 0 0,0 0-1 0 0,0-1 1 0 0,1 1-1 0 0,0 0 1 0 0,0-1 0 0 0,1 2-12 0 0,5 2-138 0 0,0 0-1 0 0,0-1 1 0 0,1 0 0 0 0,0-1 0 0 0,0 0 0 0 0,1 0 0 0 0,0-1 0 0 0,0 0 0 0 0,1 0 0 0 0,0-2 0 0 0,0 1 0 0 0,0-1 0 0 0,0-1 0 0 0,1 0-1 0 0,-1 0 1 0 0,1-1 0 0 0,0-1 0 0 0,-1 0 0 0 0,1-1 0 0 0,0 0 0 0 0,0 0 0 0 0,3-2 138 0 0,64-19-3903 0 0,-64 11 2652 0 0</inkml:trace>
  <inkml:trace contextRef="#ctx0" brushRef="#br0" timeOffset="116825.045">27102 3911 1008 0 0,'24'-39'3732'0'0,"-21"40"-3698"0"0,-1-1 1 0 0,1 1-1 0 0,0-1 0 0 0,0 1 1 0 0,0 0-1 0 0,0 0 1 0 0,-1 1-1 0 0,1-1 0 0 0,-1 0 1 0 0,1 1-1 0 0,-1 0 0 0 0,1-1 1 0 0,-1 1-1 0 0,0 0 0 0 0,0 0 1 0 0,0 0-1 0 0,0 1 0 0 0,0-1 1 0 0,0 0-1 0 0,-1 1 0 0 0,1-1 1 0 0,-1 1-1 0 0,0 0 1 0 0,1 0-35 0 0,7 47 3574 0 0,-8-59-3532 0 0,1 1 0 0 0,0 0 1 0 0,0-1-1 0 0,0 1 0 0 0,1 0 0 0 0,0 0 0 0 0,1 0 1 0 0,0 1-1 0 0,0-1 0 0 0,1 1 0 0 0,-1 0 1 0 0,2 0-1 0 0,-1 0 0 0 0,1 1 0 0 0,6-6-42 0 0,-9 9 8 0 0,1-3-16 0 0,1 1-1 0 0,0-1 1 0 0,0 1 0 0 0,1 1 0 0 0,-1-1 0 0 0,1 1 0 0 0,0 0 0 0 0,0 0 0 0 0,0 1 0 0 0,1 0 0 0 0,-1 0 0 0 0,1 0 0 0 0,0 1 0 0 0,-1 0 0 0 0,6-1 8 0 0,-10 3 14 0 0,-2 0-36 0 0,2 2 19 0 0,5 5 11 0 0,-1 0-1 0 0,0 1 0 0 0,-1 0 1 0 0,0 0-1 0 0,0 0 0 0 0,-1 0 1 0 0,0 1-1 0 0,0-1 0 0 0,-1 1 1 0 0,0 0-1 0 0,-1 0 0 0 0,0 0 1 0 0,0 4-8 0 0,36 87-2279 0 0,-28-82-1730 0 0,-6-15 2725 0 0</inkml:trace>
  <inkml:trace contextRef="#ctx0" brushRef="#br0" timeOffset="113434.454">23937 3964 836 0 0,'25'-69'5493'0'0,"-25"69"-5367"0"0,-3-11 170 0 0,-3 5-252 0 0,-1 1 0 0 0,0 0 0 0 0,0 1 0 0 0,-1 0 0 0 0,1 0 0 0 0,-1 0-1 0 0,0 1 1 0 0,0 0 0 0 0,0 1 0 0 0,0 0 0 0 0,-1 0 0 0 0,1 1 0 0 0,0 0-1 0 0,-1 0 1 0 0,1 1 0 0 0,-1 0 0 0 0,1 0 0 0 0,-1 1 0 0 0,1 0 0 0 0,-1 1 0 0 0,1 0-1 0 0,0 0 1 0 0,0 1 0 0 0,0 0 0 0 0,0 0 0 0 0,0 1 0 0 0,1 0 0 0 0,0 0 0 0 0,0 0-1 0 0,-3 3-43 0 0,2-3 69 0 0,0 1-1 0 0,0-1 0 0 0,1 1 0 0 0,0 1 0 0 0,0-1 1 0 0,0 1-1 0 0,1 1 0 0 0,-1-1 0 0 0,1 1 0 0 0,1 0 1 0 0,-1 0-1 0 0,1 1 0 0 0,1-1 0 0 0,0 1 0 0 0,0 0 1 0 0,0 1-1 0 0,1-1 0 0 0,0 1 0 0 0,0-1 1 0 0,0 9-69 0 0,6-12 22 0 0,0-1 1 0 0,0 1 0 0 0,1-1-1 0 0,0 1 1 0 0,0-1 0 0 0,0 0-1 0 0,0-1 1 0 0,1 1 0 0 0,-1-1-1 0 0,1 0 1 0 0,0 0 0 0 0,0 0-1 0 0,0-1 1 0 0,0 1 0 0 0,1-1-1 0 0,-1-1 1 0 0,1 1 0 0 0,-1-1-1 0 0,1 0 1 0 0,-1 0 0 0 0,1 0-1 0 0,0-1 1 0 0,0 0 0 0 0,-1 0-1 0 0,1-1 1 0 0,0 1 0 0 0,0-1-23 0 0,6 1-19 0 0,-1-1 1 0 0,1 0-1 0 0,-1-1 1 0 0,0 0-1 0 0,1 0 1 0 0,-1-1-1 0 0,0-1 1 0 0,-1 0-1 0 0,1 0 1 0 0,0-1-1 0 0,-1-1 1 0 0,0 0 0 0 0,3-2 18 0 0,34-75 94 0 0,-12 125-220 0 0,71 50-785 0 0,-55-63-5506 0 0,-51-28 5169 0 0</inkml:trace>
  <inkml:trace contextRef="#ctx0" brushRef="#br0" timeOffset="113804.925">24183 3760 1624 0 0,'29'39'2720'0'0,"-11"-3"-2097"0"0,-2 1 0 0 0,-2 0-1 0 0,-1 1 1 0 0,-2 0-1 0 0,-2 1 1 0 0,4 32-623 0 0,-13-40 1667 0 0,0-14 490 0 0,5-36-1445 0 0,77-185-2169 0 0,-72 181 885 0 0,22-42-1830 0 0,-9 25-2991 0 0,-19 35 4109 0 0</inkml:trace>
  <inkml:trace contextRef="#ctx0" brushRef="#br0" timeOffset="114147.199">24563 4019 1216 0 0,'11'0'312'0'0,"0"0"0"0"0,0-1 0 0 0,0 0 0 0 0,0-1 0 0 0,-1-1 0 0 0,1 1 0 0 0,0-2 0 0 0,-1 1 0 0 0,0-1 0 0 0,0-1 0 0 0,0 0 0 0 0,6-4-312 0 0,11-4 508 0 0,-15 9-340 0 0,-1-1 1 0 0,-1 0 0 0 0,1 0-1 0 0,-1-1 1 0 0,0-1 0 0 0,0 1-1 0 0,-1-1 1 0 0,1-1-1 0 0,-2 0 1 0 0,1 0 0 0 0,-1-1-1 0 0,2-4-168 0 0,-9 12 80 0 0,-4-7 64 0 0,-3 5-77 0 0,-1 1 0 0 0,1 0 0 0 0,-1 0 0 0 0,1 0 0 0 0,-1 1 1 0 0,0 0-1 0 0,0 0 0 0 0,1 1 0 0 0,-1 0 0 0 0,0 0 0 0 0,0 1 0 0 0,1-1 1 0 0,-1 2-1 0 0,0-1 0 0 0,1 1 0 0 0,-1 0 0 0 0,1 0 0 0 0,0 0 1 0 0,-1 1-1 0 0,1 0 0 0 0,0 1-67 0 0,3-4 20 0 0,0 1-1 0 0,0 0 1 0 0,0 0 0 0 0,0 0-1 0 0,0 1 1 0 0,0-1 0 0 0,0 1 0 0 0,0-1-1 0 0,0 1 1 0 0,1 0 0 0 0,-1 0 0 0 0,1 0-1 0 0,-1 1 1 0 0,1-1 0 0 0,0 0-1 0 0,0 1 1 0 0,0 0 0 0 0,0-1 0 0 0,1 1-1 0 0,-1 0 1 0 0,1 0 0 0 0,-1 0-1 0 0,1 0 1 0 0,0 0 0 0 0,0 0 0 0 0,0 1-1 0 0,1-1 1 0 0,-1 0 0 0 0,1 0-1 0 0,0 1 1 0 0,0 0-20 0 0,11 7-203 0 0,0 0 0 0 0,1-1-1 0 0,0-1 1 0 0,1 0 0 0 0,0 0 0 0 0,1-2-1 0 0,0 1 1 0 0,0-2 0 0 0,0 0 0 0 0,1 0-1 0 0,0-2 1 0 0,0 0 0 0 0,0 0 0 0 0,0-1-1 0 0,1-1 1 0 0,-1-1 0 0 0,1 0-1 0 0,-1-1 1 0 0,1-1 203 0 0,0 3-704 0 0,33-1-2188 0 0,-18-1 1618 0 0</inkml:trace>
  <inkml:trace contextRef="#ctx0" brushRef="#br0" timeOffset="111499.79">21831 4069 1532 0 0,'1'-1'74'0'0,"0"1"-1"0"0,-1-1 1 0 0,1 1-1 0 0,0-1 1 0 0,-1 0-1 0 0,1 1 1 0 0,-1-1-1 0 0,1 0 1 0 0,-1 1-1 0 0,1-1 1 0 0,-1 0-1 0 0,1 0 1 0 0,-1 1-1 0 0,0-1 1 0 0,1 0-1 0 0,-1 0 1 0 0,0 0-1 0 0,0 0 1 0 0,0 1-1 0 0,1-1 1 0 0,-1 0-1 0 0,0 0 0 0 0,0 0 1 0 0,0 0-1 0 0,0 0 1 0 0,-1 0-1 0 0,1 1 1 0 0,0-1-1 0 0,0 0 1 0 0,0 0-1 0 0,-1 0 1 0 0,1 0-1 0 0,0 1 1 0 0,-1-1-1 0 0,1 0 1 0 0,-1 0-1 0 0,1 1 1 0 0,-1-1-1 0 0,1 0 1 0 0,-1 1-1 0 0,0-1 1 0 0,1 0-1 0 0,-1 1 1 0 0,0-1-1 0 0,1 1 1 0 0,-1-1-1 0 0,0 1 1 0 0,0 0-1 0 0,1-1 1 0 0,-1 1-1 0 0,0 0 1 0 0,0-1-1 0 0,0 1 1 0 0,0 0-1 0 0,1 0 1 0 0,-1 0-1 0 0,0 0 1 0 0,0 0-1 0 0,0 0 1 0 0,0 0-1 0 0,0 0 1 0 0,0 0-1 0 0,1 0 1 0 0,-1 0-1 0 0,-1 1-73 0 0,-13-5 104 0 0,0 0-1 0 0,0 1 0 0 0,0 1 1 0 0,-1 1-1 0 0,1 0 0 0 0,-1 1 1 0 0,1 1-1 0 0,-1 0 0 0 0,1 1 1 0 0,-1 1-1 0 0,1 0 0 0 0,0 1 1 0 0,1 1-1 0 0,-1 0 0 0 0,1 1 1 0 0,-1 0-1 0 0,2 1 0 0 0,-1 1 1 0 0,1 0-1 0 0,0 1 0 0 0,1 1 1 0 0,-1 0-104 0 0,5-3 62 0 0,1 0 1 0 0,-1 0 0 0 0,2 1-1 0 0,-1 0 1 0 0,1 0 0 0 0,0 1-1 0 0,0 0 1 0 0,1-1-1 0 0,1 2 1 0 0,-1-1 0 0 0,1 1-1 0 0,1-1 1 0 0,0 1 0 0 0,0 0-1 0 0,1 0 1 0 0,1 0 0 0 0,-1 7-63 0 0,4-11 13 0 0,1 0 1 0 0,0 0 0 0 0,0 0 0 0 0,1-1 0 0 0,0 1 0 0 0,0-1-1 0 0,0 0 1 0 0,0 0 0 0 0,1 0 0 0 0,0-1 0 0 0,0 1 0 0 0,0-1 0 0 0,1-1-1 0 0,-1 1 1 0 0,1-1 0 0 0,0 0 0 0 0,0 0 0 0 0,0 0 0 0 0,0-1 0 0 0,0 0-1 0 0,1 0 1 0 0,-1-1 0 0 0,1 0 0 0 0,-1 0 0 0 0,1 0 0 0 0,-1-1-1 0 0,1 0 1 0 0,0 0 0 0 0,-1-1 0 0 0,1 1 0 0 0,-1-2 0 0 0,1 1 0 0 0,-1-1-1 0 0,1 0 1 0 0,-1 0-14 0 0,6 0-48 0 0,0 0 0 0 0,0-1 0 0 0,-1-1 0 0 0,1 0-1 0 0,-1 0 1 0 0,0-1 0 0 0,0-1 0 0 0,-1 0 0 0 0,1 0 0 0 0,-1-1-1 0 0,-1 0 1 0 0,1-1 0 0 0,-1 0 0 0 0,0 0 0 0 0,-1-1 0 0 0,0 0-1 0 0,-1-1 1 0 0,0 1 0 0 0,0-2 0 0 0,-1 1 0 0 0,0-1 0 0 0,-1 0-1 0 0,0 0 1 0 0,-1 0 0 0 0,2-7 48 0 0,-6 16 42 0 0,-9-14 34 0 0,8 70-348 0 0,7-42 194 0 0,0 1 0 0 0,1-1-1 0 0,0-1 1 0 0,1 1 0 0 0,0-1-1 0 0,1 0 1 0 0,0-1 0 0 0,1 0-1 0 0,0-1 1 0 0,1 0 0 0 0,0-1 0 0 0,0 0-1 0 0,5 3 79 0 0,106 36-4408 0 0,-99-45 3264 0 0</inkml:trace>
  <inkml:trace contextRef="#ctx0" brushRef="#br0" timeOffset="112045.128">22633 3922 1520 0 0,'-4'14'2156'0'0,"-102"167"-273"0"0,-54 101 737 0 0,166-297-2770 0 0,0 0 0 0 0,-1 0 0 0 0,-1 0 0 0 0,0-1 0 0 0,-1 0 0 0 0,0 1-1 0 0,-2-1 1 0 0,0 0 0 0 0,0 0 0 0 0,-2 0 0 0 0,0 0 0 0 0,-1 0 0 0 0,0 0-1 0 0,-1 0 1 0 0,-1 1 0 0 0,-1 0 0 0 0,0 0 0 0 0,-1 0 0 0 0,0 0 0 0 0,-1 1-1 0 0,-2-2 151 0 0,-24-13-294 0 0,17 18 258 0 0</inkml:trace>
  <inkml:trace contextRef="#ctx0" brushRef="#br0" timeOffset="112233.42">22257 4007 4812 0 0,'-4'0'38'0'0,"1"-1"0"0"0,0 1 0 0 0,0 0-1 0 0,-1 0 1 0 0,1 0 0 0 0,0 0 0 0 0,-1 0-1 0 0,1 1 1 0 0,0 0 0 0 0,0-1 0 0 0,0 1-1 0 0,-1 1 1 0 0,1-1 0 0 0,0 0 0 0 0,0 1 0 0 0,1-1-1 0 0,-1 1 1 0 0,0 0 0 0 0,0 0 0 0 0,1 0-1 0 0,-1 0 1 0 0,1 1 0 0 0,0-1 0 0 0,0 1-1 0 0,0-1 1 0 0,0 1 0 0 0,0 0 0 0 0,0 0-1 0 0,1-1 1 0 0,-1 1 0 0 0,1 1 0 0 0,0-1-1 0 0,0 0 1 0 0,0 0 0 0 0,0 0 0 0 0,1 0-1 0 0,-1 1 1 0 0,1-1 0 0 0,0 0 0 0 0,0 1-1 0 0,0-1 1 0 0,0 0 0 0 0,1 1 0 0 0,-1-1-1 0 0,1 0 1 0 0,0 0 0 0 0,0 0 0 0 0,0 0-1 0 0,0 1 1 0 0,0-1 0 0 0,1-1 0 0 0,0 1-1 0 0,-1 0 1 0 0,1 0 0 0 0,0 0 0 0 0,0-1-1 0 0,1 1 1 0 0,-1-1 0 0 0,2 1-38 0 0,19 13-50 0 0,1-1 1 0 0,1-2 0 0 0,0 0-1 0 0,0-2 1 0 0,2 0-1 0 0,-1-2 1 0 0,1-1-1 0 0,0-2 1 0 0,1 0-1 0 0,0-2 1 0 0,-1-1-1 0 0,1-1 1 0 0,2-1 49 0 0,100 7-3564 0 0,-107-8 2227 0 0</inkml:trace>
  <inkml:trace contextRef="#ctx0" brushRef="#br0" timeOffset="109058.571">18564 4138 836 0 0,'0'0'432'0'0,"13"-3"820"0"0,15-44 1206 0 0,-17 35-555 0 0,-14 25-1246 0 0,-4 12-498 0 0,2-10-116 0 0,0 0 0 0 0,2 0 0 0 0,0 0-1 0 0,1 0 1 0 0,0 1 0 0 0,1-1 0 0 0,1 1-1 0 0,0-1 1 0 0,1 1 0 0 0,1-1 0 0 0,1 0 0 0 0,0 1-1 0 0,1-1 1 0 0,0-1 0 0 0,1 1 0 0 0,1 0-1 0 0,0-1 1 0 0,1 0 0 0 0,1-1 0 0 0,0 0-1 0 0,1 0 1 0 0,6 8-43 0 0,-6-17 16 0 0,0 0 1 0 0,1 0-1 0 0,-1-1 1 0 0,1 0-1 0 0,-1-1 0 0 0,1 0 1 0 0,0 0-1 0 0,0-1 0 0 0,0-1 1 0 0,0 1-1 0 0,0-2 0 0 0,0 1 1 0 0,0-1-1 0 0,0-1 1 0 0,0 0-1 0 0,-1 0 0 0 0,1-1 1 0 0,-1 0-1 0 0,1-1 0 0 0,-1 0 1 0 0,0 0-1 0 0,0-1 0 0 0,-1 0 1 0 0,0-1-1 0 0,0 1 0 0 0,0-2 1 0 0,0 1-1 0 0,-1-1 1 0 0,0 0-1 0 0,0-1 0 0 0,-1 0 1 0 0,0 0-1 0 0,-1 0 0 0 0,0-1 1 0 0,0 1-1 0 0,0-1 0 0 0,-1 0 1 0 0,-1-1-1 0 0,1 1 0 0 0,-2-1 1 0 0,2-7-17 0 0,-4 19-9 0 0,0 0 0 0 0,0 1 0 0 0,0-1 0 0 0,-1 0 0 0 0,1 0 1 0 0,-1 0-1 0 0,1 0 0 0 0,-1 0 0 0 0,0 0 0 0 0,0 0 0 0 0,0 0 0 0 0,0 0 1 0 0,0 0-1 0 0,0 0 0 0 0,0 0 0 0 0,-1-1 0 0 0,1 1 0 0 0,-1-1 0 0 0,1 1 0 0 0,-1-1 1 0 0,0 1-1 0 0,1-1 0 0 0,-1 0 0 0 0,0 0 0 0 0,0 0 0 0 0,0 0 0 0 0,0 0 0 0 0,0 0 1 0 0,0-1-1 0 0,0 1 0 0 0,0 0 0 0 0,0-1 0 0 0,0 0 0 0 0,-1 0 0 0 0,1 1 0 0 0,0-1 1 0 0,0 0-1 0 0,0-1 0 0 0,0 1 0 0 0,-1 0 0 0 0,1-1 0 0 0,0 1 0 0 0,0-1 0 0 0,0 0 1 0 0,0 1-1 0 0,0-1 0 0 0,0 0 0 0 0,0 0 0 0 0,0 0 0 0 0,1-1 0 0 0,-1 1 0 0 0,0 0 1 0 0,0-1-1 0 0,1 1 0 0 0,-1-1 0 0 0,1 0 0 0 0,0 1 0 0 0,-1-1 0 0 0,1 0 0 0 0,0 0 1 0 0,0 0-1 0 0,0 0 0 0 0,0 0 0 0 0,1 0 0 0 0,-1 0 9 0 0,1 5-4 0 0,1 0 0 0 0,0 1 0 0 0,0-1-1 0 0,0 0 1 0 0,0 1 0 0 0,1-1 0 0 0,-1 0 0 0 0,1 0 0 0 0,0 0-1 0 0,0 0 1 0 0,0 0 0 0 0,0-1 0 0 0,0 1 0 0 0,1-1 0 0 0,-1 1-1 0 0,1-1 1 0 0,-1 0 0 0 0,1 0 0 0 0,0 0 0 0 0,0 0 0 0 0,0 0-1 0 0,0-1 1 0 0,1 1 0 0 0,-1-1 0 0 0,0 0 0 0 0,0 0 0 0 0,1 0-1 0 0,-1-1 1 0 0,1 1 0 0 0,2-1 4 0 0,113 12-35 0 0,-109-12 16 0 0,20 2 6 0 0,-1-1-1 0 0,0-2 0 0 0,0-1 0 0 0,0-2 0 0 0,-1 0 0 0 0,1-2 0 0 0,2-2 14 0 0,-31 8-10 0 0,-1-1 0 0 0,0 1-1 0 0,0 0 1 0 0,0-1 0 0 0,1 1-1 0 0,-1-1 1 0 0,0 1 0 0 0,0-1 0 0 0,1 1-1 0 0,-1-1 1 0 0,1 0 0 0 0,-1 1-1 0 0,0-1 1 0 0,1 0 0 0 0,-1 1 0 0 0,1-1-1 0 0,-1 0 1 0 0,1 0 0 0 0,0 0-1 0 0,-1 1 1 0 0,1-1 0 0 0,0 0 0 0 0,0 0-1 0 0,-1 0 1 0 0,1 0 0 0 0,0 1-1 0 0,0-1 1 0 0,0 0 0 0 0,0 0 0 0 0,0 0-1 0 0,0 0 1 0 0,0 0 0 0 0,1 0-1 0 0,-1 1 1 0 0,0-1 0 0 0,0 0 0 0 0,1 0-1 0 0,-1 0 1 0 0,0 0 0 0 0,1 1-1 0 0,-1-1 1 0 0,1 0 0 0 0,-1 0 0 0 0,1 1-1 0 0,-1-1 1 0 0,1 0 0 0 0,0 1-1 0 0,-1-1 1 0 0,1 1 0 0 0,0-1 0 0 0,-1 1-1 0 0,1-1 1 0 0,0 1 0 0 0,0-1-1 0 0,-1 1 1 0 0,1 0 0 0 0,0-1 0 0 0,0 1-1 0 0,0 0 1 0 0,0 0 0 0 0,0 0-1 0 0,-1 0 1 0 0,1 0 0 0 0,0-1 0 0 0,1 2 10 0 0,-69-28-345 0 0,67 27 340 0 0,-233-48-952 0 0,208 21-1887 0 0,25 20 1515 0 0</inkml:trace>
  <inkml:trace contextRef="#ctx0" brushRef="#br0" timeOffset="110117.096">19540 3844 1824 0 0,'-6'-8'3875'0'0,"2"7"-3832"0"0,1 1 0 0 0,-1 0 1 0 0,1 0-1 0 0,0 0 1 0 0,-1 0-1 0 0,1 0 0 0 0,0 0 1 0 0,-1 1-1 0 0,1 0 1 0 0,0 0-1 0 0,-1 0 0 0 0,1 0 1 0 0,0 0-1 0 0,0 1 1 0 0,0-1-1 0 0,0 1 0 0 0,0 0 1 0 0,0 0-1 0 0,1 0 1 0 0,-1 0-1 0 0,0 0 0 0 0,1 1 1 0 0,0-1-1 0 0,-1 1 1 0 0,1-1-1 0 0,0 1 1 0 0,1 0-1 0 0,-1 0 0 0 0,0 0 1 0 0,1 0-1 0 0,0 0 1 0 0,-1 0-1 0 0,1 1 0 0 0,0-1 1 0 0,1 0-1 0 0,-1 1 1 0 0,1-1-1 0 0,-1 3-43 0 0,-1 24 125 0 0,2 1 0 0 0,0 0 0 0 0,3-1 0 0 0,0 1 0 0 0,2-1 0 0 0,1 0 0 0 0,7 20-125 0 0,13 81 700 0 0,1 2 405 0 0,-22-113-607 0 0,-3-33 169 0 0,4-25-578 0 0,0 16-89 0 0,2 0 0 0 0,1 1 0 0 0,1 0 0 0 0,0 0 0 0 0,2 1 0 0 0,0 1 0 0 0,2 0 0 0 0,0 1 0 0 0,0 0 0 0 0,2 1 0 0 0,0 0 0 0 0,-15 16-7 0 0,0-1 0 0 0,0 1 1 0 0,0 0-1 0 0,0 0 0 0 0,1 0 0 0 0,-1 0 0 0 0,0 0 0 0 0,0 0 0 0 0,1 0 0 0 0,-1 0 0 0 0,0 0 0 0 0,1 0 0 0 0,-1 1 0 0 0,1-1 0 0 0,-1 0 0 0 0,1 1 0 0 0,-1 0 0 0 0,1-1 0 0 0,0 1 0 0 0,-1 0 0 0 0,1 0 1 0 0,-1 0-1 0 0,1 0 0 0 0,0 0 0 0 0,-1 0 0 0 0,1 0 0 0 0,-1 0 0 0 0,1 1 0 0 0,0-1 0 0 0,-1 1 0 0 0,1-1 0 0 0,-1 1 0 0 0,1 0 0 0 0,-1-1 0 0 0,0 1 0 0 0,1 0 0 0 0,-1 0 0 0 0,0 0 0 0 0,1 0 1 0 0,-1 0-1 0 0,0 0 0 0 0,0 0 0 0 0,0 1 0 0 0,0-1 0 0 0,0 0 0 0 0,0 1 0 0 0,0-1 0 0 0,-1 0 0 0 0,1 1 0 0 0,0-1 0 0 0,-1 1 0 0 0,1-1 0 0 0,-1 1 0 0 0,0 0 0 0 0,1-1 7 0 0,23 93-177 0 0,-24-93 166 0 0,5 36-23 0 0,-4-24 32 0 0,-1-1 0 0 0,2 0 0 0 0,0 0 0 0 0,0 0 1 0 0,1-1-1 0 0,1 1 0 0 0,0-1 0 0 0,0 1 0 0 0,1-1 0 0 0,1 0 0 0 0,0-1 0 0 0,4 7 2 0 0,-2-14 7 0 0,1-1 0 0 0,-1 0 0 0 0,0 0 0 0 0,1-1 0 0 0,-1 0 0 0 0,1 0 0 0 0,-1-1 0 0 0,1 0 0 0 0,0 0 0 0 0,-1-1 0 0 0,1 0 0 0 0,-1-1 0 0 0,1 0 0 0 0,-1 0 0 0 0,0-1 0 0 0,0 0 0 0 0,0 0 0 0 0,0-1 0 0 0,-1 0 0 0 0,1 0 0 0 0,-1-1 0 0 0,2-1-7 0 0,-3 3-8 0 0,0 0-1 0 0,0 0 1 0 0,0-1 0 0 0,0 0-1 0 0,0 0 1 0 0,-1 0 0 0 0,1-1 0 0 0,-1 0-1 0 0,-1 0 1 0 0,1 0 0 0 0,-1 0-1 0 0,0-1 1 0 0,0 0 0 0 0,0 0-1 0 0,-1 0 1 0 0,0 0 0 0 0,0 0 0 0 0,0-1-1 0 0,-1 1 1 0 0,1-6 8 0 0,-60 0-151 0 0,48 12 141 0 0,0 1 0 0 0,0 0 0 0 0,1 1-1 0 0,-1 0 1 0 0,1 0 0 0 0,-1 1 0 0 0,1 0-1 0 0,0 1 1 0 0,0 0 0 0 0,0 0 0 0 0,1 0-1 0 0,-1 1 1 0 0,1 0 0 0 0,0 1 0 0 0,1 0-1 0 0,-1 0 1 0 0,1 0 0 0 0,0 1 0 0 0,1 0-1 0 0,-1 0 1 0 0,1 0 0 0 0,1 0 0 0 0,-1 1-1 0 0,1 0 1 0 0,1 0 0 0 0,0 0 0 0 0,-2 7 10 0 0,4-11-30 0 0,1 0 0 0 0,0 0 1 0 0,0 0-1 0 0,0 0 1 0 0,1-1-1 0 0,-1 1 1 0 0,1 0-1 0 0,0 0 0 0 0,0 0 1 0 0,0 0-1 0 0,1-1 1 0 0,-1 1-1 0 0,1 0 1 0 0,0-1-1 0 0,0 1 0 0 0,0-1 1 0 0,0 0-1 0 0,1 0 1 0 0,-1 0-1 0 0,1 0 1 0 0,0 0-1 0 0,0 0 0 0 0,0-1 1 0 0,0 1-1 0 0,0-1 1 0 0,1 0-1 0 0,-1 0 1 0 0,1 0-1 0 0,-1-1 0 0 0,1 1 1 0 0,0-1-1 0 0,0 0 1 0 0,1 1 29 0 0,138 12-1505 0 0,-21-59-3662 0 0,-105 31 3763 0 0</inkml:trace>
  <inkml:trace contextRef="#ctx0" brushRef="#br0" timeOffset="110411.544">20279 4264 1056 0 0,'1'-1'68'0'0,"-1"0"0"0"0,1 0 0 0 0,-1 0 0 0 0,1 0 0 0 0,0 0 0 0 0,0 0 0 0 0,0 0 0 0 0,-1 0 0 0 0,1 0 0 0 0,0 1 0 0 0,0-1 0 0 0,0 0-1 0 0,0 1 1 0 0,0-1 0 0 0,0 1 0 0 0,1-1 0 0 0,-1 1 0 0 0,0 0 0 0 0,0-1 0 0 0,0 1 0 0 0,0 0 0 0 0,0 0 0 0 0,1 0 0 0 0,-1 0 0 0 0,0 0 0 0 0,0 0 0 0 0,0 0 0 0 0,1 0 0 0 0,-1 0 0 0 0,0 0 0 0 0,0 1 0 0 0,0-1 0 0 0,0 0 0 0 0,0 1-1 0 0,0-1 1 0 0,0 1 0 0 0,0 0 0 0 0,0-1 0 0 0,0 1 0 0 0,0 0 0 0 0,0-1 0 0 0,0 1 0 0 0,0 0 0 0 0,0 0 0 0 0,0 0 0 0 0,-1 0 0 0 0,1 0 0 0 0,0 0-68 0 0,50 43 316 0 0,29 73 790 0 0,-61-26 3963 0 0,-28-106-3944 0 0,11-2-1239 0 0,1 1 1 0 0,0-1 0 0 0,1 1 0 0 0,1 0-1 0 0,0 0 1 0 0,2 1 0 0 0,0-1-1 0 0,0 1 1 0 0,1 1 0 0 0,5-7 113 0 0,62-88-4697 0 0,-48 72 1427 0 0,-22 29 2004 0 0</inkml:trace>
  <inkml:trace contextRef="#ctx0" brushRef="#br0" timeOffset="110752.681">20719 4319 1388 0 0,'15'0'360'0'0,"1"-1"-1"0"0,-1 0 1 0 0,0-1 0 0 0,1-1-1 0 0,-1 0 1 0 0,0-1 0 0 0,-1-1 0 0 0,1 0-1 0 0,-1-1 1 0 0,0 0 0 0 0,0-1-1 0 0,-1-1 1 0 0,0-1-360 0 0,-11 10 15 0 0,-1-1 1 0 0,0 0-1 0 0,0 0 0 0 0,1 0 1 0 0,-1 0-1 0 0,0-1 0 0 0,0 1 1 0 0,0 0-1 0 0,1 0 0 0 0,-1-1 1 0 0,0 1-1 0 0,0-1 0 0 0,0 1 1 0 0,0-1-1 0 0,0 1 0 0 0,1-1 1 0 0,-1 0-1 0 0,0 0 0 0 0,-1 1 1 0 0,1-1-1 0 0,0 0 0 0 0,0 0 1 0 0,0 0-1 0 0,0 0 1 0 0,-1 0-1 0 0,1 0 0 0 0,0 0 1 0 0,-1 0-1 0 0,1 0 0 0 0,-1 0 1 0 0,1-1-1 0 0,-1 1 0 0 0,0 0 1 0 0,1 0-1 0 0,-1 0 0 0 0,0-1 1 0 0,0 1-1 0 0,0 0 0 0 0,0 0 1 0 0,0-1-1 0 0,0 1 0 0 0,0 0 1 0 0,0 0-1 0 0,-1-1 0 0 0,1 1 1 0 0,0 0-1 0 0,-1 0 0 0 0,1 0 1 0 0,-1 0-1 0 0,1-1 0 0 0,-1 1 1 0 0,0 0-1 0 0,1 0 1 0 0,-1 0-1 0 0,0 0 0 0 0,0 0 1 0 0,0 1-1 0 0,1-1 0 0 0,-1 0 1 0 0,0 0-1 0 0,0 0 0 0 0,0 1 1 0 0,-1-1-1 0 0,1 1 0 0 0,0-1 1 0 0,0 1-1 0 0,-1-1-15 0 0,-12-1 79 0 0,-1 0 0 0 0,1 2-1 0 0,-1-1 1 0 0,1 2 0 0 0,-1 0 0 0 0,1 1 0 0 0,0 0 0 0 0,-1 1-1 0 0,1 1 1 0 0,1 0 0 0 0,-1 1 0 0 0,0 0 0 0 0,1 1 0 0 0,0 1-1 0 0,1 0 1 0 0,-1 1 0 0 0,1 0-79 0 0,9-7-2 0 0,0 0-1 0 0,0 0 1 0 0,0 0-1 0 0,0 1 1 0 0,0-1 0 0 0,0 1-1 0 0,0 0 1 0 0,1 0-1 0 0,-1 0 1 0 0,1 0 0 0 0,-1 0-1 0 0,1 0 1 0 0,0 1-1 0 0,0-1 1 0 0,0 1-1 0 0,0 0 1 0 0,0-1 0 0 0,1 1-1 0 0,-1 0 1 0 0,1 0-1 0 0,0 0 1 0 0,0 0 0 0 0,0 0-1 0 0,0 0 1 0 0,0 1-1 0 0,1-1 1 0 0,-1 0 0 0 0,1 0-1 0 0,0 0 1 0 0,0 1-1 0 0,0-1 1 0 0,0 0-1 0 0,1 0 1 0 0,-1 1 0 0 0,1-1-1 0 0,0 0 1 0 0,0 0-1 0 0,0 0 1 0 0,0 0 0 0 0,1 0-1 0 0,-1 0 1 0 0,1 0-1 0 0,0-1 1 0 0,0 1-1 0 0,0 0 1 0 0,0-1 0 0 0,0 0-1 0 0,0 1 1 0 0,1-1-1 0 0,-1 0 1 0 0,1 0 0 0 0,0 0-1 0 0,-1-1 1 0 0,1 1-1 0 0,0-1 1 0 0,0 1 0 0 0,0-1-1 0 0,0 0 3 0 0,18 8-617 0 0,1-2 0 0 0,-1 0 0 0 0,1-1 0 0 0,0-2 0 0 0,1 0 0 0 0,-1-1 0 0 0,1-1 0 0 0,0-2 0 0 0,13 0 617 0 0,-8 0-1271 0 0</inkml:trace>
  <inkml:trace contextRef="#ctx0" brushRef="#br0" timeOffset="123788.393">19617 4916 1160 0 0,'-7'-1'123'0'0,"-1"0"0"0"0,1 1 0 0 0,0 0 0 0 0,0 0 0 0 0,0 0 0 0 0,0 1 0 0 0,0 0 0 0 0,0 1 0 0 0,0-1 0 0 0,0 1 0 0 0,1 0 0 0 0,-1 1 0 0 0,1 0 0 0 0,-1 0 0 0 0,1 0 1 0 0,0 1-1 0 0,0 0 0 0 0,0 0 0 0 0,1 1 0 0 0,-1-1 0 0 0,1 1 0 0 0,0 0 0 0 0,-2 4-123 0 0,-5 9 207 0 0,2 0 0 0 0,0 0 0 0 0,2 1 0 0 0,0 0 0 0 0,0 0 1 0 0,2 1-1 0 0,1 0 0 0 0,0 0 0 0 0,1 0 0 0 0,2 1 0 0 0,0-1 0 0 0,1 1 1 0 0,1 9-208 0 0,4-13-9 0 0,0-1-1 0 0,1 1 1 0 0,1-1 0 0 0,0 0 0 0 0,1 0 0 0 0,1-1 0 0 0,1 0 0 0 0,0 0 0 0 0,1-1 0 0 0,0 0 0 0 0,1-1-1 0 0,1 0 1 0 0,0 0 0 0 0,0-2 0 0 0,2 1 0 0 0,-1-2 0 0 0,1 0 0 0 0,1 0 0 0 0,0-2 0 0 0,3 2 9 0 0,98 37-3549 0 0,-81-40 2141 0 0</inkml:trace>
  <inkml:trace contextRef="#ctx0" brushRef="#br0" timeOffset="124437.738">20367 5159 860 0 0,'38'-63'3586'0'0,"-38"62"-3317"0"0,-2-11 286 0 0,-4 6-512 0 0,0 1-1 0 0,-1 0 1 0 0,1 0-1 0 0,-1 1 0 0 0,0 0 1 0 0,0 0-1 0 0,0 1 0 0 0,-1-1 1 0 0,1 2-1 0 0,-1-1 1 0 0,1 1-1 0 0,-1 0 0 0 0,0 1 1 0 0,0 0-1 0 0,0 0 0 0 0,0 0 1 0 0,0 1-1 0 0,0 1 0 0 0,0-1 1 0 0,0 1-1 0 0,0 1 1 0 0,0-1-1 0 0,0 1 0 0 0,1 1 1 0 0,-1-1-1 0 0,1 1 0 0 0,-1 1 1 0 0,1-1-1 0 0,0 1 1 0 0,0 0-1 0 0,1 1 0 0 0,-1 0 1 0 0,0 1-43 0 0,-3 3 114 0 0,1 1-1 0 0,0 0 1 0 0,1 0 0 0 0,0 1 0 0 0,1 0 0 0 0,0 1 0 0 0,1 0 0 0 0,0 0 0 0 0,1 0 0 0 0,0 0-1 0 0,1 1 1 0 0,0 0 0 0 0,1 0 0 0 0,0 0 0 0 0,1 0 0 0 0,1 0 0 0 0,0 13-114 0 0,1-23 12 0 0,0 1 1 0 0,1 0-1 0 0,0-1 1 0 0,-1 1-1 0 0,1 0 1 0 0,0-1-1 0 0,1 1 1 0 0,-1-1-1 0 0,1 0 1 0 0,-1 1-1 0 0,1-1 1 0 0,0 0-1 0 0,0 0 1 0 0,0 0 0 0 0,1 0-1 0 0,-1 0 1 0 0,1-1-1 0 0,0 1 1 0 0,0-1-1 0 0,-1 1 1 0 0,1-1-1 0 0,1 0 1 0 0,-1 0-1 0 0,0-1 1 0 0,0 1-1 0 0,1-1 1 0 0,-1 1-1 0 0,1-1 1 0 0,0 0-1 0 0,-1 0 1 0 0,1-1-1 0 0,-1 1 1 0 0,1-1-1 0 0,0 0 1 0 0,2 0-13 0 0,4 1 30 0 0,0-1 0 0 0,0 0 0 0 0,0 0 1 0 0,0-1-1 0 0,0-1 0 0 0,0 1 0 0 0,-1-2 0 0 0,1 1 0 0 0,-1-1 1 0 0,1-1-1 0 0,-1 0 0 0 0,8-4-30 0 0,-12 4-2 0 0,0 0 0 0 0,0 0 0 0 0,-1-1 1 0 0,0 0-1 0 0,0 1 0 0 0,0-1 0 0 0,0-1 1 0 0,-1 1-1 0 0,0 0 0 0 0,0-1 0 0 0,0 0 0 0 0,-1 0 1 0 0,1 1-1 0 0,-1-2 0 0 0,-1 1 0 0 0,1 0 0 0 0,-1 0 1 0 0,-1 0-1 0 0,1-1 0 0 0,-1 1 0 0 0,0 0 1 0 0,0-5 1 0 0,0 10 38 0 0,0 1-34 0 0,0 0-35 0 0,0 0 13 0 0,0-7 42 0 0,27 52 88 0 0,80 87-1449 0 0,1-86-4129 0 0,-94-44 4234 0 0</inkml:trace>
  <inkml:trace contextRef="#ctx0" brushRef="#br0" timeOffset="124703.345">20828 5062 1228 0 0,'87'-6'5907'0'0,"11"-8"-4157"0"0,131-8-3015 0 0,-133 22-3797 0 0,-94 0 3864 0 0</inkml:trace>
  <inkml:trace contextRef="#ctx0" brushRef="#br0" timeOffset="124984.094">20852 5261 928 0 0,'43'7'5302'0'0,"27"-16"-3934"0"0,-52 5-1001 0 0,163-15 1723 0 0,-12 2-2822 0 0,-60-8-4509 0 0,-102 22 3945 0 0,-3-2 66 0 0</inkml:trace>
  <inkml:trace contextRef="#ctx0" brushRef="#br0" timeOffset="125247.62">21293 4861 1260 0 0,'1'-2'126'0'0,"-1"1"0"0"0,0 0 0 0 0,-1-1 0 0 0,1 1 0 0 0,0 0 0 0 0,0-1 0 0 0,-1 1 0 0 0,1 0 1 0 0,0-1-1 0 0,-1 1 0 0 0,1 0 0 0 0,-1 0 0 0 0,0-1 0 0 0,1 1 0 0 0,-1 0 0 0 0,0 0 0 0 0,0 0 0 0 0,0 0 0 0 0,0 0 0 0 0,0 0 0 0 0,0 0 0 0 0,0 0 0 0 0,0 0 0 0 0,0 1 0 0 0,0-1 0 0 0,0 0 0 0 0,-1 1 0 0 0,1-1 0 0 0,0 1 0 0 0,0-1 1 0 0,-1 1-1 0 0,1 0 0 0 0,0-1 0 0 0,-1 1 0 0 0,1 0 0 0 0,0 0 0 0 0,-1 0 0 0 0,1 0 0 0 0,-1 0 0 0 0,1 0 0 0 0,0 0 0 0 0,-1 1 0 0 0,1-1 0 0 0,0 0 0 0 0,-1 1 0 0 0,1-1 0 0 0,0 1 0 0 0,0-1 0 0 0,0 1 0 0 0,-1 0 0 0 0,1 0 0 0 0,0-1 0 0 0,0 1 1 0 0,0 0-1 0 0,0 0 0 0 0,0 0 0 0 0,0 1-126 0 0,-52 62 956 0 0,39-35-749 0 0,2 1 1 0 0,1 1-1 0 0,1 0 0 0 0,1 0 1 0 0,2 1-1 0 0,1 0 0 0 0,2 0 1 0 0,0 10-208 0 0,3 99-813 0 0,2-77-5981 0 0,-1-63 5409 0 0</inkml:trace>
  <inkml:trace contextRef="#ctx0" brushRef="#br0" timeOffset="125666.026">21782 5021 1184 0 0,'-16'1'5191'0'0,"-17"12"-4123"0"0,25-7-921 0 0,-1 1 0 0 0,1-1 1 0 0,1 1-1 0 0,-1 1 1 0 0,1-1-1 0 0,0 1 0 0 0,1 1 1 0 0,-1-1-1 0 0,2 1 0 0 0,-1 0 1 0 0,1 0-1 0 0,1 1 1 0 0,0-1-1 0 0,0 1 0 0 0,1 0 1 0 0,0 0-1 0 0,1 1 0 0 0,0-1 1 0 0,0 0-1 0 0,1 1 1 0 0,1 6-148 0 0,2-10 16 0 0,1 0 0 0 0,0 0 0 0 0,1 0 0 0 0,0-1 0 0 0,0 1 0 0 0,0-1 0 0 0,1 0 0 0 0,-1-1 0 0 0,1 1 0 0 0,1-1 0 0 0,-1 0 0 0 0,1 0 0 0 0,0 0 0 0 0,0-1 0 0 0,1 0 0 0 0,-1 0 0 0 0,1-1 0 0 0,0 0 0 0 0,-1 0 0 0 0,2 0 0 0 0,-1-1 0 0 0,0 0 0 0 0,0 0 0 0 0,1-1 0 0 0,-1 0 0 0 0,1-1 0 0 0,-1 1 0 0 0,1-1 0 0 0,-1-1 0 0 0,1 1 0 0 0,-1-1 0 0 0,6-2-16 0 0,-5 5-63 0 0,0-2 0 0 0,0 1 0 0 0,0-1 0 0 0,0 0 0 0 0,0-1 0 0 0,0 0 0 0 0,0 0 0 0 0,0 0 0 0 0,0-1 0 0 0,0-1 0 0 0,0 1 0 0 0,-1-1 0 0 0,1-1 0 0 0,-1 1 0 0 0,0-1 0 0 0,0 0 0 0 0,0-1 0 0 0,0 0 0 0 0,-1 0 0 0 0,0 0 0 0 0,0-1 0 0 0,0 0 0 0 0,-1 0 0 0 0,0 0 0 0 0,0-1 0 0 0,-1 0 0 0 0,1 0 0 0 0,-1 0 0 0 0,-1 0 0 0 0,0 0 0 0 0,0-1 0 0 0,1-1 62 0 0,-9-1-45 0 0,1 0 0 0 0,-1 0-1 0 0,0 1 1 0 0,-1 0-1 0 0,0 0 1 0 0,-1 0-1 0 0,0 1 1 0 0,0 0-1 0 0,-1 0 1 0 0,1 1 0 0 0,-2 0-1 0 0,1 1 1 0 0,-1-1-1 0 0,0 2 1 0 0,0-1-1 0 0,-1 1 1 0 0,0 1-1 0 0,-10-4 47 0 0,2 0-137 0 0,-31-14-810 0 0,35 3-2538 0 0,14 18 2761 0 0</inkml:trace>
  <inkml:trace contextRef="#ctx0" brushRef="#br0" timeOffset="125963.718">22188 4780 2572 0 0,'114'177'4986'0'0,"-101"-149"-4617"0"0,-1 1 0 0 0,-1 0 0 0 0,-1 1 1 0 0,-2 0-1 0 0,-1 0 0 0 0,-2 1 0 0 0,-1 0 1 0 0,-1-1-1 0 0,-1 12-369 0 0,-3-12 30 0 0,-2 0 0 0 0,0 0 1 0 0,-2 0-1 0 0,-1 0 0 0 0,-2-1 0 0 0,-1 0 1 0 0,-1-1-1 0 0,-1 1 0 0 0,-1-2 0 0 0,-5 5-30 0 0,11-20-499 0 0,-1 0-1 0 0,-1-1 1 0 0,0 1-1 0 0,-1-2 0 0 0,0 1 1 0 0,0-1-1 0 0,-1-1 0 0 0,0 1 1 0 0,-1-2-1 0 0,0 0 1 0 0,-1 0-1 0 0,1-1 0 0 0,-1 0 1 0 0,-1-1-1 0 0,-1 1 500 0 0,-15 0-1293 0 0,13-6 89 0 0</inkml:trace>
  <inkml:trace contextRef="#ctx0" brushRef="#br0" timeOffset="247598.33">145 6857 1080 0 0,'3'-34'2826'0'0,"15"0"-618"0"0,-20 54 96 0 0,-14 106-2143 0 0,6-1-1 0 0,5 1 1 0 0,5 3-161 0 0,0-127-209 0 0,-1 12-4618 0 0,-1-17 3398 0 0,-1-1-30 0 0</inkml:trace>
  <inkml:trace contextRef="#ctx0" brushRef="#br0" timeOffset="248191.306">161 6926 1348 0 0,'1'-18'217'0'0,"0"-1"-1"0"0,2 0 1 0 0,0 1 0 0 0,1 0-1 0 0,1-1 1 0 0,1 2 0 0 0,1-1-1 0 0,0 1 1 0 0,1 0-1 0 0,1 0 1 0 0,0 1 0 0 0,1 0-1 0 0,1 1 1 0 0,1 0 0 0 0,0 0-1 0 0,1 2 1 0 0,0-1-1 0 0,1 2 1 0 0,1 0 0 0 0,0 1-1 0 0,0 0 1 0 0,1 1 0 0 0,6-3-217 0 0,-20 12 4 0 0,-1 0 1 0 0,1 1 0 0 0,0-1 0 0 0,-1 0-1 0 0,1 0 1 0 0,0 1 0 0 0,0-1 0 0 0,0 1 0 0 0,-1-1-1 0 0,1 1 1 0 0,0 0 0 0 0,0 0 0 0 0,0 0-1 0 0,0 0 1 0 0,0 0 0 0 0,-1 0 0 0 0,1 0-1 0 0,0 1 1 0 0,0-1 0 0 0,0 1 0 0 0,0-1-1 0 0,-1 1 1 0 0,1 0 0 0 0,0 0 0 0 0,-1-1 0 0 0,1 1-1 0 0,0 0 1 0 0,-1 1 0 0 0,1-1 0 0 0,-1 0-1 0 0,0 0 1 0 0,1 1 0 0 0,-1-1 0 0 0,0 1-1 0 0,0-1 1 0 0,0 1 0 0 0,0-1 0 0 0,0 1 0 0 0,0 0-1 0 0,0-1 1 0 0,-1 1 0 0 0,1 0 0 0 0,0 0-1 0 0,-1 0 1 0 0,0-1 0 0 0,1 1 0 0 0,-1 0-1 0 0,0 0 1 0 0,0 0 0 0 0,0 0 0 0 0,0 1-5 0 0,-15 91 77 0 0,-3-59 28 0 0,0-1-1 0 0,-2-1 0 0 0,-2-1 0 0 0,-1-1 0 0 0,-1-1 1 0 0,-2 0-1 0 0,-1-3 0 0 0,-1 0 0 0 0,-1-1 1 0 0,-1-2-1 0 0,-2-1 0 0 0,-14 7-104 0 0,45-29 20 0 0,0 1 1 0 0,0-1-1 0 0,0 1 0 0 0,0-1 1 0 0,0 0-1 0 0,-1 1 0 0 0,1-1 1 0 0,-1 0-1 0 0,1 0 0 0 0,-1 0 0 0 0,1 0 1 0 0,-1 0-1 0 0,0 0 0 0 0,1 0 1 0 0,-1-1-1 0 0,0 1 0 0 0,0-1 1 0 0,0 1-1 0 0,1-1 0 0 0,-1 0 1 0 0,0 0-1 0 0,0 0 0 0 0,0 0 0 0 0,0 0 1 0 0,0 0-1 0 0,1 0 0 0 0,-1 0 1 0 0,0-1-1 0 0,0 1 0 0 0,0-1 1 0 0,1 1-1 0 0,-1-1 0 0 0,0 0 1 0 0,0 0-1 0 0,1 0 0 0 0,-1 0 1 0 0,1 0-1 0 0,-1 0 0 0 0,1 0 0 0 0,-1 0 1 0 0,1-1-1 0 0,0 1 0 0 0,0 0 1 0 0,-1-1-1 0 0,1 1 0 0 0,0-1 1 0 0,0 1-1 0 0,1-1 0 0 0,-1 0 1 0 0,0 0-1 0 0,0 1 0 0 0,1-1 0 0 0,-1 0 1 0 0,1 0-1 0 0,0 0 0 0 0,-1 1 1 0 0,1-1-1 0 0,0 0 0 0 0,0 0 1 0 0,0 0-1 0 0,0 0 0 0 0,1 0 1 0 0,-1 1-1 0 0,0-1 0 0 0,1-1-20 0 0,0 2 3 0 0,1-1 0 0 0,-1 1 0 0 0,0 0 0 0 0,1 0 0 0 0,-1 0 0 0 0,1 1 0 0 0,-1-1-1 0 0,1 0 1 0 0,-1 1 0 0 0,1-1 0 0 0,0 0 0 0 0,-1 1 0 0 0,1 0 0 0 0,0-1 0 0 0,-1 1 0 0 0,1 0 0 0 0,0 0 0 0 0,-1 0 0 0 0,1 0-1 0 0,0 0 1 0 0,0 1 0 0 0,-1-1 0 0 0,1 0 0 0 0,-1 1 0 0 0,1-1 0 0 0,0 1 0 0 0,-1 0 0 0 0,1-1 0 0 0,-1 1 0 0 0,1 0-1 0 0,-1 0 1 0 0,1 0 0 0 0,-1 0 0 0 0,0 0 0 0 0,0 0 0 0 0,1 1 0 0 0,-1-1 0 0 0,0 0 0 0 0,0 0 0 0 0,0 1 0 0 0,0-1-1 0 0,0 1 1 0 0,-1-1 0 0 0,1 1 0 0 0,0 0 0 0 0,-1-1 0 0 0,1 1 0 0 0,-1-1 0 0 0,1 1 0 0 0,-1 0 0 0 0,0-1 0 0 0,0 1 0 0 0,0 0-1 0 0,0 0-2 0 0,10 11 8 0 0,27 30-845 0 0,3-2 1 0 0,1-1 0 0 0,2-2-1 0 0,36 24 837 0 0,-40-34-2699 0 0,-26-16 1269 0 0</inkml:trace>
  <inkml:trace contextRef="#ctx0" brushRef="#br0" timeOffset="248735.788">413 7131 848 0 0,'65'-8'3318'0'0,"78"-54"-2140"0"0,-140 60-1172 0 0,0 0 0 0 0,-1 0 0 0 0,1 0-1 0 0,0-1 1 0 0,-1 0 0 0 0,1 1-1 0 0,-1-1 1 0 0,0 0 0 0 0,0 0-1 0 0,0 0 1 0 0,0 0 0 0 0,-1 0 0 0 0,1-1-1 0 0,-1 1 1 0 0,0 0 0 0 0,0-1-1 0 0,0 1 1 0 0,0-1 0 0 0,-1 1-1 0 0,1-1 1 0 0,-1 0 0 0 0,0 1 0 0 0,0-1-1 0 0,0 1 1 0 0,0-1 0 0 0,-1 0-1 0 0,0 1 1 0 0,0-1 0 0 0,0 1-1 0 0,0-1 1 0 0,0 1 0 0 0,0 0-1 0 0,-1 0 1 0 0,0-1 0 0 0,0 1 0 0 0,0 0-1 0 0,0 0 1 0 0,0 0 0 0 0,0 1-1 0 0,-1-1 1 0 0,1 1 0 0 0,-1-1-1 0 0,0 1 1 0 0,0 0 0 0 0,0 0 0 0 0,0 0-1 0 0,0 0 1 0 0,0 1 0 0 0,0-1-1 0 0,-1 1 1 0 0,1 0 0 0 0,-1 0-1 0 0,1 0 1 0 0,-1 0 0 0 0,1 0-1 0 0,-1 1 1 0 0,0 0-6 0 0,-5-1 28 0 0,-1 1 1 0 0,0 0-1 0 0,1 0 0 0 0,-1 1 0 0 0,1 0 1 0 0,-1 1-1 0 0,1 0 0 0 0,0 1 0 0 0,0 0 1 0 0,0 0-1 0 0,0 1 0 0 0,0 0 0 0 0,1 0 1 0 0,0 1-1 0 0,0 0 0 0 0,0 1 0 0 0,0 0 1 0 0,1 0-1 0 0,0 1 0 0 0,0-1 0 0 0,1 2 1 0 0,0-1-1 0 0,0 1 0 0 0,1-1 0 0 0,-1 2 1 0 0,2-1-1 0 0,-1 0 0 0 0,1 1 0 0 0,1 0 1 0 0,0 0-1 0 0,0 0 0 0 0,0 0 0 0 0,1 1 1 0 0,1-1-1 0 0,0 1 0 0 0,0-1 0 0 0,1 1 1 0 0,0-1-1 0 0,0 1 0 0 0,1-1 0 0 0,0 1 1 0 0,1-1-1 0 0,0 1 0 0 0,1-1 0 0 0,0 0 1 0 0,3 6-29 0 0,2-8-104 0 0,0 0 1 0 0,1 0-1 0 0,0-1 1 0 0,0-1-1 0 0,0 0 1 0 0,1 0-1 0 0,0 0 0 0 0,0-2 1 0 0,0 1-1 0 0,0-1 1 0 0,1 0-1 0 0,-1-1 1 0 0,1-1-1 0 0,0 1 1 0 0,-1-2-1 0 0,1 1 1 0 0,0-2-1 0 0,0 1 1 0 0,0-1 103 0 0,72-16-2564 0 0,-49 4 1174 0 0</inkml:trace>
  <inkml:trace contextRef="#ctx0" brushRef="#br0" timeOffset="249183.519">1055 6938 1268 0 0,'-18'2'311'0'0,"0"1"1"0"0,0 1-1 0 0,0 0 0 0 0,0 1 0 0 0,1 1 1 0 0,-1 1-1 0 0,2 0 0 0 0,-1 1 0 0 0,1 1 1 0 0,0 1-1 0 0,1 0 0 0 0,-11 10-311 0 0,-12 61 1109 0 0,40-77-1096 0 0,0 0 0 0 0,0 0 0 0 0,1 0 1 0 0,-1 0-1 0 0,1 0 0 0 0,0 0 0 0 0,0 0 0 0 0,0-1 0 0 0,0 1 1 0 0,1-1-1 0 0,0 0 0 0 0,-1 0 0 0 0,1-1 0 0 0,0 1 0 0 0,0-1 1 0 0,1 0-1 0 0,-1 0 0 0 0,0 0 0 0 0,1 0 0 0 0,-1-1 0 0 0,1 1 1 0 0,-1-1-1 0 0,1-1 0 0 0,4 1-13 0 0,9 2-317 0 0,1-2 1 0 0,0 0 0 0 0,-1-1-1 0 0,1 0 1 0 0,0-2-1 0 0,0 0 1 0 0,-1-2-1 0 0,0 0 1 0 0,1 0 0 0 0,-1-2 316 0 0,12-4-1320 0 0</inkml:trace>
  <inkml:trace contextRef="#ctx0" brushRef="#br0" timeOffset="250065.242">1293 6987 1100 0 0,'-8'0'126'0'0,"-1"2"-1"0"0,0 0 1 0 0,0 0-1 0 0,0 0 1 0 0,1 1 0 0 0,-1 0-1 0 0,1 1 1 0 0,0 0-1 0 0,0 0 1 0 0,0 1-1 0 0,1 0 1 0 0,-1 0-1 0 0,1 1 1 0 0,0 0 0 0 0,1 0-1 0 0,0 0 1 0 0,0 1-1 0 0,0 0 1 0 0,0 0-1 0 0,1 1 1 0 0,1 0 0 0 0,-1-1-1 0 0,1 2 1 0 0,-1 3-126 0 0,4-10 132 0 0,1-2-19 0 0,14 16 254 0 0,-9-15-314 0 0,0 0-1 0 0,0 0 0 0 0,1 0 1 0 0,-1-1-1 0 0,1 0 0 0 0,-1 0 1 0 0,0 0-1 0 0,1-1 0 0 0,-1 0 1 0 0,0 0-1 0 0,1 0 0 0 0,-1-1 1 0 0,0 0-1 0 0,0 0 0 0 0,0 0 1 0 0,0 0-1 0 0,0-1 0 0 0,1-1-52 0 0,0 1 70 0 0,57-34 788 0 0,-63 37-811 0 0,0 0-21 0 0,0 0 0 0 0,0 0-64 0 0,0 0 40 0 0,2 4-17 0 0,-1 0 1 0 0,1-1 0 0 0,0 1 0 0 0,1 0 0 0 0,-1-1-1 0 0,1 1 1 0 0,-1-1 0 0 0,1 0 0 0 0,0 0 0 0 0,0 0-1 0 0,1-1 1 0 0,-1 1 0 0 0,1-1 0 0 0,-1 1 0 0 0,1-1 0 0 0,0 0-1 0 0,-1-1 1 0 0,1 1 0 0 0,0-1 0 0 0,0 1 0 0 0,0-1-1 0 0,1 0 1 0 0,-1-1 0 0 0,0 1 0 0 0,0-1 0 0 0,0 1-1 0 0,1-1 1 0 0,-1-1 14 0 0,7 1-45 0 0,-1-1 0 0 0,1-1 0 0 0,-1 0 0 0 0,0 0 0 0 0,0-1 0 0 0,0-1 0 0 0,0 1 0 0 0,0-1 0 0 0,-1-1 0 0 0,1 0 0 0 0,-1 0 0 0 0,0-1 0 0 0,-1 0 0 0 0,0-1 0 0 0,0 0 0 0 0,0 0 0 0 0,-1-1 0 0 0,0 0 0 0 0,0 0 0 0 0,-1 0 0 0 0,0-1 0 0 0,0 0 0 0 0,-1 0 0 0 0,0-1 0 0 0,-1 1 0 0 0,0-1 0 0 0,-1 0 0 0 0,0 0 0 0 0,0 0 0 0 0,-1-1 0 0 0,0 1 0 0 0,-1-2 45 0 0,38-174 2094 0 0,-61 198-1957 0 0,14 8-80 0 0,0 1 0 0 0,2 0-1 0 0,0 0 1 0 0,1 0 0 0 0,2 1 0 0 0,0-1 0 0 0,1 1-1 0 0,1 0 1 0 0,1 0 0 0 0,2 7-57 0 0,-3-22 25 0 0,0 1 1 0 0,1-1-1 0 0,0 1 1 0 0,1-1-1 0 0,0 1 1 0 0,0-1-1 0 0,0 1 1 0 0,1-1-1 0 0,0 0 1 0 0,0 0-1 0 0,1 0 1 0 0,0 0-1 0 0,1 0 0 0 0,-1-1 1 0 0,1 1-1 0 0,0-1 1 0 0,1 0-1 0 0,-1 0 1 0 0,1 0-1 0 0,1-1 1 0 0,-1 0-1 0 0,1 0 1 0 0,0 0-1 0 0,0-1 1 0 0,0 1-1 0 0,0-2 0 0 0,1 1 1 0 0,0-1-1 0 0,0 0 1 0 0,0 0-1 0 0,0 0 1 0 0,6 0-26 0 0,-7-3-34 0 0,1 0 0 0 0,-1-1 0 0 0,1 0 0 0 0,0 0 0 0 0,-1 0 0 0 0,0-1 0 0 0,1 0 0 0 0,-1-1 0 0 0,0 1 0 0 0,0-1 0 0 0,0 0 0 0 0,0 0 1 0 0,-1-1-1 0 0,1 0 0 0 0,-1 0 0 0 0,0 0 0 0 0,0-1 0 0 0,0 1 0 0 0,-1-1 0 0 0,0 0 0 0 0,0-1 0 0 0,0 1 0 0 0,0-1 0 0 0,-1 1 0 0 0,0-1 0 0 0,0 0 0 0 0,0-1 0 0 0,-1 1 0 0 0,0 0 0 0 0,-1-1 1 0 0,1 0 33 0 0,19-216-1041 0 0,-21 204 1100 0 0,-45-146 2994 0 0,29 212-1867 0 0,25 238-1899 0 0,-22-68-5815 0 0,3-187 5209 0 0</inkml:trace>
  <inkml:trace contextRef="#ctx0" brushRef="#br0" timeOffset="254340.202">13 7615 1048 0 0,'0'0'362'0'0,"-13"5"1854"0"0,21 0-2161 0 0,-1-1 1 0 0,1 0-1 0 0,-1-1 0 0 0,1 1 1 0 0,0-2-1 0 0,0 1 1 0 0,1-1-1 0 0,-1 0 1 0 0,0-1-1 0 0,1 1 0 0 0,-1-2 1 0 0,1 1-1 0 0,0-1 1 0 0,-1-1-1 0 0,1 0 1 0 0,-1 0-1 0 0,0 0 0 0 0,1-1-55 0 0,34 0 97 0 0,705 2 573 0 0,-303-7-674 0 0,313 8 640 0 0,-531-21-372 0 0,508-36 733 0 0,-131 9-492 0 0,-451 47-32 0 0,-152 0-557 0 0,12-31-4364 0 0,-21 17 3221 0 0,-5 1 25 0 0</inkml:trace>
  <inkml:trace contextRef="#ctx0" brushRef="#br0" timeOffset="255868.965">3386 7108 964 0 0,'0'0'260'0'0,"5"-2"7621"0"0,-3 3-7477 0 0,2-6 396 0 0,-52-5-2192 0 0,37 2-4317 0 0,10 4 4225 0 0</inkml:trace>
  <inkml:trace contextRef="#ctx0" brushRef="#br0" timeOffset="270074.696">2364 6673 964 0 0,'0'0'439'0'0,"3"-15"508"0"0,33-17 584 0 0,-34 34-1500 0 0,-1-1 0 0 0,0 0-1 0 0,0 0 1 0 0,0 0 0 0 0,0 1 0 0 0,0-1 0 0 0,0 0 0 0 0,-1 1-1 0 0,1-1 1 0 0,0 1 0 0 0,-1-1 0 0 0,1 1 0 0 0,-1-1-1 0 0,0 1 1 0 0,1-1 0 0 0,-1 1 0 0 0,0-1 0 0 0,0 1 0 0 0,0 0-1 0 0,0-1 1 0 0,0 1 0 0 0,0-1 0 0 0,0 1 0 0 0,-1 0 0 0 0,1-1-1 0 0,-1 1 1 0 0,1-1 0 0 0,-1 1 0 0 0,1-1 0 0 0,-1 1-1 0 0,0-1 1 0 0,0 0 0 0 0,0 1 0 0 0,0-1 0 0 0,0 0 0 0 0,0 0-1 0 0,0 0 1 0 0,0 1 0 0 0,0-1 0 0 0,0 0 0 0 0,-1-1-1 0 0,0 2-30 0 0,0 3 102 0 0,-65 263 1105 0 0,-16 83-18 0 0,71-268-481 0 0,76-59-396 0 0,259-18-375 0 0,-322-6-103 0 0,-1 0-55 0 0,0 0-7 0 0,0 0-16 0 0,9 13-2185 0 0,-15-16 65 0 0,3 1 930 0 0</inkml:trace>
  <inkml:trace contextRef="#ctx0" brushRef="#br0" timeOffset="270414.775">2274 7171 1316 0 0,'201'-2'3862'0'0,"3"0"-4277"0"0,-196-7-2184 0 0,-11 7 1783 0 0</inkml:trace>
  <inkml:trace contextRef="#ctx0" brushRef="#br0" timeOffset="270804.362">2348 6731 1416 0 0,'75'-17'901'0'0,"1"3"1"0"0,1 3-1 0 0,-1 4 0 0 0,28 2-901 0 0,-139 25-1739 0 0,30-19 509 0 0</inkml:trace>
  <inkml:trace contextRef="#ctx0" brushRef="#br0" timeOffset="271226.559">3177 6853 1228 0 0,'0'1'87'0'0,"-1"-1"0"0"0,1 0 1 0 0,0 1-1 0 0,-1-1 0 0 0,1 1 0 0 0,-1-1 0 0 0,1 1 0 0 0,0-1 0 0 0,-1 0 1 0 0,1 1-1 0 0,-1-1 0 0 0,1 0 0 0 0,-1 1 0 0 0,1-1 0 0 0,-1 0 0 0 0,1 0 1 0 0,-1 1-1 0 0,1-1 0 0 0,-1 0 0 0 0,0 0 0 0 0,1 0 0 0 0,-1 0 0 0 0,1 0 1 0 0,-1 0-1 0 0,0 0 0 0 0,1 0 0 0 0,-1 0 0 0 0,1 0 0 0 0,-1 0 1 0 0,1 0-1 0 0,-1 0 0 0 0,1 0 0 0 0,-1-1 0 0 0,0 1 0 0 0,1 0 0 0 0,-1 0 1 0 0,1-1-1 0 0,-1 1 0 0 0,1 0 0 0 0,-1-1 0 0 0,1 1 0 0 0,0-1 0 0 0,-1 1 1 0 0,1 0-1 0 0,-1-1 0 0 0,1 1 0 0 0,0-1 0 0 0,-1 1 0 0 0,1-1 0 0 0,0 1 1 0 0,0-1-1 0 0,-1 1 0 0 0,1-1 0 0 0,0 1 0 0 0,0-1 0 0 0,0 0 1 0 0,0 1-1 0 0,0-1 0 0 0,0 1 0 0 0,0-1 0 0 0,0 0 0 0 0,0 0-87 0 0,-31 42 319 0 0,-123 318 919 0 0,144-341-1454 0 0,-33 28-5138 0 0,37-44 3812 0 0</inkml:trace>
  <inkml:trace contextRef="#ctx0" brushRef="#br0" timeOffset="271551.063">2846 6887 1452 0 0,'0'0'125'0'0,"0"0"0"0"0,1 0 1 0 0,-1 0-1 0 0,0 0 0 0 0,0 0 0 0 0,1-1 0 0 0,-1 1 1 0 0,0 0-1 0 0,0 0 0 0 0,1 0 0 0 0,-1-1 0 0 0,0 1 0 0 0,0 0 1 0 0,0 0-1 0 0,1-1 0 0 0,-1 1 0 0 0,0 0 0 0 0,0 0 0 0 0,0-1 1 0 0,0 1-1 0 0,0 0 0 0 0,1-1 0 0 0,-1 1 0 0 0,0 0 0 0 0,0-1 1 0 0,0 1-1 0 0,0 0 0 0 0,0-1 0 0 0,0 1 0 0 0,0 0 1 0 0,0-1-1 0 0,0 1 0 0 0,0 0 0 0 0,0-1 0 0 0,-1 1 0 0 0,1 0 1 0 0,0 0-1 0 0,0-1 0 0 0,0 1 0 0 0,0 0 0 0 0,0-1 0 0 0,-1 1 1 0 0,1 0-126 0 0,32 12 818 0 0,238 158 1299 0 0,-133-9-3509 0 0,-128-138-129 0 0,-8-13-1659 0 0,-1-8 1755 0 0</inkml:trace>
  <inkml:trace contextRef="#ctx0" brushRef="#br0" timeOffset="272003.916">3543 6845 1516 0 0,'5'-7'4859'0'0,"13"-21"-2563"0"0,-85 2-1285 0 0,66 26-1153 0 0,1 0-30 0 0,0 0-36 0 0,0 0-39 0 0,-1 13-5408 0 0,1-10 4353 0 0</inkml:trace>
  <inkml:trace contextRef="#ctx0" brushRef="#br0" timeOffset="272333.611">3532 7182 1392 0 0,'-42'-13'6348'0'0,"12"6"-6546"0"0,46 4-3505 0 0,-10 3 2324 0 0,-2-1-37 0 0</inkml:trace>
  <inkml:trace contextRef="#ctx0" brushRef="#br0" timeOffset="273093.468">4310 6686 1404 0 0,'3'-38'6633'0'0,"-3"39"-5667"0"0,-4 21-988 0 0,-42 415 665 0 0,43-341-1060 0 0,-1-99-6166 0 0,0-3 5131 0 0</inkml:trace>
  <inkml:trace contextRef="#ctx0" brushRef="#br0" timeOffset="273635.103">4291 6590 1312 0 0,'-88'129'4306'0'0,"-114"155"-243"0"0,201-282-4028 0 0,0 0 0 0 0,0 0 0 0 0,0-1 0 0 0,0 1 0 0 0,0 0 0 0 0,0 0 0 0 0,0 0 1 0 0,1 0-1 0 0,-1 0 0 0 0,1 0 0 0 0,0 0 0 0 0,-1 1 0 0 0,1-1 0 0 0,0 0 0 0 0,0 0 0 0 0,0 0 0 0 0,0 0 0 0 0,1 0 0 0 0,-1 0 1 0 0,1 0-1 0 0,-1 1 0 0 0,1-1 0 0 0,0 0 0 0 0,-1-1 0 0 0,1 1 0 0 0,0 0 0 0 0,0 0 0 0 0,1 0 0 0 0,-1 0 0 0 0,0-1 0 0 0,1 1 1 0 0,-1-1-1 0 0,1 1 0 0 0,-1-1 0 0 0,1 1 0 0 0,-1-1 0 0 0,1 0 0 0 0,0 0 0 0 0,0 0 0 0 0,0 0 0 0 0,0 0 0 0 0,0 0 0 0 0,0 0 1 0 0,0-1-1 0 0,0 1 0 0 0,0-1 0 0 0,0 1 0 0 0,2-1-35 0 0,120 8 471 0 0,-102-8-303 0 0,156-23-350 0 0,-39 3-2011 0 0,-115-3-4814 0 0,-24 19 5533 0 0</inkml:trace>
  <inkml:trace contextRef="#ctx0" brushRef="#br0" timeOffset="274307.921">4195 6436 1160 0 0,'-21'0'242'0'0,"1"0"1"0"0,-1 1-1 0 0,1 2 0 0 0,0 0 0 0 0,0 1 0 0 0,0 1 1 0 0,0 0-1 0 0,1 2 0 0 0,0 0 0 0 0,0 2 1 0 0,1 0-1 0 0,0 1 0 0 0,1 0 0 0 0,0 2 0 0 0,0 0 1 0 0,1 1-1 0 0,1 0 0 0 0,0 1 0 0 0,1 1 1 0 0,1 0-1 0 0,0 1 0 0 0,1 1 0 0 0,1 0 0 0 0,0 0 1 0 0,1 1-1 0 0,1 0 0 0 0,1 1-242 0 0,0 5 194 0 0,2 0 0 0 0,0 0 0 0 0,2 0 0 0 0,0 1 0 0 0,2-1 1 0 0,0 1-1 0 0,2 0 0 0 0,1-1 0 0 0,1 7-194 0 0,1-10 67 0 0,0 0-1 0 0,2 0 1 0 0,0-1 0 0 0,1 0-1 0 0,1 0 1 0 0,1 0 0 0 0,1-1-1 0 0,0 0 1 0 0,2-1 0 0 0,0 0-1 0 0,1 0 1 0 0,1-1 0 0 0,0-1-1 0 0,1 0 1 0 0,1-1 0 0 0,0-1-1 0 0,2 0 1 0 0,-1-1 0 0 0,1-1-1 0 0,1 0 1 0 0,0-1 0 0 0,1-1-1 0 0,0-1 1 0 0,0-1 0 0 0,12 3-67 0 0,-8-5 35 0 0,1-1-1 0 0,0-1 1 0 0,0-1 0 0 0,1-1 0 0 0,-1-1 0 0 0,0-1 0 0 0,0-2 0 0 0,1 0-1 0 0,-1-1 1 0 0,0-2 0 0 0,-1 0 0 0 0,1-2 0 0 0,-1 0 0 0 0,7-5-35 0 0,-17 7-27 0 0,0-1 1 0 0,-1 0-1 0 0,1-1 1 0 0,-1-1-1 0 0,0 0 1 0 0,-1-1-1 0 0,0 0 1 0 0,0 0-1 0 0,-1-1 0 0 0,0-1 1 0 0,-1 0-1 0 0,0 0 1 0 0,-1 0-1 0 0,0-1 1 0 0,-1-1-1 0 0,0 1 1 0 0,-1-1-1 0 0,-1 0 1 0 0,0-1-1 0 0,0 1 1 0 0,-1-1-1 0 0,-1 0 1 0 0,-1 0-1 0 0,2-12 27 0 0,-4 10-25 0 0,0 0 1 0 0,-1 0-1 0 0,-1 0 0 0 0,0 0 1 0 0,-2 0-1 0 0,1 1 0 0 0,-2-1 1 0 0,0 1-1 0 0,-1 0 0 0 0,0 0 1 0 0,-8-11 24 0 0,2 8-56 0 0,-1 0 0 0 0,-1 1 1 0 0,-1 1-1 0 0,0 0 0 0 0,-1 0 1 0 0,-1 2-1 0 0,0 0 0 0 0,-1 1 1 0 0,-1 1-1 0 0,0 1 1 0 0,0 0-1 0 0,-1 2 0 0 0,0 0 1 0 0,-1 1-1 0 0,-11-2 56 0 0,-9-1-968 0 0,7 3-3129 0 0,34 8 2684 0 0,0 0 32 0 0</inkml:trace>
  <inkml:trace contextRef="#ctx0" brushRef="#br0" timeOffset="276481.262">5372 6987 1540 0 0,'0'0'1158'0'0,"0"0"-92"0"0,3-15 2388 0 0,39-15 863 0 0,-42 29-4280 0 0,-5 6-4974 0 0,-25 18 2458 0 0,11-11 1219 0 0,-1-2 36 0 0</inkml:trace>
  <inkml:trace contextRef="#ctx0" brushRef="#br0" timeOffset="276669.585">5318 7284 1508 0 0,'6'3'900'0'0,"-4"-2"-68"0"0,1 1-108 0 0,3-1-96 0 0,-4 1-68 0 0,1-1-39 0 0,4-1-81 0 0,-6 0-104 0 0,4 0-224 0 0,-2 2-188 0 0,2-2-4 0 0,0 1-708 0 0,-4 1-609 0 0,4-2 49 0 0,-3-2 16 0 0</inkml:trace>
  <inkml:trace contextRef="#ctx0" brushRef="#br0" timeOffset="278791.305">6223 6922 924 0 0,'0'0'606'0'0,"0"0"4"0"0,0 0-28 0 0,4-21 1865 0 0,15-36 241 0 0,-19 57-2558 0 0,0 0-10 0 0,0 0 6 0 0,0 0 0 0 0,-4-22 292 0 0,-6 135-209 0 0,8-73-147 0 0,1 0 0 0 0,2 0 0 0 0,2 0 1 0 0,2-1-1 0 0,1 1 0 0 0,2-1 0 0 0,10 27-62 0 0,1 25-1752 0 0,-19-90 481 0 0,-14-3-1481 0 0,-3-5 1410 0 0,-2-7-14 0 0</inkml:trace>
  <inkml:trace contextRef="#ctx0" brushRef="#br0" timeOffset="279054.478">6063 6799 1684 0 0,'8'-36'3066'0'0,"48"-3"-2069"0"0,-13 21-663 0 0,-1 3 0 0 0,2 1 0 0 0,0 2 1 0 0,0 1-1 0 0,1 3 0 0 0,14 1-334 0 0,162-6-5408 0 0,-210 13 4080 0 0</inkml:trace>
  <inkml:trace contextRef="#ctx0" brushRef="#br0" timeOffset="279537.994">6145 7009 1312 0 0,'10'6'3497'0'0,"31"-9"-3131"0"0,-38 2-112 0 0,492-41 1587 0 0,-397 42-1786 0 0,-97 0-17 0 0,-1 0-18 0 0,0 0 8 0 0,11 12 398 0 0,-13-7-362 0 0,0 0 0 0 0,1 1 0 0 0,0 0 0 0 0,0-1 0 0 0,0 1 0 0 0,1 0 0 0 0,-1-1-1 0 0,1 1 1 0 0,1 0 0 0 0,-1 0 0 0 0,1-1 0 0 0,0 1 0 0 0,0-1 0 0 0,1 1 0 0 0,0-1-1 0 0,0 1 1 0 0,0-1 0 0 0,2 3-64 0 0,13 68-3171 0 0,-32-65 377 0 0,6-11 1384 0 0</inkml:trace>
  <inkml:trace contextRef="#ctx0" brushRef="#br0" timeOffset="279818.05">6819 6809 1332 0 0,'1'-3'1076'0'0,"1"-1"-196"0"0,0-1-204 0 0,-2 1-76 0 0,0-1-52 0 0,0 2-27 0 0,0 0-125 0 0,0-1 12 0 0,0 1-184 0 0,0 1-152 0 0,0-1-164 0 0,0 2 8 0 0,1-2-608 0 0,1 1 63 0 0,-2 1-771 0 0,1-2 44 0 0,1 3 48 0 0</inkml:trace>
  <inkml:trace contextRef="#ctx0" brushRef="#br0" timeOffset="280764.779">6979 6887 1228 0 0,'42'51'4263'0'0,"27"95"-3403"0"0,-49-33 1771 0 0,14-185-2548 0 0,57-84-1176 0 0,-89 156 1062 0 0,1-1-1 0 0,0 0 1 0 0,-1 1-1 0 0,1 0 1 0 0,0 0-1 0 0,-1 0 1 0 0,1 0-1 0 0,0 0 1 0 0,0 0-1 0 0,-1 1 1 0 0,1-1-1 0 0,-1 1 1 0 0,1 0-1 0 0,0 0 1 0 0,-1 0-1 0 0,1 0 1 0 0,-1 0-1 0 0,0 0 1 0 0,1 1-1 0 0,-1-1 1 0 0,0 1-1 0 0,0 0 1 0 0,0-1-1 0 0,0 1 1 0 0,0 0-1 0 0,0 0 1 0 0,-1 1-1 0 0,1-1 1 0 0,-1 0-1 0 0,1 0 1 0 0,-1 1-1 0 0,0-1 1 0 0,0 1-1 0 0,0-1 1 0 0,0 1-1 0 0,0-1 1 0 0,-1 1-1 0 0,1 0 1 0 0,-1-1-1 0 0,0 1 1 0 0,1 0-1 0 0,-1 1 32 0 0,11 18-56 0 0,-4-14-22 0 0,-1 1 0 0 0,1-1-1 0 0,1 0 1 0 0,0 0 0 0 0,0-1 0 0 0,0 0 0 0 0,1 0 0 0 0,0-1 0 0 0,0 0 0 0 0,1-1 0 0 0,-1 0 0 0 0,1 0 0 0 0,1-1 0 0 0,-1 0 0 0 0,0-1 0 0 0,1 0 0 0 0,0-1 0 0 0,-1 0 0 0 0,1-1 0 0 0,0 0 0 0 0,0-1 0 0 0,8 0 78 0 0,-11-1-38 0 0,0 0 1 0 0,-1-1 0 0 0,1 0-1 0 0,0 0 1 0 0,-1 0 0 0 0,1-1-1 0 0,-1-1 1 0 0,0 1-1 0 0,0-1 1 0 0,0 0 0 0 0,0-1-1 0 0,-1 1 1 0 0,0-1 0 0 0,0-1-1 0 0,0 1 1 0 0,0-1-1 0 0,2-4 38 0 0,-7 9 29 0 0,-1-1 0 0 0,0 1 0 0 0,1-1-1 0 0,-1 1 1 0 0,0-1 0 0 0,0 1-1 0 0,0-1 1 0 0,0 0 0 0 0,0 1-1 0 0,0-1 1 0 0,-1 1 0 0 0,1-1 0 0 0,0 1-1 0 0,-1-1 1 0 0,1 1 0 0 0,-1-1-1 0 0,1 1 1 0 0,-1 0 0 0 0,0-1 0 0 0,0 1-1 0 0,0 0 1 0 0,0-1 0 0 0,0 1-1 0 0,0 0 1 0 0,0 0 0 0 0,0 0 0 0 0,0 0-1 0 0,0 0 1 0 0,-1 0 0 0 0,1 0-1 0 0,0 0 1 0 0,-1 1 0 0 0,1-1-1 0 0,0 0 1 0 0,-1 1 0 0 0,1-1 0 0 0,-1 1-1 0 0,1-1 1 0 0,-1 1 0 0 0,1 0-1 0 0,-1 0 1 0 0,0 0 0 0 0,1 0 0 0 0,-1 0-1 0 0,0 0-28 0 0,-77-7 607 0 0,71 8-557 0 0,0-1 1 0 0,1 2 0 0 0,-1-1-1 0 0,1 1 1 0 0,0 0 0 0 0,-1 1-1 0 0,1 0 1 0 0,0 0 0 0 0,0 0 0 0 0,1 1-1 0 0,-1 0 1 0 0,1 1 0 0 0,0-1-1 0 0,0 1 1 0 0,0 0 0 0 0,0 1-1 0 0,1-1 1 0 0,0 1 0 0 0,0 0-1 0 0,1 0 1 0 0,0 1 0 0 0,0-1 0 0 0,0 1-1 0 0,1 0 1 0 0,0 0 0 0 0,0 0-1 0 0,1 1-50 0 0,2-7 134 0 0,21 19 56 0 0,-12-17-159 0 0,0 1 1 0 0,0-1 0 0 0,0-1-1 0 0,0 0 1 0 0,0 0 0 0 0,1-1-1 0 0,-1 0 1 0 0,1 0 0 0 0,-1-1-1 0 0,1-1 1 0 0,-1 1 0 0 0,1-2-1 0 0,-1 1 1 0 0,1-1-1 0 0,-1-1 1 0 0,0 1 0 0 0,0-2-1 0 0,0 1 1 0 0,6-5-32 0 0,-4 1-19 0 0,0 0-1 0 0,-1 0 0 0 0,0-2 1 0 0,-1 1-1 0 0,0-1 1 0 0,0-1-1 0 0,-1 1 1 0 0,0-1-1 0 0,-1-1 0 0 0,0 0 1 0 0,0 0-1 0 0,-1 0 1 0 0,-1 0-1 0 0,0-1 1 0 0,0 0-1 0 0,-1 0 1 0 0,-1-1-1 0 0,0 1 0 0 0,-1-1 1 0 0,0 1-1 0 0,-1-1 1 0 0,0 0-1 0 0,-1 0 1 0 0,-1 1-1 0 0,0-1 0 0 0,0 0 1 0 0,-4-11 19 0 0,5 14 43 0 0,-3-6 167 0 0,0 0 1 0 0,0 1 0 0 0,-2-1-1 0 0,0 1 1 0 0,0 0 0 0 0,-2 0-1 0 0,0 1 1 0 0,0 0-1 0 0,-1 0 1 0 0,-1 0 0 0 0,-1 1-1 0 0,1 1 1 0 0,-2 0 0 0 0,-11-10-211 0 0,21 73 630 0 0,21 30-769 0 0,27 129-2452 0 0,-34-66-3323 0 0,-13-125 4576 0 0</inkml:trace>
  <inkml:trace contextRef="#ctx0" brushRef="#br0" timeOffset="309808.652">8600 6658 1048 0 0,'0'0'321'0'0,"0"0"13"0"0,0 0-61 0 0,2-3 9 0 0,43-65 2850 0 0,-76 196-1329 0 0,0 372 336 0 0,31-499-2201 0 0,0-1-81 0 0,0 0-53 0 0,-22-3-5211 0 0,15-10 3923 0 0</inkml:trace>
  <inkml:trace contextRef="#ctx0" brushRef="#br0" timeOffset="310777.467">8718 6572 888 0 0,'11'-16'2064'0'0,"-11"17"-2024"0"0,0-1 1 0 0,0 1 0 0 0,1-1-1 0 0,-1 1 1 0 0,0-1 0 0 0,0 1-1 0 0,1-1 1 0 0,-1 0 0 0 0,0 1-1 0 0,1-1 1 0 0,-1 0 0 0 0,1 1-1 0 0,-1-1 1 0 0,0 0 0 0 0,1 1-1 0 0,-1-1 1 0 0,1 0-1 0 0,-1 0 1 0 0,1 1 0 0 0,-1-1-1 0 0,0 0 1 0 0,1 0 0 0 0,-1 0-1 0 0,1 0 1 0 0,-1 0 0 0 0,1 0-1 0 0,-1 0 1 0 0,1 0 0 0 0,-1 0-1 0 0,1 0 1 0 0,-1 0 0 0 0,1 0-1 0 0,-1 0 1 0 0,1 0 0 0 0,-1 0-1 0 0,1 0 1 0 0,-1 0 0 0 0,1-1-1 0 0,-1 1 1 0 0,1 0 0 0 0,-1 0-1 0 0,1-1 1 0 0,-1 1 0 0 0,0 0-1 0 0,1-1 1 0 0,-1 1-1 0 0,0 0 1 0 0,1-1 0 0 0,-1 1-41 0 0,14 139 517 0 0,41 157 303 0 0,-55-297-788 0 0,0 0 0 0 0,0 0 0 0 0,0-1 0 0 0,0 1 0 0 0,0 0 0 0 0,0 0 0 0 0,1-1 0 0 0,-1 1 0 0 0,0 0-1 0 0,1 0 1 0 0,-1 0 0 0 0,1 0 0 0 0,-1 0 0 0 0,1-1 0 0 0,0 1 0 0 0,-1 0 0 0 0,1 0 0 0 0,0 0 0 0 0,0 1 0 0 0,0-1 0 0 0,0 0 0 0 0,-1 0-1 0 0,1 0 1 0 0,1 1 0 0 0,-1-1 0 0 0,0 0 0 0 0,0 1 0 0 0,0-1 0 0 0,0 1 0 0 0,0-1 0 0 0,0 1 0 0 0,1 0 0 0 0,-1 0 0 0 0,0-1 0 0 0,0 1-1 0 0,0 0 1 0 0,1 0 0 0 0,-1 0 0 0 0,0 0 0 0 0,0 0 0 0 0,1 0 0 0 0,-1 1 0 0 0,0-1 0 0 0,0 0 0 0 0,0 1 0 0 0,1-1 0 0 0,-1 1-1 0 0,0-1 1 0 0,0 1 0 0 0,0-1 0 0 0,0 1 0 0 0,0 0 0 0 0,0-1 0 0 0,0 1 0 0 0,0 0 0 0 0,0 0 0 0 0,0 0 0 0 0,-1 0 0 0 0,1 0 0 0 0,0 0-1 0 0,-1 0 1 0 0,1 0 0 0 0,0 0 0 0 0,-1 0 0 0 0,1 0 0 0 0,-1 1 0 0 0,0-1 0 0 0,1 0 0 0 0,-1 0-32 0 0,12-16-341 0 0,319-390 727 0 0,-320 392-435 0 0,-11 13 40 0 0,0 1 0 0 0,0-1 0 0 0,1 1 0 0 0,-1-1 0 0 0,0 0 0 0 0,0 1 0 0 0,1-1 0 0 0,-1 1 1 0 0,0-1-1 0 0,1 0 0 0 0,-1 1 0 0 0,0-1 0 0 0,1 0 0 0 0,-1 1 0 0 0,1-1 0 0 0,-1 0 1 0 0,1 0-1 0 0,-1 1 0 0 0,0-1 0 0 0,1 0 0 0 0,-1 0 0 0 0,1 0 0 0 0,-1 0 0 0 0,1 0 1 0 0,-1 0-1 0 0,1 0 0 0 0,-1 1 0 0 0,1-1 0 0 0,-1-1 0 0 0,1 1 0 0 0,-1 0 0 0 0,1 0 9 0 0,-154 606 1347 0 0,149-572-1522 0 0,-5 19 809 0 0,1-43-5951 0 0,3-13 4012 0 0,0 0 6 0 0</inkml:trace>
  <inkml:trace contextRef="#ctx0" brushRef="#br0" timeOffset="314587.053">9297 7168 1048 0 0,'0'0'89'0'0,"0"0"-21"0"0,0 0 55 0 0,0 0-65 0 0,0 0-32 0 0,0 0 41 0 0,0 0 11 0 0,0 0 12 0 0,0 0 40 0 0,0 0-3 0 0,0 0-12 0 0,0 0 28 0 0,0 0-29 0 0,0 0 2 0 0,0 0-16 0 0,0 0 6 0 0,0 0 29 0 0,0 0-16 0 0,0 0 14 0 0,0 0 33 0 0,0 0-18 0 0,0 0-29 0 0,0 0-18 0 0,0 0 0 0 0,0 0 31 0 0,0 0 22 0 0,0 0 8 0 0,0 0 64 0 0,0 0 31 0 0,0 0-36 0 0,0 0-27 0 0,0 0-14 0 0,0 0 0 0 0,0 0-15 0 0,0 0-33 0 0,0 0-42 0 0,0 0-41 0 0,0 0 90 0 0,0 0-23 0 0,0 0-29 0 0,0 0 5 0 0,0 0 36 0 0,0 0-30 0 0,0 0-39 0 0,-3-1-11 0 0,1 0-43 0 0,1 0-1 0 0,0-1 1 0 0,0 1-1 0 0,-1 0 0 0 0,1-1 1 0 0,0 1-1 0 0,0-1 1 0 0,1 1-1 0 0,-1-1 0 0 0,0 1 1 0 0,0-1-1 0 0,1 1 1 0 0,-1-1-1 0 0,1 0 0 0 0,-1 1 1 0 0,1-1-1 0 0,0 0 1 0 0,0 0-1 0 0,0 1 1 0 0,0-1-1 0 0,0 0 0 0 0,0 1 1 0 0,0-1-1 0 0,0 0 1 0 0,1 0-1 0 0,-1 1 0 0 0,1-1 1 0 0,-1 0-1 0 0,1 1 1 0 0,0-1-1 0 0,0 1 0 0 0,-1-1 1 0 0,1 1-1 0 0,0-1 1 0 0,0 1-1 0 0,0 0 1 0 0,1-1-1 0 0,-1 1 0 0 0,0 0 1 0 0,0 0-1 0 0,1 0 1 0 0,0-1-5 0 0,7-6-4 0 0,0 1 1 0 0,1-1-1 0 0,0 2 1 0 0,0-1 0 0 0,0 2-1 0 0,1-1 1 0 0,0 1-1 0 0,0 1 1 0 0,0 0-1 0 0,1 0 1 0 0,-1 1 0 0 0,1 1-1 0 0,0 0 1 0 0,0 0-1 0 0,0 1 1 0 0,0 1 0 0 0,8 1 3 0 0,-16-2 4 0 0,102 10-25 0 0,-38 43-60 0 0,-67-43 100 0 0,0 0-1 0 0,0 0 1 0 0,-1 1 0 0 0,0-1-1 0 0,-1 0 1 0 0,0 0-1 0 0,0 1 1 0 0,-1-1-1 0 0,0 0 1 0 0,0 0 0 0 0,-1-1-1 0 0,-1 1 1 0 0,1 0-1 0 0,-2-1 1 0 0,1 0 0 0 0,-1 0-1 0 0,0 0 1 0 0,0-1-1 0 0,-1 1 1 0 0,0-1-1 0 0,-1 0 1 0 0,-3 2-19 0 0,-135 143 432 0 0,205-138 263 0 0,87-30-431 0 0,-25 6 8 0 0,-120 10-229 0 0,-2 0-34 0 0,0 0 21 0 0,-1 0-108 0 0,-11 13-245 0 0,16-25-5203 0 0,-2 8 4100 0 0</inkml:trace>
  <inkml:trace contextRef="#ctx0" brushRef="#br0" timeOffset="315396.253">10286 7140 1120 0 0,'-4'-3'4357'0'0,"-22"-4"-3935"0"0,-10 30-149 0 0,1 1 1 0 0,1 2-1 0 0,1 2 0 0 0,1 0 0 0 0,2 3 0 0 0,1 0 1 0 0,1 2-1 0 0,-4 9-273 0 0,25-30-106 0 0,-9 13 777 0 0,6-17-6209 0 0,10-8 4218 0 0</inkml:trace>
  <inkml:trace contextRef="#ctx0" brushRef="#br0" timeOffset="315860.929">9950 7114 984 0 0,'1'0'119'0'0,"-1"1"0"0"0,1-1 0 0 0,-1 0 0 0 0,1 1 0 0 0,0-1 0 0 0,-1 0 0 0 0,1 0 0 0 0,0 0 0 0 0,-1 1 0 0 0,1-1 0 0 0,0 0 0 0 0,-1 0 0 0 0,1 0-1 0 0,-1 0 1 0 0,1 0 0 0 0,0 0 0 0 0,-1 0 0 0 0,1-1 0 0 0,0 1 0 0 0,-1 0 0 0 0,1 0 0 0 0,0 0 0 0 0,-1-1 0 0 0,1 1 0 0 0,-1 0 0 0 0,1-1 0 0 0,0 1 0 0 0,-1 0 0 0 0,1-1 0 0 0,-1 1 0 0 0,1-1 0 0 0,-1 1 0 0 0,0-1 0 0 0,1 1 0 0 0,-1-1 0 0 0,1 1-1 0 0,-1-1 1 0 0,0 1 0 0 0,1-1 0 0 0,-1 0 0 0 0,0 1 0 0 0,0-1 0 0 0,0 1 0 0 0,1-1 0 0 0,-1 0 0 0 0,0 1 0 0 0,0-1 0 0 0,0 0 0 0 0,0 1 0 0 0,0-1 0 0 0,0 0 0 0 0,0 1 0 0 0,0-1 0 0 0,0 0 0 0 0,-1 1-119 0 0,156 213 2257 0 0,-35-64-735 0 0,-128-162-9874 0 0,5 10 6966 0 0</inkml:trace>
  <inkml:trace contextRef="#ctx0" brushRef="#br0" timeOffset="316764.863">10713 6607 1304 0 0,'16'-14'2160'0'0,"-16"11"-1892"0"0,0 3 8 0 0,0 0-76 0 0,0 0-37 0 0,0 0-1 0 0,0 0 30 0 0,0 0-9 0 0,0 0-28 0 0,0 0-34 0 0,0 0 21 0 0,0 0-2 0 0,0 0-31 0 0,0 0-68 0 0,0 0 2 0 0,0 0 25 0 0,0 0 1 0 0,0 0 16 0 0,0 0 16 0 0,0 0 0 0 0,4 2 13 0 0,-2 1-71 0 0,1 1 0 0 0,-1-1-1 0 0,0 1 1 0 0,-1 0 0 0 0,1 0-1 0 0,-1 0 1 0 0,1 0 0 0 0,-1 0 0 0 0,0 0-1 0 0,-1 0 1 0 0,1 0 0 0 0,-1 0-1 0 0,0 0 1 0 0,0 1 0 0 0,0-1-1 0 0,0 0 1 0 0,-1 0 0 0 0,1 0-1 0 0,-1 0 1 0 0,0 0 0 0 0,-1 0 0 0 0,1 0-1 0 0,-1 0 1 0 0,0 1-43 0 0,-3 21 119 0 0,-42 297 1976 0 0,50-317-2063 0 0,0 0 0 0 0,0 0 0 0 0,0-1 0 0 0,0 1 0 0 0,1-1 1 0 0,0 0-1 0 0,0 0 0 0 0,1 0 0 0 0,-1-1 0 0 0,1 0 0 0 0,0 1 0 0 0,0-2 1 0 0,1 1-1 0 0,-1 0 0 0 0,1-1 0 0 0,-1 0 0 0 0,1-1 0 0 0,0 1 1 0 0,0-1-1 0 0,0 0 0 0 0,1 0 0 0 0,-1-1 0 0 0,0 0 0 0 0,1 0 1 0 0,-1-1-1 0 0,1 1 0 0 0,-1-1 0 0 0,1-1 0 0 0,1 1-32 0 0,5 1-103 0 0,-1 0 1 0 0,1 0-1 0 0,0-1 0 0 0,-1-1 0 0 0,1 0 0 0 0,-1-1 0 0 0,1 0 1 0 0,-1 0-1 0 0,1-2 0 0 0,-1 0 0 0 0,0 0 0 0 0,10-6 103 0 0,-4-8-1576 0 0,-19-1-2684 0 0,-15-1 2818 0 0</inkml:trace>
  <inkml:trace contextRef="#ctx0" brushRef="#br0" timeOffset="317029.372">10483 6787 1528 0 0,'64'3'6267'0'0,"113"3"-6185"0"0,-110-5-1254 0 0,-20-1-2667 0 0,-36 0 2517 0 0</inkml:trace>
  <inkml:trace contextRef="#ctx0" brushRef="#br0" timeOffset="317449.072">10523 6455 856 0 0,'-13'9'292'0'0,"0"0"1"0"0,1 1-1 0 0,1 0 0 0 0,-1 1 1 0 0,2 0-1 0 0,-1 1 0 0 0,1 0 1 0 0,1 0-1 0 0,1 1 0 0 0,-1 0 0 0 0,2 1 1 0 0,0 0-1 0 0,1 0 0 0 0,0 1 1 0 0,1-1-1 0 0,1 1 0 0 0,0 0 1 0 0,1 1-1 0 0,-1 10-292 0 0,3-3 151 0 0,2-1 1 0 0,0 0 0 0 0,1 1-1 0 0,1-1 1 0 0,1 0-1 0 0,1-1 1 0 0,1 1 0 0 0,1-1-1 0 0,1 0 1 0 0,1 0-1 0 0,1-1 1 0 0,0 0-1 0 0,2-1 1 0 0,0 0 0 0 0,1-1-1 0 0,10 10-151 0 0,-7-9-227 0 0,0-1-1 0 0,1-1 1 0 0,1-1-1 0 0,0 0 1 0 0,1-1-1 0 0,1-1 1 0 0,0-1-1 0 0,1-1 1 0 0,20 8 227 0 0,2-7-3741 0 0,-34-13 2282 0 0</inkml:trace>
  <inkml:trace contextRef="#ctx0" brushRef="#br0" timeOffset="317789.388">11139 6404 964 0 0,'21'17'331'0'0,"-2"1"-1"0"0,0 0 1 0 0,0 1-1 0 0,-2 1 1 0 0,-1 1-1 0 0,0 1 1 0 0,-2 0-1 0 0,0 0 1 0 0,-2 2-1 0 0,0-1 1 0 0,-2 2-1 0 0,0-1 1 0 0,-2 2-1 0 0,-1-1 1 0 0,0 1-1 0 0,-2 0 1 0 0,-2 0-1 0 0,0 0 1 0 0,-1 1-331 0 0,-5-6 67 0 0,0 0 0 0 0,-1 0 0 0 0,-1 0 0 0 0,-2 0 0 0 0,0-1 0 0 0,0 0 0 0 0,-2 0 0 0 0,-1-1 0 0 0,0 0 0 0 0,-1-1 0 0 0,-1 0 0 0 0,-1-1 0 0 0,0 0 1 0 0,-2-1-1 0 0,1-1 0 0 0,-2 0 0 0 0,0-1 0 0 0,-1-1 0 0 0,0 0 0 0 0,-1-1 0 0 0,0-1 0 0 0,-2 0-67 0 0,-12 4-1844 0 0,29-14 421 0 0,1-3-84 0 0,-8-10 71 0 0,8-1-85 0 0</inkml:trace>
  <inkml:trace contextRef="#ctx0" brushRef="#br0" timeOffset="375010.967">11861 6680 888 0 0,'0'0'408'0'0,"0"0"17"0"0,17-1 370 0 0,321-14 1810 0 0,-47 13-1636 0 0,-287 7-2541 0 0,-33 1-23 0 0,-5-5 380 0 0</inkml:trace>
  <inkml:trace contextRef="#ctx0" brushRef="#br0" timeOffset="318181.075">11621 6947 1896 0 0,'3'0'1140'0'0,"2"0"-164"0"0,-2 0-100 0 0,0 0-119 0 0,0 0-77 0 0,1-1-72 0 0,-3 2-96 0 0,-1-1-172 0 0,3 2-184 0 0,-1-2-276 0 0,0 5 12 0 0,-2-2-508 0 0,-2 1-688 0 0,0 1 103 0 0,-2-1-171 0 0,-11 7 32 0 0</inkml:trace>
  <inkml:trace contextRef="#ctx0" brushRef="#br0" timeOffset="375259.325">11842 6877 1336 0 0,'18'7'3404'0'0,"17"-7"-2862"0"0,212 1 673 0 0,-129-2-4296 0 0,-95 1 1769 0 0</inkml:trace>
  <inkml:trace contextRef="#ctx0" brushRef="#br0" timeOffset="376503.444">13130 6311 1316 0 0,'0'0'457'0'0,"0"0"-24"0"0,2-2 55 0 0,37-45 2896 0 0,-66 162-1901 0 0,1 306-554 0 0,26-406-906 0 0,0-14-89 0 0,-7 15-1909 0 0,-5-25-1219 0 0,7 5 2036 0 0</inkml:trace>
  <inkml:trace contextRef="#ctx0" brushRef="#br0" timeOffset="377217.032">13203 6200 1164 0 0,'5'2'119'0'0,"-1"-1"1"0"0,1 1-1 0 0,-1-1 0 0 0,1 1 0 0 0,-1 1 1 0 0,0-1-1 0 0,0 0 0 0 0,0 1 0 0 0,0 0 1 0 0,-1 0-1 0 0,1 0 0 0 0,-1 0 0 0 0,0 1 1 0 0,0 0-1 0 0,0-1 0 0 0,0 1 0 0 0,0 0 1 0 0,-1 0-1 0 0,0 0 0 0 0,0 1 0 0 0,0-1 1 0 0,0 1-120 0 0,117 303 2661 0 0,-113-245-1782 0 0,-6-62-857 0 0,20-1 387 0 0,207-230-97 0 0,-152 144-236 0 0,-22 31-304 0 0,-45 115 192 0 0,-51 180 78 0 0,20-147 171 0 0,9-25-280 0 0,6-32-259 0 0,11-17-3228 0 0,-1-19 2193 0 0,-1-1-125 0 0</inkml:trace>
  <inkml:trace contextRef="#ctx0" brushRef="#br0" timeOffset="377591.133">14213 6680 1008 0 0,'0'0'369'0'0,"-33"24"3384"0"0,-119 258-2471 0 0,99-244-4468 0 0,40-35 1884 0 0</inkml:trace>
  <inkml:trace contextRef="#ctx0" brushRef="#br0" timeOffset="377853.839">13928 6719 908 0 0,'0'-16'4217'0'0,"1"33"-2649"0"0,8 7-1401 0 0,0-1-1 0 0,2 0 1 0 0,1 0-1 0 0,0-1 1 0 0,2-1-1 0 0,0 0 1 0 0,2-1 0 0 0,4 4-167 0 0,67 103-3398 0 0,-82-117 2037 0 0,-2-3-10 0 0</inkml:trace>
  <inkml:trace contextRef="#ctx0" brushRef="#br0" timeOffset="378627.077">14651 6197 976 0 0,'93'-13'2153'0'0,"-90"15"-2115"0"0,0 0 1 0 0,1 0-1 0 0,-1 0 0 0 0,0 1 1 0 0,0-1-1 0 0,-1 1 0 0 0,1 0 1 0 0,0 0-1 0 0,-1 0 0 0 0,0 0 1 0 0,1 0-1 0 0,-1 1 0 0 0,-1-1 1 0 0,1 1-1 0 0,0-1 0 0 0,-1 1 1 0 0,0-1-1 0 0,0 1 0 0 0,0 0 1 0 0,0 0-1 0 0,0 0 0 0 0,-1 0 1 0 0,0-1-1 0 0,0 1 0 0 0,0 0 1 0 0,0 0-1 0 0,0 0 0 0 0,-2 2-38 0 0,-7 13 198 0 0,-1 0 0 0 0,-1-1 0 0 0,-1 0 0 0 0,0-1 0 0 0,-1-1-1 0 0,-1 0 1 0 0,-1 0 0 0 0,0-2 0 0 0,-17 13-198 0 0,-39 42 755 0 0,69-68-744 0 0,0 0 0 0 0,1 1 0 0 0,0-1 0 0 0,-1 0 0 0 0,1 0 0 0 0,0 1 1 0 0,-1-1-1 0 0,1 1 0 0 0,0-1 0 0 0,0 1 0 0 0,0-1 0 0 0,0 1 0 0 0,1 0 0 0 0,-1-1 0 0 0,0 1 0 0 0,1 0 0 0 0,-1 0 0 0 0,1-1 0 0 0,-1 1 1 0 0,1 0-1 0 0,0 0 0 0 0,0 0 0 0 0,0 0 0 0 0,0 0 0 0 0,0-1 0 0 0,0 1 0 0 0,1 0 0 0 0,-1 0 0 0 0,1 0 0 0 0,-1-1 0 0 0,1 1 0 0 0,-1 0 1 0 0,1 0-1 0 0,0-1 0 0 0,0 1 0 0 0,0-1 0 0 0,0 1 0 0 0,0-1 0 0 0,0 1 0 0 0,1-1 0 0 0,-1 1 0 0 0,0-1 0 0 0,1 0 0 0 0,-1 0 1 0 0,1 0-1 0 0,-1 0 0 0 0,1 0 0 0 0,-1 0 0 0 0,1 0 0 0 0,0 0 0 0 0,0-1 0 0 0,-1 1 0 0 0,1-1 0 0 0,0 1 0 0 0,1-1-11 0 0,107 20 216 0 0,16-20-3028 0 0,-117-2 1763 0 0,5-11 47 0 0</inkml:trace>
  <inkml:trace contextRef="#ctx0" brushRef="#br0" timeOffset="379171.482">15287 6115 1664 0 0,'14'-7'4845'0'0,"-30"38"-3896"0"0,3-8-760 0 0,-1 13 37 0 0,2 2 0 0 0,1-1 1 0 0,2 1-1 0 0,1 1 0 0 0,2 0 1 0 0,2 0-1 0 0,1 35-226 0 0,5-64-44 0 0,0 0 0 0 0,1-1 0 0 0,0 1 0 0 0,1-1 0 0 0,0 0-1 0 0,0 0 1 0 0,1 0 0 0 0,0-1 0 0 0,1 1 0 0 0,0-1 0 0 0,0-1 0 0 0,1 1 0 0 0,0-1 0 0 0,0 0 0 0 0,0 0 0 0 0,1-1 0 0 0,0 0 0 0 0,1-1 0 0 0,-1 0 0 0 0,1 0-1 0 0,0-1 1 0 0,0 0 0 0 0,0 0 0 0 0,1-1 0 0 0,-1 0 0 0 0,1-1 0 0 0,0 0 0 0 0,0 0 0 0 0,-1-1 0 0 0,1-1 0 0 0,0 1 0 0 0,0-2 0 0 0,3 0 44 0 0,28-33-5210 0 0,-42 25 3879 0 0</inkml:trace>
  <inkml:trace contextRef="#ctx0" brushRef="#br0" timeOffset="379403.286">14891 6323 1044 0 0,'-1'2'848'0'0,"2"-1"-96"0"0,-1 1-52 0 0,5 1-140 0 0,16 1-40 0 0,5 1-32 0 0,4-4-148 0 0,8 5 53 0 0,1-4-153 0 0,2-1 16 0 0,7-1-216 0 0,-1 2 4 0 0,-22-2-444 0 0,9 0-553 0 0,6 0 69 0 0,45-15-532 0 0,-48 6 72 0 0</inkml:trace>
  <inkml:trace contextRef="#ctx0" brushRef="#br0" timeOffset="379666.763">15895 6121 1504 0 0,'10'23'272'0'0,"0"1"-1"0"0,-1 0 1 0 0,-2 0 0 0 0,0 1-1 0 0,-2 0 1 0 0,-1 0 0 0 0,-1 0-1 0 0,0 1 1 0 0,-2-1-1 0 0,-2 1 1 0 0,0-1 0 0 0,-1 1-1 0 0,-2-1 1 0 0,0 0 0 0 0,-2 0-1 0 0,-1 0 1 0 0,0-1-1 0 0,-2 0 1 0 0,-1 0 0 0 0,-1-1-1 0 0,-1-1 1 0 0,-12 17-272 0 0,14-22-31 0 0,-2-1 0 0 0,0 0 0 0 0,-1-1 0 0 0,0-1 0 0 0,-1 0 0 0 0,-1-1 1 0 0,0 0-1 0 0,-1-1 0 0 0,0-1 0 0 0,-1 0 0 0 0,-10 4 31 0 0,4-4-566 0 0,0-1-1 0 0,-1-1 1 0 0,0-2 0 0 0,0 0 0 0 0,0-1 0 0 0,-1-1-1 0 0,0-2 1 0 0,-21 1 566 0 0,-13-2-1278 0 0</inkml:trace>
  <inkml:trace contextRef="#ctx0" brushRef="#br0" timeOffset="380085.252">14541 5999 936 0 0,'-17'8'237'0'0,"1"0"-1"0"0,0 1 1 0 0,0 0 0 0 0,1 1 0 0 0,0 1-1 0 0,0 1 1 0 0,2 0 0 0 0,-1 1-1 0 0,2 0 1 0 0,-1 1 0 0 0,2 0-1 0 0,0 1 1 0 0,1 0 0 0 0,0 1-1 0 0,2 0 1 0 0,-1 0 0 0 0,2 1-1 0 0,0 0 1 0 0,1 1 0 0 0,1-1 0 0 0,-2 18-237 0 0,9-17 59 0 0,1-1 1 0 0,0 1 0 0 0,2-1 0 0 0,0 0-1 0 0,1 0 1 0 0,1-1 0 0 0,0 1 0 0 0,1-1-1 0 0,1-1 1 0 0,0 0 0 0 0,1 0-1 0 0,1-1 1 0 0,0 0 0 0 0,1-1 0 0 0,1 0-1 0 0,0-1 1 0 0,0 0 0 0 0,3 0-60 0 0,18 17-673 0 0,1-1-1 0 0,1-2 1 0 0,1-1-1 0 0,1-2 1 0 0,31 13 673 0 0,-4-6-1443 0 0</inkml:trace>
  <inkml:trace contextRef="#ctx0" brushRef="#br0" timeOffset="396807.345">16463 6490 1016 0 0,'0'0'414'0'0,"-18"-3"649"0"0,-3-14 458 0 0,5 1-1257 0 0,16 16-191 0 0,1 0 1 0 0,-1 0-1 0 0,1 0 0 0 0,-1 0 0 0 0,1 0 0 0 0,0 0 1 0 0,-1 0-1 0 0,1 0 0 0 0,-1 0 0 0 0,1 0 1 0 0,0-1-1 0 0,-1 1 0 0 0,1 0 0 0 0,-1 0 0 0 0,1-1 1 0 0,-1 1-1 0 0,1 0 0 0 0,-1-1 0 0 0,1 1 1 0 0,-1 0-1 0 0,1-1 0 0 0,-1 1 0 0 0,0-1 0 0 0,1 1 1 0 0,-1 0-1 0 0,0-1 0 0 0,1 1 0 0 0,-1-1 0 0 0,0 0 1 0 0,1 1-1 0 0,-1-1 0 0 0,0 1 0 0 0,0-1 1 0 0,0 1-1 0 0,0-1 0 0 0,1 1 0 0 0,-1-1 0 0 0,0 0 1 0 0,0 1-1 0 0,0-1 0 0 0,0 1 0 0 0,0-1 1 0 0,0 0-1 0 0,-1 1 0 0 0,1-1 0 0 0,0 1 0 0 0,0-1-73 0 0,574 1 1453 0 0,-487 21-1602 0 0,-129 10-2096 0 0,-27-13-1235 0 0,44-12 2146 0 0</inkml:trace>
  <inkml:trace contextRef="#ctx0" brushRef="#br0" timeOffset="397086.981">16267 6692 876 0 0,'16'2'3807'0'0,"16"0"-3068"0"0,201-2 1554 0 0,-2 19-4971 0 0,-154-14-17 0 0,-40-4 1317 0 0</inkml:trace>
  <inkml:trace contextRef="#ctx0" brushRef="#br0" timeOffset="397943.363">18328 5995 1056 0 0,'0'0'477'0'0,"0"0"-51"0"0,0 0-41 0 0,0 0-22 0 0,3-15 1552 0 0,31-15 50 0 0,-34 30-1869 0 0,-8 57 469 0 0,-3 190 106 0 0,35-170-435 0 0,-23-76-348 0 0,0 1 0 0 0,-1-1 0 0 0,1 0 0 0 0,-1 0 0 0 0,1 1 0 0 0,-1-1 0 0 0,0 0 0 0 0,1 1 0 0 0,-1-1 0 0 0,0 0-1 0 0,0 1 1 0 0,0-1 0 0 0,0 0 0 0 0,0 1 0 0 0,0-1 0 0 0,0 0 0 0 0,-1 1 0 0 0,1-1 0 0 0,0 0 0 0 0,-1 1 0 0 0,1-1-1 0 0,-1 0 1 0 0,1 1 0 0 0,-1-1 0 0 0,0 0 0 0 0,1 0 0 0 0,-1 0 0 0 0,0 0 0 0 0,0 0 0 0 0,0 0 0 0 0,0 0 0 0 0,0 0-1 0 0,0 0 1 0 0,0 0 0 0 0,0-1 0 0 0,-1 1 0 0 0,1 0 0 0 0,0-1 0 0 0,0 1 0 0 0,0-1 0 0 0,-1 1 0 0 0,1-1 0 0 0,0 1-1 0 0,-1-1 1 0 0,1 0 0 0 0,0 0 0 0 0,-1 0 0 0 0,1 0 0 0 0,-1 0 0 0 0,0 0 112 0 0,-6 1-1311 0 0</inkml:trace>
  <inkml:trace contextRef="#ctx0" brushRef="#br0" timeOffset="398301.1">17623 6530 1096 0 0,'5'5'1547'0'0,"190"26"1497"0"0,1234 59-758 0 0,-1268-82-3370 0 0,-93-7-1972 0 0,-66-2 1789 0 0,5-7 37 0 0</inkml:trace>
  <inkml:trace contextRef="#ctx0" brushRef="#br0" timeOffset="401223.906">20141 6668 848 0 0,'5'0'164'0'0,"-1"-1"0"0"0,1 0 0 0 0,-1 1 0 0 0,1 0 0 0 0,-1 0 0 0 0,1 0-1 0 0,-1 1 1 0 0,1-1 0 0 0,-1 1 0 0 0,1 0 0 0 0,-1 0 0 0 0,0 1 0 0 0,0-1 0 0 0,1 1 0 0 0,-1 0 0 0 0,0 0 0 0 0,0 1 0 0 0,-1-1-1 0 0,1 1 1 0 0,0 0-164 0 0,1 1 68 0 0,1 1-1 0 0,-1 1 1 0 0,0-1-1 0 0,0 1 1 0 0,-1 0-1 0 0,0 0 1 0 0,0 0-1 0 0,0 1 0 0 0,0 0 1 0 0,-1-1-1 0 0,-1 1 1 0 0,1 0-1 0 0,-1 0 1 0 0,0 1-1 0 0,0-1 1 0 0,-1 0-1 0 0,0 6-67 0 0,-3-4 50 0 0,-1-1 0 0 0,-1 1 0 0 0,1-1 0 0 0,-2 0 0 0 0,1 0-1 0 0,-1-1 1 0 0,0 1 0 0 0,0-1 0 0 0,-1 0 0 0 0,0 0 0 0 0,0-1 0 0 0,-1 1 0 0 0,0-1-1 0 0,0-1 1 0 0,0 0 0 0 0,-1 0 0 0 0,1 0 0 0 0,-1-1 0 0 0,0 0 0 0 0,-1 0 0 0 0,-4 1-50 0 0,-149 49-3366 0 0,144-51 2055 0 0</inkml:trace>
  <inkml:trace contextRef="#ctx0" brushRef="#br0" timeOffset="399047.668">17906 6957 1236 0 0,'-9'31'4783'0'0,"-14"109"-3396"0"0,18 44 363 0 0,21-145-1372 0 0,-16-37-422 0 0,3 8-1766 0 0,-1-6-2682 0 0,-2-6 3120 0 0</inkml:trace>
  <inkml:trace contextRef="#ctx0" brushRef="#br0" timeOffset="399436.246">18093 7212 1344 0 0,'48'-1'5032'0'0,"8"-1"-3555"0"0,73-1-1147 0 0,-18 2 640 0 0,-124 0-1550 0 0,22-11-5023 0 0,-5 9 4233 0 0</inkml:trace>
  <inkml:trace contextRef="#ctx0" brushRef="#br0" timeOffset="400027.609">18610 7068 1088 0 0,'20'-33'4459'0'0,"83"-1"-3705"0"0,42 20 175 0 0,-142 15-917 0 0,0 1 0 0 0,0 0-1 0 0,1 0 1 0 0,-1 0 0 0 0,0 1 0 0 0,-1-1 0 0 0,1 1 0 0 0,0 0-1 0 0,-1-1 1 0 0,1 1 0 0 0,-1 0 0 0 0,0 0 0 0 0,0 1 0 0 0,0-1-1 0 0,-1 0 1 0 0,1 1 0 0 0,-1-1 0 0 0,0 1 0 0 0,0 0 0 0 0,0-1-1 0 0,0 1 1 0 0,0 0 0 0 0,-1-1 0 0 0,0 1 0 0 0,0 0-1 0 0,0 0 1 0 0,0-1 0 0 0,0 1 0 0 0,-1 0 0 0 0,0 0 0 0 0,0-1-1 0 0,0 1 1 0 0,0-1 0 0 0,0 1 0 0 0,-1-1 0 0 0,0 1 0 0 0,1-1-1 0 0,-3 3-11 0 0,-141 169 1018 0 0,144-173-1004 0 0,1-1 0 0 0,-1 0 0 0 0,1 1 0 0 0,-1-1 0 0 0,1 1 0 0 0,0-1 0 0 0,-1 0 0 0 0,1 1-1 0 0,0-1 1 0 0,0 1 0 0 0,0-1 0 0 0,0 1 0 0 0,0-1 0 0 0,0 1 0 0 0,1-1 0 0 0,-1 1 0 0 0,0-1 0 0 0,1 1 0 0 0,-1-1 0 0 0,1 0 0 0 0,-1 1 0 0 0,1-1 0 0 0,0 0 0 0 0,0 0 0 0 0,-1 1 0 0 0,1-1 0 0 0,0 0 0 0 0,0 0 0 0 0,0 0 0 0 0,0 0 0 0 0,1 0 0 0 0,-1 0 0 0 0,0 0 0 0 0,0 0 0 0 0,0-1-1 0 0,1 1 1 0 0,-1 0 0 0 0,0-1 0 0 0,1 1 0 0 0,-1-1 0 0 0,1 1 0 0 0,-1-1 0 0 0,1 0 0 0 0,-1 0 0 0 0,1 1 0 0 0,-1-1 0 0 0,1 0-14 0 0,75 22 138 0 0,-77-22-136 0 0,111 9-515 0 0,-109-9 280 0 0,20-17-3742 0 0,-22 14 2687 0 0,0-1-148 0 0</inkml:trace>
  <inkml:trace contextRef="#ctx0" brushRef="#br0" timeOffset="400633.782">19322 6984 1196 0 0,'14'-8'4249'0'0,"-15"10"-2264"0"0,-4 10-2054 0 0,-6 12 323 0 0,0-3-88 0 0,0 1 0 0 0,2 0 0 0 0,1 0 0 0 0,0 1 0 0 0,2 0 1 0 0,1 0-1 0 0,0 1 0 0 0,2-1 0 0 0,0 14-166 0 0,6-30 43 0 0,0 0-1 0 0,0 1 1 0 0,1-1 0 0 0,-1-1-1 0 0,2 1 1 0 0,-1 0-1 0 0,1-1 1 0 0,0 0-1 0 0,0 0 1 0 0,1 0 0 0 0,-1-1-1 0 0,1 0 1 0 0,1 0-1 0 0,-1 0 1 0 0,1-1 0 0 0,-1 0-1 0 0,1 0 1 0 0,0-1-1 0 0,1 0 1 0 0,-1 0 0 0 0,1-1-1 0 0,-1 1 1 0 0,1-2-1 0 0,3 1-42 0 0,119 11-1778 0 0,-129-13 1669 0 0,0 0 0 0 0,0 0-1 0 0,0 0 1 0 0,0 0 0 0 0,0 0-1 0 0,-1 0 1 0 0,1 0 0 0 0,0-1 0 0 0,0 1-1 0 0,0 0 1 0 0,0 0 0 0 0,0-1 0 0 0,-1 1-1 0 0,1 0 1 0 0,0-1 0 0 0,0 1-1 0 0,0-1 1 0 0,-1 1 0 0 0,1-1 0 0 0,0 1-1 0 0,-1-1 1 0 0,1 0 0 0 0,0 1 0 0 0,-1-1-1 0 0,1 0 1 0 0,-1 0 0 0 0,1 1-1 0 0,-1-1 1 0 0,1 0 0 0 0,-1 0 0 0 0,0 0-1 0 0,1 1 1 0 0,-1-1 0 0 0,0 0 0 0 0,0 0-1 0 0,0 0 1 0 0,1 0 0 0 0,-1 0-1 0 0,0 0 1 0 0,0 0 0 0 0,0 1 0 0 0,-1-1-1 0 0,1 0 1 0 0,0 0 0 0 0,0 0-1 0 0,0 0 1 0 0,-1 0 0 0 0,1 0 109 0 0,-11-11-1185 0 0</inkml:trace>
  <inkml:trace contextRef="#ctx0" brushRef="#br0" timeOffset="400881.829">19092 7162 1672 0 0,'3'-7'5099'0'0,"60"-7"-3991"0"0,108 4-449 0 0,18-2-6055 0 0,-159 7 3906 0 0</inkml:trace>
  <inkml:trace contextRef="#ctx0" brushRef="#br0" timeOffset="402809.844">20977 6374 868 0 0,'0'0'419'0'0,"0"0"61"0"0,0 0-39 0 0,0 0-18 0 0,0 0 32 0 0,0 0-76 0 0,0 0-27 0 0,0 0-35 0 0,0 0-24 0 0,0 0 6 0 0,0 0-53 0 0,0 0-38 0 0,0 0-26 0 0,0 0-44 0 0,16-30 342 0 0,-11 19-448 0 0,1 1 0 0 0,0-1 0 0 0,1 1-1 0 0,0 1 1 0 0,1-1 0 0 0,0 1 0 0 0,0 0 0 0 0,1 1 0 0 0,0 0 0 0 0,0 1 0 0 0,1-1 0 0 0,0 2 0 0 0,0-1-1 0 0,1 2 1 0 0,0-1 0 0 0,0 1 0 0 0,0 1 0 0 0,1 0 0 0 0,-1 1 0 0 0,1 0 0 0 0,0 1 0 0 0,0 0 0 0 0,0 0-1 0 0,0 2 1 0 0,0-1 0 0 0,12 2-32 0 0,-20 1 3 0 0,0 1 0 0 0,0-1 0 0 0,0 0 0 0 0,0 1 0 0 0,-1 0-1 0 0,1 0 1 0 0,-1 0 0 0 0,1 0 0 0 0,-1 1 0 0 0,0-1 0 0 0,0 1-1 0 0,-1 0 1 0 0,1 0 0 0 0,-1 0 0 0 0,0 0 0 0 0,0 0 0 0 0,0 1 0 0 0,-1-1-1 0 0,1 0 1 0 0,-1 1 0 0 0,0-1 0 0 0,0 1 0 0 0,-1 0 0 0 0,1-1-1 0 0,-1 1 1 0 0,0 0 0 0 0,0-1 0 0 0,-1 1 0 0 0,1 0 0 0 0,-1-1 0 0 0,0 1-1 0 0,0-1 1 0 0,-1 1 0 0 0,1-1 0 0 0,-1 0 0 0 0,0 1 0 0 0,-2 1-3 0 0,-99 140 646 0 0,53-90-204 0 0,49-55-431 0 0,0 0 0 0 0,0 0 0 0 0,1 0 0 0 0,-1 1 1 0 0,0-1-1 0 0,1 0 0 0 0,-1 1 0 0 0,1-1 0 0 0,-1 0 0 0 0,1 1 1 0 0,-1-1-1 0 0,1 0 0 0 0,0 1 0 0 0,0-1 0 0 0,0 1 0 0 0,0-1 1 0 0,0 0-1 0 0,0 1 0 0 0,0-1 0 0 0,0 1 0 0 0,0-1 0 0 0,1 0 1 0 0,-1 1-1 0 0,1-1 0 0 0,-1 0 0 0 0,1 1 0 0 0,-1-1 0 0 0,1 0 1 0 0,0 0-1 0 0,0 1 0 0 0,0-1 0 0 0,-1 0 0 0 0,1 0 0 0 0,0 0 1 0 0,0 0-1 0 0,0 0 0 0 0,1 0 0 0 0,-1 0 0 0 0,0-1 0 0 0,0 1 1 0 0,0 0-1 0 0,1-1 0 0 0,-1 1 0 0 0,0-1 0 0 0,1 1 0 0 0,-1-1 1 0 0,0 1-1 0 0,1-1 0 0 0,-1 0 0 0 0,1 0 0 0 0,-1 0 0 0 0,0 0 1 0 0,1 0-1 0 0,-1 0 0 0 0,1 0 0 0 0,-1 0 0 0 0,0 0 0 0 0,1-1 1 0 0,-1 1-1 0 0,1-1 0 0 0,-1 1 0 0 0,0-1 0 0 0,0 1 0 0 0,1-2-11 0 0,222 14 807 0 0,-282-14-2142 0 0,71-8-3563 0 0,-10 6 3423 0 0</inkml:trace>
  <inkml:trace contextRef="#ctx0" brushRef="#br0" timeOffset="403311.632">21717 6166 1120 0 0,'42'-28'5087'0'0,"-83"212"-2808"0"0,32-10-1412 0 0,11-164-867 0 0,0-1 1 0 0,0 0-1 0 0,1 1 0 0 0,0-1 1 0 0,0 0-1 0 0,1-1 0 0 0,1 1 1 0 0,-1-1-1 0 0,1 0 0 0 0,0 0 1 0 0,1 0-1 0 0,0-1 0 0 0,0 0 1 0 0,1 0-1 0 0,0 0 0 0 0,0-1 1 0 0,1 0-1 0 0,-1 0 0 0 0,1-1 1 0 0,0 0-1 0 0,1-1 0 0 0,-1 1 1 0 0,1-2-1 0 0,0 1 0 0 0,0-1 1 0 0,0 0-1 0 0,0-1 0 0 0,1 0 1 0 0,-1-1-1 0 0,1 0 0 0 0,-1 0 1 0 0,1-1-1 0 0,-1 0 1 0 0,1-1-1 0 0,-1 0 0 0 0,1-1 1 0 0,0 0-1 0 0,0 3-402 0 0,-6-1 159 0 0,0 1 0 0 0,0 0 0 0 0,0-1 0 0 0,0 0 0 0 0,0 0 0 0 0,1 0 0 0 0,-1-1 1 0 0,0 1-1 0 0,0-1 0 0 0,0 0 0 0 0,-1 0 0 0 0,1 0 0 0 0,0-1 0 0 0,0 1 0 0 0,0-1 0 0 0,-1 0 0 0 0,1 0 1 0 0,-1 0-1 0 0,0-1 0 0 0,1 1 0 0 0,-1-1 0 0 0,0 0 0 0 0,2-2 243 0 0,-3-2-1201 0 0</inkml:trace>
  <inkml:trace contextRef="#ctx0" brushRef="#br0" timeOffset="403602.241">21418 6454 2024 0 0,'85'-9'5553'0'0,"73"-6"-5081"0"0,-55 14-441 0 0,129-12-4917 0 0,-202 7 3676 0 0</inkml:trace>
  <inkml:trace contextRef="#ctx0" brushRef="#br0" timeOffset="404054.225">22545 6278 944 0 0,'-9'17'2937'0'0,"-35"32"-1722"0"0,-151 145 2661 0 0,194-193-3847 0 0,1 0 0 0 0,-1 1 0 0 0,1-1 1 0 0,-1 1-1 0 0,1-1 0 0 0,-1 1 0 0 0,1-1 0 0 0,0 1 0 0 0,0-1 0 0 0,0 1 0 0 0,0-1 1 0 0,0 1-1 0 0,0-1 0 0 0,0 1 0 0 0,0-1 0 0 0,1 1 0 0 0,-1-1 0 0 0,0 1 0 0 0,1-1 0 0 0,-1 1 1 0 0,1-1-1 0 0,0 1 0 0 0,0-1 0 0 0,-1 0 0 0 0,1 0 0 0 0,0 1 0 0 0,0-1 0 0 0,0 0 0 0 0,0 0 1 0 0,0 0-1 0 0,1 0 0 0 0,-1 0 0 0 0,0 0 0 0 0,0 0 0 0 0,1 0 0 0 0,-1-1 0 0 0,0 1 0 0 0,1 0 1 0 0,-1-1-1 0 0,1 1 0 0 0,-1-1 0 0 0,1 0 0 0 0,-1 1 0 0 0,1-1 0 0 0,-1 0 0 0 0,1 0 0 0 0,-1 0 1 0 0,2 0-30 0 0,82 20 346 0 0,166 21 42 0 0,-224-30-444 0 0,-7-3-3242 0 0,-32-10-464 0 0,10-1 3114 0 0</inkml:trace>
  <inkml:trace contextRef="#ctx0" brushRef="#br0" timeOffset="404409.404">22998 6230 2108 0 0,'0'1'344'0'0,"0"-1"0"0"0,0 0-1 0 0,1 0 1 0 0,-1 0 0 0 0,0 0-1 0 0,0 0 1 0 0,1 0 0 0 0,-1 0-1 0 0,0 0 1 0 0,1 0 0 0 0,-1 0-1 0 0,0 0 1 0 0,0 0 0 0 0,1 0-1 0 0,-1 0 1 0 0,0 0 0 0 0,1 0-344 0 0,-27 221 2809 0 0,98 41-1526 0 0,-73-260-1468 0 0,1 0 0 0 0,-1 0 0 0 0,1 0 0 0 0,-1 1 0 0 0,1-1 0 0 0,-1 0 0 0 0,0 0 0 0 0,0 0-1 0 0,0-1 1 0 0,0 1 0 0 0,-1 0 0 0 0,1 0 0 0 0,0 0 0 0 0,-1-1 0 0 0,1 1 0 0 0,-1-1 0 0 0,1 1 0 0 0,-1-1 0 0 0,0 0 0 0 0,0 0 0 0 0,0 0 0 0 0,1 1-1 0 0,-1-2 1 0 0,0 1 0 0 0,0 0 0 0 0,-1 0 0 0 0,1-1 0 0 0,0 1 0 0 0,0-1 0 0 0,0 1 0 0 0,0-1 0 0 0,0 0 0 0 0,-1 0 0 0 0,1 0 0 0 0,0 0-1 0 0,0-1 1 0 0,0 1 0 0 0,0 0 0 0 0,0-1 0 0 0,0 0 0 0 0,0 1 0 0 0,-1-1 0 0 0,2 0 0 0 0,-1 0 0 0 0,0 0 0 0 0,0 0 0 0 0,0 0 0 0 0,-1-2 185 0 0,-38-8-1424 0 0</inkml:trace>
  <inkml:trace contextRef="#ctx0" brushRef="#br0" timeOffset="429709.227">3761 4732 916 0 0,'0'-5'86'0'0,"0"5"-52"0"0,-1 0 1 0 0,1 0-1 0 0,-1 0 0 0 0,1 1 0 0 0,-1-1 1 0 0,1 0-1 0 0,-1 0 0 0 0,1 0 0 0 0,0 0 1 0 0,-1 0-1 0 0,1 0 0 0 0,-1 0 0 0 0,1 0 1 0 0,-1 0-1 0 0,1 0 0 0 0,-1 0 0 0 0,1 0 1 0 0,-1 0-1 0 0,1 0 0 0 0,0-1 0 0 0,-1 1 0 0 0,1 0 1 0 0,-1 0-1 0 0,1 0 0 0 0,0-1 0 0 0,-1 1 1 0 0,1 0-1 0 0,-1-1 0 0 0,1 1 0 0 0,0 0 1 0 0,-1-1-1 0 0,1 1 0 0 0,0 0 0 0 0,0-1 1 0 0,-1 1-1 0 0,1 0 0 0 0,0-1 0 0 0,0 1 1 0 0,0-1-1 0 0,-1 1 0 0 0,1-1 0 0 0,0 1 1 0 0,0 0-1 0 0,0-1 0 0 0,0 1 0 0 0,0-1 1 0 0,0 1-1 0 0,0-1 0 0 0,0 1 0 0 0,0-1 0 0 0,0 1 1 0 0,0-1-1 0 0,0 1 0 0 0,0 0 0 0 0,0-1 1 0 0,1 1-1 0 0,-1-1 0 0 0,0 1 0 0 0,0-1 1 0 0,0 1-1 0 0,1 0 0 0 0,-1-1 0 0 0,0 1 1 0 0,1-1-35 0 0,-4 67 230 0 0,3 344 300 0 0,-29-159-79 0 0,19-11-230 0 0,-4-121-57 0 0,24 57-237 0 0,7-1 336 0 0,6-114-354 0 0,-21-55 89 0 0,1 0-1 0 0,1 0 1 0 0,-1 0 0 0 0,1 0-1 0 0,0 0 1 0 0,0-1-1 0 0,1 1 1 0 0,-1-1 0 0 0,1-1-1 0 0,0 1 1 0 0,1 0 0 0 0,-1-1-1 0 0,1 0 1 0 0,0-1-1 0 0,0 1 1 0 0,0-1 0 0 0,0 0-1 0 0,1-1 1 0 0,-1 1-1 0 0,1-1 1 0 0,-1 0 0 0 0,1-1-1 0 0,0 0 1 0 0,0 0 0 0 0,0 0-1 0 0,0-1 1 0 0,0 0-1 0 0,5-1 3 0 0,265 23 200 0 0,-86-5-395 0 0,373-17 219 0 0,-213 9 98 0 0,10 26-268 0 0,11-34 281 0 0,-137-22-221 0 0,268-23 280 0 0,167 22-264 0 0,-337-25 97 0 0,-28 10-116 0 0,487-60 107 0 0,-4 33 77 0 0,-350 38-254 0 0,276-34-193 0 0,1-18 262 0 0,-241 45-57 0 0,-236 20 273 0 0,209-12-96 0 0,421-9 328 0 0,-459 26-333 0 0,-86 0-9 0 0,-42-16-32 0 0,-53 13 114 0 0,391-7-105 0 0,-258 14 114 0 0,80-31-25 0 0,-106-16-153 0 0,11-18 518 0 0,-86 0 308 0 0,-9-48-65 0 0,-38 23-692 0 0,-8 20 268 0 0,-80-9-282 0 0,-115 73 21 0 0,0 0 1 0 0,0-1-1 0 0,-1 0 1 0 0,-1 0-1 0 0,0-1 1 0 0,-1 0 0 0 0,0-1-1 0 0,0 1 1 0 0,-2-1-1 0 0,0 0 1 0 0,0-1-1 0 0,-1 0-5 0 0,33-84 161 0 0,-25 74-149 0 0,-2-2 0 0 0,0 1-1 0 0,-2-1 1 0 0,-1-1 0 0 0,-2 1-1 0 0,0-1 1 0 0,0-19-12 0 0,15-66-53 0 0,12-195 739 0 0,-28 25-545 0 0,-13 205-69 0 0,-11 8-17 0 0,16 52-54 0 0,-2 0 0 0 0,0 1 0 0 0,-1-1 0 0 0,0 1 0 0 0,-1 1 1 0 0,-1 0-1 0 0,-1 0 0 0 0,0 0 0 0 0,-1 1 0 0 0,0 1 0 0 0,-1 0 0 0 0,-1 0 0 0 0,0 1 1 0 0,0 1-1 0 0,-1 0 0 0 0,-1 1 0 0 0,0 1 0 0 0,-13-6-1 0 0,10 2 8 0 0,-151-89-72 0 0,130 85 60 0 0,-2 1-1 0 0,0 2 1 0 0,-1 2 0 0 0,0 2 0 0 0,-1 2 0 0 0,0 2 0 0 0,0 1 0 0 0,-19 2 4 0 0,-82-12-25 0 0,-193 1 45 0 0,-108-8-77 0 0,240 11 139 0 0,120 0-50 0 0,-1 3 0 0 0,0 4 0 0 0,-67 6-32 0 0,36-1-102 0 0,-67 5 158 0 0,49 2-201 0 0,-41 4 152 0 0,-875-12 94 0 0,367 7-434 0 0,355 10 393 0 0,-56-6 194 0 0,-415 81-353 0 0,244-36-33 0 0,271-36-34 0 0,-204 9 318 0 0,-335 46 196 0 0,37 10-591 0 0,-68-3 425 0 0,-15-14-45 0 0,-23 10-273 0 0,330-14 56 0 0,325-26 137 0 0,155-23-79 0 0,-499 62-9 0 0,431-62 74 0 0,-38 26-274 0 0,-39 38 166 0 0,-202 56-130 0 0,315-96-40 0 0,100-15 214 0 0,15-24-25 0 0,0 0 59 0 0,0 0-4 0 0,0 0-1 0 0,0 0 10 0 0,0 0-15 0 0,0 41 136 0 0,-13 113-161 0 0,-4-16-73 0 0,15-106-2672 0 0,2-28 1146 0 0,0-2 269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5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0 968 0 0,'21'26'328'0'0,"-1"0"1"0"0,-1 1-1 0 0,-1 1 0 0 0,-1 1 0 0 0,-2 1 0 0 0,-1 0 1 0 0,-1 1-1 0 0,-2 0 0 0 0,-1 1 0 0 0,-2 0 1 0 0,1 8-329 0 0,-9-39 7 0 0,12 40 88 0 0,-3 1 1 0 0,-1 0-1 0 0,-2 0 0 0 0,-2 0 1 0 0,-2 1-1 0 0,-2 0 1 0 0,-1-1-1 0 0,-3 1 1 0 0,-1-1-1 0 0,-7 23-95 0 0,7-42-189 0 0,-2-1-1 0 0,0 0 0 0 0,-2-1 1 0 0,0 1-1 0 0,-2-2 1 0 0,0 1-1 0 0,-1-1 1 0 0,-1-1-1 0 0,-1 0 1 0 0,0-1-1 0 0,-2-1 1 0 0,-16 15 189 0 0,-13 5-1214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5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32 908 0 0,'3'-26'6081'0'0,"-1"25"-5083"0"0,4-2-6169 0 0,-3 2 3991 0 0</inkml:trace>
  <inkml:trace contextRef="#ctx0" brushRef="#br0" timeOffset="387.722">1029 32 1004 0 0,'6'0'165'0'0,"10"0"4796"0"0,-8 0-3619 0 0,-6 0-1192 0 0,-2 0 13 0 0,0 0-37 0 0,0 0 20 0 0,0 0-46 0 0,0 0 35 0 0,0 0-46 0 0,0 0-58 0 0,0 0 18 0 0,0 0 50 0 0,0 0-54 0 0,0 0-18 0 0,0 0 28 0 0,0 0-65 0 0,0 0-86 0 0,0 0-3 0 0,0 0-48 0 0,0 0-248 0 0,0 0-169 0 0,0 0-259 0 0,0 0-321 0 0,0 0-147 0 0,0 0 3 0 0,0 0-46 0 0</inkml:trace>
  <inkml:trace contextRef="#ctx0" brushRef="#br0" timeOffset="683.797">1277 65 1416 0 0,'0'0'770'0'0,"0"0"-80"0"0,0 0-109 0 0,0 0-67 0 0,0 0-43 0 0,20-1 2099 0 0,-1-14-724 0 0,-17 11-8190 0 0,-1 5 5034 0 0</inkml:trace>
  <inkml:trace contextRef="#ctx0" brushRef="#br0" timeOffset="1248.037">15 604 1480 0 0,'-11'45'556'0'0,"8"-2"-112"0"0,3-19-60 0 0,0 11-32 0 0,27 47-40 0 0,-3-37-32 0 0,8-4-68 0 0,13 2-40 0 0,7-2-272 0 0,11-4-176 0 0,2-7-392 0 0,7 0 32 0 0,-3-3 36 0 0,2-4 32 0 0</inkml:trace>
  <inkml:trace contextRef="#ctx0" brushRef="#br0" timeOffset="-1370.932">821 305 1076 0 0,'0'0'398'0'0,"0"0"-4"0"0,0 0-92 0 0,0 0 16 0 0,0 0-51 0 0,0 0-70 0 0,0 0-5 0 0,0 0 96 0 0,0 0-14 0 0,0 0-49 0 0,0 0-79 0 0,0 0-13 0 0,0 0 71 0 0,0 0 42 0 0,0 0 0 0 0,0 0-38 0 0,0 0-48 0 0,0 0-16 0 0,0 0-13 0 0,0 0-51 0 0,0 0 24 0 0,0 0 36 0 0,0 0-23 0 0,0 0-36 0 0,0 0-64 0 0,0 0 17 0 0,0 0 27 0 0,0 0-2 0 0,0 0-4 0 0,0 3 26 0 0,-4 414 960 0 0,4-405-989 0 0,1 0 0 0 0,1 0 0 0 0,0 0 0 0 0,1 0 0 0 0,0 0 0 0 0,0-1 0 0 0,2 1 0 0 0,-1-1 0 0 0,1 0 0 0 0,1 0 0 0 0,3 4-52 0 0,-5-13-125 0 0,0 0 1 0 0,-1-1 0 0 0,1 1 0 0 0,0-1-1 0 0,0 0 1 0 0,0 0 0 0 0,0 0 0 0 0,0-1-1 0 0,0 1 1 0 0,0-1 0 0 0,0 0 0 0 0,0 0-1 0 0,0-1 1 0 0,0 1 0 0 0,0-1 0 0 0,0 0-1 0 0,0 0 1 0 0,0 0 0 0 0,0 0 0 0 0,-1-1-1 0 0,1 0 1 0 0,0 0 0 0 0,-1 0-1 0 0,1 0 1 0 0,-1 0 0 0 0,0-1 0 0 0,0 1-1 0 0,0-1 1 0 0,0 0 0 0 0,0 0 0 0 0,-1 0-1 0 0,1 0 1 0 0,-1 0 0 0 0,0-1 0 0 0,0 1-1 0 0,0-1 1 0 0,0 0 0 0 0,0 1 0 0 0,-1-1-1 0 0,0-1 125 0 0,9-19-1444 0 0</inkml:trace>
  <inkml:trace contextRef="#ctx0" brushRef="#br0" timeOffset="-919.348">1057 298 1076 0 0,'19'53'2758'0'0,"-13"23"-2144"0"0,2 1-1 0 0,4-1 1 0 0,4 0 0 0 0,7 17-614 0 0,-21-86 11 0 0,1 0 0 0 0,-1 0 0 0 0,1-1 1 0 0,0 1-1 0 0,1-1 0 0 0,0 1 0 0 0,0-1 1 0 0,0 0-1 0 0,1 0 0 0 0,0-1 0 0 0,0 1 1 0 0,0-1-1 0 0,0 0 0 0 0,6 3-11 0 0,38-6-2772 0 0,-18-20 1503 0 0,-9 0-4 0 0</inkml:trace>
  <inkml:trace contextRef="#ctx0" brushRef="#br0" timeOffset="-468.08">1337 271 956 0 0,'20'59'2757'0'0,"-9"60"-1502"0"0,29 130 338 0 0,-38-243-1606 0 0,1-1 1 0 0,-1 1-1 0 0,1 0 1 0 0,0-1 0 0 0,0 0-1 0 0,1 1 1 0 0,-1-2-1 0 0,1 1 1 0 0,0 0-1 0 0,1-1 1 0 0,-1 1 0 0 0,1-1-1 0 0,0 0 1 0 0,0-1-1 0 0,0 1 1 0 0,0-1 0 0 0,1 0-1 0 0,-1-1 1 0 0,1 1-1 0 0,0-1 1 0 0,2 1 12 0 0,37-30-3276 0 0,-35 11 2060 0 0</inkml:trace>
  <inkml:trace contextRef="#ctx0" brushRef="#br0" timeOffset="3130.732">468 50 964 0 0,'0'0'373'0'0,"0"0"-105"0"0,0 0-68 0 0,0 0-36 0 0,0 0-52 0 0,0 0 37 0 0,0 0 7 0 0,0 0-40 0 0,0 0-4 0 0,0 0-11 0 0,0-10 4 0 0,0 6-65 0 0,0 3 54 0 0,0 1 18 0 0,0 0-58 0 0,-21-9 258 0 0,11 14-166 0 0,-2 8 28 0 0,4-3-192 0 0,-40 49 3 0 0,-8 45-24 0 0,12 28 367 0 0,-34 69 558 0 0,68-118-738 0 0,-8 8 373 0 0,8 63-740 0 0,39-53 449 0 0,-26-89-175 0 0,1 0 0 0 0,0-1 0 0 0,0 1 0 0 0,1-1 0 0 0,0 0 0 0 0,1-1 0 0 0,0 1 0 0 0,1-1 0 0 0,0-1 0 0 0,1 1 0 0 0,0-1 1 0 0,0 0-1 0 0,1-1 0 0 0,0 0 0 0 0,1 0 0 0 0,-1-1 0 0 0,1 0 0 0 0,1-1 0 0 0,6 3-55 0 0,236 63 551 0 0,-205-72-1348 0 0,-47 0 194 0 0,7 0-1270 0 0,-6 0 535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0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1108 0 0,'-18'16'280'0'0,"1"0"0"0"0,1 1 0 0 0,0 1 0 0 0,2 1 0 0 0,0 0 0 0 0,1 1 1 0 0,1 0-1 0 0,1 1 0 0 0,0 0 0 0 0,2 0 0 0 0,1 2 0 0 0,0-1 0 0 0,2 1 0 0 0,0 0 0 0 0,2 0 0 0 0,0 0 0 0 0,2 1 0 0 0,0-1 0 0 0,2 9-280 0 0,0-29 24 0 0,0 0 1 0 0,0 0-1 0 0,0 0 0 0 0,0 1 0 0 0,1-1 0 0 0,0 0 0 0 0,-1 0 0 0 0,1 0 0 0 0,0 0 0 0 0,0 0 1 0 0,1 0-1 0 0,-1 0 0 0 0,1 0 0 0 0,-1 0 0 0 0,1 0 0 0 0,0-1 0 0 0,0 1 0 0 0,0-1 1 0 0,0 1-1 0 0,1-1 0 0 0,-1 0 0 0 0,1 0 0 0 0,-1 0 0 0 0,1 0 0 0 0,0-1 0 0 0,0 1 1 0 0,0-1-1 0 0,-1 1 0 0 0,1-1 0 0 0,1 0 0 0 0,-1 0 0 0 0,0 0 0 0 0,0-1 0 0 0,0 1 1 0 0,0-1-1 0 0,1 0 0 0 0,-1 1 0 0 0,0-2 0 0 0,0 1 0 0 0,1 0 0 0 0,-1-1 0 0 0,0 1 1 0 0,0-1-1 0 0,0 0 0 0 0,0 0 0 0 0,0 0 0 0 0,0 0 0 0 0,0-1 0 0 0,0 1 0 0 0,0-1-24 0 0,2-1-31 0 0,0-1 0 0 0,0 0-1 0 0,0 0 1 0 0,-1 0 0 0 0,1-1-1 0 0,-1 0 1 0 0,0 0-1 0 0,0 0 1 0 0,-1 0 0 0 0,1 0-1 0 0,-1-1 1 0 0,-1 1 0 0 0,1-1-1 0 0,-1 0 1 0 0,0 0 0 0 0,0 0-1 0 0,0 0 1 0 0,-1 0-1 0 0,0 0 1 0 0,0-1 0 0 0,-1 1-1 0 0,0 0 1 0 0,0 0 0 0 0,0-1-1 0 0,-2-4 32 0 0,2 11-8 0 0,0 1 1 0 0,0-1-1 0 0,-1 0 0 0 0,1 0 0 0 0,0 0 0 0 0,-1 1 0 0 0,1-1 1 0 0,0 0-1 0 0,-1 0 0 0 0,1 0 0 0 0,-1 0 0 0 0,1 0 0 0 0,0 0 1 0 0,-1 0-1 0 0,1 1 0 0 0,0-1 0 0 0,-1 0 0 0 0,1 0 0 0 0,-1-1 0 0 0,1 1 1 0 0,0 0-1 0 0,-1 0 0 0 0,1 0 0 0 0,0 0 0 0 0,-1 0 0 0 0,1 0 1 0 0,-1 0-1 0 0,1 0 0 0 0,0-1 0 0 0,-1 1 0 0 0,1 0 0 0 0,0 0 1 0 0,0-1-1 0 0,-1 1 0 0 0,1 0 0 0 0,0 0 0 0 0,-1-1 0 0 0,1 1 0 0 0,0 0 1 0 0,0-1-1 0 0,0 1 0 0 0,-1 0 8 0 0,138 237-1112 0 0,-129-213-1029 0 0,-7-23 976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48 1068 0 0,'-2'-4'113'0'0,"0"1"1"0"0,0 0-1 0 0,-1-1 0 0 0,1 1 1 0 0,-1 0-1 0 0,0 1 0 0 0,0-1 0 0 0,0 0 1 0 0,0 1-1 0 0,0 0 0 0 0,-1-1 1 0 0,1 1-1 0 0,-1 1 0 0 0,1-1 0 0 0,-1 0 1 0 0,0 1-1 0 0,0 0 0 0 0,1 0 1 0 0,-1 0-1 0 0,0 0 0 0 0,-1 1-113 0 0,-52 7 792 0 0,22 6-499 0 0,13-2-141 0 0,-11 11 76 0 0,14-8-82 0 0,1 0 1 0 0,1 2-1 0 0,0 0 1 0 0,1 1-1 0 0,1 0 1 0 0,0 2-1 0 0,2-1 1 0 0,0 2-1 0 0,1 0 1 0 0,1 0-1 0 0,1 1 1 0 0,-3 8-147 0 0,-17 68 581 0 0,31-95-564 0 0,0-1-1 0 0,0 1 1 0 0,1-1 0 0 0,-1 0 0 0 0,0 1 0 0 0,1-1 0 0 0,-1 0 0 0 0,1 0 0 0 0,-1 0 0 0 0,1 0 0 0 0,-1 0 0 0 0,1 0 0 0 0,0 0 0 0 0,-1-1-1 0 0,1 1 1 0 0,0-1 0 0 0,0 1 0 0 0,-1-1 0 0 0,1 1 0 0 0,0-1 0 0 0,0 0 0 0 0,0 0 0 0 0,-1 0 0 0 0,1 0 0 0 0,0 0 0 0 0,0-1-1 0 0,0 1 1 0 0,0 0 0 0 0,-1-1 0 0 0,1 0 0 0 0,0 1-17 0 0,1-1 14 0 0,14-3 12 0 0,-1-1 0 0 0,0-1 0 0 0,0-1 0 0 0,-1 0 1 0 0,0-1-1 0 0,0-1 0 0 0,-1 0 0 0 0,0-1 0 0 0,0 0 0 0 0,-1-1 1 0 0,-1-1-1 0 0,12-13-26 0 0,48-56 710 0 0,-72 81-632 0 0,0 0-63 0 0,0 0 32 0 0,22 57-45 0 0,24 34-1105 0 0,27-21-3376 0 0,-54-59 3114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2372 0 0,'0'1'147'0'0,"1"-1"-1"0"0,-1 0 1 0 0,1 0 0 0 0,-1 0-1 0 0,1 1 1 0 0,-1-1-1 0 0,1 0 1 0 0,-1 0 0 0 0,0 1-1 0 0,1-1 1 0 0,-1 0-1 0 0,1 1 1 0 0,-1-1 0 0 0,0 0-1 0 0,1 1 1 0 0,-1-1-1 0 0,0 1 1 0 0,1-1 0 0 0,-1 1-1 0 0,0-1 1 0 0,0 1-1 0 0,0-1 1 0 0,1 1 0 0 0,-1-1-1 0 0,0 1 1 0 0,0-1-1 0 0,0 1 1 0 0,0-1 0 0 0,0 1-1 0 0,0-1 1 0 0,0 1-1 0 0,0-1 1 0 0,0 1 0 0 0,0-1-1 0 0,0 1 1 0 0,0-1-1 0 0,0 1 1 0 0,-1-1 0 0 0,1 1-1 0 0,0-1 1 0 0,0 1-1 0 0,-1-1 1 0 0,1 1 0 0 0,0-1-1 0 0,0 1 1 0 0,-1-1-147 0 0,66-1 1129 0 0,116-31-780 0 0,-42 6-1993 0 0,-2 10-3952 0 0,-126 16 4206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0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150 206 1996 0 0,'8'12'5059'0'0,"-3"54"-4432"0"0,-3-32-198 0 0,92 405 819 0 0,-87-359-4592 0 0,-20-65 585 0 0,6-15 1371 0 0</inkml:trace>
  <inkml:trace contextRef="#ctx0" brushRef="#br0" timeOffset="406.615">1 225 1468 0 0,'-1'-9'159'0'0,"1"-1"1"0"0,1 1-1 0 0,0-1 0 0 0,0 1 1 0 0,1-1-1 0 0,0 1 0 0 0,0 0 1 0 0,1 0-1 0 0,1 0 0 0 0,-1 0 1 0 0,1 0-1 0 0,1 1 0 0 0,0 0 1 0 0,0 0-1 0 0,0 0 0 0 0,1 0 1 0 0,0 1-1 0 0,1 0 0 0 0,0 0 1 0 0,0 1-1 0 0,0 0 0 0 0,1 0 1 0 0,-1 1-1 0 0,1-1 0 0 0,1 2 1 0 0,-1-1-1 0 0,1 1 0 0 0,0 1 1 0 0,0 0-1 0 0,4-2-159 0 0,-2 8 25 0 0,0-1 0 0 0,0 1 0 0 0,0 1 0 0 0,-1 0-1 0 0,1 1 1 0 0,-1 0 0 0 0,-1 0 0 0 0,1 1 0 0 0,-1 0 0 0 0,1 1 0 0 0,-2 0 0 0 0,1 0 0 0 0,-1 1 0 0 0,0 0 0 0 0,-1 1 0 0 0,0-1-1 0 0,0 1 1 0 0,-1 1 0 0 0,3 5-25 0 0,4 6 60 0 0,17 53 117 0 0,-25-54-147 0 0,-1 11-5 0 0,-2-20 2 0 0,0 0 1 0 0,-1 0-1 0 0,-1 1 0 0 0,0-1 0 0 0,0 0 0 0 0,-1 0 0 0 0,-1 1 0 0 0,0-1 0 0 0,0 0 0 0 0,-1-1 0 0 0,-1 1 1 0 0,0 0-1 0 0,0-1 0 0 0,-1 0 0 0 0,0 0 0 0 0,-1 0 0 0 0,0-1 0 0 0,0 1 0 0 0,-1-1 0 0 0,0-1 1 0 0,-1 0-1 0 0,0 0 0 0 0,0 0 0 0 0,-1-1 0 0 0,0 0 0 0 0,0-1 0 0 0,-1 0 0 0 0,1 0 0 0 0,-1-1 1 0 0,-1 0-1 0 0,1-1 0 0 0,-6 2-27 0 0,15-6 13 0 0,-1 1-1 0 0,1-1 1 0 0,-1 0 0 0 0,1 1 0 0 0,-1-1 0 0 0,1 0 0 0 0,-1 0 0 0 0,1 0 0 0 0,-1 0-1 0 0,1 0 1 0 0,-1-1 0 0 0,1 1 0 0 0,-1 0 0 0 0,1-1 0 0 0,0 1 0 0 0,-1-1 0 0 0,1 1-1 0 0,-1-1 1 0 0,1 0 0 0 0,0 1 0 0 0,-1-1 0 0 0,1 0 0 0 0,0 0 0 0 0,0 0-1 0 0,0 0 1 0 0,0 0 0 0 0,0 0 0 0 0,0 0 0 0 0,0-1 0 0 0,0 1 0 0 0,0 0 0 0 0,0 0-1 0 0,1-1 1 0 0,-1 1 0 0 0,1-1 0 0 0,-1 1 0 0 0,1 0 0 0 0,-1-1 0 0 0,1 1 0 0 0,0-1-1 0 0,-1 1 1 0 0,1-1 0 0 0,0 1 0 0 0,0-1 0 0 0,0 1 0 0 0,1-1 0 0 0,-1 1-1 0 0,0-1 1 0 0,0 1 0 0 0,1-1 0 0 0,-1 1 0 0 0,1-1 0 0 0,-1 1 0 0 0,1-1 0 0 0,0 1-1 0 0,0 0 1 0 0,-1 0 0 0 0,1-1 0 0 0,0 1 0 0 0,0 0 0 0 0,0 0 0 0 0,0 0 0 0 0,0 0-1 0 0,1 0 1 0 0,-1 0 0 0 0,1 0-13 0 0,11-3-9 0 0,0 2 0 0 0,1 0 0 0 0,-1 0 0 0 0,1 1 1 0 0,0 1-1 0 0,-1 0 0 0 0,1 1 0 0 0,-1 0 0 0 0,1 1 0 0 0,-1 1 0 0 0,1 0 0 0 0,-1 1 0 0 0,0 0 0 0 0,-1 1 0 0 0,1 1 0 0 0,-1 0 0 0 0,0 0 0 0 0,0 1 1 0 0,7 6 8 0 0,20 7-181 0 0,198 84-5071 0 0,-234-103 3948 0 0</inkml:trace>
  <inkml:trace contextRef="#ctx0" brushRef="#br0" timeOffset="763.061">767 221 1660 0 0,'12'12'308'0'0,"0"1"-1"0"0,-1 0 0 0 0,-1 1 1 0 0,0 0-1 0 0,-1 1 1 0 0,-1 0-1 0 0,0 0 0 0 0,-1 1 1 0 0,0 0-1 0 0,-1 0 1 0 0,-1 1-308 0 0,15 34 432 0 0,31 75 651 0 0,38 78 2313 0 0,-88-203-3025 0 0,1-5-47 0 0,71-251 688 0 0,82-151-3850 0 0,-155 405 2552 0 0,6-14-261 0 0,-6 8-3843 0 0,-4 6 3119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0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325 478 928 0 0,'-60'-6'2924'0'0,"44"9"-2796"0"0,1 1 0 0 0,0 1 0 0 0,0 0 0 0 0,1 1 0 0 0,-1 0 0 0 0,1 2 0 0 0,1-1-1 0 0,-1 2 1 0 0,1 0 0 0 0,1 0 0 0 0,0 1 0 0 0,0 1 0 0 0,1 0 0 0 0,0 0 0 0 0,1 1 0 0 0,0 1 0 0 0,1 0 0 0 0,0 1-128 0 0,7-13 20 0 0,0 1-1 0 0,0-1 0 0 0,0 1 1 0 0,1 0-1 0 0,-1-1 0 0 0,0 1 1 0 0,1 0-1 0 0,-1 0 1 0 0,1 0-1 0 0,0 0 0 0 0,0 0 1 0 0,0 0-1 0 0,0 1 0 0 0,0-1 1 0 0,0 0-1 0 0,1 1 1 0 0,-1-1-1 0 0,1 0 0 0 0,0 1 1 0 0,-1-1-1 0 0,1 0 0 0 0,0 1 1 0 0,0-1-1 0 0,0 1 1 0 0,1-1-1 0 0,-1 0 0 0 0,1 1 1 0 0,-1-1-1 0 0,1 0 0 0 0,0 0 1 0 0,0 1-1 0 0,0-1 1 0 0,0 0-1 0 0,0 0 0 0 0,0 0 1 0 0,1 0-1 0 0,-1 0 0 0 0,1 0 1 0 0,-1 0-1 0 0,1-1 1 0 0,0 1-1 0 0,0-1 0 0 0,-1 1 1 0 0,1-1-1 0 0,0 1 0 0 0,1-1 1 0 0,-1 0-1 0 0,0 0 1 0 0,0 0-1 0 0,0 0 0 0 0,2 0-19 0 0,16-1 12 0 0,-1 0 0 0 0,0-2-1 0 0,1 0 1 0 0,-1-1 0 0 0,0-1 0 0 0,-1 0-1 0 0,1-2 1 0 0,-1 0 0 0 0,0-1-1 0 0,2-2-11 0 0,10-2-169 0 0,-8 4-58 0 0,0 0-1 0 0,-1-2 1 0 0,1-1-1 0 0,-2 0 0 0 0,0-2 1 0 0,0 0-1 0 0,-1-1 1 0 0,0-1-1 0 0,14-14 228 0 0,-27 9-425 0 0,-6 18 315 0 0</inkml:trace>
  <inkml:trace contextRef="#ctx0" brushRef="#br0" timeOffset="344.362">463 524 4664 0 0,'-194'15'1112'0'0,"170"-9"-912"0"0,13-4-226 0 0,30-9-51 0 0,206-99-79 0 0,-212 101 173 0 0,0-1 1 0 0,0 0 0 0 0,-1-1-1 0 0,0 0 1 0 0,0-1 0 0 0,-1 0-1 0 0,0-1 1 0 0,0 0 0 0 0,-1-1-1 0 0,0 0 1 0 0,-1 0 0 0 0,0-1-1 0 0,0-1 1 0 0,-2 1 0 0 0,1-1-1 0 0,-1-1 1 0 0,-1 1 0 0 0,0-1-1 0 0,-1 0 1 0 0,-1-1 0 0 0,0 1 0 0 0,0-1-1 0 0,-1 0 1 0 0,-1 0 0 0 0,0-12-18 0 0,-2 19 168 0 0,0 1 0 0 0,0 0 0 0 0,-1-1 0 0 0,0 1 0 0 0,-1 0 0 0 0,1-1 0 0 0,-1 1 0 0 0,0 0 0 0 0,-1 0 0 0 0,1 0 0 0 0,-1 1 0 0 0,-1-1 0 0 0,1 1 0 0 0,-1-1 0 0 0,0 1 1 0 0,0 0-1 0 0,0 0 0 0 0,0 1 0 0 0,-1-1 0 0 0,0 1 0 0 0,0 0 0 0 0,0 1 0 0 0,-1-1 0 0 0,1 1 0 0 0,-1 0 0 0 0,0 0 0 0 0,0 1 0 0 0,0-1 0 0 0,-2 1-168 0 0,1 5 50 0 0,0 0-1 0 0,1 0 1 0 0,0 1-1 0 0,0 0 1 0 0,0 0 0 0 0,0 1-1 0 0,0 0 1 0 0,1 0-1 0 0,0 0 1 0 0,0 0-1 0 0,1 1 1 0 0,-1 0-1 0 0,1 0 1 0 0,0 0-1 0 0,1 0 1 0 0,-1 1-1 0 0,1 0 1 0 0,1-1 0 0 0,-1 1-1 0 0,1 0 1 0 0,0 0-1 0 0,1 0 1 0 0,0 1-1 0 0,0-1 1 0 0,0 0-1 0 0,1 1 1 0 0,0 1-50 0 0,-1 19 75 0 0,2 0 1 0 0,0 0-1 0 0,2 0 0 0 0,1 0 1 0 0,1-1-1 0 0,1 0 1 0 0,9 24-76 0 0,-4-12 72 0 0,66 201-621 0 0,12 48-4660 0 0,-78-192 815 0 0,-11-86 3012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0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65 104 876 0 0,'5'53'2936'0'0,"20"245"-1086"0"0,32-129-2491 0 0,-55-158-1530 0 0,-2-11 897 0 0</inkml:trace>
  <inkml:trace contextRef="#ctx0" brushRef="#br0" timeOffset="203.387">1 162 1240 0 0,'122'-115'4740'0'0,"-110"108"-4633"0"0,1 0 1 0 0,-1 2 0 0 0,1-1-1 0 0,0 1 1 0 0,1 1 0 0 0,-1 0 0 0 0,1 1-1 0 0,0 1 1 0 0,0 0 0 0 0,0 1 0 0 0,2 0-108 0 0,39 16-1020 0 0,-39 16-2424 0 0,-16-21 1939 0 0</inkml:trace>
  <inkml:trace contextRef="#ctx0" brushRef="#br0" timeOffset="357.746">58 443 1468 0 0,'4'1'1072'0'0,"0"-1"-100"0"0,4-1-188 0 0,12-2-48 0 0,4-2-95 0 0,1-2-65 0 0,1-7-108 0 0,6 2-4 0 0,1 2-72 0 0,1-1-160 0 0,-2 1-148 0 0,0 1-4 0 0,3 0-712 0 0,-8-2-456 0 0,7 4 87 0 0,-2-2 69 0 0,-10 0-408 0 0,-6 3 48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0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19 181 1028 0 0,'-4'6'3139'0'0,"-9"29"-2426"0"0,11 19-355 0 0,3 1 1 0 0,2 0-1 0 0,3-1 1 0 0,2 1-1 0 0,2-2 1 0 0,3 1 0 0 0,7 14-359 0 0,-15-45 75 0 0,-4-22-194 0 0,0 1-1 0 0,0 0 1 0 0,0 0-1 0 0,0 0 1 0 0,-1 0-1 0 0,1 0 0 0 0,-1 1 1 0 0,0-1-1 0 0,1 0 1 0 0,-1 0-1 0 0,0 0 1 0 0,0 0-1 0 0,0 0 0 0 0,-1 1 1 0 0,1-1-1 0 0,0 0 1 0 0,-1 0-1 0 0,1 0 1 0 0,-1 0-1 0 0,0 0 0 0 0,0 0 1 0 0,0 0-1 0 0,0 0 1 0 0,0 0-1 0 0,0-1 1 0 0,0 1-1 0 0,-1 0 0 0 0,1-1 1 0 0,0 1-1 0 0,-1-1 1 0 0,0 1-1 0 0,1-1 1 0 0,-3 2 119 0 0,-3-3-1124 0 0</inkml:trace>
  <inkml:trace contextRef="#ctx0" brushRef="#br0" timeOffset="463.118">22 156 1868 0 0,'48'-88'3096'0'0,"-43"86"-2617"0"0,10 18 61 0 0,-13-12-490 0 0,-1-2 1 0 0,31 65 467 0 0,4 40-212 0 0,-9-25 1 0 0,45 112 285 0 0,-40-226 286 0 0,142-359 25 0 0,-121 276-873 0 0,-36 142-215 0 0,89 473-1339 0 0,-92-415-3877 0 0,-13-84 3901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8:5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182 106 1924 0 0,'0'0'565'0'0,"0"0"-63"0"0,16-3 1505 0 0,12 42-388 0 0,64 305-199 0 0,-40-183-815 0 0,-51-156-651 0 0,0-1 0 0 0,0 0 0 0 0,-1 1 0 0 0,1-1 0 0 0,-1 1 0 0 0,-1-1 0 0 0,1 1 0 0 0,0-1 0 0 0,-1 0 0 0 0,0 1 0 0 0,0-1 0 0 0,0 0 0 0 0,-1 1 0 0 0,1-1 0 0 0,-1 0 0 0 0,0 0 0 0 0,0 0 0 0 0,-1-1 0 0 0,1 1 0 0 0,-1 0 0 0 0,0-1 0 0 0,-1 2 46 0 0,-4 3-238 0 0,-1 0 1 0 0,0 0-1 0 0,0-1 1 0 0,0 0-1 0 0,-1 0 0 0 0,0-1 1 0 0,-1 0-1 0 0,1-1 1 0 0,-1-1-1 0 0,0 1 1 0 0,0-2-1 0 0,-1 1 1 0 0,0-1 237 0 0,1-1-226 0 0</inkml:trace>
  <inkml:trace contextRef="#ctx0" brushRef="#br0" timeOffset="250.368">168 833 4316 0 0,'99'-13'3149'0'0,"139"-47"-5368"0"0,-202 39-395 0 0,-24 7 1166 0 0</inkml:trace>
  <inkml:trace contextRef="#ctx0" brushRef="#br0" timeOffset="528.62">20 71 1380 0 0,'-20'-3'5440'0'0,"57"-4"-4304"0"0,-13 2-1002 0 0,315-46-1984 0 0,-293 47-830 0 0,-35 4 1476 0 0</inkml:trace>
  <inkml:trace contextRef="#ctx0" brushRef="#br0" timeOffset="915.636">820 71 1416 0 0,'-11'4'325'0'0,"-5"3"116"0"0,1 1-51 0 0,-6 5 118 0 0,-36 47 790 0 0,45-42-997 0 0,3 6-31 0 0,0 0 0 0 0,2 0 1 0 0,1 1-1 0 0,0 0 0 0 0,2 0 0 0 0,1 0 0 0 0,1 1 0 0 0,1-1 1 0 0,2 1-1 0 0,0-1 0 0 0,2 0 0 0 0,0 1 0 0 0,2-1 0 0 0,2 4-270 0 0,57 188 1245 0 0,-48-174-1331 0 0,-2 1 0 0 0,-1 0 0 0 0,-3 1 1 0 0,-1 0-1 0 0,-3 1 0 0 0,1 31 86 0 0,-7-73-143 0 0,0-1 0 0 0,0 1 0 0 0,-1 0-1 0 0,1-1 1 0 0,-1 1 0 0 0,0 0 0 0 0,1-1 0 0 0,-2 1 0 0 0,1-1 0 0 0,0 0 0 0 0,-1 1 0 0 0,1-1-1 0 0,-1 0 1 0 0,0 0 0 0 0,0 0 0 0 0,-1 0 0 0 0,1 0 0 0 0,0 0 0 0 0,-1-1 0 0 0,0 1 0 0 0,1-1-1 0 0,-1 0 1 0 0,0 0 0 0 0,0 0 0 0 0,-1 0 0 0 0,1 0 0 0 0,0 0 0 0 0,-1-1 0 0 0,1 0 0 0 0,0 0 0 0 0,-1 0-1 0 0,0 0 1 0 0,1 0 0 0 0,-1-1 0 0 0,1 1 0 0 0,-1-1 0 0 0,0 0 0 0 0,1 0 0 0 0,-4-1 143 0 0,-29-14-1186 0 0</inkml:trace>
  <inkml:trace contextRef="#ctx0" brushRef="#br0" timeOffset="1085.159">372 797 2692 0 0,'5'-3'880'0'0,"8"-7"-76"0"0,1-5-80 0 0,6 3-119 0 0,5 1-97 0 0,-1 1-60 0 0,3-2-24 0 0,4 3-76 0 0,-2-2-52 0 0,3 2-148 0 0,0-1-148 0 0,4-1 4 0 0,9-2-624 0 0,2-1-584 0 0,-1 1-213 0 0,-1-5 69 0 0,-7 0-188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1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242 565 1288 0 0,'0'0'333'0'0,"0"0"15"0"0,0 0-33 0 0,0 0-6 0 0,0 0 92 0 0,0 0-68 0 0,0 0 22 0 0,0 0-62 0 0,0 0 14 0 0,0 0-10 0 0,0 0 11 0 0,0 0-38 0 0,0 0-33 0 0,0 0 22 0 0,0 0 33 0 0,0 0-29 0 0,0 0-40 0 0,0 0-22 0 0,0 0-56 0 0,0 0 58 0 0,0 0-41 0 0,0 0 35 0 0,0 0-41 0 0,0 0-24 0 0,0 0-38 0 0,0 0-35 0 0,0 0 42 0 0,0 0-26 0 0,0 0-26 0 0,0 0 49 0 0,0 0-26 0 0,0 0-29 0 0,0 0-46 0 0,0 0-11 0 0,0 0 31 0 0,0 0-9 0 0,0 0-33 0 0,0 0-29 0 0,0 0-4 0 0,0 0 67 0 0,0 0-12 0 0,0 0 33 0 0,0 0 2 0 0,0 0-26 0 0,0 0 29 0 0,0 0 49 0 0,0 0 34 0 0,28-3 391 0 0,2 0-429 0 0,1-2 1 0 0,-1 0 0 0 0,-1-2-1 0 0,1-2 1 0 0,-1 0-1 0 0,-1-2 1 0 0,0-1 0 0 0,5-4-81 0 0,-29 14-19 0 0,0 0 1 0 0,-1 0-1 0 0,0 0 1 0 0,1 0-1 0 0,-1 0 1 0 0,0-1-1 0 0,0 1 1 0 0,0-1-1 0 0,-1 0 1 0 0,1 0-1 0 0,-1 0 1 0 0,1 0-1 0 0,-1 0 1 0 0,0-1-1 0 0,0 1 1 0 0,-1-1-1 0 0,1 1 1 0 0,-1-1-1 0 0,0 0 1 0 0,1 0-1 0 0,-2 1 1 0 0,1-2 18 0 0,-4 1-41 0 0,-1 0 1 0 0,1 0-1 0 0,-1 0 1 0 0,0 0-1 0 0,0 1 1 0 0,-1 0-1 0 0,1-1 0 0 0,-1 1 1 0 0,1 1-1 0 0,-1-1 1 0 0,0 1-1 0 0,0 0 1 0 0,0 0-1 0 0,-1 0 1 0 0,1 1-1 0 0,0 0 1 0 0,0 0-1 0 0,-1 0 1 0 0,1 1-1 0 0,-1 0 0 0 0,-1 0 41 0 0,-17 1-5 0 0,0 0-1 0 0,0 2 1 0 0,1 1-1 0 0,-1 1 1 0 0,1 1-1 0 0,0 1 1 0 0,0 1-1 0 0,1 1 1 0 0,0 1-1 0 0,0 1 1 0 0,1 1-1 0 0,1 1 1 0 0,0 1-1 0 0,0 0 1 0 0,2 1-1 0 0,0 2 1 0 0,1-1-1 0 0,-5 8 6 0 0,15-18 30 0 0,0 0 0 0 0,1 1 0 0 0,0 0 0 0 0,0 1-1 0 0,0-1 1 0 0,1 1 0 0 0,0 0 0 0 0,1 0 0 0 0,0 1 0 0 0,0-1 0 0 0,0 1-1 0 0,1 0 1 0 0,1 0 0 0 0,0 0 0 0 0,0 0 0 0 0,0 0 0 0 0,1 1 0 0 0,1-1 0 0 0,-1 1-1 0 0,2-1 1 0 0,-1 0 0 0 0,1 1 0 0 0,1-1 0 0 0,0 0 0 0 0,0 0 0 0 0,0 0-1 0 0,1 0 1 0 0,1 0 0 0 0,0-1 0 0 0,0 1 0 0 0,0-1 0 0 0,1 0 0 0 0,0 0 0 0 0,1 0-1 0 0,0-1 1 0 0,0 0 0 0 0,0 0 0 0 0,1-1 0 0 0,3 2-30 0 0,14 4-240 0 0,1-1 0 0 0,0-2 0 0 0,1 0 0 0 0,0-2 0 0 0,0 0-1 0 0,1-2 1 0 0,-1-1 0 0 0,1-2 0 0 0,0 0 0 0 0,0-2 0 0 0,0 0 0 0 0,0-2 0 0 0,0-1 0 0 0,0-2 0 0 0,-1 0 0 0 0,0-2 0 0 0,17-6 240 0 0,46-25-2846 0 0,-52 15 1360 0 0</inkml:trace>
  <inkml:trace contextRef="#ctx0" brushRef="#br0" timeOffset="451.001">1135 377 1216 0 0,'-16'-1'3695'0'0,"-19"22"-3063"0"0,19-1-466 0 0,0 0 0 0 0,1 1 0 0 0,1 1 0 0 0,0 0 0 0 0,2 0 1 0 0,1 1-1 0 0,1 1 0 0 0,1 0 0 0 0,1 1 0 0 0,1-1 0 0 0,1 1 0 0 0,1 1-166 0 0,-43 127-411 0 0,-6-99-3936 0 0,36-51 2837 0 0</inkml:trace>
  <inkml:trace contextRef="#ctx0" brushRef="#br0" timeOffset="719.083">749 521 1348 0 0,'0'0'88'0'0,"26"-24"5669"0"0,9 35-4717 0 0,429 285-1192 0 0,-404-260-4200 0 0,-59-35 3195 0 0</inkml:trace>
  <inkml:trace contextRef="#ctx0" brushRef="#br0" timeOffset="939.382">1522 385 2508 0 0,'10'115'4527'0'0,"11"2"-3700"0"0,5 39-2440 0 0,-26-153 1180 0 0,1 2 90 0 0,-1-1-2621 0 0,0-4 1771 0 0</inkml:trace>
  <inkml:trace contextRef="#ctx0" brushRef="#br0" timeOffset="1203.016">1477 134 1280 0 0,'0'-51'7515'0'0,"50"136"-9733"0"0,-1-8-1566 0 0,-33-53 2415 0 0</inkml:trace>
  <inkml:trace contextRef="#ctx0" brushRef="#br0" timeOffset="1823.947">1714 733 1268 0 0,'1'30'3469'0'0,"-14"-17"-1620"0"0,21-24 18 0 0,8-12-1917 0 0,0-1-1 0 0,-2 0 1 0 0,-1-1 0 0 0,-1-1 0 0 0,-1 0-1 0 0,-1 0 1 0 0,-2-1 0 0 0,0 0 0 0 0,-2-1 0 0 0,-1 0-1 0 0,-2 0 1 0 0,1-10 50 0 0,-4 32-39 0 0,1 0 1 0 0,-1 0-1 0 0,0 1 0 0 0,0-1 1 0 0,0 0-1 0 0,-1 0 1 0 0,0 1-1 0 0,0-1 0 0 0,-1 0 1 0 0,0 1-1 0 0,1-1 0 0 0,-2 1 1 0 0,1 0-1 0 0,-1 0 0 0 0,0 0 1 0 0,0 0-1 0 0,0 0 1 0 0,0 0-1 0 0,-1 1 0 0 0,0 0 1 0 0,-3-4 38 0 0,6 9-7 0 0,0-1 0 0 0,0 1 0 0 0,1 0 0 0 0,-1-1 0 0 0,0 1 0 0 0,1 0 0 0 0,-1-1 0 0 0,1 1 0 0 0,-1 0 0 0 0,1-1 0 0 0,-1 1 0 0 0,1 0 0 0 0,-1 0 0 0 0,1 0 0 0 0,0 0 0 0 0,-1-1 0 0 0,1 1 0 0 0,0 0 0 0 0,0 0 0 0 0,-1 0 1 0 0,1 0-1 0 0,0 0 0 0 0,0 0 0 0 0,0 0 0 0 0,0 0 0 0 0,1 0 0 0 0,-1-1 0 0 0,0 1 0 0 0,0 0 0 0 0,0 0 0 0 0,1 0 0 0 0,-1 0 0 0 0,0 0 0 0 0,1-1 0 0 0,-1 1 0 0 0,1 0 0 0 0,-1 0 0 0 0,1 0 0 0 0,-1-1 0 0 0,1 1 0 0 0,0 0 0 0 0,-1-1 0 0 0,1 1 0 0 0,0-1 1 0 0,-1 1-1 0 0,1-1 0 0 0,0 1 0 0 0,0-1 0 0 0,0 1 0 0 0,0-1 0 0 0,-1 0 0 0 0,1 1 0 0 0,0-1 0 0 0,0 0 0 0 0,1 0 7 0 0,80 63-114 0 0,-67-55 214 0 0,0 1 0 0 0,-1 0 0 0 0,0 1 0 0 0,0 0 0 0 0,-1 1 0 0 0,0 1 0 0 0,-1 0 1 0 0,0 0-1 0 0,-1 2 0 0 0,0-1 0 0 0,-1 1 0 0 0,-1 1 0 0 0,0 0 0 0 0,-1 0 0 0 0,-1 1 1 0 0,0-1-1 0 0,-1 2 0 0 0,-1-1 0 0 0,-1 1 0 0 0,1 4-100 0 0,-7-14-10 0 0,0-1-1 0 0,-1 1 1 0 0,1-1-1 0 0,-1 1 0 0 0,-1-1 1 0 0,1 0-1 0 0,-1 0 1 0 0,0 0-1 0 0,0-1 1 0 0,-1 1-1 0 0,0-1 1 0 0,0 0-1 0 0,0-1 1 0 0,0 1-1 0 0,-1-1 1 0 0,0 0-1 0 0,0 0 1 0 0,0-1-1 0 0,0 1 1 0 0,-1-1-1 0 0,1-1 0 0 0,-1 1 1 0 0,0-1-1 0 0,-5 1 11 0 0,10-3-151 0 0,-1 0 0 0 0,1 0 0 0 0,-1 0 0 0 0,1-1 0 0 0,0 1 0 0 0,-1 0 0 0 0,1-1 0 0 0,-1 0 0 0 0,1 1 0 0 0,0-1 0 0 0,-1 0 0 0 0,1 0 0 0 0,0 0 0 0 0,0-1 0 0 0,0 1 0 0 0,0-1 0 0 0,0 1 0 0 0,0-1 0 0 0,0 1 0 0 0,0-1 0 0 0,0 0 0 0 0,1 0 0 0 0,-1 0 0 0 0,1 0 0 0 0,0 0 0 0 0,-1 0 0 0 0,1-1 0 0 0,0 1 0 0 0,0 0 0 0 0,0 0 0 0 0,0-2 151 0 0,-10-23-1406 0 0</inkml:trace>
  <inkml:trace contextRef="#ctx0" brushRef="#br0" timeOffset="2105.795">2232 1 1160 0 0,'-19'22'3429'0'0,"14"40"-2869"0"0,5-56-230 0 0,51 182 832 0 0,-39-156-986 0 0,135 362 382 0 0,-142-314-5130 0 0,-20-60 3285 0 0</inkml:trace>
  <inkml:trace contextRef="#ctx0" brushRef="#br0" timeOffset="2433.181">2455 770 948 0 0,'51'-77'4540'0'0,"-45"69"-4398"0"0,1-1 0 0 0,0 1 0 0 0,0 0 0 0 0,1 1 0 0 0,0 0 0 0 0,1 0 0 0 0,-1 1-1 0 0,1 0 1 0 0,0 0 0 0 0,1 1 0 0 0,0 0 0 0 0,-1 1 0 0 0,1 0 0 0 0,1 0 0 0 0,-1 1-1 0 0,0 1 1 0 0,1 0 0 0 0,0 0 0 0 0,2 1-142 0 0,-7 3 19 0 0,0 0 1 0 0,-1 1-1 0 0,1 0 0 0 0,-1 0 0 0 0,1 0 1 0 0,-1 0-1 0 0,0 1 0 0 0,-1 0 0 0 0,1 0 1 0 0,-1 1-1 0 0,1-1 0 0 0,-1 1 1 0 0,-1 0-1 0 0,1 0 0 0 0,-1 0 0 0 0,1 1 1 0 0,-2-1-1 0 0,1 1 0 0 0,-1-1 0 0 0,1 1 1 0 0,-1 0-1 0 0,-1 0 0 0 0,1 0 0 0 0,-1 0 1 0 0,-1 0-1 0 0,1 0 0 0 0,-1 1 0 0 0,0-1 1 0 0,0 0-1 0 0,0 0 0 0 0,-1 0 1 0 0,0 0-1 0 0,0 1 0 0 0,-1-1 0 0 0,0-1 1 0 0,0 1-1 0 0,-1 3-19 0 0,-1-2-235 0 0,0 1 0 0 0,1-1 0 0 0,-2 0 0 0 0,1-1 0 0 0,-1 1 0 0 0,0-1 0 0 0,-1 0 0 0 0,0 0 0 0 0,0 0 0 0 0,0-1 0 0 0,0 0 0 0 0,-1 0 0 0 0,0 0 0 0 0,0-1 0 0 0,0 0 1 0 0,0-1-1 0 0,-1 0 0 0 0,1 0 0 0 0,-1 0 0 0 0,0-1 0 0 0,0 0 0 0 0,0-1 0 0 0,0 1 0 0 0,0-2 0 0 0,-4 1 235 0 0,-25 1-1179 0 0</inkml:trace>
  <inkml:trace contextRef="#ctx0" brushRef="#br0" timeOffset="2681.834">1978 428 1612 0 0,'-6'3'948'0'0,"2"-4"-240"0"0,-2 2 8 0 0,4 2-192 0 0,2-3 8 0 0,2 2-31 0 0,8-2-85 0 0,14-5-124 0 0,-8 5-36 0 0,33-12-280 0 0,-4 8 0 0 0,5-7-700 0 0,-1 1 63 0 0,2-2-819 0 0,-1-3 148 0 0,-7 0-40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1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52 1348 0 0,'0'0'471'0'0,"2"-3"-57"0"0,9-8-50 0 0,-8 8-27 0 0,-3 3 43 0 0,0 0 42 0 0,0 0-12 0 0,3 0-30 0 0,34-34 1335 0 0,-127 151-206 0 0,12 53-1003 0 0,7 2 1 0 0,-28 114-507 0 0,75-231-510 0 0,11-44-2515 0 0,12-11 1681 0 0,1 0-156 0 0</inkml:trace>
  <inkml:trace contextRef="#ctx0" brushRef="#br0" timeOffset="310.108">1 134 1180 0 0,'1'-26'5856'0'0,"14"38"-4578"0"0,-3 1-1445 0 0,19 20 556 0 0,19 13 58 0 0,3-1-126 0 0,30 18 13 0 0,-33-25-165 0 0,-17-13-52 0 0,39 31-50 0 0,72 60 238 0 0,-56-32-3434 0 0,-87-82-1030 0 0,-5-8 2859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3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13 1060 0 0,'0'0'630'0'0,"0"0"-6"0"0,0-12 193 0 0,0 12 2071 0 0,5 257-2113 0 0,63 116-1194 0 0,-67-368 248 0 0,0 0 1 0 0,-1 0-1 0 0,1 0 0 0 0,-1 0 0 0 0,0 0 1 0 0,0 0-1 0 0,-1 0 0 0 0,1 0 0 0 0,-1 0 0 0 0,0 0 1 0 0,-1 0-1 0 0,1 0 0 0 0,-1 0 0 0 0,0-1 0 0 0,0 1 1 0 0,-1-1-1 0 0,1 1 0 0 0,-1-1 0 0 0,0 0 0 0 0,0 0 1 0 0,0 0-1 0 0,-1 0 0 0 0,1-1 0 0 0,-1 1 1 0 0,-1 0 170 0 0,-13 2-1198 0 0</inkml:trace>
  <inkml:trace contextRef="#ctx0" brushRef="#br0" timeOffset="917.234">1 522 1440 0 0,'56'17'2566'0'0,"148"-27"-807"0"0,-55-7-1395 0 0,-103 14-407 0 0,0-2 1 0 0,-1-2-1 0 0,0-1 1 0 0,0-3-1 0 0,-1-2 0 0 0,19-9 43 0 0,-59 21 29 0 0,0 0 0 0 0,0 0 0 0 0,0-1 0 0 0,-1 0 0 0 0,1 1 0 0 0,0-2 0 0 0,-1 1 0 0 0,1 0 0 0 0,-1-1-1 0 0,1 1 1 0 0,-1-1 0 0 0,0 0 0 0 0,0 0 0 0 0,-1 0 0 0 0,1-1 0 0 0,0 1 0 0 0,-1 0 0 0 0,0-1 0 0 0,0 0 0 0 0,0 0 0 0 0,-1 1 0 0 0,1-1-1 0 0,-1 0 1 0 0,0 0 0 0 0,0 0 0 0 0,0-1 0 0 0,0 1 0 0 0,-1 0 0 0 0,1 0 0 0 0,-1 0 0 0 0,-1-1 0 0 0,1 1 0 0 0,0 0 0 0 0,-2-3-29 0 0,-56-145 2028 0 0,52 136-1580 0 0,6 42-327 0 0,6 40-101 0 0,83 405 182 0 0,-83-404 174 0 0,11-217-839 0 0,-12 131 425 0 0,-5 12 13 0 0,0 0 0 0 0,1 0 1 0 0,0 0-1 0 0,0 0 0 0 0,1 0 0 0 0,0 0 1 0 0,0 1-1 0 0,0-1 0 0 0,1 0 0 0 0,0 1 1 0 0,0 0-1 0 0,1 0 0 0 0,0 0 1 0 0,0 0-1 0 0,1 0 0 0 0,-1 1 0 0 0,1 0 1 0 0,0 0-1 0 0,0 0 0 0 0,1 0 0 0 0,0 1 1 0 0,-1 0-1 0 0,1 0 0 0 0,1 1 0 0 0,-1 0 1 0 0,1 0-1 0 0,1 0 25 0 0,0 6-15 0 0,1 0 1 0 0,-1 1-1 0 0,0 0 1 0 0,0 0-1 0 0,0 1 1 0 0,0 0-1 0 0,-1 1 1 0 0,0-1-1 0 0,0 1 1 0 0,-1 1-1 0 0,1-1 1 0 0,-1 1-1 0 0,4 8 15 0 0,1-4-16 0 0,23 31 39 0 0,-31-36-4 0 0,0 0 1 0 0,0 0-1 0 0,1 0 1 0 0,0-1-1 0 0,0 1 1 0 0,0-1-1 0 0,1 0 1 0 0,0 0-1 0 0,0-1 1 0 0,0 1-1 0 0,1-1 1 0 0,0 0-1 0 0,-1 0 1 0 0,1-1-1 0 0,0 0 1 0 0,1 0-1 0 0,-1 0 1 0 0,0-1-1 0 0,1 0 1 0 0,0 0-1 0 0,-1-1 1 0 0,1 0 0 0 0,0 0-1 0 0,0 0 1 0 0,0-1-1 0 0,-1 0 1 0 0,8-1-20 0 0,0-2 10 0 0,-1 0 1 0 0,0-1-1 0 0,0-1 1 0 0,0 0-1 0 0,-1-1 1 0 0,1 0 0 0 0,-1-1-1 0 0,-1 0 1 0 0,1-1-1 0 0,-1 0 1 0 0,-1-1 0 0 0,1 0-1 0 0,-1-1 1 0 0,-1 0-1 0 0,0 0 1 0 0,-1-1 0 0 0,0 0-1 0 0,0-1 1 0 0,-1 0-1 0 0,-1 0 1 0 0,0 0-1 0 0,0-1 1 0 0,-1 0 0 0 0,-1 0-1 0 0,0-3-10 0 0,-4 12-12 0 0,-1 1-1 0 0,1 1 1 0 0,-1-1-1 0 0,0 0 1 0 0,0 0-1 0 0,0 0 1 0 0,-1 0-1 0 0,1 1 1 0 0,-1-1-1 0 0,1 0 1 0 0,-1 1-1 0 0,0-1 1 0 0,0 1-1 0 0,0 0 1 0 0,0 0-1 0 0,0 0 1 0 0,-1 0-1 0 0,1 0 1 0 0,-1 0 0 0 0,1 1-1 0 0,-1-1 1 0 0,0 1-1 0 0,1 0 1 0 0,-1-1-1 0 0,0 1 1 0 0,0 0-1 0 0,0 1 1 0 0,0-1-1 0 0,0 1 1 0 0,0-1-1 0 0,0 1 1 0 0,0 0-1 0 0,0 0 1 0 0,-1 0 12 0 0,-104 8-189 0 0,100-6 184 0 0,0-1 0 0 0,0 2-1 0 0,0-1 1 0 0,1 1 0 0 0,-1 0-1 0 0,1 1 1 0 0,-1 0-1 0 0,1 0 1 0 0,1 0 0 0 0,-1 1-1 0 0,0 0 1 0 0,1 1 0 0 0,0-1-1 0 0,1 1 1 0 0,-1 0-1 0 0,1 0 1 0 0,0 1 0 0 0,0 0-1 0 0,1 0 1 0 0,0 0-1 0 0,0 0 1 0 0,1 1 0 0 0,0-1-1 0 0,0 1 1 0 0,1 0 0 0 0,0 0-1 0 0,0 0 1 0 0,0 4 5 0 0,3-7-10 0 0,-1 0 0 0 0,1-1 0 0 0,0 1 1 0 0,0-1-1 0 0,1 1 0 0 0,-1-1 0 0 0,1 0 0 0 0,0 1 0 0 0,0-1 1 0 0,1 0-1 0 0,-1 0 0 0 0,1-1 0 0 0,0 1 0 0 0,0 0 0 0 0,0-1 1 0 0,0 0-1 0 0,1 1 0 0 0,-1-1 0 0 0,1-1 0 0 0,0 1 1 0 0,0 0-1 0 0,0-1 0 0 0,0 0 0 0 0,0 0 0 0 0,0 0 0 0 0,1-1 1 0 0,-1 1-1 0 0,1-1 0 0 0,3 1 10 0 0,135 16-486 0 0,-128-18 239 0 0,-1 0 1 0 0,1-1-1 0 0,0-1 0 0 0,0 0 1 0 0,-1-1-1 0 0,1 0 0 0 0,-1-2 1 0 0,0 1-1 0 0,0-2 0 0 0,0 0 0 0 0,-1 0 1 0 0,0-1-1 0 0,0-1 0 0 0,7-6 247 0 0,-5 1-324 0 0</inkml:trace>
  <inkml:trace contextRef="#ctx0" brushRef="#br0" timeOffset="1259.834">1711 534 3696 0 0,'17'-77'1511'0'0,"-16"77"-1491"0"0,0 0 1 0 0,0-1-1 0 0,0 1 0 0 0,1 0 1 0 0,-1 0-1 0 0,0 0 0 0 0,0 0 1 0 0,1 0-1 0 0,-1 0 0 0 0,0 1 1 0 0,0-1-1 0 0,0 0 0 0 0,1 1 1 0 0,-1-1-1 0 0,0 1 0 0 0,0-1 0 0 0,0 1 1 0 0,0-1-1 0 0,0 1 0 0 0,0 0 1 0 0,0-1-1 0 0,0 1 0 0 0,0 0 1 0 0,0 0-1 0 0,0 0 0 0 0,-1 0 1 0 0,1 0-1 0 0,0 0 0 0 0,-1 0 1 0 0,1 0-1 0 0,0 0 0 0 0,-1 0 0 0 0,1 0 1 0 0,-1 0-1 0 0,0 0 0 0 0,1 0 1 0 0,-1 1-1 0 0,0-1 0 0 0,0 0 1 0 0,0 0-1 0 0,0 0 0 0 0,0 1 1 0 0,0-1-1 0 0,0 0 0 0 0,0 1-20 0 0,5 7 20 0 0,47 128 1299 0 0,-51-155-1324 0 0,0-1 1 0 0,1 1-1 0 0,1 0 0 0 0,0 0 0 0 0,2 0 1 0 0,0 0-1 0 0,1 1 0 0 0,0-1 0 0 0,2 2 1 0 0,0-1-1 0 0,1 1 0 0 0,0 0 0 0 0,2 1 1 0 0,-1 0-1 0 0,2 0 0 0 0,0 2 0 0 0,1-1 1 0 0,6-4 4 0 0,-17 17-1 0 0,0-1 0 0 0,0 0 0 0 0,1 1 0 0 0,-1 0 0 0 0,0-1 1 0 0,1 1-1 0 0,-1 0 0 0 0,1 0 0 0 0,-1 0 0 0 0,1 1 0 0 0,-1-1 0 0 0,1 1 1 0 0,0-1-1 0 0,-1 1 0 0 0,1 0 0 0 0,0 0 0 0 0,-1 0 0 0 0,1 0 0 0 0,0 1 1 0 0,-1-1-1 0 0,1 1 0 0 0,-1-1 0 0 0,1 1 0 0 0,-1 0 0 0 0,1 0 1 0 0,-1 0-1 0 0,1 0 0 0 0,-1 1 0 0 0,0-1 0 0 0,0 1 0 0 0,1-1 0 0 0,-1 1 1 0 0,0 0-1 0 0,-1 0 0 0 0,1 0 1 0 0,66 82-4 0 0,-54-64 49 0 0,39 68 184 0 0,-6-11-4714 0 0,-42-69 3159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4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69 2284 0 0,'15'-2'6046'0'0,"-3"58"-5670"0"0,-10-41 129 0 0,86 279-991 0 0,-79-236-4720 0 0,-9-58 3927 0 0</inkml:trace>
  <inkml:trace contextRef="#ctx0" brushRef="#br0" timeOffset="867.869">1 304 2200 0 0,'111'-17'4037'0'0,"-29"2"-3946"0"0,-21 8-283 0 0,-1-2 0 0 0,0-3 0 0 0,-1-3 0 0 0,-1-3 0 0 0,15-7 192 0 0,-69 23 66 0 0,-1 0-1 0 0,1 0 0 0 0,-1 0 0 0 0,0 0 0 0 0,0-1 0 0 0,0 0 0 0 0,0 1 0 0 0,0-1 0 0 0,0 0 0 0 0,-1 0 0 0 0,1 0 0 0 0,-1-1 0 0 0,0 1 0 0 0,0-1 0 0 0,0 1 0 0 0,-1-1 0 0 0,1 1 0 0 0,-1-1 0 0 0,0 0 0 0 0,0 0 1 0 0,0 0-1 0 0,0 0 0 0 0,-1-2-65 0 0,0 5 180 0 0,-2-36 765 0 0,-15-11-159 0 0,17 47-769 0 0,0 1 31 0 0,0 0-64 0 0,0-22 215 0 0,11 196-280 0 0,23 73 966 0 0,-34-245-779 0 0,0-2-38 0 0,0 0-5 0 0,32-4 35 0 0,39-70-893 0 0,53-33-566 0 0,-120 107 1334 0 0,-1 0 0 0 0,0 0 0 0 0,1 0 0 0 0,-1 0 0 0 0,0 1 0 0 0,1 0-1 0 0,-1 0 1 0 0,0 0 0 0 0,0 0 0 0 0,0 0 0 0 0,0 0 0 0 0,0 1 0 0 0,0-1 0 0 0,0 1 0 0 0,0 0 0 0 0,-1 0 0 0 0,1 0 0 0 0,-1 1 0 0 0,1-1 0 0 0,-1 0 0 0 0,0 1 0 0 0,0 0 0 0 0,0-1 0 0 0,0 1 0 0 0,1 2 27 0 0,21 20-92 0 0,-11-18 113 0 0,1-1 0 0 0,-1 0 0 0 0,1-1 0 0 0,0-1 0 0 0,1 0 0 0 0,-1-1 0 0 0,1-1 0 0 0,-1 0 0 0 0,1-1 0 0 0,0 0 0 0 0,-1-1 0 0 0,1-1 0 0 0,0 0 0 0 0,-1-1 0 0 0,1-1 0 0 0,-1 0-1 0 0,0-1 1 0 0,1-1 0 0 0,-2 0 0 0 0,1-1 0 0 0,-1 0 0 0 0,0-1 0 0 0,0-1 0 0 0,-1 0 0 0 0,0 0 0 0 0,9-9-21 0 0,-18 16 17 0 0,0 0 1 0 0,-1 0-1 0 0,1-1 0 0 0,0 1 0 0 0,-1-1 0 0 0,1 0 1 0 0,-1 0-1 0 0,1 1 0 0 0,-1-2 0 0 0,0 1 1 0 0,0 0-1 0 0,0 0 0 0 0,0-1 0 0 0,0 1 1 0 0,-1-1-1 0 0,1 1 0 0 0,-1-1 0 0 0,1 0 1 0 0,-1 0-1 0 0,0 0 0 0 0,0 0 0 0 0,0 1 1 0 0,-1-1-1 0 0,1 0 0 0 0,-1-1 0 0 0,0 1 0 0 0,0 0 1 0 0,0 0-1 0 0,0 0 0 0 0,0 0 0 0 0,0 0 1 0 0,-1 0-1 0 0,0 0 0 0 0,1 0 0 0 0,-1 0 1 0 0,0 0-1 0 0,0 1 0 0 0,-1-1 0 0 0,1 0 1 0 0,-1 1-1 0 0,1-1 0 0 0,-1 0 0 0 0,0 1 1 0 0,0 0-1 0 0,0-1 0 0 0,0 1 0 0 0,0 0 0 0 0,-1 0 1 0 0,1 0-1 0 0,-1 1 0 0 0,1-1 0 0 0,-1 0 1 0 0,0 1-1 0 0,1 0 0 0 0,-2-1-17 0 0,-10 0 77 0 0,0 0-1 0 0,0 1 1 0 0,0 1 0 0 0,0 0 0 0 0,0 1-1 0 0,1 0 1 0 0,-1 1 0 0 0,0 1-1 0 0,1 0 1 0 0,-1 1 0 0 0,1 0-1 0 0,0 1 1 0 0,0 0 0 0 0,1 1-1 0 0,-1 1 1 0 0,1 0 0 0 0,1 1-1 0 0,-7 5-76 0 0,15-11 9 0 0,1-1-1 0 0,0 1 1 0 0,0 0-1 0 0,1 0 1 0 0,-1 0-1 0 0,0 0 1 0 0,1 0-1 0 0,-1 0 1 0 0,1 1-1 0 0,-1-1 1 0 0,1 0-1 0 0,0 1 1 0 0,0-1-1 0 0,0 1 0 0 0,1 0 1 0 0,-1-1-1 0 0,1 1 1 0 0,-1-1-1 0 0,1 1 1 0 0,0 0-1 0 0,0-1 1 0 0,0 1-1 0 0,0 0 1 0 0,0-1-1 0 0,1 1 1 0 0,-1 0-1 0 0,1-1 1 0 0,0 1-1 0 0,-1-1 1 0 0,1 1-1 0 0,1-1 1 0 0,-1 1-1 0 0,0-1 1 0 0,0 0-1 0 0,1 0 1 0 0,-1 1-1 0 0,1-1 1 0 0,0 0-1 0 0,0-1 1 0 0,0 1-1 0 0,0 0 1 0 0,0 0-1 0 0,0 0-8 0 0,102 60-830 0 0,77-31-5517 0 0,-153-31 5083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4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355 422 848 0 0,'3'-2'364'0'0,"-2"3"-294"0"0,0-1 1 0 0,0 0 0 0 0,0 1-1 0 0,0-1 1 0 0,0 0-1 0 0,0 0 1 0 0,0 0-1 0 0,0 0 1 0 0,0 0-1 0 0,0 0 1 0 0,0 0-1 0 0,0-1 1 0 0,0 1-1 0 0,-1 0 1 0 0,1 0-1 0 0,0-1 1 0 0,0 1-1 0 0,0-1 1 0 0,0 1-1 0 0,0-1 1 0 0,0 1-1 0 0,-1-1 1 0 0,1 1 0 0 0,0-1-1 0 0,0 0 1 0 0,-1 1-1 0 0,1-1 1 0 0,0 0-1 0 0,-1 0 1 0 0,1 0-1 0 0,-1 1 1 0 0,1-1-1 0 0,-1 0 1 0 0,1 0-1 0 0,-1 0 1 0 0,0 0-1 0 0,1 0 1 0 0,-1 0-1 0 0,0 0 1 0 0,0 0-1 0 0,0 0 1 0 0,0 0-1 0 0,0 0 1 0 0,0 0 0 0 0,0 0-1 0 0,0 0 1 0 0,0 0-1 0 0,0 0 1 0 0,0 0-1 0 0,-1 0 1 0 0,1 0-1 0 0,0 1 1 0 0,-1-1-1 0 0,1 0 1 0 0,-1 0-1 0 0,1 0 1 0 0,-1 0-1 0 0,1 0 1 0 0,-1 1-1 0 0,0-1 1 0 0,1 0-1 0 0,-1 0 1 0 0,0 1-1 0 0,1-1 1 0 0,-1 1 0 0 0,0-1-71 0 0,-13-3 101 0 0,0 1 1 0 0,-1 1-1 0 0,1 0 1 0 0,-1 1-1 0 0,1 1 1 0 0,-1 0 0 0 0,1 1-1 0 0,-1 0 1 0 0,1 1-1 0 0,0 1 1 0 0,0 0-1 0 0,0 1 1 0 0,0 1 0 0 0,0 0-1 0 0,1 1 1 0 0,0 0-1 0 0,0 1 1 0 0,1 0-1 0 0,-1 1 1 0 0,2 1 0 0 0,-1 0-1 0 0,1 0 1 0 0,1 1-1 0 0,0 1 1 0 0,0 0-1 0 0,-7 10-101 0 0,15-19 20 0 0,1-1 0 0 0,-1 1-1 0 0,0 0 1 0 0,1 0 0 0 0,0 0-1 0 0,-1 0 1 0 0,1 0 0 0 0,0 0-1 0 0,0 0 1 0 0,0 1 0 0 0,0-1-1 0 0,1 0 1 0 0,-1 0 0 0 0,0 1-1 0 0,1-1 1 0 0,0 1 0 0 0,-1-1-1 0 0,1 0 1 0 0,0 1 0 0 0,1-1-1 0 0,-1 1 1 0 0,0-1 0 0 0,0 0-1 0 0,1 1 1 0 0,0-1 0 0 0,-1 0-1 0 0,1 1 1 0 0,0-1 0 0 0,0 0-1 0 0,0 0 1 0 0,0 0 0 0 0,1 0-1 0 0,-1 0 1 0 0,1 0 0 0 0,-1 0-1 0 0,1 0 1 0 0,0-1 0 0 0,-1 1-1 0 0,1 0 1 0 0,0-1 0 0 0,0 0-1 0 0,0 1 1 0 0,0-1 0 0 0,0 0-1 0 0,2 1-19 0 0,118 12 255 0 0,-94-20-322 0 0,-1 0-1 0 0,0-2 1 0 0,0-2 0 0 0,0 0-1 0 0,-1-1 1 0 0,-1-2 0 0 0,0-1 0 0 0,-1 0-1 0 0,0-2 1 0 0,-1-1 0 0 0,8-9 67 0 0,-31 26 5 0 0,1 0 1 0 0,0 0-1 0 0,0 0 1 0 0,0 0-1 0 0,0 0 0 0 0,-1-1 1 0 0,1 1-1 0 0,0 0 1 0 0,0-1-1 0 0,0 1 1 0 0,-1-1-1 0 0,1 1 0 0 0,0-1 1 0 0,-1 1-1 0 0,1-1 1 0 0,0 1-1 0 0,-1-1 1 0 0,1 0-1 0 0,-1 1 1 0 0,1-1-1 0 0,-1 0 0 0 0,1 1 1 0 0,-1-1-1 0 0,0 0 1 0 0,1 0-1 0 0,-1 0 1 0 0,0 1-1 0 0,1-1 0 0 0,-1 0 1 0 0,0 0-1 0 0,0 0 1 0 0,0 0-1 0 0,0 1 1 0 0,0-1-1 0 0,0 0 0 0 0,0 0 1 0 0,0 0-1 0 0,0 0 1 0 0,0 1-1 0 0,0-1 1 0 0,-1 0-1 0 0,1 0 1 0 0,0 0-1 0 0,-1 0 0 0 0,1 1 1 0 0,0-1-1 0 0,-1 0 1 0 0,1 1-1 0 0,-1-1 1 0 0,1 0-1 0 0,-1 1 0 0 0,0-1 1 0 0,1 0-1 0 0,-1 1 1 0 0,0-1-1 0 0,1 1 1 0 0,-1-1-1 0 0,0 1 1 0 0,0-1-6 0 0,-1 3-4 0 0,-1 1 1 0 0,1-1-1 0 0,0 0 1 0 0,0 1-1 0 0,0-1 1 0 0,0 1-1 0 0,1 0 1 0 0,-1 0-1 0 0,1 0 1 0 0,-1-1 0 0 0,1 1-1 0 0,0 1 1 0 0,0-1-1 0 0,0 0 1 0 0,1 0-1 0 0,-1 0 1 0 0,1 0-1 0 0,0 0 1 0 0,0 1 0 0 0,0-1-1 0 0,0 0 1 0 0,0 0-1 0 0,1 1 1 0 0,-1-1-1 0 0,1 0 1 0 0,0 0-1 0 0,0 0 1 0 0,0 0-1 0 0,1 0 1 0 0,-1 0 0 0 0,1 0-1 0 0,-1-1 1 0 0,1 1-1 0 0,0 0 1 0 0,0-1-1 0 0,0 1 1 0 0,0-1-1 0 0,1 0 1 0 0,-1 0 0 0 0,1 0-1 0 0,-1 0 1 0 0,1 0-1 0 0,0 0 1 0 0,-1-1-1 0 0,1 1 1 0 0,2 0 3 0 0,8 3-376 0 0,0 1-1 0 0,1-2 1 0 0,-1 0 0 0 0,1 0 0 0 0,0-1 0 0 0,-1-1-1 0 0,1 0 1 0 0,1-1 0 0 0,-1-1 0 0 0,0 0 0 0 0,0-1-1 0 0,0 0 1 0 0,0-1 0 0 0,-1-1 0 0 0,1 0 0 0 0,2-2 376 0 0,12-4-1218 0 0</inkml:trace>
  <inkml:trace contextRef="#ctx0" brushRef="#br0" timeOffset="435.059">871 75 1468 0 0,'-3'-57'3648'0'0,"3"56"-2946"0"0,-3-16 1405 0 0,0 18-2056 0 0,0 0-1 0 0,1 0 0 0 0,-1 0 1 0 0,0 0-1 0 0,0 0 0 0 0,0 1 1 0 0,1-1-1 0 0,-1 1 1 0 0,1-1-1 0 0,-1 1 0 0 0,1 0 1 0 0,0 0-1 0 0,0 0 0 0 0,0 1 1 0 0,0-1-1 0 0,0 0 0 0 0,0 1 1 0 0,1-1-1 0 0,-1 1 0 0 0,1 0 1 0 0,-1-1-1 0 0,1 1 0 0 0,0 0 1 0 0,0 0-1 0 0,1 0 0 0 0,-1 0 1 0 0,0 0-1 0 0,1 0 0 0 0,0 0 1 0 0,0 0-1 0 0,0 0 0 0 0,0 0 1 0 0,0 0-51 0 0,-2 3 80 0 0,-4 24 80 0 0,2 0-1 0 0,0 0 1 0 0,2 0 0 0 0,1 0-1 0 0,2 1 1 0 0,1-1 0 0 0,1 0-1 0 0,2 0 1 0 0,0 0 0 0 0,3-1-1 0 0,0 1 1 0 0,4 5-160 0 0,-10-24-21 0 0,1-1 1 0 0,0 1-1 0 0,1-1 0 0 0,0 0 0 0 0,0 0 0 0 0,1 0 1 0 0,0 0-1 0 0,1-1 0 0 0,0 0 0 0 0,1 0 0 0 0,0-1 1 0 0,0 0-1 0 0,1 0 0 0 0,0 0 0 0 0,0-1 1 0 0,0 0-1 0 0,1-1 0 0 0,0 0 0 0 0,1 0 0 0 0,-1-1 1 0 0,1 0-1 0 0,0-1 0 0 0,1 0 0 0 0,6 1 21 0 0,-11-4-112 0 0,-1-2 0 0 0,1 1-1 0 0,0-1 1 0 0,-1 0 0 0 0,1 0 0 0 0,-1 0-1 0 0,1-1 1 0 0,-1 0 0 0 0,0 0-1 0 0,0 0 1 0 0,0 0 0 0 0,0-1-1 0 0,0 0 1 0 0,0 0 0 0 0,-1-1-1 0 0,1 1 1 0 0,-1-1 0 0 0,0 0 0 0 0,0 0-1 0 0,0 0 1 0 0,-1-1 0 0 0,0 1-1 0 0,1-1 1 0 0,-2 0 0 0 0,1 0-1 0 0,0 0 1 0 0,-1 0 0 0 0,0-1 112 0 0,39-153-2453 0 0,-31-103 3368 0 0,-45 146 1631 0 0,33 117-2495 0 0,0-1 0 0 0,1 1 0 0 0,-1 0 0 0 0,0 0 0 0 0,1 0-1 0 0,-1 0 1 0 0,0 0 0 0 0,1 0 0 0 0,-1 0 0 0 0,1 1 0 0 0,0-1 0 0 0,-1 1 0 0 0,1-1-1 0 0,0 1 1 0 0,0-1 0 0 0,0 1 0 0 0,0-1 0 0 0,0 1 0 0 0,0 0 0 0 0,1 0-1 0 0,-1 0 1 0 0,0-1 0 0 0,1 1 0 0 0,-1 0 0 0 0,1 0 0 0 0,0 0 0 0 0,0 0 0 0 0,0 0-1 0 0,0 0 1 0 0,0 0 0 0 0,0 0 0 0 0,0-1 0 0 0,1 2-51 0 0,-2 22-41 0 0,2 0 1 0 0,1 0-1 0 0,0 0 0 0 0,2 0 1 0 0,1 0-1 0 0,1-1 0 0 0,1 0 1 0 0,1 0-1 0 0,1-1 0 0 0,2 0 1 0 0,0 0-1 0 0,1-2 0 0 0,8 11 41 0 0,-15-22-115 0 0,84 178-6366 0 0,-74-160 5183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3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210 293 1912 0 0,'0'-13'602'0'0,"3"10"2786"0"0,-2 3-3338 0 0,0 0 0 0 0,0 0-1 0 0,1 0 1 0 0,-1 0 0 0 0,0 1 0 0 0,0-1 0 0 0,0 0-1 0 0,0 1 1 0 0,0-1 0 0 0,0 1 0 0 0,0-1 0 0 0,0 1 0 0 0,0-1-1 0 0,0 1 1 0 0,0 0 0 0 0,0 0 0 0 0,0-1 0 0 0,0 1 0 0 0,-1 0-1 0 0,1 0 1 0 0,0 0 0 0 0,0 0 0 0 0,-1 0 0 0 0,1 0-1 0 0,-1 0 1 0 0,1 0 0 0 0,-1 0 0 0 0,1 0 0 0 0,-1 0 0 0 0,0 0-1 0 0,0 0 1 0 0,1 1 0 0 0,-1-1 0 0 0,0 0 0 0 0,0 0 0 0 0,0 0-1 0 0,0 0 1 0 0,0 0 0 0 0,0 1 0 0 0,-1-1 0 0 0,1 0-1 0 0,0 0 1 0 0,-1 0 0 0 0,1 0 0 0 0,0 0 0 0 0,-1 0 0 0 0,1 0-1 0 0,-1 0 1 0 0,0 0 0 0 0,1 0 0 0 0,-1 0 0 0 0,0 0 0 0 0,0 0-1 0 0,1 0 1 0 0,-2 0-50 0 0,-5 23 300 0 0,-29 116 656 0 0,22-91-525 0 0,1 2 1 0 0,2-1-1 0 0,3 1 1 0 0,2 1-1 0 0,1 15-431 0 0,5-64 39 0 0,0 1 0 0 0,1-1 0 0 0,-1 0 0 0 0,1 1-1 0 0,0-1 1 0 0,0 0 0 0 0,0 1 0 0 0,0-1 0 0 0,0 0 0 0 0,0 0 0 0 0,1 0-1 0 0,0 0 1 0 0,0 0 0 0 0,0 0 0 0 0,0-1 0 0 0,0 1 0 0 0,0 0 0 0 0,1-1 0 0 0,-1 0-1 0 0,1 1 1 0 0,0-1 0 0 0,-1 0 0 0 0,1-1 0 0 0,0 1 0 0 0,0 0 0 0 0,0-1-1 0 0,1 0 1 0 0,-1 1 0 0 0,0-1 0 0 0,0-1 0 0 0,1 1 0 0 0,1 0-39 0 0,125 6 489 0 0,-95-8-396 0 0,193-46-1436 0 0,-280 8-7704 0 0,38 28 7808 0 0</inkml:trace>
  <inkml:trace contextRef="#ctx0" brushRef="#br0" timeOffset="266.093">225 623 2052 0 0,'1'-7'6368'0'0,"126"-29"-4998"0"0,104-13-427 0 0,-210 42-2409 0 0,-38 7-2930 0 0,-4 1 3065 0 0,7-2 59 0 0</inkml:trace>
  <inkml:trace contextRef="#ctx0" brushRef="#br0" timeOffset="594.238">1 307 2368 0 0,'7'-10'5102'0'0,"69"-12"-4103"0"0,13 0-652 0 0,0 4 0 0 0,1 4 0 0 0,1 4-1 0 0,24 2-346 0 0,-114 8-96 0 0,1 13-955 0 0,-25 4-4679 0 0,23-15 4547 0 0</inkml:trace>
  <inkml:trace contextRef="#ctx0" brushRef="#br0" timeOffset="984.779">1404 320 1324 0 0,'-3'13'5713'0'0,"-43"52"-5075"0"0,22-30-43 0 0,-126 194 142 0 0,149-227-829 0 0,-19 21-1266 0 0,0-15-2541 0 0,14-8 2749 0 0</inkml:trace>
  <inkml:trace contextRef="#ctx0" brushRef="#br0" timeOffset="1265.997">1020 364 2552 0 0,'8'-24'4714'0'0,"20"34"-3586"0"0,-26-9-1145 0 0,298 232 2490 0 0,-253-195-2430 0 0,7 5-873 0 0,-17-19-3122 0 0,-35-25 1121 0 0,-3-4 1399 0 0</inkml:trace>
  <inkml:trace contextRef="#ctx0" brushRef="#br0" timeOffset="1922.208">1535 115 876 0 0,'-15'-7'6721'0'0,"31"-8"-4855"0"0,36-12-1726 0 0,-42 23-76 0 0,80-8 341 0 0,-86 15-390 0 0,1 0 0 0 0,-1 0-1 0 0,0 1 1 0 0,0 0-1 0 0,-1-1 1 0 0,1 1 0 0 0,-1 0-1 0 0,1 1 1 0 0,-1-1 0 0 0,-1 1-1 0 0,1-1 1 0 0,-1 1 0 0 0,0 0-1 0 0,0 0 1 0 0,0 0 0 0 0,0 0-1 0 0,-1 0 1 0 0,0 0-1 0 0,0 0 1 0 0,-1 1 0 0 0,1-1-1 0 0,-1 0 1 0 0,0 1 0 0 0,0-1-1 0 0,-1 0 1 0 0,0 0 0 0 0,0 4-15 0 0,-46 143 970 0 0,-2-39-117 0 0,49-112-876 0 0,40 14-371 0 0,-19-17-285 0 0,0 0 1 0 0,0-1 0 0 0,0-1-1 0 0,-1-1 1 0 0,1-1 0 0 0,-1 0 0 0 0,0-2-1 0 0,-1 0 1 0 0,0-2 0 0 0,0 0-1 0 0,-1-1 1 0 0,0 0 0 0 0,0-3 678 0 0,5-3-1232 0 0</inkml:trace>
  <inkml:trace contextRef="#ctx0" brushRef="#br0" timeOffset="2265.895">860 214 1700 0 0,'-14'10'366'0'0,"1"0"0"0"0,1 1 0 0 0,0 0 1 0 0,0 1-1 0 0,1 1 0 0 0,1 0 0 0 0,0 0 0 0 0,0 1 0 0 0,2 0 0 0 0,-1 0 0 0 0,2 1 0 0 0,0 0 0 0 0,1 1 1 0 0,1 0-1 0 0,0 0 0 0 0,1 0 0 0 0,0 0 0 0 0,2 0 0 0 0,0 1 0 0 0,0 12-366 0 0,6-13 72 0 0,1 0-1 0 0,0-1 1 0 0,1 0 0 0 0,1 0-1 0 0,1 0 1 0 0,0-1 0 0 0,0 0-1 0 0,1-1 1 0 0,1 0 0 0 0,1 0-1 0 0,-1-1 1 0 0,2 0 0 0 0,0-1-1 0 0,0 0 1 0 0,1-1-1 0 0,0-1 1 0 0,1 0 0 0 0,0-1-1 0 0,0 0 1 0 0,1-1 0 0 0,0 0-1 0 0,5 0-71 0 0,13 5-828 0 0,0-1-1 0 0,0-2 1 0 0,1-1-1 0 0,0-1 1 0 0,0-2-1 0 0,1-2 0 0 0,27-1 829 0 0,-33-4-1335 0 0,20-9 0 0 0</inkml:trace>
  <inkml:trace contextRef="#ctx0" brushRef="#br0" timeOffset="2641.377">2071 1 1792 0 0,'17'8'339'0'0,"0"0"-1"0"0,-1 1 1 0 0,0 1-1 0 0,-1 1 0 0 0,0 0 1 0 0,0 1-1 0 0,-1 1 1 0 0,-1 0-1 0 0,0 0 1 0 0,-1 2-1 0 0,-1-1 1 0 0,0 2-1 0 0,-1-1 1 0 0,0 1-1 0 0,2 8-338 0 0,-10-20 67 0 0,9 10 162 0 0,-2 0 0 0 0,0 0 0 0 0,-1 1 0 0 0,0 0 0 0 0,-1 1 0 0 0,-1-1 0 0 0,0 2 0 0 0,-2-1 0 0 0,1 0 0 0 0,-2 1 0 0 0,0 0 0 0 0,-1 0 0 0 0,-1 0 1 0 0,-1 0-1 0 0,0 0 0 0 0,-1 0 0 0 0,-1 0-229 0 0,-9 15 83 0 0,-1 0 1 0 0,-2-1-1 0 0,-1-1 0 0 0,-1 0 1 0 0,-2-1-1 0 0,-1-1 1 0 0,-1 0-1 0 0,-2-2 1 0 0,0 0-1 0 0,-2-1 1 0 0,0-2-1 0 0,-22 16-83 0 0,45-37-172 0 0,-1 0 1 0 0,0 1-1 0 0,1-1 0 0 0,-1 0 1 0 0,0 0-1 0 0,0 0 1 0 0,0 0-1 0 0,-1-1 0 0 0,1 1 1 0 0,0-1-1 0 0,-1 1 0 0 0,1-1 1 0 0,-1 0-1 0 0,1 0 0 0 0,-1 0 1 0 0,1 0-1 0 0,-1 0 0 0 0,0 0 1 0 0,1-1-1 0 0,-1 0 0 0 0,0 1 1 0 0,0-1-1 0 0,0 0 0 0 0,1 0 1 0 0,-1 0-1 0 0,0-1 0 0 0,0 1 1 0 0,1-1-1 0 0,-1 0 0 0 0,0 1 1 0 0,1-1-1 0 0,-1 0 0 0 0,0 0 1 0 0,1-1-1 0 0,0 1 1 0 0,-1-1-1 0 0,1 1 0 0 0,0-1 1 0 0,0 0-1 0 0,-1 0 0 0 0,1 1 1 0 0,1-2-1 0 0,-1 1 0 0 0,0 0 1 0 0,0 0-1 0 0,1 0 0 0 0,-1-1 1 0 0,1 0 171 0 0,-2-18-1124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1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1346 1 1216 0 0,'0'0'432'0'0,"0"0"-104"0"0,0 0-128 0 0,0 0-176 0 0,0 0-28 0 0,0 0-236 0 0,16 0-176 0 0</inkml:trace>
  <inkml:trace contextRef="#ctx0" brushRef="#br0" timeOffset="26427.557">557 107 1184 0 0,'-9'0'192'0'0,"-1"0"-1"0"0,0 0 1 0 0,0 1-1 0 0,0 0 1 0 0,0 1-1 0 0,1 0 1 0 0,-1 1-1 0 0,1 0 1 0 0,-1 0-1 0 0,1 1 1 0 0,0 0-1 0 0,0 1 1 0 0,1 0-1 0 0,-1 0 1 0 0,1 1-1 0 0,0 0 1 0 0,1 0-1 0 0,-1 1 1 0 0,1 0-1 0 0,1 0 1 0 0,-1 1-1 0 0,1-1 1 0 0,0 2-1 0 0,1-1 1 0 0,0 0-1 0 0,1 1 1 0 0,-1 0-1 0 0,2 0 1 0 0,-1 1-1 0 0,1-1 1 0 0,1 1-1 0 0,-1-1 1 0 0,2 1-1 0 0,-1 0 1 0 0,1 0-1 0 0,1 8-191 0 0,0 33 377 0 0,3 1 0 0 0,2-1 0 0 0,2 0 0 0 0,2 0 0 0 0,3-1 1 0 0,1-1-1 0 0,3 0 0 0 0,12 23-377 0 0,41 158-1302 0 0,-68-228 1171 0 0,0-1 0 0 0,0 1 0 0 0,0-1 0 0 0,0 1 0 0 0,0 0 0 0 0,0-1 0 0 0,-1 1 0 0 0,1 0 0 0 0,-1 0 0 0 0,1-1 0 0 0,-1 1 0 0 0,0 0 0 0 0,1 0 0 0 0,-1 0 0 0 0,0 0 0 0 0,0 0 0 0 0,-1-1 0 0 0,1 1 0 0 0,0 0 0 0 0,0 0 0 0 0,-1 0 0 0 0,1 0 0 0 0,-1-1 0 0 0,0 1 0 0 0,0 0 0 0 0,1-1 0 0 0,-1 1 0 0 0,0 0 0 0 0,0-1 0 0 0,-1 1 0 0 0,1-1 0 0 0,0 0 0 0 0,0 1 0 0 0,-1-1 0 0 0,1 0 0 0 0,-1 0 0 0 0,1 1 0 0 0,-1-1 0 0 0,1-1 0 0 0,-1 1 0 0 0,0 0 0 0 0,1 0 0 0 0,-1 0 0 0 0,0-1 0 0 0,0 1 0 0 0,0-1 0 0 0,-1 1 131 0 0,-21-12-1331 0 0,0-5-18 0 0</inkml:trace>
  <inkml:trace contextRef="#ctx0" brushRef="#br0" timeOffset="26796.851">1 620 1036 0 0,'24'-9'3761'0'0,"45"-10"-3208"0"0,-42 11-15 0 0,490-103 1608 0 0,-513 109-2097 0 0,0 1 1 0 0,0 0-1 0 0,1 0 1 0 0,-1 0-1 0 0,0 1 0 0 0,0 0 1 0 0,0-1-1 0 0,0 1 1 0 0,1 1-1 0 0,-1-1 0 0 0,0 1 1 0 0,0-1-1 0 0,0 1 1 0 0,0 0-1 0 0,0 1 0 0 0,0-1 1 0 0,0 1-1 0 0,0-1 1 0 0,0 1-1 0 0,-1 1 0 0 0,1-1 1 0 0,-1 0-1 0 0,0 1 0 0 0,1-1 1 0 0,-1 1-1 0 0,0 0 1 0 0,0 0-1 0 0,-1 1 0 0 0,1-1 1 0 0,-1 0-1 0 0,0 1 1 0 0,0 0-1 0 0,0-1 0 0 0,0 1 1 0 0,0 0-1 0 0,-1 0 1 0 0,0 0-50 0 0,14 53 663 0 0,-14-47-708 0 0,1-1-1 0 0,0 1 1 0 0,0 0-1 0 0,1-1 1 0 0,0 1-1 0 0,1-1 0 0 0,0 0 1 0 0,1 0-1 0 0,0 0 1 0 0,0-1-1 0 0,1 1 0 0 0,0-1 1 0 0,3 3 45 0 0,-2-11-5890 0 0,2-16 4860 0 0,-7-5-191 0 0</inkml:trace>
  <inkml:trace contextRef="#ctx0" brushRef="#br0" timeOffset="27060.938">761 278 1868 0 0,'0'-6'1472'0'0,"-2"2"-264"0"0,2-4-259 0 0,0 4-221 0 0,-2-2-76 0 0,1 1-148 0 0,1 2-156 0 0,0-1-192 0 0,0-1-52 0 0,-2 1-76 0 0,1 1-248 0 0,4-2 28 0 0,-2 2-352 0 0,-1 3-96 0 0,10-7-533 0 0,-5 4 85 0 0,11-6-460 0 0,-5 1 164 0 0</inkml:trace>
  <inkml:trace contextRef="#ctx0" brushRef="#br0" timeOffset="27436.508">1028 421 1184 0 0,'62'143'4100'0'0,"-60"-77"-288"0"0,-2-65-3555 0 0,-3 9 200 0 0,5-20-477 0 0,5-6-64 0 0,0 1 0 0 0,1-1 0 0 0,0 1 0 0 0,1 0-1 0 0,1 1 1 0 0,1 0 0 0 0,0 1 0 0 0,0 0 0 0 0,1 1-1 0 0,1 0 1 0 0,0 1 0 0 0,4-3 84 0 0,-14 15-9 0 0,0-1 0 0 0,0 0 0 0 0,0 1 0 0 0,0-1 0 0 0,0 1 0 0 0,0 0 0 0 0,-1 0 0 0 0,1 0-1 0 0,0 1 1 0 0,-1-1 0 0 0,1 1 0 0 0,-1-1 0 0 0,1 1 0 0 0,-1 0 0 0 0,0 0 0 0 0,1 0 0 0 0,-1 0 0 0 0,0 0 0 0 0,0 0 0 0 0,-1 1 0 0 0,1-1 0 0 0,0 1 0 0 0,-1-1-1 0 0,0 1 1 0 0,1 0 0 0 0,-1-1 0 0 0,0 1 0 0 0,0 0 0 0 0,-1 0 0 0 0,1 0 0 0 0,0 0 0 0 0,-1 0 0 0 0,0 0 0 0 0,0 0 0 0 0,0-1 0 0 0,0 1 0 0 0,0 0-1 0 0,-1 0 1 0 0,1 0 0 0 0,-1 0 0 0 0,0 0 9 0 0,6 21-52 0 0,-3-17 0 0 0,1-1-1 0 0,-1 0 0 0 0,1 1 1 0 0,0-1-1 0 0,0 0 0 0 0,1-1 1 0 0,0 1-1 0 0,0-1 1 0 0,0 1-1 0 0,1-1 0 0 0,0 0 1 0 0,0-1-1 0 0,0 1 1 0 0,0-1-1 0 0,1 0 0 0 0,-1-1 1 0 0,1 1-1 0 0,0-1 1 0 0,0 0-1 0 0,1 0 0 0 0,5 1 53 0 0,-1-1-380 0 0,0 0-1 0 0,1-1 0 0 0,-1-1 1 0 0,0 0-1 0 0,0 0 1 0 0,1-1-1 0 0,-1 0 0 0 0,0-1 1 0 0,1-1-1 0 0,-1 0 0 0 0,0 0 1 0 0,5-2 380 0 0,13-5-1392 0 0</inkml:trace>
  <inkml:trace contextRef="#ctx0" brushRef="#br0" timeOffset="27867.326">1790 505 1060 0 0,'-2'-2'155'0'0,"1"-1"0"0"0,0 1 0 0 0,-1 0 0 0 0,1 0 1 0 0,-1 0-1 0 0,0 0 0 0 0,0 0 0 0 0,0 0 0 0 0,0 0 0 0 0,0 0 0 0 0,0 1 0 0 0,0-1 0 0 0,0 1 0 0 0,-1 0 0 0 0,1 0 1 0 0,-1 0-1 0 0,1 0 0 0 0,-1 0 0 0 0,1 0 0 0 0,-1 0 0 0 0,1 1 0 0 0,-1-1 0 0 0,0 1 0 0 0,1 0 0 0 0,-1 0 1 0 0,0 0-1 0 0,1 0 0 0 0,-1 1 0 0 0,0-1 0 0 0,1 0 0 0 0,-1 1 0 0 0,1 0 0 0 0,-1 0 0 0 0,-1 0-155 0 0,-8 2 134 0 0,0 0 1 0 0,1 1-1 0 0,-1 0 0 0 0,1 1 0 0 0,0 0 0 0 0,0 1 0 0 0,1 0 1 0 0,-1 1-1 0 0,1 0 0 0 0,1 1 0 0 0,-1 0 0 0 0,2 0 0 0 0,-1 1 0 0 0,1 0 1 0 0,0 0-1 0 0,1 1 0 0 0,0 0 0 0 0,0 0 0 0 0,1 1 0 0 0,1 0 1 0 0,0 0-1 0 0,0 0 0 0 0,1 1 0 0 0,0-1 0 0 0,1 1 0 0 0,1 0 1 0 0,0 0-135 0 0,2-10 5 0 0,0 0 0 0 0,0 0 0 0 0,1 0 1 0 0,-1 0-1 0 0,1 0 0 0 0,-1-1 1 0 0,1 1-1 0 0,0 0 0 0 0,-1 0 0 0 0,1-1 1 0 0,0 1-1 0 0,0 0 0 0 0,0-1 0 0 0,1 1 1 0 0,-1-1-1 0 0,0 1 0 0 0,0-1 1 0 0,1 0-1 0 0,-1 1 0 0 0,1-1 0 0 0,-1 0 1 0 0,1 0-1 0 0,0 0 0 0 0,0 0 1 0 0,-1-1-1 0 0,1 1 0 0 0,0 0 0 0 0,0-1 1 0 0,0 1-1 0 0,-1-1 0 0 0,1 1 0 0 0,0-1 1 0 0,0 0-1 0 0,0 0 0 0 0,0 0 1 0 0,0 0-1 0 0,0 0 0 0 0,0 0 0 0 0,0-1 1 0 0,1 0-6 0 0,73-17-71 0 0,-58 10-43 0 0,0-1 1 0 0,0-1 0 0 0,-1 0 0 0 0,-1-1 0 0 0,0-1-1 0 0,0-1 1 0 0,-1 0 0 0 0,-1-1 0 0 0,0-1 0 0 0,-1 0 0 0 0,-1-1-1 0 0,0 0 1 0 0,-1-1 0 0 0,-1 0 0 0 0,-1-1 0 0 0,0 0-1 0 0,-1 0 1 0 0,-1-1 0 0 0,-1 0 0 0 0,-1 0 0 0 0,0 0 0 0 0,-1-1-1 0 0,-1 0 1 0 0,-1 0 0 0 0,-1-17 113 0 0,-19-101 1001 0 0,-44-23 3559 0 0,57 202-3654 0 0,56 242-2439 0 0,-2-39-3955 0 0,-45-128 1102 0 0,-4-97 3088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20 1848 0 0,'-14'-5'276'0'0,"0"1"-1"0"0,0 1 0 0 0,0 0 1 0 0,0 1-1 0 0,-1 1 0 0 0,1 0 1 0 0,-1 1-1 0 0,1 0 1 0 0,-1 1-1 0 0,1 1 0 0 0,-1 0 1 0 0,1 1-1 0 0,0 1 1 0 0,-12 4-276 0 0,-115 51 1571 0 0,133-55-1501 0 0,0 0 0 0 0,0 0 0 0 0,0 1 0 0 0,0 1 0 0 0,1-1 0 0 0,0 1 0 0 0,0 0 0 0 0,1 1 1 0 0,-1-1-1 0 0,2 1 0 0 0,-1 1 0 0 0,1-1 0 0 0,0 1 0 0 0,0 0 0 0 0,1 0 0 0 0,0 0 0 0 0,0 1 0 0 0,1-1 1 0 0,1 1-1 0 0,-1 0 0 0 0,0 9-70 0 0,5-12 3 0 0,0 0 1 0 0,1 1 0 0 0,0-1-1 0 0,0 0 1 0 0,0-1 0 0 0,1 1-1 0 0,0-1 1 0 0,0 1-1 0 0,1-1 1 0 0,-1 0 0 0 0,1-1-1 0 0,0 1 1 0 0,0-1-1 0 0,1 0 1 0 0,-1 0 0 0 0,1-1-1 0 0,0 0 1 0 0,0 1 0 0 0,0-2-1 0 0,0 1 1 0 0,1-1-1 0 0,-1 0 1 0 0,1-1 0 0 0,-1 1-1 0 0,1-1 1 0 0,0 0 0 0 0,-1-1-1 0 0,1 0-3 0 0,34 6-675 0 0,1-2 0 0 0,-1-2-1 0 0,0-1 1 0 0,0-2 0 0 0,1-2-1 0 0,-1-2 1 0 0,0-2 0 0 0,35-11 675 0 0,-18 3-1378 0 0</inkml:trace>
  <inkml:trace contextRef="#ctx0" brushRef="#br0" timeOffset="389.339">798 29 1268 0 0,'-15'3'282'0'0,"0"1"1"0"0,0 1-1 0 0,1 0 0 0 0,-1 1 0 0 0,1 0 1 0 0,0 1-1 0 0,1 1 0 0 0,0 0 0 0 0,0 1 1 0 0,1 0-1 0 0,0 1 0 0 0,0 0 0 0 0,1 1 1 0 0,0 0-1 0 0,1 1 0 0 0,1 0 1 0 0,0 1-1 0 0,0 0 0 0 0,1 0 0 0 0,0 3-282 0 0,7-15 20 0 0,0 0-1 0 0,0 1 0 0 0,0-1 0 0 0,0 1 1 0 0,0-1-1 0 0,0 0 0 0 0,0 1 0 0 0,0-1 1 0 0,0 1-1 0 0,1 0 0 0 0,-1-1 0 0 0,1 1 1 0 0,-1 0-1 0 0,1-1 0 0 0,0 1 0 0 0,0 0 1 0 0,0 0-1 0 0,0-1 0 0 0,0 1 0 0 0,0 0 1 0 0,0-1-1 0 0,0 1 0 0 0,1 0 0 0 0,-1-1 1 0 0,0 1-1 0 0,1 0 0 0 0,0-1 0 0 0,-1 1 1 0 0,1-1-1 0 0,0 1 0 0 0,0-1 0 0 0,0 1 1 0 0,0-1-1 0 0,0 1 0 0 0,0-1 0 0 0,0 0 1 0 0,1 0-1 0 0,-1 0 0 0 0,0 0 0 0 0,1 0 1 0 0,-1 0-1 0 0,1 0 0 0 0,-1 0 0 0 0,1 0 1 0 0,-1 0-1 0 0,1-1 0 0 0,0 1 0 0 0,-1-1 1 0 0,1 1-1 0 0,0-1 0 0 0,-1 0 0 0 0,1 0 1 0 0,0 0-1 0 0,-1 0 0 0 0,1 0 0 0 0,0 0 1 0 0,1 0-20 0 0,94-13 278 0 0,16-34-11 0 0,-63 25 751 0 0,-50 22-997 0 0,0 0 20 0 0,0 0 29 0 0,21 12 40 0 0,56 34-1033 0 0,-20-37-5563 0 0,-49-9 4955 0 0</inkml:trace>
  <inkml:trace contextRef="#ctx0" brushRef="#br0" timeOffset="778.824">1149 92 924 0 0,'43'124'3450'0'0,"-40"-67"1188"0"0,-7-54-3897 0 0,5-14-703 0 0,0-1 0 0 0,1 1 0 0 0,0 0 0 0 0,1 0 0 0 0,0 0 0 0 0,1 0 0 0 0,0 0-1 0 0,1 0 1 0 0,0 1 0 0 0,1 0 0 0 0,0 0 0 0 0,3-3-38 0 0,-7 7-9 0 0,0 1-1 0 0,1 0 1 0 0,-1 0-1 0 0,1 0 1 0 0,0 0-1 0 0,1 0 0 0 0,-1 1 1 0 0,1-1-1 0 0,0 1 1 0 0,0 0-1 0 0,0 0 1 0 0,1 1-1 0 0,-1-1 1 0 0,1 1-1 0 0,0 0 0 0 0,0 0 1 0 0,0 0-1 0 0,0 1 1 0 0,0 0-1 0 0,1 0 1 0 0,-1 0-1 0 0,1 1 1 0 0,0 0-1 0 0,-1 0 0 0 0,1 0 1 0 0,0 0-1 0 0,-1 1 1 0 0,1 0-1 0 0,0 1 1 0 0,0-1-1 0 0,-1 1 1 0 0,1 0-1 0 0,0 0 1 0 0,-1 1-1 0 0,1 0 0 0 0,-1 0 1 0 0,0 0-1 0 0,0 0 1 0 0,0 1-1 0 0,0 0 1 0 0,0 0-1 0 0,0 0 1 0 0,-1 1-1 0 0,1 0 0 0 0,-1-1 1 0 0,0 2 9 0 0,56 103-1368 0 0,-54-54-4445 0 0,-6-47 4505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3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1 122 904 0 0,'0'0'575'0'0,"5"-20"1637"0"0,33-27 1150 0 0,-6 114-2562 0 0,-29-52-756 0 0,1 0 0 0 0,0-1 0 0 0,1 0 0 0 0,1 1 0 0 0,0-2 0 0 0,0 1 0 0 0,2-1 0 0 0,0 0 0 0 0,0 0 0 0 0,1-1 0 0 0,1 0 0 0 0,0-1 0 0 0,0 0 0 0 0,1 0 0 0 0,1-1 0 0 0,-1-1 0 0 0,2 0-44 0 0,67-16 382 0 0,-75 4-421 0 0,1-1 0 0 0,-1 0 0 0 0,1 0 0 0 0,-1-1 0 0 0,-1 1 0 0 0,1-1 0 0 0,-1 0 0 0 0,1-1 0 0 0,-2 1 0 0 0,1-1 0 0 0,0 1 0 0 0,-1-1 0 0 0,0 0 0 0 0,-1 0 0 0 0,1-1 0 0 0,-1 1 0 0 0,0 0 0 0 0,-1-1 0 0 0,1 1 0 0 0,-1-1 0 0 0,-1 0 0 0 0,1 1 0 0 0,-1-1 0 0 0,-1-6 39 0 0,1 14-9 0 0,0 0 0 0 0,0 0 0 0 0,0 0-1 0 0,0 0 1 0 0,0 0 0 0 0,0 0-1 0 0,-1 0 1 0 0,1 0 0 0 0,0 0 0 0 0,-1 0-1 0 0,1-1 1 0 0,-1 1 0 0 0,1 0-1 0 0,-1 0 1 0 0,1 0 0 0 0,-1 0 0 0 0,1-1-1 0 0,-1 1 1 0 0,0 0 0 0 0,0-1-1 0 0,1 1 1 0 0,-1 0 0 0 0,0-1 0 0 0,0 1-1 0 0,0-1 1 0 0,0 1 0 0 0,1-1-1 0 0,-1 0 1 0 0,0 1 0 0 0,0-1 0 0 0,0 0-1 0 0,0 0 1 0 0,0 1 0 0 0,0-1 0 0 0,0 0-1 0 0,0 0 1 0 0,0 0 0 0 0,0 0-1 0 0,0 0 1 0 0,0-1 0 0 0,0 1 0 0 0,0 0-1 0 0,0 0 1 0 0,0-1 0 0 0,0 1-1 0 0,0 0 1 0 0,0-1 0 0 0,1 1 0 0 0,-1-1-1 0 0,0 1 1 0 0,0-1 0 0 0,0 1-1 0 0,1-1 1 0 0,-1 0 0 0 0,0 1 0 0 0,1-1-1 0 0,-1 0 1 0 0,0 0 0 0 0,1 0-1 0 0,-1 1 1 0 0,1-1 0 0 0,-1 0 0 0 0,1 0-1 0 0,0 0 1 0 0,-1 0 9 0 0,3 7 6 0 0,0-1 0 0 0,1 1 1 0 0,-1 0-1 0 0,1-1 0 0 0,0 0 0 0 0,0 1 0 0 0,1-1 1 0 0,0 0-1 0 0,0-1 0 0 0,0 1 0 0 0,0-1 0 0 0,1 0 1 0 0,0 0-1 0 0,-1 0 0 0 0,2 0 0 0 0,-1-1 0 0 0,0 0 1 0 0,1 0-1 0 0,-1-1 0 0 0,1 1 0 0 0,0-1 0 0 0,0 0 1 0 0,0-1-1 0 0,0 0 0 0 0,0 0 0 0 0,0 0 0 0 0,5 0-6 0 0,12 1 0 0 0,-1-1-1 0 0,0-2 1 0 0,0 0-1 0 0,0-1 1 0 0,0-1-1 0 0,0-1 1 0 0,0-1-1 0 0,-1-1 1 0 0,0-1-1 0 0,0-1 1 0 0,0-1-1 0 0,10-6 1 0 0,-26 14-14 0 0,0-1 0 0 0,-1 1 0 0 0,1-1 0 0 0,0 0 0 0 0,-1 0 0 0 0,1-1 0 0 0,-1 1-1 0 0,0-1 1 0 0,0 0 0 0 0,0 0 0 0 0,0-1 0 0 0,0 1 0 0 0,-1-1 0 0 0,0 0 0 0 0,0 0 0 0 0,0 0-1 0 0,0 0 1 0 0,0 0 0 0 0,-1-1 0 0 0,0 1 0 0 0,0-1 0 0 0,0 0 0 0 0,0 1 0 0 0,-1-1 0 0 0,0 0 0 0 0,0 0-1 0 0,0 0 1 0 0,0 0 0 0 0,-1 0 0 0 0,0 0 0 0 0,0 0 0 0 0,0 0 0 0 0,-1 0 0 0 0,0 0 0 0 0,0 0-1 0 0,0 0 1 0 0,0 0 0 0 0,-1 0 0 0 0,0 1 0 0 0,0-1 0 0 0,0 0 0 0 0,-1 1 0 0 0,1 0 0 0 0,-1 0-1 0 0,0 0 1 0 0,0 0 0 0 0,-1 0 0 0 0,1 0 0 0 0,-3-1 14 0 0,-2-1-151 0 0,-1 1 0 0 0,1 0-1 0 0,-1 1 1 0 0,0-1 0 0 0,-1 2 0 0 0,1-1 0 0 0,-1 1 0 0 0,0 1 0 0 0,0 0-1 0 0,0 0 1 0 0,1 1 0 0 0,-2 0 0 0 0,1 1 0 0 0,0 0 0 0 0,0 1-1 0 0,0 0 1 0 0,0 0 0 0 0,0 1 151 0 0,-28 8-1021 0 0</inkml:trace>
  <inkml:trace contextRef="#ctx0" brushRef="#br0" timeOffset="391.219">969 244 1932 0 0,'78'-10'2915'0'0,"181"-100"-1053"0"0,-257 110-1876 0 0,-1-1 0 0 0,1 1 0 0 0,0-1 0 0 0,-1 0 0 0 0,1 1 0 0 0,-1-1 1 0 0,1 0-1 0 0,-1 0 0 0 0,1 0 0 0 0,-1 0 0 0 0,0 0 0 0 0,1 0 0 0 0,-1 0 0 0 0,0-1 0 0 0,0 1 0 0 0,0 0 0 0 0,0-1 0 0 0,0 1 0 0 0,0-1 0 0 0,0 1 0 0 0,0-1 0 0 0,-1 0 0 0 0,1 1 0 0 0,0-1 0 0 0,-1 0 0 0 0,0 1 0 0 0,1-1 0 0 0,-1 0 0 0 0,0 1 0 0 0,0-1 0 0 0,0 0 0 0 0,0 0 0 0 0,0 1 1 0 0,0-1-1 0 0,-1 0 0 0 0,1 0 0 0 0,0 1 0 0 0,-1-1 0 0 0,1 0 0 0 0,-1 0 14 0 0,-67-31-386 0 0,41 30 452 0 0,-1 2-1 0 0,1 2 0 0 0,-1 0 1 0 0,1 2-1 0 0,-1 0 1 0 0,1 2-1 0 0,-21 7-65 0 0,39-10 36 0 0,1-1 0 0 0,0 1 0 0 0,-1 1 0 0 0,1-1 0 0 0,0 2-1 0 0,0-1 1 0 0,1 1 0 0 0,-1 0 0 0 0,1 0 0 0 0,0 1 0 0 0,0 0 0 0 0,0 1 0 0 0,1-1-1 0 0,0 1 1 0 0,0 0 0 0 0,0 1 0 0 0,1 0 0 0 0,0-1 0 0 0,0 2 0 0 0,1-1 0 0 0,0 0-1 0 0,0 1 1 0 0,0 0 0 0 0,1 0 0 0 0,0 4-36 0 0,4-5 11 0 0,1-1 1 0 0,0 1-1 0 0,0-1 1 0 0,1 1-1 0 0,0-1 0 0 0,0 0 1 0 0,1 0-1 0 0,-1 0 0 0 0,1 0 1 0 0,0 0-1 0 0,1-1 1 0 0,0 0-1 0 0,0 0 0 0 0,0 0 1 0 0,0-1-1 0 0,1 0 1 0 0,-1 0-1 0 0,1 0 0 0 0,0 0 1 0 0,0-1-1 0 0,1 0 0 0 0,-1-1 1 0 0,1 1-1 0 0,-1-1 1 0 0,1 0-1 0 0,1 0-11 0 0,256 56-3737 0 0,-206-56 2426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19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112 484 1428 0 0,'0'-10'2100'0'0,"3"-13"2424"0"0,22 30-6195 0 0,7 16-955 0 0,-13-10 1131 0 0</inkml:trace>
  <inkml:trace contextRef="#ctx0" brushRef="#br0" timeOffset="-248.767">144 776 1312 0 0,'-19'216'6942'0'0,"19"-217"-7003"0"0,0 1 0 0 0,0-1 0 0 0,0 1-1 0 0,0-1 1 0 0,0 1 0 0 0,1 0 0 0 0,-1-1 0 0 0,0 1 0 0 0,0-1-1 0 0,0 1 1 0 0,1-1 0 0 0,-1 1 0 0 0,0-1 0 0 0,1 1 0 0 0,-1 0-1 0 0,0-1 1 0 0,1 1 0 0 0,-1 0 0 0 0,1-1 0 0 0,-1 1 0 0 0,0 0-1 0 0,1-1 1 0 0,-1 1 0 0 0,1 0 0 0 0,-1 0 0 0 0,1-1 0 0 0,-1 1-1 0 0,1 0 1 0 0,-1 0 0 0 0,1 0 0 0 0,-1 0 0 0 0,1 0 0 0 0,-1 0 0 0 0,1 0-1 0 0,-1 0 1 0 0,1 0 0 0 0,-1 0 0 0 0,1 0 0 0 0,-1 0 0 0 0,1 0-1 0 0,-1 0 1 0 0,1 1 0 0 0,-1-1 0 0 0,1 0 0 0 0,-1 0 0 0 0,1 0-1 0 0,-1 1 1 0 0,0-1 0 0 0,1 0 0 0 0,-1 1 0 0 0,1-1 0 0 0,-1 0-1 0 0,0 1 1 0 0,1-1 0 0 0,-1 0 0 0 0,0 1 0 0 0,1-1 0 0 0,-1 1-1 0 0,0-1 1 0 0,0 1 0 0 0,1-1 61 0 0,2-18-1541 0 0,-2 3-13 0 0</inkml:trace>
  <inkml:trace contextRef="#ctx0" brushRef="#br0" timeOffset="371.972">346 679 1316 0 0,'33'47'3482'0'0,"2"41"-2773"0"0,-26-60-305 0 0,1 0-52 0 0,-1 1 0 0 0,-2 0 0 0 0,0 1 0 0 0,-3 0 0 0 0,0 0 0 0 0,-2 0 0 0 0,-1 4-352 0 0,-58 93 2107 0 0,36-150-1421 0 0,19 7-702 0 0,1 0-1 0 0,0 0 1 0 0,1 0-1 0 0,1 0 1 0 0,1 0-1 0 0,0 1 1 0 0,1-1-1 0 0,0 0 1 0 0,1 1-1 0 0,1 0 1 0 0,1 0-1 0 0,0 0 1 0 0,1 1-1 0 0,0 0 1 0 0,1 0-1 0 0,6-7 17 0 0,-4 2-30 0 0,1 2 1 0 0,0-1-1 0 0,1 1 0 0 0,1 1 0 0 0,1 0 0 0 0,0 1 0 0 0,1 0 0 0 0,1 1 0 0 0,0 1 0 0 0,0 1 1 0 0,2 0-1 0 0,-1 1 0 0 0,1 1 0 0 0,1 1 0 0 0,0 0 0 0 0,0 1 0 0 0,15-3 30 0 0,-25 13-14 0 0,0 0 0 0 0,-1 1-1 0 0,0 0 1 0 0,1 0 0 0 0,-1 1 0 0 0,0 0-1 0 0,0 0 1 0 0,-1 1 0 0 0,0 0 0 0 0,1 0-1 0 0,-2 1 1 0 0,1 0 0 0 0,-1 0-1 0 0,0 1 1 0 0,0-1 0 0 0,0 1 0 0 0,-1 1-1 0 0,0-1 1 0 0,-1 1 0 0 0,0 0 0 0 0,0 0-1 0 0,0 0 1 0 0,-1 0 0 0 0,0 1-1 0 0,-1-1 1 0 0,0 1 0 0 0,0 1 14 0 0,31 127-1896 0 0,-26-45-3855 0 0,-7-90 4323 0 0</inkml:trace>
  <inkml:trace contextRef="#ctx0" brushRef="#br0" timeOffset="3479.79">2159 841 1160 0 0,'0'-3'668'0'0,"2"-90"1046"0"0,-8 84-1649 0 0,-1 1 0 0 0,1 0 0 0 0,-1 0 0 0 0,-1 1 0 0 0,1 0 0 0 0,-1 0 0 0 0,0 1 0 0 0,-1 0 0 0 0,1 0 0 0 0,-1 1 0 0 0,-1 0 0 0 0,1 1 0 0 0,-1 0 0 0 0,1 0 0 0 0,-1 1 0 0 0,0 0 0 0 0,0 1-1 0 0,-1 0 1 0 0,1 0 0 0 0,0 1 0 0 0,-1 1 0 0 0,1 0 0 0 0,0 0 0 0 0,-1 1 0 0 0,1 0 0 0 0,0 1 0 0 0,0 0 0 0 0,0 1 0 0 0,0 0 0 0 0,0 0 0 0 0,0 1 0 0 0,1 1 0 0 0,-1-1 0 0 0,1 1 0 0 0,1 1 0 0 0,-1 0 0 0 0,1 0 0 0 0,-7 6-65 0 0,1 0 60 0 0,-1 1 1 0 0,2 0-1 0 0,0 0 0 0 0,0 2 1 0 0,1-1-1 0 0,1 1 1 0 0,1 1-1 0 0,0 0 1 0 0,1 1-1 0 0,0 0 1 0 0,1 0-1 0 0,2 1 1 0 0,-1 0-1 0 0,2 0 1 0 0,1 0-1 0 0,0 1 1 0 0,1-1-1 0 0,1 4-60 0 0,2-19 25 0 0,0 1 1 0 0,0 0-1 0 0,1-1 0 0 0,0 1 0 0 0,0 0 0 0 0,0-1 0 0 0,0 1 1 0 0,0-1-1 0 0,1 1 0 0 0,0-1 0 0 0,0 1 0 0 0,0-1 0 0 0,0 0 0 0 0,0 0 1 0 0,0 0-1 0 0,1 0 0 0 0,-1-1 0 0 0,1 1 0 0 0,0-1 0 0 0,0 1 1 0 0,0-1-1 0 0,0 0 0 0 0,0 0 0 0 0,1 0 0 0 0,-1-1 0 0 0,1 1 0 0 0,-1-1 1 0 0,1 0-1 0 0,-1 0 0 0 0,1 0 0 0 0,0 0 0 0 0,-1-1 0 0 0,1 1 1 0 0,0-1-1 0 0,0 0 0 0 0,-1 0 0 0 0,1 0 0 0 0,0-1 0 0 0,3 0-25 0 0,150-32 427 0 0,-136 24-411 0 0,-1 0 0 0 0,-1-1 0 0 0,1-1 0 0 0,-2-1 0 0 0,0-1 0 0 0,0-1 0 0 0,-1 0 0 0 0,-1-1 0 0 0,0-1 0 0 0,-1 0 0 0 0,-1-1 0 0 0,0-1 0 0 0,-2 0 0 0 0,0-1 0 0 0,7-16-16 0 0,14 45 233 0 0,-30-7-265 0 0,152 108-1439 0 0,-42-58-2884 0 0,-83-41 2885 0 0</inkml:trace>
  <inkml:trace contextRef="#ctx0" brushRef="#br0" timeOffset="10948.386">10585 536 1204 0 0,'-8'-1'234'0'0,"1"-1"1"0"0,-1 2-1 0 0,1-1 0 0 0,-1 1 1 0 0,0 0-1 0 0,1 1 0 0 0,-1-1 1 0 0,0 1-1 0 0,1 1 0 0 0,-1 0 1 0 0,1 0-1 0 0,0 0 0 0 0,0 1 1 0 0,0 0-1 0 0,0 0 1 0 0,0 1-1 0 0,0 0 0 0 0,1 0 1 0 0,-2 2-235 0 0,-15 9 488 0 0,9-2-166 0 0,-4 9-38 0 0,-1 13 375 0 0,18-33-630 0 0,0 0 0 0 0,1 1 0 0 0,-1-1-1 0 0,1 0 1 0 0,0 0 0 0 0,-1 0-1 0 0,1 1 1 0 0,0-1 0 0 0,0 0 0 0 0,1 0-1 0 0,-1 0 1 0 0,0 1 0 0 0,1-1-1 0 0,-1 0 1 0 0,1 0 0 0 0,0 0-1 0 0,0 0 1 0 0,0 0 0 0 0,0 0 0 0 0,0 0-1 0 0,0 0 1 0 0,0 0 0 0 0,1 0-1 0 0,-1-1 1 0 0,1 1 0 0 0,-1 0 0 0 0,1-1-1 0 0,-1 0 1 0 0,1 1 0 0 0,0-1-1 0 0,0 0 1 0 0,0 0 0 0 0,0 0-1 0 0,0 0 1 0 0,0 0 0 0 0,0 0 0 0 0,0 0-1 0 0,0-1 1 0 0,0 1 0 0 0,1-1-1 0 0,-1 0 1 0 0,2 1-29 0 0,16 3-55 0 0,1 0 0 0 0,-1-2 1 0 0,1 0-1 0 0,0-1 0 0 0,-1-2 0 0 0,1 0 0 0 0,-1 0 1 0 0,1-2-1 0 0,18-5 55 0 0,102-35-346 0 0,-104 17 262 0 0,-37 25 64 0 0,-20-6 112 0 0,1 1 0 0 0,-2 1-1 0 0,1 0 1 0 0,-1 2 0 0 0,1 0 0 0 0,-1 1-1 0 0,0 1 1 0 0,0 1 0 0 0,-17 3-92 0 0,-11-2 238 0 0,50-1-248 0 0,-1 0 0 0 0,0 0 0 0 0,0 0 0 0 0,0 0 0 0 0,1 1 0 0 0,-1-1 0 0 0,0 0 0 0 0,0 0 0 0 0,0 0 0 0 0,0 1 0 0 0,0-1 0 0 0,0 0 0 0 0,1 0 0 0 0,-1 0 0 0 0,0 1 0 0 0,0-1 0 0 0,0 0 0 0 0,0 0 10 0 0,87-33-461 0 0,-67 30 339 0 0,0-2-1 0 0,-1 0 1 0 0,0-2-1 0 0,0 0 0 0 0,0-1 1 0 0,-1-1-1 0 0,0 0 1 0 0,-1-1-1 0 0,0-1 0 0 0,-1-1 1 0 0,0-1-1 0 0,0 0 1 0 0,-2-1-1 0 0,0 0 0 0 0,0-1 1 0 0,-1-1-1 0 0,-1 0 1 0 0,-1-1-1 0 0,0 0 0 0 0,-1 0 1 0 0,-1-1-1 0 0,5-16 123 0 0,-10 15 250 0 0,-1 0-1 0 0,-1 0 1 0 0,-1-1-1 0 0,-1 1 1 0 0,0-1-1 0 0,-2 1 1 0 0,0-1 0 0 0,-1 1-1 0 0,-1 0 1 0 0,-1 0-1 0 0,0 0 1 0 0,-2 1-1 0 0,0 0 1 0 0,-6-10-250 0 0,13 27 20 0 0,0 1 1 0 0,0-1 0 0 0,-1 1-1 0 0,1-1 1 0 0,0 0-1 0 0,-1 1 1 0 0,1-1 0 0 0,-1 1-1 0 0,1-1 1 0 0,-1 1-1 0 0,1 0 1 0 0,-1-1 0 0 0,1 1-1 0 0,-1-1 1 0 0,1 1-1 0 0,-1 0 1 0 0,1-1-1 0 0,-1 1 1 0 0,0 0 0 0 0,1 0-1 0 0,-1 0 1 0 0,0-1-1 0 0,1 1 1 0 0,-1 0 0 0 0,0 0-1 0 0,1 0 1 0 0,-1 0-1 0 0,0 0 1 0 0,1 0 0 0 0,-1 0-1 0 0,0 0 1 0 0,1 1-1 0 0,-1-1 1 0 0,1 0 0 0 0,-1 0-1 0 0,0 0 1 0 0,1 1-1 0 0,-1-1 1 0 0,1 0 0 0 0,-1 1-1 0 0,0-1 1 0 0,1 0-1 0 0,-1 1 1 0 0,1-1 0 0 0,-1 1-1 0 0,1-1 1 0 0,0 1-1 0 0,-1-1 1 0 0,1 1-1 0 0,-1-1 1 0 0,1 1 0 0 0,0 0-1 0 0,0-1 1 0 0,-1 1-1 0 0,1-1 1 0 0,0 1 0 0 0,0 0-1 0 0,0-1 1 0 0,-1 1-1 0 0,1 0 1 0 0,0-1 0 0 0,0 1-1 0 0,0 0 1 0 0,0-1-1 0 0,0 1 1 0 0,0 0 0 0 0,0-1-1 0 0,1 1 1 0 0,-1 0-21 0 0,-13 55 192 0 0,10-25-39 0 0,1 0 0 0 0,2-1 0 0 0,1 1 0 0 0,1 0 0 0 0,2-1 0 0 0,7 28-153 0 0,158 545-1050 0 0,-153-524-1231 0 0,-12-25-3248 0 0,-4-53 4085 0 0</inkml:trace>
  <inkml:trace contextRef="#ctx0" brushRef="#br0" timeOffset="11447.901">11652 209 1132 0 0,'2'110'4779'0'0,"-1"1"-3291"0"0,1-83-1158 0 0,13 60 349 0 0,-9-66-491 0 0,1 7 129 0 0,0 2-33 0 0,-5-16-167 0 0,0 0 0 0 0,1-1 1 0 0,1 1-1 0 0,0-1 0 0 0,1 0 1 0 0,0 0-1 0 0,2-1 0 0 0,-1 1 1 0 0,2-1-1 0 0,-1-1 1 0 0,2 1-1 0 0,0-1 0 0 0,0-1 1 0 0,1 1-118 0 0,-7-10-56 0 0,-1 0 1 0 0,0-1 0 0 0,1 1 0 0 0,-1-1 0 0 0,1 1 0 0 0,0-1-1 0 0,-1 0 1 0 0,1 0 0 0 0,0 0 0 0 0,0 0 0 0 0,-1 0 0 0 0,1-1-1 0 0,0 1 1 0 0,0-1 0 0 0,0 0 0 0 0,0 0 0 0 0,0 0 0 0 0,0 0-1 0 0,0 0 1 0 0,0-1 0 0 0,0 1 0 0 0,0-1 0 0 0,-1 0 0 0 0,1 0-1 0 0,0 0 1 0 0,0 0 0 0 0,-1 0 0 0 0,1-1 0 0 0,-1 1-1 0 0,1-1 1 0 0,-1 0 0 0 0,1 1 0 0 0,-1-1 0 0 0,1-1 55 0 0,39-93-5728 0 0,-42 67 4252 0 0</inkml:trace>
  <inkml:trace contextRef="#ctx0" brushRef="#br0" timeOffset="11709.912">11497 433 1280 0 0,'0'0'192'0'0,"1"0"-1"0"0,-1 1 1 0 0,1-1-1 0 0,-1 0 1 0 0,0 1-1 0 0,1-1 1 0 0,-1 1-1 0 0,0-1 1 0 0,1 0-1 0 0,-1 1 1 0 0,0-1-1 0 0,1 1 0 0 0,-1-1 1 0 0,0 1-1 0 0,0-1 1 0 0,0 1-1 0 0,0-1 1 0 0,0 1-1 0 0,1-1 1 0 0,-1 1-1 0 0,0-1 1 0 0,0 1-1 0 0,0-1 1 0 0,0 1-1 0 0,0 0 1 0 0,-1-1-1 0 0,1 1 1 0 0,0-1-1 0 0,0 1 1 0 0,0-1-1 0 0,0 1 1 0 0,0-1-1 0 0,-1 1 1 0 0,1-1-1 0 0,0 1 1 0 0,-1-1-1 0 0,1 0 1 0 0,0 1-1 0 0,-1-1 1 0 0,1 1-1 0 0,0-1 1 0 0,-1 0-1 0 0,1 1-191 0 0,185-11-84 0 0,0-30-4365 0 0,-164 35 3726 0 0,11-4-577 0 0,0-1-114 0 0</inkml:trace>
  <inkml:trace contextRef="#ctx0" brushRef="#br0" timeOffset="11960.474">12151 359 836 0 0,'18'22'5325'0'0,"36"-12"-4528"0"0,-43-9-292 0 0,205 5-32 0 0,-138-7-6047 0 0,-77 1 4100 0 0</inkml:trace>
  <inkml:trace contextRef="#ctx0" brushRef="#br0" timeOffset="12145.748">12212 586 2016 0 0,'5'9'4542'0'0,"51"-2"-3318"0"0,127-20-870 0 0,38-43-5606 0 0,-178 43 3796 0 0</inkml:trace>
  <inkml:trace contextRef="#ctx0" brushRef="#br0" timeOffset="12441.137">13040 386 1292 0 0,'-12'6'431'0'0,"2"1"0"0"0,-1 0-1 0 0,1 1 1 0 0,0 0 0 0 0,1 1 0 0 0,-1-1 0 0 0,2 2-1 0 0,-1-1 1 0 0,2 1 0 0 0,-1 1 0 0 0,1-1-1 0 0,1 1 1 0 0,0 1 0 0 0,0-1 0 0 0,1 1 0 0 0,1 0-1 0 0,0 0 1 0 0,0 0 0 0 0,-1 11-431 0 0,5-19 50 0 0,1 0 1 0 0,-1 0-1 0 0,1 0 1 0 0,0 0-1 0 0,0 0 1 0 0,0 0-1 0 0,0 0 0 0 0,1-1 1 0 0,-1 1-1 0 0,1 0 1 0 0,0-1-1 0 0,0 1 1 0 0,0-1-1 0 0,1 0 1 0 0,-1 0-1 0 0,1 0 0 0 0,0 0 1 0 0,0 0-1 0 0,0 0 1 0 0,0-1-1 0 0,0 1 1 0 0,1-1-1 0 0,-1 0 1 0 0,1 0-1 0 0,-1 0 0 0 0,1-1 1 0 0,0 1-1 0 0,0-1 1 0 0,-1 0-1 0 0,3 0-50 0 0,120 18 426 0 0,-119-19-418 0 0,0 1 0 0 0,0-1 0 0 0,0 0 0 0 0,0-1 1 0 0,0 1-1 0 0,0-1 0 0 0,-1-1 0 0 0,1 1 0 0 0,0-1 1 0 0,-1 0-1 0 0,1-1 0 0 0,-1 0 0 0 0,1 0 0 0 0,-1 0 1 0 0,0-1-1 0 0,-1 0 0 0 0,1 0 0 0 0,-1 0 0 0 0,1-1 1 0 0,-1 1-1 0 0,-1-1 0 0 0,1-1 0 0 0,-1 1 0 0 0,0-1 1 0 0,0 1-1 0 0,0-1 0 0 0,-1-1 0 0 0,0 1 0 0 0,0 0 1 0 0,0-1-1 0 0,0-1-8 0 0,-6 1-1 0 0,0 0 0 0 0,0 0 0 0 0,-1 0-1 0 0,1 1 1 0 0,-2-1 0 0 0,1 1 0 0 0,0 0 0 0 0,-1 0 0 0 0,0 1 0 0 0,-1 0 0 0 0,1-1 0 0 0,-1 2 0 0 0,0-1 0 0 0,0 1 0 0 0,-1 0 0 0 0,1 0 0 0 0,-1 0-1 0 0,0 1 1 0 0,0 0 0 0 0,0 1 0 0 0,0 0 0 0 0,0 0 0 0 0,-6-1 1 0 0,-24-13-743 0 0,20 9 213 0 0,-38-31-6179 0 0,53 30 5142 0 0</inkml:trace>
  <inkml:trace contextRef="#ctx0" brushRef="#br0" timeOffset="29916.702">4250 2080 964 0 0,'-105'106'4626'0'0,"98"-98"-4461"0"0,1 1 0 0 0,-1-1 0 0 0,2 1 0 0 0,-1 0 0 0 0,1 0-1 0 0,1 1 1 0 0,0-1 0 0 0,0 1 0 0 0,0 0 0 0 0,2 0 0 0 0,-1 0 0 0 0,1 1 0 0 0,0 9-165 0 0,2-17 12 0 0,1 0-1 0 0,-1 0 1 0 0,1-1-1 0 0,0 1 1 0 0,0 0 0 0 0,0 0-1 0 0,1-1 1 0 0,-1 1 0 0 0,0-1-1 0 0,1 0 1 0 0,0 1-1 0 0,0-1 1 0 0,0 0 0 0 0,0 0-1 0 0,0 0 1 0 0,0 0-1 0 0,0 0 1 0 0,0 0 0 0 0,1-1-1 0 0,-1 1 1 0 0,1-1-1 0 0,-1 0 1 0 0,1 1 0 0 0,0-1-1 0 0,-1 0 1 0 0,1-1 0 0 0,0 1-1 0 0,0 0 1 0 0,0-1-1 0 0,0 0 1 0 0,-1 1 0 0 0,1-1-1 0 0,0 0 1 0 0,0-1-1 0 0,0 1 1 0 0,1-1-12 0 0,103-10-89 0 0,-94 9 16 0 0,0 0 0 0 0,0 0 0 0 0,0-2-1 0 0,0 1 1 0 0,-1-2 0 0 0,1 1-1 0 0,-1-2 1 0 0,0 0 0 0 0,-1 0-1 0 0,0-1 1 0 0,0 0 0 0 0,0-1-1 0 0,-1 0 1 0 0,0-1 0 0 0,0 0 0 0 0,-1-1-1 0 0,0 0 74 0 0,-8 7-24 0 0,0 0 0 0 0,0 0 1 0 0,-1 0-1 0 0,1 0 0 0 0,-1-1 0 0 0,0 1 0 0 0,0 0 0 0 0,0 0 0 0 0,0 0 0 0 0,0-1 0 0 0,-1 1 0 0 0,0 0 0 0 0,1 0 0 0 0,-1 0 0 0 0,0 0 1 0 0,0 0-1 0 0,-1 0 0 0 0,1 0 0 0 0,-1 1 0 0 0,1-1 0 0 0,-1 0 0 0 0,0 1 0 0 0,0-1 0 0 0,0 1 0 0 0,0-1 0 0 0,0 1 0 0 0,-1 0 0 0 0,1 0 1 0 0,-1 0-1 0 0,0 1 0 0 0,1-1 0 0 0,-1 0 0 0 0,-3 0 24 0 0,-102-38 827 0 0,96 38-740 0 0,0 0 1 0 0,0 0 0 0 0,-1 1 0 0 0,1 1-1 0 0,0 0 1 0 0,-1 1 0 0 0,1 0 0 0 0,0 1-1 0 0,0 0 1 0 0,0 1 0 0 0,0 0 0 0 0,0 1-1 0 0,-7 3-87 0 0,57-2-430 0 0,14-13 228 0 0,-1-2 0 0 0,-1-2-1 0 0,0-2 1 0 0,-1-2-1 0 0,22-12 203 0 0,-47 19-70 0 0,-3 1-22 0 0,1 0 1 0 0,-2-2 0 0 0,1 0 0 0 0,-1-1 0 0 0,-1-1 0 0 0,0-1 0 0 0,-1-1 0 0 0,0 0-1 0 0,12-14 92 0 0,-23 20 151 0 0,-1 1 0 0 0,-1-1-1 0 0,1 0 1 0 0,-1 0 0 0 0,-1 0-1 0 0,1-1 1 0 0,-1 0 0 0 0,-1 0-1 0 0,0 0 1 0 0,0 0 0 0 0,-1 0-1 0 0,0-1 1 0 0,0 1-1 0 0,-1-1 1 0 0,-1 1 0 0 0,0-2-151 0 0,0 7 150 0 0,-1-1 0 0 0,0 1 0 0 0,0-1 0 0 0,0 1 0 0 0,-1 0 0 0 0,1-1 0 0 0,-1 1 0 0 0,0 0 0 0 0,-1 0 0 0 0,1 0 0 0 0,-1 0 0 0 0,1 1 0 0 0,-1-1 0 0 0,0 1 0 0 0,-1-1 0 0 0,1 1 0 0 0,0 0 0 0 0,-1 0 0 0 0,0 1 0 0 0,0-1 0 0 0,1 1 0 0 0,-2 0 0 0 0,1 0 0 0 0,0 0 0 0 0,0 0 0 0 0,-1 1 0 0 0,-1-1-150 0 0,2 4 50 0 0,0 0 0 0 0,0 0 0 0 0,0 0 0 0 0,0 1 0 0 0,1-1 0 0 0,-1 1-1 0 0,1 0 1 0 0,0 0 0 0 0,0 1 0 0 0,0-1 0 0 0,0 1 0 0 0,0-1 0 0 0,1 1 0 0 0,0 0 0 0 0,0 0 0 0 0,0 0-1 0 0,0 0 1 0 0,0 0 0 0 0,1 0 0 0 0,-1 3-50 0 0,-2 13 119 0 0,0 0-1 0 0,1 1 0 0 0,2-1 0 0 0,0 1 1 0 0,1-1-1 0 0,1 1 0 0 0,0 0 1 0 0,2-1-1 0 0,1 0 0 0 0,0 1 1 0 0,2 1-119 0 0,3 22 55 0 0,31 149 209 0 0,15 94-1423 0 0,-41-91-3244 0 0,-14-197 4296 0 0,-1 0 0 0 0,1 1 0 0 0,-1-1 0 0 0,1 0-1 0 0,-1 1 1 0 0,0-1 0 0 0,1 0 0 0 0,-1 1 0 0 0,0-1 0 0 0,0 1-1 0 0,1-1 1 0 0,-1 1 0 0 0,0-1 0 0 0,0 1 0 0 0,0 0 0 0 0,0-1-1 0 0,1 1 1 0 0,-1 0 0 0 0,0 0 0 0 0,0 0 0 0 0,0 0 0 0 0,0 0-1 0 0,0 0 1 0 0,0 0 0 0 0,0 0 0 0 0,0 0 0 0 0,0 0 0 0 0,0 0-1 0 0,1 0 1 0 0,-1 1 0 0 0,0-1 0 0 0,0 0 0 0 0,0 1 0 0 0,0-1-1 0 0,1 0 1 0 0,-1 1 0 0 0,0-1 0 0 0,0 1 0 0 0,0 0 0 0 0,1-1-1 0 0,-1 1 1 0 0,1 0 0 0 0,-1-1 0 0 0,0 1 0 0 0,1 0 0 0 0,-1-1-1 0 0,1 1 1 0 0,-1 0 0 0 0,1 0 0 0 0,0 0 0 0 0,-1 0 0 0 0,1-1 0 0 0,0 1-1 0 0,0 0 1 0 0,-1 0 0 0 0,1 0 0 0 0,0 0 0 0 0,0 0 0 0 0,0 0-1 0 0,0 0 1 0 0,0 0 0 0 0,0 0 0 0 0,1 0 107 0 0,-12-22-1269 0 0</inkml:trace>
  <inkml:trace contextRef="#ctx0" brushRef="#br0" timeOffset="31212.874">6817 1922 1076 0 0,'-7'13'6194'0'0,"16"75"-4965"0"0,-6-74-1084 0 0,1 0 0 0 0,0-1 0 0 0,1 1-1 0 0,0-1 1 0 0,1 0 0 0 0,1-1 0 0 0,0 0 0 0 0,0 0 0 0 0,1 0 0 0 0,1-1 0 0 0,0 0 0 0 0,0 0 0 0 0,1-1 0 0 0,1-1 0 0 0,0 0 0 0 0,0 0-1 0 0,0-1 1 0 0,1 0 0 0 0,0-1 0 0 0,1-1 0 0 0,0 0 0 0 0,4 1-145 0 0,-10-4 8 0 0,1-1 0 0 0,-1 0-1 0 0,1 0 1 0 0,0-1 0 0 0,0 0 0 0 0,0 0 0 0 0,0-1 0 0 0,-1 0-1 0 0,1 0 1 0 0,0-1 0 0 0,0 0 0 0 0,0-1 0 0 0,-1 0-1 0 0,1 0 1 0 0,0 0 0 0 0,-1-1 0 0 0,0 0 0 0 0,0 0-1 0 0,0-1 1 0 0,0 0 0 0 0,0 0 0 0 0,-1-1 0 0 0,0 0-1 0 0,0 0 1 0 0,0 0 0 0 0,0-1 0 0 0,-1 0 0 0 0,0 0-1 0 0,0 0 1 0 0,-1-1 0 0 0,2-2-8 0 0,4-13-128 0 0,-1-1 0 0 0,-1 0 0 0 0,-1 0 0 0 0,-2-1 0 0 0,0 0 0 0 0,-1 0 0 0 0,-1 0 0 0 0,-1-1-1 0 0,-2 1 1 0 0,0 0 0 0 0,-2-6 128 0 0,-41-135 718 0 0,43 164-602 0 0,0 1-12 0 0,-18 26 219 0 0,17-2-425 0 0,1 0 0 0 0,2 1 1 0 0,0-1-1 0 0,2 0 0 0 0,0 0 0 0 0,2 0 0 0 0,0 0 0 0 0,2-1 0 0 0,1 0 1 0 0,0-1-1 0 0,2 0 0 0 0,2 2 102 0 0,26 69-2407 0 0,-14-50-1890 0 0,-19-38 2798 0 0</inkml:trace>
  <inkml:trace contextRef="#ctx0" brushRef="#br0" timeOffset="31521.927">7565 1795 956 0 0,'-4'3'189'0'0,"0"0"0"0"0,-1 1-1 0 0,1 0 1 0 0,1 0 0 0 0,-1 0 0 0 0,0 0 0 0 0,1 1-1 0 0,0-1 1 0 0,0 1 0 0 0,0 0 0 0 0,1 0-1 0 0,0 0 1 0 0,0 0 0 0 0,0 0 0 0 0,0 0 0 0 0,1 1-1 0 0,0-1 1 0 0,0 0 0 0 0,0 1 0 0 0,1-1 0 0 0,-1 1-1 0 0,1-1 1 0 0,1 1 0 0 0,-1-1 0 0 0,1 1-1 0 0,0-1 1 0 0,1 2-189 0 0,8 15 275 0 0,1-1-1 0 0,1 0 0 0 0,1-1 1 0 0,0-1-1 0 0,2 0 0 0 0,0 0 1 0 0,1-2-1 0 0,4 3-274 0 0,53 65 736 0 0,-71-83-736 0 0,1 1-1 0 0,-1 0 0 0 0,0-1 1 0 0,-1 1-1 0 0,1 0 0 0 0,-1 0 1 0 0,1 0-1 0 0,-1 0 0 0 0,0 1 1 0 0,0-1-1 0 0,0 0 0 0 0,0 0 1 0 0,-1 1-1 0 0,1-1 0 0 0,-1 0 1 0 0,0 1-1 0 0,0-1 0 0 0,0 1 1 0 0,-1-1-1 0 0,1 0 0 0 0,-1 1 1 0 0,0-1-1 0 0,0 0 0 0 0,0 0 1 0 0,0 1-1 0 0,0-1 0 0 0,-1 0 1 0 0,1 0-1 0 0,-1 0 1 0 0,0-1-1 0 0,0 1 0 0 0,0 0 1 0 0,0-1-1 0 0,0 1 0 0 0,-1-1 1 0 0,1 0-1 0 0,-1 0 0 0 0,0 0 1 0 0,0 0-1 0 0,1 0 0 0 0,-1 0 1 0 0,0-1-1 0 0,-1 1 0 0 0,1-1 1 0 0,0 0-1 0 0,0 0 0 0 0,0 0 1 0 0,-1-1-1 0 0,1 1 0 0 0,0-1 1 0 0,-1 1-1 0 0,0-1 1 0 0,-2 0-275 0 0,1 1 0 0 0,0-1 0 0 0,-1 0 0 0 0,1-1 0 0 0,0 1 0 0 0,-1-1 0 0 0,1 0 0 0 0,0 0 0 0 0,0 0 0 0 0,0-1 0 0 0,0 0 0 0 0,0 0 0 0 0,0 0 0 0 0,0-1 0 0 0,1 0 0 0 0,-1 0 0 0 0,1 0 0 0 0,0 0 0 0 0,0-1 0 0 0,0 1 0 0 0,0-1 0 0 0,-2-3 275 0 0,-7-16-1528 0 0</inkml:trace>
  <inkml:trace contextRef="#ctx0" brushRef="#br0" timeOffset="31787.265">7911 1846 2068 0 0,'0'21'4486'0'0,"0"8"-1889"0"0,15 46-2209 0 0,9-22 171 0 0,2 5-2990 0 0,-31-63-1739 0 0,-4-7 2681 0 0</inkml:trace>
  <inkml:trace contextRef="#ctx0" brushRef="#br0" timeOffset="32593.895">8097 1898 1268 0 0,'6'19'4309'0'0,"4"-8"-4111"0"0,0 1 1 0 0,-1 1 0 0 0,0-1 0 0 0,-1 1 0 0 0,0 1 0 0 0,-1 0-1 0 0,-1 0 1 0 0,0 0 0 0 0,-1 0 0 0 0,-1 1 0 0 0,0 0 0 0 0,-1 0-1 0 0,1 11-198 0 0,-6-21 74 0 0,1 0 0 0 0,-1 0 0 0 0,0 0 0 0 0,-1 0 0 0 0,1-1 0 0 0,-1 1 0 0 0,0-1 0 0 0,0 0 0 0 0,0 0 0 0 0,-1 0 0 0 0,1 0 0 0 0,-1-1 1 0 0,0 1-1 0 0,0-1 0 0 0,-1 0 0 0 0,1 0 0 0 0,0-1 0 0 0,-1 1 0 0 0,0-1 0 0 0,1 0 0 0 0,-1 0 0 0 0,0 0 0 0 0,-5 0-74 0 0,9-2 122 0 0,-13-22-8 0 0,17 5-219 0 0,1-1 1 0 0,1 0 0 0 0,0 1-1 0 0,1 0 1 0 0,0 0 0 0 0,2 0 0 0 0,0 1-1 0 0,1 0 1 0 0,0 1 0 0 0,2 0-1 0 0,0 1 1 0 0,0 0 0 0 0,1 0-1 0 0,1 1 1 0 0,0 1 0 0 0,1 0 0 0 0,0 1-1 0 0,1 0 1 0 0,0 1 0 0 0,0 1-1 0 0,10-4 105 0 0,-22 12-7 0 0,-1-1 0 0 0,0 1 0 0 0,0 0 0 0 0,0 0 0 0 0,1 1 0 0 0,-1-1 0 0 0,0 0 0 0 0,1 1 0 0 0,-1-1 0 0 0,1 1 0 0 0,-1 0-1 0 0,0 0 1 0 0,1 0 0 0 0,-1 0 0 0 0,1 0 0 0 0,-1 1 0 0 0,1-1 0 0 0,-1 1 0 0 0,0-1 0 0 0,1 1 0 0 0,-1 0 0 0 0,0 0 0 0 0,0 0 0 0 0,0 0 0 0 0,1 0-1 0 0,-1 1 1 0 0,0-1 0 0 0,0 1 0 0 0,-1-1 0 0 0,1 1 0 0 0,0 0 0 0 0,-1 0 0 0 0,1-1 0 0 0,-1 1 0 0 0,1 0 0 0 0,-1 0 0 0 0,0 1 0 0 0,0-1-1 0 0,0 0 1 0 0,0 0 0 0 0,0 1 0 0 0,0-1 0 0 0,-1 0 0 0 0,1 1 0 0 0,-1-1 0 0 0,1 1 0 0 0,-1-1 0 0 0,0 0 0 0 0,0 1 7 0 0,3 29 96 0 0,-5-25-92 0 0,1-1 0 0 0,0 1 0 0 0,1 0 0 0 0,0-1 0 0 0,0 1 0 0 0,0 0 0 0 0,1 0 0 0 0,0-1 0 0 0,0 1 0 0 0,1 0 0 0 0,-1-1-1 0 0,2 1 1 0 0,-1-1 0 0 0,1 0 0 0 0,0 0 0 0 0,0 0 0 0 0,0 0 0 0 0,1 0 0 0 0,0-1 0 0 0,0 0 0 0 0,0 0 0 0 0,1 0 0 0 0,0 0 0 0 0,0 0 0 0 0,0-1 0 0 0,1 0 0 0 0,-1 0 0 0 0,1-1 0 0 0,0 0 0 0 0,0 1 0 0 0,0-2 0 0 0,0 1 0 0 0,1-1 0 0 0,4 1-4 0 0,10-2-285 0 0,1-2-1 0 0,-1 0 1 0 0,0-1-1 0 0,0-1 0 0 0,0-1 1 0 0,0-1-1 0 0,-1-1 1 0 0,1 0-1 0 0,-1-2 1 0 0,-1 0-1 0 0,0-2 1 0 0,0 0-1 0 0,9-7 286 0 0,0-2-398 0 0</inkml:trace>
  <inkml:trace contextRef="#ctx0" brushRef="#br0" timeOffset="33012.239">8950 1940 3216 0 0,'1'-1'43'0'0,"1"0"1"0"0,-1-1-1 0 0,0 1 0 0 0,1-1 0 0 0,-1 1 0 0 0,0-1 1 0 0,0 1-1 0 0,0-1 0 0 0,0 0 0 0 0,0 0 0 0 0,-1 0 1 0 0,1 1-1 0 0,0-1 0 0 0,-1 0 0 0 0,1 0 0 0 0,-1 0 1 0 0,0 0-1 0 0,0 0 0 0 0,0 0 0 0 0,0 0 0 0 0,0 0 0 0 0,0 0 1 0 0,0 0-1 0 0,0 0 0 0 0,-1 0 0 0 0,1 0 0 0 0,-1 0 1 0 0,0 1-1 0 0,1-1 0 0 0,-1 0 0 0 0,0 0 0 0 0,0 0 1 0 0,0 1-1 0 0,0-1 0 0 0,-1 1 0 0 0,1-1 0 0 0,0 1 0 0 0,-1-1 1 0 0,1 1-1 0 0,-1 0 0 0 0,1-1 0 0 0,-1 1 0 0 0,0 0 1 0 0,1 0-1 0 0,-1 0 0 0 0,0 1 0 0 0,0-1 0 0 0,1 0 1 0 0,-1 1-1 0 0,0-1 0 0 0,0 1 0 0 0,0-1 0 0 0,0 1 1 0 0,-1 0-44 0 0,-10-1 124 0 0,0 1 1 0 0,0 1 0 0 0,0 0 0 0 0,0 1 0 0 0,0 0 0 0 0,1 1 0 0 0,-1 0-1 0 0,1 1 1 0 0,-1 1 0 0 0,1 0 0 0 0,0 0 0 0 0,1 1 0 0 0,0 1 0 0 0,0 0 0 0 0,0 1-1 0 0,0 0 1 0 0,1 0 0 0 0,1 1 0 0 0,0 0 0 0 0,0 1 0 0 0,0 0 0 0 0,1 0 0 0 0,1 1-1 0 0,0 0 1 0 0,1 0 0 0 0,-1 1 0 0 0,2 0 0 0 0,0 0 0 0 0,1 0 0 0 0,0 1 0 0 0,-1 5-125 0 0,5-16 11 0 0,1 0 0 0 0,-1 0 1 0 0,1 1-1 0 0,-1-1 1 0 0,1 0-1 0 0,0 0 1 0 0,0 0-1 0 0,0 0 1 0 0,0 0-1 0 0,0 0 0 0 0,0-1 1 0 0,0 1-1 0 0,1 0 1 0 0,-1-1-1 0 0,1 1 1 0 0,-1 0-1 0 0,1-1 1 0 0,0 0-1 0 0,0 1 0 0 0,-1-1 1 0 0,1 0-1 0 0,0 0 1 0 0,0 0-1 0 0,0 0 1 0 0,0 0-1 0 0,0-1 1 0 0,0 1-1 0 0,1-1 0 0 0,-1 1 1 0 0,0-1-1 0 0,0 0 1 0 0,0 0-1 0 0,1 1 1 0 0,-1-2-1 0 0,0 1 1 0 0,0 0-1 0 0,0 0 0 0 0,0-1 1 0 0,1 1-12 0 0,78-14 182 0 0,-68 12-161 0 0,-1 0 0 0 0,1-1 1 0 0,-1-1-1 0 0,0 0 0 0 0,0 0 0 0 0,0-1 0 0 0,-1-1 0 0 0,0 0 0 0 0,0-1 0 0 0,0 0 1 0 0,-1 0-1 0 0,0-1 0 0 0,0-1 0 0 0,-1 1 0 0 0,0-2 0 0 0,-1 1 0 0 0,0-1 0 0 0,0 0 1 0 0,-1-1-1 0 0,-1 0 0 0 0,0 0 0 0 0,1-2-21 0 0,-6-12 540 0 0,-17 57-417 0 0,4 42-53 0 0,4 1 0 0 0,2-1 0 0 0,4 1 0 0 0,6 47-70 0 0,-2 2 184 0 0,-1-104-114 0 0,-1 0 1 0 0,0 0 0 0 0,-2 0 0 0 0,0-1-1 0 0,-1 1 1 0 0,-1-1 0 0 0,-1 0 0 0 0,-1 0-1 0 0,0 0 1 0 0,-1-1 0 0 0,-1 0-1 0 0,-1 0 1 0 0,-1-1 0 0 0,-6 9-71 0 0,14-22 4 0 0,1-1 0 0 0,-1 0 0 0 0,0 0 0 0 0,0 0 1 0 0,0 0-1 0 0,-1 0 0 0 0,1-1 0 0 0,0 1 0 0 0,-1-1 0 0 0,0 1 0 0 0,0-1 1 0 0,0 0-1 0 0,0 0 0 0 0,0 0 0 0 0,0 0 0 0 0,0-1 0 0 0,0 1 0 0 0,-1-1 0 0 0,1 0 1 0 0,-1 0-1 0 0,1 0 0 0 0,-1 0 0 0 0,1-1 0 0 0,-1 0 0 0 0,0 1 0 0 0,1-1 1 0 0,-1 0-1 0 0,1-1 0 0 0,-1 1 0 0 0,0-1 0 0 0,1 1 0 0 0,-1-1 0 0 0,1 0 1 0 0,0-1-1 0 0,-1 1 0 0 0,1 0 0 0 0,0-1 0 0 0,-1 0 0 0 0,1 0 0 0 0,0 0 1 0 0,1 0-1 0 0,-1 0 0 0 0,0-1 0 0 0,0 1 0 0 0,1-1 0 0 0,0 1 0 0 0,-1-1 1 0 0,1 0-1 0 0,0 0 0 0 0,0 0 0 0 0,1 0 0 0 0,-1-1 0 0 0,1 1 0 0 0,-1 0 1 0 0,1-1-1 0 0,0 1 0 0 0,1-1 0 0 0,-1 1 0 0 0,0-1 0 0 0,1 0 0 0 0,0 1 1 0 0,0-1-5 0 0,1-38-871 0 0,3 1 1 0 0,1 0 0 0 0,2 0-1 0 0,2 0 1 0 0,2 1 0 0 0,1 1-1 0 0,2 0 1 0 0,2 0 0 0 0,1 2-1 0 0,2 0 1 0 0,2 1 0 0 0,22-29 870 0 0,-5 9-1527 0 0</inkml:trace>
  <inkml:trace contextRef="#ctx0" brushRef="#br0" timeOffset="33651.163">7617 1873 1132 0 0,'-4'-22'4998'0'0,"-4"32"-3236"0"0,-9 43-1693 0 0,15-46 378 0 0,-81 343 1511 0 0,-7 17-5303 0 0,57-252-744 0 0,23-88 2781 0 0</inkml:trace>
  <inkml:trace contextRef="#ctx0" brushRef="#br0" timeOffset="9097.481">8119 331 1724 0 0,'14'4'4198'0'0,"-3"40"-3571"0"0,-2 51 80 0 0,1-33-380 0 0,-8-49-227 0 0,2 8 42 0 0,0-1-8 0 0,2 10 52 0 0,0-2-27 0 0,18 79 955 0 0,-19-122-1062 0 0,1-1-1 0 0,0 1 1 0 0,1 0-1 0 0,1 1 0 0 0,0 0 1 0 0,1 0-1 0 0,0 1 1 0 0,1 0-1 0 0,1 0 1 0 0,0 1-1 0 0,1 1 0 0 0,0 0 1 0 0,9-7-52 0 0,-12 12-50 0 0,1 1 0 0 0,-1 0 0 0 0,0 0 0 0 0,1 1 0 0 0,0 0 0 0 0,0 0 0 0 0,1 1 0 0 0,-1 1 0 0 0,0-1 0 0 0,1 2 0 0 0,0 0 1 0 0,3 0 49 0 0,-11 3-41 0 0,1 0 0 0 0,-1 1 0 0 0,1-1 0 0 0,-1 1 0 0 0,0 0 0 0 0,0 0 0 0 0,0 0 0 0 0,-1 0 0 0 0,1 1 0 0 0,-1-1 0 0 0,0 1 0 0 0,1 0 0 0 0,-2-1 0 0 0,1 1 1 0 0,0 0-1 0 0,-1 0 0 0 0,0 0 0 0 0,0 0 0 0 0,0 0 0 0 0,0 1 0 0 0,-1-1 0 0 0,1 0 0 0 0,-1 0 0 0 0,0 0 0 0 0,-1 1 0 0 0,1-1 0 0 0,-1 0 0 0 0,0 0 0 0 0,-1 4 41 0 0,2 0-803 0 0,32 3-3964 0 0,-12-15 3317 0 0</inkml:trace>
  <inkml:trace contextRef="#ctx0" brushRef="#br0" timeOffset="9406.429">8850 562 1272 0 0,'-9'6'475'0'0,"-6"2"26"0"0,0 1 1 0 0,1 1-1 0 0,0 0 0 0 0,0 1 0 0 0,1 1 0 0 0,1 0 0 0 0,0 0 0 0 0,0 2 0 0 0,2-1 0 0 0,-7 11-501 0 0,10 9 1051 0 0,7-32-777 0 0,4 2-54 0 0,6 1-191 0 0,0 0 0 0 0,1-1 0 0 0,0 0 0 0 0,0-1 0 0 0,-1 0-1 0 0,1 0 1 0 0,0-1 0 0 0,0-1 0 0 0,0 0 0 0 0,1-1 0 0 0,-1 0-1 0 0,-1 0 1 0 0,1-1 0 0 0,0-1 0 0 0,0 0 0 0 0,-1 0 0 0 0,1-1-1 0 0,-1 0 1 0 0,0-1 0 0 0,0 0 0 0 0,-1-1 0 0 0,0 0-1 0 0,0 0 1 0 0,0-1 0 0 0,5-5-29 0 0,-13 11-22 0 0,1 0-1 0 0,-1-1 0 0 0,0 1 1 0 0,1-1-1 0 0,-1 1 0 0 0,0-1 1 0 0,0 1-1 0 0,0-1 0 0 0,0 0 1 0 0,0 0-1 0 0,-1 1 1 0 0,1-1-1 0 0,-1 0 0 0 0,1 0 1 0 0,-1 0-1 0 0,1 0 0 0 0,-1 0 1 0 0,0 0-1 0 0,0 0 1 0 0,0 0-1 0 0,0 0 0 0 0,0 1 1 0 0,0-1-1 0 0,-1 0 0 0 0,1 0 1 0 0,-1 0-1 0 0,1 0 1 0 0,-1 0-1 0 0,0 0 0 0 0,0 1 1 0 0,1-1-1 0 0,-1 0 0 0 0,0 1 1 0 0,-1-1-1 0 0,1 1 1 0 0,0-1-1 0 0,0 1 0 0 0,-1-1 1 0 0,1 1-1 0 0,-1 0 0 0 0,1 0 1 0 0,-1-1-1 0 0,0 1 0 0 0,0 0 23 0 0,-84-45-461 0 0,76 42 347 0 0,8 3-101 0 0,-15-7 110 0 0,17-3-3616 0 0,14-5 2357 0 0</inkml:trace>
  <inkml:trace contextRef="#ctx0" brushRef="#br0" timeOffset="9748.493">9207 536 1528 0 0,'-26'133'3984'0'0,"25"-130"-3913"0"0,1 0-1 0 0,0 1 1 0 0,0-1 0 0 0,1 0 0 0 0,-1 1 0 0 0,1-1-1 0 0,-1 0 1 0 0,1 0 0 0 0,0 0 0 0 0,0 1-1 0 0,1-1 1 0 0,-1 0 0 0 0,1 0 0 0 0,-1-1 0 0 0,1 1-1 0 0,0 0 1 0 0,0-1 0 0 0,0 1 0 0 0,0-1-1 0 0,1 1 1 0 0,-1-1 0 0 0,1 0 0 0 0,-1 0-1 0 0,1 0 1 0 0,0 0 0 0 0,0-1 0 0 0,0 1 0 0 0,0-1-1 0 0,0 1 1 0 0,0-1 0 0 0,0 0 0 0 0,0 0-1 0 0,1-1 1 0 0,-1 1 0 0 0,0-1 0 0 0,0 1 0 0 0,1-1-1 0 0,-1 0 1 0 0,3-1-71 0 0,-1 1-28 0 0,-1-1-1 0 0,1 0 0 0 0,0-1 1 0 0,-1 1-1 0 0,1-1 1 0 0,-1 0-1 0 0,0 0 0 0 0,0 0 1 0 0,0 0-1 0 0,0-1 1 0 0,0 1-1 0 0,0-1 0 0 0,0 0 1 0 0,-1-1-1 0 0,1 1 1 0 0,-1-1-1 0 0,0 1 1 0 0,0-1-1 0 0,-1 0 0 0 0,1 0 1 0 0,-1 0-1 0 0,0 0 1 0 0,0-1-1 0 0,0 1 0 0 0,0 0 1 0 0,-1-1-1 0 0,0 0 1 0 0,0 1-1 0 0,0-1 1 0 0,0 0-1 0 0,-1 1 0 0 0,0-1 1 0 0,0 0-1 0 0,0 0 1 0 0,0 1-1 0 0,-1-1 0 0 0,0 0 1 0 0,0 1-1 0 0,0-1 1 0 0,-1 1-1 0 0,1-1 1 0 0,-1 1-1 0 0,0 0 0 0 0,0-1 1 0 0,-1 1-1 0 0,1 0 1 0 0,-2-1 28 0 0,-83-64-1380 0 0,83 59-168 0 0,4 10 719 0 0</inkml:trace>
  <inkml:trace contextRef="#ctx0" brushRef="#br0" timeOffset="10156.51">9612 449 2580 0 0,'-18'8'434'0'0,"1"0"0"0"0,0 1 0 0 0,0 1 0 0 0,1 1 0 0 0,0 0 0 0 0,1 1 0 0 0,1 1 0 0 0,0 0 0 0 0,0 1 0 0 0,1 0 0 0 0,1 1 0 0 0,0 1 0 0 0,1 0 0 0 0,-5 10-434 0 0,16-24 23 0 0,-1-1-1 0 0,0 1 1 0 0,0-1 0 0 0,1 1-1 0 0,-1 0 1 0 0,1-1 0 0 0,0 1-1 0 0,-1 0 1 0 0,1-1-1 0 0,0 1 1 0 0,0 0 0 0 0,0-1-1 0 0,0 1 1 0 0,0 0 0 0 0,0-1-1 0 0,0 1 1 0 0,1-1 0 0 0,-1 1-1 0 0,1 0 1 0 0,-1-1-1 0 0,1 1 1 0 0,0-1 0 0 0,-1 1-1 0 0,1-1 1 0 0,0 1 0 0 0,0-1-1 0 0,0 0 1 0 0,0 1 0 0 0,0-1-1 0 0,0 0 1 0 0,1 0-1 0 0,-1 0 1 0 0,0 0 0 0 0,1 0-1 0 0,-1 0 1 0 0,0 0 0 0 0,1 0-1 0 0,-1 0 1 0 0,1-1 0 0 0,0 1-1 0 0,-1-1 1 0 0,1 1-1 0 0,-1-1 1 0 0,1 1 0 0 0,0-1-1 0 0,-1 0 1 0 0,1 0 0 0 0,0 0-1 0 0,-1 0 1 0 0,1 0 0 0 0,0 0-1 0 0,-1-1 1 0 0,1 1-1 0 0,0-1-22 0 0,94-22-185 0 0,-78 15 93 0 0,-1-1 0 0 0,-1-1 0 0 0,0-1 0 0 0,0 0 0 0 0,-1-1 0 0 0,-1-1 0 0 0,0 0 0 0 0,0-1 0 0 0,-2-1 0 0 0,1 0 0 0 0,-2 0 0 0 0,0-1 0 0 0,-1 0 0 0 0,-1-1 0 0 0,0-1 0 0 0,-1 1 0 0 0,-1-1 0 0 0,-1 0 0 0 0,-1-1 0 0 0,0 0 0 0 0,0-10 92 0 0,-3 19-11 0 0,2-2 104 0 0,0 0 0 0 0,-1 0 0 0 0,-1 0 0 0 0,0-1-1 0 0,0 1 1 0 0,-1-1 0 0 0,-1 1 0 0 0,0-1 0 0 0,-1 1 0 0 0,0 0 0 0 0,-1-1-1 0 0,0 1 1 0 0,-1 0 0 0 0,-1 0 0 0 0,0 0 0 0 0,0 0 0 0 0,-1 1-1 0 0,0 0 1 0 0,-1 0 0 0 0,-1 0 0 0 0,0 0 0 0 0,0 1 0 0 0,-2-1-93 0 0,8 10 17 0 0,0 0 0 0 0,0 0 0 0 0,0 0 0 0 0,0 0 0 0 0,-1 0 1 0 0,1 1-1 0 0,0-1 0 0 0,0 0 0 0 0,0 1 0 0 0,-1-1 0 0 0,1 1 1 0 0,0 0-1 0 0,0-1 0 0 0,-1 1 0 0 0,1 0 0 0 0,0 0 0 0 0,-1-1 1 0 0,1 1-1 0 0,0 0 0 0 0,-1 1 0 0 0,1-1 0 0 0,-1 0 1 0 0,1 0-1 0 0,0 0 0 0 0,0 1 0 0 0,-1-1 0 0 0,1 1 0 0 0,0-1 1 0 0,0 1-1 0 0,-1 0 0 0 0,1-1 0 0 0,0 1 0 0 0,0 0 0 0 0,0 0 1 0 0,0-1-1 0 0,0 1 0 0 0,0 0 0 0 0,0 0 0 0 0,0 0 0 0 0,0 1 1 0 0,1-1-1 0 0,-1 0 0 0 0,0 0 0 0 0,1 0 0 0 0,-1 0 0 0 0,1 1 1 0 0,-1-1-1 0 0,1 0 0 0 0,-1 1 0 0 0,1-1 0 0 0,0 0 0 0 0,0 1 1 0 0,0-1-1 0 0,0 0 0 0 0,0 1-17 0 0,-10 79 178 0 0,72 172-1636 0 0,-37-176-272 0 0,9 33-2387 0 0,-26-76 2754 0 0</inkml:trace>
  <inkml:trace contextRef="#ctx0" brushRef="#br0" timeOffset="4301.277">3296 670 1016 0 0,'48'51'2674'0'0,"-11"-2"-2101"0"0,-1 1-1 0 0,-3 2 0 0 0,-2 1 1 0 0,11 30-573 0 0,-32-40 1665 0 0,-10-42-1319 0 0,0-1-52 0 0,-41-6 653 0 0,34-4-915 0 0,-1-1 1 0 0,1 1-1 0 0,1-1 1 0 0,0 0 0 0 0,1-1-1 0 0,0 1 1 0 0,1-1 0 0 0,0 0-1 0 0,0 0 1 0 0,2-1-1 0 0,-1 1 1 0 0,2-1 0 0 0,-1 1-1 0 0,2-1 1 0 0,0 1 0 0 0,0-1-1 0 0,1 0 1 0 0,1 0-33 0 0,-2 12 1 0 0,-1-11-9 0 0,2 0 0 0 0,-1 0 0 0 0,2-1 0 0 0,-1 1 0 0 0,2 0 0 0 0,-1 0 0 0 0,2 0 0 0 0,0 0 0 0 0,0 1 0 0 0,1 0 0 0 0,0 0 0 0 0,1 0 0 0 0,0 0 1 0 0,1 1-1 0 0,0 0 0 0 0,1 0 0 0 0,0 1 0 0 0,1 0 0 0 0,-1 0 0 0 0,2 1 0 0 0,-1 0 0 0 0,1 1 0 0 0,0 0 0 0 0,1 1 0 0 0,-1 0 0 0 0,1 0 0 0 0,1 1 0 0 0,-1 1 0 0 0,1-1 0 0 0,0 2 0 0 0,5-1 8 0 0,-6 7 0 0 0,1 2 0 0 0,-1-1 0 0 0,0 2 0 0 0,-1-1 0 0 0,1 1 0 0 0,-1 1 0 0 0,-1 0 0 0 0,1 0 0 0 0,-1 1 0 0 0,0 0 0 0 0,-1 1 0 0 0,0 0 0 0 0,0 0 0 0 0,-1 1 0 0 0,0 0 0 0 0,-1 0 0 0 0,0 1 0 0 0,-1-1 0 0 0,0 1 1 0 0,0 0-1 0 0,1 6 0 0 0,82 211-895 0 0,-65-207-4038 0 0,-22-21 3499 0 0</inkml:trace>
  <inkml:trace contextRef="#ctx0" brushRef="#br0" timeOffset="5234.181">4133 769 1392 0 0,'4'3'687'0'0,"4"0"-571"0"0,0-1 0 0 0,-1 0 0 0 0,1-1 0 0 0,0 0 0 0 0,0 0 0 0 0,0 0 0 0 0,0-1 0 0 0,0-1-1 0 0,0 1 1 0 0,0-1 0 0 0,0 0 0 0 0,0-1 0 0 0,0 0 0 0 0,0 0 0 0 0,-1-1 0 0 0,1 0 0 0 0,1-1-116 0 0,30-7 382 0 0,274-104 995 0 0,-312 115-1394 0 0,0 0-1 0 0,0 0 1 0 0,0 0-1 0 0,-1 0 1 0 0,1 0-1 0 0,0-1 1 0 0,0 1-1 0 0,0 0 1 0 0,0 0-1 0 0,0-1 1 0 0,0 1-1 0 0,-1 0 1 0 0,1-1-1 0 0,0 1 1 0 0,0-1-1 0 0,-1 1 1 0 0,1-1-1 0 0,0 0 1 0 0,-1 1-1 0 0,1-1 1 0 0,0 0-1 0 0,-1 1 1 0 0,1-1-1 0 0,-1 0 1 0 0,1 0-1 0 0,-1 0 1 0 0,1 1-1 0 0,-1-1 1 0 0,0 0-1 0 0,0 0 1 0 0,1 0-1 0 0,-1 0 1 0 0,0 0-1 0 0,0 1 1 0 0,0-1-1 0 0,0 0 1 0 0,0 0-1 0 0,0 0 1 0 0,0 0-1 0 0,0 0 1 0 0,0 0-1 0 0,0 0 1 0 0,0 0-1 0 0,-1 1 1 0 0,1-1-1 0 0,0 0 1 0 0,-1 0-1 0 0,1 0 1 0 0,-1 0-1 0 0,1 1 1 0 0,-1-1-1 0 0,1 0 1 0 0,-1 0-1 0 0,1 1 1 0 0,-1-1 0 0 0,0 1-1 0 0,1-1 1 0 0,-1 0-1 0 0,0 1 1 0 0,0-1-1 0 0,1 1 1 0 0,-1-1-1 0 0,0 1 1 0 0,0 0 17 0 0,-62-23-466 0 0,38 20 551 0 0,-1 2 0 0 0,0 1 0 0 0,0 1 0 0 0,0 2 0 0 0,0 0 0 0 0,1 1 0 0 0,0 2 0 0 0,0 1-1 0 0,-21 8-84 0 0,30-9 112 0 0,1 1 0 0 0,1 0 0 0 0,-1 1 1 0 0,2 1-1 0 0,-1 0 0 0 0,1 1 0 0 0,0 0 0 0 0,1 1 0 0 0,0 0 0 0 0,1 1 0 0 0,0 1 0 0 0,-4 6-112 0 0,11-13 40 0 0,0-1 0 0 0,1 1 0 0 0,-1 0 0 0 0,1 0 0 0 0,0 0 0 0 0,1 0 0 0 0,-1 1 0 0 0,1-1 0 0 0,1 1 0 0 0,-1 0 0 0 0,1-1 0 0 0,0 1 1 0 0,1 0-1 0 0,-1 0 0 0 0,1-1 0 0 0,1 1 0 0 0,-1 0 0 0 0,1 0 0 0 0,1-1 0 0 0,-1 1 0 0 0,1 0 0 0 0,0-1 0 0 0,0 0 0 0 0,1 1 0 0 0,0-1 0 0 0,0 0 0 0 0,0 0 1 0 0,1-1-1 0 0,0 1 0 0 0,3 3-40 0 0,10 5-111 0 0,-1-2 1 0 0,2 0-1 0 0,0-1 1 0 0,0-1-1 0 0,1 0 1 0 0,0-2-1 0 0,0 0 1 0 0,1-1-1 0 0,0-1 1 0 0,0-1-1 0 0,1 0 1 0 0,0-2-1 0 0,0-1 1 0 0,-1 0-1 0 0,1-1 1 0 0,0-2-1 0 0,0 0 1 0 0,6-2 110 0 0,77-17-1654 0 0,-59 4 898 0 0</inkml:trace>
  <inkml:trace contextRef="#ctx0" brushRef="#br0" timeOffset="5482.573">4956 616 2028 0 0,'0'-9'4025'0'0,"0"19"-3171"0"0,1 22-377 0 0,1-13-234 0 0,3 9 64 0 0,6 18 65 0 0,9 24-100 0 0,-5-20-252 0 0,-6-17-73 0 0,-7-28-357 0 0,6 20 539 0 0,-8-13-5626 0 0,-8-5 4054 0 0</inkml:trace>
  <inkml:trace contextRef="#ctx0" brushRef="#br0" timeOffset="5733.046">4903 457 1128 0 0,'-20'-26'4894'0'0,"3"6"-2912"0"0,12 7-4200 0 0,19 3-464 0 0,-7 8 1374 0 0</inkml:trace>
  <inkml:trace contextRef="#ctx0" brushRef="#br0" timeOffset="6295.901">5461 632 1412 0 0,'-1'-3'106'0'0,"0"0"-1"0"0,-1 0 1 0 0,0 0 0 0 0,0 0 0 0 0,0 1-1 0 0,0-1 1 0 0,0 0 0 0 0,0 1-1 0 0,-1 0 1 0 0,1-1 0 0 0,-1 1-1 0 0,0 0 1 0 0,1 0 0 0 0,-1 1-1 0 0,0-1 1 0 0,0 0 0 0 0,0 1-1 0 0,0 0 1 0 0,-1 0 0 0 0,1 0 0 0 0,0 0-1 0 0,-1 0 1 0 0,1 1 0 0 0,0-1-1 0 0,-1 1 1 0 0,1 0 0 0 0,0 0-1 0 0,-1 0 1 0 0,1 1 0 0 0,0-1-1 0 0,-1 1 1 0 0,1 0 0 0 0,0 0-1 0 0,0 0 1 0 0,-1 0 0 0 0,1 0-1 0 0,0 1-105 0 0,-14 3 76 0 0,1 1-1 0 0,0 1 1 0 0,0 1-1 0 0,1 0 0 0 0,-1 1 1 0 0,2 1-1 0 0,-1 0 0 0 0,2 1 1 0 0,-1 0-1 0 0,1 1 0 0 0,1 1 1 0 0,0 0-1 0 0,1 1 0 0 0,1 0 1 0 0,0 0-1 0 0,1 1 0 0 0,0 0 1 0 0,1 1-76 0 0,7-15 9 0 0,0 0 0 0 0,0 0-1 0 0,0 0 1 0 0,0 0 0 0 0,1 0 0 0 0,-1 0 0 0 0,0 0 0 0 0,0 0 0 0 0,1 1 0 0 0,-1-1 0 0 0,1 0 0 0 0,-1 0 0 0 0,1 0 0 0 0,0 1 0 0 0,-1-1 0 0 0,1 0 0 0 0,0 1 0 0 0,0-1 0 0 0,0 0 0 0 0,0 1 0 0 0,0-1 0 0 0,0 0 0 0 0,0 1 0 0 0,0-1 0 0 0,1 0 0 0 0,-1 0 0 0 0,1 1-1 0 0,-1-1 1 0 0,1 0 0 0 0,-1 0 0 0 0,1 1 0 0 0,-1-1 0 0 0,1 0 0 0 0,0 0 0 0 0,0 0 0 0 0,0 0 0 0 0,-1 0 0 0 0,1 0 0 0 0,0 0 0 0 0,0 0 0 0 0,0-1 0 0 0,1 1 0 0 0,-1 0 0 0 0,0-1 0 0 0,0 1 0 0 0,0 0 0 0 0,0-1 0 0 0,1 1 0 0 0,-1-1 0 0 0,0 0 0 0 0,1 1 0 0 0,-1-1-1 0 0,0 0 1 0 0,0 0 0 0 0,1 0 0 0 0,-1 0 0 0 0,0 0 0 0 0,1 0 0 0 0,-1 0 0 0 0,1-1-9 0 0,72-16 78 0 0,-61 12-48 0 0,1-1 0 0 0,-1 0 0 0 0,-1-1 0 0 0,1-1 0 0 0,-1 0 0 0 0,-1 0 0 0 0,1-2 0 0 0,-1 1 0 0 0,-1-1 0 0 0,0-1 0 0 0,0 0-1 0 0,-1 0 1 0 0,-1-1 0 0 0,3-4-30 0 0,0 0 622 0 0,53 278-316 0 0,-59-244-243 0 0,10 33 205 0 0,-2 1 0 0 0,-2 1 0 0 0,-3 0 0 0 0,-2 0 0 0 0,-2 7-268 0 0,-4-52 59 0 0,0 1 0 0 0,-1-1 1 0 0,0 1-1 0 0,0-1 0 0 0,-1 0 1 0 0,0 1-1 0 0,-1-1 0 0 0,0 0 1 0 0,0 0-1 0 0,0-1 1 0 0,-1 1-1 0 0,0-1 0 0 0,-1 1 1 0 0,0-1-1 0 0,0 0 0 0 0,0-1 1 0 0,-1 0-1 0 0,0 1 0 0 0,0-2 1 0 0,-1 1-1 0 0,1-1 0 0 0,-1 0 1 0 0,-1 0-1 0 0,1-1 1 0 0,-1 0-1 0 0,1 0 0 0 0,-1-1 1 0 0,0 0-1 0 0,0 0 0 0 0,0-1 1 0 0,-1 0-1 0 0,1-1 0 0 0,-9 1-59 0 0,12-2-35 0 0,0 0 0 0 0,0 0-1 0 0,0 0 1 0 0,0-1 0 0 0,-1 0-1 0 0,1 0 1 0 0,1-1 0 0 0,-1 1-1 0 0,0-1 1 0 0,0 0 0 0 0,1 0-1 0 0,-1-1 1 0 0,1 1 0 0 0,-1-1-1 0 0,1 0 1 0 0,0 0 0 0 0,0 0-1 0 0,0-1 1 0 0,1 0 0 0 0,-1 1-1 0 0,1-1 1 0 0,0 0 0 0 0,0-1-1 0 0,1 1 1 0 0,-1 0 0 0 0,1-1-1 0 0,0 0 1 0 0,0 1 0 0 0,0-1 35 0 0,-3-8-271 0 0,1-1 0 0 0,0 1 0 0 0,1-1 1 0 0,0 1-1 0 0,2-1 0 0 0,-1 0 0 0 0,2 0 1 0 0,-1 0-1 0 0,2 0 0 0 0,1-11 271 0 0,13-43-722 0 0,2 1-1 0 0,3 1 1 0 0,3 0 0 0 0,3 2-1 0 0,23-40 723 0 0,-22 48-138 0 0</inkml:trace>
  <inkml:trace contextRef="#ctx0" brushRef="#br0" timeOffset="6688.491">5498 502 4500 0 0,'7'-18'31'0'0,"-1"8"39"0"0,-1-1 0 0 0,0 0 0 0 0,-1 0 0 0 0,0 0 0 0 0,0-1 1 0 0,-1 1-1 0 0,-1-1 0 0 0,0 0 0 0 0,0 0 0 0 0,-2 0 0 0 0,1 0 0 0 0,-1 0 0 0 0,-1 0 0 0 0,0 0 1 0 0,-1 1-1 0 0,0-1 0 0 0,-1 0 0 0 0,0 1 0 0 0,-1-1 0 0 0,0 1 0 0 0,-2-2-70 0 0,5 11 21 0 0,0 0 17 0 0,0-1 0 0 0,0 1 0 0 0,0-1 0 0 0,0 1 0 0 0,-1-1 0 0 0,1 1 0 0 0,-1 0-1 0 0,0 0 1 0 0,1 0 0 0 0,-1 0 0 0 0,0 0 0 0 0,0 0 0 0 0,-1 1 0 0 0,1-1 0 0 0,0 0 0 0 0,0 1-1 0 0,-1 0 1 0 0,1 0 0 0 0,-1-1 0 0 0,1 1 0 0 0,-1 1 0 0 0,0-1 0 0 0,1 0 0 0 0,-1 1-1 0 0,0-1 1 0 0,1 1 0 0 0,-1 0 0 0 0,0 0 0 0 0,0 0 0 0 0,1 0 0 0 0,-1 0 0 0 0,-1 1-38 0 0,-4 7 30 0 0,0 1 0 0 0,1-1 0 0 0,1 1-1 0 0,-1 0 1 0 0,1 1 0 0 0,1 0 0 0 0,0 0 0 0 0,0 0 0 0 0,1 0 0 0 0,1 1 0 0 0,-1 0 0 0 0,2-1 0 0 0,-1 1 0 0 0,2 1 0 0 0,-1-1 0 0 0,1 0 0 0 0,1 0 0 0 0,0 0 0 0 0,1 0 0 0 0,0 0 0 0 0,2 7-30 0 0,-3-14 23 0 0,38 222 985 0 0,35 52 531 0 0,-71-278-1540 0 0,-1 0 0 0 0,1 0 1 0 0,-1-1-1 0 0,1 1 0 0 0,-1-1 1 0 0,1 1-1 0 0,-1-1 0 0 0,0 1 1 0 0,1-1-1 0 0,-1 0 0 0 0,0 0 1 0 0,0 0-1 0 0,1 0 1 0 0,-1 0-1 0 0,0 0 0 0 0,0 0 1 0 0,0 0-1 0 0,0 0 0 0 0,0 0 1 0 0,0-1-1 0 0,-1 1 0 0 0,1 0 1 0 0,0 0-1 0 0,-1-1 0 0 0,1 1 1 0 0,-1-1-1 0 0,1 1 0 0 0,-1-1 1 0 0,0 1-1 0 0,1-1 0 0 0,-1 1 1 0 0,0-1-1 0 0,0 1 1 0 0,0-1-1 0 0,0 1 0 0 0,0-1 1 0 0,0 1-1 0 0,-1-1 0 0 0,1 1 1 0 0,-1 0-1 0 0,1-1 1 0 0,51-230-929 0 0,-49 231 915 0 0,1-1-1 0 0,0 1 0 0 0,0-1 1 0 0,0 1-1 0 0,0 0 0 0 0,0 0 1 0 0,0 0-1 0 0,0 1 1 0 0,0-1-1 0 0,0 1 0 0 0,0 0 1 0 0,0-1-1 0 0,1 2 0 0 0,-1-1 1 0 0,0 0-1 0 0,0 0 1 0 0,0 1-1 0 0,0 0 0 0 0,0 0 1 0 0,0 0-1 0 0,0 0 0 0 0,0 0 1 0 0,0 0-1 0 0,0 1 0 0 0,-1-1 1 0 0,1 1-1 0 0,-1 0 1 0 0,1 0-1 0 0,-1 0 0 0 0,1 0 1 0 0,-1 0-1 0 0,0 1 0 0 0,0-1 1 0 0,0 1-1 0 0,0-1 1 0 0,-1 1-1 0 0,2 1 15 0 0,1 0-44 0 0,154 105-1144 0 0,-41-63-3756 0 0,-100-42 3497 0 0</inkml:trace>
  <inkml:trace contextRef="#ctx0" brushRef="#br0" timeOffset="7343.594">6132 302 1100 0 0,'-10'22'2808'0'0,"4"52"-1614"0"0,5-21-555 0 0,3 3-120 0 0,3-19-236 0 0,40 280 2735 0 0,19-381-1995 0 0,-52 52-1058 0 0,0 0 0 0 0,1 1 0 0 0,0 1-1 0 0,1-1 1 0 0,0 2 0 0 0,0 0 0 0 0,1 1 0 0 0,0 1 0 0 0,1 0 0 0 0,-1 1 0 0 0,1 0 0 0 0,1 1 0 0 0,-1 1 0 0 0,1 1 0 0 0,-1 0 0 0 0,1 2 0 0 0,0-1 0 0 0,9 2 35 0 0,-23 0 4 0 0,0 0 0 0 0,0-1 1 0 0,0 1-1 0 0,0 1 0 0 0,0-1 0 0 0,0 0 0 0 0,0 1 1 0 0,0-1-1 0 0,-1 1 0 0 0,1 0 0 0 0,0 0 1 0 0,0 0-1 0 0,-1 0 0 0 0,1 1 0 0 0,0-1 0 0 0,-1 1 1 0 0,0-1-1 0 0,1 1 0 0 0,-1 0 0 0 0,0 0 1 0 0,0 0-1 0 0,0 0 0 0 0,0 0 0 0 0,0 1 0 0 0,0-1 1 0 0,-1 1-1 0 0,1-1 0 0 0,-1 1 0 0 0,0-1 1 0 0,0 1-1 0 0,0 0 0 0 0,0 0 0 0 0,0 0 0 0 0,0-1 1 0 0,-1 1-1 0 0,1 0 0 0 0,-1 0 0 0 0,0 0 1 0 0,0 2-5 0 0,-10 7 39 0 0,-1-1 0 0 0,0-1 0 0 0,-1 0 1 0 0,0-1-1 0 0,0 0 0 0 0,-1 0 0 0 0,0-2 1 0 0,0 0-1 0 0,-1 0 0 0 0,0-1 1 0 0,0-1-1 0 0,0 0 0 0 0,-1-1 0 0 0,-13 2-39 0 0,-18 9-277 0 0,46-16 165 0 0,0 1-1 0 0,0-1 1 0 0,0 1 0 0 0,0 0-1 0 0,0-1 1 0 0,0 1-1 0 0,0-1 1 0 0,0 1-1 0 0,0-1 1 0 0,0 1-1 0 0,-1 0 1 0 0,1-1 0 0 0,0 1-1 0 0,0-1 1 0 0,0 1-1 0 0,-1 0 1 0 0,1-1-1 0 0,0 1 1 0 0,-1 0-1 0 0,1-1 1 0 0,0 1 0 0 0,-1 0-1 0 0,1 0 1 0 0,0-1-1 0 0,-1 1 1 0 0,1 0-1 0 0,0 0 1 0 0,-1 0 0 0 0,1-1-1 0 0,-1 1 1 0 0,1 0-1 0 0,-1 0 1 0 0,1 0-1 0 0,0 0 1 0 0,-1 0-1 0 0,1 0 1 0 0,-1 0 0 0 0,1 0-1 0 0,-1 0 1 0 0,1 0-1 0 0,0 0 1 0 0,-1 0-1 0 0,1 0 1 0 0,-1 0-1 0 0,0 0 113 0 0,48-20-2989 0 0,-20 10 1584 0 0</inkml:trace>
  <inkml:trace contextRef="#ctx0" brushRef="#br0" timeOffset="8102.267">6959 629 1096 0 0,'-3'-2'108'0'0,"0"0"0"0"0,0 1 0 0 0,0-1 0 0 0,-1 0 0 0 0,1 1 0 0 0,0 0 0 0 0,-1 0 0 0 0,1 0 0 0 0,-1 0 0 0 0,1 1 0 0 0,-1-1 0 0 0,1 1 0 0 0,-1 0 0 0 0,1 0 0 0 0,-1 0 0 0 0,0 1 0 0 0,1-1 0 0 0,-1 1 0 0 0,1 0 0 0 0,-1 0 0 0 0,1 0 0 0 0,0 0 0 0 0,-1 0 0 0 0,1 1 0 0 0,0 0 0 0 0,-3 1-108 0 0,-20 9 333 0 0,11-4-157 0 0,1 1-33 0 0,5-1-64 0 0,3-2 15 0 0,-36 35 433 0 0,-5 28 664 0 0,47-68-1123 0 0,0-1 54 0 0,0 0-32 0 0,16-4-81 0 0,-1 0 0 0 0,0-2 0 0 0,0 0 1 0 0,0-1-1 0 0,-1 0 0 0 0,1-1 0 0 0,-2 0 1 0 0,0-1-1 0 0,0-1 0 0 0,0 0 0 0 0,-1-1 0 0 0,-1 0 1 0 0,0-1-1 0 0,5-7-9 0 0,39-36-231 0 0,-37 92 317 0 0,-15-25-57 0 0,-3-3-14 0 0,0-1 0 0 0,1 1 0 0 0,0-1 0 0 0,0 1 1 0 0,1-1-1 0 0,0 0 0 0 0,0 1 0 0 0,1-1 0 0 0,0 0 1 0 0,0-1-1 0 0,1 1 0 0 0,0-1 0 0 0,1 1 0 0 0,-1-1 1 0 0,2 0-1 0 0,-1-1 0 0 0,1 1 0 0 0,-1-1 1 0 0,2 0-1 0 0,-1-1 0 0 0,1 1 0 0 0,0-1 0 0 0,0-1 1 0 0,0 1-1 0 0,0-1 0 0 0,1 0 0 0 0,0-1 0 0 0,0 0 1 0 0,6 1-16 0 0,-2-5 27 0 0,0-1 1 0 0,0 0-1 0 0,0-1 0 0 0,0 0 1 0 0,0-1-1 0 0,-1-1 1 0 0,1 0-1 0 0,-1 0 1 0 0,0-1-1 0 0,-1-1 0 0 0,1 1 1 0 0,-1-2-1 0 0,-1 1 1 0 0,1-2-1 0 0,-1 1 1 0 0,-1-1-1 0 0,0 0 0 0 0,0-1 1 0 0,-1 0-1 0 0,0 0 1 0 0,0-1-1 0 0,-1 0 1 0 0,-1 0-1 0 0,0 0 0 0 0,0 0 1 0 0,-1-1-1 0 0,-1 0 1 0 0,0 0-1 0 0,0-4-27 0 0,-3 16 18 0 0,-1 1 1 0 0,1-1-1 0 0,-1 1 0 0 0,0-1 0 0 0,1 1 1 0 0,-1-1-1 0 0,0 1 0 0 0,1-1 0 0 0,-1 0 1 0 0,0 1-1 0 0,1-1 0 0 0,-1 0 0 0 0,0 1 1 0 0,0-1-1 0 0,0 0 0 0 0,1 0 0 0 0,-1 0 1 0 0,0 0-1 0 0,0 0 0 0 0,0 0 0 0 0,1 0 1 0 0,-1 0-1 0 0,0 0 0 0 0,0 0 0 0 0,1-1 1 0 0,-1 1-1 0 0,0 0 0 0 0,0 0 0 0 0,1-1 1 0 0,-1 1-1 0 0,0 0 0 0 0,1-1 0 0 0,-1 1 1 0 0,0-1-1 0 0,1 1 0 0 0,-1-1 0 0 0,0 1 1 0 0,1-1-1 0 0,-1 0 0 0 0,1 1 0 0 0,-1-1 1 0 0,1 0-1 0 0,0 1 0 0 0,-1-1 0 0 0,1 0 1 0 0,0 1-1 0 0,-1-1 0 0 0,1 0 0 0 0,0 0 1 0 0,0 1-1 0 0,-1-1 0 0 0,1 0 0 0 0,0 0 1 0 0,0 0-1 0 0,0 1 0 0 0,0-1 0 0 0,0 0 1 0 0,0 0-1 0 0,1 0 0 0 0,-1 1 0 0 0,0-1 1 0 0,0 0-1 0 0,0 0 0 0 0,1 1 0 0 0,-1-1 1 0 0,0 0-1 0 0,1 1 0 0 0,-1-1 0 0 0,1 0 1 0 0,0 0-19 0 0,-1 10-2 0 0,1 0 0 0 0,0-1 0 0 0,1 1 1 0 0,0 0-1 0 0,0-1 0 0 0,1 1 0 0 0,0-1 1 0 0,1 0-1 0 0,0 0 0 0 0,0 0 1 0 0,1 0-1 0 0,-1-1 0 0 0,2 0 0 0 0,-1 0 1 0 0,1 0-1 0 0,0-1 0 0 0,2 2 2 0 0,39 33-1155 0 0,-23-31-2578 0 0,-23-9 2373 0 0,-1-1-4 0 0</inkml:trace>
  <inkml:trace contextRef="#ctx0" brushRef="#br0" timeOffset="8396.759">7537 496 968 0 0,'9'2'249'0'0,"1"1"-1"0"0,-1 1 1 0 0,0 0-1 0 0,0 0 1 0 0,0 1 0 0 0,0 0-1 0 0,-1 0 1 0 0,0 1-1 0 0,0 0 1 0 0,0 1-1 0 0,-1 0 1 0 0,0 0 0 0 0,-1 0-1 0 0,1 1 1 0 0,-1 0-1 0 0,-1 0 1 0 0,1 0 0 0 0,-1 1-1 0 0,-1 0 1 0 0,0 0-1 0 0,0 0 1 0 0,-1 1-1 0 0,0-1 1 0 0,0 1 0 0 0,0 9-249 0 0,-3-17 61 0 0,0 0 1 0 0,-1 0-1 0 0,1 0 1 0 0,-1 0-1 0 0,0 1 1 0 0,0-1-1 0 0,1 0 1 0 0,-1 0-1 0 0,0 0 1 0 0,-1-1-1 0 0,1 1 1 0 0,0 0-1 0 0,-1 0 1 0 0,1-1-1 0 0,-1 1 1 0 0,1-1-1 0 0,-1 1 1 0 0,0-1-1 0 0,1 0 1 0 0,-1 1-1 0 0,0-1 1 0 0,0 0-1 0 0,0 0 1 0 0,0 0-1 0 0,0-1 1 0 0,0 1-1 0 0,0 0 1 0 0,-1-1-1 0 0,1 1 1 0 0,0-1-1 0 0,0 0 1 0 0,0 0-1 0 0,-1 0 1 0 0,1 0-1 0 0,0 0 1 0 0,0 0-1 0 0,0-1 1 0 0,0 1-1 0 0,-1-1 1 0 0,1 1-1 0 0,0-1 1 0 0,0 0-1 0 0,0 0 1 0 0,0 0-1 0 0,0 0 1 0 0,0 0-1 0 0,1 0 1 0 0,-1 0-1 0 0,0-1 1 0 0,0 1-1 0 0,1-1 1 0 0,-1 1-1 0 0,1-1 1 0 0,0 0-1 0 0,-1 0 1 0 0,0-1-62 0 0,3-5-83 0 0,0 0 1 0 0,1 0-1 0 0,0 0 1 0 0,0 0-1 0 0,1 1 1 0 0,0-1-1 0 0,0 1 0 0 0,0 0 1 0 0,1 0-1 0 0,0 0 1 0 0,1 0-1 0 0,0 0 1 0 0,0 1-1 0 0,0 0 1 0 0,1 0-1 0 0,-1 1 0 0 0,2-1 1 0 0,-1 1-1 0 0,0 0 1 0 0,1 1-1 0 0,0 0 1 0 0,0 0-1 0 0,0 0 0 0 0,1 1 1 0 0,0 0 82 0 0,-2-1-163 0 0,110-63-5178 0 0,-91 55 3894 0 0</inkml:trace>
  <inkml:trace contextRef="#ctx0" brushRef="#br0" timeOffset="31988.788">7767 1483 1360 0 0,'-24'-71'8463'0'0,"42"92"-11465"0"0,0 2 67 0 0,-7-10 1377 0 0</inkml:trace>
  <inkml:trace contextRef="#ctx0" brushRef="#br0" timeOffset="30292.557">5770 1868 1900 0 0,'-23'-9'5274'0'0,"-6"32"-3915"0"0,-16 39-861 0 0,-83 242 1488 0 0,89-193-2687 0 0,37-105 377 0 0,1-1-1 0 0,-1 0 1 0 0,0 0-1 0 0,0 0 1 0 0,0 0 0 0 0,-1 0-1 0 0,0 0 1 0 0,0-1-1 0 0,0 1 1 0 0,-1-1-1 0 0,1 0 1 0 0,-1 0-1 0 0,0 0 1 0 0,0-1 0 0 0,0 1-1 0 0,-1-1 1 0 0,1 0-1 0 0,-1 0 1 0 0,1-1-1 0 0,-1 1 1 0 0,0-1-1 0 0,0 0 1 0 0,-1 0 0 0 0,1-1 324 0 0,-6-1-1274 0 0</inkml:trace>
  <inkml:trace contextRef="#ctx0" brushRef="#br0" timeOffset="30495.47">5284 2029 1392 0 0,'13'-13'4948'0'0,"9"21"-2915"0"0,-15-4-2021 0 0,230 149 2012 0 0,7-34-3588 0 0,11-20-4624 0 0,-203-82 4703 0 0</inkml:trace>
  <inkml:trace contextRef="#ctx0" brushRef="#br0" timeOffset="26785.768">10 2327 1108 0 0,'0'0'778'0'0,"0"0"-175"0"0,0 0-26 0 0,0 0-67 0 0,0 0-76 0 0,0 0-4 0 0,-4-1-14 0 0,-2-19 682 0 0,48 21-529 0 0,-26 10-524 0 0,0 1-1 0 0,-2 1 0 0 0,1 0 1 0 0,-1 1-1 0 0,-1 1 1 0 0,-1 0-1 0 0,0 0 0 0 0,0 1 1 0 0,-2 1-1 0 0,0 0 0 0 0,-1 0 1 0 0,-1 1-1 0 0,-1 0 1 0 0,0 1-1 0 0,-1 0 0 0 0,1 9-44 0 0,14 56 544 0 0,-21-83-394 0 0,0-1 24 0 0,-3 5 16 0 0,3-6-184 0 0,0 1 0 0 0,0-1 0 0 0,0 1 0 0 0,-1 0 0 0 0,1-1 0 0 0,0 1 0 0 0,0-1 0 0 0,0 1 0 0 0,0-1 0 0 0,0 1 0 0 0,0-1 0 0 0,-1 1 0 0 0,1 0 0 0 0,0-1 0 0 0,0 1 0 0 0,-1-1 0 0 0,1 1 0 0 0,0 0 0 0 0,-1-1 0 0 0,1 1 0 0 0,0 0 0 0 0,-1 0 0 0 0,1-1 0 0 0,0 1 0 0 0,-1 0 0 0 0,1 0 0 0 0,-1-1 0 0 0,1 1 0 0 0,0 0 0 0 0,-1 0 0 0 0,1 0 0 0 0,-1 0 0 0 0,1 0 0 0 0,-1-1 0 0 0,1 1 0 0 0,-1 0 0 0 0,1 0 0 0 0,-1 0 0 0 0,1 0 0 0 0,0 1 0 0 0,-1-1 0 0 0,1 0 0 0 0,-1 0 0 0 0,1 0 0 0 0,-1 0 0 0 0,1 0 0 0 0,-1 0 0 0 0,1 1 0 0 0,0-1 0 0 0,-1 0 0 0 0,1 0 0 0 0,-1 1 0 0 0,1-1 0 0 0,0 0 0 0 0,-1 1 0 0 0,1-1 0 0 0,0 0 0 0 0,0 1 0 0 0,-1-1 0 0 0,1 0 0 0 0,0 1 0 0 0,0-1 0 0 0,-1 1-6 0 0,-3-23-1 0 0,0 1 0 0 0,2-1 1 0 0,0 0-1 0 0,2 0 0 0 0,0 0 1 0 0,1 0-1 0 0,1 1 0 0 0,1-1 1 0 0,2 1-1 0 0,0-1 0 0 0,0 1 1 0 0,2 0-1 0 0,5-7 1 0 0,-8 12-52 0 0,39-53-567 0 0,-42 69 487 0 0,2 3 10 0 0,17 21 73 0 0,-1 2-1 0 0,-2-1 0 0 0,0 2 0 0 0,-2 0 1 0 0,-1 1-1 0 0,-1 1 0 0 0,-1 0 0 0 0,0 8 50 0 0,19 38-311 0 0,-20-55 542 0 0,-12-35 448 0 0,-2-20-649 0 0,3 9-65 0 0,2 0 0 0 0,0 1 0 0 0,1-1 0 0 0,2 1 0 0 0,0 0 0 0 0,2 0 1 0 0,1 0-1 0 0,1 1 0 0 0,1 0 0 0 0,0 1 0 0 0,2 0 0 0 0,1 1 0 0 0,1 0 0 0 0,1 1 0 0 0,13-14 35 0 0,-26 33-15 0 0,0 0-1 0 0,0-1 1 0 0,1 1 0 0 0,-1 0 0 0 0,1 0-1 0 0,-1 1 1 0 0,1-1 0 0 0,0 0-1 0 0,-1 1 1 0 0,1 0 0 0 0,0-1-1 0 0,0 1 1 0 0,0 0 0 0 0,0 1 0 0 0,0-1-1 0 0,1 0 1 0 0,-1 1 0 0 0,0 0-1 0 0,0 0 1 0 0,0 0 0 0 0,0 0 0 0 0,1 0-1 0 0,-1 1 1 0 0,0-1 0 0 0,0 1-1 0 0,0 0 1 0 0,0 0 0 0 0,0 0 0 0 0,0 0-1 0 0,0 0 1 0 0,0 1 0 0 0,-1-1-1 0 0,1 1 1 0 0,0 0 0 0 0,-1 0-1 0 0,0 0 1 0 0,1 0 0 0 0,-1 0 0 0 0,0 1-1 0 0,0-1 1 0 0,0 1 0 0 0,0-1-1 0 0,0 1 1 0 0,-1 0 0 0 0,1 0 15 0 0,69 133-269 0 0,-67-126 206 0 0,38 113-27 0 0,-30-37-2796 0 0,-12-74 1588 0 0</inkml:trace>
  <inkml:trace contextRef="#ctx0" brushRef="#br0" timeOffset="27785.945">1275 2320 1164 0 0,'-54'30'3090'0'0,"41"-23"-2907"0"0,1 0 0 0 0,0 1 0 0 0,0 1 0 0 0,1 0 0 0 0,0 0 0 0 0,0 1-1 0 0,1 0 1 0 0,1 1 0 0 0,0 0 0 0 0,0 1 0 0 0,1 0 0 0 0,0 0 0 0 0,1 1 0 0 0,1 0-1 0 0,0 0 1 0 0,1 0 0 0 0,0 1 0 0 0,-2 11-183 0 0,7-22 16 0 0,0 1 0 0 0,1-1 0 0 0,0 1 0 0 0,0-1 0 0 0,0 1 1 0 0,0-1-1 0 0,0 0 0 0 0,1 0 0 0 0,-1 0 0 0 0,1 0 0 0 0,0 0 0 0 0,0 0 0 0 0,0 0 0 0 0,0 0 0 0 0,0-1 1 0 0,1 1-1 0 0,-1-1 0 0 0,1 1 0 0 0,0-1 0 0 0,0 0 0 0 0,0 0 0 0 0,0-1 0 0 0,0 1 0 0 0,0 0 0 0 0,0-1 0 0 0,0 0 1 0 0,1 0-1 0 0,-1 0 0 0 0,1 0 0 0 0,-1 0 0 0 0,3-1-16 0 0,121 10 475 0 0,-111-10-462 0 0,-3-1-68 0 0,0 0 0 0 0,0-1 0 0 0,-1-1 0 0 0,1 0 0 0 0,-1-1 0 0 0,1 0 0 0 0,-1-1 0 0 0,0 0 0 0 0,-1-1 0 0 0,1 0-1 0 0,-1-1 1 0 0,0 0 0 0 0,-1-1 0 0 0,0 0 0 0 0,5-5 55 0 0,-13 10-36 0 0,0 0-1 0 0,0 0 1 0 0,0 0-1 0 0,-1-1 0 0 0,1 1 1 0 0,-1 0-1 0 0,0-1 1 0 0,0 1-1 0 0,0 0 0 0 0,0-1 1 0 0,-1 0-1 0 0,0 1 1 0 0,1-1-1 0 0,-1 1 0 0 0,0-1 1 0 0,-1 1-1 0 0,1-1 1 0 0,-1 1-1 0 0,1-1 0 0 0,-1 1 1 0 0,0-1-1 0 0,0 1 1 0 0,-1-1-1 0 0,1 1 0 0 0,-1 0 1 0 0,1 0-1 0 0,-1 0 1 0 0,0 0-1 0 0,0 0 0 0 0,-1 0 37 0 0,-74-88-451 0 0,69 83 516 0 0,7 6-55 0 0,-1 1 0 0 0,0-1-1 0 0,1 0 1 0 0,0 0 0 0 0,-1 0-1 0 0,1-1 1 0 0,0 1 0 0 0,0 0-1 0 0,0 0 1 0 0,0-1 0 0 0,1 1 0 0 0,-1 0-1 0 0,0-1 1 0 0,1 1 0 0 0,0-1-1 0 0,0 1 1 0 0,-1 0 0 0 0,2-1-1 0 0,-1 1 1 0 0,0-1 0 0 0,0 1 0 0 0,1-1-1 0 0,-1 1 1 0 0,1 0 0 0 0,0-1-1 0 0,0 1 1 0 0,0 0 0 0 0,0-1-1 0 0,0 1 1 0 0,0 0 0 0 0,0 0-1 0 0,1 0 1 0 0,-1 0 0 0 0,1 0 0 0 0,0 1-1 0 0,-1-1 1 0 0,1 0 0 0 0,0 1-1 0 0,0-1 1 0 0,0 1 0 0 0,0-1-1 0 0,0 1 1 0 0,0 0 0 0 0,1 0 0 0 0,-1 0-1 0 0,0 0 1 0 0,1 1 0 0 0,1-1-10 0 0,1-1-1 0 0,0 0 1 0 0,-1 1-1 0 0,1 0 1 0 0,0 0-1 0 0,0 0 1 0 0,1 0-1 0 0,-1 1 1 0 0,0 0-1 0 0,0 0 1 0 0,0 0-1 0 0,0 1 1 0 0,0 0-1 0 0,0 0 1 0 0,0 0-1 0 0,0 0 0 0 0,0 1 1 0 0,-1 0-1 0 0,1 0 1 0 0,0 0-1 0 0,-1 1 1 0 0,0-1-1 0 0,1 1 1 0 0,-1 0-1 0 0,0 0 1 0 0,0 1-1 0 0,-1-1 1 0 0,1 1-1 0 0,-1 0 1 0 0,0 0-1 0 0,1 2 1 0 0,81 134 239 0 0,-62 10 1196 0 0,39-344-202 0 0,-61 190-1274 0 0,0-1 1 0 0,0 1-1 0 0,1 0 1 0 0,0 0-1 0 0,0 0 1 0 0,0 0-1 0 0,0 1 1 0 0,1-1-1 0 0,-1 0 1 0 0,1 1 0 0 0,0 0-1 0 0,0-1 1 0 0,0 1-1 0 0,1 0 1 0 0,-1 1-1 0 0,1-1 1 0 0,-1 1-1 0 0,1-1 1 0 0,0 1-1 0 0,0 0 1 0 0,0 1-1 0 0,3-2 41 0 0,-6 3-29 0 0,4 2-24 0 0,11 8 27 0 0,0 0 1 0 0,-1 2-1 0 0,-1 0 1 0 0,0 0-1 0 0,0 1 1 0 0,-1 1-1 0 0,-1 0 1 0 0,0 1-1 0 0,-1 1 1 0 0,-1-1-1 0 0,0 2 1 0 0,-1-1-1 0 0,3 10 26 0 0,1 21 471 0 0,-13-46-326 0 0,0-1-31 0 0,0 0 3 0 0,-11 5 69 0 0,7-17-229 0 0,0-1 0 0 0,2 0 0 0 0,-1 1 0 0 0,2-1 0 0 0,-1 0 0 0 0,2-1 0 0 0,0 1 1 0 0,1 0-1 0 0,0 0 0 0 0,0 0 0 0 0,2 0 0 0 0,0 0 0 0 0,0 1 0 0 0,1-1 0 0 0,1 0 43 0 0,1-12-14 0 0,35-65-577 0 0,-32 93 419 0 0,66 147-111 0 0,-21-27-505 0 0,-37-106-3359 0 0,-17-15 2718 0 0</inkml:trace>
  <inkml:trace contextRef="#ctx0" brushRef="#br0" timeOffset="28205.856">2256 2462 1196 0 0,'0'0'6'0'0,"120"-41"2655"0"0,-105 35-2451 0 0,0 0 1 0 0,-1-1 0 0 0,0 0-1 0 0,0-1 1 0 0,-1-1-1 0 0,0 0 1 0 0,-1-1-1 0 0,0 0 1 0 0,0-1 0 0 0,9-12-211 0 0,-20 22 18 0 0,0 0 1 0 0,0 0 0 0 0,0 0 0 0 0,0-1 0 0 0,-1 1 0 0 0,1 0 0 0 0,0 0-1 0 0,-1-1 1 0 0,1 1 0 0 0,-1 0 0 0 0,1-1 0 0 0,-1 1 0 0 0,0 0-1 0 0,1-1 1 0 0,-1 1 0 0 0,0-1 0 0 0,0 1 0 0 0,0 0 0 0 0,0-1 0 0 0,0 1-1 0 0,0-1 1 0 0,-1 1 0 0 0,1 0 0 0 0,0-1 0 0 0,-1 1 0 0 0,1-1 0 0 0,-1 1-1 0 0,0 0 1 0 0,1 0 0 0 0,-1-1 0 0 0,0 1 0 0 0,0 0 0 0 0,1 0 0 0 0,-1 0-1 0 0,0 0 1 0 0,0 0 0 0 0,0 0 0 0 0,0 0 0 0 0,-1 0 0 0 0,1 0 0 0 0,0 0-1 0 0,0 1 1 0 0,0-1 0 0 0,-1 0 0 0 0,1 1 0 0 0,0-1 0 0 0,-1 1 0 0 0,1 0-1 0 0,-1-1 1 0 0,1 1 0 0 0,0 0 0 0 0,-1 0 0 0 0,1 0 0 0 0,-1 0-1 0 0,1 0 1 0 0,0 0 0 0 0,-2 0-19 0 0,-95 0 351 0 0,87 2-327 0 0,0 1 0 0 0,0 0 0 0 0,0 0 0 0 0,1 1 0 0 0,0 0 0 0 0,-1 1 0 0 0,2 0 0 0 0,-1 1 0 0 0,0 0 0 0 0,1 1 0 0 0,0 0 0 0 0,1 0 0 0 0,-1 0 0 0 0,2 1 0 0 0,-1 1 0 0 0,1-1 0 0 0,0 1 0 0 0,1 0 0 0 0,0 1 0 0 0,0 0 0 0 0,1 0 0 0 0,0 0 0 0 0,1 0 0 0 0,0 1 0 0 0,1 0 0 0 0,0-1 0 0 0,1 1 0 0 0,-1 5-24 0 0,4-13-1 0 0,-1 0 1 0 0,1 1-1 0 0,0-1 1 0 0,1 0-1 0 0,-1 1 0 0 0,0-1 1 0 0,1 0-1 0 0,0 0 1 0 0,-1 0-1 0 0,1-1 1 0 0,1 1-1 0 0,-1 0 0 0 0,0-1 1 0 0,1 1-1 0 0,-1-1 1 0 0,1 0-1 0 0,-1 0 0 0 0,1 0 1 0 0,0 0-1 0 0,0 0 1 0 0,0 0-1 0 0,0-1 0 0 0,1 0 1 0 0,-1 1-1 0 0,0-1 1 0 0,0-1-1 0 0,1 1 0 0 0,-1 0 1 0 0,1-1-1 0 0,-1 1 1 0 0,112 10-1685 0 0,-11-47-2127 0 0,-89 27 2489 0 0</inkml:trace>
  <inkml:trace contextRef="#ctx0" brushRef="#br0" timeOffset="28996.416">2612 2396 968 0 0,'8'-7'3355'0'0,"28"44"-2637"0"0,-35-37-658 0 0,43 104 2872 0 0,-44-103-2919 0 0,-1-1-1 0 0,0 1 0 0 0,1-1 1 0 0,-1 0-1 0 0,1 1 0 0 0,-1-1 0 0 0,0 1 1 0 0,1-1-1 0 0,-1 0 0 0 0,0 0 1 0 0,1 1-1 0 0,-1-1 0 0 0,0 0 0 0 0,0 0 1 0 0,1 0-1 0 0,-1 0 0 0 0,0 0 1 0 0,0 0-1 0 0,1 0 0 0 0,-1 0 0 0 0,0 0 1 0 0,0 0-1 0 0,1 0 0 0 0,-1 0 1 0 0,0 0-1 0 0,0-1 0 0 0,1 1 0 0 0,-1 0 1 0 0,0-1-1 0 0,1 1 0 0 0,-1 0 1 0 0,0-1-1 0 0,1 1 0 0 0,-1-1 0 0 0,1 1 1 0 0,-1-1-1 0 0,1 1 0 0 0,-1-1 1 0 0,1 1-1 0 0,-1-1 0 0 0,1 0 0 0 0,-1 1 1 0 0,1-1-1 0 0,0 0 0 0 0,-1 1 1 0 0,1-1-1 0 0,0 0 0 0 0,0 1 0 0 0,0-1 1 0 0,-1 0-1 0 0,1 0 0 0 0,0 1 1 0 0,0-1-1 0 0,0 0 0 0 0,0 0 0 0 0,0 0-12 0 0,-2-8-36 0 0,-1 0-1 0 0,1 0 0 0 0,1 0 0 0 0,0-1 0 0 0,0 1 1 0 0,1 0-1 0 0,0-1 0 0 0,1 1 0 0 0,0-1 0 0 0,0 1 1 0 0,1 0-1 0 0,0 0 0 0 0,1 0 0 0 0,0 0 0 0 0,0 0 0 0 0,1 0 1 0 0,0 1-1 0 0,0 0 0 0 0,1-1 37 0 0,-2 8-16 0 0,-1 0 0 0 0,0 1 0 0 0,0-1 1 0 0,0 1-1 0 0,1-1 0 0 0,-1 1 0 0 0,0 0 0 0 0,1 0 0 0 0,-1 0 0 0 0,0 0 0 0 0,0 0 0 0 0,1 0 1 0 0,-1 1-1 0 0,0-1 0 0 0,0 1 0 0 0,1 0 0 0 0,-1-1 0 0 0,0 1 0 0 0,0 0 0 0 0,0 0 0 0 0,0 1 1 0 0,0-1-1 0 0,0 0 0 0 0,0 1 0 0 0,-1-1 0 0 0,1 1 0 0 0,0-1 0 0 0,-1 1 0 0 0,1 0 0 0 0,-1 0 1 0 0,0 0-1 0 0,0-1 0 0 0,1 1 0 0 0,-1 1 0 0 0,0-1 0 0 0,-1 0 0 0 0,1 0 0 0 0,0 0 0 0 0,-1 0 1 0 0,1 1-1 0 0,-1-1 0 0 0,1 0 0 0 0,-1 0 0 0 0,0 1 0 0 0,0-1 0 0 0,0 0 0 0 0,-1 1 0 0 0,1-1 16 0 0,10 19-48 0 0,-5-13 35 0 0,-4-3 9 0 0,1 0 0 0 0,0-1 1 0 0,0 1-1 0 0,1-1 1 0 0,-1 1-1 0 0,1-1 0 0 0,0 0 1 0 0,0 0-1 0 0,0 0 1 0 0,1-1-1 0 0,-1 1 0 0 0,1-1 1 0 0,0 0-1 0 0,0 0 1 0 0,0 0-1 0 0,1-1 0 0 0,-1 1 1 0 0,0-1-1 0 0,1 0 1 0 0,0 0-1 0 0,-1 0 0 0 0,1-1 1 0 0,0 0-1 0 0,0 0 1 0 0,0 0-1 0 0,2 0 4 0 0,4-1-82 0 0,1 0 0 0 0,-1-1 0 0 0,1 0 0 0 0,-1-1 0 0 0,0-1 0 0 0,1 1 0 0 0,-1-2 0 0 0,-1 1 0 0 0,1-1 0 0 0,0-1 0 0 0,-1 0 0 0 0,0-1 0 0 0,0 0 0 0 0,-1 0 0 0 0,0-1 0 0 0,0 0 0 0 0,0-1 0 0 0,-1 0 0 0 0,0 0 0 0 0,0-1 0 0 0,-1 0 0 0 0,0 0 0 0 0,-1-1 0 0 0,0 1 0 0 0,-1-2 0 0 0,0 1 0 0 0,0 0 0 0 0,-1-1 0 0 0,1-6 82 0 0,33-257-196 0 0,-34 89 3350 0 0,-18 192-2585 0 0,-5 256-15 0 0,20-204-520 0 0,24 93 475 0 0,-25-151-497 0 0,0 0 0 0 0,0 1 0 0 0,0-1 1 0 0,0 0-1 0 0,0 1 0 0 0,0-1 1 0 0,0 0-1 0 0,0 1 0 0 0,1-1 1 0 0,-1 0-1 0 0,0 1 0 0 0,1-1 0 0 0,-1 0 1 0 0,1 0-1 0 0,0 0 0 0 0,-1 1 1 0 0,1-1-1 0 0,0 0 0 0 0,0 0 1 0 0,-1 0-1 0 0,1 0 0 0 0,0 0 0 0 0,0 0 1 0 0,0 0-1 0 0,0-1 0 0 0,0 1 1 0 0,1 0-1 0 0,-1 0 0 0 0,0-1 1 0 0,0 1-1 0 0,0-1 0 0 0,1 1 0 0 0,-1-1 1 0 0,0 1-1 0 0,1-1 0 0 0,-1 0 1 0 0,0 0-1 0 0,1 0 0 0 0,-1 0 0 0 0,0 0 1 0 0,1 0-1 0 0,-1 0 0 0 0,0 0 1 0 0,1 0-1 0 0,-1 0 0 0 0,0-1 1 0 0,0 1-1 0 0,1-1 0 0 0,-1 1 0 0 0,0-1 1 0 0,0 1-1 0 0,1-1 0 0 0,-1 0 1 0 0,0 0-1 0 0,0 1 0 0 0,0-1 1 0 0,0 0-1 0 0,0 0 0 0 0,0 0 0 0 0,0 0 1 0 0,-1 0-1 0 0,1 0 0 0 0,0 0 1 0 0,0-1-1 0 0,-1 1 0 0 0,1 0 1 0 0,-1-1-13 0 0,31-21 60 0 0,-22 14-88 0 0,1 0 0 0 0,1 1 0 0 0,-1 0 0 0 0,1 1 0 0 0,1 0 0 0 0,-1 1 0 0 0,1 0 0 0 0,0 1 0 0 0,1 0 0 0 0,-1 1 1 0 0,1 0-1 0 0,0 1 0 0 0,0 0 0 0 0,0 1 0 0 0,1 1 28 0 0,-8 2-15 0 0,-1 0 1 0 0,1 0-1 0 0,-1 0 1 0 0,0 1-1 0 0,1 0 1 0 0,-1 0-1 0 0,0 0 1 0 0,0 1-1 0 0,0 0 1 0 0,-1 0-1 0 0,1 0 1 0 0,-1 0 0 0 0,0 1-1 0 0,1 0 1 0 0,-2-1-1 0 0,1 2 1 0 0,0-1-1 0 0,-1 0 1 0 0,0 1-1 0 0,0-1 1 0 0,0 1-1 0 0,0 0 1 0 0,-1 0-1 0 0,0 0 1 0 0,0 1-1 0 0,0-1 1 0 0,-1 0-1 0 0,0 1 1 0 0,0-1-1 0 0,0 1 1 0 0,0-1-1 0 0,-1 1 1 0 0,0-1-1 0 0,-1 1 15 0 0,-3 3-310 0 0,-1-2 0 0 0,0 1 0 0 0,0 0 0 0 0,-1-1 0 0 0,0 0 0 0 0,0 0 0 0 0,-1-1 0 0 0,0 0 0 0 0,0 0 1 0 0,-1 0-1 0 0,1-1 0 0 0,-1 0 0 0 0,0-1 0 0 0,0 0 0 0 0,-1 0 0 0 0,1-1 0 0 0,-1 0 0 0 0,0 0 0 0 0,0-1 0 0 0,0 0 0 0 0,0 0 0 0 0,-5-1 310 0 0,-19 2-1499 0 0</inkml:trace>
  <inkml:trace contextRef="#ctx0" brushRef="#br0" timeOffset="29244.171">2893 2192 1624 0 0,'-5'-1'892'0'0,"5"-1"-160"0"0,2 1-76 0 0,3-2-244 0 0,12-8-76 0 0,9 1-144 0 0,4-1-20 0 0,2 2-464 0 0,-1-4-348 0 0,-1 4 48 0 0,4-3-796 0 0</inkml:trace>
  <inkml:trace contextRef="#ctx0" brushRef="#br0" timeOffset="36738.08">9990 1834 836 0 0,'0'0'707'0'0,"0"0"-98"0"0,0 0-9 0 0,0 0-4 0 0,0 0-103 0 0,0 0-92 0 0,0 0-87 0 0,0 0 18 0 0,0 0-42 0 0,-21 1 368 0 0,12 9-513 0 0,1-1 1 0 0,0 1-1 0 0,0 0 0 0 0,1 1 1 0 0,0 0-1 0 0,1 0 0 0 0,0 0 1 0 0,0 1-1 0 0,2 0 0 0 0,-1 0 1 0 0,2 1-1 0 0,-1-1 0 0 0,2 1 1 0 0,0 0-146 0 0,-11 93 1015 0 0,14-101-1083 0 0,0 0-1 0 0,0 0 1 0 0,1 0-1 0 0,0 0 1 0 0,0 0-1 0 0,0 0 1 0 0,0 0-1 0 0,1-1 1 0 0,-1 1-1 0 0,1-1 1 0 0,1 1-1 0 0,-1-1 1 0 0,0 0-1 0 0,1 0 1 0 0,0-1-1 0 0,0 1 1 0 0,0-1 0 0 0,0 0-1 0 0,1 0 1 0 0,-1 0-1 0 0,1-1 1 0 0,0 1-1 0 0,-1-1 1 0 0,2 0 68 0 0,-4-2-1132 0 0,14-17-1839 0 0,-11 5 1551 0 0</inkml:trace>
  <inkml:trace contextRef="#ctx0" brushRef="#br0" timeOffset="37003.967">9879 1525 860 0 0,'-1'-16'3054'0'0,"2"-9"1201"0"0,11 22-8773 0 0,-6 5 2999 0 0</inkml:trace>
  <inkml:trace contextRef="#ctx0" brushRef="#br0" timeOffset="37284.102">10164 1610 1348 0 0,'4'16'3884'0'0,"-5"21"-2844"0"0,0-21-509 0 0,23 333 1958 0 0,16-142-3420 0 0,-37-203-450 0 0,-1-1 1050 0 0,-2 0-2786 0 0,-6 7 1745 0 0</inkml:trace>
  <inkml:trace contextRef="#ctx0" brushRef="#br0" timeOffset="37594.454">10260 2323 1484 0 0,'7'-33'3318'0'0,"1"9"-3165"0"0,2 0 1 0 0,0 0-1 0 0,1 0 0 0 0,2 2 0 0 0,0-1 0 0 0,2 2 0 0 0,0 0 0 0 0,1 0 0 0 0,1 2 0 0 0,1 0 0 0 0,1 1 0 0 0,0 1 0 0 0,1 1 0 0 0,1 0 0 0 0,5-1-153 0 0,-22 15 4 0 0,0 0 1 0 0,0 1-1 0 0,1-1 1 0 0,-1 1-1 0 0,0 0 1 0 0,1 1-1 0 0,-1-1 1 0 0,0 1-1 0 0,1-1 1 0 0,-1 2-1 0 0,0-1 1 0 0,1 0-1 0 0,-1 1 1 0 0,0-1-1 0 0,1 1 1 0 0,-1 1-1 0 0,0-1 0 0 0,0 0 1 0 0,0 1-1 0 0,0 0 1 0 0,0 0-1 0 0,0 0 1 0 0,0 1-1 0 0,-1-1 1 0 0,1 1-1 0 0,-1 0 1 0 0,0 0-1 0 0,0 0 1 0 0,0 0-1 0 0,0 0 1 0 0,0 1-1 0 0,-1 0 1 0 0,1-1-1 0 0,-1 1 1 0 0,0 0-1 0 0,0 0 0 0 0,-1 0 1 0 0,1 0-1 0 0,-1 0 1 0 0,0 1-1 0 0,0-1 1 0 0,0 0-1 0 0,-1 1 1 0 0,1-1-1 0 0,-1 0 1 0 0,0 1-1 0 0,0-1 1 0 0,-1 3-5 0 0,3 2 55 0 0,0 1 0 0 0,0-1 0 0 0,-1 0 0 0 0,0 1 0 0 0,-1 0-1 0 0,0-1 1 0 0,0 1 0 0 0,-1-1 0 0 0,0 1 0 0 0,-1-1 0 0 0,0 0 0 0 0,-1 1 0 0 0,0-1 0 0 0,0 0 0 0 0,-1 0 0 0 0,0-1 0 0 0,0 1 0 0 0,-1-1 0 0 0,-1 0 0 0 0,1 0 0 0 0,-1-1 0 0 0,0 1 0 0 0,-1-1 0 0 0,1-1 0 0 0,-2 1 0 0 0,1-1 0 0 0,-8 4-55 0 0,9-6-324 0 0,0 0 1 0 0,-1-1 0 0 0,1-1-1 0 0,-1 1 1 0 0,0-1 0 0 0,0 0-1 0 0,0 0 1 0 0,0-1 0 0 0,0 0-1 0 0,0 0 1 0 0,0-1-1 0 0,0 1 1 0 0,-1-2 0 0 0,1 1-1 0 0,0-1 1 0 0,0 0 0 0 0,-5-2 323 0 0,-30-13-1484 0 0</inkml:trace>
  <inkml:trace contextRef="#ctx0" brushRef="#br0" timeOffset="37846.545">10074 1999 1948 0 0,'7'-5'4596'0'0,"64"-17"-3579"0"0,324-50-5299 0 0,-351 60 2759 0 0</inkml:trace>
  <inkml:trace contextRef="#ctx0" brushRef="#br0" timeOffset="40161.165">13284 1972 2552 0 0,'15'3'7205'0'0,"-1"2"-3584"0"0,-1 1-4320 0 0,0-4-4827 0 0,-7-6 1163 0 0,-6-1 3149 0 0</inkml:trace>
  <inkml:trace contextRef="#ctx0" brushRef="#br0" timeOffset="38248.405">11343 1769 1868 0 0,'16'31'6484'0'0,"-17"-11"-6038"0"0,44 316 768 0 0,-42-333-1134 0 0,0-2-236 0 0,0 0-1 0 0,-1 1 1 0 0,1-1 0 0 0,0 0-1 0 0,-1 0 1 0 0,1 0-1 0 0,-1 0 1 0 0,1 0-1 0 0,-1 1 1 0 0,1-1 0 0 0,-1 0-1 0 0,0 1 1 0 0,0-1-1 0 0,0 0 1 0 0,1 0 0 0 0,-1 1-1 0 0,-1-1 1 0 0,1 0-1 0 0,0 1 1 0 0,0-1 0 0 0,0 0-1 0 0,-1 0 1 0 0,1 1-1 0 0,0-1 1 0 0,-1 0 0 0 0,1 0-1 0 0,-1 0 1 0 0,0 1-1 0 0,1-1 1 0 0,-1 0-1 0 0,0 0 1 0 0,0 0 0 0 0,0 0-1 0 0,1 0 1 0 0,-1 0-1 0 0,0-1 1 0 0,0 1 0 0 0,-1 0-1 0 0,1 0 1 0 0,0-1-1 0 0,0 1 1 0 0,0 0 0 0 0,0-1-1 0 0,0 1 1 0 0,-1-1-1 0 0,1 0 1 0 0,-1 1 156 0 0,-3-4-1373 0 0</inkml:trace>
  <inkml:trace contextRef="#ctx0" brushRef="#br0" timeOffset="38763.01">11327 1786 1316 0 0,'26'-9'3961'0'0,"20"67"-3777"0"0,-37-46 249 0 0,103 183 1778 0 0,-107-196-2177 0 0,-1-1 0 0 0,1 0 0 0 0,-1 0 0 0 0,0 0 0 0 0,0-1 0 0 0,1 1 0 0 0,-1-1 0 0 0,-1 0 0 0 0,1 0 0 0 0,0-1 0 0 0,-1 1 1 0 0,0-1-1 0 0,0 1 0 0 0,0-1 0 0 0,0 0 0 0 0,0 0 0 0 0,-1-1 0 0 0,0 1 0 0 0,0 0 0 0 0,0-1 0 0 0,1-2-34 0 0,84-139-132 0 0,-74 237 316 0 0,-13-67-231 0 0,0 1 1 0 0,1-1-1 0 0,1 1 0 0 0,2-1 1 0 0,0 0-1 0 0,2 0 0 0 0,0 0 1 0 0,2-1-1 0 0,1 0 0 0 0,3 6 47 0 0,-12-29-1 0 0,27 33-1502 0 0,-7-29-2402 0 0,-13-4 2513 0 0</inkml:trace>
  <inkml:trace contextRef="#ctx0" brushRef="#br0" timeOffset="39288.643">12262 1714 1008 0 0,'-10'0'313'0'0,"-1"1"0"0"0,1 0 0 0 0,0 1-1 0 0,0 0 1 0 0,0 1 0 0 0,0 0 0 0 0,0 0 0 0 0,0 1 0 0 0,1 1 0 0 0,0-1-1 0 0,0 1 1 0 0,0 1 0 0 0,0 0 0 0 0,1 0 0 0 0,0 1 0 0 0,1-1-1 0 0,-1 2 1 0 0,1 0-313 0 0,-5 5 227 0 0,1 2 0 0 0,0-1-1 0 0,1 2 1 0 0,1-1 0 0 0,1 1 0 0 0,0 0-1 0 0,1 1 1 0 0,0 0 0 0 0,2 0 0 0 0,0 1-1 0 0,1-1 1 0 0,0 1 0 0 0,2 0 0 0 0,0 0-1 0 0,1 8-226 0 0,2-22 21 0 0,0 0 0 0 0,0 0 0 0 0,1 0 0 0 0,0 0 0 0 0,-1-1 0 0 0,2 1 0 0 0,-1 0 0 0 0,0-1 0 0 0,1 1 0 0 0,-1-1 0 0 0,1 0 0 0 0,0 0 0 0 0,0 0 0 0 0,0 0 0 0 0,0-1 0 0 0,1 1-1 0 0,-1-1 1 0 0,1 0 0 0 0,-1 0 0 0 0,1 0 0 0 0,0 0 0 0 0,0-1 0 0 0,0 1 0 0 0,0-1 0 0 0,0 0 0 0 0,0 0 0 0 0,0-1 0 0 0,0 1 0 0 0,1-1 0 0 0,-1 0 0 0 0,0 0 0 0 0,0 0 0 0 0,0-1 0 0 0,1 0 0 0 0,3 0-21 0 0,4-5-24 0 0,0 0 1 0 0,-1-1-1 0 0,0 0 1 0 0,0-1 0 0 0,0 0-1 0 0,-1-1 1 0 0,0 0-1 0 0,0 0 1 0 0,-1-1 0 0 0,-1 0-1 0 0,2-3 24 0 0,41-42-128 0 0,-50 54 125 0 0,-1 1-1 0 0,0 0 0 0 0,0-1 0 0 0,1 1 0 0 0,-1-1 1 0 0,0 1-1 0 0,1 0 0 0 0,-1-1 0 0 0,0 1 1 0 0,1 0-1 0 0,-1-1 0 0 0,0 1 0 0 0,1 0 1 0 0,-1 0-1 0 0,1-1 0 0 0,-1 1 0 0 0,1 0 1 0 0,-1 0-1 0 0,0 0 0 0 0,1-1 0 0 0,-1 1 1 0 0,1 0-1 0 0,-1 0 0 0 0,1 0 0 0 0,-1 0 1 0 0,1 0-1 0 0,-1 0 0 0 0,1 0 0 0 0,-1 0 1 0 0,1 0-1 0 0,-1 0 0 0 0,1 1 0 0 0,-1-1 0 0 0,1 0 1 0 0,-1 0-1 0 0,1 0 0 0 0,-1 1 0 0 0,1-1 1 0 0,-1 0-1 0 0,0 0 0 0 0,1 1 0 0 0,-1-1 1 0 0,0 0-1 0 0,1 1 0 0 0,-1-1 0 0 0,0 0 1 0 0,1 1-1 0 0,-1-1 0 0 0,0 1 0 0 0,1-1 1 0 0,-1 0-1 0 0,0 1 0 0 0,0-1 0 0 0,0 1 1 0 0,0-1-1 0 0,1 1 0 0 0,-1-1 0 0 0,0 1 0 0 0,0-1 1 0 0,0 1-1 0 0,0-1 0 0 0,0 1 0 0 0,0-1 1 0 0,0 1-1 0 0,0-1 0 0 0,0 1 0 0 0,0-1 1 0 0,-1 1-1 0 0,1-1 4 0 0,3 7 59 0 0,95 247-1059 0 0,-93-245 475 0 0,3 8-543 0 0,-5-5-3866 0 0,-3-12 3529 0 0</inkml:trace>
  <inkml:trace contextRef="#ctx0" brushRef="#br0" timeOffset="39555.345">12628 1735 1108 0 0,'-8'93'3979'0'0,"53"117"-2227"0"0,5-27-2066 0 0,-50-182-879 0 0,-16 8-1204 0 0,9-9 1258 0 0</inkml:trace>
  <inkml:trace contextRef="#ctx0" brushRef="#br0" timeOffset="39772.47">12543 1747 1848 0 0,'8'-22'4760'0'0,"48"0"-4370"0"0,-53 21-141 0 0,179-27 69 0 0,-60 26-3532 0 0,-92 5 2223 0 0,10 10-265 0 0</inkml:trace>
  <inkml:trace contextRef="#ctx0" brushRef="#br0" timeOffset="39960.452">12574 2078 2016 0 0,'0'5'1068'0'0,"1"-2"-100"0"0,-1 1-104 0 0,4-1-107 0 0,2 2-41 0 0,2-2-80 0 0,13 4-48 0 0,8-1-88 0 0,1-1-188 0 0,7-5-148 0 0,-16 0-292 0 0,9 0 12 0 0,4 0-832 0 0,3 0 68 0 0,38-18-621 0 0,-37 7 85 0 0,-7 1 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2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32 964 0 0,'0'0'841'0'0,"0"0"-31"0"0,-15 4 2917 0 0,23-1-3545 0 0,1 1 0 0 0,0-1 0 0 0,0-1 0 0 0,0 0 0 0 0,0 0-1 0 0,0-1 1 0 0,1 0 0 0 0,-1 0 0 0 0,0-1 0 0 0,1 0 0 0 0,-1-1 0 0 0,0 0 0 0 0,6-2-182 0 0,23 2 301 0 0,171-19 475 0 0,-66 8-532 0 0,17-1-1102 0 0,-55 10-3142 0 0,-100 5 2146 0 0,-12-1 710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2976 0 0,'4'6'936'0'0,"4"-3"-136"0"0,10 7-76 0 0,11-2-111 0 0,3-4-13 0 0,5 2-76 0 0,1 0-36 0 0,5-1-88 0 0,5-2-168 0 0,3-2-124 0 0,5-1-180 0 0,5 0 0 0 0,-30 0-688 0 0,15 0-612 0 0,7 0 103 0 0,57-12-119 0 0,-54 5 48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2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1832 0 0,'26'16'5074'0'0,"32"-13"-4431"0"0,-41-3-35 0 0,299 1 80 0 0,-193-1-6409 0 0,-114 0 4273 0 0</inkml:trace>
  <inkml:trace contextRef="#ctx0" brushRef="#br0" timeOffset="244.805">47 319 1324 0 0,'-1'2'136'0'0,"1"0"-1"0"0,-1 0 0 0 0,1 0 1 0 0,0 0-1 0 0,-1 0 1 0 0,1 0-1 0 0,0 1 0 0 0,0-1 1 0 0,0 0-1 0 0,0 0 1 0 0,1 0-1 0 0,-1 0 0 0 0,1 1 1 0 0,-1-1-1 0 0,1 0 1 0 0,0 0-1 0 0,0 0 1 0 0,-1 0-1 0 0,2 0 0 0 0,-1-1 1 0 0,0 1-1 0 0,0 0 1 0 0,0 0-1 0 0,1-1 0 0 0,-1 1 1 0 0,1-1-1 0 0,0 1 1 0 0,-1-1-1 0 0,1 1 1 0 0,0-1-1 0 0,0 0 0 0 0,0 0 1 0 0,0 0-1 0 0,-1 0 1 0 0,2 0-1 0 0,-1-1 0 0 0,0 1 1 0 0,0 0-1 0 0,0-1 1 0 0,0 0-1 0 0,2 1-135 0 0,102 7 1148 0 0,-91-8-762 0 0,43-7-959 0 0,-1-1 0 0 0,0-3 1 0 0,-1-3-1 0 0,0-2 0 0 0,5-5 573 0 0,-41 15-639 0 0,18-7-398 0 0,-4-1-81 0 0</inkml:trace>
  <inkml:trace contextRef="#ctx0" brushRef="#br0" timeOffset="508.236">924 178 1808 0 0,'-87'94'4431'0'0,"83"-89"-4343"0"0,0 0 0 0 0,0 0 0 0 0,1 1 0 0 0,0-1 0 0 0,0 1 0 0 0,1 0 0 0 0,-1 0 0 0 0,1 0 0 0 0,1 0 0 0 0,-1 0 0 0 0,1 1 0 0 0,0-1 0 0 0,0 0 0 0 0,1 1 0 0 0,0-1 0 0 0,0 1 0 0 0,0-1 0 0 0,1 0 0 0 0,0 1 0 0 0,0-1 0 0 0,1 0 0 0 0,0 0 0 0 0,0 0 0 0 0,0 0 0 0 0,1 0 0 0 0,0 0 0 0 0,0-1 0 0 0,0 1 0 0 0,1-1 0 0 0,-1 0 0 0 0,1 0 0 0 0,1 0 1 0 0,-1 0-1 0 0,1-1 0 0 0,0 0 0 0 0,0 0 0 0 0,0 0 0 0 0,0-1 0 0 0,1 1 0 0 0,-1-1 0 0 0,3 1-88 0 0,5 0 13 0 0,0 0 0 0 0,0-1 1 0 0,0 0-1 0 0,0-1 0 0 0,1-1 1 0 0,-1 0-1 0 0,0 0 1 0 0,1-1-1 0 0,-1-1 0 0 0,1-1 1 0 0,-1 0-1 0 0,0 0 0 0 0,0-1 1 0 0,0-1-1 0 0,0 0 1 0 0,-1-1-1 0 0,1 0 0 0 0,-1-1-13 0 0,-8 4-12 0 0,-1-1 0 0 0,1 1 0 0 0,-1-1 0 0 0,0 1 0 0 0,0-1 0 0 0,0 0 0 0 0,0-1 0 0 0,0 1 0 0 0,0 0 0 0 0,-1-1 0 0 0,0 1 0 0 0,0-1 0 0 0,0 0 0 0 0,0 0 0 0 0,0 0 0 0 0,-1 0 0 0 0,1 0 0 0 0,-1 0 0 0 0,0 0 0 0 0,-1 0 0 0 0,1 0 0 0 0,-1-1 0 0 0,0 1 0 0 0,0 0 0 0 0,0 0 0 0 0,0-1 0 0 0,-1 1 0 0 0,0 0 0 0 0,0 0 0 0 0,0 0 0 0 0,0 0-1 0 0,0 0 1 0 0,-1 0 0 0 0,0 0 0 0 0,-1-2 12 0 0,-95-121-109 0 0,72 107 49 0 0,-72-66-1654 0 0,59 13-3596 0 0,38 58 4076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0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749 325 1160 0 0,'0'0'289'0'0,"0"0"-45"0"0,0 0 129 0 0,0 0-57 0 0,0 0-26 0 0,21-1 2499 0 0,12-1-1885 0 0,-32 2-783 0 0,17 6 3019 0 0,-26 36-2824 0 0,-7 39-309 0 0,3 0-1 0 0,4 0 0 0 0,3 0 1 0 0,4 1-1 0 0,6 34-6 0 0,-2 35 162 0 0,-24 62 186 0 0,8-94 59 0 0,13-118-356 0 0,0 41 303 0 0,-3-24 330 0 0,2-32-418 0 0,2-178-679 0 0,-30-49 85 0 0,28 229 311 0 0,-1 1 1 0 0,0-1-1 0 0,-1 0 1 0 0,-1 1-1 0 0,0 0 0 0 0,0-1 1 0 0,-1 2-1 0 0,0-1 1 0 0,-1 0-1 0 0,0 1 1 0 0,-1 0-1 0 0,0 1 0 0 0,-1-1 1 0 0,0 1-1 0 0,0 1 1 0 0,-1 0-1 0 0,0 0 0 0 0,0 0 1 0 0,-1 1-1 0 0,0 1 1 0 0,0 0-1 0 0,-1 0 0 0 0,1 1 1 0 0,-1 0-1 0 0,0 1 1 0 0,-1 0-1 0 0,0 1 17 0 0,-6-1-19 0 0,-1 1-1 0 0,1 1 1 0 0,-1 1-1 0 0,0 1 1 0 0,0 1-1 0 0,0 0 1 0 0,1 1-1 0 0,-1 1 1 0 0,1 1-1 0 0,-1 0 1 0 0,1 2-1 0 0,1 0 1 0 0,-1 1-1 0 0,1 1 1 0 0,0 0-1 0 0,1 1 1 0 0,0 1-1 0 0,0 1 1 0 0,1 0-1 0 0,0 1 1 0 0,1 0-1 0 0,1 1 1 0 0,0 1-1 0 0,1 0 1 0 0,0 1-1 0 0,1 0 1 0 0,1 1-1 0 0,0 0 1 0 0,1 1-1 0 0,1 0 1 0 0,0 0-1 0 0,2 1 1 0 0,0 0-1 0 0,-2 11 20 0 0,8-18 27 0 0,0 1-1 0 0,1-1 1 0 0,0 0-1 0 0,1 1 1 0 0,0-1-1 0 0,0 0 1 0 0,2 0-1 0 0,-1 0 1 0 0,1-1-1 0 0,1 1 1 0 0,0-1-1 0 0,1 0 1 0 0,0-1-1 0 0,0 1 1 0 0,1-1-1 0 0,0 0 1 0 0,0-1-1 0 0,1 1 1 0 0,0-2-1 0 0,1 1 1 0 0,0-1-1 0 0,0 0 1 0 0,0-1-1 0 0,1 0 1 0 0,0-1-1 0 0,0 0 1 0 0,1 0-1 0 0,-1-1 1 0 0,1 0-1 0 0,0-1 1 0 0,0 0-1 0 0,0-1 1 0 0,0-1-1 0 0,1 1 1 0 0,10-1-27 0 0,19 3-318 0 0,1-2 1 0 0,-1-1 0 0 0,0-2 0 0 0,1-2 0 0 0,-1-2-1 0 0,0-2 1 0 0,-1-1 0 0 0,0-2 0 0 0,26-11 317 0 0,46-39-4985 0 0,-99 47 3843 0 0</inkml:trace>
  <inkml:trace contextRef="#ctx0" brushRef="#br0" timeOffset="1116.886">1025 53 1392 0 0,'16'-2'1799'0'0,"-1"-11"-328"0"0,-12 13-1228 0 0,27-37 1669 0 0,-30 37-1867 0 0,-1 1 0 0 0,1-1 0 0 0,0 1 0 0 0,0-1 1 0 0,-1 1-1 0 0,1-1 0 0 0,0 1 0 0 0,0-1 0 0 0,0 1 1 0 0,-1-1-1 0 0,1 1 0 0 0,0-1 0 0 0,0 1 0 0 0,0-1 1 0 0,0 1-1 0 0,0 0 0 0 0,0-1 0 0 0,0 1 0 0 0,0-1 1 0 0,0 1-1 0 0,1-1 0 0 0,-1 1 0 0 0,0-1 0 0 0,0 1 1 0 0,0-1-1 0 0,1 1 0 0 0,-1-1 0 0 0,0 1 0 0 0,0-1 1 0 0,1 1-1 0 0,-1-1 0 0 0,0 0 0 0 0,1 1 0 0 0,-1-1 1 0 0,1 1-1 0 0,-1-1 0 0 0,0 0 0 0 0,1 1 0 0 0,-1-1 1 0 0,1 0-1 0 0,-1 0 0 0 0,1 1 0 0 0,-1-1 0 0 0,1 0 1 0 0,-1 0-1 0 0,1 0 0 0 0,-1 0 0 0 0,1 0 0 0 0,0 1 1 0 0,-1-1-1 0 0,1 0 0 0 0,-1 0 0 0 0,1 0 0 0 0,-1-1 1 0 0,1 1-1 0 0,-1 0 0 0 0,1 0-45 0 0,-2 23 121 0 0,1 381 455 0 0,9-274-1047 0 0,-22-156-6460 0 0,12 19 5635 0 0</inkml:trace>
  <inkml:trace contextRef="#ctx0" brushRef="#br0" timeOffset="1537.957">1344 74 1368 0 0,'-27'50'3400'0'0,"-176"218"199"0"0,179-225-2632 0 0,23-42-764 0 0,1-1 22 0 0,35 22 361 0 0,33-6-371 0 0,94 37-484 0 0,-90 30-5783 0 0,-71-82 4784 0 0,-1-1 126 0 0</inkml:trace>
  <inkml:trace contextRef="#ctx0" brushRef="#br0" timeOffset="59503.057">1753 568 1008 0 0,'0'-19'2087'0'0,"44"-49"1233"0"0,-32 24-647 0 0,-20 55-2155 0 0,-4 36-483 0 0,2 0-1 0 0,2 1 1 0 0,2 0-1 0 0,2 0 0 0 0,2 0 1 0 0,3 13-35 0 0,-1 277 395 0 0,16-211-201 0 0,-16-126-315 0 0,0-1-155 0 0,-11 5-1546 0 0,-23-62-3190 0 0,26 37 3777 0 0</inkml:trace>
  <inkml:trace contextRef="#ctx0" brushRef="#br0" timeOffset="60279.02">1885 337 936 0 0,'2'0'121'0'0,"1"0"-1"0"0,-1 0 1 0 0,1 0-1 0 0,-1 0 1 0 0,1 0-1 0 0,-1 1 1 0 0,1 0-1 0 0,-1-1 1 0 0,1 1-1 0 0,-1 0 1 0 0,0 0-1 0 0,1 0 1 0 0,-1 0-1 0 0,0 1 1 0 0,0-1-1 0 0,0 1 1 0 0,0-1-1 0 0,0 1 1 0 0,0 0-1 0 0,0-1 1 0 0,-1 1-1 0 0,1 0 1 0 0,0 0-1 0 0,-1 1 1 0 0,0-1 0 0 0,1 0-1 0 0,-1 0 1 0 0,0 1-1 0 0,0 1-120 0 0,29 48 480 0 0,-2 2-1 0 0,-3 1 1 0 0,-3 0 0 0 0,-1 2-1 0 0,1 16-479 0 0,19 142 1773 0 0,-41-214-1762 0 0,1 0-1 0 0,-1-1 1 0 0,0 1-1 0 0,1 0 1 0 0,-1 0-1 0 0,0 0 1 0 0,1-1-1 0 0,-1 1 1 0 0,1 0-1 0 0,-1 0 1 0 0,1-1-1 0 0,0 1 1 0 0,-1 0-1 0 0,1-1 1 0 0,0 1-1 0 0,-1-1 1 0 0,1 1-1 0 0,0-1 1 0 0,0 1-1 0 0,-1-1 1 0 0,1 0-1 0 0,0 1 1 0 0,0-1-1 0 0,0 0 1 0 0,0 1-1 0 0,-1-1 1 0 0,1 0-1 0 0,0 0 1 0 0,0 0-1 0 0,0 0 1 0 0,0 0-1 0 0,0 0 1 0 0,0 0-1 0 0,0 0 1 0 0,-1 0-1 0 0,1 0 1 0 0,0-1-1 0 0,0 1 1 0 0,0 0-1 0 0,0-1 1 0 0,0 1-1 0 0,-1 0 1 0 0,1-1-1 0 0,0 1 1 0 0,0-1-1 0 0,-1 1 1 0 0,1-1-1 0 0,0 0 1 0 0,-1 1-1 0 0,1-1 1 0 0,-1 0-1 0 0,1 1 1 0 0,-1-1-1 0 0,1 0 1 0 0,-1 0-1 0 0,1 1 1 0 0,-1-1-1 0 0,0 0 1 0 0,1 0-1 0 0,-1 0 1 0 0,0 0-1 0 0,0 1 1 0 0,1-1-1 0 0,-1 0 1 0 0,0 0-1 0 0,0 0 1 0 0,0 0-11 0 0,43-72-15 0 0,-39 65 84 0 0,149-289 246 0 0,-75 166-56 0 0,-53 187-351 0 0,48 596 991 0 0,-67-594-868 0 0,-31-98-5026 0 0,15 19 2395 0 0,8 12 1459 0 0</inkml:trace>
  <inkml:trace contextRef="#ctx0" brushRef="#br0" timeOffset="61070.31">3109 904 1192 0 0,'0'0'403'0'0,"0"0"-12"0"0,0 0 65 0 0,0 0-30 0 0,0 0-10 0 0,0 0-27 0 0,0 0-18 0 0,0 0-105 0 0,0 0-7 0 0,0 0 66 0 0,0 0-1 0 0,-5 5 189 0 0,-22 35 58 0 0,2 2 0 0 0,2 1-1 0 0,1 1 1 0 0,3 1 0 0 0,1 0 0 0 0,-3 20-571 0 0,20-62-201 0 0,0 1 1 0 0,1-1 0 0 0,-1 0 0 0 0,0 0 0 0 0,-1 0 0 0 0,1 0 0 0 0,-1 0 0 0 0,1 0 0 0 0,-1 0 0 0 0,0 0-1 0 0,0 0 1 0 0,0-1 0 0 0,0 1 0 0 0,-1-1 0 0 0,1 0 0 0 0,-1 1 0 0 0,1-1 0 0 0,-1 0 0 0 0,0 0 0 0 0,0-1 0 0 0,0 1-1 0 0,0-1 1 0 0,0 1 0 0 0,0-1 0 0 0,0 0 0 0 0,0 0 0 0 0,-2 0 200 0 0,-8-1-1237 0 0</inkml:trace>
  <inkml:trace contextRef="#ctx0" brushRef="#br0" timeOffset="61381.288">2723 923 2724 0 0,'-1'-10'4971'0'0,"16"20"-3430"0"0,25 26-1727 0 0,-35-31 636 0 0,401 269-192 0 0,-358-234-3307 0 0,-47-41-800 0 0,-3-3 2653 0 0</inkml:trace>
  <inkml:trace contextRef="#ctx0" brushRef="#br0" timeOffset="61956.465">3819 319 1044 0 0,'6'-5'4543'0'0,"-3"36"-3571"0"0,-17 123 568 0 0,0-91-978 0 0,3 1 1 0 0,3 0-1 0 0,3 0 0 0 0,3 60-562 0 0,2-121 13 0 0,0 0 0 0 0,0 0-1 0 0,1 0 1 0 0,-1 0 0 0 0,1 0 0 0 0,-1 0 0 0 0,1 0 0 0 0,0 0 0 0 0,0 0 0 0 0,0-1 0 0 0,1 1 0 0 0,-1 0 0 0 0,1-1 0 0 0,-1 1 0 0 0,1-1 0 0 0,0 1 0 0 0,0-1 0 0 0,0 0 0 0 0,0 1 0 0 0,0-1-1 0 0,1 0 1 0 0,-1-1 0 0 0,1 1 0 0 0,-1 0 0 0 0,1-1 0 0 0,0 1 0 0 0,-1-1 0 0 0,1 0 0 0 0,0 0 0 0 0,0 0 0 0 0,0 0 0 0 0,0-1 0 0 0,0 1 0 0 0,0-1 0 0 0,0 0 0 0 0,0 1 0 0 0,0-1 0 0 0,0-1-1 0 0,3 1-12 0 0,116-37-1881 0 0,-71-22-3642 0 0,-50 42 4359 0 0</inkml:trace>
  <inkml:trace contextRef="#ctx0" brushRef="#br0" timeOffset="62205.08">3445 668 2344 0 0,'16'-5'6231'0'0,"112"-23"-5459"0"0,-92 22-764 0 0,142-41-5584 0 0,-162 37 4105 0 0</inkml:trace>
  <inkml:trace contextRef="#ctx0" brushRef="#br0" timeOffset="62518.195">3275 355 1564 0 0,'-7'11'263'0'0,"0"1"0"0"0,1 1 1 0 0,1-1-1 0 0,0 1 0 0 0,0 0 0 0 0,1 0 0 0 0,1 0 0 0 0,0 1 0 0 0,1-1 0 0 0,0 1 1 0 0,1 0-1 0 0,1-1 0 0 0,0 1 0 0 0,1 0 0 0 0,1 2-263 0 0,3 10 162 0 0,2 0 0 0 0,1 0 1 0 0,1-1-1 0 0,1 0 0 0 0,1 0 0 0 0,1-1 0 0 0,1-1 0 0 0,1 0 0 0 0,1-1 0 0 0,1-1 1 0 0,2 0-1 0 0,-1-1 0 0 0,21 17-162 0 0,-12-14-600 0 0,0 0 1 0 0,2-1-1 0 0,1-2 0 0 0,1-1 1 0 0,0-2-1 0 0,24 11 600 0 0,-15-14-1153 0 0,-2-6 29 0 0</inkml:trace>
  <inkml:trace contextRef="#ctx0" brushRef="#br0" timeOffset="62765.84">4240 130 1164 0 0,'5'0'176'0'0,"0"1"0"0"0,0 1 0 0 0,-1-1-1 0 0,1 1 1 0 0,0-1 0 0 0,-1 1 0 0 0,1 1 0 0 0,-1-1 0 0 0,1 1-1 0 0,-1-1 1 0 0,0 1 0 0 0,0 0 0 0 0,-1 1 0 0 0,1-1 0 0 0,-1 1-1 0 0,1-1 1 0 0,-1 1 0 0 0,0 0 0 0 0,-1 1 0 0 0,1-1 0 0 0,-1 0-1 0 0,1 1 1 0 0,-1-1 0 0 0,0 1 0 0 0,-1 0-176 0 0,13 24 277 0 0,-1 0 0 0 0,-2 1 1 0 0,-1 0-1 0 0,-1 1 0 0 0,-2 0 1 0 0,-1 1-1 0 0,-2-1 0 0 0,0 1 0 0 0,-2 24-277 0 0,-2-34 11 0 0,-1 0-1 0 0,0 0 1 0 0,-2 0-1 0 0,0-1 1 0 0,-2 1-1 0 0,0-1 1 0 0,-2 0-1 0 0,0 0 0 0 0,-1-1 1 0 0,-1 0-1 0 0,-1 0 1 0 0,-1-1-1 0 0,-8 11-10 0 0,-3-1-675 0 0,0-1-1 0 0,-2-1 0 0 0,-1-1 1 0 0,-1-1-1 0 0,-1-1 0 0 0,-2-1 1 0 0,-21 13 675 0 0,-10 2-1278 0 0</inkml:trace>
  <inkml:trace contextRef="#ctx0" brushRef="#br0" timeOffset="63761.01">3726 548 1592 0 0,'-16'3'2600'0'0,"3"9"-2086"0"0,10-12-305 0 0,3 0 32 0 0,0 0-29 0 0,0 0 67 0 0,-14 24 293 0 0,47-14 634 0 0,180-7-970 0 0,-129-4-3110 0 0,-83 1 1809 0 0,-1 0-221 0 0</inkml:trace>
  <inkml:trace contextRef="#ctx0" brushRef="#br0" timeOffset="65010.231">221 1744 1404 0 0,'8'3'334'0'0,"18"2"-88"0"0,1-1 1 0 0,0-1-1 0 0,0-1 0 0 0,0-1 0 0 0,0-2 0 0 0,0 0 1 0 0,0-2-1 0 0,24-6-246 0 0,55-3 471 0 0,1113-93 2159 0 0,-204 44-2022 0 0,177-20 0 0 0,-674 18 834 0 0,-511 62-931 0 0,24-6-2319 0 0,-49 6-3400 0 0,-5 2 4062 0 0</inkml:trace>
  <inkml:trace contextRef="#ctx0" brushRef="#br0" timeOffset="66874.156">1249 2054 888 0 0,'13'0'641'0'0,"-7"0"4229"0"0,-4 1-4842 0 0,-1-1 0 0 0,1 0 0 0 0,-1 0 0 0 0,1 0 1 0 0,-1 1-1 0 0,1-1 0 0 0,0 1 0 0 0,-1 0 0 0 0,0-1 1 0 0,1 1-1 0 0,-1 0 0 0 0,1 0 0 0 0,-1-1 0 0 0,0 1 0 0 0,0 0 1 0 0,1 1-1 0 0,-1-1 0 0 0,0 0 0 0 0,0 0 0 0 0,0 0 1 0 0,0 1-1 0 0,0-1 0 0 0,-1 0 0 0 0,1 1 0 0 0,0-1 1 0 0,-1 1-1 0 0,1-1 0 0 0,-1 1 0 0 0,1-1 0 0 0,-1 1 1 0 0,0-1-1 0 0,1 1 0 0 0,-1 0 0 0 0,0-1 0 0 0,0 1 1 0 0,0-1-1 0 0,0 1 0 0 0,0 0 0 0 0,-1-1 0 0 0,1 1 1 0 0,-1-1-1 0 0,1 1 0 0 0,-1-1 0 0 0,1 1 0 0 0,-1 0-28 0 0,0 18 187 0 0,18 535 1139 0 0,1-165 648 0 0,-18-388-1930 0 0,5 1 110 0 0,-15-201-435 0 0,2 160 155 0 0,-1 0 0 0 0,-2 0-1 0 0,-2 1 1 0 0,-2 1 0 0 0,0 0 0 0 0,-3 1 0 0 0,-3-2 126 0 0,14 25-33 0 0,-1 1-1 0 0,0 0 1 0 0,-1 1 0 0 0,0 0 0 0 0,0 0 0 0 0,-1 1 0 0 0,0 0 0 0 0,-1 1-1 0 0,0 0 1 0 0,0 0 0 0 0,-1 1 0 0 0,0 1 0 0 0,0 0 0 0 0,-1 1-1 0 0,1 0 1 0 0,-1 1 0 0 0,0 0 0 0 0,-1 1 0 0 0,1 1 0 0 0,0 0 0 0 0,-10 0 33 0 0,1 2-16 0 0,1 0 0 0 0,0 1 0 0 0,0 2 0 0 0,0 0 0 0 0,0 1 1 0 0,1 1-1 0 0,-1 1 0 0 0,1 1 0 0 0,0 0 0 0 0,1 2 0 0 0,0 0 1 0 0,-7 5 15 0 0,16-8 1 0 0,0 1 1 0 0,0-1 0 0 0,1 2 0 0 0,0-1-1 0 0,0 1 1 0 0,1 1 0 0 0,0-1-1 0 0,1 1 1 0 0,0 1 0 0 0,0 0 0 0 0,1-1-1 0 0,0 2 1 0 0,0-1 0 0 0,1 1 0 0 0,1 0-1 0 0,0 0 1 0 0,0 0 0 0 0,1 1 0 0 0,1-1-1 0 0,0 1 1 0 0,0-1 0 0 0,1 1 0 0 0,1 2-2 0 0,1-6 12 0 0,0 0 0 0 0,0 0 0 0 0,1 0 0 0 0,0 0 0 0 0,0 0 0 0 0,1 0 0 0 0,0 0 0 0 0,1-1 0 0 0,-1 0 0 0 0,2 1 0 0 0,-1-1 0 0 0,1-1 0 0 0,0 1 0 0 0,0-1 0 0 0,0 0 0 0 0,1 0 0 0 0,0 0 0 0 0,1-1 0 0 0,-1 0 0 0 0,1 0 0 0 0,0-1 0 0 0,0 0 0 0 0,0 0 0 0 0,1 0-12 0 0,194 60-573 0 0,39-71-4980 0 0,-191-6 4321 0 0</inkml:trace>
  <inkml:trace contextRef="#ctx0" brushRef="#br0" timeOffset="67648.798">1665 2179 1556 0 0,'17'-7'4425'0'0,"-14"33"-3642"0"0,-67 270 424 0 0,36-19-93 0 0,28-269-1069 0 0,1 1-1 0 0,0-1 1 0 0,0 0-1 0 0,0 1 1 0 0,1-1-1 0 0,1 0 1 0 0,-1 0-1 0 0,1 0 1 0 0,0 0-1 0 0,1-1 1 0 0,0 1-1 0 0,0-1 1 0 0,1 0-1 0 0,0 0 1 0 0,0 0-1 0 0,0-1 1 0 0,1 0-1 0 0,0 0 1 0 0,0 0-1 0 0,1-1 1 0 0,0 0-1 0 0,0 0 0 0 0,0 0 1 0 0,0-1-1 0 0,1 0 1 0 0,-1-1-1 0 0,1 0 1 0 0,0 0-1 0 0,0 0 1 0 0,0-1-1 0 0,8 1-44 0 0,6 0-314 0 0,1 0 0 0 0,-1-2 0 0 0,1 0-1 0 0,0-2 1 0 0,-1 0 0 0 0,1-2 0 0 0,-1 0-1 0 0,0-2 1 0 0,18-5 314 0 0,48-32-4009 0 0,-67 24 2774 0 0</inkml:trace>
  <inkml:trace contextRef="#ctx0" brushRef="#br0" timeOffset="67912.693">1357 2532 2036 0 0,'4'0'680'0'0,"4"0"-56"0"0,15 1-100 0 0,-9-1-96 0 0,12 0 48 0 0,36-12 32 0 0,-22 8-115 0 0,2-2-69 0 0,1-2-228 0 0,5-1-104 0 0,0 0 0 0 0,2 0-412 0 0,-7-1-393 0 0,2-1-547 0 0,-4-2 40 0 0</inkml:trace>
  <inkml:trace contextRef="#ctx0" brushRef="#br0" timeOffset="68345.777">2392 1897 1484 0 0,'0'-1'118'0'0,"0"0"0"0"0,0 0 0 0 0,1 0 0 0 0,-1 0 0 0 0,0 0 0 0 0,0 1 0 0 0,1-1 0 0 0,-1 0 0 0 0,1 0 0 0 0,-1 0 0 0 0,1 0 0 0 0,-1 1 0 0 0,1-1 0 0 0,-1 0 0 0 0,1 1 0 0 0,0-1 0 0 0,-1 0 0 0 0,1 1 0 0 0,0-1 0 0 0,0 1 0 0 0,-1-1 0 0 0,1 1 0 0 0,0-1 0 0 0,0 1 0 0 0,0 0 0 0 0,0-1 0 0 0,0 1 0 0 0,0 0 0 0 0,-1 0 0 0 0,1-1 0 0 0,0 1 0 0 0,0 0 0 0 0,0 0 0 0 0,0 0 0 0 0,0 0 0 0 0,0 0 0 0 0,0 1 0 0 0,0-1 0 0 0,0 0 0 0 0,0 0 0 0 0,0 0 0 0 0,-1 1 0 0 0,1-1 0 0 0,0 1 0 0 0,0-1 0 0 0,0 1 0 0 0,0-1 0 0 0,-1 1 0 0 0,1-1 0 0 0,0 1-1 0 0,-1-1 1 0 0,1 1 0 0 0,0 0 0 0 0,-1 0 0 0 0,1-1 0 0 0,-1 1 0 0 0,1 0-118 0 0,67 454 616 0 0,-65-413-707 0 0,1 9-2837 0 0,-11-43 850 0 0,4-10 902 0 0</inkml:trace>
  <inkml:trace contextRef="#ctx0" brushRef="#br0" timeOffset="68841.7">2795 1931 1508 0 0,'-47'16'2950'0'0,"15"-1"-2555"0"0,1 1 1 0 0,1 1-1 0 0,1 2 1 0 0,0 1-1 0 0,1 2 1 0 0,1 0 0 0 0,2 2-1 0 0,0 1 1 0 0,1 0-1 0 0,2 2 1 0 0,-2 5-396 0 0,22-30 37 0 0,0 0-1 0 0,1 0 1 0 0,-1 0 0 0 0,0 0 0 0 0,1 0-1 0 0,0 1 1 0 0,0-1 0 0 0,0 0 0 0 0,0 1-1 0 0,0-1 1 0 0,0 1 0 0 0,0-1 0 0 0,1 1-1 0 0,-1-1 1 0 0,1 1 0 0 0,0-1 0 0 0,0 1-1 0 0,0 0 1 0 0,0-1 0 0 0,0 1 0 0 0,0-1-1 0 0,1 1 1 0 0,-1-1 0 0 0,1 1 0 0 0,0-1 0 0 0,0 1-1 0 0,0-1 1 0 0,0 1 0 0 0,0-1 0 0 0,0 0-1 0 0,1 0 1 0 0,-1 0 0 0 0,1 0 0 0 0,0 0-1 0 0,-1 0 1 0 0,1 0 0 0 0,0 0 0 0 0,0 0-1 0 0,0-1 1 0 0,0 1 0 0 0,1-1 0 0 0,-1 0-1 0 0,0 0 1 0 0,1 1 0 0 0,-1-1 0 0 0,0-1-1 0 0,2 2-36 0 0,125 26 516 0 0,-127-28-496 0 0,274 39-832 0 0,-264-32 882 0 0,-20 10-7602 0 0,3-16 6418 0 0</inkml:trace>
  <inkml:trace contextRef="#ctx0" brushRef="#br0" timeOffset="69930.296">4824 47 1228 0 0,'1'0'47'0'0,"0"-1"0"0"0,0 1 0 0 0,0-1 0 0 0,0 1 0 0 0,0 0 0 0 0,0-1 0 0 0,0 1-1 0 0,0 0 1 0 0,0 0 0 0 0,0 0 0 0 0,1 0 0 0 0,-1 0 0 0 0,0 0 0 0 0,0 0 0 0 0,0 0 0 0 0,0 1 0 0 0,0-1 0 0 0,0 0-1 0 0,0 1 1 0 0,0-1 0 0 0,0 0 0 0 0,0 1 0 0 0,0-1 0 0 0,0 1 0 0 0,0 0 0 0 0,0-1 0 0 0,0 1 0 0 0,-1 0 0 0 0,1-1 0 0 0,0 1-1 0 0,0 0 1 0 0,-1 0 0 0 0,1 0 0 0 0,0 0 0 0 0,-1 0 0 0 0,1 0 0 0 0,-1 0 0 0 0,0 0 0 0 0,1 0 0 0 0,-1 0 0 0 0,1 0 0 0 0,-1 0-1 0 0,0 0 1 0 0,0 0 0 0 0,0 0 0 0 0,0 0 0 0 0,0 0 0 0 0,0 0 0 0 0,0 1-47 0 0,4 21 371 0 0,31 214 1120 0 0,-9 1 1 0 0,-11 0 0 0 0,-15 194-1492 0 0,0-303 374 0 0,-20 169 61 0 0,-34 653 2132 0 0,22-460-495 0 0,12-525-3355 0 0,-19-111-8589 0 0,33 126 8634 0 0</inkml:trace>
  <inkml:trace contextRef="#ctx0" brushRef="#br0" timeOffset="71071.281">5330 2204 1372 0 0,'0'0'511'0'0,"0"0"-49"0"0,0 0 15 0 0,0 0 23 0 0,0 0-89 0 0,0 0-106 0 0,0 0-15 0 0,0 0-50 0 0,0 0-35 0 0,0 0 0 0 0,0 0 54 0 0,0 0-52 0 0,0 0-82 0 0,0 0 100 0 0,2 17 303 0 0,2-3-397 0 0,-1 1 0 0 0,-1 0 1 0 0,0 0-1 0 0,-1 0 0 0 0,-1 0 0 0 0,0 0 0 0 0,-1 0 1 0 0,-1 0-1 0 0,0-1 0 0 0,-3 10-131 0 0,-4 54 551 0 0,-12 256 1416 0 0,21-326-1963 0 0,1-1 0 0 0,0 0 0 0 0,0 1 0 0 0,1-1 0 0 0,-1 0 0 0 0,2 1 0 0 0,-1-1 0 0 0,1 0 0 0 0,0 0 0 0 0,0-1 0 0 0,1 1-1 0 0,0-1 1 0 0,0 0 0 0 0,1 0 0 0 0,-1 0 0 0 0,1 0 0 0 0,1-1 0 0 0,-1 0 0 0 0,1 0 0 0 0,0 0 0 0 0,0-1 0 0 0,0 0 0 0 0,0 0 0 0 0,1 0 0 0 0,0-1 0 0 0,0 0 0 0 0,0-1-1 0 0,0 1 1 0 0,0-1 0 0 0,0-1 0 0 0,7 2-4 0 0,-9-3-240 0 0,0 0 1 0 0,-1 0-1 0 0,1 0 0 0 0,0-1 0 0 0,-1 1 0 0 0,1-1 0 0 0,-1 0 0 0 0,1-1 0 0 0,-1 1 0 0 0,1-1 1 0 0,-1 0-1 0 0,0 0 0 0 0,0 0 0 0 0,0 0 0 0 0,0-1 0 0 0,0 0 0 0 0,-1 0 0 0 0,1 0 0 0 0,-1 0 1 0 0,1 0-1 0 0,-1-1 0 0 0,0 1 0 0 0,-1-1 0 0 0,1 0 0 0 0,-1 0 0 0 0,1 0 0 0 0,-1 0 1 0 0,0-1-1 0 0,1-3 240 0 0,1-15-1230 0 0</inkml:trace>
  <inkml:trace contextRef="#ctx0" brushRef="#br0" timeOffset="71337.903">5040 2556 2420 0 0,'-16'-7'3885'0'0,"26"6"-1806"0"0,8-1-2021 0 0,116-13 1008 0 0,47-5-1482 0 0,-3-11-4874 0 0,-147 22 4151 0 0,-5-1 20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3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1088 0 0,'4'0'1204'0'0,"0"0"-264"0"0,1-2-228 0 0,2 1-172 0 0,15-4-128 0 0,4-1-48 0 0,7 2-500 0 0,6-4-280 0 0,-7-1-340 0 0,9 3-524 0 0,6-3 36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3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1884 0 0,'8'1'1060'0'0,"-1"1"-160"0"0,-3-2-176 0 0,0 3-40 0 0,0-2-27 0 0,0 1-101 0 0,0-2-116 0 0,1 0-104 0 0,2 0-188 0 0,2 0-180 0 0,9 0-4 0 0,27-14-488 0 0,-18 2-228 0 0,6 2-565 0 0,3-1 65 0 0,0 5-108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89 1184 0 0,'0'0'579'0'0,"0"0"-79"0"0,0 0-64 0 0,-13 0 105 0 0,7 0 3904 0 0,-7-14-3885 0 0,13 12-530 0 0,0 2-6 0 0,0 0-14 0 0,0 0 55 0 0,0 0-6 0 0,0 0 7 0 0,0 0 6 0 0,0 0 3 0 0,0 0-60 0 0,0 0 16 0 0,0 0 4 0 0,0 0-47 0 0,0 0 49 0 0,0 0-11 0 0,3-6 5 0 0,0 1-32 0 0,1 1 0 0 0,0 0 1 0 0,0-1-1 0 0,0 2 0 0 0,0-1 1 0 0,1 0-1 0 0,0 1 0 0 0,0 0 1 0 0,0 0-1 0 0,0 1 0 0 0,0-1 1 0 0,0 1-1 0 0,1 0 0 0 0,-1 0 1 0 0,1 1-1 0 0,-1 0 0 0 0,1 0 1 0 0,0 0-1 0 0,3 0 1 0 0,-7 0 2 0 0,0-1 0 0 0,1 1-1 0 0,-1 0 1 0 0,0-1 0 0 0,1 1 0 0 0,-1 0 0 0 0,1 0-1 0 0,-1 1 1 0 0,1-1 0 0 0,-1 0 0 0 0,1 1-1 0 0,-1 0 1 0 0,1 0 0 0 0,0-1 0 0 0,-1 1 0 0 0,1 1-1 0 0,0-1 1 0 0,-1 0 0 0 0,1 1 0 0 0,-1-1-1 0 0,1 1 1 0 0,-1 0 0 0 0,1 0 0 0 0,-1 0 0 0 0,0 0-1 0 0,1 0 1 0 0,-1 1 0 0 0,0-1 0 0 0,0 0-1 0 0,0 1 1 0 0,0 0 0 0 0,0 0 0 0 0,0-1 0 0 0,0 1-1 0 0,0 0 1 0 0,-1 1 0 0 0,1-1 0 0 0,-1 0-1 0 0,0 0 1 0 0,0 1 0 0 0,1-1 0 0 0,-1 0 0 0 0,-1 1-1 0 0,1-1 1 0 0,0 1 0 0 0,-1-1 0 0 0,1 1-1 0 0,-1 0 1 0 0,0-1 0 0 0,0 1 0 0 0,0 2-2 0 0,-56 110-77 0 0,26-73 87 0 0,32-40-20 0 0,-1 0 1 0 0,0 1-1 0 0,1-1 0 0 0,-1 0 0 0 0,1 1 0 0 0,-1-1 0 0 0,1 0 1 0 0,0 0-1 0 0,0 0 0 0 0,0 0 0 0 0,0-1 0 0 0,1 1 1 0 0,-1-1-1 0 0,0 1 0 0 0,1-1 0 0 0,-1 0 0 0 0,1 0 0 0 0,-1 0 1 0 0,1 0-1 0 0,0 0 0 0 0,-1 0 0 0 0,1-1 0 0 0,0 1 1 0 0,-1-1-1 0 0,1 0 0 0 0,0 0 0 0 0,0 0 0 0 0,-1 0 1 0 0,3-1 9 0 0,7 4-3 0 0,-5-3 13 0 0,0 1 0 0 0,0 0 0 0 0,-1 0 0 0 0,1 1 0 0 0,-1 0 0 0 0,1 0 0 0 0,-1 0 0 0 0,1 1 0 0 0,-1 0 0 0 0,0 0 0 0 0,-1 1 0 0 0,1-1 0 0 0,0 1 0 0 0,-1 1 0 0 0,0-1 0 0 0,0 1 0 0 0,0 0 0 0 0,-1 0 0 0 0,1 0 0 0 0,-1 1 0 0 0,0-1 0 0 0,-1 1 0 0 0,0 0 0 0 0,1 0 0 0 0,-2 0 0 0 0,1 2-10 0 0,-8 2 57 0 0,0 0-1 0 0,-1-1 0 0 0,-1 0 0 0 0,1 0 0 0 0,-2 0 1 0 0,1-1-1 0 0,-1 0 0 0 0,0 0 0 0 0,-1-1 0 0 0,1 0 0 0 0,-2-1 1 0 0,1 0-1 0 0,-1 0 0 0 0,1-1 0 0 0,-2 0 0 0 0,1-1 0 0 0,0 0 1 0 0,-1 0-1 0 0,0-1 0 0 0,0-1-56 0 0,-33 10-384 0 0,43-11 231 0 0,-1-1 0 0 0,1 0 0 0 0,-1 0 1 0 0,1 1-1 0 0,-1-1 0 0 0,0 0 1 0 0,1 0-1 0 0,-1-1 0 0 0,1 1 0 0 0,-1 0 1 0 0,1 0-1 0 0,-1-1 0 0 0,1 1 1 0 0,-1-1-1 0 0,1 0 0 0 0,-1 1 0 0 0,1-1 1 0 0,0 0-1 0 0,-1 0 0 0 0,1 1 0 0 0,0-1 1 0 0,0 0-1 0 0,-1-1 0 0 0,1 1 1 0 0,0 0-1 0 0,0 0 0 0 0,0 0 0 0 0,0-1 1 0 0,1 1-1 0 0,-1 0 0 0 0,0-1 0 0 0,0 1 1 0 0,1 0-1 0 0,-1-1 0 0 0,1 1 1 0 0,-1-1-1 0 0,1 0 0 0 0,0 1 0 0 0,0-1 1 0 0,-1 1-1 0 0,1-2 153 0 0,2-12-1235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3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1700 0 0,'8'2'1180'0'0,"-3"-1"-208"0"0,1 1-96 0 0,-1-2-152 0 0,-2 0-87 0 0,1 1-101 0 0,-1-1-192 0 0,2 0-176 0 0,-2 0-12 0 0,0-1-788 0 0,2-1-781 0 0,-4-1 85 0 0,3-1 48 0 0,-4 1 76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3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1128 0 0,'4'1'3740'0'0,"10"22"-2366"0"0,-16-15-1306 0 0,-1 1 0 0 0,0-1 1 0 0,-1 0-1 0 0,0 0 0 0 0,0 0 0 0 0,-1-1 1 0 0,0 1-1 0 0,0-1 0 0 0,-1 0 1 0 0,0 0-1 0 0,0-1 0 0 0,0 0 0 0 0,-1 0 1 0 0,0-1-1 0 0,-1 2-68 0 0,-46 45 1102 0 0,54-53-1090 0 0,0 1 0 0 0,0 0 0 0 0,0-1-1 0 0,0 1 1 0 0,1-1 0 0 0,-1 1 0 0 0,0 0 0 0 0,0-1 0 0 0,0 1 0 0 0,0-1-1 0 0,1 1 1 0 0,-1 0 0 0 0,0-1 0 0 0,0 1 0 0 0,1 0 0 0 0,-1 0-1 0 0,0-1 1 0 0,0 1 0 0 0,1 0 0 0 0,-1-1 0 0 0,0 1 0 0 0,1 0-1 0 0,-1 0 1 0 0,1 0 0 0 0,-1-1-12 0 0,-43-44-645 0 0,43 44 571 0 0,13-29 174 0 0,-5 21-70 0 0,0 1 0 0 0,1 1-1 0 0,0-1 1 0 0,0 1 0 0 0,1 1-1 0 0,0-1 1 0 0,0 2 0 0 0,0-1-1 0 0,1 2 1 0 0,0-1 0 0 0,0 1-1 0 0,0 1 1 0 0,0 0 0 0 0,1 1-1 0 0,-1 0 1 0 0,1 0-1 0 0,0 2 1 0 0,-1-1 0 0 0,7 2-30 0 0,-15-1 4 0 0,-1 0 1 0 0,0 1 0 0 0,1-1-1 0 0,-1 1 1 0 0,0-1-1 0 0,1 1 1 0 0,-1 0 0 0 0,0 0-1 0 0,0 0 1 0 0,0 0-1 0 0,0 1 1 0 0,0-1 0 0 0,0 0-1 0 0,0 1 1 0 0,0-1-1 0 0,0 1 1 0 0,-1 0 0 0 0,1 0-1 0 0,-1 0 1 0 0,1 0-1 0 0,-1 0 1 0 0,0 0 0 0 0,0 0-1 0 0,1 0 1 0 0,-2 0-1 0 0,1 0 1 0 0,0 1 0 0 0,0-1-1 0 0,-1 0 1 0 0,1 1-1 0 0,-1-1 1 0 0,0 0 0 0 0,0 1-1 0 0,0-1 1 0 0,0 1-1 0 0,0-1 1 0 0,0 0 0 0 0,-1 3-5 0 0,-15 83 85 0 0,-44 38-49 0 0,59-123-33 0 0,0 0 0 0 0,0 0-1 0 0,0-1 1 0 0,1 1 0 0 0,-1 0-1 0 0,1 0 1 0 0,-1 0-1 0 0,1 0 1 0 0,0 0 0 0 0,0-1-1 0 0,0 1 1 0 0,0 0 0 0 0,1 0-1 0 0,-1 0 1 0 0,1 0-1 0 0,0 0 1 0 0,0-1 0 0 0,0 1-1 0 0,0 0 1 0 0,0-1 0 0 0,1 1-1 0 0,-1-1 1 0 0,1 1 0 0 0,-1-1-1 0 0,1 0 1 0 0,0 1-1 0 0,0-1 1 0 0,0 0 0 0 0,0 0-1 0 0,1 0 1 0 0,-1-1 0 0 0,0 1-1 0 0,1-1 1 0 0,-1 1-1 0 0,1-1 1 0 0,-1 0 0 0 0,1 0-1 0 0,0 0 1 0 0,2 1-3 0 0,15 11-5 0 0,-15-9 19 0 0,1-1-7 0 0,0 0 0 0 0,0 0 0 0 0,-1 1-1 0 0,1 0 1 0 0,-1 0 0 0 0,0 0 0 0 0,-1 0 0 0 0,1 1 0 0 0,-1 0 0 0 0,1 0 0 0 0,-2 0 0 0 0,1 1 0 0 0,0 0 0 0 0,-1-1 0 0 0,0 1 0 0 0,-1 0 0 0 0,1 0 0 0 0,-1 0 0 0 0,0 1 0 0 0,-1-1 0 0 0,1 5-7 0 0,-6-2 15 0 0,-1-1 0 0 0,-1 1 1 0 0,0-1-1 0 0,0-1 0 0 0,0 1 0 0 0,-1-1 1 0 0,0 0-1 0 0,-1 0 0 0 0,0-1 1 0 0,0 0-1 0 0,0 0 0 0 0,0-1 0 0 0,-1 0 1 0 0,0-1-1 0 0,0 0 0 0 0,0 0 0 0 0,-1-1 1 0 0,1 0-1 0 0,-1-1 0 0 0,1 0 1 0 0,-2 0-16 0 0,-6 3-157 0 0,-83 23 157 0 0,34-20-3202 0 0,70-40-309 0 0,13 16 2253 0 0</inkml:trace>
  <inkml:trace contextRef="#ctx0" brushRef="#br0" timeOffset="234.686">493 662 1392 0 0,'-16'18'616'0'0,"0"2"40"0"0,0-2-72 0 0,-2 0-164 0 0,1 1 72 0 0,-3 1-68 0 0,3-1-72 0 0,1-2-12 0 0,3-4-27 0 0,0-2-137 0 0,4-1-56 0 0,4-2-12 0 0,-2-5-420 0 0,3-2-497 0 0,4-1 57 0 0,0 0 52 0 0,-8-12 36 0 0,9 5-824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3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 1964 0 0,'-18'-1'4099'0'0,"29"-1"-2020"0"0,24-1-1182 0 0,-30 3-859 0 0,0 0 1 0 0,0 1-1 0 0,-1-1 0 0 0,1 1 1 0 0,0 0-1 0 0,-1 1 0 0 0,1-1 1 0 0,0 1-1 0 0,-1 0 1 0 0,0 0-1 0 0,1 0 0 0 0,-1 0 1 0 0,0 1-1 0 0,0 0 0 0 0,0 0 1 0 0,-1 0-1 0 0,1 0 1 0 0,-1 1-1 0 0,1-1 0 0 0,-1 1 1 0 0,0 0-1 0 0,-1 0 0 0 0,1 0 1 0 0,-1 0-1 0 0,0 0 1 0 0,0 1-1 0 0,0-1 0 0 0,0 1 1 0 0,-1-1-1 0 0,1 1 0 0 0,-1 0 1 0 0,-1 0-1 0 0,1-1 1 0 0,-1 1-1 0 0,1 0 0 0 0,-1 0 1 0 0,-1 0-1 0 0,1 0 0 0 0,-1-1 1 0 0,0 1-1 0 0,0 0 1 0 0,0-1-1 0 0,-2 5-38 0 0,-82 174 650 0 0,33-89-393 0 0,50-93-268 0 0,1 1 1 0 0,0 0-1 0 0,0 0 1 0 0,0-1 0 0 0,0 1-1 0 0,0 0 1 0 0,1 0-1 0 0,-1 0 1 0 0,1 0-1 0 0,-1 0 1 0 0,1 0 0 0 0,0 0-1 0 0,0 0 1 0 0,-1 0-1 0 0,1 0 1 0 0,1 0-1 0 0,-1 0 1 0 0,0 0 0 0 0,0 1-1 0 0,1-1 1 0 0,-1 0-1 0 0,1-1 1 0 0,0 1-1 0 0,0 0 1 0 0,-1 0 0 0 0,1 0-1 0 0,0 0 1 0 0,1-1-1 0 0,-1 1 1 0 0,0 0-1 0 0,0-1 1 0 0,1 1 0 0 0,-1-1-1 0 0,1 1 1 0 0,-1-1-1 0 0,1 0 1 0 0,0 0-1 0 0,-1 0 1 0 0,1 0 0 0 0,0 0-1 0 0,0 0 1 0 0,0 0-1 0 0,0 0 1 0 0,0-1-1 0 0,0 1 1 0 0,0-1 0 0 0,0 1-1 0 0,0-1 1 0 0,0 0-1 0 0,0 0 1 0 0,0 0-1 0 0,0 0 1 0 0,0 0 0 0 0,0-1-1 0 0,0 1 1 0 0,1-1 10 0 0,168-25-3871 0 0,19-16-695 0 0,-150 33 3295 0 0</inkml:trace>
  <inkml:trace contextRef="#ctx0" brushRef="#br0" timeOffset="247.622">583 484 1372 0 0,'-18'21'952'0'0,"-1"-3"-204"0"0,0 2-136 0 0,-1 1-48 0 0,3-3-176 0 0,-2 3 88 0 0,-1-3-107 0 0,9 0-177 0 0,0 0-72 0 0,0-2-96 0 0,1 2 0 0 0,5-10-577 0 0,1-2-595 0 0,-1-2-168 0 0,0-4 156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3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22 1872 0 0,'-1'-1'130'0'0,"1"2"-20"0"0,-1 0 1 0 0,1 0 0 0 0,-1 0 0 0 0,0 0-1 0 0,1-1 1 0 0,-1 1 0 0 0,0 0 0 0 0,1 0-1 0 0,-1-1 1 0 0,0 1 0 0 0,0-1-1 0 0,0 1 1 0 0,0-1 0 0 0,0 1 0 0 0,0-1-1 0 0,0 1 1 0 0,0-1 0 0 0,0 0 0 0 0,0 1-1 0 0,0-1 1 0 0,0 0 0 0 0,0 0 0 0 0,0 0-1 0 0,0 0 1 0 0,0 0 0 0 0,0 0 0 0 0,0 0-1 0 0,0 0 1 0 0,0 0 0 0 0,0 0 0 0 0,0-1-1 0 0,0 1 1 0 0,0 0 0 0 0,0-1 0 0 0,0 1-1 0 0,0-1 1 0 0,0 1 0 0 0,1-1 0 0 0,-1 1-1 0 0,0-1 1 0 0,0 1 0 0 0,0-1 0 0 0,1 0-1 0 0,-1 0 1 0 0,0 0 0 0 0,1 1-1 0 0,-1-1 1 0 0,0 0 0 0 0,1 0 0 0 0,-1 0-1 0 0,1 0 1 0 0,0 0 0 0 0,-1 0 0 0 0,1 0-1 0 0,0 0 1 0 0,-1 0 0 0 0,1 0 0 0 0,0 0-1 0 0,0 0 1 0 0,0 0 0 0 0,0 0 0 0 0,0 0-1 0 0,0 0 1 0 0,0 0 0 0 0,0 0 0 0 0,1 0-1 0 0,-1 0 1 0 0,0 0 0 0 0,1 0 0 0 0,-1 0-111 0 0,-1 35 245 0 0,1 1 0 0 0,2 0 1 0 0,1-1-1 0 0,2 1 1 0 0,2-1-1 0 0,0 0 1 0 0,5 5-246 0 0,-8-20 14 0 0,19 61-500 0 0,7 32-2032 0 0,-22-40-2606 0 0,-8-70 3830 0 0</inkml:trace>
  <inkml:trace contextRef="#ctx0" brushRef="#br0" timeOffset="218.12">368 383 948 0 0,'-60'81'2895'0'0,"-55"76"488"0"0,12 4-3454 0 0,94-151-4056 0 0,11-17 2759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2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35 948 0 0,'7'-34'4720'0'0,"-6"37"-2582"0"0,3 15-2018 0 0,163 614 2576 0 0,-167-631-2685 0 0,1 3-250 0 0,1 0 0 0 0,-1 1 1 0 0,0-1-1 0 0,0 0 0 0 0,-1 1 1 0 0,1-1-1 0 0,-1 1 0 0 0,0-1 1 0 0,0 1-1 0 0,0-1 0 0 0,-1 1 1 0 0,0-1-1 0 0,0 1 0 0 0,0-1 1 0 0,0 0-1 0 0,0 0 0 0 0,-1 1 1 0 0,0-1-1 0 0,-1 2 239 0 0,-6-16-2428 0 0,4-5 970 0 0</inkml:trace>
  <inkml:trace contextRef="#ctx0" brushRef="#br0" timeOffset="406.555">602 79 856 0 0,'-28'6'4677'0'0,"-18"30"-4047"0"0,35-27-92 0 0,-41 34 544 0 0,2 2 0 0 0,2 3 0 0 0,2 1 1 0 0,-23 34-1083 0 0,23 20 1162 0 0,48-99-1147 0 0,0 0-1 0 0,1 0 1 0 0,0-1 0 0 0,0 1 0 0 0,0 0-1 0 0,0-1 1 0 0,1 0 0 0 0,-1 0 0 0 0,1 0-1 0 0,0 0 1 0 0,0-1 0 0 0,0 1 0 0 0,0-1-1 0 0,0 0 1 0 0,1 0 0 0 0,-1-1 0 0 0,1 1-1 0 0,-1-1 1 0 0,1 0 0 0 0,-1 0 0 0 0,1 0-1 0 0,0-1 1 0 0,-1 0 0 0 0,1 0 0 0 0,3 0-15 0 0,-8 0-4 0 0,264 12-5893 0 0,-237-12 4621 0 0,62-18-1602 0 0,-60 6 1356 0 0</inkml:trace>
  <inkml:trace contextRef="#ctx0" brushRef="#br0" timeOffset="654.356">904 307 1280 0 0,'7'-1'4221'0'0,"16"-1"-3026"0"0,257-1-941 0 0,-157 4-4661 0 0,-101-1 3132 0 0</inkml:trace>
  <inkml:trace contextRef="#ctx0" brushRef="#br0" timeOffset="904.703">920 484 1196 0 0,'5'6'1044'0'0,"8"3"-100"0"0,3-2-80 0 0,6-1-112 0 0,5 2-164 0 0,7-4-15 0 0,4-1-81 0 0,-15-3-244 0 0,4 0-220 0 0,11 0-76 0 0,47-13 8 0 0,-32 8-512 0 0,-2-7-325 0 0,4 2-499 0 0,-3-7 48 0 0,1 5-8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1360 0 0,'35'1'3374'0'0,"39"64"-1937"0"0,-36-10-1005 0 0,-3 2 0 0 0,-2 1 0 0 0,-3 1 0 0 0,-2 2-1 0 0,-3 1 1 0 0,-3 0 0 0 0,12 57-432 0 0,-12-47 449 0 0,-4 0 0 0 0,-3 1 0 0 0,-3 0 1 0 0,-3 1-1 0 0,-2 62-449 0 0,-33 55 620 0 0,19-158-589 0 0,-2 0-1 0 0,-1 0 0 0 0,-2 0 0 0 0,-1-1 1 0 0,-1-1-1 0 0,-2-1 0 0 0,-1 0 0 0 0,-2-1 0 0 0,0 0 1 0 0,-2-2-1 0 0,-1-1 0 0 0,-15 14-30 0 0,-48 9-3627 0 0,82-50 3442 0 0,-1 0 0 0 0,1-1 0 0 0,0 0 0 0 0,0 1 0 0 0,0-1 0 0 0,0-1 0 0 0,0 1 0 0 0,0 0 0 0 0,1-1 0 0 0,-1 1 0 0 0,1-1 0 0 0,0 0 0 0 0,0 0 0 0 0,0 0 0 0 0,0 0 0 0 0,0 0-1 0 0,0 0 1 0 0,1 0 0 0 0,0-1 0 0 0,-1 1 0 0 0,1-1 0 0 0,0 1 0 0 0,1-1 0 0 0,-1 1 0 0 0,1-1 0 0 0,0 1 0 0 0,-1-1 0 0 0,2 1 0 0 0,-1-1 0 0 0,0-2 185 0 0,-1-32-1197 0 0</inkml:trace>
  <inkml:trace contextRef="#ctx0" brushRef="#br0" timeOffset="262.902">1050 1694 2356 0 0,'-7'31'896'0'0,"-5"4"-80"0"0,-4-2-92 0 0,-10-2-136 0 0,-4 4 1 0 0,-7-4-161 0 0,0-1 12 0 0,-5-6-144 0 0,1 0-108 0 0,-2-4-184 0 0,-4-5 0 0 0,7-5-292 0 0,0-4-172 0 0,3-4-360 0 0,21-2-485 0 0,-24-23-47 0 0,23-1 56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2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1556 0 0,'11'29'2748'0'0,"4"31"-2085"0"0,-2 0 0 0 0,-4 1-1 0 0,-1 0 1 0 0,-4 1 0 0 0,-2 0 0 0 0,-3-1-1 0 0,-3 7-662 0 0,2 57 735 0 0,2-97-547 0 0,-2 41 252 0 0,4-1 0 0 0,2 0-1 0 0,4 0 1 0 0,13 59-440 0 0,-19-123 45 0 0,0 0 0 0 0,0 1 0 0 0,0-1 0 0 0,0 0 0 0 0,1 0 0 0 0,-1 0 0 0 0,1-1 0 0 0,0 1 0 0 0,0-1 0 0 0,1 1 0 0 0,-1-1 0 0 0,1 0 0 0 0,-1 0 0 0 0,1 0 0 0 0,0-1 0 0 0,0 0 0 0 0,0 1 0 0 0,0-1 0 0 0,1-1 0 0 0,-1 1 0 0 0,0-1 0 0 0,1 1 0 0 0,0-1 0 0 0,-1 0 0 0 0,1-1 0 0 0,-1 1 0 0 0,1-1 0 0 0,0 0 0 0 0,0 0-45 0 0,134-12 480 0 0,-129 11-480 0 0,371-82-2302 0 0,-357 58-2526 0 0,-24 23 3476 0 0,-4-1-80 0 0,-14-16-8 0 0</inkml:trace>
  <inkml:trace contextRef="#ctx0" brushRef="#br0" timeOffset="345.736">98 844 1152 0 0,'6'-15'6624'0'0,"79"-4"-5731"0"0,-83 19-662 0 0,517-52 591 0 0,-520 52-914 0 0,0 0 1 0 0,0-1 0 0 0,1 1 0 0 0,-1 0 0 0 0,1-1 0 0 0,-1 1 0 0 0,0-1 0 0 0,1 1 0 0 0,-1 0 0 0 0,1-1 0 0 0,-1 1 0 0 0,1-1 0 0 0,-1 0 0 0 0,1 1-1 0 0,-1-1 1 0 0,1 1 0 0 0,-1-1 0 0 0,1 0 0 0 0,0 1 0 0 0,-1-1 0 0 0,1 0 0 0 0,0 1 0 0 0,0-1 0 0 0,0 0 0 0 0,-1 0 0 0 0,1 1 0 0 0,0-1 0 0 0,0 0-1 0 0,0 0 1 0 0,0 1 0 0 0,0-1 0 0 0,0 0 0 0 0,1 0 0 0 0,-1 1 0 0 0,0-1 0 0 0,0 0 0 0 0,0 1 0 0 0,1-1 0 0 0,-1 0 0 0 0,0 1 0 0 0,1-1-1 0 0,-1 0 1 0 0,1 1 0 0 0,-1-1 0 0 0,0 1 0 0 0,1-1 0 0 0,-1 0 0 0 0,1 1 0 0 0,0-1 0 0 0,-1 1 0 0 0,1 0 0 0 0,-1-1 0 0 0,1 1 0 0 0,0-1 0 0 0,-1 1-1 0 0,1 0 1 0 0,0 0 0 0 0,-1-1 0 0 0,1 1 0 0 0,0 0 0 0 0,0 0 0 0 0,-1 0 0 0 0,1 0 0 0 0,0 0 0 0 0,0 0 0 0 0,-1 0 0 0 0,1 0 91 0 0,-17-13-1240 0 0</inkml:trace>
  <inkml:trace contextRef="#ctx0" brushRef="#br0" timeOffset="611.665">106 265 2312 0 0,'23'-7'3399'0'0,"4"-1"-2923"0"0,298-13 2194 0 0,-107 19-3894 0 0,-125 15-95 0 0,-47-3-1952 0 0,-39-9 1952 0 0</inkml:trace>
  <inkml:trace contextRef="#ctx0" brushRef="#br0" timeOffset="1138.069">2201 349 1544 0 0,'-55'20'3558'0'0,"27"3"-3067"0"0,1 1 0 0 0,1 1 1 0 0,2 1-1 0 0,0 2 0 0 0,1 0 1 0 0,2 1-1 0 0,-14 27-491 0 0,5-10 344 0 0,-14 18-87 0 0,1 2-163 0 0,-3-1 1 0 0,-2-2-1 0 0,-4-3 1 0 0,-50 46-95 0 0,21-62-3673 0 0,51-58 1004 0 0,15-3 1423 0 0</inkml:trace>
  <inkml:trace contextRef="#ctx0" brushRef="#br0" timeOffset="1430.759">1548 508 1024 0 0,'2'-13'2496'0'0,"-2"12"-2398"0"0,0 0 0 0 0,0 1 0 0 0,0-1 0 0 0,0 0 0 0 0,0 1 0 0 0,0-1 0 0 0,0 0 0 0 0,0 1 0 0 0,0-1 0 0 0,0 0 0 0 0,0 1-1 0 0,0-1 1 0 0,0 0 0 0 0,1 1 0 0 0,-1-1 0 0 0,0 0 0 0 0,0 1 0 0 0,1-1 0 0 0,-1 0 0 0 0,0 1 0 0 0,1-1 0 0 0,-1 1 0 0 0,1-1 0 0 0,-1 1 0 0 0,1-1 0 0 0,-1 1 0 0 0,1-1 0 0 0,-1 1 0 0 0,1 0 0 0 0,0-1-1 0 0,-1 1 1 0 0,1 0 0 0 0,-1-1 0 0 0,1 1 0 0 0,0 0 0 0 0,-1 0 0 0 0,1-1 0 0 0,0 1 0 0 0,0 0 0 0 0,-1 0 0 0 0,1 0 0 0 0,0 0 0 0 0,-1 0 0 0 0,1 0 0 0 0,0 0 0 0 0,-1 0 0 0 0,1 0 0 0 0,0 1-1 0 0,-1-1 1 0 0,1 0 0 0 0,0 0 0 0 0,-1 1 0 0 0,1-1 0 0 0,0 0 0 0 0,-1 1 0 0 0,1-1 0 0 0,-1 0 0 0 0,1 1 0 0 0,-1-1 0 0 0,1 1-98 0 0,52 29 163 0 0,-2 2-1 0 0,-1 3 1 0 0,-2 2 0 0 0,-2 1 0 0 0,-1 3-1 0 0,-2 2 1 0 0,-2 1 0 0 0,0 4-163 0 0,75 119-2794 0 0,-109-159 1994 0 0,4 5-3387 0 0,-11-13 3061 0 0</inkml:trace>
  <inkml:trace contextRef="#ctx0" brushRef="#br0" timeOffset="3002.749">1170 1 888 0 0,'-18'17'376'0'0,"0"1"-1"0"0,1 1 1 0 0,1 0 0 0 0,0 1-1 0 0,2 1 1 0 0,0 1 0 0 0,2 0-1 0 0,0 0 1 0 0,2 1-1 0 0,0 1 1 0 0,2-1 0 0 0,0 2-1 0 0,2-1 1 0 0,0 1 0 0 0,2 0-1 0 0,1 0 1 0 0,1 0 0 0 0,1 0-1 0 0,1 1 1 0 0,2 1-376 0 0,-2 3 144 0 0,1-1 0 0 0,2 1 1 0 0,1 0-1 0 0,1-1 1 0 0,2 0-1 0 0,1 0 0 0 0,1-1 1 0 0,3 5-145 0 0,18 39-131 0 0,4-1 1 0 0,2-2 0 0 0,4-2 0 0 0,2-1 0 0 0,3-2 0 0 0,3-3 0 0 0,2-1 0 0 0,3-3 0 0 0,3-2-1 0 0,2-3 1 0 0,2-2 0 0 0,2-2 0 0 0,5-2 130 0 0,-34-24-694 0 0,0-1 1 0 0,1-2-1 0 0,1-1 1 0 0,0-2-1 0 0,1-1 1 0 0,1-2-1 0 0,15 3 694 0 0,20-3-1249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2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 1700 0 0,'-6'-31'3915'0'0,"1"50"-1833"0"0,70 536 734 0 0,-65-547-2861 0 0,1-4-154 0 0,0 0 1 0 0,0 0 0 0 0,0 1-1 0 0,-1-1 1 0 0,1 0 0 0 0,-1 0 0 0 0,-1 1-1 0 0,1-1 1 0 0,0 0 0 0 0,-1 1-1 0 0,0-1 1 0 0,0 0 0 0 0,0 0 0 0 0,-1 0-1 0 0,1 0 1 0 0,-1 0 0 0 0,0 0-1 0 0,0 0 1 0 0,0 0 0 0 0,-1-1 0 0 0,1 1-1 0 0,-3 1 199 0 0,-6-6-2675 0 0,5-3 1409 0 0</inkml:trace>
  <inkml:trace contextRef="#ctx0" brushRef="#br0" timeOffset="344.283">67 440 2976 0 0,'134'-112'5157'0'0,"89"-29"-2630"0"0,-81 68-3190 0 0,-217 87-5125 0 0,30-9 3937 0 0,16 2 429 0 0</inkml:trace>
  <inkml:trace contextRef="#ctx0" brushRef="#br0" timeOffset="595.16">99 338 1520 0 0,'241'113'7402'0'0,"-103"-59"-6042"0"0,-92-33-1285 0 0,108 54-598 0 0,-64-12-2993 0 0,-70-37-712 0 0,-20-25 3054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1272 0 0,'3'3'1140'0'0,"-5"0"-184"0"0,1 0-204 0 0,-1 0-60 0 0,0 2-148 0 0,-1-2-167 0 0,-2 3-245 0 0,5-2-24 0 0,-4 1-576 0 0,0-1-613 0 0,1-1-191 0 0,0 3 28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4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1416 0 0,'0'3'1300'0'0,"1"0"-236"0"0,-1-1-292 0 0,0-1-252 0 0,2-1-240 0 0,-2-1-192 0 0,5-2-7 0 0,-4 0-850 0 0,3 1-419 0 0,0-1 44 0 0,0-1 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2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1 515 976 0 0,'0'0'386'0'0,"0"0"24"0"0,-1 4-106 0 0,2 6-174 0 0,0 1 0 0 0,1-1 1 0 0,0 0-1 0 0,0 0 0 0 0,1 0 0 0 0,1-1 0 0 0,-1 1 0 0 0,2-1 0 0 0,-1 0 0 0 0,1 0 0 0 0,1 0 0 0 0,-1 0 1 0 0,1-1-1 0 0,2 1-130 0 0,11 21 377 0 0,103 142 2396 0 0,-86-205-1718 0 0,217-355 266 0 0,-242 364-1009 0 0,-8 16-1959 0 0,-2 12-3078 0 0,-1-2 3325 0 0</inkml:trace>
  <inkml:trace contextRef="#ctx0" brushRef="#br0" timeOffset="1032.133">787 562 976 0 0,'-44'-9'2542'0'0,"33"12"-2454"0"0,-1 1 1 0 0,1 0-1 0 0,0 0 1 0 0,0 1 0 0 0,1 1-1 0 0,-1 0 1 0 0,1 0 0 0 0,0 1-1 0 0,1 0 1 0 0,-1 1-1 0 0,1 0 1 0 0,1 0 0 0 0,0 1-1 0 0,0 0 1 0 0,1 1-1 0 0,0-1 1 0 0,0 2 0 0 0,1-1-1 0 0,1 0 1 0 0,-1 1-1 0 0,2 0 1 0 0,0 1 0 0 0,0-1-1 0 0,1 0 1 0 0,0 1-1 0 0,1 0 1 0 0,0 0 0 0 0,1 0-1 0 0,1 1-88 0 0,2-10 25 0 0,0 0-1 0 0,1 0 0 0 0,-1-1 1 0 0,1 1-1 0 0,0 0 0 0 0,0-1 1 0 0,0 0-1 0 0,0 0 0 0 0,0 0 1 0 0,1 0-1 0 0,-1 0 0 0 0,1-1 1 0 0,-1 1-1 0 0,1-1 1 0 0,0 0-1 0 0,-1 0 0 0 0,1 0 1 0 0,0-1-1 0 0,0 1 0 0 0,0-1 1 0 0,-1 0-1 0 0,1 0 0 0 0,0 0 1 0 0,0 0-1 0 0,0-1 0 0 0,3-1-24 0 0,-6 2 14 0 0,11-2 3 0 0,0 0 0 0 0,-1-2 0 0 0,0 1 0 0 0,0-1 1 0 0,0-1-1 0 0,0 0 0 0 0,0-1 0 0 0,-1 0 0 0 0,0 0 0 0 0,0-1 0 0 0,-1 0 0 0 0,0-1 0 0 0,0 0 1 0 0,-1-1-1 0 0,0 0 0 0 0,0 0 0 0 0,-1 0 0 0 0,1-3-17 0 0,-11 8 343 0 0,-15 32-443 0 0,16-25 107 0 0,0 1 1 0 0,1-1 0 0 0,-1 0 0 0 0,1 1 0 0 0,0-1 0 0 0,0 1-1 0 0,1-1 1 0 0,-1 1 0 0 0,1 0 0 0 0,-1-1 0 0 0,1 1 0 0 0,0 0-1 0 0,1-1 1 0 0,-1 1 0 0 0,1-1 0 0 0,-1 1 0 0 0,1 0-1 0 0,0-1 1 0 0,0 0 0 0 0,1 1 0 0 0,-1-1 0 0 0,1 0 0 0 0,-1 1-1 0 0,1-1 1 0 0,0 0 0 0 0,1 0 0 0 0,-1 0 0 0 0,0-1 0 0 0,1 1-1 0 0,-1 0 1 0 0,1-1 0 0 0,0 0 0 0 0,0 0 0 0 0,0 0-1 0 0,0 0 1 0 0,0 0 0 0 0,1 0 0 0 0,-1-1 0 0 0,0 0 0 0 0,1 1-1 0 0,0-1-7 0 0,4 1-13 0 0,0 0 1 0 0,0-1-1 0 0,0 0 0 0 0,0 0 0 0 0,0-1 0 0 0,0 0 0 0 0,0-1 0 0 0,0 1 0 0 0,0-1 0 0 0,0-1 1 0 0,0 0-1 0 0,0 0 0 0 0,0 0 0 0 0,-1-1 0 0 0,1 0 0 0 0,-1-1 0 0 0,0 1 0 0 0,0-2 0 0 0,0 1 1 0 0,-1-1-1 0 0,1 0 0 0 0,-1 0 0 0 0,0 0 0 0 0,0-1 0 0 0,-1 0 0 0 0,0 0 0 0 0,0-1 0 0 0,0 1 1 0 0,-1-1-1 0 0,0 0 0 0 0,0-1 0 0 0,-1 1 0 0 0,0 0 0 0 0,0-1 0 0 0,-1 0 0 0 0,0 0 0 0 0,0 0 1 0 0,-1 1-1 0 0,1-4 13 0 0,-2-32-29 0 0,-2 32 7 0 0,1 1 0 0 0,-1-1 1 0 0,2 0-1 0 0,0 0 0 0 0,0 0 0 0 0,1 1 1 0 0,0-1-1 0 0,0 0 0 0 0,2 1 0 0 0,-1-1 1 0 0,1 1-1 0 0,1 0 0 0 0,0 0 0 0 0,0 0 1 0 0,1 0-1 0 0,0 1 0 0 0,1-1 0 0 0,0 1 1 0 0,0 1-1 0 0,1-1 0 0 0,0 1 0 0 0,0 0 1 0 0,1 1-1 0 0,0 0 0 0 0,1 0 0 0 0,-1 1 1 0 0,2-1 21 0 0,-7 7-7 0 0,0-1 1 0 0,0 0-1 0 0,0 1 1 0 0,0 0 0 0 0,0 0-1 0 0,0 0 1 0 0,0 0-1 0 0,0 0 1 0 0,0 0-1 0 0,0 1 1 0 0,0 0 0 0 0,-1-1-1 0 0,1 1 1 0 0,0 0-1 0 0,0 1 1 0 0,0-1 0 0 0,-1 0-1 0 0,1 1 1 0 0,-1-1-1 0 0,1 1 1 0 0,-1 0-1 0 0,1 0 1 0 0,-1 0 0 0 0,0 0-1 0 0,0 0 1 0 0,0 1-1 0 0,0-1 1 0 0,-1 0 0 0 0,1 1-1 0 0,0 0 1 0 0,-1-1-1 0 0,0 1 1 0 0,0 0 0 0 0,0 0-1 0 0,0-1 1 0 0,0 1-1 0 0,0 1 7 0 0,30 114 284 0 0,-26-55-191 0 0,27 83 354 0 0,-27-144-456 0 0,-1-1 1 0 0,1 1-1 0 0,0-1 0 0 0,0 0 0 0 0,0 0 0 0 0,0-1 0 0 0,0 1 0 0 0,0-1 0 0 0,0 0 0 0 0,0 0 1 0 0,0-1-1 0 0,0 1 0 0 0,0-1 0 0 0,-1-1 0 0 0,1 1 0 0 0,0 0 0 0 0,0-1 0 0 0,-1 0 0 0 0,1 0 1 0 0,-1-1-1 0 0,0 1 0 0 0,1-1 0 0 0,-1 0 0 0 0,0 0 0 0 0,-1 0 0 0 0,1 0 0 0 0,2-4 9 0 0,18-8-142 0 0,-2-1 0 0 0,1-2 0 0 0,-2 0-1 0 0,-1-1 1 0 0,0-1 0 0 0,-1-1 0 0 0,-1-1-1 0 0,-2-1 1 0 0,10-15 142 0 0,-23-1 3646 0 0,-21 130-3346 0 0,54 36-95 0 0,-9-61-3606 0 0,-26-64 604 0 0,-4-6 1383 0 0</inkml:trace>
  <inkml:trace contextRef="#ctx0" brushRef="#br0" timeOffset="1314.524">1651 244 1756 0 0,'-45'-53'6863'0'0,"55"80"-11946"0"0,1-12 3987 0 0</inkml:trace>
  <inkml:trace contextRef="#ctx0" brushRef="#br0" timeOffset="2363.729">2113 506 1832 0 0,'10'-17'3574'0'0,"-47"15"-2885"0"0,22 4-639 0 0,0 2 1 0 0,0 0-1 0 0,1 0 0 0 0,0 2 0 0 0,-1 0 1 0 0,2 0-1 0 0,-1 1 0 0 0,1 1 0 0 0,0 0 0 0 0,0 1 1 0 0,1 0-1 0 0,1 1 0 0 0,-1 1 0 0 0,1 0 1 0 0,-1 3-51 0 0,-27 74 658 0 0,41-86-665 0 0,0 0 0 0 0,0 1 0 0 0,1-1 0 0 0,-1 0 0 0 0,1-1 0 0 0,-1 1 0 0 0,1 0 0 0 0,-1-1 0 0 0,1 1 0 0 0,0-1 0 0 0,0 0 0 0 0,0 0 0 0 0,0 0 0 0 0,0 0 0 0 0,0-1 0 0 0,0 1 0 0 0,0-1 0 0 0,0 0 0 0 0,0 0 0 0 0,0 0 0 0 0,0 0 0 0 0,0 0 0 0 0,0-1 0 0 0,0 1 0 0 0,0-1 0 0 0,0 0 0 0 0,0 0 0 0 0,1 0 7 0 0,135-64-610 0 0,-94 148 1293 0 0,-39-76-745 0 0,-1 0-1 0 0,2 0 1 0 0,-1 0 0 0 0,1-1 0 0 0,0 0-1 0 0,1 0 1 0 0,-1 0 0 0 0,1-1-1 0 0,0-1 1 0 0,0 1 0 0 0,1-1 0 0 0,-1-1-1 0 0,1 1 1 0 0,0-1 0 0 0,0-1-1 0 0,0 0 1 0 0,0 0 0 0 0,0-1 0 0 0,1 0-1 0 0,-1 0 1 0 0,0-1 0 0 0,1-1-1 0 0,-1 1 1 0 0,0-1 0 0 0,1-1 0 0 0,-1 0-1 0 0,0 0 1 0 0,0-1 0 0 0,0 0-1 0 0,-1-1 1 0 0,1 1 0 0 0,-1-2 0 0 0,0 1-1 0 0,0-1 1 0 0,0-1 0 0 0,-1 1-1 0 0,0-1 1 0 0,0 0 0 0 0,0-1 0 0 0,-1 0-1 0 0,1 0 1 0 0,-2 0 0 0 0,4-6 62 0 0,3-19-45 0 0,-1-1 0 0 0,-1 0 0 0 0,-3 0 0 0 0,0-1 0 0 0,-2 0 0 0 0,-2 0 0 0 0,-1 0 0 0 0,-1-1 0 0 0,-2 1 0 0 0,-2-3 45 0 0,3-26 611 0 0,-28-116 1047 0 0,28 179-1655 0 0,-6-34 713 0 0,-6 43-8 0 0,-3 246-244 0 0,36-113-482 0 0,-3-57 328 0 0,40-103-494 0 0,-54 16 171 0 0,6-5-72 0 0,0 0 1 0 0,1 1 0 0 0,-1 1-1 0 0,1 0 1 0 0,1 0 0 0 0,-1 1 0 0 0,0 0-1 0 0,1 1 1 0 0,0 1 0 0 0,0 0-1 0 0,8-1 85 0 0,-16 5 25 0 0,1 0 0 0 0,-1 1-1 0 0,0-1 1 0 0,0 1 0 0 0,0 0 0 0 0,0 0-1 0 0,0 0 1 0 0,-1 1 0 0 0,1-1-1 0 0,-1 1 1 0 0,0 0 0 0 0,0 0-1 0 0,0 0 1 0 0,-1 0 0 0 0,1 1 0 0 0,-1-1-1 0 0,0 0 1 0 0,0 1 0 0 0,-1 0-1 0 0,1-1 1 0 0,-1 1 0 0 0,0 0-1 0 0,0 2-24 0 0,-4-2 76 0 0,0 1 0 0 0,0-1 0 0 0,-1 0 0 0 0,1 0 0 0 0,-1 0-1 0 0,0 0 1 0 0,-1-1 0 0 0,1 1 0 0 0,-1-1 0 0 0,0 0 0 0 0,0-1-1 0 0,0 1 1 0 0,-1-1 0 0 0,1 0 0 0 0,-1 0 0 0 0,1-1 0 0 0,-1 1 0 0 0,0-1-1 0 0,0-1 1 0 0,0 1 0 0 0,0-1 0 0 0,0 0 0 0 0,-1-1 0 0 0,0 1-76 0 0,-31-17-610 0 0,53-66-1962 0 0,33 1-1239 0 0,-26 53 2396 0 0</inkml:trace>
  <inkml:trace contextRef="#ctx0" brushRef="#br0" timeOffset="2816.798">2925 68 1192 0 0,'-26'-56'4535'0'0,"26"55"-4504"0"0,0 1 0 0 0,-1-1-1 0 0,1 0 1 0 0,-1 0 0 0 0,0 1 0 0 0,1-1-1 0 0,-1 0 1 0 0,1 1 0 0 0,-1-1-1 0 0,0 1 1 0 0,0-1 0 0 0,1 1 0 0 0,-1-1-1 0 0,0 1 1 0 0,0-1 0 0 0,0 1-1 0 0,1 0 1 0 0,-1-1 0 0 0,0 1 0 0 0,0 0-1 0 0,0 0 1 0 0,0 0 0 0 0,0 0-1 0 0,0 0 1 0 0,1 0 0 0 0,-1 0-1 0 0,0 0 1 0 0,0 0 0 0 0,0 0 0 0 0,0 0-1 0 0,0 1 1 0 0,0-1 0 0 0,1 0-1 0 0,-1 0 1 0 0,0 1 0 0 0,0-1 0 0 0,0 1-1 0 0,1-1 1 0 0,-1 1 0 0 0,0-1-1 0 0,1 1 1 0 0,-1-1 0 0 0,0 1 0 0 0,1 0-1 0 0,-1-1 1 0 0,0 1 0 0 0,1 0-1 0 0,-1 0 1 0 0,1-1 0 0 0,0 1 0 0 0,-1 0-1 0 0,1 0 1 0 0,0 0 0 0 0,-1-1-1 0 0,1 1 1 0 0,0 0 0 0 0,0 0-1 0 0,0 0 1 0 0,0 0 0 0 0,0 0 0 0 0,0 0-1 0 0,0 0 1 0 0,0 0-31 0 0,-7 27 106 0 0,1 1-1 0 0,2 0 1 0 0,1-1-1 0 0,1 2 1 0 0,2-1 0 0 0,1 0-1 0 0,1 0 1 0 0,1 0-1 0 0,1-1 1 0 0,2 1-1 0 0,2 0-105 0 0,80 266 1117 0 0,-86-289-1109 0 0,0 0 1 0 0,0-1-1 0 0,1 1 1 0 0,0-1-1 0 0,0 0 1 0 0,0 0-1 0 0,0 0 1 0 0,1 0-1 0 0,0 0 1 0 0,0-1 0 0 0,0 0-1 0 0,1 0 1 0 0,-1 0-1 0 0,1 0 1 0 0,0-1-1 0 0,0 1 1 0 0,1-1-1 0 0,-1-1 1 0 0,0 1 0 0 0,1-1-1 0 0,0 0 1 0 0,-1 0-1 0 0,1-1 1 0 0,0 1-1 0 0,0-1 1 0 0,0-1-1 0 0,0 1 1 0 0,0-1-1 0 0,0 0 1 0 0,0 0 0 0 0,0-1-1 0 0,0 0 1 0 0,6-1-9 0 0,-1 0-83 0 0,1-1 1 0 0,-1 0 0 0 0,0-1-1 0 0,0 0 1 0 0,0-1-1 0 0,0 0 1 0 0,-1-1 0 0 0,0 0-1 0 0,0 0 1 0 0,0-1 0 0 0,-1-1-1 0 0,0 1 1 0 0,0-1 0 0 0,-1-1-1 0 0,0 0 1 0 0,-1 0 0 0 0,0 0-1 0 0,0-1 1 0 0,-1 0 0 0 0,0-1-1 0 0,-1 1 1 0 0,0-1 0 0 0,-1 0-1 0 0,0 0 1 0 0,-1-1-1 0 0,0 1 1 0 0,-1-1 0 0 0,0 1-1 0 0,0-4 83 0 0,-5 10 20 0 0,-1 1 0 0 0,1 0 0 0 0,-1-1 0 0 0,0 1-1 0 0,0 0 1 0 0,-1 1 0 0 0,1-1 0 0 0,-1 1-1 0 0,1 0 1 0 0,-1 0 0 0 0,0 0 0 0 0,0 1 0 0 0,-1 0-1 0 0,1 0 1 0 0,0 0 0 0 0,-1 1 0 0 0,1-1 0 0 0,-1 1-1 0 0,1 1 1 0 0,-1-1 0 0 0,0 1 0 0 0,1 0 0 0 0,-1 0-1 0 0,1 0 1 0 0,-4 1-20 0 0,1 0 35 0 0,-1 0 0 0 0,1 0 0 0 0,-1 0 0 0 0,1 1 0 0 0,-1 1 0 0 0,1-1 0 0 0,0 2 0 0 0,0-1 0 0 0,0 1 0 0 0,0 0 0 0 0,1 0 0 0 0,0 1 0 0 0,0 0 0 0 0,0 0 0 0 0,0 1 0 0 0,1 0 0 0 0,0 0 0 0 0,0 1-35 0 0,5-4-4 0 0,0-1 1 0 0,1 0-1 0 0,0 1 0 0 0,-1-1 0 0 0,1 1 0 0 0,0-1 1 0 0,0 1-1 0 0,1-1 0 0 0,-1 1 0 0 0,0-1 1 0 0,1 1-1 0 0,0-1 0 0 0,-1 0 0 0 0,1 1 0 0 0,0-1 1 0 0,0 0-1 0 0,0 0 0 0 0,1 1 0 0 0,-1-1 1 0 0,0 0-1 0 0,1 0 0 0 0,-1 0 0 0 0,1 0 0 0 0,0-1 1 0 0,0 1-1 0 0,0 0 0 0 0,0-1 0 0 0,0 0 1 0 0,0 1-1 0 0,1 0 4 0 0,16 10-525 0 0,0 0 0 0 0,1-1 0 0 0,0-1 0 0 0,0-1 0 0 0,1-1 0 0 0,0-1-1 0 0,1-1 1 0 0,-1 0 0 0 0,1-2 0 0 0,0-1 0 0 0,1 0 0 0 0,3-1 525 0 0,16-1-1456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93 127 2228 0 0,'43'-14'4191'0'0,"24"38"-3544"0"0,-61-21-451 0 0,-2 1-125 0 0,0-1 1 0 0,-1 1-1 0 0,0 1 1 0 0,0-1-1 0 0,0 0 0 0 0,0 1 1 0 0,-1 0-1 0 0,1-1 1 0 0,-1 1-1 0 0,0 0 0 0 0,-1 0 1 0 0,1 0-1 0 0,-1 0 0 0 0,0 0 1 0 0,0 1-1 0 0,-1-1 1 0 0,0 0-1 0 0,0 0 0 0 0,0 1 1 0 0,0-1-1 0 0,-1 0 1 0 0,0 0-1 0 0,0 1 0 0 0,0-1 1 0 0,-1 0-1 0 0,0 0 1 0 0,1-1-1 0 0,-2 1 0 0 0,1 0 1 0 0,-1 0-1 0 0,1-1 0 0 0,-1 0 1 0 0,-1 1-1 0 0,1-1 1 0 0,0 0-1 0 0,-1-1 0 0 0,0 1 1 0 0,0-1-1 0 0,0 1 1 0 0,-1-1-72 0 0,-12 14 126 0 0,0 0 0 0 0,-1-1 1 0 0,-1-1-1 0 0,-1-1 0 0 0,0-1 1 0 0,0-1-1 0 0,-1 0 0 0 0,-12 3-126 0 0,32-15-128 0 0,0-1-1 0 0,1 1 0 0 0,-1-1 0 0 0,0 1 0 0 0,1-1 0 0 0,-1 0 1 0 0,1 0-1 0 0,-1 1 0 0 0,1-1 0 0 0,-1 0 0 0 0,1 0 1 0 0,0 0-1 0 0,-1 1 0 0 0,1-1 0 0 0,0 0 0 0 0,0 0 1 0 0,-1 0-1 0 0,1 0 0 0 0,0 0 0 0 0,0 0 0 0 0,0 1 0 0 0,0-1 1 0 0,0 0-1 0 0,0 0 0 0 0,0 0 0 0 0,1 0 0 0 0,-1 0 1 0 0,0 0-1 0 0,0 1 0 0 0,1-1 0 0 0,-1 0 0 0 0,0 0 1 0 0,1 0-1 0 0,-1 0 0 0 0,1 1 0 0 0,-1-1 0 0 0,1 0 0 0 0,0 1 1 0 0,-1-1-1 0 0,1 0 0 0 0,-1 1 0 0 0,1-1 0 0 0,0 1 1 0 0,0-1-1 0 0,-1 1 0 0 0,1-1 0 0 0,0 1 0 0 0,0 0 1 0 0,0-1-1 0 0,0 1 0 0 0,-1 0 0 0 0,1-1 0 0 0,0 1 0 0 0,0 0 1 0 0,0 0-1 0 0,0 0 0 0 0,0 0 0 0 0,0 0 129 0 0,0-1-177 0 0,13-14-1019 0 0</inkml:trace>
  <inkml:trace contextRef="#ctx0" brushRef="#br0" timeOffset="265.581">378 106 1636 0 0,'-68'48'3778'0'0,"60"-41"-3566"0"0,-3 0-2 0 0,1 0 0 0 0,0 1 0 0 0,1 1 0 0 0,-1 0 0 0 0,1 0 0 0 0,1 1 0 0 0,0 0 0 0 0,0 0 0 0 0,1 1 0 0 0,1 0 1 0 0,-1 0-1 0 0,2 0 0 0 0,0 1 0 0 0,0 0 0 0 0,1 0 0 0 0,0 0 0 0 0,1 2-210 0 0,7-8-50 0 0,0 0 0 0 0,1-1 0 0 0,0 0 0 0 0,0 0 0 0 0,0 0 0 0 0,1 0 0 0 0,-1-1 0 0 0,1 0 0 0 0,0 0 0 0 0,0-1 0 0 0,1 0 0 0 0,-1 0 0 0 0,1 0 0 0 0,-1-1 0 0 0,1 0 0 0 0,0 0 0 0 0,0 0 0 0 0,0-1 0 0 0,0 0 0 0 0,0-1 0 0 0,0 1 0 0 0,0-2 0 0 0,0 1 0 0 0,0-1 0 0 0,3 0 50 0 0,83-1-5225 0 0,-47-10 3951 0 0</inkml:trace>
  <inkml:trace contextRef="#ctx0" brushRef="#br0" timeOffset="546.801">554 199 1452 0 0,'13'-5'6601'0'0,"57"-12"-5642"0"0,89-13-273 0 0,-55 16-4170 0 0,-102 14 2428 0 0,6 3-1457 0 0,-9-2 1212 0 0</inkml:trace>
  <inkml:trace contextRef="#ctx0" brushRef="#br0" timeOffset="781.153">667 310 1016 0 0,'11'9'6191'0'0,"55"-11"-4905"0"0,66-29-2295 0 0,-15 3-3008 0 0,-84 20 2602 0 0</inkml:trace>
  <inkml:trace contextRef="#ctx0" brushRef="#br0" timeOffset="1046.751">1381 164 968 0 0,'-26'12'2486'0'0,"13"-7"-1960"0"0,0 0 0 0 0,0 1-1 0 0,1 1 1 0 0,0 0 0 0 0,0 0-1 0 0,1 1 1 0 0,0 1 0 0 0,0-1-1 0 0,1 2 1 0 0,-7 6-526 0 0,17-11 70 0 0,-1-1 0 0 0,1 0 0 0 0,0 0 0 0 0,0 0 0 0 0,0 1 0 0 0,0-1 0 0 0,1 0 0 0 0,-1 0 0 0 0,1 0 0 0 0,0 0 0 0 0,1 1 0 0 0,-1-2 0 0 0,1 1 0 0 0,0 0 0 0 0,0 0 0 0 0,0 0 0 0 0,0-1 0 0 0,0 1 0 0 0,1-1 0 0 0,0 0 0 0 0,0 0 0 0 0,0 0 0 0 0,0 0 0 0 0,0 0 0 0 0,0-1 0 0 0,1 1 0 0 0,-1-1 0 0 0,1 0 0 0 0,0 0 0 0 0,0 0 0 0 0,-1 0 0 0 0,1-1 0 0 0,0 0 0 0 0,1 0 0 0 0,-1 0 0 0 0,0 0 0 0 0,0 0 0 0 0,0-1 0 0 0,0 0 0 0 0,1 0 0 0 0,1 0-70 0 0,13 3 45 0 0,1 0 1 0 0,0-2-1 0 0,-1 0 0 0 0,1-1 1 0 0,0-1-1 0 0,-1-1 0 0 0,1 0 1 0 0,-1-2-1 0 0,0 0 0 0 0,0-1 1 0 0,13-6-46 0 0,-30 11 1 0 0,-1 0 0 0 0,1-1 0 0 0,-1 1 0 0 0,1-1 0 0 0,-1 0 1 0 0,0 1-1 0 0,1-1 0 0 0,-1 0 0 0 0,0 0 0 0 0,0 0 0 0 0,1 0 0 0 0,-1 0 1 0 0,0 0-1 0 0,0 0 0 0 0,0 0 0 0 0,0 0 0 0 0,0-1 0 0 0,0 1 0 0 0,-1 0 1 0 0,1-1-1 0 0,0 1 0 0 0,-1 0 0 0 0,1-1 0 0 0,-1 1 0 0 0,1-1 0 0 0,-1 1 1 0 0,0-1-1 0 0,1 1 0 0 0,-1-1 0 0 0,0 0 0 0 0,0 1 0 0 0,0-1 0 0 0,0 1 0 0 0,-1-1 1 0 0,1 1-1 0 0,0-1 0 0 0,-1 1 0 0 0,1-1 0 0 0,-1 1 0 0 0,1 0 0 0 0,-1-1 1 0 0,0 1-1 0 0,1-1 0 0 0,-1 1 0 0 0,0 0 0 0 0,0 0 0 0 0,0-1 0 0 0,0 1 1 0 0,0 0-1 0 0,0 0 0 0 0,0 0 0 0 0,-1 0 0 0 0,1 0-1 0 0,-75-55-159 0 0,66 50 120 0 0,-53-30-417 0 0,47 29-238 0 0,-1-1 1 0 0,1-1 0 0 0,1 0 0 0 0,0-1-1 0 0,0 0 1 0 0,1-2 0 0 0,0 1 0 0 0,1-2-1 0 0,0 0 1 0 0,1 0 0 0 0,1-1 0 0 0,0-1 0 0 0,-7-13 693 0 0,8 4-1282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3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77 1324 0 0,'0'0'426'0'0,"0"0"-45"0"0,22-3 2090 0 0,-21 3-2455 0 0,0-1-1 0 0,0 1 0 0 0,0-1 0 0 0,0 1 1 0 0,0-1-1 0 0,0 1 0 0 0,0-1 0 0 0,-1 0 1 0 0,1 0-1 0 0,0 1 0 0 0,0-1 0 0 0,-1 0 1 0 0,1 0-1 0 0,0 0 0 0 0,-1 0 0 0 0,1 0 0 0 0,-1 0 1 0 0,1 0-1 0 0,-1 0 0 0 0,0 0 0 0 0,1 0 1 0 0,-1 0-1 0 0,0 0 0 0 0,0 0 0 0 0,0 0 1 0 0,1 0-1 0 0,-1 0 0 0 0,0 0 0 0 0,-1 0 1 0 0,1 0-1 0 0,0-1 0 0 0,0 1 0 0 0,0 0 0 0 0,-1 0 1 0 0,1 0-1 0 0,0 0 0 0 0,-1 0 0 0 0,1 0 1 0 0,-1 0-1 0 0,1 0 0 0 0,-1 0 0 0 0,0 1 1 0 0,1-1-1 0 0,-1 0 0 0 0,0 0 0 0 0,0 0 1 0 0,1 1-1 0 0,-1-1 0 0 0,0 0 0 0 0,0 1 1 0 0,0-1-1 0 0,0 1 0 0 0,0-1 0 0 0,0 1 0 0 0,0-1 1 0 0,0 1-1 0 0,0 0 0 0 0,0-1 0 0 0,0 1 1 0 0,0 0-1 0 0,0 0 0 0 0,0 0 0 0 0,0 0 1 0 0,-1 0-1 0 0,1 0 0 0 0,0 0 0 0 0,0 0 1 0 0,-1 1-16 0 0,-15-7 44 0 0,-1 0 0 0 0,1 2 0 0 0,-2 0 0 0 0,1 1 0 0 0,0 1 0 0 0,0 1 0 0 0,-1 1 0 0 0,1 0 0 0 0,0 1 0 0 0,-1 1 0 0 0,1 1 1 0 0,0 0-1 0 0,0 2 0 0 0,0 0 0 0 0,1 1 0 0 0,0 0 0 0 0,0 1 0 0 0,0 2 0 0 0,1-1 0 0 0,1 2 0 0 0,-1 0 0 0 0,1 1 0 0 0,1 0 1 0 0,0 1-1 0 0,-10 12-44 0 0,16-16 50 0 0,0 0 1 0 0,1 0 0 0 0,0 1 0 0 0,0-1-1 0 0,1 1 1 0 0,0 1 0 0 0,1-1 0 0 0,0 1-1 0 0,0 0 1 0 0,1 1 0 0 0,0-1 0 0 0,1 1-1 0 0,0-1 1 0 0,1 1 0 0 0,0 0 0 0 0,1 0-1 0 0,0 2-50 0 0,1-8 37 0 0,1 0 0 0 0,0 1-1 0 0,0-1 1 0 0,0 0-1 0 0,1 0 1 0 0,-1 0 0 0 0,1 0-1 0 0,0-1 1 0 0,1 1-1 0 0,-1 0 1 0 0,1-1 0 0 0,0 0-1 0 0,0 0 1 0 0,0 1-1 0 0,1-2 1 0 0,-1 1 0 0 0,1 0-1 0 0,0-1 1 0 0,0 0-1 0 0,0 0 1 0 0,1 0 0 0 0,-1 0-1 0 0,1 0 1 0 0,-1-1-1 0 0,1 0 1 0 0,0 0-37 0 0,139 40 599 0 0,-123-38-593 0 0,10-1-12 0 0,3 1-538 0 0,-55 4-178 0 0,-17-3 699 0 0,0 1 0 0 0,0 2 0 0 0,1 1 0 0 0,0 3 0 0 0,0 0-1 0 0,1 3 1 0 0,1 1 0 0 0,1 1 0 0 0,0 2 0 0 0,1 1 0 0 0,-17 15 23 0 0,48-34 9 0 0,1 0 0 0 0,-1 0 1 0 0,1 0-1 0 0,-1 0 0 0 0,1 0 0 0 0,0 0 0 0 0,-1 1 1 0 0,1-1-1 0 0,0 0 0 0 0,0 1 0 0 0,0-1 0 0 0,0 1 1 0 0,0-1-1 0 0,0 1 0 0 0,0-1 0 0 0,0 1 0 0 0,0 0 1 0 0,1-1-1 0 0,-1 1 0 0 0,1 0 0 0 0,0 0 0 0 0,-1 0 1 0 0,1-1-1 0 0,0 1 0 0 0,0 0 0 0 0,0 0 0 0 0,0 0 1 0 0,0-1-1 0 0,1 1 0 0 0,-1 0 0 0 0,0 0 0 0 0,1 0 0 0 0,-1-1 1 0 0,1 1-1 0 0,0 0 0 0 0,0-1 0 0 0,-1 1 0 0 0,1-1 1 0 0,0 1-1 0 0,0-1 0 0 0,1 1 0 0 0,-1-1 0 0 0,0 0 1 0 0,0 1-1 0 0,1-1 0 0 0,-1 0 0 0 0,1 0 0 0 0,-1 0 1 0 0,1 0-1 0 0,-1 0 0 0 0,1 0 0 0 0,-1 0 0 0 0,1-1 1 0 0,0 1-1 0 0,1 0-9 0 0,102 22-46 0 0,127-41-5004 0 0,-200 6 3738 0 0</inkml:trace>
  <inkml:trace contextRef="#ctx0" brushRef="#br0" timeOffset="294.811">920 404 836 0 0,'2'14'4043'0'0,"-16"22"-3504"0"0,12-31-216 0 0,-116 267 580 0 0,78-235-4446 0 0,22-32 2374 0 0</inkml:trace>
  <inkml:trace contextRef="#ctx0" brushRef="#br0" timeOffset="547.309">578 478 1504 0 0,'11'-16'4710'0'0,"10"21"-3009"0"0,-14-1-1728 0 0,294 176 903 0 0,-291-175-1198 0 0,0 1 1 0 0,0 0-1 0 0,-1 1 1 0 0,0 0-1 0 0,0 1 0 0 0,-1 0 1 0 0,0 0-1 0 0,0 1 0 0 0,-1 0 1 0 0,0 0-1 0 0,0 1 0 0 0,2 6 322 0 0,-10 2-2325 0 0,-12 4 1170 0 0</inkml:trace>
  <inkml:trace contextRef="#ctx0" brushRef="#br0" timeOffset="1246.804">1223 446 1148 0 0,'-121'17'1801'0'0,"110"-13"-1645"0"0,1 0 1 0 0,-1 1-1 0 0,1 0 1 0 0,0 1-1 0 0,1 0 0 0 0,-1 0 1 0 0,1 1-1 0 0,1 0 1 0 0,-1 1-1 0 0,1 0 0 0 0,0 0 1 0 0,1 1-1 0 0,0 0 1 0 0,0 0-1 0 0,1 1 1 0 0,0 0-1 0 0,1 0 0 0 0,0 0 1 0 0,1 1-1 0 0,-3 8-156 0 0,7-16 55 0 0,0 0 0 0 0,0 0 0 0 0,0-1 0 0 0,0 1 0 0 0,1 0 0 0 0,0-1 0 0 0,-1 1 0 0 0,1 0 1 0 0,0-1-1 0 0,0 1 0 0 0,0-1 0 0 0,1 1 0 0 0,-1-1 0 0 0,0 0 0 0 0,1 0 0 0 0,0 1 0 0 0,0-1 0 0 0,-1 0 0 0 0,1 0 0 0 0,0-1 0 0 0,0 1 0 0 0,1 0 0 0 0,-1-1 0 0 0,0 1 0 0 0,1-1 0 0 0,-1 0 0 0 0,1 1 0 0 0,-1-1 0 0 0,1 0 0 0 0,-1-1 0 0 0,1 1 0 0 0,0 0 0 0 0,-1-1 0 0 0,1 0 0 0 0,0 1 0 0 0,-1-1 0 0 0,1 0 0 0 0,0 0 1 0 0,0-1-1 0 0,-1 1 0 0 0,2-1-55 0 0,110-17 754 0 0,-30-24 272 0 0,-83 41-1031 0 0,-1 1-32 0 0,0 0-26 0 0,0 0-14 0 0,53 63-1252 0 0,17-16-3962 0 0,-60-44 4003 0 0</inkml:trace>
  <inkml:trace contextRef="#ctx0" brushRef="#br0" timeOffset="1920.711">1461 515 856 0 0,'55'215'4905'0'0,"-49"-247"-720"0"0,3-35-4303 0 0,30-19-910 0 0,15 131 341 0 0,-46-36 654 0 0,-1 1 0 0 0,0-1 0 0 0,0 1 0 0 0,-2 1-1 0 0,1-1 1 0 0,-1 1 0 0 0,0 0 0 0 0,-1 0 0 0 0,-1 1 0 0 0,0-1 0 0 0,0 1 0 0 0,0 8 33 0 0,0 6 616 0 0,-4-41 286 0 0,43-186-1324 0 0,-42 201 410 0 0,0 1-1 0 0,0-1 0 0 0,0 1 1 0 0,0-1-1 0 0,0 1 1 0 0,0 0-1 0 0,0-1 1 0 0,0 1-1 0 0,0-1 0 0 0,1 1 1 0 0,-1-1-1 0 0,0 1 1 0 0,0-1-1 0 0,0 1 1 0 0,0-1-1 0 0,1 0 1 0 0,-1 1-1 0 0,0-1 0 0 0,1 1 1 0 0,-1-1-1 0 0,0 1 1 0 0,1-1-1 0 0,-1 0 1 0 0,0 1-1 0 0,1-1 0 0 0,-1 0 1 0 0,1 1-1 0 0,-1-1 1 0 0,1 0-1 0 0,-1 0 1 0 0,1 0-1 0 0,-1 1 0 0 0,1-1 1 0 0,-1 0-1 0 0,1 0 1 0 0,-1 0-1 0 0,1 0 1 0 0,-1 0-1 0 0,1 0 1 0 0,-1 0-1 0 0,1 0 0 0 0,-1 0 1 0 0,1 0-1 0 0,-1 0 1 0 0,1 0-1 0 0,-1 0 1 0 0,1 0-1 0 0,-1-1 0 0 0,1 1 1 0 0,-1 0-1 0 0,1 0 1 0 0,-1 0-1 0 0,1-1 1 0 0,-1 1-1 0 0,1 0 0 0 0,-1-1 1 0 0,0 1-1 0 0,1 0 1 0 0,-1-1-1 0 0,0 1 1 0 0,1-1-1 0 0,-1 1 1 0 0,0 0-1 0 0,1-1 0 0 0,-1 1 1 0 0,0-1-1 0 0,0 1 1 0 0,0-1-1 0 0,1 1 1 0 0,-1-1 12 0 0,21 49-9 0 0,-19-43-70 0 0,1 2 11 0 0,-1 1-23 0 0,-1 0 0 0 0,1-1 0 0 0,0 1-1 0 0,1-1 1 0 0,0 1 0 0 0,0-1 0 0 0,0 0 0 0 0,1 0 0 0 0,0 0 0 0 0,1-1 0 0 0,-1 0 0 0 0,1 0-1 0 0,0 0 1 0 0,1 0 0 0 0,0-1 0 0 0,0 1 0 0 0,0-2 0 0 0,0 1 0 0 0,1-1 0 0 0,-1 1 0 0 0,1-2-1 0 0,0 1 1 0 0,0-1 0 0 0,1 0 0 0 0,-1-1 0 0 0,1 0 0 0 0,-1 0 0 0 0,7 1 91 0 0,39-25-2252 0 0,-34 11 966 0 0</inkml:trace>
  <inkml:trace contextRef="#ctx0" brushRef="#br0" timeOffset="2182.183">2173 421 1160 0 0,'0'1'78'0'0,"0"-1"0"0"0,0 1 0 0 0,0 0 0 0 0,0-1 0 0 0,0 1 1 0 0,0 0-1 0 0,-1 0 0 0 0,1-1 0 0 0,0 1 0 0 0,0 0 0 0 0,-1-1 0 0 0,1 1 0 0 0,0 0 0 0 0,-1-1 0 0 0,1 1 0 0 0,-1-1 0 0 0,1 1 0 0 0,0 0 1 0 0,-1-1-1 0 0,0 1 0 0 0,1-1 0 0 0,-1 1 0 0 0,1-1 0 0 0,-1 0 0 0 0,1 1 0 0 0,-1-1 0 0 0,0 0 0 0 0,1 1 0 0 0,-1-1 0 0 0,0 0 0 0 0,0 0 0 0 0,1 0 1 0 0,-1 1-1 0 0,0-1 0 0 0,1 0 0 0 0,-1 0 0 0 0,0 0 0 0 0,0 0 0 0 0,1 0 0 0 0,-1 0 0 0 0,0 0 0 0 0,0-1 0 0 0,1 1 0 0 0,-1 0 0 0 0,0 0 0 0 0,1 0 1 0 0,-1-1-1 0 0,0 1 0 0 0,1 0 0 0 0,-1-1 0 0 0,1 1 0 0 0,-1-1 0 0 0,0 1 0 0 0,1-1 0 0 0,-1 1 0 0 0,1-1 0 0 0,-1 1 0 0 0,1-1 0 0 0,-1 1 1 0 0,1-1-1 0 0,0 0 0 0 0,-1 1 0 0 0,1-1 0 0 0,0 0 0 0 0,0 1 0 0 0,-1-1 0 0 0,1 0-78 0 0,-25 63 484 0 0,18-12-276 0 0,3 0-1 0 0,2 0 0 0 0,2 1 0 0 0,2-1 1 0 0,2 0-1 0 0,3 0 0 0 0,2 0 0 0 0,8 23-207 0 0,26 181 99 0 0,-42-253-123 0 0,-1 0 0 0 0,0-1 1 0 0,0 1-1 0 0,1 0 0 0 0,-1 0 0 0 0,0 0 0 0 0,0 0 1 0 0,0 0-1 0 0,0 0 0 0 0,0 0 0 0 0,0 0 0 0 0,0 0 0 0 0,0 0 1 0 0,-1 0-1 0 0,1 0 0 0 0,0 0 0 0 0,-1 0 0 0 0,1 0 1 0 0,0 0-1 0 0,-1-1 0 0 0,1 1 0 0 0,-1 0 0 0 0,1 0 0 0 0,-1 0 1 0 0,0-1-1 0 0,1 1 0 0 0,-1 0 0 0 0,0-1 0 0 0,1 1 1 0 0,-1 0-1 0 0,0-1 0 0 0,0 1 0 0 0,0-1 0 0 0,0 1 0 0 0,1-1 1 0 0,-1 0-1 0 0,0 1 0 0 0,0-1 0 0 0,0 0 0 0 0,0 1 1 0 0,0-1-1 0 0,0 0 0 0 0,0 0 0 0 0,0 0 0 0 0,0 0 0 0 0,0 0 1 0 0,0 0-1 0 0,0 0 0 0 0,0-1 0 0 0,0 1 0 0 0,0 0 1 0 0,0 0-1 0 0,0-1 0 0 0,1 1 0 0 0,-1 0 0 0 0,0-1 0 0 0,0 1 1 0 0,0-1-1 0 0,0 0 0 0 0,1 1 0 0 0,-1-1 24 0 0,-48-39-1976 0 0,13-12-417 0 0,19 21 1123 0 0</inkml:trace>
  <inkml:trace contextRef="#ctx0" brushRef="#br0" timeOffset="2771.947">2152 458 1316 0 0,'1'-1'50'0'0,"0"0"0"0"0,0-1 0 0 0,0 1 0 0 0,0 0 0 0 0,0 0 0 0 0,0-1 0 0 0,0 1 0 0 0,0 0 0 0 0,1 0 0 0 0,-1 0 0 0 0,0 1 0 0 0,1-1 0 0 0,-1 0 0 0 0,1 0 0 0 0,-1 1 0 0 0,1-1 0 0 0,-1 1 0 0 0,1-1 0 0 0,-1 1 0 0 0,1 0 0 0 0,0 0 0 0 0,-1-1 0 0 0,1 1 0 0 0,-1 0-1 0 0,1 0 1 0 0,0 1 0 0 0,-1-1 0 0 0,1 0 0 0 0,-1 0 0 0 0,1 1 0 0 0,-1-1 0 0 0,1 1 0 0 0,-1-1 0 0 0,1 1 0 0 0,-1 0 0 0 0,1 0 0 0 0,-1 0 0 0 0,0-1 0 0 0,1 1 0 0 0,-1 1 0 0 0,0-1 0 0 0,0 0 0 0 0,0 0 0 0 0,0 0 0 0 0,0 0 0 0 0,0 1 0 0 0,0-1 0 0 0,0 1 0 0 0,0-1 0 0 0,-1 0 0 0 0,1 1 0 0 0,-1-1 0 0 0,1 1 0 0 0,-1-1 0 0 0,1 1 0 0 0,-1 0 0 0 0,0-1 0 0 0,0 1 0 0 0,0-1 0 0 0,0 1 0 0 0,0 0 0 0 0,0-1 0 0 0,0 1 0 0 0,0-1-1 0 0,-1 1 1 0 0,1 0 0 0 0,-1 0-50 0 0,1 17 232 0 0,-1 0 0 0 0,0 0 0 0 0,-2 0 0 0 0,0 0 0 0 0,-1 0 0 0 0,-1-1 0 0 0,-1 0-1 0 0,0 0 1 0 0,-2 0 0 0 0,0-1 0 0 0,-1 0 0 0 0,0 0 0 0 0,-1-1 0 0 0,-1 0 0 0 0,-1-1-1 0 0,0 0 1 0 0,-1-1 0 0 0,-14 12-232 0 0,26-26-10 0 0,0 0-1 0 0,0 0 1 0 0,0 0-1 0 0,0 0 0 0 0,0 0 1 0 0,0 0-1 0 0,0 0 1 0 0,0 0-1 0 0,0 0 1 0 0,0-1-1 0 0,0 1 1 0 0,0 0-1 0 0,0-1 1 0 0,1 1-1 0 0,-1-1 0 0 0,0 1 1 0 0,0-1-1 0 0,0 1 1 0 0,1-1-1 0 0,-1 0 1 0 0,0 1-1 0 0,1-1 1 0 0,-1 0-1 0 0,0 1 1 0 0,1-1-1 0 0,-1 0 0 0 0,1 0 1 0 0,-1 0-1 0 0,1 0 1 0 0,0 1-1 0 0,-1-1 1 0 0,1 0-1 0 0,0 0 1 0 0,-1 0-1 0 0,1 0 1 0 0,0 0-1 0 0,0 0 0 0 0,0 0 1 0 0,0 0-1 0 0,0 0 1 0 0,0 0-1 0 0,0 0 1 0 0,0 0-1 0 0,1 0 1 0 0,-1 0-1 0 0,0 0 1 0 0,0 1-1 0 0,1-1 1 0 0,-1 0-1 0 0,1 0 0 0 0,-1 0 1 0 0,1 0-1 0 0,-1 0 1 0 0,1 1-1 0 0,-1-1 1 0 0,1 0-1 0 0,0 1 1 0 0,-1-1-1 0 0,2 0 11 0 0,17-58-543 0 0,2 0 1 0 0,4 2-1 0 0,2 1 0 0 0,2 1 1 0 0,2 1-1 0 0,25-30 543 0 0,36-64-23 0 0,5-28 1835 0 0,-97 176-1790 0 0,-1 1 0 0 0,1-1 0 0 0,0 1 0 0 0,-1-1 0 0 0,1 0 0 0 0,-1 1 0 0 0,1-1 0 0 0,-1 1 0 0 0,1-1 0 0 0,-1 0 0 0 0,1 1 0 0 0,-1-1 0 0 0,0 0 0 0 0,1 0 0 0 0,-1 1 0 0 0,1-1 0 0 0,-1 0 0 0 0,0 0-1 0 0,1 0 1 0 0,-1 0 0 0 0,0 0 0 0 0,1 0 0 0 0,-1 0 0 0 0,1 0 0 0 0,-1 0 0 0 0,0 0 0 0 0,1 0 0 0 0,-1 0 0 0 0,0 0 0 0 0,1 0 0 0 0,-1-1 0 0 0,1 1 0 0 0,-1 0 0 0 0,0-1 0 0 0,1 1 0 0 0,-1 0 0 0 0,1-1 0 0 0,-1 1 0 0 0,1 0 0 0 0,-1-1-1 0 0,1 1 1 0 0,0-1 0 0 0,-1 1 0 0 0,1-1 0 0 0,-1 1 0 0 0,1-1 0 0 0,0 1 0 0 0,-1-1 0 0 0,1 0 0 0 0,0 1 0 0 0,0-1 0 0 0,0 1 0 0 0,-1-1 0 0 0,1 0 0 0 0,0 1 0 0 0,0-1 0 0 0,0 0 0 0 0,0 1 0 0 0,0-1 0 0 0,0 1 0 0 0,0-1 0 0 0,0 0 0 0 0,0 1-1 0 0,1-1-21 0 0,-44 38 335 0 0,30-17-278 0 0,0 0 1 0 0,2 1 0 0 0,1 1-1 0 0,0-1 1 0 0,2 2 0 0 0,1-1-1 0 0,0 1 1 0 0,2 0-1 0 0,0 0 1 0 0,2 1 0 0 0,0-1-1 0 0,2 1 1 0 0,1 0 0 0 0,1 5-58 0 0,-2-21 25 0 0,1 1 0 0 0,0 0 0 0 0,0-1 0 0 0,1 1 1 0 0,1 0-1 0 0,-1-1 0 0 0,1 1 0 0 0,1-1 1 0 0,0 0-1 0 0,0 0 0 0 0,0 0 0 0 0,1 0 0 0 0,0 0 1 0 0,1-1-1 0 0,-1 0 0 0 0,2 0 0 0 0,-1 0 0 0 0,1 0 1 0 0,0-1-1 0 0,0 0 0 0 0,1 0 0 0 0,-1-1 1 0 0,1 0-1 0 0,1 0 0 0 0,-1 0 0 0 0,1-1 0 0 0,-1 0 1 0 0,1-1-1 0 0,8 3-25 0 0,0-3-10 0 0,0-2 1 0 0,0 0 0 0 0,0 0-1 0 0,-1-2 1 0 0,1 0-1 0 0,0 0 1 0 0,0-2-1 0 0,0 0 1 0 0,-1-1 0 0 0,0 0-1 0 0,0-1 1 0 0,0-1-1 0 0,0-1 1 0 0,-1 0-1 0 0,0 0 1 0 0,0-2-1 0 0,-1 1 1 0 0,0-2 0 0 0,0-1 9 0 0,-9 9-31 0 0,-1 0 0 0 0,0 0 1 0 0,0-1-1 0 0,0 0 1 0 0,0 1-1 0 0,0-1 1 0 0,0 0-1 0 0,-1 0 1 0 0,1 0-1 0 0,-1-1 1 0 0,0 1-1 0 0,0-1 0 0 0,0 1 1 0 0,0-1-1 0 0,-1 0 1 0 0,1 1-1 0 0,-1-1 1 0 0,0 0-1 0 0,0 0 1 0 0,-1 0-1 0 0,1 0 1 0 0,-1 0-1 0 0,0 0 0 0 0,0 0 1 0 0,0 0-1 0 0,0 0 1 0 0,-1 0-1 0 0,0 0 1 0 0,0 0-1 0 0,0 0 1 0 0,0 0-1 0 0,0 1 1 0 0,-1-1-1 0 0,0 0 0 0 0,1 1 1 0 0,-1-1-1 0 0,-1 1 1 0 0,1 0-1 0 0,0 0 1 0 0,-1 0-1 0 0,0 0 1 0 0,0 0-1 0 0,0 0 1 0 0,0 1-1 0 0,0-1 0 0 0,0 1 1 0 0,-1 0-1 0 0,1 0 1 0 0,-2-1 30 0 0,-7-2 5 0 0,0 0 1 0 0,0 1 0 0 0,0 0 0 0 0,-1 1-1 0 0,1 0 1 0 0,-1 1 0 0 0,0 0 0 0 0,0 1-1 0 0,0 1 1 0 0,0 0 0 0 0,0 1 0 0 0,0 0-1 0 0,1 1 1 0 0,-1 0 0 0 0,0 1-1 0 0,1 0 1 0 0,-1 1 0 0 0,1 1 0 0 0,0 0-1 0 0,1 1 1 0 0,-1 0 0 0 0,-3 3-6 0 0,13-8-5 0 0,0 1 0 0 0,0 0 0 0 0,-1 0 0 0 0,1 0 0 0 0,0 0 0 0 0,0 0 1 0 0,1 1-1 0 0,-1-1 0 0 0,0 1 0 0 0,1-1 0 0 0,0 1 0 0 0,-1 0 0 0 0,1-1 0 0 0,0 1 1 0 0,0 0-1 0 0,1 0 0 0 0,-1 0 0 0 0,0-1 0 0 0,1 1 0 0 0,0 0 0 0 0,0 0 0 0 0,0 0 0 0 0,0 0 1 0 0,0 0-1 0 0,0 0 0 0 0,1 0 0 0 0,0 0 0 0 0,-1 0 0 0 0,1-1 0 0 0,0 1 0 0 0,0 0 1 0 0,1-1-1 0 0,-1 1 0 0 0,1 0 0 0 0,-1-1 0 0 0,1 0 0 0 0,0 1 0 0 0,-1-1 0 0 0,1 0 0 0 0,1 0 1 0 0,-1 0-1 0 0,1 1 5 0 0,102 77-1210 0 0,13-5-3350 0 0,-97-57 3370 0 0</inkml:trace>
  <inkml:trace contextRef="#ctx0" brushRef="#br0" timeOffset="3127.985">619 1163 928 0 0,'-61'43'2757'0'0,"101"-23"-980"0"0,34-14-902 0 0,0-4 1 0 0,0-3-1 0 0,0-4 0 0 0,5-3-875 0 0,1049-61 2007 0 0,-1026 65-2116 0 0,325-15-685 0 0,-428 18 709 0 0,0 1-1 0 0,1 0 1 0 0,-1-1 0 0 0,1 1 0 0 0,-1-1-1 0 0,0 1 1 0 0,1-1 0 0 0,-1 0-1 0 0,1 1 1 0 0,-1-1 0 0 0,1 1 0 0 0,0-1-1 0 0,-1 0 1 0 0,1 1 0 0 0,0-1-1 0 0,-1 0 1 0 0,1 0 0 0 0,0 1 0 0 0,0-1-1 0 0,-1 0 1 0 0,1 0 0 0 0,0 1 0 0 0,0-1-1 0 0,0 0 1 0 0,0 0 0 0 0,0 1-1 0 0,0-1 1 0 0,0 0 0 0 0,0 0 0 0 0,1 1-1 0 0,-1-1 1 0 0,0 0 0 0 0,0 0 0 0 0,1 1-1 0 0,-1-1 1 0 0,0 0 0 0 0,1 1-1 0 0,-1-1 1 0 0,1 0 0 0 0,-1 1 0 0 0,1-1-1 0 0,-1 1 1 0 0,1-1 0 0 0,-1 0-1 0 0,1 1 1 0 0,-1-1 0 0 0,1 1 0 0 0,0 0-1 0 0,-1-1 1 0 0,1 1 0 0 0,0 0 0 0 0,0-1-1 0 0,-1 1 1 0 0,1 0 0 0 0,0 0-1 0 0,0-1 1 0 0,-1 1 0 0 0,1 0 0 0 0,0 0-1 0 0,0 0 1 0 0,-1 0 0 0 0,1 0-1 0 0,0 0 1 0 0,0 0 0 0 0,-1 1 0 0 0,1-1-1 0 0,0 0 1 0 0,0 0 0 0 0,-1 0 0 0 0,2 1 85 0 0,-14-23-1285 0 0,5-3 64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44 1344 0 0,'0'0'477'0'0,"0"0"-57"0"0,0 0-44 0 0,0 0 39 0 0,3-12 282 0 0,44-19 1440 0 0,-45 33-2084 0 0,0-1 1 0 0,0 1 0 0 0,0 0-1 0 0,-1 0 1 0 0,1 1 0 0 0,-1-1-1 0 0,1 0 1 0 0,-1 0-1 0 0,0 1 1 0 0,0-1 0 0 0,0 1-1 0 0,0-1 1 0 0,0 1 0 0 0,-1-1-1 0 0,1 1 1 0 0,-1 0-1 0 0,0-1 1 0 0,0 1 0 0 0,0 0-1 0 0,0-1 1 0 0,0 1 0 0 0,0 0-1 0 0,-1-1 1 0 0,1 1-1 0 0,-1-1 1 0 0,0 1 0 0 0,1-1-1 0 0,-2 2-53 0 0,2 7 134 0 0,12 342 226 0 0,46-18 381 0 0,-51-278-27 0 0,-7-56-564 0 0,6-86 491 0 0,-5 74-694 0 0,-1-1-1 0 0,-1 0 1 0 0,1 1 0 0 0,-2-1-1 0 0,0 0 1 0 0,0 1 0 0 0,-1-1-1 0 0,0 1 1 0 0,-1 0 0 0 0,-1 0-1 0 0,1 1 1 0 0,-2-1 0 0 0,1 1-1 0 0,-1 0 1 0 0,-1 0 0 0 0,0 1-1 0 0,0 0 1 0 0,-1 0 0 0 0,0 1-1 0 0,-1 0 1 0 0,0 0-1 0 0,0 1 1 0 0,-1 0 0 0 0,1 0-1 0 0,-1 1 1 0 0,-1 1 0 0 0,1 0-1 0 0,-1 0 1 0 0,0 1 0 0 0,-10-3 53 0 0,1 4 9 0 0,1 0 0 0 0,-1 1 1 0 0,0 1-1 0 0,0 1 0 0 0,0 1 1 0 0,0 0-1 0 0,1 1 0 0 0,-1 2 1 0 0,0 0-1 0 0,1 1 0 0 0,0 1 1 0 0,0 0-1 0 0,1 2 0 0 0,0 0 1 0 0,0 1-1 0 0,1 1 0 0 0,0 1 1 0 0,0 0-1 0 0,2 1 0 0 0,-1 0 1 0 0,0 3-10 0 0,11-9 20 0 0,0-1 0 0 0,1 1 0 0 0,0 1 1 0 0,0-1-1 0 0,0 1 0 0 0,1-1 0 0 0,0 1 0 0 0,0 0 0 0 0,0 0 1 0 0,1 0-1 0 0,1 1 0 0 0,-1-1 0 0 0,1 0 0 0 0,0 1 1 0 0,0-1-1 0 0,1 1 0 0 0,0-1 0 0 0,1 1 0 0 0,0-1 0 0 0,0 1 1 0 0,0-1-1 0 0,1 0 0 0 0,0 0 0 0 0,0 0 0 0 0,1 0 1 0 0,0 0-1 0 0,0 0 0 0 0,1 0 0 0 0,0-1 0 0 0,0 0 0 0 0,0 0 1 0 0,1 0-1 0 0,0 0 0 0 0,0-1 0 0 0,0 1 0 0 0,1-2 1 0 0,0 1-1 0 0,0 0 0 0 0,0-1 0 0 0,0 0 0 0 0,1-1 1 0 0,-1 1-1 0 0,1-1 0 0 0,6 2-20 0 0,6 1-485 0 0,1 0 0 0 0,0-1 0 0 0,0 0-1 0 0,0-2 1 0 0,1-1 0 0 0,-1 0 0 0 0,1-1 0 0 0,-1-2 0 0 0,1 0 0 0 0,-1-1 0 0 0,1-1 0 0 0,-1 0-1 0 0,0-2 1 0 0,0-1 0 0 0,15-6 485 0 0,1-3-1426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4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 0 0,'12'2'5627'0'0,"118"2"-4125"0"0,99-4-1609 0 0,1 0-4415 0 0,-196 0 3298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5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2480 0 0,'28'6'616'0'0,"5"-3"48"0"0,-17-3-108 0 0,40 5-152 0 0,-37-5-12 0 0,12 0-116 0 0,7 0-115 0 0,2 0-21 0 0,7 0-453 0 0,45-17-451 0 0,-47 10-496 0 0,-2-2 28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5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2600 0 0,'12'10'295'0'0,"-1"1"0"0"0,0 0 0 0 0,0 1-1 0 0,-2 0 1 0 0,1 1 0 0 0,-1 0 0 0 0,-1 1-1 0 0,-1-1 1 0 0,0 2 0 0 0,0-1 0 0 0,-1 1-1 0 0,-1 0 1 0 0,-1 0 0 0 0,0 0 0 0 0,-1 0-1 0 0,-1 1 1 0 0,0 0 0 0 0,-1 2-295 0 0,1-12 77 0 0,5 33 416 0 0,-1 1 0 0 0,-2-1 0 0 0,-2 1 0 0 0,-2 0 0 0 0,-3 36-493 0 0,-3-23 186 0 0,-3 1-1 0 0,-2-1 0 0 0,-2 0 0 0 0,-2-1 0 0 0,-11 20-185 0 0,21-58-54 0 0,-92 190-1515 0 0,7-90-3095 0 0,44-83 2130 0 0,22-23 1305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5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762 214 1148 0 0,'-58'39'5197'0'0,"-4"4"-3793"0"0,35-11-877 0 0,1 1-1 0 0,1 1 1 0 0,2 1 0 0 0,2 1 0 0 0,1 1 0 0 0,2 1-1 0 0,-4 14-526 0 0,-73 133-440 0 0,56-144-1792 0 0,-19-30-3763 0 0,29-21 4562 0 0</inkml:trace>
  <inkml:trace contextRef="#ctx0" brushRef="#br0" timeOffset="281.369">241 296 1624 0 0,'21'-12'6148'0'0,"2"24"-4677"0"0,272 217 1542 0 0,-101-73-6984 0 0,-135-121-1175 0 0,-56-35 3963 0 0</inkml:trace>
  <inkml:trace contextRef="#ctx0" brushRef="#br0" timeOffset="853.124">340 2 1048 0 0,'-9'-1'227'0'0,"0"1"0"0"0,0-1-1 0 0,0 2 1 0 0,0-1 0 0 0,0 1 0 0 0,0 0 0 0 0,0 1-1 0 0,0 0 1 0 0,0 1 0 0 0,1 0 0 0 0,-1 0 0 0 0,1 1-1 0 0,0 0 1 0 0,0 0 0 0 0,0 1 0 0 0,1 0 0 0 0,-1 0-1 0 0,1 1 1 0 0,0 0 0 0 0,1 0 0 0 0,0 0 0 0 0,0 1-1 0 0,0 0 1 0 0,1 1 0 0 0,-2 2-227 0 0,-10 15 344 0 0,1 0 0 0 0,1 1 0 0 0,1 1 0 0 0,2 1 0 0 0,1-1 0 0 0,1 2 0 0 0,0 3-344 0 0,2-7 209 0 0,2 0 0 0 0,0 0 0 0 0,2 1 1 0 0,1 0-1 0 0,0 0 0 0 0,2 0 0 0 0,2 0 0 0 0,2 22-209 0 0,2-3-110 0 0,3 1-1 0 0,2-2 1 0 0,1 1 0 0 0,2-2-1 0 0,3 1 1 0 0,1-2 0 0 0,2 0-1 0 0,2-2 1 0 0,1 0 0 0 0,3-1-1 0 0,1-1 1 0 0,1-2 0 0 0,2 0-1 0 0,31 27 111 0 0,-48-52-425 0 0,0-1 0 0 0,1-1-1 0 0,0 0 1 0 0,0-1 0 0 0,1 0 0 0 0,0-1-1 0 0,0 0 1 0 0,1-2 0 0 0,0 1-1 0 0,0-2 1 0 0,0 0 0 0 0,1-1 0 0 0,-1 0-1 0 0,9-1 426 0 0,-1-2-1212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5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1428 0 0,'-3'0'4554'0'0,"-4"35"-3761"0"0,20 310 2617 0 0,41-31-795 0 0,-49-297-2464 0 0,-5-9-98 0 0,1-1 1 0 0,-1 1-1 0 0,2-1 1 0 0,-1 0-1 0 0,1 0 1 0 0,0 1-1 0 0,1-1 1 0 0,0 0-1 0 0,0-1 1 0 0,0 1-1 0 0,1-1 1 0 0,0 1 0 0 0,0-1-1 0 0,0 0 1 0 0,1 0-1 0 0,0-1 1 0 0,0 1-1 0 0,1-1 1 0 0,-1-1-1 0 0,1 1 1 0 0,0-1-1 0 0,1 0 1 0 0,-1 0-1 0 0,1 0 1 0 0,-1-1-1 0 0,1 0 1 0 0,0 0-1 0 0,0-1 1 0 0,0 0-1 0 0,1 0 1 0 0,6 0-54 0 0,13-3-264 0 0,-1-2 0 0 0,1-1-1 0 0,-1 0 1 0 0,0-2 0 0 0,0-2 0 0 0,0 0 0 0 0,11-6 264 0 0,97-55-4584 0 0,-69 0-765 0 0,-59 55 4065 0 0</inkml:trace>
  <inkml:trace contextRef="#ctx0" brushRef="#br0" timeOffset="263.342">0 464 2076 0 0,'105'-1'5591'0'0,"42"-9"-4373"0"0,266-48-1247 0 0,-370 37-1536 0 0,-27-3-2838 0 0,-16 14 3163 0 0</inkml:trace>
  <inkml:trace contextRef="#ctx0" brushRef="#br0" timeOffset="515.527">194 16 1880 0 0,'10'4'5249'0'0,"35"3"-4004"0"0,268 3-1413 0 0,-227-10-2296 0 0,45-15-149 0 0,-84 7 1364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0 916 0 0,'39'11'7371'0'0,"-24"62"-6399"0"0,-14-58-652 0 0,6 66 173 0 0,53 979 2888 0 0,-38-379-2586 0 0,-11-514-168 0 0,-11-166-741 0 0,-1-21-1159 0 0,-8-89-4384 0 0,-7 7 403 0 0,9 74 4037 0 0</inkml:trace>
  <inkml:trace contextRef="#ctx0" brushRef="#br0" timeOffset="532.516">541 1311 1540 0 0,'16'-8'2239'0'0,"4"25"1251"0"0,4 356-31 0 0,38-181-2366 0 0,-59-185-1113 0 0,1 0 0 0 0,0-1 0 0 0,1 0 1 0 0,-1 0-1 0 0,1 0 0 0 0,0-1 0 0 0,1 1 1 0 0,-1-1-1 0 0,1-1 0 0 0,0 1 0 0 0,0-1 1 0 0,1 0-1 0 0,-1 0 0 0 0,1-1 0 0 0,0 0 0 0 0,0 0 1 0 0,0 0-1 0 0,0-1 0 0 0,1 0 0 0 0,-1-1 1 0 0,1 1-1 0 0,-1-1 0 0 0,1-1 0 0 0,1 1 20 0 0,-5-2-263 0 0,1-1 0 0 0,0 1 0 0 0,-1-1 0 0 0,0 1-1 0 0,1-1 1 0 0,-1-1 0 0 0,0 1 0 0 0,0-1 0 0 0,0 1 0 0 0,0-1-1 0 0,0 0 1 0 0,-1 0 0 0 0,1-1 0 0 0,-1 1 0 0 0,0-1-1 0 0,0 0 1 0 0,0 0 0 0 0,-1 0 0 0 0,1 0 0 0 0,-1 0-1 0 0,0 0 1 0 0,0-1 0 0 0,-1 1 0 0 0,1-1 0 0 0,-1 1 0 0 0,0-1-1 0 0,0 1 1 0 0,0-1 0 0 0,-1 0 0 0 0,0 0 0 0 0,0 0 263 0 0,1-7-1244 0 0</inkml:trace>
  <inkml:trace contextRef="#ctx0" brushRef="#br0" timeOffset="763.427">400 1565 1528 0 0,'-10'8'5403'0'0,"42"7"-3419"0"0,205-24-756 0 0,-12-41-7932 0 0,-194 38 5453 0 0</inkml:trace>
  <inkml:trace contextRef="#ctx0" brushRef="#br0" timeOffset="1028.671">1175 1442 2908 0 0,'8'3'4353'0'0,"17"3"-2683"0"0,333-12 138 0 0,-275-4-5962 0 0,-84 13 501 0 0,-4-1 2545 0 0</inkml:trace>
  <inkml:trace contextRef="#ctx0" brushRef="#br0" timeOffset="1212.716">1296 1635 1624 0 0,'0'1'103'0'0,"-1"0"-1"0"0,0-1 1 0 0,1 1-1 0 0,-1-1 1 0 0,1 1-1 0 0,-1 0 1 0 0,1-1-1 0 0,-1 1 1 0 0,1 0-1 0 0,0 0 1 0 0,-1-1-1 0 0,1 1 1 0 0,0 0 0 0 0,0 0-1 0 0,-1 0 1 0 0,1-1-1 0 0,0 1 1 0 0,0 0-1 0 0,0 0 1 0 0,0 0-1 0 0,0 0 1 0 0,0 0-1 0 0,0-1 1 0 0,0 1-1 0 0,1 0 1 0 0,-1 0-1 0 0,0 0 1 0 0,0-1-1 0 0,1 1 1 0 0,-1 0-1 0 0,0 0 1 0 0,1-1-1 0 0,-1 1 1 0 0,1 0 0 0 0,-1-1-1 0 0,1 1 1 0 0,-1 0-1 0 0,1-1 1 0 0,0 1-1 0 0,-1-1 1 0 0,1 1-1 0 0,-1-1 1 0 0,1 1-1 0 0,0-1 1 0 0,0 1-1 0 0,-1-1 1 0 0,1 0-1 0 0,0 1 1 0 0,0-1-1 0 0,0 0 1 0 0,-1 0-1 0 0,1 0 1 0 0,0 1 0 0 0,0-1-1 0 0,0 0 1 0 0,0 0-1 0 0,-1 0 1 0 0,2-1-103 0 0,51 12 872 0 0,-18-8-1166 0 0,-1-3 1 0 0,1 0 0 0 0,-1-2-1 0 0,0-2 1 0 0,0-1 0 0 0,0-2-1 0 0,0-1 1 0 0,24-10 293 0 0,16-6-2592 0 0,-39 11 1348 0 0</inkml:trace>
  <inkml:trace contextRef="#ctx0" brushRef="#br0" timeOffset="1508.594">2072 1478 2212 0 0,'-5'14'5571'0'0,"-1"-4"-5386"0"0,0 0 0 0 0,0 0 0 0 0,1 1 0 0 0,1-1 1 0 0,-1 1-1 0 0,2 0 0 0 0,0 0 0 0 0,0 1 0 0 0,1-1 0 0 0,0 1 1 0 0,1-1-1 0 0,0 1 0 0 0,1-1 0 0 0,1 1 0 0 0,-1-1 1 0 0,2 1-1 0 0,0-1 0 0 0,0 1 0 0 0,1-1-185 0 0,0-5 15 0 0,-1 0 0 0 0,2 0 1 0 0,-1 0-1 0 0,1 0 0 0 0,0-1 0 0 0,0 1 0 0 0,0-1 0 0 0,1-1 0 0 0,0 1 1 0 0,0 0-1 0 0,0-1 0 0 0,0 0 0 0 0,1 0 0 0 0,0-1 0 0 0,0 1 1 0 0,0-1-1 0 0,0-1 0 0 0,0 1 0 0 0,0-1 0 0 0,1 0 0 0 0,-1 0 1 0 0,1-1-1 0 0,-1 0 0 0 0,1 0 0 0 0,0-1 0 0 0,0 0 0 0 0,-1 0 0 0 0,1 0 1 0 0,0-1-1 0 0,-1 0 0 0 0,1 0 0 0 0,-1 0 0 0 0,1-1 0 0 0,5-3-15 0 0,-5 4-31 0 0,-1 0-1 0 0,0-1 0 0 0,1 0 0 0 0,-1-1 1 0 0,0 1-1 0 0,-1-1 0 0 0,1 0 0 0 0,0 0 0 0 0,-1-1 1 0 0,0 0-1 0 0,1 0 0 0 0,-2 0 0 0 0,1-1 1 0 0,0 1-1 0 0,-1-1 0 0 0,0 0 0 0 0,0 0 0 0 0,0-1 1 0 0,-1 1-1 0 0,0-1 0 0 0,0 0 0 0 0,0 0 1 0 0,-1 0-1 0 0,0 0 0 0 0,0 0 0 0 0,0 0 1 0 0,-1-1-1 0 0,0 1 0 0 0,0-1 0 0 0,-1 1 0 0 0,0-1 1 0 0,0 1-1 0 0,0-1 0 0 0,-1 1 0 0 0,0-2 32 0 0,-4-5-28 0 0,-1 0 0 0 0,0 1 0 0 0,-1 0 0 0 0,0 0 1 0 0,-1 1-1 0 0,0 0 0 0 0,-1 0 0 0 0,0 1 0 0 0,-1 0 0 0 0,0 0 0 0 0,-1 1 0 0 0,0 1 0 0 0,0 0 0 0 0,0 0 0 0 0,-1 1 0 0 0,-1 0 0 0 0,1 1 0 0 0,-1 1 0 0 0,0 0 0 0 0,-1 0 28 0 0,-112-28-3826 0 0,93 24 1087 0 0,22 7 1287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4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1556 0 0,'44'-2'5886'0'0,"147"-9"-4886"0"0,1094-69 1589 0 0,176-30-923 0 0,-1326 97-1946 0 0,-189 10-5423 0 0,-79 19 1792 0 0,89-11 2660 0 0</inkml:trace>
  <inkml:trace contextRef="#ctx0" brushRef="#br0" timeOffset="776.654">1447 687 1256 0 0,'-2'-3'137'0'0,"1"0"0"0"0,0 0 0 0 0,-1 0 0 0 0,0 0 0 0 0,0 0 0 0 0,1 0 0 0 0,-2 0 0 0 0,1 0 0 0 0,0 0 0 0 0,-1 1 0 0 0,1 0 1 0 0,-1-1-1 0 0,0 1 0 0 0,1 0 0 0 0,-1 0 0 0 0,0 0 0 0 0,0 1 0 0 0,-1-1 0 0 0,1 1 0 0 0,0 0 0 0 0,0-1 0 0 0,-1 1 0 0 0,1 1 0 0 0,-1-1 0 0 0,1 1 0 0 0,-1-1 0 0 0,1 1 0 0 0,-1 0 0 0 0,1 0 0 0 0,-1 0 0 0 0,1 1 0 0 0,-1-1 0 0 0,1 1 0 0 0,-1 0-137 0 0,-8 2 102 0 0,0 0 0 0 0,1 1 0 0 0,-1 1 0 0 0,1 0 0 0 0,0 0 0 0 0,0 1 0 0 0,0 1 0 0 0,1 0 0 0 0,0 0 0 0 0,0 1 0 0 0,1 0 0 0 0,0 1 0 0 0,0 0 0 0 0,1 0 0 0 0,1 1 0 0 0,-1 0-1 0 0,1 0 1 0 0,1 0 0 0 0,0 1 0 0 0,1 0 0 0 0,0 1 0 0 0,0-1 0 0 0,1 1 0 0 0,1 0 0 0 0,-2 10-102 0 0,3-19 43 0 0,0 1-1 0 0,0-1 1 0 0,1 1 0 0 0,-1 0-1 0 0,1-1 1 0 0,0 1 0 0 0,0 0-1 0 0,0 0 1 0 0,1 0 0 0 0,0 0-1 0 0,-1 0 1 0 0,1 0 0 0 0,0 0-1 0 0,1-1 1 0 0,-1 1 0 0 0,1 0-1 0 0,0 0 1 0 0,0 0 0 0 0,0 0-1 0 0,0-1 1 0 0,1 1-1 0 0,-1 0 1 0 0,1-1 0 0 0,0 1-1 0 0,0-1 1 0 0,0 0 0 0 0,1 0-1 0 0,-1 0 1 0 0,1 0 0 0 0,0 0-1 0 0,0 0 1 0 0,0-1 0 0 0,0 1-1 0 0,0-1 1 0 0,0 0 0 0 0,1 0-1 0 0,-1 0 1 0 0,1 0 0 0 0,-1-1-1 0 0,4 2-42 0 0,11-6-57 0 0,0 0-1 0 0,-1 0 0 0 0,1-2 0 0 0,-1 0 1 0 0,0-2-1 0 0,-1 1 0 0 0,1-2 1 0 0,-2 0-1 0 0,1-1 0 0 0,-1-1 1 0 0,0 0-1 0 0,-1-1 0 0 0,0 0 0 0 0,-1-2 1 0 0,0 1-1 0 0,-1-1 0 0 0,-1-1 1 0 0,0 0-1 0 0,0-1 0 0 0,-2 0 1 0 0,0-1-1 0 0,0 0 0 0 0,-2 0 0 0 0,5-13 58 0 0,125-433 348 0 0,-124 405 554 0 0,-10 41 87 0 0,-9 58-750 0 0,0-2-168 0 0,2 1 0 0 0,2 0 0 0 0,1 0 0 0 0,3 0 0 0 0,1 0-1 0 0,1 0 1 0 0,3 0 0 0 0,1-1 0 0 0,5 9-71 0 0,-7-24-39 0 0,1-1 0 0 0,1 0 0 0 0,1 0 0 0 0,1-1 0 0 0,1 0 0 0 0,1-1-1 0 0,1 0 1 0 0,1-1 0 0 0,1 0 0 0 0,0-2 0 0 0,14 14 39 0 0,-24-30-222 0 0,0 0 0 0 0,0 0 1 0 0,0-1-1 0 0,1 1 0 0 0,-1-1 0 0 0,1 0 1 0 0,-1-1-1 0 0,1 1 0 0 0,0-1 0 0 0,-1 0 0 0 0,1-1 1 0 0,0 1-1 0 0,0-1 0 0 0,-1 0 0 0 0,1-1 0 0 0,0 1 1 0 0,0-1-1 0 0,-1 0 0 0 0,1-1 0 0 0,0 1 0 0 0,-1-1 1 0 0,1 0-1 0 0,-1-1 0 0 0,0 1 0 0 0,0-1 0 0 0,0 0 1 0 0,0 0-1 0 0,0-1 0 0 0,-1 1 0 0 0,1-1 0 0 0,-1 0 1 0 0,0-1-1 0 0,0 1 0 0 0,-1 0 0 0 0,1-1 1 0 0,-1 0-1 0 0,0 0 0 0 0,1-3 222 0 0,14-20-1247 0 0</inkml:trace>
  <inkml:trace contextRef="#ctx0" brushRef="#br0" timeOffset="1039.971">2191 414 1988 0 0,'12'-138'7176'0'0,"-12"137"-6700"0"0,0 1-18 0 0,-4 5-349 0 0,-1-1 1 0 0,1 1-1 0 0,0 0 1 0 0,0 1 0 0 0,1-1-1 0 0,-1 1 1 0 0,1 0 0 0 0,0 0-1 0 0,1 0 1 0 0,0 0 0 0 0,0 0-1 0 0,0 0 1 0 0,0 1-1 0 0,1-1 1 0 0,0 0 0 0 0,1 1-1 0 0,-1 0 1 0 0,1-1 0 0 0,0 1-1 0 0,1 2-109 0 0,-1-8 20 0 0,-2 59 121 0 0,3 0 0 0 0,3 0 0 0 0,2 0 0 0 0,3 0 0 0 0,14 50-141 0 0,-3 15-3183 0 0,-21-124 3038 0 0,0 0 0 0 0,0 1 1 0 0,0-1-1 0 0,0 0 1 0 0,0 0-1 0 0,0 0 1 0 0,0 0-1 0 0,0 0 0 0 0,0 0 1 0 0,-1 0-1 0 0,1-1 1 0 0,0 1-1 0 0,-1 0 1 0 0,1-1-1 0 0,-1 1 0 0 0,1-1 1 0 0,0 1-1 0 0,-1-1 1 0 0,1 0-1 0 0,-1 0 1 0 0,1 1-1 0 0,-1-1 0 0 0,1 0 1 0 0,-1 0-1 0 0,1 0 1 0 0,-1-1-1 0 0,1 1 1 0 0,-1 0-1 0 0,1-1 1 0 0,-1 1-1 0 0,1-1 0 0 0,-1 1 1 0 0,1-1-1 0 0,0 1 1 0 0,-1-1-1 0 0,1 0 1 0 0,0 0-1 0 0,0 0 0 0 0,-1 0 1 0 0,1 0-1 0 0,0 0 1 0 0,0 0-1 0 0,0 0 1 0 0,0 0-1 0 0,0 0 0 0 0,1-1 1 0 0,-1 1-1 0 0,-1-1 145 0 0,-19-16-1292 0 0</inkml:trace>
  <inkml:trace contextRef="#ctx0" brushRef="#br0" timeOffset="1243.749">1741 618 2300 0 0,'8'-19'5990'0'0,"73"-2"-4432"0"0,106 2-242 0 0,-122 15-2998 0 0,0-2 0 0 0,0-4-1 0 0,-1-2 1 0 0,0-3 0 0 0,-1-3 1682 0 0,-27 6-1225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4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28 336 1600 0 0,'4'7'6324'0'0,"-2"18"-3816"0"0,0 84-3198 0 0,-2-97 1306 0 0,16 148-10 0 0,0-4-2968 0 0,-47-147-2872 0 0,17-19 4002 0 0</inkml:trace>
  <inkml:trace contextRef="#ctx0" brushRef="#br0" timeOffset="527.133">1 327 1756 0 0,'4'-21'2327'0'0,"-3"21"-2281"0"0,-1 1 0 0 0,0-1-1 0 0,0 1 1 0 0,0 0 0 0 0,1-1-1 0 0,-1 1 1 0 0,0-1-1 0 0,0 1 1 0 0,1-1 0 0 0,-1 1-1 0 0,1-1 1 0 0,-1 0 0 0 0,0 1-1 0 0,1-1 1 0 0,-1 1 0 0 0,1-1-1 0 0,-1 0 1 0 0,1 1-1 0 0,-1-1 1 0 0,1 0 0 0 0,-1 0-1 0 0,1 1 1 0 0,-1-1 0 0 0,1 0-1 0 0,-1 0 1 0 0,1 0 0 0 0,0 0-1 0 0,-1 0 1 0 0,1 1-1 0 0,-1-1 1 0 0,1 0 0 0 0,0 0-1 0 0,-1-1 1 0 0,1 1 0 0 0,-1 0-1 0 0,1 0 1 0 0,-1 0 0 0 0,1 0-1 0 0,0 0 1 0 0,-1-1-1 0 0,1 1 1 0 0,-1 0 0 0 0,1 0-1 0 0,-1-1 1 0 0,1 1 0 0 0,-1 0-1 0 0,0-1 1 0 0,1 1 0 0 0,-1-1-1 0 0,1 1 1 0 0,-1 0-1 0 0,0-1 1 0 0,1 1 0 0 0,-1-1-1 0 0,0 1 1 0 0,1-1 0 0 0,-1 1-1 0 0,0-1 1 0 0,0 0-46 0 0,166 214 1315 0 0,-122-152 7 0 0,-18-81-319 0 0,88-175-697 0 0,-25 39-392 0 0,-54 209-221 0 0,-9 36 274 0 0,-4 1 0 0 0,-3 1 0 0 0,0 46 33 0 0,-9 41-6496 0 0,-13-169 5228 0 0,-10 1 6 0 0</inkml:trace>
  <inkml:trace contextRef="#ctx0" brushRef="#br0" timeOffset="947.397">932 616 1216 0 0,'-40'44'4188'0'0,"20"-18"-3546"0"0,2 2 1 0 0,0 0 0 0 0,2 1-1 0 0,2 0 1 0 0,0 1 0 0 0,-6 24-643 0 0,18-48 84 0 0,-10 20-1178 0 0,-5-9-3603 0 0,16-17 3524 0 0</inkml:trace>
  <inkml:trace contextRef="#ctx0" brushRef="#br0" timeOffset="1196.365">647 757 3480 0 0,'10'-13'3954'0'0,"23"1"216"0"0,8 30-4158 0 0,0 2-1 0 0,-1 1 0 0 0,0 3 0 0 0,-2 1 1 0 0,20 18-12 0 0,-7-6-2210 0 0,-25-23-31 0 0,-13-12-2359 0 0,-13-2 3362 0 0</inkml:trace>
  <inkml:trace contextRef="#ctx0" brushRef="#br0" timeOffset="1849.027">1527 97 1112 0 0,'7'-3'2355'0'0,"0"11"936"0"0,-6 8-3246 0 0,3 375 3620 0 0,-4-386-3655 0 0,0 0 1 0 0,0 0 0 0 0,1 0-1 0 0,0 1 1 0 0,0-1 0 0 0,0 0 0 0 0,0 0-1 0 0,1 0 1 0 0,0-1 0 0 0,0 1-1 0 0,1 0 1 0 0,-1-1 0 0 0,1 1-1 0 0,0-1 1 0 0,0 0 0 0 0,0 0 0 0 0,1 0-1 0 0,-1 0 1 0 0,1 0 0 0 0,0-1-1 0 0,0 0 1 0 0,1 0 0 0 0,-1 0-1 0 0,0 0 1 0 0,1-1 0 0 0,0 1 0 0 0,0-1-1 0 0,-1-1 1 0 0,1 1 0 0 0,0-1-1 0 0,0 1 1 0 0,1-1 0 0 0,-1-1-1 0 0,0 1 1 0 0,0-1 0 0 0,0 0 0 0 0,1 0-1 0 0,-1 0 1 0 0,0-1 0 0 0,0 0-1 0 0,0 0 1 0 0,1 0-11 0 0,55-21-1442 0 0,-57 21 1123 0 0,1-1 0 0 0,-1 0 0 0 0,0-1 0 0 0,0 1 0 0 0,0-1 0 0 0,-1 1 0 0 0,1-1 0 0 0,-1 0 0 0 0,1-1 0 0 0,-1 1 0 0 0,0-1 0 0 0,0 1 0 0 0,-1-1 0 0 0,1 0 1 0 0,-1 0-1 0 0,0 0 0 0 0,0 0 0 0 0,0 0 0 0 0,0 0 0 0 0,-1-1 0 0 0,1 1 0 0 0,-1-4 319 0 0,-1-7-1114 0 0</inkml:trace>
  <inkml:trace contextRef="#ctx0" brushRef="#br0" timeOffset="2082.755">1225 325 1112 0 0,'-12'5'5288'0'0,"34"-8"-2784"0"0,-10 2-2570 0 0,244-39 1359 0 0,-229 36-1510 0 0,136-43-6027 0 0,-150 37 5074 0 0</inkml:trace>
  <inkml:trace contextRef="#ctx0" brushRef="#br0" timeOffset="2361.426">1020 285 2644 0 0,'-4'9'208'0'0,"-1"0"-1"0"0,2 1 1 0 0,0 0-1 0 0,0-1 1 0 0,0 1-1 0 0,2 0 1 0 0,-1 1-1 0 0,1-1 0 0 0,0 0 1 0 0,1 0-1 0 0,1 0 1 0 0,-1 1-1 0 0,1-1 1 0 0,1 0-1 0 0,0 0 1 0 0,1 0-1 0 0,0 0 1 0 0,0-1-1 0 0,1 1 1 0 0,0-1-1 0 0,0 0 1 0 0,1 0-1 0 0,6 7-207 0 0,3 2 107 0 0,2-2-1 0 0,0 0 1 0 0,0-1-1 0 0,2 0 1 0 0,0-1 0 0 0,0-2-1 0 0,1 1 1 0 0,1-2-1 0 0,0-1 1 0 0,1 0 0 0 0,0-2-1 0 0,0 0 1 0 0,13 2-107 0 0,177 41-3828 0 0,-171-45 2490 0 0,-17-5-70 0 0</inkml:trace>
  <inkml:trace contextRef="#ctx0" brushRef="#br0" timeOffset="2623.925">2058 12 1624 0 0,'30'-11'4866'0'0,"-11"42"-3513"0"0,-16-26-1423 0 0,12 34 386 0 0,-2 0 0 0 0,-1 1 1 0 0,-2 0-1 0 0,-2 0 0 0 0,-2 1 0 0 0,-1 0 1 0 0,-3 0-1 0 0,-1 33-316 0 0,-2-57-47 0 0,-1-1 1 0 0,0 0-1 0 0,-1 0 0 0 0,-1 0 1 0 0,0 0-1 0 0,-1 0 0 0 0,-1-1 1 0 0,-1 1-1 0 0,0-1 0 0 0,0-1 0 0 0,-2 0 1 0 0,0 0-1 0 0,-4 4 47 0 0,5-6-431 0 0,-1-1-1 0 0,-1-1 1 0 0,1 0-1 0 0,-2 0 1 0 0,1-1-1 0 0,-1 0 1 0 0,-1 0-1 0 0,1-2 1 0 0,-1 1 0 0 0,-1-2-1 0 0,1 1 1 0 0,-1-2-1 0 0,0 0 1 0 0,-1 0-1 0 0,-11 2 432 0 0,-12-2-1416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4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50 944 0 0,'0'0'661'0'0,"0"0"38"0"0,-20-3 1729 0 0,-13-11-389 0 0,219 6 1158 0 0,-111 3-2910 0 0,151-15 148 0 0,-267 25-7900 0 0,24-5 6308 0 0</inkml:trace>
  <inkml:trace contextRef="#ctx0" brushRef="#br0" timeOffset="531.074">0 126 1424 0 0,'16'-2'5462'0'0,"29"2"-4363"0"0,-27 1-671 0 0,5-1-270 0 0,133 14 565 0 0,-152-12-705 0 0,1-1 0 0 0,0 1 0 0 0,-1 0 0 0 0,0 0-1 0 0,1 0 1 0 0,-1 0 0 0 0,0 1 0 0 0,0-1 0 0 0,0 1 0 0 0,0 0-1 0 0,-1 1 1 0 0,1-1 0 0 0,-1 1 0 0 0,0-1 0 0 0,0 1 0 0 0,0 0 0 0 0,-1 0-1 0 0,1 0 1 0 0,-1 1 0 0 0,0-1 0 0 0,0 0 0 0 0,0 1 0 0 0,-1 0-1 0 0,1-1 1 0 0,-1 1 0 0 0,-1 0 0 0 0,1 0 0 0 0,0-1 0 0 0,-1 1 0 0 0,0 4-18 0 0,-4 7 45 0 0,0-1 0 0 0,-1 0 1 0 0,-1 0-1 0 0,0 0 0 0 0,-1-1 1 0 0,0 0-1 0 0,-1 0 0 0 0,-1-1 1 0 0,0 0-1 0 0,-1-1 0 0 0,0 0 1 0 0,-1 0-1 0 0,-8 7-45 0 0,-3 5 149 0 0,-111 123 481 0 0,163-134 92 0 0,248-54-111 0 0,-116 20-1065 0 0,-161 20 353 0 0,-1 1-20 0 0,-21-10-8410 0 0,15 8 7323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2:0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 1664 0 0,'-8'-5'4563'0'0,"25"1"-2929"0"0,39 0-1804 0 0,-44 3 652 0 0,273-2-212 0 0,-49-19-6307 0 0,-221 18 4751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2:0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1068 0 0,'3'6'988'0'0,"12"6"-216"0"0,6 0-72 0 0,7-4-64 0 0,9-5-60 0 0,0 3-84 0 0,5-2-27 0 0,6-1-77 0 0,0 3-204 0 0,3-4-184 0 0,0 2 8 0 0,0-2-792 0 0,-24-2-549 0 0,13 0 49 0 0,4 0 44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2:0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1648 0 0,'17'39'3946'0'0,"12"207"-958"0"0,-12 0 1 0 0,-12 182-2989 0 0,-24-75 671 0 0,-37 382 323 0 0,49-705-1574 0 0,9-33-3901 0 0,22-90-1169 0 0,-18 62 4417 0 0</inkml:trace>
  <inkml:trace contextRef="#ctx0" brushRef="#br0" timeOffset="494.336">600 1250 1748 0 0,'-1'10'3883'0'0,"-1"35"-2617"0"0,-15 136 672 0 0,12-124-1449 0 0,1-30-302 0 0,1 0-1 0 0,1 0 0 0 0,1 0 0 0 0,2 1 1 0 0,0-1-1 0 0,2 0 0 0 0,1 0 0 0 0,1 0 1 0 0,2-1-1 0 0,0 1 0 0 0,2-1 0 0 0,1-1 1 0 0,1 1-187 0 0,57 35-496 0 0,-66-59 331 0 0,1-1 0 0 0,-1 0 0 0 0,1 1 0 0 0,0-1 0 0 0,0 0 0 0 0,-1 0 0 0 0,1-1 0 0 0,0 1 0 0 0,0 0 0 0 0,0-1 0 0 0,0 0 0 0 0,0 0 0 0 0,0 0 0 0 0,0 0 0 0 0,0 0 0 0 0,0-1 0 0 0,-1 1-1 0 0,1-1 1 0 0,0 0 0 0 0,0 1 0 0 0,0-1 0 0 0,0-1 0 0 0,-1 1 0 0 0,1 0 0 0 0,-1-1 0 0 0,1 1 0 0 0,-1-1 0 0 0,1 0 0 0 0,-1 0 0 0 0,0 0 0 0 0,0 0 0 0 0,0 0 0 0 0,0 0 0 0 0,0-1 0 0 0,-1 1 0 0 0,1-1 0 0 0,-1 1 0 0 0,1-1 0 0 0,-1 1 0 0 0,0-1 0 0 0,0 0 0 0 0,0 0 0 0 0,0 0 0 0 0,0-2 165 0 0,4-19-1233 0 0,-2-4 9 0 0</inkml:trace>
  <inkml:trace contextRef="#ctx0" brushRef="#br0" timeOffset="743.664">341 1517 1224 0 0,'-39'2'5722'0'0,"61"-5"-1877"0"0,90 2-3747 0 0,70-5-2003 0 0,-2-26-3770 0 0,-149 21 4414 0 0</inkml:trace>
  <inkml:trace contextRef="#ctx0" brushRef="#br0" timeOffset="1040.16">1104 1454 1844 0 0,'3'13'5157'0'0,"63"-5"-3747"0"0,89-3-480 0 0,-79-1-2301 0 0,0-3-3580 0 0,-74-1 3688 0 0</inkml:trace>
  <inkml:trace contextRef="#ctx0" brushRef="#br0" timeOffset="1300.502">1146 1683 1256 0 0,'-6'28'5100'0'0,"43"-8"-3208"0"0,-5-17-1971 0 0,0-1-1 0 0,0-1 1 0 0,0-2 0 0 0,1-1 0 0 0,-1-1-1 0 0,0-2 1 0 0,-1-1 0 0 0,1-2-1 0 0,15-7 80 0 0,-16 8-358 0 0,194-69-2094 0 0,-194 63 2364 0 0</inkml:trace>
  <inkml:trace contextRef="#ctx0" brushRef="#br0" timeOffset="1548.436">1866 1580 5228 0 0,'8'-4'146'0'0,"12"-6"1203"0"0,-24 21 687 0 0,0-8-1938 0 0,0 0-1 0 0,0 0 1 0 0,0 0 0 0 0,1 1 0 0 0,-1-1-1 0 0,1 1 1 0 0,0 0 0 0 0,0 0 0 0 0,0 1-1 0 0,0-1 1 0 0,1 1 0 0 0,0-1 0 0 0,0 1-1 0 0,0 0 1 0 0,1-1 0 0 0,-1 1 0 0 0,1 0-1 0 0,0 0 1 0 0,0 0 0 0 0,1 0 0 0 0,0 0-1 0 0,0 1 1 0 0,0-1 0 0 0,0 0 0 0 0,1 0 0 0 0,0 0-1 0 0,0 0 1 0 0,0 0 0 0 0,0 0 0 0 0,1-1-1 0 0,0 1 1 0 0,2 3-98 0 0,4 0 51 0 0,1-1 1 0 0,1 0-1 0 0,-1 0 0 0 0,1-1 1 0 0,0-1-1 0 0,1 1 0 0 0,-1-2 1 0 0,1 1-1 0 0,0-2 0 0 0,0 1 1 0 0,0-1-1 0 0,0-1 0 0 0,1 0 1 0 0,-1-1-1 0 0,1 0 1 0 0,-1-1-1 0 0,1 0 0 0 0,-1-1 1 0 0,11-1-52 0 0,102-30 6 0 0,-120 30-10 0 0,-1 1 0 0 0,0-1 0 0 0,1 0-1 0 0,-1 1 1 0 0,0-2 0 0 0,0 1 0 0 0,0 0 0 0 0,0-1-1 0 0,0 1 1 0 0,-1-1 0 0 0,1 0 0 0 0,-1 0 0 0 0,1 0-1 0 0,-1 0 1 0 0,0 0 0 0 0,-1 0 0 0 0,1-1 0 0 0,0 1-1 0 0,-1-1 1 0 0,0 1 0 0 0,0-1 0 0 0,0 0 0 0 0,0 1-1 0 0,0-1 1 0 0,-1 0 0 0 0,0 1 0 0 0,0-1 0 0 0,0 0-1 0 0,0 0 1 0 0,0 0 0 0 0,-1 1 0 0 0,0-1 0 0 0,1 0-1 0 0,-2-1 6 0 0,-3-5-51 0 0,-1-1 1 0 0,-1 1 0 0 0,0 0 0 0 0,0 0-1 0 0,-1 1 1 0 0,0 0 0 0 0,0 1 0 0 0,-1-1 0 0 0,0 2-1 0 0,-1-1 1 0 0,0 1 0 0 0,0 1 0 0 0,0 0-1 0 0,-1 0 1 0 0,0 1 0 0 0,0 0 0 0 0,0 1 0 0 0,-1 0-1 0 0,-2 1 50 0 0,-121-70-7251 0 0,127 64 5957 0 0,1 2 32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1:5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575 656 1256 0 0,'-80'-48'680'0'0,"61"45"-542"0"0,-1 0 0 0 0,1 1 0 0 0,-1 1 0 0 0,1 0 0 0 0,-1 2 0 0 0,1 0 0 0 0,0 1 0 0 0,-1 1 0 0 0,1 1 0 0 0,0 1 0 0 0,1 0 0 0 0,-1 2 0 0 0,1 0 0 0 0,0 1 0 0 0,1 0 0 0 0,0 2 0 0 0,-2 1-138 0 0,8-4 102 0 0,0 0 1 0 0,0 0 0 0 0,1 1-1 0 0,0 0 1 0 0,0 1 0 0 0,1 0-1 0 0,0 1 1 0 0,0 0 0 0 0,2 0-1 0 0,-1 1 1 0 0,1 0 0 0 0,0 0 0 0 0,1 1-1 0 0,1 0 1 0 0,0 0 0 0 0,0 0-1 0 0,1 1 1 0 0,1-1 0 0 0,0 1-1 0 0,1 0 1 0 0,0 0 0 0 0,1 3-103 0 0,4-9 52 0 0,1 0 1 0 0,-1-1-1 0 0,1 0 1 0 0,1 1 0 0 0,-1-2-1 0 0,1 1 1 0 0,0 0-1 0 0,1-1 1 0 0,-1 0-1 0 0,1 0 1 0 0,0 0 0 0 0,0-1-1 0 0,0 0 1 0 0,1 0-1 0 0,0-1 1 0 0,-1 0-1 0 0,1 0 1 0 0,0 0 0 0 0,1-1-1 0 0,-1 0 1 0 0,0 0-1 0 0,1-1 1 0 0,-1 0 0 0 0,1-1-1 0 0,-1 1 1 0 0,1-1-1 0 0,-1-1 1 0 0,1 1-1 0 0,-1-1 1 0 0,4-1-53 0 0,5 1-15 0 0,1 0 0 0 0,-1-1 0 0 0,0-1 0 0 0,1 0 0 0 0,-1-1 0 0 0,0-1 0 0 0,-1 0 0 0 0,1-2 0 0 0,-1 1-1 0 0,0-2 1 0 0,-1 0 0 0 0,0-1 0 0 0,0 0 0 0 0,-1-1 0 0 0,0-1 0 0 0,-1 0 0 0 0,0 0 0 0 0,0-1 0 0 0,-2-1 0 0 0,1 0 0 0 0,-2 0 0 0 0,0-1 0 0 0,0-1 0 0 0,-1 1 0 0 0,-1-1 0 0 0,-1 0-1 0 0,0-1 1 0 0,-1 0 0 0 0,2-10 15 0 0,10-56 524 0 0,-3 0 0 0 0,-4-1 0 0 0,-4-1-1 0 0,-4-74-523 0 0,-15 160 92 0 0,20 269-86 0 0,83 93-250 0 0,-45-213-3001 0 0,-30-114-578 0 0,-12-35 2533 0 0</inkml:trace>
  <inkml:trace contextRef="#ctx0" brushRef="#br0" timeOffset="500.205">756 101 1292 0 0,'0'-4'173'0'0,"0"0"0"0"0,1 0-1 0 0,-1-1 1 0 0,1 1 0 0 0,0 0 0 0 0,0 0-1 0 0,0 0 1 0 0,0 0 0 0 0,1 0-1 0 0,0 0 1 0 0,0 1 0 0 0,0-1 0 0 0,0 0-1 0 0,0 1 1 0 0,1-1 0 0 0,-1 1 0 0 0,1 0-1 0 0,0 0 1 0 0,0 0 0 0 0,1 0 0 0 0,-1 1-1 0 0,0-1 1 0 0,4-1-173 0 0,-3 2 55 0 0,0 0 1 0 0,0 0-1 0 0,1 0 1 0 0,-1 1-1 0 0,1 0 0 0 0,-1 0 1 0 0,1 0-1 0 0,-1 0 1 0 0,1 1-1 0 0,-1-1 0 0 0,1 1 1 0 0,0 0-1 0 0,-1 1 1 0 0,1-1-1 0 0,0 1 1 0 0,-1 0-1 0 0,1 0 0 0 0,-1 0 1 0 0,0 1-1 0 0,1 0 1 0 0,-1-1-1 0 0,0 1 0 0 0,0 1 1 0 0,0-1-1 0 0,0 1 1 0 0,0 0-1 0 0,-1-1 0 0 0,1 1 1 0 0,-1 1-1 0 0,0-1 1 0 0,3 4-56 0 0,0 4 84 0 0,0 0 0 0 0,-1 1 0 0 0,0-1 0 0 0,-1 1 0 0 0,0 1 0 0 0,-1-1 0 0 0,-1 0 0 0 0,0 1 0 0 0,0 0 0 0 0,-1-1 0 0 0,-1 1 1 0 0,0 0-1 0 0,-1-1 0 0 0,0 1 0 0 0,-1 0 0 0 0,0-1 0 0 0,-1 0 0 0 0,0 1 0 0 0,-1-1 0 0 0,-1 0 0 0 0,0-1 0 0 0,0 1 0 0 0,-5 6-84 0 0,-12 42 693 0 0,21-57-677 0 0,1-1 1 0 0,-1 0-1 0 0,0 1 1 0 0,1-1-1 0 0,0 1 0 0 0,-1-1 1 0 0,1 1-1 0 0,0-1 1 0 0,0 1-1 0 0,0-1 0 0 0,1 1 1 0 0,-1-1-1 0 0,0 1 1 0 0,1-1-1 0 0,0 0 0 0 0,0 1 1 0 0,-1-1-1 0 0,2 0 1 0 0,-1 1-1 0 0,0-1 0 0 0,0 0 1 0 0,1 0-1 0 0,-1 0 1 0 0,1 0-1 0 0,-1 0 0 0 0,1 0 1 0 0,0-1-1 0 0,0 1 1 0 0,0 0-1 0 0,0-1 0 0 0,0 0 1 0 0,0 1-1 0 0,0-1 1 0 0,0 0-1 0 0,1 0 0 0 0,-1 0 1 0 0,0 0-1 0 0,1-1 1 0 0,-1 1-1 0 0,1 0 0 0 0,-1-1 1 0 0,2 0-17 0 0,121 9-1498 0 0,-105-9 750 0 0,153-32-4623 0 0,-142 22 4082 0 0</inkml:trace>
  <inkml:trace contextRef="#ctx0" brushRef="#br0" timeOffset="996.009">1580 293 1236 0 0,'6'19'4954'0'0,"-4"116"-3770"0"0,-16 192-1753 0 0,-1-252-2948 0 0,9-67 2149 0 0</inkml:trace>
  <inkml:trace contextRef="#ctx0" brushRef="#br0" timeOffset="1523.702">1641 166 1024 0 0,'0'-1'49'0'0,"1"0"0"0"0,-1 1-1 0 0,0-1 1 0 0,1 0 0 0 0,-1 0 0 0 0,1 1-1 0 0,-1-1 1 0 0,1 1 0 0 0,-1-1 0 0 0,1 1-1 0 0,-1-1 1 0 0,1 0 0 0 0,0 1 0 0 0,-1 0-1 0 0,1-1 1 0 0,0 1 0 0 0,-1-1 0 0 0,1 1-1 0 0,0 0 1 0 0,-1 0 0 0 0,1-1 0 0 0,0 1 0 0 0,0 0-1 0 0,0 0 1 0 0,-1 0 0 0 0,1 0 0 0 0,0 0-1 0 0,0 0 1 0 0,-1 0 0 0 0,1 0 0 0 0,0 0-1 0 0,0 0 1 0 0,0 0 0 0 0,-1 0 0 0 0,1 1-1 0 0,0-1 1 0 0,0 0 0 0 0,-1 1 0 0 0,1-1-1 0 0,0 0 1 0 0,-1 1 0 0 0,1-1 0 0 0,0 1-1 0 0,-1-1 1 0 0,1 1 0 0 0,-1-1 0 0 0,1 1-1 0 0,-1 0 1 0 0,1-1 0 0 0,-1 1 0 0 0,1 0 0 0 0,-1-1-1 0 0,0 1 1 0 0,1 0 0 0 0,-1-1 0 0 0,0 1-1 0 0,0 0 1 0 0,1 0 0 0 0,-1-1 0 0 0,0 1-1 0 0,0 0 1 0 0,0 0-49 0 0,26 58 661 0 0,-24-53-492 0 0,78 307 2766 0 0,-49-244-1794 0 0,-31-68-1013 0 0,41-34-7 0 0,136-197-356 0 0,-91 97 139 0 0,-99 177 137 0 0,1 0 0 0 0,2 1-1 0 0,3 0 1 0 0,1 0 0 0 0,2 0 0 0 0,2 44-41 0 0,39 135-1624 0 0,-15-132-3408 0 0,-20-81 3768 0 0</inkml:trace>
  <inkml:trace contextRef="#ctx0" brushRef="#br0" timeOffset="1805.805">2563 656 1008 0 0,'-6'15'3576'0'0,"-14"9"-2677"0"0,10-12-391 0 0,-158 294 3267 0 0,165-299-4169 0 0,-22 40-78 0 0,4-32-5466 0 0,21-15 4492 0 0</inkml:trace>
  <inkml:trace contextRef="#ctx0" brushRef="#br0" timeOffset="2058.284">2238 790 1260 0 0,'0'0'108'0'0,"1"0"-1"0"0,0 0 0 0 0,-1 1 1 0 0,1-1-1 0 0,-1 0 1 0 0,1 0-1 0 0,-1 0 0 0 0,1 0 1 0 0,0 0-1 0 0,-1 0 1 0 0,1 0-1 0 0,-1 0 0 0 0,1 0 1 0 0,0 0-1 0 0,-1 0 1 0 0,1 0-1 0 0,-1-1 0 0 0,1 1 1 0 0,-1 0-1 0 0,1 0 1 0 0,-1 0-1 0 0,1-1 0 0 0,-1 1 1 0 0,1 0-1 0 0,-1-1 1 0 0,1 1-1 0 0,-1-1 1 0 0,1 1-1 0 0,-1 0 0 0 0,1-1 1 0 0,-1 1-1 0 0,0-1 1 0 0,1 1-1 0 0,-1-1 0 0 0,0 1 1 0 0,0-1-1 0 0,1 0 1 0 0,-1 1-1 0 0,0-1 0 0 0,0 1 1 0 0,0-1-1 0 0,0 1 1 0 0,0-1-1 0 0,1 0 0 0 0,-1 1 1 0 0,0-1-1 0 0,0 1 1 0 0,-1-1-1 0 0,1 0 1 0 0,0 1-1 0 0,0-1 0 0 0,0 1 1 0 0,0-1-1 0 0,0 1 1 0 0,-1-1-1 0 0,1 1 0 0 0,0-1 1 0 0,0 0-1 0 0,-1 1 1 0 0,1-1-1 0 0,0 1 0 0 0,-1 0-107 0 0,124 131 1143 0 0,-22-20-2232 0 0,-28-45-3150 0 0,-63-60 3043 0 0,-2-4 14 0 0</inkml:trace>
  <inkml:trace contextRef="#ctx0" brushRef="#br0" timeOffset="2459.942">3059 211 1856 0 0,'17'-4'5422'0'0,"-20"81"-3586"0"0,-19 179-158 0 0,21-237-1579 0 0,1 0 0 0 0,1 0 0 0 0,0-1 1 0 0,2 1-1 0 0,0-1 0 0 0,1 1 1 0 0,1-1-1 0 0,0 0 0 0 0,2-1 0 0 0,7 17-99 0 0,-13-32-50 0 0,-1 0-1 0 0,1 0 1 0 0,0 0-1 0 0,0 0 1 0 0,1 0-1 0 0,-1 0 1 0 0,0-1-1 0 0,1 1 0 0 0,-1 0 1 0 0,1-1-1 0 0,-1 1 1 0 0,1-1-1 0 0,0 1 1 0 0,0-1-1 0 0,0 0 1 0 0,0 1-1 0 0,0-1 0 0 0,0 0 1 0 0,0-1-1 0 0,0 1 1 0 0,0 0-1 0 0,0 0 1 0 0,0-1-1 0 0,1 1 0 0 0,-1-1 1 0 0,0 0-1 0 0,0 0 1 0 0,1 0-1 0 0,-1 0 1 0 0,0 0-1 0 0,0 0 1 0 0,1-1-1 0 0,-1 1 0 0 0,0-1 1 0 0,0 1-1 0 0,0-1 51 0 0,1-1-281 0 0,0 1-1 0 0,0-1 1 0 0,-1 0-1 0 0,1 0 0 0 0,-1 0 1 0 0,1 0-1 0 0,-1 0 1 0 0,0 0-1 0 0,0-1 0 0 0,0 1 1 0 0,0-1-1 0 0,0 0 1 0 0,-1 1-1 0 0,1-1 0 0 0,-1 0 1 0 0,0 0-1 0 0,0 0 0 0 0,0 0 1 0 0,0 0-1 0 0,0 0 1 0 0,-1 0-1 0 0,1-1 0 0 0,-1 1 1 0 0,0 0-1 0 0,0-1 282 0 0,0-11-1276 0 0</inkml:trace>
  <inkml:trace contextRef="#ctx0" brushRef="#br0" timeOffset="2706.898">2828 476 1368 0 0,'8'-6'6043'0'0,"58"-22"-4737"0"0,-1 16-783 0 0,44-10-1553 0 0,-13-21-3680 0 0,-76 28 3250 0 0</inkml:trace>
  <inkml:trace contextRef="#ctx0" brushRef="#br0" timeOffset="2972.669">2684 260 1756 0 0,'-7'9'224'0'0,"0"1"0"0"0,1 0 0 0 0,0 0 0 0 0,0 0 0 0 0,1 0 0 0 0,0 1-1 0 0,1 0 1 0 0,1 0 0 0 0,-1 0 0 0 0,2 1 0 0 0,0-1 0 0 0,0 1 0 0 0,1-1 0 0 0,0 1 0 0 0,1 0-1 0 0,0-1 1 0 0,1 1 0 0 0,0 0 0 0 0,1-1 0 0 0,0 1 0 0 0,1-1 0 0 0,1 0 0 0 0,-1 0 0 0 0,2 0 0 0 0,0 0-1 0 0,0-1 1 0 0,0 0 0 0 0,2 0 0 0 0,-1 0 0 0 0,1-1 0 0 0,1 0 0 0 0,3 4-224 0 0,7 8-39 0 0,1-2-1 0 0,1 0 1 0 0,0-1 0 0 0,2-2 0 0 0,0 0 0 0 0,0-1-1 0 0,10 4 40 0 0,107 21-4581 0 0,-111-42 3301 0 0,20-9 3 0 0</inkml:trace>
  <inkml:trace contextRef="#ctx0" brushRef="#br0" timeOffset="3223.592">3612 104 1344 0 0,'6'3'215'0'0,"-1"1"-1"0"0,0 0 1 0 0,0 0-1 0 0,0 0 1 0 0,-1 0-1 0 0,1 1 1 0 0,-1-1-1 0 0,0 1 1 0 0,0 0 0 0 0,-1 1-1 0 0,0-1 1 0 0,0 0-1 0 0,0 1 1 0 0,0 0-1 0 0,-1 0 1 0 0,0 0-1 0 0,0 0 1 0 0,-1 0-1 0 0,1 0 1 0 0,-1 0-1 0 0,-1 1-214 0 0,4 4 350 0 0,9 44 362 0 0,-2 1 0 0 0,-2 0-1 0 0,-2 1 1 0 0,-3 0 0 0 0,-4 40-712 0 0,0-78-28 0 0,0-1 1 0 0,-2 1 0 0 0,0-1 0 0 0,-2 0 0 0 0,0 1 0 0 0,-1-2-1 0 0,0 1 1 0 0,-1 0 0 0 0,-2-1 0 0 0,1 0 0 0 0,-2-1 0 0 0,-8 13 27 0 0,10-20-324 0 0,0 0 0 0 0,0-1 1 0 0,-1 0-1 0 0,0 0 0 0 0,0-1 1 0 0,-1 0-1 0 0,0 0 0 0 0,0-1 1 0 0,0 0-1 0 0,-1-1 0 0 0,0 0 1 0 0,0 0-1 0 0,-1-1 0 0 0,-5 1 324 0 0,-32 7-1353 0 0,-2-4 38 0 0</inkml:trace>
  <inkml:trace contextRef="#ctx0" brushRef="#br0" timeOffset="3751.643">236 1438 1688 0 0,'-17'3'825'0'0,"-22"4"1059"0"0,49-1 602 0 0,146-6-904 0 0,1841-155 810 0 0,-384 66-5004 0 0,-1563 84 2102 0 0,-5-1-4224 0 0,-45 6 3297 0 0</inkml:trace>
  <inkml:trace contextRef="#ctx0" brushRef="#br0" timeOffset="4635.727">815 2161 868 0 0,'-1'-5'144'0'0,"0"0"-1"0"0,0 0 1 0 0,-1 0-1 0 0,0 0 1 0 0,0 0 0 0 0,-1 0-1 0 0,1 0 1 0 0,-1 1-1 0 0,0 0 1 0 0,0-1 0 0 0,0 1-1 0 0,-1 0 1 0 0,1 0-1 0 0,-1 1 1 0 0,0-1 0 0 0,0 1-1 0 0,-1 0 1 0 0,1 0-1 0 0,-1 0 1 0 0,1 1 0 0 0,-1-1-1 0 0,0 1 1 0 0,0 0-1 0 0,0 1 1 0 0,0-1 0 0 0,0 1-1 0 0,0 0 1 0 0,0 0-1 0 0,-1 1 1 0 0,1-1 0 0 0,0 1-1 0 0,-3 0-143 0 0,-3 0 139 0 0,0 1 1 0 0,1-1-1 0 0,-1 2 1 0 0,0-1-1 0 0,1 2 0 0 0,0-1 1 0 0,-1 1-1 0 0,1 1 0 0 0,0 0 1 0 0,0 0-1 0 0,1 1 0 0 0,-1 1 1 0 0,1-1-1 0 0,0 1 0 0 0,-6 6-139 0 0,10-8 27 0 0,1 0 0 0 0,-1 0 0 0 0,1 1-1 0 0,0 0 1 0 0,0-1 0 0 0,1 1 0 0 0,-1 1-1 0 0,1-1 1 0 0,0 0 0 0 0,1 1-1 0 0,-1 0 1 0 0,1-1 0 0 0,0 1 0 0 0,0 0-1 0 0,1 0 1 0 0,0 0 0 0 0,0 0 0 0 0,0 0-1 0 0,1 0 1 0 0,0 1 0 0 0,0-1 0 0 0,0 0-1 0 0,1 0 1 0 0,0 0 0 0 0,0 0 0 0 0,1 0-1 0 0,0 0 1 0 0,0 0 0 0 0,0 0 0 0 0,0-1-1 0 0,1 1 1 0 0,0-1 0 0 0,0 0 0 0 0,1 1-1 0 0,-1-2 1 0 0,1 1 0 0 0,0 0-1 0 0,1-1 1 0 0,-1 1 0 0 0,1-1 0 0 0,0-1-1 0 0,0 1 1 0 0,0-1 0 0 0,0 1 0 0 0,1-2-1 0 0,-1 1 1 0 0,2 0-27 0 0,5 3-64 0 0,0-1 0 0 0,0-1-1 0 0,0 0 1 0 0,1-1 0 0 0,-1 0-1 0 0,1-1 1 0 0,0 0 0 0 0,0-1-1 0 0,-1 0 1 0 0,1-1 0 0 0,0-1-1 0 0,0 0 1 0 0,0-1 0 0 0,-1 0-1 0 0,1-1 1 0 0,-1 0 0 0 0,1-1 0 0 0,-1 0-1 0 0,0-1 1 0 0,-1-1 0 0 0,1 1-1 0 0,-1-2 1 0 0,0 0 0 0 0,-1 0-1 0 0,1-1 1 0 0,-2 0 0 0 0,1-1-1 0 0,-1 0 1 0 0,0-1 0 0 0,-1 1-1 0 0,0-2 1 0 0,-1 1 0 0 0,0-1 0 0 0,0 0-1 0 0,-1-1 1 0 0,-1 1 0 0 0,3-11 64 0 0,15-30-14 0 0,-3-2 0 0 0,-3 0 0 0 0,-2-1 0 0 0,-2-1 1 0 0,-2 0-1 0 0,-4-1 0 0 0,1-48 14 0 0,-6 83 506 0 0,0 8 45 0 0,-6 31-161 0 0,-12 289 914 0 0,18-278-1362 0 0,0 0-1 0 0,2-1 1 0 0,0 1 0 0 0,2-1-1 0 0,1 0 1 0 0,2-1 0 0 0,0 0-1 0 0,2 0 1 0 0,13 22 58 0 0,-21-43-246 0 0,0 0 1 0 0,0-1-1 0 0,0 0 1 0 0,1 0-1 0 0,-1 0 0 0 0,1 0 1 0 0,0 0-1 0 0,1-1 0 0 0,-1 0 1 0 0,0 0-1 0 0,1 0 0 0 0,0 0 1 0 0,0-1-1 0 0,0 0 0 0 0,0 0 1 0 0,0 0-1 0 0,0-1 0 0 0,0 1 1 0 0,1-1-1 0 0,-1 0 0 0 0,0-1 1 0 0,1 1-1 0 0,-1-1 1 0 0,1 0-1 0 0,-1-1 246 0 0,27-10-1483 0 0</inkml:trace>
  <inkml:trace contextRef="#ctx0" brushRef="#br0" timeOffset="4883.21">1633 1786 1648 0 0,'27'-63'8260'0'0,"-27"535"-7234"0"0,-31-333-4943 0 0,-9-110-570 0 0,23-26 2981 0 0</inkml:trace>
  <inkml:trace contextRef="#ctx0" brushRef="#br0" timeOffset="5069.454">1331 2074 1932 0 0,'-2'-6'1220'0'0,"4"1"-232"0"0,1 1-104 0 0,0-1-87 0 0,2-1-149 0 0,12-6-52 0 0,6 0-52 0 0,-1 3-84 0 0,10-1-148 0 0,2 2-148 0 0,-1 1-128 0 0,4 1-284 0 0,3 0 28 0 0,-6 1-460 0 0,-1-2-780 0 0,6 1 115 0 0,-6 0 9 0 0,3-3 40 0 0</inkml:trace>
  <inkml:trace contextRef="#ctx0" brushRef="#br0" timeOffset="6114.298">1972 1618 876 0 0,'-8'-46'3092'0'0,"7"44"-3017"0"0,0 0 0 0 0,0-1 0 0 0,1 1-1 0 0,-1 0 1 0 0,1-1 0 0 0,-1 1 0 0 0,1-1-1 0 0,0 1 1 0 0,0-1 0 0 0,0 1 0 0 0,0 0-1 0 0,0-1 1 0 0,0 1 0 0 0,1-1 0 0 0,-1 1-1 0 0,1-1 1 0 0,0 1 0 0 0,-1 0-1 0 0,1 0 1 0 0,1-1 0 0 0,-1 1 0 0 0,0 0-1 0 0,0 0 1 0 0,1 0 0 0 0,-1 0 0 0 0,1 0-1 0 0,-1 0 1 0 0,1 1 0 0 0,1-2-75 0 0,1-1 70 0 0,0 0 0 0 0,0 0 0 0 0,0 0 0 0 0,1 1 0 0 0,0 0 0 0 0,-1 0 0 0 0,1 0 0 0 0,0 0 0 0 0,1 1 0 0 0,-1 0-1 0 0,0 0 1 0 0,1 0 0 0 0,-1 1 0 0 0,1 0 0 0 0,-1 0 0 0 0,1 0 0 0 0,0 0 0 0 0,-1 1 0 0 0,1 0 0 0 0,0 0 0 0 0,-1 1 0 0 0,1 0 0 0 0,-1 0 0 0 0,1 0 0 0 0,-1 0 0 0 0,1 1 0 0 0,-1 0 0 0 0,0 0 0 0 0,1 1 0 0 0,-1-1 0 0 0,0 1 0 0 0,-1 0 0 0 0,1 1 0 0 0,-1-1 0 0 0,1 1 0 0 0,-1 0-1 0 0,0 0 1 0 0,0 0 0 0 0,-1 0 0 0 0,1 1 0 0 0,-1-1 0 0 0,0 1 0 0 0,0 0 0 0 0,0 0 0 0 0,-1 1-70 0 0,3 7 93 0 0,-1 0-1 0 0,-1 0 1 0 0,0 0-1 0 0,-1 1 0 0 0,-1-1 1 0 0,0 1-1 0 0,0-1 1 0 0,-2 1-1 0 0,1-1 1 0 0,-2 1-1 0 0,0-1 1 0 0,0 0-1 0 0,-1 0 1 0 0,-1 0-1 0 0,0 0 0 0 0,-1 0 1 0 0,-1-1-1 0 0,1 0 1 0 0,-2 0-1 0 0,0 0 1 0 0,0-1-1 0 0,-5 6-92 0 0,-10 23 322 0 0,21-37-324 0 0,-1 0 0 0 0,0-1 0 0 0,1 1 0 0 0,0 0 0 0 0,0 0 1 0 0,0 0-1 0 0,0 0 0 0 0,1 0 0 0 0,-1 0 0 0 0,1 1 0 0 0,-1-1 0 0 0,1 0 1 0 0,0 0-1 0 0,0 0 0 0 0,1 0 0 0 0,-1 1 0 0 0,1-1 0 0 0,-1 0 1 0 0,1 0-1 0 0,0 0 0 0 0,0 0 0 0 0,1 0 0 0 0,-1-1 0 0 0,0 1 0 0 0,1 0 1 0 0,0 0-1 0 0,0-1 0 0 0,0 1 0 0 0,0-1 0 0 0,0 0 0 0 0,0 1 0 0 0,0-1 1 0 0,1 0-1 0 0,-1 0 0 0 0,1 0 0 0 0,0-1 0 0 0,-1 1 0 0 0,1-1 0 0 0,0 1 1 0 0,0-1-1 0 0,0 0 0 0 0,0 0 0 0 0,0-1 0 0 0,0 1 0 0 0,0 0 0 0 0,0-1 1 0 0,0 0-1 0 0,1 0 0 0 0,-1 0 0 0 0,1 0 2 0 0,26 4-874 0 0,0-1 1 0 0,0-2-1 0 0,1-1 0 0 0,-1-1 1 0 0,0-2-1 0 0,0-1 0 0 0,0-1 1 0 0,0-2-1 0 0,-1-1 0 0 0,10-4 874 0 0,5-3-1270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2:0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1621 329 988 0 0,'-21'9'2684'0'0,"-58"39"83"0"0,53-19-2286 0 0,1 1 0 0 0,1 0 0 0 0,2 2 0 0 0,1 1 0 0 0,1 1 0 0 0,2 0 0 0 0,2 1 0 0 0,-2 9-481 0 0,-24 44 321 0 0,-26 11-1943 0 0,-37-53-3916 0 0,90-45 4318 0 0</inkml:trace>
  <inkml:trace contextRef="#ctx0" brushRef="#br0" timeOffset="263.281">1002 402 2120 0 0,'234'223'4886'0'0,"-83"-85"-4084"0"0,-42-57-3444 0 0,-51-52 82 0 0,-33-23 1314 0 0</inkml:trace>
  <inkml:trace contextRef="#ctx0" brushRef="#br0" timeOffset="-742.435">99 461 1332 0 0,'0'0'77'0'0,"-1"0"0"0"0,1 1 0 0 0,0-1 0 0 0,-1 0-1 0 0,1 1 1 0 0,0-1 0 0 0,0 1 0 0 0,-1-1 0 0 0,1 1 0 0 0,0-1-1 0 0,0 0 1 0 0,-1 1 0 0 0,1-1 0 0 0,0 1 0 0 0,0-1 0 0 0,0 1-1 0 0,0-1 1 0 0,0 1 0 0 0,0-1 0 0 0,0 1 0 0 0,0-1 0 0 0,0 1 0 0 0,0-1-1 0 0,0 1 1 0 0,0-1 0 0 0,0 1 0 0 0,0-1 0 0 0,0 1 0 0 0,1-1-1 0 0,-1 1 1 0 0,0-1 0 0 0,0 1 0 0 0,1-1 0 0 0,-1 1 0 0 0,0-1 0 0 0,1 0-1 0 0,-1 1 1 0 0,0-1 0 0 0,1 0 0 0 0,-1 1 0 0 0,0-1 0 0 0,1 0-1 0 0,-1 1 1 0 0,1-1 0 0 0,-1 0 0 0 0,1 0 0 0 0,-1 1 0 0 0,1-1 0 0 0,-1 0-1 0 0,0 0 1 0 0,1 0 0 0 0,-1 0 0 0 0,1 0 0 0 0,-1 0 0 0 0,1 0-1 0 0,-1 0 1 0 0,1 0 0 0 0,0 0 0 0 0,-1 0 0 0 0,1 0 0 0 0,-1 0 0 0 0,0 0-1 0 0,1 0 1 0 0,-1 0 0 0 0,1 0 0 0 0,-1-1 0 0 0,1 1 0 0 0,-1 0-1 0 0,1-1-76 0 0,-2 11 61 0 0,-46 359 4131 0 0,47-343-4007 0 0,-3-16-96 0 0,1 0 0 0 0,0 0 1 0 0,1 1-1 0 0,0-1 0 0 0,1 1 0 0 0,0-1 0 0 0,1 1 1 0 0,0-1-1 0 0,0 0 0 0 0,1 1 0 0 0,1-1 1 0 0,0 0-1 0 0,0 0 0 0 0,1 0 0 0 0,0-1 0 0 0,0 1 1 0 0,1-1-1 0 0,1 0 0 0 0,-1-1 0 0 0,2 1 0 0 0,-1-1 1 0 0,1 0-1 0 0,0 0 0 0 0,0-1 0 0 0,1 0 0 0 0,0-1 1 0 0,1 1-1 0 0,7 3-89 0 0,0-5-177 0 0,-1-1 0 0 0,1-1 0 0 0,-1 0 0 0 0,1-1 0 0 0,0-1 0 0 0,0 0 0 0 0,0-1 0 0 0,0-1 1 0 0,0-1-1 0 0,0 0 0 0 0,-1-1 0 0 0,1 0 0 0 0,-1-2 0 0 0,7-2 177 0 0,116-77-6368 0 0,-126 67 5330 0 0,-4-2 39 0 0</inkml:trace>
  <inkml:trace contextRef="#ctx0" brushRef="#br0" timeOffset="-494.062">77 782 3016 0 0,'75'0'3431'0'0,"112"-3"-882"0"0,-8-36-6897 0 0,-155 28 3073 0 0,-6-1 34 0 0</inkml:trace>
  <inkml:trace contextRef="#ctx0" brushRef="#br0" timeOffset="-278.826">0 372 2452 0 0,'28'-22'4118'0'0,"227"-12"-2094"0"0,-206 32-2198 0 0,265-5-4913 0 0,-248 3 3794 0 0</inkml:trace>
  <inkml:trace contextRef="#ctx0" brushRef="#br0" timeOffset="844.012">1747 132 1060 0 0,'2'-4'133'0'0,"-1"1"1"0"0,1-1-1 0 0,0 0 0 0 0,-1 1 1 0 0,2-1-1 0 0,-1 1 0 0 0,0 0 1 0 0,1 0-1 0 0,-1 0 0 0 0,1 0 1 0 0,0 0-1 0 0,0 1 0 0 0,0-1 1 0 0,0 1-1 0 0,1-1 0 0 0,-1 1 1 0 0,1 0-1 0 0,-1 1 0 0 0,1-1 0 0 0,0 1 1 0 0,0-1-1 0 0,-1 1 0 0 0,1 0 1 0 0,0 1-1 0 0,0-1 0 0 0,0 1 1 0 0,0-1-1 0 0,0 1 0 0 0,0 0 1 0 0,0 1-1 0 0,0-1 0 0 0,0 1 1 0 0,0 0-1 0 0,0 0 0 0 0,0 0 1 0 0,-1 0-1 0 0,1 0 0 0 0,0 1 1 0 0,-1 0-1 0 0,1 0 0 0 0,-1 0 0 0 0,1 0 1 0 0,-1 0-1 0 0,0 1 0 0 0,0 0 1 0 0,0-1-1 0 0,0 1 0 0 0,-1 0 1 0 0,1 0-1 0 0,0 1-133 0 0,3 6 99 0 0,0 1 0 0 0,0-1 0 0 0,-1 1 0 0 0,0 0 0 0 0,-1 0 0 0 0,0 0 0 0 0,-1 1 0 0 0,0-1 1 0 0,-1 1-1 0 0,0 0 0 0 0,-1 0 0 0 0,0 0 0 0 0,-1-1 0 0 0,0 1 0 0 0,-1 0 0 0 0,-1 0 0 0 0,0 0 0 0 0,0 0 0 0 0,-1-1 0 0 0,0 1 0 0 0,-1-1 0 0 0,-1 0 0 0 0,0 0 0 0 0,0-1 0 0 0,-1 1 0 0 0,0-1 1 0 0,-1 0-100 0 0,-9 29 465 0 0,15-37-454 0 0,0-1 0 0 0,0 1-1 0 0,0 0 1 0 0,0 1-1 0 0,0-1 1 0 0,0 0 0 0 0,1 0-1 0 0,-1 0 1 0 0,1 0 0 0 0,0 0-1 0 0,-1 1 1 0 0,1-1-1 0 0,0 0 1 0 0,0 0 0 0 0,0 1-1 0 0,1-1 1 0 0,-1 0-1 0 0,1 0 1 0 0,-1 0 0 0 0,1 1-1 0 0,0-1 1 0 0,-1 0 0 0 0,1 0-1 0 0,0 0 1 0 0,0 0-1 0 0,1 0 1 0 0,-1 0 0 0 0,0-1-1 0 0,1 1 1 0 0,-1 0 0 0 0,1-1-1 0 0,-1 1 1 0 0,1-1-1 0 0,0 1 1 0 0,0-1 0 0 0,-1 0-1 0 0,1 0 1 0 0,0 0-1 0 0,0 0 1 0 0,0 0 0 0 0,1 0-1 0 0,-1 0 1 0 0,0-1 0 0 0,0 1-1 0 0,0-1 1 0 0,0 1-1 0 0,1-1 1 0 0,-1 0 0 0 0,0 0-1 0 0,0 0 1 0 0,1 0 0 0 0,-1-1-1 0 0,0 1 1 0 0,0 0-1 0 0,2-2-10 0 0,26 2-845 0 0,0-1 0 0 0,0-2 0 0 0,0-1 0 0 0,0-2 0 0 0,-1 0 0 0 0,0-2 0 0 0,28-12 845 0 0,-3-5-2176 0 0,-35 10 953 0 0</inkml:trace>
  <inkml:trace contextRef="#ctx0" brushRef="#br0" timeOffset="1257.475">794 198 2888 0 0,'-14'15'436'0'0,"2"1"0"0"0,0 1 0 0 0,0 0 0 0 0,2 0 0 0 0,0 1 0 0 0,1 0 1 0 0,1 1-1 0 0,1 0 0 0 0,0 0 0 0 0,2 1 0 0 0,0 0 0 0 0,1 0 0 0 0,1 0 0 0 0,0 6-436 0 0,2 2 203 0 0,2 0-1 0 0,0 0 1 0 0,2 0 0 0 0,0 0 0 0 0,2-1 0 0 0,2 0 0 0 0,0 0 0 0 0,2 0 0 0 0,0-1-1 0 0,2 0 1 0 0,1-1 0 0 0,1 0 0 0 0,2-1 0 0 0,0 0 0 0 0,14 15-203 0 0,-6-11-129 0 0,1 0 0 0 0,1-2 0 0 0,1-1 1 0 0,2-1-1 0 0,0-2 0 0 0,1 0 0 0 0,1-2 1 0 0,2-2-1 0 0,5 3 129 0 0,-14-11-539 0 0,0 0 1 0 0,0-1-1 0 0,1-1 1 0 0,0-2 0 0 0,0 0-1 0 0,1-2 1 0 0,0 0-1 0 0,15-1 539 0 0,120-33-3871 0 0,-157 29 3791 0 0,44-18-1034 0 0</inkml:trace>
  <inkml:trace contextRef="#ctx0" brushRef="#br0" timeOffset="1555.719">2575 0 1564 0 0,'8'7'290'0'0,"-1"0"0"0"0,1 0 0 0 0,-1 1 0 0 0,-1-1 0 0 0,1 2 0 0 0,-1-1 0 0 0,-1 1 0 0 0,1 0 0 0 0,-2 0 0 0 0,1 0 0 0 0,-1 1-1 0 0,-1 0 1 0 0,1-1 0 0 0,-2 1 0 0 0,1 3-290 0 0,0-3 232 0 0,10 25 67 0 0,-2 1 1 0 0,-2 0-1 0 0,-1 0 1 0 0,-1 1-1 0 0,-3 0 1 0 0,-1 0 0 0 0,-1 0-1 0 0,-2 0 1 0 0,-2 0-1 0 0,-1 0 1 0 0,-2 0 0 0 0,-2 0-1 0 0,-1-1 1 0 0,-2 0-1 0 0,-1-1 1 0 0,-2 0-1 0 0,-2-1 1 0 0,-14 26-300 0 0,7-24-156 0 0,-2-1 0 0 0,-1-1 0 0 0,-2-1 0 0 0,-1-1 0 0 0,-2-1 0 0 0,-1-2 0 0 0,-32 24 156 0 0,38-34-793 0 0,-1-1 1 0 0,0-1-1 0 0,-2-1 1 0 0,0-1-1 0 0,-1-2 0 0 0,0-1 1 0 0,-1-1-1 0 0,0-1 1 0 0,0-2-1 0 0,-32 4 793 0 0,21-8-1207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95 936 0 0,'-3'0'452'0'0,"-80"-5"3563"0"0,109 20-3227 0 0,613 33 610 0 0,-117-22 335 0 0,386-35-1733 0 0,278-66 1214 0 0,-284 8-2 0 0,-674 53-600 0 0,-213 12-671 0 0,-2-5-8500 0 0,-13 5 7288 0 0,-2-1-28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1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855 216 996 0 0,'0'0'325'0'0,"0"0"1"0"0,0 0-61 0 0,0 0-24 0 0,0 0-73 0 0,0 0 1 0 0,0 0 69 0 0,0 0-2 0 0,0 0-9 0 0,0 0 33 0 0,0 0-15 0 0,21 1 1363 0 0,-22-2-1582 0 0,1 1-1 0 0,-1 0 1 0 0,0-1-1 0 0,0 1 0 0 0,1-1 1 0 0,-1 1-1 0 0,0-1 0 0 0,1 0 1 0 0,-1 1-1 0 0,0-1 0 0 0,1 1 1 0 0,-1-1-1 0 0,1 0 0 0 0,-1 0 1 0 0,1 1-1 0 0,-1-1 1 0 0,1 0-1 0 0,0 0 0 0 0,-1 0 1 0 0,1 1-1 0 0,0-1 0 0 0,0 0 1 0 0,-1 0-1 0 0,1 0 0 0 0,0 0 1 0 0,0 0-1 0 0,0 1 1 0 0,0-1-1 0 0,0 0 0 0 0,0 0 1 0 0,0 0-1 0 0,1 0 0 0 0,-1 0 1 0 0,0 0-1 0 0,0 1 0 0 0,1-1 1 0 0,-1 0-1 0 0,0 0 0 0 0,1 0 1 0 0,-1 1-1 0 0,1-1 1 0 0,-1 0-1 0 0,1 1 0 0 0,-1-1 1 0 0,1 0-1 0 0,0 1 0 0 0,-1-1 1 0 0,1 1-1 0 0,0-1 0 0 0,0 1 1 0 0,-1-1-1 0 0,1 1 0 0 0,0-1 1 0 0,0 1-1 0 0,0 0 1 0 0,-1-1-1 0 0,1 1 0 0 0,0 0 1 0 0,0 0-26 0 0,-22-8 47 0 0,-1 2-1 0 0,1 0 1 0 0,-1 2 0 0 0,-1 0 0 0 0,1 1 0 0 0,0 2 0 0 0,-1 0 0 0 0,0 1 0 0 0,-20 4-47 0 0,-22-3-45 0 0,-134 22 12 0 0,175-21 66 0 0,1 0-1 0 0,0 2 1 0 0,-1 0-1 0 0,1 1 1 0 0,1 2 0 0 0,-1 0-1 0 0,1 2 1 0 0,1 0-1 0 0,-1 1 1 0 0,2 2-1 0 0,-1 0 1 0 0,2 1-1 0 0,0 0 1 0 0,0 2-1 0 0,-11 12-32 0 0,27-22 10 0 0,0 1 0 0 0,1-1 0 0 0,0 1 0 0 0,0-1-1 0 0,0 1 1 0 0,1 0 0 0 0,-1-1 0 0 0,1 1 0 0 0,1 0-1 0 0,-1 0 1 0 0,1 0 0 0 0,0 0 0 0 0,1 0 0 0 0,-1 0-1 0 0,1-1 1 0 0,0 1 0 0 0,1 0 0 0 0,-1 0 0 0 0,1-1-1 0 0,0 1 1 0 0,1-1 0 0 0,-1 1 0 0 0,1-1 0 0 0,0 0-1 0 0,1 0 1 0 0,-1 0 0 0 0,1-1 0 0 0,0 1 0 0 0,0-1-1 0 0,0 0 1 0 0,0 0 0 0 0,1 0 0 0 0,0-1-1 0 0,0 1 1 0 0,0-1 0 0 0,0 0 0 0 0,0-1 0 0 0,1 1-1 0 0,-1-1 1 0 0,1 0 0 0 0,-1-1 0 0 0,1 1 0 0 0,0-1-1 0 0,0 0 1 0 0,0-1 0 0 0,0 1-10 0 0,222 44-1161 0 0,-65-49-2948 0 0,-88-8 2839 0 0</inkml:trace>
  <inkml:trace contextRef="#ctx0" brushRef="#br0" timeOffset="1043.814">996 395 1060 0 0,'-147'-15'2308'0'0,"103"16"-1898"0"0,-166 36 888 0 0,207-37-1263 0 0,-1 1-1 0 0,0 0 1 0 0,1 0-1 0 0,-1 0 0 0 0,1 0 1 0 0,0 1-1 0 0,-1-1 0 0 0,1 1 1 0 0,0 0-1 0 0,0 0 0 0 0,0 0 1 0 0,0 0-1 0 0,0 1 1 0 0,1-1-1 0 0,-1 1 0 0 0,1 0 1 0 0,0 0-1 0 0,-1 0 0 0 0,1 0 1 0 0,0 0-1 0 0,1 0 0 0 0,-1 0 1 0 0,1 1-1 0 0,-1-1 1 0 0,1 0-1 0 0,-1 4-34 0 0,7-1 58 0 0,-1 1 0 0 0,1-1 0 0 0,0 0-1 0 0,1 0 1 0 0,0-1 0 0 0,-1 0 0 0 0,2 0 0 0 0,-1 0 0 0 0,1-1 0 0 0,-1 0 0 0 0,1 0 0 0 0,0 0-1 0 0,0-1 1 0 0,1 0 0 0 0,-1-1 0 0 0,1 1 0 0 0,4-1-58 0 0,27 8-26 0 0,0-2 0 0 0,1-2 0 0 0,0-1-1 0 0,0-2 1 0 0,39-3 26 0 0,-77-1-30 0 0,0-1-1 0 0,0 1 1 0 0,0-1-1 0 0,0 1 0 0 0,0-1 1 0 0,0 0-1 0 0,-1 0 1 0 0,1 0-1 0 0,-1 0 0 0 0,1 0 1 0 0,-1 0-1 0 0,0 0 1 0 0,0 0-1 0 0,0 0 1 0 0,0-1-1 0 0,0 1 0 0 0,0-1 1 0 0,-1 1-1 0 0,1 0 1 0 0,-1-1-1 0 0,0 1 1 0 0,0-1-1 0 0,1 1 0 0 0,-2-1 1 0 0,1 1-1 0 0,0-1 1 0 0,0 1-1 0 0,-1-1 0 0 0,1 1 1 0 0,-1-1-1 0 0,0 1 1 0 0,0 0-1 0 0,0-1 1 0 0,0 1-1 0 0,0 0 0 0 0,0 0 1 0 0,-1 0-1 0 0,1 0 1 0 0,-1 0-1 0 0,-1-1 31 0 0,-1-10-19 0 0,-3-9-41 0 0,4 16 69 0 0,0 1 1 0 0,0-1-1 0 0,1 0 0 0 0,0 1 0 0 0,0-1 0 0 0,0 0 1 0 0,0 0-1 0 0,1-1 0 0 0,0 1 0 0 0,1 0 0 0 0,-1 0 0 0 0,1 0 1 0 0,0-1-1 0 0,1 1 0 0 0,0 0 0 0 0,0 0 0 0 0,0 0 1 0 0,0 0-1 0 0,1 0 0 0 0,0 0 0 0 0,1 0 0 0 0,-1 0 0 0 0,1 1 1 0 0,0-1-1 0 0,0 1 0 0 0,1 0 0 0 0,-1 0 0 0 0,1 0 1 0 0,1 0-1 0 0,-1 1 0 0 0,5-5-9 0 0,-4 7 8 0 0,1-1-1 0 0,-1 1 1 0 0,1 0 0 0 0,0 0 0 0 0,0 0-1 0 0,0 1 1 0 0,0 0 0 0 0,0 0 0 0 0,0 0 0 0 0,0 1-1 0 0,0 0 1 0 0,0 0 0 0 0,0 1 0 0 0,0-1-1 0 0,0 1 1 0 0,0 1 0 0 0,0-1 0 0 0,-1 1-1 0 0,1 0 1 0 0,0 0 0 0 0,-1 1 0 0 0,1 0 0 0 0,-1 0-1 0 0,0 0 1 0 0,0 0 0 0 0,0 1 0 0 0,-1 0-1 0 0,1 0 1 0 0,-1 0 0 0 0,0 1 0 0 0,0-1-1 0 0,0 1 1 0 0,-1 0 0 0 0,1 0 0 0 0,-1 0 0 0 0,0 1-1 0 0,-1-1 1 0 0,1 1 0 0 0,-1-1 0 0 0,0 1-1 0 0,-1 0 1 0 0,1 0 0 0 0,-1 0 0 0 0,-1 0-1 0 0,1 0 1 0 0,-1 3-8 0 0,3-1 28 0 0,-1 0 0 0 0,0 0-1 0 0,0 1 1 0 0,-1-1 0 0 0,0 1-1 0 0,-1-1 1 0 0,0 1 0 0 0,0-1-1 0 0,-1 1 1 0 0,0-1 0 0 0,0 1 0 0 0,-1-1-1 0 0,0 0 1 0 0,0 0 0 0 0,-2 3-28 0 0,-2 0-4 0 0,-8 12 395 0 0,12-37-131 0 0,6-9-246 0 0,2-1 0 0 0,1 1 0 0 0,1 0-1 0 0,1 0 1 0 0,1 1 0 0 0,0 0 0 0 0,2 1 0 0 0,1 0 0 0 0,0 1-1 0 0,2 1 1 0 0,0 0 0 0 0,1 0 0 0 0,15-12-14 0 0,-29 31 0 0 0,1 1-1 0 0,-1 0 1 0 0,0-1-1 0 0,-1 1 1 0 0,1 0-1 0 0,0 0 1 0 0,0 0-1 0 0,0 0 1 0 0,0 0-1 0 0,-1 1 1 0 0,1-1-1 0 0,0 0 1 0 0,-1 1-1 0 0,0-1 1 0 0,1 1-1 0 0,-1 0 1 0 0,0-1-1 0 0,0 1 1 0 0,1 0-1 0 0,-2 0 1 0 0,1 0-1 0 0,0 0 1 0 0,0 0-1 0 0,0 0 1 0 0,-1 0-1 0 0,1 0 1 0 0,-1 0-1 0 0,0 0 1 0 0,0 0-1 0 0,1 0 1 0 0,-1 0-1 0 0,-1 2 1 0 0,13 52-104 0 0,-10-36-87 0 0,2 1 0 0 0,0-1 1 0 0,1 0-1 0 0,1 0 0 0 0,1 0 1 0 0,0-1-1 0 0,2 0 0 0 0,0-1 1 0 0,1 0-1 0 0,1 0 0 0 0,4 3 191 0 0,-2-10-2226 0 0,-5-9 912 0 0</inkml:trace>
  <inkml:trace contextRef="#ctx0" brushRef="#br0" timeOffset="1324.693">1827 47 1588 0 0,'35'-47'5929'0'0,"-83"155"-3287"0"0,36-65-2615 0 0,2 0 0 0 0,2 1 1 0 0,1 0-1 0 0,3 0 0 0 0,2 1 0 0 0,2 30-27 0 0,22 53-3322 0 0,-49-75 31 0 0,14-39 1974 0 0</inkml:trace>
  <inkml:trace contextRef="#ctx0" brushRef="#br0" timeOffset="1715.252">1408 377 2252 0 0,'6'-3'2863'0'0,"58"-2"-2061"0"0,-62 4-718 0 0,495-55 1826 0 0,-434 53-1680 0 0,-62 3-200 0 0,-1 0 42 0 0,0 0 20 0 0,7 24 461 0 0,-12-17-567 0 0,1 0 1 0 0,-1 0-1 0 0,1 0 0 0 0,1 0 0 0 0,-1 1 0 0 0,2-1 0 0 0,-1 1 1 0 0,1 0-1 0 0,0 0 0 0 0,0 0 0 0 0,1 0 0 0 0,0 0 0 0 0,0 0 1 0 0,1 0-1 0 0,1 0 0 0 0,-1 0 0 0 0,1 1 0 0 0,0-1 1 0 0,1 0-1 0 0,0 0 0 0 0,0-1 0 0 0,2 5 14 0 0,13 34-3677 0 0,-16-44 2403 0 0,-1-2 21 0 0</inkml:trace>
  <inkml:trace contextRef="#ctx0" brushRef="#br0" timeOffset="1916.046">1940 155 2612 0 0,'7'-11'988'0'0,"-2"4"-152"0"0,-1-1-72 0 0,1 1-111 0 0,-2 1-69 0 0,2 1-116 0 0,-2-1-104 0 0,1 3-112 0 0,0 0-144 0 0,1 0-224 0 0,0 3 8 0 0,1 0-332 0 0,1 2-436 0 0,-7-2 75 0 0,0 0-619 0 0,8 0 52 0 0,5 15 64 0 0</inkml:trace>
  <inkml:trace contextRef="#ctx0" brushRef="#br0" timeOffset="2838.277">2212 293 968 0 0,'129'187'3658'0'0,"-98"-129"-1609"0"0,-31-57-1814 0 0,0-1 10 0 0,0 0-31 0 0,-12-14 703 0 0,14 3-929 0 0,2-1 0 0 0,-1 1 0 0 0,2 0 1 0 0,0 0-1 0 0,0 0 0 0 0,0 0 0 0 0,2 1 0 0 0,-1 0 0 0 0,1 0 0 0 0,1 1 0 0 0,0 0 0 0 0,0 0 0 0 0,1 0 12 0 0,127-96-286 0 0,-133 105 283 0 0,-1 1-1 0 0,0-1 1 0 0,0 1 0 0 0,0-1 0 0 0,1 1 0 0 0,-1 0-1 0 0,0 0 1 0 0,0 0 0 0 0,0 0 0 0 0,0 0 0 0 0,0 0-1 0 0,-1 1 1 0 0,1-1 0 0 0,0 1 0 0 0,-1-1 0 0 0,1 1-1 0 0,-1 0 1 0 0,1 0 0 0 0,-1-1 0 0 0,0 1 0 0 0,1 0-1 0 0,-1 0 1 0 0,0 0 0 0 0,-1 0 0 0 0,1 1 0 0 0,0-1 0 0 0,0 0-1 0 0,-1 0 1 0 0,1 0 0 0 0,-1 1 0 0 0,0-1 0 0 0,0 0-1 0 0,0 0 1 0 0,0 1 0 0 0,0-1 0 0 0,0 0 0 0 0,-1 0-1 0 0,1 1 1 0 0,-1-1 0 0 0,1 0 0 0 0,-1 0 0 0 0,0 0-1 0 0,0 0 1 0 0,0 0 0 0 0,0 0 0 0 0,0 0 0 0 0,-1 1 3 0 0,1 12-38 0 0,-10 77 20 0 0,9-39-163 0 0,25-33-74 0 0,-16-18 207 0 0,1 0 0 0 0,-1 0 0 0 0,0-1 0 0 0,1 0 0 0 0,-1 0 1 0 0,0 0-1 0 0,1-1 0 0 0,-1 0 0 0 0,1-1 0 0 0,-1 0 0 0 0,0 0 1 0 0,1-1-1 0 0,-1 1 0 0 0,0-2 0 0 0,0 1 0 0 0,0-1 0 0 0,0 0 1 0 0,-1 0-1 0 0,1-1 0 0 0,-1 0 0 0 0,0 0 0 0 0,0 0 0 0 0,0-1 1 0 0,2-2 47 0 0,143-140 1666 0 0,-141 132 146 0 0,-26 37-1409 0 0,11-13-393 0 0,0-1 0 0 0,1 1-1 0 0,0 0 1 0 0,1-1 0 0 0,0 2 0 0 0,0-1-1 0 0,1 0 1 0 0,0 1 0 0 0,1-1 0 0 0,0 1-1 0 0,0-1 1 0 0,1 1 0 0 0,0-1 0 0 0,1 1-1 0 0,0 0 1 0 0,0-1 0 0 0,1 0 0 0 0,1 1-1 0 0,-1-1 1 0 0,2 0 0 0 0,-1 0-1 0 0,1 0 1 0 0,0-1 0 0 0,1 1 0 0 0,0-1-1 0 0,0 0 1 0 0,1 0 0 0 0,0-1-10 0 0,0-4-9 0 0,0 0 1 0 0,1 0-1 0 0,-1-1 1 0 0,1 0-1 0 0,-1 0 1 0 0,1-1-1 0 0,0 0 1 0 0,0 0-1 0 0,-1-1 0 0 0,1 1 1 0 0,0-1-1 0 0,0-1 1 0 0,0 1-1 0 0,-1-1 1 0 0,1-1-1 0 0,0 1 1 0 0,-1-1-1 0 0,1 0 0 0 0,-1-1 1 0 0,0 1-1 0 0,1-1 1 0 0,-1 0-1 0 0,4-4 9 0 0,-1-1 23 0 0,1-1 0 0 0,-1 0-1 0 0,0 0 1 0 0,-1-1 0 0 0,0 0-1 0 0,-1-1 1 0 0,0 1 0 0 0,-1-1-1 0 0,0-1 1 0 0,-1 1 0 0 0,0-1-1 0 0,0 0 1 0 0,-2-1 0 0 0,1 1-1 0 0,-1-1 1 0 0,-1 1 0 0 0,-1-1-1 0 0,0 0 1 0 0,0 1 0 0 0,-1-1-1 0 0,-1 0 1 0 0,0 0 0 0 0,-2-6-23 0 0,4 18 10 0 0,-1 0 0 0 0,0 0 0 0 0,0 0 0 0 0,0 0 0 0 0,0 0 0 0 0,0 0 0 0 0,0 0 0 0 0,0 0 0 0 0,0 0 0 0 0,0 0 0 0 0,0 0 0 0 0,-1 0 1 0 0,1 0-1 0 0,0 1 0 0 0,-1-1 0 0 0,1 0 0 0 0,-1 0 0 0 0,1 0 0 0 0,-1 0 0 0 0,1 0 0 0 0,-1 1 0 0 0,0-1 0 0 0,1 0 0 0 0,-1 0 0 0 0,0 1 0 0 0,0-1 1 0 0,1 1-1 0 0,-1-1 0 0 0,0 1 0 0 0,0-1 0 0 0,0 1 0 0 0,0-1 0 0 0,0 1 0 0 0,0-1 0 0 0,0 1 0 0 0,1 0 0 0 0,-1 0 0 0 0,0 0 0 0 0,0 0 0 0 0,0-1 1 0 0,0 1-1 0 0,0 0 0 0 0,0 0 0 0 0,0 1 0 0 0,0-1 0 0 0,0 0 0 0 0,0 0 0 0 0,0 0 0 0 0,0 1 0 0 0,0-1 0 0 0,0 1 0 0 0,0-1 0 0 0,0 0 0 0 0,0 1 0 0 0,1-1 1 0 0,-1 1-1 0 0,0 0 0 0 0,0 0-10 0 0,-3 11-70 0 0,1 0 1 0 0,0 1-1 0 0,0-1 1 0 0,2 1 0 0 0,0 0-1 0 0,0 0 1 0 0,1 0 0 0 0,0-1-1 0 0,1 1 1 0 0,1 0-1 0 0,0 0 1 0 0,1-1 0 0 0,0 1-1 0 0,2 1 70 0 0,47 108-6470 0 0,-48-113 5160 0 0,-2-1 0 0 0</inkml:trace>
  <inkml:trace contextRef="#ctx0" brushRef="#br0" timeOffset="3775.221">3601 381 988 0 0,'-15'-24'4138'0'0,"-52"24"-3143"0"0,59 2-948 0 0,0 0 1 0 0,-1 1 0 0 0,1 0 0 0 0,0 0 0 0 0,0 1 0 0 0,0 0 0 0 0,1 1 0 0 0,0 0 0 0 0,-1 0 0 0 0,2 0-1 0 0,-1 1 1 0 0,0 0 0 0 0,1 0 0 0 0,1 0 0 0 0,-1 1 0 0 0,1 0 0 0 0,0 0 0 0 0,0 1 0 0 0,1-1 0 0 0,0 1 0 0 0,0 0-1 0 0,1 0 1 0 0,0 0 0 0 0,1 1 0 0 0,-1-1 0 0 0,1 5-48 0 0,2-12 56 0 0,34 8 324 0 0,-18-17-349 0 0,-1-1 0 0 0,0 0-1 0 0,-1-2 1 0 0,0 1 0 0 0,-1-2 0 0 0,0 0-1 0 0,-1 0 1 0 0,0-1 0 0 0,-1 0 0 0 0,0-1-1 0 0,-2-1 1 0 0,1 0 0 0 0,-2 0 0 0 0,0 0-1 0 0,0-2-30 0 0,11-14 70 0 0,-6 13-261 0 0,-12 18 139 0 0,-1 0 16 0 0,12 66-161 0 0,-10-52 192 0 0,-1 1 0 0 0,2-1-1 0 0,0 0 1 0 0,1-1 0 0 0,0 1 0 0 0,1-1 0 0 0,0 1 0 0 0,1-1 0 0 0,1-1 0 0 0,0 1 0 0 0,3 2 5 0 0,-6-12 6 0 0,1-1 1 0 0,0 0 0 0 0,0 0 0 0 0,0-1-1 0 0,0 1 1 0 0,0-1 0 0 0,0 0 0 0 0,0 0 0 0 0,0-1-1 0 0,0 1 1 0 0,1-1 0 0 0,-1 0 0 0 0,0-1-1 0 0,0 1 1 0 0,0-1 0 0 0,1 0 0 0 0,-1-1-1 0 0,0 1 1 0 0,-1-1 0 0 0,1 0 0 0 0,0 0-1 0 0,0 0 1 0 0,-1-1 0 0 0,1 0 0 0 0,-1 1-1 0 0,0-2 1 0 0,0 1 0 0 0,0 0 0 0 0,0-1-1 0 0,1-2-6 0 0,5-2 29 0 0,-1-1-1 0 0,0-1 0 0 0,0 1 0 0 0,-1-1 1 0 0,-1-1-1 0 0,0 1 0 0 0,0-1 0 0 0,-1-1 0 0 0,0 1 1 0 0,-1-1-1 0 0,0 0 0 0 0,0-6-28 0 0,-5 18 6 0 0,0-1 1 0 0,-1 1-1 0 0,1-1 0 0 0,0 0 0 0 0,-1 1 1 0 0,1-1-1 0 0,-1 1 0 0 0,1-1 0 0 0,-1 1 0 0 0,1-1 1 0 0,-1 1-1 0 0,1-1 0 0 0,-1 1 0 0 0,0 0 1 0 0,1-1-1 0 0,-1 1 0 0 0,0 0 0 0 0,1 0 1 0 0,-1-1-1 0 0,0 1 0 0 0,1 0 0 0 0,-1 0 1 0 0,0 0-1 0 0,1 0 0 0 0,-1 0 0 0 0,0 0 1 0 0,0 0-1 0 0,1 0 0 0 0,-1 0 0 0 0,0 0 1 0 0,1 0-1 0 0,-1 0 0 0 0,0 0 0 0 0,1 1 0 0 0,-1-1 1 0 0,0 0-1 0 0,1 1 0 0 0,-1-1 0 0 0,0 0 1 0 0,1 1-1 0 0,-1-1 0 0 0,1 1 0 0 0,-1-1 1 0 0,1 1-1 0 0,-1-1 0 0 0,1 1 0 0 0,-1-1 1 0 0,1 1-1 0 0,0-1 0 0 0,-1 1 0 0 0,1 0 1 0 0,0-1-1 0 0,-1 1 0 0 0,1 0 0 0 0,0-1 0 0 0,-1 2-6 0 0,-5 6 0 0 0,0 1-1 0 0,1 0 1 0 0,0 0-1 0 0,0 0 1 0 0,1 1-1 0 0,0-1 0 0 0,1 1 1 0 0,0 0-1 0 0,0 0 1 0 0,1 1-1 0 0,0-1 0 0 0,1 0 1 0 0,1 1-1 0 0,-1-1 1 0 0,1 1-1 0 0,2 8 1 0 0,-1-18 4 0 0,1 1 0 0 0,-1-1 0 0 0,1 1 0 0 0,0-1 0 0 0,-1 1 0 0 0,1-1 0 0 0,0 0 0 0 0,0 0-1 0 0,0 0 1 0 0,0 0 0 0 0,0 0 0 0 0,0 0 0 0 0,0-1 0 0 0,0 1 0 0 0,0-1 0 0 0,0 1 0 0 0,1-1 0 0 0,-1 0 0 0 0,0 0 0 0 0,0 0 0 0 0,0 0-1 0 0,1 0 1 0 0,-1 0 0 0 0,0-1 0 0 0,0 1 0 0 0,0-1 0 0 0,0 0 0 0 0,0 1 0 0 0,0-1 0 0 0,0 0 0 0 0,0 0 0 0 0,0 0 0 0 0,0 0 0 0 0,0-1-1 0 0,-1 1 1 0 0,1 0 0 0 0,0-1 0 0 0,-1 1 0 0 0,1-1 0 0 0,-1 0 0 0 0,0 0 0 0 0,1 1 0 0 0,-1-1 0 0 0,0-1-4 0 0,107-128 115 0 0,-98 113-85 0 0,2 1-1 0 0,0 0 0 0 0,0 1 1 0 0,2 0-1 0 0,0 1 0 0 0,0 1 1 0 0,2 0-1 0 0,-1 1 0 0 0,2 1 1 0 0,0 0-1 0 0,3 0-29 0 0,-16 10 1 0 0,1 0 1 0 0,-1 0 0 0 0,1 1-1 0 0,0-1 1 0 0,0 1 0 0 0,-1 0-1 0 0,1 1 1 0 0,0-1 0 0 0,0 1-1 0 0,0 0 1 0 0,0 1 0 0 0,0-1-1 0 0,0 1 1 0 0,0 0 0 0 0,-1 0-1 0 0,1 0 1 0 0,0 0-1 0 0,0 1 1 0 0,-1 0 0 0 0,0 0-1 0 0,1 0 1 0 0,-1 1 0 0 0,0 0-1 0 0,0-1 1 0 0,0 1 0 0 0,0 1-1 0 0,0-1 1 0 0,-1 1 0 0 0,0-1-1 0 0,0 1 1 0 0,0 0 0 0 0,0 0-1 0 0,0 0 1 0 0,1 5-2 0 0,4 3-16 0 0,-1 1 1 0 0,0 0-1 0 0,-2 1 1 0 0,1 0-1 0 0,-2 0 0 0 0,0 0 1 0 0,0 0-1 0 0,-1 0 1 0 0,-1 1-1 0 0,-1 0 1 0 0,0 2 15 0 0,-1-8-50 0 0,0-1 1 0 0,-1 1-1 0 0,0-1 1 0 0,-1 1 0 0 0,1-1-1 0 0,-2 0 1 0 0,1 0 0 0 0,-1 0-1 0 0,-1 0 1 0 0,1 0 0 0 0,-1-1-1 0 0,0 1 1 0 0,-1-1 0 0 0,0 0-1 0 0,-3 3 50 0 0,-2 0-415 0 0,0-1 0 0 0,0 0 0 0 0,-1 0-1 0 0,0-1 1 0 0,-1-1 0 0 0,1 0 0 0 0,-2-1 0 0 0,1 0-1 0 0,-1 0 1 0 0,1-1 0 0 0,-2-1 0 0 0,1-1-1 0 0,0 1 1 0 0,-1-2 415 0 0,-31 7-1336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2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31 125 1024 0 0,'0'0'471'0'0,"0"0"-50"0"0,0 0-83 0 0,0 0-26 0 0,0 0 42 0 0,0 0-23 0 0,0 0-29 0 0,0 0 7 0 0,0 0 37 0 0,0 0-10 0 0,0 0-26 0 0,0-6-2 0 0,0 4-264 0 0,1-1 0 0 0,0 1 0 0 0,0-1 0 0 0,0 1 1 0 0,0-1-1 0 0,1 1 0 0 0,-1 0 0 0 0,1 0 0 0 0,-1-1 1 0 0,1 1-1 0 0,0 0 0 0 0,0 1 0 0 0,0-1 0 0 0,0 0 0 0 0,0 0 1 0 0,0 1-1 0 0,0-1 0 0 0,0 1 0 0 0,1 0 0 0 0,-1 0 0 0 0,1 0 1 0 0,-1 0-1 0 0,1 0 0 0 0,-1 0 0 0 0,1 0 0 0 0,0 1 0 0 0,0 0-44 0 0,31-16 1053 0 0,-67-13 35 0 0,-51 1-1193 0 0,83 28-32 0 0,1 0-42 0 0,16 16-5355 0 0,-14-12 4106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2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94 1468 0 0,'1'-2'2667'0'0,"4"-31"109"0"0,-9 28-2729 0 0,0 0 0 0 0,0 1 1 0 0,-1-1-1 0 0,0 1 0 0 0,0 0 0 0 0,0 0 0 0 0,-1 0 0 0 0,1 1 0 0 0,-1 0 0 0 0,0 0 0 0 0,0 0 0 0 0,0 1 0 0 0,0 0 1 0 0,0 0-1 0 0,0 0 0 0 0,-1 1 0 0 0,1 0 0 0 0,-1 0 0 0 0,-4 1-47 0 0,11 0-77 0 0,93 26-4339 0 0,-62-22 3039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3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1556 0 0,'9'2'960'0'0,"15"-2"-188"0"0,5-2-36 0 0,-15 2-104 0 0,15 0-32 0 0,2 0-91 0 0,42-12-49 0 0,-30 6-128 0 0,-3 3-196 0 0,0 2-92 0 0,0-2-4 0 0,-6 0-776 0 0,-2 1-605 0 0,-21 2 61 0 0,0 0 36 0 0,-11 0-16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42 928 0 0,'44'-10'7874'0'0,"59"-2"-7226"0"0,-48 6 182 0 0,96-6-310 0 0,-49 10-4646 0 0,-89 14 268 0 0,-23-12 2686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3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1240 0 0,'32'4'824'0'0,"-15"-4"-120"0"0,36 11-104 0 0,-16-8-164 0 0,5-2-12 0 0,-20-1 0 0 0,12 0-260 0 0,4 0-16 0 0,2 0-804 0 0,42-18-628 0 0,-44 11 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2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15 1468 0 0,'-82'-14'2167'0'0,"76"17"-2057"0"0,0 0 0 0 0,0 1 1 0 0,1-1-1 0 0,0 1 0 0 0,0 1 0 0 0,0-1 0 0 0,0 1 1 0 0,1 0-1 0 0,-1 0 0 0 0,1 0 0 0 0,1 0 0 0 0,-1 1 1 0 0,1 0-1 0 0,0-1 0 0 0,0 1 0 0 0,0 1 0 0 0,1-1 1 0 0,0 0-1 0 0,0 0 0 0 0,1 1 0 0 0,0-1 0 0 0,0 1 1 0 0,0-1-1 0 0,1 1 0 0 0,0 0 0 0 0,1 4-110 0 0,20 180 1520 0 0,-18-177-1458 0 0,50 330 192 0 0,-53-336-494 0 0,0-1 1 0 0,-1 1-1 0 0,0-1 0 0 0,0 0 0 0 0,0 1 1 0 0,-1-1-1 0 0,0 0 0 0 0,-1 0 0 0 0,1 0 0 0 0,-1 0 1 0 0,-1 0-1 0 0,1-1 0 0 0,-1 0 0 0 0,0 1 1 0 0,-1-1-1 0 0,1-1 0 0 0,-1 1 0 0 0,-1-1 1 0 0,1 1-1 0 0,-1-2 0 0 0,1 1 0 0 0,-1-1 1 0 0,-7 4 239 0 0,-13 1-1178 0 0</inkml:trace>
  <inkml:trace contextRef="#ctx0" brushRef="#br0" timeOffset="422.476">0 494 1496 0 0,'39'-17'2741'0'0,"39"-4"-2091"0"0,0 4 1 0 0,1 2-1 0 0,1 4 0 0 0,1 4-650 0 0,-48 4-5 0 0,455-23-1815 0 0,-488 26 1887 0 0,0 1 0 0 0,-1-1 0 0 0,1 1-1 0 0,0-1 1 0 0,-1 1 0 0 0,1-1 0 0 0,0 1-1 0 0,0-1 1 0 0,-1 1 0 0 0,1-1 0 0 0,0 1 0 0 0,0-1-1 0 0,0 1 1 0 0,0-1 0 0 0,-1 1 0 0 0,1-1 0 0 0,0 1-1 0 0,0 0 1 0 0,0-1 0 0 0,0 1 0 0 0,1-1 0 0 0,-1 1-1 0 0,0-1 1 0 0,0 1 0 0 0,0-1 0 0 0,0 1 0 0 0,0 0-1 0 0,1-1 1 0 0,-1 1 0 0 0,0-1 0 0 0,1 1 0 0 0,-1-1-1 0 0,0 0 1 0 0,1 1 0 0 0,-1-1 0 0 0,0 1 0 0 0,1-1-1 0 0,-1 0 1 0 0,1 1 0 0 0,-1-1 0 0 0,1 0 0 0 0,-1 1-1 0 0,1-1 1 0 0,-1 0 0 0 0,1 0 0 0 0,-1 1-1 0 0,1-1 1 0 0,-1 0 0 0 0,1 0 0 0 0,-1 0 0 0 0,1 0-1 0 0,-1 0 1 0 0,1 0 0 0 0,0 0 0 0 0,-1 0-67 0 0,-16 22 26 0 0,5 1 90 0 0,1 0-1 0 0,2 1 1 0 0,0 0-1 0 0,1 0 1 0 0,1 1-1 0 0,2-1 1 0 0,0 2-1 0 0,0 17-115 0 0,-20 101-922 0 0,24-140 677 0 0,-1 0-1 0 0,0 0 0 0 0,0 0 1 0 0,-1 0-1 0 0,1 0 0 0 0,-1 0 0 0 0,0 0 1 0 0,0-1-1 0 0,0 1 0 0 0,0-1 0 0 0,-1 1 1 0 0,0-1-1 0 0,1 0 0 0 0,-1 0 0 0 0,0 0 1 0 0,0 0-1 0 0,-1-1 0 0 0,1 1 0 0 0,0-1 1 0 0,-1 0-1 0 0,-1 1 246 0 0,-13 1-1259 0 0</inkml:trace>
  <inkml:trace contextRef="#ctx0" brushRef="#br0" timeOffset="671.635">579 503 2784 0 0,'22'-14'4118'0'0,"37"47"-3671"0"0,-52-28-131 0 0,55 37-11 0 0,132 85 129 0 0,-60-51-4295 0 0,-104-62 2414 0 0,2-3-25 0 0</inkml:trace>
  <inkml:trace contextRef="#ctx0" brushRef="#br0" timeOffset="982.546">1679 95 1088 0 0,'-11'-2'337'0'0,"-1"2"0"0"0,1 0-1 0 0,0 0 1 0 0,0 1 0 0 0,0 0 0 0 0,0 1-1 0 0,0 0 1 0 0,0 0 0 0 0,1 2-1 0 0,-1-1 1 0 0,1 1 0 0 0,-1 1 0 0 0,1 0-1 0 0,-1 1-336 0 0,4-2 75 0 0,1 0 0 0 0,0 0-1 0 0,0 0 1 0 0,0 1-1 0 0,1 0 1 0 0,-1 0 0 0 0,1 0-1 0 0,0 0 1 0 0,1 1 0 0 0,-1 0-1 0 0,1 0 1 0 0,0 0-1 0 0,1 1 1 0 0,-1 0 0 0 0,1-1-1 0 0,1 1 1 0 0,-1 0-1 0 0,1 0 1 0 0,1 0 0 0 0,-1 1-1 0 0,1-1 1 0 0,0 0 0 0 0,1 0-1 0 0,-1 1 1 0 0,2-1-1 0 0,-1 1 1 0 0,1-1 0 0 0,0 0-1 0 0,0 0 1 0 0,1 1-1 0 0,0-1 1 0 0,1 2-75 0 0,4 6-14 0 0,1 0 0 0 0,0-1 1 0 0,0 0-1 0 0,1-1 0 0 0,1 0 0 0 0,1 0 0 0 0,0-1 0 0 0,0 0 0 0 0,1-1 1 0 0,0-1-1 0 0,1 1 0 0 0,6 1 14 0 0,103 50-5408 0 0,-119-61 4136 0 0</inkml:trace>
  <inkml:trace contextRef="#ctx0" brushRef="#br0" timeOffset="1401.963">1723 230 1260 0 0,'5'-3'115'0'0,"0"0"-1"0"0,0 0 1 0 0,0 1 0 0 0,0 0-1 0 0,0 0 1 0 0,1 1 0 0 0,-1-1-1 0 0,0 1 1 0 0,1 0 0 0 0,-1 0-1 0 0,1 1 1 0 0,-1 0 0 0 0,1 0-1 0 0,0 0 1 0 0,-1 1 0 0 0,1-1-1 0 0,-1 1 1 0 0,0 1 0 0 0,1-1-1 0 0,-1 1 1 0 0,0 0 0 0 0,0 0-1 0 0,0 0 1 0 0,0 1 0 0 0,0 0-1 0 0,0 0 1 0 0,-1 0 0 0 0,1 0-1 0 0,-1 1 1 0 0,0 0 0 0 0,0 0-1 0 0,-1 0 1 0 0,1 0 0 0 0,-1 0-1 0 0,0 1 1 0 0,0 0 0 0 0,0 0-1 0 0,0-1 1 0 0,-1 2 0 0 0,0-1-1 0 0,0 0 1 0 0,-1 0 0 0 0,1 1-1 0 0,-1-1 1 0 0,0 0 0 0 0,0 1-1 0 0,-1 5-114 0 0,-2-2 86 0 0,0 0 0 0 0,-1-1 0 0 0,0 1 0 0 0,-1-1 0 0 0,1 0 0 0 0,-2 1-1 0 0,1-2 1 0 0,-1 1 0 0 0,-1 0 0 0 0,1-1 0 0 0,-1 0 0 0 0,0-1 0 0 0,-1 1 0 0 0,1-1-1 0 0,-1 0 1 0 0,-1-1 0 0 0,1 0 0 0 0,-1 0 0 0 0,0 0 0 0 0,0-1 0 0 0,-5 2-86 0 0,67-75-5885 0 0,-33 51 4641 0 0</inkml:trace>
  <inkml:trace contextRef="#ctx0" brushRef="#br0" timeOffset="1684.028">1915 258 1132 0 0,'-6'5'240'0'0,"2"-3"-120"0"0,0 1 0 0 0,0-1 0 0 0,0 1 0 0 0,1 0 0 0 0,-1 0 0 0 0,1 0 0 0 0,-1 1 0 0 0,1-1 0 0 0,0 1 0 0 0,0 0 0 0 0,1 0 0 0 0,-1 0 0 0 0,1 0 0 0 0,0 0-1 0 0,0 0 1 0 0,0 1 0 0 0,0-1 0 0 0,1 1 0 0 0,0-1 0 0 0,0 1 0 0 0,0 0 0 0 0,0-1 0 0 0,1 1 0 0 0,0 0 0 0 0,0-1 0 0 0,0 1 0 0 0,1 0 0 0 0,-1 0 0 0 0,1-1 0 0 0,1 3-120 0 0,2 1 53 0 0,0 0-1 0 0,1 0 1 0 0,0 0-1 0 0,0 0 1 0 0,1-1-1 0 0,0 0 1 0 0,0 0-1 0 0,1-1 1 0 0,-1 0-1 0 0,1 0 1 0 0,1 0 0 0 0,-1-1-1 0 0,1 0 1 0 0,0 0-1 0 0,1-1 1 0 0,-1 0-1 0 0,1-1 1 0 0,-1 0-1 0 0,1 0 1 0 0,0-1-1 0 0,2 0-52 0 0,123-3-3282 0 0,-102-11 1958 0 0</inkml:trace>
  <inkml:trace contextRef="#ctx0" brushRef="#br0" timeOffset="1928.61">2472 90 1360 0 0,'6'25'604'0'0,"-2"-8"-181"0"0,0 0-1 0 0,-1 1 0 0 0,-1-1 0 0 0,0 1 0 0 0,-1-1 0 0 0,-1 1 1 0 0,-1 0-1 0 0,-1-1 0 0 0,-1 6-422 0 0,-1-9 191 0 0,-1 1 0 0 0,0-1 0 0 0,-1-1-1 0 0,-1 1 1 0 0,0-1 0 0 0,-1 0 0 0 0,0 0 0 0 0,-1-1 0 0 0,0 0 0 0 0,-1-1 0 0 0,0 0 0 0 0,-8 6-191 0 0,-56 45-163 0 0,100-89-4708 0 0,-6 10 3630 0 0</inkml:trace>
  <inkml:trace contextRef="#ctx0" brushRef="#br0" timeOffset="2364.827">2125 183 1240 0 0,'-23'-10'3136'0'0,"-55"30"-2187"0"0,75-19-763 0 0,-8 2-86 0 0,0 0 1 0 0,1 1-1 0 0,0 0 0 0 0,0 1 0 0 0,0 0 0 0 0,0 0 1 0 0,1 1-1 0 0,-1 0 0 0 0,1 1 0 0 0,1 0 0 0 0,0 0 0 0 0,0 1 1 0 0,0 0-1 0 0,1 1 0 0 0,0-1 0 0 0,1 2 0 0 0,0-1 1 0 0,0 0-1 0 0,1 1 0 0 0,0 0 0 0 0,0 0 0 0 0,1 1-100 0 0,6-3-64 0 0,-1-1-1 0 0,1 0 1 0 0,0 0-1 0 0,1-1 0 0 0,0 1 1 0 0,0 0-1 0 0,0-1 1 0 0,1 1-1 0 0,0-1 1 0 0,0 0-1 0 0,0-1 0 0 0,1 1 1 0 0,0-1-1 0 0,0 1 1 0 0,0-2-1 0 0,1 1 1 0 0,0 0-1 0 0,-1-1 0 0 0,2 0 1 0 0,-1-1-1 0 0,0 1 1 0 0,1-1-1 0 0,0 0 1 0 0,0-1-1 0 0,-1 0 0 0 0,1 0 1 0 0,1 0-1 0 0,6 0 65 0 0,68 14-2570 0 0,-40-13 1301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3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 1544 0 0,'-29'-2'5008'0'0,"78"11"-3751"0"0,-9-6-893 0 0,27 0-13 0 0,0 2-1 0 0,0 4 0 0 0,-1 2 1 0 0,0 3-1 0 0,4 5-350 0 0,-69-19 5 0 0,0 0 0 0 0,0 0 0 0 0,0 0 0 0 0,0 0 0 0 0,0 1 0 0 0,0-1 0 0 0,0 0 0 0 0,0 1 0 0 0,0-1 0 0 0,0 1 0 0 0,0-1 0 0 0,0 1 0 0 0,0-1 0 0 0,0 1 0 0 0,0 0 0 0 0,-1-1 0 0 0,1 1 0 0 0,0 0 0 0 0,-1 0 0 0 0,1-1 0 0 0,0 1 0 0 0,-1 0 0 0 0,1 0 0 0 0,-1 0 0 0 0,1 0 0 0 0,-1 0 0 0 0,1 0 0 0 0,-1 0 0 0 0,0 0 0 0 0,0 0 0 0 0,1 0 0 0 0,-1 0 0 0 0,0 0 0 0 0,0 0 0 0 0,0 0 0 0 0,0 0 0 0 0,0 0 0 0 0,0 0 0 0 0,-1 0 0 0 0,1 0 0 0 0,0 0 0 0 0,0 0 0 0 0,-1 0 0 0 0,1 0 0 0 0,0 0 0 0 0,-1 0 0 0 0,1 0 0 0 0,-1 0 0 0 0,0 0 0 0 0,1 0 0 0 0,-1-1 1 0 0,0 1-1 0 0,1 0 0 0 0,-1 0 0 0 0,0-1 0 0 0,0 1 0 0 0,0-1 0 0 0,1 1 0 0 0,-1 0 0 0 0,0-1 0 0 0,0 1 0 0 0,0-1 0 0 0,0 0 0 0 0,0 1 0 0 0,0-1 0 0 0,0 0-5 0 0,-67 37 260 0 0,7-14-35 0 0,-173 91 407 0 0,209-77-1571 0 0,25-36 489 0 0,4 7-1307 0 0,49 4-4164 0 0,-38-12 4611 0 0</inkml:trace>
  <inkml:trace contextRef="#ctx0" brushRef="#br0" timeOffset="362.011">744 1 1780 0 0,'-5'-1'190'0'0,"-1"1"0"0"0,1 0-1 0 0,0 1 1 0 0,-1-1 0 0 0,1 1-1 0 0,0 0 1 0 0,0 0 0 0 0,0 1 0 0 0,0 0-1 0 0,0 0 1 0 0,0 0 0 0 0,0 0 0 0 0,1 1-1 0 0,-1 0 1 0 0,1-1 0 0 0,-1 2-1 0 0,1-1 1 0 0,0 1 0 0 0,0-1 0 0 0,1 1-1 0 0,-1 0 1 0 0,1 0 0 0 0,0 1-1 0 0,0-1 1 0 0,0 1 0 0 0,1-1 0 0 0,-1 1-1 0 0,1 0 1 0 0,-1 5-190 0 0,7-2 99 0 0,1 0-1 0 0,0 0 1 0 0,0 0 0 0 0,1-1 0 0 0,0 0-1 0 0,0 0 1 0 0,1-1 0 0 0,-1 1 0 0 0,2-1-1 0 0,-1-1 1 0 0,1 1 0 0 0,-1-1 0 0 0,1-1-1 0 0,1 0 1 0 0,-1 0 0 0 0,1 0-1 0 0,0-1 1 0 0,-1 0 0 0 0,1-1 0 0 0,0 0-1 0 0,1 0 1 0 0,-1-1 0 0 0,7 0-99 0 0,241 18 983 0 0,-253-19-971 0 0,0 0 0 0 0,-1 0 0 0 0,1 0 0 0 0,-1-1 0 0 0,1 1-1 0 0,-1-1 1 0 0,1 0 0 0 0,-1 0 0 0 0,1 0 0 0 0,-1 0 0 0 0,0 0-1 0 0,0-1 1 0 0,0 0 0 0 0,1 1 0 0 0,-2-1 0 0 0,1 0 0 0 0,0-1 0 0 0,0 1-1 0 0,-1 0 1 0 0,1-1 0 0 0,-1 0 0 0 0,2-1-12 0 0,-5 1 5 0 0,0-1 0 0 0,0 1 1 0 0,0 1-1 0 0,-1-1 0 0 0,1 0 0 0 0,-1 0 1 0 0,1 0-1 0 0,-1 1 0 0 0,0-1 0 0 0,0 1 1 0 0,-1 0-1 0 0,1-1 0 0 0,0 1 0 0 0,-1 0 0 0 0,1 0 1 0 0,-1 0-1 0 0,0 1 0 0 0,1-1 0 0 0,-1 1 1 0 0,0-1-1 0 0,0 1 0 0 0,0 0 0 0 0,-3 0-5 0 0,1-2 5 0 0,-30-14-136 0 0,-2 2 0 0 0,0 1 0 0 0,0 2 0 0 0,-1 1 0 0 0,0 2 0 0 0,-30-2 131 0 0,-28 10-6609 0 0,94 1 5366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3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82 1192 0 0,'6'-5'206'0'0,"0"0"1"0"0,0 1-1 0 0,1 0 0 0 0,-1 0 0 0 0,1 0 1 0 0,0 1-1 0 0,0 0 0 0 0,0 1 0 0 0,1-1 0 0 0,-1 1 1 0 0,0 1-1 0 0,1-1 0 0 0,0 2 0 0 0,-1-1 1 0 0,1 1-1 0 0,0 0 0 0 0,2 0-206 0 0,-1 0 215 0 0,-3-2-166 0 0,1 1-1 0 0,0 1 1 0 0,-1-1-1 0 0,1 1 1 0 0,-1 0-1 0 0,1 1 1 0 0,0 0-1 0 0,-1 0 1 0 0,1 0-1 0 0,-1 1 1 0 0,1 0-1 0 0,-1 0 1 0 0,0 0-1 0 0,0 1 1 0 0,0 0-1 0 0,0 0 1 0 0,-1 1 0 0 0,1 0-1 0 0,-1 0 1 0 0,0 0-1 0 0,0 0 1 0 0,0 1-1 0 0,0 0 1 0 0,-1 0-1 0 0,0 0 1 0 0,0 0-1 0 0,0 2-48 0 0,-4 0 60 0 0,-1 0 0 0 0,-1 0 0 0 0,1 0 0 0 0,-1 0 0 0 0,0 0-1 0 0,-1-1 1 0 0,0 1 0 0 0,0 0 0 0 0,0-1 0 0 0,0 0 0 0 0,-1 0-1 0 0,0 0 1 0 0,-1 0 0 0 0,1-1 0 0 0,-1 0 0 0 0,0 0 0 0 0,-1 0 0 0 0,1 0-1 0 0,-1-1 1 0 0,0 0 0 0 0,0 0 0 0 0,-2 1-60 0 0,-222 116 803 0 0,222-114-2975 0 0,27-12 888 0 0,28-12-660 0 0,-21 4 713 0 0</inkml:trace>
  <inkml:trace contextRef="#ctx0" brushRef="#br0" timeOffset="284.03">535 1 1672 0 0,'-154'35'3175'0'0,"149"-33"-3068"0"0,0 0 1 0 0,0 0-1 0 0,0 0 1 0 0,0 1 0 0 0,0-1-1 0 0,0 1 1 0 0,1 1-1 0 0,-1-1 1 0 0,1 1 0 0 0,0-1-1 0 0,0 1 1 0 0,0 0-1 0 0,1 1 1 0 0,0-1-1 0 0,-1 1 1 0 0,1-1 0 0 0,1 1-1 0 0,-1 0 1 0 0,1 0-1 0 0,0 0 1 0 0,0 0 0 0 0,0 1-1 0 0,1-1 1 0 0,0 1-1 0 0,0-1 1 0 0,-1 6-108 0 0,6-3-30 0 0,0-1 0 0 0,0 1 1 0 0,1 0-1 0 0,0-1 0 0 0,0 0 0 0 0,1 0 0 0 0,0-1 1 0 0,0 0-1 0 0,0 0 0 0 0,1 0 0 0 0,0 0 1 0 0,0-1-1 0 0,1-1 0 0 0,-1 1 0 0 0,1-1 0 0 0,0 0 1 0 0,0-1-1 0 0,0 0 0 0 0,0 0 0 0 0,1-1 0 0 0,0 0 1 0 0,2 1 29 0 0,85 21-3989 0 0,-66-23 2709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5:3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194 719 1204 0 0,'93'1'5377'0'0,"-1"0"-4047"0"0,-89-2-1311 0 0,-1 1 0 0 0,0 0 0 0 0,0-1 1 0 0,0 0-1 0 0,1 1 0 0 0,-1-1 0 0 0,0 0 1 0 0,0 0-1 0 0,0 0 0 0 0,0 0 1 0 0,0 0-1 0 0,0-1 0 0 0,-1 1 0 0 0,1-1 1 0 0,0 1-1 0 0,-1-1 0 0 0,1 0 0 0 0,-1 1 1 0 0,1-1-1 0 0,-1 0 0 0 0,0 0 0 0 0,0 0 1 0 0,0 0-1 0 0,0 0 0 0 0,0 0 0 0 0,0 0 1 0 0,-1-1-1 0 0,1 1 0 0 0,-1 0 0 0 0,1 0 1 0 0,-1-1-1 0 0,0 1 0 0 0,0 0-19 0 0,0 1 71 0 0,-2-11 183 0 0,-48-51-152 0 0,129 36 412 0 0,-26-8-327 0 0,-53 34-257 0 0,-4-13-44 0 0,-4 7 95 0 0,-1 1 0 0 0,1 0 0 0 0,-1 1 0 0 0,0 0 1 0 0,0 0-1 0 0,0 1 0 0 0,-1 0 0 0 0,0 1 0 0 0,0 0 0 0 0,0 0 0 0 0,0 1 0 0 0,0 1 0 0 0,0 0 0 0 0,0 0 0 0 0,-1 1 0 0 0,1 0 0 0 0,0 0 1 0 0,-9 3 18 0 0,6-3 38 0 0,-1 1 1 0 0,0 0 0 0 0,1 1 0 0 0,-1 0 0 0 0,1 2 0 0 0,0-1 0 0 0,0 2 0 0 0,0-1 0 0 0,1 2 0 0 0,-1 0 0 0 0,1 0 0 0 0,0 1 0 0 0,1 1 0 0 0,0 0 0 0 0,0 0 0 0 0,1 1 0 0 0,0 0 0 0 0,0 1 0 0 0,1 0 0 0 0,1 1-1 0 0,-1 0 1 0 0,2 0 0 0 0,-1 1 0 0 0,2 0 0 0 0,0 0 0 0 0,0 1 0 0 0,1-1 0 0 0,0 1 0 0 0,1 0 0 0 0,1 1 0 0 0,-1 6-39 0 0,5-12 39 0 0,0 0 0 0 0,0 0 0 0 0,1-1-1 0 0,0 1 1 0 0,1-1 0 0 0,0 1 0 0 0,0-1 0 0 0,0 0 0 0 0,1 0 0 0 0,0 0-1 0 0,0 0 1 0 0,1-1 0 0 0,0 0 0 0 0,0 0 0 0 0,1 0 0 0 0,-1 0 0 0 0,1-1-1 0 0,0 0 1 0 0,1 0 0 0 0,-1-1 0 0 0,1 0 0 0 0,0 0 0 0 0,4 1-39 0 0,175 63 352 0 0,84-46-1783 0 0,-251-23 862 0 0,1-2 0 0 0,0 0 1 0 0,-1-1-1 0 0,0 0 0 0 0,0-2 0 0 0,0 0 0 0 0,0-2 1 0 0,-1 0-1 0 0,-1 0 0 0 0,1-2 0 0 0,-1 0 0 0 0,4-5 569 0 0,10-9-1290 0 0</inkml:trace>
  <inkml:trace contextRef="#ctx0" brushRef="#br0" timeOffset="417.924">363 187 924 0 0,'-18'-9'3576'0'0,"31"10"-979"0"0,11 1-2307 0 0,448-35 2221 0 0,-470 33-2557 0 0,-25 5-1914 0 0,-6-1-2494 0 0,28-4 3136 0 0</inkml:trace>
  <inkml:trace contextRef="#ctx0" brushRef="#br0" timeOffset="790.795">983 14 976 0 0,'10'-3'239'0'0,"0"0"-1"0"0,0 1 1 0 0,1 0-1 0 0,0 0 1 0 0,-1 1-1 0 0,1 1 1 0 0,0 0 0 0 0,-1 0-1 0 0,1 1 1 0 0,-1 0-1 0 0,1 1 1 0 0,-1 0-1 0 0,1 1 1 0 0,-1 0 0 0 0,0 1-1 0 0,0 0 1 0 0,0 0-1 0 0,-1 1 1 0 0,1 0-1 0 0,-1 1 1 0 0,0 1-239 0 0,-7-6 39 0 0,1 1 0 0 0,-1 1 0 0 0,0-1 0 0 0,-1 0 0 0 0,1 0 0 0 0,0 1 0 0 0,-1-1 0 0 0,1 1 0 0 0,-1 0 0 0 0,1-1 0 0 0,-1 1 0 0 0,0 0 0 0 0,-1 0 0 0 0,1 0 0 0 0,0 0 0 0 0,-1-1 0 0 0,1 1 0 0 0,-1 0 0 0 0,0 0 0 0 0,0 0 1 0 0,0 0-1 0 0,0 0 0 0 0,-1 0 0 0 0,1 0 0 0 0,-1 0 0 0 0,0 0 0 0 0,0 0 0 0 0,0-1 0 0 0,0 1 0 0 0,0 0 0 0 0,-1-1 0 0 0,1 1 0 0 0,-1-1 0 0 0,0 1 0 0 0,1-1 0 0 0,-1 0 0 0 0,0 1 0 0 0,0-1 0 0 0,-1 0 0 0 0,0 0-39 0 0,-97 77 1163 0 0,-24-13-386 0 0,175-76-1804 0 0,164-67-4625 0 0,-172 59 4612 0 0</inkml:trace>
  <inkml:trace contextRef="#ctx0" brushRef="#br0" timeOffset="1053.823">1463 121 1160 0 0,'62'-53'1375'0'0,"-62"52"-1108"0"0,-3-2 7 0 0,-7-1-80 0 0,0 1 1 0 0,0 0 0 0 0,-1 0 0 0 0,1 1 0 0 0,-1 1 0 0 0,1-1 0 0 0,-1 2 0 0 0,0-1-1 0 0,1 2 1 0 0,-1-1 0 0 0,0 2 0 0 0,1-1 0 0 0,-1 1 0 0 0,1 1 0 0 0,0 0 0 0 0,0 0-1 0 0,0 1 1 0 0,-7 4-195 0 0,10-7 74 0 0,0 1 0 0 0,0 0 1 0 0,1 1-1 0 0,-1 0 0 0 0,1 0 0 0 0,-1 1 0 0 0,1-1 0 0 0,0 1 0 0 0,1 0 0 0 0,-1 1 0 0 0,1 0 0 0 0,-1 0 0 0 0,1 0 0 0 0,1 0 1 0 0,-1 1-1 0 0,1-1 0 0 0,0 1 0 0 0,0 1 0 0 0,1-1 0 0 0,0 0 0 0 0,0 1 0 0 0,0-1 0 0 0,1 1 0 0 0,0 0 0 0 0,-1 4-74 0 0,6-4 41 0 0,0 0 0 0 0,1 1 0 0 0,-1-1 0 0 0,1 0 0 0 0,1-1 0 0 0,-1 1 0 0 0,1-1 0 0 0,0 0 0 0 0,1 0 0 0 0,-1 0 0 0 0,1-1 0 0 0,0 1 0 0 0,1-2 0 0 0,-1 1 0 0 0,1-1 0 0 0,0 0 1 0 0,0 0-1 0 0,0-1 0 0 0,1 0 0 0 0,2 1-41 0 0,24 11-287 0 0,1-1 0 0 0,1-2 0 0 0,0-1 0 0 0,1-2 0 0 0,0-2 0 0 0,7 0 287 0 0,135 12-5053 0 0,-143-16 3620 0 0</inkml:trace>
  <inkml:trace contextRef="#ctx0" brushRef="#br0" timeOffset="2077.196">306 512 1164 0 0,'53'-38'2781'0'0,"29"28"-1100"0"0,-77 9-1618 0 0,1 1 0 0 0,0-1 0 0 0,0 1 0 0 0,0 1 0 0 0,-1-1 0 0 0,1 1 0 0 0,0 0 0 0 0,0 0 0 0 0,-1 0 0 0 0,1 1 0 0 0,-1 0 0 0 0,1 0 0 0 0,-1 1 0 0 0,0-1 0 0 0,0 1 0 0 0,0 0 0 0 0,0 0-1 0 0,0 1 1 0 0,-1 0 0 0 0,1 0 0 0 0,-1 0 0 0 0,0 0 0 0 0,0 0 0 0 0,-1 1 0 0 0,0 0 0 0 0,3 4-63 0 0,-5-4 62 0 0,-1-1 0 0 0,0 0 0 0 0,0 0-1 0 0,-1 1 1 0 0,1-1 0 0 0,-1 0-1 0 0,0 0 1 0 0,0 0 0 0 0,-1 0 0 0 0,1 0-1 0 0,-1 0 1 0 0,0 0 0 0 0,0 0 0 0 0,0 0-1 0 0,0-1 1 0 0,-1 1 0 0 0,1-1-1 0 0,-1 0 1 0 0,0 0 0 0 0,0 0 0 0 0,0 0-1 0 0,0 0 1 0 0,-1-1 0 0 0,1 1 0 0 0,-1-1-1 0 0,0 0 1 0 0,-3 2-62 0 0,-110 47 873 0 0,100-45-928 0 0,-113 27 848 0 0,42-23-3736 0 0,64-35-1348 0 0,24 17 2864 0 0</inkml:trace>
  <inkml:trace contextRef="#ctx0" brushRef="#br0" timeOffset="3100.086">1907 880 1068 0 0,'0'0'571'0'0,"0"0"-50"0"0,0 0-78 0 0,0 0-16 0 0,0 0 15 0 0,5 1-22 0 0,-4-1-392 0 0,0 0 1 0 0,1 1 0 0 0,-1-1 0 0 0,0 1-1 0 0,0-1 1 0 0,0 1 0 0 0,0-1 0 0 0,0 1-1 0 0,0-1 1 0 0,0 1 0 0 0,0 0-1 0 0,0 0 1 0 0,0-1 0 0 0,-1 1 0 0 0,1 0-1 0 0,0 0 1 0 0,0 0 0 0 0,-1 0 0 0 0,1 0-1 0 0,-1 0 1 0 0,1 0 0 0 0,-1 0-1 0 0,1 0 1 0 0,-1 0 0 0 0,0 1 0 0 0,1-1-1 0 0,-1 0 1 0 0,0 0 0 0 0,0 0 0 0 0,0 0-1 0 0,0 1 1 0 0,0-1 0 0 0,0 0 0 0 0,0 0-1 0 0,0 0 1 0 0,0 0 0 0 0,-1 1-1 0 0,1-1 1 0 0,0 0 0 0 0,-1 0 0 0 0,1 0-1 0 0,-1 0 1 0 0,1 0 0 0 0,-1 0 0 0 0,0 0-1 0 0,1 0 1 0 0,-1 0 0 0 0,0 0-1 0 0,0 0 1 0 0,0-1 0 0 0,1 1 0 0 0,-1 0-1 0 0,0 0 1 0 0,0-1 0 0 0,-1 1-29 0 0,-9 10 34 0 0,-1 0 0 0 0,0-1 0 0 0,-1-1-1 0 0,0 0 1 0 0,-1 0 0 0 0,0-1 0 0 0,0-1 0 0 0,0-1 0 0 0,-1 0 0 0 0,0 0 0 0 0,-1-2 0 0 0,1 0 0 0 0,-1-1 0 0 0,0 0 0 0 0,-7 0-34 0 0,-18-18-3609 0 0,32 3 2337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2:5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95 451 1048 0 0,'0'0'425'0'0,"12"-1"191"0"0,-4 6 4153 0 0,-4 0-4728 0 0,-1 1 0 0 0,1 0 0 0 0,-1 0 0 0 0,-1 1 0 0 0,1-1 0 0 0,-1 0 0 0 0,0 1 0 0 0,0 0 0 0 0,-1-1 0 0 0,0 1 0 0 0,0 0-1 0 0,-1 0 1 0 0,1 0 0 0 0,-2-1 0 0 0,1 1 0 0 0,-2 6-41 0 0,2 5 56 0 0,23 150 536 0 0,0-8-137 0 0,-15-136-676 0 0,2-42-3796 0 0,-10 11 2708 0 0,0-2 8 0 0</inkml:trace>
  <inkml:trace contextRef="#ctx0" brushRef="#br0" timeOffset="343.944">0 284 1016 0 0,'3'-5'155'0'0,"0"-1"1"0"0,0 1-1 0 0,1 0 0 0 0,-1 0 0 0 0,1 0 0 0 0,0 0 1 0 0,0 1-1 0 0,1 0 0 0 0,-1 0 0 0 0,1 0 1 0 0,0 0-1 0 0,0 1 0 0 0,1 0 0 0 0,-1 0 0 0 0,0 0 1 0 0,1 0-1 0 0,0 1 0 0 0,0 0 0 0 0,-1 0 1 0 0,1 1-1 0 0,0 0 0 0 0,1 0 0 0 0,-1 0 0 0 0,0 1 1 0 0,0-1-1 0 0,0 2 0 0 0,6-1-155 0 0,4 3 87 0 0,0 1-1 0 0,0 0 0 0 0,0 1 1 0 0,0 1-1 0 0,-1 0 0 0 0,0 1 1 0 0,0 1-1 0 0,-1 0 1 0 0,0 1-1 0 0,0 1 0 0 0,-1 0 1 0 0,0 0-1 0 0,-1 2 1 0 0,0-1-1 0 0,-1 2 0 0 0,4 4-86 0 0,0-1 79 0 0,0 0-1 0 0,0 0 1 0 0,-2 1 0 0 0,0 1-1 0 0,-1 0 1 0 0,-1 1-1 0 0,0 1 1 0 0,-2-1 0 0 0,0 1-1 0 0,-1 1 1 0 0,-1 0-1 0 0,-1 0 1 0 0,-1 0-1 0 0,-1 0 1 0 0,0 9-79 0 0,-7-14 15 0 0,0 1 0 0 0,-1-2 0 0 0,0 1 0 0 0,-2 0-1 0 0,0-1 1 0 0,0 0 0 0 0,-1 0 0 0 0,-1-1 0 0 0,-1 0 0 0 0,0 0 0 0 0,-1-1-1 0 0,0 0 1 0 0,-1-1 0 0 0,0 0 0 0 0,-1-1 0 0 0,0 0 0 0 0,-1-1 0 0 0,0 0 0 0 0,-1-1-1 0 0,0-1 1 0 0,0 0 0 0 0,-1-1 0 0 0,0 0 0 0 0,0-1 0 0 0,-1-1 0 0 0,0 0-1 0 0,0-1 1 0 0,0-1 0 0 0,0-1 0 0 0,-3 0-15 0 0,14-1-210 0 0,-1-1-1 0 0,1 0 0 0 0,0-1 1 0 0,-1 1-1 0 0,1-1 1 0 0,0 0-1 0 0,-1 0 1 0 0,1-1-1 0 0,0 1 1 0 0,0-1-1 0 0,0 0 1 0 0,0-1-1 0 0,1 1 1 0 0,-1-1-1 0 0,1 0 0 0 0,-1 0 1 0 0,1-1-1 0 0,0 1 1 0 0,0-1-1 0 0,0 0 1 0 0,1 0-1 0 0,-1 0 1 0 0,0-3 210 0 0,-9-20-1344 0 0</inkml:trace>
  <inkml:trace contextRef="#ctx0" brushRef="#br0" timeOffset="731.015">727 634 1412 0 0,'19'21'5959'0'0,"-9"46"-5753"0"0,-7-43 392 0 0,35 163-392 0 0,-40-184-4593 0 0,-10-6 3405 0 0,-1-8-286 0 0</inkml:trace>
  <inkml:trace contextRef="#ctx0" brushRef="#br0" timeOffset="1059.09">717 485 1128 0 0,'18'-30'7475'0'0,"-13"5"-5520"0"0,-4 14-1888 0 0,-5 14-3415 0 0,2 3-704 0 0,4-6 2583 0 0</inkml:trace>
  <inkml:trace contextRef="#ctx0" brushRef="#br0" timeOffset="1458.514">1209 511 1100 0 0,'-122'54'3828'0'0,"3"47"-2093"0"0,116-98-1688 0 0,1 1-1 0 0,-1 1 1 0 0,1-1-1 0 0,0 0 1 0 0,0 0-1 0 0,1 1 1 0 0,-1-1-1 0 0,1 1 1 0 0,0-1 0 0 0,0 1-1 0 0,1 0 1 0 0,-1 0-1 0 0,1-1 1 0 0,0 1-1 0 0,0 0 1 0 0,1-1-1 0 0,-1 1 1 0 0,1 0-1 0 0,0-1 1 0 0,0 1 0 0 0,1-1-1 0 0,-1 1 1 0 0,1-1-1 0 0,0 0 1 0 0,0 1-1 0 0,1-1 1 0 0,-1 0-1 0 0,1 0 1 0 0,0-1 0 0 0,0 1-1 0 0,3 3-46 0 0,177 131 1331 0 0,-182-138-1329 0 0,1 0-1 0 0,-1 1 1 0 0,0-1 0 0 0,1 1-1 0 0,-1-1 1 0 0,0 1 0 0 0,1 0-1 0 0,-1-1 1 0 0,0 1 0 0 0,0 0-1 0 0,0 0 1 0 0,0 0-1 0 0,1 0 1 0 0,-1 0 0 0 0,-1 0-1 0 0,1 0 1 0 0,0 1 0 0 0,0-1-1 0 0,0 0 1 0 0,-1 0 0 0 0,1 1-1 0 0,0-1 1 0 0,-1 0 0 0 0,1 1-1 0 0,-1-1 1 0 0,0 1 0 0 0,1-1-1 0 0,-1 1 1 0 0,0-1 0 0 0,0 0-1 0 0,0 1 1 0 0,0-1 0 0 0,0 1-1 0 0,0-1 1 0 0,0 1 0 0 0,-1-1-1 0 0,1 1 1 0 0,-1-1 0 0 0,1 0-1 0 0,-1 1 1 0 0,1-1 0 0 0,-1 0-1 0 0,0 1 1 0 0,1-1 0 0 0,-1 0-1 0 0,0 0 1 0 0,0 0 0 0 0,0 0-1 0 0,0 1 1 0 0,0-1 0 0 0,0-1-1 0 0,0 1 1 0 0,-1 0 0 0 0,1 0-1 0 0,0 0 1 0 0,0-1 0 0 0,-1 1-1 0 0,1 0 1 0 0,0-1 0 0 0,-1 1-1 0 0,0-1-1 0 0,-89 28-663 0 0,80-27 340 0 0,0 0 0 0 0,0-1 1 0 0,0 0-1 0 0,0-1 0 0 0,1 0 1 0 0,-1 0-1 0 0,0-2 0 0 0,1 1 1 0 0,-1-1-1 0 0,1 0 0 0 0,0-1 0 0 0,0-1 1 0 0,0 1-1 0 0,1-2 0 0 0,-1 1 1 0 0,1-1-1 0 0,0-1 0 0 0,1 1 1 0 0,-6-7 322 0 0,-7-5-1188 0 0</inkml:trace>
  <inkml:trace contextRef="#ctx0" brushRef="#br0" timeOffset="1859.971">1495 602 1112 0 0,'-57'-6'4566'0'0,"46"10"-4417"0"0,0 1-1 0 0,-1 0 0 0 0,2 1 0 0 0,-1 0 0 0 0,1 1 0 0 0,0 0 0 0 0,0 1 1 0 0,1 0-1 0 0,0 0 0 0 0,0 1 0 0 0,-1 3-148 0 0,5-8 42 0 0,0 0 0 0 0,1 0 0 0 0,0 1 1 0 0,0-1-1 0 0,0 1 0 0 0,1 0 0 0 0,-1 1 0 0 0,1-1 0 0 0,0 0 0 0 0,1 1 1 0 0,-1 0-1 0 0,1-1 0 0 0,0 1 0 0 0,1 0 0 0 0,0 0 0 0 0,-1 0 0 0 0,2 0 0 0 0,-1 0 1 0 0,1 1-1 0 0,0-1 0 0 0,0 0 0 0 0,1 0 0 0 0,-1 0 0 0 0,1 0 0 0 0,1 0 1 0 0,-1 0-1 0 0,1 0 0 0 0,0 0 0 0 0,1 0 0 0 0,-1-1 0 0 0,1 1 0 0 0,0-1 1 0 0,0 0-1 0 0,1 0 0 0 0,0 0 0 0 0,0 0 0 0 0,0-1 0 0 0,0 1 0 0 0,1-1 0 0 0,-1 0 1 0 0,1 0-1 0 0,0-1 0 0 0,0 0 0 0 0,1 1 0 0 0,2 0-42 0 0,1 0-276 0 0,2 0 0 0 0,-1-1 0 0 0,0 0 0 0 0,1-1 0 0 0,0 0 0 0 0,-1 0 0 0 0,1-1 0 0 0,0-1 0 0 0,0 0 0 0 0,0 0 1 0 0,0-1-1 0 0,-1 0 0 0 0,1-1 0 0 0,0-1 0 0 0,-1 1 0 0 0,0-1 0 0 0,1-1 0 0 0,-1 0 0 0 0,0-1 0 0 0,-1 0 0 0 0,1 0 0 0 0,-1-1 0 0 0,0 0 0 0 0,8-7 276 0 0,-4-5-1245 0 0</inkml:trace>
  <inkml:trace contextRef="#ctx0" brushRef="#br0" timeOffset="2187.552">1618 503 1240 0 0,'11'4'195'0'0,"0"0"-1"0"0,0 1 0 0 0,-1 0 1 0 0,0 1-1 0 0,0 0 1 0 0,0 1-1 0 0,-1 0 1 0 0,0 0-1 0 0,0 1 0 0 0,-1 0 1 0 0,0 1-1 0 0,0-1 1 0 0,-1 2-1 0 0,0-1 0 0 0,0 1 1 0 0,-1 0-1 0 0,-1 0 1 0 0,0 1-1 0 0,0-1 1 0 0,-1 1-1 0 0,0 0 0 0 0,-1 0 1 0 0,0 6-195 0 0,19 109 2662 0 0,-22-126-2631 0 0,-1-1 0 0 0,1 0 0 0 0,0 0 0 0 0,0 1 0 0 0,-1-1 0 0 0,1 0 0 0 0,-1 1-1 0 0,1-1 1 0 0,0 0 0 0 0,-1 1 0 0 0,1-1 0 0 0,-1 0 0 0 0,0 1 0 0 0,1-1 0 0 0,-1 1 0 0 0,1-1 0 0 0,-1 1 0 0 0,0 0 0 0 0,1-1-1 0 0,-1 1 1 0 0,0 0 0 0 0,0-1 0 0 0,1 1 0 0 0,-1 0 0 0 0,0 0 0 0 0,0-1 0 0 0,1 1 0 0 0,-1 0 0 0 0,0 0 0 0 0,0 0 0 0 0,1 0-1 0 0,-1 0 1 0 0,0 0 0 0 0,0 0 0 0 0,0 1 0 0 0,1-1 0 0 0,-1 0 0 0 0,0 0 0 0 0,0 0 0 0 0,1 1 0 0 0,-1-1 0 0 0,0 1 0 0 0,1-1-1 0 0,-1 0 1 0 0,0 1 0 0 0,1-1 0 0 0,-1 1 0 0 0,1-1 0 0 0,-1 1 0 0 0,1-1 0 0 0,-1 1 0 0 0,1 0 0 0 0,-1-1 0 0 0,1 1 0 0 0,-1 0 0 0 0,1-1-1 0 0,0 1 1 0 0,-1 0 0 0 0,1 0 0 0 0,0-1 0 0 0,0 1 0 0 0,0 0 0 0 0,-1 0 0 0 0,1-1 0 0 0,0 1 0 0 0,0 0 0 0 0,0 1-31 0 0,-2-16-66 0 0,0 1 1 0 0,1-1-1 0 0,1 0 1 0 0,0 1 0 0 0,0-1-1 0 0,1 1 1 0 0,1-1-1 0 0,1 1 1 0 0,0-1 0 0 0,0 1-1 0 0,1 0 1 0 0,1 0-1 0 0,0 1 1 0 0,6-11 65 0 0,60-101-7014 0 0,-65 115 5662 0 0</inkml:trace>
  <inkml:trace contextRef="#ctx0" brushRef="#br0" timeOffset="2530.991">2185 617 924 0 0,'113'-76'3181'0'0,"-146"64"-2960"0"0,22 10-120 0 0,-2 1-1 0 0,1-1 1 0 0,0 2-1 0 0,0 0 1 0 0,0 0-1 0 0,0 1 1 0 0,0 1-1 0 0,0 0 1 0 0,0 1-1 0 0,0 0 1 0 0,1 0-1 0 0,-1 2 1 0 0,1-1-1 0 0,0 1 1 0 0,0 1-1 0 0,1 0 1 0 0,0 0-1 0 0,0 1 1 0 0,0 1-1 0 0,1-1 1 0 0,0 2-1 0 0,0-1 1 0 0,1 1-1 0 0,0 0 1 0 0,1 1-1 0 0,0 0 1 0 0,0 0-1 0 0,-3 9-100 0 0,8-16 5 0 0,1 1 0 0 0,0-1 0 0 0,0 0 0 0 0,1 1 0 0 0,-1-1 0 0 0,1 0 0 0 0,-1 1 0 0 0,1-1 0 0 0,0 1 0 0 0,0-1 0 0 0,1 1 0 0 0,-1-1 0 0 0,1 1 0 0 0,-1-1 0 0 0,1 1 0 0 0,0-1 0 0 0,1 0 0 0 0,-1 0 0 0 0,0 0 0 0 0,1 1 0 0 0,0-1 0 0 0,0 0 0 0 0,0-1 0 0 0,0 1 0 0 0,0 0 0 0 0,0-1 0 0 0,1 1 0 0 0,-1-1 0 0 0,1 0 0 0 0,0 1 0 0 0,0-1 0 0 0,0-1 0 0 0,0 1 1 0 0,0 0-1 0 0,0-1 0 0 0,0 1 0 0 0,0-1 0 0 0,1 0 0 0 0,-1 0 0 0 0,0-1 0 0 0,1 1 0 0 0,-1-1 0 0 0,1 1 0 0 0,-1-1 0 0 0,4 0-5 0 0,159-17-3578 0 0,-132 3 2409 0 0,1-3 18 0 0</inkml:trace>
  <inkml:trace contextRef="#ctx0" brushRef="#br0" timeOffset="2776.087">2599 140 1336 0 0,'11'-10'8263'0'0,"-6"36"-7984"0"0,1-1-40 0 0,2 11-4 0 0,-2-8-72 0 0,32 186 104 0 0,-20-71-1798 0 0,-17-139 1272 0 0,0 1 0 0 0,-1 0 0 0 0,1-1 0 0 0,-1 1 0 0 0,0 0 0 0 0,0 0 0 0 0,0-1 0 0 0,-1 1 0 0 0,0 0 0 0 0,0 0 0 0 0,0-1 0 0 0,0 1 0 0 0,-1-1 0 0 0,0 1 0 0 0,0-1 0 0 0,0 0 0 0 0,0 0 0 0 0,-1 0 0 0 0,0 0 0 0 0,1 0 0 0 0,-2 0 0 0 0,1-1 0 0 0,-2 2 259 0 0,-12 5-1286 0 0</inkml:trace>
  <inkml:trace contextRef="#ctx0" brushRef="#br0" timeOffset="3011.567">2409 482 3040 0 0,'1'-1'888'0'0,"4"-1"-104"0"0,1-1-64 0 0,2-1-163 0 0,10-2-13 0 0,4-2-112 0 0,2-1-20 0 0,2-1-52 0 0,1 2-108 0 0,4-4-196 0 0,-1 2-128 0 0,4 2 8 0 0,-1-2-524 0 0,-1-2-308 0 0,0 3-541 0 0,-3-2 85 0 0,-5 5-4 0 0,-2 2-36 0 0</inkml:trace>
  <inkml:trace contextRef="#ctx0" brushRef="#br0" timeOffset="3308.584">2829 509 1348 0 0,'105'-7'3532'0'0,"-86"3"-3327"0"0,-1-1 1 0 0,1-1-1 0 0,-1-1 0 0 0,0 0 1 0 0,0-2-1 0 0,-1 1 1 0 0,0-2-1 0 0,-1-1 0 0 0,0 0 1 0 0,-1 0-1 0 0,2-4-205 0 0,-16 15 6 0 0,-1-1 0 0 0,1 0-1 0 0,-1 1 1 0 0,1-1 0 0 0,-1 0-1 0 0,0 1 1 0 0,1-1 0 0 0,-1 0-1 0 0,0 0 1 0 0,0 1-1 0 0,1-1 1 0 0,-1 0 0 0 0,0 0-1 0 0,0 1 1 0 0,0-1 0 0 0,0 0-1 0 0,0 0 1 0 0,0 0 0 0 0,0 1-1 0 0,0-1 1 0 0,0 0 0 0 0,-1 0-1 0 0,1 1 1 0 0,0-1 0 0 0,0 0-1 0 0,-1 0 1 0 0,1 1 0 0 0,0-1-1 0 0,-1 0 1 0 0,1 1 0 0 0,-1-1-1 0 0,1 0 1 0 0,-1 1 0 0 0,1-1-1 0 0,-1 1 1 0 0,1-1-1 0 0,-1 1 1 0 0,0-1 0 0 0,1 1-1 0 0,-1-1 1 0 0,0 1 0 0 0,1 0-1 0 0,-1-1 1 0 0,0 1 0 0 0,0 0-1 0 0,1 0 1 0 0,-1 0 0 0 0,0-1-1 0 0,0 1 1 0 0,1 0 0 0 0,-1 0-1 0 0,0 0 1 0 0,0 0 0 0 0,0 0-1 0 0,1 0 1 0 0,-1 0 0 0 0,0 1-1 0 0,0-1 1 0 0,1 0-1 0 0,-1 0 1 0 0,0 1-6 0 0,-62 0 173 0 0,36 2-76 0 0,0 2 1 0 0,1 1-1 0 0,0 1 1 0 0,0 2-1 0 0,1 0 1 0 0,0 1-1 0 0,0 2 1 0 0,1 1-1 0 0,1 0 1 0 0,0 2-1 0 0,1 1 1 0 0,0 1-98 0 0,18-14-3 0 0,1 1 1 0 0,0 0 0 0 0,-1 0-1 0 0,1 0 1 0 0,1 0-1 0 0,-1 0 1 0 0,1 1 0 0 0,-1 0-1 0 0,1-1 1 0 0,1 1-1 0 0,-1 0 1 0 0,1 0 0 0 0,-1 0-1 0 0,2 0 1 0 0,-1 0-1 0 0,0 0 1 0 0,1 0 0 0 0,0 0-1 0 0,0 0 1 0 0,0 0 0 0 0,1 0-1 0 0,0 0 1 0 0,0 0-1 0 0,0 0 1 0 0,0 0 0 0 0,1-1-1 0 0,0 1 1 0 0,0 0-1 0 0,0-1 1 0 0,1 1 0 0 0,-1-1-1 0 0,1 0 1 0 0,0 0-1 0 0,1 0 1 0 0,-1 0 0 0 0,0 0-1 0 0,1-1 1 0 0,0 1-1 0 0,0-1 1 0 0,0 0 0 0 0,0-1-1 0 0,1 1 1 0 0,-1-1-1 0 0,4 2 3 0 0,158 41-5093 0 0,-130-45 3877 0 0</inkml:trace>
  <inkml:trace contextRef="#ctx0" brushRef="#br0" timeOffset="4121.873">4108 278 1948 0 0,'-3'-4'139'0'0,"0"0"0"0"0,0-1-1 0 0,0 1 1 0 0,-1 1 0 0 0,1-1-1 0 0,-1 0 1 0 0,0 1 0 0 0,0 0-1 0 0,0 0 1 0 0,-1 0 0 0 0,1 0-1 0 0,-1 1 1 0 0,0 0 0 0 0,1 0-1 0 0,-1 0 1 0 0,0 0 0 0 0,0 1-1 0 0,0 0 1 0 0,0 0 0 0 0,-1 0 0 0 0,1 1-1 0 0,0-1 1 0 0,0 1 0 0 0,0 1-1 0 0,-1-1 1 0 0,1 1 0 0 0,0-1-1 0 0,0 2 1 0 0,-3 0-139 0 0,-1-2 249 0 0,-137 37 895 0 0,128-29-1026 0 0,2 1 0 0 0,-1 1-1 0 0,1 0 1 0 0,1 1 0 0 0,0 1 0 0 0,0 0 0 0 0,1 1-1 0 0,1 1 1 0 0,0 0 0 0 0,1 1 0 0 0,-4 6-118 0 0,14-16 26 0 0,0-1 0 0 0,0 1 0 0 0,0-1 1 0 0,1 1-1 0 0,0 0 0 0 0,-1 0 0 0 0,2 0 0 0 0,-1-1 1 0 0,0 1-1 0 0,1 0 0 0 0,0 0 0 0 0,0 0 0 0 0,1 0 1 0 0,-1 0-1 0 0,1 0 0 0 0,0 0 0 0 0,1 0 0 0 0,-1-1 1 0 0,1 1-1 0 0,0 0 0 0 0,0-1 0 0 0,0 1 0 0 0,0-1 1 0 0,1 0-1 0 0,0 0 0 0 0,0 0 0 0 0,0 0 0 0 0,0 0 0 0 0,1-1 1 0 0,-1 1-1 0 0,1-1 0 0 0,0 0 0 0 0,0 0 0 0 0,0-1 1 0 0,1 1-1 0 0,-1-1 0 0 0,1 0 0 0 0,-1 0 0 0 0,1 0 1 0 0,0-1-1 0 0,-1 1 0 0 0,1-1 0 0 0,0 0 0 0 0,0-1 1 0 0,0 1-1 0 0,0-1 0 0 0,0 0 0 0 0,1 0-26 0 0,20 4-60 0 0,0-2 0 0 0,1 0 0 0 0,-1-1 0 0 0,0-2-1 0 0,1-1 1 0 0,-1-1 0 0 0,0-1 0 0 0,0-1 0 0 0,9-4 60 0 0,-41 10-109 0 0,-65 22-656 0 0,-53 21 517 0 0,83-29 331 0 0,1 1 1 0 0,1 3-1 0 0,1 1 1 0 0,1 1-1 0 0,1 3 1 0 0,1 1-1 0 0,-2 3-83 0 0,-9 44 132 0 0,84-43-253 0 0,-14-28-416 0 0,-1 0-1 0 0,0-2 0 0 0,0-1 1 0 0,0-1-1 0 0,0-1 1 0 0,0-1-1 0 0,-1 0 1 0 0,1-2-1 0 0,-2-1 0 0 0,1-1 1 0 0,3-2 537 0 0,20-9-1415 0 0</inkml:trace>
  <inkml:trace contextRef="#ctx0" brushRef="#br0" timeOffset="4415.621">4346 508 1556 0 0,'-12'5'1773'0'0,"-2"8"-1500"0"0,1 1 1 0 0,0-1-1 0 0,1 2 0 0 0,1 0 1 0 0,0 0-1 0 0,1 1 0 0 0,1 0 1 0 0,0 1-1 0 0,1 0 0 0 0,1 0 1 0 0,-4 15-274 0 0,-38 77-1628 0 0,22-75-605 0 0,11-25 1114 0 0</inkml:trace>
  <inkml:trace contextRef="#ctx0" brushRef="#br0" timeOffset="4681.036">3938 698 1624 0 0,'2'-5'274'0'0,"0"-1"-1"0"0,1 0 0 0 0,-1 1 1 0 0,1 0-1 0 0,0-1 1 0 0,0 1-1 0 0,1 0 0 0 0,0 1 1 0 0,0-1-1 0 0,0 1 1 0 0,0-1-1 0 0,0 1 0 0 0,1 1 1 0 0,0-1-1 0 0,0 1 1 0 0,0-1-1 0 0,0 1 0 0 0,1 1 1 0 0,-1-1-1 0 0,1 1 1 0 0,-1 0-1 0 0,1 0 0 0 0,0 0-273 0 0,5 0 159 0 0,0 1 0 0 0,0 0 0 0 0,-1 0 0 0 0,1 1 0 0 0,0 0-1 0 0,0 0 1 0 0,0 2 0 0 0,-1-1 0 0 0,1 1 0 0 0,0 1-1 0 0,-1 0 1 0 0,1 1-159 0 0,261 81-2951 0 0,-239-85-805 0 0,-19 0 2537 0 0</inkml:trace>
  <inkml:trace contextRef="#ctx0" brushRef="#br0" timeOffset="4931.092">4743 491 1504 0 0,'-14'0'212'0'0,"0"1"1"0"0,0 0-1 0 0,0 1 0 0 0,1 1 0 0 0,-1 0 0 0 0,0 1 1 0 0,1 0-1 0 0,0 1 0 0 0,0 0 0 0 0,0 2 1 0 0,1-1-1 0 0,0 1 0 0 0,0 1 0 0 0,1 0 1 0 0,0 1-1 0 0,0 0 0 0 0,1 0 0 0 0,0 1 0 0 0,1 1 1 0 0,0-1-1 0 0,0 2 0 0 0,1-1 0 0 0,1 1 1 0 0,0 0-1 0 0,1 1 0 0 0,-1 1-212 0 0,-14 56 743 0 0,21-69-647 0 0,30 11 450 0 0,139-91-122 0 0,-148 70-261 0 0,-22 52-1060 0 0,2-38 629 0 0,1-1-522 0 0,-2 1-2702 0 0,0 1 2157 0 0</inkml:trace>
  <inkml:trace contextRef="#ctx0" brushRef="#br0" timeOffset="5805.025">4882 514 2064 0 0,'3'1'116'0'0,"-1"0"-1"0"0,0 0 0 0 0,0 0 1 0 0,-1 0-1 0 0,1 1 1 0 0,0-1-1 0 0,0 1 0 0 0,-1-1 1 0 0,1 1-1 0 0,-1-1 1 0 0,1 1-1 0 0,-1 0 0 0 0,0 0 1 0 0,1 0-1 0 0,-1 0 1 0 0,0 0-1 0 0,0 0 0 0 0,0 0 1 0 0,-1 0-1 0 0,1 1 1 0 0,-1-1-1 0 0,1 0 1 0 0,-1 0-1 0 0,0 0 0 0 0,1 1 1 0 0,-1-1-1 0 0,0 0 1 0 0,-1 1-1 0 0,1-1 0 0 0,-1 2-115 0 0,2 1 221 0 0,20 175 2530 0 0,-11-207-2650 0 0,2 0 0 0 0,0 1 1 0 0,2 0-1 0 0,1 1 0 0 0,1 1 0 0 0,1 0 0 0 0,9-8-101 0 0,-24 32-37 0 0,0 0-1 0 0,0 0 1 0 0,0 0 0 0 0,0 0-1 0 0,0 1 1 0 0,0-1-1 0 0,0 1 1 0 0,0-1 0 0 0,0 1-1 0 0,0 0 1 0 0,-1 0 0 0 0,1 0-1 0 0,0 0 1 0 0,0 0-1 0 0,-1 0 1 0 0,1 0 0 0 0,0 0-1 0 0,-1 1 1 0 0,1-1-1 0 0,-1 1 1 0 0,0-1 0 0 0,1 1-1 0 0,-1-1 1 0 0,0 1 0 0 0,0 0-1 0 0,0 0 1 0 0,0 0-1 0 0,-1-1 1 0 0,1 1 0 0 0,0 0-1 0 0,-1 0 1 0 0,1 0-1 0 0,-1 0 1 0 0,0 0 0 0 0,1 0-1 0 0,-1 0 1 0 0,0 0 0 0 0,0 1-1 0 0,0-1 1 0 0,-1 0-1 0 0,1 1 38 0 0,6 115-580 0 0,41-172 606 0 0,45-122-270 0 0,-77 178 406 0 0,-4 48-102 0 0,-5-19-10 0 0,69 219-264 0 0,-47-301-972 0 0,33-395 2701 0 0,-61 399 250 0 0,0 46-1520 0 0,-19 7 531 0 0,12 16-691 0 0,0 1 0 0 0,2 0 1 0 0,0 0-1 0 0,2 0 0 0 0,0 1 0 0 0,2-1 0 0 0,0 1 0 0 0,2-1 0 0 0,2 12-85 0 0,-2 26 118 0 0,30 158 38 0 0,-13 62-269 0 0,-17-277 22 0 0,-1 0 1 0 0,0-1-1 0 0,0 1 0 0 0,0-1 1 0 0,0 1-1 0 0,-1 0 0 0 0,0-1 1 0 0,1 1-1 0 0,-1-1 0 0 0,-1 1 1 0 0,1-1-1 0 0,0 0 1 0 0,-1 1-1 0 0,0-1 0 0 0,1 0 1 0 0,-1 0-1 0 0,-1 0 0 0 0,1 0 1 0 0,0 0-1 0 0,-1-1 0 0 0,1 1 1 0 0,-1-1-1 0 0,0 1 0 0 0,0-1 1 0 0,0 0-1 0 0,0 0 0 0 0,0-1 1 0 0,0 1-1 0 0,-1 0 0 0 0,1-1 1 0 0,-2 1 90 0 0,-39-49-2700 0 0,22-12 317 0 0,14 26 1093 0 0</inkml:trace>
  <inkml:trace contextRef="#ctx0" brushRef="#br0" timeOffset="6052.604">5414 485 1152 0 0,'6'-7'217'0'0,"0"-1"-1"0"0,1 1 0 0 0,0 0 1 0 0,0 1-1 0 0,1 0 1 0 0,-1 0-1 0 0,1 0 1 0 0,1 1-1 0 0,-1 0 1 0 0,1 1-1 0 0,0 0 1 0 0,0 0-1 0 0,0 1 0 0 0,0 0 1 0 0,1 1-1 0 0,-1 0 1 0 0,1 0-217 0 0,-6 4 59 0 0,-1 0 1 0 0,0 0-1 0 0,0 0 1 0 0,0 0 0 0 0,0 1-1 0 0,0-1 1 0 0,0 1-1 0 0,0 0 1 0 0,-1 0-1 0 0,0 0 1 0 0,0 0 0 0 0,1 0-1 0 0,-2 0 1 0 0,1 1-1 0 0,0-1 1 0 0,-1 1-1 0 0,1-1 1 0 0,-1 1 0 0 0,0 0-1 0 0,0-1 1 0 0,-1 1-1 0 0,1 0 1 0 0,-1 0-1 0 0,0-1 1 0 0,0 1 0 0 0,0 0-1 0 0,0 0 1 0 0,-1 0-1 0 0,1-1 1 0 0,-1 1-1 0 0,0 0 1 0 0,-1 3-60 0 0,-3 4 31 0 0,0 0 0 0 0,-1 0 0 0 0,-1 0-1 0 0,1 0 1 0 0,-1-1 0 0 0,-1 0 0 0 0,0-1 0 0 0,-1 0 0 0 0,1 0-1 0 0,-2-1 1 0 0,1 0 0 0 0,-1 0 0 0 0,0-1 0 0 0,-1 0 0 0 0,0-1 0 0 0,0-1-1 0 0,0 1 1 0 0,0-2 0 0 0,-1 1 0 0 0,0-2 0 0 0,0 0 0 0 0,-10 2-31 0 0,20-6-59 0 0,0 1 0 0 0,-1-1 0 0 0,1 0-1 0 0,-1 1 1 0 0,1-1 0 0 0,0 0 0 0 0,0-1 0 0 0,0 1 0 0 0,0 0 0 0 0,0-1 0 0 0,0 1 0 0 0,0-1 0 0 0,0 1 0 0 0,0-1 0 0 0,1 0 0 0 0,-1 0 0 0 0,0 0 0 0 0,1 0 0 0 0,0 0 0 0 0,-1 0 0 0 0,1 0 0 0 0,0 0 0 0 0,0-1 0 0 0,1 1-1 0 0,-1 0 1 0 0,0-1 0 0 0,1 1 0 0 0,-1 0 0 0 0,1-1 0 0 0,0 1 0 0 0,0-1 0 0 0,0 1 0 0 0,0-1 0 0 0,0 1 0 0 0,0-1 0 0 0,1 1 0 0 0,-1-1 59 0 0,12-94-2153 0 0,-11 95 2116 0 0,9-42-1113 0 0</inkml:trace>
  <inkml:trace contextRef="#ctx0" brushRef="#br0" timeOffset="6378.192">5529 199 1036 0 0,'39'-42'458'0'0,"138"-114"3297"0"0,-203 255-1135 0 0,9-51-2382 0 0,2 1 0 0 0,2 0 0 0 0,2 1 0 0 0,2 0 0 0 0,3 0-1 0 0,1 1 1 0 0,3 13-238 0 0,1-56 22 0 0,1-1-1 0 0,0 1 0 0 0,1 0 0 0 0,-1 0 1 0 0,1 0-1 0 0,1-1 0 0 0,0 1 1 0 0,0-1-1 0 0,0 1 0 0 0,1-1 1 0 0,0 0-1 0 0,0 0 0 0 0,1 0 0 0 0,0 0 1 0 0,0 0-1 0 0,1-1 0 0 0,0 0 1 0 0,0 0-1 0 0,0 0 0 0 0,1-1 1 0 0,-1 0-1 0 0,1 0 0 0 0,1 0 0 0 0,-1 0 1 0 0,1-1-1 0 0,0 0 0 0 0,0-1 1 0 0,0 0-1 0 0,0 0 0 0 0,0 0 1 0 0,1-1-1 0 0,-1 0 0 0 0,1 0 1 0 0,0-1-1 0 0,0 0 0 0 0,-1 0 0 0 0,1-1 1 0 0,0 0-1 0 0,0-1 0 0 0,0 1 1 0 0,2-2-22 0 0,-1 0-30 0 0,-1 0 1 0 0,1 0-1 0 0,0-1 0 0 0,-1 0 1 0 0,0-1-1 0 0,1 0 1 0 0,-1 0-1 0 0,-1-1 1 0 0,1 0-1 0 0,-1 0 1 0 0,0-1-1 0 0,0 0 0 0 0,0 0 1 0 0,-1-1-1 0 0,0 1 1 0 0,0-1-1 0 0,-1-1 1 0 0,0 1-1 0 0,0-1 1 0 0,-1 0-1 0 0,0 0 1 0 0,0 0-1 0 0,-1 0 0 0 0,0-1 1 0 0,0 0-1 0 0,-1 1 1 0 0,0-1-1 0 0,0-5 30 0 0,-3 10-6 0 0,1 0 1 0 0,-1 1-1 0 0,0-1 0 0 0,1 1 0 0 0,-2-1 0 0 0,1 1 0 0 0,0-1 1 0 0,-1 1-1 0 0,1 0 0 0 0,-1 0 0 0 0,0 0 0 0 0,0 0 0 0 0,-1 0 1 0 0,1 0-1 0 0,0 0 0 0 0,-1 1 0 0 0,0-1 0 0 0,0 1 1 0 0,0 0-1 0 0,0-1 0 0 0,0 1 0 0 0,0 1 0 0 0,0-1 0 0 0,0 0 1 0 0,-1 1-1 0 0,1 0 0 0 0,-1 0 0 0 0,1 0 0 0 0,-1 0 0 0 0,1 0 1 0 0,-1 1-1 0 0,0 0 0 0 0,1-1 0 0 0,-1 1 0 0 0,0 1 0 0 0,1-1 1 0 0,-1 0-1 0 0,0 1 0 0 0,1 0 0 0 0,-1 0 0 0 0,1 0 1 0 0,-1 0 5 0 0,-5 1 14 0 0,0 1 1 0 0,1 0-1 0 0,-1 1 1 0 0,1-1-1 0 0,-1 1 1 0 0,1 1-1 0 0,1 0 1 0 0,-1 0-1 0 0,1 0 1 0 0,-1 1-1 0 0,2 0 1 0 0,-1 1-1 0 0,1-1 1 0 0,0 1-1 0 0,0 1 1 0 0,1-1-1 0 0,-1 1 1 0 0,2 0-1 0 0,-1 0 1 0 0,1 0-1 0 0,1 0 1 0 0,-1 1-1 0 0,1 0 1 0 0,1 0-1 0 0,0 0 1 0 0,-1 8-15 0 0,5-14-52 0 0,1 1 0 0 0,-1-1 0 0 0,1 1 0 0 0,0-1-1 0 0,0 0 1 0 0,0 0 0 0 0,1 0 0 0 0,-1 0 0 0 0,1-1 0 0 0,-1 1 0 0 0,1-1 0 0 0,0 0 0 0 0,0 0 0 0 0,0 0 0 0 0,0-1 0 0 0,0 0 0 0 0,1 1-1 0 0,-1-1 1 0 0,0-1 0 0 0,1 1 0 0 0,-1-1 0 0 0,0 1 0 0 0,1-1 0 0 0,-1 0 0 0 0,3-1 52 0 0,-6 1-35 0 0,149-24-5123 0 0,-109 8 3776 0 0</inkml:trace>
  <inkml:trace contextRef="#ctx0" brushRef="#br0" timeOffset="7198.685">404 1496 1132 0 0,'13'1'4334'0'0,"145"0"-2859"0"0,174-22-586 0 0,389-13 366 0 0,1241-102 64 0 0,97-118-437 0 0,-1545 197-1034 0 0,-449 47-1736 0 0,-67 14-2313 0 0,-31 4 2530 0 0,1-6 581 0 0</inkml:trace>
  <inkml:trace contextRef="#ctx0" brushRef="#br0" timeOffset="10730.975">4273 2194 1388 0 0,'21'46'796'0'0,"-3"0"0"0"0,-1 2 0 0 0,-2 0 0 0 0,-3 0 0 0 0,-1 1 0 0 0,-3 1 0 0 0,-2 0 0 0 0,-2 0 0 0 0,-3 44-796 0 0,-47 148 219 0 0,37-226-1383 0 0,3-18-3737 0 0,3-12 3655 0 0</inkml:trace>
  <inkml:trace contextRef="#ctx0" brushRef="#br0" timeOffset="10979.435">4900 2562 1900 0 0,'3'3'900'0'0,"-1"0"-16"0"0,4 0-152 0 0,12 1-44 0 0,1 1-103 0 0,8-1-13 0 0,4-4-72 0 0,-14 0-52 0 0,10 0-76 0 0,5 0-124 0 0,4 0-176 0 0,0 0-148 0 0,36-12 0 0 0,-41 11-580 0 0,-4-2-432 0 0,-8 3 91 0 0,-11-2-407 0 0,-3 2 0 0 0</inkml:trace>
  <inkml:trace contextRef="#ctx0" brushRef="#br0" timeOffset="11210.052">4846 2821 1732 0 0,'6'3'864'0'0,"0"0"-32"0"0,14 3-188 0 0,5-1-36 0 0,2-1-60 0 0,9-4-115 0 0,-1 0-101 0 0,0 0-220 0 0,-16 0-8 0 0,10 0-8 0 0,5 0-532 0 0,38-16-669 0 0,-36 7 57 0 0,1-2 56 0 0,0-1-264 0 0</inkml:trace>
  <inkml:trace contextRef="#ctx0" brushRef="#br0" timeOffset="12297.676">6502 2737 1272 0 0,'-54'-10'3231'0'0,"36"10"-3028"0"0,0 1-1 0 0,0 0 0 0 0,0 2 1 0 0,1 0-1 0 0,-1 1 1 0 0,1 1-1 0 0,0 0 1 0 0,0 1-1 0 0,1 1 1 0 0,0 1-1 0 0,0 0 1 0 0,0 1-1 0 0,1 1 0 0 0,1 0 1 0 0,0 1-1 0 0,0 1 1 0 0,1 0-1 0 0,0 1 1 0 0,1 0-1 0 0,-5 9-202 0 0,15-20 18 0 0,1 0 0 0 0,-1 0 1 0 0,1 0-1 0 0,0 0 0 0 0,0 0 0 0 0,0 0 0 0 0,0 0 0 0 0,0 1 0 0 0,0-1 0 0 0,1 0 1 0 0,-1 1-1 0 0,1-1 0 0 0,0 1 0 0 0,-1-1 0 0 0,1 1 0 0 0,0-1 0 0 0,0 0 0 0 0,1 1 1 0 0,-1-1-1 0 0,0 1 0 0 0,1-1 0 0 0,0 0 0 0 0,-1 1 0 0 0,1-1 0 0 0,0 0 1 0 0,0 0-1 0 0,0 1 0 0 0,1-1 0 0 0,-1 0 0 0 0,0 0 0 0 0,1 0 0 0 0,-1-1 0 0 0,1 1 1 0 0,0 0-1 0 0,0 0 0 0 0,0-1 0 0 0,-1 1 0 0 0,2-1 0 0 0,-1 0 0 0 0,0 0 0 0 0,0 1 1 0 0,0-1-1 0 0,0-1 0 0 0,1 1 0 0 0,-1 0 0 0 0,0 0 0 0 0,1-1 0 0 0,1 1-18 0 0,120 15-2436 0 0,-36-39-1384 0 0,-70 12 2618 0 0</inkml:trace>
  <inkml:trace contextRef="#ctx0" brushRef="#br0" timeOffset="12676.071">6505 2862 1108 0 0,'-105'217'5108'0'0,"87"-190"-4654"0"0,2 1 0 0 0,0 1 0 0 0,2 1 0 0 0,1 0 1 0 0,1 1-1 0 0,2 0 0 0 0,-1 7-454 0 0,11-34 36 0 0,-1 0-1 0 0,1 0 1 0 0,0 0 0 0 0,0 0 0 0 0,0 0 0 0 0,1 0 0 0 0,0 0-1 0 0,-1 0 1 0 0,1-1 0 0 0,0 1 0 0 0,1 0 0 0 0,-1 0-1 0 0,1-1 1 0 0,0 1 0 0 0,0-1 0 0 0,0 1 0 0 0,0-1-1 0 0,0 0 1 0 0,1 0 0 0 0,-1 0 0 0 0,1 0 0 0 0,0 0-1 0 0,0-1 1 0 0,0 1 0 0 0,0-1 0 0 0,1 0 0 0 0,-1 0 0 0 0,1 0-1 0 0,-1 0 1 0 0,1 0 0 0 0,0-1 0 0 0,-1 0 0 0 0,1 0-1 0 0,0 0 1 0 0,0 0 0 0 0,0 0 0 0 0,0-1 0 0 0,0 0-1 0 0,0 0 1 0 0,0 0 0 0 0,0 0 0 0 0,0-1 0 0 0,-1 1-1 0 0,1-1 1 0 0,0 0 0 0 0,0 0 0 0 0,0-1 0 0 0,2 0-36 0 0,8-1-16 0 0,0-1 0 0 0,0 0 0 0 0,-1-1 0 0 0,0 0 0 0 0,0-1 0 0 0,0 0 0 0 0,0-1 0 0 0,-1-1 1 0 0,-1 0-1 0 0,1-1 0 0 0,-1 0 0 0 0,0 0 0 0 0,-1-1 0 0 0,0-1 0 0 0,-1 0 0 0 0,0 0 0 0 0,-1-1 0 0 0,0 0 0 0 0,-1 0 1 0 0,0-1-1 0 0,-1-1 16 0 0,-5 12-19 0 0,-1-1 1 0 0,1 0 0 0 0,-1 0-1 0 0,0 0 1 0 0,0 0 0 0 0,0 0 0 0 0,0 0-1 0 0,-1 0 1 0 0,1 1 0 0 0,-1-1-1 0 0,0 0 1 0 0,0 0 0 0 0,0 0-1 0 0,0 1 1 0 0,0-1 0 0 0,-1 1 0 0 0,1-1-1 0 0,-1 1 1 0 0,0-1 0 0 0,1 1-1 0 0,-1 0 1 0 0,0 0 0 0 0,0 0-1 0 0,-1 0 1 0 0,1 0 0 0 0,0 0 0 0 0,-1 1-1 0 0,1-1 1 0 0,-1 1 0 0 0,1-1-1 0 0,-1 1 1 0 0,0 0 0 0 0,-1 0 18 0 0,-93-29-893 0 0,-95-2-5905 0 0,168 22 5529 0 0</inkml:trace>
  <inkml:trace contextRef="#ctx0" brushRef="#br0" timeOffset="11598.461">6491 1945 1016 0 0,'22'-5'6217'0'0,"-17"39"-4642"0"0,-4-20-1598 0 0,46 304 818 0 0,-48-314-1015 0 0,1 0-1 0 0,-1-1 0 0 0,1 0 1 0 0,-1 1-1 0 0,0-1 1 0 0,0 1-1 0 0,-1-1 0 0 0,1 0 1 0 0,-1 0-1 0 0,0 0 0 0 0,0 0 1 0 0,0 0-1 0 0,0 0 1 0 0,0 0-1 0 0,0-1 0 0 0,-1 1 1 0 0,0-1-1 0 0,1 1 0 0 0,-1-1 1 0 0,0 0-1 0 0,0 0 1 0 0,0 0-1 0 0,0-1 0 0 0,0 1 1 0 0,-1-1-1 0 0,1 0 1 0 0,0 0-1 0 0,-1 0 0 0 0,-1 0 221 0 0,-10 2-1362 0 0</inkml:trace>
  <inkml:trace contextRef="#ctx0" brushRef="#br0" timeOffset="11817.586">6231 2398 1600 0 0,'0'0'856'0'0,"0"0"-47"0"0,0 0-61 0 0,0 0-44 0 0,0 20 1852 0 0,2-17-2485 0 0,1 0-1 0 0,-1 1 1 0 0,1-1 0 0 0,0-1 0 0 0,-1 1 0 0 0,1 0 0 0 0,0-1 0 0 0,1 1 0 0 0,-1-1 0 0 0,0 0 0 0 0,1 0 0 0 0,-1-1-1 0 0,1 1 1 0 0,0-1 0 0 0,-1 1 0 0 0,1-1 0 0 0,0 0 0 0 0,0 0 0 0 0,0-1 0 0 0,0 1 0 0 0,0-1 0 0 0,0 0 0 0 0,0 0-1 0 0,0 0 1 0 0,0-1 0 0 0,0 1 0 0 0,-1-1 0 0 0,1 0 0 0 0,0 0 0 0 0,0-1 0 0 0,0 1-71 0 0,23 0 310 0 0,296-47-2613 0 0,-280 39 659 0 0,25-8-1092 0 0,-44 10 1418 0 0</inkml:trace>
  <inkml:trace contextRef="#ctx0" brushRef="#br0" timeOffset="9923.362">3652 2296 868 0 0,'-1'1'80'0'0,"1"-1"1"0"0,0 1-1 0 0,-1 0 0 0 0,1-1 0 0 0,0 1 1 0 0,-1 0-1 0 0,1 0 0 0 0,0-1 1 0 0,0 1-1 0 0,-1 0 0 0 0,1 0 0 0 0,0-1 1 0 0,0 1-1 0 0,0 0 0 0 0,0 0 0 0 0,0 0 1 0 0,0-1-1 0 0,0 1 0 0 0,0 0 1 0 0,1 0-1 0 0,-1 0 0 0 0,0-1 0 0 0,0 1 1 0 0,1 0-1 0 0,-1 0 0 0 0,0-1 0 0 0,1 1 1 0 0,-1 0-1 0 0,1-1 0 0 0,-1 1 1 0 0,1-1-1 0 0,-1 1 0 0 0,1 0 0 0 0,-1-1 1 0 0,1 1-1 0 0,0-1 0 0 0,-1 1 0 0 0,1-1 1 0 0,0 0-1 0 0,-1 1 0 0 0,1-1 1 0 0,0 0-1 0 0,0 1 0 0 0,-1-1 0 0 0,1 0 1 0 0,0 0-1 0 0,0 0 0 0 0,0 0 0 0 0,-1 0 1 0 0,1 1-1 0 0,0-1 0 0 0,0-1 0 0 0,0 1 1 0 0,-1 0-1 0 0,1 0 0 0 0,0 0 1 0 0,0 0-1 0 0,-1-1 0 0 0,1 1 0 0 0,0 0 1 0 0,0 0-1 0 0,-1-1 0 0 0,1 1 0 0 0,0-1 1 0 0,-1 1-1 0 0,1-1 0 0 0,0 1 1 0 0,-1-1-81 0 0,21 367 2638 0 0,-22-358-2645 0 0,0-1 1 0 0,0 1-1 0 0,1-1 1 0 0,0 1-1 0 0,1-1 1 0 0,-1 1-1 0 0,1-1 1 0 0,1 1-1 0 0,0-1 1 0 0,0 1-1 0 0,0-1 1 0 0,1 0-1 0 0,0 0 1 0 0,0 0-1 0 0,0-1 1 0 0,1 1-1 0 0,0-1 1 0 0,1 0-1 0 0,0 0 1 0 0,-1 0-1 0 0,2-1 1 0 0,-1 1-1 0 0,1-1 1 0 0,0 0-1 0 0,0-1 1 0 0,0 0-1 0 0,0 0 1 0 0,1 0-1 0 0,0-1 1 0 0,0 1-1 0 0,6 1 7 0 0,53-49-5361 0 0,-56 26 4063 0 0</inkml:trace>
  <inkml:trace contextRef="#ctx0" brushRef="#br0" timeOffset="10187.921">3502 2574 2536 0 0,'9'9'4431'0'0,"193"-23"-2200"0"0,-2-35-5547 0 0,-143 14-201 0 0,-50 25 2228 0 0</inkml:trace>
  <inkml:trace contextRef="#ctx0" brushRef="#br0" timeOffset="10466.622">3337 2353 1484 0 0,'-10'13'203'0'0,"0"0"-1"0"0,1 1 1 0 0,1 0 0 0 0,0 0-1 0 0,1 1 1 0 0,0 0 0 0 0,2 0-1 0 0,-1 1 1 0 0,2 0 0 0 0,0 0-1 0 0,1 0 1 0 0,1 0 0 0 0,0 0-1 0 0,1 0 1 0 0,1 1 0 0 0,0-1-1 0 0,2 0 1 0 0,0 1 0 0 0,0-1-1 0 0,2 0 1 0 0,0 0 0 0 0,0-1-1 0 0,2 1 1 0 0,0-1 0 0 0,0 0-1 0 0,2 0 1 0 0,0-1 0 0 0,0 0-1 0 0,2-1 1 0 0,-1 1 0 0 0,2-2-1 0 0,0 0 1 0 0,8 8-203 0 0,-1-6 5 0 0,1 0 0 0 0,0-1 0 0 0,1-1 0 0 0,0 0 0 0 0,1-2 0 0 0,0 0 0 0 0,1-2 0 0 0,0 0 0 0 0,0-2 0 0 0,0 0 0 0 0,16 1-5 0 0,150-13-4327 0 0,-149-9 3036 0 0,-7-2 70 0 0</inkml:trace>
  <inkml:trace contextRef="#ctx0" brushRef="#br0" timeOffset="8362.855">1434 2473 1624 0 0,'0'0'603'0'0,"0"0"-40"0"0,3-15 2035 0 0,29-18-1537 0 0,-51 198 279 0 0,29 181-579 0 0,10-126-704 0 0,-18-195-2470 0 0,-11-52-1472 0 0,2 5 2520 0 0</inkml:trace>
  <inkml:trace contextRef="#ctx0" brushRef="#br0" timeOffset="8892.249">1441 2444 1016 0 0,'59'33'2585'0'0,"-21"3"-2182"0"0,-2 2 0 0 0,-2 2 0 0 0,-1 1 0 0 0,-3 1 0 0 0,20 37-403 0 0,-1-5 263 0 0,-8-17 1052 0 0,-40-57-1136 0 0,3-3-5 0 0,21-20-48 0 0,-2-1-1 0 0,0 0 0 0 0,-2-2 0 0 0,0-1 0 0 0,-2 0 0 0 0,-2-1 1 0 0,1-3-126 0 0,22-32 97 0 0,86-116 359 0 0,-76 126-371 0 0,-50 52-101 0 0,0 1 43 0 0,2 3 27 0 0,5 11-38 0 0,0 0 0 0 0,-1-1 0 0 0,-1 2 0 0 0,-1-1 0 0 0,0 1 0 0 0,-1-1 0 0 0,0 1 0 0 0,-1 0 1 0 0,-1 0-1 0 0,0 15-16 0 0,4 21-8 0 0,61 402 71 0 0,-64-419-208 0 0,2 51-3038 0 0,-17-61 657 0 0,10-19 1261 0 0</inkml:trace>
  <inkml:trace contextRef="#ctx0" brushRef="#br0" timeOffset="9235.015">2897 2884 1632 0 0,'-236'364'6334'0'0,"232"-355"-6564"0"0,-14 17-11 0 0,-3-18-3706 0 0,13-8 2755 0 0</inkml:trace>
  <inkml:trace contextRef="#ctx0" brushRef="#br0" timeOffset="9481.886">2469 2994 3068 0 0,'12'-25'5259'0'0,"17"25"-3466"0"0,36 29-1599 0 0,-58-25 134 0 0,189 134-197 0 0,-77-32-6164 0 0,-112-99 4715 0 0,-2-5-12 0 0</inkml:trace>
  <inkml:trace contextRef="#ctx0" brushRef="#br0" timeOffset="17729.006">9060 1904 1360 0 0,'-51'-9'7431'0'0,"47"9"-7427"0"0,-40-2 239 0 0,66-15-36 0 0,15 5-242 0 0,1 2-1 0 0,0 1 1 0 0,0 2 0 0 0,1 2 0 0 0,0 1-1 0 0,28 1 36 0 0,-63 3-2 0 0,1 0-1 0 0,0 0 0 0 0,0 0 0 0 0,0 0 0 0 0,0 1 0 0 0,0 0 0 0 0,0 0 0 0 0,-1 0 0 0 0,1 1 0 0 0,0-1 0 0 0,-1 1 1 0 0,1 0-1 0 0,-1 1 0 0 0,0-1 0 0 0,0 1 0 0 0,0 0 0 0 0,0 0 0 0 0,0 0 0 0 0,0 0 0 0 0,-1 1 0 0 0,1-1 0 0 0,-1 1 1 0 0,0 0-1 0 0,-1 0 0 0 0,1 0 0 0 0,0 0 0 0 0,-1 1 0 0 0,0-1 0 0 0,0 1 0 0 0,-1-1 0 0 0,1 1 0 0 0,-1 0 0 0 0,0 0 1 0 0,0 0-1 0 0,0-1 0 0 0,-1 1 0 0 0,0 0 0 0 0,0 0 0 0 0,0 0 0 0 0,0 0 0 0 0,-2 4 3 0 0,-3 4-2 0 0,-2-1-1 0 0,1 0 1 0 0,-2 0-1 0 0,1-1 1 0 0,-2 0-1 0 0,1 0 1 0 0,-1-1-1 0 0,-1 0 1 0 0,0-1-1 0 0,0 0 1 0 0,-1-1 0 0 0,-5 3 2 0 0,-37 34-204 0 0,102-31-230 0 0,-15-14 411 0 0,-16-2 3 0 0,1 1 0 0 0,0 1 0 0 0,-1 1-1 0 0,1 0 1 0 0,-1 2 0 0 0,0 0 0 0 0,1 1-1 0 0,-1 0 1 0 0,-1 2 0 0 0,1 0 0 0 0,-1 1-1 0 0,1 1 21 0 0,-17-7 9 0 0,1 1 0 0 0,-1-1 0 0 0,1 0 0 0 0,-1 0 0 0 0,0 1 0 0 0,1-1 0 0 0,-1 0 0 0 0,0 1 0 0 0,0-1 0 0 0,0 1 0 0 0,0 0 0 0 0,0-1 0 0 0,-1 1 0 0 0,1 0 0 0 0,0-1 0 0 0,-1 1 0 0 0,1 0 0 0 0,-1 0 0 0 0,0 0 0 0 0,0 0 0 0 0,1-1 0 0 0,-1 1 0 0 0,0 0 0 0 0,-1 0 0 0 0,1 0 0 0 0,0 0 0 0 0,0-1 0 0 0,-1 1 0 0 0,1 0 0 0 0,-1 0 0 0 0,0-1 0 0 0,1 1 0 0 0,-1 0 0 0 0,0-1 0 0 0,0 1 0 0 0,0 0 0 0 0,0-1 0 0 0,0 1 0 0 0,-1-1 0 0 0,1 0 0 0 0,0 1 0 0 0,-1-1 0 0 0,1 0 0 0 0,0 0 0 0 0,-1 0 0 0 0,0 0 0 0 0,0 0-9 0 0,-79 51 131 0 0,-85-7-1282 0 0,51-37-3523 0 0,99-8 3168 0 0</inkml:trace>
  <inkml:trace contextRef="#ctx0" brushRef="#br0" timeOffset="18066.236">8697 2709 1748 0 0,'40'13'3951'0'0,"66"-15"-2166"0"0,612-95 470 0 0,-464 81-5226 0 0,-242 26 265 0 0,-17-5 1896 0 0</inkml:trace>
  <inkml:trace contextRef="#ctx0" brushRef="#br0" timeOffset="21361.967">13437 1537 2172 0 0,'5'-20'3248'0'0,"55"-6"-2622"0"0,-54 23-610 0 0,1 0 1 0 0,-1 0 0 0 0,1 1-1 0 0,0 0 1 0 0,-1 0-1 0 0,1 0 1 0 0,0 1 0 0 0,0 0-1 0 0,0 0 1 0 0,0 1-1 0 0,0 0 1 0 0,0 1 0 0 0,0-1-1 0 0,0 1 1 0 0,0 0-1 0 0,0 1 1 0 0,0 0-1 0 0,0 0 1 0 0,-1 0 0 0 0,1 1-1 0 0,-1 0 1 0 0,0 0-1 0 0,0 1 1 0 0,0 0 0 0 0,0 0-1 0 0,0 0 1 0 0,-1 0-1 0 0,0 1 1 0 0,0 0-1 0 0,0 0 1 0 0,-1 1 0 0 0,1-1-1 0 0,-1 1 1 0 0,-1 0-1 0 0,1 0 1 0 0,-1 0 0 0 0,0 1-1 0 0,0-1 1 0 0,-1 1-1 0 0,0 0 1 0 0,2 6-17 0 0,-6-4-3 0 0,-1-1 0 0 0,0 1 1 0 0,0-1-1 0 0,0 1 0 0 0,-1-1 0 0 0,0 0 0 0 0,-1-1 0 0 0,0 1 1 0 0,0-1-1 0 0,-1 0 0 0 0,0 0 0 0 0,0 0 0 0 0,0-1 1 0 0,-1 0-1 0 0,0 0 0 0 0,0-1 0 0 0,-7 5 3 0 0,-33 33 209 0 0,109-25 257 0 0,-54-18-453 0 0,-1 1 0 0 0,0 0 0 0 0,1 0 0 0 0,-1 0 0 0 0,0 1 0 0 0,0 0 0 0 0,0 1 0 0 0,0 0 0 0 0,-1 0 0 0 0,1 0 0 0 0,-1 1 0 0 0,1-1 0 0 0,-1 2 0 0 0,0-1 0 0 0,-1 1 0 0 0,1 0 0 0 0,-1 0 0 0 0,0 0 0 0 0,0 1 0 0 0,-1 0 0 0 0,2 1-13 0 0,-28 35 417 0 0,6-29-560 0 0,0-2 0 0 0,0 0-1 0 0,-1-1 1 0 0,0-1-1 0 0,-1 0 1 0 0,0-2 0 0 0,0 0-1 0 0,-1 0 1 0 0,0-2-1 0 0,0-1 1 0 0,0 0 0 0 0,-1-1-1 0 0,-3-1 144 0 0,-15-3-2686 0 0,7-9 1353 0 0</inkml:trace>
  <inkml:trace contextRef="#ctx0" brushRef="#br0" timeOffset="21656.757">13198 2366 2500 0 0,'17'3'457'0'0,"-1"-1"-1"0"0,1 0 1 0 0,0-2 0 0 0,-1 0-1 0 0,1-1 1 0 0,0 0-1 0 0,-1-1 1 0 0,1-1-1 0 0,8-3-456 0 0,0 1 206 0 0,441-66 1825 0 0,-159 39-6063 0 0,-286 30 2776 0 0,-10 0-74 0 0</inkml:trace>
  <inkml:trace contextRef="#ctx0" brushRef="#br0" timeOffset="25376.013">18114 1367 1440 0 0,'18'-10'5927'0'0,"-7"37"-4254"0"0,-5-3-1642 0 0,56 192-338 0 0,-63-210-12 0 0,0 0 0 0 0,-1 0-1 0 0,0 0 1 0 0,0 0 0 0 0,0 0 0 0 0,-1 0 0 0 0,0-1-1 0 0,0 1 1 0 0,0-1 0 0 0,-1 0 0 0 0,1 0-1 0 0,-1 0 1 0 0,-1 0 0 0 0,1-1 0 0 0,0 0 0 0 0,-1 0-1 0 0,0 0 1 0 0,0 0 0 0 0,-6 2 319 0 0,-14 11-1295 0 0</inkml:trace>
  <inkml:trace contextRef="#ctx0" brushRef="#br0" timeOffset="25625.065">17696 1931 956 0 0,'271'-11'6016'0'0,"-217"5"-5565"0"0,174-8 430 0 0,-73 11-5442 0 0,-131 3 3186 0 0</inkml:trace>
  <inkml:trace contextRef="#ctx0" brushRef="#br0" timeOffset="25936.42">17936 2230 876 0 0,'-33'4'713'0'0,"-1"1"0"0"0,1 2 0 0 0,1 1-1 0 0,-1 1 1 0 0,1 2 0 0 0,1 1 0 0 0,-20 12-713 0 0,49-24 29 0 0,1 0 1 0 0,0 0-1 0 0,0 1 0 0 0,-1-1 1 0 0,1 0-1 0 0,0 1 0 0 0,0-1 1 0 0,-1 1-1 0 0,1 0 0 0 0,0-1 1 0 0,0 1-1 0 0,0 0 0 0 0,0 0 1 0 0,0-1-1 0 0,0 1 0 0 0,0 0 1 0 0,0 0-1 0 0,0 0 0 0 0,1 0 1 0 0,-1 0-1 0 0,0 1 0 0 0,1-1 1 0 0,-1 0-1 0 0,1 0 1 0 0,-1 0-1 0 0,1 1 0 0 0,-1-1 1 0 0,1 0-1 0 0,0 0 0 0 0,-1 1 1 0 0,1-1-1 0 0,0 0 0 0 0,0 1 1 0 0,0-1-1 0 0,0 0 0 0 0,0 1 1 0 0,1-1-1 0 0,-1 0 0 0 0,0 0 1 0 0,1 1-1 0 0,-1-1 0 0 0,0 0 1 0 0,1 0-1 0 0,0 1 0 0 0,-1-1 1 0 0,1 0-1 0 0,0 0 1 0 0,-1 0-1 0 0,1 0 0 0 0,0 0 1 0 0,0 0-1 0 0,0 0 0 0 0,0 0 1 0 0,0 0-30 0 0,73 23 224 0 0,83-37-4871 0 0,-123 3 3387 0 0</inkml:trace>
  <inkml:trace contextRef="#ctx0" brushRef="#br0" timeOffset="26248.687">17997 2332 1516 0 0,'-146'262'6995'0'0,"121"-179"-5160"0"0,27-80-1791 0 0,-1 0 0 0 0,1 1 1 0 0,0-1-1 0 0,0 0 0 0 0,1-1 0 0 0,-1 1 1 0 0,1 0-1 0 0,-1-1 0 0 0,1 1 1 0 0,0-1-1 0 0,0 0 0 0 0,0 0 0 0 0,0 0 1 0 0,0 0-1 0 0,1-1 0 0 0,-1 1 1 0 0,0-1-1 0 0,1 0 0 0 0,-1 0 1 0 0,1 0-1 0 0,0 0 0 0 0,-1-1 0 0 0,1 1 1 0 0,-1-1-1 0 0,1 0 0 0 0,0 0 1 0 0,-1-1-1 0 0,1 1 0 0 0,0-1 1 0 0,-1 1-1 0 0,1-1 0 0 0,-1 0 0 0 0,1-1 1 0 0,0 1-45 0 0,6-1-63 0 0,-1 1 1 0 0,1-2 0 0 0,0 1 0 0 0,-1-2-1 0 0,0 1 1 0 0,0-1 0 0 0,0 0 0 0 0,0-1-1 0 0,-1 0 1 0 0,1 0 0 0 0,-1-1 0 0 0,-1 0-1 0 0,1-1 1 0 0,-1 1 0 0 0,0-2-1 0 0,-1 1 1 0 0,1-1 0 0 0,-1 1 0 0 0,-1-2-1 0 0,0 1 1 0 0,0-1 0 0 0,0 1 0 0 0,-1-1-1 0 0,-1-1 1 0 0,0 1 0 0 0,0 0 0 0 0,0-1-1 0 0,0-8 63 0 0,-6 7-254 0 0,-1 1 0 0 0,0 0 0 0 0,-1 1-1 0 0,0-1 1 0 0,-1 1 0 0 0,0 0 0 0 0,0 0 0 0 0,-1 1-1 0 0,0 0 1 0 0,0 0 0 0 0,-1 0 0 0 0,0 1 0 0 0,0 0-1 0 0,-1 1 1 0 0,0 0 0 0 0,0 0 0 0 0,-1 1 0 0 0,1 0 0 0 0,-1 1-1 0 0,0 0 1 0 0,0 0 0 0 0,-1 1 0 0 0,1 1 254 0 0,-12-8-1332 0 0,5-3 14 0 0</inkml:trace>
  <inkml:trace contextRef="#ctx0" brushRef="#br0" timeOffset="22977.596">15091 2147 1616 0 0,'12'8'3321'0'0,"24"-6"-2769"0"0,-31-3-166 0 0,23 0-130 0 0,1-1-1 0 0,-1-2 1 0 0,0-1 0 0 0,0-1-1 0 0,0-1 1 0 0,-1-2-1 0 0,0 0 1 0 0,-1-2-1 0 0,11-7-255 0 0,13-31 260 0 0,-53 46-262 0 0,0-1-1 0 0,0 1 0 0 0,0 0 0 0 0,-1 0 1 0 0,1 1-1 0 0,-1-1 0 0 0,0 1 1 0 0,0-1-1 0 0,0 1 0 0 0,0 1 0 0 0,0-1 1 0 0,0 0-1 0 0,0 1 0 0 0,0 0 0 0 0,-1 0 1 0 0,1 0-1 0 0,-1 1 0 0 0,1-1 0 0 0,0 1 1 0 0,-1 0-1 0 0,1 0 0 0 0,-1 1 0 0 0,1-1 1 0 0,-1 1 2 0 0,1-1 5 0 0,-33-1 113 0 0,-1 2 0 0 0,0 1 0 0 0,0 2 0 0 0,1 1 0 0 0,0 3 0 0 0,0 0 1 0 0,-6 5-119 0 0,36-12 36 0 0,0 1 0 0 0,0 0 0 0 0,0 0 0 0 0,0 1 0 0 0,0 0 0 0 0,0 0 0 0 0,1 1 0 0 0,-1 0 0 0 0,1 0 0 0 0,0 0 0 0 0,0 1 0 0 0,1 0 0 0 0,-1 0 0 0 0,1 0 0 0 0,0 1 0 0 0,1 0 0 0 0,-1 0 0 0 0,1 0 0 0 0,0 0 0 0 0,1 1 0 0 0,0 0 0 0 0,0-1 0 0 0,0 1 0 0 0,0 0 0 0 0,1 1 0 0 0,1-1 0 0 0,-1 0 0 0 0,1 3-36 0 0,3-2 29 0 0,1 0 0 0 0,0-1 0 0 0,1 1 0 0 0,-1-1 0 0 0,2 0 0 0 0,-1 0 0 0 0,1 0 0 0 0,0 0 0 0 0,0-1-1 0 0,0 0 1 0 0,1 0 0 0 0,0 0 0 0 0,1-1 0 0 0,-1 0 0 0 0,1 0 0 0 0,0-1 0 0 0,0 0 0 0 0,0 0 0 0 0,1 0 0 0 0,0-1 0 0 0,3 1-29 0 0,22 10-61 0 0,0-1 0 0 0,0-2 1 0 0,1-1-1 0 0,0-2 0 0 0,1-2 1 0 0,26 2 60 0 0,116 3-3778 0 0,-31-36-342 0 0,-111 10 2804 0 0</inkml:trace>
  <inkml:trace contextRef="#ctx0" brushRef="#br0" timeOffset="23508.748">15346 1460 1424 0 0,'77'-7'3706'0'0,"-70"10"-3651"0"0,0 0 0 0 0,-1 0 0 0 0,0 0 0 0 0,1 1 0 0 0,-1 0 0 0 0,0 0 0 0 0,-1 0 1 0 0,1 1-1 0 0,-1 0 0 0 0,0 0 0 0 0,0 1 0 0 0,0-1 0 0 0,-1 1 0 0 0,0 0 0 0 0,0 0 0 0 0,0 0 0 0 0,-1 1 0 0 0,0-1 1 0 0,0 1-1 0 0,-1 0 0 0 0,1 0 0 0 0,-2 0 0 0 0,1 0 0 0 0,-1 0 0 0 0,0 0 0 0 0,0 1 0 0 0,-1-1 0 0 0,0 0 0 0 0,-1 0 1 0 0,1 1-1 0 0,-1-1 0 0 0,0 0 0 0 0,-1 0 0 0 0,0 0 0 0 0,0 0 0 0 0,-1 0 0 0 0,0-1 0 0 0,0 2-55 0 0,-73 120 1352 0 0,77-126-1361 0 0,0 0 0 0 0,0-1-1 0 0,0 0 1 0 0,0 1 0 0 0,0-1 0 0 0,0 1 0 0 0,0-1 0 0 0,1 0 0 0 0,-1 0 0 0 0,0 0 0 0 0,1 0 0 0 0,-1 0-1 0 0,1 0 1 0 0,0 0 0 0 0,-1 0 0 0 0,1-1 0 0 0,-1 1 0 0 0,1-1 0 0 0,0 1 0 0 0,0-1 0 0 0,-1 1 0 0 0,1-1-1 0 0,0 0 1 0 0,0 0 0 0 0,0 0 0 0 0,-1 0 0 0 0,1 0 0 0 0,0 0 0 0 0,0-1 0 0 0,-1 1 0 0 0,1-1 0 0 0,0 1-1 0 0,-1-1 1 0 0,1 1 0 0 0,0-1 0 0 0,-1 0 0 0 0,1 0 0 0 0,-1 0 0 0 0,1 0 0 0 0,-1 0 0 0 0,1 0 0 0 0,-1 0-1 0 0,0-1 10 0 0,179-105-5752 0 0,-142 75 4397 0 0</inkml:trace>
  <inkml:trace contextRef="#ctx0" brushRef="#br0" timeOffset="23836.414">16031 1175 888 0 0,'0'54'3582'0'0,"-1"11"-2324"0"0,-3-36-1022 0 0,2-1 1 0 0,1 0 0 0 0,1 1 0 0 0,2-1-1 0 0,1 1 1 0 0,0-1 0 0 0,3 0 0 0 0,0 0-1 0 0,2-1 1 0 0,0 1 0 0 0,2-2 0 0 0,1 1-1 0 0,2-2 1 0 0,0 0 0 0 0,1 0 0 0 0,2 0-237 0 0,42 13-818 0 0,-56-38 687 0 0,0 1 1 0 0,0 0-1 0 0,0-1 0 0 0,0 0 1 0 0,0 1-1 0 0,0-1 0 0 0,0 0 1 0 0,1 0-1 0 0,-1 0 0 0 0,0-1 1 0 0,0 1-1 0 0,0 0 0 0 0,0-1 1 0 0,0 1-1 0 0,0-1 0 0 0,0 0 0 0 0,0 0 1 0 0,0 1-1 0 0,0-1 0 0 0,0-1 1 0 0,-1 1-1 0 0,1 0 0 0 0,0 0 1 0 0,-1-1-1 0 0,1 1 0 0 0,-1-1 1 0 0,1 1-1 0 0,-1-1 0 0 0,0 0 1 0 0,1 1-1 0 0,-1-1 0 0 0,0 0 1 0 0,0 0-1 0 0,0 0 0 0 0,-1 0 1 0 0,1 0-1 0 0,0 0 0 0 0,-1 0 1 0 0,1 0-1 0 0,-1 0 0 0 0,0 0 1 0 0,0 0-1 0 0,1 0 0 0 0,-2-1 1 0 0,1 1 130 0 0,4-22-1370 0 0</inkml:trace>
  <inkml:trace contextRef="#ctx0" brushRef="#br0" timeOffset="24099.061">15768 1492 1784 0 0,'7'8'4781'0'0,"44"-3"-3355"0"0,269-28-1694 0 0,-232 13-1669 0 0,2-3-816 0 0,-51 5 1440 0 0</inkml:trace>
  <inkml:trace contextRef="#ctx0" brushRef="#br0" timeOffset="24492.686">16461 2080 1696 0 0,'9'3'3571'0'0,"38"1"-2622"0"0,236-20 1010 0 0,-155 1-2292 0 0,101-24-4581 0 0,-195 27 3526 0 0</inkml:trace>
  <inkml:trace contextRef="#ctx0" brushRef="#br0" timeOffset="24723.825">16984 1784 1932 0 0,'0'0'98'0'0,"0"-1"-1"0"0,-1 0 0 0 0,1 1 1 0 0,0-1-1 0 0,-1 1 0 0 0,1-1 1 0 0,0 0-1 0 0,-1 1 0 0 0,1-1 1 0 0,-1 1-1 0 0,1-1 0 0 0,-1 1 1 0 0,0-1-1 0 0,1 1 0 0 0,-1 0 1 0 0,1-1-1 0 0,-1 1 0 0 0,0-1 1 0 0,1 1-1 0 0,-1 0 0 0 0,0 0 1 0 0,1 0-1 0 0,-1-1 0 0 0,0 1 1 0 0,1 0-1 0 0,-1 0 1 0 0,0 0-1 0 0,0 0 0 0 0,1 0 1 0 0,-1 0-1 0 0,0 0 0 0 0,0 0 1 0 0,1 0-1 0 0,-1 1 0 0 0,0-1 1 0 0,1 0-1 0 0,-1 0 0 0 0,0 1 1 0 0,1-1-1 0 0,-1 0 0 0 0,1 1 1 0 0,-1-1-1 0 0,0 1 0 0 0,1-1 1 0 0,-1 0-1 0 0,1 1 0 0 0,-1-1 1 0 0,1 1-1 0 0,-1 0 0 0 0,1-1 1 0 0,0 1-1 0 0,-1-1 1 0 0,1 1-1 0 0,-1 0 0 0 0,1-1 1 0 0,0 1-1 0 0,0 0 0 0 0,0-1 1 0 0,-1 1-1 0 0,1 0 0 0 0,0-1 1 0 0,0 1-1 0 0,0 0 0 0 0,0 0 1 0 0,0-1-1 0 0,0 1 0 0 0,0 0 1 0 0,0 0-1 0 0,0 0-97 0 0,-9 53 417 0 0,9-53-290 0 0,1 18-130 0 0,0 0 0 0 0,1 0 0 0 0,1-1 0 0 0,0 1 0 0 0,2-1 0 0 0,0 1 0 0 0,1-2 0 0 0,1 1 0 0 0,0-1 0 0 0,10 16 3 0 0,16 44-2375 0 0,0-14-1560 0 0,-24-50 2766 0 0</inkml:trace>
  <inkml:trace contextRef="#ctx0" brushRef="#br0" timeOffset="22031.759">13603 2668 1908 0 0,'-13'-6'252'0'0,"-1"1"0"0"0,0 1-1 0 0,0 0 1 0 0,0 1 0 0 0,-1 0 0 0 0,1 1-1 0 0,-1 1 1 0 0,1 0 0 0 0,-1 1 0 0 0,1 0-1 0 0,-1 1 1 0 0,0 1 0 0 0,1 1 0 0 0,0 0-1 0 0,0 0 1 0 0,0 2 0 0 0,0 0 0 0 0,0 0-1 0 0,0 2-251 0 0,10-6 58 0 0,0 0 0 0 0,0 1 0 0 0,0 0 0 0 0,0-1 0 0 0,0 1-1 0 0,1 1 1 0 0,-1-1 0 0 0,1 0 0 0 0,-1 1 0 0 0,1 0 0 0 0,0 0 0 0 0,0 0-1 0 0,0 0 1 0 0,1 0 0 0 0,-1 1 0 0 0,1-1 0 0 0,0 1 0 0 0,0 0 0 0 0,0-1-1 0 0,0 1 1 0 0,1 0 0 0 0,-1 0 0 0 0,1 0 0 0 0,0 0 0 0 0,0 0 0 0 0,0 1-1 0 0,1-1 1 0 0,0 0 0 0 0,0 0 0 0 0,0 0 0 0 0,0 2-58 0 0,4 0 6 0 0,1-1 1 0 0,-1 1-1 0 0,1-1 1 0 0,0-1-1 0 0,1 1 1 0 0,-1 0-1 0 0,1-1 1 0 0,0 0-1 0 0,0-1 1 0 0,0 1-1 0 0,1-1 1 0 0,-1 0-1 0 0,1-1 1 0 0,-1 0-1 0 0,1 0 1 0 0,0 0-1 0 0,0-1 1 0 0,0 0-1 0 0,5 0-6 0 0,86 6-2946 0 0,-42-19 469 0 0,-27 0 1328 0 0</inkml:trace>
  <inkml:trace contextRef="#ctx0" brushRef="#br0" timeOffset="22375.89">13674 2671 956 0 0,'-2'58'3422'0'0,"-11"-30"-2735"0"0,-1-1-1 0 0,-2-1 1 0 0,0 0-1 0 0,-2-2 0 0 0,-1 0 1 0 0,-16 17-687 0 0,-29 36 1388 0 0,19 28 55 0 0,47-102-1424 0 0,1 0 0 0 0,-1 0 1 0 0,1 0-1 0 0,0 0 0 0 0,0 0 0 0 0,0-1 1 0 0,0 0-1 0 0,0 1 0 0 0,0-1 0 0 0,1 0 1 0 0,-1 0-1 0 0,1-1 0 0 0,0 1 0 0 0,-1-1 1 0 0,1 0-1 0 0,0 0 0 0 0,0 0 1 0 0,0 0-1 0 0,-1-1 0 0 0,1 1 0 0 0,0-1 1 0 0,0 0-1 0 0,0 0 0 0 0,0-1 0 0 0,0 1 1 0 0,0-1-1 0 0,0 0 0 0 0,0 0 0 0 0,-1 0 1 0 0,5-2-20 0 0,4 2-97 0 0,-1-1 0 0 0,1-1 0 0 0,0 0 0 0 0,-1 0 0 0 0,1-1 1 0 0,-1-1-1 0 0,0 0 0 0 0,-1 0 0 0 0,1-1 0 0 0,-1 0 0 0 0,0-1 0 0 0,-1-1 1 0 0,1 1-1 0 0,-1-1 0 0 0,-1-1 0 0 0,0 1 0 0 0,0-2 0 0 0,0 1 0 0 0,-2-1 1 0 0,1 0-1 0 0,-1 0 0 0 0,3-8 97 0 0,-10 14-75 0 0,0 0 1 0 0,0-1-1 0 0,0 1 1 0 0,-1 0-1 0 0,0 0 0 0 0,0 0 1 0 0,0 0-1 0 0,0 0 1 0 0,0 1-1 0 0,-1-1 0 0 0,0 1 1 0 0,0-1-1 0 0,0 1 1 0 0,0 0-1 0 0,0 0 0 0 0,0 0 1 0 0,-1 1-1 0 0,0-1 1 0 0,1 1-1 0 0,-1 0 0 0 0,0 0 1 0 0,0 0-1 0 0,0 0 1 0 0,0 1-1 0 0,-2-1 75 0 0,-130-48-4604 0 0,117 37 3230 0 0</inkml:trace>
  <inkml:trace contextRef="#ctx0" brushRef="#br0" timeOffset="20352.83">12083 2224 1756 0 0,'2'0'2239'0'0,"63"6"526"0"0,265-48-2891 0 0,-205 15-3805 0 0,-90 15 2528 0 0</inkml:trace>
  <inkml:trace contextRef="#ctx0" brushRef="#br0" timeOffset="20616.361">12481 1936 984 0 0,'-11'4'5756'0'0,"-4"46"-4311"0"0,15-14-1294 0 0,1-1 1 0 0,2 1-1 0 0,1 0 1 0 0,2-1-1 0 0,2 0 0 0 0,8 24-151 0 0,11 54-3033 0 0,-15-52 360 0 0,-11-37 1474 0 0</inkml:trace>
  <inkml:trace contextRef="#ctx0" brushRef="#br0" timeOffset="19403.578">10616 2478 1096 0 0,'15'-2'1531'0'0,"9"-1"-1117"0"0,16-1-15 0 0,-1-2-1 0 0,1-1 0 0 0,-1-2 1 0 0,0-2-1 0 0,-1-1 0 0 0,15-9-398 0 0,-51 20 1 0 0,0 1 0 0 0,0-1 0 0 0,0 1 0 0 0,-1-1 0 0 0,1 0 0 0 0,0 0 0 0 0,-1 0 1 0 0,1 1-1 0 0,-1-2 0 0 0,1 1 0 0 0,-1 0 0 0 0,1 0 0 0 0,-1 0 0 0 0,0-1 0 0 0,0 1 0 0 0,0-1 0 0 0,1 1 0 0 0,-1-1 0 0 0,0 1 0 0 0,-1-1 0 0 0,1 0 0 0 0,0 1 0 0 0,0-1 0 0 0,-1 0 0 0 0,1 0 0 0 0,-1 1 0 0 0,0-1 0 0 0,1 0 0 0 0,-1 0 1 0 0,0 0-1 0 0,0 0 0 0 0,0 1 0 0 0,0-1 0 0 0,-1 0 0 0 0,1 0 0 0 0,0 0 0 0 0,-1 0 0 0 0,1 1 0 0 0,-1-1 0 0 0,0 0 0 0 0,1 1 0 0 0,-1-1 0 0 0,0 0 0 0 0,0 1 0 0 0,0-1 0 0 0,0 1 0 0 0,-1-1 0 0 0,1 1 0 0 0,0 0 0 0 0,0-1 0 0 0,-1 1 0 0 0,1 0 1 0 0,-1 0-1 0 0,1 0 0 0 0,-1 0 0 0 0,0 0 0 0 0,1 0 0 0 0,-1 1 0 0 0,0-1 0 0 0,1 0 0 0 0,-1 1 0 0 0,0 0 0 0 0,0-1 0 0 0,0 1 0 0 0,0 0 0 0 0,1 0 0 0 0,-3 0-1 0 0,-21-6 24 0 0,-1 1-1 0 0,0 2 0 0 0,1 0 1 0 0,-1 2-1 0 0,0 1 1 0 0,0 1-1 0 0,0 1 1 0 0,0 1-1 0 0,1 1 0 0 0,-1 2 1 0 0,1 0-1 0 0,0 2 1 0 0,1 1-1 0 0,-19 9-23 0 0,35-17 38 0 0,0 0 0 0 0,0 1 0 0 0,0 1 0 0 0,0-1 0 0 0,1 1 0 0 0,-1 0-1 0 0,1 1 1 0 0,-1 0 0 0 0,1 0 0 0 0,0 1 0 0 0,1-1 0 0 0,-1 2 0 0 0,1-1 0 0 0,0 1 0 0 0,0 0-1 0 0,1 0 1 0 0,0 0 0 0 0,0 1 0 0 0,0-1 0 0 0,1 2 0 0 0,0-1 0 0 0,0 0 0 0 0,1 1-1 0 0,0-1 1 0 0,0 1 0 0 0,1 0 0 0 0,0 0 0 0 0,0 0 0 0 0,1 0 0 0 0,0 0 0 0 0,0 0 0 0 0,1 1-1 0 0,0-1 1 0 0,0 0 0 0 0,1 0 0 0 0,0 1 0 0 0,1-1 0 0 0,0 0 0 0 0,0 0 0 0 0,3 5-38 0 0,4 0 33 0 0,1-1 0 0 0,0 0 0 0 0,1 0 0 0 0,0-1 1 0 0,1-1-1 0 0,0 0 0 0 0,1-1 0 0 0,0 0 1 0 0,1-1-1 0 0,-1 0 0 0 0,1-1 0 0 0,1 0 0 0 0,0-2 1 0 0,-1 1-1 0 0,2-2 0 0 0,-1 0 0 0 0,13 1-33 0 0,167 14-3192 0 0,-153-21 1877 0 0,32-9 33 0 0</inkml:trace>
  <inkml:trace contextRef="#ctx0" brushRef="#br0" timeOffset="19808.144">11216 1780 2136 0 0,'0'0'77'0'0,"-1"1"-1"0"0,1-1 1 0 0,0 0-1 0 0,0 1 1 0 0,0-1-1 0 0,0 1 0 0 0,0-1 1 0 0,0 0-1 0 0,0 1 1 0 0,0-1-1 0 0,0 1 1 0 0,0-1-1 0 0,0 0 1 0 0,0 1-1 0 0,1-1 1 0 0,-1 1-1 0 0,0-1 1 0 0,0 0-1 0 0,0 1 1 0 0,0-1-1 0 0,1 0 1 0 0,-1 1-1 0 0,0-1 1 0 0,0 0-1 0 0,1 1 0 0 0,-1-1 1 0 0,0 0-1 0 0,0 0 1 0 0,1 1-1 0 0,-1-1 1 0 0,0 0-1 0 0,1 0 1 0 0,-1 1-1 0 0,0-1 1 0 0,1 0-1 0 0,-1 0 1 0 0,1 0-1 0 0,-1 0 1 0 0,0 0-1 0 0,1 0 1 0 0,-1 0-1 0 0,1 1 0 0 0,-1-1 1 0 0,0 0-1 0 0,1 0 1 0 0,-1-1-1 0 0,1 1 1 0 0,-1 0-1 0 0,0 0 1 0 0,1 0-1 0 0,-1 0 1 0 0,0 0-1 0 0,1 0 1 0 0,-1 0-1 0 0,1-1 1 0 0,-1 1-77 0 0,-2 278 2716 0 0,1-269-2721 0 0,1 1 0 0 0,0-1 1 0 0,0 0-1 0 0,1 0 0 0 0,0 0 1 0 0,0 0-1 0 0,1 0 0 0 0,1 0 0 0 0,-1 0 1 0 0,1-1-1 0 0,1 1 0 0 0,0-1 1 0 0,0 0-1 0 0,0 0 0 0 0,1 0 0 0 0,1 0 1 0 0,-1-1-1 0 0,1 0 0 0 0,0 0 1 0 0,1 0-1 0 0,-1-1 0 0 0,1 0 1 0 0,1-1-1 0 0,-1 1 0 0 0,1-1 0 0 0,0-1 1 0 0,0 1-1 0 0,0-2 0 0 0,1 1 1 0 0,-1-1-1 0 0,1 0 0 0 0,6 1 5 0 0,-12-4-175 0 0,0-1 0 0 0,0 1 0 0 0,0-1 0 0 0,0 0 0 0 0,0 0 0 0 0,-1 0 0 0 0,1 0-1 0 0,0-1 1 0 0,0 1 0 0 0,-1-1 0 0 0,1 1 0 0 0,-1-1 0 0 0,0 0 0 0 0,1 0 0 0 0,-1 0 0 0 0,0 0 0 0 0,0-1 0 0 0,0 1-1 0 0,-1 0 1 0 0,1-1 0 0 0,-1 1 0 0 0,1-1 0 0 0,-1 0 0 0 0,0 0 0 0 0,0 1 0 0 0,0-1 0 0 0,0 0 0 0 0,0 0 0 0 0,-1 0-1 0 0,1 0 1 0 0,-1-2 175 0 0,1-14-1256 0 0</inkml:trace>
  <inkml:trace contextRef="#ctx0" brushRef="#br0" timeOffset="20058.409">10976 2030 2000 0 0,'-2'3'896'0'0,"5"-1"-36"0"0,1-1-64 0 0,5-1-164 0 0,17 0-23 0 0,-10 0-81 0 0,9 0-88 0 0,38-12-168 0 0,-22 6-132 0 0,4-1-280 0 0,5 2 20 0 0,1-2-800 0 0,0 2-401 0 0,-3-1 69 0 0,-5 2-260 0 0</inkml:trace>
  <inkml:trace contextRef="#ctx0" brushRef="#br0" timeOffset="18470.461">9270 2950 1236 0 0,'-232'21'3024'0'0,"217"-17"-2833"0"0,-6-1 61 0 0,1 2-1 0 0,0 0 1 0 0,0 1 0 0 0,0 1 0 0 0,1 1-1 0 0,0 1 1 0 0,1 0 0 0 0,-1 2 0 0 0,2 0 0 0 0,-5 4-252 0 0,21-14 19 0 0,0 0 1 0 0,0-1-1 0 0,0 1 1 0 0,0 0-1 0 0,0 0 1 0 0,0 0 0 0 0,0 0-1 0 0,1 0 1 0 0,-1 0-1 0 0,0 0 1 0 0,1 0-1 0 0,-1 1 1 0 0,1-1-1 0 0,-1 0 1 0 0,1 0 0 0 0,-1 1-1 0 0,1-1 1 0 0,0 0-1 0 0,-1 0 1 0 0,1 1-1 0 0,0-1 1 0 0,0 0-1 0 0,0 1 1 0 0,0-1 0 0 0,0 0-1 0 0,1 0 1 0 0,-1 1-1 0 0,0-1 1 0 0,1 0-1 0 0,-1 0 1 0 0,0 1-1 0 0,1-1 1 0 0,0 0 0 0 0,-1 0-1 0 0,1 0 1 0 0,0 0-1 0 0,-1 0 1 0 0,1 0-1 0 0,0 0 1 0 0,0 0-1 0 0,0 0 1 0 0,0 0 0 0 0,0 0-1 0 0,0 0 1 0 0,0-1-1 0 0,0 1 1 0 0,0 0-1 0 0,0-1 1 0 0,1 1-1 0 0,-1-1 1 0 0,1 1-20 0 0,67 21 14 0 0,-48-19-601 0 0,0-2-1 0 0,0 0 1 0 0,0-1 0 0 0,0-1-1 0 0,0-2 1 0 0,0 0 0 0 0,0-1 0 0 0,0 0-1 0 0,7-5 588 0 0,-4 2-1454 0 0</inkml:trace>
  <inkml:trace contextRef="#ctx0" brushRef="#br0" timeOffset="18797.631">9235 2985 1056 0 0,'2'10'278'0'0,"-1"0"0"0"0,1 0 0 0 0,-2 0 0 0 0,1 0 0 0 0,-2 0 0 0 0,1 1 0 0 0,-1-1 0 0 0,-1 0 0 0 0,0 0 0 0 0,0 0 0 0 0,-1 0 0 0 0,0-1 0 0 0,-1 1 0 0 0,0-1 0 0 0,-1 0 0 0 0,1 0 0 0 0,-7 8-278 0 0,-154 232 4412 0 0,164-248-4395 0 0,1 0 0 0 0,-1-1-1 0 0,1 1 1 0 0,0-1 0 0 0,-1 1 0 0 0,1 0 0 0 0,-1-1 0 0 0,1 1 0 0 0,0 0 0 0 0,-1 0 0 0 0,1-1 0 0 0,0 1 0 0 0,0 0 0 0 0,0 0 0 0 0,0-1 0 0 0,0 1 0 0 0,0 0 0 0 0,0 0 0 0 0,0-1 0 0 0,0 1 0 0 0,0 0 0 0 0,0 0 0 0 0,0 0-1 0 0,0-1 1 0 0,1 1 0 0 0,-1 0 0 0 0,0-1 0 0 0,1 1 0 0 0,-1 0 0 0 0,0 0 0 0 0,1-1 0 0 0,-1 1 0 0 0,1-1 0 0 0,-1 1 0 0 0,1 0 0 0 0,-1-1 0 0 0,1 1 0 0 0,-1-1 0 0 0,1 1 0 0 0,0-1 0 0 0,-1 0 0 0 0,1 1 0 0 0,0-1 0 0 0,-1 1 0 0 0,1-1-1 0 0,0 0 1 0 0,0 0 0 0 0,-1 1 0 0 0,1-1 0 0 0,0 0 0 0 0,0 0 0 0 0,-1 0 0 0 0,1 0 0 0 0,0 0 0 0 0,0 0 0 0 0,0 0 0 0 0,-1 0 0 0 0,1 0 0 0 0,0-1 0 0 0,0 1 0 0 0,-1 0 0 0 0,1 0 0 0 0,0-1 0 0 0,0 1-17 0 0,51-13 9 0 0,-42 10-108 0 0,1-1-1 0 0,-1 0 1 0 0,0-1 0 0 0,0 0 0 0 0,0 0-1 0 0,0-1 1 0 0,-1-1 0 0 0,0 1 0 0 0,-1-1 0 0 0,0-1-1 0 0,0 0 1 0 0,0 0 0 0 0,-1-1 0 0 0,0 1 0 0 0,0-1-1 0 0,-1-1 1 0 0,-1 0 0 0 0,0 1 0 0 0,0-2 0 0 0,-1 1-1 0 0,0 0 1 0 0,0-1 0 0 0,-1 0 0 0 0,0-2 99 0 0,-5 9-105 0 0,-1-1 0 0 0,1 0 0 0 0,0 1 0 0 0,-1-1 0 0 0,0 1 0 0 0,0 0 0 0 0,-1 0 0 0 0,1 0 0 0 0,-1 1 0 0 0,1-1 0 0 0,-1 1-1 0 0,0 0 1 0 0,-1 0 0 0 0,1 0 0 0 0,0 0 0 0 0,-1 1 0 0 0,0 0 0 0 0,1 0 0 0 0,-1 0 0 0 0,0 0 0 0 0,0 1 0 0 0,0 0 0 0 0,0 0 0 0 0,0 0 0 0 0,0 1 0 0 0,-3-1 105 0 0,-50-19-3820 0 0,46 12 2552 0 0</inkml:trace>
  <inkml:trace contextRef="#ctx0" brushRef="#br0" timeOffset="16447.925">7559 2345 1428 0 0,'0'0'722'0'0,"0"0"16"0"0,-14 3 2630 0 0,141-5-1956 0 0,381-38-1658 0 0,-399 16-3712 0 0,-99 17 2974 0 0</inkml:trace>
  <inkml:trace contextRef="#ctx0" brushRef="#br0" timeOffset="16696.089">8065 2095 1844 0 0,'-17'33'3412'0'0,"4"27"-2948"0"0,12-56-301 0 0,-2 24 33 0 0,1 0 0 0 0,0 0 0 0 0,3 0 0 0 0,0 0-1 0 0,2 0 1 0 0,0 0 0 0 0,7 21-196 0 0,38 108-2714 0 0,-38-127 557 0 0,-6-20 1118 0 0</inkml:trace>
  <inkml:trace contextRef="#ctx0" brushRef="#br0" timeOffset="27828.579">18924 1891 1036 0 0,'0'0'191'0'0,"0"0"-29"0"0,0 0 64 0 0,0 0-10 0 0,0 0 21 0 0,0 0-5 0 0,0 0-84 0 0,0 0-2 0 0,0 0-40 0 0,0 0-4 0 0,0 0 89 0 0,0 0 44 0 0,0 0-61 0 0,0 0-74 0 0,0 0 11 0 0,0 0-20 0 0,0 0-2 0 0,0 0 18 0 0,0 0-8 0 0,0 0-20 0 0,0 0 60 0 0,0 0 2 0 0,0 0-27 0 0,0 0-67 0 0,0 0-7 0 0,0 0 57 0 0,0 0 17 0 0,0 0 18 0 0,0 0-17 0 0,0 0-48 0 0,0 0-15 0 0,0 0-8 0 0,0 0-16 0 0,0 0-8 0 0,0 0-11 0 0,0 0-34 0 0,0 0 22 0 0,0 0-33 0 0,0 0-9 0 0,0 0 3 0 0,0 0 8 0 0,0 0 8 0 0,0 0 40 0 0,0 0 24 0 0,0 0 65 0 0,0 0-15 0 0,0 0-82 0 0,0 0-20 0 0,0 0 11 0 0,0 0-23 0 0,0 0-1 0 0,0 0 36 0 0,0 0 28 0 0,0 0 70 0 0,0 0 42 0 0,0 0-49 0 0,0 0-26 0 0,0 0 32 0 0,0 0 32 0 0,0 0 33 0 0,0 0-50 0 0,0 0-20 0 0,0 0-55 0 0,0 0 47 0 0,0 0 22 0 0,0 0-39 0 0,0 0 17 0 0,0 0-7 0 0,0 0-78 0 0,0 0-20 0 0,0 0 63 0 0,0 0 4 0 0,0 0-19 0 0,0 0-18 0 0,0 0-50 0 0,0 0 64 0 0,0 0 24 0 0,0 0-65 0 0,0 0-6 0 0,0 0 88 0 0,0 0 16 0 0,0 0-1 0 0,0 0 68 0 0,0 0 28 0 0,12 4 146 0 0,17 0-296 0 0,0-2 0 0 0,0 0 1 0 0,1-3-1 0 0,-1 0 0 0 0,0-2 1 0 0,0 0-1 0 0,15-6-34 0 0,13 0-138 0 0,-34 7-55 0 0,0-2-1 0 0,0-1 0 0 0,0 0 0 0 0,-1-2 1 0 0,0-1-1 0 0,0 0 0 0 0,-1-2 0 0 0,1-1 194 0 0,-20 10-28 0 0,-1 0-1 0 0,0 0 0 0 0,1-1 0 0 0,-1 1 0 0 0,1 0 1 0 0,-1-1-1 0 0,0 1 0 0 0,0-1 0 0 0,0 1 1 0 0,0-1-1 0 0,0 0 0 0 0,0 1 0 0 0,-1-1 1 0 0,1 0-1 0 0,0 0 0 0 0,-1 0 0 0 0,0 1 1 0 0,1-1-1 0 0,-1 0 0 0 0,0 0 0 0 0,0 0 1 0 0,0 0-1 0 0,0 0 0 0 0,0 0 0 0 0,0 0 0 0 0,-1 1 1 0 0,1-1-1 0 0,0 0 0 0 0,-1 0 0 0 0,0 0 1 0 0,1 1-1 0 0,-1-1 0 0 0,0 0 0 0 0,0 1 1 0 0,0-1-1 0 0,0 0 0 0 0,0 1 0 0 0,-1-1 1 0 0,1 1-1 0 0,0 0 0 0 0,-1-1 0 0 0,1 1 1 0 0,-1 0-1 0 0,1 0 0 0 0,-1 0 0 0 0,1 0 1 0 0,-1 0-1 0 0,0 0 0 0 0,1 1 0 0 0,-1-1 0 0 0,0 0 1 0 0,0 1-1 0 0,0 0 0 0 0,0-1 0 0 0,1 1 1 0 0,-1 0-1 0 0,0 0 0 0 0,0 0 0 0 0,0 0 1 0 0,0 0-1 0 0,0 0 0 0 0,0 1 0 0 0,0-1 1 0 0,1 0-1 0 0,-1 1 0 0 0,-1 0 29 0 0,-31-6-101 0 0</inkml:trace>
  <inkml:trace contextRef="#ctx0" brushRef="#br0" timeOffset="28076.502">19317 1736 4652 0 0,'-28'3'170'0'0,"0"0"0"0"0,0 2 0 0 0,1 1 0 0 0,0 1-1 0 0,0 1 1 0 0,0 1 0 0 0,1 2 0 0 0,1 1 0 0 0,0 1-1 0 0,0 0 1 0 0,1 2 0 0 0,-18 16-170 0 0,37-28 48 0 0,0 1-1 0 0,1-1 1 0 0,0 1 0 0 0,-1 0-1 0 0,2 1 1 0 0,-1-1 0 0 0,0 1-1 0 0,1 0 1 0 0,0-1 0 0 0,0 1-1 0 0,0 1 1 0 0,1-1 0 0 0,0 0-1 0 0,0 1 1 0 0,0-1-1 0 0,0 1 1 0 0,1-1 0 0 0,0 1-1 0 0,0 0 1 0 0,1 0 0 0 0,-1-1-1 0 0,1 1 1 0 0,1 0 0 0 0,-1 0-1 0 0,1 0 1 0 0,0-1 0 0 0,0 2-48 0 0,3 1 22 0 0,1 0 1 0 0,-1 0-1 0 0,1-1 1 0 0,1 0-1 0 0,-1 0 0 0 0,1 0 1 0 0,0-1-1 0 0,1 0 1 0 0,-1 0-1 0 0,1 0 1 0 0,0-1-1 0 0,1 0 1 0 0,-1-1-1 0 0,1 0 0 0 0,0 0 1 0 0,0 0-1 0 0,1-1 1 0 0,-1 0-1 0 0,0-1 1 0 0,1 0-1 0 0,5 1-22 0 0,199 14-2209 0 0,-13-45-1680 0 0,-150 14 2447 0 0</inkml:trace>
  <inkml:trace contextRef="#ctx0" brushRef="#br0" timeOffset="28787.494">19468 1132 860 0 0,'-11'3'4690'0'0,"31"-5"-3361"0"0,187-14-451 0 0,-203 15-884 0 0,1 1 0 0 0,-1 0 1 0 0,1 0-1 0 0,-1 0 0 0 0,0 0 1 0 0,1 1-1 0 0,-1-1 0 0 0,0 1 0 0 0,1 0 1 0 0,-1 1-1 0 0,0-1 0 0 0,0 1 1 0 0,0 0-1 0 0,0 0 0 0 0,0 0 1 0 0,-1 0-1 0 0,1 1 0 0 0,0-1 1 0 0,-1 1-1 0 0,0 0 0 0 0,0 0 1 0 0,0 0-1 0 0,0 1 0 0 0,0-1 0 0 0,-1 1 1 0 0,1-1-1 0 0,-1 1 0 0 0,0 0 1 0 0,0 0-1 0 0,0 0 0 0 0,-1 0 1 0 0,1 0-1 0 0,-1 1 0 0 0,0-1 1 0 0,-1 0-1 0 0,1 1 0 0 0,0-1 0 0 0,-1 0 1 0 0,0 1-1 0 0,0-1 0 0 0,-1 0 1 0 0,1 1-1 0 0,-2 2 6 0 0,-108 116-300 0 0,64-83 217 0 0,91-18 247 0 0,-41-22-156 0 0,9 0-7 0 0,1 0 0 0 0,-1 1-1 0 0,1 1 1 0 0,-1 0 0 0 0,0 1 0 0 0,0 0-1 0 0,0 1 1 0 0,0 0 0 0 0,0 1 0 0 0,-1 1-1 0 0,0 0 1 0 0,0 0 0 0 0,-1 1 0 0 0,1 1-1 0 0,-1 0 1 0 0,-1 0 0 0 0,0 1 0 0 0,0 1-1 0 0,4 5 0 0 0,-28 15 160 0 0,4-22-154 0 0,0-1 1 0 0,0 1-1 0 0,0-2 0 0 0,-1 0 0 0 0,0 0 0 0 0,0-1 0 0 0,-1 0 0 0 0,1-1 0 0 0,-1 0 0 0 0,0-1 0 0 0,0 0 1 0 0,-10 1-7 0 0,10-2-27 0 0,4 0 70 0 0,4 1-239 0 0,-1-2 0 0 0,1 1 0 0 0,0 0 0 0 0,-1-1 0 0 0,1 0 0 0 0,-1 0 0 0 0,1 0 0 0 0,-1-1 0 0 0,0 1 0 0 0,1-1 0 0 0,-1 0 0 0 0,0-1 0 0 0,1 1 0 0 0,-1-1 0 0 0,1 0 0 0 0,-1 0 0 0 0,1 0 0 0 0,-1 0 0 0 0,1-1-1 0 0,0 0 1 0 0,-1 0 0 0 0,1 0 0 0 0,0 0 0 0 0,0-1 0 0 0,-2-2 196 0 0,5-4-1480 0 0</inkml:trace>
  <inkml:trace contextRef="#ctx0" brushRef="#br0" timeOffset="29141.938">20271 1057 880 0 0,'0'0'477'0'0,"-2"51"3249"0"0,2-43-3586 0 0,-3 14 75 0 0,1 1 1 0 0,1 0-1 0 0,0 0 0 0 0,2-1 0 0 0,1 1 1 0 0,1 0-1 0 0,0-1 0 0 0,2 1 0 0 0,1-1 1 0 0,0 0-1 0 0,2-1 0 0 0,0 1 0 0 0,2-2 1 0 0,0 1-1 0 0,1-1 0 0 0,1-1 0 0 0,1 0 1 0 0,1-1-1 0 0,1 0 0 0 0,4 3-215 0 0,-18-20-114 0 0,-1 0-1 0 0,1 0 0 0 0,-1 0 1 0 0,1 0-1 0 0,0-1 0 0 0,0 1 1 0 0,0 0-1 0 0,-1 0 1 0 0,1-1-1 0 0,0 1 0 0 0,0 0 1 0 0,0-1-1 0 0,0 1 0 0 0,0-1 1 0 0,0 1-1 0 0,0-1 0 0 0,0 0 1 0 0,1 1-1 0 0,-1-1 1 0 0,0 0-1 0 0,0 0 0 0 0,0 0 1 0 0,0 0-1 0 0,0 0 0 0 0,0 0 1 0 0,0 0-1 0 0,1 0 1 0 0,-1 0-1 0 0,0-1 0 0 0,0 1 1 0 0,0 0-1 0 0,0-1 0 0 0,0 1 1 0 0,0-1-1 0 0,0 1 1 0 0,0-1-1 0 0,0 1 0 0 0,0-1 1 0 0,0 0-1 0 0,0 1 0 0 0,-1-1 1 0 0,1 0-1 0 0,0 0 0 0 0,0 0 1 0 0,-1 0-1 0 0,1 0 1 0 0,-1 1-1 0 0,1-1 0 0 0,0 0 1 0 0,-1 0-1 0 0,0-1 0 0 0,1 1 1 0 0,-1 0-1 0 0,0 0 1 0 0,1 0-1 0 0,-1 0 0 0 0,0 0 115 0 0,-3-17-1498 0 0</inkml:trace>
  <inkml:trace contextRef="#ctx0" brushRef="#br0" timeOffset="29406.904">19989 1381 2036 0 0,'8'4'6746'0'0,"38"-4"-6296"0"0,-37 0 218 0 0,370-58-2177 0 0,-186 11-4284 0 0,-154 35 4487 0 0</inkml:trace>
  <inkml:trace contextRef="#ctx0" brushRef="#br0" timeOffset="57543.727">4777 5709 1936 0 0,'6'4'3938'0'0,"37"-1"-2765"0"0,384-10-520 0 0,-268 5-5916 0 0,-138 2 3946 0 0</inkml:trace>
  <inkml:trace contextRef="#ctx0" brushRef="#br0" timeOffset="57804.408">4983 5964 1076 0 0,'23'7'1012'0'0,"5"-2"-164"0"0,9-1-156 0 0,5-1-116 0 0,-4 0 0 0 0,4-1-92 0 0,3-2-255 0 0,4 1-21 0 0,-25-1-465 0 0,8 0-499 0 0,8 0-524 0 0,3 0-48 0 0</inkml:trace>
  <inkml:trace contextRef="#ctx0" brushRef="#br0" timeOffset="56847.657">1271 6788 1008 0 0,'-33'-3'263'0'0,"0"1"-1"0"0,0 2 1 0 0,1 1-1 0 0,-1 2 1 0 0,0 1-1 0 0,1 1 0 0 0,0 2 1 0 0,0 2-1 0 0,0 0 1 0 0,1 2-1 0 0,1 2 1 0 0,0 1-1 0 0,-24 15-262 0 0,48-26 61 0 0,0-1 0 0 0,1 2 0 0 0,0-1 0 0 0,-1 1 0 0 0,1 0 0 0 0,1 0 0 0 0,-1 0 0 0 0,1 0 0 0 0,-1 1 0 0 0,1 0 0 0 0,0 0 0 0 0,1 0 0 0 0,0 1 0 0 0,-1-1 0 0 0,2 1 0 0 0,-1-1 0 0 0,1 1 0 0 0,-1 0 0 0 0,2 0 0 0 0,-1 0 0 0 0,1 0 0 0 0,0 1 0 0 0,0-1 0 0 0,0 0 0 0 0,1 0 0 0 0,0 1 0 0 0,0-1 0 0 0,1 0 0 0 0,0 1 0 0 0,0-1 0 0 0,0 0 0 0 0,1 0 0 0 0,0 0 0 0 0,0 0 0 0 0,1 0 0 0 0,-1-1 0 0 0,1 1 0 0 0,1-1 0 0 0,-1 1 0 0 0,1-1 0 0 0,-1 0 0 0 0,2 0 0 0 0,-1-1 0 0 0,0 1 0 0 0,1-1 0 0 0,0 0 0 0 0,0 0 0 0 0,0-1 0 0 0,4 3-61 0 0,17 1 64 0 0,-1-1 0 0 0,1-2 0 0 0,1 0 0 0 0,-1-2 0 0 0,0-1 0 0 0,1-1 0 0 0,-1-1 0 0 0,1-1 0 0 0,-1-2 0 0 0,0 0 0 0 0,0-2 0 0 0,-1-1 0 0 0,0-1 0 0 0,0-1 0 0 0,0-1 0 0 0,-1-1 0 0 0,-1-1 0 0 0,10-7-64 0 0,-5 0 30 0 0,-1-2 0 0 0,0-1-1 0 0,-2-1 1 0 0,0-1 0 0 0,-2-1 0 0 0,0-1 0 0 0,-2 0 0 0 0,-1-2 0 0 0,-2-1 0 0 0,0 0 0 0 0,-2-2-1 0 0,-1 0 1 0 0,-2 0 0 0 0,-1-1 0 0 0,-1-1 0 0 0,-2 0 0 0 0,5-30-30 0 0,44-217 1800 0 0,-62 274-1417 0 0,-7 34-348 0 0,2 17-9 0 0,1 0 1 0 0,2 0-1 0 0,2 1 0 0 0,2 0 0 0 0,3 0 1 0 0,1 0-1 0 0,8 45-26 0 0,0-38 12 0 0,-8-33-109 0 0,1 1 0 0 0,1-1 0 0 0,0 0 0 0 0,2 0 0 0 0,0-1 0 0 0,1 0 0 0 0,2 0 0 0 0,-1 0 0 0 0,2-1 0 0 0,0-1 0 0 0,12 15 97 0 0,-19-29-73 0 0,0-1 0 0 0,1 1 0 0 0,-1-1 0 0 0,1 0 1 0 0,-1 0-1 0 0,1 0 0 0 0,0 0 0 0 0,0-1 0 0 0,0 1 1 0 0,0-1-1 0 0,0 0 0 0 0,0 0 0 0 0,0 0 1 0 0,0-1-1 0 0,0 0 0 0 0,0 0 0 0 0,1 0 0 0 0,-1 0 1 0 0,0 0-1 0 0,0-1 0 0 0,0 0 0 0 0,0 0 0 0 0,0 0 1 0 0,0 0-1 0 0,0-1 0 0 0,0 1 0 0 0,0-1 0 0 0,-1 0 1 0 0,1 0-1 0 0,0 0 0 0 0,-1-1 0 0 0,0 0 0 0 0,1 1 73 0 0,101-101-1696 0 0,36-169 871 0 0,-69 80 3013 0 0,-37 105 984 0 0,-54 182-2120 0 0,16-57-958 0 0,2 0 0 0 0,1 1-1 0 0,3-1 1 0 0,1 0-1 0 0,1 0 1 0 0,5 11-94 0 0,25 204-1909 0 0,-36-250 1689 0 0,1 0 1 0 0,-1 0 0 0 0,1 1-1 0 0,-1-1 1 0 0,0 0-1 0 0,-1 0 1 0 0,1 0-1 0 0,0 0 1 0 0,-1 0-1 0 0,0 0 1 0 0,1 0-1 0 0,-1-1 1 0 0,0 1-1 0 0,0 0 1 0 0,-1-1-1 0 0,1 0 1 0 0,-1 1 0 0 0,1-1-1 0 0,-1 0 1 0 0,0 0-1 0 0,1-1 1 0 0,-1 1-1 0 0,0-1 1 0 0,0 1-1 0 0,0-1 1 0 0,0 0-1 0 0,-1 0 1 0 0,1 0-1 0 0,0 0 1 0 0,0-1-1 0 0,-1 1 1 0 0,1-1 0 0 0,0 0-1 0 0,-1 0 1 0 0,-1 0 219 0 0,-11 0-1120 0 0</inkml:trace>
  <inkml:trace contextRef="#ctx0" brushRef="#br0" timeOffset="57051.968">1898 6669 2268 0 0,'9'-19'4582'0'0,"28"4"-3556"0"0,-36 15-938 0 0,336-51 2166 0 0,-15 5-7843 0 0,-262 30 4158 0 0,0-2-11 0 0</inkml:trace>
  <inkml:trace contextRef="#ctx0" brushRef="#br0" timeOffset="30930.247">1444 4926 1516 0 0,'3'0'631'0'0,"42"-27"634"0"0,-20 0 2411 0 0,-20 73-1815 0 0,10 166-1738 0 0,61 136 163 0 0,-60-235-709 0 0,-14-65-2251 0 0,-29-42-1025 0 0,14-17 2537 0 0</inkml:trace>
  <inkml:trace contextRef="#ctx0" brushRef="#br0" timeOffset="31536.383">1596 4875 1472 0 0,'11'-19'2855'0'0,"11"56"-2405"0"0,-12-19-178 0 0,207 344 2380 0 0,-156-219-1646 0 0,-28-153-510 0 0,10-21-371 0 0,-2-2 0 0 0,-1-2 0 0 0,-2-2 0 0 0,-1-1 0 0 0,20-29-125 0 0,2 1 122 0 0,89-116 66 0 0,-147 181-195 0 0,-1 1 1 0 0,1-1-1 0 0,0 1 1 0 0,0 0 0 0 0,-1-1-1 0 0,1 1 1 0 0,0 0-1 0 0,0 0 1 0 0,0-1 0 0 0,0 1-1 0 0,-1 0 1 0 0,1 0-1 0 0,0 0 1 0 0,0 0 0 0 0,0 0-1 0 0,0 0 1 0 0,-1 0-1 0 0,1 1 1 0 0,0-1 0 0 0,0 0-1 0 0,0 0 1 0 0,0 1-1 0 0,-1-1 1 0 0,1 0 0 0 0,0 1-1 0 0,0-1 1 0 0,-1 1-1 0 0,1-1 1 0 0,0 1 0 0 0,-1-1-1 0 0,1 1 1 0 0,-1-1-1 0 0,1 1 1 0 0,-1 0 0 0 0,1-1-1 0 0,-1 1 1 0 0,1 0 0 0 0,-1 0-1 0 0,1-1 1 0 0,-1 1-1 0 0,0 0 1 0 0,1 0 0 0 0,-1 0-1 0 0,0-1 1 0 0,0 1-1 0 0,0 0 1 0 0,0 0 0 0 0,0 0-1 0 0,0 0 1 0 0,0-1-1 0 0,0 1 1 0 0,0 0 0 0 0,0 0-1 0 0,0 0 1 0 0,0 0-1 0 0,0-1 1 0 0,-1 2 6 0 0,14 65-64 0 0,-13-62 24 0 0,42 494-1496 0 0,-38-457-3176 0 0,-4-39 3463 0 0</inkml:trace>
  <inkml:trace contextRef="#ctx0" brushRef="#br0" timeOffset="31818.579">2985 5289 2156 0 0,'-111'128'4646'0'0,"15"107"-2081"0"0,65-164-3669 0 0,-24-20-3646 0 0,37-47 3505 0 0</inkml:trace>
  <inkml:trace contextRef="#ctx0" brushRef="#br0" timeOffset="32051.772">2580 5439 2068 0 0,'11'-13'1884'0'0,"-11"12"-1754"0"0,1-1 1 0 0,0 1 0 0 0,-1 0 0 0 0,1 0 0 0 0,0 0 0 0 0,0-1-1 0 0,0 1 1 0 0,0 0 0 0 0,0 0 0 0 0,0 0 0 0 0,0 0-1 0 0,0 1 1 0 0,0-1 0 0 0,0 0 0 0 0,1 0 0 0 0,-1 1-1 0 0,0-1 1 0 0,0 1 0 0 0,1-1 0 0 0,-1 1 0 0 0,0-1-1 0 0,1 1 1 0 0,-1 0 0 0 0,1 0 0 0 0,-1-1 0 0 0,0 1-1 0 0,1 0 1 0 0,-1 0 0 0 0,1 1 0 0 0,-1-1 0 0 0,1 0-1 0 0,-1 0 1 0 0,0 1 0 0 0,1-1 0 0 0,-1 1 0 0 0,0-1-1 0 0,2 1-130 0 0,330 199 703 0 0,-290-172-1397 0 0,37 19-4496 0 0,-73-45 3948 0 0</inkml:trace>
  <inkml:trace contextRef="#ctx0" brushRef="#br0" timeOffset="33137.407">3538 4876 1452 0 0,'26'8'4159'0'0,"-11"28"-2867"0"0,-15-35-1281 0 0,14 258 2601 0 0,-16-175-2070 0 0,2-73-499 0 0,0 1 0 0 0,1 0 1 0 0,0-1-1 0 0,1 1 0 0 0,0-1 1 0 0,1 0-1 0 0,0 0 1 0 0,1 0-1 0 0,0 0 0 0 0,1 0 1 0 0,0-1-1 0 0,1 0 1 0 0,0 0-1 0 0,0 0 0 0 0,1-1 1 0 0,5 6-44 0 0,-9-15-185 0 0,-1 0 1 0 0,0 0 0 0 0,1 0-1 0 0,-1 0 1 0 0,1 0 0 0 0,-1-1-1 0 0,0 1 1 0 0,1-1 0 0 0,-1 1 0 0 0,0-1-1 0 0,0 0 1 0 0,0 0 0 0 0,1 0-1 0 0,-1 0 1 0 0,0-1 0 0 0,0 1-1 0 0,0 0 1 0 0,-1-1 0 0 0,1 1-1 0 0,0-1 1 0 0,0 0 0 0 0,-1 0-1 0 0,1 1 1 0 0,-1-1 0 0 0,0 0 0 0 0,1 0-1 0 0,-1 0 1 0 0,0-1 0 0 0,0 1-1 0 0,0 0 1 0 0,-1 0 0 0 0,1 0-1 0 0,0-1 1 0 0,-1 1 0 0 0,0 0-1 0 0,1-1 1 0 0,-1 1 0 0 0,0-1-1 0 0,0 1 1 0 0,0 0 0 0 0,-1-1 0 0 0,1 1-1 0 0,-1 0 1 0 0,1-1 0 0 0,-1 0 184 0 0,2-21-1272 0 0</inkml:trace>
  <inkml:trace contextRef="#ctx0" brushRef="#br0" timeOffset="33417.991">3282 5160 1424 0 0,'66'-25'6249'0'0,"20"-2"-4022"0"0,161-61-7009 0 0,-210 65 2259 0 0,-26 13 1208 0 0</inkml:trace>
  <inkml:trace contextRef="#ctx0" brushRef="#br0" timeOffset="33682.618">3210 4887 1348 0 0,'-10'11'398'0'0,"0"1"0"0"0,1 0 0 0 0,0 1 0 0 0,1 0 0 0 0,0 0 0 0 0,1 0 0 0 0,0 1 0 0 0,1 1 0 0 0,1-1 0 0 0,0 1 0 0 0,1-1 0 0 0,1 1 0 0 0,0 0 0 0 0,1 1 0 0 0,0 13-398 0 0,2-13 138 0 0,0 0 0 0 0,0 1 0 0 0,2-1 0 0 0,0 0 0 0 0,1-1 0 0 0,1 1 0 0 0,0 0 0 0 0,1-1 0 0 0,0 0 0 0 0,2 0 0 0 0,0 0 0 0 0,0-1 0 0 0,1 0 0 0 0,1-1 0 0 0,0 1 0 0 0,1-2 0 0 0,1 1 0 0 0,0-1 0 0 0,0-1 0 0 0,1 0 0 0 0,0-1 0 0 0,12 7-138 0 0,141 60-922 0 0,-48-59-2664 0 0,-52-32 1022 0 0,-37-2 1350 0 0</inkml:trace>
  <inkml:trace contextRef="#ctx0" brushRef="#br0" timeOffset="33931.056">3844 4779 2024 0 0,'18'14'513'0'0,"-2"0"1"0"0,1 2-1 0 0,-2 0 0 0 0,0 1 1 0 0,-1 0-1 0 0,0 1 0 0 0,-2 1 1 0 0,0 0-1 0 0,-1 1 0 0 0,5 14-513 0 0,-4-13 398 0 0,-2-5-284 0 0,0 1 1 0 0,0 0 0 0 0,-2 0 0 0 0,0 1-1 0 0,-1 0 1 0 0,-1 1 0 0 0,-1-1 0 0 0,0 1 0 0 0,-1 0-1 0 0,-2 0 1 0 0,1 1 0 0 0,-2-1 0 0 0,-1 1-1 0 0,0-1 1 0 0,-2 0 0 0 0,0 1 0 0 0,-1-1-1 0 0,-1 0 1 0 0,-1 0 0 0 0,0-1 0 0 0,-2 1-1 0 0,0-1 1 0 0,-1 0 0 0 0,0-1 0 0 0,-5 6-115 0 0,12-23-4 0 0,-67 81-1748 0 0,7-53-2204 0 0,46-29 2781 0 0,-9-11 66 0 0</inkml:trace>
  <inkml:trace contextRef="#ctx0" brushRef="#br0" timeOffset="55000.799">834 4699 1160 0 0,'43'-76'4246'0'0,"-43"76"-4217"0"0,1 0 0 0 0,-1 0 0 0 0,1 1-1 0 0,-1-1 1 0 0,1 0 0 0 0,-1 0 0 0 0,1 0-1 0 0,-1 0 1 0 0,1 0 0 0 0,-1 0 0 0 0,0 0-1 0 0,1 0 1 0 0,-1 0 0 0 0,1 0-1 0 0,-1 0 1 0 0,1 0 0 0 0,-1 0 0 0 0,1 0-1 0 0,-1 0 1 0 0,1 0 0 0 0,-1-1 0 0 0,1 1-1 0 0,-1 0 1 0 0,0 0 0 0 0,1-1-1 0 0,-1 1 1 0 0,1 0 0 0 0,-1 0 0 0 0,0-1-1 0 0,1 1 1 0 0,-1 0 0 0 0,0-1 0 0 0,0 1-1 0 0,1-1 1 0 0,-1 1 0 0 0,0 0-1 0 0,0-1 1 0 0,1 1 0 0 0,-1-1 0 0 0,0 1-1 0 0,0-1 1 0 0,0 1 0 0 0,0 0 0 0 0,0-1-1 0 0,0 0-28 0 0,9 60 65 0 0,-7-43 36 0 0,29 336 645 0 0,37 126 725 0 0,-62-341-678 0 0,-5-133-779 0 0,-1-3 45 0 0,0 27 328 0 0,0-41-234 0 0,0-40-82 0 0,2 28-103 0 0,-2 0 1 0 0,-1-1-1 0 0,0 1 1 0 0,-2 0-1 0 0,-1 0 1 0 0,-1 0-1 0 0,-1 1 0 0 0,-1 0 1 0 0,-2 0-1 0 0,0 0 1 0 0,-1 1-1 0 0,-1 1 1 0 0,-2 0-1 0 0,0 0 1 0 0,-1 1-1 0 0,-1 1 0 0 0,-1 0 1 0 0,-15-14 31 0 0,20 30-25 0 0,0-1 0 0 0,0 2-1 0 0,-1 0 1 0 0,1 0 0 0 0,-1 1 0 0 0,0 0 0 0 0,1 1 0 0 0,-1 0-1 0 0,0 1 1 0 0,0 1 0 0 0,1 0 0 0 0,-1 0 0 0 0,0 1-1 0 0,1 1 1 0 0,-1 0 0 0 0,1 0 0 0 0,0 1 0 0 0,0 0 0 0 0,0 1-1 0 0,1 1 1 0 0,-1 0 0 0 0,1 0 0 0 0,1 0 0 0 0,-1 2 0 0 0,1-1-1 0 0,0 1 1 0 0,1 0 0 0 0,0 1 0 0 0,0 0 0 0 0,1 0 0 0 0,0 1-1 0 0,1 0 1 0 0,0 0 0 0 0,0 0 0 0 0,1 1 0 0 0,1 0 0 0 0,-4 10 24 0 0,0-1 49 0 0,5-13-30 0 0,0 0 0 0 0,0 0 1 0 0,0 1-1 0 0,1-1 0 0 0,0 1 0 0 0,0-1 1 0 0,1 1-1 0 0,0 0 0 0 0,1-1 0 0 0,-1 1 0 0 0,2 0 1 0 0,-1 0-1 0 0,1 0 0 0 0,1 3-18 0 0,-1-5 10 0 0,1 0 0 0 0,0 1 0 0 0,1-1-1 0 0,-1 0 1 0 0,1-1 0 0 0,0 1 0 0 0,1 0-1 0 0,-1-1 1 0 0,1 0 0 0 0,0 0 0 0 0,1 0 0 0 0,-1 0-1 0 0,1-1 1 0 0,0 0 0 0 0,0 0 0 0 0,0 0 0 0 0,1 0-1 0 0,-1-1 1 0 0,1 0 0 0 0,0 0 0 0 0,0-1 0 0 0,0 1-1 0 0,0-1 1 0 0,0 0 0 0 0,3-1-10 0 0,26 4-749 0 0,0-1 0 0 0,1-2 1 0 0,-1-2-1 0 0,1-1 0 0 0,-1-1 0 0 0,1-3 1 0 0,-1 0-1 0 0,0-3 0 0 0,32-10 749 0 0,-26 7-1208 0 0</inkml:trace>
  <inkml:trace contextRef="#ctx0" brushRef="#br0" timeOffset="55698.783">210 6061 1068 0 0,'0'1'133'0'0,"1"-1"1"0"0,-1 0-1 0 0,0 0 0 0 0,0 0 1 0 0,0 1-1 0 0,0-1 1 0 0,1 0-1 0 0,-1 0 0 0 0,0 1 1 0 0,0-1-1 0 0,0 0 0 0 0,0 0 1 0 0,0 1-1 0 0,1-1 0 0 0,-1 0 1 0 0,0 0-1 0 0,0 1 0 0 0,0-1 1 0 0,0 0-1 0 0,0 1 0 0 0,0-1 1 0 0,0 0-1 0 0,0 0 0 0 0,0 1 1 0 0,0-1-1 0 0,0 0 0 0 0,0 1 1 0 0,-1-1-134 0 0,35-1 808 0 0,1375-43 2173 0 0,-220 14-2588 0 0,140-56 37 0 0,-1160 58-3099 0 0,-150 13-1026 0 0,-19 15 2481 0 0</inkml:trace>
  <inkml:trace contextRef="#ctx0" brushRef="#br0" timeOffset="59169.846">7006 4843 1256 0 0,'0'0'354'0'0,"0"0"-24"0"0,-19 0 1966 0 0,-37-4-669 0 0,109-10-491 0 0,21 7-1159 0 0,-58 3 28 0 0,0 0-1 0 0,1 2 1 0 0,-1 0 0 0 0,1 1-1 0 0,-1 1 1 0 0,1 0 0 0 0,-1 1-1 0 0,1 1 1 0 0,-1 0 0 0 0,0 1-1 0 0,0 1 1 0 0,0 1 0 0 0,0 0-1 0 0,-1 1 1 0 0,13 7-5 0 0,-25-11 5 0 0,0 1 0 0 0,-1-1-1 0 0,1 0 1 0 0,-1 1 0 0 0,0 0 0 0 0,0-1-1 0 0,0 1 1 0 0,0 0 0 0 0,0 0 0 0 0,-1 0-1 0 0,1 0 1 0 0,-1 1 0 0 0,0-1 0 0 0,0 0 0 0 0,0 1-1 0 0,0-1 1 0 0,0 0 0 0 0,-1 1 0 0 0,0-1-1 0 0,1 1 1 0 0,-1-1 0 0 0,-1 1 0 0 0,1-1-1 0 0,0 1 1 0 0,-1-1 0 0 0,0 0 0 0 0,0 1 0 0 0,0-1-1 0 0,0 0 1 0 0,0 1 0 0 0,-1-1 0 0 0,1 0-1 0 0,-1 0 1 0 0,0 0 0 0 0,0-1 0 0 0,0 1-1 0 0,-1 1-4 0 0,-101 104 63 0 0,79-85-79 0 0,26-24 15 0 0,0 1-1 0 0,-1-1 0 0 0,1 1 1 0 0,0 0-1 0 0,0-1 0 0 0,0 1 1 0 0,0 0-1 0 0,0 0 1 0 0,1-1-1 0 0,-1 1 0 0 0,0 0 1 0 0,0 0-1 0 0,0 0 0 0 0,0 0 1 0 0,0 1-1 0 0,0-1 0 0 0,0 0 1 0 0,0 0-1 0 0,0 0 0 0 0,0 1 1 0 0,0-1-1 0 0,0 1 0 0 0,0-1 1 0 0,0 1-1 0 0,0-1 0 0 0,-1 1 1 0 0,1-1-1 0 0,0 1 1 0 0,0 0-1 0 0,0 0 0 0 0,-1-1 1 0 0,1 1-1 0 0,0 0 0 0 0,-1 0 1 0 0,1 0-1 0 0,-1 0 0 0 0,1 0 1 0 0,-1-1-1 0 0,1 1 0 0 0,-1 0 1 0 0,0 0-1 0 0,1 0 0 0 0,-1 0 1 0 0,0 0-1 0 0,0 1 1 0 0,0-1-1 0 0,0 0 0 0 0,0 0 1 0 0,0 0-1 0 0,0 0 0 0 0,0 0 1 0 0,0 0-1 0 0,0 0 0 0 0,-1 0 1 0 0,1 0-1 0 0,0 0 0 0 0,-1 0 1 0 0,1 0-1 0 0,-1 0 0 0 0,1 0 1 0 0,-1 0-1 0 0,1-1 1 0 0,-1 1 1 0 0,14 0 29 0 0,18 0-24 0 0,-17-2 4 0 0,0 0-1 0 0,0 1 1 0 0,0 1-1 0 0,0 0 1 0 0,-1 1-1 0 0,1 0 1 0 0,0 1-1 0 0,-1 1 1 0 0,1 0-1 0 0,-1 0 1 0 0,0 2-1 0 0,-1-1 1 0 0,1 2-1 0 0,-1 0 1 0 0,0 0-1 0 0,-1 1 1 0 0,0 1-1 0 0,0 0-8 0 0,-10-7 5 0 0,1 0 0 0 0,-1 0 0 0 0,0 0 0 0 0,0 0 0 0 0,0 1 0 0 0,0-1 0 0 0,-1 0 0 0 0,1 1 0 0 0,-1-1-1 0 0,1 1 1 0 0,-1-1 0 0 0,0 0 0 0 0,0 1 0 0 0,0-1 0 0 0,0 1 0 0 0,-1-1 0 0 0,1 1 0 0 0,0-1 0 0 0,-1 0 0 0 0,0 1-1 0 0,1-1 1 0 0,-1 0 0 0 0,0 1 0 0 0,-1-1 0 0 0,1 0 0 0 0,0 0 0 0 0,0 0 0 0 0,-1 0 0 0 0,1 0 0 0 0,-1 0-1 0 0,0 0 1 0 0,0-1 0 0 0,1 1 0 0 0,-1-1 0 0 0,0 1 0 0 0,0-1 0 0 0,0 0 0 0 0,-1 1 0 0 0,1-1 0 0 0,0 0 0 0 0,-2 0-5 0 0,-99 43-173 0 0,-108-6-3740 0 0,180-37 2648 0 0</inkml:trace>
  <inkml:trace contextRef="#ctx0" brushRef="#br0" timeOffset="59448.121">6662 5689 2472 0 0,'26'5'712'0'0,"1"-1"-1"0"0,-1-2 0 0 0,1-1 0 0 0,0-1 1 0 0,0-1-1 0 0,0-1 0 0 0,21-6-711 0 0,-15 4 236 0 0,215-24 1137 0 0,343-35-2006 0 0,-498 51-2753 0 0,-93 10 1101 0 0,-15-2 953 0 0</inkml:trace>
  <inkml:trace contextRef="#ctx0" brushRef="#br0" timeOffset="60815.316">8492 5563 1076 0 0,'16'5'3522'0'0,"26"-4"-2926"0"0,-38-1-225 0 0,50-3 141 0 0,-1-2 1 0 0,0-3-1 0 0,0-2 0 0 0,-1-2 1 0 0,13-7-513 0 0,-58 17 42 0 0,-2 2-50 0 0,0-1 0 0 0,1 0 1 0 0,-1-1-1 0 0,1 1 0 0 0,-1-1 1 0 0,0 0-1 0 0,0-1 0 0 0,0 1 1 0 0,0-1-1 0 0,0 0 0 0 0,-1 0 1 0 0,1 0-1 0 0,-1 0 0 0 0,0-1 0 0 0,0 0 1 0 0,0 0-1 0 0,-1 0 0 0 0,1-1 1 0 0,0 0 7 0 0,-7 2-27 0 0,0-1 0 0 0,0 0 0 0 0,0 1 0 0 0,-1 0 0 0 0,1 0 0 0 0,-1 0-1 0 0,1 0 1 0 0,-1 0 0 0 0,0 1 0 0 0,0 0 0 0 0,-1-1 0 0 0,1 2 0 0 0,0-1 0 0 0,-1 0 0 0 0,1 1 0 0 0,-1 0 0 0 0,1 0 0 0 0,-1 0 0 0 0,1 1 0 0 0,-3-1 27 0 0,-7-3 25 0 0,0 1-1 0 0,0 1 1 0 0,-1 0 0 0 0,1 1-1 0 0,-1 1 1 0 0,1 0 0 0 0,-1 0-1 0 0,1 2 1 0 0,0 0-1 0 0,-1 0 1 0 0,1 2 0 0 0,0-1-1 0 0,1 2 1 0 0,-1 0 0 0 0,1 1-1 0 0,0 0 1 0 0,0 1 0 0 0,0 0-1 0 0,1 1 1 0 0,0 0 0 0 0,1 1-1 0 0,0 0 1 0 0,0 1 0 0 0,1 1-1 0 0,0-1 1 0 0,1 2-1 0 0,1-1 1 0 0,-5 8-25 0 0,11-15 17 0 0,1 1 0 0 0,0-1-1 0 0,0 1 1 0 0,0-1 0 0 0,1 1 0 0 0,-1-1-1 0 0,1 1 1 0 0,0 0 0 0 0,0-1 0 0 0,1 1-1 0 0,-1-1 1 0 0,1 1 0 0 0,0-1 0 0 0,1 0-1 0 0,-1 1 1 0 0,1-1 0 0 0,-1 0 0 0 0,1 0-1 0 0,1 0 1 0 0,-1 0 0 0 0,0 0 0 0 0,1 0-1 0 0,0 0 1 0 0,0-1 0 0 0,0 0 0 0 0,0 1-1 0 0,1-1 1 0 0,-1-1 0 0 0,1 1 0 0 0,0 0-1 0 0,0-1 1 0 0,0 0 0 0 0,0 0 0 0 0,2 1-17 0 0,156 42-253 0 0,30-54-1917 0 0,-56-30-1621 0 0,-99 19 2499 0 0</inkml:trace>
  <inkml:trace contextRef="#ctx0" brushRef="#br0" timeOffset="61217.743">9166 4744 948 0 0,'12'23'4905'0'0,"4"143"-2804"0"0,-17-139-1872 0 0,2 1 1 0 0,1-1-1 0 0,2 0 1 0 0,0 0 0 0 0,2 0-1 0 0,0 0 1 0 0,2-1 0 0 0,1 0-1 0 0,5 6-229 0 0,-12-26-34 0 0,1-1 0 0 0,0 0 0 0 0,0 1 1 0 0,0-1-1 0 0,1-1 0 0 0,0 1 0 0 0,0 0 0 0 0,0-1 0 0 0,1 0 0 0 0,-1 0 0 0 0,1 0 0 0 0,0-1 0 0 0,0 0 0 0 0,0 0 0 0 0,0 0 0 0 0,1 0 0 0 0,-1-1 0 0 0,1 0 1 0 0,1 1 33 0 0,33-36-3942 0 0,-30-10 1299 0 0,-10 18 1396 0 0</inkml:trace>
  <inkml:trace contextRef="#ctx0" brushRef="#br0" timeOffset="61501.67">8998 4960 1684 0 0,'-3'0'1064'0'0,"3"2"-144"0"0,0-2-152 0 0,3 1 0 0 0,2-1-107 0 0,3 2-89 0 0,19-1-28 0 0,-11-1-72 0 0,10 0-76 0 0,6 0-188 0 0,6 0-140 0 0,4 0-260 0 0,-2 0 20 0 0,1 0-1084 0 0,42-10 91 0 0,-44 5 89 0 0,-2 1-212 0 0,-2-1 24 0 0</inkml:trace>
  <inkml:trace contextRef="#ctx0" brushRef="#br0" timeOffset="61782.06">9742 5425 1228 0 0,'11'8'4003'0'0,"22"-8"-3363"0"0,-33 0-486 0 0,218-11 2111 0 0,-37-4-1951 0 0,99-17-5819 0 0,-248 24 4242 0 0</inkml:trace>
  <inkml:trace contextRef="#ctx0" brushRef="#br0" timeOffset="62029.838">10281 5143 1080 0 0,'-7'5'263'0'0,"-1"0"0"0"0,1 1-1 0 0,0 0 1 0 0,1 0 0 0 0,0 0 0 0 0,-1 1-1 0 0,2 0 1 0 0,-1 0 0 0 0,1 0 0 0 0,0 1 0 0 0,1 0-1 0 0,0 0 1 0 0,0 0 0 0 0,1 0 0 0 0,0 1-1 0 0,0 0 1 0 0,1-1 0 0 0,0 1 0 0 0,0 0 0 0 0,1 0-1 0 0,1 0 1 0 0,-1 0 0 0 0,1 0 0 0 0,1 0-1 0 0,1 8-262 0 0,75 198 450 0 0,12-88-5297 0 0,-73-110 3539 0 0</inkml:trace>
  <inkml:trace contextRef="#ctx0" brushRef="#br0" timeOffset="59837.419">7307 5890 836 0 0,'-29'-4'363'0'0,"0"1"-1"0"0,-1 2 1 0 0,1 0-1 0 0,0 2 0 0 0,-1 1 1 0 0,1 2-1 0 0,0 1 1 0 0,1 1-1 0 0,-1 1 1 0 0,1 1-1 0 0,1 2 1 0 0,-23 11-363 0 0,46-19 83 0 0,0 0 1 0 0,-1 0-1 0 0,1 0 1 0 0,0 1 0 0 0,0-1-1 0 0,0 1 1 0 0,1 0-1 0 0,-1 1 1 0 0,1-1-1 0 0,-1 1 1 0 0,1-1 0 0 0,0 1-1 0 0,0 0 1 0 0,1 0-1 0 0,-1 0 1 0 0,1 1-1 0 0,0-1 1 0 0,0 0 0 0 0,1 1-1 0 0,-1-1 1 0 0,1 1-1 0 0,0 0 1 0 0,0 0-1 0 0,0 1-83 0 0,3-2 2 0 0,0 0-1 0 0,0-1 0 0 0,1 1 0 0 0,0 0 0 0 0,-1-1 0 0 0,1 0 1 0 0,0 0-1 0 0,1 1 0 0 0,-1-2 0 0 0,0 1 0 0 0,1 0 1 0 0,0-1-1 0 0,-1 0 0 0 0,1 0 0 0 0,0 0 0 0 0,0 0 0 0 0,1 0 1 0 0,-1-1-1 0 0,0 0 0 0 0,0 0 0 0 0,1 0 0 0 0,-1 0 1 0 0,0-1-1 0 0,1 0 0 0 0,-1 0 0 0 0,1 0 0 0 0,0 0-1 0 0,86-2-4463 0 0,-46-11 3235 0 0</inkml:trace>
  <inkml:trace contextRef="#ctx0" brushRef="#br0" timeOffset="60181.478">7254 5989 1100 0 0,'-8'24'657'0'0,"-1"0"-1"0"0,0-1 1 0 0,-2 0-1 0 0,-1-1 0 0 0,0 0 1 0 0,-2-1-1 0 0,-8 9-656 0 0,-63 122 2763 0 0,84-151-2725 0 0,0 1-1 0 0,0-1 0 0 0,0 1 1 0 0,0-1-1 0 0,1 1 1 0 0,-1-1-1 0 0,0 1 1 0 0,1 0-1 0 0,-1-1 1 0 0,1 1-1 0 0,-1 0 0 0 0,1-1 1 0 0,0 1-1 0 0,0 0 1 0 0,0 0-1 0 0,0 0 1 0 0,0-1-1 0 0,0 1 1 0 0,0 0-1 0 0,1 0 0 0 0,-1-1 1 0 0,0 1-1 0 0,1 0 1 0 0,0-1-1 0 0,-1 1 1 0 0,1-1-1 0 0,0 1 1 0 0,0 0-1 0 0,0-1 0 0 0,0 0 1 0 0,0 1-1 0 0,0-1 1 0 0,0 0-1 0 0,1 1 1 0 0,-1-1-1 0 0,0 0 1 0 0,1 0-1 0 0,-1 0 1 0 0,1 0-1 0 0,-1 0 0 0 0,1 0 1 0 0,0-1-1 0 0,-1 1 1 0 0,1-1-1 0 0,0 1 1 0 0,-1-1-1 0 0,1 1 1 0 0,0-1-1 0 0,-1 0 0 0 0,1 0 1 0 0,0 0-1 0 0,0 0 1 0 0,0 0-1 0 0,-1 0 1 0 0,1 0-1 0 0,0-1 1 0 0,0 1-1 0 0,-1 0 0 0 0,1-1 1 0 0,0 0-1 0 0,-1 1-37 0 0,7-1-22 0 0,-1-1-1 0 0,0 1 1 0 0,0-1-1 0 0,0 0 1 0 0,0-1-1 0 0,0 0 1 0 0,0 0-1 0 0,-1 0 1 0 0,0-1-1 0 0,1 0 1 0 0,-1 0-1 0 0,-1-1 1 0 0,1 1-1 0 0,-1-1 1 0 0,1-1-1 0 0,-1 1 1 0 0,-1-1-1 0 0,1 1 1 0 0,-1-1-1 0 0,0-1 1 0 0,-1 1-1 0 0,1-1 1 0 0,-1 1-1 0 0,0-1 1 0 0,-1 0-1 0 0,0 0 1 0 0,0 0-1 0 0,0 0 1 0 0,-1-1 22 0 0,-2 2-107 0 0,-1 1-1 0 0,0-1 1 0 0,0 1 0 0 0,0 0 0 0 0,0 0 0 0 0,-1 0 0 0 0,0 0 0 0 0,0 0 0 0 0,-1 0 0 0 0,1 1 0 0 0,-1 0 0 0 0,0-1 0 0 0,0 1 0 0 0,0 1 0 0 0,-1-1 0 0 0,1 1-1 0 0,-1-1 1 0 0,0 1 0 0 0,0 1 0 0 0,0-1 0 0 0,0 1 0 0 0,-1 0 0 0 0,1 0 0 0 0,-1 0 0 0 0,1 1 0 0 0,-1 0 0 0 0,0 0 0 0 0,1 0 107 0 0,-49-21-3930 0 0,47 17 2592 0 0</inkml:trace>
  <inkml:trace contextRef="#ctx0" brushRef="#br0" timeOffset="64051.264">11974 4536 1120 0 0,'0'0'349'0'0,"0"0"5"0"0,0 0-18 0 0,0 0-67 0 0,0 0-67 0 0,0 0-28 0 0,0 0-16 0 0,0 0-12 0 0,0 0-68 0 0,0 0-13 0 0,0 0 66 0 0,-1-18 105 0 0,-17 26-38 0 0,1 2 1 0 0,1-1-1 0 0,0 2 0 0 0,0 0 0 0 0,1 1 0 0 0,1 1 0 0 0,0 0 0 0 0,1 1 0 0 0,0 0 0 0 0,1 1 1 0 0,0 0-1 0 0,2 1 0 0 0,0 1 0 0 0,0-1 0 0 0,2 1 0 0 0,0 1 0 0 0,1 0 0 0 0,0 0 0 0 0,2 0 1 0 0,0 1-1 0 0,1 0 0 0 0,-1 19-198 0 0,9-28 62 0 0,0 0 0 0 0,0-1 0 0 0,1 1 0 0 0,0-1 0 0 0,1 0 0 0 0,0 0 0 0 0,1 0 1 0 0,-1-1-1 0 0,2 0 0 0 0,-1 0 0 0 0,1-1 0 0 0,0 0 0 0 0,1-1 0 0 0,-1 1 0 0 0,1-2 0 0 0,1 1 1 0 0,-1-1-1 0 0,1-1 0 0 0,0 1 0 0 0,0-2 0 0 0,0 1 0 0 0,0-1 0 0 0,1-1 0 0 0,-1 0 0 0 0,1-1 1 0 0,8 1-63 0 0,-10 1-38 0 0,0 0-1 0 0,0-1 1 0 0,0 1 0 0 0,0-2 0 0 0,0 0 0 0 0,1 0 0 0 0,-1 0 0 0 0,0-1 0 0 0,1 0 0 0 0,-1-1 0 0 0,0 0 0 0 0,1-1 0 0 0,-1 0 0 0 0,0 0 0 0 0,0-1 0 0 0,0 0 0 0 0,-1-1 0 0 0,1 0 0 0 0,-1 0 0 0 0,0-1 0 0 0,0 0 38 0 0,-8 2-83 0 0,-1-1 1 0 0,0 0-1 0 0,0 1 1 0 0,0-1-1 0 0,-1 1 1 0 0,1-1 0 0 0,-1 1-1 0 0,0-1 1 0 0,1 1-1 0 0,-2 0 1 0 0,1 0-1 0 0,0 0 1 0 0,-1 0-1 0 0,1 0 1 0 0,-1 1-1 0 0,0-1 1 0 0,0 1-1 0 0,0 0 1 0 0,0 0 0 0 0,0 0-1 0 0,0 0 1 0 0,-1 0-1 0 0,1 1 1 0 0,-1-1-1 0 0,1 1 1 0 0,-1 0-1 0 0,0 0 1 0 0,1 0-1 0 0,-1 1 1 0 0,0-1-1 0 0,-3 1 83 0 0,6 0-17 0 0,-169-42-2586 0 0,135 37 1499 0 0</inkml:trace>
  <inkml:trace contextRef="#ctx0" brushRef="#br0" timeOffset="65893.468">13014 5211 1532 0 0,'14'4'4501'0'0,"21"-4"-4440"0"0,-31 0 338 0 0,263-35 1486 0 0,-234 26-1752 0 0,-20 7-150 0 0,1-1 1 0 0,0 0 0 0 0,-1-1-1 0 0,1-1 1 0 0,-1 0 0 0 0,0-1-1 0 0,-1 0 1 0 0,0-1 0 0 0,0-1-1 0 0,11-8 17 0 0,-23 14-19 0 0,0 1-1 0 0,0-1 0 0 0,0 0 1 0 0,0 0-1 0 0,-1 0 0 0 0,1 0 0 0 0,-1 0 1 0 0,1 0-1 0 0,-1 1 0 0 0,1-1 0 0 0,-1 0 1 0 0,0 0-1 0 0,0 1 0 0 0,0-1 1 0 0,0 1-1 0 0,0-1 0 0 0,0 0 0 0 0,-1 1 1 0 0,1 0-1 0 0,0-1 0 0 0,-1 1 1 0 0,1 0-1 0 0,-1 0 0 0 0,1 0 0 0 0,-1 0 1 0 0,0 0-1 0 0,1 0 0 0 0,-1 0 0 0 0,0 1 1 0 0,0-1-1 0 0,0 1 0 0 0,0-1 1 0 0,1 1-1 0 0,-1-1 0 0 0,0 1 0 0 0,0 0 1 0 0,0 0-1 0 0,0 0 0 0 0,0 0 1 0 0,0 1-1 0 0,0-1 0 0 0,1 0 0 0 0,-3 1 20 0 0,-23-4 34 0 0,0 0 0 0 0,0 2 0 0 0,0 1-1 0 0,0 2 1 0 0,0 0 0 0 0,0 2 0 0 0,0 1 0 0 0,0 1-1 0 0,-6 3-33 0 0,22-7 69 0 0,0 0-1 0 0,0 1 1 0 0,1 1-1 0 0,0 0 1 0 0,-1 0 0 0 0,1 1-1 0 0,1 0 1 0 0,-1 0-1 0 0,1 1 1 0 0,0 1-1 0 0,0 0 1 0 0,1 0-1 0 0,-1 0 1 0 0,2 1-1 0 0,-1 1 1 0 0,1-1-1 0 0,0 1 1 0 0,1 0-1 0 0,0 0 1 0 0,1 1-1 0 0,0 0 1 0 0,0 0 0 0 0,-2 8-69 0 0,7-11 37 0 0,0-1 0 0 0,0 1 0 0 0,0 0 0 0 0,1 0 1 0 0,0 0-1 0 0,1 0 0 0 0,-1 0 0 0 0,1-1 0 0 0,0 1 1 0 0,1-1-1 0 0,0 1 0 0 0,0-1 0 0 0,0 0 0 0 0,1 0 1 0 0,0 0-1 0 0,0-1 0 0 0,0 1 0 0 0,1-1 1 0 0,-1 0-1 0 0,2 0 0 0 0,-1-1 0 0 0,0 0 0 0 0,1 0 1 0 0,0 0-1 0 0,-1 0 0 0 0,2-1 0 0 0,-1 0 0 0 0,0 0 1 0 0,1 0-1 0 0,0-1-37 0 0,211 48-544 0 0,-197-48 19 0 0,0 0-1 0 0,0-2 1 0 0,0 0 0 0 0,0-1-1 0 0,1-1 1 0 0,-1-1 0 0 0,-1-1-1 0 0,1-1 1 0 0,-1-1-1 0 0,0-1 1 0 0,0 0 0 0 0,0-2-1 0 0,-1 0 1 0 0,10-7 525 0 0,3-8-1249 0 0</inkml:trace>
  <inkml:trace contextRef="#ctx0" brushRef="#br0" timeOffset="67274.672">14666 4957 1196 0 0,'3'11'4203'0'0,"50"-1"-2824"0"0,268-25 633 0 0,-106-23-6302 0 0,-177 28 3030 0 0,-6-3 108 0 0</inkml:trace>
  <inkml:trace contextRef="#ctx0" brushRef="#br0" timeOffset="67555.314">15101 4635 1956 0 0,'-44'29'6270'0'0,"32"52"-4584"0"0,60 110-1477 0 0,12-3-7077 0 0,-59-173 5611 0 0</inkml:trace>
  <inkml:trace contextRef="#ctx0" brushRef="#br0" timeOffset="66406.24">13358 4537 1380 0 0,'0'0'74'0'0,"-1"0"-1"0"0,1 0 1 0 0,-1 0 0 0 0,1 0-1 0 0,-1 0 1 0 0,1 0-1 0 0,-1 0 1 0 0,1-1 0 0 0,-1 1-1 0 0,1 0 1 0 0,-1 0 0 0 0,1 0-1 0 0,-1-1 1 0 0,1 1-1 0 0,-1 0 1 0 0,1-1 0 0 0,-1 1-1 0 0,1 0 1 0 0,0-1 0 0 0,-1 1-1 0 0,1-1 1 0 0,0 1-1 0 0,-1-1 1 0 0,1 1 0 0 0,0 0-1 0 0,0-1 1 0 0,-1 1 0 0 0,1-1-1 0 0,0 1 1 0 0,0-1-1 0 0,0 0 1 0 0,0 1 0 0 0,0-1-1 0 0,0 1 1 0 0,0-1-1 0 0,0 1 1 0 0,0-1 0 0 0,0 1-1 0 0,0-1 1 0 0,0 1 0 0 0,0-1-1 0 0,0 1 1 0 0,0-1-1 0 0,0 1 1 0 0,1-1 0 0 0,-1 1-1 0 0,0-1 1 0 0,0 1 0 0 0,1-1-1 0 0,-1 1 1 0 0,0-1-1 0 0,1 1 1 0 0,-1-1 0 0 0,0 1-1 0 0,1 0 1 0 0,-1-1 0 0 0,0 1-1 0 0,1 0 1 0 0,-1-1-1 0 0,1 1 1 0 0,-1 0 0 0 0,1 0-1 0 0,-1-1 1 0 0,1 1-1 0 0,-1 0 1 0 0,1 0 0 0 0,-1 0-1 0 0,1 0 1 0 0,-1 0 0 0 0,1 0-74 0 0,45-2 965 0 0,-39 4-923 0 0,0 0 0 0 0,0 1 0 0 0,0 0 0 0 0,-1 0 0 0 0,1 0 0 0 0,-1 1 0 0 0,0 0 0 0 0,0 0 0 0 0,0 0 1 0 0,-1 1-1 0 0,0 0 0 0 0,0 0 0 0 0,0 0 0 0 0,0 1 0 0 0,-1 0 0 0 0,0 0 0 0 0,0 0 0 0 0,0 0 0 0 0,-1 1 0 0 0,0-1 0 0 0,0 1 1 0 0,-1 0-1 0 0,0 0 0 0 0,0 0 0 0 0,0 0 0 0 0,-1 0 0 0 0,0 0 0 0 0,-1 0 0 0 0,1 0 0 0 0,-2 1 0 0 0,1-1 0 0 0,-1 0 0 0 0,0 0 1 0 0,0 0-1 0 0,-1 0 0 0 0,1 0 0 0 0,-2 0 0 0 0,1 0 0 0 0,-1 0 0 0 0,0-1 0 0 0,-2 4-42 0 0,-40 61 990 0 0,79-74-1297 0 0,-4-4-597 0 0,0-2 1 0 0,-1-1-1 0 0,0-1 1 0 0,-1-2-1 0 0,0-1 1 0 0,-1-1-1 0 0,0-1 1 0 0,20-18 903 0 0,-19 7-1263 0 0</inkml:trace>
  <inkml:trace contextRef="#ctx0" brushRef="#br0" timeOffset="66714.828">14002 4246 876 0 0,'-1'56'2568'0'0,"-1"-21"-1972"0"0,1 0-1 0 0,2 0 0 0 0,1-1 0 0 0,2 1 0 0 0,1 0 0 0 0,2-1 0 0 0,1 0 1 0 0,2 0-1 0 0,11 25-595 0 0,-17-51 73 0 0,1-1 0 0 0,-1 0-1 0 0,2 0 1 0 0,-1 0 0 0 0,1 0 0 0 0,0-1 0 0 0,0 0 0 0 0,1 0 0 0 0,-1-1 0 0 0,1 0-1 0 0,1 0 1 0 0,-1 0 0 0 0,1-1 0 0 0,-1 0 0 0 0,6 1-73 0 0,-10-4-118 0 0,0 0-1 0 0,0 0 1 0 0,0-1 0 0 0,0 1-1 0 0,1-1 1 0 0,-1 1 0 0 0,0-1-1 0 0,0 0 1 0 0,0 0 0 0 0,1-1-1 0 0,-1 1 1 0 0,0-1 0 0 0,0 1-1 0 0,0-1 1 0 0,0 0 0 0 0,1 0-1 0 0,-1 0 1 0 0,-1-1 0 0 0,1 1 0 0 0,0-1-1 0 0,0 0 1 0 0,-1 1 0 0 0,1-1-1 0 0,0-1 1 0 0,-1 1 0 0 0,0 0-1 0 0,2-3 119 0 0,6-50-3919 0 0,-22 21 2499 0 0</inkml:trace>
  <inkml:trace contextRef="#ctx0" brushRef="#br0" timeOffset="66962.581">13797 4473 1280 0 0,'9'16'7117'0'0,"63"-14"-7001"0"0,-62-2 506 0 0,275-22-3683 0 0,-189 6 259 0 0,-51 7 1558 0 0</inkml:trace>
  <inkml:trace contextRef="#ctx0" brushRef="#br0" timeOffset="64438.705">11481 5385 2620 0 0,'17'1'2332'0'0,"605"-85"2218"0"0,-242 48-6017 0 0,-331 32 707 0 0,21-1-3806 0 0,-65 5 3325 0 0</inkml:trace>
  <inkml:trace contextRef="#ctx0" brushRef="#br0" timeOffset="65085.725">11921 5799 1428 0 0,'-109'7'4239'0'0,"103"-6"-4142"0"0,0-2 0 0 0,0 1 0 0 0,0-1 0 0 0,0 1 0 0 0,0-2 0 0 0,0 1 0 0 0,0-1 0 0 0,0 0 0 0 0,0 0 0 0 0,1 0 0 0 0,-1-1 0 0 0,1 0 0 0 0,-1 0 0 0 0,1-1 0 0 0,0 1 0 0 0,1-1 0 0 0,-1 0 0 0 0,1 0 0 0 0,-1-1 0 0 0,1 1 0 0 0,0-1 0 0 0,1 0 0 0 0,-1 0 0 0 0,1 0 0 0 0,0-1 0 0 0,0 1 0 0 0,1-1 0 0 0,0 0 0 0 0,0 1 0 0 0,0-1 0 0 0,0-2-97 0 0,3-2 55 0 0,1 0 0 0 0,0 0-1 0 0,0 0 1 0 0,1 1 0 0 0,0-1-1 0 0,1 1 1 0 0,0 0 0 0 0,0 0 0 0 0,1 0-1 0 0,0 1 1 0 0,1-1 0 0 0,0 1-1 0 0,0 0 1 0 0,1 1 0 0 0,0 0 0 0 0,0 0-1 0 0,0 0 1 0 0,1 1 0 0 0,0 0-1 0 0,1 0 1 0 0,-1 1 0 0 0,1 0 0 0 0,0 1-1 0 0,0 0 1 0 0,1 0 0 0 0,-1 1-1 0 0,1 0 1 0 0,-1 1 0 0 0,1 0 0 0 0,0 0-1 0 0,0 1 1 0 0,7 0-55 0 0,-13 2 6 0 0,1-1 0 0 0,-1 0 0 0 0,0 1 0 0 0,0 0 0 0 0,0 0 0 0 0,0 0 1 0 0,1 1-1 0 0,-1-1 0 0 0,-1 1 0 0 0,1 0 0 0 0,0 0 0 0 0,0 0 0 0 0,-1 1 0 0 0,1-1 0 0 0,-1 1 0 0 0,0 0 0 0 0,0 0 1 0 0,0 0-1 0 0,0 0 0 0 0,0 0 0 0 0,-1 1 0 0 0,1 0 0 0 0,-1-1 0 0 0,0 1 0 0 0,0 0 0 0 0,-1 0 0 0 0,1 0 0 0 0,-1 0 1 0 0,0 0-1 0 0,0 0 0 0 0,0 0 0 0 0,0 1 0 0 0,-1 2-6 0 0,-11 137 153 0 0,-164 109 858 0 0,195-246-918 0 0,-6-9-128 0 0,-1 0 1 0 0,1-1-1 0 0,-1-1 0 0 0,0 0 0 0 0,0-1 0 0 0,0 0 1 0 0,-1-1-1 0 0,1 0 0 0 0,-1-1 0 0 0,-1-1 1 0 0,1 1-1 0 0,-1-2 0 0 0,2-3 35 0 0,34-46-507 0 0,-86 21 39 0 0,-175-7-1027 0 0,223 7-4245 0 0,11 22 4491 0 0</inkml:trace>
  <inkml:trace contextRef="#ctx0" brushRef="#br0" timeOffset="71817.56">18863 3970 1312 0 0,'11'15'4178'0'0,"-7"31"-3585"0"0,-3-36-213 0 0,2 118 1112 0 0,-5-108-1357 0 0,0 0-1 0 0,2 0 0 0 0,0 0 0 0 0,1 0 1 0 0,1 0-1 0 0,0 0 0 0 0,2-1 0 0 0,0 1 1 0 0,2-1-1 0 0,0 0 0 0 0,1 0 1 0 0,1-1-1 0 0,0 0 0 0 0,2 0 0 0 0,0-1 1 0 0,7 10-135 0 0,-15-25-147 0 0,0 0 0 0 0,0 1 0 0 0,1-1 0 0 0,-1 0 0 0 0,0 0 0 0 0,1 0 0 0 0,0-1 1 0 0,-1 1-1 0 0,1-1 0 0 0,0 1 0 0 0,0-1 0 0 0,0 0 0 0 0,0 0 0 0 0,0 0 0 0 0,0 0 1 0 0,0-1-1 0 0,0 1 0 0 0,0-1 0 0 0,0 0 0 0 0,0 1 0 0 0,0-2 0 0 0,0 1 0 0 0,0 0 1 0 0,0-1-1 0 0,1 1 0 0 0,-1-1 0 0 0,0 0 0 0 0,0 0 0 0 0,-1 0 0 0 0,1 0 0 0 0,0-1 0 0 0,0 1 1 0 0,-1-1-1 0 0,1 1 0 0 0,0-1 0 0 0,-1 0 0 0 0,0 0 0 0 0,1 0 0 0 0,-1-1 0 0 0,0 1 1 0 0,0 0-1 0 0,0-1 0 0 0,-1 0 0 0 0,1 1 0 0 0,0-1 0 0 0,-1 0 0 0 0,1-2 147 0 0,-1-11-1268 0 0</inkml:trace>
  <inkml:trace contextRef="#ctx0" brushRef="#br0" timeOffset="72083.27">18712 4347 2116 0 0,'18'-3'6717'0'0,"20"0"-4947"0"0,28-4-1673 0 0,73-13-885 0 0,83-18-5598 0 0,-188 29 4992 0 0</inkml:trace>
  <inkml:trace contextRef="#ctx0" brushRef="#br0" timeOffset="69000.339">16363 4218 964 0 0,'0'0'206'0'0,"0"0"27"0"0,0 0-37 0 0,0 0 2 0 0,1-11-1 0 0,-5 5 1038 0 0,5 6-1201 0 0,-1 0 1 0 0,1 0-1 0 0,-1 0 0 0 0,1-1 0 0 0,-1 1 1 0 0,0 0-1 0 0,1 0 0 0 0,-1-1 0 0 0,0 1 1 0 0,1 0-1 0 0,-1-1 0 0 0,0 1 0 0 0,1 0 1 0 0,-1-1-1 0 0,0 1 0 0 0,1 0 1 0 0,-1-1-1 0 0,0 1 0 0 0,0-1 0 0 0,0 1 1 0 0,1-1-1 0 0,-1 1 0 0 0,0 0 0 0 0,0-1 1 0 0,0 1-1 0 0,0-1 0 0 0,0 1 1 0 0,0-1-1 0 0,0 1 0 0 0,0-1 0 0 0,0 1 1 0 0,0-1-1 0 0,0 1 0 0 0,0-1 0 0 0,0 1 1 0 0,0 0-1 0 0,-1-1 0 0 0,1 1 0 0 0,0-1 1 0 0,0 1-1 0 0,0-1 0 0 0,-1 1 1 0 0,1 0-1 0 0,0-1 0 0 0,-1 1 0 0 0,1 0 1 0 0,0-1-1 0 0,-1 1 0 0 0,1 0 0 0 0,0-1 1 0 0,-1 1-1 0 0,1 0 0 0 0,0 0 1 0 0,-1-1-1 0 0,1 1 0 0 0,-1 0 0 0 0,1 0 1 0 0,-1 0-1 0 0,1 0 0 0 0,-1 0 0 0 0,1-1 1 0 0,0 1-1 0 0,-1 0 0 0 0,1 0 1 0 0,-1 0-35 0 0,45-25 65 0 0,-16 17 21 0 0,-1 2 0 0 0,0 0 1 0 0,1 2-1 0 0,0 2 0 0 0,0 0 0 0 0,0 2 1 0 0,0 1-1 0 0,0 1 0 0 0,0 1 1 0 0,2 2-87 0 0,-27-4-1 0 0,0-1 1 0 0,0 1-1 0 0,-1 0 1 0 0,1 0 0 0 0,0 0-1 0 0,-1 1 1 0 0,1-1-1 0 0,-1 1 1 0 0,1-1 0 0 0,-1 1-1 0 0,0 0 1 0 0,0 0-1 0 0,0 0 1 0 0,0 0 0 0 0,0 0-1 0 0,0 0 1 0 0,0 1-1 0 0,-1-1 1 0 0,1 1 0 0 0,-1-1-1 0 0,0 1 1 0 0,0 0-1 0 0,0-1 1 0 0,0 1 0 0 0,0 0-1 0 0,0 0 1 0 0,-1-1-1 0 0,0 1 1 0 0,1 0 0 0 0,-1 0-1 0 0,0 0 1 0 0,0 0-1 0 0,0 0 1 0 0,-1 0 0 0 0,1-1-1 0 0,-1 1 1 0 0,0 0-1 0 0,1 0 1 0 0,-1-1 0 0 0,0 1-1 0 0,-1 0 1 0 0,1 0 0 0 0,-72 95-87 0 0,-27-26 327 0 0,146-59 40 0 0,-25-14-245 0 0,0 1 1 0 0,0 2-1 0 0,0 0 1 0 0,0 1-1 0 0,-1 1 1 0 0,0 1-1 0 0,0 0 1 0 0,0 2-1 0 0,0 0 1 0 0,-1 1-1 0 0,0 2 1 0 0,-1-1-1 0 0,0 2 1 0 0,10 8-36 0 0,-26-17 13 0 0,0 0 0 0 0,0-1 0 0 0,0 1 1 0 0,-1 0-1 0 0,1 0 0 0 0,-1 0 0 0 0,1 0 0 0 0,-1 1 0 0 0,0-1 0 0 0,0 0 0 0 0,0 1 1 0 0,0-1-1 0 0,0 0 0 0 0,-1 1 0 0 0,1-1 0 0 0,-1 1 0 0 0,1-1 0 0 0,-1 1 1 0 0,0-1-1 0 0,0 1 0 0 0,0-1 0 0 0,0 1 0 0 0,-1-1 0 0 0,1 1 0 0 0,-1-1 1 0 0,1 1-1 0 0,-1-1 0 0 0,0 1 0 0 0,0-1 0 0 0,0 0 0 0 0,0 0 0 0 0,0 1 0 0 0,-1-1 1 0 0,1 0-1 0 0,-1 0 0 0 0,1 0 0 0 0,-1 0 0 0 0,0-1 0 0 0,0 1 0 0 0,0 0 1 0 0,0-1-1 0 0,0 1 0 0 0,0-1 0 0 0,0 0 0 0 0,-3 1-13 0 0,-108 53 253 0 0,-82-28-4522 0 0,172-30 2963 0 0,-14-12-1 0 0</inkml:trace>
  <inkml:trace contextRef="#ctx0" brushRef="#br0" timeOffset="69278.553">16163 5016 1844 0 0,'99'5'4005'0'0,"221"-50"-1895"0"0,358-38-2940 0 0,-607 77-2923 0 0,-64 6 2533 0 0</inkml:trace>
  <inkml:trace contextRef="#ctx0" brushRef="#br0" timeOffset="70572.696">17608 4944 1944 0 0,'6'8'4146'0'0,"32"-12"-3443"0"0,24-8 86 0 0,-9 3-537 0 0,0-2-1 0 0,0-2 1 0 0,-1-2 0 0 0,-1-3 0 0 0,10-6-252 0 0,-12-24-894 0 0,-48 47 605 0 0,-6-3 87 0 0,-7-3 193 0 0,-1 0-1 0 0,1 2 1 0 0,-1-1 0 0 0,0 2 0 0 0,0 0-1 0 0,0 0 1 0 0,-1 1 0 0 0,1 1 0 0 0,-1 0-1 0 0,0 1 1 0 0,1 1 0 0 0,-1 0-1 0 0,0 0 1 0 0,-6 2 9 0 0,2-2 127 0 0,2 0-27 0 0,-1 1-1 0 0,0 0 1 0 0,1 1 0 0 0,-1 1 0 0 0,1 1 0 0 0,0 0 0 0 0,0 1-1 0 0,0 0 1 0 0,0 2 0 0 0,1 0 0 0 0,0 0 0 0 0,1 2 0 0 0,0-1-1 0 0,0 2 1 0 0,0 0 0 0 0,1 1 0 0 0,1 0 0 0 0,0 1 0 0 0,0 1-100 0 0,10-10 38 0 0,1 1 0 0 0,-1 0 0 0 0,1 0 0 0 0,0-1 0 0 0,0 1 0 0 0,1 0 0 0 0,-1 0 0 0 0,1 0 0 0 0,-1 0 0 0 0,1 0 1 0 0,1 0-1 0 0,-1 0 0 0 0,0 0 0 0 0,1 0 0 0 0,0 0 0 0 0,0 0 0 0 0,0-1 0 0 0,0 1 0 0 0,1 0 0 0 0,0 0 0 0 0,-1-1 1 0 0,1 1-1 0 0,0-1 0 0 0,1 0 0 0 0,-1 0 0 0 0,1 0 0 0 0,-1 0 0 0 0,1 0 0 0 0,0 0 0 0 0,0 0 0 0 0,0-1 1 0 0,1 0-1 0 0,-1 0 0 0 0,0 0 0 0 0,1 0 0 0 0,2 1-38 0 0,140 59 526 0 0,-114-53-877 0 0,-1-2 1 0 0,1-1-1 0 0,0-1 1 0 0,0-2-1 0 0,1-1 0 0 0,-1-1 1 0 0,0-2-1 0 0,4-2 351 0 0,-10 1-823 0 0,0-2-1 0 0,0 0 1 0 0,-1-2-1 0 0,0 0 1 0 0,0-2-1 0 0,0-1 1 0 0,15-9 823 0 0,-8-4-1266 0 0</inkml:trace>
  <inkml:trace contextRef="#ctx0" brushRef="#br0" timeOffset="71384.307">18066 4062 896 0 0,'0'-1'293'0'0,"0"1"0"0"0,0 0 1 0 0,0-1-1 0 0,0 1 0 0 0,0-1 0 0 0,0 1 0 0 0,0 0 0 0 0,0-1 1 0 0,0 1-1 0 0,0-1 0 0 0,0 1 0 0 0,0 0 0 0 0,-1-1 1 0 0,1 1-1 0 0,0-1 0 0 0,0 1 0 0 0,0 0 0 0 0,-1-1-293 0 0,130-14 731 0 0,-125 16-725 0 0,0 0 0 0 0,-1 0 0 0 0,1 1 0 0 0,0-1-1 0 0,0 1 1 0 0,-1 0 0 0 0,1 0 0 0 0,0 0 0 0 0,-1 0 0 0 0,0 1 0 0 0,0 0 0 0 0,0-1 0 0 0,0 1 0 0 0,0 0-1 0 0,0 0 1 0 0,-1 1 0 0 0,1-1 0 0 0,-1 0 0 0 0,0 1 0 0 0,0-1 0 0 0,0 1 0 0 0,-1 0 0 0 0,1 0 0 0 0,-1 0-1 0 0,0 0 1 0 0,0 0 0 0 0,0 0 0 0 0,-1 0 0 0 0,0 0 0 0 0,1 0 0 0 0,-1 0 0 0 0,0 0 0 0 0,-1 0 0 0 0,1 0 0 0 0,-1 0-1 0 0,0 0 1 0 0,0 0 0 0 0,0 0 0 0 0,-1 0 0 0 0,1 0 0 0 0,-1 0 0 0 0,0-1 0 0 0,0 1 0 0 0,0-1 0 0 0,0 1-1 0 0,-1-1 1 0 0,-1 2-6 0 0,-33 60-96 0 0,40-62 108 0 0,79 43 52 0 0,-75-44-47 0 0,0-1 0 0 0,0 1 0 0 0,-1 0 1 0 0,1 1-1 0 0,-1 0 0 0 0,1 0 0 0 0,-1 0 1 0 0,0 1-1 0 0,0 0 0 0 0,-1 0 1 0 0,1 1-1 0 0,-1-1 0 0 0,0 1 0 0 0,0 0 1 0 0,0 1-1 0 0,-1-1 0 0 0,0 1 0 0 0,0 0 1 0 0,0 0-1 0 0,-1 0 0 0 0,1 0 0 0 0,-2 1 1 0 0,1-1-1 0 0,-1 1 0 0 0,0 0 0 0 0,1 4-17 0 0,-6-4 38 0 0,0-1 0 0 0,-1 1-1 0 0,1 0 1 0 0,-1-1-1 0 0,-1 1 1 0 0,1-1 0 0 0,-1-1-1 0 0,0 1 1 0 0,0 0-1 0 0,-1-1 1 0 0,0 0 0 0 0,0-1-1 0 0,0 1 1 0 0,0-1-1 0 0,-1 0 1 0 0,1-1-1 0 0,-1 1 1 0 0,-1-1-38 0 0,-9 6-131 0 0,0 0 0 0 0,-1-1-1 0 0,0-1 1 0 0,0-1 0 0 0,-1 0-1 0 0,0-2 1 0 0,0 0 0 0 0,0-1 0 0 0,-15 0 131 0 0,33-3-94 0 0,0-1 1 0 0,0 1 0 0 0,0-1 0 0 0,0 1 0 0 0,-1-1-1 0 0,1 1 1 0 0,0-1 0 0 0,0 0 0 0 0,0 0-1 0 0,0 0 1 0 0,1 1 0 0 0,-1-1 0 0 0,0 0 0 0 0,0 0-1 0 0,0 0 1 0 0,1 0 0 0 0,-1-1 0 0 0,0 1 0 0 0,1 0-1 0 0,-1 0 1 0 0,1 0 0 0 0,0 0 0 0 0,-1-1-1 0 0,1 1 1 0 0,0 0 0 0 0,0 0 0 0 0,-1-1 0 0 0,1 1-1 0 0,0 0 1 0 0,0 0 0 0 0,0-1 0 0 0,1 1-1 0 0,-1 0 1 0 0,0 0 0 0 0,0-1 0 0 0,1 1 0 0 0,-1 0-1 0 0,1 0 1 0 0,-1 0 0 0 0,1 0 0 0 0,-1-1 0 0 0,1 1-1 0 0,0 0 1 0 0,0 0 0 0 0,-1 0 0 0 0,1 0-1 0 0,0 0 1 0 0,0 0 93 0 0,11-22-1178 0 0</inkml:trace>
  <inkml:trace contextRef="#ctx0" brushRef="#br0" timeOffset="69713.783">16698 5275 1792 0 0,'-29'-1'442'0'0,"1"1"-1"0"0,0 2 1 0 0,-1 1 0 0 0,1 0-1 0 0,0 3 1 0 0,0 0-1 0 0,1 1 1 0 0,0 2 0 0 0,0 1-1 0 0,1 1 1 0 0,0 1-1 0 0,-17 12-441 0 0,40-23 60 0 0,0 1 0 0 0,1-1 1 0 0,-1 1-1 0 0,1-1 0 0 0,-1 1 0 0 0,1 0 0 0 0,0-1 0 0 0,0 1 0 0 0,0 0 0 0 0,0 1 0 0 0,0-1 0 0 0,0 0 0 0 0,1 0 0 0 0,-1 1 0 0 0,1-1 1 0 0,-1 1-1 0 0,1 0 0 0 0,0-1 0 0 0,0 1 0 0 0,0 0 0 0 0,0 0 0 0 0,1-1 0 0 0,-1 1 0 0 0,1 0 0 0 0,0 0 0 0 0,-1 0 0 0 0,1 0 0 0 0,1 0 0 0 0,-1 1-60 0 0,4 1 11 0 0,0 0-1 0 0,1-1 0 0 0,-1 0 1 0 0,1 1-1 0 0,0-1 0 0 0,0-1 0 0 0,1 1 1 0 0,-1-1-1 0 0,1 0 0 0 0,0 0 1 0 0,-1-1-1 0 0,1 0 0 0 0,0 0 0 0 0,1 0 1 0 0,-1 0-1 0 0,0-1 0 0 0,0 0 0 0 0,1-1 1 0 0,1 1-11 0 0,83 2-2764 0 0,-87-3 2487 0 0,88-19-2522 0 0,-57 5 1414 0 0</inkml:trace>
  <inkml:trace contextRef="#ctx0" brushRef="#br0" timeOffset="70043.112">16747 5350 1312 0 0,'-104'141'4407'0'0,"-11"27"-1159"0"0,113-165-3190 0 0,1 1 0 0 0,0-1 0 0 0,0 0 0 0 0,0 1 0 0 0,1-1 0 0 0,-1 0 0 0 0,1 1 0 0 0,-1-1-1 0 0,1 1 1 0 0,0-1 0 0 0,1 1 0 0 0,-1-1 0 0 0,1 1 0 0 0,-1-1 0 0 0,1 1 0 0 0,0-1 0 0 0,0 0-1 0 0,1 0 1 0 0,-1 1 0 0 0,1-1 0 0 0,-1 0 0 0 0,1 0 0 0 0,0 0 0 0 0,0-1 0 0 0,0 1 0 0 0,1 0-1 0 0,-1-1 1 0 0,1 1 0 0 0,-1-1 0 0 0,1 0 0 0 0,0 0 0 0 0,0 0 0 0 0,0 0 0 0 0,0-1 0 0 0,0 1-1 0 0,0-1 1 0 0,0 0 0 0 0,1 1 0 0 0,-1-1 0 0 0,1 0-58 0 0,152 9 482 0 0,-149-11-485 0 0,-2 1-36 0 0,1 0-1 0 0,0 0 1 0 0,-1 0-1 0 0,1-1 1 0 0,-1 0-1 0 0,1 0 0 0 0,-1-1 1 0 0,1 0-1 0 0,-1 1 1 0 0,0-2-1 0 0,0 1 1 0 0,0-1-1 0 0,0 0 1 0 0,0 0-1 0 0,-1 0 0 0 0,1 0 1 0 0,-1-1-1 0 0,0 0 1 0 0,0 0-1 0 0,0 0 1 0 0,-1 0-1 0 0,1-1 1 0 0,-1 1-1 0 0,0-1 0 0 0,0 0 1 0 0,-1 0-1 0 0,2-2 40 0 0,-7-1-143 0 0,0 1 0 0 0,0 0 0 0 0,0 0-1 0 0,-1 1 1 0 0,0-1 0 0 0,0 1 0 0 0,0-1 0 0 0,-1 1-1 0 0,0 1 1 0 0,0-1 0 0 0,-1 1 0 0 0,1 0-1 0 0,-1 0 1 0 0,-1 0 0 0 0,1 1 0 0 0,0 0 0 0 0,-1 0-1 0 0,-1 0 144 0 0,-7-6-412 0 0,-90-75-4150 0 0,87 60 3188 0 0</inkml:trace>
  <inkml:trace contextRef="#ctx0" brushRef="#br0" timeOffset="77087.611">1975 8855 2732 0 0,'-56'18'4721'0'0,"86"-7"-3275"0"0,236-19 664 0 0,1330-124-788 0 0,-1330 95-4033 0 0,-267 37 2596 0 0,0 0 0 0 0,1 0 0 0 0,-1 0 0 0 0,1 0 0 0 0,-1 0 0 0 0,1 0 0 0 0,-1 0-1 0 0,1 0 1 0 0,-1 0 0 0 0,1 0 0 0 0,-1 0 0 0 0,1 0 0 0 0,-1-1 0 0 0,1 1 0 0 0,-1 0 0 0 0,1 0 0 0 0,-1 0-1 0 0,1-1 1 0 0,-1 1 0 0 0,1 0 0 0 0,-1-1 0 0 0,1 1 0 0 0,0 0 0 0 0,-1-1 0 0 0,1 1 0 0 0,-1-1 0 0 0,1 1 0 0 0,0 0-1 0 0,0-1 1 0 0,-1 1 0 0 0,1-1 0 0 0,0 1 0 0 0,0-1 0 0 0,-1 1 0 0 0,1-1 0 0 0,0 1 0 0 0,0-1 0 0 0,0 1-1 0 0,0-1 1 0 0,0 1 0 0 0,0-1 0 0 0,0 0 0 0 0,0 1 0 0 0,0-1 0 0 0,0 1 0 0 0,0-1 0 0 0,0 1 0 0 0,0-1 0 0 0,0 1-1 0 0,1-1 1 0 0,-1 1 0 0 0,0-1 0 0 0,0 1 0 0 0,1-1 0 0 0,-1 1 0 0 0,0-1 0 0 0,1 1 0 0 0,-1 0 0 0 0,0-1-1 0 0,1 1 1 0 0,-1-1 0 0 0,0 1 0 0 0,1 0 115 0 0,-4-1 429 0 0,-22-7-1635 0 0</inkml:trace>
  <inkml:trace contextRef="#ctx0" brushRef="#br0" timeOffset="79702.149">4999 7490 1460 0 0,'-15'56'5486'0'0,"0"149"-3643"0"0,17 179-210 0 0,-19 750 617 0 0,-33-641-2902 0 0,46-471-1394 0 0,2-32-564 0 0,2-43-1738 0 0,0 44 3866 0 0,0-19-772 0 0</inkml:trace>
  <inkml:trace contextRef="#ctx0" brushRef="#br0" timeOffset="80139.96">5473 8789 1380 0 0,'1'-1'247'0'0,"-1"1"-113"0"0,0 1 0 0 0,0-1 0 0 0,0 1 0 0 0,0 0 0 0 0,0-1 0 0 0,0 1 0 0 0,0-1 0 0 0,0 1 0 0 0,0-1 0 0 0,0 1 0 0 0,0-1 0 0 0,0 1 0 0 0,1-1 0 0 0,-1 1 0 0 0,0-1-1 0 0,0 1 1 0 0,1-1 0 0 0,-1 1 0 0 0,0-1 0 0 0,0 1 0 0 0,1-1 0 0 0,-1 0 0 0 0,0 1 0 0 0,1-1 0 0 0,-1 1 0 0 0,1-1 0 0 0,-1 0 0 0 0,1 1 0 0 0,-1-1 0 0 0,0 0 0 0 0,1 0-1 0 0,-1 1 1 0 0,1-1 0 0 0,-1 0 0 0 0,1 0 0 0 0,-1 0 0 0 0,1 0 0 0 0,-1 0 0 0 0,1 0 0 0 0,0 0 0 0 0,-1 0 0 0 0,1 0 0 0 0,-1 0 0 0 0,1 0 0 0 0,-1 0 0 0 0,1 0-1 0 0,-1 0 1 0 0,1 0 0 0 0,-1 0 0 0 0,1 0 0 0 0,-1-1 0 0 0,1 1-134 0 0,-1 7-87 0 0,-21 321 2693 0 0,22-313-2637 0 0,-1 0 1 0 0,2 0-1 0 0,0 0 1 0 0,1 0-1 0 0,0 0 1 0 0,1-1-1 0 0,1 1 1 0 0,1-1-1 0 0,0 0 0 0 0,0-1 1 0 0,1 1-1 0 0,1-1 1 0 0,0-1-1 0 0,1 1 1 0 0,1-1-1 0 0,-1-1 1 0 0,2 0-1 0 0,10 9 31 0 0,-21-20-119 0 0,0-1 0 0 0,0 1 0 0 0,0 0 0 0 0,-1-1 0 0 0,1 1 0 0 0,0 0 0 0 0,0-1-1 0 0,0 1 1 0 0,0-1 0 0 0,0 1 0 0 0,0 0 0 0 0,0-1 0 0 0,0 1 0 0 0,0-1 0 0 0,0 1 0 0 0,0 0 0 0 0,0-1 0 0 0,0 1 0 0 0,0-1 0 0 0,0 1 0 0 0,0 0 0 0 0,0-1-1 0 0,0 1 1 0 0,1-1 0 0 0,-1 1 0 0 0,0 0 0 0 0,0-1 0 0 0,0 1 0 0 0,1 0 0 0 0,-1-1 0 0 0,0 1 0 0 0,1 0 0 0 0,-1-1 0 0 0,0 1 0 0 0,0 0 0 0 0,1 0 0 0 0,-1-1-1 0 0,1 1 1 0 0,-1 0 0 0 0,0 0 0 0 0,1 0 0 0 0,-1 0 0 0 0,0-1 0 0 0,1 1 0 0 0,-1 0 0 0 0,1 0 0 0 0,-1 0 0 0 0,0 0 0 0 0,1 0 0 0 0,-1 0 0 0 0,1 0 0 0 0,-1 0-1 0 0,1 0 1 0 0,-1 0 0 0 0,0 0 0 0 0,1 1 0 0 0,-1-1 0 0 0,1 0 0 0 0,-1 0 0 0 0,0 0 119 0 0,-6-13-617 0 0,-5-4-595 0 0</inkml:trace>
  <inkml:trace contextRef="#ctx0" brushRef="#br0" timeOffset="80419.305">5278 9131 1964 0 0,'17'-5'8466'0'0,"71"-14"-7512"0"0,28 3-1011 0 0,147-38-8708 0 0,-242 46 7547 0 0</inkml:trace>
  <inkml:trace contextRef="#ctx0" brushRef="#br0" timeOffset="80700.567">6009 9027 1044 0 0,'24'19'7341'0'0,"45"-16"-6549"0"0,-58-4-166 0 0,112 3 655 0 0,20 0-2076 0 0,-48-6-4631 0 0,-89 4 4176 0 0,-8 2 105 0 0</inkml:trace>
  <inkml:trace contextRef="#ctx0" brushRef="#br0" timeOffset="80963.916">6147 9234 1848 0 0,'-10'19'5181'0'0,"25"-11"-3390"0"0,35-9-2918 0 0,57-24-3465 0 0,-79 18 3359 0 0</inkml:trace>
  <inkml:trace contextRef="#ctx0" brushRef="#br0" timeOffset="81443.722">6708 9149 1632 0 0,'-7'3'267'0'0,"-1"0"1"0"0,1 1-1 0 0,0 0 0 0 0,0 1 0 0 0,0-1 0 0 0,1 1 1 0 0,-1 1-1 0 0,1-1 0 0 0,0 1 0 0 0,1 0 0 0 0,-1 0 1 0 0,1 1-1 0 0,1-1 0 0 0,-1 1 0 0 0,1 0 1 0 0,0 1-1 0 0,1-1 0 0 0,0 0 0 0 0,0 1 0 0 0,0 0 1 0 0,1 0-1 0 0,0 0 0 0 0,1 0-267 0 0,1-4 67 0 0,1 0 0 0 0,0 0-1 0 0,0 0 1 0 0,0 0 0 0 0,0 0-1 0 0,1 0 1 0 0,0 0 0 0 0,-1-1 0 0 0,1 1-1 0 0,1 0 1 0 0,-1-1 0 0 0,0 0 0 0 0,1 0-1 0 0,0 0 1 0 0,0 0 0 0 0,0 0-1 0 0,0 0 1 0 0,0-1 0 0 0,0 1 0 0 0,1-1-1 0 0,-1 0 1 0 0,1 0 0 0 0,0 0 0 0 0,0 0-1 0 0,-1-1 1 0 0,1 0 0 0 0,0 0-1 0 0,0 0 1 0 0,4 1-67 0 0,116 13 558 0 0,-114-14-579 0 0,0 0 0 0 0,0 0-1 0 0,0-1 1 0 0,0 0 0 0 0,0-1 0 0 0,0-1 0 0 0,0 1 0 0 0,-1-1 0 0 0,1-1-1 0 0,0 0 1 0 0,-1 0 0 0 0,0-1 0 0 0,1 0 0 0 0,-1-1 0 0 0,-1 1-1 0 0,1-2 1 0 0,-1 1 0 0 0,0-1 0 0 0,0-1 0 0 0,-1 0 0 0 0,0 0-1 0 0,0 0 1 0 0,0-1 0 0 0,-1 1 0 0 0,0-2 0 0 0,-1 1 0 0 0,0-1 0 0 0,0 1-1 0 0,-1-2 1 0 0,0 1 0 0 0,0 0 0 0 0,-1-1 0 0 0,-1 1 0 0 0,2-6 21 0 0,-6 7-97 0 0,1 1 1 0 0,-1 0-1 0 0,0 0 1 0 0,-1 0-1 0 0,0 0 1 0 0,0 0-1 0 0,-1 0 1 0 0,1 1 0 0 0,-1-1-1 0 0,-1 1 1 0 0,1 0-1 0 0,-1 1 1 0 0,0-1-1 0 0,0 1 1 0 0,-1 0 0 0 0,0 0-1 0 0,1 0 1 0 0,-2 1-1 0 0,1 0 1 0 0,0 0-1 0 0,-2 0 97 0 0,-94-39-4678 0 0,76 38 3314 0 0</inkml:trace>
  <inkml:trace contextRef="#ctx0" brushRef="#br0" timeOffset="81912.869">5983 9276 1944 0 0,'10'1'4930'0'0,"34"1"-3657"0"0,1-1-733 0 0,111-4-126 0 0,3-18-4493 0 0,-102-1 1361 0 0,-36 12 1362 0 0</inkml:trace>
  <inkml:trace contextRef="#ctx0" brushRef="#br0" timeOffset="77832.743">2273 9489 1300 0 0,'-8'-1'127'0'0,"-1"1"0"0"0,1-1 0 0 0,0 1-1 0 0,0 0 1 0 0,0 1 0 0 0,0 0 0 0 0,0 1 0 0 0,0-1-1 0 0,0 1 1 0 0,0 1 0 0 0,1-1 0 0 0,-1 2 0 0 0,1-1 0 0 0,-1 1-1 0 0,1 0 1 0 0,0 0 0 0 0,1 1 0 0 0,-1 0 0 0 0,1 0-1 0 0,0 0 1 0 0,0 1 0 0 0,1 0 0 0 0,-1 0 0 0 0,1 1 0 0 0,1-1-1 0 0,-1 1 1 0 0,1 0 0 0 0,0 0 0 0 0,1 1 0 0 0,0-1-1 0 0,0 1 1 0 0,0 0 0 0 0,1-1 0 0 0,0 1 0 0 0,1 0 0 0 0,0 1-1 0 0,0-1 1 0 0,1 6-127 0 0,2-8 55 0 0,0 0 1 0 0,1 0-1 0 0,0 0 0 0 0,0-1 0 0 0,1 1 1 0 0,-1-1-1 0 0,1 0 0 0 0,0 0 0 0 0,1 0 0 0 0,-1 0 1 0 0,1-1-1 0 0,0 1 0 0 0,0-1 0 0 0,1-1 1 0 0,-1 1-1 0 0,1-1 0 0 0,0 0 0 0 0,-1 0 0 0 0,1 0 1 0 0,1-1-1 0 0,-1 0 0 0 0,0 0 0 0 0,3-1-55 0 0,10 1-45 0 0,1-1-1 0 0,0-2 0 0 0,0 0 0 0 0,-1 0 1 0 0,1-2-1 0 0,-1-1 0 0 0,0 0 1 0 0,0-2-1 0 0,0 0 0 0 0,0-1 0 0 0,-1 0 1 0 0,-1-2-1 0 0,1 0 0 0 0,-1-1 1 0 0,-1-1-1 0 0,0 0 0 0 0,0-1 0 0 0,-1-1 1 0 0,-1-1-1 0 0,0 0 0 0 0,-1 0 1 0 0,0-2-1 0 0,-1 1 0 0 0,-1-2 0 0 0,-1 1 1 0 0,0-2-1 0 0,-1 1 0 0 0,4-13 46 0 0,86-253 1426 0 0,-83 230-464 0 0,-47 239-676 0 0,31-162-260 0 0,20 212 344 0 0,-18-226-380 0 0,1-1 0 0 0,0 1 0 0 0,0-1 0 0 0,1 0 0 0 0,0 0 0 0 0,1-1 0 0 0,0 0 0 0 0,0 1 0 0 0,1-1 0 0 0,0-1 0 0 0,0 1 0 0 0,1-1 0 0 0,0 0 1 0 0,0-1-1 0 0,0 0 0 0 0,1 0 0 0 0,0 0 0 0 0,0-1 0 0 0,1 0 0 0 0,0-1 0 0 0,0 0 0 0 0,7 2 10 0 0,-7-4-262 0 0,-1-1-1 0 0,1 0 1 0 0,-1 0-1 0 0,1-1 1 0 0,-1 0-1 0 0,1-1 1 0 0,-1 0-1 0 0,1 0 1 0 0,-1-1-1 0 0,0 0 1 0 0,0 0 0 0 0,0-1-1 0 0,0 0 1 0 0,0 0-1 0 0,0-1 1 0 0,-1 0-1 0 0,1-1 1 0 0,-1 1-1 0 0,0-1 1 0 0,-1-1-1 0 0,1 1 1 0 0,-1-1-1 0 0,0 0 1 0 0,1-3 262 0 0,15-16-1337 0 0</inkml:trace>
  <inkml:trace contextRef="#ctx0" brushRef="#br0" timeOffset="78066.749">3278 9332 1688 0 0,'43'-162'6991'0'0,"-43"160"-6480"0"0,0 2-16 0 0,0 1-457 0 0,0-1 0 0 0,0 1 0 0 0,0-1 0 0 0,0 1 1 0 0,-1-1-1 0 0,1 1 0 0 0,0-1 0 0 0,0 1 0 0 0,0-1 0 0 0,0 1 0 0 0,0-1 0 0 0,-1 1 1 0 0,1-1-1 0 0,0 0 0 0 0,-1 1 0 0 0,1-1 0 0 0,0 1 0 0 0,-1-1 0 0 0,1 0 1 0 0,0 1-1 0 0,-1-1 0 0 0,1 0 0 0 0,0 0 0 0 0,-1 1 0 0 0,1-1 0 0 0,-1 0 0 0 0,1 0 1 0 0,-1 1-1 0 0,1-1 0 0 0,-1 0 0 0 0,1 0 0 0 0,-1 0 0 0 0,1 0 0 0 0,-1 0 0 0 0,1 0 1 0 0,0 0-1 0 0,-1 0 0 0 0,1 0 0 0 0,-1 0 0 0 0,1 0 0 0 0,-1 0 0 0 0,1 0 1 0 0,-1 0-1 0 0,1 0 0 0 0,-1-1 0 0 0,1 1 0 0 0,-1 0 0 0 0,1 0 0 0 0,-1 0 0 0 0,1-1 1 0 0,0 1-1 0 0,-1 0 0 0 0,1-1 0 0 0,-1 1 0 0 0,1 0 0 0 0,0-1-38 0 0,-14 49 236 0 0,24 149 438 0 0,-3-156-756 0 0,-4-25 97 0 0,1 1-566 0 0,0 1 0 0 0,-1-1-1 0 0,-1 1 1 0 0,-1 0 0 0 0,-1 0 0 0 0,0 0 0 0 0,-1 0 0 0 0,-1-1-1 0 0,-1 1 1 0 0,-2 6 551 0 0,-25 0-4273 0 0,20-25 3119 0 0</inkml:trace>
  <inkml:trace contextRef="#ctx0" brushRef="#br0" timeOffset="78226.04">3025 9434 1508 0 0,'8'-35'5002'0'0,"68"-23"-2491"0"0,-44 45-2485 0 0,0 2 0 0 0,1 1 0 0 0,0 2 0 0 0,1 1 0 0 0,-1 2 0 0 0,23-1-26 0 0,128-27-6429 0 0,-153 25 5261 0 0</inkml:trace>
  <inkml:trace contextRef="#ctx0" brushRef="#br0" timeOffset="78966.806">2197 9473 1076 0 0,'0'0'936'0'0,"0"0"-118"0"0,14 2 571 0 0,132-46 886 0 0,69 43-1476 0 0,-81 51-3029 0 0,-87-26 275 0 0,-27-13 671 0 0</inkml:trace>
  <inkml:trace contextRef="#ctx0" brushRef="#br0" timeOffset="74180.291">2426 8136 1248 0 0,'5'-22'1487'0'0,"22"-9"-854"0"0,-29 29-577 0 0,0-1 0 0 0,0 0 0 0 0,0 0 0 0 0,0 1 0 0 0,0 0 0 0 0,-1-1 0 0 0,1 1 0 0 0,-1 0 0 0 0,0 0 0 0 0,1 0 0 0 0,-1 0 0 0 0,0 1 0 0 0,0-1 0 0 0,0 1 0 0 0,0 0 0 0 0,-1-1 0 0 0,1 2 0 0 0,0-1 0 0 0,0 0 0 0 0,-1 1 0 0 0,1-1 0 0 0,0 1 0 0 0,-1 0 0 0 0,1 0 0 0 0,0 0 0 0 0,-1 1 0 0 0,0-1-56 0 0,-19-2 53 0 0,1 1-1 0 0,-1 1 1 0 0,1 1-1 0 0,-1 0 1 0 0,1 2-1 0 0,0 1 0 0 0,0 1 1 0 0,0 0-1 0 0,1 2 1 0 0,-1 1-1 0 0,1 0 0 0 0,1 1 1 0 0,0 2-1 0 0,0 0 1 0 0,1 1-1 0 0,1 1 0 0 0,0 0 1 0 0,0 2-1 0 0,2 0 1 0 0,0 1-1 0 0,0 0 1 0 0,2 1-1 0 0,0 1 0 0 0,1 0 1 0 0,1 1-1 0 0,-3 6-52 0 0,13-20 36 0 0,0 1 0 0 0,1-1-1 0 0,-1 0 1 0 0,1 1 0 0 0,0-1-1 0 0,1 1 1 0 0,-1 0 0 0 0,1-1-1 0 0,0 1 1 0 0,0-1 0 0 0,1 1-1 0 0,0 0 1 0 0,0-1 0 0 0,0 1-1 0 0,0-1 1 0 0,1 0 0 0 0,0 1-1 0 0,0-1 1 0 0,1 0-1 0 0,-1 0 1 0 0,1 0 0 0 0,0-1-1 0 0,1 1 1 0 0,-1-1 0 0 0,1 1-1 0 0,0-1 1 0 0,0 0 0 0 0,0-1-1 0 0,0 1 1 0 0,1-1 0 0 0,-1 1-1 0 0,1-1 1 0 0,0-1 0 0 0,0 1-1 0 0,0-1 1 0 0,0 0 0 0 0,1 0-1 0 0,-1 0 1 0 0,0-1 0 0 0,1 0-1 0 0,-1 0 1 0 0,1 0 0 0 0,0-1-1 0 0,-1 1 1 0 0,5-2-36 0 0,10 2-23 0 0,0-2 1 0 0,-1 0-1 0 0,1-1 0 0 0,-1-1 0 0 0,0-1 1 0 0,1-1-1 0 0,-2-1 0 0 0,1 0 0 0 0,-1-1 1 0 0,0-1-1 0 0,0-1 0 0 0,-1 0 0 0 0,0-2 1 0 0,-1 0-1 0 0,0 0 0 0 0,-1-2 0 0 0,0 0 1 0 0,-1 0-1 0 0,0-2 0 0 0,-1 0 0 0 0,-1 0 1 0 0,0-1-1 0 0,-1 0 0 0 0,-1-1 0 0 0,-1 0 1 0 0,1-4 22 0 0,10-15 176 0 0,-3-1 0 0 0,0 0 1 0 0,-3-1-1 0 0,-1 0 0 0 0,-2-2 1 0 0,-1 1-1 0 0,-3-1 0 0 0,-1 0 1 0 0,-2-1-1 0 0,-1-19-176 0 0,-3 59 12 0 0,0 0-1 0 0,-1 0 1 0 0,1-1-1 0 0,-1 1 1 0 0,1 0-1 0 0,-1 0 1 0 0,0-1-1 0 0,1 1 1 0 0,-1 0-1 0 0,0 0 1 0 0,0 0-1 0 0,0 0 1 0 0,0 0 0 0 0,0 0-1 0 0,0 0 1 0 0,0 1-1 0 0,0-1 1 0 0,0 0-1 0 0,0 0 1 0 0,0 1-1 0 0,-1-1 1 0 0,1 1-1 0 0,0-1 1 0 0,0 1-1 0 0,-1 0 1 0 0,1-1-1 0 0,0 1 1 0 0,-1 0-1 0 0,1 0 1 0 0,0 0-1 0 0,-1 0 1 0 0,1 0 0 0 0,0 0-1 0 0,-1 0 1 0 0,1 0-1 0 0,0 1 1 0 0,-1-1-1 0 0,1 0 1 0 0,0 1-1 0 0,-1-1 1 0 0,1 1-1 0 0,0 0 1 0 0,0-1-1 0 0,0 1 1 0 0,0 0-1 0 0,0 0 1 0 0,0 0-1 0 0,0-1 1 0 0,0 1 0 0 0,0 0-1 0 0,0 0 1 0 0,0 1-12 0 0,-7 13 16 0 0,0 1 1 0 0,1-1-1 0 0,1 1 1 0 0,1 1-1 0 0,0-1 1 0 0,1 1-1 0 0,1 0 1 0 0,0 0 0 0 0,1 0-1 0 0,1 0 1 0 0,1 1-1 0 0,1-1 1 0 0,1 13-17 0 0,-2-5-9 0 0,31 184-414 0 0,69 55-5959 0 0,-91-243 5229 0 0</inkml:trace>
  <inkml:trace contextRef="#ctx0" brushRef="#br0" timeOffset="74551.985">2925 8012 1636 0 0,'1'-1'70'0'0,"0"1"1"0"0,-1-1-1 0 0,1 1 0 0 0,-1-1 0 0 0,1 1 0 0 0,-1-1 0 0 0,0 1 1 0 0,1-1-1 0 0,-1 1 0 0 0,0-1 0 0 0,1 0 0 0 0,-1 1 1 0 0,0-1-1 0 0,0 1 0 0 0,1-1 0 0 0,-1 0 0 0 0,0 1 0 0 0,0-1 1 0 0,0 0-1 0 0,0 0 0 0 0,0 1 0 0 0,0-1 0 0 0,0 0 1 0 0,0 1-1 0 0,0-1 0 0 0,0 0 0 0 0,0 1 0 0 0,-1-1 1 0 0,1 0-1 0 0,0 1 0 0 0,0-1 0 0 0,-1 1 0 0 0,1-1 0 0 0,0 0 1 0 0,-1 1-1 0 0,1-1 0 0 0,-1 1 0 0 0,1-1 0 0 0,-1 1 1 0 0,1-1-1 0 0,-1 1 0 0 0,1-1 0 0 0,-1 1 0 0 0,1 0 0 0 0,-1-1 1 0 0,1 1-1 0 0,-1 0 0 0 0,0-1 0 0 0,1 1 0 0 0,-1 0 1 0 0,0 0-1 0 0,1 0 0 0 0,-1-1 0 0 0,0 1 0 0 0,1 0 0 0 0,-1 0 1 0 0,0 0-1 0 0,1 0 0 0 0,-1 0 0 0 0,0 0 0 0 0,1 0 1 0 0,-1 1-1 0 0,0-1 0 0 0,1 0 0 0 0,-1 0 0 0 0,0 0 1 0 0,1 1-1 0 0,-1-1 0 0 0,0 0-70 0 0,-39 32 757 0 0,29-12-768 0 0,2 0 0 0 0,0 0 0 0 0,0 0 1 0 0,2 1-1 0 0,1 0 0 0 0,1 1 0 0 0,0 0 0 0 0,2-1 0 0 0,0 1 1 0 0,2 0-1 0 0,0 1 0 0 0,1-1 0 0 0,2 0 0 0 0,0 0 0 0 0,1 0 1 0 0,1-1-1 0 0,2 1 0 0 0,0-1 0 0 0,1 0 0 0 0,9 19 11 0 0,-6-13-4337 0 0,-10-27 3083 0 0</inkml:trace>
  <inkml:trace contextRef="#ctx0" brushRef="#br0" timeOffset="75032.672">2825 7916 1436 0 0,'7'-12'834'0'0,"-7"11"-777"0"0,0 0 1 0 0,0 0-1 0 0,0 0 1 0 0,0 0-1 0 0,1 0 0 0 0,-1 0 1 0 0,0 0-1 0 0,0 0 0 0 0,1 0 1 0 0,-1 1-1 0 0,1-1 0 0 0,-1 0 1 0 0,1 0-1 0 0,-1 0 1 0 0,1 0-1 0 0,0 1 0 0 0,-1-1 1 0 0,1 0-1 0 0,0 1 0 0 0,-1-1 1 0 0,1 0-1 0 0,0 1 0 0 0,0-1 1 0 0,0 1-1 0 0,0-1 1 0 0,-1 1-1 0 0,1 0 0 0 0,0-1 1 0 0,0 1-1 0 0,0 0 0 0 0,0 0 1 0 0,0-1-1 0 0,0 1 0 0 0,0 0 1 0 0,0 0-1 0 0,0 0 0 0 0,0 0 1 0 0,0 0-1 0 0,0 1 1 0 0,0-1-1 0 0,0 0 0 0 0,0 0 1 0 0,0 1-1 0 0,0-1 0 0 0,0 0 1 0 0,-1 1-1 0 0,1-1 0 0 0,0 1 1 0 0,0-1-1 0 0,0 1 1 0 0,0-1-1 0 0,-1 1 0 0 0,1 0 1 0 0,0-1-1 0 0,-1 1 0 0 0,1 0 1 0 0,0 0-1 0 0,-1-1 0 0 0,1 1 1 0 0,-1 0-1 0 0,1 0 1 0 0,-1 0-1 0 0,1 0-57 0 0,69 163 775 0 0,-55-112-625 0 0,30 61 450 0 0,-43-113-568 0 0,1 0 1 0 0,-1 0-1 0 0,1 0 0 0 0,-1 0 1 0 0,1 0-1 0 0,-1 0 1 0 0,1-1-1 0 0,-1 1 1 0 0,0-1-1 0 0,1 0 0 0 0,-1 1 1 0 0,0-1-1 0 0,1 0 1 0 0,-1-1-1 0 0,0 1 1 0 0,0 0-1 0 0,0 0 0 0 0,0-1 1 0 0,0 0-1 0 0,0 1 1 0 0,0-1-1 0 0,0 0 1 0 0,-1 0-1 0 0,1 0 0 0 0,-1 0 1 0 0,0 0-1 0 0,1 0 1 0 0,0-2-33 0 0,2-1 105 0 0,215-301 767 0 0,-209 293-762 0 0,-16 30-119 0 0,-3 7 30 0 0,-1 20-57 0 0,2 0-1 0 0,3 0 1 0 0,1 1-1 0 0,2 0 1 0 0,3 29 36 0 0,-1-63-25 0 0,35 134-1111 0 0,-17-85-4069 0 0,-18-54 3961 0 0</inkml:trace>
  <inkml:trace contextRef="#ctx0" brushRef="#br0" timeOffset="75280.305">3650 8195 916 0 0,'-29'37'2528'0'0,"-4"8"-1535"0"0,-17 98 573 0 0,43-96-5199 0 0,-5-36 2375 0 0</inkml:trace>
  <inkml:trace contextRef="#ctx0" brushRef="#br0" timeOffset="75531.895">3407 8267 2188 0 0,'0'-4'743'0'0,"0"3"-650"0"0,-1 0 0 0 0,1 1 1 0 0,-1-1-1 0 0,1 0 0 0 0,-1 0 0 0 0,1 1 0 0 0,0-1 1 0 0,0 0-1 0 0,-1 0 0 0 0,1 0 0 0 0,0 1 1 0 0,0-1-1 0 0,0 0 0 0 0,0 0 0 0 0,0 0 1 0 0,0 0-1 0 0,0 1 0 0 0,0-1 0 0 0,0 0 0 0 0,0 0 1 0 0,1 0-1 0 0,-1 1 0 0 0,0-1 0 0 0,0 0 1 0 0,1 0-1 0 0,-1 0 0 0 0,1 1 0 0 0,-1-1 1 0 0,0 0-1 0 0,1 1 0 0 0,-1-1 0 0 0,1 0 0 0 0,0 1 1 0 0,-1-1-1 0 0,1 1 0 0 0,0-1 0 0 0,-1 1 1 0 0,1-1-1 0 0,0 1 0 0 0,-1-1 0 0 0,1 1 1 0 0,0 0-1 0 0,0-1 0 0 0,-1 1 0 0 0,1 0 0 0 0,0 0 1 0 0,0 0-1 0 0,0-1 0 0 0,0 1 0 0 0,-1 0 1 0 0,1 0-1 0 0,0 0 0 0 0,0 0 0 0 0,0 1 1 0 0,0-1-1 0 0,-1 0 0 0 0,1 0 0 0 0,0 0 0 0 0,0 1 1 0 0,0-1-1 0 0,-1 0 0 0 0,1 1 0 0 0,0-1 1 0 0,-1 1-1 0 0,2-1-93 0 0,162 111-415 0 0,-56-33-4986 0 0,-93-67 3974 0 0</inkml:trace>
  <inkml:trace contextRef="#ctx0" brushRef="#br0" timeOffset="75918.533">4049 7799 1356 0 0,'0'0'70'0'0,"-1"0"0"0"0,1 1 1 0 0,0-1-1 0 0,0 1 0 0 0,0-1 0 0 0,0 1 0 0 0,-1-1 0 0 0,1 0 0 0 0,0 1 1 0 0,0-1-1 0 0,0 1 0 0 0,0-1 0 0 0,0 1 0 0 0,0-1 0 0 0,0 1 1 0 0,0-1-1 0 0,1 0 0 0 0,-1 1 0 0 0,0-1 0 0 0,0 1 0 0 0,0-1 0 0 0,0 0 1 0 0,0 1-1 0 0,1-1 0 0 0,-1 1 0 0 0,0-1 0 0 0,0 0 0 0 0,1 1 0 0 0,-1-1 1 0 0,0 0-1 0 0,1 1 0 0 0,-1-1 0 0 0,0 0 0 0 0,1 0 0 0 0,-1 1 1 0 0,0-1-1 0 0,1 0 0 0 0,-1 0 0 0 0,1 0 0 0 0,-1 1 0 0 0,0-1 0 0 0,1 0 1 0 0,-1 0-1 0 0,1 0 0 0 0,-1 0 0 0 0,1 0 0 0 0,-1 0 0 0 0,1 0 0 0 0,-1 0 1 0 0,0 0-1 0 0,1 0 0 0 0,-1 0 0 0 0,1 0 0 0 0,-1 0 0 0 0,1 0 1 0 0,-1 0-1 0 0,0-1 0 0 0,1 1 0 0 0,-1 0 0 0 0,1 0 0 0 0,-1 0 0 0 0,0-1 1 0 0,1 1-1 0 0,-1 0 0 0 0,0-1 0 0 0,1 1 0 0 0,-1 0 0 0 0,0-1-70 0 0,1 15 337 0 0,12 289 2661 0 0,-12-297-3050 0 0,0-1 0 0 0,1 0 0 0 0,0 0 0 0 0,0 1 1 0 0,0-1-1 0 0,0-1 0 0 0,1 1 0 0 0,0 0 0 0 0,0 0 0 0 0,0-1 0 0 0,1 0 0 0 0,-1 0 1 0 0,1 0-1 0 0,0 0 0 0 0,0 0 0 0 0,1-1 0 0 0,-1 0 0 0 0,1 0 0 0 0,-1 0 0 0 0,2 0 52 0 0,13-26-5543 0 0,-22 4 4275 0 0</inkml:trace>
  <inkml:trace contextRef="#ctx0" brushRef="#br0" timeOffset="76182.804">3900 7982 1180 0 0,'10'-4'4983'0'0,"9"-4"-3666"0"0,17-6-834 0 0,41-7 570 0 0,56-22-3922 0 0,-118 32 178 0 0,-14 5 1423 0 0</inkml:trace>
  <inkml:trace contextRef="#ctx0" brushRef="#br0" timeOffset="76448.336">3702 7869 1844 0 0,'-10'10'314'0'0,"1"0"0"0"0,0 1 1 0 0,1 0-1 0 0,0 0 0 0 0,1 0 0 0 0,0 1 0 0 0,1 0 0 0 0,1 1 0 0 0,0 0 0 0 0,0-1 0 0 0,1 1 1 0 0,1 1-1 0 0,0-1 0 0 0,1 0 0 0 0,0 1 0 0 0,1 8-314 0 0,2-9 107 0 0,2 0 1 0 0,-1-1-1 0 0,2 1 1 0 0,-1 0-1 0 0,2-1 0 0 0,0 0 1 0 0,0 0-1 0 0,1 0 1 0 0,1-1-1 0 0,0 0 1 0 0,0 0-1 0 0,1-1 0 0 0,0 0 1 0 0,1 0-1 0 0,0-1 1 0 0,1 0-1 0 0,0 0 0 0 0,7 4-107 0 0,-3-4-294 0 0,0 0 0 0 0,0-2 0 0 0,1 1-1 0 0,0-2 1 0 0,0 0 0 0 0,0-1-1 0 0,1 0 1 0 0,0-1 0 0 0,0-1 0 0 0,11 1 294 0 0,41-15-2719 0 0,-35-3 1337 0 0</inkml:trace>
  <inkml:trace contextRef="#ctx0" brushRef="#br0" timeOffset="76698.509">4305 7811 948 0 0,'6'-1'229'0'0,"1"1"0"0"0,0 0 0 0 0,0 0-1 0 0,-1 0 1 0 0,1 1 0 0 0,-1 0 0 0 0,1 1 0 0 0,-1 0 0 0 0,1 0 0 0 0,-1 0-1 0 0,0 0 1 0 0,0 1 0 0 0,0 0 0 0 0,0 0 0 0 0,0 1 0 0 0,-1 0-1 0 0,1 0 1 0 0,-1 0 0 0 0,0 1 0 0 0,0-1 0 0 0,-1 1 0 0 0,1 0-1 0 0,-1 1 1 0 0,-1-1 0 0 0,1 1 0 0 0,0-1 0 0 0,-1 1 0 0 0,0 0 0 0 0,-1 1-1 0 0,1 1-228 0 0,4 8 164 0 0,-1 1 0 0 0,-1 0 0 0 0,-1 0-1 0 0,0 0 1 0 0,-2 1 0 0 0,1 0 0 0 0,-2-1 0 0 0,-1 1-1 0 0,0 0 1 0 0,-1-1 0 0 0,-2 13-164 0 0,0-16-72 0 0,0-1 1 0 0,-1 1 0 0 0,0-1-1 0 0,-1 0 1 0 0,-1 0-1 0 0,0-1 1 0 0,0 0-1 0 0,-1 0 1 0 0,-1 0-1 0 0,0-1 1 0 0,-1 0-1 0 0,-4 5 72 0 0,0-3-577 0 0,-1-1-1 0 0,0 0 0 0 0,-1 0 1 0 0,0-1-1 0 0,-1-1 0 0 0,0-1 1 0 0,0 0-1 0 0,-1-1 0 0 0,-9 2 578 0 0,-14 4-1174 0 0</inkml:trace>
  <inkml:trace contextRef="#ctx0" brushRef="#br0" timeOffset="83929.785">8150 8117 1256 0 0,'0'0'960'0'0,"0"0"-84"0"0,0 0-99 0 0,0 0-82 0 0,0 0-45 0 0,0 0-67 0 0,4 17 506 0 0,42-13-136 0 0,195-15 466 0 0,133 8-1462 0 0,-108 27-3603 0 0,-224-20 840 0 0,-41-3 1359 0 0</inkml:trace>
  <inkml:trace contextRef="#ctx0" brushRef="#br0" timeOffset="84132.786">8446 8547 1544 0 0,'5'5'260'0'0,"0"-1"0"0"0,0 1 0 0 0,0-1 0 0 0,0-1 1 0 0,1 1-1 0 0,0-1 0 0 0,0 0 0 0 0,0 0 0 0 0,0-1 0 0 0,0 0 0 0 0,0 0 0 0 0,1 0 0 0 0,-1-1 0 0 0,1 1 0 0 0,-1-2 0 0 0,1 1 0 0 0,0-1 1 0 0,-1 0-1 0 0,1 0 0 0 0,2-1-260 0 0,0 1 229 0 0,459-16 802 0 0,-223-13-6210 0 0,-190 20 3952 0 0</inkml:trace>
  <inkml:trace contextRef="#ctx0" brushRef="#br0" timeOffset="87874.319">10886 7265 888 0 0,'-37'2'3037'0'0,"-9"3"-850"0"0,79-17-1448 0 0,21-1-519 0 0,1 3 1 0 0,0 2-1 0 0,1 2 1 0 0,-1 3-1 0 0,24 3-220 0 0,-74-1 6 0 0,0 1 0 0 0,0 0 0 0 0,-1 0 0 0 0,1 0 0 0 0,0 0 1 0 0,0 1-1 0 0,0 0 0 0 0,0 0 0 0 0,-1 0 0 0 0,1 1 0 0 0,0 0 0 0 0,-1 0 0 0 0,1 0 0 0 0,-1 0 0 0 0,0 1 0 0 0,0-1 0 0 0,0 1 0 0 0,0 0 0 0 0,0 1 0 0 0,-1-1 0 0 0,1 0 0 0 0,-1 1 0 0 0,0 0 0 0 0,0 0 0 0 0,0 0 0 0 0,-1 0 0 0 0,1 0 0 0 0,-1 1 0 0 0,0-1 0 0 0,0 1 0 0 0,-1-1 0 0 0,1 1 0 0 0,-1 0 0 0 0,0 0 0 0 0,0-1 0 0 0,-1 1 0 0 0,1 0 0 0 0,-1 0 0 0 0,0 2-6 0 0,-7 10 21 0 0,-1 0-1 0 0,0 0 1 0 0,-1-1-1 0 0,-1 0 1 0 0,0-1-1 0 0,-1 0 1 0 0,-1-1-1 0 0,0 0 1 0 0,-1 0-1 0 0,0-2 1 0 0,-1 0 0 0 0,-1 0-1 0 0,0-1 1 0 0,0-1-1 0 0,-13 6-20 0 0,-49 42-9 0 0,77-58 10 0 0,-1 1-1 0 0,0-1 0 0 0,1 1 1 0 0,-1 0-1 0 0,0-1 0 0 0,1 1 1 0 0,-1 0-1 0 0,1-1 0 0 0,-1 1 1 0 0,1 0-1 0 0,-1 0 0 0 0,1 0 1 0 0,-1-1-1 0 0,1 1 0 0 0,0 0 1 0 0,0 0-1 0 0,-1 0 0 0 0,1 0 1 0 0,0 0-1 0 0,0 0 0 0 0,0 0 1 0 0,0-1-1 0 0,0 1 0 0 0,0 0 1 0 0,0 0-1 0 0,0 0 0 0 0,1 0 1 0 0,-1 0-1 0 0,0 0 0 0 0,0 0 1 0 0,1-1-1 0 0,-1 1 0 0 0,1 0 1 0 0,-1 0-1 0 0,1 0 0 0 0,-1-1 1 0 0,1 1-1 0 0,-1 0 0 0 0,1-1 1 0 0,-1 1-1 0 0,1 0 0 0 0,0-1 1 0 0,0 1-1 0 0,-1-1 0 0 0,1 1 1 0 0,0-1-1 0 0,0 1 0 0 0,-1-1 1 0 0,1 0-1 0 0,0 1 0 0 0,0-1 1 0 0,0 0-1 0 0,0 0 0 0 0,0 1 1 0 0,0-1-1 0 0,0 0 0 0 0,-1 0 1 0 0,1 0-1 0 0,0 0 0 0 0,0 0 1 0 0,0 0-1 0 0,64 14 72 0 0,-63-14-71 0 0,45 7 4 0 0,-27-7-18 0 0,0 2 0 0 0,0 1 0 0 0,0 0 0 0 0,0 1 0 0 0,-1 1 0 0 0,1 1 0 0 0,-1 1 0 0 0,-1 0 0 0 0,1 2 0 0 0,-1 0 0 0 0,-1 1 0 0 0,0 0 0 0 0,8 8 13 0 0,-24-17 1 0 0,0 0 0 0 0,1 1 0 0 0,-1-1 0 0 0,0 1 0 0 0,0-1 0 0 0,0 1-1 0 0,0-1 1 0 0,-1 1 0 0 0,1 0 0 0 0,0-1 0 0 0,-1 1 0 0 0,1 0 0 0 0,-1 0 0 0 0,1-1 0 0 0,-1 1 0 0 0,0 0 0 0 0,0 0 0 0 0,0 0 0 0 0,0 0 0 0 0,0-1 0 0 0,0 1 0 0 0,0 0 0 0 0,-1 0 0 0 0,1 0 0 0 0,-1-1 0 0 0,1 1 0 0 0,-1 0 0 0 0,0-1 0 0 0,0 1 0 0 0,0 0 0 0 0,0-1-1 0 0,0 1 1 0 0,0-1 0 0 0,0 1 0 0 0,0-1 0 0 0,0 0 0 0 0,-1 1 0 0 0,1-1 0 0 0,0 0 0 0 0,-1 0 0 0 0,1 0 0 0 0,-1 0 0 0 0,0 0 0 0 0,1 0 0 0 0,-2 0-1 0 0,-79 35 131 0 0,34-21-535 0 0,-1-3-1 0 0,-1-1 1 0 0,1-3-1 0 0,-1-2 1 0 0,-10-2 404 0 0,-11-29-2825 0 0,66 19 1536 0 0,4-1-142 0 0</inkml:trace>
  <inkml:trace contextRef="#ctx0" brushRef="#br0" timeOffset="88277.685">10633 8277 984 0 0,'1'10'3760'0'0,"58"-3"-2013"0"0,298-44 599 0 0,305-40-1370 0 0,-425 46-3058 0 0,-228 28 1111 0 0,-11 0-2897 0 0,-26-5 2660 0 0</inkml:trace>
  <inkml:trace contextRef="#ctx0" brushRef="#br0" timeOffset="88729.998">11288 8556 916 0 0,'-56'-11'2768'0'0,"23"11"-2381"0"0,-1 2-1 0 0,0 2 1 0 0,1 1 0 0 0,0 1-1 0 0,0 2 1 0 0,-10 4-387 0 0,27-7 221 0 0,7-4-132 0 0,-1 1 1 0 0,1 0-1 0 0,0 0 1 0 0,0 1 0 0 0,0 0-1 0 0,0 1 1 0 0,1 0-1 0 0,-1 0 1 0 0,1 1-1 0 0,0 0 1 0 0,0 1 0 0 0,1-1-1 0 0,-1 1 1 0 0,1 1-1 0 0,1-1 1 0 0,-1 1 0 0 0,1 1-1 0 0,0-1 1 0 0,-2 5-90 0 0,8-9 20 0 0,1 0 0 0 0,0 0-1 0 0,0-1 1 0 0,-1 1 0 0 0,1 0 0 0 0,1-1 0 0 0,-1 1 0 0 0,0-1 0 0 0,1 1 0 0 0,-1-1 0 0 0,1 0 0 0 0,0 1-1 0 0,0-1 1 0 0,0 0 0 0 0,0 0 0 0 0,0-1 0 0 0,0 1 0 0 0,0 0 0 0 0,1-1 0 0 0,-1 1 0 0 0,1-1 0 0 0,-1 1-1 0 0,1-1 1 0 0,-1 0 0 0 0,1 0 0 0 0,2 0-20 0 0,109 32-440 0 0,58-39-5064 0 0,-144-3 4296 0 0</inkml:trace>
  <inkml:trace contextRef="#ctx0" brushRef="#br0" timeOffset="89177.593">11320 8594 1544 0 0,'-8'21'602'0'0,"-2"0"0"0"0,0 0 1 0 0,0-1-1 0 0,-2-1 0 0 0,-1 0 0 0 0,0 0 0 0 0,-1-1 0 0 0,-3 0-602 0 0,-38 55 1338 0 0,49-62-1166 0 0,-6 3 43 0 0,1 1 0 0 0,1 0 0 0 0,1 1 0 0 0,0 0 0 0 0,1 1 0 0 0,1 0 0 0 0,0 0 0 0 0,1 0 0 0 0,1 1 0 0 0,1 0 1 0 0,1 0-1 0 0,-1 6-215 0 0,7-18 39 0 0,0 0 0 0 0,-1 0 0 0 0,2 0 1 0 0,-1-1-1 0 0,1 1 0 0 0,0-1 0 0 0,0 0 0 0 0,0 0 1 0 0,1 0-1 0 0,0-1 0 0 0,0 1 0 0 0,0-1 1 0 0,0-1-1 0 0,1 1 0 0 0,-1-1 0 0 0,1 0 0 0 0,0 0 1 0 0,0 0-1 0 0,0-1 0 0 0,1 0 0 0 0,-1 0 1 0 0,0-1-1 0 0,1 1 0 0 0,-1-1 0 0 0,1-1 0 0 0,-1 1 1 0 0,1-1-1 0 0,0-1 0 0 0,-1 1 0 0 0,1-1 1 0 0,-1 0-1 0 0,1 0 0 0 0,-1-1 0 0 0,0 0 0 0 0,2-1-39 0 0,3 3-58 0 0,-1-1 0 0 0,1 0 0 0 0,-1-1 0 0 0,0 0 0 0 0,0-1 0 0 0,0 0 0 0 0,0 0 0 0 0,0-1 0 0 0,0-1 0 0 0,-1 0-1 0 0,0 0 1 0 0,0 0 0 0 0,0-1 0 0 0,-1-1 0 0 0,0 1 0 0 0,0-2 0 0 0,0 1 0 0 0,-1-1 0 0 0,-1 0 0 0 0,1 0 0 0 0,-1-1-1 0 0,0 1 1 0 0,-1-2 0 0 0,4-8 58 0 0,-10 10-120 0 0,-1-1 0 0 0,-1 1-1 0 0,0 0 1 0 0,0 0 0 0 0,0 1-1 0 0,-1-1 1 0 0,0 1 0 0 0,-1 0-1 0 0,0 0 1 0 0,0 0 0 0 0,0 0 0 0 0,-1 1-1 0 0,0 0 1 0 0,0 0 0 0 0,0 1-1 0 0,-1-1 1 0 0,0 1 0 0 0,0 1-1 0 0,0 0 1 0 0,-1 0 0 0 0,1 0-1 0 0,-1 1 1 0 0,0 0 0 0 0,0 0-1 0 0,-3 0 121 0 0,-3-4-191 0 0,-89-40-3708 0 0,85 40 2675 0 0</inkml:trace>
  <inkml:trace contextRef="#ctx0" brushRef="#br0" timeOffset="90081.75">12413 8025 2480 0 0,'-29'-4'5830'0'0,"37"0"-5716"0"0,0 0 0 0 0,0 1-1 0 0,0-1 1 0 0,0 2 0 0 0,1-1-1 0 0,0 1 1 0 0,-1 0 0 0 0,1 1 0 0 0,0 0-1 0 0,0 1 1 0 0,0-1 0 0 0,0 2 0 0 0,0-1-1 0 0,-1 1 1 0 0,1 1 0 0 0,0-1-114 0 0,33 1 250 0 0,350-33-734 0 0,-379 30 257 0 0,144-36-5520 0 0,-151 31 4503 0 0,-5 5-6 0 0</inkml:trace>
  <inkml:trace contextRef="#ctx0" brushRef="#br0" timeOffset="90314.947">12789 7809 1568 0 0,'-16'10'6660'0'0,"5"32"-6041"0"0,10-37-206 0 0,3 220 757 0 0,26-74-4036 0 0,-13-79-520 0 0,-10-49 2238 0 0,0-3 30 0 0</inkml:trace>
  <inkml:trace contextRef="#ctx0" brushRef="#br0" timeOffset="92231.635">14102 7194 888 0 0,'0'0'343'0'0,"0"0"-38"0"0,0 0-21 0 0,0-18 1064 0 0,-4 17-1281 0 0,0 0 0 0 0,0-1 1 0 0,-1 2-1 0 0,1-1 0 0 0,-1 1 1 0 0,1-1-1 0 0,-1 1 0 0 0,1 0 1 0 0,0 1-1 0 0,-1-1 0 0 0,1 1 1 0 0,-1 0-1 0 0,1 0 0 0 0,0 0 1 0 0,0 1-1 0 0,-1-1 0 0 0,1 1 1 0 0,0 0-1 0 0,1 0 0 0 0,-1 1 1 0 0,0-1-1 0 0,1 1 0 0 0,-1 0 1 0 0,-2 2-68 0 0,-7 3 212 0 0,0 1 0 0 0,0 0 0 0 0,1 1 0 0 0,0 0 0 0 0,1 1 0 0 0,0 0 0 0 0,0 1 0 0 0,2 0 0 0 0,-1 1 1 0 0,2 0-1 0 0,-1 0 0 0 0,2 1 0 0 0,0 0 0 0 0,1 0 0 0 0,0 1 0 0 0,1-1 0 0 0,0 1 0 0 0,2 1 0 0 0,-1-1 0 0 0,2 0 0 0 0,0 1 1 0 0,1 5-213 0 0,2-14 71 0 0,-1 0 0 0 0,2 0 0 0 0,-1 0 0 0 0,1 0 0 0 0,0 0 0 0 0,0-1 0 0 0,1 1 0 0 0,0-1 0 0 0,0 0 1 0 0,1 0-1 0 0,-1 0 0 0 0,1 0 0 0 0,1 0 0 0 0,-1-1 0 0 0,1 0 0 0 0,0 0 0 0 0,0 0 0 0 0,0 0 1 0 0,1-1-1 0 0,-1 0 0 0 0,1 0 0 0 0,0-1 0 0 0,1 0 0 0 0,5 3-71 0 0,161 50 920 0 0,75-24-1112 0 0,-247-32 171 0 0,-1 0 0 0 0,1-1 0 0 0,0 1 1 0 0,0 0-1 0 0,0-1 0 0 0,-1 1 0 0 0,1 0 1 0 0,0-1-1 0 0,-1 1 0 0 0,1-1 0 0 0,0 0 1 0 0,-1 1-1 0 0,1-1 0 0 0,-1 1 0 0 0,1-1 1 0 0,-1 0-1 0 0,1 0 0 0 0,-1 1 0 0 0,1-1 0 0 0,-1 0 1 0 0,0 0-1 0 0,0 1 0 0 0,1-1 0 0 0,-1 0 1 0 0,0 0-1 0 0,0 0 0 0 0,0 1 0 0 0,0-1 1 0 0,1 0-1 0 0,-1 0 0 0 0,-1 0 0 0 0,1 0 1 0 0,0 1-1 0 0,0-1 0 0 0,0 0 0 0 0,0 0 0 0 0,-1 0 1 0 0,1 1-1 0 0,0-1 0 0 0,0 0 0 0 0,-1 0 1 0 0,1 1-1 0 0,-1-1 0 0 0,1 0 0 0 0,-1 1 1 0 0,1-1-1 0 0,-1 0 0 0 0,1 1 0 0 0,-1-1 1 0 0,0 1-1 0 0,1-1 0 0 0,-1 1 0 0 0,0-1 0 0 0,1 1 1 0 0,-1-1-1 0 0,0 1 0 0 0,0 0 0 0 0,0-1 1 0 0,1 1-1 0 0,-1 0 0 0 0,0 0 0 0 0,0 0 1 0 0,0-1-1 0 0,1 1 0 0 0,-1 0 0 0 0,0 0 1 0 0,0 0-1 0 0,0 0 0 0 0,0 1 21 0 0,-43-20-942 0 0,0 2 0 0 0,0 3 0 0 0,-2 1 0 0 0,1 2 0 0 0,-2 2 0 0 0,1 2 1 0 0,-1 3-1 0 0,-23 0 942 0 0,34 3-1220 0 0</inkml:trace>
  <inkml:trace contextRef="#ctx0" brushRef="#br0" timeOffset="92496.496">13456 7964 1700 0 0,'0'7'5083'0'0,"45"-10"-4312"0"0,-32 2-135 0 0,782-72 1306 0 0,-527 58-8628 0 0,-251 14 5440 0 0</inkml:trace>
  <inkml:trace contextRef="#ctx0" brushRef="#br0" timeOffset="95113.127">16328 6873 1008 0 0,'-27'-2'4649'0'0,"42"-3"-2229"0"0,48-3-1893 0 0,-50 5-512 0 0,0 1 1 0 0,1 0-1 0 0,-1 1 1 0 0,0 0-1 0 0,1 1 0 0 0,-1 1 1 0 0,1 0-1 0 0,-1 1 0 0 0,0 1 1 0 0,0 0-1 0 0,0 0 1 0 0,0 1-1 0 0,0 1 0 0 0,-1 0 1 0 0,0 1-1 0 0,0 0 0 0 0,2 2-15 0 0,-12-5-6 0 0,1-1 0 0 0,-1 1-1 0 0,1 0 1 0 0,-1 0-1 0 0,0 0 1 0 0,0 0-1 0 0,0 0 1 0 0,0 0-1 0 0,-1 0 1 0 0,1 1 0 0 0,-1-1-1 0 0,0 1 1 0 0,0-1-1 0 0,0 1 1 0 0,-1-1-1 0 0,1 1 1 0 0,-1 0-1 0 0,0-1 1 0 0,0 1-1 0 0,0 0 1 0 0,0-1 0 0 0,-1 1-1 0 0,1 0 1 0 0,-1-1-1 0 0,0 1 1 0 0,0-1-1 0 0,0 1 1 0 0,-1-1-1 0 0,1 1 1 0 0,-1-1-1 0 0,0 0 1 0 0,0 0 0 0 0,0 0-1 0 0,0 0 1 0 0,0 0-1 0 0,-2 1 7 0 0,-102 89 67 0 0,-18-33-88 0 0,180-37 159 0 0,-41-21-143 0 0,3-1 12 0 0,-1 0 0 0 0,1 1 0 0 0,-1 1 0 0 0,1 1 0 0 0,-1 1 0 0 0,0 0 0 0 0,0 1 0 0 0,-1 1-1 0 0,0 0 1 0 0,0 2 0 0 0,-1-1 0 0 0,0 2 0 0 0,0 0 0 0 0,-1 1 0 0 0,0 1-7 0 0,-12-10 17 0 0,0 1 0 0 0,0-1 0 0 0,-1 1 0 0 0,1 0 0 0 0,-1 0 0 0 0,0 0 0 0 0,1-1-1 0 0,-1 1 1 0 0,-1 0 0 0 0,1 0 0 0 0,0 0 0 0 0,-1 1 0 0 0,1-1 0 0 0,-1 0 0 0 0,0 0 0 0 0,0 0 0 0 0,0 0 0 0 0,-1 0 0 0 0,1 0-1 0 0,-1 0 1 0 0,0 0 0 0 0,1 0 0 0 0,-1 0 0 0 0,-1 0 0 0 0,1 0 0 0 0,0 0 0 0 0,-1 0 0 0 0,1-1 0 0 0,-1 1 0 0 0,0 0-1 0 0,0-1 1 0 0,0 0 0 0 0,0 1 0 0 0,0-1 0 0 0,-1 0 0 0 0,1 0 0 0 0,-1 0 0 0 0,1-1 0 0 0,-1 1 0 0 0,0-1 0 0 0,-2 2-17 0 0,-126 59 396 0 0,124-60-378 0 0,-202 57-520 0 0,117-51-3604 0 0,71-20 1633 0 0,21 3 1262 0 0</inkml:trace>
  <inkml:trace contextRef="#ctx0" brushRef="#br0" timeOffset="93746.059">15058 7949 1152 0 0,'13'1'6571'0'0,"89"-5"-5249"0"0,63-12-793 0 0,123-20-5186 0 0,-256 26 3243 0 0,-7-2 167 0 0</inkml:trace>
  <inkml:trace contextRef="#ctx0" brushRef="#br0" timeOffset="93994.302">15462 7724 2616 0 0,'-35'38'7062'0'0,"26"65"-6674"0"0,9-97-44 0 0,17 182-1046 0 0,32 10-6118 0 0,-40-182 5476 0 0</inkml:trace>
  <inkml:trace contextRef="#ctx0" brushRef="#br0" timeOffset="95497.85">15957 7962 1636 0 0,'8'5'3146'0'0,"32"-2"-2113"0"0,278-33 2065 0 0,-65 7-2007 0 0,121-15-3258 0 0,-356 31-2759 0 0,-29 6 3703 0 0</inkml:trace>
  <inkml:trace contextRef="#ctx0" brushRef="#br0" timeOffset="95994.194">16461 8303 1424 0 0,'-1'-2'122'0'0,"-1"0"-1"0"0,1 0 1 0 0,-1 1 0 0 0,0-1-1 0 0,1 1 1 0 0,-1-1-1 0 0,0 1 1 0 0,0 0 0 0 0,0-1-1 0 0,0 1 1 0 0,0 0 0 0 0,0 0-1 0 0,0 1 1 0 0,-1-1-1 0 0,1 0 1 0 0,0 1 0 0 0,0-1-1 0 0,-1 1 1 0 0,1 0-1 0 0,0 0 1 0 0,-1 0 0 0 0,1 0-1 0 0,0 0 1 0 0,0 0 0 0 0,-1 1-1 0 0,1-1 1 0 0,0 1-1 0 0,0-1 1 0 0,-2 2-122 0 0,2-2 119 0 0,-25 1 164 0 0,0 2 0 0 0,0 0-1 0 0,0 2 1 0 0,1 1 0 0 0,-1 1 0 0 0,2 1 0 0 0,-1 2 0 0 0,1 0 0 0 0,1 2 0 0 0,-15 9-283 0 0,34-19 41 0 0,0 0 0 0 0,1 0 0 0 0,0 0 0 0 0,-1 1 0 0 0,1 0 0 0 0,0 0 0 0 0,0 0 0 0 0,1 0 0 0 0,-1 0 0 0 0,1 1 0 0 0,-1 0 0 0 0,1 0 0 0 0,0 0 0 0 0,1 0 0 0 0,-1 0 0 0 0,1 0 0 0 0,0 1 0 0 0,0-1 0 0 0,0 1 0 0 0,0 0 0 0 0,1-1 0 0 0,0 1 0 0 0,0 0 0 0 0,0 0 0 0 0,0 0-1 0 0,1 0 1 0 0,0 5-41 0 0,3-5-37 0 0,0 0 0 0 0,0 0 0 0 0,1-1 0 0 0,0 1 0 0 0,0-1 0 0 0,0 0 0 0 0,0 0 0 0 0,0 0 0 0 0,1 0 0 0 0,0-1 0 0 0,0 1 0 0 0,0-1 0 0 0,0-1 0 0 0,0 1 0 0 0,1-1 0 0 0,-1 0 0 0 0,1 0 0 0 0,-1 0 0 0 0,1-1 0 0 0,2 1 37 0 0,80 6-4629 0 0,-72-8 3401 0 0</inkml:trace>
  <inkml:trace contextRef="#ctx0" brushRef="#br0" timeOffset="96336.344">16397 8456 2012 0 0,'-78'90'2696'0'0,"59"-72"-2260"0"0,1 1 0 0 0,1 0 0 0 0,1 2 0 0 0,0 0-1 0 0,2 0 1 0 0,0 1 0 0 0,1 1 0 0 0,2 1 0 0 0,0-1 0 0 0,2 2 0 0 0,-7 22-436 0 0,16-42 54 0 0,-1 0 1 0 0,1 0 0 0 0,0 0-1 0 0,0 0 1 0 0,1 0-1 0 0,0 0 1 0 0,-1 0-1 0 0,2 0 1 0 0,-1 0-1 0 0,0 0 1 0 0,1 0-1 0 0,0-1 1 0 0,0 1 0 0 0,1-1-1 0 0,-1 1 1 0 0,1-1-1 0 0,0 0 1 0 0,0 0-1 0 0,0 0 1 0 0,1 0-1 0 0,-1-1 1 0 0,1 1-1 0 0,0-1 1 0 0,0 0 0 0 0,0 0-1 0 0,0 0 1 0 0,1-1-1 0 0,-1 1 1 0 0,1-1-1 0 0,0 0 1 0 0,-1-1-1 0 0,1 1 1 0 0,0-1-1 0 0,0 0 1 0 0,5 1-55 0 0,3 1 50 0 0,0 0 0 0 0,0-1 1 0 0,0-1-1 0 0,0 0 0 0 0,1 0 0 0 0,-1-2 0 0 0,0 0 1 0 0,0 0-1 0 0,1-1 0 0 0,-1 0 0 0 0,0-2 0 0 0,9-2-50 0 0,-19 4-18 0 0,0 0 0 0 0,-1 0-1 0 0,1 0 1 0 0,0 0 0 0 0,-1 0-1 0 0,1-1 1 0 0,-1 1-1 0 0,0-1 1 0 0,0 0 0 0 0,0 1-1 0 0,0-1 1 0 0,-1 0 0 0 0,1 0-1 0 0,-1 0 1 0 0,1 0 0 0 0,-1-1-1 0 0,0 1 1 0 0,0 0-1 0 0,-1 0 1 0 0,1-1 0 0 0,-1 1-1 0 0,1-1 1 0 0,-1 1 0 0 0,0 0-1 0 0,0-1 1 0 0,-1 1 0 0 0,1 0-1 0 0,-1-1 1 0 0,1 1-1 0 0,-1 0 1 0 0,0-1 0 0 0,-1 1-1 0 0,1 0 1 0 0,0 0 0 0 0,-1 0-1 0 0,0 0 1 0 0,1 0-1 0 0,-1 1 1 0 0,0-1 0 0 0,-1 0-1 0 0,1 1 1 0 0,0-1 0 0 0,-1 1-1 0 0,1 0 1 0 0,-1 0 0 0 0,0 0-1 0 0,0 0 1 0 0,0 0-1 0 0,0 1 1 0 0,0-1 0 0 0,-2 0 18 0 0,-148-91-1366 0 0,3 2-4858 0 0,128 74 4988 0 0</inkml:trace>
  <inkml:trace contextRef="#ctx0" brushRef="#br0" timeOffset="92963.313">13917 8478 2036 0 0,'-1'-2'105'0'0,"1"-1"-1"0"0,-1 1 0 0 0,0-1 1 0 0,0 1-1 0 0,0-1 0 0 0,-1 1 1 0 0,1-1-1 0 0,0 1 0 0 0,-1 0 1 0 0,1 0-1 0 0,-1 0 0 0 0,0 0 1 0 0,0 0-1 0 0,0 0 0 0 0,0 0 1 0 0,0 1-1 0 0,0-1 0 0 0,0 1 1 0 0,-1-1-1 0 0,1 1 0 0 0,0 0 1 0 0,-1 0-1 0 0,1 0 0 0 0,-1 0 1 0 0,0 0-1 0 0,1 1 0 0 0,-1-1 1 0 0,0 1-1 0 0,1 0 0 0 0,-1 0 1 0 0,0 0-1 0 0,1 0 1 0 0,-1 0-1 0 0,0 0 0 0 0,1 1 1 0 0,-1-1-1 0 0,1 1 0 0 0,-1 0 1 0 0,1 0-1 0 0,-1 0 0 0 0,1 0 1 0 0,-3 1-105 0 0,-12-1 482 0 0,0 0-340 0 0,1 0 0 0 0,0 2 0 0 0,-1 0 0 0 0,1 1 0 0 0,1 0 0 0 0,-1 2 0 0 0,1-1 0 0 0,0 2 0 0 0,0 0 0 0 0,0 1 0 0 0,1 0 0 0 0,1 2 0 0 0,-1-1 0 0 0,-3 5-142 0 0,15-12 25 0 0,0-1 1 0 0,0 1-1 0 0,0 0 0 0 0,0 0 1 0 0,0-1-1 0 0,1 1 0 0 0,-1 0 1 0 0,1 0-1 0 0,-1 1 0 0 0,1-1 1 0 0,0 0-1 0 0,0 0 0 0 0,0 1 1 0 0,0-1-1 0 0,0 1 1 0 0,1-1-1 0 0,-1 1 0 0 0,1-1 1 0 0,-1 1-1 0 0,1-1 0 0 0,0 1 1 0 0,0-1-1 0 0,0 1 0 0 0,0-1 1 0 0,1 1-1 0 0,-1-1 0 0 0,1 1 1 0 0,-1-1-1 0 0,1 1 0 0 0,0-1 1 0 0,0 0-1 0 0,0 1 1 0 0,0-1-1 0 0,0 0 0 0 0,1 0 1 0 0,-1 0-1 0 0,1 0 0 0 0,0 0 1 0 0,-1 0-1 0 0,1 0 0 0 0,0 0 1 0 0,0-1-1 0 0,0 1 0 0 0,0-1 1 0 0,0 1-1 0 0,0-1 1 0 0,2 1-26 0 0,115 43-575 0 0,74-56-5941 0 0,-160-1 5434 0 0</inkml:trace>
  <inkml:trace contextRef="#ctx0" brushRef="#br0" timeOffset="93293.532">13984 8498 2232 0 0,'-96'172'4840'0'0,"84"-159"-4548"0"0,1 2-1 0 0,0-1 1 0 0,1 2 0 0 0,1-1-1 0 0,0 1 1 0 0,1 0-1 0 0,1 1 1 0 0,1 0 0 0 0,0 0-1 0 0,1 1 1 0 0,1-1 0 0 0,0 6-292 0 0,6-18 55 0 0,0-1 0 0 0,1 1 0 0 0,0-1 0 0 0,0 1 1 0 0,0-1-1 0 0,0 0 0 0 0,1 0 0 0 0,0-1 1 0 0,0 1-1 0 0,0-1 0 0 0,0 1 0 0 0,0-1 0 0 0,1-1 1 0 0,-1 1-1 0 0,1 0 0 0 0,0-1 0 0 0,-1 0 0 0 0,1 0 1 0 0,0-1-1 0 0,0 1 0 0 0,1-1 0 0 0,-1 0 0 0 0,0-1 1 0 0,0 1-1 0 0,0-1 0 0 0,1 0 0 0 0,-1 0 0 0 0,0-1 1 0 0,0 1-1 0 0,1-1 0 0 0,0-1-55 0 0,3 3-20 0 0,0-1 0 0 0,0 0 0 0 0,1 0 0 0 0,-1-1 0 0 0,0-1 0 0 0,0 0 0 0 0,0 0-1 0 0,0 0 1 0 0,-1-1 0 0 0,1 0 0 0 0,-1-1 0 0 0,1 0 0 0 0,-1-1 0 0 0,0 1 0 0 0,-1-1 0 0 0,1-1 0 0 0,-1 1 0 0 0,0-1-1 0 0,0-1 1 0 0,-1 1 0 0 0,0-1 0 0 0,0 0 0 0 0,4-7 20 0 0,-36-40-803 0 0,21 49 737 0 0,-121-62-1333 0 0,8 4-3732 0 0,109 51 3799 0 0,3-2 226 0 0</inkml:trace>
  <inkml:trace contextRef="#ctx0" brushRef="#br0" timeOffset="98361.542">18135 7656 1496 0 0,'0'0'432'0'0,"0"0"-14"0"0,-13 0 386 0 0,13-3 3293 0 0,9 0-3984 0 0,0-1 1 0 0,0 1-1 0 0,1 1 0 0 0,-1-1 0 0 0,1 2 0 0 0,0-1 0 0 0,0 1 1 0 0,-1 1-1 0 0,1 0 0 0 0,0 0 0 0 0,0 1 0 0 0,0 0 0 0 0,0 1-113 0 0,30 0 208 0 0,244-2-1235 0 0,-147 16-4066 0 0,-133-16 3863 0 0</inkml:trace>
  <inkml:trace contextRef="#ctx0" brushRef="#br0" timeOffset="98610.475">18176 7865 1268 0 0,'58'7'4391'0'0,"34"-6"-2770"0"0,263-14-2006 0 0,-243 3-3359 0 0,-84 7 2489 0 0</inkml:trace>
  <inkml:trace contextRef="#ctx0" brushRef="#br0" timeOffset="101746.088">20164 6840 1196 0 0,'13'-16'1697'0'0,"-10"16"-1255"0"0,-3 0-49 0 0,4-19 939 0 0,34-25 1725 0 0,-18 140-2115 0 0,82 270 350 0 0,-39-228-700 0 0,-77-145-7101 0 0,8-5 5321 0 0,0 1 18 0 0</inkml:trace>
  <inkml:trace contextRef="#ctx0" brushRef="#br0" timeOffset="103007.651">20602 6926 1496 0 0,'0'0'618'0'0,"0"0"-32"0"0,0 0-78 0 0,0 0 40 0 0,0 0-50 0 0,0 0-37 0 0,0 0-51 0 0,0 0 6 0 0,-8-8 642 0 0,22-6-942 0 0,0 1 1 0 0,0 1 0 0 0,2 0-1 0 0,-1 1 1 0 0,1 1-1 0 0,1 0 1 0 0,0 1 0 0 0,0 1-1 0 0,1 1 1 0 0,0 0 0 0 0,0 1-1 0 0,1 1 1 0 0,0 1 0 0 0,0 1-1 0 0,0 0 1 0 0,0 1-1 0 0,0 1 1 0 0,9 2-117 0 0,-23-2 11 0 0,1 1 0 0 0,0 0-1 0 0,-1 0 1 0 0,1 1 0 0 0,-1-1 0 0 0,1 1-1 0 0,-1 1 1 0 0,1-1 0 0 0,-1 1 0 0 0,0 0-1 0 0,1 0 1 0 0,-1 0 0 0 0,0 1 0 0 0,0 0-1 0 0,-1 0 1 0 0,1 0 0 0 0,-1 0 0 0 0,1 1-1 0 0,-1 0 1 0 0,0 0 0 0 0,-1 0 0 0 0,1 0-1 0 0,-1 1 1 0 0,1-1 0 0 0,-1 1 0 0 0,-1 0-1 0 0,1 0 1 0 0,-1 0 0 0 0,1 0 0 0 0,-2 0-1 0 0,1 1 1 0 0,0-1 0 0 0,-1 1-1 0 0,0 4-10 0 0,-3 12 47 0 0,-1-1 0 0 0,-1 0 0 0 0,-1 0 0 0 0,-1 0 0 0 0,-1-1 0 0 0,-1 0 0 0 0,-1 0-1 0 0,0-1 1 0 0,-2 0 0 0 0,0 0 0 0 0,-1-1 0 0 0,0-1 0 0 0,-2 0 0 0 0,0-1 0 0 0,-1 0-1 0 0,-1-1 1 0 0,0-1 0 0 0,-7 5-47 0 0,-11 15 259 0 0,33-33-251 0 0,0-1 0 0 0,0 1 0 0 0,0 0 1 0 0,0-1-1 0 0,0 1 0 0 0,0 0 0 0 0,0 0 0 0 0,1-1 0 0 0,-1 1 0 0 0,0 0 0 0 0,1 0 0 0 0,-1 0 0 0 0,0 0 0 0 0,1 0 0 0 0,-1 0 0 0 0,1 0 0 0 0,-1 0 0 0 0,1 1 1 0 0,0-1-1 0 0,-1 0 0 0 0,1 0 0 0 0,0 0 0 0 0,0 0 0 0 0,0 0 0 0 0,0 1 0 0 0,0-1 0 0 0,0 0 0 0 0,0 0 0 0 0,0 0 0 0 0,1 0 0 0 0,-1 0 0 0 0,0 1 1 0 0,1-1-1 0 0,-1 0 0 0 0,1 0 0 0 0,-1 0 0 0 0,1 0 0 0 0,-1 0 0 0 0,1 0 0 0 0,0 0 0 0 0,-1 0 0 0 0,1 0 0 0 0,0-1 0 0 0,0 1 0 0 0,0 0 0 0 0,0 0 0 0 0,0-1 1 0 0,0 1-1 0 0,0-1 0 0 0,0 1 0 0 0,0 0 0 0 0,0-1 0 0 0,0 0 0 0 0,0 1 0 0 0,0-1 0 0 0,0 0 0 0 0,0 1 0 0 0,1-1 0 0 0,-1 0 0 0 0,0 0 0 0 0,0 0 0 0 0,0 0 1 0 0,1 0-9 0 0,88 6-164 0 0,-83-6 126 0 0,252-34-4413 0 0,-198 18 1877 0 0,-36 8 1450 0 0</inkml:trace>
  <inkml:trace contextRef="#ctx0" brushRef="#br0" timeOffset="104784.048">20671 8112 1300 0 0,'0'0'594'0'0,"12"1"208"0"0,-3-6 2505 0 0,14-10-3037 0 0,-50-4 602 0 0,7 14-793 0 0,-1 0-1 0 0,0 1 1 0 0,1 1 0 0 0,-1 0 0 0 0,-1 2 0 0 0,1 1 0 0 0,0 0 0 0 0,0 2 0 0 0,0 0 0 0 0,0 1 0 0 0,1 2 0 0 0,-1 0-1 0 0,1 1 1 0 0,0 1 0 0 0,0 0 0 0 0,1 2 0 0 0,-10 6-79 0 0,26-14 16 0 0,0 1 0 0 0,1-1 0 0 0,-1 1 0 0 0,1 0 0 0 0,0 0 0 0 0,-1 0 0 0 0,1 0 0 0 0,0 0 0 0 0,0 0 0 0 0,0 1 0 0 0,1-1 0 0 0,-1 1 0 0 0,0-1 0 0 0,1 1 0 0 0,0 0 0 0 0,0-1 0 0 0,-1 1 0 0 0,2 0 0 0 0,-1 0 0 0 0,0 0 0 0 0,0 0 0 0 0,1 0 0 0 0,0 0 0 0 0,0 0 0 0 0,0 0 0 0 0,0 0 0 0 0,0 0 0 0 0,0 0 0 0 0,1 0 0 0 0,-1 0 0 0 0,1 0 0 0 0,0 0 0 0 0,0 0 0 0 0,0-1 0 0 0,0 1 0 0 0,1 0 0 0 0,-1-1 0 0 0,1 1 0 0 0,-1-1 0 0 0,1 1 0 0 0,0-1 0 0 0,0 0 0 0 0,0 1 0 0 0,0-1 0 0 0,1 0 0 0 0,0 0-16 0 0,125 76-532 0 0,34-51-4746 0 0,-137-27 4070 0 0</inkml:trace>
  <inkml:trace contextRef="#ctx0" brushRef="#br0" timeOffset="105392.111">20671 8097 1768 0 0,'3'2'139'0'0,"0"0"0"0"0,-1 0 0 0 0,1 0 0 0 0,-1 0 0 0 0,1 1 0 0 0,-1-1-1 0 0,0 1 1 0 0,1-1 0 0 0,-1 1 0 0 0,-1 0 0 0 0,1 0 0 0 0,0 0 0 0 0,-1 0 0 0 0,1 0 0 0 0,-1 0 0 0 0,0 1-1 0 0,0-1 1 0 0,0 0 0 0 0,-1 1 0 0 0,1-1 0 0 0,-1 0 0 0 0,0 1 0 0 0,0-1 0 0 0,0 0 0 0 0,0 1 0 0 0,-1-1 0 0 0,1 2-139 0 0,-3 16 248 0 0,-1 1 0 0 0,-1-1 1 0 0,-1 0-1 0 0,-1-1 1 0 0,-1 0-1 0 0,0 0 1 0 0,-2 0-1 0 0,0-1 1 0 0,-1 0-1 0 0,-1-1 1 0 0,0-1-1 0 0,-2 1 1 0 0,0-2-1 0 0,-1 0 1 0 0,-1-1-249 0 0,-78 109 1465 0 0,92-121-1434 0 0,0-1 1 0 0,-1 1-1 0 0,1 0 1 0 0,1 0-1 0 0,-1 0 1 0 0,0 0-1 0 0,1 1 1 0 0,-1-1-1 0 0,1 0 1 0 0,0 1-1 0 0,0-1 0 0 0,1 1 1 0 0,-1-1-1 0 0,1 1 1 0 0,-1-1-1 0 0,1 1 1 0 0,0-1-1 0 0,1 1 1 0 0,-1-1-1 0 0,0 1 1 0 0,1-1-1 0 0,0 1 1 0 0,0-1-1 0 0,0 0 0 0 0,0 1 1 0 0,1-1-1 0 0,-1 0 1 0 0,1 0-1 0 0,0 0 1 0 0,0 0-1 0 0,0 0 1 0 0,0 0-1 0 0,0 0 1 0 0,1-1-1 0 0,-1 1 1 0 0,1-1-1 0 0,-1 0 0 0 0,1 0 1 0 0,0 0-1 0 0,0 0 1 0 0,0 0-1 0 0,0 0 1 0 0,1-1-1 0 0,-1 0 1 0 0,0 1-1 0 0,1-1 1 0 0,-1 0-1 0 0,1-1 0 0 0,1 1-31 0 0,21 5-14 0 0,1-1-1 0 0,-1-2 1 0 0,1-1-1 0 0,-1 0 0 0 0,1-2 1 0 0,0-2-1 0 0,-1 0 1 0 0,1-1-1 0 0,-1-2 0 0 0,0-1 1 0 0,0-1-1 0 0,-1-1 0 0 0,15-6 15 0 0,-36 13-48 0 0,0 0 1 0 0,0 0-1 0 0,0-1 0 0 0,0 1 0 0 0,0-1 0 0 0,0 1 0 0 0,0-1 0 0 0,-1-1 0 0 0,1 1 0 0 0,-1 0 0 0 0,1-1 0 0 0,-1 0 0 0 0,0 0 0 0 0,0 0 0 0 0,0 0 0 0 0,0 0 0 0 0,-1 0 0 0 0,1-1 0 0 0,-1 1 0 0 0,0-1 0 0 0,0 0 0 0 0,0 0 0 0 0,-1 0 0 0 0,1 0 0 0 0,-1 0 0 0 0,0 0 0 0 0,0 0 0 0 0,0 0 1 0 0,-1 0-1 0 0,1-1 0 0 0,-1 1 0 0 0,0-3 48 0 0,-7-2-103 0 0,0 0 0 0 0,0 1 0 0 0,-1 0 0 0 0,0 1 1 0 0,0 0-1 0 0,-1 0 0 0 0,1 1 0 0 0,-2 0 0 0 0,1 0 1 0 0,-1 1-1 0 0,0 0 0 0 0,0 1 0 0 0,-7-2 103 0 0,-102-71-5859 0 0,107 61 4575 0 0</inkml:trace>
  <inkml:trace contextRef="#ctx0" brushRef="#br0" timeOffset="103759.15">20244 7640 2272 0 0,'-18'13'828'0'0,"15"-10"-73"0"0,-9 1 1961 0 0,24 2-2557 0 0,0-2 1 0 0,0 1-1 0 0,0-1 1 0 0,0-1 0 0 0,1 0-1 0 0,-1-1 1 0 0,1-1-1 0 0,0 1 1 0 0,0-2 0 0 0,-1 0-1 0 0,1 0 1 0 0,0-2-1 0 0,4 0-159 0 0,27 1 247 0 0,482-2 1373 0 0,-269-12-1593 0 0,-82 9-332 0 0,137-2-4647 0 0,-288 7 2547 0 0,-25 1 1332 0 0</inkml:trace>
  <inkml:trace contextRef="#ctx0" brushRef="#br0" timeOffset="113168.387">22020 7581 1820 0 0,'0'0'675'0'0,"0"0"-166"0"0,0 0 15 0 0,0 0-1 0 0,0 0-43 0 0,3-15 454 0 0,4-19 2011 0 0,38 23-805 0 0,395-14-1287 0 0,-176 11-5567 0 0,-249 14 917 0 0,-23-3 2737 0 0</inkml:trace>
  <inkml:trace contextRef="#ctx0" brushRef="#br0" timeOffset="113434.31">22204 7719 1860 0 0,'3'6'1108'0'0,"5"-1"-164"0"0,0-4-168 0 0,11 5-136 0 0,8-3-15 0 0,2 0-81 0 0,3 0-36 0 0,7-3-40 0 0,-20 0-176 0 0,14 0-192 0 0,6 0-124 0 0,49-15 8 0 0,-35 11-564 0 0,-7-4-632 0 0,4 1 99 0 0,-4-2 73 0 0,-3-3-196 0 0,-4 0 20 0 0</inkml:trace>
  <inkml:trace contextRef="#ctx0" brushRef="#br0" timeOffset="114476.646">23882 6926 1120 0 0,'-17'0'2028'0'0,"-14"-18"-1764"0"0,-37 18 2566 0 0,202-27-1065 0 0,135 15-1163 0 0,-264 11-595 0 0,1 0 0 0 0,-1 1 0 0 0,0 0 0 0 0,0 0 0 0 0,0 0 0 0 0,0 0 0 0 0,0 1 0 0 0,1 0 0 0 0,-1 0 0 0 0,0 1 0 0 0,0-1 0 0 0,-1 1 0 0 0,1 0 0 0 0,0 1 0 0 0,-1-1 0 0 0,1 1 0 0 0,-1-1-1 0 0,0 1 1 0 0,0 1 0 0 0,0-1 0 0 0,0 1 0 0 0,0-1 0 0 0,-1 1 0 0 0,0 0 0 0 0,0 0 0 0 0,0 1 0 0 0,0-1 0 0 0,0 1 0 0 0,-1-1 0 0 0,0 1 0 0 0,0 0 0 0 0,0 0 0 0 0,-1 0 0 0 0,0 0 0 0 0,1 0-1 0 0,-2 0 1 0 0,1 0 0 0 0,-1 0 0 0 0,1 0 0 0 0,-2 0 0 0 0,1 2-7 0 0,-7 6 4 0 0,0 0-1 0 0,0-1 1 0 0,-2 0 0 0 0,1 0-1 0 0,-2-1 1 0 0,1 0-1 0 0,-2 0 1 0 0,1-1 0 0 0,-1-1-1 0 0,-1 0 1 0 0,0 0-1 0 0,0-1 1 0 0,-9 4-4 0 0,-49 38 10 0 0,69-49-7 0 0,0 0-1 0 0,1-1 0 0 0,-1 1 0 0 0,1-1 0 0 0,-1 1 0 0 0,0 0 0 0 0,1 0 0 0 0,0-1 0 0 0,-1 1 0 0 0,1 0 0 0 0,-1 0 0 0 0,1 0 1 0 0,0-1-1 0 0,0 1 0 0 0,-1 0 0 0 0,1 0 0 0 0,0 0 0 0 0,0 0 0 0 0,0 0 0 0 0,0-1 0 0 0,0 1 0 0 0,0 0 0 0 0,0 0 0 0 0,0 0 0 0 0,0 0 1 0 0,1 0-1 0 0,-1 0 0 0 0,0-1 0 0 0,0 1 0 0 0,1 0 0 0 0,-1 0 0 0 0,1 0 0 0 0,-1-1 0 0 0,0 1 0 0 0,1 0 0 0 0,0 0 0 0 0,-1-1 0 0 0,1 1 1 0 0,-1-1-1 0 0,1 1 0 0 0,0 0 0 0 0,-1-1 0 0 0,1 1 0 0 0,0-1 0 0 0,0 0 0 0 0,0 1 0 0 0,-1-1 0 0 0,1 1 0 0 0,0-1 0 0 0,0 0 1 0 0,0 0-1 0 0,0 0 0 0 0,-1 1 0 0 0,1-1 0 0 0,0 0-2 0 0,63 23 19 0 0,-51-19-4 0 0,1-1-6 0 0,0 0 0 0 0,0 1 0 0 0,0 1 0 0 0,-1 0 0 0 0,0 1 0 0 0,0 1 0 0 0,0 0 0 0 0,-1 0 0 0 0,0 1 0 0 0,0 1 0 0 0,-1 0 0 0 0,0 0 0 0 0,-1 1 0 0 0,0 1 0 0 0,-1 0 0 0 0,0 0 1 0 0,4 6-10 0 0,-13-14 17 0 0,1 0 1 0 0,-1 0-1 0 0,1 0 1 0 0,-1 0 0 0 0,0-1-1 0 0,0 1 1 0 0,0 0-1 0 0,-1 0 1 0 0,1 0 0 0 0,-1 0-1 0 0,1 0 1 0 0,-1-1 0 0 0,0 1-1 0 0,0 0 1 0 0,0-1-1 0 0,0 1 1 0 0,-1-1 0 0 0,1 1-1 0 0,-1-1 1 0 0,0 1-1 0 0,1-1 1 0 0,-1 0 0 0 0,0 0-1 0 0,0 0 1 0 0,0 0 0 0 0,-1 0-1 0 0,1 0 1 0 0,0-1-1 0 0,-1 1 1 0 0,1-1 0 0 0,-1 0-1 0 0,0 1 1 0 0,0-1-18 0 0,-94 34 259 0 0,45-23-449 0 0,0-2 0 0 0,-1-2-1 0 0,0-3 1 0 0,0-2 0 0 0,-1-3 190 0 0,52 1-125 0 0,1-1-1 0 0,-1 0 1 0 0,1 0 0 0 0,-1 0 0 0 0,1 0-1 0 0,-1 0 1 0 0,1 0 0 0 0,-1 0 0 0 0,1 0 0 0 0,-1 0-1 0 0,1-1 1 0 0,-1 1 0 0 0,1-1 0 0 0,0 1-1 0 0,-1-1 1 0 0,1 0 0 0 0,-1 1 0 0 0,1-1-1 0 0,0 0 1 0 0,0 0 0 0 0,0 0 0 0 0,-1 0 0 0 0,1 0-1 0 0,0 0 1 0 0,0 0 0 0 0,0 0 0 0 0,0 0-1 0 0,1-1 1 0 0,-1 1 0 0 0,0 0 0 0 0,0-1-1 0 0,1 1 1 0 0,-1-1 0 0 0,1 1 0 0 0,-1 0 0 0 0,1-1-1 0 0,0 1 1 0 0,-1-1 0 0 0,1 1 0 0 0,0-1-1 0 0,0 1 1 0 0,0-1 0 0 0,0 1 0 0 0,0-1 0 0 0,1 1-1 0 0,-1-1 1 0 0,0 1 0 0 0,1-1 0 0 0,-1 1-1 0 0,1-1 1 0 0,-1 1 0 0 0,1-1 125 0 0,10-15-1163 0 0</inkml:trace>
  <inkml:trace contextRef="#ctx0" brushRef="#br0" timeOffset="114912.823">23518 7895 1248 0 0,'-3'2'5608'0'0,"105"-12"-4229"0"0,1076-114 1774 0 0,-1034 109-4411 0 0,-191 23-4304 0 0,6 0 3667 0 0,10-5 650 0 0</inkml:trace>
  <inkml:trace contextRef="#ctx0" brushRef="#br0" timeOffset="115363.038">23982 8102 1448 0 0,'88'-9'3233'0'0,"71"4"-641"0"0,-154 6-2552 0 0,0 0 0 0 0,0 1 0 0 0,0-1 0 0 0,0 1 0 0 0,0 0 1 0 0,0 1-1 0 0,-1-1 0 0 0,1 1 0 0 0,-1 0 0 0 0,0 0 0 0 0,0 1 0 0 0,0-1 1 0 0,0 1-1 0 0,-1 0 0 0 0,1 0 0 0 0,-1 0 0 0 0,0 0 0 0 0,0 0 0 0 0,-1 1 1 0 0,1 0-1 0 0,-1-1 0 0 0,0 1 0 0 0,0 0 0 0 0,0 0 0 0 0,-1 0 0 0 0,0 0 1 0 0,0 0-1 0 0,0 4-40 0 0,0-1 55 0 0,0 0 0 0 0,0 0 0 0 0,-1 0 0 0 0,0 0 0 0 0,-1 0 1 0 0,0 0-1 0 0,0 0 0 0 0,0 0 0 0 0,-1-1 0 0 0,0 1 0 0 0,-1 0 1 0 0,0-1-1 0 0,0 0 0 0 0,-1 0 0 0 0,0 1 0 0 0,0-2 0 0 0,0 1 0 0 0,-1-1 1 0 0,0 1-1 0 0,0-1 0 0 0,-1 0 0 0 0,1-1 0 0 0,-5 3-55 0 0,-163 100 1332 0 0,146-94-1095 0 0,-7 2 96 0 0,24-13-239 0 0,0 1 0 0 0,0 0 1 0 0,1 1-1 0 0,-1 0 0 0 0,1 1 1 0 0,0 0-1 0 0,1 0 0 0 0,0 0 1 0 0,0 1-1 0 0,0 1 1 0 0,0-1-1 0 0,1 1 0 0 0,-3 6-94 0 0,43 10 468 0 0,219-14 138 0 0,307-30-4313 0 0,-524 0-3166 0 0,-39 15 5714 0 0</inkml:trace>
  <inkml:trace contextRef="#ctx0" brushRef="#br0" timeOffset="117909.699">23370 6765 1240 0 0,'-4'-13'1481'0'0,"0"19"-1446"0"0,-1-1 0 0 0,1 1 0 0 0,0 0 0 0 0,1 1 0 0 0,0-1 0 0 0,0 1 0 0 0,0-1 0 0 0,1 1 0 0 0,0 0 0 0 0,0 0 0 0 0,0 0 0 0 0,1 0 0 0 0,1 0 0 0 0,-1 0 0 0 0,1 1 0 0 0,0 5-35 0 0,-5 30 119 0 0,-22 154 802 0 0,8 0 0 0 0,8 74-921 0 0,-1-3 171 0 0,-4 200 194 0 0,55-116 96 0 0,-38-79 181 0 0,57-49-434 0 0,-56-217-189 0 0,1 0 0 0 0,0 0 0 0 0,0-1 0 0 0,0 1 1 0 0,1-1-1 0 0,0 1 0 0 0,0-1 0 0 0,1 0 0 0 0,0-1 0 0 0,0 1 0 0 0,0-1 0 0 0,1 0 0 0 0,-1 0 0 0 0,1-1 0 0 0,0 0 0 0 0,1 0 0 0 0,-1 0 0 0 0,1-1 0 0 0,-1 1 0 0 0,1-2 0 0 0,0 1 0 0 0,0-1 0 0 0,1 0 0 0 0,-1-1 0 0 0,0 1 0 0 0,1-1 0 0 0,-1-1 0 0 0,4 1-19 0 0,223-17 620 0 0,-190 10-646 0 0,1496-257 1038 0 0,-1378 229-895 0 0,-1-6 0 0 0,75-33-117 0 0,-103 14 550 0 0,-131 55-529 0 0,0 0 0 0 0,0 1 0 0 0,0-1 0 0 0,0 0 0 0 0,-1 0 0 0 0,1 0 0 0 0,-1-1 0 0 0,0 1 0 0 0,0 0-1 0 0,-1 0 1 0 0,1 0 0 0 0,-1-1 0 0 0,0 1 0 0 0,0 0 0 0 0,-1-1 0 0 0,1 1 0 0 0,-1 0 0 0 0,0 0 0 0 0,0 0 0 0 0,0-1 0 0 0,0 1 0 0 0,-1 0-1 0 0,0 1 1 0 0,0-1 0 0 0,0 0 0 0 0,0 0 0 0 0,-1 1 0 0 0,1-1 0 0 0,-2-1-21 0 0,-12-31 16 0 0,-15-94-39 0 0,6-2 0 0 0,5-1 1 0 0,6 0-1 0 0,6-1 0 0 0,7-24 23 0 0,-1 106-21 0 0,-3-872-55 0 0,-17 768-12 0 0,22 155 92 0 0,-16-25-130 0 0,-57 19 183 0 0,-638-7-540 0 0,-124 1 118 0 0,536 38 260 0 0,82-9 245 0 0,201-9-246 0 0,-75 21 215 0 0,-141 16-193 0 0,203-39 73 0 0,28-5-27 0 0,-34 0-74 0 0,19 16-1397 0 0,4 1-3677 0 0,7-13 3981 0 0</inkml:trace>
  <inkml:trace contextRef="#ctx0" brushRef="#br0" timeOffset="167244.638">19879 2587 1160 0 0,'-1'1'38'0'0,"1"-1"1"0"0,-1 1-1 0 0,0-1 0 0 0,1 1 1 0 0,-1-1-1 0 0,0 1 0 0 0,1-1 0 0 0,-1 0 1 0 0,0 1-1 0 0,1-1 0 0 0,-1 0 1 0 0,0 0-1 0 0,0 1 0 0 0,0-1 1 0 0,1 0-1 0 0,-1 0 0 0 0,0 0 0 0 0,0 0 1 0 0,0 0-1 0 0,1 0 0 0 0,-1 0 1 0 0,0 0-1 0 0,0 0 0 0 0,0 0 0 0 0,1-1 1 0 0,-1 1-1 0 0,0 0 0 0 0,0-1 1 0 0,1 1-1 0 0,-1 0 0 0 0,0-1 1 0 0,1 1-1 0 0,-1-1 0 0 0,0 1 0 0 0,1-1 1 0 0,-1 1-1 0 0,1-1 0 0 0,-1 1 1 0 0,1-1-1 0 0,-1 0 0 0 0,1 1 0 0 0,-1-1 1 0 0,1 0-1 0 0,-1 1 0 0 0,1-1 1 0 0,0 0-1 0 0,0 0 0 0 0,-1 1 1 0 0,1-1-1 0 0,0 0 0 0 0,0 0 0 0 0,0 0 1 0 0,0 1-1 0 0,0-1 0 0 0,0 0 1 0 0,0 0-1 0 0,0 0 0 0 0,0 1 0 0 0,0-1 1 0 0,0 0-1 0 0,0 0 0 0 0,1 0-38 0 0,-14 71-108 0 0,-9 333 289 0 0,28-167 34 0 0,8-75-284 0 0,8 54 231 0 0,-22-37-140 0 0,-16-67 30 0 0,5 125 263 0 0,11 410 92 0 0,17-518-418 0 0,-17 258 1538 0 0,-16-309-1126 0 0,-1 154 180 0 0,1 121 94 0 0,17-244-2688 0 0,-11-99-966 0 0,11-16 1891 0 0</inkml:trace>
  <inkml:trace contextRef="#ctx0" brushRef="#br0" timeOffset="169468.212">19970 2506 1004 0 0,'0'0'305'0'0,"0"0"29"0"0,0 0-133 0 0,0 0-3 0 0,0 0-33 0 0,0 0-28 0 0,0 0 1 0 0,0 0-41 0 0,0 0-36 0 0,1 18 113 0 0,107-5 243 0 0,-81-14-395 0 0,156-10 155 0 0,265-9-30 0 0,757-4 1003 0 0,-255 24-1101 0 0,-629-16 71 0 0,374-22-24 0 0,445-67-22 0 0,-212 18 584 0 0,275 26-818 0 0,-46 13 707 0 0,-995 42-1698 0 0,-157 27-1543 0 0,-11-18 1296 0 0</inkml:trace>
  <inkml:trace contextRef="#ctx0" brushRef="#br0" timeOffset="171628.332">19900 6093 904 0 0,'0'0'345'0'0,"0"0"-68"0"0,0 0 2 0 0,0 0-9 0 0,0 0-23 0 0,0 0-2 0 0,0 0-5 0 0,0 0 48 0 0,0 0-12 0 0,0 0-48 0 0,0 0-76 0 0,0 0 34 0 0,0 0-2 0 0,0 0-21 0 0,0 0-47 0 0,0 0-100 0 0,6 2-7 0 0,258 8 116 0 0,650-10 173 0 0,-710-17-346 0 0,104 7 300 0 0,355-23-43 0 0,597-60-413 0 0,-1229 90 191 0 0,1393-112-115 0 0,-282 64 241 0 0,697 46 1247 0 0,-1431 14-1126 0 0,225-24-348 0 0,262-39 886 0 0,-750 48-625 0 0,-145 6-214 0 0,0 0 1 0 0,-1 0-1 0 0,1 0 1 0 0,-1 0-1 0 0,1-1 1 0 0,-1 1-1 0 0,1 0 1 0 0,0 0-1 0 0,-1 0 1 0 0,1 0-1 0 0,-1-1 0 0 0,1 1 1 0 0,0 0-1 0 0,-1 0 1 0 0,1-1-1 0 0,0 1 1 0 0,-1 0-1 0 0,1-1 1 0 0,0 1-1 0 0,0 0 1 0 0,-1-1-1 0 0,1 1 0 0 0,0 0 1 0 0,0-1-1 0 0,0 1 1 0 0,-1-1-1 0 0,1 1 1 0 0,0 0-1 0 0,0-1 1 0 0,0 1-1 0 0,0-1 0 0 0,0 1 1 0 0,0-1-1 0 0,0 1 1 0 0,0 0-1 0 0,0-1 1 0 0,0 1-1 0 0,0-1 1 0 0,0 1-1 0 0,0-1 1 0 0,0 1-1 0 0,0 0 0 0 0,1-1 1 0 0,-1 1-1 0 0,0-1 1 0 0,0 1-1 0 0,0 0 1 0 0,1-1-1 0 0,-1 1 1 0 0,0 0-1 0 0,0-1 1 0 0,1 1-1 0 0,-1 0 0 0 0,0-1 1 0 0,1 1-1 0 0,-1 0 1 0 0,0 0-1 0 0,1-1 1 0 0,-1 1 66 0 0,-18-13-1190 0 0</inkml:trace>
  <inkml:trace contextRef="#ctx0" brushRef="#br0" timeOffset="173183.522">20151 2878 1660 0 0,'0'0'282'0'0,"0"0"29"0"0,0 0-10 0 0,0 0 8 0 0,0 0-95 0 0,0 0-9 0 0,0 0 113 0 0,0 0 16 0 0,0 0 5 0 0,0 0-11 0 0,0 0-77 0 0,0 0-78 0 0,0 0-18 0 0,0 0 5 0 0,0 0 83 0 0,0 0-24 0 0,0 0-34 0 0,0 0 37 0 0,0 0-66 0 0,0 0 4 0 0,0 0-9 0 0,0 0-40 0 0,0 0-56 0 0,0 0 64 0 0,0 0 13 0 0,0 0 6 0 0,0 0-14 0 0,0 0 3 0 0,0 0-64 0 0,0 0-51 0 0,0 0 44 0 0,0 0 29 0 0,0 0-64 0 0,0 0-55 0 0,0 0 47 0 0,0 0-19 0 0,0 0-44 0 0,0 0 4 0 0,0 0 87 0 0,-5 0-5 0 0,4 0-35 0 0,0 1 0 0 0,-1-1 0 0 0,1 0 0 0 0,0 1 0 0 0,-1-1 0 0 0,1 1 0 0 0,0-1 0 0 0,-1 1 0 0 0,1 0 0 0 0,0 0 0 0 0,0-1 0 0 0,0 1 0 0 0,0 0 1 0 0,0 0-1 0 0,0 0 0 0 0,0 0 0 0 0,0 0 0 0 0,0 1 0 0 0,0-1 0 0 0,1 0 0 0 0,-1 0 0 0 0,0 0 0 0 0,1 1 0 0 0,-1-1 0 0 0,1 0 0 0 0,-1 1 0 0 0,1-1 0 0 0,0 0 0 0 0,0 1 0 0 0,-1-1 1 0 0,1 1-1 0 0,0-1 0 0 0,0 0 0 0 0,0 1 0 0 0,1-1 0 0 0,-1 1 0 0 0,0-1 0 0 0,0 0 0 0 0,1 1 0 0 0,-1-1 0 0 0,1 0 0 0 0,0 2-1 0 0,-1 9 6 0 0,0 180 318 0 0,14-96-268 0 0,-11-76-333 0 0,-4-3-5006 0 0,1-20 3816 0 0</inkml:trace>
  <inkml:trace contextRef="#ctx0" brushRef="#br0" timeOffset="173836.208">20149 2884 948 0 0,'0'1'56'0'0,"0"-1"-1"0"0,0 1 1 0 0,0 0-1 0 0,0-1 1 0 0,0 1-1 0 0,0-1 0 0 0,1 1 1 0 0,-1 0-1 0 0,0-1 1 0 0,0 1-1 0 0,0 0 1 0 0,1-1-1 0 0,-1 1 1 0 0,0-1-1 0 0,1 1 1 0 0,-1-1-1 0 0,0 1 1 0 0,1-1-1 0 0,-1 1 1 0 0,1-1-1 0 0,-1 1 1 0 0,1-1-1 0 0,-1 0 1 0 0,1 1-1 0 0,-1-1 1 0 0,1 0-1 0 0,-1 1 1 0 0,1-1-1 0 0,0 0 1 0 0,-1 0-1 0 0,1 1 1 0 0,-1-1-1 0 0,1 0 1 0 0,0 0-1 0 0,-1 0 1 0 0,1 0-1 0 0,0 0 1 0 0,-1 0-1 0 0,1 0 1 0 0,-1 0-1 0 0,1 0 1 0 0,0 0-1 0 0,-1 0 0 0 0,1 0 1 0 0,0-1-1 0 0,-1 1 1 0 0,1 0-1 0 0,-1 0 1 0 0,1-1-1 0 0,-1 1 1 0 0,1 0-1 0 0,-1-1 1 0 0,1 1-1 0 0,-1 0 1 0 0,1-1-1 0 0,-1 1 1 0 0,1-1-1 0 0,-1 1 1 0 0,1-1-1 0 0,-1 1 1 0 0,0-1-1 0 0,1 1 1 0 0,-1-1-1 0 0,0 0 1 0 0,0 1-1 0 0,1-1 1 0 0,-1 1-1 0 0,0-1-55 0 0,7 13 2 0 0,108 238 2046 0 0,-61-307-403 0 0,117-177-1166 0 0,-160 367-572 0 0,-11 26 477 0 0,0-92-6317 0 0,0-66 4736 0 0</inkml:trace>
  <inkml:trace contextRef="#ctx0" brushRef="#br0" timeOffset="174179.56">20946 3048 1356 0 0,'-41'63'3574'0'0,"-63"175"-637"0"0,102-233-3125 0 0,0 0 1 0 0,0 0-1 0 0,0 0 1 0 0,-1 0-1 0 0,1-1 1 0 0,-1 1 0 0 0,0-1-1 0 0,0 1 1 0 0,-1-1-1 0 0,0 0 1 0 0,1 0-1 0 0,-1-1 1 0 0,-1 1-1 0 0,1-1 1 0 0,0 0 0 0 0,-1 0-1 0 0,0 0 1 0 0,1-1-1 0 0,-1 1 1 0 0,0-1-1 0 0,-4 1 188 0 0,-1 0-1198 0 0</inkml:trace>
  <inkml:trace contextRef="#ctx0" brushRef="#br0" timeOffset="174533.075">20660 3145 1972 0 0,'18'1'4950'0'0,"47"51"-4456"0"0,-33-23 53 0 0,187 160 626 0 0,-224-183-7383 0 0,1-11 4932 0 0</inkml:trace>
  <inkml:trace contextRef="#ctx0" brushRef="#br0" timeOffset="175251.592">20825 2685 964 0 0,'-9'14'3979'0'0,"-16"31"-3937"0"0,16-28 379 0 0,-53 114 270 0 0,36-82-4071 0 0,22-46 2055 0 0</inkml:trace>
  <inkml:trace contextRef="#ctx0" brushRef="#br0" timeOffset="175532.626">20972 2682 840 0 0,'-34'50'2400'0'0,"-53"140"-1231"0"0,71-169-3444 0 0,12-17 1057 0 0</inkml:trace>
  <inkml:trace contextRef="#ctx0" brushRef="#br0" timeOffset="176059.963">21412 2847 1344 0 0,'-1'0'61'0'0,"0"0"0"0"0,0 1 0 0 0,1 0 0 0 0,-1-1 0 0 0,0 1 0 0 0,1-1 0 0 0,-1 1 0 0 0,1 0 0 0 0,-1-1 1 0 0,0 1-1 0 0,1 0 0 0 0,0 0 0 0 0,-1-1 0 0 0,1 1 0 0 0,-1 0 0 0 0,1 0 0 0 0,0 0 0 0 0,0 0 0 0 0,-1 0 0 0 0,1-1 0 0 0,0 1 0 0 0,0 0 0 0 0,0 0 0 0 0,0 0 0 0 0,0 0 0 0 0,0 0 0 0 0,0 0 0 0 0,0 0 0 0 0,0-1 0 0 0,1 1 0 0 0,-1 0 0 0 0,0 0 0 0 0,1 0 0 0 0,-1 0 1 0 0,0-1-1 0 0,1 1 0 0 0,-1 0 0 0 0,1 0 0 0 0,-1-1 0 0 0,1 1 0 0 0,0 0 0 0 0,-1-1 0 0 0,1 1 0 0 0,-1 0 0 0 0,1-1 0 0 0,0 1 0 0 0,0-1 0 0 0,-1 1 0 0 0,1-1 0 0 0,0 1 0 0 0,0-1 0 0 0,0 0 0 0 0,0 0 0 0 0,-1 1 0 0 0,1-1 0 0 0,0 0 0 0 0,0 0 0 0 0,0 0 0 0 0,0 0 0 0 0,0 0 1 0 0,0 0-1 0 0,0 0 0 0 0,-1 0 0 0 0,1 0 0 0 0,0 0 0 0 0,0 0 0 0 0,0-1 0 0 0,0 1 0 0 0,0 0-61 0 0,-10 19 220 0 0,1 1 1 0 0,1 1-1 0 0,1 0 1 0 0,1 0-1 0 0,1 0 1 0 0,0 0-1 0 0,2 1 1 0 0,0 5-221 0 0,-4 22 299 0 0,5-45-282 0 0,1-1 1 0 0,0 0 0 0 0,0 0-1 0 0,0 1 1 0 0,0-1 0 0 0,0 0-1 0 0,0 0 1 0 0,1 1 0 0 0,-1-1-1 0 0,1 0 1 0 0,0 0 0 0 0,0 0-1 0 0,1 0 1 0 0,-1 0 0 0 0,0 0 0 0 0,1 0-1 0 0,0 0 1 0 0,0-1 0 0 0,0 1-1 0 0,0-1 1 0 0,0 1 0 0 0,0-1-1 0 0,0 0 1 0 0,1 1 0 0 0,0-1-1 0 0,-1-1 1 0 0,1 1 0 0 0,0 0-1 0 0,0-1 1 0 0,0 1 0 0 0,0-1-1 0 0,0 0 1 0 0,0 0 0 0 0,0 0-1 0 0,0 0 1 0 0,0-1 0 0 0,0 1-1 0 0,1-1 1 0 0,-1 0 0 0 0,0 0-1 0 0,1 0 1 0 0,-1 0 0 0 0,0 0-18 0 0,7 0-371 0 0,0 0 1 0 0,0-1-1 0 0,0 0 0 0 0,-1-1 1 0 0,1 0-1 0 0,0 0 1 0 0,-1-1-1 0 0,0 0 0 0 0,1-1 1 0 0,-1 1-1 0 0,0-2 1 0 0,-1 0-1 0 0,8-5 371 0 0,-11 2-1322 0 0,-5 0 51 0 0</inkml:trace>
  <inkml:trace contextRef="#ctx0" brushRef="#br0" timeOffset="176312.344">21234 3010 1312 0 0,'-1'0'796'0'0,"-4"2"-56"0"0,3-2-48 0 0,1 0-8 0 0,4-2-144 0 0,0 1-52 0 0,5-2-159 0 0,14-2 35 0 0,6-2-20 0 0,4-1-76 0 0,0-1-80 0 0,1-1-180 0 0,2 1-8 0 0,-1 1-436 0 0,-4 1-220 0 0,-6-2-497 0 0,0 1 65 0 0,-6-2-412 0 0</inkml:trace>
  <inkml:trace contextRef="#ctx0" brushRef="#br0" timeOffset="176608.591">21197 2836 1120 0 0,'-6'6'206'0'0,"-1"-1"0"0"0,1 2 1 0 0,0-1-1 0 0,0 0 0 0 0,1 1 0 0 0,0 0 0 0 0,0 1 0 0 0,1-1 1 0 0,0 1-1 0 0,0 0 0 0 0,1 0 0 0 0,0 0 0 0 0,0 0 0 0 0,1 1 1 0 0,0-1-1 0 0,0 1 0 0 0,1-1 0 0 0,0 1 0 0 0,1-1 1 0 0,0 1-1 0 0,0 0 0 0 0,1 2-206 0 0,4 6 127 0 0,1-1 1 0 0,1 0-1 0 0,0 0 1 0 0,1 0-1 0 0,1-1 1 0 0,0-1-1 0 0,1 1 1 0 0,0-1-1 0 0,1-1 1 0 0,1 0-1 0 0,0-1 1 0 0,1 0-1 0 0,0-1 1 0 0,1 0-1 0 0,14 8-127 0 0,-11-8-529 0 0,0-1-1 0 0,1-1 1 0 0,0 0 0 0 0,1-1-1 0 0,-1-1 1 0 0,1-1-1 0 0,1-1 1 0 0,19 3 529 0 0,-15-5-1321 0 0</inkml:trace>
  <inkml:trace contextRef="#ctx0" brushRef="#br0" timeOffset="176908.558">21890 2734 1024 0 0,'20'76'1326'0'0,"13"182"1378"0"0,-33-248-2699 0 0,0 0-1 0 0,-1 0 0 0 0,0 1 1 0 0,-1-1-1 0 0,0 0 0 0 0,0 0 0 0 0,-1-1 1 0 0,-1 1-1 0 0,1 0 0 0 0,-2-1 0 0 0,1 0 1 0 0,-1 0-1 0 0,-1 0 0 0 0,1-1 0 0 0,-1 0 1 0 0,-1 0-1 0 0,0 0 0 0 0,0-1 1 0 0,0 0-1 0 0,-1 0 0 0 0,0-1 0 0 0,0 0 1 0 0,-1 0-1 0 0,0-1 0 0 0,-8 4-4 0 0,-2-7-2461 0 0,12-1 1189 0 0</inkml:trace>
  <inkml:trace contextRef="#ctx0" brushRef="#br0" timeOffset="177236.098">22159 3028 1588 0 0,'16'3'3938'0'0,"13"-4"-3386"0"0,111-9 597 0 0,-42 8-5639 0 0,-96 2 3165 0 0</inkml:trace>
  <inkml:trace contextRef="#ctx0" brushRef="#br0" timeOffset="177500.062">22196 3160 1240 0 0,'1'5'1032'0'0,"4"-2"-108"0"0,3 0-208 0 0,10 3-64 0 0,4 0-104 0 0,-3-3-15 0 0,7 1-105 0 0,1-2 44 0 0,-3-2-240 0 0,-9 0-232 0 0,2 0 8 0 0,7 0-400 0 0,-5 0-216 0 0,4 0-785 0 0,-1 0 57 0 0,-3 0 28 0 0</inkml:trace>
  <inkml:trace contextRef="#ctx0" brushRef="#br0" timeOffset="179581.172">22863 2763 1048 0 0,'0'0'422'0'0,"0"0"-119"0"0,0 0 5 0 0,0 0-102 0 0,0 0-57 0 0,0 0 22 0 0,0 0 3 0 0,0 0-33 0 0,0 0 73 0 0,0 0-37 0 0,0 0-41 0 0,0 0 30 0 0,0 0-75 0 0,0 0 28 0 0,0 0 56 0 0,0 0 1 0 0,0 0 25 0 0,0 0-9 0 0,0 0-18 0 0,0 0-12 0 0,0 0-17 0 0,0 0-18 0 0,0 0-31 0 0,0 0-7 0 0,0 0-7 0 0,0 0-6 0 0,-3-13 71 0 0,0-9 642 0 0,81 12-206 0 0,-74 11-577 0 0,1 2 1 0 0,0-1-1 0 0,0 0 0 0 0,-1 1 0 0 0,1 0 0 0 0,-1 0 1 0 0,0 1-1 0 0,0-1 0 0 0,0 1 0 0 0,0-1 0 0 0,-1 1 0 0 0,0 1 1 0 0,0-1-1 0 0,0 0 0 0 0,0 1 0 0 0,0-1 0 0 0,-1 1 0 0 0,0 0 1 0 0,0 0-1 0 0,0 0 0 0 0,-1 0 0 0 0,1 0 0 0 0,-1 0 0 0 0,-1 1 1 0 0,1-1-1 0 0,-1 0 0 0 0,1 0 0 0 0,-2 1 0 0 0,1-1 1 0 0,-1 0-1 0 0,1 0 0 0 0,-1 1 0 0 0,-1-1 0 0 0,1 1-6 0 0,1 2 75 0 0,-7 9-80 0 0,7-17 14 0 0,-1 1 0 0 0,1-1 0 0 0,-1 1 0 0 0,1-1 0 0 0,-1 1 0 0 0,1-1 0 0 0,0 1 0 0 0,-1-1 0 0 0,1 1 0 0 0,0 0 0 0 0,-1-1 0 0 0,1 1 0 0 0,0-1 0 0 0,0 1 0 0 0,-1 0 0 0 0,1-1 0 0 0,0 1 0 0 0,0 0 0 0 0,0 0 0 0 0,0-1 0 0 0,0 1 1 0 0,0 0-1 0 0,0-1 0 0 0,0 1 0 0 0,0 0 0 0 0,1-1 0 0 0,-1 1 0 0 0,0 0 0 0 0,0-1 0 0 0,1 1 0 0 0,-1 0 0 0 0,0-1 0 0 0,1 1 0 0 0,-1-1 0 0 0,0 1 0 0 0,1-1 0 0 0,-1 1 0 0 0,1-1 0 0 0,-1 1 0 0 0,1-1 0 0 0,-1 1 0 0 0,1-1 0 0 0,-1 1 0 0 0,1-1 0 0 0,0 0 0 0 0,-1 1 0 0 0,1-1 0 0 0,0 0 0 0 0,-1 0 0 0 0,1 0 0 0 0,0 1 0 0 0,-1-1 0 0 0,1 0 0 0 0,0 0 0 0 0,-1 0 0 0 0,1 0 0 0 0,0 0 0 0 0,-1 0 0 0 0,1 0 0 0 0,0 0-9 0 0,1-1 7 0 0,0 1 0 0 0,0 0 0 0 0,-1 0 0 0 0,1 0 0 0 0,0 1 0 0 0,0-1 0 0 0,-1 0 0 0 0,1 1 0 0 0,0-1 0 0 0,-1 1 0 0 0,1-1 0 0 0,-1 1 0 0 0,1 0 0 0 0,0 0 0 0 0,-1 0 0 0 0,0 0 0 0 0,1 0 0 0 0,-1 0 0 0 0,1 0 0 0 0,-1 0 0 0 0,0 0 0 0 0,0 1 0 0 0,0-1 0 0 0,0 1 0 0 0,0-1 0 0 0,0 0 0 0 0,0 1 0 0 0,0 0 0 0 0,-1-1 0 0 0,1 1 0 0 0,0-1 0 0 0,-1 1 0 0 0,0 0 0 0 0,1 0 0 0 0,-1-1 0 0 0,0 1 0 0 0,0 0 0 0 0,0 0 0 0 0,0-1 0 0 0,0 1 0 0 0,0 0-1 0 0,0-1 1 0 0,-1 1 0 0 0,1 0 0 0 0,-1 0 0 0 0,1-1 0 0 0,-1 1 0 0 0,1-1 0 0 0,-1 1 0 0 0,0-1 0 0 0,0 1 0 0 0,0-1 0 0 0,0 1-7 0 0,-72 64 85 0 0,2-42-867 0 0,69-24-3 0 0,1-18-2978 0 0,10 6 2306 0 0</inkml:trace>
  <inkml:trace contextRef="#ctx0" brushRef="#br0" timeOffset="179983.87">22652 3271 1824 0 0,'5'5'2884'0'0,"30"-1"-1934"0"0,229-33 1867 0 0,174-5-4233 0 0,-415 31-3304 0 0,-26 5 3429 0 0</inkml:trace>
  <inkml:trace contextRef="#ctx0" brushRef="#br0" timeOffset="180405.966">23053 3478 1240 0 0,'-111'14'2520'0'0,"-45"50"-1083"0"0,155-63-1408 0 0,0-1 0 0 0,0 1 0 0 0,0 0-1 0 0,0-1 1 0 0,0 1 0 0 0,0 0 0 0 0,0 0 0 0 0,0-1 0 0 0,1 1-1 0 0,-1 0 1 0 0,0 0 0 0 0,0 0 0 0 0,1 0 0 0 0,-1 0-1 0 0,1 0 1 0 0,-1 0 0 0 0,1 0 0 0 0,-1 0 0 0 0,1 0-1 0 0,0 1 1 0 0,-1-1 0 0 0,1 0 0 0 0,0 0 0 0 0,0 0 0 0 0,0 0-1 0 0,0 1 1 0 0,0-1 0 0 0,0 0 0 0 0,0 0 0 0 0,0 0-1 0 0,0 1 1 0 0,1-1 0 0 0,-1 0 0 0 0,0 0 0 0 0,1 0 0 0 0,-1 0-1 0 0,1 0 1 0 0,-1 0 0 0 0,1 0 0 0 0,0 0 0 0 0,-1 0-1 0 0,1 0 1 0 0,0 0 0 0 0,0 0 0 0 0,0 0 0 0 0,-1-1 0 0 0,1 1-1 0 0,0 0 1 0 0,0 0 0 0 0,0-1 0 0 0,0 1 0 0 0,1-1-1 0 0,-1 1 1 0 0,0-1 0 0 0,0 1 0 0 0,0-1 0 0 0,0 0 0 0 0,0 0-1 0 0,0 0 1 0 0,1 1-29 0 0,77 23-671 0 0,-37-23-2310 0 0,-29-1 1855 0 0</inkml:trace>
  <inkml:trace contextRef="#ctx0" brushRef="#br0" timeOffset="180809.539">23069 3540 876 0 0,'-149'224'5931'0'0,"150"-220"-5869"0"0,0 0 0 0 0,0 0 0 0 0,0-1 0 0 0,1 1 0 0 0,-1 0 0 0 0,1-1 0 0 0,0 1 0 0 0,0 0 1 0 0,0-1-1 0 0,1 0 0 0 0,-1 0 0 0 0,1 0 0 0 0,0 0 0 0 0,0 0 0 0 0,0 0 0 0 0,0-1 0 0 0,0 1 0 0 0,1-1 0 0 0,-1 0 0 0 0,1 0 0 0 0,-1 0 0 0 0,1-1 0 0 0,0 1 0 0 0,0-1 0 0 0,0 0 0 0 0,0 0 0 0 0,-1 0 0 0 0,2 0 0 0 0,-1-1 0 0 0,0 0 0 0 0,0 1 0 0 0,0-2 0 0 0,0 1 0 0 0,0 0 0 0 0,0-1 0 0 0,0 0-62 0 0,4 1-2 0 0,-1 0 0 0 0,0 0-1 0 0,0-1 1 0 0,0 0 0 0 0,0 0 0 0 0,0-1 0 0 0,0 1-1 0 0,0-2 1 0 0,0 1 0 0 0,0-1 0 0 0,-1 0-1 0 0,1 0 1 0 0,-1-1 0 0 0,0 0 0 0 0,0 0 0 0 0,-1-1-1 0 0,1 1 1 0 0,2-4 2 0 0,-7 7-38 0 0,0-1 0 0 0,0 0 0 0 0,0 0 0 0 0,0 1-1 0 0,0-1 1 0 0,0 0 0 0 0,-1 0 0 0 0,1 0 0 0 0,0 0 0 0 0,-1 0 0 0 0,0 0-1 0 0,1-1 1 0 0,-1 1 0 0 0,0 0 0 0 0,0 0 0 0 0,0 0 0 0 0,-1 0 0 0 0,1 0-1 0 0,0 0 1 0 0,-1 0 0 0 0,1 0 0 0 0,-1 0 0 0 0,0 0 0 0 0,0 0 0 0 0,0 0-1 0 0,0 0 1 0 0,0 0 0 0 0,0 1 0 0 0,0-1 0 0 0,0 0 0 0 0,-1 1 0 0 0,1-1-1 0 0,-1 1 1 0 0,1-1 0 0 0,-1 1 0 0 0,1 0 0 0 0,-1 0 0 0 0,0 0 0 0 0,-1-1 38 0 0,-76-45-1444 0 0,78 46 1410 0 0,-70-39-2015 0 0,52 26 1351 0 0</inkml:trace>
  <inkml:trace contextRef="#ctx0" brushRef="#br0" timeOffset="181603.582">23751 3145 1744 0 0,'57'8'3502'0'0,"-34"-9"-3264"0"0,0 0 1 0 0,-1-1-1 0 0,1-2 0 0 0,-1 0 1 0 0,0-1-1 0 0,0-2 1 0 0,0 0-1 0 0,-1-1 0 0 0,0-1-238 0 0,-21 9-2 0 0,0 0-1 0 0,-1-1 0 0 0,1 1 0 0 0,-1 0 0 0 0,1 0 0 0 0,0-1 0 0 0,0 1 1 0 0,-1 0-1 0 0,1 0 0 0 0,0-1 0 0 0,-1 1 0 0 0,1 0 0 0 0,0-1 1 0 0,0 1-1 0 0,-1 0 0 0 0,1-1 0 0 0,0 1 0 0 0,0 0 0 0 0,0-1 1 0 0,0 1-1 0 0,-1 0 0 0 0,1-1 0 0 0,0 1 0 0 0,0-1 0 0 0,0 1 1 0 0,0 0-1 0 0,0-1 0 0 0,0 1 0 0 0,0-1 0 0 0,0 1 0 0 0,0 0 1 0 0,0-1-1 0 0,0 1 0 0 0,1-1 0 0 0,-1 1 0 0 0,0 0 0 0 0,0-1 0 0 0,0 1 1 0 0,0 0-1 0 0,1-1 0 0 0,-1 1 0 0 0,0-1 0 0 0,0 1 0 0 0,1 0 1 0 0,-1 0-1 0 0,0-1 0 0 0,0 1 0 0 0,1 0 0 0 0,-1 0 0 0 0,0-1 1 0 0,1 1-1 0 0,-1 0 0 0 0,1 0 0 0 0,-1 0 0 0 0,0-1 0 0 0,1 1 3 0 0,-41-5-184 0 0,21 7 182 0 0,0 1-1 0 0,0 0 1 0 0,1 2 0 0 0,0 0 0 0 0,0 1-1 0 0,0 1 1 0 0,1 0 0 0 0,0 1 0 0 0,0 1-1 0 0,1 1 1 0 0,0 0 0 0 0,1 2 0 0 0,0-1-1 0 0,1 2 1 0 0,-13 13 2 0 0,24-23 15 0 0,-1 0 1 0 0,1 1-1 0 0,0-1 0 0 0,0 1 1 0 0,1 0-1 0 0,-1-1 0 0 0,1 1 1 0 0,-1 0-1 0 0,1 1 0 0 0,1-1 1 0 0,-1 0-1 0 0,1 1 1 0 0,-1-1-1 0 0,1 0 0 0 0,0 1 1 0 0,1 0-1 0 0,-1-1 0 0 0,1 1 1 0 0,0-1-1 0 0,0 1 0 0 0,0 0 1 0 0,1-1-1 0 0,0 1 0 0 0,-1-1 1 0 0,2 1-1 0 0,-1-1 0 0 0,0 1 1 0 0,1-1-1 0 0,0 0 0 0 0,0 0 1 0 0,0 0-1 0 0,1 0 0 0 0,-1 0 1 0 0,1 0-1 0 0,0-1 1 0 0,0 1-1 0 0,0-1 0 0 0,1 0 1 0 0,-1 0-1 0 0,1 0 0 0 0,-1 0 1 0 0,1-1-1 0 0,0 1 0 0 0,0-1 1 0 0,0 0-1 0 0,2 0-15 0 0,8 4-42 0 0,0-1-1 0 0,0 0 1 0 0,0-1 0 0 0,1 0-1 0 0,0-2 1 0 0,-1 0 0 0 0,1 0 0 0 0,0-1-1 0 0,0-1 1 0 0,0-1 0 0 0,0 0-1 0 0,0-1 1 0 0,-1 0 0 0 0,2-1 42 0 0,119-50-3707 0 0,-105 32 2274 0 0</inkml:trace>
  <inkml:trace contextRef="#ctx0" brushRef="#br0" timeOffset="182042.527">24238 2598 856 0 0,'-12'34'4682'0'0,"-8"28"-4073"0"0,15-50-534 0 0,0 0-1 0 0,2 0 0 0 0,-1 1 0 0 0,2-1 1 0 0,-1 1-1 0 0,2 0 0 0 0,0-1 1 0 0,0 1-1 0 0,1 0 0 0 0,1 0 0 0 0,0 0 1 0 0,1 0-1 0 0,0-1 0 0 0,1 1 1 0 0,1-1-1 0 0,0 0 0 0 0,0 1 1 0 0,1-2-1 0 0,0 1 0 0 0,2-1 0 0 0,-1 0 1 0 0,1 0-1 0 0,0 0 0 0 0,1-1 1 0 0,1 0-1 0 0,-1-1 0 0 0,2 0 1 0 0,-1 0-1 0 0,1-1 0 0 0,7 4-74 0 0,14-27-4926 0 0,-29 6 3608 0 0</inkml:trace>
  <inkml:trace contextRef="#ctx0" brushRef="#br0" timeOffset="182292.334">23994 2812 1356 0 0,'-1'3'1116'0'0,"1"-1"-160"0"0,0 1-108 0 0,1-2-28 0 0,6-1-115 0 0,2 0-89 0 0,19-3-64 0 0,-9 3-8 0 0,6 0-200 0 0,9 0-128 0 0,41-12-292 0 0,-36 11 12 0 0,4-1-392 0 0,-3-2-396 0 0,-3 2 72 0 0,-5 1-693 0 0,-2-2 89 0 0,-6 3 8 0 0</inkml:trace>
  <inkml:trace contextRef="#ctx0" brushRef="#br0" timeOffset="182837.743">23950 3132 904 0 0,'8'39'2643'0'0,"-11"-31"-2543"0"0,1 0-1 0 0,-1-1 1 0 0,0 1 0 0 0,0 0-1 0 0,-1-1 1 0 0,0 0 0 0 0,0 0-1 0 0,-1 0 1 0 0,0 0 0 0 0,0-1-1 0 0,-1 0 1 0 0,0 0-1 0 0,0 0 1 0 0,0-1 0 0 0,0 0-1 0 0,-1 0 1 0 0,0-1 0 0 0,0 1-1 0 0,-1-1 1 0 0,1-1 0 0 0,-1 0-1 0 0,1 0 1 0 0,-1 0 0 0 0,0-1-1 0 0,0 0 1 0 0,0-1 0 0 0,-1 1-1 0 0,1-2 1 0 0,0 1 0 0 0,-3-1-100 0 0,6 0-198 0 0,1-1 0 0 0,-1 1 1 0 0,1-1-1 0 0,0 0 0 0 0,-1 0 1 0 0,1 0-1 0 0,0-1 1 0 0,0 0-1 0 0,-1 0 0 0 0,1 0 1 0 0,0 0-1 0 0,1 0 0 0 0,-1-1 1 0 0,0 0-1 0 0,1 0 0 0 0,0 0 1 0 0,-1 0-1 0 0,1 0 1 0 0,-1-2 197 0 0,-5-11-1366 0 0</inkml:trace>
  <inkml:trace contextRef="#ctx0" brushRef="#br0" timeOffset="183524.26">24574 3157 1428 0 0,'0'0'808'0'0,"0"0"-116"0"0,0 0-100 0 0,0 0-51 0 0,0 0-14 0 0,0 0-33 0 0,0 0-19 0 0,0 0-68 0 0,8-1 308 0 0,151-9 613 0 0,101-8-2286 0 0,-232 7-2549 0 0,-26 8 2189 0 0</inkml:trace>
  <inkml:trace contextRef="#ctx0" brushRef="#br0" timeOffset="183787.784">24870 2982 2748 0 0,'-33'24'5451'0'0,"29"-14"-5342"0"0,2 1 0 0 0,-1 0-1 0 0,1 0 1 0 0,1 0 0 0 0,0 0 0 0 0,1 0 0 0 0,0 0 0 0 0,1 0 0 0 0,0 0 0 0 0,0 0 0 0 0,1 0 0 0 0,1 0 0 0 0,0-1 0 0 0,2 6-109 0 0,25 75-931 0 0,-9-25-4139 0 0,-20-64 3803 0 0,-1-2-29 0 0</inkml:trace>
  <inkml:trace contextRef="#ctx0" brushRef="#br0" timeOffset="184793.104">25172 2737 988 0 0,'13'-2'1772'0'0,"16"-37"1018"0"0,-15 23-1148 0 0,-14 17-1595 0 0,0-1 0 0 0,0 1 1 0 0,0 0-1 0 0,0-1 0 0 0,0 1 0 0 0,1-1 0 0 0,-1 1 0 0 0,0-1 1 0 0,0 1-1 0 0,0-1 0 0 0,1 1 0 0 0,-1 0 0 0 0,0-1 1 0 0,0 1-1 0 0,1-1 0 0 0,-1 0 0 0 0,0 1 0 0 0,1-1 0 0 0,-1 1 1 0 0,1-1-1 0 0,-1 1 0 0 0,1-1 0 0 0,-1 0 0 0 0,1 1 1 0 0,-1-1-1 0 0,1 0 0 0 0,-1 0 0 0 0,1 1 0 0 0,-1-1 0 0 0,1 0 1 0 0,-1 0-1 0 0,1 0 0 0 0,-1 0 0 0 0,1 0 0 0 0,0 1 0 0 0,-1-1 1 0 0,1 0-1 0 0,-1 0 0 0 0,1-1 0 0 0,-1 1 0 0 0,1 0 1 0 0,0 0-1 0 0,-1 0 0 0 0,1 0 0 0 0,-1 0 0 0 0,1-1 0 0 0,-1 1 1 0 0,1 0-1 0 0,-1 0 0 0 0,1-1 0 0 0,-1 1 0 0 0,1 0 1 0 0,-1-1-1 0 0,1 1 0 0 0,-1 0 0 0 0,0-1 0 0 0,1 1 0 0 0,-1-1 1 0 0,1 0-48 0 0,46 200 574 0 0,-33-144-3646 0 0,-14-54 2177 0 0,0-1 66 0 0,-8 1-1443 0 0,4-4 786 0 0</inkml:trace>
  <inkml:trace contextRef="#ctx0" brushRef="#br0" timeOffset="185162.884">25494 2670 888 0 0,'50'-14'2819'0'0,"-45"13"-2742"0"0,1 1 0 0 0,-1 0 0 0 0,1-1 1 0 0,-1 2-1 0 0,1-1 0 0 0,-1 1 0 0 0,0 0 0 0 0,1 0 0 0 0,-1 0 1 0 0,0 1-1 0 0,1 0 0 0 0,-1 0 0 0 0,0 0 0 0 0,0 1 0 0 0,-1 0 1 0 0,1 0-1 0 0,0 0 0 0 0,-1 0 0 0 0,0 1 0 0 0,0-1 0 0 0,0 1 1 0 0,0 0-1 0 0,0 0 0 0 0,-1 1 0 0 0,0-1 0 0 0,0 1 0 0 0,0 0 1 0 0,-1 0-1 0 0,1 0 0 0 0,-1 0 0 0 0,0 0 0 0 0,-1 0 0 0 0,1 0 1 0 0,-1 1-1 0 0,0-1 0 0 0,0 1 0 0 0,-1-1 0 0 0,1 1 0 0 0,-1-1 0 0 0,-1 1 1 0 0,1 0-78 0 0,-1 2 103 0 0,-1 0 1 0 0,0 0 0 0 0,0 0-1 0 0,0 0 1 0 0,-1 0-1 0 0,0 0 1 0 0,-1-1 0 0 0,0 1-1 0 0,0-1 1 0 0,0 0 0 0 0,-1 0-1 0 0,0 0 1 0 0,-1-1 0 0 0,0 1-104 0 0,-13 18 525 0 0,21-23-520 0 0,1 0-1 0 0,0 0 1 0 0,0 0 0 0 0,0 0 0 0 0,0 0 0 0 0,0-1 0 0 0,0 1-1 0 0,0-1 1 0 0,0 0 0 0 0,0 0 0 0 0,1 0 0 0 0,-1-1-1 0 0,0 1 1 0 0,1-1 0 0 0,-1 1 0 0 0,1-1 0 0 0,-1 0-1 0 0,0-1 1 0 0,1 1 0 0 0,-1 0 0 0 0,0-1 0 0 0,1 0-5 0 0,-3 1-19 0 0,222-26-4617 0 0,-201 23 3328 0 0,-5-1-178 0 0</inkml:trace>
  <inkml:trace contextRef="#ctx0" brushRef="#br0" timeOffset="185460.514">25162 3196 1268 0 0,'6'3'4719'0'0,"51"3"-3371"0"0,210-32 573 0 0,-95 10-1586 0 0,-74 7-1205 0 0,0-1-3484 0 0,-94 10 3066 0 0,-3 0 117 0 0</inkml:trace>
  <inkml:trace contextRef="#ctx0" brushRef="#br0" timeOffset="186050.326">25439 3480 988 0 0,'-64'13'3885'0'0,"63"-13"-3511"0"0,-3-2 8 0 0,2 1-343 0 0,0 0 1 0 0,1 0-1 0 0,-1 0 0 0 0,0 0 1 0 0,1 0-1 0 0,-1-1 0 0 0,1 1 0 0 0,0 0 1 0 0,-1-1-1 0 0,1 1 0 0 0,0-1 1 0 0,0 1-1 0 0,0-1 0 0 0,0 1 0 0 0,0-1 1 0 0,0 0-1 0 0,0 0 0 0 0,1 1 0 0 0,-1-1 1 0 0,1 0-1 0 0,-1 0 0 0 0,1 0 1 0 0,0 0-1 0 0,-1 0 0 0 0,1 0 0 0 0,0 0 1 0 0,0 1-1 0 0,1-1 0 0 0,-1 0 1 0 0,0 0-1 0 0,0 0 0 0 0,1 0 0 0 0,0 0 1 0 0,-1 0-1 0 0,2-1-39 0 0,2-6 62 0 0,1 0 1 0 0,0 0-1 0 0,1 0 0 0 0,0 0 1 0 0,0 1-1 0 0,1 0 0 0 0,0 0 1 0 0,0 1-1 0 0,1 0 1 0 0,0 0-1 0 0,0 1 0 0 0,0 0 1 0 0,1 0-1 0 0,0 1 0 0 0,1 0 1 0 0,-1 1-1 0 0,5-2-62 0 0,-13 7 6 0 0,1 0-1 0 0,-1 0 1 0 0,0 0 0 0 0,0 0 0 0 0,1 0-1 0 0,-1 1 1 0 0,0-1 0 0 0,0 0-1 0 0,0 1 1 0 0,0-1 0 0 0,0 0-1 0 0,-1 1 1 0 0,1-1 0 0 0,0 1 0 0 0,-1-1-1 0 0,1 1 1 0 0,-1 0 0 0 0,1-1-1 0 0,-1 1 1 0 0,0 0 0 0 0,0-1-1 0 0,0 1 1 0 0,0 0 0 0 0,0-1-1 0 0,0 1 1 0 0,0 0 0 0 0,0-1 0 0 0,-1 1-1 0 0,1-1 1 0 0,-1 1 0 0 0,1 0-1 0 0,-1-1 1 0 0,0 1 0 0 0,1-1-1 0 0,-2 2-5 0 0,-38 87 175 0 0,32-76-136 0 0,0 0 0 0 0,1 1 0 0 0,1 0 0 0 0,0 0 0 0 0,1 0 0 0 0,0 1-1 0 0,1 0 1 0 0,1 0 0 0 0,0 12-39 0 0,3-26 13 0 0,0 1 1 0 0,1 0-1 0 0,-1-1 1 0 0,1 1-1 0 0,0-1 0 0 0,0 1 1 0 0,0-1-1 0 0,0 1 0 0 0,0-1 1 0 0,0 0-1 0 0,1 0 0 0 0,-1 1 1 0 0,1-1-1 0 0,-1 0 0 0 0,1 0 1 0 0,0 0-1 0 0,0-1 0 0 0,0 1 1 0 0,0 0-1 0 0,0-1 0 0 0,0 1 1 0 0,1-1-1 0 0,-1 0 0 0 0,0 0 1 0 0,1 1-1 0 0,-1-2 0 0 0,1 1 1 0 0,-1 0-1 0 0,1 0 1 0 0,0-1-1 0 0,-1 0 0 0 0,1 1 1 0 0,-1-1-1 0 0,1 0 0 0 0,0 0 1 0 0,-1 0-1 0 0,3-1-13 0 0,89-16 224 0 0,-90 16-239 0 0,0 0 1 0 0,0-1-1 0 0,0 1 0 0 0,0-1 0 0 0,0 0 0 0 0,-1 0 1 0 0,1 0-1 0 0,-1 0 0 0 0,0-1 0 0 0,1 0 1 0 0,-1 1-1 0 0,0-1 0 0 0,0 0 0 0 0,-1 0 0 0 0,1-1 1 0 0,-1 1-1 0 0,0-1 0 0 0,0 1 0 0 0,0-1 0 0 0,0 0 1 0 0,0 1-1 0 0,-1-1 0 0 0,0 0 0 0 0,1 0 0 0 0,-2 0 1 0 0,1 0-1 0 0,0 0 0 0 0,-1-1 0 0 0,0 1 1 0 0,0 0-1 0 0,0 0 0 0 0,0 0 0 0 0,-1-1 15 0 0,-8-6-219 0 0,-1 1 0 0 0,0 0 0 0 0,-1 1 0 0 0,0 0 0 0 0,0 1 0 0 0,-1 0 0 0 0,0 1 0 0 0,0 0 0 0 0,-1 1 0 0 0,0 1 0 0 0,0 0 0 0 0,0 0 0 0 0,-6 0 219 0 0,-50-24-3560 0 0,46 19 2189 0 0</inkml:trace>
  <inkml:trace contextRef="#ctx0" brushRef="#br0" timeOffset="186920.295">26193 3157 956 0 0,'-13'4'4667'0'0,"30"1"-1833"0"0,8-5-2764 0 0,0-1 0 0 0,-1-1 0 0 0,1-1 0 0 0,0-1 0 0 0,-1-1 0 0 0,0-1 0 0 0,0-1 0 0 0,0-2-70 0 0,35-34-545 0 0,-59 42 344 0 0,-3-1 27 0 0,-9-4 130 0 0,0 2 1 0 0,-1-1-1 0 0,0 2 1 0 0,0 0-1 0 0,0 0 1 0 0,-1 1-1 0 0,1 1 1 0 0,0 0-1 0 0,-1 1 1 0 0,1 0-1 0 0,-1 1 1 0 0,1 1-1 0 0,0 0 1 0 0,0 0-1 0 0,-1 2 1 0 0,2-1-1 0 0,-1 2 1 0 0,0 0-1 0 0,-8 5 44 0 0,13-8 24 0 0,0 0-1 0 0,0 1 1 0 0,0 0-1 0 0,0 1 1 0 0,1 0 0 0 0,-1 0-1 0 0,1 0 1 0 0,0 1 0 0 0,0 0-1 0 0,0 1 1 0 0,1 0-1 0 0,0 0 1 0 0,0 0 0 0 0,1 0-1 0 0,-1 1 1 0 0,1 0-1 0 0,1 0 1 0 0,-1 1 0 0 0,1-1-1 0 0,1 1 1 0 0,-1 0-1 0 0,1 0 1 0 0,1 0 0 0 0,-1 3-24 0 0,6-3 21 0 0,0-1 1 0 0,1 0-1 0 0,0 0 0 0 0,1 0 1 0 0,-1-1-1 0 0,1 1 1 0 0,0-1-1 0 0,1 0 1 0 0,0-1-1 0 0,0 1 1 0 0,0-1-1 0 0,0 0 0 0 0,1-1 1 0 0,0 0-1 0 0,0 0 1 0 0,0 0-1 0 0,1-1 1 0 0,-1 0-1 0 0,1 0 1 0 0,-1-1-1 0 0,1 0 0 0 0,0 0 1 0 0,0-1-1 0 0,0 0 1 0 0,1 0-22 0 0,24 4-706 0 0,0-2 0 0 0,0-1 0 0 0,0-2 1 0 0,1-1-1 0 0,-1-1 0 0 0,0-2 0 0 0,3-2 706 0 0,15-8-1208 0 0</inkml:trace>
  <inkml:trace contextRef="#ctx0" brushRef="#br0" timeOffset="187570.763">26337 2589 1856 0 0,'49'-5'3600'0'0,"-42"5"-3546"0"0,0 0 1 0 0,0 1-1 0 0,1-1 1 0 0,-1 1-1 0 0,0 1 1 0 0,0 0-1 0 0,0 0 1 0 0,0 0-1 0 0,0 1 1 0 0,-1 0-1 0 0,1 0 1 0 0,-1 0-1 0 0,0 1 1 0 0,0 0-1 0 0,0 1 1 0 0,0-1-1 0 0,-1 1 1 0 0,0 0-1 0 0,0 0 1 0 0,0 1-1 0 0,0-1 1 0 0,-1 1-1 0 0,0 0 1 0 0,0 0-1 0 0,-1 1 1 0 0,0-1-1 0 0,0 1 1 0 0,0 0-1 0 0,-1 0 1 0 0,0 0-1 0 0,0 0 1 0 0,-1 0 0 0 0,0 0-1 0 0,0 0 1 0 0,-1 0-1 0 0,1 1 1 0 0,-2-1-1 0 0,1 0 1 0 0,-1 0-1 0 0,-1 4-54 0 0,-32 88 789 0 0,66-103-1408 0 0,91-52-4687 0 0,-99 42 3894 0 0</inkml:trace>
  <inkml:trace contextRef="#ctx0" brushRef="#br0" timeOffset="188037.081">26863 2454 1400 0 0,'-5'7'4435'0'0,"-17"29"-3478"0"0,15-22-840 0 0,1 0 0 0 0,1 0 1 0 0,0 0-1 0 0,0 1 0 0 0,2 0 0 0 0,0 0 1 0 0,0 0-1 0 0,1 0 0 0 0,1 1 0 0 0,1-1 1 0 0,0 0-1 0 0,1 0 0 0 0,1 1 0 0 0,0-1 1 0 0,1 0-1 0 0,1 0 0 0 0,0-1 0 0 0,1 1 1 0 0,0-1-1 0 0,1 0 0 0 0,1 0 0 0 0,0-1 1 0 0,1 0-1 0 0,1 0 0 0 0,0 0 0 0 0,6 5-117 0 0,-12-16-175 0 0,0 1-1 0 0,0-1 0 0 0,0 0 0 0 0,1 0 1 0 0,-1-1-1 0 0,1 1 0 0 0,0-1 0 0 0,-1 0 1 0 0,1 1-1 0 0,0-2 0 0 0,0 1 0 0 0,-1 0 1 0 0,1-1-1 0 0,0 0 0 0 0,0 0 1 0 0,0 0-1 0 0,0 0 0 0 0,0 0 0 0 0,0-1 1 0 0,-1 0-1 0 0,1 0 0 0 0,0 0 0 0 0,0 0 1 0 0,-1 0-1 0 0,1-1 0 0 0,-1 0 1 0 0,1 0-1 0 0,-1 0 0 0 0,0 0 0 0 0,0 0 1 0 0,0-1-1 0 0,0 1 0 0 0,0-1 0 0 0,0 0 1 0 0,-1 0-1 0 0,1 0 0 0 0,1-3 176 0 0,-2-11-1286 0 0</inkml:trace>
  <inkml:trace contextRef="#ctx0" brushRef="#br0" timeOffset="188223.266">26692 2656 2016 0 0,'-3'2'1040'0'0,"0"1"-84"0"0,1-2-112 0 0,4-1-55 0 0,1 3-13 0 0,3-3-100 0 0,15 6-132 0 0,8-4-28 0 0,1-2-124 0 0,-10 0-232 0 0,7 0-144 0 0,8 0 4 0 0,2 0-572 0 0,3 0-516 0 0,-2 0-408 0 0,37-15 99 0 0,-36 12 61 0 0,-10-5 72 0 0</inkml:trace>
  <inkml:trace contextRef="#ctx0" brushRef="#br0" timeOffset="188720.693">26910 3213 1300 0 0,'9'0'3737'0'0,"44"-5"-2641"0"0,138-20 401 0 0,55-10-5024 0 0,-229 32 2498 0 0,-8-1 35 0 0</inkml:trace>
  <inkml:trace contextRef="#ctx0" brushRef="#br0" timeOffset="188970.248">27257 2998 2584 0 0,'-22'18'5385'0'0,"9"69"-4155"0"0,58 171-2045 0 0,-28-172-4252 0 0,-15-77 3786 0 0</inkml:trace>
  <inkml:trace contextRef="#ctx0" brushRef="#br0" timeOffset="190789.706">27892 2584 1700 0 0,'16'-12'3496'0'0,"-16"9"-3320"0"0,0 3-9 0 0,0 0-86 0 0,19-30 59 0 0,-155 15-365 0 0,130 15 238 0 0,0 1 0 0 0,-1 0 0 0 0,1 0 0 0 0,0 0 0 0 0,0 1 1 0 0,0 0-1 0 0,-1 0 0 0 0,2 0 0 0 0,-1 1 0 0 0,0 0 1 0 0,1 0-1 0 0,-1 0 0 0 0,1 1 0 0 0,0 0 0 0 0,0 0 0 0 0,0 0 1 0 0,1 1-1 0 0,-1 0 0 0 0,1-1 0 0 0,0 2 0 0 0,1-1 1 0 0,-1 0-1 0 0,1 1 0 0 0,0-1 0 0 0,0 1 0 0 0,1 0 1 0 0,-2 5-14 0 0,6-5 46 0 0,1 0 1 0 0,0-1-1 0 0,0 0 1 0 0,0 0-1 0 0,1 0 1 0 0,0 0 0 0 0,0 0-1 0 0,0-1 1 0 0,1 1-1 0 0,-1-1 1 0 0,1 0 0 0 0,0-1-1 0 0,0 1 1 0 0,0-1-1 0 0,1 0 1 0 0,-1 0-1 0 0,1-1 1 0 0,0 1 0 0 0,0-1-1 0 0,-1 0 1 0 0,1-1-1 0 0,0 0 1 0 0,1 0 0 0 0,-1 0-1 0 0,0-1 1 0 0,0 1-1 0 0,0-1 1 0 0,0-1 0 0 0,1 1-1 0 0,-1-1 1 0 0,2-1-47 0 0,-4 1 18 0 0,1 0 0 0 0,-1-1 1 0 0,1 0-1 0 0,-1 1 0 0 0,0-2 0 0 0,0 1 1 0 0,0 0-1 0 0,0-1 0 0 0,0 0 1 0 0,0 1-1 0 0,-1-2 0 0 0,1 1 0 0 0,-1 0 1 0 0,0-1-1 0 0,0 1 0 0 0,0-1 1 0 0,0 0-1 0 0,-1 0 0 0 0,1-2-18 0 0,22-24 679 0 0,-40 53-504 0 0,11-3-156 0 0,0 0-1 0 0,2 0 1 0 0,0 0-1 0 0,1 0 1 0 0,2 0-1 0 0,0 0 1 0 0,0 0-1 0 0,2 0 1 0 0,3 9-19 0 0,2-2-106 0 0,6 20 296 0 0,-11-17-3949 0 0,-17-19 1051 0 0,4-8 1364 0 0</inkml:trace>
  <inkml:trace contextRef="#ctx0" brushRef="#br0" timeOffset="191041.703">27540 3136 928 0 0,'12'13'4911'0'0,"39"-12"-4312"0"0,-37-1 6 0 0,194-32 587 0 0,-123 21-1543 0 0,113-15-4525 0 0,-172 21 3576 0 0</inkml:trace>
  <inkml:trace contextRef="#ctx0" brushRef="#br0" timeOffset="191615.745">27703 3466 848 0 0,'-1'1'91'0'0,"0"-1"0"0"0,0 1-1 0 0,0-1 1 0 0,0 1 0 0 0,0-1-1 0 0,0 1 1 0 0,0-1 0 0 0,0 0 0 0 0,0 0-1 0 0,0 1 1 0 0,0-1 0 0 0,-1 0-1 0 0,1 0 1 0 0,0 0 0 0 0,0 0 0 0 0,0 0-1 0 0,0-1 1 0 0,0 1 0 0 0,-1 0-1 0 0,1-1 1 0 0,0 1 0 0 0,0 0 0 0 0,0-1-1 0 0,0 1 1 0 0,0-1 0 0 0,0 1-1 0 0,0-1 1 0 0,0 0 0 0 0,0 0 0 0 0,1 1-1 0 0,-1-1 1 0 0,0 0 0 0 0,0 0-1 0 0,0 0 1 0 0,1 0 0 0 0,-1 0 0 0 0,1 0-1 0 0,-1 0 1 0 0,1 0 0 0 0,-1 0-1 0 0,1 0 1 0 0,-1 0 0 0 0,1 0 0 0 0,0 0-1 0 0,-1 0 1 0 0,1 0 0 0 0,0-1-1 0 0,0 1 1 0 0,0 0 0 0 0,0 0 0 0 0,0 0-1 0 0,0 0 1 0 0,1 0 0 0 0,-1-1-1 0 0,0 1 1 0 0,0 0 0 0 0,1 0 0 0 0,-1 0-1 0 0,1 0 1 0 0,0-1-91 0 0,27-68 500 0 0,-24 64-474 0 0,0-1 0 0 0,1 1 0 0 0,-1 0 0 0 0,1 0 0 0 0,1 1 0 0 0,-1-1-1 0 0,1 1 1 0 0,0 0 0 0 0,0 1 0 0 0,1-1 0 0 0,-1 1 0 0 0,1 1 0 0 0,0-1 0 0 0,0 1 0 0 0,0 0-1 0 0,0 1 1 0 0,1 0-26 0 0,-2 59 198 0 0,-60 62 20 0 0,44-103-129 0 0,0 1 0 0 0,2 0 0 0 0,0 0 0 0 0,0 1 0 0 0,2 0 0 0 0,1 0 0 0 0,0 1 0 0 0,1 0 0 0 0,1 0 0 0 0,0 9-89 0 0,3-26 13 0 0,0 1 0 0 0,1 0 0 0 0,0-1 0 0 0,-1 1-1 0 0,1-1 1 0 0,0 1 0 0 0,1-1 0 0 0,-1 1 0 0 0,0-1 0 0 0,1 0 0 0 0,-1 0 0 0 0,1 1 0 0 0,-1-1 0 0 0,1 0 0 0 0,0 0 0 0 0,0-1 0 0 0,0 1 0 0 0,0 0 0 0 0,0-1-1 0 0,1 1 1 0 0,-1-1 0 0 0,0 0 0 0 0,1 0 0 0 0,-1 1 0 0 0,1-2 0 0 0,-1 1 0 0 0,1 0 0 0 0,0 0 0 0 0,-1-1 0 0 0,1 0 0 0 0,0 1 0 0 0,-1-1 0 0 0,1 0 0 0 0,0 0 0 0 0,-1-1-1 0 0,1 1 1 0 0,2-1-13 0 0,95-17 162 0 0,-94 16-193 0 0,-1 0 1 0 0,1-1 0 0 0,0 1-1 0 0,-1-1 1 0 0,0 0 0 0 0,1-1-1 0 0,-1 1 1 0 0,-1-1 0 0 0,1 0-1 0 0,0 0 1 0 0,-1 0 0 0 0,0-1-1 0 0,0 0 1 0 0,0 0 0 0 0,-1 0-1 0 0,0 0 1 0 0,1 0 0 0 0,-2-1-1 0 0,1 1 1 0 0,-1-1-1 0 0,0 0 1 0 0,0 0 0 0 0,0 0-1 0 0,-1 0 1 0 0,0-3 30 0 0,-3 2-99 0 0,0 0 0 0 0,-1 0 0 0 0,0 0-1 0 0,-1 1 1 0 0,1-1 0 0 0,-1 1 0 0 0,0 0 0 0 0,-1 0-1 0 0,0 0 1 0 0,0 1 0 0 0,0 0 0 0 0,0 0 0 0 0,-1 0 0 0 0,0 0-1 0 0,0 1 1 0 0,0 0 0 0 0,0 0 0 0 0,-1 1 0 0 0,0 0-1 0 0,0 0 1 0 0,-5-2 99 0 0,-105-48-3205 0 0,92 40 1967 0 0</inkml:trace>
  <inkml:trace contextRef="#ctx0" brushRef="#br0" timeOffset="192285.496">28326 3096 836 0 0,'7'6'5375'0'0,"55"-3"-4223"0"0,-62-3-1068 0 0,143-25 208 0 0,-143 23-338 0 0,0 0-1 0 0,0 0 1 0 0,-1 1 0 0 0,1-1 0 0 0,-1 0 0 0 0,1 0-1 0 0,-1 0 1 0 0,0 0 0 0 0,0 0 0 0 0,1 1 0 0 0,-1-1 0 0 0,-1 0-1 0 0,1 1 1 0 0,0-1 0 0 0,0 1 0 0 0,0-1 0 0 0,-1 1 0 0 0,1 0-1 0 0,-1-1 1 0 0,1 1 0 0 0,-1 0 0 0 0,0 0 0 0 0,1 0 0 0 0,-1 0-1 0 0,0 0 1 0 0,0 1 0 0 0,0-1 0 0 0,1 0 0 0 0,-1 1-1 0 0,0-1 1 0 0,0 1 0 0 0,0 0 0 0 0,0 0 0 0 0,0 0 0 0 0,0 0-1 0 0,0 0 1 0 0,0 0 0 0 0,0 0 0 0 0,0 1 46 0 0,-155 5-362 0 0,151-5 386 0 0,1 0-1 0 0,0 0 1 0 0,-1 1-1 0 0,1 0 1 0 0,0 0-1 0 0,0 0 0 0 0,0 0 1 0 0,1 1-1 0 0,-1 0 1 0 0,1 0-1 0 0,-1 1 0 0 0,1-1 1 0 0,0 1-1 0 0,0 0 1 0 0,0 0-1 0 0,1 0 0 0 0,0 0 1 0 0,-1 1-1 0 0,2-1 1 0 0,-1 1-1 0 0,0 0 1 0 0,1 0-1 0 0,0 0 0 0 0,0 0 1 0 0,0 0-1 0 0,1 0 1 0 0,-1 4-24 0 0,2-5 13 0 0,0 0 0 0 0,0 1 0 0 0,1-1 0 0 0,0 0 0 0 0,-1 1 0 0 0,2-1 0 0 0,-1 0 0 0 0,0 0 0 0 0,1 0 0 0 0,0 1 0 0 0,0-2 0 0 0,0 1 0 0 0,0 0 0 0 0,0 0 0 0 0,1-1 0 0 0,0 1 0 0 0,0-1 0 0 0,0 0 0 0 0,0 0 0 0 0,0 0 0 0 0,1 0 0 0 0,-1-1 0 0 0,1 1 0 0 0,0-1 0 0 0,-1 0 0 0 0,1 0 0 0 0,0 0 0 0 0,2 0-13 0 0,120 33 14 0 0,68-32-3952 0 0,-118-21 2581 0 0</inkml:trace>
  <inkml:trace contextRef="#ctx0" brushRef="#br0" timeOffset="193434.056">28454 2548 848 0 0,'0'0'209'0'0,"0"0"39"0"0,0 0 15 0 0,0 0-1 0 0,0 0-58 0 0,0 0 26 0 0,0 0 44 0 0,0 0-5 0 0,0 0-74 0 0,0 0-29 0 0,0 0 30 0 0,0 0-26 0 0,0 0-14 0 0,1-4 2 0 0,4 0-124 0 0,0 1 0 0 0,0 0 0 0 0,0 0 0 0 0,1 0-1 0 0,-1 0 1 0 0,1 1 0 0 0,-1 0 0 0 0,1 0 0 0 0,0 0 0 0 0,0 1 0 0 0,0 0 0 0 0,0 0 0 0 0,0 1 0 0 0,0-1 0 0 0,0 1 0 0 0,0 1 0 0 0,0-1 0 0 0,0 1 0 0 0,0 0 0 0 0,0 0 0 0 0,0 1 0 0 0,0 0 0 0 0,-1 0 0 0 0,1 0 0 0 0,-1 0 0 0 0,1 1 0 0 0,-1 0-1 0 0,0 0 1 0 0,1 2-34 0 0,-5 0 7 0 0,0 1-1 0 0,0 0 0 0 0,-1 0 0 0 0,0 0 0 0 0,0 0 0 0 0,0 0 0 0 0,-1-1 0 0 0,0 1 0 0 0,0 0 0 0 0,0 0 0 0 0,-1-1 1 0 0,0 1-1 0 0,0-1 0 0 0,0 1 0 0 0,-1-1 0 0 0,0 0 0 0 0,0 0 0 0 0,0 0 0 0 0,-1 0 0 0 0,1 0 0 0 0,-4 2-6 0 0,-10 22 63 0 0,16-28-72 0 0,1-1 19 0 0,0 0 59 0 0,3 3 3 0 0,49 26 215 0 0,-47-29-259 0 0,-1 1-1 0 0,0 0 1 0 0,0 1-1 0 0,0-1 1 0 0,0 1 0 0 0,0-1-1 0 0,0 1 1 0 0,0 0 0 0 0,0 1-1 0 0,-1-1 1 0 0,1 1 0 0 0,-1-1-1 0 0,0 1 1 0 0,0 0 0 0 0,0 0-1 0 0,0 1 1 0 0,0-1-1 0 0,-1 1 1 0 0,1-1 0 0 0,-1 1-1 0 0,0 0 1 0 0,0 0 0 0 0,0 0-1 0 0,-1 0 1 0 0,1 0 0 0 0,-1 1-28 0 0,-4 0 22 0 0,0 0 0 0 0,-1 1 0 0 0,1-2 1 0 0,-1 1-1 0 0,0 0 0 0 0,-1-1 0 0 0,1 0 1 0 0,-1 1-1 0 0,1-2 0 0 0,-1 1 0 0 0,-1-1 1 0 0,1 0-1 0 0,0 0 0 0 0,-1 0 0 0 0,1 0 1 0 0,-1-1-1 0 0,0 0 0 0 0,0-1 0 0 0,0 1 1 0 0,0-1-1 0 0,-3 0-22 0 0,-6 4-1 0 0,10-3-120 0 0,-23 6-58 0 0,7-5-2790 0 0,21-3 1557 0 0</inkml:trace>
  <inkml:trace contextRef="#ctx0" brushRef="#br0" timeOffset="193841.456">29044 2432 1228 0 0,'-7'33'3064'0'0,"-8"219"240"0"0,15-239-3281 0 0,1 0 0 0 0,1-1 1 0 0,0 1-1 0 0,1-1 0 0 0,0 0 0 0 0,0 0 0 0 0,2 0 1 0 0,-1 0-1 0 0,2 0 0 0 0,-1-1 0 0 0,2 0 0 0 0,-1 0 1 0 0,1-1-1 0 0,6 7-23 0 0,-6-15-930 0 0,-6-3-2678 0 0,-1-7 2305 0 0</inkml:trace>
  <inkml:trace contextRef="#ctx0" brushRef="#br0" timeOffset="194092.223">28790 2689 1360 0 0,'-2'3'1236'0'0,"2"-3"-196"0"0,2 0-136 0 0,6-1-108 0 0,16 1-107 0 0,-8 0-121 0 0,10 0-24 0 0,39-15-192 0 0,-18 10-284 0 0,-1 1-4 0 0,0-2-772 0 0,-2-2-761 0 0,0 2 93 0 0,-2-1 56 0 0,-7-1 24 0 0</inkml:trace>
  <inkml:trace contextRef="#ctx0" brushRef="#br0" timeOffset="195734.645">20304 4317 1292 0 0,'24'9'5149'0'0,"-18"181"-3957"0"0,2-108-1452 0 0,-9-61-3335 0 0,-1-18 2317 0 0,-9 5 114 0 0</inkml:trace>
  <inkml:trace contextRef="#ctx0" brushRef="#br0" timeOffset="196359.224">20396 4314 840 0 0,'5'-23'2906'0'0,"9"33"-471"0"0,66 173-1509 0 0,-55-168-214 0 0,0-53-477 0 0,-24 36-258 0 0,133-226-21 0 0,-106 189 4 0 0,-13 95 34 0 0,-13 233 436 0 0,15-223-1703 0 0,-8-42-3010 0 0,-7-19 3120 0 0</inkml:trace>
  <inkml:trace contextRef="#ctx0" brushRef="#br0" timeOffset="196641.953">21137 4558 1160 0 0,'-16'12'4027'0'0,"-21"19"-3189"0"0,27-18-760 0 0,0 0-1 0 0,0 1 1 0 0,2 0-1 0 0,0 1 1 0 0,0 0 0 0 0,1 0-1 0 0,1 1 1 0 0,1-1-1 0 0,0 2 1 0 0,1-1-1 0 0,1 0 1 0 0,-1 13-78 0 0,-27 35-4207 0 0,20-56 2770 0 0</inkml:trace>
  <inkml:trace contextRef="#ctx0" brushRef="#br0" timeOffset="196916.39">20892 4654 1612 0 0,'12'-34'5424'0'0,"19"34"-3510"0"0,43 46-2054 0 0,-58-35 562 0 0,161 118-2550 0 0,-161-111-1031 0 0,-16-18 1986 0 0</inkml:trace>
  <inkml:trace contextRef="#ctx0" brushRef="#br0" timeOffset="198157.578">21108 4017 1732 0 0,'0'0'515'0'0,"0"0"-34"0"0,0 0-42 0 0,0 0 11 0 0,0 0-78 0 0,0 0-61 0 0,0 0 13 0 0,0 0 9 0 0,0 0-93 0 0,-8 15 188 0 0,-79 239 392 0 0,74-235-4333 0 0,7-16 2185 0 0</inkml:trace>
  <inkml:trace contextRef="#ctx0" brushRef="#br0" timeOffset="198437.194">21353 4075 1568 0 0,'-9'10'4852'0'0,"-25"46"-4076"0"0,-5 135-1332 0 0,26-136-2748 0 0,7-44 2124 0 0</inkml:trace>
  <inkml:trace contextRef="#ctx0" brushRef="#br0" timeOffset="198900.92">21765 4399 2188 0 0,'-14'7'4481'0'0,"-18"24"-3987"0"0,28-29-433 0 0,0 1 1 0 0,0 0-1 0 0,1 0 0 0 0,0 0 0 0 0,-1 1 0 0 0,1-1 0 0 0,0 1 0 0 0,1 0 0 0 0,-1 0 1 0 0,1 0-1 0 0,0 0 0 0 0,0 0 0 0 0,0 1 0 0 0,0-1 0 0 0,1 0 0 0 0,-1 1 0 0 0,1-1 1 0 0,0 1-1 0 0,1 0 0 0 0,-1-1 0 0 0,1 1 0 0 0,0 0 0 0 0,0-1 0 0 0,1 1 0 0 0,-1 0 1 0 0,1-1-1 0 0,0 1 0 0 0,0 0 0 0 0,0-1 0 0 0,1 0 0 0 0,0 1 0 0 0,0-1 0 0 0,0 0 1 0 0,0 0-1 0 0,1 0 0 0 0,-1 0 0 0 0,1 0 0 0 0,0 0 0 0 0,0-1 0 0 0,0 0 0 0 0,1 1 1 0 0,-1-1-1 0 0,1 0 0 0 0,0-1 0 0 0,0 1 0 0 0,0-1 0 0 0,0 1-61 0 0,5-1 37 0 0,0 1 1 0 0,0-1-1 0 0,0-1 0 0 0,0 0 0 0 0,1 0 0 0 0,-1 0 0 0 0,0-1 1 0 0,0-1-1 0 0,0 0 0 0 0,1 0 0 0 0,-1-1 0 0 0,0 0 0 0 0,0 0 1 0 0,-1-1-1 0 0,1 0 0 0 0,0 0 0 0 0,-1-1 0 0 0,0-1 0 0 0,0 1 1 0 0,0-1-1 0 0,-1-1 0 0 0,1 1 0 0 0,-1-1 0 0 0,0 0 0 0 0,-1-1 1 0 0,0 0-1 0 0,0 0 0 0 0,0 0 0 0 0,-1-1 0 0 0,0 0 0 0 0,2-4-37 0 0,-8 5-74 0 0,0 0 1 0 0,-1 1-1 0 0,0-1 0 0 0,0 1 0 0 0,-1 0 0 0 0,0-1 0 0 0,0 1 0 0 0,0 0 0 0 0,-1 1 0 0 0,0-1 1 0 0,0 1-1 0 0,0-1 0 0 0,-1 1 0 0 0,1 1 0 0 0,-1-1 0 0 0,-1 0 0 0 0,1 1 0 0 0,-1 0 0 0 0,1 1 1 0 0,-1-1-1 0 0,0 1 0 0 0,0 0 0 0 0,0 0 0 0 0,-1 1 0 0 0,1 0 0 0 0,-1 0 0 0 0,0 1 0 0 0,1-1 1 0 0,-1 1-1 0 0,0 1 0 0 0,0-1 74 0 0,-16-6-931 0 0,-33-20-3726 0 0,51 23 3311 0 0</inkml:trace>
  <inkml:trace contextRef="#ctx0" brushRef="#br0" timeOffset="199210.338">21618 4294 1348 0 0,'-9'5'222'0'0,"0"1"1"0"0,0 0-1 0 0,0 0 0 0 0,1 1 0 0 0,-1 0 0 0 0,2 0 1 0 0,-1 1-1 0 0,1 0 0 0 0,0 0 0 0 0,1 1 1 0 0,0 0-1 0 0,0 0 0 0 0,1 0 0 0 0,0 1 1 0 0,1 0-1 0 0,0 0 0 0 0,1 0 0 0 0,-1 0 0 0 0,2 0 1 0 0,0 1-1 0 0,0-1 0 0 0,1 1 0 0 0,0 0 1 0 0,1 0-1 0 0,0-1 0 0 0,1 1 0 0 0,0 0 1 0 0,0-1-1 0 0,1 1 0 0 0,1-1 0 0 0,0 0 0 0 0,2 5-222 0 0,5 7 112 0 0,2-1 0 0 0,0-1 0 0 0,1 0 0 0 0,1-1 0 0 0,1 0-1 0 0,1-1 1 0 0,0 0 0 0 0,1-2 0 0 0,9 6-112 0 0,110 58-3861 0 0,-104-74 1141 0 0,-29-6 1547 0 0</inkml:trace>
  <inkml:trace contextRef="#ctx0" brushRef="#br0" timeOffset="199503.696">22151 4228 1312 0 0,'29'77'1641'0'0,"-14"-42"-1131"0"0,-2 1 0 0 0,-1 0-1 0 0,-2 1 1 0 0,-1 0 0 0 0,-2 1 0 0 0,-1 0-1 0 0,-1 20-509 0 0,-6-52 34 0 0,0 1-1 0 0,0-1 0 0 0,0 0 1 0 0,0 1-1 0 0,-1-1 0 0 0,0 0 1 0 0,-1 0-1 0 0,1 0 1 0 0,-1 0-1 0 0,0-1 0 0 0,-1 1 1 0 0,1-1-1 0 0,-1 0 0 0 0,0 0 1 0 0,0 0-1 0 0,-1 0 1 0 0,-1 1-34 0 0,-64 25-2940 0 0,59-30 1625 0 0,9-1-115 0 0</inkml:trace>
  <inkml:trace contextRef="#ctx0" brushRef="#br0" timeOffset="199907.354">22455 4401 1896 0 0,'8'1'4144'0'0,"25"-6"-2904"0"0,118-27 458 0 0,-49 20-5924 0 0,-96 10 2962 0 0,-4-1-24 0 0</inkml:trace>
  <inkml:trace contextRef="#ctx0" brushRef="#br0" timeOffset="200171.759">22487 4542 2972 0 0,'3'3'840'0'0,"2"-2"-52"0"0,1 1-104 0 0,2-2-91 0 0,18 1-53 0 0,-13-1-36 0 0,9 0-32 0 0,2 0-144 0 0,5 0-268 0 0,1 0-88 0 0,-1 0 8 0 0,3 0-380 0 0,29-10-328 0 0,-37 7-593 0 0,3 0 69 0 0,-4-2-76 0 0,-9 4 84 0 0</inkml:trace>
  <inkml:trace contextRef="#ctx0" brushRef="#br0" timeOffset="208307.325">23249 4249 1160 0 0,'0'0'425'0'0,"0"0"-27"0"0,0 0-78 0 0,0 0-6 0 0,0 0 103 0 0,0 0-54 0 0,0 0-26 0 0,0 0-12 0 0,0 0 40 0 0,-1-22 1033 0 0,2 18-1363 0 0,0 1 0 0 0,0-1 0 0 0,0 1 0 0 0,0 0 0 0 0,0-1 0 0 0,1 1 0 0 0,-1 0 1 0 0,1 0-1 0 0,0 0 0 0 0,0 0 0 0 0,0 0 0 0 0,0 0 0 0 0,1 1 0 0 0,-1-1 0 0 0,1 1 0 0 0,0 0 0 0 0,-1-1 0 0 0,1 1 0 0 0,0 0 0 0 0,0 1 1 0 0,0-1-1 0 0,1 0 0 0 0,-1 1 0 0 0,0 0 0 0 0,1 0 0 0 0,2-1-35 0 0,117-20 583 0 0,-120 22-576 0 0,0 0 0 0 0,0 1 0 0 0,0-1 0 0 0,0 1 0 0 0,0-1 0 0 0,0 1 1 0 0,-1 0-1 0 0,1 1 0 0 0,0-1 0 0 0,-1 0 0 0 0,1 1 0 0 0,0-1 0 0 0,-1 1 0 0 0,0 0 1 0 0,1 0-1 0 0,-1 0 0 0 0,0 0 0 0 0,0 0 0 0 0,0 0 0 0 0,0 1 0 0 0,-1-1 0 0 0,1 1 0 0 0,-1-1 1 0 0,1 1-1 0 0,-1 0 0 0 0,0-1 0 0 0,0 1 0 0 0,0 0 0 0 0,0 0 0 0 0,-1 0 0 0 0,1 0 1 0 0,-1 0-1 0 0,1 0 0 0 0,-1 0 0 0 0,0 1-7 0 0,-16 101 153 0 0,-79 59 321 0 0,94-164-454 0 0,1 1-1 0 0,0 0 1 0 0,0-1 0 0 0,-1 1-1 0 0,1 0 1 0 0,0-1-1 0 0,0 1 1 0 0,0 0-1 0 0,-1-1 1 0 0,1 1-1 0 0,0 0 1 0 0,0 0-1 0 0,0-1 1 0 0,0 1-1 0 0,0 0 1 0 0,1-1 0 0 0,-1 1-1 0 0,0 0 1 0 0,0-1-1 0 0,0 1 1 0 0,1 0-1 0 0,-1-1 1 0 0,0 1-1 0 0,0 0 1 0 0,1-1-1 0 0,-1 1 1 0 0,1 0-1 0 0,-1-1 1 0 0,1 1 0 0 0,-1-1-1 0 0,1 1 1 0 0,-1-1-1 0 0,1 1 1 0 0,-1-1-1 0 0,1 0 1 0 0,-1 1-1 0 0,1-1 1 0 0,0 0-1 0 0,-1 1 1 0 0,1-1-1 0 0,0 0 1 0 0,-1 0-1 0 0,1 1 1 0 0,0-1 0 0 0,0 0-1 0 0,-1 0 1 0 0,1 0-1 0 0,0 0 1 0 0,-1 0-1 0 0,1 0 1 0 0,0 0-1 0 0,0 0 1 0 0,-1 0-1 0 0,1-1 1 0 0,0 1-1 0 0,-1 0 1 0 0,1 0 0 0 0,0-1-1 0 0,-1 1 1 0 0,1 0-1 0 0,0-1-19 0 0,63-5 243 0 0,158-26-1943 0 0,-220 32 1166 0 0,-2 0-123 0 0,4-5-2916 0 0,-7 4 2289 0 0</inkml:trace>
  <inkml:trace contextRef="#ctx0" brushRef="#br0" timeOffset="208848.283">23985 4057 1048 0 0,'11'-1'4667'0'0,"-9"38"-4358"0"0,2-1 0 0 0,2 1-1 0 0,1-1 1 0 0,1 0 0 0 0,3 0-1 0 0,0-2 1 0 0,3 1 0 0 0,14 26-309 0 0,-28-60-92 0 0,-3 18-3460 0 0,-8-10 2319 0 0,3-8-23 0 0</inkml:trace>
  <inkml:trace contextRef="#ctx0" brushRef="#br0" timeOffset="209300.28">24044 4006 1100 0 0,'-31'23'1040'0'0,"1"1"-1"0"0,2 1 1 0 0,0 1 0 0 0,2 1-1 0 0,0 2 1 0 0,3 1-1 0 0,-5 8-1039 0 0,8 2 1508 0 0,20-39-1172 0 0,0-1-22 0 0,6 3-46 0 0,11 2-212 0 0,0-1 1 0 0,0-1-1 0 0,1 0 1 0 0,-1-1-1 0 0,1-1 1 0 0,0-1-1 0 0,-1 0 1 0 0,1-1-1 0 0,0-1 0 0 0,-1-1 1 0 0,0 0-1 0 0,1-1 1 0 0,-1-2-57 0 0,-1 3-67 0 0,48-8-389 0 0,60-13-1619 0 0,-47-2-2474 0 0,-66 20 3214 0 0,-6-1 36 0 0</inkml:trace>
  <inkml:trace contextRef="#ctx0" brushRef="#br0" timeOffset="209798.313">23265 4711 1280 0 0,'8'9'5418'0'0,"58"-7"-4876"0"0,-53-2 33 0 0,198-22 513 0 0,596-70 851 0 0,-780 89-2151 0 0,-28 4-3055 0 0,-18 4-740 0 0,11-2 2551 0 0</inkml:trace>
  <inkml:trace contextRef="#ctx0" brushRef="#br0" timeOffset="210267.051">23863 4884 1088 0 0,'0'-7'1366'0'0,"-23"-13"1252"0"0,5 16-2473 0 0,0 2-1 0 0,0 0 1 0 0,0 1-1 0 0,0 0 1 0 0,-1 2-1 0 0,1 0 1 0 0,0 1-1 0 0,0 1 0 0 0,1 1 1 0 0,-1 0-1 0 0,1 2 1 0 0,0 0-1 0 0,0 0 1 0 0,0 2-1 0 0,1 0 0 0 0,0 1 1 0 0,1 0-1 0 0,0 2 1 0 0,-12 9-145 0 0,26-19 12 0 0,0 0 1 0 0,1 1-1 0 0,-1-1 1 0 0,0 0 0 0 0,0 1-1 0 0,1-1 1 0 0,-1 1-1 0 0,1-1 1 0 0,-1 0 0 0 0,1 1-1 0 0,0-1 1 0 0,-1 1-1 0 0,1-1 1 0 0,0 1 0 0 0,0-1-1 0 0,0 1 1 0 0,0-1-1 0 0,0 1 1 0 0,1-1-1 0 0,-1 1 1 0 0,0-1 0 0 0,1 1-1 0 0,-1-1 1 0 0,1 1-1 0 0,-1-1 1 0 0,1 0 0 0 0,0 1-1 0 0,0-1 1 0 0,0 0-1 0 0,-1 1 1 0 0,1-1-1 0 0,0 0 1 0 0,0 0 0 0 0,1 0-1 0 0,-1 0 1 0 0,0 0-1 0 0,0 0 1 0 0,0 0 0 0 0,1-1-1 0 0,-1 1 1 0 0,0 0-1 0 0,1-1 1 0 0,-1 1 0 0 0,1-1-1 0 0,0 1-12 0 0,69 26-795 0 0,11-23-3551 0 0,-47-14 3060 0 0</inkml:trace>
  <inkml:trace contextRef="#ctx0" brushRef="#br0" timeOffset="210698.6">23850 4920 1128 0 0,'-107'130'4993'0'0,"63"-87"-3832"0"0,38-38-1021 0 0,-2 3 44 0 0,0-1 0 0 0,0 1 0 0 0,0 0 0 0 0,1 1 0 0 0,0-1 0 0 0,1 1 1 0 0,0 1-1 0 0,0-1 0 0 0,1 1 0 0 0,1 0 0 0 0,-1 1 0 0 0,2-1 0 0 0,-1 1 0 0 0,1-1 1 0 0,0 4-185 0 0,5-10 56 0 0,0 0 1 0 0,0 0-1 0 0,1 0 0 0 0,-1 0 1 0 0,1-1-1 0 0,-1 1 1 0 0,1-1-1 0 0,0 0 1 0 0,1 0-1 0 0,-1 0 1 0 0,0 0-1 0 0,1-1 1 0 0,0 1-1 0 0,0-1 0 0 0,-1 0 1 0 0,1 0-1 0 0,0 0 1 0 0,1 0-1 0 0,-1-1 1 0 0,0 0-1 0 0,0 0 1 0 0,1 0-1 0 0,-1 0 1 0 0,1-1-1 0 0,0 1-56 0 0,15 3-4 0 0,-1-1 1 0 0,1-1-1 0 0,0 0 1 0 0,0-2-1 0 0,0 0 1 0 0,0-1-1 0 0,-1-1 0 0 0,1-1 1 0 0,0-1-1 0 0,-1 0 1 0 0,0-1-1 0 0,0-2 1 0 0,0 0-1 0 0,2-2 4 0 0,-18 8-43 0 0,1-1 1 0 0,-1 0-1 0 0,0 0 1 0 0,0 0-1 0 0,0 0 0 0 0,0 0 1 0 0,0 0-1 0 0,0-1 1 0 0,0 0-1 0 0,-1 1 0 0 0,1-1 1 0 0,-1 0-1 0 0,0 0 1 0 0,0 0-1 0 0,0-1 0 0 0,0 1 1 0 0,-1 0-1 0 0,1-1 0 0 0,-1 1 1 0 0,0-1-1 0 0,0 1 1 0 0,0-1-1 0 0,-1 0 0 0 0,1 1 1 0 0,-1-1-1 0 0,0 0 1 0 0,0 0-1 0 0,0 1 0 0 0,0-1 1 0 0,-1 0-1 0 0,1 1 1 0 0,-1-1-1 0 0,-1-1 43 0 0,-5-6-96 0 0,-1 0 0 0 0,0 0 0 0 0,-1 1 0 0 0,0 0 0 0 0,-1 0 0 0 0,0 1 0 0 0,0 1 0 0 0,-1 0 0 0 0,0 0 0 0 0,0 1 0 0 0,-1 0 0 0 0,0 1 0 0 0,-1 0-1 0 0,1 1 1 0 0,-1 1 0 0 0,-12-3 96 0 0,-118-68-2879 0 0,125 45-466 0 0,18 17 2027 0 0</inkml:trace>
  <inkml:trace contextRef="#ctx0" brushRef="#br0" timeOffset="211086.038">24836 4467 1004 0 0,'2'6'7280'0'0,"63"-15"-6964"0"0,-47 6 305 0 0,37-5-569 0 0,95-12 495 0 0,-52 15-7056 0 0,-102 5 5302 0 0</inkml:trace>
  <inkml:trace contextRef="#ctx0" brushRef="#br0" timeOffset="211353.946">24820 4683 2116 0 0,'24'3'1040'0'0,"2"0"-152"0"0,-10-3-140 0 0,30 6-96 0 0,-12-5-123 0 0,6-1-49 0 0,-21 0-212 0 0,8 0-248 0 0,8 0 4 0 0,37-13-580 0 0,-38 7-725 0 0,3 0 33 0 0,-5-5 48 0 0,-2-1-304 0 0</inkml:trace>
  <inkml:trace contextRef="#ctx0" brushRef="#br0" timeOffset="212175.954">25478 4171 964 0 0,'-9'-1'4466'0'0,"23"-28"-1525"0"0,54 11-3075 0 0,-61 17 304 0 0,-2-2-166 0 0,0 1 0 0 0,0 0 0 0 0,0 0 0 0 0,1 0 0 0 0,-1 1 0 0 0,1 0 0 0 0,-1 0 1 0 0,1 0-1 0 0,0 1 0 0 0,-1 0 0 0 0,1 0 0 0 0,0 0 0 0 0,-1 1 0 0 0,1-1 0 0 0,-1 1 0 0 0,1 1 1 0 0,-1-1-1 0 0,1 1 0 0 0,-1 0 0 0 0,0 0 0 0 0,0 1 0 0 0,0-1 0 0 0,0 1 0 0 0,0 0 0 0 0,-1 1 0 0 0,1-1 1 0 0,-1 1-1 0 0,0 0 0 0 0,0 0 0 0 0,0 0 0 0 0,-1 0 0 0 0,1 1 0 0 0,-1-1 0 0 0,0 1 0 0 0,0 0 0 0 0,-1 0 1 0 0,1 0-1 0 0,-1 0 0 0 0,1 6-4 0 0,-12 80-28 0 0,8-89 30 0 0,1 0 0 0 0,0 0 0 0 0,-1 0 0 0 0,1 0 0 0 0,0-1 0 0 0,0 1 0 0 0,0 0 1 0 0,0 0-1 0 0,1 0 0 0 0,-1 0 0 0 0,0-1 0 0 0,1 1 0 0 0,-1 0 0 0 0,1 0 0 0 0,0-1 0 0 0,-1 1 0 0 0,1 0 1 0 0,0-1-1 0 0,0 1 0 0 0,0 0 0 0 0,0-1 0 0 0,0 0 0 0 0,1 1 0 0 0,-1-1 0 0 0,0 0 0 0 0,1 1 0 0 0,-1-1 1 0 0,1 0-1 0 0,-1 0 0 0 0,1 0 0 0 0,-1 0 0 0 0,3 0-2 0 0,3 5 11 0 0,2 2 19 0 0,0-2 11 0 0,-1 0-1 0 0,0 0 0 0 0,0 1 0 0 0,0 0 0 0 0,-1 1 0 0 0,0 0 0 0 0,-1 0 0 0 0,0 0 0 0 0,0 1 0 0 0,-1-1 0 0 0,0 2 0 0 0,0-1 0 0 0,-1 0 0 0 0,0 1 0 0 0,-1 0 0 0 0,0 0 0 0 0,0 0 0 0 0,-1 0 0 0 0,0 5-40 0 0,-5-5 50 0 0,-1-1 0 0 0,-1 0 0 0 0,1-1 0 0 0,-1 1 0 0 0,-1-1 0 0 0,0 0 0 0 0,0 0 0 0 0,0 0 0 0 0,-1-1 0 0 0,0 0 0 0 0,0 0 0 0 0,-1-1 0 0 0,0 0 0 0 0,0-1 0 0 0,-1 1 0 0 0,1-1 0 0 0,-1-1 0 0 0,0 0 0 0 0,0 0 0 0 0,-1-1 0 0 0,1 0 0 0 0,-1 0 0 0 0,0-1 0 0 0,1-1 0 0 0,-10 1-50 0 0,-46 4-638 0 0,64-6 507 0 0,-1 0 0 0 0,1-1 1 0 0,0 1-1 0 0,-1-1 1 0 0,1 1-1 0 0,0-1 0 0 0,0 1 1 0 0,0-1-1 0 0,-1 0 0 0 0,1 1 1 0 0,0-1-1 0 0,0 0 1 0 0,0 0-1 0 0,0 0 0 0 0,0 0 1 0 0,1 0-1 0 0,-1 0 1 0 0,0 0-1 0 0,0 0 0 0 0,1-1 1 0 0,-1 1-1 0 0,0 0 0 0 0,1 0 1 0 0,-1-1-1 0 0,1 1 1 0 0,0 0-1 0 0,-1-1 0 0 0,1 1 1 0 0,0 0-1 0 0,0-1 1 0 0,0 1-1 0 0,0 0 0 0 0,0-1 1 0 0,0 1-1 0 0,0 0 0 0 0,1-1 1 0 0,-1 1-1 0 0,0 0 1 0 0,1-1-1 0 0,-1 1 0 0 0,1 0 1 0 0,-1 0-1 0 0,1-1 1 0 0,0 1-1 0 0,-1 0 0 0 0,1 0 1 0 0,0 0-1 0 0,0 0 0 0 0,0 0 1 0 0,0 0-1 0 0,0 0 1 0 0,1 0 130 0 0,11-19-1412 0 0</inkml:trace>
  <inkml:trace contextRef="#ctx0" brushRef="#br0" timeOffset="214461.517">25543 4132 924 0 0,'0'0'285'0'0,"0"0"-25"0"0,0 0-61 0 0,0 0 19 0 0,0 0 62 0 0,0 0-38 0 0,0 0-50 0 0,0 0 30 0 0,0 0-8 0 0,0 0-49 0 0,0 0 10 0 0,0 0 18 0 0,0 0 10 0 0,0 0 73 0 0,0 0-5 0 0,0 0-30 0 0,0 0-24 0 0,0 0-22 0 0,0 0-15 0 0,0 0 7 0 0,0 0-28 0 0,0 0-107 0 0,0 0-1 0 0,0 0 87 0 0,26-13 266 0 0,46 14 169 0 0,-43 24-630 0 0,69 75 522 0 0,-86-41 116 0 0,-12-58-478 0 0,-2 23 247 0 0,-9-10-250 0 0,0-2 0 0 0,-1 0 0 0 0,-1 0 0 0 0,1-1 0 0 0,-2 0 0 0 0,0-1 1 0 0,0-1-1 0 0,0-1 0 0 0,-1 1 0 0 0,-1-2 0 0 0,-2 1-100 0 0,-21 7 1167 0 0,39-15-1189 0 0,-14-2 85 0 0,10 2 337 0 0,-14-1-1503 0 0,31-17-5855 0 0,1 7 5620 0 0</inkml:trace>
  <inkml:trace contextRef="#ctx0" brushRef="#br0" timeOffset="214818.196">26030 4348 1744 0 0,'8'2'5365'0'0,"35"5"-4519"0"0,305-21-1485 0 0,-281 6-4323 0 0,-68 6 3656 0 0</inkml:trace>
  <inkml:trace contextRef="#ctx0" brushRef="#br0" timeOffset="214989.649">26151 4483 1484 0 0,'23'3'1000'0'0,"2"-1"-156"0"0,-10-2-184 0 0,6 0-80 0 0,6 0-140 0 0,3 0-100 0 0,39-15-260 0 0,-32 10-11 0 0,-5-2-662 0 0,3-2 45 0 0,2 3 48 0 0,-2-5 36 0 0,-5-1 32 0 0,-1 0-876 0 0</inkml:trace>
  <inkml:trace contextRef="#ctx0" brushRef="#br0" timeOffset="215581.658">26948 4138 1468 0 0,'18'6'5063'0'0,"-6"30"-4342"0"0,-1 1 0 0 0,-3-1 1 0 0,0 1-1 0 0,-3 1 1 0 0,-1-1-1 0 0,-1 15-721 0 0,-3 202 2742 0 0,2-250-2704 0 0,1 0 0 0 0,0-1 0 0 0,0 1 0 0 0,0-1 1 0 0,0 0-1 0 0,1 0 0 0 0,-1 0 0 0 0,1 0 1 0 0,0 0-1 0 0,0-1 0 0 0,0 0 0 0 0,0 0 1 0 0,0 0-1 0 0,0 0 0 0 0,0-1 0 0 0,1 1 0 0 0,-1-1 1 0 0,1 0-1 0 0,-1 0 0 0 0,1-1 0 0 0,-1 0 1 0 0,1 1-1 0 0,-1-1 0 0 0,1-1-38 0 0,23 2-174 0 0,-1-2-1 0 0,1-1 1 0 0,-1-1 0 0 0,0-1-1 0 0,0-1 1 0 0,0-2 0 0 0,18-7 174 0 0,43-29-1726 0 0,-56-10-5242 0 0,-35 39 5659 0 0,-13-12 38 0 0</inkml:trace>
  <inkml:trace contextRef="#ctx0" brushRef="#br0" timeOffset="215829.5">27060 4432 1976 0 0,'7'-2'6050'0'0,"326"-69"-4718"0"0,-330 70-1408 0 0,61-37-5592 0 0,-64 36 4462 0 0</inkml:trace>
  <inkml:trace contextRef="#ctx0" brushRef="#br0" timeOffset="216078.735">27017 4150 2828 0 0,'16'-21'6437'0'0,"59"-3"-5530"0"0,169-6-2775 0 0,-77 13-3702 0 0,-135 12 4288 0 0</inkml:trace>
  <inkml:trace contextRef="#ctx0" brushRef="#br0" timeOffset="216434.209">28099 4137 1164 0 0,'-114'96'6849'0'0,"22"108"-5501"0"0,66-130-781 0 0,-16 6-2059 0 0,-33-42-4181 0 0,62-38 4270 0 0</inkml:trace>
  <inkml:trace contextRef="#ctx0" brushRef="#br0" timeOffset="216730.023">27694 4257 1280 0 0,'6'-17'6761'0'0,"20"27"-4372"0"0,-16-4-2405 0 0,320 220 2211 0 0,-268-165-5333 0 0,-66-67-1942 0 0,-9-11 3251 0 0,1-2 623 0 0</inkml:trace>
  <inkml:trace contextRef="#ctx0" brushRef="#br0" timeOffset="217259.221">28172 3949 1932 0 0,'0'-1'133'0'0,"1"0"1"0"0,-1 0-1 0 0,0-1 0 0 0,1 1 1 0 0,-1 0-1 0 0,0 0 0 0 0,1 0 0 0 0,0 0 1 0 0,-1 0-1 0 0,1 0 0 0 0,0 0 1 0 0,-1 0-1 0 0,1 0 0 0 0,0 0 0 0 0,0 0 1 0 0,0 0-1 0 0,0 0 0 0 0,0 1 1 0 0,0-1-1 0 0,0 0 0 0 0,0 1 0 0 0,0-1 1 0 0,0 1-1 0 0,0-1 0 0 0,0 1 1 0 0,0-1-1 0 0,0 1 0 0 0,1 0 0 0 0,-1-1 1 0 0,0 1-1 0 0,0 0 0 0 0,1 0 1 0 0,-1 0-1 0 0,0 0 0 0 0,0 0 0 0 0,0 0 1 0 0,1 1-1 0 0,-1-1 0 0 0,0 0 1 0 0,0 1-1 0 0,0-1 0 0 0,0 0 0 0 0,1 1 1 0 0,-1 0-1 0 0,0-1 0 0 0,0 1 0 0 0,0 0 1 0 0,0 0-134 0 0,57 33 539 0 0,-53-25-457 0 0,0 1 0 0 0,-1-1 0 0 0,0 1-1 0 0,-1 0 1 0 0,0 1 0 0 0,-1-1 0 0 0,0 0 0 0 0,0 1 0 0 0,-1 0 0 0 0,0-1 0 0 0,-1 1 0 0 0,-1-1 0 0 0,1 1 0 0 0,-2 0 0 0 0,1-1-1 0 0,-2 1 1 0 0,1-1 0 0 0,-1 0 0 0 0,-1 0 0 0 0,0 0 0 0 0,0 1-82 0 0,-5 19 337 0 0,9-29-279 0 0,0-1-58 0 0,18 13-380 0 0,-11-12 114 0 0,0-1 1 0 0,0 1 0 0 0,0-1-1 0 0,0-1 1 0 0,0 1 0 0 0,0-1-1 0 0,-1-1 1 0 0,1 1 0 0 0,0-1-1 0 0,-1 0 1 0 0,1 0 0 0 0,-1-1 0 0 0,1 0-1 0 0,-1 0 1 0 0,0-1 0 0 0,2-1 265 0 0,55-29-3081 0 0,-34 18 1595 0 0</inkml:trace>
  <inkml:trace contextRef="#ctx0" brushRef="#br0" timeOffset="217509.653">28760 3975 1428 0 0,'-1'40'3935'0'0,"3"-22"-3341"0"0,30 194 1634 0 0,-32-198-2153 0 0,1-1 0 0 0,-2 1 0 0 0,0 0 1 0 0,0-1-1 0 0,-2 1 0 0 0,1-1 0 0 0,-2 0 0 0 0,1 0 1 0 0,-2 0-1 0 0,0 0 0 0 0,-1-1 0 0 0,0 1 0 0 0,0-2 1 0 0,-1 1-1 0 0,-1-1 0 0 0,0 0 0 0 0,-1 0 0 0 0,0-1 1 0 0,-9 8-76 0 0,3-5-351 0 0,-1-1 0 0 0,0 0 1 0 0,0-2-1 0 0,-1 0 0 0 0,0 0 1 0 0,-1-2-1 0 0,0 0 1 0 0,-17 4 350 0 0,-148 21-3946 0 0,144-32 2719 0 0</inkml:trace>
  <inkml:trace contextRef="#ctx0" brushRef="#br0" timeOffset="217911.005">27550 4177 1076 0 0,'-8'6'240'0'0,"0"-1"0"0"0,1 1 0 0 0,0 0-1 0 0,0 1 1 0 0,1 0 0 0 0,-1 0 0 0 0,2 1 0 0 0,-1-1 0 0 0,1 1 0 0 0,0 0-1 0 0,0 1 1 0 0,1-1 0 0 0,1 1 0 0 0,-1 0 0 0 0,1 0 0 0 0,1 0-1 0 0,-1 0 1 0 0,2 0 0 0 0,-1 1 0 0 0,1-1 0 0 0,1 1 0 0 0,0-1-1 0 0,0 1 1 0 0,1-1 0 0 0,0 1 0 0 0,1 2-240 0 0,5 5 69 0 0,1-1 1 0 0,0 1-1 0 0,2-2 0 0 0,0 1 1 0 0,0-1-1 0 0,2 0 1 0 0,0-1-1 0 0,0-1 0 0 0,1 0 1 0 0,1 0-1 0 0,0-2 0 0 0,1 0 1 0 0,0 0-1 0 0,1-1 0 0 0,0-1 1 0 0,9 3-70 0 0,176 73-4954 0 0,-164-74 3574 0 0</inkml:trace>
  <inkml:trace contextRef="#ctx0" brushRef="#br0" timeOffset="218828.412">26547 7254 1132 0 0,'-4'0'963'0'0,"-31"12"161"0"0,-8 2 4350 0 0,39-2-4072 0 0,66-6-858 0 0,-1-3 0 0 0,0-2 0 0 0,0-4 1 0 0,52-8-545 0 0,-77 8 72 0 0,230-13 49 0 0,84-11-4441 0 0,-319 18 2517 0 0,-27 5-1655 0 0,-15-4 2238 0 0</inkml:trace>
  <inkml:trace contextRef="#ctx0" brushRef="#br0" timeOffset="219077.158">26678 7523 1528 0 0,'-1'0'99'0'0,"0"1"1"0"0,0-1-1 0 0,0 1 0 0 0,0-1 1 0 0,0 1-1 0 0,0 0 0 0 0,1-1 1 0 0,-1 1-1 0 0,0 0 0 0 0,0 0 0 0 0,1 0 1 0 0,-1 0-1 0 0,0 0 0 0 0,1-1 1 0 0,-1 1-1 0 0,1 0 0 0 0,0 0 1 0 0,-1 0-1 0 0,1 1 0 0 0,0-1 0 0 0,-1 0 1 0 0,1 0-1 0 0,0 0 0 0 0,0 0 1 0 0,0 0-1 0 0,0 0 0 0 0,0 0 1 0 0,0 0-1 0 0,0 0 0 0 0,0 0 1 0 0,1 0-1 0 0,-1 0 0 0 0,0 1 0 0 0,1-1 1 0 0,-1 0-1 0 0,0 0 0 0 0,1-1 1 0 0,-1 1-1 0 0,1 0 0 0 0,0 0 1 0 0,-1 0-1 0 0,1 0 0 0 0,0 0 0 0 0,0 0 1 0 0,-1-1-1 0 0,1 1 0 0 0,0 0 1 0 0,0-1-1 0 0,0 1 0 0 0,0-1 1 0 0,0 1-1 0 0,0-1 0 0 0,0 1 0 0 0,0-1 1 0 0,0 0-1 0 0,0 1 0 0 0,0-1 1 0 0,0 0-1 0 0,0 0 0 0 0,1 0-99 0 0,78 15 1717 0 0,-68-14-1470 0 0,251 3 1112 0 0,-210-5-2736 0 0,-1-3 0 0 0,0-2 1 0 0,-1-2-1 0 0,0-3 0 0 0,0-1 0 0 0,39-17 1377 0 0,-53 13-1188 0 0</inkml:trace>
  <inkml:trace contextRef="#ctx0" brushRef="#br0" timeOffset="219585.959">27897 6933 1392 0 0,'17'-8'4472'0'0,"-15"10"-1349"0"0,-1 21-2387 0 0,1 418 3210 0 0,-2-132-1914 0 0,3-305-2005 0 0,0 0 0 0 0,1 1 0 0 0,-1-2 0 0 0,1 1 0 0 0,-1 0 0 0 0,1-1 0 0 0,0 0 0 0 0,1 1 0 0 0,-1-2 0 0 0,0 1 0 0 0,1 0 0 0 0,-1-1 0 0 0,1 0 0 0 0,0 0 0 0 0,0 0 0 0 0,0-1 0 0 0,0 0 0 0 0,0 0 0 0 0,0 0 0 0 0,0 0 0 0 0,1-1-1 0 0,-1 0 1 0 0,0 0 0 0 0,0 0 0 0 0,0-1 0 0 0,0 0 0 0 0,0 0 0 0 0,0 0 0 0 0,2-1-27 0 0,6 2 34 0 0,42-2-358 0 0,-1-2 1 0 0,0-3-1 0 0,0-2 0 0 0,-1-3 1 0 0,12-5 323 0 0,-35-5-3146 0 0,-30 22 2105 0 0,-3-4-326 0 0,-85-68-5388 0 0,67 59 5489 0 0</inkml:trace>
  <inkml:trace contextRef="#ctx0" brushRef="#br0" timeOffset="219852.172">27972 7352 1028 0 0,'3'-13'7232'0'0,"75"-12"-5699"0"0,272-28 170 0 0,-344 52-1908 0 0,38-11-421 0 0,-24-5-3528 0 0,-20 16 2900 0 0,-4-4-13 0 0,-16-17 0 0 0,3 6-4 0 0</inkml:trace>
  <inkml:trace contextRef="#ctx0" brushRef="#br0" timeOffset="220132.029">27897 6948 888 0 0,'1'0'94'0'0,"-1"0"-1"0"0,1 0 1 0 0,-1 0-1 0 0,1 0 0 0 0,-1 0 1 0 0,1-1-1 0 0,0 1 1 0 0,-1 0-1 0 0,1 0 1 0 0,-1-1-1 0 0,1 1 1 0 0,-1 0-1 0 0,1 0 1 0 0,-1-1-1 0 0,0 1 1 0 0,1-1-1 0 0,-1 1 1 0 0,1 0-1 0 0,-1-1 1 0 0,0 1-1 0 0,1-1 1 0 0,-1 1-1 0 0,0-1 1 0 0,1 1-1 0 0,-1-1 1 0 0,0 1-1 0 0,0-1 0 0 0,0 1 1 0 0,1-1-1 0 0,-1 0 1 0 0,0 1-1 0 0,0-1 1 0 0,0 1-1 0 0,0-1 1 0 0,0 1-1 0 0,0-1 1 0 0,0 0-1 0 0,0 1 1 0 0,0-1-1 0 0,0 1 1 0 0,-1-1-1 0 0,1 1 1 0 0,0-1-1 0 0,0 1 1 0 0,0-1-1 0 0,-1 1 1 0 0,1-1-1 0 0,0 1 1 0 0,-1-1-1 0 0,1 1 1 0 0,0-1-1 0 0,-1 1 0 0 0,1-1 1 0 0,-1 1-1 0 0,1 0 1 0 0,0-1-1 0 0,-1 1 1 0 0,1 0-1 0 0,-1-1 1 0 0,1 1-1 0 0,-1 0 1 0 0,1 0-1 0 0,-1-1 1 0 0,0 1-1 0 0,1 0 1 0 0,-1 0-1 0 0,1 0 1 0 0,-1 0-94 0 0,31-12 409 0 0,1 1 1 0 0,1 2 0 0 0,-1 1 0 0 0,1 2 0 0 0,0 1 0 0 0,1 1-1 0 0,-1 2 1 0 0,30 1-410 0 0,-25 0 211 0 0,161-5-504 0 0,-113 6-3034 0 0,-84 0 1955 0 0,6 2-1318 0 0,-6 0 1406 0 0</inkml:trace>
  <inkml:trace contextRef="#ctx0" brushRef="#br0" timeOffset="220475.503">29075 6960 1540 0 0,'-22'17'4945'0'0,"7"-7"-4397"0"0,-3 6-88 0 0,1 0 1 0 0,0 1 0 0 0,1 1 0 0 0,1 1 0 0 0,1 0-1 0 0,1 1 1 0 0,0 0 0 0 0,-6 14-461 0 0,-70 283 1707 0 0,59-265-3332 0 0,-29-40-3820 0 0,3-42 2907 0 0,35 10 1372 0 0</inkml:trace>
  <inkml:trace contextRef="#ctx0" brushRef="#br0" timeOffset="220736.519">28592 7095 1216 0 0,'24'-5'7052'0'0,"27"39"-6226"0"0,-35-21-158 0 0,202 122 1443 0 0,20 13-3958 0 0,-230-140 1407 0 0,-9 1-6092 0 0,-13-18 5322 0 0</inkml:trace>
  <inkml:trace contextRef="#ctx0" brushRef="#br0" timeOffset="221079.671">28649 6957 1392 0 0,'-12'5'295'0'0,"0"0"1"0"0,1 1-1 0 0,-1 0 0 0 0,1 1 0 0 0,1 0 0 0 0,-1 1 1 0 0,1 0-1 0 0,1 0 0 0 0,-1 1 0 0 0,1 1 1 0 0,1-1-1 0 0,0 1 0 0 0,0 1 0 0 0,1 0 1 0 0,0 0-1 0 0,1 0 0 0 0,0 0 0 0 0,1 1 0 0 0,1 0 1 0 0,0 1-1 0 0,0-1 0 0 0,1 1 0 0 0,0-1 1 0 0,2 1-1 0 0,-1 0 0 0 0,1 0 0 0 0,1 0 0 0 0,0 0 1 0 0,1-1-1 0 0,2 10-295 0 0,1-3 134 0 0,2 0 0 0 0,0-1 0 0 0,1 0 0 0 0,1 0 0 0 0,0 0 0 0 0,1-1 0 0 0,1 0 0 0 0,1-1 1 0 0,0 0-1 0 0,1-1 0 0 0,1 0 0 0 0,12 10-134 0 0,-2-5-119 0 0,1-1 0 0 0,0 0 0 0 0,2-2 0 0 0,0-1 0 0 0,1-2 0 0 0,0 0 0 0 0,6 0 119 0 0,126 23-5047 0 0,-97-50 2583 0 0,-38 0 1290 0 0</inkml:trace>
  <inkml:trace contextRef="#ctx0" brushRef="#br0" timeOffset="221387.01">29408 6792 2840 0 0,'6'0'212'0'0,"1"0"0"0"0,-1 0 0 0 0,1 1 0 0 0,0 0-1 0 0,-1 0 1 0 0,1 1 0 0 0,-1 0 0 0 0,0 0 0 0 0,1 0 0 0 0,-1 1-1 0 0,0-1 1 0 0,0 2 0 0 0,-1-1 0 0 0,1 1 0 0 0,-1 0 0 0 0,0 0 0 0 0,0 0-1 0 0,0 1 1 0 0,0-1 0 0 0,-1 1 0 0 0,1 0 0 0 0,-1 1 0 0 0,-1-1-1 0 0,1 1 1 0 0,-1 0 0 0 0,0 0 0 0 0,0 0 0 0 0,-1 0 0 0 0,2 5-212 0 0,41 186 2087 0 0,-43-175-1905 0 0,-2-1-1 0 0,0 1 1 0 0,-1-1-1 0 0,-1 1 1 0 0,0-1-1 0 0,-2 0 1 0 0,-1 0 0 0 0,-1 0-1 0 0,-6 14-181 0 0,3-13 49 0 0,-1 0 0 0 0,-1-1 0 0 0,-1 0-1 0 0,-1 0 1 0 0,-1-2 0 0 0,0 1 0 0 0,-2-2 0 0 0,0 0-1 0 0,-1-1 1 0 0,-1-1 0 0 0,0 0 0 0 0,-1-2 0 0 0,-1 0 0 0 0,0-1-1 0 0,-10 4-48 0 0,0-1-997 0 0,-1-1 0 0 0,0-1 0 0 0,-1-2 0 0 0,-1-1 0 0 0,0-2 0 0 0,-23 4 997 0 0,-37-11-3920 0 0,41-17 2881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6:5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1324 0 0,'0'0'738'0'0,"0"0"-72"0"0,0 0-68 0 0,0 0-42 0 0,0 0-103 0 0,0 0-87 0 0,0 0-55 0 0,0 0 7 0 0,0 0 4 0 0,0 0-19 0 0,6 1 35 0 0,-3 3-255 0 0,1 1 1 0 0,0 0-1 0 0,-1 1 0 0 0,0-1 0 0 0,0 1 0 0 0,-1-1 0 0 0,1 1 0 0 0,-1 0 1 0 0,0 0-1 0 0,-1 0 0 0 0,0 0 0 0 0,0 0 0 0 0,0 0 0 0 0,0 0 0 0 0,-1 1 1 0 0,0-1-1 0 0,-1 0 0 0 0,1 0 0 0 0,-1 0 0 0 0,0 0 0 0 0,-1 1 0 0 0,-1 3-83 0 0,2 27 261 0 0,10 275 1074 0 0,-9-310-1879 0 0,2 15 843 0 0,-4-9-6374 0 0,-6-2 4685 0 0</inkml:trace>
  <inkml:trace contextRef="#ctx0" brushRef="#br0" timeOffset="291.762">287 250 1684 0 0,'2'5'4391'0'0,"47"-1"-3075"0"0,18-3-581 0 0,119-4-596 0 0,-63-12-3813 0 0,-102 10 2268 0 0,-3-3-79 0 0</inkml:trace>
  <inkml:trace contextRef="#ctx0" brushRef="#br0" timeOffset="837.597">1175 7 1056 0 0,'11'-6'2587'0'0,"-11"6"-2482"0"0,0 0 0 0 0,0 1 0 0 0,0-1 0 0 0,0 0 0 0 0,0 1 0 0 0,0-1 0 0 0,0 1-1 0 0,0-1 1 0 0,0 0 0 0 0,0 1 0 0 0,0-1 0 0 0,0 0 0 0 0,0 1 0 0 0,0-1 0 0 0,0 0 0 0 0,0 1 0 0 0,0-1 0 0 0,1 1-1 0 0,-1-1 1 0 0,0 0 0 0 0,0 0 0 0 0,0 1 0 0 0,1-1 0 0 0,-1 0 0 0 0,0 1 0 0 0,0-1 0 0 0,1 0 0 0 0,-1 0 0 0 0,0 1-1 0 0,0-1 1 0 0,1 0 0 0 0,-1 0 0 0 0,0 0 0 0 0,1 1 0 0 0,-1-1 0 0 0,0 0 0 0 0,1 0 0 0 0,-1 0 0 0 0,1 0 0 0 0,-1 0-1 0 0,0 0 1 0 0,1 0 0 0 0,-1 0 0 0 0,0 0 0 0 0,1 0-105 0 0,-14 43 367 0 0,1 0 1 0 0,3 0-1 0 0,1 1 1 0 0,2 1-1 0 0,2-1 0 0 0,2 19-367 0 0,3-53 66 0 0,0 1 0 0 0,0-1 1 0 0,1 1-1 0 0,0-1 0 0 0,1 0 0 0 0,0 0 0 0 0,0 0 0 0 0,1 0 0 0 0,1 0 0 0 0,0-1 0 0 0,0 0 0 0 0,1 0 0 0 0,0 0 1 0 0,0-1-1 0 0,1 1 0 0 0,0-2 0 0 0,0 1 0 0 0,1-1 0 0 0,0 0 0 0 0,0-1 0 0 0,1 0 0 0 0,0 0 0 0 0,0 0 1 0 0,1-2-1 0 0,4 3-66 0 0,105 19-3312 0 0,-118-26 3167 0 0,0-1 0 0 0,0 1-1 0 0,0-1 1 0 0,1 0 0 0 0,-1 1 0 0 0,0-1 0 0 0,0 0 0 0 0,0 0 0 0 0,0 0 0 0 0,0 1 0 0 0,0-1-1 0 0,0 0 1 0 0,0 0 0 0 0,-1-1 0 0 0,1 1 0 0 0,0 0 0 0 0,-1 0 0 0 0,1 0 0 0 0,0 0-1 0 0,-1 0 1 0 0,0-1 0 0 0,1 1 0 0 0,-1 0 0 0 0,0-1 0 0 0,1 1 0 0 0,-1 0 0 0 0,0-1-1 0 0,0 1 1 0 0,0 0 0 0 0,0 0 0 0 0,0-1 0 0 0,-1 1 0 0 0,1 0 0 0 0,0-1 0 0 0,0 1 0 0 0,-1 0-1 0 0,1 0 1 0 0,-1-1 0 0 0,1 1 0 0 0,-1 0 0 0 0,0-1 145 0 0,-9-20-1307 0 0</inkml:trace>
  <inkml:trace contextRef="#ctx0" brushRef="#br0" timeOffset="1084.382">991 279 1824 0 0,'25'-3'5383'0'0,"12"-4"-3530"0"0,63-8-900 0 0,39 11-757 0 0,-47 4-2870 0 0,-29 0-1420 0 0,-53 0 2661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6:4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0 1192 0 0,'2'8'5436'0'0,"2"5"-3564"0"0,11 39-1956 0 0,-5 10 485 0 0,3 103-387 0 0,-13-159-262 0 0,-1 0 0 0 0,-1 0 0 0 0,1 0 0 0 0,-1 0 0 0 0,0-1 0 0 0,0 1 0 0 0,0-1 0 0 0,-1 1 0 0 0,0-1 0 0 0,0 0 0 0 0,0 0 1 0 0,-1 0-1 0 0,1 0 0 0 0,-1 0 0 0 0,-1-1 0 0 0,1 0 0 0 0,-1 0 0 0 0,1 0 0 0 0,-1-1 0 0 0,0 1 0 0 0,0-1 0 0 0,-1 0 0 0 0,1 0 0 0 0,-1-1 0 0 0,-3 2 248 0 0,-18 4-1296 0 0</inkml:trace>
  <inkml:trace contextRef="#ctx0" brushRef="#br0" timeOffset="283.216">17 513 916 0 0,'0'1'83'0'0,"0"-1"0"0"0,1 1 0 0 0,-1-1 0 0 0,0 1 0 0 0,0-1 0 0 0,1 1 0 0 0,-1-1 0 0 0,0 1 0 0 0,0-1 0 0 0,0 1 0 0 0,0-1 0 0 0,0 1 0 0 0,0 0 0 0 0,0-1 0 0 0,0 1 0 0 0,0-1 0 0 0,0 1 0 0 0,0-1 0 0 0,0 1 0 0 0,0-1 0 0 0,0 1 0 0 0,-1-1 0 0 0,1 1 0 0 0,0-1 0 0 0,0 1 0 0 0,-1-1 0 0 0,1 1 0 0 0,0-1 0 0 0,0 1 0 0 0,-1-1 0 0 0,1 1 0 0 0,-1-1 0 0 0,1 0 0 0 0,0 1 0 0 0,-1-1 0 0 0,1 0 0 0 0,-1 1 0 0 0,1-1 0 0 0,-1 0 0 0 0,1 0 0 0 0,-1 1 0 0 0,1-1 0 0 0,-1 0 0 0 0,1 0 0 0 0,-1 0 0 0 0,1 0 0 0 0,-1 0 0 0 0,0 0 0 0 0,1 1 0 0 0,-1-1 0 0 0,1-1 0 0 0,-1 1 0 0 0,1 0 0 0 0,-1 0 0 0 0,1 0 0 0 0,-1 0 0 0 0,1 0 0 0 0,-1 0 1 0 0,1-1-1 0 0,-1 1-83 0 0,46 9 1693 0 0,496-11 1299 0 0,-373-6-2920 0 0,-75 5-160 0 0,332-16-2185 0 0,-143-2-2682 0 0,-230 15 3633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6:4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40 101 1508 0 0,'0'0'524'0'0,"0"0"64"0"0,0 0-78 0 0,-3-21 1610 0 0,2 19-2038 0 0,0 1-1 0 0,0 0 0 0 0,0-1 0 0 0,0 1 1 0 0,0-1-1 0 0,0 1 0 0 0,0-1 0 0 0,1 1 0 0 0,-1-1 1 0 0,0 1-1 0 0,1-1 0 0 0,-1 0 0 0 0,1 1 1 0 0,0-1-1 0 0,0 0 0 0 0,0 1 0 0 0,-1-1 0 0 0,2 0 1 0 0,-1 1-1 0 0,0-1 0 0 0,0 0 0 0 0,0 0 1 0 0,1 1-1 0 0,-1-1 0 0 0,1 1 0 0 0,-1-1 0 0 0,1 0 1 0 0,0 1-1 0 0,0-1 0 0 0,0 1 0 0 0,0 0 1 0 0,0-1-1 0 0,0 0-81 0 0,-35 196 1325 0 0,34-128-1188 0 0,2-1 1 0 0,3 1 0 0 0,3-1-1 0 0,3-1 1 0 0,3 0 0 0 0,2 0 0 0 0,4 0-138 0 0,-26-42-2640 0 0,-15-51-618 0 0,14 7 1770 0 0,0-3 90 0 0</inkml:trace>
  <inkml:trace contextRef="#ctx0" brushRef="#br0" timeOffset="577.852">93 20 1076 0 0,'1'0'69'0'0,"-1"1"0"0"0,1-1 0 0 0,-1 0 0 0 0,1 0 0 0 0,-1 1 0 0 0,1-1 0 0 0,-1 0 0 0 0,1 0-1 0 0,-1 0 1 0 0,1 1 0 0 0,-1-1 0 0 0,1 0 0 0 0,-1 0 0 0 0,1 0 0 0 0,0 0 0 0 0,-1 0 0 0 0,1 0 0 0 0,-1 0 0 0 0,1 0 0 0 0,-1 0 0 0 0,1-1 0 0 0,0 1-1 0 0,-1 0 1 0 0,1 0 0 0 0,-1 0 0 0 0,1-1 0 0 0,-1 1 0 0 0,1 0 0 0 0,-1 0 0 0 0,1-1 0 0 0,-1 1 0 0 0,0 0 0 0 0,1-1 0 0 0,-1 1 0 0 0,1-1 0 0 0,-1 1-1 0 0,0-1 1 0 0,1 1 0 0 0,-1-1 0 0 0,0 1 0 0 0,0-1 0 0 0,1 1 0 0 0,-1-1 0 0 0,0 1 0 0 0,0-1 0 0 0,0 1 0 0 0,0-1 0 0 0,1 1 0 0 0,-1-1 0 0 0,0 1 0 0 0,0-1-1 0 0,0 0 1 0 0,0 1 0 0 0,0-1 0 0 0,-1 1 0 0 0,1-1 0 0 0,0 1 0 0 0,0-1 0 0 0,0 1 0 0 0,0-1 0 0 0,-1 1 0 0 0,1-1 0 0 0,0 1 0 0 0,0-1 0 0 0,-1 1-1 0 0,1-1 1 0 0,0 1 0 0 0,-1-1 0 0 0,1 1-69 0 0,42 17 475 0 0,-22 3-281 0 0,-1 1 1 0 0,-1 1-1 0 0,0 0 1 0 0,-2 2-1 0 0,-1 0 1 0 0,-1 0-1 0 0,-1 2 1 0 0,-1 0-1 0 0,-1 0 1 0 0,-1 1-1 0 0,-2 0 1 0 0,-1 0-1 0 0,0 1 1 0 0,-3 0-1 0 0,2 22-194 0 0,4 157 1286 0 0,13-216-1087 0 0,268-363-154 0 0,-176 234-41 0 0,-125 155-23 0 0,0-1 0 0 0,0 1 1 0 0,2 1-1 0 0,0 0 0 0 0,1 0 1 0 0,1 0-1 0 0,1 1 1 0 0,0 0-1 0 0,1 0 0 0 0,2 1 1 0 0,0-1-1 0 0,0 0 0 0 0,2 1 1 0 0,1-1-1 0 0,1 7 19 0 0,-3 3 8 0 0,0 198-455 0 0,2-113-2725 0 0,-13-56-947 0 0,6-52 2763 0 0</inkml:trace>
  <inkml:trace contextRef="#ctx0" brushRef="#br0" timeOffset="887.993">1290 497 1372 0 0,'-27'29'831'0'0,"2"2"0"0"0,0 1 0 0 0,2 1 0 0 0,2 0 1 0 0,1 2-1 0 0,2 0 0 0 0,-1 5-831 0 0,-18 32 723 0 0,-18 1-1588 0 0,4-46-2758 0 0,35-26 2158 0 0</inkml:trace>
  <inkml:trace contextRef="#ctx0" brushRef="#br0" timeOffset="1150.064">956 600 1724 0 0,'7'-11'2641'0'0,"13"6"2434"0"0,112 164-3966 0 0,-38-59-5349 0 0,-85-88 1237 0 0,-6-9 1569 0 0</inkml:trace>
  <inkml:trace contextRef="#ctx0" brushRef="#br0" timeOffset="1716.572">1871 15 1216 0 0,'4'11'5267'0'0,"-24"76"-4165"0"0,-18 15-262 0 0,25-70-564 0 0,1-1-1 0 0,1 2 1 0 0,1-1 0 0 0,2 1 0 0 0,2 1-1 0 0,1-1 1 0 0,1 7-276 0 0,4-36 29 0 0,1-1 1 0 0,-1 1-1 0 0,1-1 0 0 0,0 1 0 0 0,0-1 1 0 0,1 0-1 0 0,-1 1 0 0 0,1-1 1 0 0,-1 0-1 0 0,1 0 0 0 0,0 0 1 0 0,0 0-1 0 0,0 0 0 0 0,1-1 1 0 0,-1 1-1 0 0,1-1 0 0 0,-1 1 1 0 0,1-1-1 0 0,0 0 0 0 0,0 0 0 0 0,0 0 1 0 0,0 0-1 0 0,0-1 0 0 0,1 1 1 0 0,-1-1-1 0 0,0 0 0 0 0,1 0 1 0 0,-1 0-1 0 0,1 0 0 0 0,-1-1 1 0 0,1 1-30 0 0,117 1-666 0 0,-113-3 273 0 0,-1-1 1 0 0,1 1 0 0 0,0-1 0 0 0,-1-1 0 0 0,1 1-1 0 0,-1-1 1 0 0,0-1 0 0 0,0 1 0 0 0,0-1-1 0 0,-1-1 1 0 0,1 1 0 0 0,-1-1 0 0 0,0 0 0 0 0,0 0-1 0 0,-1-1 1 0 0,1 0 0 0 0,-1 0 0 0 0,2-4 392 0 0,-2-5-1502 0 0</inkml:trace>
  <inkml:trace contextRef="#ctx0" brushRef="#br0" timeOffset="1964.557">1589 260 1504 0 0,'1'-9'4489'0'0,"51"-17"-3275"0"0,70-2 97 0 0,-24 7-1925 0 0,-37 0-2574 0 0,-53 16 1715 0 0,-7 1-26 0 0</inkml:trace>
  <inkml:trace contextRef="#ctx0" brushRef="#br0" timeOffset="2246.353">1413 87 916 0 0,'-8'9'299'0'0,"-1"1"0"0"0,1 0 0 0 0,0 0 0 0 0,1 0 0 0 0,1 1 0 0 0,-1 0 0 0 0,2 0 0 0 0,-1 1 0 0 0,2 0 0 0 0,-1 0 0 0 0,2 0 0 0 0,0 0 0 0 0,0 1 0 0 0,1-1 0 0 0,0 1 1 0 0,1 4-300 0 0,2-3 167 0 0,1 1 1 0 0,0 0-1 0 0,1-1 1 0 0,1 0-1 0 0,0 0 1 0 0,1 0 0 0 0,0 0-1 0 0,1 0 1 0 0,1-1-1 0 0,0 0 1 0 0,1-1-1 0 0,2 3-167 0 0,-7-10 61 0 0,17 27 75 0 0,2 0 1 0 0,1-2-1 0 0,1 0 0 0 0,2-2 0 0 0,1-1 1 0 0,10 7-137 0 0,111 77-3338 0 0,-102-92 504 0 0,-31-17 1384 0 0</inkml:trace>
  <inkml:trace contextRef="#ctx0" brushRef="#br0" timeOffset="2558.566">2509 6 1612 0 0,'52'304'4971'0'0,"-50"-289"-4861"0"0,0-1 1 0 0,-1 0-1 0 0,0 1 1 0 0,-1-1-1 0 0,-1 0 1 0 0,0 1-1 0 0,-1-1 0 0 0,-1 0 1 0 0,0 0-1 0 0,-1 0 1 0 0,0 0-1 0 0,-1-1 1 0 0,-1 1-1 0 0,0-1 1 0 0,0 0-1 0 0,-2-1 1 0 0,1 0-1 0 0,-2 0 1 0 0,0-1-1 0 0,0 0 1 0 0,-2 1-111 0 0,2-2-392 0 0,0-1 1 0 0,-1-1-1 0 0,0 1 0 0 0,0-2 1 0 0,-1 1-1 0 0,0-1 0 0 0,0-1 1 0 0,0 0-1 0 0,-1-1 0 0 0,0 0 1 0 0,0-1-1 0 0,-1 0 1 0 0,1-1-1 0 0,-1 0 0 0 0,-1-1 392 0 0,-3-1-1328 0 0</inkml:trace>
  <inkml:trace contextRef="#ctx0" brushRef="#br0" timeOffset="2868.249">2828 258 1804 0 0,'111'0'5867'0'0,"200"-19"-4842"0"0,-247 35-4861 0 0,-63-14 2346 0 0,-3 1-20 0 0</inkml:trace>
  <inkml:trace contextRef="#ctx0" brushRef="#br0" timeOffset="3118.166">3102 413 1508 0 0,'6'3'1028'0'0,"-1"0"-136"0"0,16 3-96 0 0,-7-2-88 0 0,0-4-107 0 0,12 5-113 0 0,-5-1-4 0 0,4-1-140 0 0,-5 0-312 0 0,-1 0-4 0 0,-3 0-616 0 0,-2-1-657 0 0,-1-1 89 0 0,-13-1-208 0 0,14 0-8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6:5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61 374 1532 0 0,'-61'-15'4173'0'0,"91"2"-2030"0"0,41-3-1909 0 0,2 4 0 0 0,-1 2 1 0 0,2 4-1 0 0,-1 3 0 0 0,44 5-234 0 0,-81-2-678 0 0,55 15-3223 0 0,-90-11 2685 0 0,-4-2 40 0 0</inkml:trace>
  <inkml:trace contextRef="#ctx0" brushRef="#br0" timeOffset="188.146">139 463 2212 0 0,'13'4'3478'0'0,"16"-1"-2869"0"0,243-7 1263 0 0,-95-17-5722 0 0,-141 13 2591 0 0,-3-4 29 0 0</inkml:trace>
  <inkml:trace contextRef="#ctx0" brushRef="#br0" timeOffset="436.875">866 1 1184 0 0,'4'2'193'0'0,"0"0"0"0"0,-1 1 0 0 0,1 0-1 0 0,0 0 1 0 0,-1 0 0 0 0,0 0 0 0 0,0 0 0 0 0,0 1-1 0 0,0 0 1 0 0,-1-1 0 0 0,1 1 0 0 0,-1 0 0 0 0,0 0-1 0 0,0 0 1 0 0,0 0 0 0 0,0 1 0 0 0,-1-1 0 0 0,0 0-1 0 0,0 1 1 0 0,0-1 0 0 0,-1 1 0 0 0,1 2-193 0 0,-1-5 69 0 0,18 149 1720 0 0,-22-129-1698 0 0,-1-1-1 0 0,-1 0 1 0 0,-1 0-1 0 0,-1-1 1 0 0,0 1 0 0 0,-2-2-1 0 0,0 1 1 0 0,-1-1-1 0 0,-1-1 1 0 0,-1 0 0 0 0,0-1-1 0 0,-2 0 1 0 0,0-1-1 0 0,0-1 1 0 0,-2 0-1 0 0,-17 12-90 0 0,-14 19-470 0 0,-11 12-2874 0 0,58-56 2561 0 0,3-3 43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1452 0 0,'18'6'1180'0'0,"3"-1"-108"0"0,-9-5-216 0 0,25 3-48 0 0,-22-3-103 0 0,7 0-21 0 0,5 0-124 0 0,37-14-40 0 0,-28 8-188 0 0,-1-3-264 0 0,2 5-8 0 0,-10-4-872 0 0,2-4-616 0 0,-4 2 59 0 0,-4-1 181 0 0,-5 2 56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0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1272 0 0,'12'32'886'0'0,"-1"0"-1"0"0,-2 0 1 0 0,-1 1-1 0 0,-2 0 1 0 0,-1 0-1 0 0,-2 1 1 0 0,-1-1-1 0 0,-2 18-885 0 0,-51 164 1960 0 0,26-139-1840 0 0,25-76-302 0 0,1 0 1 0 0,-1 0-1 0 0,1 0 1 0 0,-1 0-1 0 0,1 0 1 0 0,-1-1 0 0 0,1 1-1 0 0,-1 0 1 0 0,1 0-1 0 0,-1 1 1 0 0,1-1-1 0 0,-1 0 1 0 0,1 0-1 0 0,-1 0 1 0 0,1 0 0 0 0,-1 0-1 0 0,1 0 1 0 0,-1 1-1 0 0,1-1 1 0 0,-1 0-1 0 0,1 0 1 0 0,-1 1 0 0 0,1-1-1 0 0,-1 0 1 0 0,0 1-1 0 0,1-1 1 0 0,-1 1-1 0 0,0-1 1 0 0,1 0-1 0 0,-1 1 1 0 0,0-1 0 0 0,1 1-1 0 0,-1-1 1 0 0,0 1-1 0 0,0-1 1 0 0,0 1-1 0 0,1-1 1 0 0,-1 1 0 0 0,0-1-1 0 0,0 1 1 0 0,0-1-1 0 0,0 1 1 0 0,0-1-1 0 0,0 1 1 0 0,0 0 181 0 0,17-12-1283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0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66 976 0 0,'30'-3'3899'0'0,"17"-9"-2527"0"0,-7 1-678 0 0,118-9 996 0 0,-13 2-4885 0 0,-139 16 679 0 0,-6 2 1352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0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1700 0 0,'31'5'852'0'0,"2"-1"-268"0"0,-17-4-24 0 0,11 0-16 0 0,5 0-264 0 0,4 0-36 0 0,2 0-1548 0 0,34-12 104 0 0,-40 6-12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6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2440 0 0,'14'-62'7800'0'0,"29"478"-7118"0"0,-42-413-908 0 0,-1 0-1 0 0,1-1 0 0 0,-1 1 0 0 0,1 0 1 0 0,-1 0-1 0 0,0 0 0 0 0,0 0 1 0 0,-1 0-1 0 0,1 0 0 0 0,0-1 0 0 0,-1 1 1 0 0,0 0-1 0 0,1 0 0 0 0,-1-1 0 0 0,0 1 1 0 0,-1 0-1 0 0,1-1 0 0 0,0 1 1 0 0,-1-1-1 0 0,1 1 0 0 0,-1-1 0 0 0,0 0 1 0 0,0 0-1 0 0,0 0 0 0 0,0 0 0 0 0,0 0 1 0 0,0 0-1 0 0,-1 0 0 0 0,1-1 1 0 0,-1 1-1 0 0,1-1 0 0 0,-1 0 0 0 0,1 0 1 0 0,-1 1-1 0 0,-2-1 227 0 0,-6-3-1351 0 0</inkml:trace>
  <inkml:trace contextRef="#ctx0" brushRef="#br0" timeOffset="575.606">13 364 1576 0 0,'8'0'3849'0'0,"28"40"-2933"0"0,182 258 1755 0 0,-184-254-1546 0 0,-30-48-1073 0 0,128-196-49 0 0,22-4 213 0 0,-155 205-216 0 0,1-1 1 0 0,0 1 0 0 0,0-1 0 0 0,-1 1 0 0 0,1-1 0 0 0,0 1-1 0 0,0-1 1 0 0,0 1 0 0 0,0-1 0 0 0,0 1 0 0 0,-1-1-1 0 0,1 1 1 0 0,0-1 0 0 0,0 1 0 0 0,0-1 0 0 0,0 1 0 0 0,0-1-1 0 0,0 1 1 0 0,1-1 0 0 0,-1 1 0 0 0,0-1 0 0 0,0 1-1 0 0,0-1 1 0 0,0 0 0 0 0,1 1 0 0 0,-1-1 0 0 0,0 1 0 0 0,0-1-1 0 0,1 1 1 0 0,-1-1 0 0 0,0 0 0 0 0,1 1 0 0 0,-1-1 0 0 0,0 0-1 0 0,1 1 1 0 0,-1-1 0 0 0,1 0 0 0 0,-1 1 0 0 0,1-1-1 0 0,-1 0 1 0 0,0 0 0 0 0,1 1 0 0 0,-1-1 0 0 0,1 0 0 0 0,-1 0-1 0 0,1 0 1 0 0,-1 0 0 0 0,1 0 0 0 0,-1 0 0 0 0,1 0-1 0 0,-1 0 1 0 0,1 0 0 0 0,-1 0 0 0 0,1 0 0 0 0,-1 0 0 0 0,1 0-1 0 0,-1 0 1 0 0,1 0 0 0 0,-1-1 0 0 0,1 1 0 0 0,-1 0-1 0 0,1 0 1 0 0,-1-1 0 0 0,1 1 0 0 0,-1 0-1 0 0,-1 69 91 0 0,0-43-29 0 0,-10 243-377 0 0,11-234-285 0 0,0 33-1560 0 0,0-23-2751 0 0,0-44 3543 0 0</inkml:trace>
  <inkml:trace contextRef="#ctx0" brushRef="#br0" timeOffset="888.976">1060 772 1528 0 0,'8'1'6069'0'0,"-28"20"-4962"0"0,-105 135 810 0 0,69-34-3614 0 0,36-112-4547 0 0,20-10 4992 0 0</inkml:trace>
  <inkml:trace contextRef="#ctx0" brushRef="#br0" timeOffset="1170.768">756 764 1844 0 0,'15'-17'5429'0'0,"3"30"-3736"0"0,-9-4-1726 0 0,37 33 410 0 0,84 72 211 0 0,-40-45-4696 0 0,-71-59 1193 0 0,-17-10 1488 0 0</inkml:trace>
  <inkml:trace contextRef="#ctx0" brushRef="#br0" timeOffset="2564.781">946 2 996 0 0,'0'0'820'0'0,"0"0"-56"0"0,0 0-114 0 0,0 0-70 0 0,0 0-88 0 0,-3-1-61 0 0,-6 2-317 0 0,0 0 0 0 0,0 1-1 0 0,0 1 1 0 0,0-1 0 0 0,1 1-1 0 0,-1 1 1 0 0,1-1 0 0 0,0 2 0 0 0,0-1-1 0 0,0 1 1 0 0,0 0 0 0 0,1 1 0 0 0,0-1-1 0 0,0 2 1 0 0,1-1 0 0 0,-1 1 0 0 0,2 0-1 0 0,-1 0 1 0 0,1 0 0 0 0,0 1-1 0 0,0 0 1 0 0,1 0 0 0 0,0 0 0 0 0,-2 6-114 0 0,-41 120-3999 0 0,46-131 3059 0 0</inkml:trace>
  <inkml:trace contextRef="#ctx0" brushRef="#br0" timeOffset="3245.792">1644 163 2096 0 0,'15'-6'4117'0'0,"-17"15"-2229"0"0,-3 2-2015 0 0,-6 21 425 0 0,0 0 0 0 0,3 0 0 0 0,0 1 0 0 0,2 0-1 0 0,2 1 1 0 0,1-1 0 0 0,1 1 0 0 0,2 1-298 0 0,1-28 5 0 0,0 1 0 0 0,1-1 0 0 0,-1 0 1 0 0,2 1-1 0 0,-1-1 0 0 0,1 0 0 0 0,0 0 0 0 0,0-1 0 0 0,1 1 0 0 0,0-1 1 0 0,0 0-1 0 0,0 1 0 0 0,1-2 0 0 0,0 1 0 0 0,0-1 0 0 0,1 1 1 0 0,-1-2-1 0 0,1 1 0 0 0,0 0 0 0 0,0-1 0 0 0,1 0 0 0 0,-1-1 0 0 0,1 0 1 0 0,0 0-1 0 0,0 0 0 0 0,4 1-5 0 0,-10-4-714 0 0,16-12-4513 0 0,-20 3 3913 0 0,-8-3 130 0 0</inkml:trace>
  <inkml:trace contextRef="#ctx0" brushRef="#br0" timeOffset="3495.997">1453 418 3048 0 0,'26'-10'4427'0'0,"0"-1"-4116"0"0,214-51-183 0 0,-175 24-5364 0 0,-63 31 3958 0 0</inkml:trace>
  <inkml:trace contextRef="#ctx0" brushRef="#br0" timeOffset="3747.023">1189 143 1036 0 0,'-11'7'318'0'0,"0"0"1"0"0,1 0-1 0 0,-1 1 1 0 0,2 1-1 0 0,-1-1 0 0 0,1 2 1 0 0,0-1-1 0 0,1 1 1 0 0,0 1-1 0 0,1-1 0 0 0,0 1 1 0 0,0 1-1 0 0,1-1 0 0 0,1 1 1 0 0,0 0-1 0 0,1 0 1 0 0,0 1-1 0 0,0-1 0 0 0,1 3-318 0 0,6 0 117 0 0,0-1 0 0 0,1 1 0 0 0,1-1-1 0 0,0 0 1 0 0,0 0 0 0 0,2-1-1 0 0,0 0 1 0 0,0 0 0 0 0,1-1 0 0 0,1 1-1 0 0,0-2 1 0 0,0 1 0 0 0,1-1 0 0 0,1-1-1 0 0,0 0 1 0 0,0 0 0 0 0,1-1 0 0 0,0-1-1 0 0,1 0 1 0 0,0-1 0 0 0,0 0 0 0 0,10 3-117 0 0,156 71-1626 0 0,-50-59-3296 0 0,-105-22 3468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0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428 1312 0 0,'16'-2'1446'0'0,"-13"-18"1653"0"0,29-7-2074 0 0,-32 26-868 0 0,21 192 1459 0 0,25-14-2070 0 0,-46-175-360 0 0,-3 8-2914 0 0,-11 4 2413 0 0</inkml:trace>
  <inkml:trace contextRef="#ctx0" brushRef="#br0" timeOffset="275.667">602 919 2408 0 0,'0'0'101'0'0,"0"0"0"0"0,0 1-1 0 0,0-1 1 0 0,0 0 0 0 0,1 1 0 0 0,-1-1-1 0 0,0 0 1 0 0,0 1 0 0 0,0-1-1 0 0,0 1 1 0 0,0-1 0 0 0,0 0 0 0 0,0 1-1 0 0,0-1 1 0 0,0 0 0 0 0,0 1 0 0 0,0-1-1 0 0,0 1 1 0 0,0-1 0 0 0,0 0-1 0 0,-1 1 1 0 0,1-1 0 0 0,0 0 0 0 0,0 1-1 0 0,0-1 1 0 0,0 0 0 0 0,-1 1-1 0 0,1-1 1 0 0,0 0 0 0 0,0 1 0 0 0,-1-1-1 0 0,1 0 1 0 0,0 0 0 0 0,-1 0 0 0 0,1 1-101 0 0,43 0 912 0 0,-41-1-861 0 0,272-23 1819 0 0,234-13-1029 0 0,-164 28-7679 0 0,-311 8 5624 0 0</inkml:trace>
  <inkml:trace contextRef="#ctx0" brushRef="#br0" timeOffset="945.5">872 1322 1008 0 0,'16'0'5309'0'0,"13"97"-3164"0"0,6-20-1349 0 0,15 78-1889 0 0,-50-154-137 0 0,0-1-210 0 0,0 8-1247 0 0,0-7 1411 0 0</inkml:trace>
  <inkml:trace contextRef="#ctx0" brushRef="#br0" timeOffset="1208.875">1155 1531 1076 0 0,'32'0'3656'0'0,"104"-2"1956"0"0,68-31-11898 0 0,-187 26 5081 0 0,-1-2 52 0 0</inkml:trace>
  <inkml:trace contextRef="#ctx0" brushRef="#br0" timeOffset="1754.034">1778 1132 1356 0 0,'11'-9'3674'0'0,"-11"10"-3580"0"0,0-1 1 0 0,0 1-1 0 0,0-1 1 0 0,0 0 0 0 0,1 1-1 0 0,-1-1 1 0 0,0 0-1 0 0,0 1 1 0 0,0-1 0 0 0,0 0-1 0 0,1 1 1 0 0,-1-1-1 0 0,0 0 1 0 0,0 1 0 0 0,0-1-1 0 0,1 0 1 0 0,-1 0-1 0 0,0 1 1 0 0,1-1 0 0 0,-1 0-1 0 0,0 0 1 0 0,0 1-1 0 0,1-1 1 0 0,-1 0 0 0 0,0 0-1 0 0,1 0 1 0 0,-1 0 0 0 0,1 0-1 0 0,-1 1 1 0 0,0-1-1 0 0,1 0 1 0 0,-1 0 0 0 0,0 0-1 0 0,1 0 1 0 0,-1 0-95 0 0,-20 147 1905 0 0,19-127-1700 0 0,1 0 0 0 0,1-1 0 0 0,0 1 0 0 0,2 0 0 0 0,0-1 0 0 0,1 0 0 0 0,1 0 0 0 0,1 0 0 0 0,1 0 0 0 0,0-1 0 0 0,4 5-205 0 0,-6-15-52 0 0,-1 0-1 0 0,2 0 1 0 0,-1-1-1 0 0,1 0 1 0 0,0 0-1 0 0,0 0 1 0 0,1-1-1 0 0,0 0 0 0 0,0 0 1 0 0,1-1-1 0 0,-1 0 1 0 0,1 0-1 0 0,0 0 1 0 0,1-1-1 0 0,-1-1 1 0 0,1 1-1 0 0,-1-2 1 0 0,1 1-1 0 0,0-1 1 0 0,0 0-1 0 0,0-1 0 0 0,1 0 1 0 0,-1 0-1 0 0,7-1 53 0 0,43-33-4058 0 0,-50 2-666 0 0,-9 17 3450 0 0</inkml:trace>
  <inkml:trace contextRef="#ctx0" brushRef="#br0" timeOffset="2003.821">1715 1318 1688 0 0,'-18'-4'6176'0'0,"52"-2"-4021"0"0,-22 4-2217 0 0,99-13 1199 0 0,39-7-2337 0 0,-58-7-3895 0 0,-78 22 3762 0 0,-6 2 39 0 0</inkml:trace>
  <inkml:trace contextRef="#ctx0" brushRef="#br0" timeOffset="2498.91">350 418 2188 0 0,'-25'15'345'0'0,"0"1"-1"0"0,1 1 1 0 0,1 1-1 0 0,0 2 0 0 0,2 0 1 0 0,0 1-1 0 0,1 1 1 0 0,1 1-1 0 0,2 0 1 0 0,0 2-1 0 0,1 0 1 0 0,2 1-1 0 0,0 0 0 0 0,2 1 1 0 0,1 0-1 0 0,-1 8-344 0 0,-23 196 1217 0 0,37-167-893 0 0,5-17-199 0 0,2 1 0 0 0,2-1 1 0 0,1-1-1 0 0,3 0 1 0 0,6 9-126 0 0,12 12-344 0 0,3-3 0 0 0,3-1 0 0 0,3-1 0 0 0,2-3-1 0 0,3-1 1 0 0,2-3 0 0 0,2-2 0 0 0,3-2 0 0 0,2-2 0 0 0,27 15 344 0 0,102 35-3934 0 0,-126-82 2602 0 0</inkml:trace>
  <inkml:trace contextRef="#ctx0" brushRef="#br0" timeOffset="2920.634">2250 334 1368 0 0,'7'2'243'0'0,"1"1"1"0"0,0 0-1 0 0,-1 1 0 0 0,0 0 1 0 0,0 0-1 0 0,0 1 0 0 0,0 0 1 0 0,-1 0-1 0 0,0 0 0 0 0,0 1 1 0 0,0 0-1 0 0,-1 0 0 0 0,0 0 0 0 0,0 1 1 0 0,0 0-1 0 0,2 5-243 0 0,-1-3 231 0 0,40 52 467 0 0,-4 3 0 0 0,-2 1 1 0 0,-3 2-1 0 0,-3 1 0 0 0,-3 2 0 0 0,-3 2 1 0 0,18 71-699 0 0,-41-123 145 0 0,10 148 1004 0 0,-19-138-1012 0 0,-1 0 0 0 0,-1-1 0 0 0,-2 0 0 0 0,-1 0 1 0 0,-1-1-1 0 0,-1 0 0 0 0,-2-1 0 0 0,-13 21-137 0 0,9-21-54 0 0,-1-1 0 0 0,-2-1-1 0 0,-1 0 1 0 0,-1-2 0 0 0,0 0-1 0 0,-2-2 1 0 0,-1 0 0 0 0,0-2-1 0 0,-2-1 1 0 0,0-1 0 0 0,0-1-1 0 0,-2-1 1 0 0,-29 10 54 0 0,53-23-211 0 0,1 0-1 0 0,-1 0 1 0 0,1 0 0 0 0,-1 0-1 0 0,0-1 1 0 0,1 0 0 0 0,-1 0-1 0 0,0-1 1 0 0,0 1 0 0 0,0-1-1 0 0,0 0 1 0 0,0 0 0 0 0,1 0-1 0 0,-1-1 1 0 0,0 0 0 0 0,0 0-1 0 0,0 0 1 0 0,1-1 0 0 0,-1 1-1 0 0,1-1 1 0 0,-1 0 0 0 0,1 0-1 0 0,-1-1 1 0 0,1 0 0 0 0,0 1-1 0 0,0-1 1 0 0,1 0 0 0 0,-1-1-1 0 0,1 1 1 0 0,-1-1 0 0 0,1 0-1 0 0,0 1 1 0 0,0-1 0 0 0,1-1-1 0 0,-1 1 1 0 0,1 0 0 0 0,0-1-1 0 0,0 1 1 0 0,-1-3 211 0 0,-2-25-1170 0 0,4 9 93 0 0</inkml:trace>
  <inkml:trace contextRef="#ctx0" brushRef="#br0" timeOffset="3479.239">2694 58 1148 0 0,'3'-4'175'0'0,"-1"0"1"0"0,1 0-1 0 0,0 0 0 0 0,0 0 0 0 0,0 1 0 0 0,0-1 1 0 0,1 1-1 0 0,-1 0 0 0 0,1 0 0 0 0,0 1 1 0 0,-1-1-1 0 0,2 1 0 0 0,-1-1 0 0 0,0 1 0 0 0,0 1 1 0 0,1-1-1 0 0,-1 1 0 0 0,1-1 0 0 0,-1 1 1 0 0,1 0-1 0 0,-1 1 0 0 0,1-1 0 0 0,0 1 1 0 0,-1 0-1 0 0,1 0 0 0 0,0 0 0 0 0,2 1-175 0 0,-3-1 52 0 0,1 0-1 0 0,0 0 0 0 0,0 1 1 0 0,-1-1-1 0 0,1 1 0 0 0,0 0 1 0 0,0 0-1 0 0,-1 1 0 0 0,1-1 1 0 0,-1 1-1 0 0,1 0 0 0 0,-1 0 1 0 0,0 0-1 0 0,0 1 0 0 0,0 0 1 0 0,0 0-1 0 0,0 0 0 0 0,-1 0 1 0 0,1 0-1 0 0,-1 1 0 0 0,0-1 1 0 0,0 1-1 0 0,0 0 0 0 0,-1 0 1 0 0,1 0-1 0 0,-1 0 1 0 0,0 1-1 0 0,0-1 0 0 0,0 1 1 0 0,-1-1-1 0 0,1 1 0 0 0,-1 0-51 0 0,2 8 125 0 0,-1-1 0 0 0,0 0 0 0 0,-1 1 0 0 0,0-1-1 0 0,-1 0 1 0 0,0 1 0 0 0,-1-1 0 0 0,0 1 0 0 0,-1-1 0 0 0,-1 0-1 0 0,-3 10-124 0 0,-110 234 3261 0 0,115-253-3240 0 0,1-1 1 0 0,0 1-1 0 0,-1-1 1 0 0,1 0-1 0 0,0 1 1 0 0,0-1 0 0 0,0 1-1 0 0,1-1 1 0 0,-1 1-1 0 0,0-1 1 0 0,1 1-1 0 0,0-1 1 0 0,0 1-1 0 0,-1-1 1 0 0,1 0-1 0 0,1 0 1 0 0,-1 1-1 0 0,0-1 1 0 0,0 0 0 0 0,1 0-1 0 0,-1 0 1 0 0,1 0-1 0 0,0 0 1 0 0,0-1-1 0 0,0 1 1 0 0,-1 0-1 0 0,2-1 1 0 0,-1 0-1 0 0,0 1 1 0 0,0-1-1 0 0,0 0 1 0 0,0 0 0 0 0,1 0-1 0 0,-1 0 1 0 0,1-1-1 0 0,1 1-21 0 0,95 21-659 0 0,-66-20-645 0 0,1-1 0 0 0,-1-2 0 0 0,0-2 0 0 0,0 0 0 0 0,0-3 0 0 0,28-7 1304 0 0,-28 4-1294 0 0,-1 3 32 0 0</inkml:trace>
  <inkml:trace contextRef="#ctx0" brushRef="#br0" timeOffset="5761.1">1704 1312 868 0 0,'0'0'351'0'0,"0"0"-5"0"0,0 0-57 0 0,0 0-29 0 0,0 0-27 0 0,0 0-40 0 0,0 0 88 0 0,0 0-46 0 0,0 0-40 0 0,0 0-70 0 0,0 0 37 0 0,0 0 2 0 0,-21-3 352 0 0,-34-9 200 0 0,54 12-497 0 0,1 0-12 0 0,0 0-46 0 0,-14 3 1156 0 0,164-9-1045 0 0,-49-9-3890 0 0,-75 9 2298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1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129 188 956 0 0,'0'0'55'0'0,"1"0"0"0"0,0-1 0 0 0,-1 1 0 0 0,1 0 0 0 0,0 0 0 0 0,-1 0 0 0 0,1 0 0 0 0,0 0 0 0 0,-1 0 1 0 0,1 0-1 0 0,0 0 0 0 0,-1 0 0 0 0,1 0 0 0 0,0 0 0 0 0,-1 1 0 0 0,1-1 0 0 0,-1 0 0 0 0,1 0 0 0 0,0 1 0 0 0,-1-1 0 0 0,1 0 0 0 0,-1 1 0 0 0,1-1 0 0 0,-1 1 0 0 0,1-1 0 0 0,-1 0 0 0 0,1 1 0 0 0,-1-1 0 0 0,1 1 0 0 0,-1 0 0 0 0,1-1 1 0 0,-1 1-1 0 0,0-1 0 0 0,1 1 0 0 0,-1-1 0 0 0,0 1 0 0 0,0 0 0 0 0,0-1 0 0 0,1 1 0 0 0,-1 0 0 0 0,0-1 0 0 0,0 1 0 0 0,0 0 0 0 0,0-1 0 0 0,0 1 0 0 0,0 0 0 0 0,0-1 0 0 0,0 1 0 0 0,0 0 0 0 0,-1-1 0 0 0,1 1 0 0 0,0 0 0 0 0,0-1 0 0 0,-1 1 1 0 0,1 0-1 0 0,0-1 0 0 0,-1 1 0 0 0,1-1 0 0 0,0 1-55 0 0,396-11 2110 0 0,105-13-1734 0 0,-498 23-765 0 0,-11 2-3552 0 0,-16-1 2597 0 0</inkml:trace>
  <inkml:trace contextRef="#ctx0" brushRef="#br0" timeOffset="264.888">1 455 836 0 0,'57'18'3022'0'0,"364"6"150"0"0,-139-22-4693 0 0,-196-2-368 0 0,-82-2 676 0 0,5-8 2 0 0</inkml:trace>
  <inkml:trace contextRef="#ctx0" brushRef="#br0" timeOffset="763.545">714 12 1528 0 0,'1'0'111'0'0,"-1"0"0"0"0,1 0-1 0 0,-1 0 1 0 0,0 0 0 0 0,1 0-1 0 0,-1 0 1 0 0,1 0 0 0 0,-1 0 0 0 0,0 0-1 0 0,1 0 1 0 0,-1-1 0 0 0,0 1 0 0 0,1 0-1 0 0,-1 0 1 0 0,0-1 0 0 0,1 1-1 0 0,-1 0 1 0 0,0 0 0 0 0,1-1 0 0 0,-1 1-1 0 0,0 0 1 0 0,0-1 0 0 0,1 1 0 0 0,-1 0-1 0 0,0-1 1 0 0,0 1 0 0 0,0-1-1 0 0,1 1 1 0 0,-1 0 0 0 0,0-1 0 0 0,0 1-1 0 0,0-1 1 0 0,0 1 0 0 0,0 0-1 0 0,0-1 1 0 0,0 1 0 0 0,0-1 0 0 0,0 1-1 0 0,0 0 1 0 0,0-1 0 0 0,0 1-111 0 0,56 5 448 0 0,-44-2-388 0 0,-1-1 0 0 0,0 2 0 0 0,0-1 0 0 0,0 1 1 0 0,-1 1-1 0 0,1 0 0 0 0,-1 1 0 0 0,0 0 0 0 0,-1 0 0 0 0,1 1 0 0 0,-1 0 0 0 0,-1 1 1 0 0,1 0-1 0 0,-1 0 0 0 0,-1 1 0 0 0,1 0 0 0 0,-1 0 0 0 0,-1 1 0 0 0,0-1 1 0 0,0 2-1 0 0,-1-1 0 0 0,0 0 0 0 0,-1 1 0 0 0,0 0 0 0 0,-1 0 0 0 0,0 0 0 0 0,-1 3-60 0 0,-1 0 58 0 0,-2 1-1 0 0,1-1 0 0 0,-2 1 0 0 0,0-1 0 0 0,-1 0 0 0 0,0 0 0 0 0,-1 0 0 0 0,0 0 1 0 0,-2 0-1 0 0,1-1 0 0 0,-2 0 0 0 0,1 0 0 0 0,-2 0 0 0 0,0-1 0 0 0,0 0 0 0 0,-1-1 0 0 0,-1 0 1 0 0,0 0-1 0 0,-7 5-57 0 0,-229 169 545 0 0,216-166-542 0 0,10-6-195 0 0,7-6-145 0 0,1 0 0 0 0,0 1 1 0 0,0 0-1 0 0,1 1 0 0 0,1 0 1 0 0,-1 1-1 0 0,1 0 0 0 0,1 1 1 0 0,0 0-1 0 0,-2 4 337 0 0,11-5-2702 0 0,6-8 1430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2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1112 0 0,'73'-1'5626'0'0,"101"-9"-4294"0"0,11-6-518 0 0,13-2-4350 0 0,-176 11 792 0 0,-21 3 1396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2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1128 0 0,'27'5'1152'0'0,"6"-2"-216"0"0,-17-3-104 0 0,13 0-100 0 0,43 4-144 0 0,-29-4-59 0 0,-1 2-117 0 0,-21-2-104 0 0,9 0-208 0 0,7 0-12 0 0,-2 0-636 0 0,44-12-433 0 0,-41 9-407 0 0,-4-3 52 0 0,-2-3-68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2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8 645 1428 0 0,'11'-50'2972'0'0,"-2"31"-1327"0"0,-5 9-171 0 0,-5 28-1084 0 0,-8 28-221 0 0,2 0 0 0 0,2 0 0 0 0,2 0 0 0 0,2 0 1 0 0,2 0-1 0 0,2 1 0 0 0,3 3-169 0 0,6 79 887 0 0,-12-127-839 0 0,0-2-4 0 0,0 0-84 0 0,-6 10-841 0 0,-9-42-6126 0 0,8 16 5711 0 0</inkml:trace>
  <inkml:trace contextRef="#ctx0" brushRef="#br0" timeOffset="789.85">32 583 1076 0 0,'0'0'60'0'0,"0"-1"0"0"0,0 0 0 0 0,0 1 0 0 0,0-1 0 0 0,0 0-1 0 0,0 1 1 0 0,0-1 0 0 0,0 0 0 0 0,0 1 0 0 0,0-1 0 0 0,0 0 0 0 0,0 0 0 0 0,0 1-1 0 0,1-1 1 0 0,-1 0 0 0 0,0 1 0 0 0,1-1 0 0 0,-1 1 0 0 0,0-1 0 0 0,1 0 0 0 0,-1 1 0 0 0,1-1-1 0 0,-1 1 1 0 0,0-1 0 0 0,1 1 0 0 0,0-1 0 0 0,-1 1 0 0 0,1-1 0 0 0,-1 1 0 0 0,1 0-1 0 0,-1-1 1 0 0,1 1 0 0 0,0 0 0 0 0,-1 0 0 0 0,1-1 0 0 0,0 1 0 0 0,-1 0 0 0 0,1 0 0 0 0,0 0-1 0 0,0 0 1 0 0,-1 0 0 0 0,1 0 0 0 0,0 0 0 0 0,-1 0 0 0 0,1 0 0 0 0,0 0 0 0 0,-1 0-1 0 0,1 0 1 0 0,0 0 0 0 0,-1 1 0 0 0,1-1 0 0 0,0 0 0 0 0,-1 1 0 0 0,1-1 0 0 0,0 0 0 0 0,-1 1-1 0 0,1-1 1 0 0,-1 0 0 0 0,1 1 0 0 0,-1-1 0 0 0,1 1 0 0 0,-1-1 0 0 0,1 1 0 0 0,-1 0-1 0 0,0-1 1 0 0,1 1 0 0 0,-1 0-60 0 0,36 33 947 0 0,93 191 1651 0 0,-111-213-2297 0 0,10-28-274 0 0,0 0 1 0 0,-2-2-1 0 0,0 0 0 0 0,-1-2 1 0 0,-1-1-1 0 0,-1-1 0 0 0,0-1 1 0 0,13-19-28 0 0,56-53 70 0 0,-1-1-212 0 0,-77 124 161 0 0,-83 574 1287 0 0,69-563-1106 0 0,0-37-210 0 0,0-2-34 0 0,0 0-93 0 0,-3 3-2447 0 0,6-17-2291 0 0,1 11 3471 0 0</inkml:trace>
  <inkml:trace contextRef="#ctx0" brushRef="#br0" timeOffset="1320.731">1149 924 1100 0 0,'-64'50'3880'0'0,"-97"157"-1245"0"0,97-139-7150 0 0,54-64 3175 0 0</inkml:trace>
  <inkml:trace contextRef="#ctx0" brushRef="#br0" timeOffset="1615.175">882 989 1744 0 0,'1'-3'601'0'0,"10"-16"4865"0"0,15 26-4489 0 0,7 8-949 0 0,0 1 0 0 0,-1 1 0 0 0,-1 2 0 0 0,-1 1 0 0 0,-1 2 0 0 0,-1 0 0 0 0,-1 2 0 0 0,0 1-1 0 0,16 23-27 0 0,-42-47-399 0 0,6 13-531 0 0,-10-8-4073 0 0,-12 1 3524 0 0</inkml:trace>
  <inkml:trace contextRef="#ctx0" brushRef="#br0" timeOffset="2173.155">1336 9 1556 0 0,'-20'-9'4037'0'0,"-24"47"-3445"0"0,19-2-436 0 0,1 1 0 0 0,2 1 0 0 0,2 0 0 0 0,1 2 0 0 0,-9 30-156 0 0,-27 55-4537 0 0,45-106 2997 0 0</inkml:trace>
  <inkml:trace contextRef="#ctx0" brushRef="#br0" timeOffset="2901.689">2021 556 1240 0 0,'-21'-15'4475'0'0,"-32"42"-3511"0"0,52-26-835 0 0,-7 4-31 0 0,0-1 1 0 0,0 2-1 0 0,1-1 0 0 0,0 1 1 0 0,0 0-1 0 0,0 1 0 0 0,1-1 1 0 0,0 1-1 0 0,0 1 0 0 0,1-1 1 0 0,0 1-1 0 0,0 0 0 0 0,1 0 1 0 0,0 0-1 0 0,0 1 0 0 0,1 0 1 0 0,0-1-1 0 0,0 1 0 0 0,1 0 1 0 0,1 0-1 0 0,-1 0 0 0 0,1 1 1 0 0,1-1-1 0 0,0 0 1 0 0,0 0-1 0 0,1 1 0 0 0,0-1 1 0 0,0 0-1 0 0,1 0 0 0 0,1 0 1 0 0,-1 0-1 0 0,1-1 0 0 0,1 1 1 0 0,0-1-1 0 0,0 1 0 0 0,0-1 1 0 0,1 0-1 0 0,4 4-98 0 0,2-5 72 0 0,1-1 1 0 0,0 0 0 0 0,0 0-1 0 0,0-1 1 0 0,0-1-1 0 0,1 0 1 0 0,0-1-1 0 0,0 0 1 0 0,0-1-1 0 0,0-1 1 0 0,0 0-1 0 0,0 0 1 0 0,0-1-1 0 0,1-1 1 0 0,2-1-73 0 0,0 2 77 0 0,-6 0-68 0 0,-1 0 0 0 0,1 0 0 0 0,-1-1 0 0 0,0 0 0 0 0,1-1 0 0 0,-1 0-1 0 0,0-1 1 0 0,0 0 0 0 0,0 0 0 0 0,-1 0 0 0 0,1-2 0 0 0,-1 1-1 0 0,0-1 1 0 0,0 0 0 0 0,0 0 0 0 0,-1-1 0 0 0,0 0 0 0 0,0-1 0 0 0,0 1-1 0 0,-1-1 1 0 0,0-1 0 0 0,0 1 0 0 0,-1-1 0 0 0,0 0 0 0 0,0 0 0 0 0,-1 0-1 0 0,0-1 1 0 0,0 0 0 0 0,1-6-9 0 0,-6 6-38 0 0,-1 0 1 0 0,0 0-1 0 0,0-1 0 0 0,-1 2 1 0 0,0-1-1 0 0,0 0 1 0 0,-1 0-1 0 0,0 1 0 0 0,-1 0 1 0 0,0 0-1 0 0,0 0 0 0 0,-1 1 1 0 0,0 0-1 0 0,0 0 0 0 0,-1 0 1 0 0,0 0-1 0 0,0 1 0 0 0,0 1 1 0 0,-1-1-1 0 0,1 1 0 0 0,-9-4 38 0 0,-7-5-263 0 0,-1 0-1 0 0,0 2 1 0 0,-1 0-1 0 0,0 2 1 0 0,0 1-1 0 0,-1 1 1 0 0,-19-3 263 0 0,-53 0-4870 0 0,96 11 3757 0 0,2 0 44 0 0</inkml:trace>
  <inkml:trace contextRef="#ctx0" brushRef="#br0" timeOffset="3287.45">1445 352 2640 0 0,'-8'8'201'0'0,"-1"-1"0"0"0,1 1 0 0 0,0 1 0 0 0,1-1 0 0 0,0 1 0 0 0,1 0-1 0 0,-1 1 1 0 0,2 0 0 0 0,-1 0 0 0 0,2 0 0 0 0,-1 1 0 0 0,1-1 0 0 0,1 1 0 0 0,0 0-1 0 0,0 0 1 0 0,1 0 0 0 0,1 0 0 0 0,0 1 0 0 0,0-1 0 0 0,1 0 0 0 0,1 9-201 0 0,2 12 199 0 0,1 0 0 0 0,1 0 0 0 0,2-1 0 0 0,1 0 0 0 0,2 0 0 0 0,1 0 0 0 0,2 1-199 0 0,6 6-76 0 0,2-1 0 0 0,2 0 0 0 0,1-2 1 0 0,2-1-1 0 0,1-1 0 0 0,2-1 0 0 0,1-1 0 0 0,1-2 0 0 0,2-1 0 0 0,34 22 76 0 0,32-3-4901 0 0,-88-47 3469 0 0</inkml:trace>
  <inkml:trace contextRef="#ctx0" brushRef="#br0" timeOffset="3634.341">2461 339 936 0 0,'17'11'366'0'0,"-1"1"0"0"0,-1 1 0 0 0,0 0 0 0 0,-1 1-1 0 0,0 0 1 0 0,-1 1 0 0 0,-1 1 0 0 0,0 0 0 0 0,-1 1 0 0 0,-1 0 0 0 0,-1 0-1 0 0,0 1 1 0 0,-1 0 0 0 0,-1 1 0 0 0,-1 0 0 0 0,-1 0 0 0 0,0 0 0 0 0,-1 1 0 0 0,-2-1-1 0 0,1 11-365 0 0,-1-9 100 0 0,-1-1 0 0 0,-1 1 0 0 0,-1-1 0 0 0,-1 1-1 0 0,-1-1 1 0 0,-1 1 0 0 0,0-1 0 0 0,-2 0 0 0 0,0-1-1 0 0,-1 1 1 0 0,-1-1 0 0 0,-1-1 0 0 0,-1 1-1 0 0,0-1 1 0 0,-1-1 0 0 0,-1 0 0 0 0,-1-1 0 0 0,0 0-1 0 0,-1-1 1 0 0,-1-1 0 0 0,0 0 0 0 0,-1 0 0 0 0,0-2-1 0 0,-1 0 1 0 0,-1-1 0 0 0,0-1 0 0 0,-6 2-100 0 0,20-9 325 0 0,-51 26-2856 0 0,54-28 2441 0 0,1-1 0 0 0,-1 1 0 0 0,0-1 0 0 0,1 0 0 0 0,-1 1 0 0 0,0-1 0 0 0,1 1 0 0 0,-1-1 0 0 0,0 0 1 0 0,0 0-1 0 0,0 1 0 0 0,1-1 0 0 0,-1 0 0 0 0,0 0 0 0 0,0 0 0 0 0,0 0 0 0 0,0 0 0 0 0,1 0 0 0 0,-1 0 1 0 0,0 0-1 0 0,0-1 0 0 0,0 1 0 0 0,1 0 0 0 0,-1 0 0 0 0,0-1 0 0 0,0 1 0 0 0,1 0 0 0 0,-1-1 1 0 0,0 1-1 0 0,1-1 0 0 0,-1 1 0 0 0,0-1 0 0 0,1 1 0 0 0,-1-1 0 0 0,1 1 0 0 0,-1-1 0 0 0,0 0 0 0 0,1 1 1 0 0,0-1-1 0 0,-1 0 0 0 0,1 1 0 0 0,-1-1 0 0 0,1 0 0 0 0,0 0 0 0 0,0 1 0 0 0,-1-1 0 0 0,1 0 1 0 0,0 0-1 0 0,0 0 0 0 0,0 1 0 0 0,0-1 0 0 0,0 0 0 0 0,0 0 0 0 0,0 0 0 0 0,0 0 0 0 0,0 1 0 0 0,0-1 1 0 0,0 0-1 0 0,1 0 0 0 0,-1 1 0 0 0,0-1 0 0 0,1 0 0 0 0,-1 0 0 0 0,0 1 0 0 0,1-1 90 0 0,4-21-1382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2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59 1196 0 0,'18'-5'8727'0'0,"-15"26"-7750"0"0,-3-16-1400 0 0,11 155 1152 0 0,37 305 1308 0 0,-50-463-2069 0 0,1 0 1 0 0,-1-1-1 0 0,1 1 0 0 0,-1 0 0 0 0,0-1 0 0 0,0 1 0 0 0,1-1 1 0 0,-1 1-1 0 0,0-1 0 0 0,0 0 0 0 0,-1 0 0 0 0,1 0 0 0 0,0 0 1 0 0,0 0-1 0 0,0 0 0 0 0,-1 0 0 0 0,1-1 0 0 0,0 1 0 0 0,-1-1 1 0 0,1 0-1 0 0,0 0 0 0 0,-1 0 0 0 0,1 0 0 0 0,-1 0 0 0 0,1 0 1 0 0,0-1-1 0 0,-2 0 32 0 0,3 1-118 0 0,-41 0-336 0 0,5 0 302 0 0,36 0 204 0 0,1 0 24 0 0,9-4 367 0 0,134-12-1932 0 0,-139-7-6377 0 0,-8 17 6334 0 0</inkml:trace>
  <inkml:trace contextRef="#ctx0" brushRef="#br0" timeOffset="400.115">326 1 1496 0 0,'-55'13'3704'0'0,"-24"30"-2695"0"0,75-40-863 0 0,-132 105 1323 0 0,85-11-5527 0 0,51-96 2658 0 0,0-1-50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4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31 154 924 0 0,'27'-3'8580'0'0,"-26"46"-7975"0"0,-1-24-361 0 0,4 34 5 0 0,3 1 1 0 0,2-1-1 0 0,2-1 0 0 0,2 0 1 0 0,3-1-1 0 0,14 29-249 0 0,5 24-477 0 0,-40-113-5109 0 0,-14-43 2310 0 0,12 24 1994 0 0</inkml:trace>
  <inkml:trace contextRef="#ctx0" brushRef="#br0" timeOffset="391.189">3 223 1108 0 0,'-1'-4'198'0'0,"0"-1"0"0"0,1 1-1 0 0,0 0 1 0 0,0-1 0 0 0,0 1-1 0 0,1 0 1 0 0,-1-1 0 0 0,1 1-1 0 0,0 0 1 0 0,0 0 0 0 0,0 0 0 0 0,1-1-1 0 0,0 1 1 0 0,0 1 0 0 0,0-1-1 0 0,0 0 1 0 0,0 0 0 0 0,1 1 0 0 0,-1-1-1 0 0,1 1 1 0 0,0 0 0 0 0,0 0-1 0 0,0 0 1 0 0,1 0 0 0 0,-1 1-1 0 0,1-1 1 0 0,-1 1 0 0 0,1 0 0 0 0,0 0-1 0 0,4-2-197 0 0,126-42 1275 0 0,-129 44-1239 0 0,-1 1 0 0 0,0 0-1 0 0,1 1 1 0 0,-1-1 0 0 0,1 1 0 0 0,-1 0 0 0 0,1 0-1 0 0,-1 0 1 0 0,1 0 0 0 0,-1 1 0 0 0,1 0 0 0 0,-1 0-1 0 0,0 0 1 0 0,1 0 0 0 0,-1 1 0 0 0,0 0 0 0 0,0 0-1 0 0,0 0 1 0 0,0 0 0 0 0,0 1 0 0 0,0-1 0 0 0,-1 1-1 0 0,0 0 1 0 0,1 0 0 0 0,-1 0 0 0 0,0 1 0 0 0,0-1-1 0 0,0 1 1 0 0,-1 0 0 0 0,0 0 0 0 0,1-1 0 0 0,0 5-36 0 0,-2 0 66 0 0,-1-1 1 0 0,1 0-1 0 0,-2 0 1 0 0,1 1-1 0 0,-1-1 1 0 0,0 0-1 0 0,-1 0 1 0 0,0 0-1 0 0,0 0 1 0 0,0 0-1 0 0,-1 0 1 0 0,0-1 0 0 0,0 1-1 0 0,-1-1 1 0 0,0 0-1 0 0,0 0 1 0 0,0 0-1 0 0,-1 0 1 0 0,0-1-1 0 0,0 0 1 0 0,0 0-1 0 0,-1 0 1 0 0,1 0-1 0 0,-4 1-66 0 0,-155 98 439 0 0,105-77-2446 0 0,61-32-1603 0 0,15-16 1723 0 0,3 5 654 0 0,4 0 51 0 0</inkml:trace>
  <inkml:trace contextRef="#ctx0" brushRef="#br0" timeOffset="641.15">692 79 988 0 0,'-94'22'4517'0'0,"85"-19"-4359"0"0,0 0-1 0 0,0 1 1 0 0,1-1-1 0 0,-1 2 1 0 0,1-1-1 0 0,0 1 0 0 0,0 1 1 0 0,0-1-1 0 0,1 1 1 0 0,0 0-1 0 0,0 1 1 0 0,1 0-1 0 0,0 0 1 0 0,0 0-1 0 0,0 1 1 0 0,1 0-1 0 0,0 0 1 0 0,1 0-1 0 0,0 1 1 0 0,0-1-1 0 0,1 1 1 0 0,0 0-1 0 0,0 0 0 0 0,1 0 1 0 0,0 1-1 0 0,1-1 1 0 0,0 1-158 0 0,2 3 81 0 0,0 0 0 0 0,1-1 1 0 0,0 1-1 0 0,1-1 0 0 0,1 1 1 0 0,0-1-1 0 0,1 0 0 0 0,0 0 1 0 0,1-1-1 0 0,0 0 0 0 0,0 0 0 0 0,1 0 1 0 0,1-1-1 0 0,0 0 0 0 0,1 0 1 0 0,-1-1-1 0 0,2 0 0 0 0,-1 0 0 0 0,1-1 1 0 0,5 2-82 0 0,15 12-847 0 0,2-1-1 0 0,0-2 1 0 0,1-1 0 0 0,1-1 0 0 0,1-2 0 0 0,13 3 847 0 0,48 3-3718 0 0,-73-20 2576 0 0</inkml:trace>
  <inkml:trace contextRef="#ctx0" brushRef="#br0" timeOffset="1109.848">1104 221 1096 0 0,'-10'16'4436'0'0,"-21"15"-3873"0"0,21-21 19 0 0,-218 243 1933 0 0,199-229-6633 0 0,28-23 2843 0 0,1-1 74 0 0,0 0-37 0 0</inkml:trace>
  <inkml:trace contextRef="#ctx0" brushRef="#br0" timeOffset="1359.821">751 319 1256 0 0,'5'-28'6836'0'0,"27"23"-4521"0"0,35 20-2102 0 0,-65-14-33 0 0,216 106 698 0 0,-97-40-3464 0 0,-63-52-3662 0 0,-53-15 5040 0 0</inkml:trace>
  <inkml:trace contextRef="#ctx0" brushRef="#br0" timeOffset="1594.29">1430 281 1300 0 0,'-3'0'904'0'0,"1"0"-140"0"0,1 0 4 0 0,2 2-52 0 0,1-2-88 0 0,-1 1-35 0 0,6-1-49 0 0,17 0-40 0 0,1 0-108 0 0,-13 0-136 0 0,8 0-208 0 0,4 0-168 0 0,31-12 12 0 0,-28 9-624 0 0,-3 2-553 0 0,-8-2-39 0 0,-5 1 44 0 0,-6 1 8 0 0</inkml:trace>
  <inkml:trace contextRef="#ctx0" brushRef="#br0" timeOffset="1844.263">1440 472 1004 0 0,'11'23'5577'0'0,"50"-18"-3952"0"0,-56-5-1170 0 0,110-15-684 0 0,-44-15-4527 0 0,-61 26 3504 0 0</inkml:trace>
  <inkml:trace contextRef="#ctx0" brushRef="#br0" timeOffset="2125.376">1897 196 1792 0 0,'47'-12'3958'0'0,"25"27"-3214"0"0,-68-13-674 0 0,0-1 1 0 0,-1 0-1 0 0,1 1 1 0 0,-1 0-1 0 0,1 0 0 0 0,-1 0 1 0 0,0 0-1 0 0,0 1 1 0 0,0-1-1 0 0,0 1 0 0 0,0-1 1 0 0,0 1-1 0 0,-1 0 1 0 0,0 0-1 0 0,1 1 1 0 0,-1-1-1 0 0,0 0 0 0 0,0 1 1 0 0,-1-1-1 0 0,1 1 1 0 0,-1 0-1 0 0,0-1 0 0 0,0 1 1 0 0,0 0-1 0 0,0 0 1 0 0,-1 0-1 0 0,1 0 0 0 0,-1 0 1 0 0,0 0-1 0 0,0-1 1 0 0,-1 1-1 0 0,1 0 1 0 0,-1 0-1 0 0,0 0 0 0 0,0 0 1 0 0,0-1-1 0 0,0 1 1 0 0,-1 0-1 0 0,1-1 0 0 0,-1 1 1 0 0,0-1-1 0 0,0 0 1 0 0,-1 1-1 0 0,1-1 0 0 0,0 0 1 0 0,-1 0-1 0 0,0-1 1 0 0,0 1-1 0 0,0 0 1 0 0,0-1-1 0 0,-3 2-70 0 0,-135 93 1358 0 0,169-139-7811 0 0,14 8 3961 0 0,-17 16 1282 0 0</inkml:trace>
  <inkml:trace contextRef="#ctx0" brushRef="#br0" timeOffset="2328.704">2206 197 936 0 0,'-39'6'2919'0'0,"33"-6"-2749"0"0,1-1-1 0 0,0 1 1 0 0,-1 0 0 0 0,1 1 0 0 0,0-1-1 0 0,0 1 1 0 0,-1 0 0 0 0,1 1 0 0 0,0-1-1 0 0,0 1 1 0 0,0 0 0 0 0,0 0-1 0 0,0 1 1 0 0,1-1 0 0 0,-1 1 0 0 0,1 0-1 0 0,0 0 1 0 0,-1 1 0 0 0,1-1-1 0 0,1 1 1 0 0,-1 0 0 0 0,0 0 0 0 0,1 0-1 0 0,0 1 1 0 0,0-1 0 0 0,0 1-1 0 0,1 0 1 0 0,0-1 0 0 0,0 1-170 0 0,32 70 1162 0 0,79 1-946 0 0,-20-61-5862 0 0,-79-17 4369 0 0,7-10 41 0 0</inkml:trace>
  <inkml:trace contextRef="#ctx0" brushRef="#br0" timeOffset="2595.187">2673 1 1684 0 0,'11'11'358'0'0,"-2"0"0"0"0,1 0 0 0 0,-1 1 0 0 0,-1 1-1 0 0,0-1 1 0 0,-1 1 0 0 0,0 1 0 0 0,-1-1 0 0 0,-1 1 0 0 0,0 0-1 0 0,-1 1 1 0 0,0-1 0 0 0,-1 1 0 0 0,-1-1 0 0 0,0 1 0 0 0,-1 0 0 0 0,-1 0-1 0 0,0 3-357 0 0,0-2 197 0 0,0 1 0 0 0,-2 0-1 0 0,0-1 1 0 0,0 1 0 0 0,-2-1-1 0 0,0 0 1 0 0,-1 0-1 0 0,0 0 1 0 0,-2 0 0 0 0,-1 3-197 0 0,-2 0-17 0 0,0 1 0 0 0,-1-2 0 0 0,-1 1 1 0 0,-1-2-1 0 0,-1 0 0 0 0,0 0 0 0 0,-1-1 1 0 0,0-1-1 0 0,-15 11 17 0 0,-99 61-4213 0 0,68-67 1788 0 0,34-13 1162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3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1508 0 0,'89'1'5990'0'0,"33"0"-3722"0"0,172-10-2780 0 0,-255 6 238 0 0,68-14-4172 0 0,-106 16 3010 0 0,-8-2-2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3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 0 0,'56'35'4064'0'0,"51"-16"-2451"0"0,63-11-1399 0 0,1-34-4777 0 0,-137 15 3215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3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1272 0 0,'32'11'7713'0'0,"-31"-2"-8087"0"0,-12 3-3939 0 0,6-10 3099 0 0,1-1 10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27:3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67 183 840 0 0,'6'-22'7276'0'0,"-4"45"-5472"0"0,-16 164-624 0 0,-45 169 322 0 0,58-351-1470 0 0,1-1 0 0 0,0 1 0 0 0,0-1 0 0 0,0 1 0 0 0,1-1 0 0 0,-1 1 0 0 0,1-1 0 0 0,0 1 0 0 0,0-1 0 0 0,1 1 0 0 0,-1-1 0 0 0,1 0 0 0 0,0 0 0 0 0,0 0 0 0 0,0 0 0 0 0,1 0 0 0 0,0 0 0 0 0,-1 0 0 0 0,1-1-1 0 0,1 0 1 0 0,-1 1 0 0 0,0-1 0 0 0,1 0 0 0 0,-1-1 0 0 0,1 1 0 0 0,0-1 0 0 0,0 1 0 0 0,0-1 0 0 0,0 0 0 0 0,1-1 0 0 0,-1 1 0 0 0,0-1 0 0 0,1 1 0 0 0,-1-2 0 0 0,1 1 0 0 0,-1 0 0 0 0,2-1-32 0 0,183 4 483 0 0,-5-32-1085 0 0,-103-1-621 0 0,-53-12-2627 0 0,-78-15-1832 0 0,29 45 4383 0 0</inkml:trace>
  <inkml:trace contextRef="#ctx0" brushRef="#br0" timeOffset="248.925">56 527 1592 0 0,'18'-5'6614'0'0,"78"-15"-5114"0"0,267-12-462 0 0,-328 21-2221 0 0,-22-7-2679 0 0,-13 17 2543 0 0,-5-2-7 0 0,-17-14 16 0 0</inkml:trace>
  <inkml:trace contextRef="#ctx0" brushRef="#br0" timeOffset="514.339">21 117 1412 0 0,'4'-17'5536'0'0,"43"4"-4865"0"0,-44 13-415 0 0,358-15 1557 0 0,-139 36-6273 0 0,-179-20 2920 0 0,-3 0 28 0 0</inkml:trace>
  <inkml:trace contextRef="#ctx0" brushRef="#br0" timeOffset="793.156">1562 180 888 0 0,'-14'5'480'0'0,"0"0"1"0"0,1 1-1 0 0,-1 1 0 0 0,1 0 1 0 0,1 1-1 0 0,-1 0 0 0 0,2 1 0 0 0,-1 0 1 0 0,1 1-1 0 0,0 0 0 0 0,-5 7-480 0 0,-87 132 1936 0 0,31-38-2097 0 0,-7-70-4205 0 0,53-38 2850 0 0</inkml:trace>
  <inkml:trace contextRef="#ctx0" brushRef="#br0" timeOffset="1057.997">1029 260 1892 0 0,'31'-5'6304'0'0,"18"45"-5853"0"0,-28-20 128 0 0,256 212 513 0 0,-242-170-4239 0 0,-35-60 1675 0 0,-19 3-1540 0 0,-5-7 1673 0 0</inkml:trace>
  <inkml:trace contextRef="#ctx0" brushRef="#br0" timeOffset="1350.419">835 74 1784 0 0,'-10'1'241'0'0,"-1"0"0"0"0,1 0 0 0 0,-1 1 0 0 0,1 1 0 0 0,0-1 0 0 0,0 2 0 0 0,0-1 0 0 0,0 2 0 0 0,0-1 0 0 0,1 1 0 0 0,0 1 0 0 0,0 0 0 0 0,0 0 0 0 0,1 0 0 0 0,0 1 0 0 0,0 1 0 0 0,1-1 0 0 0,0 1 0 0 0,0 0 0 0 0,1 1 0 0 0,0 0 0 0 0,0 0 0 0 0,1 0 0 0 0,0 0 0 0 0,1 1 0 0 0,0 0-1 0 0,1 0 1 0 0,-2 4-241 0 0,4 1 121 0 0,1 0 0 0 0,1 0-1 0 0,0-1 1 0 0,0 1-1 0 0,2-1 1 0 0,0 1-1 0 0,0-1 1 0 0,1 0 0 0 0,1 0-1 0 0,0 0 1 0 0,1-1-1 0 0,1 1 1 0 0,0-2 0 0 0,1 1-1 0 0,0-1 1 0 0,6 6-121 0 0,168 175-492 0 0,-169-181-255 0 0,0-1 0 0 0,1 0 0 0 0,0-1 0 0 0,1-1 0 0 0,0 0 0 0 0,0-1-1 0 0,1 0 1 0 0,0-1 0 0 0,1-1 0 0 0,13 3 747 0 0,-4-7-1422 0 0</inkml:trace>
  <inkml:trace contextRef="#ctx0" brushRef="#br0" timeOffset="1630.159">1650 0 1612 0 0,'14'12'348'0'0,"0"0"-1"0"0,-1 0 0 0 0,-1 1 1 0 0,0 1-1 0 0,-1 0 0 0 0,0 0 1 0 0,-1 1-1 0 0,-1 1 0 0 0,0 0 1 0 0,-1 0-1 0 0,0 0 1 0 0,-2 1-1 0 0,0 0 0 0 0,-1 1 1 0 0,-1-1-1 0 0,0 1 0 0 0,-1 0 1 0 0,-1 0-1 0 0,-1 0 0 0 0,-1 1-347 0 0,4 14 332 0 0,-3 143 1449 0 0,-6-159-1681 0 0,0 1-1 0 0,-2-1 1 0 0,0 0 0 0 0,-1 0-1 0 0,0-1 1 0 0,-1 0-1 0 0,-1-1 1 0 0,-1 0 0 0 0,0 0-1 0 0,-1-1 1 0 0,-6 5-100 0 0,10-10-290 0 0,-1-1 1 0 0,0 1-1 0 0,0-2 1 0 0,-1 1-1 0 0,0-1 0 0 0,0-1 1 0 0,0 0-1 0 0,-1 0 1 0 0,0-1-1 0 0,0-1 1 0 0,-1 0-1 0 0,1 0 1 0 0,-1-1-1 0 0,-9 1 290 0 0,-25-40-4589 0 0,38 12 3256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1424 0 0,'-12'-2'4839'0'0,"31"-5"-3340"0"0,26-14 772 0 0,-51 18-1645 0 0,-19-9-2223 0 0,14 11-4244 0 0,9 2 4516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1508 0 0,'1'1'141'0'0,"1"0"0"0"0,0 0 0 0 0,0-1-1 0 0,0 1 1 0 0,-1-1 0 0 0,1 1 0 0 0,0-1 0 0 0,0 0-1 0 0,0 1 1 0 0,0-1 0 0 0,0 0 0 0 0,0-1 0 0 0,0 1 0 0 0,0 0-1 0 0,0 0 1 0 0,0-1 0 0 0,-1 1 0 0 0,1-1 0 0 0,0 0-1 0 0,0 1 1 0 0,0-1 0 0 0,-1 0 0 0 0,1 0 0 0 0,0 0 0 0 0,-1 0-1 0 0,1-1 1 0 0,-1 1 0 0 0,1 0 0 0 0,-1-1 0 0 0,0 1-1 0 0,1 0 1 0 0,-1-1 0 0 0,0 0 0 0 0,1-1-141 0 0,-2 3 22 0 0,1 0 0 0 0,-1-1 0 0 0,1 1 1 0 0,-1-1-1 0 0,1 1 0 0 0,-1-1 0 0 0,1 1 0 0 0,-1-1 0 0 0,1 1 0 0 0,-1-1 1 0 0,1 1-1 0 0,-1-1 0 0 0,0 0 0 0 0,1 1 0 0 0,-1-1 0 0 0,0 0 0 0 0,0 1 1 0 0,1-1-1 0 0,-1 0 0 0 0,0 1 0 0 0,0-1 0 0 0,0 0 0 0 0,0 1 0 0 0,0-1 1 0 0,0 0-1 0 0,0 1 0 0 0,0-1 0 0 0,0 0 0 0 0,0 0 0 0 0,-1 1 0 0 0,1-1 1 0 0,0 0-1 0 0,0 1 0 0 0,-1-1 0 0 0,1 1 0 0 0,0-1 0 0 0,-1 0 1 0 0,1 1-1 0 0,0-1 0 0 0,-1 1 0 0 0,1-1 0 0 0,-1 1 0 0 0,1-1 0 0 0,-1 1 1 0 0,1-1-1 0 0,-1 1 0 0 0,0 0 0 0 0,1-1 0 0 0,-1 1 0 0 0,1 0 0 0 0,-1-1 1 0 0,0 1-1 0 0,1 0 0 0 0,-1 0 0 0 0,0-1 0 0 0,1 1 0 0 0,-1 0 0 0 0,0 0 1 0 0,0 0-1 0 0,1 0 0 0 0,-1 0 0 0 0,0 0 0 0 0,0 0-22 0 0,-32 0-1919 0 0,22 0-601 0 0,6 0 1256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4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4 936 0 0,'0'0'361'0'0,"0"0"-31"0"0,0 0-81 0 0,0 0 8 0 0,0 0-6 0 0,0 0-38 0 0,0 0 62 0 0,0 0-59 0 0,0 0-32 0 0,0 0-50 0 0,0 0-4 0 0,0 0 10 0 0,0 0 29 0 0,0 0-22 0 0,0 0-56 0 0,0 0 23 0 0,0 0 13 0 0,0 0 59 0 0,0 0-26 0 0,0 0-121 0 0,0 0 14 0 0,0 3 157 0 0,22 60 461 0 0,-32 113-35 0 0,-6 264-514 0 0,16-438-491 0 0,0-2-192 0 0,-4 6-2576 0 0,2-9 1791 0 0</inkml:trace>
  <inkml:trace contextRef="#ctx0" brushRef="#br0" timeOffset="434.009">525 1 1076 0 0,'93'153'3334'0'0,"-64"-90"-2854"0"0,142 219 699 0 0,-91-156-544 0 0,-74-111-676 0 0,-13-18-3697 0 0,3-2 2609 0 0</inkml:trace>
  <inkml:trace contextRef="#ctx0" brushRef="#br0" timeOffset="867.255">867 35 1076 0 0,'3'31'3829'0'0,"4"59"-3412"0"0,7 254 689 0 0,2-197-295 0 0,-16-147-799 0 0,0 0-106 0 0,-3-18-4501 0 0,0 11 3313 0 0</inkml:trace>
  <inkml:trace contextRef="#ctx0" brushRef="#br0" timeOffset="1300.585">1090 298 1016 0 0,'-9'14'350'0'0,"1"1"0"0"0,0 0 1 0 0,1 0-1 0 0,1 1 0 0 0,0 0 0 0 0,1 0 0 0 0,1 0 1 0 0,1 0-1 0 0,0 1 0 0 0,1 0 0 0 0,1-1 0 0 0,0 1 1 0 0,1 7-351 0 0,1-21 38 0 0,-1-1 0 0 0,0 1 0 0 0,1 0 0 0 0,-1 0 0 0 0,1-1 1 0 0,0 1-1 0 0,0 0 0 0 0,0-1 0 0 0,0 1 0 0 0,0-1 0 0 0,0 1 1 0 0,1-1-1 0 0,-1 0 0 0 0,1 0 0 0 0,0 1 0 0 0,0-1 0 0 0,0 0 1 0 0,0 0-1 0 0,0-1 0 0 0,0 1 0 0 0,0 0 0 0 0,1-1 0 0 0,-1 1 1 0 0,0-1-1 0 0,1 0 0 0 0,-1 0 0 0 0,1 0 0 0 0,0 0 0 0 0,-1 0 1 0 0,1-1-1 0 0,0 1 0 0 0,0-1 0 0 0,-1 1 0 0 0,1-1 1 0 0,0 0-1 0 0,0 0 0 0 0,2-1-38 0 0,101-20 662 0 0,-103 20-664 0 0,-1 1 0 0 0,0-1 0 0 0,0 0 0 0 0,0-1 0 0 0,0 1-1 0 0,0 0 1 0 0,0-1 0 0 0,0 1 0 0 0,0-1 0 0 0,-1 1 0 0 0,1-1 0 0 0,-1 0 0 0 0,1 1 0 0 0,-1-1 0 0 0,1 0 0 0 0,-1 0 0 0 0,0 0 0 0 0,0-1 0 0 0,0 1 0 0 0,0 0 0 0 0,-1 0 0 0 0,1 0 0 0 0,0-1 0 0 0,-1 1 0 0 0,0 0 0 0 0,1-1 0 0 0,-1 1 0 0 0,0 0 0 0 0,0-1 0 0 0,0 1 0 0 0,-1 0 0 0 0,1-1 0 0 0,0 1 0 0 0,-1 0-1 0 0,0 0 1 0 0,1-1 0 0 0,-1 1 0 0 0,0 0 0 0 0,0 0 0 0 0,0 0 0 0 0,-1 0 0 0 0,1 0 0 0 0,0 0 0 0 0,-1 0 0 0 0,1 0 0 0 0,-1 1 0 0 0,0-1 0 0 0,1 1 0 0 0,-1-1 0 0 0,0 1 0 0 0,0-1 0 0 0,0 1 0 0 0,0 0 0 0 0,0 0 0 0 0,0 0 0 0 0,-1 0 0 0 0,0 0 2 0 0,-210-95-1175 0 0,184 63-1674 0 0,25 24 1546 0 0</inkml:trace>
  <inkml:trace contextRef="#ctx0" brushRef="#br0" timeOffset="1595.659">1370 35 1148 0 0,'7'22'5562'0'0,"-7"59"-5385"0"0,-1-50 365 0 0,4 18-426 0 0,1 0 1 0 0,3-1 0 0 0,1 0 0 0 0,3 0-1 0 0,7 16-116 0 0,2 13-285 0 0,-12-31-2220 0 0,-20-32 530 0 0,3-10 700 0 0</inkml:trace>
  <inkml:trace contextRef="#ctx0" brushRef="#br0" timeOffset="1843.2">1218 316 1504 0 0,'25'-3'4328'0'0,"22"-8"-2900"0"0,29-5-1675 0 0,68-32-4510 0 0,-124 40 3405 0 0</inkml:trace>
  <inkml:trace contextRef="#ctx0" brushRef="#br0" timeOffset="2198.471">1632 278 1044 0 0,'99'-11'3404'0'0,"-90"9"-3260"0"0,4-1 3 0 0,0 0 0 0 0,-1 0 0 0 0,1-2 0 0 0,-1 1 0 0 0,0-1 0 0 0,0-1 0 0 0,-1 0 0 0 0,1-1 0 0 0,-1 0 0 0 0,-1-1 0 0 0,9-7-147 0 0,-20 13 10 0 0,1 1 1 0 0,-1-1-1 0 0,0 0 0 0 0,0 1 0 0 0,1-1 0 0 0,-1 1 0 0 0,0-1 1 0 0,0 1-1 0 0,0 0 0 0 0,-1-1 0 0 0,1 1 0 0 0,0 0 1 0 0,0 0-1 0 0,-1 0 0 0 0,1 0 0 0 0,-1 0 0 0 0,1 0 0 0 0,-1 0 1 0 0,1 0-1 0 0,-1 0 0 0 0,1 1 0 0 0,-1-1 0 0 0,0 1 0 0 0,0-1 1 0 0,1 1-1 0 0,-1 0 0 0 0,0-1 0 0 0,0 1 0 0 0,1 0 0 0 0,-1 0 1 0 0,0 0-1 0 0,0 1 0 0 0,1-1 0 0 0,-1 0 0 0 0,0 1 1 0 0,1-1-1 0 0,-1 1 0 0 0,0-1 0 0 0,1 1 0 0 0,-1 0 0 0 0,1 0 1 0 0,-1 0-1 0 0,1 0 0 0 0,-1 0 0 0 0,1 0 0 0 0,-1 1-10 0 0,-10 0 15 0 0,1 0-1 0 0,-1 1 0 0 0,1 1 0 0 0,0 0 1 0 0,0 1-1 0 0,0 0 0 0 0,1 0 0 0 0,0 1 1 0 0,0 1-1 0 0,0 0 0 0 0,1 0 0 0 0,0 0 1 0 0,0 1-1 0 0,1 1 0 0 0,0 0 0 0 0,0 0 1 0 0,1 0-1 0 0,1 1 0 0 0,-1 0 1 0 0,2 0-1 0 0,-1 1 0 0 0,1-1 0 0 0,1 1 1 0 0,0 0-1 0 0,0 1 0 0 0,1-1 0 0 0,1 1 1 0 0,-1 5-15 0 0,6-10-35 0 0,0-1 1 0 0,1 0-1 0 0,0 0 0 0 0,0 0 1 0 0,0 0-1 0 0,1 0 1 0 0,0-1-1 0 0,0 0 1 0 0,0 0-1 0 0,1 0 1 0 0,-1-1-1 0 0,1 0 0 0 0,0 0 1 0 0,1 0-1 0 0,-1-1 1 0 0,0 0-1 0 0,1 0 1 0 0,0-1-1 0 0,0 1 1 0 0,0-2-1 0 0,0 1 1 0 0,0-1-1 0 0,0 0 0 0 0,0 0 1 0 0,0-1-1 0 0,0 0 1 0 0,1 0-1 0 0,-1-1 35 0 0,87 3-3481 0 0,-70-2 2165 0 0</inkml:trace>
  <inkml:trace contextRef="#ctx0" brushRef="#br0" timeOffset="2726.778">0 935 1196 0 0,'30'16'3178'0'0,"14"-13"-2676"0"0,0-2 0 0 0,-1-1-1 0 0,1-3 1 0 0,0-2 0 0 0,35-8-502 0 0,5 0 393 0 0,1426-207 2199 0 0,-1341 196-2548 0 0,-164 22 510 0 0,-3-8-8156 0 0,-2 7 7124 0 0,0-6-1032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94 234 1224 0 0,'0'0'714'0'0,"0"0"-68"0"0,0 0-132 0 0,21-1 2016 0 0,-19 1-2514 0 0,-1 0 0 0 0,1 0 1 0 0,-1 0-1 0 0,1 1 0 0 0,-1-1 0 0 0,1 0 1 0 0,-1 1-1 0 0,1-1 0 0 0,-1 1 0 0 0,1-1 1 0 0,-1 1-1 0 0,0 0 0 0 0,1 0 1 0 0,-1 0-1 0 0,0-1 0 0 0,0 1 0 0 0,0 0 1 0 0,0 0-1 0 0,0 1 0 0 0,0-1 0 0 0,0 0 1 0 0,0 0-1 0 0,0 0 0 0 0,0 1 0 0 0,0-1 1 0 0,-1 0-1 0 0,1 1 0 0 0,-1-1 1 0 0,1 1-1 0 0,-1-1 0 0 0,1 1 0 0 0,-1-1 1 0 0,0 1-1 0 0,0-1 0 0 0,0 1 0 0 0,0-1 1 0 0,0 1-1 0 0,0-1 0 0 0,0 1 0 0 0,0-1 1 0 0,0 1-1 0 0,-1-1 0 0 0,1 1 0 0 0,-1-1 1 0 0,0 1-17 0 0,2 4-1 0 0,87 308 857 0 0,-88-306-1046 0 0,-1 0 1 0 0,0 0 0 0 0,-1 0-1 0 0,0-1 1 0 0,0 1 0 0 0,-1 0-1 0 0,1-1 1 0 0,-2 1 0 0 0,1-1-1 0 0,-1 0 1 0 0,0 0 0 0 0,-1-1-1 0 0,1 1 1 0 0,-1-1 0 0 0,-1 0-1 0 0,1 0 1 0 0,-1 0 0 0 0,0-1-1 0 0,0 0 1 0 0,-1 0 0 0 0,0-1-1 0 0,1 0 1 0 0,-1 0 0 0 0,-1 0-1 0 0,1-1 1 0 0,0 0 0 0 0,-1-1-1 0 0,0 1 1 0 0,0-1 0 0 0,1-1-1 0 0,-8 1 190 0 0,-2 4-485 0 0</inkml:trace>
  <inkml:trace contextRef="#ctx0" brushRef="#br0" timeOffset="250.759">16 800 876 0 0,'-15'18'3613'0'0,"57"-16"-1645"0"0,-28-3-2087 0 0,234-26 1322 0 0,-52-9-3716 0 0,-162 19-44 0 0,-25 9 1266 0 0</inkml:trace>
  <inkml:trace contextRef="#ctx0" brushRef="#br0" timeOffset="500.225">85 81 976 0 0,'-2'-6'4152'0'0,"25"0"-3458"0"0,297-44-1918 0 0,-249 37-508 0 0,-37 7 490 0 0</inkml:trace>
  <inkml:trace contextRef="#ctx0" brushRef="#br0" timeOffset="780.316">861 92 1008 0 0,'-13'14'267'0'0,"1"0"1"0"0,1 2-1 0 0,0-1 0 0 0,1 1 1 0 0,1 1-1 0 0,0 0 0 0 0,1 0 0 0 0,1 0 1 0 0,1 1-1 0 0,1 0 0 0 0,0 1 1 0 0,1-1-1 0 0,1 1 0 0 0,1 0 1 0 0,0 0-1 0 0,1-1 0 0 0,2 1 0 0 0,0 0 1 0 0,1 0-1 0 0,0 0 0 0 0,2-1 1 0 0,4 14-268 0 0,26 76 651 0 0,13 94-32 0 0,-48-196-806 0 0,1-1-1 0 0,-1 0 1 0 0,0 0-1 0 0,-1 1 1 0 0,1-1-1 0 0,-1 0 1 0 0,0 0-1 0 0,0 0 1 0 0,0 0-1 0 0,-1-1 1 0 0,0 1-1 0 0,0 0 1 0 0,0-1-1 0 0,0 0 1 0 0,-1 0-1 0 0,0 0 1 0 0,0 0-1 0 0,0-1 1 0 0,0 1-1 0 0,0-1 1 0 0,-1 0-1 0 0,1 0 1 0 0,-1-1-1 0 0,0 1 1 0 0,0-1-1 0 0,0 0 1 0 0,0-1-1 0 0,0 1 1 0 0,-1-1-1 0 0,1 0 1 0 0,0 0 187 0 0,-28 2-1175 0 0</inkml:trace>
  <inkml:trace contextRef="#ctx0" brushRef="#br0" timeOffset="963.406">346 653 1964 0 0,'22'-8'916'0'0,"4"-2"-176"0"0,4-1-68 0 0,2 4-108 0 0,6-1-56 0 0,-1 2-15 0 0,2 2-57 0 0,-3-4-72 0 0,1 4-128 0 0,-2-2-140 0 0,4 0-4 0 0,-1 3-448 0 0,1 3-584 0 0,-6-6-469 0 0,2-2 69 0 0,-3-2-168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148 381 1260 0 0,'-9'2'187'0'0,"1"1"1"0"0,0-1-1 0 0,0 2 0 0 0,0-1 1 0 0,0 1-1 0 0,1 0 0 0 0,-1 0 1 0 0,1 1-1 0 0,0 0 0 0 0,0 1 1 0 0,1-1-1 0 0,-1 1 0 0 0,1 1 1 0 0,1-1-1 0 0,-1 1 0 0 0,1 0 1 0 0,0 0-1 0 0,1 0 0 0 0,-1 1 0 0 0,2 0 1 0 0,-3 5-188 0 0,5-11 40 0 0,1 1 1 0 0,-1-1-1 0 0,1 1 0 0 0,-1-1 1 0 0,1 1-1 0 0,0-1 0 0 0,0 1 1 0 0,0-1-1 0 0,0 1 1 0 0,0-1-1 0 0,1 1 0 0 0,-1-1 1 0 0,1 1-1 0 0,0-1 1 0 0,0 0-1 0 0,0 1 0 0 0,0-1 1 0 0,0 0-1 0 0,0 0 0 0 0,0 0 1 0 0,1 1-1 0 0,-1-1 1 0 0,1 0-1 0 0,0-1 0 0 0,-1 1 1 0 0,1 0-1 0 0,0 0 0 0 0,0-1 1 0 0,0 1-1 0 0,0-1 1 0 0,1 0-1 0 0,-1 0 0 0 0,0 0 1 0 0,0 0-1 0 0,1 0 1 0 0,-1 0-1 0 0,1 0 0 0 0,-1-1 1 0 0,2 1-41 0 0,109 3 192 0 0,-99-7-214 0 0,1 1-37 0 0,0-1 1 0 0,0 0-1 0 0,0-2 0 0 0,0 1 1 0 0,0-2-1 0 0,-1 0 1 0 0,0-1-1 0 0,0 0 0 0 0,-1-1 1 0 0,0 0-1 0 0,9-8 59 0 0,-22 15-18 0 0,1-1 0 0 0,-1 1-1 0 0,0 0 1 0 0,1 0 0 0 0,-1 0 0 0 0,0 0 0 0 0,0 0 0 0 0,0 0-1 0 0,0-1 1 0 0,0 1 0 0 0,0 0 0 0 0,0 0 0 0 0,0 0 0 0 0,0 0 0 0 0,-1 0-1 0 0,1 0 1 0 0,0-1 0 0 0,-1 1 0 0 0,1 0 0 0 0,-1 0 0 0 0,1 0-1 0 0,-1 0 1 0 0,1 0 0 0 0,-1 0 0 0 0,0 0 0 0 0,1 1 0 0 0,-1-1-1 0 0,0 0 1 0 0,0 0 0 0 0,0 0 0 0 0,0 1 0 0 0,0-1 0 0 0,0 0 0 0 0,0 1-1 0 0,0-1 1 0 0,0 1 0 0 0,0-1 0 0 0,0 1 0 0 0,0 0 0 0 0,0-1-1 0 0,0 1 1 0 0,0 0 0 0 0,0 0 0 0 0,0 0 0 0 0,-1 0 0 0 0,1 0-1 0 0,0 0 1 0 0,0 0 18 0 0,-65-12-51 0 0,-146 33 809 0 0,186-14-559 0 0,-2 0 142 0 0,50-16-287 0 0,48-16-180 0 0,-29 13 30 0 0,-2-1 1 0 0,0-3 0 0 0,0-1 0 0 0,-2-1-1 0 0,0-3 1 0 0,-2 0 0 0 0,11-11 95 0 0,-39 25 51 0 0,0-1 0 0 0,-1 1-1 0 0,0-2 1 0 0,-1 1 0 0 0,0-1 0 0 0,0 1 0 0 0,0-1 0 0 0,-2-1-1 0 0,1 1 1 0 0,-1 0 0 0 0,0-1 0 0 0,-1 0 0 0 0,0 0 0 0 0,0 0 0 0 0,-1 0-1 0 0,-1 0 1 0 0,0 0 0 0 0,0 0 0 0 0,-1-6-51 0 0,0 10 145 0 0,1 0 1 0 0,-1 1-1 0 0,0-1 0 0 0,-1 1 1 0 0,1-1-1 0 0,-1 1 1 0 0,0 0-1 0 0,0 0 0 0 0,-1 0 1 0 0,0 0-1 0 0,1 0 0 0 0,-2 0 1 0 0,1 1-1 0 0,0-1 1 0 0,-1 1-1 0 0,0 0 0 0 0,0 0 1 0 0,0 0-1 0 0,-1 1 0 0 0,1 0 1 0 0,-1-1-1 0 0,0 2 1 0 0,0-1-1 0 0,0 0 0 0 0,0 1 1 0 0,-5-2-146 0 0,8 4 190 0 0,-3 3-34 0 0,-2 3-114 0 0,0-1 0 0 0,0 1 0 0 0,1 1-1 0 0,0-1 1 0 0,0 1 0 0 0,0 0 0 0 0,1 0 0 0 0,0 1 0 0 0,0 0 0 0 0,1 0 0 0 0,0 0 0 0 0,1 0 0 0 0,0 0 0 0 0,0 1 0 0 0,0 0 0 0 0,1-1 0 0 0,0 1 0 0 0,1 0 0 0 0,0 0 0 0 0,1 0 0 0 0,0 0 0 0 0,0 4-42 0 0,35 206 470 0 0,60 3-659 0 0,-21-80-3341 0 0,-53-103 1298 0 0,-11-17-1784 0 0,-10-22 2740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35 968 0 0,'-4'-3'148'0'0,"-1"-1"0"0"0,1 1-1 0 0,-1-1 1 0 0,0 1 0 0 0,0 1 0 0 0,0-1 0 0 0,0 1 0 0 0,0 0-1 0 0,-1 0 1 0 0,1 0 0 0 0,-1 1 0 0 0,1 0 0 0 0,-1 0-1 0 0,0 0 1 0 0,1 1 0 0 0,-1 0 0 0 0,0 0 0 0 0,0 0-1 0 0,-2 1-147 0 0,-4 1 85 0 0,0 1-1 0 0,0 0 0 0 0,0 1 1 0 0,1 0-1 0 0,-1 1 1 0 0,1 0-1 0 0,0 0 0 0 0,0 1 1 0 0,1 1-1 0 0,0 0 0 0 0,0 1 1 0 0,1-1-1 0 0,-1 2 1 0 0,2-1-1 0 0,-1 1 0 0 0,1 1 1 0 0,1-1-1 0 0,0 2 0 0 0,0-1 1 0 0,-1 4-85 0 0,-18 86 1165 0 0,29-97-1133 0 0,-1 0 1 0 0,1 0-1 0 0,-1 0 1 0 0,1 0-1 0 0,0 0 1 0 0,0-1 0 0 0,1 1-1 0 0,-1-1 1 0 0,0 0-1 0 0,1 0 1 0 0,-1 0-1 0 0,1-1 1 0 0,0 1 0 0 0,-1-1-1 0 0,1 0 1 0 0,0 0-1 0 0,0 0 1 0 0,0 0-1 0 0,0-1 1 0 0,0 1 0 0 0,0-1-1 0 0,0 0 1 0 0,0 0-1 0 0,0-1 1 0 0,0 1-1 0 0,1-1-32 0 0,9-1 26 0 0,0-1-1 0 0,0 0 0 0 0,-1-1 0 0 0,1-1 0 0 0,-1 0 0 0 0,0-1 1 0 0,0 0-1 0 0,0-1 0 0 0,-1 0 0 0 0,0-1 0 0 0,-1 0 0 0 0,0-1 1 0 0,0 0-1 0 0,-1-1 0 0 0,0 0 0 0 0,4-6-25 0 0,-7-21 941 0 0,-7 65-1039 0 0,4-20-253 0 0,-1 0-1 0 0,1 0 0 0 0,1-1 1 0 0,0 1-1 0 0,0-1 0 0 0,0 0 0 0 0,1-1 1 0 0,0 1-1 0 0,0-1 0 0 0,0 0 0 0 0,1 0 1 0 0,0-1-1 0 0,0 0 0 0 0,0 0 0 0 0,1-1 1 0 0,6 3 351 0 0,3-1-1274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4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35 339 1360 0 0,'-16'-2'2840'0'0,"17"-2"-2768"0"0,1 0 0 0 0,-1 1 0 0 0,1 0 1 0 0,0-1-1 0 0,1 1 0 0 0,-1 0 0 0 0,0 0 0 0 0,1 0 0 0 0,0 0 0 0 0,-1 1 0 0 0,1-1 0 0 0,0 1 0 0 0,0-1 0 0 0,1 1 0 0 0,-1 0 0 0 0,0 0 0 0 0,1 1 0 0 0,-1-1 0 0 0,1 1 0 0 0,0 0 0 0 0,-1 0 0 0 0,1 0 0 0 0,0 0 0 0 0,0 0 0 0 0,0 1 0 0 0,0 0 0 0 0,-1 0 0 0 0,1 0 0 0 0,0 0 0 0 0,0 0 0 0 0,0 1 0 0 0,0 0 0 0 0,-1 0 0 0 0,1 0 0 0 0,0 0 0 0 0,-1 1 0 0 0,1-1 1 0 0,-1 1-1 0 0,1 0 0 0 0,-1 0 0 0 0,0 0 0 0 0,0 0 0 0 0,0 1 0 0 0,0-1 0 0 0,0 1 0 0 0,0 0 0 0 0,-1 0 0 0 0,1 0 0 0 0,-1 0 0 0 0,0 0 0 0 0,0 0 0 0 0,0 1 0 0 0,0-1 0 0 0,-1 1 0 0 0,1-1 0 0 0,-1 1 0 0 0,0 0 0 0 0,0 1-72 0 0,-3 12 99 0 0,-1-1 0 0 0,-1 0 0 0 0,-1-1 0 0 0,0 1 0 0 0,-1-1 0 0 0,0 0 0 0 0,-2 0 0 0 0,0 0 1 0 0,0-1-1 0 0,-1-1 0 0 0,-1 1 0 0 0,0-2 0 0 0,-1 1 0 0 0,0-1 0 0 0,-1-1 0 0 0,0 0 0 0 0,-1-1 0 0 0,-9 6-99 0 0,2 2-63 0 0,20-18-36 0 0,0 0 1 0 0,0 0 0 0 0,0-1-1 0 0,0 1 1 0 0,0 0-1 0 0,0 0 1 0 0,0-1 0 0 0,0 1-1 0 0,0 0 1 0 0,0 0 0 0 0,0-1-1 0 0,0 1 1 0 0,-1 0 0 0 0,1 0-1 0 0,0-1 1 0 0,0 1 0 0 0,0 0-1 0 0,0 0 1 0 0,-1 0 0 0 0,1-1-1 0 0,0 1 1 0 0,0 0 0 0 0,0 0-1 0 0,-1 0 1 0 0,1 0 98 0 0,20-29-1742 0 0,19-12-943 0 0,-16 19 1529 0 0</inkml:trace>
  <inkml:trace contextRef="#ctx0" brushRef="#br0" timeOffset="296.852">438 254 996 0 0,'-32'14'1623'0'0,"20"-10"-1355"0"0,0 0 0 0 0,1 1 0 0 0,-1 0 0 0 0,1 1-1 0 0,0 0 1 0 0,1 1 0 0 0,-1 0 0 0 0,1 0 0 0 0,0 1 0 0 0,1 1 0 0 0,0-1-1 0 0,1 2 1 0 0,-1-1 0 0 0,2 1 0 0 0,-1 0 0 0 0,2 1 0 0 0,-5 7-268 0 0,10-15 30 0 0,0 1 0 0 0,0 0 0 0 0,0 0 0 0 0,1-1 1 0 0,-1 1-1 0 0,1 0 0 0 0,0 0 0 0 0,0 0 1 0 0,0-1-1 0 0,0 1 0 0 0,1 0 0 0 0,0 0 0 0 0,0-1 1 0 0,0 1-1 0 0,0 0 0 0 0,0-1 0 0 0,1 1 0 0 0,-1-1 1 0 0,1 1-1 0 0,0-1 0 0 0,0 0 0 0 0,0 0 0 0 0,1 0 1 0 0,-1 0-1 0 0,1 0 0 0 0,-1 0 0 0 0,1-1 1 0 0,0 0-1 0 0,0 1 0 0 0,0-1 0 0 0,1 0 0 0 0,-1 0 1 0 0,0 0-1 0 0,1-1 0 0 0,3 2-30 0 0,3 1-296 0 0,1 0 0 0 0,0 0-1 0 0,0-1 1 0 0,0 0 0 0 0,0-1 0 0 0,1 0-1 0 0,-1-1 1 0 0,0 0 0 0 0,1-1 0 0 0,-1 0-1 0 0,1-1 1 0 0,2-1 296 0 0,31-9-1309 0 0,-14-3 19 0 0</inkml:trace>
  <inkml:trace contextRef="#ctx0" brushRef="#br0" timeOffset="765.542">480 41 1172 0 0,'47'-26'3724'0'0,"-41"24"-3372"0"0,-1-1-279 0 0,0 1-1 0 0,0 1 1 0 0,0-1-1 0 0,0 1 1 0 0,0 0-1 0 0,1 0 1 0 0,-1 0-1 0 0,0 1 1 0 0,1-1-1 0 0,-1 2 1 0 0,0-1-1 0 0,1 0 1 0 0,-1 1-1 0 0,0 0 1 0 0,1 0-1 0 0,-1 1 1 0 0,0-1-1 0 0,0 1 1 0 0,0 0-1 0 0,0 1 1 0 0,-1-1-1 0 0,1 1 1 0 0,-1 0-1 0 0,1 0 1 0 0,-1 0-1 0 0,0 1 1 0 0,0-1-1 0 0,0 1 1 0 0,-1 0-1 0 0,1 0 1 0 0,-1 1-1 0 0,0-1 1 0 0,0 1-1 0 0,-1-1 1 0 0,1 1-1 0 0,-1 0 1 0 0,0 0-1 0 0,0 0 0 0 0,-1 0 1 0 0,1 0-1 0 0,-1 1 1 0 0,0-1-1 0 0,-1 1-72 0 0,0-1 85 0 0,-1 1 0 0 0,-1-1-1 0 0,1 0 1 0 0,-1 0-1 0 0,0 0 1 0 0,0 0 0 0 0,0 0-1 0 0,-1 0 1 0 0,0-1-1 0 0,0 1 1 0 0,0-1 0 0 0,0 0-1 0 0,-1 0 1 0 0,1 0-1 0 0,-1 0 1 0 0,0-1 0 0 0,0 1-1 0 0,-2 0-84 0 0,-34 40 1234 0 0,38-39-1166 0 0,37 8-492 0 0,177-22-5154 0 0,-134-5 3059 0 0,-41 7 1254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0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84 1676 0 0,'31'8'4079'0'0,"-12"31"-2837"0"0,-16-29-1090 0 0,85 365 778 0 0,-99-302-6163 0 0,4-69 3963 0 0</inkml:trace>
  <inkml:trace contextRef="#ctx0" brushRef="#br0" timeOffset="859.76">1 342 1044 0 0,'110'-12'4499'0'0,"79"-32"-4552"0"0,-162 37 202 0 0,-6 2-173 0 0,0 0 0 0 0,-1-2 1 0 0,0 0-1 0 0,-1-1 0 0 0,0-1 1 0 0,0-1-1 0 0,0-1 1 0 0,-2 0-1 0 0,1-1 0 0 0,-1-1 1 0 0,-1-1-1 0 0,11-11 24 0 0,-6-89 1990 0 0,-21 114-1970 0 0,1-1-1 0 0,-1 0 0 0 0,0 0 0 0 0,1 1 1 0 0,-1-1-1 0 0,0 0 0 0 0,0 0 1 0 0,0 0-1 0 0,0 1 0 0 0,0-1 0 0 0,0 0 1 0 0,0 0-1 0 0,0 0 0 0 0,0 0 0 0 0,0 1 1 0 0,0-1-1 0 0,0 0 0 0 0,-1 0 0 0 0,1 0 1 0 0,0 1-1 0 0,-1-1 0 0 0,1 0 1 0 0,0 1-1 0 0,-1-1 0 0 0,1 0 0 0 0,-1 0 1 0 0,1 1-1 0 0,-1-1 0 0 0,1 1 0 0 0,-1-1 1 0 0,0 1-1 0 0,1-1 0 0 0,-1 1 1 0 0,0-1-1 0 0,1 1 0 0 0,-1-1 0 0 0,0 1 1 0 0,0 0-1 0 0,1-1 0 0 0,-1 1 0 0 0,0 0 1 0 0,0 0-1 0 0,0 0 0 0 0,1-1 1 0 0,-1 1-1 0 0,0 0 0 0 0,0 0 0 0 0,0 0 1 0 0,0 0-1 0 0,1 1 0 0 0,-1-1 0 0 0,0 0 1 0 0,0 0-1 0 0,0 0 0 0 0,1 1 1 0 0,-1-1-1 0 0,0 0 0 0 0,0 1 0 0 0,1-1 1 0 0,-1 1-1 0 0,0-1 0 0 0,1 0 0 0 0,-1 1-19 0 0,-8 198 321 0 0,9 118 38 0 0,0-316-324 0 0,14-4-243 0 0,2-22 30 0 0,-15 21 130 0 0,1 0 0 0 0,0 0 0 0 0,0 0 1 0 0,0 1-1 0 0,0-1 0 0 0,1 1 0 0 0,-1-1 1 0 0,1 1-1 0 0,0 0 0 0 0,0 0 0 0 0,0 0 0 0 0,1 0 1 0 0,-1 1-1 0 0,0 0 0 0 0,1-1 0 0 0,0 1 0 0 0,0 0 1 0 0,0 0-1 0 0,-1 1 0 0 0,5-2 48 0 0,65 64-422 0 0,-61-53 431 0 0,1-1 0 0 0,0-1 0 0 0,0 0 0 0 0,1-1 0 0 0,-1-1 0 0 0,1 0 0 0 0,0 0 0 0 0,0-2 0 0 0,1 0 0 0 0,-1 0 0 0 0,0-1 0 0 0,1-1 0 0 0,-1 0 0 0 0,0-1 0 0 0,1-1 0 0 0,-1 0 0 0 0,0-1 0 0 0,0-1 0 0 0,0 0 0 0 0,0-1 0 0 0,-1 0 0 0 0,0-1 0 0 0,0 0 0 0 0,10-7-9 0 0,-17 10 18 0 0,0 1 1 0 0,0-1-1 0 0,0 0 0 0 0,0 0 0 0 0,-1-1 1 0 0,1 1-1 0 0,-1-1 0 0 0,0-1 0 0 0,0 1 1 0 0,-1-1-1 0 0,1 1 0 0 0,-1-1 0 0 0,0-1 1 0 0,0 1-1 0 0,0-1 0 0 0,-1 1 0 0 0,0-1 1 0 0,0 0-1 0 0,-1 0 0 0 0,1 0 0 0 0,-1-1 1 0 0,-1 1-1 0 0,1 0 0 0 0,-1-1 0 0 0,0 1 1 0 0,0-1-19 0 0,-4 2 41 0 0,1 1 1 0 0,-1 0-1 0 0,0-1 0 0 0,0 1 1 0 0,-1 0-1 0 0,1 1 1 0 0,-1-1-1 0 0,0 1 0 0 0,0-1 1 0 0,0 1-1 0 0,0 0 1 0 0,-1 0-1 0 0,1 1 0 0 0,-1-1 1 0 0,1 1-1 0 0,-1 0 1 0 0,0 1-1 0 0,0-1 0 0 0,0 1 1 0 0,0 0-1 0 0,0 0 1 0 0,0 0-1 0 0,-1 1 0 0 0,1 0 1 0 0,0 0-1 0 0,0 0 1 0 0,0 0-1 0 0,0 1 0 0 0,0 0 1 0 0,-1 0-1 0 0,-3 2-41 0 0,-3-1 24 0 0,0 1-1 0 0,1 0 0 0 0,0 0 1 0 0,-1 1-1 0 0,2 1 1 0 0,-1 0-1 0 0,0 0 0 0 0,1 1 1 0 0,0 0-1 0 0,0 1 0 0 0,1 0 1 0 0,0 1-1 0 0,0 0 1 0 0,1 0-1 0 0,0 1 0 0 0,0 0 1 0 0,1 0-1 0 0,0 1 0 0 0,0 0 1 0 0,2 0-1 0 0,-1 1 1 0 0,1-1-1 0 0,0 1 0 0 0,1 0 1 0 0,1 1-1 0 0,0-1 1 0 0,0 1-1 0 0,1 0-23 0 0,3-6-11 0 0,0 0 1 0 0,0-1 0 0 0,1 1-1 0 0,0 0 1 0 0,0 0-1 0 0,1-1 1 0 0,0 1-1 0 0,0-1 1 0 0,0 0 0 0 0,0 0-1 0 0,1 0 1 0 0,0 0-1 0 0,0-1 1 0 0,0 1-1 0 0,0-1 1 0 0,1 0 0 0 0,0 0-1 0 0,-1-1 1 0 0,2 1-1 0 0,-1-1 1 0 0,0 0-1 0 0,1 0 1 0 0,-1-1-1 0 0,1 0 1 0 0,0 0 0 0 0,5 1 10 0 0,106 3-4140 0 0,-47-34 1438 0 0,-48 14 1364 0 0</inkml:trace>
  <inkml:trace contextRef="#ctx0" brushRef="#br0" timeOffset="1218">1263 402 1160 0 0,'1'1'68'0'0,"-1"-1"1"0"0,0 1-1 0 0,0-1 0 0 0,0 0 1 0 0,0 1-1 0 0,1-1 0 0 0,-1 0 1 0 0,0 1-1 0 0,0-1 0 0 0,1 0 1 0 0,-1 1-1 0 0,0-1 0 0 0,0 0 0 0 0,1 1 1 0 0,-1-1-1 0 0,1 0 0 0 0,-1 0 1 0 0,0 1-1 0 0,1-1 0 0 0,-1 0 1 0 0,0 0-1 0 0,1 0 0 0 0,-1 1 1 0 0,1-1-1 0 0,-1 0 0 0 0,0 0 0 0 0,1 0 1 0 0,-1 0-1 0 0,1 0 0 0 0,-1 0 1 0 0,1 0-1 0 0,-1 0 0 0 0,0 0 1 0 0,1 0-1 0 0,-1 0 0 0 0,1 0 1 0 0,-1 0-1 0 0,1-1 0 0 0,-1 1 0 0 0,0 0 1 0 0,1 0-1 0 0,-1 0 0 0 0,1-1 1 0 0,-1 1-1 0 0,0 0 0 0 0,1 0 1 0 0,-1-1-1 0 0,0 1 0 0 0,0 0 1 0 0,1-1-1 0 0,-1 1 0 0 0,0 0 1 0 0,1-1-1 0 0,-1 1-68 0 0,20 41 547 0 0,4 56 1768 0 0,-24-97-2002 0 0,48-58 1301 0 0,-36 45-1518 0 0,-5 4-56 0 0,1 0-1 0 0,1 0 1 0 0,-1 1 0 0 0,1 0-1 0 0,1 0 1 0 0,-1 1 0 0 0,1 0 0 0 0,0 1-1 0 0,1 0 1 0 0,0 1 0 0 0,0 0 0 0 0,0 0-1 0 0,3 1-39 0 0,-12 3 18 0 0,12 4-46 0 0,-5 3-3 0 0,1 1 1 0 0,-1 0-1 0 0,-1 0 1 0 0,1 1-1 0 0,-2 0 1 0 0,1 1-1 0 0,-1 0 1 0 0,0 0 0 0 0,0 0-1 0 0,-1 1 1 0 0,-1 0-1 0 0,0 0 1 0 0,0 0-1 0 0,-1 1 1 0 0,0 0-1 0 0,-1 0 1 0 0,1 2 30 0 0,15 72-6895 0 0,-19-80 5588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1756 0 0,'13'4'232'0'0,"0"0"0"0"0,1-1 0 0 0,-1 0 0 0 0,1-1 1 0 0,0-1-1 0 0,0 0 0 0 0,0 0 0 0 0,-1-2 0 0 0,1 0 0 0 0,0 0 0 0 0,0-1 0 0 0,-1-1 0 0 0,1-1 0 0 0,1 0-232 0 0,-13 4 5 0 0,43-10 257 0 0,-9 4-137 0 0,1-1 0 0 0,-2-2 1 0 0,1-2-1 0 0,-1-1 0 0 0,-1-1 0 0 0,-1-2 1 0 0,8-6-126 0 0,-7-12-528 0 0,-34 32 388 0 0,-3-2 31 0 0,-8-2 112 0 0,-1 1 0 0 0,0 0 0 0 0,0 1-1 0 0,-1 0 1 0 0,1 1 0 0 0,0 0 0 0 0,-1 1-1 0 0,1 0 1 0 0,-1 1 0 0 0,0 1 0 0 0,1 0-1 0 0,-1 0 1 0 0,1 2 0 0 0,0-1 0 0 0,0 1-1 0 0,0 1 1 0 0,0 0 0 0 0,-8 5-3 0 0,-7-2 156 0 0,1 0 1 0 0,0 2-1 0 0,1 1 0 0 0,0 1 1 0 0,0 1-1 0 0,2 1 1 0 0,-19 14-157 0 0,40-26 30 0 0,-1 1 0 0 0,1-1 0 0 0,0 1 0 0 0,0 0 0 0 0,0 0 0 0 0,0 0 0 0 0,0 0 0 0 0,1 0 0 0 0,-1 1 0 0 0,1-1 0 0 0,-1 0 0 0 0,1 1 0 0 0,0-1 0 0 0,0 1 1 0 0,0 0-1 0 0,0-1 0 0 0,0 1 0 0 0,1 0 0 0 0,-1 0 0 0 0,1-1 0 0 0,-1 1 0 0 0,1 0 0 0 0,0 0 0 0 0,0-1 0 0 0,1 1 0 0 0,-1 0 0 0 0,1 0 0 0 0,-1-1 0 0 0,1 1 0 0 0,0 0 1 0 0,0-1-1 0 0,0 1 0 0 0,0 0 0 0 0,0-1 0 0 0,1 0 0 0 0,-1 1 0 0 0,1-1 0 0 0,-1 0 0 0 0,1 0 0 0 0,0 0 0 0 0,0 0 0 0 0,2 2-30 0 0,104 59 792 0 0,71-39-1494 0 0,-2-62-3910 0 0,-143 23 3379 0 0</inkml:trace>
  <inkml:trace contextRef="#ctx0" brushRef="#br0" timeOffset="246.172">975 320 1416 0 0,'-20'36'992'0'0,"7"-9"-695"0"0,-1 0 0 0 0,-1-1-1 0 0,-1 0 1 0 0,-2-2-1 0 0,0 0 1 0 0,-2-1 0 0 0,0 0-1 0 0,-1-2 1 0 0,-2-1 0 0 0,0 0-1 0 0,-18 10-296 0 0,-25-13-2647 0 0,53-17 1267 0 0</inkml:trace>
  <inkml:trace contextRef="#ctx0" brushRef="#br0" timeOffset="464.064">614 413 1128 0 0,'67'13'4615'0'0,"18"64"-3070"0"0,-63-54-956 0 0,-1-1-311 0 0,0-1 0 0 0,2-1 0 0 0,0-1 0 0 0,2-1 0 0 0,0-2 0 0 0,22 12-278 0 0,109 8-2910 0 0,-77-64-1129 0 0,-62 15 2647 0 0</inkml:trace>
  <inkml:trace contextRef="#ctx0" brushRef="#br0" timeOffset="679.247">1334 410 1316 0 0,'-2'-7'5592'0'0,"-21"37"-4327"0"0,21 79 65 0 0,27-42-5833 0 0,-25-67 2984 0 0,-2-4 38 0 0</inkml:trace>
  <inkml:trace contextRef="#ctx0" brushRef="#br0" timeOffset="925.592">1236 61 2104 0 0,'5'-61'7842'0'0,"24"100"-10999"0"0,1 17-888 0 0,-22-38 2877 0 0</inkml:trace>
  <inkml:trace contextRef="#ctx0" brushRef="#br0" timeOffset="1429.892">1438 616 1428 0 0,'28'-4'3646'0'0,"33"-51"-2520"0"0,-44 35-1013 0 0,-1 0 0 0 0,-1-1-1 0 0,-1 0 1 0 0,0-2 0 0 0,-2 1 0 0 0,-1-1-1 0 0,-1-1 1 0 0,0 0 0 0 0,-2-1 0 0 0,-1 1 0 0 0,0-6-113 0 0,-8 31-8 0 0,1 0 0 0 0,-1 0 0 0 0,1 0 1 0 0,-1 0-1 0 0,1 0 0 0 0,-1 0 0 0 0,0 0 1 0 0,1 0-1 0 0,-1 0 0 0 0,0 0 0 0 0,0-1 1 0 0,0 1-1 0 0,0 0 0 0 0,1 0 0 0 0,-1-1 1 0 0,0 1-1 0 0,0-1 0 0 0,0 1 1 0 0,-1-1-1 0 0,1 0 0 0 0,0 1 0 0 0,0-1 1 0 0,0 0-1 0 0,0 1 0 0 0,0-1 0 0 0,0 0 1 0 0,0 0-1 0 0,-1 0 0 0 0,1 0 0 0 0,0 0 1 0 0,0 0-1 0 0,0-1 0 0 0,0 1 0 0 0,0 0 1 0 0,0-1-1 0 0,0 1 0 0 0,0 0 0 0 0,-1-1 1 0 0,1 1-1 0 0,0-1 0 0 0,1 0 0 0 0,-1 1 1 0 0,0-1-1 0 0,0 0 0 0 0,0 0 0 0 0,0 1 1 0 0,0-1-1 0 0,1 0 0 0 0,-1 0 0 0 0,0 0 1 0 0,1 0-1 0 0,-1 0 0 0 0,1 0 0 0 0,-1 0 1 0 0,0-1 7 0 0,101 104 175 0 0,-92-97-135 0 0,0-1 1 0 0,-1 1-1 0 0,1 0 1 0 0,-1 1-1 0 0,-1 0 1 0 0,1 0-1 0 0,-1 0 1 0 0,0 1-1 0 0,0 0 1 0 0,-1 0-1 0 0,0 0 1 0 0,0 1-1 0 0,0 0 1 0 0,-1 0-1 0 0,-1 0 1 0 0,1 0-1 0 0,-1 1 1 0 0,-1-1-1 0 0,1 1 1 0 0,-2 0-1 0 0,2 6-40 0 0,-6-10-41 0 0,1 0 1 0 0,-1-1-1 0 0,0 1 0 0 0,0-1 1 0 0,0 0-1 0 0,0 0 0 0 0,-1 0 0 0 0,0 0 1 0 0,0 0-1 0 0,0-1 0 0 0,0 0 1 0 0,0 0-1 0 0,-1 0 0 0 0,0 0 1 0 0,1-1-1 0 0,-1 0 0 0 0,0 0 1 0 0,0 0-1 0 0,0 0 0 0 0,0-1 0 0 0,-1 0 1 0 0,1 0-1 0 0,0 0 0 0 0,-5 0 41 0 0,-26-25-3643 0 0,33 12 2263 0 0</inkml:trace>
  <inkml:trace contextRef="#ctx0" brushRef="#br0" timeOffset="1693.052">2063 34 1348 0 0,'-13'3'4944'0'0,"-15"24"-3673"0"0,20-6-1116 0 0,2 0 1 0 0,0-1-1 0 0,1 2 0 0 0,1-1 0 0 0,1 1 0 0 0,1-1 0 0 0,1 1 0 0 0,0 0 0 0 0,2-1 0 0 0,1 1 1 0 0,1 0-1 0 0,0-1 0 0 0,2 0 0 0 0,2 5-155 0 0,-5-13 48 0 0,26 146 325 0 0,-7-52-2984 0 0,-20-93-1499 0 0,-1-14 2807 0 0</inkml:trace>
  <inkml:trace contextRef="#ctx0" brushRef="#br0" timeOffset="1984.353">2151 566 2408 0 0,'22'-23'1053'0'0,"-15"12"-861"0"0,1 1-1 0 0,1 0 1 0 0,-1 0-1 0 0,2 1 1 0 0,-1 0-1 0 0,1 1 1 0 0,0 0-1 0 0,1 0 0 0 0,0 1 1 0 0,0 1-1 0 0,1 0 1 0 0,0 0-1 0 0,0 1 1 0 0,0 1-1 0 0,0 0 1 0 0,1 0-1 0 0,0 1 1 0 0,0 1-1 0 0,11-1-191 0 0,-19 4 27 0 0,1 0-1 0 0,-1 0 1 0 0,0 0-1 0 0,0 0 1 0 0,0 1-1 0 0,0 0 0 0 0,-1 0 1 0 0,1 0-1 0 0,0 1 1 0 0,-1-1-1 0 0,1 1 1 0 0,-1 0-1 0 0,0 1 1 0 0,0-1-1 0 0,0 1 0 0 0,-1-1 1 0 0,1 1-1 0 0,-1 0 1 0 0,0 1-1 0 0,0-1 1 0 0,0 0-1 0 0,-1 1 1 0 0,1 0-1 0 0,-1-1 0 0 0,0 1 1 0 0,-1 0-1 0 0,1 0 1 0 0,-1 0-1 0 0,0 1 1 0 0,0-1-1 0 0,0 0 1 0 0,-1 0-1 0 0,0 0 1 0 0,0 1-1 0 0,0-1 0 0 0,-2 4-26 0 0,0 1-126 0 0,-2-1 0 0 0,1 0-1 0 0,-1 0 1 0 0,-1 0 0 0 0,1 0-1 0 0,-1-1 1 0 0,-1 0-1 0 0,0 0 1 0 0,0 0 0 0 0,-1-1-1 0 0,1 0 1 0 0,-2 0 0 0 0,1-1-1 0 0,-1 0 1 0 0,0 0-1 0 0,0 0 1 0 0,0-1 0 0 0,-1-1-1 0 0,0 1 1 0 0,0-1 0 0 0,0-1-1 0 0,-7 2 127 0 0,-28 3-2519 0 0,21-8 1287 0 0</inkml:trace>
  <inkml:trace contextRef="#ctx0" brushRef="#br0" timeOffset="2216.709">1855 325 1452 0 0,'-10'-7'5433'0'0,"36"-8"-4193"0"0,47-14-1315 0 0,199-57-4214 0 0,-239 74 3008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18 194 860 0 0,'-10'25'2522'0'0,"6"13"-1924"0"0,1 0 1 0 0,3 1 0 0 0,1-1 0 0 0,1 0 0 0 0,3 0 0 0 0,2 9-599 0 0,48 232 324 0 0,-66-260-4435 0 0,4-18 2859 0 0</inkml:trace>
  <inkml:trace contextRef="#ctx0" brushRef="#br0" timeOffset="397.916">67 181 988 0 0,'22'-42'1265'0'0,"-18"31"-1019"0"0,1-1 0 0 0,1 1 0 0 0,0 1 0 0 0,0-1 0 0 0,1 1 0 0 0,0 0 0 0 0,1 0 0 0 0,0 1 0 0 0,1 0 0 0 0,0 0 0 0 0,0 1 0 0 0,1 0 0 0 0,5-3-246 0 0,-10 12 35 0 0,-1-1 0 0 0,1 1 1 0 0,-1 0-1 0 0,1 0 0 0 0,-1 1 0 0 0,0-1 0 0 0,1 1 0 0 0,-1 0 1 0 0,0 0-1 0 0,0 0 0 0 0,0 1 0 0 0,0 0 0 0 0,-1-1 0 0 0,1 1 1 0 0,-1 1-1 0 0,0-1 0 0 0,1 0 0 0 0,-1 1 0 0 0,-1-1 0 0 0,1 1 1 0 0,-1 0-1 0 0,1 0 0 0 0,-1 0 0 0 0,0 0 0 0 0,0 1 0 0 0,-1-1 0 0 0,1 1 1 0 0,-1-1-1 0 0,0 1 0 0 0,-1-1 0 0 0,1 1 0 0 0,-1-1 0 0 0,1 1 1 0 0,-1 2-36 0 0,5 137 1 0 0,-9-130 47 0 0,0 1 1 0 0,-1-1-1 0 0,0 0 1 0 0,-1-1-1 0 0,-1 0 1 0 0,0 0-1 0 0,-1 0 0 0 0,-1-1 1 0 0,1 0-1 0 0,-2 0 1 0 0,0-1-1 0 0,0 0 1 0 0,-1-1-1 0 0,0-1 1 0 0,-1 1-1 0 0,0-2 0 0 0,0 1 1 0 0,-1-2-1 0 0,0 0 1 0 0,-6 2-49 0 0,19-9 26 0 0,0 1 0 0 0,1-1 0 0 0,-1 0 0 0 0,1 0 0 0 0,-1 1 0 0 0,0-1 0 0 0,1 0 0 0 0,-1 0 1 0 0,0 1-1 0 0,1-1 0 0 0,-1 0 0 0 0,0 1 0 0 0,0-1 0 0 0,1 0 0 0 0,-1 1 0 0 0,0-1 0 0 0,0 1 0 0 0,0-1 1 0 0,1 0-1 0 0,-1 1 0 0 0,0-1 0 0 0,0 1 0 0 0,0-1 0 0 0,0 0 0 0 0,0 1 0 0 0,0-1 0 0 0,0 1 0 0 0,0-1 1 0 0,0 1-1 0 0,0-1 0 0 0,0 1 0 0 0,0-1 0 0 0,0 0 0 0 0,0 1 0 0 0,0-1 0 0 0,-1 1 0 0 0,1-1 0 0 0,0 0 1 0 0,0 1-1 0 0,0-1 0 0 0,-1 1 0 0 0,1-1 0 0 0,0 0 0 0 0,0 1 0 0 0,-1-1 0 0 0,1 0 0 0 0,0 0 0 0 0,-1 1 1 0 0,1-1-1 0 0,0 0 0 0 0,-1 0 0 0 0,1 1 0 0 0,-1-1 0 0 0,1 0 0 0 0,-1 0-26 0 0,13 7-23 0 0,9 7 9 0 0,17 12-366 0 0,0-1 0 0 0,1-2 0 0 0,2-2 0 0 0,0-2 0 0 0,1-2 0 0 0,3 0 380 0 0,-1-11-3715 0 0,-35-6 2539 0 0</inkml:trace>
  <inkml:trace contextRef="#ctx0" brushRef="#br0" timeOffset="784.891">582 137 1076 0 0,'4'14'3392'0'0,"12"62"-2564"0"0,-9-36-512 0 0,2 0 0 0 0,2 0 0 0 0,2-1 0 0 0,1 0 0 0 0,2-1 0 0 0,1-1 0 0 0,3 0 0 0 0,15 21-316 0 0,-7-14 1408 0 0,-27-43-1133 0 0,4-5-32 0 0,11-15-125 0 0,-1 0 1 0 0,0-1-1 0 0,-2 0 1 0 0,0-2 0 0 0,-2 1-1 0 0,0-1 1 0 0,-1-1-1 0 0,-2 0 1 0 0,1-4-119 0 0,13-27 107 0 0,101-258-1835 0 0,-120 304 648 0 0,-2 6-3230 0 0,-1 2 3148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93 888 0 0,'-9'-2'200'0'0,"1"1"1"0"0,0 0-1 0 0,-1 0 0 0 0,1 1 1 0 0,-1 0-1 0 0,1 0 0 0 0,-1 1 1 0 0,1 0-1 0 0,-1 1 0 0 0,1-1 1 0 0,0 2-1 0 0,0-1 1 0 0,0 1-1 0 0,0 1 0 0 0,0-1 1 0 0,1 1-1 0 0,0 0 0 0 0,-1 1 1 0 0,1 0-1 0 0,1 0 0 0 0,-1 1 1 0 0,1-1-1 0 0,0 2 0 0 0,-5 5-200 0 0,0 1 137 0 0,0 0-1 0 0,0 0 1 0 0,1 1-1 0 0,1 0 0 0 0,1 1 1 0 0,0 0-1 0 0,1 1 1 0 0,0-1-1 0 0,1 1 0 0 0,1 0 1 0 0,1 1-1 0 0,0 1-136 0 0,2-14 37 0 0,1 0 0 0 0,0 1 0 0 0,0-1 0 0 0,0 0 0 0 0,1 1-1 0 0,-1-1 1 0 0,1 0 0 0 0,0 1 0 0 0,1-1 0 0 0,-1 1 0 0 0,1-1 0 0 0,0 0-1 0 0,0 1 1 0 0,0-1 0 0 0,0 0 0 0 0,1 0 0 0 0,-1 0 0 0 0,1 0 0 0 0,0 0-1 0 0,1 0 1 0 0,-1-1 0 0 0,1 1 0 0 0,-1-1 0 0 0,1 1 0 0 0,0-1-1 0 0,0 0 1 0 0,1 0 0 0 0,-1 0 0 0 0,1-1 0 0 0,-1 1 0 0 0,1-1 0 0 0,0 0-1 0 0,0 0 1 0 0,0 0 0 0 0,0 0 0 0 0,0-1 0 0 0,0 0 0 0 0,1 0 0 0 0,-1 0-1 0 0,0 0 1 0 0,1 0 0 0 0,-1-1 0 0 0,0 0 0 0 0,2 0-37 0 0,0 1-1 0 0,-1-1-1 0 0,0 1 1 0 0,1-1 0 0 0,-1-1 0 0 0,1 1-1 0 0,-1-1 1 0 0,0 1 0 0 0,1-2 0 0 0,-1 1 0 0 0,0 0-1 0 0,0-1 1 0 0,0 0 0 0 0,0 0 0 0 0,0-1-1 0 0,0 0 1 0 0,0 1 0 0 0,-1-1 0 0 0,1-1 0 0 0,-1 1-1 0 0,0-1 1 0 0,0 0 0 0 0,-1 1 0 0 0,1-2-1 0 0,-1 1 1 0 0,1 0 0 0 0,-1-1 0 0 0,-1 1 0 0 0,1-1-1 0 0,-1 0 1 0 0,0 0 0 0 0,1-1 1 0 0,42 103-260 0 0,-29-62 23 0 0,0-2-1068 0 0,-7-10-2408 0 0,-9-21 2439 0 0</inkml:trace>
  <inkml:trace contextRef="#ctx0" brushRef="#br0" timeOffset="249.746">571 46 1268 0 0,'1'13'4116'0'0,"-1"34"-3505"0"0,-1-15-167 0 0,43 224 561 0 0,-25-188-884 0 0,-13-5-3961 0 0,-17-50 2795 0 0</inkml:trace>
  <inkml:trace contextRef="#ctx0" brushRef="#br0" timeOffset="495.727">506 118 2724 0 0,'13'-12'484'0'0,"0"0"0"0"0,1 0 1 0 0,1 1-1 0 0,0 1 0 0 0,0 0 0 0 0,1 1 0 0 0,0 1 0 0 0,0 1 0 0 0,8-3-484 0 0,-14 7 55 0 0,1 0 0 0 0,-1 0-1 0 0,0 0 1 0 0,1 1 0 0 0,-1 1-1 0 0,1 0 1 0 0,0 1 0 0 0,-1-1 0 0 0,1 2-1 0 0,-1 0 1 0 0,1 0 0 0 0,-1 1 0 0 0,1 0-1 0 0,-1 1 1 0 0,0 0 0 0 0,3 2-55 0 0,28 23-955 0 0,-29 1-2599 0 0,-12-16 2350 0 0</inkml:trace>
  <inkml:trace contextRef="#ctx0" brushRef="#br0" timeOffset="666.761">578 349 2596 0 0,'4'2'904'0'0,"0"-1"-152"0"0,0-1-92 0 0,6-1-59 0 0,14 4-61 0 0,-11-3-108 0 0,6 0-4 0 0,8 0-92 0 0,37-15-64 0 0,-30 9-196 0 0,3 0-232 0 0,-4-2 12 0 0,1 2-972 0 0,-2-4-293 0 0,-2 1 77 0 0,-4 3 36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1:5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89 1100 0 0,'-24'61'4928'0'0,"54"134"-3859"0"0,22-28-1673 0 0,-78-136-1933 0 0,11-26 1345 0 0</inkml:trace>
  <inkml:trace contextRef="#ctx0" brushRef="#br0" timeOffset="504.735">84 68 2048 0 0,'1'-1'87'0'0,"0"0"1"0"0,0 0-1 0 0,-1 0 0 0 0,1 0 0 0 0,0 0 1 0 0,0 0-1 0 0,0 1 0 0 0,0-1 0 0 0,0 0 1 0 0,0 0-1 0 0,1 1 0 0 0,-1-1 0 0 0,0 1 0 0 0,0-1 1 0 0,0 1-1 0 0,1-1 0 0 0,-1 1 0 0 0,0 0 1 0 0,0-1-1 0 0,1 1 0 0 0,-1 0 0 0 0,0 0 1 0 0,1 0-1 0 0,-1 0 0 0 0,0 0 0 0 0,1 0 1 0 0,-1 1-1 0 0,0-1 0 0 0,0 0 0 0 0,1 1 0 0 0,-1-1 1 0 0,0 1-1 0 0,0-1 0 0 0,0 1 0 0 0,0 0 1 0 0,1-1-1 0 0,-1 2-87 0 0,52 71 674 0 0,-44-56-343 0 0,105 164 631 0 0,-114-180-935 0 0,1 0 0 0 0,0 0 0 0 0,-1 0 0 0 0,1 0 0 0 0,0 0 0 0 0,0 0-1 0 0,0 0 1 0 0,-1 0 0 0 0,1 0 0 0 0,0-1 0 0 0,0 1 0 0 0,0 0 0 0 0,0-1 0 0 0,0 1-1 0 0,1-1 1 0 0,-1 1 0 0 0,0-1 0 0 0,0 0 0 0 0,0 1 0 0 0,0-1 0 0 0,1 0-1 0 0,-1 0 1 0 0,0 0 0 0 0,0 1 0 0 0,0-1 0 0 0,1-1 0 0 0,-1 1 0 0 0,0 0 0 0 0,0 0-1 0 0,0 0 1 0 0,0-1 0 0 0,1 1 0 0 0,-1 0 0 0 0,0-1 0 0 0,0 1 0 0 0,0-1 0 0 0,0 0-1 0 0,0 1 1 0 0,0-1 0 0 0,0 0 0 0 0,0 1 0 0 0,0-1 0 0 0,0 0 0 0 0,-1 0-1 0 0,1 0 1 0 0,0 0 0 0 0,0 0 0 0 0,-1 0 0 0 0,1 0 0 0 0,-1 0 0 0 0,1 0 0 0 0,-1 0-1 0 0,1 0 1 0 0,-1-1-27 0 0,43-68 126 0 0,-41 66-77 0 0,152-248 372 0 0,-123 321-396 0 0,-15-17-102 0 0,58 278-1444 0 0,-74-307-2864 0 0,0-17 3093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0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47 317 876 0 0,'0'0'231'0'0,"0"0"-8"0"0,0 0 2 0 0,0 0 19 0 0,0 0-57 0 0,0 0 24 0 0,0 0-15 0 0,0 0-11 0 0,0 0-25 0 0,0 0 8 0 0,14 9 229 0 0,-49 73 447 0 0,10 70 347 0 0,24-148-1199 0 0,1 0 0 0 0,0-1 0 0 0,1 1 0 0 0,-1 0 0 0 0,0 0 0 0 0,1 0 0 0 0,0 0 0 0 0,0-1 0 0 0,0 1 0 0 0,1 0 0 0 0,-1-1 0 0 0,1 1 0 0 0,0-1 0 0 0,0 1 0 0 0,0-1 0 0 0,0 0 0 0 0,0 0 0 0 0,1 0 0 0 0,0 0 0 0 0,-1 0 0 0 0,1-1 0 0 0,0 1 0 0 0,0-1 0 0 0,1 0 0 0 0,-1 0 0 0 0,0 0 0 0 0,1 0 0 0 0,-1 0 0 0 0,1-1 0 0 0,0 0 0 0 0,-1 1 0 0 0,1-1 0 0 0,0-1 0 0 0,0 1 0 0 0,0-1 0 0 0,0 1 0 0 0,3-1 8 0 0,36-17-2487 0 0,-27 2 992 0 0</inkml:trace>
  <inkml:trace contextRef="#ctx0" brushRef="#br0" timeOffset="262.236">164 38 1416 0 0,'-1'-8'3685'0'0,"-1"-6"-1568"0"0,6 4-3915 0 0,0 6-414 0 0,0 3 760 0 0</inkml:trace>
  <inkml:trace contextRef="#ctx0" brushRef="#br0" timeOffset="582.53">433 113 968 0 0,'-5'86'4186'0'0,"-1"-56"-3892"0"0,3 0 0 0 0,0 0 0 0 0,2 0 1 0 0,1 0-1 0 0,2 1 0 0 0,0-1 0 0 0,2 0 0 0 0,2-1 1 0 0,1 1-1 0 0,0-1 0 0 0,7 12-294 0 0,22 73-1651 0 0,-36-112 550 0 0,0-2-201 0 0,0 0-8 0 0,0 0 44 0 0</inkml:trace>
  <inkml:trace contextRef="#ctx0" brushRef="#br0" timeOffset="828.169">188 541 1372 0 0,'-14'5'5019'0'0,"39"-12"-3943"0"0,133-19-32 0 0,173-35-6741 0 0,-287 51 4415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1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254 375 1504 0 0,'-37'3'2806'0'0,"25"1"-2642"0"0,0-1 1 0 0,0 2-1 0 0,1 0 0 0 0,-1 0 0 0 0,1 1 0 0 0,0 0 0 0 0,1 1 0 0 0,0 1 0 0 0,0-1 0 0 0,0 2 0 0 0,1-1 0 0 0,0 1 1 0 0,1 0-1 0 0,0 1 0 0 0,0 0 0 0 0,1 0 0 0 0,0 1 0 0 0,1 0 0 0 0,0 0 0 0 0,1 1 0 0 0,0-1 0 0 0,1 1 0 0 0,0 0 1 0 0,1 0-1 0 0,1 1 0 0 0,-1-1 0 0 0,1 10-164 0 0,3-16-7 0 0,0-1 1 0 0,0 0-1 0 0,1 1 1 0 0,0-1-1 0 0,0 0 1 0 0,0 0 0 0 0,0 0-1 0 0,1 0 1 0 0,0 0-1 0 0,0-1 1 0 0,0 1-1 0 0,0-1 1 0 0,1 0-1 0 0,0 0 1 0 0,0 0-1 0 0,0 0 1 0 0,0-1-1 0 0,1 0 1 0 0,-1 0 0 0 0,1 0-1 0 0,0 0 1 0 0,0-1-1 0 0,0 0 1 0 0,0 0-1 0 0,0 0 1 0 0,0 0-1 0 0,1-1 1 0 0,4 1 6 0 0,100 14-3158 0 0,-8-27 1202 0 0,-60 0 606 0 0</inkml:trace>
  <inkml:trace contextRef="#ctx0" brushRef="#br0" timeOffset="775.864">560 477 1288 0 0,'-10'1'209'0'0,"0"0"1"0"0,0 0-1 0 0,1 1 0 0 0,-1 1 0 0 0,0 0 0 0 0,1 0 0 0 0,0 1 1 0 0,0 0-1 0 0,0 1 0 0 0,0 0 0 0 0,1 0 0 0 0,-1 0 1 0 0,2 1-1 0 0,-1 1 0 0 0,0-1 0 0 0,1 1 0 0 0,0 1 1 0 0,1-1-1 0 0,0 1 0 0 0,0 0 0 0 0,1 1 0 0 0,0-1 1 0 0,0 1-1 0 0,1 0 0 0 0,0 0 0 0 0,0 1 0 0 0,1-1 1 0 0,0 1-1 0 0,1-1 0 0 0,0 2-209 0 0,3-8 24 0 0,-1 0 0 0 0,1 1 0 0 0,-1-1 0 0 0,1 0 1 0 0,0 1-1 0 0,0-1 0 0 0,1 0 0 0 0,-1 0 0 0 0,1 0 0 0 0,-1 0 0 0 0,1 0 0 0 0,0 0 0 0 0,0-1 0 0 0,0 1 1 0 0,1 0-1 0 0,-1-1 0 0 0,1 0 0 0 0,-1 1 0 0 0,1-1 0 0 0,0 0 0 0 0,0-1 0 0 0,0 1 0 0 0,0 0 0 0 0,0-1 1 0 0,0 1-1 0 0,0-1 0 0 0,0 0 0 0 0,1 0 0 0 0,-1-1 0 0 0,0 1 0 0 0,1-1 0 0 0,-1 1 0 0 0,0-1 0 0 0,1 0 1 0 0,-1 0-1 0 0,1-1 0 0 0,2 1-24 0 0,128-21-179 0 0,-129 19 164 0 0,0 1 0 0 0,1-1 0 0 0,-1 0 0 0 0,0 0-1 0 0,0-1 1 0 0,0 0 0 0 0,0 0 0 0 0,-1 0 0 0 0,1 0 0 0 0,-1-1-1 0 0,0 1 1 0 0,0-1 0 0 0,0 0 0 0 0,0-1 0 0 0,-1 1-1 0 0,0 0 1 0 0,0-1 0 0 0,0 0 0 0 0,0 0 0 0 0,-1 0 0 0 0,0 0-1 0 0,0 0 1 0 0,0-1 0 0 0,0 1 0 0 0,-1 0 0 0 0,0-1-1 0 0,0-1 16 0 0,-28-35-55 0 0,-82-40-380 0 0,110 79 395 0 0,-1 0 0 0 0,1 0 0 0 0,0 0-1 0 0,0-1 1 0 0,0 1 0 0 0,0 0 0 0 0,1 0 0 0 0,-1 1-1 0 0,1-1 1 0 0,0 0 0 0 0,-1 0 0 0 0,2 1-1 0 0,-1-1 1 0 0,0 1 0 0 0,0 0 0 0 0,1 0 0 0 0,-1 0-1 0 0,1 0 1 0 0,-1 0 0 0 0,1 0 0 0 0,0 0-1 0 0,0 1 1 0 0,0 0 0 0 0,0-1 0 0 0,0 1-1 0 0,0 0 1 0 0,0 1 0 0 0,0-1 0 0 0,1 0 0 0 0,-1 1-1 0 0,0 0 1 0 0,0 0 0 0 0,3 0 40 0 0,-2-1-45 0 0,1-1 38 0 0,0 1 0 0 0,0-1 0 0 0,-1 1 0 0 0,1 0 0 0 0,0 1 0 0 0,0-1 0 0 0,0 1 0 0 0,0 0 0 0 0,0 0 0 0 0,0 1 0 0 0,0-1 0 0 0,0 1 0 0 0,0 0 0 0 0,0 0 0 0 0,0 1 0 0 0,-1 0 0 0 0,1-1 0 0 0,-1 2 0 0 0,1-1 0 0 0,-1 0-1 0 0,0 1 1 0 0,0 0 0 0 0,0 0 0 0 0,0 0 0 0 0,0 0 0 0 0,0 1 0 0 0,1 2 7 0 0,11 9 153 0 0,0 2 1 0 0,-1 0-1 0 0,-1 1 0 0 0,-1 1 0 0 0,0 0 0 0 0,-1 0 1 0 0,-1 1-1 0 0,-1 1 0 0 0,-1 0 0 0 0,-1 0 0 0 0,-1 1 1 0 0,0 0-1 0 0,0 11-153 0 0,-7-35 28 0 0,0 1 1 0 0,-1 0-1 0 0,1 0 1 0 0,-1 0-1 0 0,1 0 1 0 0,-1 0-1 0 0,1-1 1 0 0,-1 1-1 0 0,0 0 1 0 0,1 0-1 0 0,-1 1 1 0 0,0-1-1 0 0,0 0 1 0 0,1 0-1 0 0,-1 0 0 0 0,0 0 1 0 0,0 1-1 0 0,0-1 1 0 0,0 0-1 0 0,0 1 1 0 0,0-1-1 0 0,-1 1 1 0 0,1-1-1 0 0,0 1 1 0 0,0 0-1 0 0,0-1 1 0 0,0 1-1 0 0,-1 0 1 0 0,1 0-1 0 0,0 0 1 0 0,0 0-1 0 0,0 0 1 0 0,-1 0-1 0 0,1 0 1 0 0,0 0-1 0 0,0 0 1 0 0,0 0-1 0 0,-1 1 1 0 0,1-1-1 0 0,0 1 1 0 0,0-1-1 0 0,0 1 1 0 0,0-1-1 0 0,0 1 1 0 0,0 0-1 0 0,0-1 1 0 0,0 1-1 0 0,0 0 1 0 0,0 0-1 0 0,0 0 0 0 0,0-1 1 0 0,1 1-1 0 0,-1 0 1 0 0,0 0-1 0 0,1 0 1 0 0,-1 0-1 0 0,1 1 1 0 0,-1-1-1 0 0,1 0 1 0 0,-1 0-1 0 0,1 0 1 0 0,0 0-1 0 0,-1 0 1 0 0,1 1-1 0 0,0-1 1 0 0,0 0-1 0 0,0 0 1 0 0,0 0-1 0 0,0 1-28 0 0,-3-11-15 0 0,-1-1 0 0 0,2 1 0 0 0,-1-1-1 0 0,1 0 1 0 0,1 0 0 0 0,0 0 0 0 0,0 0-1 0 0,1 0 1 0 0,1 0 0 0 0,-1 0 0 0 0,2 0-1 0 0,-1 0 1 0 0,1 0 0 0 0,1 0 0 0 0,0 0 0 0 0,0 1-1 0 0,1 0 1 0 0,0-1 0 0 0,1 1 15 0 0,-3 0-36 0 0,1 1 0 0 0,1 0 0 0 0,-1 0 0 0 0,1 0-1 0 0,1 0 1 0 0,-1 1 0 0 0,1 0 0 0 0,1 0 0 0 0,-1 0 0 0 0,1 1 0 0 0,0-1 0 0 0,1 1 0 0 0,-1 1 0 0 0,1-1 0 0 0,1 1-1 0 0,-1 1 1 0 0,0-1 0 0 0,1 1 0 0 0,0 0 0 0 0,0 1 0 0 0,0 0 0 0 0,1 0 0 0 0,0 1 36 0 0,-4 4-4 0 0,0 0 1 0 0,0 1-1 0 0,0 0 1 0 0,-1-1 0 0 0,1 2-1 0 0,-1-1 1 0 0,0 0-1 0 0,0 1 1 0 0,0 0-1 0 0,0 0 1 0 0,-1 0 0 0 0,1 1-1 0 0,-1-1 1 0 0,0 1-1 0 0,-1-1 1 0 0,1 1-1 0 0,-1 0 1 0 0,0 0 0 0 0,0 0-1 0 0,-1 1 1 0 0,1-1-1 0 0,-1 0 1 0 0,0 5 3 0 0,0-8 6 0 0,24 201 1512 0 0,30-355-327 0 0,58-44-5038 0 0,-86 157 23 0 0,-23 30 2434 0 0</inkml:trace>
  <inkml:trace contextRef="#ctx0" brushRef="#br0" timeOffset="1150.239">1475 490 1256 0 0,'11'-1'179'0'0,"-1"-1"0"0"0,0 0 0 0 0,0 0 0 0 0,0-2 0 0 0,-1 1 0 0 0,1-1 1 0 0,-1 0-1 0 0,1-1 0 0 0,-1 0 0 0 0,-1 0 0 0 0,1-1 0 0 0,-1-1 0 0 0,0 1 0 0 0,2-3-179 0 0,-10 8 176 0 0,0 1-13 0 0,-8-1-40 0 0,-1-1-1 0 0,0 2 0 0 0,1-1 0 0 0,-1 1 0 0 0,1 0 1 0 0,-1 1-1 0 0,0 0 0 0 0,1 1 0 0 0,-1-1 1 0 0,1 1-1 0 0,0 1 0 0 0,-1 0 0 0 0,-1 1-122 0 0,2-1 99 0 0,-7 1 27 0 0,1 0 1 0 0,-1 1 0 0 0,1 0-1 0 0,0 1 1 0 0,1 1 0 0 0,-1 0-1 0 0,2 1 1 0 0,-1 1 0 0 0,1 0 0 0 0,0 0-1 0 0,1 1 1 0 0,0 1 0 0 0,-3 3-127 0 0,13-12 1 0 0,0-1 1 0 0,0 1 0 0 0,1 0-1 0 0,-1-1 1 0 0,1 1-1 0 0,-1 0 1 0 0,1 0 0 0 0,-1-1-1 0 0,1 1 1 0 0,0 0-1 0 0,0 0 1 0 0,0 0 0 0 0,0-1-1 0 0,0 1 1 0 0,0 0-1 0 0,0 0 1 0 0,1 0 0 0 0,-1-1-1 0 0,1 1 1 0 0,-1 0 0 0 0,1 0-1 0 0,0-1 1 0 0,0 1-1 0 0,-1 0 1 0 0,1-1 0 0 0,0 1-1 0 0,1-1 1 0 0,-1 1-1 0 0,0-1 1 0 0,0 0 0 0 0,1 0-1 0 0,-1 1 1 0 0,0-1-1 0 0,1 0 1 0 0,-1 0 0 0 0,1 0-1 0 0,0 0 1 0 0,-1-1 0 0 0,1 1-1 0 0,0 0 1 0 0,-1-1-1 0 0,1 1 1 0 0,0-1 0 0 0,0 1-1 0 0,-1-1 1 0 0,1 0-1 0 0,0 0 1 0 0,0 0 0 0 0,0 0-1 0 0,0 0 1 0 0,0 0-2 0 0,98 9-1182 0 0,-99-9 1167 0 0,117-22-2186 0 0,-75 12 1556 0 0</inkml:trace>
  <inkml:trace contextRef="#ctx0" brushRef="#br0" timeOffset="1429.979">1947 273 2340 0 0,'-2'-3'114'0'0,"-2"0"0"0"0,1 1 0 0 0,0 0 1 0 0,0-1-1 0 0,-1 1 0 0 0,1 0 0 0 0,-1 1 0 0 0,1-1 0 0 0,-1 1 0 0 0,0 0 0 0 0,0-1 0 0 0,0 2 0 0 0,0-1 0 0 0,1 0 0 0 0,-1 1 0 0 0,0 0 1 0 0,0-1-1 0 0,0 2 0 0 0,0-1 0 0 0,0 0 0 0 0,0 1 0 0 0,0 0 0 0 0,0 0 0 0 0,0 0 0 0 0,0 0 0 0 0,1 1 0 0 0,-1-1 0 0 0,1 1 0 0 0,-1 0 0 0 0,1 0 1 0 0,-1 0-1 0 0,1 1 0 0 0,0-1 0 0 0,0 1 0 0 0,0 0 0 0 0,0 0 0 0 0,1 0 0 0 0,-1 0 0 0 0,1 0 0 0 0,0 0 0 0 0,0 1 0 0 0,0-1 0 0 0,0 1 1 0 0,1 0-1 0 0,-1-1 0 0 0,1 1 0 0 0,0 0 0 0 0,0 0 0 0 0,0 0 0 0 0,1 0 0 0 0,-1 0-114 0 0,4 11 124 0 0,1 0-1 0 0,0 0 1 0 0,0 0 0 0 0,2-1-1 0 0,0 0 1 0 0,0 0 0 0 0,2-1 0 0 0,0 0-1 0 0,0 0 1 0 0,1 0 0 0 0,2 1-124 0 0,34 57 347 0 0,-42-67-349 0 0,1-1-1 0 0,0 1 0 0 0,-1 0 0 0 0,0 1 1 0 0,0-1-1 0 0,0 1 0 0 0,0-1 1 0 0,-1 1-1 0 0,1 0 0 0 0,-1 0 1 0 0,-1 0-1 0 0,1 0 0 0 0,-1 0 0 0 0,0 0 1 0 0,0 0-1 0 0,0 1 0 0 0,0-1 1 0 0,-1 0-1 0 0,0 0 0 0 0,-1 1 1 0 0,1-1-1 0 0,-1 0 0 0 0,0 1 1 0 0,0-1-1 0 0,0 0 0 0 0,-1 0 0 0 0,0 0 1 0 0,0 0-1 0 0,0 0 0 0 0,0-1 1 0 0,-1 1-1 0 0,0-1 0 0 0,0 1 1 0 0,0-1-1 0 0,-1 0 0 0 0,1 0 0 0 0,-1 0 1 0 0,0-1-1 0 0,0 1 0 0 0,0-1 1 0 0,-1 0-1 0 0,1 0 0 0 0,-1-1 1 0 0,-2 2 2 0 0,-3-1-362 0 0,1 0 1 0 0,-1-1 0 0 0,0 0 0 0 0,0 0-1 0 0,0-1 1 0 0,0-1 0 0 0,0 0 0 0 0,-1 0-1 0 0,1-1 1 0 0,0 0 0 0 0,0-1-1 0 0,0 0 1 0 0,1 0 0 0 0,-1-1 0 0 0,0 0-1 0 0,1-1 1 0 0,0 0 0 0 0,-4-3 361 0 0,-7-10-1489 0 0</inkml:trace>
  <inkml:trace contextRef="#ctx0" brushRef="#br0" timeOffset="1677.614">2064 352 1256 0 0,'12'-6'1129'0'0,"-12"6"-985"0"0,0 0-1 0 0,0 1 1 0 0,0-1 0 0 0,0 0-1 0 0,0 1 1 0 0,0-1-1 0 0,0 0 1 0 0,0 1 0 0 0,0-1-1 0 0,0 0 1 0 0,1 1 0 0 0,-1-1-1 0 0,0 0 1 0 0,0 1-1 0 0,0-1 1 0 0,1 0 0 0 0,-1 1-1 0 0,0-1 1 0 0,0 0 0 0 0,1 0-1 0 0,-1 1 1 0 0,0-1-1 0 0,0 0 1 0 0,1 0 0 0 0,-1 1-1 0 0,0-1 1 0 0,1 0 0 0 0,-1 0-1 0 0,0 0 1 0 0,1 0-1 0 0,-1 0 1 0 0,0 1 0 0 0,1-1-1 0 0,-1 0 1 0 0,0 0 0 0 0,1 0-1 0 0,-1 0 1 0 0,1 0-1 0 0,-1 0 1 0 0,0 0 0 0 0,1 0-1 0 0,-1 0 1 0 0,0-1 0 0 0,1 1-1 0 0,-1 0-143 0 0,-10 34 361 0 0,2 0-1 0 0,1 0 1 0 0,2 1 0 0 0,1-1-1 0 0,1 1 1 0 0,3 0 0 0 0,1 20-361 0 0,-1-36 143 0 0,28 227 259 0 0,-25-216-584 0 0,2 21-3391 0 0,-5-51 3483 0 0,-1 1 1 0 0,1-1-1 0 0,0 1 1 0 0,0-1-1 0 0,0 1 1 0 0,-1 0 0 0 0,1-1-1 0 0,0 1 1 0 0,-1-1-1 0 0,1 1 1 0 0,0-1-1 0 0,-1 1 1 0 0,1-1-1 0 0,-1 0 1 0 0,1 1 0 0 0,-1-1-1 0 0,1 1 1 0 0,-1-1-1 0 0,1 0 1 0 0,-1 0-1 0 0,1 1 1 0 0,-1-1-1 0 0,1 0 1 0 0,-1 0-1 0 0,1 1 1 0 0,-1-1 0 0 0,0 0-1 0 0,1 0 1 0 0,-1 0-1 0 0,1 0 1 0 0,-1 0-1 0 0,0 0 1 0 0,1 0-1 0 0,-1 0 1 0 0,1 0 0 0 0,-1 0-1 0 0,0 0 1 0 0,1-1-1 0 0,-1 1 1 0 0,1 0-1 0 0,-1 0 1 0 0,1-1-1 0 0,-1 1 1 0 0,1 0-1 0 0,-1 0 1 0 0,1-1 0 0 0,-1 1-1 0 0,1-1 1 0 0,-1 1-1 0 0,1 0 1 0 0,-1-1-1 0 0,1 1 1 0 0,0-1-1 0 0,-1 1 1 0 0,1-1-1 0 0,0 1 1 0 0,-1-1 0 0 0,1 1-1 0 0,0-1 1 0 0,0 0-1 0 0,0 1 1 0 0,-1-1-1 0 0,1 1 1 0 0,0-1-1 0 0,0 0 1 0 0,0 1 0 0 0,0-1 89 0 0,-11-13-1322 0 0</inkml:trace>
  <inkml:trace contextRef="#ctx0" brushRef="#br0" timeOffset="1924.081">2082 394 1316 0 0,'11'-10'592'0'0,"-5"2"-336"0"0,1 1 0 0 0,0 0 0 0 0,0 0 1 0 0,1 0-1 0 0,0 1 0 0 0,0 1 0 0 0,0-1 0 0 0,1 1 1 0 0,0 1-1 0 0,0-1 0 0 0,0 2 0 0 0,0-1 0 0 0,1 1 1 0 0,-1 1-1 0 0,1-1 0 0 0,0 2 0 0 0,0-1 0 0 0,1 1-256 0 0,-6 2 42 0 0,0 1 0 0 0,0-1 0 0 0,1 1 0 0 0,-1 0-1 0 0,0 0 1 0 0,0 0 0 0 0,0 1 0 0 0,-1 0 0 0 0,1 0 0 0 0,-1 0-1 0 0,1 0 1 0 0,-1 1 0 0 0,0 0 0 0 0,0 0 0 0 0,-1 0 0 0 0,1 0-1 0 0,-1 0 1 0 0,0 1 0 0 0,0 0 0 0 0,0-1 0 0 0,-1 1 0 0 0,0 0 0 0 0,0 1-1 0 0,0-1 1 0 0,0 0 0 0 0,-1 0 0 0 0,0 1 0 0 0,0-1 0 0 0,0 1-1 0 0,-1-1 1 0 0,0 0 0 0 0,0 1 0 0 0,0-1 0 0 0,-1 1 0 0 0,0-1-1 0 0,-1 6-41 0 0,0-4-35 0 0,-1-1 0 0 0,1 1 0 0 0,-1 0 0 0 0,-1-1 0 0 0,1 0 0 0 0,-1 0 0 0 0,0 0 0 0 0,-1 0 0 0 0,1 0 0 0 0,-1-1 0 0 0,0 0 0 0 0,-1 0 0 0 0,1-1 0 0 0,-1 1 0 0 0,0-1 0 0 0,0 0 0 0 0,0-1 0 0 0,-3 2 35 0 0,-129 24-4045 0 0,124-29 2787 0 0</inkml:trace>
  <inkml:trace contextRef="#ctx0" brushRef="#br0" timeOffset="2769.281">2575 379 1112 0 0,'-14'3'183'0'0,"0"1"1"0"0,1 0-1 0 0,0 1 0 0 0,0 0 1 0 0,0 1-1 0 0,1 1 0 0 0,0 0 1 0 0,0 0-1 0 0,1 1 0 0 0,0 1 1 0 0,0 0-1 0 0,1 0 0 0 0,0 1 1 0 0,0 1-1 0 0,1-1 0 0 0,1 2 1 0 0,0-1-1 0 0,0 1 0 0 0,1 0 0 0 0,1 0 1 0 0,-2 5-184 0 0,8-15 34 0 0,-1-1-1 0 0,1 1 1 0 0,-1 0 0 0 0,1 0 0 0 0,0 0 0 0 0,-1 0 0 0 0,1 0 0 0 0,0 0-1 0 0,0 0 1 0 0,0-1 0 0 0,1 1 0 0 0,-1 0 0 0 0,0 0 0 0 0,1 0 0 0 0,-1 0-1 0 0,1 0 1 0 0,0-1 0 0 0,-1 1 0 0 0,1 0 0 0 0,0-1 0 0 0,0 1 0 0 0,0 0-1 0 0,0-1 1 0 0,1 1 0 0 0,-1-1 0 0 0,0 0 0 0 0,1 1 0 0 0,-1-1-1 0 0,1 0 1 0 0,-1 0 0 0 0,1 0 0 0 0,-1 0 0 0 0,1 0 0 0 0,0 0 0 0 0,0 0-1 0 0,-1 0 1 0 0,1-1 0 0 0,0 1 0 0 0,0-1 0 0 0,0 0 0 0 0,0 1 0 0 0,0-1-1 0 0,0 0 1 0 0,-1 0 0 0 0,1 0 0 0 0,0 0 0 0 0,0 0 0 0 0,0-1-1 0 0,0 1 1 0 0,0-1 0 0 0,0 1 0 0 0,-1-1 0 0 0,1 1 0 0 0,0-1 0 0 0,0 0-1 0 0,-1 0 1 0 0,2-1-34 0 0,11-5-45 0 0,-1 0-1 0 0,1-1 1 0 0,-1-1-1 0 0,-1 0 0 0 0,0-1 1 0 0,0 0-1 0 0,-1-1 1 0 0,0 0-1 0 0,-1-1 0 0 0,-1 0 1 0 0,1-1-1 0 0,-2 0 1 0 0,2-3 45 0 0,-7 16-11 0 0,-1 1 0 0 0,1-1 1 0 0,0 1-1 0 0,-1 0 1 0 0,1 0-1 0 0,-1 0 1 0 0,0 1-1 0 0,1-1 0 0 0,-1 0 1 0 0,0 1-1 0 0,1 0 1 0 0,-1 0-1 0 0,0-1 1 0 0,0 1-1 0 0,-1 0 0 0 0,1 0 1 0 0,0 1-1 0 0,-1-1 1 0 0,1 0-1 0 0,-1 1 0 0 0,0-1 1 0 0,1 0-1 0 0,-1 1 1 0 0,-1 0-1 0 0,1-1 1 0 0,0 1-1 0 0,0-1 0 0 0,-1 1 1 0 0,0 1 10 0 0,1-2 22 0 0,0 0-1 0 0,0 0 1 0 0,0 0 0 0 0,-1-1 0 0 0,1 1-1 0 0,-1 0 1 0 0,1 0 0 0 0,-1 0-1 0 0,0 0 1 0 0,0 0 0 0 0,0 0 0 0 0,0 0-1 0 0,0 0 1 0 0,0 0 0 0 0,-1 0 0 0 0,1 0-1 0 0,-1 0 1 0 0,1 0 0 0 0,-1 0 0 0 0,0-1-1 0 0,0 1 1 0 0,1 0 0 0 0,-1 0 0 0 0,0-1-1 0 0,-1 1 1 0 0,1-1 0 0 0,0 1-1 0 0,0-1 1 0 0,-1 1 0 0 0,0 0-22 0 0,13-36 545 0 0,75-70-381 0 0,-55 84-4 0 0,-30 19-168 0 0,-1 1-74 0 0,11 3 65 0 0,161 125-1734 0 0,-87-110 372 0 0,-60-18 935 0 0</inkml:trace>
  <inkml:trace contextRef="#ctx0" brushRef="#br0" timeOffset="3127.435">3215 499 1344 0 0,'0'-1'45'0'0,"1"-1"1"0"0,0 1-1 0 0,-1-1 0 0 0,1 1 0 0 0,-1-1 1 0 0,0 0-1 0 0,1 1 0 0 0,-1-1 0 0 0,0 0 1 0 0,0 1-1 0 0,0-1 0 0 0,0 1 0 0 0,-1-1 1 0 0,1 0-1 0 0,0 1 0 0 0,-1-1 0 0 0,1 0 1 0 0,-1 1-1 0 0,1-1 0 0 0,-1 1 0 0 0,0-1 1 0 0,1 1-1 0 0,-1 0 0 0 0,0-1 0 0 0,0 1 1 0 0,0 0-1 0 0,0-1 0 0 0,-1 1 1 0 0,1 0-1 0 0,0 0 0 0 0,0 0 0 0 0,-1 0 1 0 0,1 0-1 0 0,0 0 0 0 0,-1 1 0 0 0,1-1 1 0 0,-1 0-1 0 0,1 1 0 0 0,-1-1 0 0 0,0 1 1 0 0,1-1-1 0 0,-1 1 0 0 0,1 0 0 0 0,-1 0 1 0 0,0-1-46 0 0,-84 1 1720 0 0,69 4-1521 0 0,1 1-1 0 0,0 1 0 0 0,0 0 1 0 0,1 1-1 0 0,0 1 0 0 0,0 1 1 0 0,1 0-1 0 0,0 0 1 0 0,1 2-1 0 0,0-1 0 0 0,0 2 1 0 0,1 0-1 0 0,1 0 1 0 0,0 1-1 0 0,1 0 0 0 0,-4 8-198 0 0,12-20 21 0 0,1 1-1 0 0,0 0 0 0 0,0-1 0 0 0,-1 1 0 0 0,1 0 1 0 0,1-1-1 0 0,-1 1 0 0 0,0 0 0 0 0,0 0 0 0 0,1 0 0 0 0,-1 0 1 0 0,1-1-1 0 0,-1 1 0 0 0,1 0 0 0 0,0 0 0 0 0,0 0 1 0 0,0 0-1 0 0,0 0 0 0 0,0 0 0 0 0,0 0 0 0 0,0 0 1 0 0,1 0-1 0 0,-1 0 0 0 0,1 0 0 0 0,0 0 0 0 0,-1 0 0 0 0,1-1 1 0 0,0 1-1 0 0,0 0 0 0 0,0 0 0 0 0,0-1 0 0 0,0 1 1 0 0,1-1-1 0 0,-1 1 0 0 0,0-1 0 0 0,1 1 0 0 0,-1-1 1 0 0,1 0-1 0 0,-1 0 0 0 0,1 0 0 0 0,0 0 0 0 0,0 0 0 0 0,-1 0 1 0 0,1 0-1 0 0,0 0 0 0 0,0-1 0 0 0,0 1 0 0 0,0-1 1 0 0,0 1-1 0 0,0-1 0 0 0,0 0 0 0 0,0 0 0 0 0,0 0 1 0 0,1 0-21 0 0,104-8 21 0 0,-88 3-88 0 0,-1-1 0 0 0,0-1 0 0 0,0 0 0 0 0,0-1 0 0 0,-1-1 0 0 0,0-1 0 0 0,-1 0 0 0 0,0-1 0 0 0,0-1 0 0 0,-1 0 0 0 0,-1-1 0 0 0,0-1 0 0 0,-1 0 0 0 0,0-1 0 0 0,-2-1 0 0 0,1 0 0 0 0,-2 0 0 0 0,0-1 0 0 0,-1 0 0 0 0,-1 0 0 0 0,0-1 0 0 0,-2-1 1 0 0,0 1-1 0 0,-1-1 0 0 0,0 0 0 0 0,-2 0 0 0 0,0 0 0 0 0,-2 0 0 0 0,0-19 67 0 0,-25-97 315 0 0,19 127-291 0 0,0 0 0 0 0,-1 1 0 0 0,1 0 0 0 0,-2 0 0 0 0,1 0 0 0 0,-1 1 0 0 0,0 0 0 0 0,0 0 0 0 0,-1 0 0 0 0,0 1-1 0 0,0 1 1 0 0,0-1 0 0 0,-1 1 0 0 0,1 1 0 0 0,-1-1 0 0 0,0 1 0 0 0,0 1 0 0 0,0 0 0 0 0,0 0 0 0 0,0 1 0 0 0,-1 0 0 0 0,1 0 0 0 0,0 1 0 0 0,-1 1 0 0 0,1-1 0 0 0,0 1 0 0 0,0 1 0 0 0,-1 0 0 0 0,1 0-1 0 0,0 1 1 0 0,1 0 0 0 0,-1 1 0 0 0,1-1 0 0 0,-1 2 0 0 0,1-1 0 0 0,0 1 0 0 0,-4 4-24 0 0,8-3-162 0 0,0 0 0 0 0,1 0-1 0 0,-1 0 1 0 0,1 0 0 0 0,1 1-1 0 0,0 0 1 0 0,-1-1 0 0 0,2 1-1 0 0,-1 0 1 0 0,1 0 0 0 0,0 0-1 0 0,1 0 1 0 0,-1 0 0 0 0,2 0 0 0 0,-1 0-1 0 0,1 0 1 0 0,0 0 0 0 0,0 0-1 0 0,0 0 1 0 0,1-1 0 0 0,1 1-1 0 0,-1 0 1 0 0,1-1 0 0 0,0 0 0 0 0,0 1-1 0 0,1-1 1 0 0,-1-1 0 0 0,2 1-1 0 0,-1 0 1 0 0,4 2 162 0 0,13 20-1521 0 0</inkml:trace>
  <inkml:trace contextRef="#ctx0" brushRef="#br0" timeOffset="3407.275">3584 397 888 0 0,'-1'67'5581'0'0,"-2"-44"-5287"0"0,2 1-1 0 0,1 0 1 0 0,1 0 0 0 0,1 0 0 0 0,1 0-1 0 0,1-1 1 0 0,1 1 0 0 0,1-1 0 0 0,4 8-294 0 0,-14-27-6095 0 0,0-20 4677 0 0</inkml:trace>
  <inkml:trace contextRef="#ctx0" brushRef="#br0" timeOffset="3578.164">3554 51 1912 0 0,'-2'-2'764'0'0,"1"2"-304"0"0,-2 0-28 0 0,1 2-56 0 0,0 1-216 0 0,4 0-224 0 0,-4 0-140 0 0,2 1-224 0 0,2 2-568 0 0,-2 0 20 0 0</inkml:trace>
  <inkml:trace contextRef="#ctx0" brushRef="#br0" timeOffset="4480.084">3708 418 1128 0 0,'8'32'829'0'0,"-2"1"-1"0"0,0 0 1 0 0,-2-1 0 0 0,-2 1-1 0 0,-1 1 1 0 0,-3 19-829 0 0,2-12 753 0 0,-6-23-501 0 0,0 1 217 0 0,11-28 674 0 0,10-25-1260 0 0,1 1-1 0 0,2 1 0 0 0,2 0 0 0 0,0 1 0 0 0,2 1 0 0 0,11-10 118 0 0,28-23-369 0 0,-63 105-49 0 0,-45 172 432 0 0,47-212-29 0 0,1 1 0 0 0,0 0 0 0 0,0 0 0 0 0,-1-1-1 0 0,1 1 1 0 0,1-1 0 0 0,-1 1 0 0 0,0-1 0 0 0,1 1 0 0 0,-1-1-1 0 0,1 0 1 0 0,0 1 0 0 0,0-1 0 0 0,0 0 0 0 0,0 0 0 0 0,0 0-1 0 0,0-1 1 0 0,0 1 0 0 0,1 0 0 0 0,-1-1 0 0 0,1 0-1 0 0,-1 1 1 0 0,1-1 0 0 0,-1 0 0 0 0,1 0 0 0 0,0-1 0 0 0,0 1-1 0 0,-1-1 1 0 0,1 1 0 0 0,0-1 0 0 0,0 0 0 0 0,0 0 0 0 0,0 0-1 0 0,-1 0 1 0 0,1 0 0 0 0,0-1 0 0 0,0 1 15 0 0,100-14-877 0 0,-93 11 802 0 0,0 0-1 0 0,1 0 1 0 0,-1-2-1 0 0,-1 1 0 0 0,1-1 1 0 0,0-1-1 0 0,-1 0 1 0 0,0 0-1 0 0,-1 0 1 0 0,1-1-1 0 0,-1-1 1 0 0,-1 1-1 0 0,1-1 1 0 0,-1-1-1 0 0,-1 1 0 0 0,0-1 1 0 0,0 0-1 0 0,0-1 1 0 0,-1 1-1 0 0,-1-1 1 0 0,0 0-1 0 0,0 0 1 0 0,-1-1-1 0 0,0 1 1 0 0,0-1-1 0 0,0-8 76 0 0,-5 15 51 0 0,0 1-1 0 0,0 0 1 0 0,-1 0-1 0 0,1 0 1 0 0,-1 0-1 0 0,1 1 1 0 0,-1-1-1 0 0,0 1 1 0 0,0 0-1 0 0,0-1 1 0 0,0 1-1 0 0,0 1 1 0 0,0-1-1 0 0,-1 0 1 0 0,1 1-1 0 0,-1-1 1 0 0,1 1-1 0 0,-1 0 1 0 0,0 0-1 0 0,1 1 1 0 0,-1-1-1 0 0,0 1 1 0 0,1 0-1 0 0,-1 0 1 0 0,0 0-1 0 0,0 0 1 0 0,1 1-1 0 0,-1-1 1 0 0,0 1-1 0 0,1 0 1 0 0,-1 0-1 0 0,1 0 1 0 0,-1 1-1 0 0,1-1 1 0 0,0 1-1 0 0,-1 0 1 0 0,-1 2-51 0 0,-5-2 103 0 0,1 1-1 0 0,0 0 1 0 0,0 1 0 0 0,1 0-1 0 0,-1 0 1 0 0,1 1 0 0 0,0 0-1 0 0,0 0 1 0 0,0 1 0 0 0,1 0 0 0 0,0 0-1 0 0,0 1 1 0 0,0 0 0 0 0,1 0-1 0 0,0 1 1 0 0,1 0 0 0 0,0 0 0 0 0,0 0-1 0 0,0 0 1 0 0,1 1 0 0 0,0 0-1 0 0,1 0 1 0 0,-2 6-103 0 0,8-10 30 0 0,-1 0-1 0 0,1 0 1 0 0,0 0 0 0 0,0 0-1 0 0,0-1 1 0 0,1 1 0 0 0,-1-1-1 0 0,1 0 1 0 0,0 0 0 0 0,1 0-1 0 0,-1 0 1 0 0,1-1-1 0 0,-1 0 1 0 0,1 0 0 0 0,0 0-1 0 0,0-1 1 0 0,0 1 0 0 0,1-1-1 0 0,-1 0 1 0 0,0-1 0 0 0,1 1-1 0 0,-1-1 1 0 0,1 0 0 0 0,0-1-1 0 0,-1 1 1 0 0,4-1-30 0 0,150 5 811 0 0,-158-5-744 0 0,-1 0-8 0 0,14 31-30 0 0,-27 83 166 0 0,3-37-148 0 0,12-69-21 0 0,-2 0 0 0 0,1 0 0 0 0,-1 0 1 0 0,0 0-1 0 0,-1 0 0 0 0,0 0 0 0 0,0 0 1 0 0,0 0-1 0 0,-1 0 0 0 0,-1-1 0 0 0,1 1 1 0 0,-1-1-1 0 0,0 1 0 0 0,-1-1 0 0 0,0 0 1 0 0,0 0-1 0 0,-1-1 0 0 0,1 1 0 0 0,-1-1 1 0 0,-1 0-1 0 0,1 0 0 0 0,-1-1 0 0 0,0 1 1 0 0,0-1-1 0 0,-1-1 0 0 0,1 1 0 0 0,-1-1 1 0 0,0 0-1 0 0,-1-1 0 0 0,1 0 0 0 0,-6 2-26 0 0,6-5-39 0 0,0 0 0 0 0,0 0 0 0 0,0-1 0 0 0,0 0 0 0 0,0 0-1 0 0,1-1 1 0 0,-1 0 0 0 0,0 0 0 0 0,1 0 0 0 0,-1-1 0 0 0,1 0 0 0 0,0 0 0 0 0,0-1-1 0 0,0 0 1 0 0,0 0 0 0 0,1 0 0 0 0,-1-1 0 0 0,1 0 0 0 0,0 0 0 0 0,1 0-1 0 0,-1 0 1 0 0,1-1 0 0 0,0 0 0 0 0,0 0 0 0 0,1 0 0 0 0,0 0 0 0 0,0 0-1 0 0,0-1 1 0 0,1 0 0 0 0,0 1 0 0 0,0-1 0 0 0,1 0 0 0 0,-1 0 0 0 0,2 0-1 0 0,-1 0 1 0 0,1 0 0 0 0,0 0 0 0 0,0 0 0 0 0,1 0 0 0 0,0 0 0 0 0,0 0-1 0 0,1 0 1 0 0,0 1 0 0 0,1-5 39 0 0,4-17-731 0 0,2 0 0 0 0,0 0-1 0 0,2 1 1 0 0,1 1 0 0 0,1-1 0 0 0,1 2 0 0 0,1 0-1 0 0,4-3 732 0 0,19-21-1562 0 0</inkml:trace>
  <inkml:trace contextRef="#ctx0" brushRef="#br0" timeOffset="5321.486">2047 238 876 0 0,'0'0'829'0'0,"0"0"-152"0"0,0 0-43 0 0,0 0-22 0 0,13 14 3832 0 0,-171 295-2472 0 0,-19 0-2579 0 0,29-55-4228 0 0,122-207 3459 0 0,0-6 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1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54 956 0 0,'16'-18'1718'0'0,"-16"18"-1020"0"0,6-18 1051 0 0,34 0 1227 0 0,-40 69-2594 0 0,-2 14-256 0 0,4 1 1 0 0,2-1 0 0 0,3-1-1 0 0,8 27-126 0 0,11 27-4253 0 0,-26-116 2899 0 0,0-2 0 0 0</inkml:trace>
  <inkml:trace contextRef="#ctx0" brushRef="#br0" timeOffset="790.949">1 302 1140 0 0,'7'2'3897'0'0,"133"3"-2716"0"0,-85-6-1202 0 0,143-19-198 0 0,-186 20 189 0 0,1 0 0 0 0,-1-1 0 0 0,0-1 1 0 0,0 0-1 0 0,0 0 0 0 0,0-1 0 0 0,0-1 1 0 0,-1 0-1 0 0,1-1 0 0 0,-1 0 0 0 0,0 0 0 0 0,-1-1 1 0 0,1-1-1 0 0,-1 0 0 0 0,0 0 0 0 0,-1-1 0 0 0,0 0 1 0 0,0 0-1 0 0,-1-1 0 0 0,0-1 0 0 0,0 1 0 0 0,-1-1 1 0 0,0-1-1 0 0,-1 1 0 0 0,0-1 0 0 0,1-4 30 0 0,-7-83 1744 0 0,0 97-1727 0 0,-9-8 128 0 0,1 18 155 0 0,7 240 232 0 0,21-47-123 0 0,-20-132 26 0 0,0-69-286 0 0,12 1-42 0 0,104-154-617 0 0,-114 152 497 0 0,0 0 1 0 0,1 0 0 0 0,-1 0-1 0 0,1 0 1 0 0,-1 0-1 0 0,1 1 1 0 0,-1-1 0 0 0,0 1-1 0 0,1 0 1 0 0,-1 0-1 0 0,0-1 1 0 0,1 1 0 0 0,-1 1-1 0 0,0-1 1 0 0,0 0-1 0 0,0 1 1 0 0,0-1-1 0 0,0 1 1 0 0,0-1 0 0 0,-1 1-1 0 0,1 0 1 0 0,0 0-1 0 0,-1 0 1 0 0,1 0 0 0 0,-1 0-1 0 0,0 0 1 0 0,0 0-1 0 0,1 1 13 0 0,12 12-64 0 0,-1-6 21 0 0,1-1 1 0 0,-1 0 0 0 0,2-1-1 0 0,-1-1 1 0 0,0 0 0 0 0,1-1-1 0 0,0-1 1 0 0,0 0 0 0 0,1-1-1 0 0,-1 0 1 0 0,1-2-1 0 0,-1 0 1 0 0,1 0 0 0 0,0-2-1 0 0,-1 0 1 0 0,1 0 0 0 0,-1-2-1 0 0,1 0 1 0 0,-1 0 0 0 0,0-2-1 0 0,0 0 1 0 0,0 0-1 0 0,-1-2 1 0 0,0 1 0 0 0,0-2-1 0 0,-1 0 1 0 0,0-1 0 0 0,0 0-1 0 0,-1-1 1 0 0,11-11 42 0 0,-21 20-6 0 0,0-1 1 0 0,0 0-1 0 0,0 0 1 0 0,-1 0-1 0 0,1 0 1 0 0,-1 0-1 0 0,1 0 1 0 0,-1 0-1 0 0,0 0 1 0 0,1-1-1 0 0,-1 1 1 0 0,-1 0-1 0 0,1-1 1 0 0,0 1-1 0 0,0-1 1 0 0,-1 1-1 0 0,0-1 1 0 0,1 1-1 0 0,-1-1 1 0 0,0 1-1 0 0,0-1 1 0 0,0 0-1 0 0,-1 1 1 0 0,1-1-1 0 0,-1 1 1 0 0,1-1-1 0 0,-1 1 1 0 0,0-1-1 0 0,0 1 1 0 0,0 0-1 0 0,0-1 1 0 0,0 1-1 0 0,0 0 1 0 0,-1 0-1 0 0,1 0 1 0 0,-1 0-1 0 0,0 0 1 0 0,0 0-1 0 0,1 0 1 0 0,-1 1-1 0 0,0-1 1 0 0,-1 0 5 0 0,-102-31 608 0 0,91 32-532 0 0,-1 2-1 0 0,1 0 0 0 0,-1 1 0 0 0,1 0 1 0 0,0 1-1 0 0,-1 0 0 0 0,1 2 0 0 0,1-1 0 0 0,-1 2 1 0 0,1 0-1 0 0,0 0 0 0 0,0 1 0 0 0,1 1 1 0 0,0 0-1 0 0,0 1 0 0 0,1 0 0 0 0,0 1 1 0 0,1 0-1 0 0,-5 6-75 0 0,13-13-3 0 0,0 0 1 0 0,1 1-1 0 0,-1-1 1 0 0,1 0-1 0 0,0 1 1 0 0,0-1-1 0 0,0 1 0 0 0,1-1 1 0 0,-1 1-1 0 0,1-1 1 0 0,0 1-1 0 0,0 0 1 0 0,0-1-1 0 0,0 1 1 0 0,1-1-1 0 0,-1 1 1 0 0,1 0-1 0 0,0-1 0 0 0,0 0 1 0 0,0 1-1 0 0,1-1 1 0 0,-1 0-1 0 0,1 1 1 0 0,0-1-1 0 0,0 0 1 0 0,0 0-1 0 0,0 0 1 0 0,0-1-1 0 0,1 1 1 0 0,-1-1-1 0 0,1 1 0 0 0,0-1 1 0 0,0 0-1 0 0,-1 0 1 0 0,2 1 2 0 0,113 58-2669 0 0,-42-44 354 0 0,-36-14 1241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0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1428 0 0,'0'0'893'0'0,"0"0"-20"0"0,0 0-115 0 0,0 0-135 0 0,0 0-46 0 0,5-2-62 0 0,11-9-385 0 0,0 0 0 0 0,-1-2 0 0 0,0 0 0 0 0,-1-1 1 0 0,-1 0-1 0 0,0-1 0 0 0,-1 0 0 0 0,-1-1 0 0 0,0 0 0 0 0,-1-1 0 0 0,5-14-130 0 0,-11 25 1 0 0,4-6-155 0 0,-1 1 1 0 0,0-1-1 0 0,-1-1 0 0 0,0 1 0 0 0,-1-1 1 0 0,0 0-1 0 0,-1 0 0 0 0,-1-1 1 0 0,0 1-1 0 0,1-12 154 0 0,-40 22-574 0 0,34 5 586 0 0,0 1 0 0 0,0 1 0 0 0,0-1-1 0 0,1 0 1 0 0,-1 0 0 0 0,1 1 0 0 0,0-1-1 0 0,0 0 1 0 0,1 1 0 0 0,-1-1-1 0 0,1 1 1 0 0,-1-1 0 0 0,1 1 0 0 0,0 0-1 0 0,0-1 1 0 0,1 1 0 0 0,-1-1 0 0 0,1 1-1 0 0,0-1 1 0 0,-1 1 0 0 0,2-1-1 0 0,-1 0 1 0 0,0 1 0 0 0,1-1 0 0 0,-1 0-1 0 0,1 0 1 0 0,0 0 0 0 0,0 0 0 0 0,0 0-1 0 0,1-1 1 0 0,-1 1 0 0 0,1 0-12 0 0,99 85 532 0 0,-67-62-459 0 0,-22-17-1 0 0,1 0 1 0 0,-1 1 0 0 0,-1 1 0 0 0,0 0-1 0 0,-1 1 1 0 0,0 0 0 0 0,0 1 0 0 0,-1 0-1 0 0,-1 1 1 0 0,0 0 0 0 0,-1 0 0 0 0,-1 1-1 0 0,0 0 1 0 0,-1 0 0 0 0,-1 0 0 0 0,4 15-73 0 0,-11-23-1 0 0,-1 0 1 0 0,1-1 0 0 0,-1 1 0 0 0,0-1 0 0 0,-1 1-1 0 0,1-1 1 0 0,-1 0 0 0 0,0 0 0 0 0,-1-1 0 0 0,1 1-1 0 0,-1-1 1 0 0,0 0 0 0 0,-1 0 0 0 0,1 0 0 0 0,-1-1-1 0 0,0 0 1 0 0,0 0 0 0 0,0-1 0 0 0,-1 0 0 0 0,1 0 0 0 0,-1 0-1 0 0,0-1 1 0 0,0 1 0 0 0,0-2 0 0 0,0 1 0 0 0,0-1-1 0 0,-3 0 1 0 0,7-1-120 0 0,1 0-1 0 0,-1 0 1 0 0,0 0-1 0 0,1 0 1 0 0,-1 0-1 0 0,0-1 1 0 0,1 0-1 0 0,-1 1 1 0 0,1-1-1 0 0,-1 0 1 0 0,1 0-1 0 0,-1 0 1 0 0,1-1-1 0 0,0 1 1 0 0,-1 0-1 0 0,1-1 0 0 0,0 0 1 0 0,0 1-1 0 0,0-1 1 0 0,0 0-1 0 0,1 0 1 0 0,-1 0-1 0 0,0 0 1 0 0,1 0-1 0 0,-1-1 1 0 0,1 1-1 0 0,0 0 1 0 0,0-1-1 0 0,0 1 1 0 0,0-1-1 0 0,0 1 1 0 0,0-1-1 0 0,1 0 1 0 0,-1-1 120 0 0,-3-23-1378 0 0</inkml:trace>
  <inkml:trace contextRef="#ctx0" brushRef="#br0" timeOffset="298.595">732 326 1452 0 0,'-25'21'4671'0'0,"10"40"-3990"0"0,14-54-349 0 0,-8 87 426 0 0,4 0 1 0 0,4 1-1 0 0,4-1 1 0 0,5 0-1 0 0,6 21-758 0 0,-6-42 13 0 0,-2 24-1107 0 0,-5-96 958 0 0,-1 0 1 0 0,0 1-1 0 0,0-1 0 0 0,0 1 1 0 0,0-1-1 0 0,0 1 0 0 0,0-1 0 0 0,0 1 1 0 0,0-1-1 0 0,0 0 0 0 0,0 1 1 0 0,-1-1-1 0 0,1 1 0 0 0,-1-1 1 0 0,1 0-1 0 0,-1 1 0 0 0,0-1 1 0 0,1 0-1 0 0,-1 0 0 0 0,0 1 1 0 0,0-1-1 0 0,0 0 0 0 0,0 0 1 0 0,0 0-1 0 0,0 0 0 0 0,0 0 1 0 0,0 0-1 0 0,0 0 0 0 0,-1-1 1 0 0,1 1-1 0 0,0 0 0 0 0,0-1 0 0 0,-1 1 1 0 0,1-1-1 0 0,0 1 0 0 0,-1-1 1 0 0,1 1-1 0 0,-1-1 0 0 0,1 0 1 0 0,-1 0-1 0 0,1 0 0 0 0,-1 0 1 0 0,1 0-1 0 0,0 0 0 0 0,-1 0 1 0 0,1 0-1 0 0,-1-1 0 0 0,0 1 136 0 0,-11-9-1270 0 0</inkml:trace>
  <inkml:trace contextRef="#ctx0" brushRef="#br0" timeOffset="589.684">711 401 996 0 0,'6'0'115'0'0,"1"0"0"0"0,-1 0 0 0 0,1 0 0 0 0,-1 1 0 0 0,0 0-1 0 0,1 1 1 0 0,-1 0 0 0 0,0 0 0 0 0,0 0 0 0 0,0 0 0 0 0,0 1 0 0 0,0 0 0 0 0,-1 0 0 0 0,1 1-1 0 0,-1-1 1 0 0,0 1 0 0 0,0 1 0 0 0,0-1 0 0 0,-1 1 0 0 0,1-1 0 0 0,-1 1 0 0 0,0 0 0 0 0,-1 1 0 0 0,1-1-1 0 0,-1 1 1 0 0,0 0 0 0 0,0-1 0 0 0,-1 1 0 0 0,0 0 0 0 0,0 1 0 0 0,0-1 0 0 0,-1 0 0 0 0,1 1-1 0 0,-1 3-114 0 0,-5-3 79 0 0,0 1 0 0 0,0-1 0 0 0,-1 0 0 0 0,0 0 0 0 0,0 0-1 0 0,-1-1 1 0 0,1 0 0 0 0,-1 0 0 0 0,-1 0 0 0 0,1-1-1 0 0,-1 0 1 0 0,0 0 0 0 0,0-1 0 0 0,0 1 0 0 0,-1-2 0 0 0,0 1-1 0 0,0-1 1 0 0,0 0 0 0 0,0-1 0 0 0,0 0 0 0 0,0 0 0 0 0,0 0-1 0 0,-1-1 1 0 0,1-1 0 0 0,-1 0 0 0 0,1 0 0 0 0,-2 0-79 0 0,8 0-133 0 0,0 1 1 0 0,0 0 0 0 0,0-1-1 0 0,0 0 1 0 0,0 1 0 0 0,0-1-1 0 0,0 0 1 0 0,0 0 0 0 0,0 0 0 0 0,0-1-1 0 0,0 1 1 0 0,-1 0 0 0 0,1-1-1 0 0,0 1 1 0 0,0-1 0 0 0,0 0-1 0 0,0 0 1 0 0,1 0 0 0 0,-1 0-1 0 0,0 0 1 0 0,0 0 0 0 0,0 0 0 0 0,1-1-1 0 0,-1 1 1 0 0,1 0 0 0 0,-1-1-1 0 0,1 1 1 0 0,0-1 0 0 0,-1 0-1 0 0,1 0 1 0 0,0 1 0 0 0,0-1-1 0 0,0 0 1 0 0,0 0 0 0 0,0 0 0 0 0,0-2 132 0 0,4-2-1392 0 0</inkml:trace>
  <inkml:trace contextRef="#ctx0" brushRef="#br0" timeOffset="1007.26">1077 537 1588 0 0,'121'-46'3643'0'0,"76"-44"-2831"0"0,-197 90-801 0 0,-1 0 0 0 0,0 1-1 0 0,0-1 1 0 0,1 0 0 0 0,-1 0 0 0 0,0 1-1 0 0,0-1 1 0 0,0 0 0 0 0,0 0 0 0 0,1 0-1 0 0,-1 0 1 0 0,0 0 0 0 0,0 0 0 0 0,0 0-1 0 0,1-1 1 0 0,-1 1 0 0 0,0 0 0 0 0,0 0-1 0 0,0-1 1 0 0,1 1 0 0 0,-1 0 0 0 0,0-1-1 0 0,0 1 1 0 0,1-1 0 0 0,-1 1 0 0 0,0-1-1 0 0,1 1 1 0 0,-1-1 0 0 0,1 1 0 0 0,-1-1-1 0 0,1 0 1 0 0,-1 1 0 0 0,1-1-1 0 0,-1 0 1 0 0,1 1 0 0 0,-1-1 0 0 0,1 0-1 0 0,0 0 1 0 0,-1 1 0 0 0,1-1 0 0 0,0 0-1 0 0,0 0 1 0 0,0 0 0 0 0,0 1 0 0 0,0-1-1 0 0,0 0 1 0 0,0 0 0 0 0,0 0 0 0 0,0 0-1 0 0,0 1 1 0 0,0-1 0 0 0,0 0 0 0 0,0 0-1 0 0,1 0 1 0 0,-1 1 0 0 0,0-1 0 0 0,1 0-1 0 0,-1 0 1 0 0,1 1 0 0 0,-1-1 0 0 0,0 0-1 0 0,1 1 1 0 0,0-1 0 0 0,-1 0-11 0 0,-90 3 620 0 0,68-1-506 0 0,0 2 0 0 0,-1 0 0 0 0,1 2 0 0 0,0 1 0 0 0,1 0 0 0 0,0 1 0 0 0,0 2 0 0 0,0 0 0 0 0,1 1 0 0 0,0 1 0 0 0,1 1 0 0 0,0 1 0 0 0,-15 14-114 0 0,32-26 10 0 0,0 1 0 0 0,0 0 0 0 0,1 0 1 0 0,-1-1-1 0 0,1 1 0 0 0,-1 0 0 0 0,1 0 1 0 0,0 1-1 0 0,-1-1 0 0 0,1 0 0 0 0,0 0 1 0 0,1 0-1 0 0,-1 1 0 0 0,0-1 0 0 0,1 1 0 0 0,-1-1 1 0 0,1 0-1 0 0,0 1 0 0 0,0-1 0 0 0,0 1 1 0 0,0-1-1 0 0,0 1 0 0 0,0-1 0 0 0,1 0 1 0 0,-1 1-1 0 0,1-1 0 0 0,-1 1 0 0 0,1-1 0 0 0,0 0 1 0 0,0 0-1 0 0,0 1 0 0 0,1-1 0 0 0,-1 0 1 0 0,0 0-1 0 0,1 0 0 0 0,-1 0 0 0 0,1-1 0 0 0,0 1 1 0 0,-1 0-1 0 0,1-1 0 0 0,0 1 0 0 0,0-1 1 0 0,0 1-1 0 0,0-1 0 0 0,1 0 0 0 0,0 0-10 0 0,113 40-524 0 0,134-24-5877 0 0,-214-17 4931 0 0</inkml:trace>
  <inkml:trace contextRef="#ctx0" brushRef="#br0" timeOffset="1410.775">1890 408 1068 0 0,'-12'0'269'0'0,"0"0"-1"0"0,0 1 0 0 0,0 0 1 0 0,0 1-1 0 0,1 0 1 0 0,-1 0-1 0 0,1 2 1 0 0,-1-1-1 0 0,1 2 1 0 0,0-1-1 0 0,0 1 1 0 0,1 1-1 0 0,-1 0 0 0 0,1 1 1 0 0,0 0-1 0 0,1 0 1 0 0,0 1-1 0 0,0 0 1 0 0,1 1-1 0 0,0 0 1 0 0,0 0-1 0 0,1 0 1 0 0,0 1-1 0 0,1 0 0 0 0,0 1 1 0 0,1 0-1 0 0,0 0 1 0 0,0 0-1 0 0,1 0 1 0 0,1 0-1 0 0,-1 5-268 0 0,4-11 22 0 0,1 1-1 0 0,0-1 1 0 0,0 1-1 0 0,0-1 1 0 0,1 0 0 0 0,0 0-1 0 0,0 0 1 0 0,0 0-1 0 0,0 0 1 0 0,1 0-1 0 0,0 0 1 0 0,0-1 0 0 0,0 1-1 0 0,1-1 1 0 0,0 0-1 0 0,-1 0 1 0 0,1 0-1 0 0,1-1 1 0 0,-1 1-1 0 0,0-1 1 0 0,1 0 0 0 0,0 0-1 0 0,-1 0 1 0 0,1-1-1 0 0,0 0 1 0 0,1 0-1 0 0,-1 0 1 0 0,0-1 0 0 0,0 1-1 0 0,1-1 1 0 0,-1-1-1 0 0,1 1 1 0 0,-1-1-1 0 0,4 0-21 0 0,10 2-112 0 0,1 0 0 0 0,-1-2 0 0 0,1-1 0 0 0,0 0 0 0 0,-1-1 0 0 0,1-1 0 0 0,-1-1 0 0 0,0-1 1 0 0,0 0 111 0 0,-7-1-144 0 0,1 0 1 0 0,-1-1 0 0 0,-1-1 0 0 0,1 1 0 0 0,-1-2 0 0 0,-1 1 0 0 0,1-2 0 0 0,-2 1 0 0 0,1-1 0 0 0,-1-1 0 0 0,-1 0 0 0 0,0 0 0 0 0,0 0 0 0 0,-1-1 0 0 0,-1 0-1 0 0,0-1 1 0 0,3-9 143 0 0,12-81 2568 0 0,-21 102-2535 0 0,-1 0 0 0 0,1 0 0 0 0,0 1 0 0 0,-1-1 0 0 0,1 0 0 0 0,0 1 1 0 0,-1-1-1 0 0,1 0 0 0 0,-1 1 0 0 0,1-1 0 0 0,-1 1 0 0 0,1-1 0 0 0,-1 0 0 0 0,1 1 0 0 0,-1-1 0 0 0,0 1 1 0 0,1 0-1 0 0,-1-1 0 0 0,0 1 0 0 0,1 0 0 0 0,-1-1 0 0 0,0 1 0 0 0,0 0 0 0 0,1 0 0 0 0,-1-1 0 0 0,0 1 1 0 0,0 0-1 0 0,1 0 0 0 0,-1 0 0 0 0,0 0 0 0 0,0 0 0 0 0,1 0 0 0 0,-1 0 0 0 0,0 1 0 0 0,0-1 0 0 0,1 0 0 0 0,-1 0 1 0 0,0 0-1 0 0,0 1 0 0 0,1-1 0 0 0,-1 0 0 0 0,0 1 0 0 0,1-1 0 0 0,-1 1 0 0 0,0-1 0 0 0,1 1 0 0 0,-1-1 1 0 0,1 1-1 0 0,-1-1 0 0 0,1 1 0 0 0,-1 0 0 0 0,1-1 0 0 0,-1 1 0 0 0,1-1 0 0 0,0 1 0 0 0,-1 0 0 0 0,1 0 1 0 0,0-1-1 0 0,-1 2-33 0 0,-3 101 332 0 0,30-37-1977 0 0,-12-67-5379 0 0,-14-7 5549 0 0</inkml:trace>
  <inkml:trace contextRef="#ctx0" brushRef="#br0" timeOffset="1567.847">2090 62 2344 0 0,'-1'-12'1380'0'0,"1"3"-256"0"0,0 3-163 0 0,-2-2-113 0 0,4 4-124 0 0,-2-1-96 0 0,-2 2-244 0 0,0-1-144 0 0,2 1-228 0 0,0 0-220 0 0,0 3 16 0 0,0 0-404 0 0,0 0-176 0 0,0 0-432 0 0,-3-5-173 0 0,3 10 53 0 0,2-2-168 0 0</inkml:trace>
  <inkml:trace contextRef="#ctx0" brushRef="#br0" timeOffset="1986.485">2489 95 1492 0 0,'-111'53'4400'0'0,"102"-45"-4199"0"0,0 1-1 0 0,1 0 1 0 0,0 0 0 0 0,0 1-1 0 0,1 0 1 0 0,0 1 0 0 0,0-1-1 0 0,2 1 1 0 0,-1 1 0 0 0,1-1-1 0 0,1 1 1 0 0,0 0 0 0 0,1 0-1 0 0,0 0 1 0 0,0 0 0 0 0,2 0-1 0 0,-1 1 1 0 0,2-1 0 0 0,0 13-201 0 0,40 238 1754 0 0,-6-156-1246 0 0,-21-72-699 0 0,-2 1 0 0 0,-1 0 0 0 0,-2 1 0 0 0,-1 0 0 0 0,-2 1 1 0 0,-2 1 190 0 0,-3-36-163 0 0,0 0 0 0 0,-1 1 0 0 0,0-1 0 0 0,1 0 0 0 0,-1 0 1 0 0,0 0-1 0 0,0 0 0 0 0,-1 0 0 0 0,1-1 0 0 0,-1 1 0 0 0,1 0 0 0 0,-1 0 1 0 0,0-1-1 0 0,0 1 0 0 0,0-1 0 0 0,0 0 0 0 0,-1 0 0 0 0,1 0 0 0 0,-1 0 1 0 0,1 0-1 0 0,-1 0 0 0 0,0 0 0 0 0,1-1 0 0 0,-1 0 0 0 0,0 1 1 0 0,0-1-1 0 0,0 0 0 0 0,0 0 0 0 0,0-1 0 0 0,0 1 0 0 0,-1-1 0 0 0,1 1 1 0 0,0-1-1 0 0,0 0 0 0 0,0 0 0 0 0,0 0 0 0 0,-1-1 0 0 0,1 1 0 0 0,0-1 1 0 0,0 0-1 0 0,0 0 0 0 0,0 0 0 0 0,0 0 0 0 0,0 0 0 0 0,0 0 0 0 0,1-1 1 0 0,-1 0 162 0 0,-26-11-1144 0 0</inkml:trace>
  <inkml:trace contextRef="#ctx0" brushRef="#br0" timeOffset="2314.037">2121 666 2408 0 0,'41'-34'4731'0'0,"49"1"-4583"0"0,-70 27 280 0 0,264-72 280 0 0,-281 78-650 0 0,0 1 0 0 0,0-1 0 0 0,0 1 1 0 0,0 0-1 0 0,0-1 0 0 0,-1 1 0 0 0,1 1 1 0 0,0-1-1 0 0,0 0 0 0 0,-1 1 0 0 0,1-1 1 0 0,-1 1-1 0 0,1 0 0 0 0,-1-1 0 0 0,0 1 1 0 0,0 1-1 0 0,0-1 0 0 0,0 0 0 0 0,0 0 1 0 0,0 1-1 0 0,-1-1 0 0 0,1 1 0 0 0,-1-1 1 0 0,1 1-1 0 0,-1 0 0 0 0,0 0 0 0 0,0-1 0 0 0,0 1 1 0 0,-1 0-1 0 0,1 0 0 0 0,-1 0 0 0 0,1 0 1 0 0,-1 0-1 0 0,0 0 0 0 0,0 0 0 0 0,-1 1-58 0 0,31 65-3955 0 0,-30-69 2689 0 0,0 0-61 0 0,1-2-160 0 0,5-12-73 0 0</inkml:trace>
  <inkml:trace contextRef="#ctx0" brushRef="#br0" timeOffset="2483.556">2644 246 2052 0 0,'-2'-6'1120'0'0,"2"2"-268"0"0,0-4-240 0 0,-3 5-60 0 0,3 0-296 0 0,0-1-151 0 0,-2 2-9 0 0,4 1-12 0 0,1 1-240 0 0,-3 0-69 0 0,5 0-191 0 0,-2 1-240 0 0,4 2-652 0 0,9 5 24 0 0</inkml:trace>
  <inkml:trace contextRef="#ctx0" brushRef="#br0" timeOffset="3045.271">2778 507 1336 0 0,'69'14'3113'0'0,"148"-52"-903"0"0,-97-25-1339 0 0,-119 62-863 0 0,-1 1-1 0 0,1-1 1 0 0,-1 0 0 0 0,1 1 0 0 0,-1-1-1 0 0,1 0 1 0 0,-1 0 0 0 0,1 0 0 0 0,-1 1-1 0 0,0-1 1 0 0,1 0 0 0 0,-1 0 0 0 0,0 0-1 0 0,0 1 1 0 0,0-1 0 0 0,0 0 0 0 0,0 0-1 0 0,0 0 1 0 0,0 0 0 0 0,0 0 0 0 0,0 0-1 0 0,0 1 1 0 0,0-1 0 0 0,0 0-1 0 0,0 0 1 0 0,-1 0 0 0 0,1 0 0 0 0,0 1-1 0 0,-1-1 1 0 0,1 0 0 0 0,-1 0 0 0 0,1 1-1 0 0,-1-1 1 0 0,1 0 0 0 0,-1 0 0 0 0,1 1-1 0 0,-1-1 1 0 0,0 1 0 0 0,1-1 0 0 0,-1 1-1 0 0,0-1 1 0 0,1 1 0 0 0,-1-1-1 0 0,0 1 1 0 0,0-1 0 0 0,0 1 0 0 0,1 0-1 0 0,-1 0 1 0 0,0-1 0 0 0,0 1 0 0 0,0 0-1 0 0,0 0 1 0 0,0 0 0 0 0,1 0 0 0 0,-1 0-1 0 0,0 0 1 0 0,0 0 0 0 0,0 0 0 0 0,0 0-1 0 0,0 0 1 0 0,1 1 0 0 0,-2-1-8 0 0,-61-5 253 0 0,49 7-211 0 0,0 1 0 0 0,0 0-1 0 0,1 1 1 0 0,-1 1 0 0 0,1 0 0 0 0,0 0 0 0 0,0 1 0 0 0,1 1 0 0 0,0 0 0 0 0,0 1 0 0 0,1 0 0 0 0,0 1-1 0 0,0 1 1 0 0,1-1 0 0 0,0 1 0 0 0,1 1 0 0 0,0 0 0 0 0,0 0 0 0 0,1 1 0 0 0,1 0 0 0 0,0 0 0 0 0,1 1-1 0 0,0 0 1 0 0,1 0 0 0 0,0 0 0 0 0,1 1 0 0 0,1 0 0 0 0,0-1 0 0 0,1 1 0 0 0,0 0 0 0 0,1 0 0 0 0,1 6-42 0 0,-1-15 31 0 0,1 0 0 0 0,1 0 0 0 0,-1 0 1 0 0,1 0-1 0 0,0 0 0 0 0,0-1 0 0 0,0 1 1 0 0,1 0-1 0 0,-1-1 0 0 0,1 1 0 0 0,0-1 1 0 0,1 1-1 0 0,-1-1 0 0 0,1 0 0 0 0,0 0 1 0 0,0 0-1 0 0,0 0 0 0 0,0-1 0 0 0,1 1 0 0 0,-1-1 1 0 0,1 0-1 0 0,0 0 0 0 0,0 0 0 0 0,0 0 1 0 0,0-1-1 0 0,1 0 0 0 0,-1 0 0 0 0,1 0 1 0 0,-1 0-1 0 0,1-1 0 0 0,0 1 0 0 0,0-1 1 0 0,-1-1-1 0 0,1 1 0 0 0,0-1 0 0 0,1 1-31 0 0,7-1 42 0 0,0 1 0 0 0,0-1-1 0 0,0-1 1 0 0,-1-1 0 0 0,1 0-1 0 0,0 0 1 0 0,0-1 0 0 0,-1-1-1 0 0,0 0 1 0 0,1-1-1 0 0,-2 0 1 0 0,1-1 0 0 0,4-2-42 0 0,278-262-878 0 0,-291 268 864 0 0,1-1 1 0 0,-1 1-1 0 0,1 0 1 0 0,0 0 0 0 0,-1 1-1 0 0,1-1 1 0 0,0 1 0 0 0,0 0-1 0 0,0 0 1 0 0,0 0-1 0 0,0 0 1 0 0,0 1 0 0 0,0-1-1 0 0,1 1 1 0 0,-1 0-1 0 0,0 1 1 0 0,0-1 0 0 0,0 1-1 0 0,0 0 1 0 0,0-1 0 0 0,0 2-1 0 0,0-1 1 0 0,0 0-1 0 0,0 1 1 0 0,-1 0 0 0 0,1 0-1 0 0,0 0 1 0 0,-1 0-1 0 0,0 1 1 0 0,1-1 0 0 0,-1 1-1 0 0,0 0 1 0 0,0 0 0 0 0,-1 0-1 0 0,1 0 1 0 0,-1 1-1 0 0,1-1 1 0 0,-1 1 0 0 0,0-1-1 0 0,0 1 1 0 0,-1 0-1 0 0,1-1 1 0 0,-1 1 0 0 0,0 0-1 0 0,0 0 1 0 0,0 0 0 0 0,0 1-1 0 0,-1-1 1 0 0,1 0-1 0 0,-1 0 1 0 0,0 0 0 0 0,-1 0-1 0 0,1 2 14 0 0,-1 7-29 0 0,-1 1-1 0 0,0-1 1 0 0,0 1-1 0 0,-1-1 1 0 0,-1 0 0 0 0,-1 0-1 0 0,0 0 1 0 0,0-1-1 0 0,-1 1 1 0 0,-1-1-1 0 0,0-1 1 0 0,0 1-1 0 0,-1-1 1 0 0,-1 0 0 0 0,0-1-1 0 0,0 0 1 0 0,-1-1-1 0 0,-3 3 30 0 0,3-4-504 0 0,-1 0-1 0 0,0 0 0 0 0,0-1 1 0 0,0 0-1 0 0,-1-1 1 0 0,0 0-1 0 0,0-1 0 0 0,0 0 1 0 0,-1-1-1 0 0,0-1 1 0 0,0 0-1 0 0,0 0 505 0 0,-6-1-1425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0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415 371 1008 0 0,'-1'0'77'0'0,"0"0"0"0"0,0 0 0 0 0,0 0 0 0 0,-1 0 0 0 0,1 0-1 0 0,0-1 1 0 0,0 1 0 0 0,0 0 0 0 0,0-1 0 0 0,-1 1 0 0 0,1-1 0 0 0,0 1 0 0 0,0-1 0 0 0,0 1-1 0 0,0-1 1 0 0,0 0 0 0 0,0 1 0 0 0,0-1 0 0 0,0 0 0 0 0,1 0 0 0 0,-1 0 0 0 0,0 0 0 0 0,0 0 0 0 0,1 0-1 0 0,-1 0 1 0 0,0 0 0 0 0,1 0 0 0 0,-1 0 0 0 0,1 0 0 0 0,-1 0 0 0 0,1 0 0 0 0,0-1 0 0 0,0 1-1 0 0,-1 0 1 0 0,1 0 0 0 0,0 0 0 0 0,0-1 0 0 0,0 1 0 0 0,0 0 0 0 0,0 0 0 0 0,0 0 0 0 0,1-1-1 0 0,-1 1 1 0 0,0 0 0 0 0,1 0 0 0 0,-1 0 0 0 0,1 0 0 0 0,-1-1 0 0 0,1 1 0 0 0,-1 0 0 0 0,1 0 0 0 0,0 0-1 0 0,-1 0 1 0 0,1 1 0 0 0,0-1 0 0 0,0 0 0 0 0,0 0 0 0 0,0 0 0 0 0,0 0 0 0 0,0 1 0 0 0,0-1-1 0 0,0 1 1 0 0,0-1 0 0 0,1 0-77 0 0,-22 1 101 0 0,1 1 1 0 0,0 0-1 0 0,0 2 0 0 0,0 0 0 0 0,0 1 1 0 0,0 1-1 0 0,1 0 0 0 0,0 2 0 0 0,0 0 0 0 0,0 1 1 0 0,1 1-1 0 0,1 0 0 0 0,-1 1 0 0 0,1 1 0 0 0,1 1 1 0 0,0 0-1 0 0,1 1 0 0 0,0 0 0 0 0,1 1 1 0 0,0 1-1 0 0,-5 9-101 0 0,15-20 11 0 0,0 0-1 0 0,0 0 1 0 0,0 0 0 0 0,1 0 0 0 0,0 0 0 0 0,0 1 0 0 0,0-1-1 0 0,0 1 1 0 0,0-1 0 0 0,1 1 0 0 0,0 0 0 0 0,0 0 0 0 0,1 0-1 0 0,-1-1 1 0 0,1 1 0 0 0,0 0 0 0 0,0 0 0 0 0,0 0 0 0 0,1 0 0 0 0,0 0-1 0 0,0-1 1 0 0,0 1 0 0 0,1 0 0 0 0,-1-1 0 0 0,1 1 0 0 0,0-1-1 0 0,0 1 1 0 0,1-1 0 0 0,-1 0 0 0 0,1 0 0 0 0,0 0 0 0 0,0 0-1 0 0,0 0 1 0 0,1-1 0 0 0,-1 0 0 0 0,1 1 0 0 0,0-1 0 0 0,0-1-1 0 0,0 1 1 0 0,0-1 0 0 0,1 1 0 0 0,-1-1 0 0 0,2 0-11 0 0,23 4-499 0 0,0-1 0 0 0,0-1 0 0 0,1-2 0 0 0,-1-1 0 0 0,1-2 0 0 0,0 0 0 0 0,-1-2 0 0 0,0-1 0 0 0,0-2 0 0 0,13-4 499 0 0,-22 6-434 0 0,27-4-907 0 0</inkml:trace>
  <inkml:trace contextRef="#ctx0" brushRef="#br0" timeOffset="939.633">808 455 848 0 0,'-12'-4'171'0'0,"1"1"-1"0"0,-1 0 1 0 0,0 1 0 0 0,1 0-1 0 0,-1 1 1 0 0,0 1 0 0 0,0 0 0 0 0,0 0-1 0 0,0 1 1 0 0,0 1 0 0 0,0 0-1 0 0,1 0 1 0 0,-1 1 0 0 0,1 1-1 0 0,0 0 1 0 0,0 0 0 0 0,0 1-1 0 0,0 0 1 0 0,1 1 0 0 0,0 1-1 0 0,0-1 1 0 0,0 2 0 0 0,1-1-1 0 0,-2 4-170 0 0,2-5 96 0 0,1 0 1 0 0,0 1-1 0 0,0 1 0 0 0,1-1 0 0 0,0 1 0 0 0,1 0 0 0 0,-1 1 0 0 0,1 0 0 0 0,1 0 0 0 0,0 0 0 0 0,0 0 0 0 0,1 1 0 0 0,0 0 0 0 0,1 0 0 0 0,0 0 0 0 0,0 0 0 0 0,1 1 0 0 0,0-1 0 0 0,1 3-96 0 0,1-10 25 0 0,1 0 0 0 0,-1 0-1 0 0,1 0 1 0 0,-1 0-1 0 0,1-1 1 0 0,0 1 0 0 0,0 0-1 0 0,1 0 1 0 0,-1-1-1 0 0,0 1 1 0 0,1 0 0 0 0,0-1-1 0 0,-1 0 1 0 0,1 1 0 0 0,0-1-1 0 0,0 0 1 0 0,0 0-1 0 0,1 0 1 0 0,-1 0 0 0 0,0 0-1 0 0,1-1 1 0 0,0 1 0 0 0,-1-1-1 0 0,1 1 1 0 0,0-1-1 0 0,-1 0 1 0 0,1 0 0 0 0,0 0-1 0 0,0-1 1 0 0,0 1 0 0 0,0-1-1 0 0,0 1 1 0 0,0-1-1 0 0,0 0 1 0 0,0 0 0 0 0,0 0-1 0 0,0-1 1 0 0,1 1-25 0 0,114-21 204 0 0,-103 16-198 0 0,-1 0-1 0 0,0-2 1 0 0,-1 1-1 0 0,1-2 1 0 0,-1 0-1 0 0,-1 0 1 0 0,0-1-1 0 0,0-1 0 0 0,0 0 1 0 0,-2-1-1 0 0,1 0 1 0 0,-1 0-1 0 0,-1-1 1 0 0,0-1-1 0 0,-1 1 1 0 0,0-2-1 0 0,4-8-5 0 0,5-14-340 0 0,-16 36 189 0 0,-1 0 1 0 0,0 0 48 0 0,23 22-83 0 0,39 119 195 0 0,-62-142 13 0 0,0 0 0 0 0,0 1 0 0 0,0-1 0 0 0,1 0 0 0 0,-1 0 0 0 0,0 1 0 0 0,1-1 1 0 0,-1 0-1 0 0,0 1 0 0 0,1-1 0 0 0,-1 0 0 0 0,1 1 0 0 0,-1-1 0 0 0,1 1 0 0 0,-1-1 0 0 0,1 1 0 0 0,0-1 0 0 0,-1 1 0 0 0,1-1 0 0 0,0 1 1 0 0,-1-1-1 0 0,1 1 0 0 0,0 0 0 0 0,0-1 0 0 0,-1 1 0 0 0,1 0 0 0 0,0 0 0 0 0,0 0 0 0 0,0 0 0 0 0,-1-1 0 0 0,1 1 0 0 0,0 0 0 0 0,0 0 0 0 0,-1 1 1 0 0,1-1-1 0 0,0 0 0 0 0,0 0 0 0 0,0 0 0 0 0,-1 0 0 0 0,1 1 0 0 0,0-1 0 0 0,0 0 0 0 0,-1 1 0 0 0,1-1 0 0 0,0 0 0 0 0,-1 1 0 0 0,1-1 1 0 0,0 1-1 0 0,-1-1 0 0 0,1 1 0 0 0,-1 0 0 0 0,1 0-23 0 0,5-15-117 0 0,109-186-219 0 0,-114 199 323 0 0,0 0 0 0 0,0 0 0 0 0,0 0 1 0 0,1 0-1 0 0,-1 0 0 0 0,0 0 0 0 0,1 0 0 0 0,-1 0 1 0 0,0 0-1 0 0,1 1 0 0 0,-1-1 0 0 0,1 1 0 0 0,-1-1 1 0 0,1 1-1 0 0,-1-1 0 0 0,1 1 0 0 0,-1 0 0 0 0,1 0 1 0 0,-1 0-1 0 0,1-1 0 0 0,0 2 0 0 0,-1-1 0 0 0,1 0 1 0 0,-1 0-1 0 0,1 0 0 0 0,-1 1 0 0 0,1-1 0 0 0,-1 1 1 0 0,1-1-1 0 0,-1 1 0 0 0,1 0 0 0 0,-1 0 0 0 0,0-1 1 0 0,1 1-1 0 0,-1 0 0 0 0,0 0 0 0 0,0 0 1 0 0,1 0-1 0 0,-1 1 0 0 0,0-1 0 0 0,0 0 0 0 0,0 0 1 0 0,-1 1-1 0 0,1-1 0 0 0,0 0 0 0 0,0 1 0 0 0,-1-1 1 0 0,1 1-1 0 0,-1-1 0 0 0,1 1 0 0 0,-1-1 0 0 0,0 1 1 0 0,1-1-1 0 0,-1 1 0 0 0,0 0 0 0 0,0-1 0 0 0,0 1 1 0 0,0-1-1 0 0,-1 1 0 0 0,1-1 0 0 0,0 1 0 0 0,-1 0 1 0 0,1 0 12 0 0,54 216-128 0 0,-30-320 874 0 0,39-69-684 0 0,-63 170-68 0 0,0 0 0 0 0,1 0-1 0 0,-1 0 1 0 0,0 1-1 0 0,0-1 1 0 0,1 0-1 0 0,-1 0 1 0 0,0 1 0 0 0,1-1-1 0 0,-1 0 1 0 0,1 1-1 0 0,-1-1 1 0 0,1 0-1 0 0,-1 1 1 0 0,1-1 0 0 0,0 1-1 0 0,-1-1 1 0 0,1 1-1 0 0,0-1 1 0 0,-1 1 0 0 0,1-1-1 0 0,0 1 1 0 0,-1 0-1 0 0,1-1 1 0 0,0 1-1 0 0,0 0 1 0 0,0 0 0 0 0,-1-1-1 0 0,1 1 1 0 0,0 0-1 0 0,0 0 1 0 0,0 0 0 0 0,-1 0-1 0 0,1 0 1 0 0,0 0-1 0 0,0 0 1 0 0,0 1-1 0 0,-1-1 1 0 0,1 0 0 0 0,0 0-1 0 0,0 1 1 0 0,0-1-1 0 0,-1 0 1 0 0,1 1-1 0 0,0-1 1 0 0,-1 0 0 0 0,1 1-1 0 0,0-1 1 0 0,-1 1-1 0 0,1 0 1 0 0,-1-1 0 0 0,1 1-1 0 0,-1-1 1 0 0,1 1-1 0 0,-1 0 1 0 0,1-1-1 0 0,-1 1 1 0 0,1 0 0 0 0,-1 0-1 0 0,0-1 1 0 0,1 1-1 0 0,-1 0 1 0 0,0 0 0 0 0,0 0-1 0 0,0 0 7 0 0,32 71-164 0 0,-22-44 63 0 0,-7-17 34 0 0,1 0 0 0 0,0 0 0 0 0,1-1 0 0 0,0 1 0 0 0,0-1 0 0 0,1 0 0 0 0,0-1 0 0 0,1 1 0 0 0,0-1 0 0 0,1 0 0 0 0,0-1 0 0 0,0 0 0 0 0,1 0 0 0 0,0-1 0 0 0,0 0 0 0 0,1 0 0 0 0,0-1 0 0 0,0-1 0 0 0,0 1 0 0 0,1-2 0 0 0,-1 1 0 0 0,1-1-1 0 0,1-1 1 0 0,-1 0 0 0 0,0-1 0 0 0,3 0 67 0 0,34-14-1380 0 0,-27-1 328 0 0</inkml:trace>
  <inkml:trace contextRef="#ctx0" brushRef="#br0" timeOffset="1224.538">1832 459 2240 0 0,'1'-1'107'0'0,"0"0"0"0"0,0 0 0 0 0,0 0 0 0 0,0 0 0 0 0,-1 0-1 0 0,1-1 1 0 0,0 1 0 0 0,0 0 0 0 0,-1-1 0 0 0,1 1 0 0 0,-1 0 0 0 0,1-1-1 0 0,-1 1 1 0 0,0-1 0 0 0,1 1 0 0 0,-1-1 0 0 0,0 1 0 0 0,0-1 0 0 0,0 1 0 0 0,0-1-1 0 0,0 1 1 0 0,-1-1 0 0 0,1 1 0 0 0,0 0 0 0 0,-1-1 0 0 0,1 1 0 0 0,-1-1-1 0 0,1 1 1 0 0,-1 0 0 0 0,1-1 0 0 0,-1 1 0 0 0,0 0 0 0 0,0 0 0 0 0,0-1-1 0 0,0 1 1 0 0,0 0 0 0 0,0 0 0 0 0,0 0 0 0 0,0 0 0 0 0,0 0 0 0 0,-1 1 0 0 0,1-1-1 0 0,0 0 1 0 0,0 0 0 0 0,-1 1 0 0 0,1-1 0 0 0,-1 1 0 0 0,1-1 0 0 0,0 1-1 0 0,-1 0 1 0 0,1-1 0 0 0,-1 1 0 0 0,1 0 0 0 0,-1 0 0 0 0,1 0 0 0 0,-1 0 0 0 0,1 0-1 0 0,-1 0 1 0 0,1 1 0 0 0,-1-1 0 0 0,1 0 0 0 0,0 1 0 0 0,-1-1 0 0 0,1 1-1 0 0,0 0 1 0 0,-1-1 0 0 0,0 2-107 0 0,-8 12 94 0 0,1 0 1 0 0,1 1-1 0 0,1 1 0 0 0,0-1 0 0 0,0 1 0 0 0,2 0 1 0 0,0 1-1 0 0,1-1 0 0 0,0 1 0 0 0,2 0 1 0 0,0 0-1 0 0,0 0 0 0 0,2 0 0 0 0,0 0 0 0 0,1 0 1 0 0,1 1-95 0 0,51 277 603 0 0,-39-237-494 0 0,31 147-1283 0 0,-45-203 1064 0 0,-1-1 0 0 0,1 0-1 0 0,0 1 1 0 0,-1-1 0 0 0,1 0 0 0 0,-1 0 0 0 0,1 0 0 0 0,-1 1 0 0 0,1-1 0 0 0,-1 0 0 0 0,0 0 0 0 0,0 0 0 0 0,1 0 0 0 0,-1 0 0 0 0,0 0 0 0 0,0 0 0 0 0,0 0 0 0 0,0 0 0 0 0,0-1 0 0 0,0 1 0 0 0,0 0 0 0 0,-1-1-1 0 0,1 1 1 0 0,0-1 0 0 0,0 1 0 0 0,0-1 0 0 0,-1 1 0 0 0,1-1 0 0 0,0 0 0 0 0,-1 0 0 0 0,1 0 0 0 0,0 1 0 0 0,-1-1 0 0 0,1 0 0 0 0,0-1 0 0 0,0 1 0 0 0,-1 0 0 0 0,1 0 0 0 0,0-1 0 0 0,-1 1 0 0 0,1 0 0 0 0,0-1-1 0 0,0 1 1 0 0,0-1 0 0 0,-1 0 0 0 0,1 1 0 0 0,0-1 0 0 0,0 0 0 0 0,0 0 0 0 0,0 0 0 0 0,0 1 0 0 0,0-1 0 0 0,1 0 0 0 0,-1 0 0 0 0,0 0 0 0 0,0-1 0 0 0,1 1 0 0 0,-1 0 0 0 0,0 0 0 0 0,1 0 0 0 0,-1 0 0 0 0,1-1-1 0 0,0 1 1 0 0,-1 0 0 0 0,1-1 0 0 0,0 1 0 0 0,0-1 110 0 0,-17-22-1264 0 0</inkml:trace>
  <inkml:trace contextRef="#ctx0" brushRef="#br0" timeOffset="1488.951">1841 539 1216 0 0,'4'-4'104'0'0,"1"1"0"0"0,-1 0-1 0 0,1 0 1 0 0,-1 1 0 0 0,1-1 0 0 0,0 1-1 0 0,0 0 1 0 0,0 1 0 0 0,0-1-1 0 0,1 1 1 0 0,-1 0 0 0 0,0 0 0 0 0,1 0-1 0 0,-1 1 1 0 0,0 0 0 0 0,1 0 0 0 0,-1 0-1 0 0,0 1 1 0 0,1 0 0 0 0,-1 0 0 0 0,0 0-1 0 0,0 0 1 0 0,0 1 0 0 0,0 0-1 0 0,0 0 1 0 0,0 1 0 0 0,0-1 0 0 0,0 1-1 0 0,-1 0 1 0 0,0 0 0 0 0,1 0 0 0 0,-1 1-1 0 0,-1 0 1 0 0,1-1 0 0 0,0 1 0 0 0,-1 1-1 0 0,0-1 1 0 0,0 0 0 0 0,0 1-1 0 0,0 0 1 0 0,-1 0 0 0 0,0-1 0 0 0,0 1-1 0 0,0 1 1 0 0,0-1 0 0 0,-1 1-104 0 0,-1-1 64 0 0,1 0 1 0 0,-1 0-1 0 0,-1 1 0 0 0,1-1 1 0 0,-1 0-1 0 0,0 0 0 0 0,0 0 1 0 0,0 0-1 0 0,-1 0 1 0 0,0 0-1 0 0,0 0 0 0 0,0 0 1 0 0,0 0-1 0 0,-1-1 0 0 0,0 1 1 0 0,0-1-1 0 0,0 0 0 0 0,0 0 1 0 0,-1 0-1 0 0,0 0 1 0 0,0-1-1 0 0,0 0 0 0 0,0 1 1 0 0,0-1-1 0 0,0 0 0 0 0,-1-1 1 0 0,0 1-1 0 0,1-1 0 0 0,-1 0 1 0 0,0 0-1 0 0,-4 0-64 0 0,-164 29-253 0 0,169-32 104 0 0,0 1-1 0 0,0-1 1 0 0,1 0 0 0 0,-1 0-1 0 0,0 0 1 0 0,1-1 0 0 0,-1 1-1 0 0,1-1 1 0 0,-1 0 0 0 0,1 0-1 0 0,0 0 1 0 0,-1 0 0 0 0,1-1 0 0 0,0 1-1 0 0,1-1 1 0 0,-1 0 0 0 0,0 0-1 0 0,1 0 1 0 0,0 0 0 0 0,-1 0-1 0 0,1-1 1 0 0,0 1 0 0 0,1 0-1 0 0,-1-1 1 0 0,1 0 0 0 0,-1 1-1 0 0,1-1 1 0 0,0 0 0 0 0,0-1 149 0 0,-4-18-1160 0 0</inkml:trace>
  <inkml:trace contextRef="#ctx0" brushRef="#br0" timeOffset="2220.623">2100 150 2104 0 0,'-1'-16'3839'0'0,"-1"30"-2469"0"0,-4 45-1498 0 0,5-47 548 0 0,-3 22-211 0 0,1 0-1 0 0,1 0 1 0 0,2 0-1 0 0,2 0 0 0 0,1 0 1 0 0,1-1-1 0 0,2 1 1 0 0,2-1-1 0 0,0 0 0 0 0,3-1 1 0 0,0 0-1 0 0,16 29-208 0 0,-24-55 17 0 0,1 0-1 0 0,-1 0 0 0 0,1-1 0 0 0,1 1 1 0 0,-1-1-1 0 0,1 0 0 0 0,-1 0 0 0 0,2 0 1 0 0,-1-1-1 0 0,0 0 0 0 0,1 0 0 0 0,0 0 1 0 0,0-1-1 0 0,0 0 0 0 0,0 0 0 0 0,0 0 1 0 0,1-1-1 0 0,-1 0 0 0 0,1 0 0 0 0,-1 0 1 0 0,1-1-1 0 0,0 0 0 0 0,0-1 0 0 0,0 1 1 0 0,-1-1-1 0 0,1-1 0 0 0,0 1 0 0 0,0-1 1 0 0,0 0-1 0 0,-1-1 0 0 0,1 0 0 0 0,-1 0 1 0 0,1 0-1 0 0,2-2-16 0 0,1-1-65 0 0,0 0 0 0 0,-1-1-1 0 0,0 0 1 0 0,-1-1 0 0 0,1 1 0 0 0,-1-2-1 0 0,0 1 1 0 0,-1-1 0 0 0,0 0 0 0 0,0-1-1 0 0,-1 0 1 0 0,0 0 0 0 0,0 0 0 0 0,-1-1-1 0 0,0 1 1 0 0,-1-1 0 0 0,0 0 0 0 0,-1-1 0 0 0,0 1-1 0 0,0-1 1 0 0,-1 1 0 0 0,-1-1 0 0 0,0 0-1 0 0,0 0 1 0 0,-1-1 65 0 0,0 8-12 0 0,0 1 0 0 0,0 0-1 0 0,0-1 1 0 0,0 1 0 0 0,-1 0-1 0 0,0-1 1 0 0,0 1 0 0 0,0 0-1 0 0,0 0 1 0 0,0 0 0 0 0,0 0-1 0 0,-1 0 1 0 0,1 0 0 0 0,-1 0-1 0 0,0 0 1 0 0,0 0 0 0 0,0 1-1 0 0,0-1 1 0 0,-1 1 0 0 0,1 0-1 0 0,-1-1 1 0 0,1 1 0 0 0,-1 0-1 0 0,0 0 1 0 0,0 1 0 0 0,0-1-1 0 0,0 1 1 0 0,0-1 0 0 0,0 1-1 0 0,0 0 1 0 0,-1 0 0 0 0,1 0-1 0 0,0 1 1 0 0,0-1 0 0 0,-1 1-1 0 0,1 0 1 0 0,-1 0 0 0 0,1 0 12 0 0,-6 0 2 0 0,0 0 0 0 0,0 1 0 0 0,0 0 1 0 0,1 0-1 0 0,-1 1 0 0 0,0 0 1 0 0,1 1-1 0 0,-1 0 0 0 0,1 0 0 0 0,0 1 1 0 0,0 0-1 0 0,0 0 0 0 0,1 1 0 0 0,-2 1-2 0 0,0 3 31 0 0,1-1-1 0 0,0 1 1 0 0,0 0 0 0 0,1 1-1 0 0,0 0 1 0 0,0 0-1 0 0,1 1 1 0 0,1 0-1 0 0,0 0 1 0 0,0 0-1 0 0,1 0 1 0 0,1 1-1 0 0,0 0 1 0 0,0-1-1 0 0,1 1 1 0 0,1 0-1 0 0,0 0 1 0 0,0 6-31 0 0,1-15 3 0 0,0 1 1 0 0,1-1-1 0 0,-1 1 1 0 0,1 0-1 0 0,0-1 1 0 0,0 0-1 0 0,0 1 1 0 0,0-1-1 0 0,0 0 1 0 0,1 1-1 0 0,0-1 1 0 0,-1 0 0 0 0,1 0-1 0 0,1 0 1 0 0,-1 0-1 0 0,0-1 1 0 0,0 1-1 0 0,1-1 1 0 0,0 1-1 0 0,-1-1 1 0 0,1 0-1 0 0,0 0 1 0 0,0 0-1 0 0,0 0 1 0 0,0-1-1 0 0,1 1 1 0 0,-1-1-1 0 0,0 0 1 0 0,1 0-1 0 0,-1 0 1 0 0,1 0-1 0 0,-1 0 1 0 0,1-1-1 0 0,-1 0 1 0 0,1 0-1 0 0,-1 0 1 0 0,1 0-1 0 0,3-1-3 0 0,136-21-521 0 0,-126 16 352 0 0,0-1 1 0 0,-1 0-1 0 0,0-2 1 0 0,0 1-1 0 0,-1-2 1 0 0,0 0 0 0 0,0-1-1 0 0,-1-1 1 0 0,-1 0-1 0 0,0 0 1 0 0,0-1-1 0 0,-2-1 1 0 0,1 0-1 0 0,-2-1 1 0 0,0 0-1 0 0,-1-1 1 0 0,0 0-1 0 0,-1 0 1 0 0,2-10 168 0 0,10-26 497 0 0,-3 0 0 0 0,-2-1-1 0 0,-3 0 1 0 0,-2-1 0 0 0,3-48-497 0 0,-13 5 5600 0 0,-3 125-5476 0 0,1 1 0 0 0,1 0 0 0 0,2-1 0 0 0,0 1-1 0 0,2-1 1 0 0,2 0 0 0 0,1 7-124 0 0,44 260-2945 0 0,-49-293 2643 0 0,0 1 0 0 0,0 0 0 0 0,0 0 0 0 0,0 0 0 0 0,-1 0 0 0 0,1 0 0 0 0,-1 0 0 0 0,1 0 0 0 0,-1 0 0 0 0,0 0 0 0 0,-1 0 0 0 0,1 0 1 0 0,0 0-1 0 0,-1 0 0 0 0,1 0 0 0 0,-1 0 0 0 0,0 0 0 0 0,0 0 0 0 0,0-1 0 0 0,-1 1 0 0 0,1 0 0 0 0,-1 0 0 0 0,1-1 0 0 0,-1 1 0 0 0,0-1 0 0 0,0 0 0 0 0,0 0 0 0 0,0 1 1 0 0,-1-1-1 0 0,0 0 302 0 0,-4-4-1260 0 0</inkml:trace>
  <inkml:trace contextRef="#ctx0" brushRef="#br0" timeOffset="2483.2">2611 332 2000 0 0,'0'-3'1464'0'0,"0"0"-264"0"0,0-2-155 0 0,1 2-121 0 0,6-1-104 0 0,-4 1-228 0 0,10-9-112 0 0,-2 4-132 0 0,3 1-184 0 0,6-4-172 0 0,4 5-192 0 0,4 0 16 0 0,0-3-564 0 0,0 3-660 0 0,4 0 99 0 0,-3-1 81 0 0,0 1 28 0 0,0 0 24 0 0</inkml:trace>
  <inkml:trace contextRef="#ctx0" brushRef="#br0" timeOffset="2983.091">2966 570 976 0 0,'4'-1'2742'0'0,"20"-5"-2036"0"0,147-27 1020 0 0,-142 31-1665 0 0,0-2 0 0 0,0-1-1 0 0,-1-1 1 0 0,0-1-1 0 0,0-2 1 0 0,-1-1 0 0 0,11-6-61 0 0,-37 16-2 0 0,1 0 0 0 0,0-1 1 0 0,0 0-1 0 0,-1 1 0 0 0,1-1 1 0 0,0 0-1 0 0,-1 0 0 0 0,1 0 1 0 0,0 0-1 0 0,-1 0 0 0 0,0 0 1 0 0,1 0-1 0 0,-1 0 0 0 0,0-1 1 0 0,1 1-1 0 0,-1 0 1 0 0,0-1-1 0 0,0 1 0 0 0,0-1 1 0 0,0 0-1 0 0,0 1 0 0 0,-1-1 1 0 0,1 0-1 0 0,0 1 0 0 0,-1-1 1 0 0,1 0-1 0 0,-1 0 0 0 0,0 0 1 0 0,1 1-1 0 0,-1-1 0 0 0,0 0 1 0 0,0 0-1 0 0,0 0 0 0 0,0 0 1 0 0,-1 1-1 0 0,1-1 1 0 0,-1 0-1 0 0,1 0 0 0 0,-1 0 1 0 0,1 1-1 0 0,-1-1 0 0 0,0 0 1 0 0,0 1-1 0 0,0-1 0 0 0,0 1 1 0 0,0-1-1 0 0,0 1 0 0 0,0-1 1 0 0,0 1-1 0 0,-1 0 0 0 0,1-1 1 0 0,0 1-1 0 0,-1 0 0 0 0,1 0 1 0 0,-1 0-1 0 0,0 0 1 0 0,1 0-1 0 0,-1 1 0 0 0,0-1 1 0 0,1 0-1 0 0,-2 1 2 0 0,-13-8 62 0 0,1 2 1 0 0,-1 0-1 0 0,0 1 0 0 0,0 0 1 0 0,-1 2-1 0 0,1 0 0 0 0,-1 1 0 0 0,0 0 1 0 0,0 1-1 0 0,0 1 0 0 0,1 1 1 0 0,-1 0-1 0 0,0 1 0 0 0,0 1 1 0 0,1 1-1 0 0,0 0 0 0 0,0 1 1 0 0,0 1-1 0 0,-11 5-62 0 0,21-8 35 0 0,0 0 1 0 0,0 0-1 0 0,0 0 1 0 0,1 1-1 0 0,-1-1 0 0 0,1 2 1 0 0,0-1-1 0 0,0 0 1 0 0,0 1-1 0 0,1 0 1 0 0,0 0-1 0 0,0 0 0 0 0,0 1 1 0 0,0-1-1 0 0,1 1 1 0 0,0 0-1 0 0,0 0 0 0 0,0 0 1 0 0,1 1-1 0 0,0-1 1 0 0,0 0-1 0 0,1 1 0 0 0,0 0 1 0 0,0-1-1 0 0,0 1 1 0 0,1-1-1 0 0,0 1 0 0 0,0 0 1 0 0,1-1-1 0 0,0 1 1 0 0,0 0-1 0 0,0-1 1 0 0,1 1-1 0 0,0-1 0 0 0,0 0 1 0 0,1 0-1 0 0,1 2-35 0 0,5 2-37 0 0,0-2 0 0 0,0 1 0 0 0,1-1 0 0 0,0-1 0 0 0,1 1-1 0 0,0-2 1 0 0,0 0 0 0 0,1 0 0 0 0,-1-1 0 0 0,1 0 0 0 0,0-1 0 0 0,0 0 0 0 0,1-1 0 0 0,-1-1-1 0 0,1 0 1 0 0,-1 0 0 0 0,1-2 0 0 0,0 1 0 0 0,0-1 0 0 0,-1-1 0 0 0,1-1 0 0 0,5-1 37 0 0,6 3-237 0 0,-6 0 48 0 0,-1 0 1 0 0,0-1 0 0 0,0-2 0 0 0,0 1-1 0 0,0-2 1 0 0,0 0 0 0 0,-1-1-1 0 0,1-1 1 0 0,-1-1 0 0 0,13-6 188 0 0,56-59-2097 0 0,-62 42 1038 0 0</inkml:trace>
  <inkml:trace contextRef="#ctx0" brushRef="#br0" timeOffset="3630.806">3715 197 1356 0 0,'3'-158'4207'0'0,"-2"157"-4173"0"0,-1 0 1 0 0,0 0-1 0 0,0-1 0 0 0,0 1 0 0 0,0 0 1 0 0,0-1-1 0 0,0 1 0 0 0,0 0 0 0 0,0-1 1 0 0,0 1-1 0 0,0 0 0 0 0,-1-1 0 0 0,1 1 1 0 0,-1 0-1 0 0,1-1 0 0 0,-1 1 0 0 0,1 0 1 0 0,-1 0-1 0 0,0 0 0 0 0,1 0 0 0 0,-1 0 1 0 0,0 0-1 0 0,0 0 0 0 0,0 0 0 0 0,0 0 1 0 0,0 0-1 0 0,0 0 0 0 0,0 0 0 0 0,0 1 1 0 0,0-1-1 0 0,-1 0 0 0 0,1 1 0 0 0,0-1 1 0 0,0 1-1 0 0,-1-1 0 0 0,1 1 0 0 0,0 0 1 0 0,-1-1-1 0 0,1 1 0 0 0,0 0 1 0 0,-1 0-1 0 0,1 0 0 0 0,0 0 0 0 0,-1 0 1 0 0,1 0-1 0 0,0 1 0 0 0,-1-1 0 0 0,1 0 1 0 0,0 1-1 0 0,0-1 0 0 0,-1 1 0 0 0,1-1 1 0 0,0 1-1 0 0,0-1 0 0 0,0 1 0 0 0,0 0 1 0 0,-1 0-1 0 0,1 0 0 0 0,0-1 0 0 0,1 1 1 0 0,-1 0-1 0 0,0 0 0 0 0,0 0 0 0 0,0 1 1 0 0,0-1-1 0 0,1 0 0 0 0,-1 1-34 0 0,-9 18 96 0 0,0 1 0 0 0,2 0-1 0 0,0 1 1 0 0,2 0 0 0 0,0 0-1 0 0,2 1 1 0 0,0-1 0 0 0,1 1 0 0 0,2 0-1 0 0,0 0 1 0 0,2 0 0 0 0,1 10-96 0 0,-2-25 37 0 0,0 9 18 0 0,0 0 0 0 0,2 1 0 0 0,0-1 0 0 0,1 0 0 0 0,0 0 0 0 0,2 0 0 0 0,0 0 0 0 0,1-1 0 0 0,0 1 0 0 0,1-1 0 0 0,1-1 0 0 0,1 0 1 0 0,0 0-1 0 0,1 0 0 0 0,1-1-55 0 0,-7-10-17 0 0,0-1 0 0 0,0 0 0 0 0,0 0 0 0 0,0 0 0 0 0,0 0 0 0 0,1-1 0 0 0,0 0 0 0 0,-1 0 0 0 0,1 0 0 0 0,0-1 0 0 0,0 1 0 0 0,0-1 0 0 0,0 0 0 0 0,0 0 0 0 0,0-1 0 0 0,0 0 0 0 0,0 0 0 0 0,0 0 0 0 0,0 0 0 0 0,0-1 0 0 0,0 0 0 0 0,0 0 0 0 0,0 0 0 0 0,0 0 1 0 0,0-1-1 0 0,-1 0 0 0 0,1 0 0 0 0,0 0 0 0 0,-1-1 0 0 0,2-1 17 0 0,115-102-814 0 0,-66-4 806 0 0,-54 109 78 0 0,-1 1-16 0 0,-27-5 154 0 0,19 9-178 0 0,1 0 0 0 0,-1 0-1 0 0,0 1 1 0 0,1 0 0 0 0,0 1-1 0 0,0-1 1 0 0,1 1 0 0 0,0 1-1 0 0,0-1 1 0 0,0 1 0 0 0,1 0-1 0 0,0 0 1 0 0,0 1 0 0 0,1 0-1 0 0,0-1 1 0 0,0 2 0 0 0,1-1-1 0 0,0 0 1 0 0,0 1 0 0 0,1-1-1 0 0,0 1 1 0 0,0 0 0 0 0,1 2-30 0 0,4-6 3 0 0,-1 0 0 0 0,1-1 1 0 0,1 0-1 0 0,-1 1 0 0 0,1-1 1 0 0,-1 0-1 0 0,1 0 1 0 0,1-1-1 0 0,-1 1 0 0 0,0-1 1 0 0,1 0-1 0 0,-1 0 0 0 0,1-1 1 0 0,0 1-1 0 0,0-1 1 0 0,0 0-1 0 0,0 0 0 0 0,1-1 1 0 0,-1 1-1 0 0,0-1 1 0 0,1-1-1 0 0,-1 1 0 0 0,1-1 1 0 0,-1 1-1 0 0,0-2 0 0 0,1 1 1 0 0,-1-1-1 0 0,1 1 1 0 0,0-2-4 0 0,15 1-13 0 0,0-2 1 0 0,-1-1 0 0 0,1 0 0 0 0,-1-1-1 0 0,-1-1 1 0 0,1-2 0 0 0,-1 1 0 0 0,0-2-1 0 0,0-1 1 0 0,-1 0 0 0 0,-1-1 0 0 0,0-1-1 0 0,0 0 1 0 0,-1-2 0 0 0,-1 0 0 0 0,13-15 12 0 0,-27 28 17 0 0,0 1 0 0 0,0-1 0 0 0,-1 0 0 0 0,1 0 0 0 0,0 1 1 0 0,-1-1-1 0 0,1 0 0 0 0,0 0 0 0 0,-1 0 0 0 0,0 0 0 0 0,1 0 0 0 0,-1 0 1 0 0,1 0-1 0 0,-1 0 0 0 0,0 0 0 0 0,0 0 0 0 0,0 0 0 0 0,1 0 1 0 0,-1 0-1 0 0,0 0 0 0 0,0 0 0 0 0,0 0 0 0 0,-1 0 0 0 0,1 0 1 0 0,0 0-1 0 0,0 0 0 0 0,-1 0 0 0 0,1 0 0 0 0,0 0 0 0 0,-1 0 1 0 0,1 0-1 0 0,-1 0 0 0 0,1 0 0 0 0,-1 0 0 0 0,1 0 0 0 0,-1 0 1 0 0,0 1-1 0 0,0-1 0 0 0,1 0 0 0 0,-1 0 0 0 0,0 1 0 0 0,0-1 0 0 0,0 1 1 0 0,0-1-1 0 0,0 1 0 0 0,1-1 0 0 0,-1 1 0 0 0,0-1 0 0 0,0 1 1 0 0,0 0-1 0 0,0-1 0 0 0,0 1 0 0 0,-1 0 0 0 0,1 0-17 0 0,-12 78 248 0 0,31 151-88 0 0,-10-179-144 0 0,-3 0 0 0 0,-1 0 1 0 0,-3 0-1 0 0,-2 0 0 0 0,-2 0 0 0 0,-3 0 1 0 0,-1 1-17 0 0,6-45-2 0 0,-1 1 0 0 0,1 0 1 0 0,-1-1-1 0 0,-1 1 0 0 0,1-1 1 0 0,-1 0-1 0 0,0 0 0 0 0,0 0 1 0 0,-1 0-1 0 0,0 0 0 0 0,0-1 1 0 0,0 0-1 0 0,-1 0 1 0 0,1 0-1 0 0,-1 0 0 0 0,0 0 1 0 0,-1-1-1 0 0,1 0 0 0 0,-1 0 1 0 0,0-1-1 0 0,0 0 0 0 0,0 0 1 0 0,0 0-1 0 0,0-1 0 0 0,-1 1 1 0 0,0-2-1 0 0,1 1 0 0 0,-1-1 1 0 0,0 0-1 0 0,1 0 0 0 0,-1-1 1 0 0,0 0-1 0 0,0 0 0 0 0,0 0 1 0 0,1-1-1 0 0,-1 0 0 0 0,0 0 1 0 0,1-1-1 0 0,-1 0 1 0 0,1 0-1 0 0,-1-1 0 0 0,1 0 1 0 0,0 0-1 0 0,0 0 0 0 0,0 0 1 0 0,1-1-1 0 0,-1 0 0 0 0,1-1 1 0 0,0 1-1 0 0,-1-2 2 0 0,-2-5-377 0 0,1 0 0 0 0,1 0 0 0 0,0 0 0 0 0,0-1 0 0 0,1 0 0 0 0,1 0 0 0 0,0-1 0 0 0,0 1 0 0 0,1-1 0 0 0,1 0 0 0 0,0 0 0 0 0,1 0 1 0 0,1 0-1 0 0,0 0 0 0 0,0 0 0 0 0,1 0 0 0 0,1 0 0 0 0,1-3 377 0 0,14-56-1317 0 0,-1 19 10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1392 0 0,'21'-6'8308'0'0,"-17"24"-6642"0"0,0 24-1682 0 0,62 94-920 0 0,-68-128-4522 0 0,-24 7 3542 0 0,7-9 700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2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2740 0 0,'9'-9'4710'0'0,"8"-29"-4483"0"0,-14 30 171 0 0,20-48-392 0 0,-3-2 1 0 0,-2 0 0 0 0,-3 0-1 0 0,-2-2 1 0 0,-3 1 0 0 0,-3-2-1 0 0,0-49-6 0 0,-7 105 12 0 0,0 1 0 0 0,0-1 0 0 0,-1 0 0 0 0,1 0 0 0 0,-1 1 0 0 0,0-1-1 0 0,-1 1 1 0 0,1-1 0 0 0,-1 1 0 0 0,0-1 0 0 0,0 1 0 0 0,0 0 0 0 0,-1 0-1 0 0,1 0 1 0 0,-1 0 0 0 0,0 0 0 0 0,0 1 0 0 0,0-1 0 0 0,-4-2-12 0 0,5 7 1 0 0,-1-1 1 0 0,1 1-1 0 0,0-1 1 0 0,-1 1 0 0 0,1 0-1 0 0,0 0 1 0 0,0 0-1 0 0,0 0 1 0 0,0 0-1 0 0,0 1 1 0 0,0-1 0 0 0,0 1-1 0 0,0-1 1 0 0,0 1-1 0 0,1 0 1 0 0,-1 0-1 0 0,1-1 1 0 0,-1 1 0 0 0,1 0-1 0 0,0 0 1 0 0,0 0-1 0 0,0 1 1 0 0,0-1-1 0 0,0 0 1 0 0,0 0-1 0 0,0 1 1 0 0,1-1 0 0 0,-1 2-2 0 0,0-2 10 0 0,-5 19 114 0 0,0-1 0 0 0,1 1 1 0 0,1 1-1 0 0,1-1 0 0 0,1 1 1 0 0,1-1-1 0 0,1 1 1 0 0,1 5-125 0 0,1-1 120 0 0,2-1 0 0 0,0 1 1 0 0,1-1-1 0 0,2 0 0 0 0,1 0 1 0 0,0-1-1 0 0,2 0 0 0 0,1-1 1 0 0,1 0-1 0 0,3 3-120 0 0,-9-16 25 0 0,1 0-1 0 0,0-1 1 0 0,0 0 0 0 0,1 0-1 0 0,0-1 1 0 0,1 0 0 0 0,0-1 0 0 0,0 1-1 0 0,1-2 1 0 0,-1 1 0 0 0,2-1-1 0 0,-1-1 1 0 0,0 0 0 0 0,1 0-1 0 0,0-1 1 0 0,0-1 0 0 0,1 0 0 0 0,-1 0-1 0 0,1-1 1 0 0,-1-1 0 0 0,1 0-1 0 0,11 0-24 0 0,-18-2-2 0 0,-1 1-1 0 0,1-1 1 0 0,0-1 0 0 0,0 1-1 0 0,0-1 1 0 0,-1 0-1 0 0,1 0 1 0 0,-1 0-1 0 0,1 0 1 0 0,-1-1 0 0 0,0 0-1 0 0,0 0 1 0 0,0 0-1 0 0,-1 0 1 0 0,1-1-1 0 0,-1 1 1 0 0,1-1-1 0 0,-1 0 1 0 0,0 0 0 0 0,-1 0-1 0 0,1 0 1 0 0,-1-1-1 0 0,0 1 1 0 0,0-1-1 0 0,0 1 1 0 0,0-1 0 0 0,-1 0-1 0 0,0 0 1 0 0,0 0-1 0 0,0 0 1 0 0,-1 0-1 0 0,1-4 3 0 0,-2 7 8 0 0,0 0 0 0 0,0 0 0 0 0,0 0 0 0 0,0 1 0 0 0,0-1 0 0 0,-1 0 0 0 0,1 0 0 0 0,-1 1 0 0 0,1-1 0 0 0,-1 1 0 0 0,1-1 0 0 0,-1 1 0 0 0,0 0 0 0 0,1 0 0 0 0,-1 0 0 0 0,0 0 0 0 0,0 0 0 0 0,0 0 0 0 0,0 0 0 0 0,0 0 0 0 0,0 1 0 0 0,0-1 0 0 0,0 1 0 0 0,0 0 0 0 0,0 0 0 0 0,-1-1 0 0 0,1 1 0 0 0,0 0 0 0 0,0 1 0 0 0,0-1 0 0 0,0 0 0 0 0,0 1 0 0 0,0-1 0 0 0,0 1 0 0 0,0 0-1 0 0,0-1 1 0 0,0 1 0 0 0,0 0 0 0 0,0 0 0 0 0,0 0 0 0 0,0 1 0 0 0,1-1 0 0 0,-1 0 0 0 0,0 1 0 0 0,1-1 0 0 0,-1 1 0 0 0,1-1 0 0 0,0 1 0 0 0,-1 0 0 0 0,1-1 0 0 0,0 1 0 0 0,0 0 0 0 0,0 0 0 0 0,0 0 0 0 0,1 1-8 0 0,4-4-5010 0 0,16-30 1582 0 0,-16 12 1975 0 0</inkml:trace>
  <inkml:trace contextRef="#ctx0" brushRef="#br0" timeOffset="246.788">375 195 1128 0 0,'-1'-4'1456'0'0,"-3"-1"-284"0"0,1 2-204 0 0,0-1-179 0 0,1-1-185 0 0,-1 2-248 0 0,0-1-132 0 0,0 2-88 0 0,1-4-164 0 0,1 3 0 0 0,1 2-388 0 0,1-5-172 0 0,1 1-317 0 0,3-1-399 0 0,7-6 48 0 0</inkml:trace>
  <inkml:trace contextRef="#ctx0" brushRef="#br0" timeOffset="775.159">642 0 1196 0 0,'3'3'192'0'0,"0"0"-1"0"0,-1 0 1 0 0,1 0 0 0 0,-1 0-1 0 0,0 0 1 0 0,0 1-1 0 0,0-1 1 0 0,-1 1 0 0 0,1-1-1 0 0,-1 1 1 0 0,0 0 0 0 0,0-1-1 0 0,0 1 1 0 0,0 0-1 0 0,0 0 1 0 0,-1 0 0 0 0,0-1-1 0 0,0 1 1 0 0,0 0-1 0 0,0 0 1 0 0,-1 0 0 0 0,0 1-192 0 0,1 1 235 0 0,0 110 1265 0 0,21 184 947 0 0,-21-297-2432 0 0,0 0 1 0 0,1 1-1 0 0,-1-1 0 0 0,1 0 0 0 0,0 1 0 0 0,-1-1 1 0 0,1 0-1 0 0,1 0 0 0 0,-1 0 0 0 0,0 0 0 0 0,1 0 0 0 0,0 0 1 0 0,-1 0-1 0 0,1-1 0 0 0,0 1 0 0 0,0 0 0 0 0,1-1 1 0 0,-1 0-1 0 0,0 1 0 0 0,1-1 0 0 0,0 0 0 0 0,-1 0 1 0 0,1-1-1 0 0,0 1 0 0 0,0 0 0 0 0,0-1 0 0 0,0 0 0 0 0,0 0 1 0 0,0 0-1 0 0,1 0 0 0 0,-1 0 0 0 0,0-1 0 0 0,0 1 1 0 0,1-1-1 0 0,-1 0 0 0 0,0 0 0 0 0,1 0 0 0 0,-1 0 1 0 0,0-1-1 0 0,1 1 0 0 0,1-1-15 0 0,12-7-45 0 0,-1 0 0 0 0,0-1-1 0 0,0 0 1 0 0,-1-1 0 0 0,0-1 0 0 0,-1 0 0 0 0,0-2-1 0 0,-1 1 1 0 0,0-1 0 0 0,-1-1 0 0 0,-1 0-1 0 0,0-1 1 0 0,-1 0 0 0 0,0-1 0 0 0,4-11 45 0 0,-12 16 540 0 0,-16 22-310 0 0,-17 23-57 0 0,29-32-167 0 0,0 0-1 0 0,0 0 1 0 0,0 0 0 0 0,0 0 0 0 0,0 0 0 0 0,1 1 0 0 0,-1-1 0 0 0,1 1 0 0 0,-1-1 0 0 0,1 1 0 0 0,0-1 0 0 0,0 1-1 0 0,1 0 1 0 0,-1 0 0 0 0,0-1 0 0 0,1 1 0 0 0,0 0 0 0 0,-1 0 0 0 0,1 0 0 0 0,0 0 0 0 0,1-1 0 0 0,-1 1 0 0 0,0 0 0 0 0,1 0-1 0 0,0 0 1 0 0,-1-1 0 0 0,1 1 0 0 0,0 0 0 0 0,0-1 0 0 0,1 1 0 0 0,-1-1 0 0 0,0 1 0 0 0,1-1 0 0 0,0 0 0 0 0,0 1-1 0 0,-1-1 1 0 0,1 0 0 0 0,0 0 0 0 0,1 0 0 0 0,-1 0 0 0 0,0-1 0 0 0,0 1 0 0 0,1-1 0 0 0,-1 1 0 0 0,1-1 0 0 0,-1 0 0 0 0,1 0-1 0 0,0 0 1 0 0,0 0 0 0 0,-1 0 0 0 0,1-1 0 0 0,0 1 0 0 0,0-1 0 0 0,0 0 0 0 0,-1 0 0 0 0,1 0 0 0 0,0 0 0 0 0,0 0-1 0 0,0-1 1 0 0,0 1 0 0 0,1-1-6 0 0,10-2 13 0 0,1 0 0 0 0,-1-1 0 0 0,1-1 0 0 0,-1 0 1 0 0,-1-1-1 0 0,1 0 0 0 0,-1-1 0 0 0,0 0 0 0 0,0-1 0 0 0,-1-1 0 0 0,0 0 0 0 0,-1-1 0 0 0,0 0 0 0 0,-1 0 0 0 0,1-1 0 0 0,-2-1 0 0 0,0 1 0 0 0,5-10-13 0 0,-12 11 838 0 0,-10 20-552 0 0,-12 21-171 0 0,9 8 49 0 0,1 1 0 0 0,2 0 0 0 0,1 0-1 0 0,3 0 1 0 0,1 1 0 0 0,2 5-164 0 0,-36 217 385 0 0,35-255-486 0 0,-2 1 0 0 0,1-1 0 0 0,-1 0 0 0 0,-1 0 0 0 0,1 0 0 0 0,-1 0 0 0 0,0-1 0 0 0,-1 0 0 0 0,0 0 0 0 0,0 0 0 0 0,-1-1 0 0 0,0 0 0 0 0,0 0 0 0 0,0-1 0 0 0,0 0 0 0 0,-5 2 101 0 0,2-2-360 0 0,0 0-1 0 0,0-1 1 0 0,0-1-1 0 0,0 0 1 0 0,-1 0-1 0 0,1-1 1 0 0,-1 0-1 0 0,0-1 1 0 0,0 0-1 0 0,0 0 1 0 0,1-2-1 0 0,-1 1 1 0 0,0-1-1 0 0,0-1 1 0 0,0 0-1 0 0,1 0 1 0 0,-1-1-1 0 0,1 0 1 0 0,0-1-1 0 0,-2-1 361 0 0,-37-22-1325 0 0,5-3 32 0 0</inkml:trace>
  <inkml:trace contextRef="#ctx0" brushRef="#br0" timeOffset="1038.074">444 395 3080 0 0,'38'-50'5253'0'0,"72"24"-3895"0"0,-101 25-1147 0 0,247-9-4376 0 0,-192 10 1708 0 0,-31 0 1185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2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2 229 1036 0 0,'50'-31'5332'0'0,"-89"38"-3230"0"0,27 170-1675 0 0,68 320-905 0 0,-85-480-4369 0 0,14-24 3611 0 0</inkml:trace>
  <inkml:trace contextRef="#ctx0" brushRef="#br0" timeOffset="451.321">5 437 2240 0 0,'4'-6'124'0'0,"-1"-1"0"0"0,1 1 0 0 0,0 0 0 0 0,1 0 0 0 0,-1 1-1 0 0,1-1 1 0 0,0 1 0 0 0,0 0 0 0 0,1 0 0 0 0,0 1 0 0 0,-1-1 0 0 0,2 1 0 0 0,-1 1-1 0 0,0-1 1 0 0,1 1 0 0 0,-1 0 0 0 0,1 1 0 0 0,0-1 0 0 0,0 1 0 0 0,0 1 0 0 0,0-1-1 0 0,1 1 1 0 0,-1 0 0 0 0,0 1 0 0 0,0 0 0 0 0,1 0 0 0 0,-1 1 0 0 0,0 0 0 0 0,4 1-124 0 0,-5-2 28 0 0,0 2 0 0 0,0-1 1 0 0,0 1-1 0 0,-1 0 0 0 0,1 0 1 0 0,-1 0-1 0 0,1 1 0 0 0,-1 0 1 0 0,0 0-1 0 0,0 0 0 0 0,0 1 1 0 0,0-1-1 0 0,-1 1 0 0 0,0 0 1 0 0,0 1-1 0 0,0-1 0 0 0,0 1 1 0 0,0 0-1 0 0,-1 0 0 0 0,0 0 1 0 0,0 0-1 0 0,0 0 1 0 0,-1 1-1 0 0,0-1 0 0 0,0 1 1 0 0,0 0-1 0 0,-1 0 0 0 0,0 0 1 0 0,0-1-1 0 0,0 1 0 0 0,-1 2-28 0 0,-4 0-153 0 0,0 1-1 0 0,-1-2 0 0 0,0 1 1 0 0,-1 0-1 0 0,0-1 1 0 0,0 0-1 0 0,0 0 0 0 0,-1-1 1 0 0,0 0-1 0 0,0 0 0 0 0,-1-1 1 0 0,0 0-1 0 0,0 0 0 0 0,0 0 1 0 0,0-1-1 0 0,-1-1 1 0 0,0 1-1 0 0,1-1 0 0 0,-1-1 1 0 0,0 0-1 0 0,-1 0 0 0 0,1 0 1 0 0,0-1-1 0 0,0-1 1 0 0,-1 0-1 0 0,-2 0 154 0 0,-10 0-1245 0 0</inkml:trace>
  <inkml:trace contextRef="#ctx0" brushRef="#br0" timeOffset="931.774">290 311 1268 0 0,'11'3'221'0'0,"0"0"0"0"0,-1 1 0 0 0,1 0 0 0 0,-1 1 1 0 0,0 0-1 0 0,0 1 0 0 0,-1 0 0 0 0,1 0 0 0 0,-1 1 0 0 0,-1 0 0 0 0,1 1 0 0 0,-1 0 0 0 0,-1 0 0 0 0,0 1 0 0 0,6 8-221 0 0,-5-9 188 0 0,-1 0-1 0 0,-1 0 0 0 0,1 1 1 0 0,-1 0-1 0 0,-1 0 1 0 0,0 0-1 0 0,0 1 0 0 0,-1 0 1 0 0,0 0-1 0 0,-1 0 0 0 0,0 0 1 0 0,0 1-1 0 0,-1-1 0 0 0,-1 1 1 0 0,0-1-1 0 0,0 8-187 0 0,-1-14 83 0 0,0-1-1 0 0,-1 1 1 0 0,0-1 0 0 0,0 1-1 0 0,0-1 1 0 0,0 1 0 0 0,-1-1-1 0 0,1 0 1 0 0,-1 0 0 0 0,0 0-1 0 0,1 0 1 0 0,-2 0 0 0 0,1 0-1 0 0,0 0 1 0 0,0 0 0 0 0,-1-1-1 0 0,0 1 1 0 0,1-1 0 0 0,-1 0 0 0 0,0 0-1 0 0,0 0 1 0 0,0 0 0 0 0,-1 0-1 0 0,1-1 1 0 0,0 0 0 0 0,-1 1-1 0 0,1-1 1 0 0,-2 0-83 0 0,2-3 3 0 0,0 0-1 0 0,0 0 1 0 0,1 0 0 0 0,-1 0 0 0 0,1 0-1 0 0,-1-1 1 0 0,1 1 0 0 0,0-1 0 0 0,0 0-1 0 0,0 0 1 0 0,0 0 0 0 0,0 0 0 0 0,1 0-1 0 0,-1 0 1 0 0,1 0 0 0 0,0 0-1 0 0,0-1 1 0 0,0 1 0 0 0,0 0 0 0 0,1-1-1 0 0,-1 1 1 0 0,1-1 0 0 0,0 1 0 0 0,0 0-1 0 0,0-1 1 0 0,0 1 0 0 0,1-1 0 0 0,0-1-3 0 0,4-12-302 0 0,0 1 1 0 0,1 0-1 0 0,1-1 1 0 0,0 2 0 0 0,1-1-1 0 0,1 1 1 0 0,1 1-1 0 0,0-1 1 0 0,1 2-1 0 0,0-1 1 0 0,1 2 0 0 0,0-1-1 0 0,12-8 302 0 0,24-17-2601 0 0,-23 25 1347 0 0</inkml:trace>
  <inkml:trace contextRef="#ctx0" brushRef="#br0" timeOffset="1411.723">874 370 1416 0 0,'-17'8'332'0'0,"-1"1"0"0"0,1 0-1 0 0,1 2 1 0 0,0 0 0 0 0,0 1 0 0 0,1 0-1 0 0,1 2 1 0 0,0-1 0 0 0,1 2 0 0 0,0 0 0 0 0,1 0-1 0 0,1 1 1 0 0,0 0 0 0 0,2 1 0 0 0,-7 15-332 0 0,15-30 19 0 0,0 0 0 0 0,1 0 1 0 0,-1 0-1 0 0,1 0 1 0 0,-1 0-1 0 0,1 1 1 0 0,0-1-1 0 0,0 0 1 0 0,0 0-1 0 0,0 0 0 0 0,0 1 1 0 0,0-1-1 0 0,1 0 1 0 0,-1 0-1 0 0,1 0 1 0 0,-1 0-1 0 0,1 0 0 0 0,0 0 1 0 0,0 0-1 0 0,0 0 1 0 0,0 0-1 0 0,0 0 1 0 0,1 0-1 0 0,-1 0 0 0 0,0-1 1 0 0,1 1-1 0 0,-1-1 1 0 0,1 1-1 0 0,0-1 1 0 0,0 1-1 0 0,-1-1 1 0 0,1 0-1 0 0,0 0 0 0 0,0 0 1 0 0,0 0-1 0 0,0 0 1 0 0,0 0-1 0 0,0-1 1 0 0,0 1-1 0 0,1-1 0 0 0,-1 1 1 0 0,0-1-1 0 0,0 0 1 0 0,0 0-1 0 0,0 0 1 0 0,3 0-20 0 0,16 1-18 0 0,-1-1 0 0 0,1 0 0 0 0,0-2 0 0 0,0 0 0 0 0,-1-2 0 0 0,1 0 0 0 0,-1-1 0 0 0,0-1 0 0 0,0-1 0 0 0,-1-1 0 0 0,0-1 0 0 0,0 0 0 0 0,8-7 18 0 0,-25 16-17 0 0,0-1 0 0 0,0 0 1 0 0,0 0-1 0 0,1 0 0 0 0,-1 0 0 0 0,0 0 1 0 0,-1 0-1 0 0,1 0 0 0 0,0-1 1 0 0,0 1-1 0 0,0-1 0 0 0,-1 1 0 0 0,1-1 1 0 0,-1 0-1 0 0,0 0 0 0 0,1 0 1 0 0,-1 1-1 0 0,0-1 0 0 0,0 0 1 0 0,0-1-1 0 0,0 1 0 0 0,0 0 0 0 0,-1 0 1 0 0,1 0-1 0 0,-1 0 0 0 0,1-1 1 0 0,-1 1-1 0 0,0 0 0 0 0,0 0 0 0 0,0-1 1 0 0,0 1-1 0 0,0 0 0 0 0,0-1 1 0 0,-1 1-1 0 0,1 0 0 0 0,-1-1 17 0 0,-17-9-17 0 0,0 1 0 0 0,0 1 0 0 0,-1 0 0 0 0,-1 2 1 0 0,1 0-1 0 0,-1 1 0 0 0,-1 1 0 0 0,1 1 0 0 0,-1 1 0 0 0,0 0 0 0 0,0 2 0 0 0,-10 0 17 0 0,-92-19 445 0 0,122 21-466 0 0,0 0-1 0 0,0 0 0 0 0,0 0 0 0 0,0 0 1 0 0,0 0-1 0 0,0 0 0 0 0,0 0 1 0 0,0 0-1 0 0,0-1 0 0 0,0 1 0 0 0,0 0 1 0 0,0 0-1 0 0,0-1 0 0 0,1 1 1 0 0,-1-1-1 0 0,0 1 0 0 0,0-1 0 0 0,0 1 1 0 0,0-1-1 0 0,1 1 0 0 0,-1-1 1 0 0,0 0-1 0 0,1 0 0 0 0,-1 1 0 0 0,0-1 1 0 0,1 0-1 0 0,-1 0 0 0 0,1 0 1 0 0,-1 1-1 0 0,1-1 0 0 0,-1 0 0 0 0,1 0 1 0 0,0 0-1 0 0,0 0 0 0 0,-1 0 1 0 0,1 0-1 0 0,0 0 0 0 0,0 0 0 0 0,0 0 1 0 0,0 0-1 0 0,0 0 0 0 0,0 0 1 0 0,0 0-1 0 0,0 0 0 0 0,1 0 0 0 0,-1 0 1 0 0,0 1-1 0 0,0-1 0 0 0,1 0 1 0 0,-1 0-1 0 0,1 0 0 0 0,-1 0 0 0 0,1 0 1 0 0,-1 0-1 0 0,1 1 0 0 0,-1-1 1 0 0,1 0-1 0 0,0 1 0 0 0,-1-1 0 0 0,1 0 1 0 0,0 1-1 0 0,0-1 0 0 0,0 1 1 0 0,0-1 20 0 0,60-42-2371 0 0,-54 39 1831 0 0,19-11-773 0 0</inkml:trace>
  <inkml:trace contextRef="#ctx0" brushRef="#br0" timeOffset="1829.626">1062 141 1268 0 0,'2'-19'4715'0'0,"2"30"-2617"0"0,-4-9-2117 0 0,57 253 1188 0 0,-3 95 464 0 0,10-436-1737 0 0,-55 76 12 0 0,0 0 0 0 0,1 1 0 0 0,0 0 0 0 0,0 0 1 0 0,1 1-1 0 0,0 0 0 0 0,0 1 0 0 0,1 0 0 0 0,0 1 1 0 0,0 1-1 0 0,1 0 0 0 0,-1 0 0 0 0,10-1 92 0 0,-20 6-126 0 0,-2 0 74 0 0,5 17 74 0 0,-7-13-17 0 0,-1 1 0 0 0,1-1-1 0 0,-1 0 1 0 0,0 0 0 0 0,-1 0-1 0 0,1 0 1 0 0,-1 0 0 0 0,1-1-1 0 0,-1 1 1 0 0,0-1 0 0 0,0 0-1 0 0,-1-1 1 0 0,1 1 0 0 0,0-1-1 0 0,-1 1 1 0 0,0-1 0 0 0,0-1-1 0 0,-1 2-4 0 0,-87 21-992 0 0,90-24 804 0 0,0 0-1 0 0,0 1 1 0 0,-1-1-1 0 0,1-1 1 0 0,0 1-1 0 0,0 0 1 0 0,0-1-1 0 0,0 1 1 0 0,1-1-1 0 0,-1 0 1 0 0,0 0-1 0 0,0 0 1 0 0,0 0-1 0 0,1-1 1 0 0,-1 1-1 0 0,0-1 1 0 0,1 0-1 0 0,-1 0 1 0 0,1 1-1 0 0,0-2 1 0 0,0 1-1 0 0,0 0 1 0 0,0 0-1 0 0,0-1 1 0 0,0 1-1 0 0,1-1 0 0 0,-1 1 1 0 0,1-1-1 0 0,-1 0 1 0 0,1 0 188 0 0,-5-16-1215 0 0</inkml:trace>
  <inkml:trace contextRef="#ctx0" brushRef="#br0" timeOffset="2464.195">1110 521 988 0 0,'-1'-6'152'0'0,"1"1"1"0"0,0-1-1 0 0,0 0 1 0 0,1 0-1 0 0,-1 1 0 0 0,1-1 1 0 0,1 0-1 0 0,-1 1 0 0 0,1-1 1 0 0,0 1-1 0 0,0 0 0 0 0,0 0 1 0 0,1 0-1 0 0,0 0 1 0 0,0 0-1 0 0,0 0 0 0 0,1 0 1 0 0,-1 1-1 0 0,1 0 0 0 0,0 0 1 0 0,1 0-1 0 0,-1 0 0 0 0,1 1 1 0 0,-1-1-1 0 0,1 1 1 0 0,0 0-1 0 0,1 0-152 0 0,148-48 1269 0 0,-148 50-1237 0 0,1 0 0 0 0,-1 0 0 0 0,0 0 0 0 0,0 1 0 0 0,0 0 0 0 0,1 0 0 0 0,-1 1 0 0 0,0-1 0 0 0,0 1 0 0 0,0 1 0 0 0,0-1 0 0 0,0 1 0 0 0,0 0 0 0 0,0 1 0 0 0,0-1 0 0 0,-1 1 0 0 0,1 0 0 0 0,-1 1 0 0 0,0-1 0 0 0,0 1 0 0 0,0 0 0 0 0,0 0 0 0 0,-1 0 0 0 0,0 1 0 0 0,0 0 0 0 0,0 0 0 0 0,0 0 0 0 0,-1 0 0 0 0,0 1 0 0 0,0-1 0 0 0,0 1 0 0 0,-1-1 0 0 0,0 1 0 0 0,0 0 0 0 0,0 1-32 0 0,-3-1 5 0 0,0 0-1 0 0,-1 0 1 0 0,0 0-1 0 0,0 0 0 0 0,0 0 1 0 0,-1-1-1 0 0,1 1 1 0 0,-1-1-1 0 0,-1 0 0 0 0,1 0 1 0 0,-1 0-1 0 0,0 0 1 0 0,0-1-1 0 0,0 1 0 0 0,-1-1 1 0 0,0 0-1 0 0,1-1 1 0 0,-1 1-1 0 0,-1-1 0 0 0,1 0 1 0 0,0 0-1 0 0,-1 0 1 0 0,0-1-1 0 0,1 0 0 0 0,-7 2-4 0 0,-53 9-3039 0 0,41-31 879 0 0,13 4 1118 0 0</inkml:trace>
  <inkml:trace contextRef="#ctx0" brushRef="#br0" timeOffset="3519.183">1841 404 876 0 0,'-1'0'75'0'0,"1"0"0"0"0,-1 0 0 0 0,1-1 0 0 0,-1 1 0 0 0,0 0 1 0 0,1 0-1 0 0,-1-1 0 0 0,1 1 0 0 0,-1 0 0 0 0,1-1 0 0 0,0 1 0 0 0,-1 0 0 0 0,1-1 0 0 0,-1 1 0 0 0,1-1 0 0 0,0 1 0 0 0,-1-1 0 0 0,1 1 0 0 0,0-1 0 0 0,-1 1 1 0 0,1-1-1 0 0,0 1 0 0 0,0-1 0 0 0,0 1 0 0 0,-1-1 0 0 0,1 0 0 0 0,0 1 0 0 0,0-1 0 0 0,0 1 0 0 0,0-1 0 0 0,0 0 0 0 0,0 1 0 0 0,0-1 0 0 0,0 1 1 0 0,0-1-1 0 0,0 1 0 0 0,1-1 0 0 0,-1 0 0 0 0,0 1 0 0 0,0-1 0 0 0,0 1 0 0 0,1-1 0 0 0,-1 1 0 0 0,0-1 0 0 0,1 1 0 0 0,-1-1 0 0 0,0 1 0 0 0,1-1 1 0 0,-1 1-1 0 0,1 0 0 0 0,-1-1 0 0 0,1 1 0 0 0,-1 0 0 0 0,1-1 0 0 0,-1 1 0 0 0,1 0 0 0 0,-1-1 0 0 0,1 1-75 0 0,-59 2 699 0 0,48 0-645 0 0,0 0 1 0 0,0 1 0 0 0,1 0-1 0 0,-1 1 1 0 0,1 0 0 0 0,-1 0-1 0 0,1 1 1 0 0,0 0 0 0 0,1 1-1 0 0,0-1 1 0 0,0 2 0 0 0,0-1-1 0 0,0 1 1 0 0,1 1 0 0 0,0-1-1 0 0,1 1 1 0 0,0 0 0 0 0,0 1-1 0 0,0-1 1 0 0,1 1 0 0 0,1 0-1 0 0,-1 0 1 0 0,2 1 0 0 0,-1 0-1 0 0,1-1 1 0 0,1 1 0 0 0,-1 2-55 0 0,5-9 3 0 0,-1-1 1 0 0,1 1-1 0 0,0-1 1 0 0,0 1 0 0 0,1-1-1 0 0,-1 0 1 0 0,0 0-1 0 0,1 0 1 0 0,-1 0 0 0 0,1 0-1 0 0,0 0 1 0 0,0-1-1 0 0,0 1 1 0 0,-1-1 0 0 0,1 0-1 0 0,0 0 1 0 0,1 0-1 0 0,-1 0 1 0 0,0-1 0 0 0,0 1-1 0 0,0-1 1 0 0,0 0-1 0 0,0 1 1 0 0,1-2 0 0 0,-1 1-1 0 0,0 0 1 0 0,0-1-1 0 0,0 1 1 0 0,0-1 0 0 0,1 0-1 0 0,-1 0 1 0 0,0 0-1 0 0,1-1-3 0 0,9-1-108 0 0,0 1 0 0 0,0-2 0 0 0,0 0 0 0 0,0-1 0 0 0,-1 0 0 0 0,1-1-1 0 0,-1 0 1 0 0,-1-1 0 0 0,1 0 0 0 0,-1-1 0 0 0,-1 0 0 0 0,1-1 0 0 0,-1 0 0 0 0,-1 0-1 0 0,0-1 1 0 0,0-1 0 0 0,3-5 108 0 0,-12 17 24 0 0,-1 1 0 0 0,1-1-1 0 0,0 0 1 0 0,-1 0 0 0 0,0 0 0 0 0,1 0 0 0 0,-1 0-1 0 0,0 0 1 0 0,1 0 0 0 0,-1 0 0 0 0,0 0-1 0 0,0 0 1 0 0,0 0 0 0 0,0 0 0 0 0,0 0-1 0 0,0 0 1 0 0,0-1 0 0 0,0 1 0 0 0,0 0-1 0 0,0-1 1 0 0,0 1 0 0 0,-1-1 0 0 0,1 0-1 0 0,0 1 1 0 0,0-1 0 0 0,-1 0 0 0 0,1 0-1 0 0,0 1 1 0 0,0-1 0 0 0,-1 0 0 0 0,1 0-1 0 0,0 0 1 0 0,0-1 0 0 0,-1 1 0 0 0,1 0 0 0 0,0 0-1 0 0,0-1 1 0 0,-1 1 0 0 0,1-1 0 0 0,0 1-1 0 0,0-1 1 0 0,0 1 0 0 0,0-1 0 0 0,0 0-1 0 0,0 0 1 0 0,0 1 0 0 0,0-1 0 0 0,0 0-1 0 0,0 0 1 0 0,0 0 0 0 0,0 0 0 0 0,0 0-1 0 0,1 0 1 0 0,-1 0 0 0 0,0-1-24 0 0,4 8-2 0 0,0-1 0 0 0,0 0 0 0 0,0 0 1 0 0,1 0-1 0 0,0 0 0 0 0,0 0 0 0 0,0-1 0 0 0,1 1 0 0 0,-1-1 0 0 0,1 0 1 0 0,0-1-1 0 0,0 1 0 0 0,0-1 0 0 0,1 0 0 0 0,-1 0 0 0 0,1-1 0 0 0,0 0 0 0 0,0 0 1 0 0,-1 0-1 0 0,1 0 0 0 0,0-1 0 0 0,1 0 0 0 0,-1-1 0 0 0,0 1 0 0 0,0-1 1 0 0,0 0 1 0 0,162-18-382 0 0,-160 16 328 0 0,0-1 1 0 0,0 0-1 0 0,0 0 0 0 0,0-1 1 0 0,-1 0-1 0 0,1 0 1 0 0,-1 0-1 0 0,0-1 0 0 0,0-1 1 0 0,-1 1-1 0 0,1-1 1 0 0,-1 0-1 0 0,-1 0 0 0 0,1-1 1 0 0,-1 1-1 0 0,0-1 0 0 0,0-1 1 0 0,-1 1-1 0 0,0-1 1 0 0,-1 1-1 0 0,1-1 0 0 0,-1 0 1 0 0,-1 0-1 0 0,0-1 1 0 0,0 1-1 0 0,0 0 0 0 0,-1-1 1 0 0,0 1-1 0 0,-1-9 54 0 0,-10-213 454 0 0,-16 115 1570 0 0,1 159-1503 0 0,11 18-244 0 0,3 0 0 0 0,3 1 0 0 0,3 0-1 0 0,2 0 1 0 0,5 53-277 0 0,-2-45 392 0 0,3-70-393 0 0,-1 0 0 0 0,0 0 0 0 0,0 0 0 0 0,0 0 0 0 0,1 0 0 0 0,-1 0-1 0 0,0-1 1 0 0,1 1 0 0 0,-1-1 0 0 0,0 0 0 0 0,1 0 0 0 0,-1 0 0 0 0,1 0 0 0 0,-1 0 0 0 0,1 0-1 0 0,-1 0 1 0 0,0-1 0 0 0,1 1 0 0 0,-1-1 0 0 0,0 0 0 0 0,1 0 0 0 0,-1 0 0 0 0,0 0 0 0 0,0 0-1 0 0,0 0 1 0 0,0-1 0 0 0,1 0 1 0 0,51-25-267 0 0,94-22-817 0 0,-146 50 1093 0 0,0 0-1 0 0,0 0 1 0 0,-1 0 0 0 0,1 1 0 0 0,-1-1 0 0 0,1 0-1 0 0,-1 1 1 0 0,1-1 0 0 0,-1 1 0 0 0,0 0 0 0 0,0-1 0 0 0,0 1-1 0 0,0 0 1 0 0,0 0 0 0 0,0 0 0 0 0,0 0 0 0 0,0-1-1 0 0,-1 1 1 0 0,1 0 0 0 0,-1 0 0 0 0,0 0 0 0 0,1 1-1 0 0,-1-1 1 0 0,0 0 0 0 0,0 0 0 0 0,0 0 0 0 0,-1 0-1 0 0,1 0 1 0 0,0 0 0 0 0,-1 0 0 0 0,1 0 0 0 0,-1 0 0 0 0,0 0-1 0 0,1-1 1 0 0,-1 1 0 0 0,0 0 0 0 0,0 0 0 0 0,-1 0-1 0 0,1-1 1 0 0,0 1 0 0 0,0-1 0 0 0,-1 1 0 0 0,1-1-1 0 0,-1 1 1 0 0,1-1 0 0 0,-1 0 0 0 0,0 0 0 0 0,1 0 0 0 0,-1 0-1 0 0,0 0 1 0 0,0 0-9 0 0,-119 65 430 0 0,66-58-3397 0 0,42-30-809 0 0,23 8 2599 0 0</inkml:trace>
  <inkml:trace contextRef="#ctx0" brushRef="#br0" timeOffset="3751.806">2682 320 1128 0 0,'-12'21'5312'0'0,"16"30"-4013"0"0,24 39-2330 0 0,-28-88-191 0 0,0-2-51 0 0,0 0 67 0 0,0 0 67 0 0</inkml:trace>
  <inkml:trace contextRef="#ctx0" brushRef="#br0" timeOffset="3940.232">2602 102 1576 0 0,'-19'-86'8660'0'0,"14"118"-15596"0"0,5-26 5768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351 446 2372 0 0,'-46'15'1280'0'0,"2"1"-1"0"0,0 3 1 0 0,0 1 0 0 0,2 3-1 0 0,-33 23-1279 0 0,19 19 1238 0 0,117-47-1084 0 0,-25-22-455 0 0,0-2 1 0 0,-1-2-1 0 0,0-1 1 0 0,-1-1 0 0 0,0-2-1 0 0,-1-2 1 0 0,10-5 300 0 0,-39 17-20 0 0,8-2-103 0 0,0 0-1 0 0,0-1 0 0 0,-1-1 1 0 0,1 1-1 0 0,-1-2 1 0 0,0 0-1 0 0,-1 0 0 0 0,0-1 1 0 0,0 0-1 0 0,-1 0 1 0 0,0-1-1 0 0,0-1 0 0 0,-1 0 1 0 0,0 0-1 0 0,-1 0 0 0 0,0-1 1 0 0,2-4 123 0 0,-10 12 20 0 0,0 0 0 0 0,0 1 0 0 0,1-1 0 0 0,-2 1 0 0 0,1 0 0 0 0,0-1 0 0 0,0 1 0 0 0,-1 0 0 0 0,1-1 0 0 0,-1 1 0 0 0,0 0 0 0 0,0 0 0 0 0,0 0 1 0 0,0 1-1 0 0,0-1 0 0 0,0 0 0 0 0,0 1 0 0 0,0-1 0 0 0,-1 1 0 0 0,1 0 0 0 0,-1 0 0 0 0,1 0 0 0 0,-1 0 0 0 0,1 0 0 0 0,-1 0 0 0 0,1 1 0 0 0,-1-1 0 0 0,0 1 0 0 0,0 0 0 0 0,1 0 0 0 0,-3 0-20 0 0,-24-3 286 0 0,1 2-1 0 0,0 0 1 0 0,0 2-1 0 0,0 1 1 0 0,0 2-1 0 0,0 0 1 0 0,-7 4-286 0 0,17-5 106 0 0,-29 14 143 0 0,88-18-620 0 0,4-6-228 0 0,0-3-1 0 0,0-1 1 0 0,-1-2 0 0 0,-1-2-1 0 0,27-14 600 0 0,-52 22-31 0 0,-1 0 0 0 0,0-1-1 0 0,-1-1 1 0 0,0-1 0 0 0,0 0-1 0 0,-1-1 1 0 0,0 0 0 0 0,-1-2 0 0 0,-1 1-1 0 0,10-12 32 0 0,-18 16 190 0 0,1 0-1 0 0,-1 0 0 0 0,-1 0 0 0 0,1-1 1 0 0,-1 1-1 0 0,-1-1 0 0 0,0 0 0 0 0,0 0 1 0 0,0 0-1 0 0,-1-1 0 0 0,-1 1 1 0 0,0-1-1 0 0,0 1 0 0 0,-1-5-189 0 0,0 10 157 0 0,-1 0 0 0 0,0 0 1 0 0,0 0-1 0 0,0 0 0 0 0,-1 0 0 0 0,0 1 0 0 0,1-1 0 0 0,-1 1 1 0 0,0-1-1 0 0,-1 1 0 0 0,1 0 0 0 0,-1 0 0 0 0,1 0 0 0 0,-1 0 1 0 0,0 0-1 0 0,0 0 0 0 0,0 1 0 0 0,0-1 0 0 0,-1 1 0 0 0,1 0 1 0 0,-1 0-1 0 0,1 0 0 0 0,-1 1 0 0 0,0-1 0 0 0,1 1 0 0 0,-1 0 0 0 0,0 0 1 0 0,0 0-1 0 0,-2 0-157 0 0,1 4 65 0 0,0 1 0 0 0,1-1 0 0 0,-1 1 0 0 0,1-1 0 0 0,0 2 0 0 0,0-1 0 0 0,0 0 0 0 0,0 1 0 0 0,1-1 0 0 0,0 1 0 0 0,0 0 0 0 0,0 0 0 0 0,0 0 0 0 0,1 1 0 0 0,0-1 0 0 0,0 0 0 0 0,0 1 0 0 0,1 0 0 0 0,-1 3-65 0 0,-16 273 1395 0 0,19-208-1324 0 0,18 206-527 0 0,-17-127-1230 0 0,-2 1-4556 0 0,-13-92 2252 0 0,13-61 2595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3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2 1744 0 0,'-10'-1'3231'0'0,"-23"20"-2023"0"0,33-19-1153 0 0,-23 22 499 0 0,1 1 0 0 0,1 1 0 0 0,1 1 0 0 0,1 0 0 0 0,1 2 0 0 0,1 0 0 0 0,-3 10-554 0 0,-31 69 851 0 0,39-78-1095 0 0,0-1 1 0 0,-2 0-1 0 0,-1-1 1 0 0,0-1-1 0 0,-2 0 1 0 0,-19 20 243 0 0,30-38-413 0 0,-1-1 0 0 0,1-1 0 0 0,-1 1 0 0 0,-1-1 0 0 0,1 0 0 0 0,-1-1 0 0 0,1 0 0 0 0,-1 0 0 0 0,0-1 0 0 0,-1 0 0 0 0,1 0 0 0 0,0-1 0 0 0,-1 0 0 0 0,0 0 0 0 0,1-1 0 0 0,-2 0 413 0 0,-8 0-1234 0 0</inkml:trace>
  <inkml:trace contextRef="#ctx0" brushRef="#br0" timeOffset="250.696">1 104 896 0 0,'2'-2'337'0'0,"0"0"0"0"0,0 0-1 0 0,0 0 1 0 0,1 0 0 0 0,-1 1 0 0 0,1-1-1 0 0,-1 0 1 0 0,1 1 0 0 0,0 0 0 0 0,-1-1-1 0 0,1 1 1 0 0,0 0 0 0 0,0 1 0 0 0,0-1-1 0 0,0 0 1 0 0,0 1 0 0 0,0 0 0 0 0,-1 0-1 0 0,1-1 1 0 0,0 2 0 0 0,0-1 0 0 0,0 0-1 0 0,0 1 1 0 0,1-1-337 0 0,108 54 1005 0 0,-100-46-490 0 0,469 326 455 0 0,-332-253-8085 0 0,-140-81 5824 0 0,16-9 37 0 0</inkml:trace>
  <inkml:trace contextRef="#ctx0" brushRef="#br0" timeOffset="500.37">1079 262 1920 0 0,'2'-3'1784'0'0,"0"0"-212"0"0,-2 0-263 0 0,0 1-197 0 0,3-2-148 0 0,-3 4-180 0 0,0-2-292 0 0,-3 2-228 0 0,1-1-160 0 0,-1-1-248 0 0,-2 1-204 0 0,-1 1 28 0 0,1 0-760 0 0,-2 1-436 0 0,3 1 140 0 0,-3-2 131 0 0,2 1 69 0 0,-1 1-240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2:2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453 488 1304 0 0,'-81'-6'4250'0'0,"56"12"-3992"0"0,-1 1 1 0 0,1 1-1 0 0,0 1 0 0 0,1 1 1 0 0,0 1-1 0 0,1 1 0 0 0,0 2 1 0 0,1 0-1 0 0,0 1 0 0 0,1 1 1 0 0,1 1-1 0 0,1 1 0 0 0,0 0 1 0 0,1 2-1 0 0,0 2-258 0 0,16-21 13 0 0,1 0-1 0 0,-1 1 1 0 0,1-1 0 0 0,0 0 0 0 0,0 0-1 0 0,0 1 1 0 0,0-1 0 0 0,0 1 0 0 0,0-1 0 0 0,0 1-1 0 0,0-1 1 0 0,1 1 0 0 0,-1 0 0 0 0,1-1-1 0 0,-1 1 1 0 0,1 0 0 0 0,-1-1 0 0 0,1 1-1 0 0,0 0 1 0 0,0 0 0 0 0,0-1 0 0 0,0 1-1 0 0,0 0 1 0 0,0-1 0 0 0,1 1 0 0 0,-1 0-1 0 0,0 0 1 0 0,1-1 0 0 0,0 1 0 0 0,-1-1 0 0 0,1 1-1 0 0,0 0 1 0 0,0-1 0 0 0,0 1 0 0 0,0-1-1 0 0,0 0 1 0 0,0 1 0 0 0,0-1 0 0 0,0 0-1 0 0,0 1 1 0 0,1-1 0 0 0,-1 0 0 0 0,1 0-1 0 0,-1 0 1 0 0,0 0 0 0 0,1-1 0 0 0,0 1 0 0 0,-1 0-1 0 0,1-1 1 0 0,-1 1 0 0 0,1-1 0 0 0,0 1-1 0 0,0-1 1 0 0,-1 0 0 0 0,1 0 0 0 0,0 1-1 0 0,0-1 1 0 0,-1 0 0 0 0,1-1 0 0 0,0 1-1 0 0,-1 0 1 0 0,1 0 0 0 0,1-1-13 0 0,106-14-104 0 0,-77 8-52 0 0,0 0 0 0 0,0-2 0 0 0,-1-1 0 0 0,-1-2 0 0 0,0-1 0 0 0,0-1 0 0 0,-1-1 0 0 0,-1-2-1 0 0,-1-1 1 0 0,0-1 0 0 0,-2-1 0 0 0,0-2 0 0 0,-1 0 0 0 0,-1-2 0 0 0,-2 0 0 0 0,0-1 0 0 0,-1-2 0 0 0,-2 0 0 0 0,-1 0 0 0 0,5-13 156 0 0,-21 37 0 0 0,2-2 61 0 0,1 1 1 0 0,-2-1-1 0 0,1 0 0 0 0,-1 0 0 0 0,1-1 0 0 0,-2 1 0 0 0,1 0 1 0 0,0-1-1 0 0,-1 1 0 0 0,0-1 0 0 0,0 1 0 0 0,-1-1 0 0 0,0 0 0 0 0,0 1 1 0 0,0-1-1 0 0,0 0 0 0 0,-1 1 0 0 0,0-1 0 0 0,0 1 0 0 0,-1-1 1 0 0,1 1-1 0 0,-1-1 0 0 0,-1 1 0 0 0,1 0 0 0 0,-1 0 0 0 0,1 0 1 0 0,-1 0-1 0 0,-1 1 0 0 0,1-1 0 0 0,-1 1 0 0 0,-1-2-61 0 0,1 6 35 0 0,1 0 1 0 0,-1 0-1 0 0,0 1 0 0 0,0-1 1 0 0,1 1-1 0 0,-1 0 0 0 0,0 0 1 0 0,1 0-1 0 0,-1 0 0 0 0,1 1 1 0 0,0-1-1 0 0,-1 1 0 0 0,1 0 1 0 0,0 0-1 0 0,0 0 0 0 0,0 0 0 0 0,0 1 1 0 0,0-1-1 0 0,0 1 0 0 0,1 0 1 0 0,0 0-1 0 0,-1-1 0 0 0,1 2 1 0 0,0-1-1 0 0,0 0 0 0 0,0 0 1 0 0,1 1-1 0 0,-1-1 0 0 0,0 4-35 0 0,-5 9 96 0 0,1 1-1 0 0,0 0 1 0 0,1 0-1 0 0,1 1 0 0 0,0-1 1 0 0,2 1-1 0 0,0 0 1 0 0,1-1-1 0 0,0 1 0 0 0,2 0 1 0 0,0 0-1 0 0,1 0 1 0 0,1-1-1 0 0,0 1 1 0 0,1-1-1 0 0,2 0 0 0 0,-1 0 1 0 0,2 0-1 0 0,0-1 1 0 0,1 0-1 0 0,1 0 1 0 0,0-1-1 0 0,1 0 0 0 0,1 0 1 0 0,1 0-96 0 0,-2-6-35 0 0,0 0 0 0 0,1-1-1 0 0,0 0 1 0 0,0-1 0 0 0,1-1 0 0 0,0 1 0 0 0,0-2 0 0 0,0 0 0 0 0,1 0-1 0 0,-1-1 1 0 0,1-1 0 0 0,0 0 0 0 0,1 0 0 0 0,-1-2 0 0 0,0 1 0 0 0,1-2-1 0 0,-1 0 1 0 0,0 0 0 0 0,1-1 0 0 0,-1-1 0 0 0,0-1 0 0 0,0 1 0 0 0,0-2-1 0 0,0 0 1 0 0,-1 0 0 0 0,1-2 0 0 0,8-4 35 0 0,-15 6-9 0 0,0 0 1 0 0,0-1-1 0 0,0 0 1 0 0,0 0-1 0 0,-1-1 1 0 0,0 1-1 0 0,0-1 1 0 0,0-1-1 0 0,-1 1 0 0 0,0 0 1 0 0,0-1-1 0 0,0 0 1 0 0,-1 0-1 0 0,0 0 1 0 0,-1 0-1 0 0,0-1 1 0 0,0 1-1 0 0,0-1 0 0 0,-1 1 1 0 0,0-1-1 0 0,0 1 1 0 0,-1-1-1 0 0,0 0 1 0 0,-1-3 8 0 0,0 8 79 0 0,-1 1 0 0 0,0-1 0 0 0,0 1 0 0 0,0 0-1 0 0,0-1 1 0 0,0 1 0 0 0,0 0 0 0 0,0 1 0 0 0,-1-1 0 0 0,1 0 0 0 0,-1 1 0 0 0,0-1 0 0 0,1 1 0 0 0,-1 0 0 0 0,0 0 0 0 0,1 0 0 0 0,-1 0 0 0 0,0 0 0 0 0,0 1 0 0 0,0-1 0 0 0,0 1 0 0 0,0 0 0 0 0,0 0 0 0 0,0 0 0 0 0,0 0 0 0 0,-1 1-79 0 0,-10 20-618 0 0,14-22 478 0 0,0 0-1 0 0,0 1 0 0 0,0-1 1 0 0,0 1-1 0 0,1-1 0 0 0,-1 0 1 0 0,0 1-1 0 0,0-1 1 0 0,1 0-1 0 0,-1 1 0 0 0,0-1 1 0 0,1 1-1 0 0,-1-1 0 0 0,1 1 1 0 0,-1-1-1 0 0,1 1 0 0 0,-1-1 1 0 0,1 1-1 0 0,-1-1 0 0 0,1 1 1 0 0,-1 0-1 0 0,1-1 1 0 0,0 1-1 0 0,-1 0 0 0 0,1 0 1 0 0,-1-1-1 0 0,1 1 0 0 0,0 0 1 0 0,-1 0-1 0 0,1 0 0 0 0,0 0 1 0 0,-1 0-1 0 0,1 0 0 0 0,0 0 1 0 0,-1 0-1 0 0,1 0 1 0 0,0 0-1 0 0,-1 0 0 0 0,1 0 1 0 0,0 0-1 0 0,-1 0 0 0 0,1 1 1 0 0,0-1-1 0 0,-1 0 0 0 0,1 1 1 0 0,-1-1-1 0 0,1 0 1 0 0,0 1-1 0 0,-1-1 0 0 0,1 1 1 0 0,-1-1-1 0 0,1 1 0 0 0,-1-1 1 0 0,0 1-1 0 0,1-1 0 0 0,-1 1 1 0 0,1-1-1 0 0,-1 1 0 0 0,0-1 1 0 0,0 1-1 0 0,1 0 1 0 0,-1-1-1 0 0,0 1 0 0 0,0 0 1 0 0,0-1-1 0 0,1 2 141 0 0,2-8-1337 0 0</inkml:trace>
  <inkml:trace contextRef="#ctx0" brushRef="#br0" timeOffset="257.736">1009 243 1544 0 0,'-18'-64'7213'0'0,"20"90"-13245"0"0,1-7 4655 0 0</inkml:trace>
  <inkml:trace contextRef="#ctx0" brushRef="#br0" timeOffset="754.35">1141 673 976 0 0,'21'-7'3824'0'0,"10"-24"-3078"0"0,-28 28-459 0 0,231-328 1184 0 0,-227 306-1647 0 0,-12 46 1 0 0,7-13 218 0 0,0 1 1 0 0,0-1-1 0 0,1 0 1 0 0,0 0 0 0 0,1 0-1 0 0,0 0 1 0 0,0-1-1 0 0,1 1 1 0 0,0-1-1 0 0,0 0 1 0 0,1 0 0 0 0,-1-1-1 0 0,2 0 1 0 0,-1 0-1 0 0,0 0 1 0 0,1-1-1 0 0,0 0 1 0 0,1 0 0 0 0,4 2-44 0 0,36 32 356 0 0,-27-22-152 0 0,-15-13-132 0 0,0-1 1 0 0,0 1 0 0 0,0 0 0 0 0,0 1-1 0 0,-1 0 1 0 0,0-1 0 0 0,0 2 0 0 0,0-1-1 0 0,0 1 1 0 0,-1-1 0 0 0,0 1-1 0 0,0 0 1 0 0,-1 0 0 0 0,0 1 0 0 0,0-1-1 0 0,0 1 1 0 0,-1 0 0 0 0,0 0 0 0 0,0 0-1 0 0,-1 0 1 0 0,1 0 0 0 0,-2 0 0 0 0,1 0-1 0 0,-1 5-72 0 0,-4-5-12 0 0,0 0 1 0 0,-1 0-1 0 0,0 0 0 0 0,0 0 0 0 0,0-1 1 0 0,-1 0-1 0 0,0 0 0 0 0,0-1 0 0 0,0 1 0 0 0,-1-2 1 0 0,0 1-1 0 0,0 0 0 0 0,0-1 0 0 0,-1-1 1 0 0,1 1-1 0 0,-1-1 0 0 0,0 0 0 0 0,0-1 0 0 0,0 0 1 0 0,0 0-1 0 0,0-1 0 0 0,-1 0 0 0 0,1 0 0 0 0,0-1 1 0 0,-8-1 11 0 0,10 1-213 0 0,1 0 1 0 0,0-1 0 0 0,-1 1-1 0 0,1-1 1 0 0,0-1 0 0 0,0 1-1 0 0,0-1 1 0 0,0 0 0 0 0,0 0-1 0 0,0 0 1 0 0,1-1 0 0 0,-1 0-1 0 0,1 0 1 0 0,-1 0 0 0 0,1 0-1 0 0,0-1 1 0 0,0 1-1 0 0,1-1 1 0 0,-1 0 0 0 0,1 0-1 0 0,0 0 1 0 0,0-1 0 0 0,0 1-1 0 0,1-1 1 0 0,-1 0 0 0 0,1 0-1 0 0,-1-2 213 0 0,-5-25-1308 0 0,1-4 18 0 0</inkml:trace>
  <inkml:trace contextRef="#ctx0" brushRef="#br0" timeOffset="1002.578">1849 36 1504 0 0,'-7'7'4386'0'0,"-10"12"-3032"0"0,9-9-1133 0 0,0-1 0 0 0,1 2 0 0 0,1-1 0 0 0,-1 1 0 0 0,2 0 0 0 0,0 0 0 0 0,0 1 0 0 0,1-1 0 0 0,0 1 0 0 0,1 0 0 0 0,0 0 0 0 0,1 1 0 0 0,1-1 0 0 0,0 0 0 0 0,0 1 0 0 0,1-1 0 0 0,1 0 0 0 0,0 1 0 0 0,1-1 0 0 0,0 0 0 0 0,1 0-1 0 0,0 0 1 0 0,4 8-221 0 0,20 57 283 0 0,24 85-1266 0 0,-38-54-2412 0 0,-13-104 3180 0 0,0 0-1 0 0,0-1 1 0 0,-1 1-1 0 0,1 0 0 0 0,-1-1 1 0 0,0 1-1 0 0,0 0 0 0 0,0-1 1 0 0,0 1-1 0 0,-1-1 0 0 0,1 0 1 0 0,-1 1-1 0 0,0-1 1 0 0,0 0-1 0 0,0 0 0 0 0,0 0 1 0 0,-1 0-1 0 0,1 0 0 0 0,-1-1 1 0 0,0 1-1 0 0,1-1 1 0 0,-1 0-1 0 0,0 0 0 0 0,-3 2 216 0 0,-14 2-1188 0 0</inkml:trace>
  <inkml:trace contextRef="#ctx0" brushRef="#br0" timeOffset="1497.764">1527 449 1360 0 0,'36'-2'5058'0'0,"73"-9"-3943"0"0,-66 7-785 0 0,106-15-1334 0 0,-6-17-3437 0 0,-109 24 3111 0 0</inkml:trace>
  <inkml:trace contextRef="#ctx0" brushRef="#br0" timeOffset="1933.596">2100 333 1132 0 0,'41'40'3117'0'0,"14"5"-1885"0"0,-35-31-910 0 0,-1 1-1 0 0,-1 0 1 0 0,0 2 0 0 0,-1 0 0 0 0,-1 1-1 0 0,0 0 1 0 0,-2 1 0 0 0,4 8-322 0 0,-19-29 51 0 0,0 1 1 0 0,0 0-1 0 0,0 0 0 0 0,-1 0 1 0 0,1 0-1 0 0,0 0 1 0 0,-1 1-1 0 0,1-1 1 0 0,-1 0-1 0 0,1 1 1 0 0,-1-1-1 0 0,1 1 0 0 0,-1-1 1 0 0,1 1-1 0 0,-1 0 1 0 0,1-1-1 0 0,-1 1 1 0 0,0 0-1 0 0,1 0 0 0 0,-1 0 1 0 0,1 1-1 0 0,-1-1 1 0 0,1 0-1 0 0,-1 0 1 0 0,0 1-1 0 0,1-1 0 0 0,-1 1 1 0 0,1 0-1 0 0,-1-1 1 0 0,1 1-1 0 0,0 0 1 0 0,-1 0-1 0 0,1 0 0 0 0,0 0 1 0 0,0 0-1 0 0,-1 0 1 0 0,1 0-1 0 0,0 0 1 0 0,0 0-1 0 0,0 1 0 0 0,0-1 1 0 0,0 0-1 0 0,1 1 1 0 0,-1-1-1 0 0,0 1 1 0 0,1-1-1 0 0,-1 1 1 0 0,1-1-1 0 0,-1 1-51 0 0,1-15-44 0 0,1 0 0 0 0,0 0 0 0 0,1 0 1 0 0,0 1-1 0 0,1-1 0 0 0,1 0 0 0 0,0 1 0 0 0,0 0 0 0 0,2 0 0 0 0,-1 0 0 0 0,1 0 1 0 0,1 1-1 0 0,0 0 0 0 0,1 1 0 0 0,0-1 0 0 0,0 2 0 0 0,1-1 0 0 0,0 1 1 0 0,1 0-1 0 0,0 1 0 0 0,0 0 0 0 0,1 1 0 0 0,0 0 0 0 0,0 0 0 0 0,1 2 0 0 0,0-1 1 0 0,0 1-1 0 0,0 1 0 0 0,8-2 44 0 0,-14 6 14 0 0,1 0-1 0 0,0 0 1 0 0,0 0-1 0 0,-1 1 1 0 0,1 0 0 0 0,0 1-1 0 0,-1-1 1 0 0,1 1 0 0 0,-1 0-1 0 0,0 1 1 0 0,0 0 0 0 0,0 0-1 0 0,0 0 1 0 0,0 0 0 0 0,0 1-1 0 0,-1 0 1 0 0,0 1 0 0 0,0-1-1 0 0,0 1 1 0 0,0 0-1 0 0,-1 0 1 0 0,0 0 0 0 0,0 0-1 0 0,0 1 1 0 0,0 0 0 0 0,-1 0-1 0 0,0 0 1 0 0,-1 0 0 0 0,1 0-1 0 0,-1 1 1 0 0,0-1 0 0 0,-1 1-1 0 0,1-1 1 0 0,-1 1 0 0 0,-1 0-1 0 0,1 0-13 0 0,-8 66-741 0 0,-35-50-3094 0 0,10-35 960 0 0,10-4 1520 0 0</inkml:trace>
  <inkml:trace contextRef="#ctx0" brushRef="#br0" timeOffset="2088.38">2529 41 1120 0 0,'-2'-6'1484'0'0,"2"1"-252"0"0,0 1-124 0 0,-2 1-239 0 0,2 0-265 0 0,-1-2-176 0 0,1 1-180 0 0,0 1-32 0 0,-2 1-552 0 0,2-1-132 0 0,2 2-264 0 0,-2-1 63 0 0,0 4-715 0 0,0-4 44 0 0,0 4 216 0 0</inkml:trace>
  <inkml:trace contextRef="#ctx0" brushRef="#br0" timeOffset="2663.773">2772 111 1612 0 0,'18'22'4813'0'0,"-11"44"-4275"0"0,-6-50-100 0 0,46 316 2514 0 0,-57-346-2953 0 0,14 2-61 0 0,1 1-1 0 0,1 0 1 0 0,-1 1-1 0 0,2-1 1 0 0,-1 1-1 0 0,1 0 1 0 0,1 1-1 0 0,0 0 1 0 0,0 0 0 0 0,1 1-1 0 0,0-1 1 0 0,0 2-1 0 0,1 0 1 0 0,0 0-1 0 0,0 0 1 0 0,1 2-1 0 0,0-1 1 0 0,0 1-1 0 0,0 1 1 0 0,1 0-1 0 0,-1 0 1 0 0,1 1-1 0 0,0 1 1 0 0,0 0-1 0 0,0 1 1 0 0,0 0-1 0 0,2 0 63 0 0,-11 1 2 0 0,-1 0-1 0 0,1-1 1 0 0,-1 1-1 0 0,1 0 0 0 0,-1 0 1 0 0,0 0-1 0 0,1 1 0 0 0,-1-1 1 0 0,1 1-1 0 0,-1-1 0 0 0,0 1 1 0 0,1 0-1 0 0,-1 0 1 0 0,0 0-1 0 0,0 0 0 0 0,1 0 1 0 0,-1 0-1 0 0,0 1 0 0 0,0-1 1 0 0,0 1-1 0 0,-1-1 0 0 0,1 1 1 0 0,0 0-1 0 0,-1-1 1 0 0,1 1-1 0 0,-1 0 0 0 0,1 0 1 0 0,-1 0-1 0 0,0 1 0 0 0,0-1 1 0 0,0 0-1 0 0,0 0 0 0 0,0 1 1 0 0,-1-1-1 0 0,1 0 1 0 0,-1 1-1 0 0,1-1 0 0 0,-1 1 1 0 0,0-1-1 0 0,0 0 0 0 0,0 1 1 0 0,0-1-1 0 0,0 1 0 0 0,-1 1-1 0 0,-6 6-83 0 0,-1-2 0 0 0,0 1 0 0 0,0-1 0 0 0,-1-1 0 0 0,0 1-1 0 0,0-2 1 0 0,-1 1 0 0 0,0-1 0 0 0,0-1 0 0 0,0 1 0 0 0,-1-2-1 0 0,0 0 1 0 0,0 0 0 0 0,0-1 0 0 0,0 0 0 0 0,0 0 0 0 0,-1-2-1 0 0,1 1 1 0 0,-1-2 0 0 0,-8 1 83 0 0,-4-23-3575 0 0,24 14 2424 0 0</inkml:trace>
  <inkml:trace contextRef="#ctx0" brushRef="#br0" timeOffset="3192.585">3383 275 2524 0 0,'-5'8'3894'0'0,"-14"17"-3311"0"0,12-16-185 0 0,1-1-220 0 0,0-1 0 0 0,1 1 1 0 0,0 0-1 0 0,1 0 0 0 0,-1 1 0 0 0,2-1 1 0 0,-1 1-1 0 0,1 0 0 0 0,1 0 0 0 0,-1 0 1 0 0,1 0-1 0 0,1 0 0 0 0,0 7-178 0 0,3-11-30 0 0,1-1 0 0 0,0 1 0 0 0,1-1 0 0 0,-1 0 0 0 0,1 0 0 0 0,0 0 0 0 0,0 0 0 0 0,0-1 0 0 0,1 1 0 0 0,-1-1 0 0 0,1 0 0 0 0,-1-1 1 0 0,1 1-1 0 0,0-1 0 0 0,0 0 0 0 0,1 0 0 0 0,-1 0 0 0 0,0-1 0 0 0,0 0 0 0 0,1 0 0 0 0,-1 0 0 0 0,1-1 0 0 0,-1 1 0 0 0,1-1 0 0 0,-1-1 0 0 0,1 1 0 0 0,-1-1 0 0 0,3 0 30 0 0,28-40 147 0 0,-36 42-146 0 0,1-1 1 0 0,-1 1-1 0 0,0 0 0 0 0,1-1 1 0 0,-1 1-1 0 0,0 0 0 0 0,1-1 1 0 0,-1 1-1 0 0,0 0 0 0 0,0-1 1 0 0,0 1-1 0 0,0 0 0 0 0,0 0 1 0 0,0-1-1 0 0,0 1 0 0 0,0 0 1 0 0,0-1-1 0 0,0 1 0 0 0,0 0 1 0 0,0 0-1 0 0,0-1 0 0 0,0 1 1 0 0,-1 0-1 0 0,1-1 0 0 0,0 1 1 0 0,-1 0-1 0 0,1-1 0 0 0,0 1 1 0 0,-1-1-1 0 0,1 1 0 0 0,-1-1 1 0 0,1 1-1 0 0,-1 0 0 0 0,1-1 1 0 0,-1 0-1 0 0,1 1 0 0 0,-1-1 1 0 0,0 1-1 0 0,1-1 0 0 0,-1 0 1 0 0,0 1-1 0 0,1-1 0 0 0,-1 0 1 0 0,0 0-1 0 0,1 1 0 0 0,-1-1 1 0 0,0 0-1 0 0,0 0-1 0 0,14 0-193 0 0,0-1 0 0 0,0 0 0 0 0,0 0 1 0 0,0-2-1 0 0,-1 1 0 0 0,1-2 0 0 0,-1 0 0 0 0,1 0 0 0 0,-1-1 0 0 0,-1 0 0 0 0,1-1 0 0 0,-1-1 0 0 0,0 0 0 0 0,0 0 0 0 0,-1-1 1 0 0,0 0-1 0 0,0-1 0 0 0,-1 0 0 0 0,0-1 0 0 0,-1 0 0 0 0,0 0 0 0 0,-1-1 0 0 0,0 0 0 0 0,0 0 0 0 0,-1 0 0 0 0,-1-1 0 0 0,0 0 1 0 0,0 0-1 0 0,0-6 193 0 0,-1-8-834 0 0</inkml:trace>
  <inkml:trace contextRef="#ctx0" brushRef="#br0" timeOffset="3735.506">3518 273 2012 0 0,'3'1'151'0'0,"0"0"-1"0"0,0 0 0 0 0,0 0 1 0 0,0 0-1 0 0,0 0 1 0 0,0 1-1 0 0,0-1 0 0 0,0 1 1 0 0,0 0-1 0 0,0-1 1 0 0,-1 1-1 0 0,1 1 0 0 0,-1-1 1 0 0,1 0-1 0 0,-1 1 1 0 0,0-1-1 0 0,0 1 0 0 0,0 0 1 0 0,0-1-1 0 0,-1 1 1 0 0,1 0-1 0 0,-1 0 0 0 0,1 2-150 0 0,-1-4 81 0 0,1 4-7 0 0,1 0 0 0 0,-1 1 0 0 0,0-1-1 0 0,0 1 1 0 0,-1-1 0 0 0,0 1 0 0 0,0 0 0 0 0,0-1 0 0 0,0 1 0 0 0,-1 0 0 0 0,0 0-1 0 0,0 0 1 0 0,-1 0 0 0 0,0-1 0 0 0,0 1 0 0 0,0 0 0 0 0,0-1 0 0 0,-1 1 0 0 0,0-1 0 0 0,0 1-1 0 0,-1-1 1 0 0,0 0 0 0 0,0 0 0 0 0,0 0 0 0 0,0 0 0 0 0,-1 0 0 0 0,1-1 0 0 0,-1 0 0 0 0,0 0-1 0 0,-1 0 1 0 0,1 0 0 0 0,-1 0 0 0 0,-1 0-74 0 0,5-4-106 0 0,0 1 1 0 0,0-1-1 0 0,1 0 0 0 0,-1 0 1 0 0,0 0-1 0 0,0 1 0 0 0,0-1 1 0 0,1 0-1 0 0,-1 0 0 0 0,0 0 1 0 0,0 0-1 0 0,0-1 0 0 0,0 1 1 0 0,1 0-1 0 0,-1 0 0 0 0,0 0 1 0 0,0-1-1 0 0,1 1 0 0 0,-1 0 1 0 0,0-1-1 0 0,0 1 0 0 0,1-1 1 0 0,-1 1-1 0 0,0 0 0 0 0,1-1 1 0 0,-1 0-1 0 0,0 1 0 0 0,1-1 1 0 0,-1 1-1 0 0,1-1 0 0 0,-1 0 1 0 0,1 1-1 0 0,0-1 0 0 0,-1 0 1 0 0,1 0-1 0 0,0 1 0 0 0,-1-1 1 0 0,1 0-1 0 0,0 0 0 0 0,0 0 1 0 0,-1 1-1 0 0,1-1 0 0 0,0 0 1 0 0,0 0-1 0 0,0 0 0 0 0,0 1 1 0 0,0-1-1 0 0,0 0 0 0 0,1 0 106 0 0,0-7-1160 0 0</inkml:trace>
  <inkml:trace contextRef="#ctx0" brushRef="#br0" timeOffset="4139.99">3772 12 1508 0 0,'-4'11'5548'0'0,"-10"48"-4905"0"0,2 1 0 0 0,3 0 0 0 0,3 0 0 0 0,2 1 0 0 0,3 40-643 0 0,25 34 121 0 0,-24-134-320 0 0,0-1-100 0 0,-4 0-4620 0 0,-11-30 2381 0 0,9 12 1273 0 0</inkml:trace>
  <inkml:trace contextRef="#ctx0" brushRef="#br0" timeOffset="4407.619">3649 300 1564 0 0,'19'-22'3577'0'0,"37"-3"-2845"0"0,-48 22-384 0 0,0-3-271 0 0,0 2 0 0 0,0-1 0 0 0,0 1 0 0 0,1 0 1 0 0,-1 0-1 0 0,1 1 0 0 0,0 1 0 0 0,0-1 0 0 0,0 1 0 0 0,0 1 0 0 0,1 0 0 0 0,-1 0 0 0 0,0 1 0 0 0,1 0 0 0 0,-1 0 0 0 0,0 1 0 0 0,0 1 0 0 0,1-1 0 0 0,-1 1 0 0 0,0 1 0 0 0,0 0 0 0 0,-1 0 0 0 0,1 1 1 0 0,-1 0-1 0 0,1 0 0 0 0,-1 1 0 0 0,-1 0 0 0 0,1 1 0 0 0,-1-1 0 0 0,0 1 0 0 0,0 1 0 0 0,0-1 0 0 0,-1 1 0 0 0,0 1 0 0 0,0 0-77 0 0,-3-2 38 0 0,-1 0 0 0 0,0 1-1 0 0,0-1 1 0 0,-1 1 0 0 0,1-1-1 0 0,-1 1 1 0 0,-1 0 0 0 0,1-1-1 0 0,-1 1 1 0 0,-1 0 0 0 0,1-1 0 0 0,-1 1-1 0 0,0 0 1 0 0,0-1 0 0 0,-1 1-1 0 0,0-1 1 0 0,0 0 0 0 0,-1 1-1 0 0,0-1 1 0 0,-2 4-38 0 0,-51 15-6798 0 0,44-25 5524 0 0</inkml:trace>
  <inkml:trace contextRef="#ctx0" brushRef="#br0" timeOffset="4672.373">3922 45 848 0 0,'2'-4'1380'0'0,"-2"-1"-288"0"0,0 1-340 0 0,0-1-160 0 0,2 1-288 0 0,-2 1-36 0 0,6-2-576 0 0,-4 1-332 0 0,1-1-640 0 0,-2 2-16 0 0</inkml:trace>
  <inkml:trace contextRef="#ctx0" brushRef="#br0" timeOffset="5343.573">4295 203 1044 0 0,'-13'5'295'0'0,"0"1"0"0"0,0 1 0 0 0,0 0-1 0 0,1 0 1 0 0,0 1 0 0 0,0 1 0 0 0,1 0 0 0 0,0 0 0 0 0,1 2 0 0 0,0-1-1 0 0,0 1 1 0 0,1 0 0 0 0,1 1 0 0 0,0 0 0 0 0,0 0 0 0 0,2 1 0 0 0,-1 0-295 0 0,6-11 31 0 0,0 0 1 0 0,0-1 0 0 0,0 1 0 0 0,1 0 0 0 0,-1 0 0 0 0,0-1 0 0 0,1 1 0 0 0,-1 0 0 0 0,1 0-1 0 0,0 0 1 0 0,-1 0 0 0 0,1-1 0 0 0,0 1 0 0 0,0 0 0 0 0,0 0 0 0 0,1 0 0 0 0,-1 0 0 0 0,0 0 0 0 0,1-1-1 0 0,-1 1 1 0 0,1 0 0 0 0,0 0 0 0 0,-1 0 0 0 0,1-1 0 0 0,0 1 0 0 0,0-1 0 0 0,0 1 0 0 0,0 0-1 0 0,0-1 1 0 0,1 0 0 0 0,-1 1 0 0 0,0-1 0 0 0,1 0 0 0 0,-1 1 0 0 0,1-1 0 0 0,-1 0 0 0 0,1 0-1 0 0,0 0 1 0 0,-1-1 0 0 0,1 1 0 0 0,0 0 0 0 0,0-1 0 0 0,-1 1 0 0 0,1-1 0 0 0,0 1 0 0 0,0-1-1 0 0,0 0 1 0 0,0 0 0 0 0,0 0 0 0 0,0 0 0 0 0,-1 0 0 0 0,1 0 0 0 0,0 0 0 0 0,0-1 0 0 0,0 1 0 0 0,0-1-32 0 0,105-17 40 0 0,-83 8-42 0 0,0-1-1 0 0,0-2 1 0 0,-1 0 0 0 0,-1-1 0 0 0,0-1 0 0 0,-1-2 0 0 0,-1 0 0 0 0,0-1 0 0 0,-2 0-1 0 0,12-15 3 0 0,2 170 176 0 0,-32-137-164 0 0,0-1 1 0 0,1 0 0 0 0,-1 1-1 0 0,1-1 1 0 0,-1 1 0 0 0,1-1-1 0 0,0 1 1 0 0,-1-1-1 0 0,1 1 1 0 0,-1-1 0 0 0,1 1-1 0 0,0 0 1 0 0,-1-1 0 0 0,1 1-1 0 0,0 0 1 0 0,0-1-1 0 0,-1 1 1 0 0,1 0 0 0 0,0 0-1 0 0,0 0 1 0 0,-1 0 0 0 0,1 0-1 0 0,0 0 1 0 0,0 0-1 0 0,-1 0 1 0 0,1 0 0 0 0,0 0-1 0 0,0 0 1 0 0,0 0 0 0 0,-1 1-1 0 0,1-1 1 0 0,0 0 0 0 0,-1 0-1 0 0,1 1 1 0 0,0-1-1 0 0,-1 1 1 0 0,1-1 0 0 0,0 0-1 0 0,-1 1 1 0 0,1-1 0 0 0,-1 1-1 0 0,1 0 1 0 0,-1-1-1 0 0,1 1 1 0 0,-1-1 0 0 0,1 1-1 0 0,-1 0 1 0 0,0-1 0 0 0,1 1-1 0 0,-1 0 1 0 0,0 0 0 0 0,1-1-1 0 0,-1 1 1 0 0,0 0-1 0 0,0 0 1 0 0,0-1 0 0 0,0 1-1 0 0,0 1-12 0 0,10-12-41 0 0,27-30 23 0 0,-27 28 59 0 0,0 0 0 0 0,0 1 0 0 0,1 0 0 0 0,1 0 0 0 0,-1 1 0 0 0,2 0 0 0 0,-1 1 0 0 0,2 1 0 0 0,-1 0 0 0 0,1 1 0 0 0,0 0 1 0 0,0 1-1 0 0,10-2-41 0 0,-20 8 6 0 0,0 0 1 0 0,0 1-1 0 0,0-1 1 0 0,0 1 0 0 0,0 0-1 0 0,0 0 1 0 0,0 0-1 0 0,0 1 1 0 0,0-1 0 0 0,-1 1-1 0 0,1 0 1 0 0,-1 0-1 0 0,1 0 1 0 0,-1 1 0 0 0,0-1-1 0 0,1 1 1 0 0,-1 0-1 0 0,0 0 1 0 0,-1 0 0 0 0,1 0-1 0 0,-1 0 1 0 0,1 1-1 0 0,-1-1 1 0 0,0 1 0 0 0,0-1-1 0 0,-1 1 1 0 0,1 0-1 0 0,-1 0 1 0 0,1 2-7 0 0,30 120-1390 0 0,-30-90-3246 0 0,-2-36 3471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36 1724 0 0,'-22'7'2846'0'0,"36"-10"-1201"0"0,37-15-775 0 0,-20-1-13 0 0,-61 16-416 0 0,-48 21-1903 0 0,27 1-2578 0 0,43-16 2931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64 1028 0 0,'-6'19'5703'0'0,"-8"-34"-3635"0"0,-7-34-2662 0 0,9 32-4909 0 0,8 16 4205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568 505 1360 0 0,'-10'-6'200'0'0,"0"0"-1"0"0,-1 1 1 0 0,1 1-1 0 0,-1 0 1 0 0,0 0 0 0 0,-1 1-1 0 0,1 0 1 0 0,0 1-1 0 0,-1 1 1 0 0,1 0 0 0 0,-1 0-1 0 0,0 1 1 0 0,1 0-1 0 0,-9 2-199 0 0,4-2 304 0 0,-5 3-181 0 0,0 1 1 0 0,1 1-1 0 0,0 0 1 0 0,-1 2-1 0 0,2 0 1 0 0,-1 1-1 0 0,1 1 1 0 0,0 1-1 0 0,1 1 1 0 0,0 0-1 0 0,1 2 1 0 0,1 0-1 0 0,-1 0 1 0 0,-5 8-124 0 0,14-13 79 0 0,0 0 0 0 0,0 0 1 0 0,1 1-1 0 0,0-1 1 0 0,0 2-1 0 0,1-1 1 0 0,0 1-1 0 0,1 0 0 0 0,0 0 1 0 0,0 1-1 0 0,1-1 1 0 0,1 1-1 0 0,0 0 1 0 0,0 0-1 0 0,-1 11-79 0 0,5-18 21 0 0,0-1-1 0 0,0 1 1 0 0,0 0-1 0 0,0 0 1 0 0,1 0-1 0 0,-1-1 1 0 0,1 1-1 0 0,0-1 1 0 0,0 1 0 0 0,0-1-1 0 0,1 0 1 0 0,-1 0-1 0 0,1 0 1 0 0,0 0-1 0 0,0 0 1 0 0,0 0-1 0 0,0-1 1 0 0,0 0 0 0 0,0 1-1 0 0,1-1 1 0 0,-1 0-1 0 0,1-1 1 0 0,-1 1-1 0 0,1-1 1 0 0,0 1-1 0 0,0-1 1 0 0,0 0 0 0 0,0-1-1 0 0,2 1-20 0 0,129 8 113 0 0,-108-11-221 0 0,1-1 1 0 0,-1-2 0 0 0,0 0-1 0 0,0-2 1 0 0,-1-1-1 0 0,0-1 1 0 0,0-1 0 0 0,-1-2-1 0 0,0 0 1 0 0,-1-2-1 0 0,-1 0 1 0 0,0-2 0 0 0,-1 0-1 0 0,8-9 108 0 0,-29 24-1 0 0,0 0-1 0 0,0 0 1 0 0,1 0-1 0 0,-1-1 1 0 0,0 1-1 0 0,0 0 0 0 0,0-1 1 0 0,0 1-1 0 0,-1-1 1 0 0,1 1-1 0 0,0-1 1 0 0,-1 1-1 0 0,1-1 1 0 0,-1 0-1 0 0,1 1 1 0 0,-1-1-1 0 0,0 0 1 0 0,1 1-1 0 0,-1-1 0 0 0,0 0 1 0 0,0 1-1 0 0,0-1 1 0 0,-1 0-1 0 0,1 1 1 0 0,0-1-1 0 0,-1 0 1 0 0,1 1-1 0 0,-1-1 1 0 0,1 0-1 0 0,-1 1 1 0 0,0-1-1 0 0,0 1 0 0 0,1-1 1 0 0,-1 1-1 0 0,0 0 1 0 0,0-1-1 0 0,-1 1 1 0 0,1 0-1 0 0,0 0 1 0 0,0-1-1 0 0,-1 1 1 0 0,1 0-1 0 0,0 0 0 0 0,-1 1 1 0 0,1-1-1 0 0,-1 0 1 0 0,1 0-1 0 0,-1 1 1 0 0,0-1-1 0 0,1 1 1 0 0,-1-1-1 0 0,0 1 1 0 0,0 0 1 0 0,-93-19 91 0 0,-32 18 161 0 0,287-54-557 0 0,56-61-17 0 0,-207 109 346 0 0,0-1 0 0 0,-1 0 0 0 0,0 0 0 0 0,0-1 1 0 0,-1 1-1 0 0,0-2 0 0 0,0 1 0 0 0,-1-1 0 0 0,-1 0 0 0 0,0 0 1 0 0,0 0-1 0 0,-1-1 0 0 0,0 0 0 0 0,-1 0 0 0 0,0 0 1 0 0,0 0-1 0 0,-2 0 0 0 0,1-1 0 0 0,-1 1 0 0 0,-1-6-24 0 0,1 7 155 0 0,-1 0 0 0 0,0 1-1 0 0,0-1 1 0 0,-1 1 0 0 0,-1-1-1 0 0,1 0 1 0 0,-2 1 0 0 0,1 0-1 0 0,-1 0 1 0 0,-1-1 0 0 0,1 2-1 0 0,-2-1 1 0 0,1 0-1 0 0,-1 1 1 0 0,0 0 0 0 0,-1 0-1 0 0,0 0 1 0 0,0 1 0 0 0,-1 0-1 0 0,0 0 1 0 0,0 1 0 0 0,0 0-1 0 0,-1 0 1 0 0,0 0 0 0 0,0 1-1 0 0,0 0 1 0 0,-1 1 0 0 0,-4-2-155 0 0,8 8 37 0 0,1 0 0 0 0,-1 0 0 0 0,1 1-1 0 0,0 0 1 0 0,0-1 0 0 0,0 1 0 0 0,0 1 0 0 0,1-1 0 0 0,-1 1 0 0 0,1-1 0 0 0,0 1 0 0 0,0 0 0 0 0,0 0 0 0 0,1 0 0 0 0,-1 0 0 0 0,1 1 0 0 0,0-1 0 0 0,0 1 0 0 0,1 0 0 0 0,-1-1 0 0 0,1 1 0 0 0,0 0 0 0 0,0 0 0 0 0,1 0-1 0 0,-1-1 1 0 0,1 3-37 0 0,-6 34 95 0 0,1 1-1 0 0,3 0 1 0 0,1 1-1 0 0,2-1 0 0 0,2 0 1 0 0,2 0-1 0 0,8 32-94 0 0,81 433-41 0 0,-19-173-3590 0 0,-37-249-1787 0 0,-37-85 4311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441 158 1196 0 0,'-10'-4'157'0'0,"-1"0"0"0"0,0 1 0 0 0,0 0 0 0 0,0 0 0 0 0,0 1 0 0 0,-1 1 0 0 0,1 0 0 0 0,0 0-1 0 0,-1 1 1 0 0,1 1 0 0 0,0 0 0 0 0,-1 0 0 0 0,1 1 0 0 0,0 1 0 0 0,0-1 0 0 0,0 2 0 0 0,1 0 0 0 0,-1 0 0 0 0,1 1 0 0 0,0 0 0 0 0,0 1 0 0 0,0 0 0 0 0,1 0-1 0 0,-4 4-156 0 0,-1 2 123 0 0,-1 1-1 0 0,2 0 0 0 0,0 0 1 0 0,0 1-1 0 0,2 1 0 0 0,0 0 0 0 0,0 1 1 0 0,1 0-1 0 0,1 0 0 0 0,1 1 1 0 0,0 1-1 0 0,2-1 0 0 0,0 1 1 0 0,0 0-1 0 0,2 0 0 0 0,0 1 0 0 0,1-1 1 0 0,1 1-1 0 0,1 4-122 0 0,1-16 15 0 0,1 1 0 0 0,0 0 0 0 0,1-1 1 0 0,-1 1-1 0 0,2-1 0 0 0,-1 1 0 0 0,1-1 0 0 0,0 0 0 0 0,0 0 0 0 0,1 0 0 0 0,0 0 1 0 0,0-1-1 0 0,0 1 0 0 0,1-1 0 0 0,0 0 0 0 0,1-1 0 0 0,-1 1 0 0 0,1-1 0 0 0,0 0 1 0 0,0-1-1 0 0,1 1 0 0 0,-1-1 0 0 0,1 0 0 0 0,0-1 0 0 0,0 0 0 0 0,0 0 0 0 0,0 0 1 0 0,1-1-1 0 0,-1 0 0 0 0,1 0 0 0 0,0-1 0 0 0,-1 0 0 0 0,1-1 0 0 0,0 1 0 0 0,4-2-15 0 0,-4 0-36 0 0,0-2-1 0 0,-1 1 0 0 0,0-1 0 0 0,1 0 0 0 0,-1-1 1 0 0,0 1-1 0 0,-1-1 0 0 0,1-1 0 0 0,-1 1 1 0 0,1-1-1 0 0,-2 0 0 0 0,1-1 0 0 0,0 1 0 0 0,-1-1 1 0 0,0 0-1 0 0,0-1 0 0 0,-1 1 0 0 0,0-1 0 0 0,0 0 1 0 0,0 0-1 0 0,-1 0 0 0 0,0-1 0 0 0,-1 1 1 0 0,0-1-1 0 0,0 1 0 0 0,0-1 0 0 0,-1 0 0 0 0,0 0 1 0 0,0-7 36 0 0,27 114 472 0 0,2-37-619 0 0,13 42-3789 0 0,-41-99 2694 0 0</inkml:trace>
  <inkml:trace contextRef="#ctx0" brushRef="#br0" timeOffset="261.615">745 193 1008 0 0,'-24'64'3707'0'0,"10"-23"-3340"0"0,4-3-141 0 0,2 0-1 0 0,1 1 1 0 0,3 0-1 0 0,0 0 1 0 0,3 0-1 0 0,1 0 0 0 0,4 23-225 0 0,-2 32-95 0 0,-1-73-253 0 0,-2 25-3527 0 0,-2-33 2613 0 0</inkml:trace>
  <inkml:trace contextRef="#ctx0" brushRef="#br0" timeOffset="513.381">793 17 1336 0 0,'24'-7'468'0'0,"-2"2"-32"0"0,-1 2-160 0 0,-3 2-28 0 0,-5 1-36 0 0,19 13-172 0 0,-12-1-128 0 0,-2 2-288 0 0,-4 2-544 0 0</inkml:trace>
  <inkml:trace contextRef="#ctx0" brushRef="#br0" timeOffset="684.063">639 494 1460 0 0,'0'2'1064'0'0,"4"-1"-156"0"0,-1 1-136 0 0,5-2-88 0 0,17-3-35 0 0,-12 3-97 0 0,13 0-96 0 0,39-12-20 0 0,-26 7-48 0 0,6 1-148 0 0,3-4-240 0 0,0 2-88 0 0,9 0 8 0 0,4-3-420 0 0,3-1-384 0 0,-3 1-337 0 0,0-3-63 0 0,4-2 56 0 0</inkml:trace>
  <inkml:trace contextRef="#ctx0" brushRef="#br0" timeOffset="1303.899">659 130 1936 0 0,'15'-3'3016'0'0,"56"-18"-2409"0"0,2 3-1 0 0,0 3 0 0 0,1 4 0 0 0,0 2 0 0 0,32 3-606 0 0,-97 20-543 0 0,-24-14-3301 0 0,13-3 2592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39 207 1060 0 0,'-1'0'77'0'0,"1"0"-1"0"0,-1 0 0 0 0,1 0 1 0 0,-1 0-1 0 0,1 0 1 0 0,-1 0-1 0 0,1 0 1 0 0,-1 0-1 0 0,1 0 1 0 0,-1 0-1 0 0,1 0 1 0 0,-1 0-1 0 0,1-1 1 0 0,0 1-1 0 0,-1 0 1 0 0,1 0-1 0 0,-1-1 0 0 0,1 1 1 0 0,-1 0-1 0 0,1-1 1 0 0,0 1-1 0 0,-1 0 1 0 0,1-1-1 0 0,0 1 1 0 0,-1 0-1 0 0,1-1 1 0 0,0 1-1 0 0,0-1 1 0 0,-1 1-1 0 0,1-1 0 0 0,0 1 1 0 0,0-1-1 0 0,0 1 1 0 0,0-1-1 0 0,0 1 1 0 0,0-1-1 0 0,-1 1 1 0 0,1-1-1 0 0,0 1 1 0 0,0-1-1 0 0,0 1 1 0 0,1-1-1 0 0,-1 1 1 0 0,0-1-1 0 0,0 1 0 0 0,0 0 1 0 0,0-1-1 0 0,0 0-76 0 0,-15 43 500 0 0,4 208 1034 0 0,57-38-912 0 0,-42-194-519 0 0,-3-15-204 0 0,1 0 0 0 0,-1 0 0 0 0,0 0 0 0 0,0 0-1 0 0,0 1 1 0 0,-1-1 0 0 0,1 0 0 0 0,-1 1 0 0 0,0-1 0 0 0,0 1 0 0 0,0-1 0 0 0,0 0 0 0 0,0 1 0 0 0,-1-1 0 0 0,0 0 0 0 0,0 1-1 0 0,0-1 1 0 0,0 0 0 0 0,0 0 0 0 0,0 0 0 0 0,-1 0 0 0 0,1 0 0 0 0,-1 0 0 0 0,0 0 0 0 0,-1 1 101 0 0,-22-10-1966 0 0,9-3 794 0 0</inkml:trace>
  <inkml:trace contextRef="#ctx0" brushRef="#br0" timeOffset="466.635">55 179 1336 0 0,'0'-1'62'0'0,"1"0"0"0"0,0-1-1 0 0,-1 1 1 0 0,1 0 0 0 0,0 0-1 0 0,0 0 1 0 0,0 1 0 0 0,0-1 0 0 0,0 0-1 0 0,0 0 1 0 0,0 0 0 0 0,0 1 0 0 0,0-1-1 0 0,0 0 1 0 0,0 1 0 0 0,0-1-1 0 0,1 1 1 0 0,-1-1 0 0 0,0 1 0 0 0,0 0-1 0 0,1 0 1 0 0,-1-1 0 0 0,0 1 0 0 0,0 0-1 0 0,1 0 1 0 0,-1 0 0 0 0,0 0-1 0 0,0 1 1 0 0,1-1 0 0 0,-1 0 0 0 0,0 0-1 0 0,0 1 1 0 0,1-1 0 0 0,-1 1-1 0 0,0-1 1 0 0,0 1 0 0 0,0-1 0 0 0,0 1-1 0 0,0 0 1 0 0,0 0 0 0 0,0-1 0 0 0,0 1-1 0 0,0 0 1 0 0,0 0 0 0 0,0 0-1 0 0,0 0 1 0 0,-1 0 0 0 0,1 0 0 0 0,0 0-1 0 0,-1 0 1 0 0,1 1-62 0 0,30 71 377 0 0,-26-56-132 0 0,155 383 1024 0 0,-160-399-1245 0 0,1-1 1 0 0,-1 1-1 0 0,1 0 1 0 0,-1 0-1 0 0,1 0 1 0 0,-1 0 0 0 0,1-1-1 0 0,-1 1 1 0 0,1 0-1 0 0,0-1 1 0 0,-1 1 0 0 0,1 0-1 0 0,0-1 1 0 0,0 1-1 0 0,0-1 1 0 0,-1 1-1 0 0,1-1 1 0 0,0 1 0 0 0,0-1-1 0 0,0 0 1 0 0,0 1-1 0 0,0-1 1 0 0,0 0-1 0 0,0 0 1 0 0,0 0 0 0 0,0 0-1 0 0,0 0 1 0 0,0 0-1 0 0,0 0 1 0 0,0 0 0 0 0,0 0-1 0 0,-1 0 1 0 0,1 0-1 0 0,0 0 1 0 0,0-1-1 0 0,0 1 1 0 0,0 0 0 0 0,0-1-1 0 0,0 1 1 0 0,0-1-1 0 0,-1 1 1 0 0,1-1 0 0 0,0 0-1 0 0,0 1 1 0 0,-1-1-1 0 0,1 0 1 0 0,0 1-1 0 0,-1-1 1 0 0,1 0 0 0 0,0 0-1 0 0,-1 1 1 0 0,0-1-1 0 0,1 0 1 0 0,-1 0-1 0 0,1 0 1 0 0,-1 0 0 0 0,0 0-1 0 0,1 0 1 0 0,-1 0-1 0 0,0 0 1 0 0,0 0 0 0 0,0 1-1 0 0,0-1 1 0 0,0 0-1 0 0,0 0 1 0 0,0 0-1 0 0,0 0 1 0 0,0 0 0 0 0,-1 0-25 0 0,5-5-74 0 0,267-557 859 0 0,-211 476-1110 0 0,-59 86 262 0 0,29 76-33 0 0,69 505-91 0 0,-98-578 156 0 0,11 67-296 0 0,-8-24-3240 0 0,-6-41 2354 0 0,-4 6 136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1660 0 0,'19'7'8337'0'0,"70"-19"-7946"0"0,-74 9 394 0 0,471-59-1364 0 0,-424 48-1405 0 0,-41 7-4163 0 0,-26 8 4940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98 1140 0 0,'0'0'303'0'0,"-16"-3"815"0"0,-12-42 1435 0 0,28 45-2504 0 0,-1 1 0 0 0,1-1 0 0 0,0 0-1 0 0,0 1 1 0 0,0-1 0 0 0,-1 1-1 0 0,1-1 1 0 0,0 0 0 0 0,0 1-1 0 0,-1-1 1 0 0,1 0 0 0 0,0 1-1 0 0,-1-1 1 0 0,1 0 0 0 0,0 1-1 0 0,-1-1 1 0 0,1 0 0 0 0,-1 0-1 0 0,1 0 1 0 0,0 1 0 0 0,-1-1-1 0 0,1 0 1 0 0,-1 0 0 0 0,1 0-1 0 0,-1 0 1 0 0,1 0 0 0 0,0 0 0 0 0,-1 0-1 0 0,1 0 1 0 0,-1 0 0 0 0,1 0-1 0 0,-1 0 1 0 0,1 0 0 0 0,-1 0-1 0 0,1 0 1 0 0,-1 0 0 0 0,1 0-1 0 0,0 0 1 0 0,-1-1 0 0 0,1 1-1 0 0,-1 0 1 0 0,1 0 0 0 0,0 0-1 0 0,-1-1 1 0 0,1 1 0 0 0,0 0-1 0 0,-1-1-48 0 0,-3 20 21 0 0,-26 107-31 0 0,5 2 0 0 0,5 1 0 0 0,2 67 10 0 0,17-166-70 0 0,-9 44-3121 0 0,6-72 2089 0 0,1-2 48 0 0</inkml:trace>
  <inkml:trace contextRef="#ctx0" brushRef="#br0" timeOffset="343.228">577 110 1724 0 0,'32'-14'3962'0'0,"37"57"-3915"0"0,-54-31 301 0 0,3 0-276 0 0,64 44 149 0 0,-2 4 0 0 0,-3 3 1 0 0,17 22-222 0 0,-76-68-22 0 0,-11-12-77 0 0,-1 0 1 0 0,0 1 0 0 0,0-1 0 0 0,0 1 0 0 0,-1 1-1 0 0,0-1 1 0 0,0 1 0 0 0,-1 0 0 0 0,0 0-1 0 0,0 0 1 0 0,0 0 0 0 0,-1 1 0 0 0,0 0 0 0 0,-1-1-1 0 0,1 1 1 0 0,-1 2 98 0 0,-2-9-797 0 0,0-1-249 0 0,-1 1-25 0 0,-5 4 10 0 0</inkml:trace>
  <inkml:trace contextRef="#ctx0" brushRef="#br0" timeOffset="608.075">1177 0 1292 0 0,'1'8'3912'0'0,"-29"373"-2597"0"0,24-216-4952 0 0,4-164 2559 0 0</inkml:trace>
  <inkml:trace contextRef="#ctx0" brushRef="#br0" timeOffset="967.838">1353 359 1132 0 0,'-29'213'3250'0'0,"30"-207"-3199"0"0,0 0 1 0 0,0-1-1 0 0,0 1 0 0 0,1-1 0 0 0,0 0 0 0 0,0 1 0 0 0,0-1 0 0 0,1 0 0 0 0,0 0 0 0 0,0 0 0 0 0,0-1 0 0 0,0 1 0 0 0,1-1 0 0 0,0 0 1 0 0,0 0-1 0 0,0 0 0 0 0,0 0 0 0 0,1-1 0 0 0,-1 1 0 0 0,1-1 0 0 0,0 0 0 0 0,0-1 0 0 0,0 1 0 0 0,1-1 0 0 0,-1 0 0 0 0,0 0 0 0 0,1-1 1 0 0,-1 0-1 0 0,1 0 0 0 0,-1 0 0 0 0,1 0 0 0 0,0-1 0 0 0,4 0-51 0 0,0 0 38 0 0,1 0-1 0 0,-1-1 1 0 0,1 0 0 0 0,-1-1 0 0 0,0 0 0 0 0,0-1-1 0 0,0 0 1 0 0,0-1 0 0 0,-1 1 0 0 0,1-2-1 0 0,-1 1 1 0 0,0-2 0 0 0,0 1 0 0 0,0-1-1 0 0,-1 0 1 0 0,0-1 0 0 0,5-5-38 0 0,-12 8 3 0 0,0 0 0 0 0,0-1 0 0 0,0 1 0 0 0,0 0 0 0 0,-1 0 0 0 0,0-1-1 0 0,0 1 1 0 0,0 0 0 0 0,0-1 0 0 0,-1 1 0 0 0,0 0 0 0 0,0 0 0 0 0,0 0 0 0 0,0 0 0 0 0,0 0 0 0 0,-1 0 0 0 0,0 0 0 0 0,0 0 0 0 0,0 0 0 0 0,0 1-1 0 0,-1-1 1 0 0,1 1 0 0 0,-1-1 0 0 0,0 1 0 0 0,0 0 0 0 0,0 0 0 0 0,-1 0 0 0 0,1 1 0 0 0,0-1 0 0 0,-1 1 0 0 0,0 0 0 0 0,0 0 0 0 0,1 0 0 0 0,-1 0 0 0 0,0 1-1 0 0,-1 0 1 0 0,1 0 0 0 0,0 0 0 0 0,0 0 0 0 0,0 0 0 0 0,-1 1 0 0 0,1 0 0 0 0,-4 0-3 0 0,-60-9 54 0 0,-94-31-1980 0 0,140 19-413 0 0,18 10 1138 0 0</inkml:trace>
  <inkml:trace contextRef="#ctx0" brushRef="#br0" timeOffset="1262.922">1860 30 1588 0 0,'17'-11'4825'0'0,"-17"11"-3084"0"0,-15 32-465 0 0,11-1-1230 0 0,2 0 0 0 0,0 0 0 0 0,2 0 0 0 0,2 0 1 0 0,1 1-1 0 0,1-1 0 0 0,1-1 0 0 0,2 1 0 0 0,2-1 1 0 0,0 0-1 0 0,2-1 0 0 0,5 8-46 0 0,-2 5-432 0 0,-13-39 253 0 0,1-1-1 0 0,-1 1 0 0 0,0 0 1 0 0,0 0-1 0 0,0 0 0 0 0,0 0 1 0 0,0 0-1 0 0,-1 1 0 0 0,1-1 1 0 0,-1 0-1 0 0,0 0 0 0 0,0 0 1 0 0,0 0-1 0 0,-1 1 0 0 0,1-1 1 0 0,-1 0-1 0 0,1 0 0 0 0,-1 0 1 0 0,0 0-1 0 0,0 0 0 0 0,-1 0 1 0 0,1 0-1 0 0,0 0 0 0 0,-1-1 1 0 0,0 1-1 0 0,0 0 1 0 0,0-1-1 0 0,0 0 0 0 0,0 1 1 0 0,0-1-1 0 0,0 0 0 0 0,-1 0 1 0 0,1 0-1 0 0,-1 0 0 0 0,-2 1 180 0 0,-14 1-1108 0 0</inkml:trace>
  <inkml:trace contextRef="#ctx0" brushRef="#br0" timeOffset="1527.551">1617 332 2436 0 0,'19'-10'5319'0'0,"24"3"-4846"0"0,-10 2-310 0 0,114-27-791 0 0,23-6-3793 0 0,-136 29 3283 0 0</inkml:trace>
  <inkml:trace contextRef="#ctx0" brushRef="#br0" timeOffset="1881.597">2081 294 1724 0 0,'49'24'3174'0'0,"33"-39"-2595"0"0,-74 12-439 0 0,34-9 198 0 0,-27 10-370 0 0,0-1 0 0 0,-1-1 0 0 0,1 0 1 0 0,-1-1-1 0 0,0 0 0 0 0,0-1 1 0 0,0-1-1 0 0,-1 0 0 0 0,0-1 0 0 0,0 0 1 0 0,-1-1-1 0 0,0 0 0 0 0,-1-1 0 0 0,0 0 1 0 0,-1-1-1 0 0,0-1 0 0 0,0 0 32 0 0,-10 10-16 0 0,-1 0 0 0 0,1 1 0 0 0,-1-1 0 0 0,1 0 0 0 0,-1 0 0 0 0,0 1 0 0 0,0-1 0 0 0,0 0 0 0 0,0 1 0 0 0,0-1 0 0 0,-1 1 0 0 0,1-1 0 0 0,0 1 0 0 0,-1 0 0 0 0,1-1 0 0 0,-1 1 0 0 0,1 0 0 0 0,-1 0 0 0 0,1 0 0 0 0,-1 0 0 0 0,0 1 0 0 0,0-1 0 0 0,1 0 0 0 0,-1 1 0 0 0,0-1 0 0 0,0 1 0 0 0,0-1 0 0 0,0 1 0 0 0,0 0 0 0 0,0 0 0 0 0,1 0 0 0 0,-1 0 0 0 0,0 0 0 0 0,0 0 0 0 0,0 1 0 0 0,0-1 0 0 0,0 1 0 0 0,0-1 16 0 0,-17 3 59 0 0,1 0 1 0 0,-1 2-1 0 0,1 0 0 0 0,0 1 1 0 0,1 0-1 0 0,0 2 0 0 0,0 0 0 0 0,0 1 1 0 0,1 0-1 0 0,0 2 0 0 0,1-1 1 0 0,0 2-1 0 0,1 0 0 0 0,0 1 1 0 0,1 1-1 0 0,-1 1-59 0 0,10-10 13 0 0,-1 0 0 0 0,1 0 1 0 0,0 0-1 0 0,0 1 0 0 0,1-1 1 0 0,0 1-1 0 0,0 0 0 0 0,0 0 0 0 0,0 0 1 0 0,1 0-1 0 0,0 0 0 0 0,1 1 0 0 0,-1-1 1 0 0,1 1-1 0 0,0-1 0 0 0,1 1 1 0 0,0 0-1 0 0,0-1 0 0 0,0 1 0 0 0,1-1 1 0 0,0 1-1 0 0,0-1 0 0 0,0 1 0 0 0,1-1 1 0 0,0 1-1 0 0,1-1 0 0 0,-1 0 1 0 0,1 0-1 0 0,0 0 0 0 0,0-1 0 0 0,1 1 1 0 0,0-1-1 0 0,0 0 0 0 0,0 0 0 0 0,1 0 1 0 0,-1 0-1 0 0,1-1 0 0 0,1 0 1 0 0,-1 0-1 0 0,0 0 0 0 0,1 0 0 0 0,0-1 1 0 0,-1 0-1 0 0,2 0-13 0 0,18 7-544 0 0,0-2 0 0 0,1 0 0 0 0,0-1 1 0 0,0-2-1 0 0,1-1 0 0 0,-1-1 0 0 0,27 0 544 0 0,-47-3-141 0 0,35 2-1111 0 0</inkml:trace>
  <inkml:trace contextRef="#ctx0" brushRef="#br0" timeOffset="2348.783">68 1197 936 0 0,'-67'32'3194'0'0,"121"-20"-603"0"0,210-45-898 0 0,1094-181 790 0 0,-483 94-2040 0 0,-652 92-1313 0 0,-219 3-6495 0 0,-9 18 7628 0 0,0-12-1359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465 152 1712 0 0,'-52'-83'2266'0'0,"47"77"-2170"0"0,0 0-1 0 0,-1 0 1 0 0,1 1-1 0 0,-1 0 1 0 0,0 0-1 0 0,-1 1 1 0 0,1-1-1 0 0,-1 1 1 0 0,1 1-1 0 0,-1-1 1 0 0,0 1-1 0 0,-1 1 1 0 0,1-1-1 0 0,0 1 1 0 0,-1 0-1 0 0,1 1 1 0 0,-1 0-1 0 0,-3 0-95 0 0,-1 5 78 0 0,-1 1 0 0 0,1 0 0 0 0,-1 1 0 0 0,1 0-1 0 0,1 1 1 0 0,-1 0 0 0 0,2 1 0 0 0,-1 1 0 0 0,1-1 0 0 0,0 2-1 0 0,0-1 1 0 0,1 1 0 0 0,1 1 0 0 0,0 0 0 0 0,0 0-1 0 0,1 0 1 0 0,0 1 0 0 0,1 0 0 0 0,-2 7-78 0 0,-5 2 146 0 0,1 1 1 0 0,2 0-1 0 0,0 0 1 0 0,1 1-1 0 0,1 0 1 0 0,2 1-1 0 0,0-1 1 0 0,1 1-1 0 0,2 1 1 0 0,0-1-1 0 0,2 2-146 0 0,1-21 21 0 0,1 0-1 0 0,0-1 0 0 0,0 1 0 0 0,1 0 0 0 0,0 0 0 0 0,0 0 0 0 0,0-1 0 0 0,0 1 0 0 0,0-1 1 0 0,1 0-1 0 0,0 0 0 0 0,0 0 0 0 0,0 0 0 0 0,1 0 0 0 0,-1 0 0 0 0,1-1 0 0 0,0 0 0 0 0,0 0 1 0 0,0 0-1 0 0,0 0 0 0 0,0 0 0 0 0,1-1 0 0 0,-1 0 0 0 0,1 0 0 0 0,0 0 0 0 0,-1-1 0 0 0,1 1 0 0 0,0-1 1 0 0,0 0-1 0 0,0-1 0 0 0,0 1 0 0 0,0-1 0 0 0,0 0 0 0 0,0 0 0 0 0,0-1 0 0 0,0 1 0 0 0,0-1 1 0 0,0 0-1 0 0,0 0 0 0 0,0-1 0 0 0,0 1 0 0 0,-1-1 0 0 0,1 0 0 0 0,1-2-20 0 0,12-3 21 0 0,0-1-1 0 0,-1-1 1 0 0,0-1-1 0 0,0-1 1 0 0,-1 0-1 0 0,-1-1 1 0 0,0 0-1 0 0,0-2 1 0 0,-1 0-1 0 0,-1 0 0 0 0,-1-1 1 0 0,0-1-1 0 0,0 0 1 0 0,-2 0-1 0 0,0-1 1 0 0,-1 0-1 0 0,-1-1 1 0 0,0 0-1 0 0,-1-1 1 0 0,-2 1-1 0 0,2-6-20 0 0,-3 6 25 0 0,1-2 208 0 0,-2 37-37 0 0,-3 2-324 0 0,2 1-1 0 0,0-1 1 0 0,1 1-1 0 0,1-1 1 0 0,1 0-1 0 0,1-1 1 0 0,0 1-1 0 0,2-1 1 0 0,0 0-1 0 0,0-1 1 0 0,2 0-1 0 0,0 0 1 0 0,10 11 128 0 0,-11-17-514 0 0,1 0 0 0 0,0 0 1 0 0,0-1-1 0 0,1 0 0 0 0,0-1 0 0 0,1 0 1 0 0,0-1-1 0 0,0 0 0 0 0,1-1 0 0 0,0 0 1 0 0,0-1-1 0 0,5 0 514 0 0,12 5-1205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12 330 1404 0 0,'0'1'89'0'0,"0"-1"0"0"0,0 0-1 0 0,0 1 1 0 0,1-1 0 0 0,-1 0 0 0 0,0 0-1 0 0,0 1 1 0 0,1-1 0 0 0,-1 0-1 0 0,0 0 1 0 0,0 1 0 0 0,1-1 0 0 0,-1 0-1 0 0,0 0 1 0 0,1 1 0 0 0,-1-1 0 0 0,0 0-1 0 0,0 0 1 0 0,1 0 0 0 0,-1 0-1 0 0,1 0 1 0 0,-1 0 0 0 0,0 0 0 0 0,1 0-1 0 0,-1 1 1 0 0,0-1 0 0 0,1 0 0 0 0,-1 0-1 0 0,0-1 1 0 0,1 1 0 0 0,-1 0 0 0 0,0 0-1 0 0,1 0 1 0 0,-1 0 0 0 0,1 0-1 0 0,-1 0 1 0 0,0 0 0 0 0,0-1 0 0 0,1 1-1 0 0,-1 0 1 0 0,0 0 0 0 0,1 0 0 0 0,-1-1-1 0 0,0 1-88 0 0,-10 52 185 0 0,6-35 158 0 0,0 8-189 0 0,0 1 1 0 0,2 0-1 0 0,1 0 0 0 0,1 0 1 0 0,1 0-1 0 0,2 0 0 0 0,0 0 1 0 0,2-1-1 0 0,0 1 1 0 0,2-1-1 0 0,1 0 0 0 0,1-1 1 0 0,2 1-155 0 0,45 130-1853 0 0,-71-136-421 0 0,6-14 966 0 0</inkml:trace>
  <inkml:trace contextRef="#ctx0" brushRef="#br0" timeOffset="392.242">1 249 1684 0 0,'17'-20'454'0'0,"-11"11"-283"0"0,0-1-1 0 0,1 2 0 0 0,0-1 1 0 0,1 1-1 0 0,0 0 0 0 0,0 0 0 0 0,0 1 1 0 0,1 0-1 0 0,1 1 0 0 0,-1 0 0 0 0,1 0 1 0 0,0 1-1 0 0,0 1 0 0 0,0-1 1 0 0,1 2-1 0 0,-1-1 0 0 0,10-1-170 0 0,-15 6 31 0 0,0 0 0 0 0,-1 0 0 0 0,1 1 1 0 0,-1-1-1 0 0,1 1 0 0 0,-1 0 0 0 0,1 0 0 0 0,-1 1 0 0 0,0-1 0 0 0,0 1 0 0 0,0 0 0 0 0,-1 0 1 0 0,1 0-1 0 0,-1 0 0 0 0,0 1 0 0 0,1-1 0 0 0,-1 1 0 0 0,-1 0 0 0 0,1 0 0 0 0,-1 0 0 0 0,1 0 1 0 0,-1 1-1 0 0,0-1 0 0 0,-1 1 0 0 0,1-1 0 0 0,-1 1 0 0 0,0 0 0 0 0,0 0-31 0 0,22 134 304 0 0,-22-124-224 0 0,-1 0-1 0 0,-1 0 1 0 0,0-1 0 0 0,-1 1-1 0 0,-1 0 1 0 0,0-1 0 0 0,-1 0-1 0 0,-1 0 1 0 0,0 0 0 0 0,0 0-1 0 0,-2-1 1 0 0,1 0 0 0 0,-2 0-1 0 0,0-1 1 0 0,0 1 0 0 0,-1-2-1 0 0,-1 1 1 0 0,0-2-1 0 0,0 1 1 0 0,-1-1 0 0 0,-1-1-1 0 0,1 0 1 0 0,-2 0 0 0 0,1-1-1 0 0,-1-1 1 0 0,0 0 0 0 0,0-1-1 0 0,-1 0 1 0 0,0-1 0 0 0,0-1-1 0 0,-2 0-79 0 0,17-4 30 0 0,0-1-1 0 0,-1 1 1 0 0,1-1-1 0 0,-1 1 1 0 0,1-1-1 0 0,-1 0 0 0 0,1 1 1 0 0,-1-1-1 0 0,0 1 1 0 0,1-1-1 0 0,-1 0 1 0 0,0 1-1 0 0,1-1 0 0 0,-1 0 1 0 0,0 0-1 0 0,0 1 1 0 0,0-1-1 0 0,0 0 1 0 0,0 1-1 0 0,1-1 1 0 0,-1 0-1 0 0,0 0 0 0 0,-1 1 1 0 0,1-1-1 0 0,0 0 1 0 0,0 0-1 0 0,0 1 1 0 0,0-1-1 0 0,-1 0 0 0 0,1 1 1 0 0,0-1-1 0 0,0 0 1 0 0,-1 1-1 0 0,1-1 1 0 0,-1 0-1 0 0,1 1 0 0 0,-1-1 1 0 0,1 1-1 0 0,-1-1 1 0 0,1 1-1 0 0,-1-1 1 0 0,0 0-30 0 0,32 2-73 0 0,0 1 0 0 0,0 2 0 0 0,0 1 1 0 0,-1 1-1 0 0,0 1 0 0 0,0 2 0 0 0,-1 1 1 0 0,0 2-1 0 0,-1 0 0 0 0,0 2 0 0 0,-1 1 1 0 0,12 10 72 0 0,54 22-1271 0 0,51-6-3508 0 0,-118-40 3604 0 0</inkml:trace>
  <inkml:trace contextRef="#ctx0" brushRef="#br0" timeOffset="764.997">805 168 876 0 0,'14'27'2837'0'0,"61"279"-800"0"0,-11-86 409 0 0,-24-346 500 0 0,-20 51-3008 0 0,3 1-1 0 0,4 1 1 0 0,2 2 0 0 0,4 0-1 0 0,3 3 1 0 0,26-36 62 0 0,-18 54-1302 0 0,-19 41-4176 0 0,-23 11 4287 0 0,10 8 82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1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1424 0 0,'17'17'6362'0'0,"-5"-3"-3667"0"0,-30-14-9942 0 0,12-1 5989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1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63 496 1128 0 0,'4'-5'7005'0'0,"-9"42"-6734"0"0,1 0-1 0 0,3 1 0 0 0,1 0 0 0 0,2-1 1 0 0,1 1-1 0 0,6 22-270 0 0,-1-10-1388 0 0,-6-21-2665 0 0,-4-27 2796 0 0,-4 0 24 0 0</inkml:trace>
  <inkml:trace contextRef="#ctx0" brushRef="#br0" timeOffset="205.047">4 97 2116 0 0,'0'-10'1256'0'0,"0"1"-248"0"0,-2 0-88 0 0,2 3-227 0 0,0 1-149 0 0,0-1-236 0 0,0 3-180 0 0,0 2-180 0 0,-1-1 52 0 0,1 2 0 0 0,1 2-372 0 0,-1 4-60 0 0,4 0-124 0 0,-1 1-441 0 0,2 14-199 0 0,-2 2-80 0 0</inkml:trace>
  <inkml:trace contextRef="#ctx0" brushRef="#br0" timeOffset="718.486">182 879 1312 0 0,'68'-35'3462'0'0,"-50"21"-3473"0"0,-2 0-1 0 0,0 0 0 0 0,-1-2 0 0 0,0 0 1 0 0,-1 0-1 0 0,-1-2 0 0 0,-1 1 0 0 0,0-2 0 0 0,-1 1 1 0 0,-1-2-1 0 0,-1 1 0 0 0,-1-1 0 0 0,-1-1 1 0 0,0 1-1 0 0,-2-1 0 0 0,0 0 0 0 0,-1-1 0 0 0,-1-9 12 0 0,-36-17-298 0 0,66 77 474 0 0,3-4-42 0 0,-28-21-63 0 0,0 0 0 0 0,-1 0 0 0 0,1 1 1 0 0,-1 0-1 0 0,0 1 0 0 0,0-1 0 0 0,0 1 0 0 0,-1 0 0 0 0,0 1 0 0 0,0 0 1 0 0,0 0-1 0 0,-1 0 0 0 0,0 0 0 0 0,-1 1 0 0 0,0 0 0 0 0,0 0 1 0 0,0 0-1 0 0,-1 0 0 0 0,1 7-71 0 0,-6-7 27 0 0,-2-1-1 0 0,1 0 1 0 0,-1 0 0 0 0,0 0-1 0 0,-1 0 1 0 0,1-1 0 0 0,-2 0-1 0 0,1 0 1 0 0,0 0 0 0 0,-1 0 0 0 0,0-1-1 0 0,0 0 1 0 0,-1-1 0 0 0,1 1-1 0 0,-1-1 1 0 0,0 0 0 0 0,0-1-1 0 0,-1 1 1 0 0,1-2 0 0 0,-1 1 0 0 0,1-1-1 0 0,-1 0 1 0 0,-1 0-27 0 0,5-1-124 0 0,0 1-1 0 0,0-1 1 0 0,0 0-1 0 0,0 0 1 0 0,0-1-1 0 0,0 1 1 0 0,0-1 0 0 0,0 0-1 0 0,0 0 1 0 0,0 0-1 0 0,0 0 1 0 0,0-1 0 0 0,0 0-1 0 0,0 0 1 0 0,0 0-1 0 0,1 0 1 0 0,-1 0-1 0 0,0-1 1 0 0,0 0 0 0 0,1 1-1 0 0,-1-2 1 0 0,1 1-1 0 0,0 0 1 0 0,0-1 0 0 0,-1 1-1 0 0,2-1 1 0 0,-1 0-1 0 0,-1-1 125 0 0,-1-14-1264 0 0</inkml:trace>
  <inkml:trace contextRef="#ctx0" brushRef="#br0" timeOffset="999.564">962 25 1756 0 0,'0'-1'104'0'0,"-1"-1"-1"0"0,0 1 1 0 0,0-1-1 0 0,0 1 0 0 0,0-1 1 0 0,0 1-1 0 0,0 0 1 0 0,0-1-1 0 0,-1 1 1 0 0,1 0-1 0 0,0 0 1 0 0,-1 0-1 0 0,1 0 0 0 0,-1 0 1 0 0,1 0-1 0 0,-1 1 1 0 0,1-1-1 0 0,-1 0 1 0 0,0 1-1 0 0,1-1 1 0 0,-1 1-1 0 0,0 0 1 0 0,1-1-1 0 0,-1 1 0 0 0,0 0 1 0 0,0 0-1 0 0,1 0 1 0 0,-1 0-1 0 0,0 0 1 0 0,0 1-1 0 0,1-1 1 0 0,-1 0-1 0 0,0 1 1 0 0,1 0-1 0 0,-1-1 0 0 0,1 1 1 0 0,-1 0-1 0 0,0 0 1 0 0,1-1-1 0 0,0 1 1 0 0,-1 1-1 0 0,1-1 1 0 0,0 0-1 0 0,-1 0 0 0 0,1 0 1 0 0,0 1-1 0 0,0-1 1 0 0,0 0-1 0 0,0 1 1 0 0,0-1-1 0 0,0 1 1 0 0,0-1-1 0 0,1 1 1 0 0,-1 0-1 0 0,1-1 0 0 0,-1 1 1 0 0,1 0-1 0 0,-1-1 1 0 0,1 1-1 0 0,0 1-103 0 0,-12 110 790 0 0,45 51-147 0 0,-12-62-408 0 0,11 65-411 0 0,-23-53-3512 0 0,-25-78 1132 0 0,8-27 1333 0 0</inkml:trace>
  <inkml:trace contextRef="#ctx0" brushRef="#br0" timeOffset="1247.566">1065 480 1228 0 0,'16'-9'306'0'0,"1"0"0"0"0,0 2 0 0 0,0 0 0 0 0,0 0 0 0 0,1 2 0 0 0,0 0-1 0 0,0 2 1 0 0,1 0 0 0 0,-1 0 0 0 0,1 2 0 0 0,-1 0 0 0 0,1 2 0 0 0,-1 0 0 0 0,1 0 0 0 0,-1 2 0 0 0,4 1-306 0 0,-17-2 47 0 0,0 0 1 0 0,0 0-1 0 0,-1 0 1 0 0,1 1 0 0 0,-1-1-1 0 0,0 1 1 0 0,1 0-1 0 0,-1 1 1 0 0,-1-1-1 0 0,1 1 1 0 0,0 0 0 0 0,-1-1-1 0 0,0 2 1 0 0,0-1-1 0 0,0 0 1 0 0,0 0 0 0 0,-1 1-1 0 0,0 0 1 0 0,0-1-1 0 0,0 1 1 0 0,0 0 0 0 0,-1 0-1 0 0,1 0 1 0 0,-2 0-1 0 0,1 0 1 0 0,0 1 0 0 0,-1-1-1 0 0,0 0 1 0 0,0 0-1 0 0,0 0 1 0 0,-1 0 0 0 0,0 0-1 0 0,0 0 1 0 0,0 1-48 0 0,-5 5-24 0 0,0 0 0 0 0,-1 0 1 0 0,0-1-1 0 0,-1 0 1 0 0,0 0-1 0 0,0 0 0 0 0,-1-1 1 0 0,0 0-1 0 0,-1-1 1 0 0,0 0-1 0 0,0-1 0 0 0,-1 0 1 0 0,-9 5 23 0 0,2-2-527 0 0,-1-1 1 0 0,0 0 0 0 0,0-2-1 0 0,-1 0 1 0 0,0-1-1 0 0,0-1 1 0 0,0-1-1 0 0,-10 1 527 0 0,-15-3-1214 0 0</inkml:trace>
  <inkml:trace contextRef="#ctx0" brushRef="#br0" timeOffset="1432.92">585 352 1700 0 0,'4'2'4464'0'0,"20"-3"-3593"0"0,-3 0-159 0 0,296-17 113 0 0,-58 18-6435 0 0,-207 0 4180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1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1388 0 0,'15'13'3356'0'0,"42"-10"-2856"0"0,-50-3-255 0 0,22-2-50 0 0,0-2 0 0 0,0-1-1 0 0,0-1 1 0 0,-1-2 0 0 0,0 0-1 0 0,24-12-194 0 0,-51 19 3 0 0,18-4-8 0 0,-1-1 0 0 0,0 0 1 0 0,0-2-1 0 0,-1 0 0 0 0,0-1 1 0 0,0-1-1 0 0,-1-1 0 0 0,0 0 0 0 0,-1-1 1 0 0,-1 0-1 0 0,1-1 0 0 0,7-12 5 0 0,-20 24-12 0 0,-1-1 0 0 0,0 0-1 0 0,0 0 1 0 0,0 1 0 0 0,0-1 0 0 0,0 0-1 0 0,0 0 1 0 0,0 0 0 0 0,-1-1 0 0 0,1 1-1 0 0,-1 0 1 0 0,0 0 0 0 0,1 0 0 0 0,-1 0-1 0 0,0 0 1 0 0,0 0 0 0 0,0-1 0 0 0,-1 1-1 0 0,1 0 1 0 0,0 0 0 0 0,-1 0 0 0 0,0 0-1 0 0,1 0 1 0 0,-1 0 0 0 0,0 0 0 0 0,0 0-1 0 0,0 0 1 0 0,0 0 0 0 0,0 0-1 0 0,-1 1 1 0 0,1-1 0 0 0,0 0 0 0 0,-1 1-1 0 0,1-1 1 0 0,-1 1 0 0 0,0 0 0 0 0,1-1-1 0 0,-1 1 1 0 0,0 0 0 0 0,0 0 0 0 0,0 0-1 0 0,0 0 1 0 0,0 1 0 0 0,0-1 0 0 0,0 0-1 0 0,0 1 1 0 0,0-1 0 0 0,0 1 0 0 0,-1 0-1 0 0,1 0 13 0 0,-108-16 441 0 0,97 15-364 0 0,-1 0 0 0 0,1 1 0 0 0,-1 1-1 0 0,1 0 1 0 0,-1 1 0 0 0,1 0 0 0 0,0 1-1 0 0,0 0 1 0 0,0 1 0 0 0,0 1 0 0 0,1 0 0 0 0,-1 1-1 0 0,1 0 1 0 0,1 1 0 0 0,-1 0 0 0 0,1 1-1 0 0,0 0 1 0 0,1 0 0 0 0,0 2 0 0 0,1-1 0 0 0,-1 1-1 0 0,2 0 1 0 0,0 1 0 0 0,0 0 0 0 0,0 0-1 0 0,2 1 1 0 0,-1 0 0 0 0,2 0 0 0 0,-1 1 0 0 0,2-1-1 0 0,0 1 1 0 0,0 1-77 0 0,3-6 34 0 0,0-1 0 0 0,1 1 0 0 0,-1 0 0 0 0,2 0 0 0 0,-1 0 0 0 0,1-1 0 0 0,0 1 0 0 0,1 0 0 0 0,0-1 0 0 0,0 1 0 0 0,0-1 0 0 0,1 1 0 0 0,0-1 0 0 0,1 0 0 0 0,-1 0 0 0 0,2-1 0 0 0,-1 1 0 0 0,1-1 0 0 0,-1 0 0 0 0,2 0 0 0 0,-1 0 0 0 0,1-1 0 0 0,-1 0 0 0 0,2 0 0 0 0,-1 0 0 0 0,0-1 0 0 0,1 0 0 0 0,0 0 0 0 0,0-1 0 0 0,7 3-34 0 0,10 4-442 0 0,0-1 0 0 0,1-2 0 0 0,0 0 1 0 0,0-1-1 0 0,0-2 0 0 0,1-1 0 0 0,-1 0 0 0 0,19-2 442 0 0,87-31-3787 0 0,-92 18 2629 0 0</inkml:trace>
  <inkml:trace contextRef="#ctx0" brushRef="#br0" timeOffset="294.15">1152 60 1468 0 0,'-76'25'3834'0'0,"47"-5"-3448"0"0,1 2-1 0 0,1 2 0 0 0,2 0 1 0 0,0 1-1 0 0,1 2 0 0 0,2 0 0 0 0,1 2 1 0 0,1 0-386 0 0,-142 157-860 0 0,94-154-3341 0 0,66-32 2957 0 0</inkml:trace>
  <inkml:trace contextRef="#ctx0" brushRef="#br0" timeOffset="514.044">671 107 1920 0 0,'8'17'4046'0'0,"43"54"-3099"0"0,-19-41-871 0 0,1-1-1 0 0,1-1 0 0 0,2-3 1 0 0,0 0-1 0 0,2-3 0 0 0,20 9-75 0 0,75 18-4192 0 0,-103-45 2943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1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13 432 1540 0 0,'-4'-8'1461'0'0,"-5"-7"732"0"0,15 22-1199 0 0,4 7-874 0 0,5 5-11 0 0,-1 0 1 0 0,0 1 0 0 0,-1 0 0 0 0,-2 1-1 0 0,0 1 1 0 0,-1-1 0 0 0,-1 2 0 0 0,-1 0-1 0 0,-2 0 1 0 0,0 0 0 0 0,-1 0 0 0 0,1 19-110 0 0,-6-38 62 0 0,0 0 0 0 0,0-1 1 0 0,-1 1-1 0 0,0 0 0 0 0,1-1 1 0 0,-1 1-1 0 0,-1-1 0 0 0,1 1 0 0 0,0-1 1 0 0,-1 1-1 0 0,0-1 0 0 0,1 0 1 0 0,-1 0-1 0 0,-1 0 0 0 0,1 0 1 0 0,0 0-1 0 0,-1 0 0 0 0,1-1 0 0 0,-1 1 1 0 0,0-1-1 0 0,0 1 0 0 0,0-1 1 0 0,0 0-1 0 0,0 0 0 0 0,-1-1 1 0 0,1 1-1 0 0,0-1 0 0 0,-1 0 1 0 0,0 1-63 0 0,1-5 26 0 0,0 1-1 0 0,0-1 1 0 0,0 0 0 0 0,1 1 0 0 0,0-1 0 0 0,-1-1 0 0 0,1 1 0 0 0,0 0 0 0 0,0 0 0 0 0,1-1 0 0 0,-1 1 0 0 0,1-1 0 0 0,0 0 0 0 0,0 1 0 0 0,0-1 0 0 0,0 0 0 0 0,0 0 0 0 0,1 1 0 0 0,0-1 0 0 0,0 0 0 0 0,0 0 0 0 0,0 0 0 0 0,1 1 0 0 0,0-4-26 0 0,0-11-35 0 0,2-1-1 0 0,0 1 1 0 0,1 0-1 0 0,1 1 1 0 0,1-1 0 0 0,0 1-1 0 0,1 0 1 0 0,1 1 0 0 0,1-1-1 0 0,0 2 1 0 0,1-1-1 0 0,0 1 1 0 0,2 1 0 0 0,-1 0-1 0 0,2 0 1 0 0,0 2 0 0 0,3-3 35 0 0,-14 13-22 0 0,0-1 0 0 0,0 1 0 0 0,1 0 0 0 0,0-1 0 0 0,-1 1 0 0 0,1 0 0 0 0,0 1 0 0 0,0-1 0 0 0,0 0 0 0 0,0 1 1 0 0,0-1-1 0 0,0 1 0 0 0,1 0 0 0 0,-1 0 0 0 0,0 1 0 0 0,1-1 0 0 0,-1 1 0 0 0,0-1 0 0 0,1 1 0 0 0,-1 0 0 0 0,1 0 0 0 0,-1 0 1 0 0,0 1-1 0 0,1-1 0 0 0,-1 1 0 0 0,0 0 0 0 0,1 0 0 0 0,-1 0 0 0 0,0 1 0 0 0,0-1 0 0 0,0 1 0 0 0,0-1 0 0 0,0 1 1 0 0,0 0-1 0 0,-1 0 0 0 0,1 0 0 0 0,-1 1 0 0 0,1-1 0 0 0,-1 0 0 0 0,0 1 0 0 0,0 0 0 0 0,0 0 0 0 0,0-1 0 0 0,0 1 1 0 0,0 0-1 0 0,-1 0 0 0 0,1 3 22 0 0,45 159-339 0 0,-45-125 269 0 0,-4-33-4 0 0,1-1 0 0 0,0 1 0 0 0,0-1 0 0 0,1 1 0 0 0,0-1-1 0 0,0 1 1 0 0,0-1 0 0 0,1 1 0 0 0,0-1 0 0 0,1 1 0 0 0,-1-1 0 0 0,1 0-1 0 0,0 1 1 0 0,1-1 0 0 0,-1 0 0 0 0,1 0 0 0 0,0-1 0 0 0,1 1 0 0 0,0-1-1 0 0,-1 1 1 0 0,2-1 0 0 0,-1 0 0 0 0,1-1 0 0 0,-1 1 0 0 0,1-1 0 0 0,0 0-1 0 0,1 0 1 0 0,-1 0 0 0 0,6 2 74 0 0,11-6-2242 0 0,-1 0 999 0 0</inkml:trace>
  <inkml:trace contextRef="#ctx0" brushRef="#br0" timeOffset="339.648">883 528 2120 0 0,'-14'2'306'0'0,"-1"0"0"0"0,0 2 0 0 0,1-1 0 0 0,-1 2 1 0 0,1 0-1 0 0,0 1 0 0 0,1 0 0 0 0,-1 1 0 0 0,1 0 0 0 0,1 2 0 0 0,-1-1 0 0 0,2 1 0 0 0,-1 1 0 0 0,1 0 0 0 0,0 1 0 0 0,-1 2-306 0 0,11-12 28 0 0,0 0-1 0 0,0 0 0 0 0,0 1 1 0 0,0-1-1 0 0,0 0 0 0 0,0 1 1 0 0,0-1-1 0 0,0 1 0 0 0,1-1 1 0 0,-1 1-1 0 0,0 0 0 0 0,1-1 1 0 0,-1 1-1 0 0,1-1 0 0 0,0 1 1 0 0,0 0-1 0 0,0-1 0 0 0,-1 1 1 0 0,1 0-1 0 0,1 0 1 0 0,-1-1-1 0 0,0 1 0 0 0,0 0 1 0 0,1-1-1 0 0,-1 1 0 0 0,1-1 1 0 0,-1 1-1 0 0,1 0 0 0 0,0-1 1 0 0,-1 1-1 0 0,1-1 0 0 0,0 0 1 0 0,0 1-1 0 0,0-1 0 0 0,0 0 1 0 0,0 1-1 0 0,1-1 0 0 0,-1 0 1 0 0,0 0-1 0 0,1 0 0 0 0,-1 0 1 0 0,0 0-1 0 0,1 0 0 0 0,-1 0 1 0 0,1-1-1 0 0,-1 1 0 0 0,1-1 1 0 0,0 1-1 0 0,-1-1 0 0 0,1 1 1 0 0,0-1-1 0 0,-1 0 0 0 0,1 0 1 0 0,0 0-28 0 0,91 15 73 0 0,-89-15-104 0 0,108-19-788 0 0,-112 17 794 0 0,0 0 0 0 0,0 1 0 0 0,0-1 0 0 0,0 0 0 0 0,-1 0 0 0 0,1 0 0 0 0,-1 1 0 0 0,1-1 0 0 0,-1 0 0 0 0,0 1 0 0 0,0-1 0 0 0,0 0 0 0 0,0 1 0 0 0,0-1 0 0 0,0 1 0 0 0,0 0 0 0 0,0-1 0 0 0,-1 1 0 0 0,1 0 0 0 0,0 0 0 0 0,-1 0 0 0 0,1-1 0 0 0,-1 1 0 0 0,1 1 0 0 0,-1-1 0 0 0,0 0 0 0 0,1 0 0 0 0,-1 1 0 0 0,0-1 0 0 0,0 1 0 0 0,1-1 0 0 0,-1 1 0 0 0,0 0 0 0 0,0 0 0 0 0,0-1 0 0 0,0 2 25 0 0,-4-4-5 0 0,-12-4-136 0 0,-34-20 255 0 0,50-7-3317 0 0,24 6 1929 0 0,0 5 14 0 0</inkml:trace>
  <inkml:trace contextRef="#ctx0" brushRef="#br0" timeOffset="632.094">1293 88 1756 0 0,'-30'-88'8070'0'0,"15"112"-7082"0"0,11 1-892 0 0,1 0 0 0 0,1 0 0 0 0,1 0 0 0 0,1 1 1 0 0,1-1-1 0 0,1 0 0 0 0,1 0 0 0 0,2 0 0 0 0,0-1 1 0 0,2 0-1 0 0,1 0 0 0 0,0 0 0 0 0,8 13-96 0 0,17 65-127 0 0,-4 63-2278 0 0,-28-162 2204 0 0,-1 0 1 0 0,0 0-1 0 0,0-1 0 0 0,0 1 0 0 0,0 0 0 0 0,-1 0 0 0 0,1 0 1 0 0,-1 0-1 0 0,0 0 0 0 0,1 0 0 0 0,-1-1 0 0 0,-1 1 0 0 0,1 0 1 0 0,0 0-1 0 0,-1-1 0 0 0,1 1 0 0 0,-1-1 0 0 0,0 0 0 0 0,0 1 1 0 0,0-1-1 0 0,0 0 0 0 0,0 0 0 0 0,0 0 0 0 0,0 0 0 0 0,-1-1 1 0 0,1 1-1 0 0,-1-1 0 0 0,1 1 0 0 0,-1-1 0 0 0,0 0 0 0 0,1 0 1 0 0,-3 1 200 0 0,-6-2-1170 0 0</inkml:trace>
  <inkml:trace contextRef="#ctx0" brushRef="#br0" timeOffset="913.221">1072 453 1128 0 0,'28'-39'7534'0'0,"53"5"-6938"0"0,-73 32-208 0 0,215-46-2999 0 0,-99 25-1459 0 0,-84 16 2829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1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1128 0 0,'1'0'63'0'0,"-1"1"0"0"0,0 0 0 0 0,0-1 0 0 0,1 1 0 0 0,-1-1 0 0 0,1 1 0 0 0,-1-1 0 0 0,0 1 0 0 0,1-1 0 0 0,-1 1 0 0 0,1-1 0 0 0,-1 1 0 0 0,1-1 0 0 0,0 0 0 0 0,-1 1 0 0 0,1-1 0 0 0,-1 0 0 0 0,1 0 0 0 0,0 1 0 0 0,-1-1 0 0 0,1 0 0 0 0,-1 0 0 0 0,1 0 0 0 0,0 0 0 0 0,-1 0 0 0 0,1 0 0 0 0,0 0 0 0 0,-1 0 0 0 0,1 0 0 0 0,0 0 0 0 0,-1 0 0 0 0,1 0 0 0 0,0 0 0 0 0,-1 0 0 0 0,1-1 0 0 0,0 1 0 0 0,-1 0 0 0 0,1 0 0 0 0,-1-1 0 0 0,1 1 0 0 0,-1 0 0 0 0,1-1 0 0 0,-1 1 0 0 0,1-1 0 0 0,-1 1 0 0 0,1-1 0 0 0,-1 1 0 0 0,1-1 0 0 0,-1 1 0 0 0,0-1 0 0 0,1 1 0 0 0,-1-1-1 0 0,0 0 1 0 0,1 1 0 0 0,-1-1 0 0 0,0 1 0 0 0,0-1 0 0 0,0 0 0 0 0,0 1 0 0 0,1-1 0 0 0,-1 0 0 0 0,0 1 0 0 0,0-1 0 0 0,0 0 0 0 0,0 1 0 0 0,-1-1 0 0 0,1 0 0 0 0,0 1 0 0 0,0-1 0 0 0,0 0-63 0 0,52 36 54 0 0,-50-33 92 0 0,22 20 45 0 0,-1 1 1 0 0,-1 1-1 0 0,-1 1 0 0 0,-2 0 0 0 0,0 2 0 0 0,-2 1 0 0 0,12 25-191 0 0,-1 68 493 0 0,-28-119-467 0 0,-1 0-1 0 0,0 1 1 0 0,0-1 0 0 0,0 0-1 0 0,0 0 1 0 0,0 0-1 0 0,0 1 1 0 0,0-1 0 0 0,-1 0-1 0 0,1 0 1 0 0,-1-1 0 0 0,0 1-1 0 0,1 0 1 0 0,-1 0-1 0 0,0-1 1 0 0,0 1 0 0 0,0-1-1 0 0,0 0 1 0 0,0 0 0 0 0,0 1-1 0 0,-1-1 1 0 0,1-1-1 0 0,0 1 1 0 0,0 0 0 0 0,-1 0-1 0 0,1-1 1 0 0,-1 1 0 0 0,1-1-1 0 0,0 0 1 0 0,-1 0-1 0 0,1 0 1 0 0,-1 0 0 0 0,1 0-1 0 0,-1-1 1 0 0,1 1-1 0 0,0-1 1 0 0,-1 1-26 0 0,-4-5 14 0 0,1 0 0 0 0,0 0-1 0 0,1-1 1 0 0,-1 1 0 0 0,1-1 0 0 0,0-1-1 0 0,1 1 1 0 0,-1-1 0 0 0,1 1-1 0 0,1-1 1 0 0,-1 0 0 0 0,1 0 0 0 0,0-1-1 0 0,1 1 1 0 0,0-1 0 0 0,0 1 0 0 0,1-1-1 0 0,-1 0 1 0 0,2 0 0 0 0,-1 0 0 0 0,1 1-1 0 0,0-1 1 0 0,1 0 0 0 0,0-3-14 0 0,1-5 1 0 0,0-1 1 0 0,1 1 0 0 0,1-1-1 0 0,0 1 1 0 0,1 1 0 0 0,1-1-1 0 0,0 1 1 0 0,1-1 0 0 0,1 2-1 0 0,1-1 1 0 0,4-4-2 0 0,-8 10-32 0 0,1 2-1 0 0,1-1 1 0 0,0 1-1 0 0,0 0 1 0 0,0 0 0 0 0,1 1-1 0 0,0 0 1 0 0,0 1-1 0 0,0-1 1 0 0,1 2-1 0 0,0-1 1 0 0,0 1-1 0 0,0 0 1 0 0,0 1 0 0 0,1 0-1 0 0,-1 1 1 0 0,10-2 32 0 0,-10 6-28 0 0,-1 1-1 0 0,1 0 1 0 0,0 0 0 0 0,-1 1-1 0 0,0 0 1 0 0,1 0 0 0 0,-2 1 0 0 0,1 0-1 0 0,0 0 1 0 0,-1 1 0 0 0,0 0 0 0 0,-1 0-1 0 0,1 0 1 0 0,-1 1 0 0 0,0 0 0 0 0,-1 1-1 0 0,0-1 1 0 0,0 1 0 0 0,0 0 0 0 0,-1 0-1 0 0,2 8 29 0 0,3 5-34 0 0,-1 1-1 0 0,-1 0 1 0 0,-1 0 0 0 0,-2 0-1 0 0,0 1 1 0 0,-1 0-1 0 0,-1 0 1 0 0,-1 0-1 0 0,-1 0 35 0 0,-1-24 14 0 0,1 0 0 0 0,-1 0 0 0 0,1 0 0 0 0,-1 0-1 0 0,0 0 1 0 0,0 1 0 0 0,1-1 0 0 0,-1 0 0 0 0,0 0-1 0 0,0 0 1 0 0,0 1 0 0 0,0-1 0 0 0,0 1 0 0 0,1-1-1 0 0,-1 1 1 0 0,0-1 0 0 0,-1 1 0 0 0,1-1-1 0 0,0 1 1 0 0,0 0 0 0 0,0-1 0 0 0,0 1 0 0 0,0 0-1 0 0,0 0 1 0 0,0 0 0 0 0,0 0 0 0 0,0 0 0 0 0,-1 0-1 0 0,1 0 1 0 0,0 1 0 0 0,0-1 0 0 0,0 0 0 0 0,0 0-1 0 0,0 1 1 0 0,0-1 0 0 0,0 1 0 0 0,0-1 0 0 0,0 1-1 0 0,0-1 1 0 0,0 1 0 0 0,0 0 0 0 0,0-1 0 0 0,1 1-1 0 0,-1 0 1 0 0,0 0 0 0 0,0 0 0 0 0,1 0 0 0 0,-1-1-1 0 0,0 1 1 0 0,1 0 0 0 0,-1 0 0 0 0,1 0 0 0 0,0 0-1 0 0,-1 0 1 0 0,1 1 0 0 0,0-1 0 0 0,-1 0 0 0 0,1 0-1 0 0,0 0 1 0 0,0 0 0 0 0,0 0 0 0 0,0 0-14 0 0,-3-22-12 0 0,1 0 0 0 0,1 0 0 0 0,1 0 0 0 0,1 0-1 0 0,1 0 1 0 0,1 0 0 0 0,0 0 0 0 0,2 0 0 0 0,0 1 0 0 0,2-1 0 0 0,0 1 0 0 0,1 1 0 0 0,1 0 0 0 0,1 0 0 0 0,0 0 0 0 0,1 2 0 0 0,2-1 0 0 0,-1 1 0 0 0,2 1 0 0 0,0 1-1 0 0,1 0 1 0 0,10-8 12 0 0,-21 21-7 0 0,0 0-1 0 0,-1 0 0 0 0,1 0 0 0 0,0 0 1 0 0,0 1-1 0 0,0-1 0 0 0,0 1 0 0 0,0 0 0 0 0,0 0 1 0 0,0 1-1 0 0,1-1 0 0 0,-1 1 0 0 0,0 0 1 0 0,0 0-1 0 0,0 1 0 0 0,1-1 0 0 0,-1 1 1 0 0,0 0-1 0 0,0 0 0 0 0,0 0 0 0 0,0 0 0 0 0,0 1 1 0 0,0 0-1 0 0,-1 0 0 0 0,1 0 0 0 0,0 0 1 0 0,-1 0-1 0 0,1 1 0 0 0,-1-1 0 0 0,0 1 1 0 0,0 0-1 0 0,0 0 0 0 0,0 0 0 0 0,-1 1 0 0 0,1-1 1 0 0,-1 1-1 0 0,0-1 0 0 0,0 1 0 0 0,0 0 1 0 0,-1 0-1 0 0,1 0 0 0 0,-1 0 0 0 0,0 0 1 0 0,0 0-1 0 0,0 0 0 0 0,0 4 8 0 0,40 116-469 0 0,-36-102 266 0 0,1 0-1 0 0,1 0 1 0 0,1 0 0 0 0,0-1-1 0 0,2 0 1 0 0,1 0 0 0 0,0-1-1 0 0,1-1 1 0 0,12 14 203 0 0,3-13-2555 0 0,-13-15 1271 0 0</inkml:trace>
  <inkml:trace contextRef="#ctx0" brushRef="#br0" timeOffset="478.155">1212 251 1356 0 0,'-15'8'334'0'0,"0"1"1"0"0,1 1-1 0 0,0 0 0 0 0,1 0 0 0 0,0 2 1 0 0,0-1-1 0 0,1 2 0 0 0,1-1 0 0 0,0 2 0 0 0,1-1 1 0 0,1 1-1 0 0,0 1 0 0 0,-4 10-334 0 0,12-24 26 0 0,1 1 0 0 0,0-1 0 0 0,0 1 0 0 0,-1-1 0 0 0,1 1 0 0 0,0-1 0 0 0,1 0 0 0 0,-1 1 0 0 0,0-1 0 0 0,0 1 0 0 0,1-1 0 0 0,-1 1 0 0 0,0-1 0 0 0,1 0 0 0 0,-1 1-1 0 0,1-1 1 0 0,0 0 0 0 0,0 0 0 0 0,-1 1 0 0 0,1-1 0 0 0,0 0 0 0 0,0 0 0 0 0,0 0 0 0 0,0 0 0 0 0,0 0 0 0 0,0 0 0 0 0,0 0 0 0 0,1 0 0 0 0,-1-1 0 0 0,0 1 0 0 0,0 0 0 0 0,1-1 0 0 0,-1 1 0 0 0,1-1 0 0 0,-1 1 0 0 0,0-1 0 0 0,1 0-1 0 0,-1 0 1 0 0,1 1 0 0 0,-1-1 0 0 0,0 0 0 0 0,1 0 0 0 0,-1 0 0 0 0,2-1-26 0 0,74-4-42 0 0,-66 2 15 0 0,0 0 0 0 0,1 0-1 0 0,-1-1 1 0 0,0 0-1 0 0,-1-1 1 0 0,1 0 0 0 0,-1-1-1 0 0,0 0 1 0 0,0 0 0 0 0,-1-1-1 0 0,0-1 1 0 0,0 0 0 0 0,-1 0-1 0 0,0 0 1 0 0,0-1-1 0 0,-1 0 1 0 0,0-1 0 0 0,0 1-1 0 0,-1-1 1 0 0,-1-1 0 0 0,0 1-1 0 0,1-4 28 0 0,-5-27 1132 0 0,-1 39-1022 0 0,0 2-8 0 0,48-8 188 0 0,-42 9-246 0 0,174 47 95 0 0,-73 13-3926 0 0,-99-53 2549 0 0,-4-2 15 0 0</inkml:trace>
  <inkml:trace contextRef="#ctx0" brushRef="#br0" timeOffset="761.143">1788 1 1160 0 0,'-16'33'3193'0'0,"14"-23"-3180"0"0,1-1 0 0 0,0 1 0 0 0,0-1 0 0 0,1 1 0 0 0,1-1 0 0 0,0 1 0 0 0,0-1 0 0 0,0 1 0 0 0,1-1-1 0 0,1 0 1 0 0,0 0 0 0 0,0 0 0 0 0,0 0 0 0 0,1 0 0 0 0,1-1 0 0 0,-1 0 0 0 0,1 0 0 0 0,1 0 0 0 0,0 0 0 0 0,0-1 0 0 0,0 0 0 0 0,1 0 0 0 0,0 0 0 0 0,0-1 0 0 0,1 0-1 0 0,-1-1 1 0 0,1 0 0 0 0,1 0 0 0 0,-1 0 0 0 0,1-1 0 0 0,-1-1 0 0 0,1 1 0 0 0,0-1 0 0 0,1-1 0 0 0,-1 0 0 0 0,0 0 0 0 0,5 0-13 0 0,70-2-2298 0 0,-30-16 1204 0 0</inkml:trace>
  <inkml:trace contextRef="#ctx0" brushRef="#br0" timeOffset="1026.265">2248 152 928 0 0,'1'-1'159'0'0,"-1"-1"0"0"0,0 0 0 0 0,1 1 0 0 0,-1-1 0 0 0,0 0 0 0 0,0 1 0 0 0,0-1 0 0 0,0 0 0 0 0,-1 1 0 0 0,1-1 0 0 0,0 0 0 0 0,-1 1 0 0 0,1-1 1 0 0,-1 1-1 0 0,1-1 0 0 0,-1 1 0 0 0,0-1 0 0 0,0 1 0 0 0,0-1 0 0 0,0 1 0 0 0,0 0 0 0 0,0-1 0 0 0,0 1 0 0 0,0 0 0 0 0,0 0 0 0 0,-1 0 0 0 0,1 0 0 0 0,0 0 0 0 0,-1 0 0 0 0,1 0 0 0 0,-1 0 0 0 0,1 0 0 0 0,-1 1 0 0 0,1-1 0 0 0,-1 1 0 0 0,1-1 0 0 0,-1 1 0 0 0,0 0 0 0 0,1-1 0 0 0,-3 1-159 0 0,-36 62 1107 0 0,-88 375 367 0 0,127-434-1472 0 0,-94 233-1692 0 0,-11-106-3750 0 0,82-112 4242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1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1 868 0 0,'0'0'366'0'0,"0"0"-33"0"0,0 0-48 0 0,0 0-32 0 0,0 0 20 0 0,0 0 127 0 0,0 0-36 0 0,0 0 28 0 0,-12 11 292 0 0,-1 5-434 0 0,1 0 0 0 0,1 0 0 0 0,0 1 0 0 0,1 1 0 0 0,1 0 0 0 0,1 0 0 0 0,0 1 0 0 0,-4 18-250 0 0,-9 17 438 0 0,-51 135 597 0 0,-80 169-1152 0 0,47-234-4762 0 0,84-111 3700 0 0</inkml:trace>
  <inkml:trace contextRef="#ctx0" brushRef="#br0" timeOffset="249.58">1 235 1720 0 0,'4'-20'3965'0'0,"21"25"-2373"0"0,-19-3-1590 0 0,501 221 1602 0 0,-327-123-3454 0 0,-70-21-2737 0 0,-91-63 3365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5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1132 0 0,'-13'-1'3896'0'0,"19"-8"-1417"0"0,-35 4-2335 0 0,13 6-4477 0 0,12-2 3031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1576 0 0,'18'36'856'0'0,"-2"0"1"0"0,-1 1-1 0 0,-2 1 1 0 0,-1 0-1 0 0,-2 1 0 0 0,-2 0 1 0 0,-1 1-1 0 0,-2 0 0 0 0,-2-1 1 0 0,-2 20-857 0 0,-2-43 145 0 0,-2-1 1 0 0,0 0-1 0 0,0 1 0 0 0,-2-1 1 0 0,1-1-1 0 0,-2 1 1 0 0,0-1-1 0 0,-1 0 1 0 0,-1 0-1 0 0,0 0 1 0 0,-5 5-146 0 0,13-20-49 0 0,0 1 0 0 0,0-1 0 0 0,-1 0 0 0 0,1 1 1 0 0,0-1-1 0 0,-1 0 0 0 0,1 1 0 0 0,0-1 0 0 0,-1 0 0 0 0,1 1 0 0 0,-1-1 1 0 0,1 1-1 0 0,-1-1 0 0 0,1 0 0 0 0,-1 1 0 0 0,1 0 0 0 0,-1-1 1 0 0,0 1-1 0 0,1-1 0 0 0,-1 1 0 0 0,1 0 0 0 0,-1-1 0 0 0,0 1 1 0 0,0 0-1 0 0,1 0 0 0 0,-1-1 0 0 0,0 1 0 0 0,1 0 0 0 0,-1 0 1 0 0,0 0-1 0 0,0 0 0 0 0,1 0 0 0 0,-1 0 0 0 0,0 0 0 0 0,0 0 0 0 0,1 0 1 0 0,-1 1-1 0 0,0-1 0 0 0,0 0 0 0 0,1 0 0 0 0,-1 1 0 0 0,0-1 1 0 0,1 0-1 0 0,-1 1 0 0 0,0-1 0 0 0,1 0 0 0 0,-1 1 0 0 0,1-1 1 0 0,-1 1-1 0 0,1-1 0 0 0,-1 1 0 0 0,1 0 0 0 0,-1-1 0 0 0,1 1 1 0 0,-1-1-1 0 0,1 1 0 0 0,0 0 0 0 0,-1-1 0 0 0,1 1 0 0 0,0 0 0 0 0,0 0 1 0 0,0-1-1 0 0,-1 1 0 0 0,1 0 0 0 0,0 0 0 0 0,0-1 0 0 0,0 1 1 0 0,0 0-1 0 0,0 0 0 0 0,0 0 49 0 0,-4-60-5260 0 0,4 55 5196 0 0,0-24-1177 0 0</inkml:trace>
  <inkml:trace contextRef="#ctx0" brushRef="#br0" timeOffset="374.893">236 9 1436 0 0,'2'-1'77'0'0,"0"0"1"0"0,0 0-1 0 0,0 0 0 0 0,0 0 1 0 0,1 0-1 0 0,-1 1 0 0 0,0-1 0 0 0,0 1 1 0 0,1-1-1 0 0,-1 1 0 0 0,0 0 1 0 0,1 0-1 0 0,-1 0 0 0 0,0 0 0 0 0,1 0 1 0 0,-1 1-1 0 0,0-1 0 0 0,1 1 0 0 0,-1-1 1 0 0,0 1-1 0 0,0 0 0 0 0,1 0 1 0 0,-1 0-1 0 0,0 0 0 0 0,0 0 0 0 0,0 0 1 0 0,0 1-1 0 0,-1-1 0 0 0,1 1 1 0 0,0-1-1 0 0,0 1 0 0 0,-1 0 0 0 0,1 0 1 0 0,-1 0-1 0 0,0 0 0 0 0,1 0 1 0 0,-1 0-1 0 0,0 0 0 0 0,0 0 0 0 0,0 0 1 0 0,-1 0-1 0 0,1 1 0 0 0,0-1 1 0 0,-1 0-1 0 0,0 1 0 0 0,1-1-77 0 0,0 11 231 0 0,0 1 0 0 0,0-1 0 0 0,-1 1 0 0 0,-1-1 0 0 0,0 1-1 0 0,-1-1 1 0 0,0 1 0 0 0,-1-1 0 0 0,-1 0 0 0 0,0 0 0 0 0,-1-1 0 0 0,0 1 0 0 0,-1-1 0 0 0,0 0-1 0 0,-1 0 1 0 0,0-1 0 0 0,-4 4-231 0 0,-26 55 1795 0 0,37-68-1784 0 0,0-1 0 0 0,1 1 0 0 0,0 0 0 0 0,-1-1 0 0 0,1 1 0 0 0,0 0 1 0 0,0-1-1 0 0,0 1 0 0 0,0-1 0 0 0,0 0 0 0 0,0 1 0 0 0,0-1 0 0 0,0 0 0 0 0,1 0 0 0 0,-1 1 0 0 0,1-1 0 0 0,-1 0 0 0 0,0 0 1 0 0,1-1-1 0 0,0 1 0 0 0,-1 0 0 0 0,1 0 0 0 0,0-1 0 0 0,-1 1 0 0 0,1-1 0 0 0,0 1 0 0 0,-1-1 0 0 0,1 0 0 0 0,0 0 0 0 0,0 0 1 0 0,-1 0-1 0 0,1 0 0 0 0,0 0 0 0 0,0 0 0 0 0,-1-1 0 0 0,1 1 0 0 0,1-1-11 0 0,265-54-7510 0 0,-231 47 6243 0 0</inkml:trace>
  <inkml:trace contextRef="#ctx0" brushRef="#br0" timeOffset="953.192">569 627 2508 0 0,'2'-4'8194'0'0,"-27"-10"-6439"0"0,15 14-4320 0 0,22-1-1087 0 0,22-3 474 0 0,-14-4 1940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5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1128 0 0,'1'13'2623'0'0,"0"-1"770"0"0,-6-8-6537 0 0,5-3 2021 0 0,-2 2 54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1368 0 0,'2'0'856'0'0,"0"0"-192"0"0,1 0-104 0 0,3 0-68 0 0,2-2-52 0 0,13-2-28 0 0,-8 4-92 0 0,27-9-64 0 0,-7 6-11 0 0,3-3 31 0 0,-1 1-152 0 0,0 1-16 0 0,5-1-4 0 0,-3 4-416 0 0,0-4-140 0 0,-7 4-533 0 0,-3 1-287 0 0,-19 0 76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53 904 0 0,'4'0'1132'0'0,"1"0"-280"0"0,2 0-136 0 0,15-4-76 0 0,4 1-68 0 0,2-2-88 0 0,9 2-151 0 0,2-3-313 0 0,-3 3 0 0 0,4 0-309 0 0,2-3-183 0 0,0-1-704 0 0,2 1-136 0 0,-4 0 124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5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253 125 948 0 0,'-9'3'190'0'0,"-1"-1"0"0"0,1 2 0 0 0,0 0 0 0 0,0 0 0 0 0,0 0 0 0 0,1 1 0 0 0,0 0 0 0 0,0 1 0 0 0,0 0 0 0 0,0 0 0 0 0,1 1 0 0 0,0-1 0 0 0,0 2 0 0 0,-1 2-190 0 0,-7 7 132 0 0,2 1 0 0 0,0 0 1 0 0,1 1-1 0 0,0 0 0 0 0,2 1 0 0 0,1 0 0 0 0,0 0 0 0 0,1 1 0 0 0,2 0 0 0 0,0 1 0 0 0,1 0 0 0 0,1 0 0 0 0,1 0 0 0 0,1 0 0 0 0,1 19-132 0 0,1-32 6 0 0,0-1-1 0 0,1 0 1 0 0,0 1 0 0 0,0-1-1 0 0,1 0 1 0 0,1 0 0 0 0,-1 0-1 0 0,1-1 1 0 0,0 1-1 0 0,1 0 1 0 0,0-1 0 0 0,0 0-1 0 0,0 0 1 0 0,1 0 0 0 0,0-1-1 0 0,1 1 1 0 0,-1-1-1 0 0,1 0 1 0 0,0-1 0 0 0,1 1-1 0 0,-1-1 1 0 0,1-1 0 0 0,0 1-1 0 0,4 1-5 0 0,118 33-2859 0 0,-110-39 1854 0 0</inkml:trace>
  <inkml:trace contextRef="#ctx0" brushRef="#br0" timeOffset="387.145">317 265 1132 0 0,'4'-3'107'0'0,"0"0"0"0"0,1 1 1 0 0,-1 0-1 0 0,0-1 0 0 0,1 2 0 0 0,-1-1 0 0 0,1 0 0 0 0,0 1 0 0 0,0 0 1 0 0,0 0-1 0 0,-1 1 0 0 0,1-1 0 0 0,0 1 0 0 0,0 0 0 0 0,0 0 0 0 0,0 1 1 0 0,0-1-1 0 0,0 1 0 0 0,-1 0 0 0 0,1 1 0 0 0,0-1 0 0 0,-1 1 1 0 0,1 0-1 0 0,-1 0 0 0 0,1 0 0 0 0,-1 1 0 0 0,0-1 0 0 0,0 1 0 0 0,0 0 1 0 0,0 0-1 0 0,2 4-107 0 0,2-1 47 0 0,-1 0 1 0 0,-1 1 0 0 0,1 0 0 0 0,-1 0-1 0 0,0 1 1 0 0,-1 0 0 0 0,0 0-1 0 0,0 0 1 0 0,-1 1 0 0 0,0-1 0 0 0,0 1-1 0 0,-1 0 1 0 0,0 0 0 0 0,-1 0-1 0 0,0 1 1 0 0,0-1 0 0 0,-1 0 0 0 0,0 1-1 0 0,-1-1 1 0 0,0 1 0 0 0,0-1-1 0 0,-1 1 1 0 0,-1-1 0 0 0,1 1 0 0 0,-1-1-1 0 0,-1 0 1 0 0,0 0 0 0 0,0 0-1 0 0,-1 0 1 0 0,0 0 0 0 0,0-1 0 0 0,-1 0-1 0 0,0 0 1 0 0,-1 0 0 0 0,0 0-1 0 0,0-1 1 0 0,0 0 0 0 0,-1-1 0 0 0,-1 2-48 0 0,-99 87-552 0 0,105-94-163 0 0,-10-22-1703 0 0,8-2 1200 0 0</inkml:trace>
  <inkml:trace contextRef="#ctx0" brushRef="#br0" timeOffset="636.905">503 373 1304 0 0,'-10'13'444'0'0,"1"4"-60"0"0,2 1-52 0 0,4-5-40 0 0,0 1-24 0 0,3-14 12 0 0,0 16-36 0 0,0 4-32 0 0,13 19-20 0 0,-2-20-16 0 0,3-1-28 0 0,4-3-92 0 0,3 0-84 0 0,1-3-20 0 0,5-4-200 0 0,-1-8-184 0 0,-1 0-648 0 0,-12 0-168 0 0</inkml:trace>
  <inkml:trace contextRef="#ctx0" brushRef="#br0" timeOffset="871.983">976 1 1216 0 0,'15'16'241'0'0,"-2"0"0"0"0,0 2 0 0 0,-1 0 0 0 0,-1 0 0 0 0,0 1 0 0 0,-1 0 0 0 0,-2 1 0 0 0,0 0 0 0 0,-1 0 0 0 0,-1 1 0 0 0,0-1 0 0 0,-2 2 0 0 0,-1-1 0 0 0,0 0 0 0 0,-2 1 0 0 0,0-1 0 0 0,-1 1 0 0 0,-2-1 0 0 0,-1 11-241 0 0,1-10 68 0 0,-1 0-1 0 0,0-1 0 0 0,-2 1 1 0 0,-1-1-1 0 0,0 0 0 0 0,-2 0 1 0 0,0-1-1 0 0,-1 0 1 0 0,-1 0-1 0 0,-1-1 0 0 0,-1 0 1 0 0,-1-1-1 0 0,0 0 1 0 0,-1-1-1 0 0,-1-1 0 0 0,0 0 1 0 0,-14 10-68 0 0,28-25-104 0 0,-1 0 1 0 0,1 0-1 0 0,0 0 0 0 0,0 0 1 0 0,-1 0-1 0 0,1-1 1 0 0,-1 1-1 0 0,1 0 1 0 0,-1-1-1 0 0,1 1 1 0 0,-1-1-1 0 0,1 1 0 0 0,-1-1 1 0 0,1 0-1 0 0,-1 1 1 0 0,1-1-1 0 0,-1 0 1 0 0,0 0-1 0 0,1 0 1 0 0,-1 0-1 0 0,1-1 0 0 0,-1 1 1 0 0,1 0-1 0 0,-1-1 1 0 0,0 1-1 0 0,1-1 1 0 0,0 1-1 0 0,-1-1 1 0 0,1 0-1 0 0,-1 0 0 0 0,1 1 1 0 0,0-1-1 0 0,-1 0 1 0 0,1 0-1 0 0,0 0 1 0 0,0-1-1 0 0,0 1 1 0 0,-1-1 103 0 0,-10-15-1146 0 0</inkml:trace>
  <inkml:trace contextRef="#ctx0" brushRef="#br0" timeOffset="1339.621">853 191 988 0 0,'-16'3'294'0'0,"1"1"0"0"0,0 1-1 0 0,-1 0 1 0 0,2 1 0 0 0,-1 1 0 0 0,1 0-1 0 0,0 1 1 0 0,0 0 0 0 0,1 1 0 0 0,0 1-1 0 0,0 0 1 0 0,1 1-294 0 0,7-7 83 0 0,-8 4-8 0 0,0 1 0 0 0,1 0 0 0 0,0 1 0 0 0,1 0 0 0 0,0 1 0 0 0,0 0 0 0 0,1 1 0 0 0,1 0-1 0 0,0 1 1 0 0,1 0 0 0 0,0 0 0 0 0,1 0 0 0 0,0 1 0 0 0,1 1 0 0 0,1-1 0 0 0,0 1 0 0 0,1-1 0 0 0,-1 10-75 0 0,5-19-123 0 0,1-1-1 0 0,0 1 1 0 0,0 0 0 0 0,0-1-1 0 0,0 1 1 0 0,1-1-1 0 0,0 1 1 0 0,0-1 0 0 0,0 0-1 0 0,0 0 1 0 0,1 1-1 0 0,-1-2 1 0 0,1 1-1 0 0,0 0 1 0 0,1-1 0 0 0,-1 1-1 0 0,0-1 1 0 0,1 0-1 0 0,0 0 1 0 0,0 0 0 0 0,0-1-1 0 0,0 1 1 0 0,0-1-1 0 0,0 0 1 0 0,1 0 0 0 0,-1 0-1 0 0,1-1 1 0 0,-1 0-1 0 0,1 0 1 0 0,2 1 123 0 0,17 0-1259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5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38 1016 0 0,'-7'-5'101'0'0,"1"1"0"0"0,-1 0 0 0 0,0 0 0 0 0,-1 0 1 0 0,1 1-1 0 0,-1 0 0 0 0,1 1 0 0 0,-1 0 0 0 0,0 0 0 0 0,0 0 0 0 0,0 1 0 0 0,0 0 0 0 0,0 1 0 0 0,0 0 1 0 0,0 0-1 0 0,-1 1 0 0 0,1 0 0 0 0,0 0 0 0 0,0 1 0 0 0,1 0 0 0 0,-1 0 0 0 0,0 1 0 0 0,1 0 0 0 0,-1 0 0 0 0,1 1 1 0 0,0 0-1 0 0,-5 3-101 0 0,2-2 89 0 0,-1 0 0 0 0,1 0 0 0 0,0 1 0 0 0,0 0 0 0 0,1 1 0 0 0,-1 0 0 0 0,2 1 0 0 0,-1 0 0 0 0,1 0 0 0 0,0 1 0 0 0,1 0 0 0 0,0 0 0 0 0,0 1 0 0 0,1 0 0 0 0,0 0 0 0 0,1 0 0 0 0,0 1 0 0 0,1 0 0 0 0,0 0 0 0 0,0 0 0 0 0,1 0 0 0 0,1 0 0 0 0,-1 9-89 0 0,-2 25 281 0 0,2 1-1 0 0,2 0 1 0 0,2 0-1 0 0,2 0 1 0 0,2 0-1 0 0,10 40-280 0 0,-10-56 55 0 0,17 87 113 0 0,-5 1 1 0 0,-5 1-1 0 0,-5 17-168 0 0,-39 28-20 0 0,30-157 9 0 0,0 0-204 0 0,0-1 0 0 0,-1 1-1 0 0,0-1 1 0 0,0 1 0 0 0,-1-1-1 0 0,1 0 1 0 0,-2 0 0 0 0,1-1-1 0 0,0 1 1 0 0,-1-1 0 0 0,0 0 0 0 0,0 0-1 0 0,-1 0 1 0 0,1-1 0 0 0,-1 0-1 0 0,0 0 1 0 0,0 0 0 0 0,0-1-1 0 0,-1 0 1 0 0,1 0 0 0 0,-1-1-1 0 0,-5 2 216 0 0,-21-1-1344 0 0</inkml:trace>
  <inkml:trace contextRef="#ctx0" brushRef="#br0" timeOffset="217.83">0 1048 1160 0 0,'20'-16'4682'0'0,"42"4"-4559"0"0,-41 9 350 0 0,264-42-384 0 0,-99 17-4243 0 0,-145 21 2921 0 0</inkml:trace>
  <inkml:trace contextRef="#ctx0" brushRef="#br0" timeOffset="465.052">1050 835 1468 0 0,'-35'65'3152'0'0,"17"-24"-2893"0"0,1 1 1 0 0,3 1-1 0 0,1 1 1 0 0,2 0-1 0 0,2 0 1 0 0,2 1-1 0 0,2 0 1 0 0,2 2-260 0 0,-14 91 0 0 0,16-128-83 0 0,-40 102-3345 0 0,27-102 2207 0 0</inkml:trace>
  <inkml:trace contextRef="#ctx0" brushRef="#br0" timeOffset="684.785">544 1127 1860 0 0,'0'-1'106'0'0,"-1"1"-1"0"0,1-1 0 0 0,0 0 1 0 0,-1 0-1 0 0,1 0 1 0 0,0 1-1 0 0,0-1 1 0 0,-1 0-1 0 0,1 0 1 0 0,0 0-1 0 0,0 0 0 0 0,0 0 1 0 0,0 0-1 0 0,0 1 1 0 0,0-1-1 0 0,0 0 1 0 0,1 0-1 0 0,-1 0 1 0 0,0 0-1 0 0,0 0 0 0 0,1 1 1 0 0,-1-1-1 0 0,0 0 1 0 0,1 0-1 0 0,-1 0 1 0 0,1 1-1 0 0,-1-1 0 0 0,1 0 1 0 0,0 1-1 0 0,-1-1 1 0 0,1 0-1 0 0,-1 1 1 0 0,1-1-1 0 0,0 1 1 0 0,0-1-1 0 0,-1 1 0 0 0,1-1 1 0 0,0 1-1 0 0,0 0 1 0 0,0-1-1 0 0,-1 1 1 0 0,1 0-1 0 0,0 0 1 0 0,0-1-1 0 0,0 1 0 0 0,0 0 1 0 0,0 0-1 0 0,0 0 1 0 0,-1 0-1 0 0,1 0 1 0 0,0 0-1 0 0,0 0 0 0 0,0 1 1 0 0,0-1-1 0 0,0 0 1 0 0,0 0-1 0 0,-1 1 1 0 0,2-1-106 0 0,59 26 165 0 0,-51-21 129 0 0,370 205-1108 0 0,-230-146-4103 0 0,-119-55 3721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5:5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44 1008 0 0,'0'0'310'0'0,"0"0"-32"0"0,0 0 126 0 0,-4-20 1667 0 0,-14 0-1953 0 0,18 20-69 0 0,0 0 1 0 0,0 1-1 0 0,0-1 1 0 0,-1 0-1 0 0,1 1 0 0 0,0-1 1 0 0,0 0-1 0 0,0 1 0 0 0,0-1 1 0 0,0 0-1 0 0,-1 0 1 0 0,1 1-1 0 0,0-1 0 0 0,0 0 1 0 0,-1 0-1 0 0,1 1 1 0 0,0-1-1 0 0,0 0 0 0 0,-1 0 1 0 0,1 1-1 0 0,0-1 0 0 0,-1 0 1 0 0,1 0-1 0 0,0 0 1 0 0,0 0-1 0 0,-1 0 0 0 0,1 0 1 0 0,0 1-1 0 0,-1-1 0 0 0,1 0 1 0 0,0 0-1 0 0,-1 0 1 0 0,1 0-1 0 0,0 0 0 0 0,-1 0 1 0 0,1 0-1 0 0,-1 0 0 0 0,1 0 1 0 0,0-1-1 0 0,-1 1 1 0 0,1 0-1 0 0,0 0 0 0 0,0 0 1 0 0,-1 0-1 0 0,1 0 1 0 0,-1-1-50 0 0,1 18-72 0 0,-45 519 493 0 0,34-310 12 0 0,14-222-411 0 0,1-1 0 0 0,-1 1-1 0 0,1-1 1 0 0,0 0-1 0 0,0 0 1 0 0,0 0 0 0 0,0 0-1 0 0,0-1 1 0 0,1 1-1 0 0,-1-1 1 0 0,1 0-1 0 0,0-1 1 0 0,-1 1 0 0 0,1-1-1 0 0,0 0 1 0 0,0 0-1 0 0,0 0 1 0 0,0-1 0 0 0,0 0-1 0 0,0 0 1 0 0,0 0-1 0 0,0-1 1 0 0,3 0-22 0 0,292-50-661 0 0,-284 47-150 0 0,-10-2-2594 0 0,-6 6 2046 0 0</inkml:trace>
  <inkml:trace contextRef="#ctx0" brushRef="#br0" timeOffset="281.964">112 575 1272 0 0,'0'0'86'0'0,"0"-1"-1"0"0,1 1 1 0 0,-1 0-1 0 0,1 0 1 0 0,-1-1-1 0 0,0 1 1 0 0,1 0-1 0 0,-1 0 1 0 0,0-1-1 0 0,1 1 1 0 0,-1 0 0 0 0,0-1-1 0 0,1 1 1 0 0,-1-1-1 0 0,0 1 1 0 0,0 0-1 0 0,0-1 1 0 0,1 1-1 0 0,-1-1 1 0 0,0 1-1 0 0,0 0 1 0 0,0-1-1 0 0,0 1 1 0 0,0-1 0 0 0,0 1-1 0 0,0-1 1 0 0,0 1-1 0 0,0-1 1 0 0,0 1-1 0 0,0 0 1 0 0,0-1-1 0 0,0 1 1 0 0,0-1-1 0 0,0 1 1 0 0,0-1-1 0 0,0 1 1 0 0,-1-1 0 0 0,1 1-1 0 0,0 0 1 0 0,0-1-1 0 0,0 1 1 0 0,-1 0-1 0 0,1-1 1 0 0,0 1-1 0 0,-1 0 1 0 0,1-1-1 0 0,0 1 1 0 0,-1-1-86 0 0,19-3-41 0 0,313-37 1106 0 0,-250 39-3762 0 0,-79 0 1554 0 0,4-5-27 0 0</inkml:trace>
  <inkml:trace contextRef="#ctx0" brushRef="#br0" timeOffset="595.509">14 83 1440 0 0,'-1'-1'62'0'0,"0"1"-1"0"0,1 0 1 0 0,-1-1-1 0 0,0 1 1 0 0,0-1 0 0 0,1 1-1 0 0,-1-1 1 0 0,0 1-1 0 0,1-1 1 0 0,-1 1-1 0 0,1-1 1 0 0,-1 1-1 0 0,1-1 1 0 0,-1 0 0 0 0,1 0-1 0 0,-1 1 1 0 0,1-1-1 0 0,-1 0 1 0 0,1 0-1 0 0,0 1 1 0 0,0-1 0 0 0,-1 0-1 0 0,1 0 1 0 0,0 0-1 0 0,0 1 1 0 0,0-1-1 0 0,0 0 1 0 0,0 0-1 0 0,0 0 1 0 0,0 0 0 0 0,0 1-1 0 0,0-1 1 0 0,0 0-1 0 0,1 0 1 0 0,-1 0-1 0 0,0 1 1 0 0,0-1 0 0 0,1 0-1 0 0,-1 0 1 0 0,1 0-1 0 0,-1 1 1 0 0,0-1-1 0 0,1 0 1 0 0,-1 1 0 0 0,1-1-1 0 0,0 1 1 0 0,-1-1-1 0 0,1 0 1 0 0,0 1-1 0 0,-1-1 1 0 0,1 1-1 0 0,0 0 1 0 0,-1-1 0 0 0,1 1-1 0 0,0-1 1 0 0,0 1-1 0 0,0 0 1 0 0,-1 0-1 0 0,1 0 1 0 0,0-1 0 0 0,0 1-1 0 0,0 0 1 0 0,-1 0-1 0 0,1 0 1 0 0,0 0-1 0 0,0 0 1 0 0,0 0-1 0 0,0 0 1 0 0,0 1-62 0 0,76-19 32 0 0,-70 17 218 0 0,121-14-502 0 0,0 6-1 0 0,106 6 253 0 0,-208 3-423 0 0,-13 14-2081 0 0,-15-11 1326 0 0</inkml:trace>
  <inkml:trace contextRef="#ctx0" brushRef="#br0" timeOffset="936.315">1046 195 956 0 0,'-3'16'196'0'0,"0"1"1"0"0,-1-1-1 0 0,-1-1 0 0 0,-1 1 1 0 0,0-1-1 0 0,-1 0 0 0 0,0 0 1 0 0,-2-1-1 0 0,1 0 0 0 0,-2 0 1 0 0,0-1-1 0 0,-6 6-196 0 0,-18 30 416 0 0,-129 218 709 0 0,106-191-3204 0 0,47-65 1061 0 0</inkml:trace>
  <inkml:trace contextRef="#ctx0" brushRef="#br0" timeOffset="1200.368">580 444 1576 0 0,'1'1'113'0'0,"0"-1"-1"0"0,-1 0 0 0 0,1 0 1 0 0,0 1-1 0 0,-1-1 1 0 0,1 0-1 0 0,0 0 0 0 0,-1 0 1 0 0,1 0-1 0 0,0 1 1 0 0,0-1-1 0 0,-1 0 0 0 0,1 0 1 0 0,0-1-1 0 0,-1 1 0 0 0,1 0 1 0 0,0 0-1 0 0,0 0 1 0 0,-1 0-1 0 0,1-1 0 0 0,0 1 1 0 0,-1 0-1 0 0,1 0 1 0 0,0-1-1 0 0,-1 1 0 0 0,1-1 1 0 0,-1 1-1 0 0,1-1 1 0 0,-1 1-1 0 0,1-1 0 0 0,-1 1 1 0 0,1-1-1 0 0,-1 1 1 0 0,1-1-1 0 0,-1 1 0 0 0,0-1 1 0 0,1 0-1 0 0,-1 1 1 0 0,0-1-1 0 0,1 0 0 0 0,-1 1 1 0 0,0-1-1 0 0,0 0 1 0 0,0 1-1 0 0,0-1 0 0 0,0 0 1 0 0,0 0-1 0 0,0 1 1 0 0,0-1-1 0 0,0 0-112 0 0,179 126 800 0 0,28 29-2516 0 0,-174-89-1607 0 0,-32-52 2150 0 0</inkml:trace>
  <inkml:trace contextRef="#ctx0" brushRef="#br0" timeOffset="1447.48">270 947 1132 0 0,'4'14'3298'0'0,"68"2"-2402"0"0,-71-16-833 0 0,294-10 991 0 0,-254 5-1058 0 0,171-31-3711 0 0,-179 27 2567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1688 0 0,'23'-22'7364'0'0,"-8"-5"-6387"0"0,-9 19-7859 0 0,-5 11 5655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2156 0 0,'101'35'2469'0'0,"-94"-30"-2362"0"0,0 0-1 0 0,0 0 1 0 0,-1 1 0 0 0,0 0-1 0 0,0 0 1 0 0,0 0 0 0 0,-1 1-1 0 0,0 0 1 0 0,0 0 0 0 0,0 0-1 0 0,-1 1 1 0 0,0 0 0 0 0,-1 0 0 0 0,0 0-1 0 0,0 0 1 0 0,-1 0 0 0 0,1 3-107 0 0,-1-4-9 0 0,-1-1 1 0 0,0 0 0 0 0,-1 1 0 0 0,1-1 0 0 0,-1 0 0 0 0,0 1 0 0 0,-1-1-1 0 0,1 0 1 0 0,-1 1 0 0 0,-1-1 0 0 0,1 0 0 0 0,-1 0 0 0 0,0 0 0 0 0,0 0-1 0 0,-1 0 1 0 0,0 0 0 0 0,0 0 0 0 0,0-1 0 0 0,-1 0 0 0 0,0 0 0 0 0,0 0-1 0 0,0 0 1 0 0,0 0 0 0 0,-1-1 0 0 0,0 0 0 0 0,0 0 0 0 0,-4 3 8 0 0,-161 73-4067 0 0,126-65 2839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1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27 271 1844 0 0,'11'42'4145'0'0,"-2"-15"-3595"0"0,37 188 1562 0 0,-46-214-2035 0 0,-2 28-578 0 0,1-29 372 0 0,-1 1 1 0 0,1-1-1 0 0,-1 1 1 0 0,1-1-1 0 0,-1 0 1 0 0,1 0-1 0 0,-1 0 1 0 0,0 0-1 0 0,1 0 0 0 0,-1 0 1 0 0,1 0-1 0 0,-1 0 1 0 0,1-1-1 0 0,-1 1 1 0 0,1-1-1 0 0,-1 1 1 0 0,1-1-1 0 0,0 1 1 0 0,-1-1-1 0 0,1 0 1 0 0,0 0-1 0 0,-1 0 1 0 0,1 0-1 0 0,0 0 0 0 0,0 0 1 0 0,0 0-1 0 0,0 0 1 0 0,0 0-1 0 0,0 0 1 0 0,0 0-1 0 0,0-1 1 0 0,0 1-1 0 0,1 0 1 0 0,-1-1-1 0 0,0 1 1 0 0,1-1-1 0 0,-1 1 1 0 0,1-1-1 0 0,0 1 1 0 0,-1-1-1 0 0,1-1 129 0 0,-1 2-55 0 0,-7-15-1063 0 0</inkml:trace>
  <inkml:trace contextRef="#ctx0" brushRef="#br0" timeOffset="359.178">0 226 1532 0 0,'3'-14'219'0'0,"-1"0"0"0"0,2 1 0 0 0,0-1 0 0 0,1 1 0 0 0,0 0 0 0 0,1 0 1 0 0,1 1-1 0 0,0-1 0 0 0,0 1 0 0 0,1 1 0 0 0,1 0 0 0 0,0 0 0 0 0,0 0 0 0 0,1 1 0 0 0,0 1 0 0 0,1 0 0 0 0,0 0 0 0 0,9-4-219 0 0,-18 12 26 0 0,1 1 1 0 0,-1 0-1 0 0,1 0 0 0 0,-1 1 0 0 0,1-1 1 0 0,-1 0-1 0 0,1 1 0 0 0,-1-1 0 0 0,1 1 1 0 0,-1 0-1 0 0,0 0 0 0 0,1 0 0 0 0,-1 0 1 0 0,0 1-1 0 0,0-1 0 0 0,0 0 0 0 0,0 1 1 0 0,0 0-1 0 0,0-1 0 0 0,0 1 0 0 0,0 0 1 0 0,-1 0-1 0 0,1 0 0 0 0,-1 0 0 0 0,1 0 1 0 0,-1 0-1 0 0,1 2-26 0 0,2 7 63 0 0,0 1 1 0 0,-1-1-1 0 0,0 1 0 0 0,0 0 1 0 0,-2 0-1 0 0,1 0 0 0 0,-2 0 1 0 0,1 0-1 0 0,-2 0 1 0 0,1 0-1 0 0,-2 0 0 0 0,0 0 1 0 0,0 0-1 0 0,-1 0 0 0 0,0 0 1 0 0,-1-1-1 0 0,-1 0 0 0 0,1 1 1 0 0,-2-2-1 0 0,0 1 1 0 0,0-1-1 0 0,-1 0 0 0 0,0 0 1 0 0,0 0-1 0 0,-1-1 0 0 0,-1-1 1 0 0,-4 5-64 0 0,14-9 38 0 0,1 0 0 0 0,0 0 1 0 0,0-1-1 0 0,0 1 1 0 0,0 0-1 0 0,1-1 0 0 0,-1 0 1 0 0,1 1-1 0 0,0-1 0 0 0,0 0 1 0 0,0-1-1 0 0,0 1 1 0 0,1 0-1 0 0,-1-1 0 0 0,1 0 1 0 0,-1 0-1 0 0,1 0 0 0 0,0 0 1 0 0,0 0-1 0 0,0-1 1 0 0,0 0-1 0 0,0 0 0 0 0,0 0 1 0 0,1 0-1 0 0,-1-1 0 0 0,0 1 1 0 0,0-1-1 0 0,1 0-38 0 0,4 2 70 0 0,421 168 495 0 0,-342-133-1876 0 0,-87-36 424 0 0,-1-1-420 0 0,11-12-1328 0 0,-9 3 1331 0 0</inkml:trace>
  <inkml:trace contextRef="#ctx0" brushRef="#br0" timeOffset="621.921">925 283 1372 0 0,'6'0'1024'0'0,"-2"0"-64"0"0,0 0-296 0 0,0-1-176 0 0,0 1-184 0 0,-2 1-36 0 0,0 2-600 0 0,-2-1-532 0 0,-4-1-344 0 0,1-1-76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2016 0 0,'-20'4'371'0'0,"-1"0"0"0"0,1 2 0 0 0,-1 0 0 0 0,2 2 0 0 0,-1 0 0 0 0,1 1 0 0 0,0 0 0 0 0,1 2 0 0 0,0 0 0 0 0,1 1 0 0 0,0 1 0 0 0,1 1 0 0 0,-10 11-371 0 0,24-23 44 0 0,1 0 1 0 0,-1 1-1 0 0,1-1 1 0 0,-1 1-1 0 0,1 0 0 0 0,0-1 1 0 0,0 1-1 0 0,0 0 1 0 0,0 0-1 0 0,0 0 1 0 0,1-1-1 0 0,0 1 1 0 0,-1 0-1 0 0,1 0 1 0 0,0 0-1 0 0,0 0 1 0 0,0 0-1 0 0,1 0 1 0 0,-1 0-1 0 0,1 0 1 0 0,0-1-1 0 0,-1 1 1 0 0,1 0-1 0 0,1 0 1 0 0,-1-1-1 0 0,0 1 0 0 0,1-1 1 0 0,-1 1-1 0 0,1-1 1 0 0,0 1-1 0 0,-1-1 1 0 0,1 0-1 0 0,0 0 1 0 0,1 0-1 0 0,-1 0 1 0 0,0 0-1 0 0,1 0 1 0 0,-1-1-1 0 0,1 1 1 0 0,-1-1-1 0 0,3 1-44 0 0,114 49 220 0 0,-117-50-224 0 0,133 31-1332 0 0,-42-25-2601 0 0,-75-7 2740 0 0</inkml:trace>
  <inkml:trace contextRef="#ctx0" brushRef="#br0" timeOffset="290.755">38 234 2096 0 0,'2'0'800'0'0,"1"0"-16"0"0,3-1-140 0 0,2-2-40 0 0,20 1-39 0 0,-14 2-97 0 0,39-10-120 0 0,-18 7 44 0 0,3-3-44 0 0,-1 3-60 0 0,2-2-364 0 0,-3 1 8 0 0,1 2 4 0 0,-2-1-308 0 0,-4-1-452 0 0,-2-1-481 0 0,0-1 57 0 0,-7 3 44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34 1004 0 0,'2'-5'1016'0'0,"7"-23"4864"0"0,1 40-3387 0 0,73 262-1975 0 0,-84-275-640 0 0,1 1 0 0 0,0-1 0 0 0,-1 1 0 0 0,1-1 0 0 0,-1 1 0 0 0,1 0 0 0 0,-1-1 0 0 0,0 1 0 0 0,1 0-1 0 0,-1-1 1 0 0,1 1 0 0 0,-1 0 0 0 0,1-1 0 0 0,-1 1 0 0 0,0 0 0 0 0,1 0 0 0 0,-1 0 0 0 0,0 0 0 0 0,1 0 0 0 0,-1 0 0 0 0,0 0 0 0 0,1 0 0 0 0,-1 0 0 0 0,1 0 0 0 0,-1 0 0 0 0,0 0 0 0 0,1 0 0 0 0,-1 0-1 0 0,0 1 1 0 0,1-1 0 0 0,-1 0 0 0 0,1 0 0 0 0,-1 1 0 0 0,0-1 0 0 0,1 0 0 0 0,-1 1 0 0 0,1-1 0 0 0,-1 1 0 0 0,1-1 0 0 0,0 1 0 0 0,-1-1 0 0 0,1 1 0 0 0,-1-1 0 0 0,1 1 0 0 0,0-1 0 0 0,-1 1 0 0 0,1-1 0 0 0,0 1-1 0 0,0 0 1 0 0,-1-1 0 0 0,1 1 0 0 0,0-1 0 0 0,0 1 0 0 0,0 0 0 0 0,0-1 0 0 0,0 1 0 0 0,0 0 0 0 0,0-1 0 0 0,0 1 0 0 0,0 0 0 0 0,0-1 0 0 0,0 1 0 0 0,0 0 0 0 0,0-1 0 0 0,1 1 0 0 0,-1 0 122 0 0,-17-10-1204 0 0</inkml:trace>
  <inkml:trace contextRef="#ctx0" brushRef="#br0" timeOffset="249.974">58 22 1576 0 0,'-6'6'268'0'0,"0"1"-1"0"0,0 1 1 0 0,1-1-1 0 0,0 1 1 0 0,1 0-1 0 0,0 0 1 0 0,0 0 0 0 0,0 0-1 0 0,1 1 1 0 0,1-1-1 0 0,-1 1 1 0 0,1 0-1 0 0,1 0 1 0 0,-1 0 0 0 0,2 0-1 0 0,-1 0 1 0 0,1 0-1 0 0,1 0 1 0 0,0 0-1 0 0,0 1-267 0 0,4 9 162 0 0,1-1-1 0 0,0 0 0 0 0,1 0 0 0 0,1-1 1 0 0,1 0-1 0 0,1 0 0 0 0,0-1 0 0 0,1 0 1 0 0,1-1-1 0 0,0 0 0 0 0,1-1 0 0 0,0 0 1 0 0,2-1-1 0 0,-1-1 0 0 0,1 0 0 0 0,1-1 1 0 0,0-1-1 0 0,1 0 0 0 0,2 0-161 0 0,2 1-542 0 0,0-1 1 0 0,2-1-1 0 0,-1 0 1 0 0,1-2-1 0 0,0-1 0 0 0,0 0 1 0 0,1-2-1 0 0,0-1 0 0 0,16 1 542 0 0,24-18-2546 0 0,-38 1 1428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1368 0 0,'0'0'463'0'0,"0"0"-60"0"0,0 0-50 0 0,4-6-36 0 0,5-1-236 0 0,0 0 0 0 0,0 0 0 0 0,0 1 0 0 0,0 1 0 0 0,1-1 0 0 0,0 1 0 0 0,0 1 0 0 0,1 0 0 0 0,-1 0 0 0 0,1 1 0 0 0,0 1 0 0 0,0 0 0 0 0,0 0 0 0 0,0 1 0 0 0,0 0 0 0 0,0 1 0 0 0,0 0 0 0 0,0 1 0 0 0,0 0 0 0 0,0 1 0 0 0,0 0 0 0 0,0 1 0 0 0,0 0 0 0 0,-1 0 0 0 0,1 2 0 0 0,-1-1 0 0 0,0 1 0 0 0,-1 0 0 0 0,1 1 0 0 0,-1 0 0 0 0,0 1 0 0 0,0 0 0 0 0,-1 0 0 0 0,0 1 0 0 0,0 0 0 0 0,-1 1 0 0 0,0-1 0 0 0,0 1 0 0 0,-1 0 0 0 0,0 1 0 0 0,-1 0 0 0 0,0 0 0 0 0,2 6-81 0 0,-9-6 15 0 0,-1 0-1 0 0,0 0 1 0 0,0-1-1 0 0,-1 1 1 0 0,0-1 0 0 0,-1 0-1 0 0,0 0 1 0 0,0 0-1 0 0,-1-1 1 0 0,0 1-1 0 0,0-1 1 0 0,-1-1 0 0 0,0 1-1 0 0,-1-1 1 0 0,0-1-1 0 0,0 1 1 0 0,0-1-1 0 0,0-1 1 0 0,-1 0-1 0 0,0 0 1 0 0,0 0 0 0 0,-1-1-1 0 0,1-1 1 0 0,-1 1-1 0 0,-8 0-14 0 0,-137 37-414 0 0,153-41-162 0 0,-5-26-2641 0 0,14 12 1837 0 0</inkml:trace>
  <inkml:trace contextRef="#ctx0" brushRef="#br0" timeOffset="361.445">839 8 1088 0 0,'-26'-8'3610'0'0,"3"13"-3360"0"0,0 2 0 0 0,0 0 0 0 0,1 1 0 0 0,0 2 1 0 0,1 0-1 0 0,0 1 0 0 0,0 1 0 0 0,1 1 0 0 0,1 1 0 0 0,0 1 1 0 0,1 0-1 0 0,0 1 0 0 0,2 1 0 0 0,-4 5-250 0 0,16-18 49 0 0,1 0 0 0 0,0 0 1 0 0,-1 0-1 0 0,2 0 0 0 0,-1 1 0 0 0,0-1 0 0 0,1 1 0 0 0,0-1 0 0 0,0 1 1 0 0,0 0-1 0 0,1 0 0 0 0,-1 0 0 0 0,1 0 0 0 0,0 0 0 0 0,1 0 1 0 0,-1 0-1 0 0,1 1 0 0 0,0-1 0 0 0,1 0 0 0 0,-1 0 0 0 0,1 0 1 0 0,1 5-50 0 0,3-3-48 0 0,0 0 0 0 0,0 0 0 0 0,1 0 0 0 0,0-1 0 0 0,0 0 0 0 0,0 0 0 0 0,1 0 0 0 0,0-1 0 0 0,0 0 0 0 0,0-1 0 0 0,1 1 0 0 0,0-1 0 0 0,0-1 0 0 0,0 1 0 0 0,0-1 0 0 0,0-1 0 0 0,0 0 0 0 0,1 0 0 0 0,0 0 0 0 0,-1-1 0 0 0,8 0 48 0 0,181-18-4806 0 0,-145 1 3374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27 1076 0 0,'4'-15'2953'0'0,"-1"3"-661"0"0,-4 25-1339 0 0,17 342-340 0 0,-15-349-872 0 0,-1 0 1 0 0,0 0-1 0 0,0 0 1 0 0,0-1 0 0 0,0 1-1 0 0,-1 0 1 0 0,0 0-1 0 0,0 0 1 0 0,-1 0 0 0 0,0-1-1 0 0,0 1 1 0 0,0-1-1 0 0,0 1 1 0 0,-1-1 0 0 0,0 0-1 0 0,0 0 1 0 0,-1 0-1 0 0,1 0 1 0 0,-5 4 258 0 0,-12 9-1221 0 0</inkml:trace>
  <inkml:trace contextRef="#ctx0" brushRef="#br0" timeOffset="246.534">0 627 1280 0 0,'17'3'5258'0'0,"105"2"-3815"0"0,149-23-493 0 0,295-44-1542 0 0,-194-4-4383 0 0,-310 51 3879 0 0</inkml:trace>
  <inkml:trace contextRef="#ctx0" brushRef="#br0" timeOffset="774.845">191 1010 1720 0 0,'-7'7'3917'0'0,"-3"54"-3563"0"0,3 1 1 0 0,2 0 0 0 0,3-1-1 0 0,4 46-354 0 0,0-10-3403 0 0,-4-93 2277 0 0,-4 9 48 0 0</inkml:trace>
  <inkml:trace contextRef="#ctx0" brushRef="#br0" timeOffset="1069.013">604 1065 904 0 0,'2'21'4675'0'0,"-8"-4"-4541"0"0,0 1 1 0 0,2-1 0 0 0,-1 1-1 0 0,2 0 1 0 0,1 0 0 0 0,0 0-1 0 0,1 0 1 0 0,1 1 0 0 0,0-1-1 0 0,2 0 1 0 0,0 0 0 0 0,1 0-1 0 0,1 2-134 0 0,-14 73-4181 0 0,-1-85 3109 0 0</inkml:trace>
  <inkml:trace contextRef="#ctx0" brushRef="#br0" timeOffset="1364.104">333 1299 2452 0 0,'22'-12'5318'0'0,"45"-7"-5196"0"0,-48 14 454 0 0,428-78-1696 0 0,-408 71-3394 0 0,-37 11 3328 0 0</inkml:trace>
  <inkml:trace contextRef="#ctx0" brushRef="#br0" timeOffset="1767.899">1007 929 1160 0 0,'42'-14'4262'0'0,"61"53"-3325"0"0,-98-36-902 0 0,1 1 1 0 0,-1-1-1 0 0,0 1 1 0 0,0 0-1 0 0,0 0 1 0 0,-1 1-1 0 0,0-1 1 0 0,0 1-1 0 0,0 0 1 0 0,0 0-1 0 0,-1 1 1 0 0,1-1-1 0 0,-2 1 1 0 0,1-1-1 0 0,0 1 1 0 0,-1 0-1 0 0,0 0 1 0 0,-1 0-1 0 0,1 1 1 0 0,-1-1-1 0 0,0 0 0 0 0,-1 0 1 0 0,1 1-1 0 0,-1-1 1 0 0,-1 0-1 0 0,1 0 1 0 0,-1 1-1 0 0,0-1 1 0 0,0 0-1 0 0,-1 0 1 0 0,0 0-1 0 0,0 0 1 0 0,0 0-1 0 0,-1 0 1 0 0,0-1-1 0 0,0 1 1 0 0,0-1-1 0 0,-1 0 1 0 0,0 0-1 0 0,0 0 1 0 0,0 0-1 0 0,-1-1 1 0 0,1 1-1 0 0,-1-1 1 0 0,0 0-1 0 0,-4 2-35 0 0,-8 5 66 0 0,-1 0 0 0 0,0 0 0 0 0,-1-2 0 0 0,-1 0 0 0 0,1-2 0 0 0,-1 0 0 0 0,0-1-1 0 0,-1-1 1 0 0,-5 0-66 0 0,-15 6-388 0 0,39-11-157 0 0,2 0-281 0 0,17-51-2180 0 0,1 33 2015 0 0</inkml:trace>
  <inkml:trace contextRef="#ctx0" brushRef="#br0" timeOffset="2091.546">1369 984 1648 0 0,'-17'7'350'0'0,"0"1"0"0"0,1 1 0 0 0,0 1 0 0 0,1 0 0 0 0,0 1 0 0 0,1 0 0 0 0,0 1 0 0 0,1 1 0 0 0,0 0 0 0 0,1 1 1 0 0,0 0-1 0 0,1 1 0 0 0,1 0 0 0 0,0 0 0 0 0,-5 15-350 0 0,13-26 10 0 0,0-1 1 0 0,1 0 0 0 0,0 1 0 0 0,0-1-1 0 0,0 1 1 0 0,0 0 0 0 0,1-1 0 0 0,-1 1-1 0 0,1-1 1 0 0,0 1 0 0 0,0 0 0 0 0,0-1-1 0 0,1 1 1 0 0,-1 0 0 0 0,1-1 0 0 0,0 1-1 0 0,0-1 1 0 0,0 1 0 0 0,0-1 0 0 0,1 0-1 0 0,-1 1 1 0 0,1-1 0 0 0,0 0 0 0 0,0 0-1 0 0,0 0 1 0 0,1 0 0 0 0,-1 0 0 0 0,0-1-1 0 0,1 1 1 0 0,0-1 0 0 0,0 0 0 0 0,0 1-1 0 0,0-1 1 0 0,0 0 0 0 0,0-1 0 0 0,0 1-1 0 0,1-1 1 0 0,-1 1 0 0 0,0-1 0 0 0,3 0-11 0 0,101 5-3393 0 0,-60-22 2333 0 0</inkml:trace>
  <inkml:trace contextRef="#ctx0" brushRef="#br0" timeOffset="2764.377">1481 765 1796 0 0,'-26'-5'5374'0'0,"26"5"-5309"0"0,1-1-1 0 0,-1 1 0 0 0,0 0 0 0 0,1-1 0 0 0,-1 1 0 0 0,0 0 1 0 0,0-1-1 0 0,1 1 0 0 0,-1-1 0 0 0,0 1 0 0 0,0 0 0 0 0,0-1 1 0 0,1 1-1 0 0,-1-1 0 0 0,0 1 0 0 0,0-1 0 0 0,0 1 0 0 0,0 0 1 0 0,0-1-1 0 0,0 1 0 0 0,0-1 0 0 0,0 1 0 0 0,0-1 0 0 0,0 1 1 0 0,0-1-1 0 0,0 1 0 0 0,0-1 0 0 0,-1 1 0 0 0,1 0 1 0 0,0-1-1 0 0,0 1 0 0 0,0-1 0 0 0,-1 1 0 0 0,1-1-64 0 0,3-2 10 0 0,0 1 0 0 0,0-1 0 0 0,0 0 0 0 0,1 1 0 0 0,-1 0 0 0 0,1 0 0 0 0,-1 0 0 0 0,1 0-1 0 0,0 0 1 0 0,0 1 0 0 0,0 0 0 0 0,0 0 0 0 0,0 0 0 0 0,0 0 0 0 0,0 0 0 0 0,0 1 0 0 0,0 0 0 0 0,0 0 0 0 0,0 0-1 0 0,0 0 1 0 0,0 1 0 0 0,0-1 0 0 0,0 1 0 0 0,0 0 0 0 0,0 0 0 0 0,0 1 0 0 0,0-1 0 0 0,0 1 0 0 0,-1 0 0 0 0,1 0 0 0 0,-1 0-1 0 0,1 0 1 0 0,-1 1 0 0 0,0 0 0 0 0,0-1 0 0 0,0 1 0 0 0,0 0 0 0 0,0 0 0 0 0,-1 1 0 0 0,1-1 0 0 0,-1 0 0 0 0,0 1-1 0 0,0-1 1 0 0,0 1 0 0 0,-1 0 0 0 0,2 3-10 0 0,-2 4 15 0 0,0 0-1 0 0,0 0 1 0 0,-1-1-1 0 0,-1 1 1 0 0,0 0-1 0 0,0 0 0 0 0,-1 0 1 0 0,0-1-1 0 0,-1 1 1 0 0,-1-1-1 0 0,1 0 1 0 0,-1 0-1 0 0,-1 0 1 0 0,0 0-1 0 0,0-1 1 0 0,-1 1-1 0 0,-4 3-14 0 0,-14 29 236 0 0,24-42-237 0 0,0 1 0 0 0,-1-1-1 0 0,1 1 1 0 0,-1 0 0 0 0,1-1 0 0 0,0 1-1 0 0,-1 0 1 0 0,1 0 0 0 0,0-1 0 0 0,0 1-1 0 0,-1 0 1 0 0,1-1 0 0 0,0 1 0 0 0,0 0-1 0 0,0 0 1 0 0,0 0 0 0 0,0-1-1 0 0,0 1 1 0 0,0 0 0 0 0,0 0 0 0 0,0-1-1 0 0,1 1 1 0 0,-1 0 0 0 0,0-1 0 0 0,0 1-1 0 0,1 0 1 0 0,-1 0 0 0 0,0-1 0 0 0,1 1-1 0 0,-1 0 1 0 0,1-1 0 0 0,-1 1 0 0 0,1-1-1 0 0,-1 1 1 0 0,1-1 0 0 0,-1 1-1 0 0,1-1 1 0 0,0 1 0 0 0,-1-1 0 0 0,1 1-1 0 0,0-1 1 0 0,-1 0 0 0 0,1 1 0 0 0,0-1-1 0 0,-1 0 1 0 0,1 0 0 0 0,0 0 0 0 0,0 1-1 0 0,-1-1 1 0 0,1 0 0 0 0,0 0-1 0 0,0 0 1 0 0,-1 0 0 0 0,1 0 0 0 0,0 0-1 0 0,0 0 1 0 0,-1-1 0 0 0,1 1 0 0 0,0 0-1 0 0,0 0 1 0 0,-1-1 0 0 0,1 1 0 0 0,0 0 1 0 0,65-13-826 0 0,-53 10 681 0 0,159-51-5608 0 0,-143 40 4610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1132 0 0,'0'0'361'0'0,"0"0"-77"0"0,0 0-47 0 0,0 0 84 0 0,0 0-15 0 0,0 0-87 0 0,0 0-41 0 0,0 0-16 0 0,0 0 2 0 0,0 0 84 0 0,-2 6 52 0 0,-93 208 1513 0 0,-8 29-832 0 0,101-239-1088 0 0,-35 68-236 0 0,-1-46-3769 0 0,36-25 2876 0 0</inkml:trace>
  <inkml:trace contextRef="#ctx0" brushRef="#br0" timeOffset="261.484">388 98 1096 0 0,'0'0'73'0'0,"0"1"1"0"0,0-1-1 0 0,0 0 0 0 0,0 1 1 0 0,1-1-1 0 0,-1 1 1 0 0,0-1-1 0 0,0 0 0 0 0,0 1 1 0 0,1-1-1 0 0,-1 1 0 0 0,0-1 1 0 0,1 0-1 0 0,-1 1 0 0 0,0-1 1 0 0,1 0-1 0 0,-1 0 0 0 0,0 1 1 0 0,1-1-1 0 0,-1 0 0 0 0,0 0 1 0 0,1 1-1 0 0,-1-1 0 0 0,1 0 1 0 0,-1 0-1 0 0,1 0 0 0 0,-1 0 1 0 0,0 0-1 0 0,1 0 0 0 0,-1 0 1 0 0,1 0-1 0 0,-1 0 1 0 0,1 0-1 0 0,-1 0 0 0 0,1 0 1 0 0,-1 0-1 0 0,0 0 0 0 0,1 0 1 0 0,-1 0-1 0 0,1 0 0 0 0,-1 0 1 0 0,1-1-1 0 0,-1 1 0 0 0,0 0 1 0 0,1 0-1 0 0,-1-1 0 0 0,0 1 1 0 0,1 0-1 0 0,-1 0 0 0 0,0-1 1 0 0,1 1-1 0 0,-1 0 0 0 0,0-1 1 0 0,1 1-1 0 0,-1-1 0 0 0,0 1 1 0 0,0 0-1 0 0,0-1 1 0 0,1 1-1 0 0,-1-1 0 0 0,0 1 1 0 0,0 0-1 0 0,0-1 0 0 0,0 1 1 0 0,0-1-1 0 0,0 1 0 0 0,0-1 1 0 0,0 1-74 0 0,10 42 560 0 0,-8-30-359 0 0,88 222 1132 0 0,-32-146-4269 0 0,-57-87 1691 0 0,-1-1-14 0 0,0 0-7 0 0</inkml:trace>
  <inkml:trace contextRef="#ctx0" brushRef="#br0" timeOffset="617.37">1 174 1844 0 0,'7'-11'4592'0'0,"100"-22"-3596"0"0,324-35 299 0 0,-141 56-5820 0 0,-289 12 3235 0 0,-1 0 26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0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46 848 0 0,'0'0'789'0'0,"14"-3"413"0"0,11-40 1325 0 0,-1 134-850 0 0,35 317-905 0 0,-71-256-1154 0 0,-48-71-3439 0 0,46-70 2617 0 0</inkml:trace>
  <inkml:trace contextRef="#ctx0" brushRef="#br0" timeOffset="295.3">1 970 1860 0 0,'0'2'90'0'0,"1"-1"-1"0"0,-1 1 1 0 0,1 0-1 0 0,0 0 1 0 0,0-1-1 0 0,0 1 1 0 0,0 0 0 0 0,0-1-1 0 0,1 1 1 0 0,-1-1-1 0 0,0 1 1 0 0,1-1-1 0 0,-1 0 1 0 0,1 1-1 0 0,-1-1 1 0 0,1 0-1 0 0,0 0 1 0 0,-1 0-1 0 0,1 0 1 0 0,0 0 0 0 0,0-1-1 0 0,0 1 1 0 0,-1-1-1 0 0,1 1 1 0 0,0-1-1 0 0,0 1 1 0 0,0-1-1 0 0,0 0 1 0 0,0 0-1 0 0,0 0 1 0 0,0 0 0 0 0,0 0-1 0 0,1-1-89 0 0,55 7 574 0 0,1-4-1 0 0,-1-1 1 0 0,1-4-1 0 0,54-8-573 0 0,-80 7 28 0 0,1692-159-670 0 0,-1503 143-2781 0 0,-185 13 2251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2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335 266 2104 0 0,'-106'-11'5477'0'0,"89"16"-5346"0"0,0 0-1 0 0,1 1 1 0 0,0 1 0 0 0,0 1-1 0 0,1 0 1 0 0,0 1 0 0 0,1 1-1 0 0,-1 0 1 0 0,2 1 0 0 0,0 0-1 0 0,0 1 1 0 0,1 1 0 0 0,0 0-1 0 0,1 0-130 0 0,-2 21 320 0 0,13-33-283 0 0,27 10 38 0 0,-10-13-137 0 0,-1 1 0 0 0,0-2 1 0 0,0 0-1 0 0,0-1 1 0 0,0-1-1 0 0,0 0 1 0 0,-1-2-1 0 0,0 1 1 0 0,0-2-1 0 0,-1 0 0 0 0,0 0 1 0 0,0-2-1 0 0,-1 1 1 0 0,0-2-1 0 0,0 0 1 0 0,-2 0-1 0 0,1-1 0 0 0,-1-1 1 0 0,-1 0-1 0 0,-1 0 1 0 0,1-1-1 0 0,-2 0 1 0 0,0 0-1 0 0,-1-1 1 0 0,0 0-1 0 0,-1-1 0 0 0,0-3 62 0 0,26-152 2579 0 0,-21 468-947 0 0,56-36-1874 0 0,-29-366-2680 0 0,-33 88 2901 0 0,2-1 0 0 0,0 2 1 0 0,1-1-1 0 0,1 1 0 0 0,0 1 0 0 0,1-1 0 0 0,1 2 0 0 0,0-1 0 0 0,1 1 1 0 0,1 1-1 0 0,0 0 0 0 0,1 1 0 0 0,0 1 0 0 0,7-4 21 0 0,-17 16 18 0 0,1 0 1 0 0,-1 1-1 0 0,1 0 0 0 0,-1 0 1 0 0,0 0-1 0 0,1 0 0 0 0,-1 1 0 0 0,0-1 1 0 0,-1 1-1 0 0,1 0 0 0 0,0 0 1 0 0,-1 1-1 0 0,0-1 0 0 0,1 1 1 0 0,-1-1-1 0 0,-1 1 0 0 0,1 0 0 0 0,-1 0 1 0 0,1 1-1 0 0,-1-1 0 0 0,0 0 1 0 0,-1 1-1 0 0,1-1 0 0 0,-1 1 0 0 0,0-1 1 0 0,0 1-1 0 0,0 0 0 0 0,0 0 1 0 0,-1-1-1 0 0,0 4-18 0 0,1-2 125 0 0,-1-1 1 0 0,1 1-1 0 0,-1 0 0 0 0,-1 0 1 0 0,1-1-1 0 0,-1 1 1 0 0,0 0-1 0 0,0 0 0 0 0,0-1 1 0 0,-1 1-1 0 0,0-1 0 0 0,0 0 1 0 0,-1 1-1 0 0,1-1 1 0 0,-1 0-1 0 0,0 0 0 0 0,-1 0 1 0 0,1-1-1 0 0,-1 1 0 0 0,0-1 1 0 0,-3 3-126 0 0,6-33 338 0 0,7 9-426 0 0,0 0-1 0 0,1 1 0 0 0,0-1 1 0 0,2 1-1 0 0,-1 1 0 0 0,2 0 1 0 0,0 0-1 0 0,1 1 0 0 0,1 0 1 0 0,0 0-1 0 0,1 2 0 0 0,0 0 1 0 0,1 0-1 0 0,0 1 0 0 0,1 0 89 0 0,-16 69 182 0 0,-17 44 108 0 0,20-96-316 0 0,0-1 1 0 0,0 0-1 0 0,1 0 0 0 0,-1 1 1 0 0,1-1-1 0 0,0-1 1 0 0,0 1-1 0 0,1 0 0 0 0,0-1 1 0 0,-1 0-1 0 0,2 0 0 0 0,-1 0 1 0 0,0 0-1 0 0,1-1 1 0 0,-1 1-1 0 0,1-1 0 0 0,0 0 1 0 0,0-1-1 0 0,0 1 1 0 0,1-1-1 0 0,-1 0 0 0 0,1-1 1 0 0,-1 1-1 0 0,1-1 1 0 0,3 1 25 0 0,13-1-849 0 0,0-1 1 0 0,0-1-1 0 0,0-1 0 0 0,0-1 1 0 0,0-1-1 0 0,-1-1 1 0 0,1 0-1 0 0,-1-2 1 0 0,-1 0-1 0 0,7-5 849 0 0,3 0-1382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31 1388 0 0,'3'-11'2698'0'0,"6"-8"3525"0"0,0 31-4876 0 0,37 163-176 0 0,-15 31-2747 0 0,-32-201 1249 0 0,1 0 0 0 0,-1 0 0 0 0,0 0 0 0 0,-1 0-1 0 0,1-1 1 0 0,-1 1 0 0 0,0 0 0 0 0,0-1 0 0 0,0 1 0 0 0,-1-1 0 0 0,1 1 0 0 0,-1-1 0 0 0,0 0-1 0 0,-1 0 1 0 0,1-1 0 0 0,-1 1 0 0 0,1-1 0 0 0,-1 1 0 0 0,0-1 0 0 0,0 0 0 0 0,-1-1 0 0 0,1 1-1 0 0,-1-1 1 0 0,0 1 327 0 0,-9 0-1076 0 0</inkml:trace>
  <inkml:trace contextRef="#ctx0" brushRef="#br0" timeOffset="248.815">51 524 2256 0 0,'6'-1'932'0'0,"2"-1"-136"0"0,14-4-40 0 0,1 0-52 0 0,1 2-115 0 0,1 1-65 0 0,-1 1-60 0 0,2 1-56 0 0,-2 1-160 0 0,2-3-84 0 0,-4 0-204 0 0,2-2-132 0 0,-2 4 24 0 0,-1-2-428 0 0,-6-2-424 0 0,-7 1-361 0 0,4 1 153 0 0,-7-3 8 0 0</inkml:trace>
  <inkml:trace contextRef="#ctx0" brushRef="#br0" timeOffset="497.683">241 28 888 0 0,'-6'-2'980'0'0,"-4"2"-184"0"0,2 0-104 0 0,-2 0-28 0 0,-10 2-100 0 0,8-2-148 0 0,-21 10 69 0 0,15-2-81 0 0,-4-1-32 0 0,7 2 8 0 0,-2 3-180 0 0,4 2-140 0 0,-1 1-12 0 0,1-5-480 0 0,3 4-729 0 0,1-5-227 0 0,2-2 156 0 0,4-4-24 0 0</inkml:trace>
  <inkml:trace contextRef="#ctx0" brushRef="#br0" timeOffset="651.491">567 164 1932 0 0,'5'2'1308'0'0,"3"-1"-356"0"0,-5-1-296 0 0,-1 0-400 0 0,1 3-28 0 0,4 0-480 0 0,-7-1-432 0 0,0-2-408 0 0,-4 1-116 0 0,1 1-20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2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79 876 0 0,'-6'4'6338'0'0,"19"-9"-4723"0"0,213-39 472 0 0,-70 28-4401 0 0,-92 9-181 0 0,-24-1-394 0 0,-26 6 1635 0 0</inkml:trace>
  <inkml:trace contextRef="#ctx0" brushRef="#br0" timeOffset="266.62">99 226 1172 0 0,'-8'29'5877'0'0,"53"-25"-4218"0"0,-36-4-1688 0 0,289-42 707 0 0,24-37-7196 0 0,-275 63 5163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2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2596 0 0,'-7'0'163'0'0,"0"0"1"0"0,0 0-1 0 0,0 1 0 0 0,0-1 0 0 0,0 2 1 0 0,0-1-1 0 0,0 1 0 0 0,1 0 0 0 0,-1 1 1 0 0,1-1-1 0 0,-1 1 0 0 0,1 0 0 0 0,0 1 1 0 0,0 0-1 0 0,1 0 0 0 0,-1 0 0 0 0,1 1 1 0 0,0-1-1 0 0,0 1 0 0 0,0 0 0 0 0,0 1 1 0 0,1-1-1 0 0,0 1 0 0 0,0 0 0 0 0,1 0 1 0 0,0 0-1 0 0,0 1 0 0 0,0-1 0 0 0,1 1 1 0 0,-1 3-164 0 0,-37 208 2080 0 0,66-27-1090 0 0,31 107-2109 0 0,-57-295 945 0 0,0-1 0 0 0,0 1 0 0 0,-1-1 0 0 0,1 1 1 0 0,-1-1-1 0 0,1 0 0 0 0,-1 1 0 0 0,0-1 0 0 0,0 0 0 0 0,0 0 0 0 0,0 1 1 0 0,0-1-1 0 0,0 0 0 0 0,-1 0 0 0 0,1 0 0 0 0,-1-1 0 0 0,0 1 0 0 0,1 0 0 0 0,-1 0 1 0 0,0-1-1 0 0,0 1 0 0 0,0-1 0 0 0,0 0 0 0 0,0 1 0 0 0,0-1 0 0 0,0 0 1 0 0,-1 0-1 0 0,1 0 0 0 0,0-1 0 0 0,-1 1 0 0 0,1-1 0 0 0,0 1 0 0 0,-1-1 1 0 0,1 0-1 0 0,-3 0 174 0 0,-11 0-1196 0 0</inkml:trace>
  <inkml:trace contextRef="#ctx0" brushRef="#br0" timeOffset="249.631">1 584 2344 0 0,'13'-13'656'0'0,"1"2"-80"0"0,7 1-52 0 0,0 2 12 0 0,4-1-68 0 0,3 0-111 0 0,5 0-25 0 0,1 2-192 0 0,4 2-12 0 0,1 1-492 0 0,-1-1-301 0 0,0-2-555 0 0,-1 2-4 0 0,3-1-116 0 0</inkml:trace>
  <inkml:trace contextRef="#ctx0" brushRef="#br0" timeOffset="515.597">855 487 1044 0 0,'4'14'5190'0'0,"-20"24"-4600"0"0,14-34-220 0 0,-133 296 1818 0 0,116-277-3288 0 0,2-14-3983 0 0,10-9 3900 0 0</inkml:trace>
  <inkml:trace contextRef="#ctx0" brushRef="#br0" timeOffset="762.631">596 569 1240 0 0,'5'-17'3471'0'0,"-5"17"-3397"0"0,0 1 0 0 0,0-1-1 0 0,0 1 1 0 0,1 0 0 0 0,-1-1 0 0 0,0 1-1 0 0,0-1 1 0 0,0 1 0 0 0,0-1 0 0 0,1 1-1 0 0,-1-1 1 0 0,0 1 0 0 0,1-1 0 0 0,-1 1-1 0 0,0-1 1 0 0,1 1 0 0 0,-1-1 0 0 0,1 1-1 0 0,-1-1 1 0 0,0 0 0 0 0,1 1 0 0 0,-1-1 0 0 0,1 0-1 0 0,-1 1 1 0 0,1-1 0 0 0,-1 0 0 0 0,1 0-1 0 0,0 1 1 0 0,-1-1 0 0 0,1 0 0 0 0,-1 0-1 0 0,1 0 1 0 0,-1 0 0 0 0,1 0 0 0 0,0 0-1 0 0,-1 0 1 0 0,1 0 0 0 0,-1 0 0 0 0,1 0-1 0 0,-1 0 1 0 0,1 0 0 0 0,0 0 0 0 0,-1-1 0 0 0,1 1-1 0 0,-1 0 1 0 0,1 0 0 0 0,-1-1 0 0 0,1 1-1 0 0,-1 0 1 0 0,1 0 0 0 0,-1-1 0 0 0,1 1-1 0 0,-1-1 1 0 0,1 1 0 0 0,-1-1 0 0 0,0 1-1 0 0,1 0 1 0 0,-1-1 0 0 0,0 1 0 0 0,1-1-1 0 0,-1 1 1 0 0,0-1 0 0 0,0 0 0 0 0,0 1 0 0 0,1-1-74 0 0,5 6 75 0 0,182 135-548 0 0,-43-88-5359 0 0,-119-50 4608 0 0</inkml:trace>
  <inkml:trace contextRef="#ctx0" brushRef="#br0" timeOffset="999.118">1339 115 2500 0 0,'-8'1'152'0'0,"-1"1"-1"0"0,1 1 1 0 0,1-1 0 0 0,-1 1-1 0 0,0 0 1 0 0,1 1-1 0 0,-1 0 1 0 0,1 0-1 0 0,0 1 1 0 0,0 0-1 0 0,1 0 1 0 0,0 0 0 0 0,-1 1-1 0 0,2 0 1 0 0,-1 0-1 0 0,1 0 1 0 0,0 1-1 0 0,0 0 1 0 0,1 0 0 0 0,0 0-1 0 0,0 1 1 0 0,1-1-1 0 0,-1 1 1 0 0,2 0-1 0 0,-1 0 1 0 0,1 0 0 0 0,1 0-1 0 0,-1 0 1 0 0,1 1-1 0 0,1-1 1 0 0,-1 0-1 0 0,1 0 1 0 0,1 1 0 0 0,0-1-1 0 0,0 0 1 0 0,0 0-1 0 0,1 1 1 0 0,1-1-1 0 0,-1-1 1 0 0,1 1 0 0 0,0 0-1 0 0,3 4-151 0 0,92 101 142 0 0,-8-75-5551 0 0,-88-38 4106 0 0</inkml:trace>
  <inkml:trace contextRef="#ctx0" brushRef="#br0" timeOffset="1478.767">1436 203 1688 0 0,'10'0'2018'0'0,"-9"0"-1956"0"0,0-1 0 0 0,0 1 0 0 0,1 0 0 0 0,-1 0 0 0 0,0 0 1 0 0,0 0-1 0 0,0 0 0 0 0,1 0 0 0 0,-1 0 0 0 0,0 0 0 0 0,0 1 0 0 0,0-1 1 0 0,1 0-1 0 0,-1 1 0 0 0,0-1 0 0 0,0 1 0 0 0,0-1 0 0 0,0 1 0 0 0,0 0 1 0 0,0-1-1 0 0,0 1 0 0 0,0 0 0 0 0,0 0 0 0 0,0-1 0 0 0,0 1 1 0 0,-1 0-1 0 0,1 0 0 0 0,0 0 0 0 0,0 0 0 0 0,-1 0 0 0 0,1 0 0 0 0,-1 1 1 0 0,1-1-1 0 0,-1 0 0 0 0,0 0 0 0 0,1 0 0 0 0,-1 0 0 0 0,0 0 0 0 0,0 1 1 0 0,1-1-1 0 0,-1 0 0 0 0,0 0 0 0 0,0 1 0 0 0,-1-1 0 0 0,1 0 0 0 0,0 0 1 0 0,0 0-63 0 0,-12 77 2268 0 0,-17-37-757 0 0,173-123-5692 0 0,-73 43 2368 0 0,-61 32 1621 0 0</inkml:trace>
  <inkml:trace contextRef="#ctx0" brushRef="#br0" timeOffset="1727.421">1683 211 3992 0 0,'-1'0'174'0'0,"1"-1"0"0"0,-1 1 0 0 0,1 0 0 0 0,-1 0 0 0 0,1-1-1 0 0,-1 1 1 0 0,1 0 0 0 0,-1-1 0 0 0,1 1 0 0 0,0-1 0 0 0,-1 1-1 0 0,1-1 1 0 0,0 1 0 0 0,-1-1 0 0 0,1 1 0 0 0,0-1 0 0 0,-1 1 0 0 0,1-1-1 0 0,0 1 1 0 0,0-1 0 0 0,0 1 0 0 0,0-1 0 0 0,-1 1-174 0 0,-6 5 89 0 0,0 0 0 0 0,0 1 1 0 0,1 0-1 0 0,0 0 1 0 0,0 1-1 0 0,0-1 0 0 0,1 1 1 0 0,0 1-1 0 0,0-1 0 0 0,0 1 1 0 0,1-1-1 0 0,0 2 1 0 0,1-1-1 0 0,0 0 0 0 0,0 0 1 0 0,1 1-1 0 0,0 0 1 0 0,1-1-1 0 0,-1 5-89 0 0,30 32-394 0 0,-25-43 179 0 0,0-1 0 0 0,0-1 0 0 0,1 1 0 0 0,-1 0 0 0 0,0-1 0 0 0,0 0 0 0 0,1 1 0 0 0,-1-1 0 0 0,0-1 1 0 0,1 1-1 0 0,-1 0 0 0 0,0-1 0 0 0,0 0 0 0 0,1 1 0 0 0,-1-1 0 0 0,0-1 0 0 0,0 1 0 0 0,0 0 0 0 0,0-1 0 0 0,0 1 0 0 0,0-1 0 0 0,-1 0 1 0 0,1 0-1 0 0,0 0 0 0 0,0-1 215 0 0,12-14-1252 0 0,0-2-18 0 0</inkml:trace>
  <inkml:trace contextRef="#ctx0" brushRef="#br0" timeOffset="2021.516">1865 74 916 0 0,'14'15'473'0'0,"-2"0"-1"0"0,1 1 1 0 0,-2 0 0 0 0,0 0-1 0 0,-1 2 1 0 0,-1-1 0 0 0,-1 1-1 0 0,0 0 1 0 0,-1 1 0 0 0,-1 0-1 0 0,-1 0 1 0 0,0 0 0 0 0,1 20-473 0 0,-8-31 106 0 0,0 1 0 0 0,-1 0 1 0 0,0-1-1 0 0,0 0 1 0 0,-1 0-1 0 0,0 0 0 0 0,-1 0 1 0 0,0-1-1 0 0,0 1 0 0 0,0-1 1 0 0,-1 0-1 0 0,0-1 1 0 0,0 1-1 0 0,-1-1 0 0 0,0-1 1 0 0,0 1-1 0 0,0-1 0 0 0,-1 0 1 0 0,1-1-1 0 0,-1 0 1 0 0,-1 0-1 0 0,1 0 0 0 0,0-1 1 0 0,-1-1-1 0 0,1 1 1 0 0,-1-2-1 0 0,-1 1-106 0 0,8-2-183 0 0,0-1 0 0 0,0 1 0 0 0,0-1 0 0 0,1 1 0 0 0,-1-1 0 0 0,0 0 0 0 0,0 0 0 0 0,0 0 0 0 0,1 0 0 0 0,-1 0 0 0 0,0 0 0 0 0,1 0 0 0 0,-1-1 0 0 0,1 1 0 0 0,0-1 0 0 0,-1 1 0 0 0,1-1 0 0 0,0 1 0 0 0,0-1 0 0 0,0 0 0 0 0,0 1 0 0 0,0-1 0 0 0,0 0 0 0 0,0 0 0 0 0,1 0 0 0 0,-1 0 0 0 0,1 0 0 0 0,-1 0 0 0 0,1 0 0 0 0,0 0 0 0 0,0 0 0 0 0,0 0 0 0 0,0 0 0 0 0,0 0 0 0 0,0-1 183 0 0,0-13-1188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2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571 194 1836 0 0,'-5'-2'227'0'0,"-1"0"0"0"0,0 0 0 0 0,1 1 0 0 0,-1 0 0 0 0,0 0 0 0 0,0 0 0 0 0,0 1 1 0 0,0-1-1 0 0,0 2 0 0 0,0-1 0 0 0,0 1 0 0 0,1 0 0 0 0,-1 0 0 0 0,0 0 0 0 0,0 1 0 0 0,1 0 0 0 0,-5 1-227 0 0,-1 4 176 0 0,0-1 0 0 0,0 1 0 0 0,0 1 0 0 0,1 0 0 0 0,0 1 0 0 0,1-1 0 0 0,0 2 0 0 0,0-1 0 0 0,1 2 0 0 0,0-1 0 0 0,1 1 0 0 0,0 0 0 0 0,1 0 0 0 0,0 1 0 0 0,1-1 0 0 0,0 2 0 0 0,1-1 0 0 0,0 0 0 0 0,-1 8-176 0 0,2 0 187 0 0,2 0 1 0 0,0 0-1 0 0,1 0 0 0 0,1 0 0 0 0,1 0 1 0 0,0-1-1 0 0,2 1 0 0 0,4 13-187 0 0,94 277 692 0 0,-78-180-2011 0 0,-25-126 1096 0 0,1 0-1 0 0,-1 0 1 0 0,0 0 0 0 0,0 0 0 0 0,0-1-1 0 0,-1 1 1 0 0,1-1 0 0 0,-1 1 0 0 0,0-1-1 0 0,0 1 1 0 0,0-1 0 0 0,0 0 0 0 0,-1 0-1 0 0,1 0 1 0 0,-1 0 0 0 0,0-1 0 0 0,0 1-1 0 0,0-1 1 0 0,0 1 0 0 0,0-1 0 0 0,0 0-1 0 0,-1 0 1 0 0,1-1 0 0 0,-1 1 0 0 0,1-1-1 0 0,-1 1 1 0 0,0-1 0 0 0,0 0 0 0 0,1-1-1 0 0,-1 1 1 0 0,0-1 0 0 0,0 1 0 0 0,-2-1 223 0 0,-2 0-1360 0 0</inkml:trace>
  <inkml:trace contextRef="#ctx0" brushRef="#br0" timeOffset="282.345">0 1267 1816 0 0,'0'0'371'0'0,"0"0"1"0"0,1 1-1 0 0,-1-1 0 0 0,0 0 1 0 0,0 1-1 0 0,0-1 0 0 0,0 0 0 0 0,0 1 1 0 0,0-1-1 0 0,0 1 0 0 0,0-1 0 0 0,0 0 1 0 0,0 1-1 0 0,0-1 0 0 0,0 0 1 0 0,0 1-1 0 0,0-1 0 0 0,0 1 0 0 0,0-1 1 0 0,0 0-1 0 0,0 1-371 0 0,288-38 836 0 0,0-9-7779 0 0,-249 39 5845 0 0</inkml:trace>
  <inkml:trace contextRef="#ctx0" brushRef="#br0" timeOffset="841.98">946 1127 1380 0 0,'3'30'4240'0'0,"-38"34"-3804"0"0,31-59-120 0 0,-6 12-112 0 0,-2-1 1 0 0,0 0-1 0 0,-1 0 1 0 0,0-1-1 0 0,-2-1 0 0 0,1 0 1 0 0,-2-1-1 0 0,1-1 1 0 0,-2-1-1 0 0,0 0 1 0 0,0-1-1 0 0,-1 0 0 0 0,-8 2-204 0 0,25-11 14 0 0,-1-1 0 0 0,1 1 0 0 0,0 0 0 0 0,0-1 0 0 0,-1 1 0 0 0,1-1 0 0 0,-1 0 0 0 0,1 1 0 0 0,0-1 0 0 0,-1 0 0 0 0,1 0 0 0 0,-1 0 0 0 0,1 0 0 0 0,0 0 0 0 0,-1 0 0 0 0,1 0 0 0 0,-1 0 0 0 0,1-1 0 0 0,0 1 0 0 0,-1 0 0 0 0,1-1 0 0 0,0 1 0 0 0,-1-1 0 0 0,1 0 0 0 0,0 1 0 0 0,0-1 0 0 0,0 0 0 0 0,-1 0 0 0 0,1 0 0 0 0,0 0 0 0 0,0 0 0 0 0,0 0 0 0 0,0 0 0 0 0,1 0 0 0 0,-1 0 0 0 0,0 0 0 0 0,0-1 0 0 0,1 1 0 0 0,-1 0 0 0 0,0 0 0 0 0,1-1 0 0 0,0 1 0 0 0,-1 0 0 0 0,1-1 0 0 0,0 1 0 0 0,-1-1 0 0 0,1 1 0 0 0,0-1 0 0 0,0 1 0 0 0,0 0 0 0 0,0-1 0 0 0,1 1 0 0 0,-1-2-14 0 0,24-72-375 0 0,-18 69 344 0 0,0 0-1 0 0,1 0 1 0 0,0 1 0 0 0,0 0-1 0 0,0 1 1 0 0,0-1-1 0 0,1 1 1 0 0,0 1-1 0 0,0-1 1 0 0,0 2 0 0 0,0-1-1 0 0,0 1 1 0 0,1 0-1 0 0,-1 0 1 0 0,1 1 0 0 0,-1 1-1 0 0,1-1 1 0 0,-1 1-1 0 0,1 1 1 0 0,-1-1 0 0 0,1 1-1 0 0,-1 1 1 0 0,1 0-1 0 0,-1 0 1 0 0,0 1-1 0 0,0 0 1 0 0,4 2 31 0 0,75 8-59 0 0,-71-11 88 0 0,0-1 0 0 0,-1 0 0 0 0,1-1 0 0 0,0-1 0 0 0,0 0 0 0 0,0-1 0 0 0,-1-1 0 0 0,1-1 0 0 0,-1 0 0 0 0,0-1 0 0 0,0 0-1 0 0,-1-1 1 0 0,2-2-29 0 0,-15 5 21 0 0,0 0 0 0 0,0 0 0 0 0,0 0 0 0 0,-1 0-1 0 0,1 0 1 0 0,-1 0 0 0 0,0 0 0 0 0,0 0-1 0 0,0 0 1 0 0,0 0 0 0 0,-1 0 0 0 0,1 0-1 0 0,-1 0 1 0 0,0 0 0 0 0,0 0 0 0 0,0 0-1 0 0,0 0 1 0 0,0 1 0 0 0,-1-1 0 0 0,1 0-1 0 0,-1 1 1 0 0,0-1 0 0 0,0 1 0 0 0,0-1-1 0 0,0 1 1 0 0,0 0 0 0 0,0 0 0 0 0,-1 0-1 0 0,1 0 1 0 0,-1 0 0 0 0,1 1 0 0 0,-1-1-1 0 0,0 1 1 0 0,1-1 0 0 0,-1 1 0 0 0,0 0-1 0 0,0 0 1 0 0,-3 0-21 0 0,-194-73 2 0 0,50 25-2997 0 0,92 8-1004 0 0,43 22 2789 0 0</inkml:trace>
  <inkml:trace contextRef="#ctx0" brushRef="#br0" timeOffset="1444.36">1015 0 948 0 0,'-4'18'309'0'0,"0"0"-1"0"0,0-1 0 0 0,-2 1 1 0 0,0-1-1 0 0,-1 0 1 0 0,-1-1-1 0 0,0 0 1 0 0,-2 0-1 0 0,1-1 0 0 0,-2 0 1 0 0,0-1-1 0 0,-1 0 1 0 0,0-1-1 0 0,-1 0 1 0 0,0-1-1 0 0,-1 0 0 0 0,-1-1 1 0 0,0-1-1 0 0,0 0 1 0 0,-1-1-1 0 0,0 0 1 0 0,0-2-1 0 0,-1 0 0 0 0,0-1 1 0 0,-7 1-309 0 0,21-7 2 0 0,-1-1 1 0 0,1 0-1 0 0,0 0 1 0 0,0 0-1 0 0,0 0 1 0 0,0-1 0 0 0,0 1-1 0 0,0-1 1 0 0,0 0-1 0 0,0 0 1 0 0,1 0-1 0 0,-1 0 1 0 0,1 0-1 0 0,-1-1 1 0 0,1 1-1 0 0,0-1 1 0 0,0 1-1 0 0,0-1 1 0 0,0 0-1 0 0,1 0 1 0 0,-1 0 0 0 0,1 0-1 0 0,-1 0 1 0 0,1 0-1 0 0,0 0 1 0 0,0 0-1 0 0,1-1 1 0 0,-1 1-1 0 0,1 0 1 0 0,-1-1-1 0 0,1 1 1 0 0,0 0-1 0 0,0-1 1 0 0,1 1-1 0 0,-1 0 1 0 0,1-1 0 0 0,-1 1-1 0 0,1 0 1 0 0,0 0-1 0 0,1 0 1 0 0,-1 0-1 0 0,0 0 1 0 0,1 0-1 0 0,-1 0 1 0 0,2-1-3 0 0,3-2-63 0 0,0-1 1 0 0,1 1-1 0 0,0 0 1 0 0,0 1-1 0 0,0 0 0 0 0,1 0 1 0 0,-1 0-1 0 0,1 1 1 0 0,1 0-1 0 0,-1 1 1 0 0,0 0-1 0 0,1 0 1 0 0,0 0-1 0 0,-1 1 1 0 0,1 1-1 0 0,0 0 0 0 0,0 0 1 0 0,0 0-1 0 0,0 1 1 0 0,0 1-1 0 0,0-1 1 0 0,0 2-1 0 0,0-1 1 0 0,0 1-1 0 0,0 0 0 0 0,-1 1 1 0 0,1 0-1 0 0,1 1 63 0 0,256 28-432 0 0,-258-32 446 0 0,-1 1 0 0 0,1-1 0 0 0,0-1 1 0 0,-1 0-1 0 0,1 0 0 0 0,-1 0 0 0 0,1-1 0 0 0,-1 0 0 0 0,1 0 0 0 0,-1-1 0 0 0,0 0 0 0 0,0 0 0 0 0,0-1 0 0 0,-1 0 0 0 0,1 0 0 0 0,-1-1 0 0 0,0 0 1 0 0,0 0-1 0 0,0 0-14 0 0,-6 1 13 0 0,0 0 1 0 0,0 0 0 0 0,-1 0 0 0 0,1 1-1 0 0,-1-1 1 0 0,0 0 0 0 0,0 0 0 0 0,0 0-1 0 0,0 1 1 0 0,-1-1 0 0 0,0 0 0 0 0,1 1-1 0 0,-1 0 1 0 0,-1-1 0 0 0,1 1 0 0 0,0 0-1 0 0,-1 0 1 0 0,1 0 0 0 0,-1 0 0 0 0,0 1-1 0 0,0-1 1 0 0,0 1 0 0 0,-1-1 0 0 0,1 1-1 0 0,0 0 1 0 0,-1 1 0 0 0,1-1 0 0 0,-1 0-1 0 0,0 1 1 0 0,1 0 0 0 0,-1 0 0 0 0,0 0-1 0 0,0 0 1 0 0,0 1 0 0 0,-1 0-14 0 0,-194-44 104 0 0,63 39-3616 0 0,118 5 2286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2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189 198 988 0 0,'6'-9'3742'0'0,"-11"23"-2306"0"0,-1 197 183 0 0,30-51-1720 0 0,-21-138-269 0 0,4 39-3372 0 0,-7-53 2598 0 0</inkml:trace>
  <inkml:trace contextRef="#ctx0" brushRef="#br0" timeOffset="1120.481">0 477 2040 0 0,'19'-13'362'0'0,"1"0"0"0"0,1 2 0 0 0,0 0 0 0 0,0 1 0 0 0,1 1 0 0 0,0 1 0 0 0,1 1 0 0 0,-1 1 0 0 0,1 1 0 0 0,1 1 0 0 0,-1 1 1 0 0,11 1-363 0 0,72-16 397 0 0,-75 12-403 0 0,-23 5-2 0 0,0 0 0 0 0,-1 0 0 0 0,1 0 0 0 0,0-1 0 0 0,-1 0 0 0 0,1-1 0 0 0,-1 0 0 0 0,1 0 0 0 0,-1 0 0 0 0,0-1 0 0 0,-1 0 0 0 0,1 0 1 0 0,-1-1-1 0 0,0 0 0 0 0,4-3 8 0 0,-9 6 37 0 0,0 0-1 0 0,0 1 1 0 0,0-1 0 0 0,-1 0 0 0 0,1 1 0 0 0,-1-1 0 0 0,1 0 0 0 0,-1 0 0 0 0,1 1 0 0 0,-1-1 0 0 0,0 0-1 0 0,0 0 1 0 0,0 0 0 0 0,0 0 0 0 0,0 0 0 0 0,0 1 0 0 0,-1-1 0 0 0,1 0 0 0 0,-1 0 0 0 0,1 0 0 0 0,-1 1-1 0 0,0-1 1 0 0,1 0 0 0 0,-1 1 0 0 0,0-1 0 0 0,0 0 0 0 0,0 1 0 0 0,0-1 0 0 0,-1 1 0 0 0,1 0 0 0 0,0-1-1 0 0,-2 0-36 0 0,-8-15 112 0 0,11 17-78 0 0,-21 69-48 0 0,-15 246 593 0 0,66-427-907 0 0,-27 107 251 0 0,-3 3 53 0 0,1 0 1 0 0,-1-1-1 0 0,1 1 0 0 0,0 0 0 0 0,0 0 0 0 0,0 0 1 0 0,0 0-1 0 0,0 0 0 0 0,0 1 0 0 0,1-1 1 0 0,-1 0-1 0 0,0 0 0 0 0,1 1 0 0 0,-1-1 1 0 0,1 1-1 0 0,0-1 0 0 0,0 1 0 0 0,-1 0 0 0 0,1 0 1 0 0,0 0-1 0 0,0 0 0 0 0,0 0 0 0 0,0 0 1 0 0,0 0-1 0 0,1 0 0 0 0,-1 1 0 0 0,0-1 1 0 0,0 1-1 0 0,0 0 0 0 0,0 0 0 0 0,1 0 0 0 0,-1 0 1 0 0,1 0 23 0 0,64 36-185 0 0,-53-27 161 0 0,0 0 1 0 0,0-1-1 0 0,0-1 1 0 0,1 0-1 0 0,0-2 0 0 0,1 1 1 0 0,-1-2-1 0 0,1 0 1 0 0,0-1-1 0 0,0 0 1 0 0,10-1 23 0 0,-12-2-34 0 0,1-1 0 0 0,0-1 0 0 0,-1 0 1 0 0,0-1-1 0 0,1-1 0 0 0,-1 0 0 0 0,-1-1 1 0 0,1 0-1 0 0,-1-1 0 0 0,1 0 0 0 0,-2-2 1 0 0,1 1-1 0 0,-1-2 0 0 0,0 1 0 0 0,-1-1 1 0 0,0-1-1 0 0,0 0 0 0 0,-1-1 0 0 0,3-5 34 0 0,-12 15-2 0 0,0 1 1 0 0,0-1-1 0 0,0 1 0 0 0,0-1 0 0 0,0 0 1 0 0,0 1-1 0 0,0-1 0 0 0,-1 0 0 0 0,1 0 1 0 0,0 0-1 0 0,-1 1 0 0 0,1-1 0 0 0,0 0 1 0 0,-1 0-1 0 0,1 0 0 0 0,-1 0 0 0 0,0 0 1 0 0,1 0-1 0 0,-1 0 0 0 0,0 0 0 0 0,1 0 1 0 0,-1 0-1 0 0,0 0 0 0 0,0 0 0 0 0,0-1 1 0 0,0 1-1 0 0,0 0 0 0 0,0 0 0 0 0,0 0 1 0 0,0 0-1 0 0,-1 0 0 0 0,1 0 0 0 0,0 0 0 0 0,-1 0 1 0 0,1 0-1 0 0,0 0 0 0 0,-1 0 0 0 0,1 0 1 0 0,-1 0-1 0 0,0 0 0 0 0,1 0 0 0 0,-1 1 1 0 0,0-1-1 0 0,0 0 0 0 0,1 0 0 0 0,-1 1 1 0 0,0-1-1 0 0,0 0 0 0 0,0 1 0 0 0,0-1 1 0 0,0 1-1 0 0,0-1 0 0 0,0 1 0 0 0,0-1 1 0 0,0 1-1 0 0,0 0 0 0 0,0 0 0 0 0,0-1 1 0 0,0 1-1 0 0,0 0 0 0 0,0 0 0 0 0,0 0 1 0 0,0 0-1 0 0,0 0 0 0 0,-1 0 2 0 0,-64 11 320 0 0,55-9-268 0 0,1 1 1 0 0,0 1 0 0 0,0 0 0 0 0,0 0 0 0 0,1 0 0 0 0,0 2-1 0 0,-1-1 1 0 0,2 1 0 0 0,-1 0 0 0 0,1 1 0 0 0,0 0 0 0 0,0 0-1 0 0,1 1 1 0 0,-1 0 0 0 0,2 0 0 0 0,-1 1 0 0 0,-3 7-53 0 0,11-14 3 0 0,1-1 0 0 0,-1 1 1 0 0,0 0-1 0 0,1-1 1 0 0,0 1-1 0 0,-1-1 1 0 0,1 1-1 0 0,0-1 0 0 0,0 0 1 0 0,0 1-1 0 0,0-1 1 0 0,0 0-1 0 0,0 0 0 0 0,0-1 1 0 0,0 1-1 0 0,0 0 1 0 0,0-1-1 0 0,0 1 0 0 0,1-1 1 0 0,-1 0-1 0 0,0 0 1 0 0,0 0-1 0 0,1 0 0 0 0,-1 0 1 0 0,0 0-1 0 0,0 0 1 0 0,1-1-1 0 0,1 0-3 0 0,192-57-24 0 0,-196 58 46 0 0,-1 0 0 0 0,1 1 1 0 0,0-1-1 0 0,-1 0 0 0 0,1 0 0 0 0,0 1 0 0 0,0-1 0 0 0,0 0 1 0 0,-1 1-1 0 0,1-1 0 0 0,0 1 0 0 0,0-1 0 0 0,0 0 1 0 0,0 1-1 0 0,0-1 0 0 0,0 1 0 0 0,-1-1 0 0 0,1 0 0 0 0,0 1 1 0 0,0-1-1 0 0,0 1 0 0 0,0-1 0 0 0,1 0 0 0 0,-1 1 0 0 0,0-1 1 0 0,0 1-1 0 0,0-1 0 0 0,0 0 0 0 0,0 1 0 0 0,0-1 1 0 0,1 1-1 0 0,-1-1 0 0 0,0 0 0 0 0,0 1 0 0 0,1-1 0 0 0,-1 0 1 0 0,0 0-1 0 0,0 1 0 0 0,1-1 0 0 0,-1 0 0 0 0,0 1 0 0 0,1-1 1 0 0,-1 0-1 0 0,0 0 0 0 0,1 0 0 0 0,-1 1 0 0 0,1-1-22 0 0,-11 15-5 0 0,-4 32 226 0 0,14-46-178 0 0,2 17 49 0 0,3-16-88 0 0,0 0 1 0 0,-1-1-1 0 0,1 1 1 0 0,0-1-1 0 0,0 0 1 0 0,0-1-1 0 0,0 1 1 0 0,0-1-1 0 0,0 0 1 0 0,-1-1-1 0 0,1 1 1 0 0,0-1-1 0 0,0 0 1 0 0,0 0-1 0 0,0 0 1 0 0,-1 0-1 0 0,1-1 1 0 0,0 0-1 0 0,-1 0 1 0 0,0-1-1 0 0,1 1 1 0 0,-1-1-1 0 0,2-1-4 0 0,13-6-14 0 0,-1 0-1 0 0,0-1 1 0 0,-1-1-1 0 0,0 0 1 0 0,-1-1-1 0 0,-1-1 1 0 0,0-1-1 0 0,0 0 1 0 0,-2-1-1 0 0,0 0 0 0 0,0-1 1 0 0,-2 0-1 0 0,0-1 1 0 0,-1-1-1 0 0,-1 1 1 0 0,-1-2-1 0 0,-1 1 1 0 0,0-1-1 0 0,-2 0 1 0 0,0 0-1 0 0,-1-1 1 0 0,-1 0 14 0 0,-2 14 16 0 0,2-1 89 0 0,-1 0-1 0 0,0-1 1 0 0,0 1-1 0 0,-1 0 1 0 0,0-1-1 0 0,-1 1 1 0 0,0-1-1 0 0,0 1 1 0 0,-1-1-1 0 0,0 1 1 0 0,0 0-1 0 0,-1-1 1 0 0,0 1-1 0 0,0 0 1 0 0,-1 0-1 0 0,0 0 1 0 0,-1 0-1 0 0,0 1 1 0 0,-4-7-105 0 0,6 14 17 0 0,0 0-1 0 0,1 0 1 0 0,-1 0 0 0 0,1 1-1 0 0,-1-1 1 0 0,0 1 0 0 0,1-1-1 0 0,-1 1 1 0 0,1-1 0 0 0,-1 1-1 0 0,1 0 1 0 0,-1 0 0 0 0,1 0-1 0 0,0 0 1 0 0,-1 0 0 0 0,1 0-1 0 0,0 0 1 0 0,0 0 0 0 0,0 1-1 0 0,0-1 1 0 0,0 0 0 0 0,0 1-1 0 0,0-1 1 0 0,0 1 0 0 0,1-1-1 0 0,-1 1 1 0 0,0-1 0 0 0,1 1-1 0 0,-1-1 1 0 0,1 1 0 0 0,0 0-1 0 0,0-1 1 0 0,-1 1 0 0 0,1 0-1 0 0,0-1 1 0 0,0 1 0 0 0,1 0-1 0 0,-1-1 1 0 0,0 2-17 0 0,0 0 25 0 0,-4 26-19 0 0,2-1 0 0 0,1 0 0 0 0,1 1 0 0 0,1-1 0 0 0,1 0 0 0 0,2 0 0 0 0,1 0 1 0 0,7 19-7 0 0,14 152-6445 0 0,-29-177 5201 0 0,-15 10 34 0 0</inkml:trace>
  <inkml:trace contextRef="#ctx0" brushRef="#br0" timeOffset="1368.932">1299 348 2612 0 0,'26'-10'664'0'0,"0"-2"-128"0"0,2 0-140 0 0,1 4-44 0 0,5 2-572 0 0,-4 3-416 0 0,2-1 40 0 0,-1-1-824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3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1896 0 0,'-5'-16'2654'0'0,"-2"-1"851"0"0,5 36-6698 0 0,3-11 1984 0 0,-1-1-160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8 287 2104 0 0,'-7'-1'5107'0'0,"34"-9"-4027"0"0,93-14 69 0 0,73-18-1695 0 0,-68 0-4249 0 0,-102 32 3504 0 0,-6-2-25 0 0</inkml:trace>
  <inkml:trace contextRef="#ctx0" brushRef="#br0" timeOffset="265.474">331 0 1676 0 0,'-39'10'5790'0'0,"27"32"-3854"0"0,55 157-449 0 0,0 4-6981 0 0,-43-176 2741 0 0,0-13 1315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2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1228 0 0,'8'2'134'0'0,"-1"1"0"0"0,0-1 1 0 0,0 2-1 0 0,0-1 0 0 0,0 1 0 0 0,0 0 0 0 0,-1 0 0 0 0,1 1 0 0 0,-1 0 1 0 0,0 0-1 0 0,-1 0 0 0 0,1 1 0 0 0,-1 0 0 0 0,-1 0 0 0 0,3 3-134 0 0,11 11 220 0 0,-8-11-48 0 0,0 0 0 0 0,-1 1 1 0 0,-1 1-1 0 0,1-1 1 0 0,-2 2-1 0 0,1-1 1 0 0,-1 1-1 0 0,-1 0 0 0 0,0 0 1 0 0,-1 0-1 0 0,-1 1 1 0 0,0 0-1 0 0,0 0 0 0 0,-1 0 1 0 0,0 4-173 0 0,-4-16 44 0 0,1 1 0 0 0,0-1 0 0 0,-1 1 0 0 0,1-1 0 0 0,-1 0 0 0 0,0 1 0 0 0,1-1 0 0 0,-1 0 0 0 0,0 0 0 0 0,0 0 0 0 0,0 1 0 0 0,0-1 0 0 0,0 0 0 0 0,0 0 0 0 0,0 0 0 0 0,0 0 0 0 0,0-1 0 0 0,0 1 0 0 0,-1 0 0 0 0,1 0 0 0 0,0-1 0 0 0,0 1 0 0 0,-1-1 0 0 0,1 1 0 0 0,-1-1 0 0 0,1 1 0 0 0,0-1 0 0 0,-1 0 0 0 0,1 0 0 0 0,-1 0 0 0 0,1 0 0 0 0,-1 0 0 0 0,1 0 0 0 0,-1 0 0 0 0,1 0 0 0 0,-1 0 1 0 0,1-1-1 0 0,0 1 0 0 0,-1-1 0 0 0,1 1 0 0 0,0-1 0 0 0,-1 1 0 0 0,1-1 0 0 0,0 0 0 0 0,0 0 0 0 0,-1 0 0 0 0,1 1 0 0 0,0-1 0 0 0,0 0 0 0 0,0 0 0 0 0,0-1 0 0 0,0 1 0 0 0,0 0-44 0 0,-2-10 1 0 0,0 1 0 0 0,0-1 1 0 0,1 1-1 0 0,0-1 0 0 0,1 0 1 0 0,0 0-1 0 0,1 1 0 0 0,0-1 1 0 0,1 0-1 0 0,0 0 0 0 0,1 0 1 0 0,0 1-1 0 0,1-1 0 0 0,0 1 1 0 0,0-1-1 0 0,1 1 0 0 0,0 0 1 0 0,1 0-1 0 0,0 1 0 0 0,1 0 1 0 0,0 0-1 0 0,4-5-1 0 0,-4 5-94 0 0,0 0 0 0 0,0 0-1 0 0,0 1 1 0 0,1 0 0 0 0,1 0-1 0 0,-1 0 1 0 0,1 1 0 0 0,1 0-1 0 0,-1 1 1 0 0,1 0 0 0 0,0 0 0 0 0,1 1-1 0 0,-1 0 1 0 0,1 1 0 0 0,0 0-1 0 0,0 0 1 0 0,0 1 0 0 0,1 0 0 0 0,5 0 94 0 0,-10 6-19 0 0,1 0 1 0 0,-2 1-1 0 0,1 0 1 0 0,0 0-1 0 0,-1 1 1 0 0,1-1 0 0 0,-1 1-1 0 0,-1 0 1 0 0,1 1-1 0 0,-1-1 1 0 0,0 1-1 0 0,0-1 1 0 0,0 1-1 0 0,-1 1 1 0 0,0-1 0 0 0,0 0-1 0 0,0 1 1 0 0,-1 0-1 0 0,0-1 1 0 0,-1 1-1 0 0,1 0 1 0 0,-1 0 0 0 0,-1 0-1 0 0,1 0 1 0 0,-1 0-1 0 0,0 0 1 0 0,-1 0-1 0 0,0 0 1 0 0,0 2 18 0 0,1 105-405 0 0,0-113 314 0 0,1 0 1 0 0,0 0 0 0 0,-1 0 0 0 0,1 0 0 0 0,0 0 0 0 0,0 0-1 0 0,-1 0 1 0 0,1 0 0 0 0,0 0 0 0 0,0-1 0 0 0,0 1 0 0 0,0 0-1 0 0,0 0 1 0 0,0-1 0 0 0,1 1 0 0 0,-1-1 0 0 0,0 1 0 0 0,0-1 0 0 0,0 1-1 0 0,0-1 1 0 0,1 0 0 0 0,-1 0 0 0 0,0 1 0 0 0,0-1 0 0 0,1 0-1 0 0,-1 0 1 0 0,0 0 0 0 0,0 0 0 0 0,1-1 0 0 0,-1 1 0 0 0,0 0-1 0 0,0 0 1 0 0,0-1 0 0 0,1 1 0 0 0,-1-1 0 0 0,0 1 0 0 0,0-1 0 0 0,0 1-1 0 0,0-1 1 0 0,1-1 90 0 0,20-7-1146 0 0</inkml:trace>
  <inkml:trace contextRef="#ctx0" brushRef="#br0" timeOffset="344.397">796 389 848 0 0,'-24'14'813'0'0,"16"-10"-589"0"0,-1 1 1 0 0,1-1-1 0 0,0 1 1 0 0,0 1-1 0 0,1-1 1 0 0,-1 1-1 0 0,1 1 1 0 0,0-1-1 0 0,1 1 0 0 0,0 0 1 0 0,0 1-1 0 0,0 0 1 0 0,1-1-1 0 0,0 2 1 0 0,-3 7-225 0 0,9-13 43 0 0,0-1 0 0 0,0 0 1 0 0,1 0-1 0 0,-1 0 0 0 0,0 0 1 0 0,1 0-1 0 0,0 0 0 0 0,-1 0 1 0 0,1-1-1 0 0,0 1 1 0 0,0-1-1 0 0,0 1 0 0 0,0-1 1 0 0,0 0-1 0 0,1 1 0 0 0,-1-1 1 0 0,0 0-1 0 0,0-1 0 0 0,1 1 1 0 0,-1 0-1 0 0,0-1 0 0 0,1 1 1 0 0,-1-1-1 0 0,1 0 0 0 0,-1 0 1 0 0,1 0-1 0 0,0 0-43 0 0,21 4-4 0 0,0-2 0 0 0,1-1 0 0 0,-1-1 0 0 0,0 0 0 0 0,0-2 0 0 0,0-1 0 0 0,0-1 0 0 0,0-1 0 0 0,-1-1 0 0 0,19-8 4 0 0,-43 14-4 0 0,1-1 1 0 0,0 1-1 0 0,-1 0 0 0 0,1-1 1 0 0,0 1-1 0 0,-1-1 0 0 0,1 1 1 0 0,0-1-1 0 0,0 1 0 0 0,-1-1 1 0 0,1 1-1 0 0,0-1 0 0 0,0 1 1 0 0,0-1-1 0 0,0 1 0 0 0,0-1 1 0 0,0 1-1 0 0,0-1 0 0 0,0 1 1 0 0,0-1-1 0 0,0 1 0 0 0,0-1 1 0 0,0 1-1 0 0,0-1 0 0 0,0 1 1 0 0,0-1-1 0 0,0 1 0 0 0,1-1 1 0 0,-1 1-1 0 0,0-1 0 0 0,0 1 1 0 0,1-1-1 0 0,-1 1 0 0 0,0-1 1 0 0,1 1-1 0 0,-1 0 0 0 0,0-1 1 0 0,1 1-1 0 0,-1-1 0 0 0,1 1 1 0 0,-1 0-1 0 0,1 0 0 0 0,-1-1 5 0 0,-56-2-299 0 0,-67 1-1021 0 0,104-13-801 0 0,16 6 872 0 0</inkml:trace>
  <inkml:trace contextRef="#ctx0" brushRef="#br0" timeOffset="623.827">1253 18 1496 0 0,'-17'-18'5810'0'0,"-8"37"-4487"0"0,18 0-1245 0 0,1 0 0 0 0,1 0 0 0 0,0 1 0 0 0,1-1 0 0 0,2 1 0 0 0,0 0 0 0 0,1 0 1 0 0,1 0-1 0 0,0 0 0 0 0,2 0 0 0 0,0 0 0 0 0,2 0 0 0 0,0-1 0 0 0,1 1 0 0 0,1-1 0 0 0,6 14-78 0 0,4 13-424 0 0,2 13-695 0 0,-13-21-3475 0 0,-8-34 3327 0 0,-11 11 9 0 0</inkml:trace>
  <inkml:trace contextRef="#ctx0" brushRef="#br0" timeOffset="870.625">967 357 1684 0 0,'10'-36'5772'0'0,"90"-7"-5019"0"0,87 4-6274 0 0,-164 33 4205 0 0</inkml:trace>
  <inkml:trace contextRef="#ctx0" brushRef="#br0" timeOffset="1149.307">1388 333 1664 0 0,'29'5'3434'0'0,"23"-23"-2962"0"0,-47 16-247 0 0,159-88 1071 0 0,-165 88-1293 0 0,-1 0 0 0 0,1 0 0 0 0,-1 0 0 0 0,0 0 0 0 0,1 1 0 0 0,-1-1 0 0 0,0 0 0 0 0,0 1 0 0 0,0-1 0 0 0,0 1 0 0 0,-1 0 0 0 0,1 0 0 0 0,0-1 0 0 0,0 1 0 0 0,-1 1 1 0 0,1-1-1 0 0,-1 0 0 0 0,1 1 0 0 0,-1-1 0 0 0,1 1 0 0 0,-1 0 0 0 0,1 0 0 0 0,-1 0 0 0 0,1 0 0 0 0,-1 0 0 0 0,1 0 0 0 0,-1 1 0 0 0,1-1 0 0 0,-1 1-3 0 0,-7-2 49 0 0,1 0 1 0 0,-1 1-1 0 0,1 0 1 0 0,-1 1 0 0 0,0 0-1 0 0,1 0 1 0 0,0 1-1 0 0,-1 0 1 0 0,1 1 0 0 0,0 0-1 0 0,0 0 1 0 0,0 1-1 0 0,0 0 1 0 0,1 1 0 0 0,0-1-1 0 0,0 2 1 0 0,0-1-1 0 0,0 1 1 0 0,1 1 0 0 0,0-1-1 0 0,1 1 1 0 0,-1 0-1 0 0,1 1 1 0 0,0-1 0 0 0,1 1-1 0 0,-2 4-49 0 0,28 37 162 0 0,-8-38-379 0 0,0-1 0 0 0,1-1 0 0 0,0 0 0 0 0,0-1 0 0 0,1-1 0 0 0,0 0 0 0 0,0-1 0 0 0,0 0 0 0 0,1-1 0 0 0,0-1 0 0 0,0-1 0 0 0,1 0 0 0 0,-1-1 0 0 0,0-1 0 0 0,1 0 0 0 0,-1-1 0 0 0,1-1 0 0 0,15-3 217 0 0,-13 4-812 0 0,25-3-488 0 0,33-9-72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1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38 888 0 0,'0'0'294'0'0,"0"0"-13"0"0,0 0-25 0 0,0 0-33 0 0,0 0-14 0 0,2-3 63 0 0,9-8 25 0 0,-8 8-121 0 0,-3 3-18 0 0,0 0 44 0 0,0 0-38 0 0,0 0-21 0 0,0 0-36 0 0,0 0 3 0 0,0 0 10 0 0,0 0-23 0 0,4-4 23 0 0,14-13-5 0 0,-43 178 2110 0 0,22-137-2175 0 0,2 1 0 0 0,1-1 0 0 0,0 0 0 0 0,2 0 0 0 0,1 1 0 0 0,1-1 0 0 0,1-1 0 0 0,1 1 0 0 0,1-1 0 0 0,3 5-50 0 0,-1-7 51 0 0,3 6-23 0 0,-9-9-3018 0 0,-6-16 1752 0 0,-10 5 62 0 0</inkml:trace>
  <inkml:trace contextRef="#ctx0" brushRef="#br0" timeOffset="313.534">341 6 944 0 0,'21'4'3853'0'0,"28"55"-3808"0"0,-36-43 318 0 0,227 187 558 0 0,-207-180-821 0 0,23 21-97 0 0,-32-9-2901 0 0,-24-35 1665 0 0,0 0-17 0 0</inkml:trace>
  <inkml:trace contextRef="#ctx0" brushRef="#br0" timeOffset="688.346">880 62 936 0 0,'-12'5'187'0'0,"0"1"-1"0"0,0 1 1 0 0,1 0-1 0 0,0 1 1 0 0,0 0-1 0 0,1 0 1 0 0,0 1-1 0 0,0 0 1 0 0,1 1 0 0 0,0 0-1 0 0,1 1 1 0 0,0 0-1 0 0,1 0 1 0 0,0 0-1 0 0,1 1 1 0 0,0 0-1 0 0,1 1 1 0 0,0-1 0 0 0,1 1-1 0 0,1 0 1 0 0,0 0-1 0 0,0 0 1 0 0,1 0-1 0 0,1 0 1 0 0,0 2-187 0 0,3-9 69 0 0,0-1 1 0 0,1 1 0 0 0,0-1-1 0 0,-1 0 1 0 0,2 0-1 0 0,-1 0 1 0 0,1 0 0 0 0,-1 0-1 0 0,1-1 1 0 0,0 1 0 0 0,1-1-1 0 0,-1 0 1 0 0,1-1-1 0 0,0 1 1 0 0,0-1 0 0 0,0 0-1 0 0,0 0 1 0 0,1 0-1 0 0,-1-1 1 0 0,1 0 0 0 0,-1 0-1 0 0,1 0 1 0 0,0-1-1 0 0,0 0 1 0 0,0 0 0 0 0,0-1-1 0 0,0 1 1 0 0,0-1-1 0 0,-1 0 1 0 0,1-1 0 0 0,0 1-1 0 0,0-1 1 0 0,0-1-1 0 0,0 1 1 0 0,3-2-70 0 0,-2 2 3 0 0,0 0 0 0 0,1-1 0 0 0,-1 1 1 0 0,0-2-1 0 0,0 1 0 0 0,-1-1 0 0 0,1 0 0 0 0,0 0 0 0 0,-1-1 0 0 0,0 0 0 0 0,0 0 1 0 0,0-1-1 0 0,0 1 0 0 0,-1-1 0 0 0,1-1 0 0 0,-1 1 0 0 0,-1-1 0 0 0,1 1 0 0 0,0-3-3 0 0,-6 5-50 0 0,0 0 0 0 0,-1 0 0 0 0,1-1-1 0 0,-1 1 1 0 0,1 0 0 0 0,-1 0 0 0 0,0 1-1 0 0,0-1 1 0 0,-1 0 0 0 0,1 1-1 0 0,0-1 1 0 0,-1 1 0 0 0,0 0 0 0 0,1 0-1 0 0,-1 0 1 0 0,0 0 0 0 0,0 0 0 0 0,0 1-1 0 0,0-1 1 0 0,0 1 0 0 0,-1 0 0 0 0,1 0-1 0 0,-2-1 51 0 0,-198-30-3845 0 0,185 30 2671 0 0</inkml:trace>
  <inkml:trace contextRef="#ctx0" brushRef="#br0" timeOffset="1511.715">673 216 1028 0 0,'-39'14'448'0'0,"0"1"0"0"0,0 3-1 0 0,2 0 1 0 0,0 3 0 0 0,1 1-1 0 0,2 1 1 0 0,0 2 0 0 0,-20 20-448 0 0,28-7 713 0 0,25-37-474 0 0,5 1 37 0 0,10 0-191 0 0,1-1 0 0 0,0-1 1 0 0,0-1-1 0 0,0 0 0 0 0,0 0 1 0 0,0-2-1 0 0,-1 0 0 0 0,1 0 1 0 0,-1-2-1 0 0,0 1 0 0 0,11-7-85 0 0,-11 7 14 0 0,18-6-69 0 0,-9 3-78 0 0,1 0 0 0 0,-2-1 0 0 0,1-1 0 0 0,-1-1 0 0 0,-1-1 0 0 0,0-1 0 0 0,0-1 0 0 0,10-8 133 0 0,-30 20-36 0 0,1 0-1 0 0,-1 0 0 0 0,1 0 1 0 0,-1 0-1 0 0,1 0 0 0 0,-1 0 1 0 0,0 0-1 0 0,1-1 1 0 0,-1 1-1 0 0,0 0 0 0 0,0-1 1 0 0,0 1-1 0 0,0-1 0 0 0,0 0 1 0 0,-1 1-1 0 0,1-1 1 0 0,0 1-1 0 0,-1-1 0 0 0,1 0 1 0 0,-1 0-1 0 0,1 1 0 0 0,-1-1 1 0 0,0 0-1 0 0,0 0 1 0 0,0 1-1 0 0,0-1 0 0 0,0 0 1 0 0,0 0-1 0 0,0 0 0 0 0,-1 1 1 0 0,1-1-1 0 0,-1 0 1 0 0,1 1-1 0 0,-1-1 0 0 0,1 0 1 0 0,-1 1-1 0 0,0-1 0 0 0,0 1 1 0 0,0-1-1 0 0,0 1 1 0 0,0-1-1 0 0,0 1 0 0 0,-1 0 1 0 0,1-1-1 0 0,0 1 0 0 0,-1 0 1 0 0,1 0-1 0 0,-1 0 1 0 0,1 0-1 0 0,-1 0 0 0 0,1 0 1 0 0,-3 0 36 0 0,-93-29-823 0 0,-126 43 871 0 0,179-3 194 0 0,0 2 1 0 0,1 1 0 0 0,0 2-1 0 0,1 2 1 0 0,1 2 0 0 0,-21 14-243 0 0,54-28 58 0 0,1 0 1 0 0,0 0-1 0 0,0 0 0 0 0,0 1 1 0 0,0 0-1 0 0,1 1 1 0 0,0 0-1 0 0,0 0 0 0 0,1 0 1 0 0,0 0-1 0 0,0 1 1 0 0,1 0-1 0 0,0 0 0 0 0,0 0 1 0 0,1 1-1 0 0,0-1 1 0 0,0 3-60 0 0,5-7 35 0 0,0 0-1 0 0,1-1 0 0 0,0 1 0 0 0,0 0 0 0 0,0-1 0 0 0,0 0 0 0 0,0 0 0 0 0,1 0 0 0 0,-1 0 0 0 0,1 0 0 0 0,0-1 0 0 0,0 0 0 0 0,0 0 0 0 0,0 0 0 0 0,0 0 0 0 0,0 0 0 0 0,1-1 0 0 0,-1 0 1 0 0,1 0-1 0 0,-1 0 0 0 0,1 0 0 0 0,-1-1 0 0 0,1 0 0 0 0,-1 0 0 0 0,1 0 0 0 0,2-1-33 0 0,150-17 206 0 0,-109 6-155 0 0,-1 2 91 0 0,-8 3-161 0 0,0-1 1 0 0,-1-2-1 0 0,0-2 0 0 0,0-2 0 0 0,-2-1 1 0 0,1-2-1 0 0,21-14 19 0 0,-56 30-14 0 0,0 0-1 0 0,1 1 1 0 0,-1-1-1 0 0,0-1 1 0 0,0 1 0 0 0,0 0-1 0 0,0 0 1 0 0,-1-1-1 0 0,1 1 1 0 0,0-1 0 0 0,0 0-1 0 0,-1 1 1 0 0,1-1-1 0 0,-1 0 1 0 0,0 0 0 0 0,1 0-1 0 0,-1 0 1 0 0,0 0-1 0 0,0 0 1 0 0,0 0 0 0 0,0 0-1 0 0,-1-1 1 0 0,1 1-1 0 0,-1 0 1 0 0,1-1 0 0 0,-1 1-1 0 0,0 0 1 0 0,0-1-1 0 0,0 1 1 0 0,0 0 0 0 0,0-1-1 0 0,0 1 1 0 0,-1 0-1 0 0,1-1 1 0 0,-1 1 0 0 0,1 0-1 0 0,-1 0 1 0 0,0 0-1 0 0,0-1 1 0 0,0 1 0 0 0,0 0-1 0 0,-1 0 1 0 0,1 1-1 0 0,-1-1 1 0 0,1 0 0 0 0,-1 0-1 0 0,1 0 1 0 0,-1 1 0 0 0,0-1-1 0 0,0 1 1 0 0,0 0-1 0 0,0-1 1 0 0,0 1 0 0 0,-1 0 14 0 0,-23-10-27 0 0,0 1 1 0 0,-1 1 0 0 0,-1 1 0 0 0,1 2 0 0 0,-1 1 0 0 0,0 1 0 0 0,-1 1-1 0 0,1 2 1 0 0,-1 0 0 0 0,-16 3 26 0 0,-94 28-304 0 0,114-6-2263 0 0,30-21 1309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3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21 103 3340 0 0,'-9'-65'10175'0'0,"9"64"-10103"0"0,0 1 30 0 0,0 0 3 0 0,-2-18 677 0 0,1 16-459 0 0,-7-14-1533 0 0,10 29-4486 0 0,18 54 327 0 0,-14-41 4249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3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71 110 1568 0 0,'-6'-21'8866'0'0,"-47"-67"-6479"0"0,47 89-9146 0 0,0 13 3384 0 0,6-12 2172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44 2076 0 0,'-23'-43'6412'0'0,"32"56"-8625"0"0,11 10-480 0 0,-10-10 1371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4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2300 0 0,'35'61'3461'0'0,"-23"-40"-3075"0"0,-1 1 1 0 0,-1 1-1 0 0,-2 0 1 0 0,0 0 0 0 0,-1 1-1 0 0,-1 0 1 0 0,-1 0 0 0 0,-1 0-1 0 0,-2 1 1 0 0,0 1-387 0 0,-2-25 27 0 0,0 0-1 0 0,0 0 1 0 0,-1 1 0 0 0,1-1-1 0 0,0 0 1 0 0,0 0 0 0 0,-1 0-1 0 0,1 1 1 0 0,-1-1 0 0 0,0 0-1 0 0,1 0 1 0 0,-1 0 0 0 0,0 0 0 0 0,1 0-1 0 0,-1 0 1 0 0,0 0 0 0 0,0 0-1 0 0,0 0 1 0 0,0-1 0 0 0,0 1-1 0 0,0 0 1 0 0,0 0 0 0 0,0-1-1 0 0,0 1 1 0 0,0-1 0 0 0,0 1-1 0 0,-1-1 1 0 0,1 1 0 0 0,0-1 0 0 0,0 0-1 0 0,0 0 1 0 0,-1 1 0 0 0,1-1-1 0 0,0 0 1 0 0,-1 0 0 0 0,1 0-1 0 0,0 0 1 0 0,0-1 0 0 0,-1 1-1 0 0,1 0 1 0 0,0 0 0 0 0,0-1-1 0 0,0 1 1 0 0,0-1 0 0 0,-1 1 0 0 0,1-1-1 0 0,0 0 1 0 0,0 1 0 0 0,0-1-1 0 0,0 0 1 0 0,0 0 0 0 0,0 1-1 0 0,0-1 1 0 0,0 0 0 0 0,1 0-1 0 0,-1 0 1 0 0,0 0 0 0 0,0 0 0 0 0,1 0-1 0 0,-1 0 1 0 0,1-1 0 0 0,-1 1-1 0 0,1 0 1 0 0,-1 0 0 0 0,1 0-1 0 0,0-1 1 0 0,0 1 0 0 0,-1 0-27 0 0,1-13-60 0 0,0 0 0 0 0,0 0 1 0 0,1 0-1 0 0,1 0 0 0 0,0 0 0 0 0,1 1 1 0 0,1-1-1 0 0,0 1 0 0 0,0 0 0 0 0,2 0 1 0 0,-1 0-1 0 0,2 1 0 0 0,-1 0 0 0 0,2 0 1 0 0,0 0-1 0 0,0 1 0 0 0,1 0 0 0 0,0 1 1 0 0,1 0-1 0 0,0 1 0 0 0,1 0 0 0 0,0 0 1 0 0,0 1-1 0 0,1 0 0 0 0,5-2 60 0 0,17-4-210 0 0,-32 14 106 0 0,29 13-85 0 0,-2 93 267 0 0,-28-99-176 0 0,1 0-1 0 0,0 0 1 0 0,0-1-1 0 0,0 1 1 0 0,1 0 0 0 0,0-1-1 0 0,0 0 1 0 0,1 1 0 0 0,-1-1-1 0 0,1 0 1 0 0,1-1 0 0 0,-1 1-1 0 0,1-1 1 0 0,0 0-1 0 0,0 0 1 0 0,1-1 0 0 0,-1 1-1 0 0,1-1 1 0 0,0 0 0 0 0,0-1-1 0 0,1 1 1 0 0,-1-1 0 0 0,1-1-1 0 0,-1 1 1 0 0,1-1-1 0 0,0 0 1 0 0,0 0 0 0 0,0-1-1 0 0,0 0 1 0 0,0-1 0 0 0,0 1-1 0 0,3-1 99 0 0,87-14-3803 0 0,-63 4 2519 0 0</inkml:trace>
  <inkml:trace contextRef="#ctx0" brushRef="#br0" timeOffset="295.916">825 288 848 0 0,'-65'11'4035'0'0,"-80"66"-539"0"0,145-77-3471 0 0,-1 0 1 0 0,0 1-1 0 0,0-1 0 0 0,1 0 0 0 0,-1 1 0 0 0,0-1 0 0 0,1 0 0 0 0,-1 1 0 0 0,0-1 0 0 0,1 1 0 0 0,-1-1 0 0 0,1 1 0 0 0,-1 0 0 0 0,1-1 0 0 0,-1 1 0 0 0,1 0 0 0 0,-1-1 0 0 0,1 1 0 0 0,0 0 0 0 0,-1-1 0 0 0,1 1 0 0 0,0 0 0 0 0,-1 0 0 0 0,1-1 0 0 0,0 1 1 0 0,0 0-1 0 0,0 0 0 0 0,0 0 0 0 0,0-1 0 0 0,0 1 0 0 0,0 0 0 0 0,0 0 0 0 0,0 0 0 0 0,0-1 0 0 0,0 1 0 0 0,1 0 0 0 0,-1 0 0 0 0,0-1 0 0 0,1 1 0 0 0,-1 0 0 0 0,0 0 0 0 0,1-1 0 0 0,-1 1 0 0 0,1 0 0 0 0,-1-1 0 0 0,1 1 0 0 0,-1-1 0 0 0,1 1 1 0 0,-1-1-1 0 0,1 1 0 0 0,0-1 0 0 0,-1 1 0 0 0,1-1 0 0 0,0 1 0 0 0,-1-1 0 0 0,1 0 0 0 0,0 1 0 0 0,0-1 0 0 0,-1 0 0 0 0,1 0 0 0 0,0 0 0 0 0,0 1 0 0 0,0-1 0 0 0,-1 0 0 0 0,1 0 0 0 0,0 0 0 0 0,0 0 0 0 0,0 0 0 0 0,-1-1 0 0 0,2 1-25 0 0,71 4-151 0 0,-66-4 229 0 0,106-36-374 0 0,-112 35 286 0 0,0 1-1 0 0,0-1 1 0 0,0 0 0 0 0,0 0-1 0 0,-1 1 1 0 0,1-1 0 0 0,0 0-1 0 0,0 0 1 0 0,-1 0 0 0 0,1 0-1 0 0,0 0 1 0 0,-1 0 0 0 0,1 0-1 0 0,-1 0 1 0 0,1 0 0 0 0,-1 0-1 0 0,0 0 1 0 0,1 0 0 0 0,-1 0-1 0 0,0-1 1 0 0,0 1 0 0 0,0 0-1 0 0,0 0 1 0 0,0 0 0 0 0,0 0-1 0 0,0 0 1 0 0,0-1 0 0 0,0 1-1 0 0,-1 0 1 0 0,1 0 0 0 0,0 0-1 0 0,-1 0 1 0 0,1 0 0 0 0,-1 0-1 0 0,1 0 1 0 0,-1 0 0 0 0,0 0-1 0 0,1 0 1 0 0,-1 0 0 0 0,0 0-1 0 0,1 0 1 0 0,-1 1 0 0 0,0-1-1 0 0,0 0 1 0 0,0 1 0 0 0,0-1-1 0 0,0 0 1 0 0,0 1 0 0 0,0-1 0 0 0,0 1-1 0 0,0-1 1 0 0,0 1 0 0 0,0 0-1 0 0,0-1 1 0 0,0 1 0 0 0,-1 0 10 0 0,-71-31 64 0 0,64 29-95 0 0,-81-36-1389 0 0,90 37 483 0 0,17-23-1742 0 0,0 7 1408 0 0,0-1 68 0 0</inkml:trace>
  <inkml:trace contextRef="#ctx0" brushRef="#br0" timeOffset="543.36">1089 18 1944 0 0,'12'-17'7398'0'0,"-15"40"-5098"0"0,-3 15-1858 0 0,36 140 409 0 0,1 7-6539 0 0,-57-137 1752 0 0,18-43 2849 0 0</inkml:trace>
  <inkml:trace contextRef="#ctx0" brushRef="#br0" timeOffset="793.212">908 231 2644 0 0,'2'-6'1040'0'0,"1"0"-172"0"0,2 1-140 0 0,9-4-183 0 0,5 0-129 0 0,-3 0-128 0 0,7 3-168 0 0,-1-3-156 0 0,7 6-4 0 0,-2 0-384 0 0,2 2-136 0 0,0 1-781 0 0,-17 0 53 0 0,11 0 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395 330 1008 0 0,'-15'-4'278'0'0,"0"1"-1"0"0,0 1 1 0 0,0 0-1 0 0,0 2 1 0 0,0-1-1 0 0,0 2 1 0 0,-1 0-1 0 0,1 1 1 0 0,0 0-1 0 0,0 1 1 0 0,1 1 0 0 0,-1 0-1 0 0,1 1 1 0 0,-1 1-1 0 0,1 0 1 0 0,1 1-1 0 0,0 0 1 0 0,0 1-1 0 0,0 1 1 0 0,1 0-1 0 0,0 0 1 0 0,0 1-1 0 0,2 1 1 0 0,-1 0 0 0 0,1 0-1 0 0,-3 7-277 0 0,10-15 25 0 0,0 0-1 0 0,1 0 1 0 0,0 0 0 0 0,0 1-1 0 0,0-1 1 0 0,0 1 0 0 0,0 0-1 0 0,1-1 1 0 0,0 1-1 0 0,-1 0 1 0 0,2 0 0 0 0,-1 0-1 0 0,0 0 1 0 0,1 0 0 0 0,-1 0-1 0 0,1 0 1 0 0,0 0-1 0 0,1 0 1 0 0,-1 0 0 0 0,1 0-1 0 0,-1 0 1 0 0,1 0 0 0 0,1 0-1 0 0,-1-1 1 0 0,0 1 0 0 0,1 0-1 0 0,0 0 1 0 0,0-1-1 0 0,0 0 1 0 0,0 1 0 0 0,0-1-1 0 0,1 0 1 0 0,-1 0 0 0 0,1 0-1 0 0,0 0 1 0 0,0 0 0 0 0,0-1-1 0 0,1 0 1 0 0,-1 1-1 0 0,0-1 1 0 0,1 0 0 0 0,-1 0-1 0 0,1-1 1 0 0,0 1 0 0 0,0-1-1 0 0,-1 0 1 0 0,1 0-1 0 0,0 0 1 0 0,0-1 0 0 0,0 1-1 0 0,0-1 1 0 0,0 0 0 0 0,0 0-1 0 0,0 0 1 0 0,0-1 0 0 0,3 0-25 0 0,10 2-121 0 0,0-1 1 0 0,1 0 0 0 0,-1-1-1 0 0,0-1 1 0 0,0-1 0 0 0,0-1 0 0 0,-1 0-1 0 0,1-1 1 0 0,-1-1 0 0 0,0 0-1 0 0,0-1 1 0 0,-1-1 0 0 0,0 0 0 0 0,0-2-1 0 0,-1 1 1 0 0,0-2 0 0 0,-1 1-1 0 0,0-2 1 0 0,-1 0 0 0 0,0-1 0 0 0,-1 0-1 0 0,0 0 1 0 0,-1-1 0 0 0,0-1-1 0 0,-2 1 1 0 0,0-2 0 0 0,0 1 0 0 0,-1-1-1 0 0,0-3 121 0 0,0-2 223 0 0,-2 1 0 0 0,0-1 0 0 0,-1 1 0 0 0,-1-1 0 0 0,0 0 1 0 0,-2-1-1 0 0,-1 1 0 0 0,-1 0 0 0 0,0 0 0 0 0,-1 0 0 0 0,-5-14-223 0 0,-9-49 2816 0 0,7 123-2021 0 0,10-11-865 0 0,0-1 0 0 0,2 1-1 0 0,2-1 1 0 0,0 0 0 0 0,1 0 0 0 0,2 0 0 0 0,1-1 0 0 0,1 0 0 0 0,1-1 0 0 0,1 0-1 0 0,1-1 1 0 0,12 17 70 0 0,-19-31-545 0 0,-1 1 0 0 0,1-1 0 0 0,1-1-1 0 0,0 1 1 0 0,0-1 0 0 0,1 0 0 0 0,0-1-1 0 0,1 1 1 0 0,0-2 0 0 0,0 1 0 0 0,1-1-1 0 0,0-1 1 0 0,0 0 0 0 0,0 0 0 0 0,1-1 545 0 0,4-1-1268 0 0</inkml:trace>
  <inkml:trace contextRef="#ctx0" brushRef="#br0" timeOffset="294.936">954 312 988 0 0,'-6'1'290'0'0,"1"1"0"0"0,0 0-1 0 0,0 0 1 0 0,0 0 0 0 0,0 0 0 0 0,0 1-1 0 0,0 0 1 0 0,1 0 0 0 0,-1 1 0 0 0,1-1-1 0 0,0 1 1 0 0,0 0 0 0 0,0 0 0 0 0,1 0-1 0 0,-1 0 1 0 0,1 1 0 0 0,0-1 0 0 0,0 1-1 0 0,1 0 1 0 0,0 0 0 0 0,-1 0 0 0 0,1 0-1 0 0,1 0 1 0 0,-2 5-290 0 0,5-7 47 0 0,1 1 1 0 0,-1-1-1 0 0,1 0 0 0 0,0 0 1 0 0,0 0-1 0 0,0 0 0 0 0,0 0 0 0 0,0 0 1 0 0,0-1-1 0 0,1 0 0 0 0,-1 0 1 0 0,1 0-1 0 0,0 0 0 0 0,0 0 0 0 0,0-1 1 0 0,-1 1-1 0 0,1-1 0 0 0,1 0 1 0 0,-1 0-1 0 0,0-1 0 0 0,0 1 1 0 0,0-1-1 0 0,0 0 0 0 0,0 0 0 0 0,0-1 1 0 0,1 1-1 0 0,-1-1 0 0 0,0 0 1 0 0,0 0-1 0 0,3-1-47 0 0,-2 2 11 0 0,0-1 0 0 0,0 0 0 0 0,0 0 0 0 0,0-1 0 0 0,0 1 0 0 0,0-1 0 0 0,0 0 0 0 0,0-1 0 0 0,-1 1 1 0 0,1-1-1 0 0,-1 0 0 0 0,0 0 0 0 0,0 0 0 0 0,0-1 0 0 0,0 1 0 0 0,0-1 0 0 0,-1 0 0 0 0,0 0 0 0 0,0 0 0 0 0,0-1 0 0 0,0 1 0 0 0,0-1 0 0 0,-1 1 0 0 0,0-1 1 0 0,1-3-12 0 0,-8 0-2 0 0,1 1 1 0 0,-2 0 0 0 0,1 0-1 0 0,-1 0 1 0 0,0 1 0 0 0,0 0-1 0 0,-1 0 1 0 0,0 0 0 0 0,0 1-1 0 0,0 0 1 0 0,-1 0 0 0 0,0 1-1 0 0,1 0 1 0 0,-2 0 0 0 0,1 1-1 0 0,0 0 1 0 0,-1 1 0 0 0,1 0-1 0 0,-1 0 1 0 0,-4 0 1 0 0,-45-13-998 0 0,56 15 426 0 0,-13 6-4899 0 0,19-5 4009 0 0</inkml:trace>
  <inkml:trace contextRef="#ctx0" brushRef="#br0" timeOffset="838.704">1191 424 984 0 0,'49'2'3552'0'0,"165"-62"-2053"0"0,-213 59-1498 0 0,5 0 30 0 0,0 0-1 0 0,0-1 1 0 0,0 0 0 0 0,-1-1-1 0 0,1 1 1 0 0,-1-1 0 0 0,1 0-1 0 0,-1-1 1 0 0,0 1 0 0 0,0-1-1 0 0,0 0 1 0 0,0 0 0 0 0,-1 0-1 0 0,0-1 1 0 0,0 0 0 0 0,0 0-1 0 0,1-2-30 0 0,-72-10 782 0 0,54 18-696 0 0,-1 1-1 0 0,1 1 0 0 0,0 0 1 0 0,-1 0-1 0 0,1 1 0 0 0,0 1 0 0 0,1 0 1 0 0,-1 1-1 0 0,1 0 0 0 0,1 1 1 0 0,-1 0-1 0 0,1 1 0 0 0,0 0 1 0 0,1 1-1 0 0,-1 0 0 0 0,2 1 0 0 0,-6 7-85 0 0,14-15 28 0 0,-1 0 0 0 0,1 0 0 0 0,0 0 0 0 0,0 0 0 0 0,0 1 0 0 0,0-1 0 0 0,0 0 0 0 0,1 1 0 0 0,-1-1 0 0 0,1 1 0 0 0,-1-1-1 0 0,1 0 1 0 0,0 1 0 0 0,0-1 0 0 0,0 1 0 0 0,0-1 0 0 0,1 1 0 0 0,-1-1 0 0 0,1 1 0 0 0,-1-1 0 0 0,1 0 0 0 0,0 1 0 0 0,0-1-1 0 0,0 0 1 0 0,0 1 0 0 0,0-1 0 0 0,1 0 0 0 0,-1 0 0 0 0,1 0 0 0 0,-1 0 0 0 0,1 0 0 0 0,0-1 0 0 0,0 1 0 0 0,-1 0 0 0 0,1-1-1 0 0,0 1 1 0 0,1-1 0 0 0,0 1-28 0 0,88 37 392 0 0,-69-37-427 0 0,-1-1 1 0 0,0-2 0 0 0,0 0 0 0 0,1-1 0 0 0,-1-1 0 0 0,0-1-1 0 0,-1 0 1 0 0,1-2 0 0 0,-1 0 0 0 0,0-2 0 0 0,0 0 0 0 0,-1-1-1 0 0,0-1 1 0 0,-1-1 0 0 0,0-1 0 0 0,0 0 0 0 0,-2-1 0 0 0,1-1-1 0 0,-2 0 1 0 0,2-3 34 0 0,-1 1-35 0 0,1 1-1 0 0,1 1 1 0 0,0 0-1 0 0,1 1 1 0 0,1 1-1 0 0,0 1 0 0 0,0 1 1 0 0,1 1-1 0 0,0 1 1 0 0,20-6 35 0 0,-36 14-10 0 0,0-1 1 0 0,-1 0-1 0 0,1 1 1 0 0,0 0 0 0 0,0 0-1 0 0,0 1 1 0 0,-1-1-1 0 0,1 1 1 0 0,0 0-1 0 0,-1 0 1 0 0,1 0-1 0 0,0 1 1 0 0,-1 0-1 0 0,0 0 1 0 0,1 0 0 0 0,-1 0-1 0 0,0 1 1 0 0,0 0-1 0 0,0-1 1 0 0,-1 1-1 0 0,1 1 1 0 0,-1-1-1 0 0,1 0 1 0 0,-1 1-1 0 0,0 0 1 0 0,0 0-1 0 0,-1 0 1 0 0,1 0 0 0 0,-1 0-1 0 0,0 0 1 0 0,0 1-1 0 0,0-1 1 0 0,-1 1-1 0 0,0-1 1 0 0,1 1-1 0 0,-2 0 1 0 0,1 0-1 0 0,0-1 1 0 0,-1 1 0 0 0,0 0-1 0 0,0 0 1 0 0,-1 0-1 0 0,1-1 1 0 0,-1 1-1 0 0,0 0 1 0 0,0-1-1 0 0,0 1 1 0 0,-1-1-1 0 0,0 1 1 0 0,0-1-1 0 0,0 1 1 0 0,0-1 0 0 0,-1 0-1 0 0,0 0 10 0 0,-6 4-398 0 0,-1 0-1 0 0,0 0 0 0 0,0-1 1 0 0,-1 0-1 0 0,0-1 1 0 0,0 0-1 0 0,-1-1 0 0 0,1-1 1 0 0,-1 1-1 0 0,0-2 1 0 0,0 0-1 0 0,-1 0 0 0 0,-10 1 399 0 0,-3-3-1114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4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2136 0 0,'19'8'5230'0'0,"-5"55"-4934"0"0,-12-49 93 0 0,17 63 50 0 0,4 27-614 0 0,-17-37-4114 0 0,-9-63 2993 0 0,-9 10 82 0 0</inkml:trace>
  <inkml:trace contextRef="#ctx0" brushRef="#br0" timeOffset="508.999">77 23 860 0 0,'3'-4'163'0'0,"-3"5"-76"0"0,0 0-1 0 0,1 0 1 0 0,0 0-1 0 0,-1 0 1 0 0,1 0 0 0 0,-1 0-1 0 0,1 0 1 0 0,0-1 0 0 0,0 1-1 0 0,-1 0 1 0 0,1-1 0 0 0,0 1-1 0 0,0 0 1 0 0,0-1 0 0 0,0 1-1 0 0,0-1 1 0 0,0 1 0 0 0,0-1-1 0 0,0 1 1 0 0,0-1 0 0 0,0 0-1 0 0,0 0 1 0 0,0 1-1 0 0,0-1 1 0 0,0 0 0 0 0,0 0-1 0 0,0 0 1 0 0,0 0 0 0 0,0 0-1 0 0,0 0 1 0 0,0-1 0 0 0,0 1-1 0 0,0 0 1 0 0,0 0 0 0 0,1-1-1 0 0,-2 1 1 0 0,1-1 0 0 0,0 1-1 0 0,0-1 1 0 0,0 1 0 0 0,0-1-1 0 0,0 0 1 0 0,0 1-1 0 0,0-1 1 0 0,-1 0 0 0 0,1 1-1 0 0,0-1 1 0 0,-1 0 0 0 0,1 0-1 0 0,0 0 1 0 0,-1 0 0 0 0,1 0-1 0 0,-1 0 1 0 0,1 0 0 0 0,-1 0-1 0 0,0 0 1 0 0,0 0 0 0 0,1 0-1 0 0,-1 0 1 0 0,0 0-87 0 0,47 206 1323 0 0,-45-196-1338 0 0,-3-8 36 0 0,1-1 0 0 0,-1 1-1 0 0,1 0 1 0 0,0-1 0 0 0,0 1 0 0 0,-1 0 0 0 0,1 0 0 0 0,0-1-1 0 0,0 1 1 0 0,0 0 0 0 0,0 0 0 0 0,0 0 0 0 0,0-1 0 0 0,0 1-1 0 0,0 0 1 0 0,0 0 0 0 0,0-1 0 0 0,0 1 0 0 0,1 0 0 0 0,-1 0-1 0 0,0-1 1 0 0,1 1 0 0 0,-1 0 0 0 0,0-1 0 0 0,1 1 0 0 0,-1 0-1 0 0,1-1 1 0 0,-1 1 0 0 0,1 0 0 0 0,-1-1 0 0 0,1 1 0 0 0,-1-1-1 0 0,1 1 1 0 0,-1-1 0 0 0,1 1 0 0 0,0-1 0 0 0,-1 0 0 0 0,1 1-1 0 0,0-1 1 0 0,0 0 0 0 0,-1 1 0 0 0,1-1 0 0 0,0 0 0 0 0,0 0-1 0 0,-1 0 1 0 0,1 0 0 0 0,0 0 0 0 0,0 0 0 0 0,0 0 0 0 0,-1 0-1 0 0,1 0 1 0 0,0 0 0 0 0,0 0 0 0 0,-1 0 0 0 0,1-1 0 0 0,0 1-1 0 0,0 0 1 0 0,-1 0 0 0 0,1-1 0 0 0,0 1 0 0 0,-1 0 0 0 0,1-1-1 0 0,0 1 1 0 0,-1-1 0 0 0,1 1 0 0 0,-1-1 0 0 0,1 0 0 0 0,-1 1-1 0 0,1-1 1 0 0,-1 1-21 0 0,155-206 428 0 0,-124 166-658 0 0,-20 85 434 0 0,8 107 359 0 0,-2-25-1061 0 0,-8-42-2830 0 0,-9-77 612 0 0,0-8 1441 0 0</inkml:trace>
  <inkml:trace contextRef="#ctx0" brushRef="#br0" timeOffset="1237.574">546 361 1868 0 0,'151'-71'2972'0'0,"-123"62"-2960"0"0,0-2 1 0 0,0 0-1 0 0,-1-2 1 0 0,-1-2 0 0 0,0 0-1 0 0,-1-1 1 0 0,11-11-13 0 0,-37 25 16 0 0,1 0 0 0 0,-1 0 0 0 0,1 1 0 0 0,-1-1-1 0 0,0 0 1 0 0,1 0 0 0 0,-1 0 0 0 0,0 1 0 0 0,0-1 0 0 0,-1 0 0 0 0,1 1 0 0 0,0-1 0 0 0,-1 1 0 0 0,1-1 0 0 0,0 1 0 0 0,-1 0 0 0 0,0-1 0 0 0,1 1 0 0 0,-1 0-1 0 0,0 0 1 0 0,1 0 0 0 0,-1 0 0 0 0,0 1 0 0 0,0-1 0 0 0,0 0 0 0 0,0 1 0 0 0,0-1 0 0 0,0 1 0 0 0,0 0 0 0 0,0 0 0 0 0,0 0 0 0 0,0 0 0 0 0,0 0 0 0 0,0 0-1 0 0,0 0 1 0 0,1 1 0 0 0,-1-1 0 0 0,0 0 0 0 0,-2 2-16 0 0,-23-3 237 0 0,1 1-1 0 0,-1 2 1 0 0,0 0-1 0 0,1 2 1 0 0,0 1 0 0 0,0 1-1 0 0,0 1 1 0 0,1 2-1 0 0,0 0 1 0 0,1 2-1 0 0,-17 9-236 0 0,38-19 21 0 0,0 0-1 0 0,0 0 0 0 0,0 1 0 0 0,0-1 0 0 0,1 1 0 0 0,-1-1 0 0 0,1 1 0 0 0,-1 0 0 0 0,1 0 0 0 0,-1 0 1 0 0,1 0-1 0 0,0 1 0 0 0,0-1 0 0 0,0 1 0 0 0,1-1 0 0 0,-1 1 0 0 0,0-1 0 0 0,1 1 0 0 0,0 0 1 0 0,-1 0-1 0 0,1 0 0 0 0,0 0 0 0 0,1 0 0 0 0,-1 0 0 0 0,0 0 0 0 0,1 0 0 0 0,0 0 0 0 0,0 0 1 0 0,0 0-1 0 0,0 0 0 0 0,0 0 0 0 0,0 0 0 0 0,1 0 0 0 0,0 0 0 0 0,-1 0 0 0 0,1 0 0 0 0,0 0 0 0 0,1 0 1 0 0,-1 0-1 0 0,0 0 0 0 0,1-1 0 0 0,0 1 0 0 0,-1 0 0 0 0,1-1 0 0 0,0 0 0 0 0,0 1 0 0 0,1-1 1 0 0,-1 0-1 0 0,0 0 0 0 0,1 0 0 0 0,-1 0 0 0 0,1-1 0 0 0,0 1 0 0 0,-1-1 0 0 0,1 1 0 0 0,0-1 1 0 0,1 0-21 0 0,21 10-227 0 0,0-2 0 0 0,0 0 1 0 0,1-2-1 0 0,0-1 0 0 0,1-1 1 0 0,-1-1-1 0 0,1-1 0 0 0,0-1 1 0 0,-1-2-1 0 0,28-3 227 0 0,-33 3-273 0 0,10 0 172 0 0,0-3 0 0 0,-1 0 1 0 0,1-2-1 0 0,0-1 0 0 0,-1-1 1 0 0,-1-2-1 0 0,1-1 0 0 0,-1-2 0 0 0,-1 0 1 0 0,0-2-1 0 0,-1-1 0 0 0,14-11 101 0 0,-39 26 28 0 0,-1-1 0 0 0,0 1-1 0 0,0 0 1 0 0,0-1 0 0 0,0 0-1 0 0,0 1 1 0 0,0-1 0 0 0,0 1 0 0 0,0-1-1 0 0,0 0 1 0 0,0 0 0 0 0,0 0 0 0 0,-1 1-1 0 0,1-1 1 0 0,0 0 0 0 0,0 0-1 0 0,-1 0 1 0 0,1 0 0 0 0,-1 0 0 0 0,1 0-1 0 0,-1-1 1 0 0,1 1 0 0 0,-1 0-1 0 0,0 0 1 0 0,1 0 0 0 0,-1 0 0 0 0,0 0-1 0 0,0-1 1 0 0,0 1 0 0 0,0 0-1 0 0,0 0 1 0 0,0 0 0 0 0,0-1 0 0 0,0 1-1 0 0,-1 0 1 0 0,1 0 0 0 0,0 0 0 0 0,-1 0-1 0 0,1 0 1 0 0,-1-1 0 0 0,1 1-1 0 0,-1 0 1 0 0,1 0 0 0 0,-2 0-28 0 0,-58-6 741 0 0,33 14-599 0 0,0 2 0 0 0,1 0 1 0 0,0 2-1 0 0,0 1 0 0 0,1 1 0 0 0,0 1 0 0 0,2 1 0 0 0,-2 2-142 0 0,26-17 12 0 0,0 0 0 0 0,-1 0-1 0 0,1 0 1 0 0,0 0-1 0 0,-1 1 1 0 0,1-1-1 0 0,0 0 1 0 0,-1 0-1 0 0,1 1 1 0 0,0-1 0 0 0,-1 0-1 0 0,1 1 1 0 0,-1-1-1 0 0,1 0 1 0 0,-1 1-1 0 0,1-1 1 0 0,-1 1-1 0 0,1-1 1 0 0,-1 1 0 0 0,1-1-1 0 0,-1 1 1 0 0,0 0-1 0 0,1-1 1 0 0,-1 1-1 0 0,0-1 1 0 0,0 1-1 0 0,1 0 1 0 0,-1-1 0 0 0,0 1-1 0 0,0 0 1 0 0,0-1-1 0 0,0 1 1 0 0,0 0-1 0 0,0-1 1 0 0,0 1-1 0 0,0 0 1 0 0,0-1 0 0 0,0 1-1 0 0,0 0 1 0 0,0-1-1 0 0,0 1 1 0 0,-1 0-1 0 0,1-1 1 0 0,0 1-1 0 0,0 0 1 0 0,-1-1 0 0 0,1 1-1 0 0,-1-1 1 0 0,1 1-1 0 0,0-1 1 0 0,-1 1-12 0 0,63-12-57 0 0,106-51 693 0 0,-66 114-2488 0 0,-70-43-2447 0 0,-28-9 2930 0 0</inkml:trace>
  <inkml:trace contextRef="#ctx0" brushRef="#br0" timeOffset="1654.666">1497 193 1520 0 0,'72'87'4501'0'0,"-72"-86"-3935"0"0,-3 18 1271 0 0,-36 3-134 0 0,39-22-1691 0 0,-1 0 0 0 0,0-1 0 0 0,1 1-1 0 0,-1 0 1 0 0,0-1 0 0 0,1 1 0 0 0,-1 0 0 0 0,0-1 0 0 0,1 1 0 0 0,-1-1 0 0 0,1 1 0 0 0,-1-1 0 0 0,0 1 0 0 0,1-1 0 0 0,0 1 0 0 0,-1-1-1 0 0,1 0 1 0 0,-1 1 0 0 0,1-1 0 0 0,0 0 0 0 0,-1 1 0 0 0,1-1 0 0 0,0 0 0 0 0,0 1 0 0 0,-1-1 0 0 0,1 0 0 0 0,0 0 0 0 0,0 1 0 0 0,0-1 0 0 0,0 0-1 0 0,0 0 1 0 0,0 1 0 0 0,0-1 0 0 0,0 0 0 0 0,0 0 0 0 0,1 1 0 0 0,-1-1 0 0 0,0 0 0 0 0,0 1 0 0 0,1-1 0 0 0,-1 0 0 0 0,0 1 0 0 0,1-1-1 0 0,-1 0 1 0 0,1 1 0 0 0,-1-1 0 0 0,1 1 0 0 0,-1-1 0 0 0,1 1 0 0 0,-1-1 0 0 0,1 1 0 0 0,-1-1 0 0 0,1 1 0 0 0,0-1 0 0 0,-1 1 0 0 0,1 0-1 0 0,0-1 1 0 0,-1 1 0 0 0,1 0-12 0 0,7-10-55 0 0,0 1 0 0 0,0 0 0 0 0,1 0 0 0 0,0 1 0 0 0,1 0-1 0 0,0 0 1 0 0,0 1 0 0 0,0 1 0 0 0,1 0 0 0 0,0 0 0 0 0,0 1 0 0 0,1 0 0 0 0,-1 1-1 0 0,1 1 1 0 0,0-1 0 0 0,0 2 0 0 0,0 0 0 0 0,1 0 0 0 0,-1 1 0 0 0,4 1 55 0 0,-10 2-20 0 0,0 1 1 0 0,0 0-1 0 0,0 1 1 0 0,-1-1-1 0 0,1 1 1 0 0,-1 0-1 0 0,0 1 1 0 0,0-1-1 0 0,-1 1 1 0 0,1 0-1 0 0,-1 0 1 0 0,0 0-1 0 0,0 1 1 0 0,-1-1-1 0 0,0 1 1 0 0,0 0-1 0 0,0 0 1 0 0,0 0-1 0 0,0 4 20 0 0,17 26-61 0 0,-6-14-315 0 0,7 10-1248 0 0,-6-14-3189 0 0,-13-18 3570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4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476 138 1564 0 0,'0'0'870'0'0,"3"-15"530"0"0,31-40 2816 0 0,-28 1 1146 0 0,-6 52-5345 0 0,0 2 2 0 0,0 0 13 0 0,0 0-36 0 0,0 0 29 0 0,0 0 0 0 0,1 6-129 0 0,38 201-17 0 0,-37-199 128 0 0,1 25-2248 0 0,-38-29-3760 0 0,14-17 3585 0 0,10 1 1194 0 0</inkml:trace>
  <inkml:trace contextRef="#ctx0" brushRef="#br0" timeOffset="295.469">939 11 1248 0 0,'68'110'3834'0'0,"-56"-86"-3410"0"0,-1 1 0 0 0,-1 0-1 0 0,-1 1 1 0 0,-2 1-1 0 0,-1-1 1 0 0,0 1 0 0 0,-2 0-1 0 0,-1 0 1 0 0,-2 1-424 0 0,-2-18 77 0 0,0-1-1 0 0,-1 1 1 0 0,0 0 0 0 0,-1-1 0 0 0,0 1-1 0 0,0-1 1 0 0,-1 0 0 0 0,-1 0 0 0 0,1 0 0 0 0,-1-1-1 0 0,-1 1 1 0 0,0-1 0 0 0,0 0 0 0 0,0-1-1 0 0,-1 0 1 0 0,0 0 0 0 0,0 0 0 0 0,-1-1 0 0 0,0 0-1 0 0,0 0 1 0 0,0-1 0 0 0,-4 1-77 0 0,-10 7-150 0 0,0-1 0 0 0,-1-1 0 0 0,-1-1 0 0 0,1-1 0 0 0,-1-2 0 0 0,-1 0 0 0 0,0-1 0 0 0,-7-1 150 0 0,16-2-492 0 0,-1-1 1 0 0,0-1 0 0 0,0 0-1 0 0,0-1 1 0 0,0-1 0 0 0,1-1 0 0 0,-1 0-1 0 0,0-2 1 0 0,1 1 0 0 0,-1-2-1 0 0,1 0 1 0 0,1-1 0 0 0,-1-1 0 0 0,-2-2 491 0 0,-20-13-1146 0 0</inkml:trace>
  <inkml:trace contextRef="#ctx0" brushRef="#br0" timeOffset="575.04">121 0 1648 0 0,'-9'6'198'0'0,"0"1"-1"0"0,0-1 1 0 0,1 2-1 0 0,0-1 1 0 0,0 1 0 0 0,0 0-1 0 0,1 1 1 0 0,1-1-1 0 0,-1 1 1 0 0,2 1-1 0 0,-1-1 1 0 0,1 1-1 0 0,0 0 1 0 0,1 0 0 0 0,1 1-1 0 0,-1-1 1 0 0,2 1-1 0 0,-1 0 1 0 0,1 0-1 0 0,1 0 1 0 0,0 0-1 0 0,1 0 1 0 0,0 0 0 0 0,0 0-1 0 0,1 0 1 0 0,1 0-1 0 0,0-1 1 0 0,0 1-1 0 0,1 0 1 0 0,1-1 0 0 0,0 1-1 0 0,1 2-197 0 0,7 8 114 0 0,2 1 1 0 0,0-1-1 0 0,1-1 1 0 0,0-1-1 0 0,2 0 1 0 0,1-1-1 0 0,0-1 0 0 0,1 0 1 0 0,16 10-115 0 0,123 52-4538 0 0,-136-74 3105 0 0,-12-4 252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3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1848 0 0,'18'-14'8439'0'0,"-8"48"-7654"0"0,17 74-113 0 0,-1-7-1443 0 0,-19-34-3288 0 0,-7-66 2996 0 0,-15 9-1358 0 0,6-9 1015 0 0</inkml:trace>
  <inkml:trace contextRef="#ctx0" brushRef="#br0" timeOffset="311.061">2 176 1316 0 0,'4'-3'107'0'0,"0"0"0"0"0,0 0-1 0 0,0 1 1 0 0,0 0 0 0 0,0 0 0 0 0,0 0 0 0 0,1 0-1 0 0,-1 1 1 0 0,1 0 0 0 0,-1 0 0 0 0,1 0 0 0 0,0 0-1 0 0,-1 1 1 0 0,1-1 0 0 0,0 1 0 0 0,-1 0 0 0 0,1 1-1 0 0,0-1 1 0 0,-1 1 0 0 0,1 0 0 0 0,-1 0 0 0 0,1 1-1 0 0,-1-1 1 0 0,0 1 0 0 0,1 0 0 0 0,-1 0-1 0 0,0 0 1 0 0,0 1 0 0 0,0-1 0 0 0,3 4-107 0 0,104 102 1712 0 0,-78-7 524 0 0,-38-89-2096 0 0,0 0 0 0 0,0-1 1 0 0,-1 0-1 0 0,-1 0 0 0 0,0 0 0 0 0,0-1 0 0 0,-1 0 0 0 0,-1-1 0 0 0,1 0 0 0 0,-1 0 1 0 0,-1-1-1 0 0,0 0 0 0 0,0 0 0 0 0,0-1 0 0 0,-1-1 0 0 0,-5 3-140 0 0,-5 6-146 0 0,4-10-3335 0 0,32-25 248 0 0,2 6 1872 0 0,1-3 88 0 0</inkml:trace>
  <inkml:trace contextRef="#ctx0" brushRef="#br0" timeOffset="594.691">490 308 1612 0 0,'18'-6'6856'0'0,"-2"55"-6077"0"0,-14-38-374 0 0,25 71 116 0 0,18 121-2136 0 0,-45-201 1459 0 0,-1 0 1 0 0,1 0-1 0 0,0-1 0 0 0,-1 1 0 0 0,1 0 0 0 0,0-1 0 0 0,-1 1 1 0 0,0 0-1 0 0,1-1 0 0 0,-1 1 0 0 0,0-1 0 0 0,0 1 1 0 0,0-1-1 0 0,0 1 0 0 0,0-1 0 0 0,-1 1 0 0 0,1-1 1 0 0,0 0-1 0 0,0 0 0 0 0,-1 0 0 0 0,1 0 0 0 0,-1 0 1 0 0,1 0-1 0 0,-1 0 0 0 0,1 0 0 0 0,-1-1 0 0 0,0 1 1 0 0,1 0-1 0 0,-1-1 0 0 0,0 0 0 0 0,0 1 0 0 0,1-1 1 0 0,-1 0-1 0 0,0 0 0 0 0,-1 0 156 0 0,-4-1-1105 0 0</inkml:trace>
  <inkml:trace contextRef="#ctx0" brushRef="#br0" timeOffset="777.521">423 149 2052 0 0,'0'-6'230'0'0,"1"-1"1"0"0,0 1-1 0 0,0 0 0 0 0,0 0 0 0 0,0 0 1 0 0,1 0-1 0 0,0 1 0 0 0,0-1 1 0 0,1 0-1 0 0,0 1 0 0 0,0-1 0 0 0,0 1 1 0 0,1 0-1 0 0,-1 0 0 0 0,1 0 0 0 0,0 1 1 0 0,1-1-1 0 0,-1 1 0 0 0,1 0 0 0 0,0 0 1 0 0,0 1-1 0 0,0-1 0 0 0,0 1 0 0 0,0 0 1 0 0,1 1-1 0 0,0-1 0 0 0,-1 1 0 0 0,1 0 1 0 0,4 0-231 0 0,1-2-1 0 0,0 2-1 0 0,0-1 1 0 0,0 2 0 0 0,1-1 0 0 0,-1 2-1 0 0,1-1 1 0 0,-1 2 0 0 0,0-1 0 0 0,1 2 0 0 0,-1-1-1 0 0,0 1 1 0 0,0 1 0 0 0,0 0 0 0 0,0 1-1 0 0,5 2 2 0 0,-11-3-276 0 0,0-1 0 0 0,0 0-1 0 0,0 1 1 0 0,0 0 0 0 0,0 0-1 0 0,-1 1 1 0 0,0-1-1 0 0,1 1 1 0 0,-1 0 0 0 0,-1 0-1 0 0,1 1 1 0 0,-1-1-1 0 0,1 1 1 0 0,-1-1 0 0 0,0 1-1 0 0,-1 0 1 0 0,1 0-1 0 0,-1 0 1 0 0,0 1 0 0 0,0 3 276 0 0,-1 3-1248 0 0</inkml:trace>
  <inkml:trace contextRef="#ctx0" brushRef="#br0" timeOffset="932.035">473 419 1272 0 0,'59'-14'9333'0'0,"39"0"-8432"0"0,119-21-8928 0 0,-193 29 6884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13 1140 0 0,'-66'-13'4219'0'0,"-44"38"-3360"0"0,91-19-356 0 0,15-5-435 0 0,-5 0 50 0 0,0 1 0 0 0,0-1 0 0 0,0 1 0 0 0,0 1 0 0 0,0 0 0 0 0,1 0 0 0 0,-1 1 0 0 0,1 0 0 0 0,0 0 0 0 0,0 1 0 0 0,0 0 0 0 0,1 0 0 0 0,0 1 0 0 0,0 0 0 0 0,0 0 0 0 0,1 0 0 0 0,0 1 0 0 0,0 0 0 0 0,0 1 0 0 0,1-1 0 0 0,0 1 0 0 0,1 0 1 0 0,0 0-1 0 0,-1 4-118 0 0,6-8-12 0 0,0 0 1 0 0,1-1 0 0 0,0 1 0 0 0,0-1 0 0 0,0 1-1 0 0,1-1 1 0 0,-1 0 0 0 0,1 0 0 0 0,-1 0 0 0 0,1-1 0 0 0,0 1-1 0 0,0 0 1 0 0,0-1 0 0 0,1 0 0 0 0,-1 0 0 0 0,0 0-1 0 0,1 0 1 0 0,0 0 0 0 0,-1-1 0 0 0,1 0 0 0 0,0 1-1 0 0,0-2 1 0 0,0 1 0 0 0,-1 0 0 0 0,1-1 0 0 0,0 1 0 0 0,1-1 11 0 0,73 2-3459 0 0,-17-21 486 0 0,-44 12 1525 0 0</inkml:trace>
  <inkml:trace contextRef="#ctx0" brushRef="#br0" timeOffset="360.279">348 131 1744 0 0,'-54'91'3799'0'0,"36"-63"-2950"0"0,1-1-1 0 0,1 2 1 0 0,2 0 0 0 0,1 1-1 0 0,1 1 1 0 0,-6 26-849 0 0,17-54 34 0 0,0 0-1 0 0,0 0 1 0 0,1 0-1 0 0,0 0 1 0 0,0 0 0 0 0,-1 0-1 0 0,2 0 1 0 0,-1 0 0 0 0,0 0-1 0 0,1 0 1 0 0,-1 0-1 0 0,1 0 1 0 0,0 0 0 0 0,0 0-1 0 0,0 0 1 0 0,0-1-1 0 0,0 1 1 0 0,1 0 0 0 0,-1-1-1 0 0,1 1 1 0 0,0-1 0 0 0,0 0-1 0 0,0 1 1 0 0,0-1-1 0 0,0 0 1 0 0,0 0 0 0 0,1 0-1 0 0,-1 0 1 0 0,1-1-1 0 0,-1 1 1 0 0,1-1 0 0 0,0 0-1 0 0,-1 1 1 0 0,1-1 0 0 0,0 0-1 0 0,0 0 1 0 0,0-1-1 0 0,0 1 1 0 0,0-1 0 0 0,0 1-1 0 0,0-1 1 0 0,0 0-1 0 0,0 0 1 0 0,3-1-34 0 0,5 1-57 0 0,0 0 0 0 0,-1-1-1 0 0,1 0 1 0 0,0-1 0 0 0,0 0 0 0 0,-1-1-1 0 0,1 0 1 0 0,-1 0 0 0 0,0-1 0 0 0,0-1-1 0 0,0 0 1 0 0,5-3 57 0 0,-11 5-39 0 0,0 1 1 0 0,-1-1-1 0 0,1 1 0 0 0,-1-1 1 0 0,0 0-1 0 0,0-1 1 0 0,0 1-1 0 0,0 0 0 0 0,-1-1 1 0 0,1 1-1 0 0,-1-1 0 0 0,0 0 1 0 0,0 0-1 0 0,0 0 0 0 0,-1 0 1 0 0,1 0-1 0 0,-1-1 0 0 0,0 1 1 0 0,0 0-1 0 0,0 0 0 0 0,-1-1 1 0 0,0 1-1 0 0,0-1 1 0 0,0 1-1 0 0,0 0 0 0 0,0-1 1 0 0,-1 1-1 0 0,0-2 39 0 0,-4-2-46 0 0,1 1 0 0 0,-1 0 0 0 0,-1 0 0 0 0,1 1 0 0 0,-1-1 0 0 0,0 1 0 0 0,-1 0 0 0 0,1 1 0 0 0,-1-1 0 0 0,0 2 0 0 0,0-1 0 0 0,-1 1 0 0 0,0 0-1 0 0,0 0 1 0 0,0 1 0 0 0,0 0 0 0 0,0 0 0 0 0,0 1 0 0 0,-6-1 46 0 0,-93-48-3433 0 0,96 33 709 0 0,11 16 1323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2748 0 0,'25'22'4596'0'0,"-5"54"-4323"0"0,-19-67 67 0 0,31 126 618 0 0,12 72-3233 0 0,-44-205 1047 0 0,0-2-58 0 0,-2 2 79 0 0,-10 10-76 0 0</inkml:trace>
  <inkml:trace contextRef="#ctx0" brushRef="#br0" timeOffset="232.341">24 127 1060 0 0,'6'-10'158'0'0,"1"1"0"0"0,0 0-1 0 0,0 0 1 0 0,0 1 0 0 0,1 0 0 0 0,0 0-1 0 0,1 1 1 0 0,0 0 0 0 0,0 0 0 0 0,1 1 0 0 0,-1 0-1 0 0,1 1 1 0 0,1 0 0 0 0,-1 1 0 0 0,1 0-1 0 0,-1 0 1 0 0,1 1 0 0 0,0 1 0 0 0,0 0-1 0 0,0 0 1 0 0,1 1 0 0 0,-1 1 0 0 0,0 0 0 0 0,1 0-1 0 0,-1 1 1 0 0,0 0 0 0 0,11 3-158 0 0,-20-3 37 0 0,0 0 0 0 0,1-1 0 0 0,-1 1 0 0 0,0 0 0 0 0,1 0 0 0 0,-1 0 0 0 0,0 1 0 0 0,0-1 0 0 0,0 0 1 0 0,0 1-1 0 0,0 0 0 0 0,0-1 0 0 0,0 1 0 0 0,-1 0 0 0 0,1 0 0 0 0,-1 0 0 0 0,1 0 0 0 0,-1 0 0 0 0,0 0 0 0 0,0 0 0 0 0,0 1 0 0 0,0-1 0 0 0,0 0 1 0 0,0 1-1 0 0,0-1 0 0 0,-1 0 0 0 0,0 1 0 0 0,1-1 0 0 0,-1 1 0 0 0,0-1 0 0 0,0 1 0 0 0,0-1 0 0 0,0 1 0 0 0,-1-1 0 0 0,1 1 0 0 0,-1-1 0 0 0,1 0 1 0 0,-1 1-1 0 0,0-1 0 0 0,0 0 0 0 0,0 1 0 0 0,0-1 0 0 0,0 0 0 0 0,-1 0 0 0 0,1 0 0 0 0,-1 0 0 0 0,0 1-37 0 0,-84 80 1113 0 0,-18-17-1387 0 0,104-73-4491 0 0,14 1 3477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3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2328 0 0,'-4'18'4175'0'0,"-5"70"-3420"0"0,27 99 148 0 0,1 3-4744 0 0,-22-173 2640 0 0,-10 6-58 0 0</inkml:trace>
  <inkml:trace contextRef="#ctx0" brushRef="#br0" timeOffset="840.875">1 362 1796 0 0,'2'-6'3136'0'0,"36"-5"-2292"0"0,113-13-87 0 0,-98 18-1174 0 0,-1-2 1 0 0,0-2 0 0 0,-1-2 0 0 0,0-2 0 0 0,-1-3 0 0 0,-1-2 0 0 0,22-13 416 0 0,-66 30 27 0 0,0-1 0 0 0,0-1 0 0 0,0 1 0 0 0,0-1 0 0 0,0 1 1 0 0,-1-2-1 0 0,1 1 0 0 0,-1 0 0 0 0,0-1 0 0 0,0 0 0 0 0,-1 0 1 0 0,1 0-1 0 0,-1 0 0 0 0,-1 0 0 0 0,1-1 0 0 0,-1 1 0 0 0,1-1 1 0 0,-2 0-1 0 0,2-5-27 0 0,-2 10 186 0 0,-4-17 545 0 0,3 17-708 0 0,0 0-1 0 0,0 0 1 0 0,0 0 0 0 0,0 0-1 0 0,0 0 1 0 0,0 0 0 0 0,0 0-1 0 0,-1 0 1 0 0,1-1-1 0 0,0 1 1 0 0,-1 0 0 0 0,1 0-1 0 0,-1 0 1 0 0,1 0-1 0 0,-1 1 1 0 0,0-1 0 0 0,1 0-1 0 0,-1 0 1 0 0,0 0 0 0 0,0 0-1 0 0,1 1 1 0 0,-1-1-1 0 0,0 0 1 0 0,0 1 0 0 0,0-1-1 0 0,0 0 1 0 0,0 1 0 0 0,0-1-1 0 0,0 1 1 0 0,0 0-1 0 0,0-1 1 0 0,0 1 0 0 0,0 0-1 0 0,0 0 1 0 0,-1-1 0 0 0,1 1-1 0 0,0 0 1 0 0,0 0-1 0 0,0 0 1 0 0,0 0 0 0 0,0 1-1 0 0,0-1 1 0 0,0 0 0 0 0,0 0-1 0 0,-1 1 1 0 0,1-1-1 0 0,0 0 1 0 0,0 1 0 0 0,0-1-1 0 0,0 1 1 0 0,1 0 0 0 0,-1-1-1 0 0,0 1 1 0 0,0 0-1 0 0,0-1 1 0 0,0 1 0 0 0,1 0-1 0 0,-1 0 1 0 0,0 0 0 0 0,0 0-23 0 0,1 407 2364 0 0,0-407-2273 0 0,3 6 160 0 0,8-7-354 0 0,65-112-1426 0 0,-73 112 1504 0 0,1 0-1 0 0,-1 0 0 0 0,0 1 0 0 0,1-1 1 0 0,-1 1-1 0 0,0 0 0 0 0,0 0 0 0 0,1 0 1 0 0,-1 1-1 0 0,0-1 0 0 0,0 1 0 0 0,0 0 0 0 0,0-1 1 0 0,-1 1-1 0 0,1 1 0 0 0,0-1 0 0 0,-1 0 1 0 0,0 1-1 0 0,1-1 0 0 0,-1 1 0 0 0,0-1 1 0 0,0 1-1 0 0,-1 0 0 0 0,1 0 0 0 0,0 0 1 0 0,0 1 25 0 0,13 15-100 0 0,-6-12 91 0 0,1-1 0 0 0,-1 0-1 0 0,1 0 1 0 0,0-1 0 0 0,0 0 0 0 0,0-1-1 0 0,1 0 1 0 0,0-1 0 0 0,0 0 0 0 0,0-1 0 0 0,0 0-1 0 0,0 0 1 0 0,0-2 0 0 0,0 1 0 0 0,1-1 0 0 0,-1-1-1 0 0,0 0 1 0 0,0 0 0 0 0,0-1 0 0 0,0-1 0 0 0,0 0-1 0 0,0 0 1 0 0,-1-1 0 0 0,1 0 0 0 0,-1-1-1 0 0,0 0 1 0 0,5-5 9 0 0,-10 7 18 0 0,0-1 1 0 0,0-1-1 0 0,0 1 0 0 0,0-1 0 0 0,-1 0 0 0 0,0 0 1 0 0,0 0-1 0 0,0 0 0 0 0,-1-1 0 0 0,1 0 0 0 0,-2 0 0 0 0,1 0 1 0 0,0 0-1 0 0,-1 0 0 0 0,0 0 0 0 0,-1 0 0 0 0,1-1 0 0 0,-1 1 1 0 0,0-5-19 0 0,-1 10 176 0 0,-2-12 494 0 0,1 13-681 0 0,1-1 44 0 0,0-1 0 0 0,0 1-1 0 0,0 0 1 0 0,0 0 0 0 0,0 0 0 0 0,0 0 0 0 0,-1 0 0 0 0,1-1 0 0 0,-1 1 0 0 0,1 0 0 0 0,-1 0-1 0 0,1 0 1 0 0,-1 0 0 0 0,1 0 0 0 0,-1 0 0 0 0,0 0 0 0 0,1 0 0 0 0,-1 1 0 0 0,0-1 0 0 0,0 0-1 0 0,0 0 1 0 0,0 1 0 0 0,0-1 0 0 0,0 0 0 0 0,0 1 0 0 0,0-1 0 0 0,0 1 0 0 0,0-1 0 0 0,0 1-1 0 0,0 0 1 0 0,0-1 0 0 0,0 1 0 0 0,0 0 0 0 0,-1 0 0 0 0,1 0 0 0 0,0 0 0 0 0,0 0 0 0 0,0 0-1 0 0,0 0 1 0 0,-1 0 0 0 0,1 0 0 0 0,0 1 0 0 0,0-1 0 0 0,0 0 0 0 0,0 1 0 0 0,0-1 0 0 0,0 1-1 0 0,0-1 1 0 0,0 1 0 0 0,0-1 0 0 0,0 1 0 0 0,0 0 0 0 0,0 0 0 0 0,0-1 0 0 0,0 1 0 0 0,1 0-1 0 0,-1 0 1 0 0,0 0 0 0 0,1 0 0 0 0,-1 0 0 0 0,0 0 0 0 0,1 0 0 0 0,-1 0 0 0 0,1 0 0 0 0,-1 1-33 0 0,12 75-50 0 0,-1-51-1681 0 0,-5 4-3357 0 0,-5-30 3823 0 0</inkml:trace>
  <inkml:trace contextRef="#ctx0" brushRef="#br0" timeOffset="1091.5">1039 32 1288 0 0,'-5'-6'644'0'0,"0"5"-96"0"0,4-2-324 0 0,-4 0-56 0 0,3 3-268 0 0,-1 1-148 0 0,3-1-248 0 0,-1 2-604 0 0</inkml:trace>
  <inkml:trace contextRef="#ctx0" brushRef="#br0" timeOffset="1340.836">1170 352 1256 0 0,'18'-12'3022'0'0,"-4"4"-2702"0"0,-6 1-211 0 0,1 2 0 0 0,-1-1 1 0 0,1 1-1 0 0,0 0 1 0 0,0 1-1 0 0,1 0 0 0 0,-1 1 1 0 0,1 0-1 0 0,0 0 0 0 0,0 1 1 0 0,0 0-1 0 0,0 1 1 0 0,0 0-1 0 0,0 1 0 0 0,1 0 1 0 0,-1 0-1 0 0,0 1 1 0 0,1 0-110 0 0,-3 0 95 0 0,1 1-1 0 0,-2 0 1 0 0,1 0 0 0 0,0 0 0 0 0,0 1 0 0 0,-1 0 0 0 0,1 0 0 0 0,-1 1 0 0 0,0 0 0 0 0,0 0 0 0 0,0 1 0 0 0,-1 0 0 0 0,0 0 0 0 0,0 1-1 0 0,0-1 1 0 0,3 5-95 0 0,-26 23 1000 0 0,11-26-925 0 0,-1 0-1 0 0,0 0 0 0 0,0-1 1 0 0,0 1-1 0 0,-1-2 0 0 0,0 1 1 0 0,0-1-1 0 0,-1 0 0 0 0,1-1 1 0 0,-1 0-1 0 0,0 0 0 0 0,0-1 1 0 0,-2 0-75 0 0,-79 11-3931 0 0,69-25 1322 0 0,18 4 1329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3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42 169 1236 0 0,'13'-16'1012'0'0,"-10"16"-550"0"0,-3 0-88 0 0,0 0-6 0 0,0 0 7 0 0,0 0-39 0 0,0 0-42 0 0,0 0-71 0 0,3-3-88 0 0,36-32 1493 0 0,-29 78-1421 0 0,38 357 674 0 0,-22-181-3469 0 0,-40-170 17 0 0,4-38 1311 0 0</inkml:trace>
  <inkml:trace contextRef="#ctx0" brushRef="#br0" timeOffset="309.647">0 195 1636 0 0,'7'-12'246'0'0,"-1"1"0"0"0,2 0-1 0 0,-1 0 1 0 0,1 0 0 0 0,1 1-1 0 0,0 1 1 0 0,1 0 0 0 0,-1 0 0 0 0,2 0-1 0 0,-1 1 1 0 0,1 1 0 0 0,0 0 0 0 0,1 1-1 0 0,0 0 1 0 0,0 0 0 0 0,0 1-1 0 0,0 1 1 0 0,6-1-246 0 0,17-5 128 0 0,1 1 0 0 0,0 3 0 0 0,1 1-1 0 0,-1 1 1 0 0,1 2 0 0 0,3 2-128 0 0,-32-1-154 0 0,0 0-1 0 0,0 1 1 0 0,0 0 0 0 0,0 0-1 0 0,0 1 1 0 0,0 0-1 0 0,0 1 1 0 0,0 0 0 0 0,-1 0-1 0 0,1 0 1 0 0,0 1 0 0 0,-1 0-1 0 0,0 1 1 0 0,0 0 0 0 0,0 0-1 0 0,0 0 1 0 0,-1 1-1 0 0,0 0 1 0 0,1 0 0 0 0,-2 0-1 0 0,1 1 1 0 0,-1 0 0 0 0,0 0-1 0 0,0 1 1 0 0,3 4 154 0 0,-8-6-732 0 0,0 9-415 0 0</inkml:trace>
  <inkml:trace contextRef="#ctx0" brushRef="#br0" timeOffset="586.25">39 550 1356 0 0,'7'7'4691'0'0,"40"-11"-3291"0"0,316-43 221 0 0,-114 40-6057 0 0,-248 7 4086 0 0,-1 0 60 0 0</inkml:trace>
  <inkml:trace contextRef="#ctx0" brushRef="#br0" timeOffset="1066.552">730 499 2328 0 0,'-22'2'249'0'0,"0"2"1"0"0,1 0-1 0 0,0 1 0 0 0,-1 1 0 0 0,2 1 0 0 0,-1 1 0 0 0,1 0 0 0 0,0 2 1 0 0,1 0-1 0 0,0 2 0 0 0,1 0 0 0 0,0 1 0 0 0,-12 11-249 0 0,0 32 536 0 0,30-55-373 0 0,0-1-7 0 0,0 0 95 0 0,59 5 499 0 0,245-141 163 0 0,-299 136-906 0 0,0-1-1 0 0,1 1 1 0 0,-1 1 0 0 0,0-1-1 0 0,1 1 1 0 0,-1 0 0 0 0,0 0-1 0 0,0 0 1 0 0,0 1 0 0 0,0-1-1 0 0,0 1 1 0 0,0 1 0 0 0,0-1-1 0 0,-1 1 1 0 0,1 0 0 0 0,-1 0-1 0 0,1 0 1 0 0,-1 0 0 0 0,0 1-1 0 0,-1-1 1 0 0,1 1 0 0 0,0 0-1 0 0,-1 1 1 0 0,0-1 0 0 0,0 0-1 0 0,-1 1 1 0 0,1 0 0 0 0,-1 0-1 0 0,0-1 1 0 0,0 1 0 0 0,0 1-1 0 0,-1-1 1 0 0,0 0 0 0 0,0 0-1 0 0,0 0 1 0 0,0 1 0 0 0,-1-1-1 0 0,0 0 1 0 0,0 1 0 0 0,-1-1-1 0 0,0 1-6 0 0,1-5 212 0 0,0 18 1492 0 0,0-33-1003 0 0,5-5-852 0 0,0 1 0 0 0,1-1 0 0 0,1 1 0 0 0,1 1 1 0 0,0-1-1 0 0,1 1 0 0 0,1 0 0 0 0,1 1 0 0 0,0 1 1 0 0,1-1-1 0 0,4-1 151 0 0,97-87-5943 0 0,-94 89 4787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1612 0 0,'9'-6'2997'0'0,"28"32"-2016"0"0,238 257 1975 0 0,-247-256-1705 0 0,-28-27-1016 0 0,5-17 99 0 0,62-307-152 0 0,-53 268-681 0 0,6-22-1149 0 0,-3 30-2346 0 0,-14 42 2685 0 0,-1 4 15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2228 0 0,'1'-36'4563'0'0,"-1"12"-3668"0"0,2 24-5350 0 0,-2 4 3168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2300 0 0,'4'29'4895'0'0,"-25"22"-3846"0"0,16-42-630 0 0,-26 49-330 0 0,4-27-5615 0 0,27-30 4364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1540 0 0,'-29'48'3935'0'0,"-21"21"-2284"0"0,18-25-1763 0 0,22-34-4287 0 0,10-10 3152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0 836 0 0,'12'30'5960'0'0,"-12"45"-5777"0"0,-1-51-572 0 0,1 28-3014 0 0,0-38 2112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1720 0 0,'-150'149'5731'0'0,"145"-143"-5812"0"0,-11 12-632 0 0,4-13-2599 0 0,11-5 2151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7:0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1316 0 0,'4'26'6390'0'0,"-45"34"-6136"0"0,28-43-691 0 0,-20 10-3810 0 0,29-27 2931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6:5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454 509 2024 0 0,'3'-16'3386'0'0,"37"-32"350"0"0,-88 66-2414 0 0,36-11-1231 0 0,0 0 0 0 0,1 1 0 0 0,0 0-1 0 0,0 1 1 0 0,1 0 0 0 0,0 1 0 0 0,1 0-1 0 0,0 0 1 0 0,1 1 0 0 0,0 0 0 0 0,0 1-1 0 0,1-1 1 0 0,1 2 0 0 0,0-1 0 0 0,0 1 0 0 0,1-1-1 0 0,1 2 1 0 0,0-1 0 0 0,1 0 0 0 0,1 1-1 0 0,0-1 1 0 0,0 7-91 0 0,2-16 36 0 0,0 0 0 0 0,1-1 0 0 0,0 1 0 0 0,-1 0 0 0 0,1-1 0 0 0,0 1 0 0 0,1-1 0 0 0,-1 1 0 0 0,1-1-1 0 0,-1 0 1 0 0,1 1 0 0 0,0-1 0 0 0,0 0 0 0 0,0 0 0 0 0,1 0 0 0 0,-1-1 0 0 0,1 1 0 0 0,0 0 0 0 0,-1-1 0 0 0,1 0 0 0 0,0 0 0 0 0,0 0 0 0 0,1 0 0 0 0,-1 0 0 0 0,0 0-1 0 0,1-1 1 0 0,-1 0 0 0 0,1 0 0 0 0,-1 0 0 0 0,1 0 0 0 0,0 0 0 0 0,-1-1 0 0 0,1 1 0 0 0,0-1 0 0 0,1 0-36 0 0,123-12 657 0 0,-118 11-664 0 0,0-1-1 0 0,0 0 1 0 0,0-1 0 0 0,0 0 0 0 0,0 0-1 0 0,-1-1 1 0 0,0-1 0 0 0,0 0-1 0 0,0 0 1 0 0,0 0 0 0 0,-1-1 0 0 0,0 0-1 0 0,0-1 1 0 0,0 0 0 0 0,-1 0-1 0 0,0-1 1 0 0,-1 0 0 0 0,1 0 0 0 0,-2 0-1 0 0,1-1 1 0 0,-1 0 0 0 0,0 0-1 0 0,-1 0 1 0 0,0-1 0 0 0,-1 0-1 0 0,0 1 1 0 0,0-1 0 0 0,-1 0 0 0 0,0-3 7 0 0,-2 5-40 0 0,-1 1 0 0 0,-1-1 0 0 0,1 1 0 0 0,-1 0 1 0 0,0 0-1 0 0,-1 0 0 0 0,0 0 0 0 0,0 0 0 0 0,-1 0 1 0 0,1 1-1 0 0,-1-1 0 0 0,-1 1 0 0 0,1 0 0 0 0,-1 1 1 0 0,0-1-1 0 0,-1 1 0 0 0,1 0 0 0 0,-1 0 0 0 0,0 1 1 0 0,0-1-1 0 0,0 1 0 0 0,-1 1 0 0 0,1-1 0 0 0,-1 1 1 0 0,0 0-1 0 0,-2 0 40 0 0,-12-6-304 0 0,-1 2-1 0 0,0 0 1 0 0,0 2 0 0 0,0 0 0 0 0,-1 1 0 0 0,1 1-1 0 0,-1 2 1 0 0,-3 0 304 0 0,24 1-689 0 0,-10 9-6470 0 0,18-8 5959 0 0</inkml:trace>
  <inkml:trace contextRef="#ctx0" brushRef="#br0" timeOffset="453.146">141 374 1484 0 0,'-12'8'229'0'0,"1"1"1"0"0,1 0-1 0 0,0 0 0 0 0,0 1 1 0 0,1 0-1 0 0,0 0 0 0 0,0 1 1 0 0,1 1-1 0 0,1-1 0 0 0,0 1 1 0 0,1 1-1 0 0,0-1 0 0 0,1 1 1 0 0,0 0-1 0 0,1 0 0 0 0,0 0 0 0 0,1 1 1 0 0,1-1-1 0 0,0 1 0 0 0,1 0 1 0 0,0-1-1 0 0,1 1 0 0 0,1 0 1 0 0,0 0-1 0 0,1-1 0 0 0,1 1 1 0 0,0 0-1 0 0,0-1 0 0 0,1 0 1 0 0,1 0-1 0 0,0 0 0 0 0,1-1 0 0 0,3 4-229 0 0,-1 0 26 0 0,2-1 0 0 0,0 0 0 0 0,1 0 0 0 0,1-1 0 0 0,0-1 0 0 0,0 0 0 0 0,1 0 0 0 0,1-1-1 0 0,0-1 1 0 0,1-1 0 0 0,0 0 0 0 0,1 0 0 0 0,1-1-26 0 0,5 2-723 0 0,1-2 1 0 0,0 0-1 0 0,0-2 0 0 0,1 0 1 0 0,-1-1-1 0 0,1-2 1 0 0,1 0-1 0 0,-1-2 0 0 0,9 0 723 0 0,-10-2-1248 0 0</inkml:trace>
  <inkml:trace contextRef="#ctx0" brushRef="#br0" timeOffset="844.575">973 304 936 0 0,'30'22'675'0'0,"0"1"0"0"0,-1 1 0 0 0,-2 2 0 0 0,0 0 0 0 0,-2 2 0 0 0,-1 1 1 0 0,-1 1-1 0 0,-2 1 0 0 0,-1 1 0 0 0,0 4-675 0 0,-16-24 120 0 0,-1 1 1 0 0,0-1 0 0 0,-1 1-1 0 0,0 0 1 0 0,-1 0 0 0 0,-1 0-1 0 0,0 0 1 0 0,-1 0 0 0 0,0 0-1 0 0,-1 0 1 0 0,0 0 0 0 0,-1 0 0 0 0,-1-1-1 0 0,0 1 1 0 0,0-1 0 0 0,-1 0-1 0 0,-1 0 1 0 0,0-1 0 0 0,-1 0-1 0 0,0 0 1 0 0,0 0 0 0 0,-1-1-1 0 0,-1 0 1 0 0,0-1 0 0 0,0 1-1 0 0,-1-2 1 0 0,0 1 0 0 0,0-2-1 0 0,-1 1 1 0 0,0-1 0 0 0,0-1-1 0 0,-1 0 1 0 0,0-1 0 0 0,0 0-1 0 0,0 0 1 0 0,-13 2-121 0 0,22-6-186 0 0,1-1 0 0 0,-1 1 1 0 0,0 0-1 0 0,0-1 0 0 0,0 0 0 0 0,0 1 0 0 0,0-1 0 0 0,0 0 1 0 0,0-1-1 0 0,0 1 0 0 0,0 0 0 0 0,0-1 0 0 0,0 0 1 0 0,0 0-1 0 0,0 0 0 0 0,1 0 0 0 0,-1 0 0 0 0,0 0 0 0 0,1-1 1 0 0,-1 1-1 0 0,1-1 0 0 0,-1 0 0 0 0,1 0 0 0 0,0 0 0 0 0,0 0 1 0 0,0 0-1 0 0,0 0 0 0 0,0 0 0 0 0,0-1 0 0 0,0 1 0 0 0,1-1 1 0 0,-1 0-1 0 0,1 1 0 0 0,0-1 0 0 0,0 0 0 0 0,0 0 1 0 0,0 1-1 0 0,0-1 0 0 0,1 0 0 0 0,-1 0 0 0 0,1 0 0 0 0,0 0 1 0 0,0 0-1 0 0,0 0 0 0 0,0 0 0 0 0,0 0 0 0 0,1 0 0 0 0,0 0 1 0 0,-1 0 185 0 0,0-14-1254 0 0</inkml:trace>
  <inkml:trace contextRef="#ctx0" brushRef="#br0" timeOffset="1235.231">1134 77 1332 0 0,'3'-5'197'0'0,"1"-1"-1"0"0,-1 1 0 0 0,1 0 1 0 0,0 0-1 0 0,0 1 1 0 0,0-1-1 0 0,1 1 1 0 0,-1 0-1 0 0,1 0 1 0 0,0 0-1 0 0,0 1 1 0 0,1-1-1 0 0,-1 1 0 0 0,1 1 1 0 0,0-1-1 0 0,0 1 1 0 0,-1 0-1 0 0,1 0 1 0 0,1 1-1 0 0,-1-1 1 0 0,0 1-1 0 0,0 1 1 0 0,0-1-1 0 0,1 1 0 0 0,-1 0 1 0 0,1 1-197 0 0,-2 1 56 0 0,0 1 1 0 0,-1-1 0 0 0,1 1-1 0 0,0 0 1 0 0,-1 1-1 0 0,0-1 1 0 0,0 1-1 0 0,0 0 1 0 0,0 0-1 0 0,-1 0 1 0 0,1 1-1 0 0,-1-1 1 0 0,0 1 0 0 0,0 0-1 0 0,-1-1 1 0 0,0 1-1 0 0,1 1 1 0 0,-2-1-1 0 0,1 0 1 0 0,0 0-1 0 0,-1 1 1 0 0,0-1-1 0 0,-1 1 1 0 0,1-1 0 0 0,-1 1-1 0 0,0 3-56 0 0,0 1 155 0 0,0 1 1 0 0,0 0-1 0 0,-1 0 0 0 0,-1 0 1 0 0,0 0-1 0 0,0-1 1 0 0,-1 1-1 0 0,0-1 0 0 0,-1 0 1 0 0,0 0-1 0 0,-1 0 0 0 0,0 0 1 0 0,-1-1-1 0 0,1 1 0 0 0,-2-2 1 0 0,-2 5-156 0 0,-25 40 1033 0 0,34-52-1029 0 0,0 0 0 0 0,-1 0 1 0 0,1 0-1 0 0,0 0 0 0 0,0 0 0 0 0,0 1 0 0 0,0-1 0 0 0,0 0 1 0 0,0 0-1 0 0,0 0 0 0 0,0 0 0 0 0,1 0 0 0 0,-1 1 0 0 0,0-1 1 0 0,1 0-1 0 0,-1 0 0 0 0,0 0 0 0 0,1 0 0 0 0,0 0 0 0 0,-1 0 1 0 0,1 0-1 0 0,0 0 0 0 0,-1 0 0 0 0,1 0 0 0 0,0-1 0 0 0,0 1 1 0 0,0 0-1 0 0,0 0 0 0 0,0-1 0 0 0,0 1 0 0 0,0 0 0 0 0,0-1 1 0 0,0 1-1 0 0,0-1 0 0 0,0 1 0 0 0,0-1 0 0 0,0 0 0 0 0,0 0 1 0 0,0 1-1 0 0,0-1 0 0 0,1 0 0 0 0,-1 0 0 0 0,0 0 0 0 0,0 0 1 0 0,0 0-1 0 0,0 0 0 0 0,1 0 0 0 0,-1-1 0 0 0,0 1 0 0 0,0 0 1 0 0,1-1-5 0 0,79-1-2685 0 0,75-33-2914 0 0,-130 28 4361 0 0</inkml:trace>
  <inkml:trace contextRef="#ctx0" brushRef="#br0" timeOffset="1547.632">1621 587 2240 0 0,'13'-7'6626'0'0,"-36"-1"-4146"0"0,3 7-1992 0 0,28-8-7982 0 0,-1 3 5850 0 0,-2 3 512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7:0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1532 0 0,'3'58'4235'0'0,"-35"31"-2782"0"0,10-34-1298 0 0,6-23-4406 0 0,15-27 2931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7:0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68 201 1028 0 0,'15'11'13196'0'0,"-5"-11"-9218"0"0,-11-42-12010 0 0,-70-94 1065 0 0,51 102 5868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7:0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1216 0 0,'8'18'5790'0'0,"-38"62"-4657"0"0,29-77-1121 0 0,-15 23-1320 0 0,1-14-2327 0 0,12-10 2327 0 0</inkml:trace>
  <inkml:trace contextRef="#ctx0" brushRef="#br0" timeOffset="187.561">132 113 1164 0 0,'7'28'5211'0'0,"-4"-1"-5055"0"0,12 33-4192 0 0,-15-51 2769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7:0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1480 0 0,'9'18'4911'0'0,"-27"29"-3848"0"0,17-45-854 0 0,-62 97 776 0 0,3-51-4883 0 0,52-45 2542 0 0,0-3-2 0 0</inkml:trace>
  <inkml:trace contextRef="#ctx0" brushRef="#br0" timeOffset="202.322">335 76 1700 0 0,'11'15'5328'0'0,"-15"35"-3617"0"0,4-49-1673 0 0,7 132-4608 0 0,-2-122 3249 0 0,0-2 15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7:0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1884 0 0,'5'53'6462'0'0,"15"47"-6604"0"0,-13-67 774 0 0,36 261-1635 0 0,-72-271-3913 0 0,15-26 3575 0 0</inkml:trace>
  <inkml:trace contextRef="#ctx0" brushRef="#br0" timeOffset="498.513">60 197 1028 0 0,'1'-1'82'0'0,"0"0"0"0"0,-1 0 1 0 0,1 0-1 0 0,0 0 0 0 0,0 0 0 0 0,0 0 0 0 0,0 1 0 0 0,1-1 1 0 0,-1 0-1 0 0,0 0 0 0 0,0 1 0 0 0,0-1 0 0 0,1 1 0 0 0,-1-1 1 0 0,0 1-1 0 0,0 0 0 0 0,1-1 0 0 0,-1 1 0 0 0,0 0 0 0 0,1 0 1 0 0,-1 0-1 0 0,0 0 0 0 0,1 0 0 0 0,-1 0 0 0 0,0 0 1 0 0,1 1-1 0 0,-1-1 0 0 0,0 0 0 0 0,1 1 0 0 0,-1-1 0 0 0,0 1 1 0 0,0-1-1 0 0,0 1 0 0 0,1 0 0 0 0,-1 0 0 0 0,0-1 0 0 0,0 1 1 0 0,0 0-1 0 0,0 0 0 0 0,0 0 0 0 0,0 0 0 0 0,-1 0 0 0 0,1 0 1 0 0,0 0-1 0 0,0 0 0 0 0,-1 1 0 0 0,1-1 0 0 0,-1 0 0 0 0,1 1-82 0 0,44 61 887 0 0,46 141 1507 0 0,-89-196-2263 0 0,-1-9-123 0 0,-1 0 0 0 0,1 0 0 0 0,-1 0-1 0 0,1 1 1 0 0,0-1 0 0 0,-1 0 0 0 0,1 0-1 0 0,0 1 1 0 0,0-1 0 0 0,-1 0-1 0 0,1 1 1 0 0,0-1 0 0 0,0 1 0 0 0,0-1-1 0 0,0 1 1 0 0,0-1 0 0 0,0 1-1 0 0,0-1 1 0 0,-1 1 0 0 0,1 0 0 0 0,0 0-1 0 0,0 0 1 0 0,0-1 0 0 0,1 1-1 0 0,-1 0 1 0 0,0 0 0 0 0,0 0 0 0 0,0 1-1 0 0,0-1 1 0 0,0 0 0 0 0,0 0-1 0 0,0 0 1 0 0,-1 1 0 0 0,1-1 0 0 0,0 1-1 0 0,0-1 1 0 0,0 1 0 0 0,0-1-1 0 0,0 1 1 0 0,0-1 0 0 0,0 1 0 0 0,-1 0-1 0 0,1-1 1 0 0,0 1 0 0 0,-1 0-1 0 0,1-1 1 0 0,0 1 0 0 0,-1 0 0 0 0,1 0-1 0 0,-1 0 1 0 0,1 0 0 0 0,-1 0-1 0 0,0 0 1 0 0,1 0 0 0 0,-1 0 0 0 0,0 0-1 0 0,1 0 1 0 0,-1 0 0 0 0,0 0-1 0 0,0 0 1 0 0,0 0 0 0 0,0 0 0 0 0,0 0-1 0 0,0 0 1 0 0,0 0 0 0 0,-1 0-1 0 0,1 0 1 0 0,0 0 0 0 0,-1 0-8 0 0,25-29-68 0 0,-2-1 0 0 0,-1-1 0 0 0,-1-1 0 0 0,-2 0 0 0 0,-1-1 1 0 0,-2-2-1 0 0,-1 1 0 0 0,-1-1 0 0 0,-3-1 0 0 0,0 0 0 0 0,-2-4 68 0 0,17-28 427 0 0,-4 102-438 0 0,58 262 286 0 0,-36-100-1283 0 0,-4-93-3585 0 0,-28-89 3387 0 0</inkml:trace>
  <inkml:trace contextRef="#ctx0" brushRef="#br0" timeOffset="965.413">1122 91 1292 0 0,'-6'-2'242'0'0,"0"1"0"0"0,-1 1-1 0 0,1-1 1 0 0,-1 1 0 0 0,1 1-1 0 0,-1-1 1 0 0,1 1 0 0 0,0 0-1 0 0,-1 0 1 0 0,1 1 0 0 0,0 0 0 0 0,0 0-1 0 0,0 0 1 0 0,0 1 0 0 0,0 0-1 0 0,1 0 1 0 0,-1 0 0 0 0,1 1-1 0 0,0 0 1 0 0,-3 2-242 0 0,-4 4 205 0 0,2 0 1 0 0,-1 0-1 0 0,2 1 0 0 0,-1 0 0 0 0,2 1 1 0 0,-1 0-1 0 0,2 1 0 0 0,-1-1 0 0 0,2 1 0 0 0,0 1 1 0 0,0-1-1 0 0,1 1 0 0 0,-2 13-205 0 0,4-12 111 0 0,1 0 1 0 0,0 1-1 0 0,1-1 0 0 0,1 1 1 0 0,1-1-1 0 0,0 0 0 0 0,1 1 0 0 0,0-1 1 0 0,1 0-1 0 0,1 0 0 0 0,1 0 1 0 0,5 12-112 0 0,-7-19-28 0 0,2 1 1 0 0,-1-1 0 0 0,1 0 0 0 0,0 0 0 0 0,1 0 0 0 0,0-1 0 0 0,0 0 0 0 0,0 0-1 0 0,1-1 1 0 0,0 1 0 0 0,1-1 0 0 0,-1-1 0 0 0,1 0 0 0 0,0 0 0 0 0,0 0-1 0 0,1-1 1 0 0,-1 0 0 0 0,1-1 0 0 0,0 0 0 0 0,0 0 0 0 0,0-1 0 0 0,1 0 0 0 0,-1-1-1 0 0,0 0 1 0 0,1 0 0 0 0,2-1 27 0 0,-4-2-47 0 0,-1-1-1 0 0,1 0 0 0 0,-1 0 1 0 0,0-1-1 0 0,0 0 1 0 0,0-1-1 0 0,0 1 0 0 0,-1-1 1 0 0,1 0-1 0 0,-1-1 1 0 0,-1 1-1 0 0,1-1 0 0 0,-1-1 1 0 0,0 1-1 0 0,0-1 1 0 0,-1 1-1 0 0,0-1 0 0 0,0-1 1 0 0,0 1-1 0 0,-1 0 1 0 0,-1-1-1 0 0,1 0 0 0 0,1-7 48 0 0,24-60 1744 0 0,29 187-541 0 0,-11 96-3799 0 0,-45-183-2654 0 0,-1-19 4044 0 0</inkml:trace>
  <inkml:trace contextRef="#ctx0" brushRef="#br0" timeOffset="1212.392">1554 191 988 0 0,'-6'44'4391'0'0,"6"-41"-4175"0"0,0 5 63 0 0,-1 30 358 0 0,1 0 0 0 0,2 0 1 0 0,2-1-1 0 0,1 0 1 0 0,2 1-1 0 0,6 15-637 0 0,27 175 132 0 0,-58-182-2800 0 0,-12-36-1955 0 0,22-13 3276 0 0</inkml:trace>
  <inkml:trace contextRef="#ctx0" brushRef="#br0" timeOffset="1462.137">1535 127 1624 0 0,'15'-21'824'0'0,"2"1"-132"0"0,1 2-20 0 0,1 2-112 0 0,3 1-88 0 0,2 3-76 0 0,-1 3-35 0 0,-1 0-137 0 0,2 3-48 0 0,-13 6-60 0 0,9 0-8 0 0,20 13-332 0 0,-21-4-156 0 0,-2 2-121 0 0,-2-2-431 0 0,-4 6-396 0 0,-5 1 8 0 0</inkml:trace>
  <inkml:trace contextRef="#ctx0" brushRef="#br0" timeOffset="1649.964">1634 397 2092 0 0,'19'13'6098'0'0,"32"-9"-4982"0"0,-46-4-767 0 0,149 0-750 0 0,0-24-5396 0 0,-129 17 4368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364 139 1192 0 0,'9'-2'994'0'0,"-8"2"-916"0"0,0-1 1 0 0,0 1 0 0 0,0-1 0 0 0,0 1 0 0 0,0 0-1 0 0,0 0 1 0 0,0-1 0 0 0,0 1 0 0 0,0 0-1 0 0,0 0 1 0 0,1 0 0 0 0,-1 0 0 0 0,0 0 0 0 0,0 0-1 0 0,0 1 1 0 0,0-1 0 0 0,0 0 0 0 0,0 1-1 0 0,0-1 1 0 0,1 0 0 0 0,-1 1 0 0 0,0-1-1 0 0,0 1 1 0 0,0 0 0 0 0,-1-1 0 0 0,1 1 0 0 0,0 0-1 0 0,0-1 1 0 0,0 1 0 0 0,0 0 0 0 0,-1 0-1 0 0,1 0 1 0 0,0 0 0 0 0,-1 0 0 0 0,1 0 0 0 0,-1 0-1 0 0,1 0 1 0 0,-1 0 0 0 0,1 0 0 0 0,-1 0-1 0 0,0 0 1 0 0,1 0 0 0 0,-1 0 0 0 0,0 0-1 0 0,0 1 1 0 0,0-1 0 0 0,0 0 0 0 0,0 0 0 0 0,0 0-1 0 0,0 0 1 0 0,0 0 0 0 0,-1 1-79 0 0,1 187 977 0 0,0-62-5122 0 0,0-111 2847 0 0</inkml:trace>
  <inkml:trace contextRef="#ctx0" brushRef="#br0" timeOffset="246.973">709 209 1600 0 0,'0'1'110'0'0,"0"-1"0"0"0,1 0 0 0 0,-1 1-1 0 0,0-1 1 0 0,0 1 0 0 0,0-1 0 0 0,0 0 0 0 0,0 1 0 0 0,1-1-1 0 0,-1 1 1 0 0,0-1 0 0 0,0 0 0 0 0,1 1 0 0 0,-1-1-1 0 0,0 0 1 0 0,1 1 0 0 0,-1-1 0 0 0,0 0 0 0 0,1 0 0 0 0,-1 1-1 0 0,0-1 1 0 0,1 0 0 0 0,-1 0 0 0 0,0 0 0 0 0,1 1-1 0 0,-1-1 1 0 0,1 0 0 0 0,-1 0 0 0 0,1 0 0 0 0,-1 0 0 0 0,0 0-1 0 0,1 0 1 0 0,-1 0 0 0 0,1 0 0 0 0,-1 0 0 0 0,1 0-1 0 0,-1 0 1 0 0,0 0 0 0 0,1 0 0 0 0,-1 0 0 0 0,1 0 0 0 0,-1-1-1 0 0,1 1 1 0 0,-1 0 0 0 0,0 0 0 0 0,1 0 0 0 0,-1-1-1 0 0,0 1-109 0 0,0 9-44 0 0,0 241 1432 0 0,24-137-4074 0 0,-14-107 68 0 0,-5-8 1283 0 0</inkml:trace>
  <inkml:trace contextRef="#ctx0" brushRef="#br0" timeOffset="512.026">1089 272 1836 0 0,'-12'43'3882'0'0,"8"-32"-3470"0"0,-12 160 165 0 0,-11-123-4372 0 0,20-46 2527 0 0</inkml:trace>
  <inkml:trace contextRef="#ctx0" brushRef="#br0" timeOffset="775.856">461 43 976 0 0,'-8'-8'6477'0'0,"10"6"-10999"0"0,-2 1 3207 0 0</inkml:trace>
  <inkml:trace contextRef="#ctx0" brushRef="#br0" timeOffset="1039.537">660 58 1684 0 0,'1'0'796'0'0,"3"0"-72"0"0,-4 0-196 0 0,3 0 64 0 0,0 0-116 0 0,-3 0-112 0 0,2 0-92 0 0,-4 0-139 0 0,5 0-17 0 0,-1 1-280 0 0,-1 1-233 0 0,4-4-115 0 0,-2 2-516 0 0,-1 0 48 0 0,3 0-376 0 0</inkml:trace>
  <inkml:trace contextRef="#ctx0" brushRef="#br0" timeOffset="1287.918">908 37 1324 0 0,'0'0'664'0'0,"0"0"-136"0"0,0 0 24 0 0,0 0-224 0 0,0 0 36 0 0,0 0-52 0 0,0 0-300 0 0,0 0-260 0 0,0 0-244 0 0,0 0-472 0 0,0 0 20 0 0</inkml:trace>
  <inkml:trace contextRef="#ctx0" brushRef="#br0" timeOffset="1556.24">1404 5 840 0 0,'0'0'509'0'0,"0"0"-98"0"0,21-1 815 0 0,10-2-261 0 0,-9 4 2166 0 0,-24-1-6328 0 0,2 0 1932 0 0</inkml:trace>
  <inkml:trace contextRef="#ctx0" brushRef="#br0" timeOffset="1807.852">1484 7 1484 0 0,'14'30'2552'0'0,"2"20"-1746"0"0,-5-23-402 0 0,-1 0 1 0 0,-2 1-1 0 0,-1 0 1 0 0,-1 0-1 0 0,-1 1 0 0 0,-2 0 1 0 0,-1-1-1 0 0,-1 1 1 0 0,-1 0-1 0 0,-4 23-404 0 0,-3-22 117 0 0,-1-2 0 0 0,-2 1-1 0 0,-1-1 1 0 0,-1-1 0 0 0,-1 0-1 0 0,-2 0 1 0 0,-1-2 0 0 0,0 0 0 0 0,-2 0-1 0 0,-1-2 1 0 0,-1 0 0 0 0,-1-2 0 0 0,0 0-1 0 0,-2-1 1 0 0,-1-1 0 0 0,0-2-1 0 0,-5 3-116 0 0,1-2-429 0 0,-1-1-1 0 0,-1-2 1 0 0,-1 0-1 0 0,0-2 1 0 0,0-2-1 0 0,-1-1 1 0 0,-1-1-1 0 0,0-1 1 0 0,-29 2 429 0 0,-85-34-4221 0 0,99-2 2825 0 0</inkml:trace>
  <inkml:trace contextRef="#ctx0" brushRef="#br0" timeOffset="2088.064">98 67 1428 0 0,'-10'11'301'0'0,"0"1"0"0"0,0 0 0 0 0,2 1 0 0 0,-1 0 0 0 0,2 1 0 0 0,0 0-1 0 0,0 0 1 0 0,1 0 0 0 0,1 1 0 0 0,0 0 0 0 0,1 0 0 0 0,1 0 0 0 0,1 0 0 0 0,0 1 0 0 0,0-1 0 0 0,2 13-301 0 0,0-17 97 0 0,1 0-1 0 0,0 0 1 0 0,1 0 0 0 0,0 0 0 0 0,1 0 0 0 0,0-1 0 0 0,1 1 0 0 0,0-1 0 0 0,1 0 0 0 0,0 0 0 0 0,0 0 0 0 0,2 1-97 0 0,4 9 187 0 0,15 24-108 0 0,1-2 0 0 0,2-2 0 0 0,2 0-1 0 0,2-2 1 0 0,1-1 0 0 0,2-2-1 0 0,1-2 1 0 0,2-1 0 0 0,19 11-79 0 0,244 127-2535 0 0,-110-126 562 0 0,-133-40 811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1868 0 0,'-2'8'788'0'0,"-3"-1"-152"0"0,4-1-48 0 0,-7 15-180 0 0,-2-1-176 0 0,2-1-76 0 0,-3-4-20 0 0,6-4-304 0 0,-1 5-116 0 0,-2-7-448 0 0,1 0-600 0 0,3-1-36 0 0</inkml:trace>
  <inkml:trace contextRef="#ctx0" brushRef="#br0" timeOffset="199.291">463 8 1592 0 0,'5'3'1052'0'0,"-2"1"-232"0"0,-1 1-12 0 0,-2 1-120 0 0,-4-2-103 0 0,3 4-41 0 0,-9 10-48 0 0,2-3-52 0 0,-3 6-60 0 0,0-2-216 0 0,0 5-140 0 0,-5 2-140 0 0,1 2 12 0 0,-2-7-1104 0 0,-6 3 75 0 0,-2-1-299 0 0,-6-4 32 0 0,-1-1 192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143 223 1132 0 0,'-32'37'3921'0'0,"20"-24"-3626"0"0,1-1 1 0 0,1 1-1 0 0,0 1 0 0 0,1 0 0 0 0,0 0 1 0 0,1 1-1 0 0,1 0 0 0 0,0 1 0 0 0,2-1 0 0 0,-1 1 1 0 0,2 0-1 0 0,0 1 0 0 0,1-1 0 0 0,0 1 1 0 0,2-1-1 0 0,0 2-295 0 0,1-13 33 0 0,0 0 1 0 0,1-1-1 0 0,0 1 1 0 0,0 0-1 0 0,0-1 0 0 0,1 1 1 0 0,0-1-1 0 0,0 0 1 0 0,0 1-1 0 0,0-1 0 0 0,0 0 1 0 0,1 0-1 0 0,0 0 1 0 0,0-1-1 0 0,0 1 0 0 0,0-1 1 0 0,0 1-1 0 0,1-1 1 0 0,-1 0-1 0 0,1-1 0 0 0,0 1 1 0 0,0 0-1 0 0,0-1 1 0 0,0 0-1 0 0,1 0 0 0 0,-1 0 1 0 0,1-1-1 0 0,-1 0 1 0 0,1 1-1 0 0,-1-1 0 0 0,1-1 1 0 0,0 1-1 0 0,-1-1 1 0 0,1 0-1 0 0,0 0 0 0 0,0 0-33 0 0,169-25 15 0 0,-167 22-30 0 0,0 0-1 0 0,1 0 0 0 0,-2-1 0 0 0,1 0 0 0 0,0 0 0 0 0,-1 0 1 0 0,1-1-1 0 0,-1 0 0 0 0,0 0 0 0 0,-1-1 0 0 0,1 0 1 0 0,-1 0-1 0 0,-1 0 0 0 0,1 0 0 0 0,-1-1 0 0 0,0 0 1 0 0,0 0-1 0 0,-1 0 0 0 0,0 0 0 0 0,0-1 0 0 0,-1 1 1 0 0,0-1-1 0 0,0 1 0 0 0,1-8 16 0 0,-5 12 27 0 0,1-1 1 0 0,-1 1-1 0 0,0 0 1 0 0,0 0-1 0 0,0 0 0 0 0,0 0 1 0 0,-1 0-1 0 0,1 0 1 0 0,-1 1-1 0 0,1-1 1 0 0,-1 1-1 0 0,0 0 0 0 0,0 0 1 0 0,0 0-1 0 0,0 0 1 0 0,-1 0-1 0 0,1 1 0 0 0,0-1 1 0 0,-1 1-1 0 0,1 0 1 0 0,-1 0-1 0 0,1 0 1 0 0,-1 1-1 0 0,0-1 0 0 0,1 1 1 0 0,-1 0-1 0 0,0 0 1 0 0,1 0-1 0 0,-1 0 0 0 0,0 1 1 0 0,1 0-1 0 0,-1-1 1 0 0,0 1-28 0 0,1 0 19 0 0,-1 0 1 0 0,0-1 0 0 0,0 1 0 0 0,0 1-1 0 0,1-1 1 0 0,-1 1 0 0 0,1-1-1 0 0,-1 1 1 0 0,1 0 0 0 0,0 0 0 0 0,-1 0-1 0 0,1 1 1 0 0,0-1 0 0 0,0 1-1 0 0,1 0 1 0 0,-1-1 0 0 0,1 1 0 0 0,-1 1-1 0 0,1-1 1 0 0,0 0 0 0 0,0 0-1 0 0,0 1 1 0 0,1-1 0 0 0,-1 1 0 0 0,1 0-1 0 0,0-1 1 0 0,0 1 0 0 0,0 0-1 0 0,0 0 1 0 0,1 0 0 0 0,-1 0 0 0 0,1 0-1 0 0,0-1 1 0 0,0 1 0 0 0,1 0 0 0 0,-1 0-1 0 0,1 0 1 0 0,0 0 0 0 0,0-1-1 0 0,0 1 1 0 0,0 0 0 0 0,1-1 0 0 0,-1 1-1 0 0,1-1 1 0 0,0 1 0 0 0,0-1-1 0 0,1 0 1 0 0,-1 0 0 0 0,1 1-20 0 0,6 6-71 0 0,-1-1 1 0 0,2 0-1 0 0,-1 0 1 0 0,1-1-1 0 0,0-1 1 0 0,1 1-1 0 0,-1-2 1 0 0,2 1-1 0 0,-1-2 1 0 0,1 1-1 0 0,-1-2 1 0 0,1 0-1 0 0,1 0 1 0 0,2 0 70 0 0,116 10-5500 0 0,-64-32 2847 0 0,-37 6 1291 0 0</inkml:trace>
  <inkml:trace contextRef="#ctx0" brushRef="#br0" timeOffset="515.647">879 1 1204 0 0,'-6'43'6131'0'0,"-11"6"-3576"0"0,-58 101-3157 0 0,69-149-5140 0 0,11-6 4436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330 186 1360 0 0,'0'-3'153'0'0,"-1"1"-1"0"0,1-1 1 0 0,-1 0-1 0 0,1 0 1 0 0,-1 0-1 0 0,0 0 1 0 0,0 1-1 0 0,-1-1 1 0 0,1 0-1 0 0,0 1 0 0 0,-1-1 1 0 0,0 1-1 0 0,1 0 1 0 0,-1-1-1 0 0,0 1 1 0 0,0 0-1 0 0,0 0 1 0 0,-1 0-1 0 0,1 0 1 0 0,0 1-1 0 0,-1-1 1 0 0,1 1-1 0 0,-1-1 1 0 0,1 1-1 0 0,-1 0 1 0 0,0 0-1 0 0,0 0 1 0 0,1 0-1 0 0,-1 1 1 0 0,0-1-1 0 0,0 1 1 0 0,0-1-1 0 0,0 1 1 0 0,0 0-1 0 0,0 0 1 0 0,0 0-1 0 0,0 1 1 0 0,-2 0-153 0 0,-9 1 118 0 0,1 1 0 0 0,0 0 0 0 0,0 1 0 0 0,0 0 1 0 0,0 1-1 0 0,0 1 0 0 0,1 0 0 0 0,0 0 0 0 0,1 2 0 0 0,-1-1 1 0 0,1 1-1 0 0,1 1 0 0 0,-1 0 0 0 0,1 0 0 0 0,1 1 0 0 0,0 1 1 0 0,1-1-1 0 0,-1 1 0 0 0,2 1 0 0 0,-6 10-118 0 0,12-20 19 0 0,-1 0-1 0 0,1 0 1 0 0,0 0-1 0 0,0 1 1 0 0,0-1-1 0 0,0 0 1 0 0,0 1-1 0 0,1-1 0 0 0,-1 0 1 0 0,1 1-1 0 0,-1-1 1 0 0,1 1-1 0 0,0-1 1 0 0,0 1-1 0 0,0-1 1 0 0,0 1-1 0 0,1-1 1 0 0,-1 1-1 0 0,0-1 1 0 0,1 0-1 0 0,0 1 1 0 0,0-1-1 0 0,0 0 1 0 0,0 1-1 0 0,0-1 1 0 0,0 0-1 0 0,0 0 0 0 0,1 0 1 0 0,-1 0-1 0 0,1 0 1 0 0,0 0-1 0 0,-1 0 1 0 0,1-1-1 0 0,0 1 1 0 0,0-1-1 0 0,0 1 1 0 0,0-1-1 0 0,0 0 1 0 0,0 1-1 0 0,1-1 1 0 0,-1 0-1 0 0,0-1 1 0 0,3 2-19 0 0,102-4-107 0 0,-101 1 128 0 0,0-1 0 0 0,0 1 0 0 0,-1-1 0 0 0,1 0 0 0 0,-1-1 0 0 0,1 0-1 0 0,-1 1 1 0 0,0-2 0 0 0,0 1 0 0 0,0 0 0 0 0,0-1 0 0 0,-1 0 0 0 0,0 0-1 0 0,1-1 1 0 0,-2 1 0 0 0,1-1 0 0 0,0 0 0 0 0,-1 0 0 0 0,0 0 0 0 0,0 0 0 0 0,0 0-1 0 0,-1-1 1 0 0,0 1 0 0 0,0-1 0 0 0,0 0 0 0 0,-1-1-21 0 0,21-31 781 0 0,101 120-1933 0 0,-42-18-3511 0 0,-70-52 2010 0 0,-8-10 1395 0 0</inkml:trace>
  <inkml:trace contextRef="#ctx0" brushRef="#br0" timeOffset="467.199">682 146 1128 0 0,'19'13'502'0'0,"0"1"0"0"0,-1 1 0 0 0,0 0 0 0 0,-1 1 0 0 0,-1 1 0 0 0,-1 1 0 0 0,-1 0 0 0 0,0 1 1 0 0,-1 0-1 0 0,-1 1 0 0 0,9 20-502 0 0,-20-37 98 0 0,0 0 1 0 0,0 0-1 0 0,0 0 0 0 0,-1 1 1 0 0,1-1-1 0 0,-1 0 1 0 0,1 0-1 0 0,-1 0 1 0 0,0 1-1 0 0,-1-1 1 0 0,1 0-1 0 0,0 0 0 0 0,-1 0 1 0 0,0 1-1 0 0,0-1 1 0 0,0 0-1 0 0,0 0 1 0 0,0 0-1 0 0,0 0 1 0 0,-1-1-1 0 0,0 1 0 0 0,1 0 1 0 0,-1-1-1 0 0,0 1 1 0 0,0-1-1 0 0,-1 1 1 0 0,1-1-1 0 0,0 0 1 0 0,-1 0-1 0 0,1 0 1 0 0,-1 0-1 0 0,0 0 0 0 0,0-1 1 0 0,1 1-1 0 0,-1-1 1 0 0,0 0-1 0 0,0 0 1 0 0,0 0-1 0 0,-1 0 1 0 0,1 0-1 0 0,0-1 0 0 0,0 1 1 0 0,0-1-1 0 0,-1 0-98 0 0,2 0 136 0 0,-2-4-108 0 0,1 0-77 0 0,-1 0 0 0 0,1-1 1 0 0,0 1-1 0 0,0-1 0 0 0,1 0 0 0 0,-1 0 1 0 0,1 0-1 0 0,0 0 0 0 0,1 0 0 0 0,-1 0 1 0 0,1-1-1 0 0,0 1 0 0 0,0 0 1 0 0,0-1-1 0 0,1 1 0 0 0,0-1 0 0 0,0 1 1 0 0,1-1-1 0 0,-1 1 0 0 0,1-1 1 0 0,0 1-1 0 0,1 0 0 0 0,-1-1 0 0 0,1 1 1 0 0,0 0-1 0 0,0 0 0 0 0,1 0 0 0 0,-1 0 1 0 0,1 1-1 0 0,0-1 0 0 0,1 1 1 0 0,1-3 48 0 0,130-134-1646 0 0,-134 139 1649 0 0,0 0 0 0 0,1 0-1 0 0,-1 0 1 0 0,1 0-1 0 0,0 0 1 0 0,-1 1-1 0 0,1-1 1 0 0,0 1-1 0 0,0-1 1 0 0,0 1 0 0 0,0 0-1 0 0,0-1 1 0 0,0 1-1 0 0,1 0 1 0 0,-1 1-1 0 0,0-1 1 0 0,1 0-1 0 0,-1 1 1 0 0,0-1 0 0 0,1 1-1 0 0,-1 0 1 0 0,1-1-1 0 0,-1 1 1 0 0,0 1-1 0 0,1-1 1 0 0,-1 0 0 0 0,1 0-1 0 0,-1 1 1 0 0,0-1-1 0 0,1 1 1 0 0,-1 0-1 0 0,0 0 1 0 0,0 0-1 0 0,1 0 1 0 0,-1 0 0 0 0,0 0-1 0 0,0 1 1 0 0,0-1-1 0 0,0 1 1 0 0,-1-1-1 0 0,1 1 1 0 0,0 0-1 0 0,-1 0 1 0 0,1 0 0 0 0,-1 0-1 0 0,1 0 1 0 0,-1 0-1 0 0,0 0 1 0 0,0 0-1 0 0,1 2-2 0 0,25 91 883 0 0,-26-82-898 0 0,2 0-1 0 0,0 0 1 0 0,0-1-1 0 0,1 1 1 0 0,0-1-1 0 0,1 0 1 0 0,1 0 0 0 0,0-1-1 0 0,0 0 1 0 0,1 0-1 0 0,1 0 1 0 0,3 3 15 0 0,0-16-6151 0 0,-10-3 5953 0 0,0-5-1048 0 0</inkml:trace>
  <inkml:trace contextRef="#ctx0" brushRef="#br0" timeOffset="1181.989">1472 66 1496 0 0,'-16'-13'3776'0'0,"-56"35"-2763"0"0,61-17-928 0 0,0 1 0 0 0,0 0-1 0 0,1 1 1 0 0,0 0 0 0 0,0 1 0 0 0,1 0-1 0 0,0 0 1 0 0,0 1 0 0 0,1 0 0 0 0,0 0-1 0 0,0 1 1 0 0,1 0 0 0 0,1 1 0 0 0,0 0-1 0 0,0-1 1 0 0,1 2 0 0 0,0-1 0 0 0,1 1-1 0 0,-1 3-84 0 0,7-11 2 0 0,1 0 0 0 0,-1-1 0 0 0,1 1 0 0 0,0-1 0 0 0,0 1-1 0 0,0-1 1 0 0,0 0 0 0 0,1 0 0 0 0,-1-1 0 0 0,1 1 0 0 0,0-1-1 0 0,-1 0 1 0 0,1 1 0 0 0,0-2 0 0 0,0 1 0 0 0,1 0 0 0 0,-1-1-1 0 0,0 0 1 0 0,0 0 0 0 0,1 0 0 0 0,-1 0 0 0 0,1-1 0 0 0,-1 0-1 0 0,1 0 1 0 0,-1 0 0 0 0,0 0 0 0 0,1-1 0 0 0,3-1-2 0 0,2 2-56 0 0,0 0 1 0 0,0-1-1 0 0,0 0 1 0 0,-1-1-1 0 0,1 0 1 0 0,0 0-1 0 0,-1-1 0 0 0,1-1 1 0 0,-1 1-1 0 0,0-2 1 0 0,0 1-1 0 0,-1-1 1 0 0,1 0-1 0 0,-1-1 1 0 0,0 0-1 0 0,0-1 1 0 0,-1 1-1 0 0,0-1 1 0 0,0-1-1 0 0,-1 1 1 0 0,4-6 55 0 0,4-55 716 0 0,-14 67-590 0 0,2-23 536 0 0,6 25-734 0 0,0 0-1 0 0,0 0 0 0 0,0 1 0 0 0,0 0 1 0 0,-1 0-1 0 0,1 1 0 0 0,-1 0 0 0 0,1 0 1 0 0,-1 1-1 0 0,0 0 0 0 0,0 0 0 0 0,-1 0 1 0 0,0 1-1 0 0,1 0 0 0 0,4 6 73 0 0,-4-6-337 0 0,23 27-2949 0 0,-24-24 2083 0 0</inkml:trace>
  <inkml:trace contextRef="#ctx0" brushRef="#br0" timeOffset="1645.974">1810 65 1564 0 0,'6'2'206'0'0,"0"1"-1"0"0,0 0 0 0 0,0 0 1 0 0,0 1-1 0 0,0-1 1 0 0,-1 1-1 0 0,0 0 1 0 0,0 1-1 0 0,0-1 0 0 0,0 1 1 0 0,-1 0-1 0 0,0 1 1 0 0,0-1-1 0 0,0 0 1 0 0,-1 1-1 0 0,1 0 0 0 0,-1 0 1 0 0,-1 0-1 0 0,1 0 1 0 0,-1 1-1 0 0,0-1 1 0 0,-1 1-1 0 0,1-1 1 0 0,-1 1-1 0 0,0 6-205 0 0,-1-12 417 0 0,-3 18 900 0 0,0-14-1352 0 0,3-6 69 0 0,-1 1 0 0 0,1-1 0 0 0,0 1 0 0 0,-1-1 1 0 0,1 1-1 0 0,-1 0 0 0 0,1-1 0 0 0,-1 1 0 0 0,1-1 1 0 0,-1 1-1 0 0,0 0 0 0 0,1-1 0 0 0,-1 1 0 0 0,1 0 1 0 0,-1 0-1 0 0,0 0 0 0 0,1-1 0 0 0,-1 1 1 0 0,1 0-1 0 0,-1 0 0 0 0,0 0 0 0 0,1 0 0 0 0,-1 0 1 0 0,0 0-1 0 0,1 0 0 0 0,-1 0 0 0 0,0 0 0 0 0,1 1 1 0 0,-1-1-1 0 0,1 0 0 0 0,-1 0 0 0 0,0 1 0 0 0,1-1 1 0 0,-1 0-1 0 0,1 0 0 0 0,-1 1 0 0 0,1-1 1 0 0,-1 1-1 0 0,1-1 0 0 0,-1 1 0 0 0,1-1 0 0 0,-1 0 1 0 0,1 1-1 0 0,-1-1 0 0 0,1 1 0 0 0,-1 0-34 0 0,6-16-142 0 0,-1 0-1 0 0,2 0 1 0 0,0 1-1 0 0,1-1 1 0 0,0 1-1 0 0,1 1 1 0 0,1 0-1 0 0,0 0 1 0 0,0 0-1 0 0,2 1 1 0 0,-1 1-1 0 0,2 0 1 0 0,-1 0-1 0 0,1 1 1 0 0,1 1 0 0 0,0 0-1 0 0,4-2 143 0 0,-16 10 2 0 0,1 1 0 0 0,-1-1-1 0 0,0 1 1 0 0,1 0 0 0 0,-1-1 0 0 0,0 1 0 0 0,1 0-1 0 0,-1 0 1 0 0,1 0 0 0 0,-1 0 0 0 0,0 0-1 0 0,1 0 1 0 0,-1 0 0 0 0,0 0 0 0 0,1 1 0 0 0,-1-1-1 0 0,0 0 1 0 0,1 1 0 0 0,-1-1 0 0 0,0 1 0 0 0,1 0-1 0 0,-1-1 1 0 0,0 1 0 0 0,0 0 0 0 0,0 0-1 0 0,0-1 1 0 0,0 1 0 0 0,0 0 0 0 0,0 0 0 0 0,0 0-1 0 0,0 1 1 0 0,0-1 0 0 0,-1 0 0 0 0,1 0-1 0 0,0 0 1 0 0,-1 1 0 0 0,1-1 0 0 0,-1 0 0 0 0,1 0-1 0 0,-1 1 1 0 0,0-1 0 0 0,1 1 0 0 0,-1-1 0 0 0,0 0-1 0 0,0 1 1 0 0,0 0-2 0 0,17 85 381 0 0,-14-68-463 0 0,28 85 14 0 0,24-67-4597 0 0,-53-37 3475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5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625 216 964 0 0,'0'0'854'0'0,"0"0"-112"0"0,0 0-4 0 0,0 0-21 0 0,0 0-34 0 0,0 0-41 0 0,20-4 1783 0 0,-12-8-1743 0 0,-17 31 351 0 0,-9 19-705 0 0,-14 152-630 0 0,31-110-6932 0 0,1-79 5978 0 0</inkml:trace>
  <inkml:trace contextRef="#ctx0" brushRef="#br0" timeOffset="246.066">937 347 1540 0 0,'-19'69'7079'0'0,"29"128"-6380"0"0,-3-134-1923 0 0,-7-38-2967 0 0,0-25 4098 0 0,-3 3-1076 0 0,-11 7 24 0 0</inkml:trace>
  <inkml:trace contextRef="#ctx0" brushRef="#br0" timeOffset="526.1">708 114 1428 0 0,'10'-28'6772'0'0,"-11"6"-4587"0"0,-8 21-2998 0 0,-3-3-5651 0 0,11 2 5172 0 0</inkml:trace>
  <inkml:trace contextRef="#ctx0" brushRef="#br0" timeOffset="791.462">919 86 1428 0 0,'17'0'7855'0'0,"-17"-43"-6408"0"0,-1 34-1514 0 0,1 8-332 0 0,0 1-59 0 0,0 0-264 0 0,0 0-195 0 0,0 0-265 0 0,0 0-212 0 0,15-8-1339 0 0,-7 6 1403 0 0</inkml:trace>
  <inkml:trace contextRef="#ctx0" brushRef="#br0" timeOffset="1055.056">1274 0 1280 0 0,'16'26'643'0'0,"-1"1"0"0"0,-1 0 0 0 0,-2 0 0 0 0,-1 2 0 0 0,-1-1 0 0 0,-1 1 0 0 0,-1 1 1 0 0,-2-1-1 0 0,-1 1 0 0 0,-1 12-643 0 0,-1-25 226 0 0,1 7-71 0 0,-1 0-1 0 0,-2 0 1 0 0,0 0 0 0 0,-1 0 0 0 0,-2 1-1 0 0,0-1 1 0 0,-2-1 0 0 0,0 1 0 0 0,-2 0 0 0 0,-6 17-155 0 0,8-30-233 0 0,-1-1 1 0 0,1 1-1 0 0,-2-1 1 0 0,1 0 0 0 0,-1-1-1 0 0,-1 1 1 0 0,0-1 0 0 0,0 0-1 0 0,-1-1 1 0 0,0 0 0 0 0,0 0-1 0 0,-1-1 1 0 0,0 0 0 0 0,0 0-1 0 0,-1-1 1 0 0,1 0 0 0 0,-2-1-1 0 0,1 0 1 0 0,0-1-1 0 0,-1 0 1 0 0,0-1 0 0 0,0 0-1 0 0,-9 2 233 0 0,-24-1-1292 0 0,14-4 20 0 0</inkml:trace>
  <inkml:trace contextRef="#ctx0" brushRef="#br0" timeOffset="1335.164">127 233 1236 0 0,'-11'9'280'0'0,"0"1"-1"0"0,1 1 1 0 0,0-1-1 0 0,0 2 1 0 0,1-1-1 0 0,1 1 1 0 0,0 1-1 0 0,0-1 1 0 0,1 1-1 0 0,1 1 1 0 0,1-1-1 0 0,0 1 1 0 0,0 0-1 0 0,1 0 1 0 0,1 1-1 0 0,0-1 1 0 0,1 1-1 0 0,1-1 1 0 0,0 1-1 0 0,1 0 1 0 0,1-1-1 0 0,1 11-279 0 0,7 1 44 0 0,1 0 1 0 0,1-1-1 0 0,1 0 0 0 0,2-1 0 0 0,0-1 0 0 0,1 0 0 0 0,1 0 0 0 0,2-2 0 0 0,0 0 0 0 0,1-1 1 0 0,1-1-1 0 0,1-1 0 0 0,0-1 0 0 0,1 0 0 0 0,4 0-44 0 0,2 2-746 0 0,1-2 1 0 0,1-1-1 0 0,1-1 0 0 0,0-2 1 0 0,1 0-1 0 0,0-3 1 0 0,29 7 745 0 0,-11-8-1216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47 888 0 0,'0'0'501'0'0,"0"0"-114"0"0,0 0-81 0 0,0 0-75 0 0,0 0 36 0 0,0 0-74 0 0,0 0-32 0 0,0 0-39 0 0,0 0 3 0 0,0 0 54 0 0,-21 0 491 0 0,14-1-958 0 0,-25-4 1801 0 0,48-11-393 0 0,71-8-998 0 0,-85 24-152 0 0,8 2 142 0 0,-8 3-78 0 0,0 0 0 0 0,0 1-1 0 0,-1-1 1 0 0,0 1 0 0 0,0-1 0 0 0,0 1-1 0 0,-1 0 1 0 0,0-1 0 0 0,0 1 0 0 0,0 0-1 0 0,-1-1 1 0 0,0 1 0 0 0,0-1-1 0 0,0 1 1 0 0,-1-1 0 0 0,0 1 0 0 0,0-1-1 0 0,0 0 1 0 0,0 0 0 0 0,-1 0 0 0 0,0 0-1 0 0,0 0 1 0 0,-1-1 0 0 0,-2 4-34 0 0,6-7 7 0 0,1 2 6 0 0,1 0 0 0 0,1 0 0 0 0,-1 0 0 0 0,0 0 0 0 0,1 0 0 0 0,-1-1 0 0 0,1 1 0 0 0,0-1 1 0 0,0 0-1 0 0,0 0 0 0 0,0 0 0 0 0,0 0 0 0 0,1 0 0 0 0,-1 0 0 0 0,0-1 0 0 0,1 0 0 0 0,-1 0 0 0 0,1 0 0 0 0,0 0 0 0 0,-1 0 0 0 0,1-1 0 0 0,0 0 0 0 0,-1 1 0 0 0,1-1 0 0 0,3-1-13 0 0,20 8 47 0 0,-25-7-28 0 0,0 0 0 0 0,0 0 0 0 0,0 1 0 0 0,-1-1 0 0 0,1 0 0 0 0,0 1 0 0 0,0 0 0 0 0,0-1-1 0 0,0 1 1 0 0,0 0 0 0 0,-1 0 0 0 0,1 0 0 0 0,0 0 0 0 0,-1 0 0 0 0,1 0 0 0 0,-1 1 0 0 0,1-1 0 0 0,-1 1-1 0 0,0-1 1 0 0,1 1 0 0 0,-1-1 0 0 0,0 1 0 0 0,0 0 0 0 0,0-1 0 0 0,0 1 0 0 0,-1 0 0 0 0,1 0 0 0 0,0 0 0 0 0,-1-1-1 0 0,1 1 1 0 0,-1 0 0 0 0,0 0 0 0 0,1 0 0 0 0,-1 0 0 0 0,0 0 0 0 0,0 0 0 0 0,0 0 0 0 0,-1 0 0 0 0,1 0-1 0 0,0 0 1 0 0,-1 0 0 0 0,1 0 0 0 0,-1 0 0 0 0,0-1 0 0 0,1 1 0 0 0,-1 0 0 0 0,0 0 0 0 0,0-1 0 0 0,0 1-1 0 0,-1 0 1 0 0,1-1 0 0 0,0 1 0 0 0,-1-1 0 0 0,1 0 0 0 0,0 1 0 0 0,-1-1 0 0 0,0 0 0 0 0,1 0 0 0 0,-1 0-1 0 0,0 0 1 0 0,1 0 0 0 0,-1 0 0 0 0,0 0 0 0 0,0-1 0 0 0,0 1 0 0 0,-1 0-19 0 0,-169 74 640 0 0,105-53-1418 0 0,64-21 271 0 0,-9 3 268 0 0,4-5-4802 0 0,3-4 3809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6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53 474 1576 0 0,'111'-8'4110'0'0,"52"-29"-3381"0"0,-34-19-277 0 0,-143 27-138 0 0,-106 14 422 0 0,86 16-435 0 0,15-1-187 0 0,1 1-1 0 0,-1 1 1 0 0,0 1-1 0 0,1 0 1 0 0,-1 1 0 0 0,1 1-1 0 0,0 1 1 0 0,0 1-1 0 0,1 0 1 0 0,0 1-1 0 0,0 1 1 0 0,1 1 0 0 0,0 0-1 0 0,1 1-113 0 0,13-9 25 0 0,0 0-1 0 0,0 0 0 0 0,0 0 0 0 0,0 1 1 0 0,0-1-1 0 0,1 0 0 0 0,-1 1 1 0 0,1 0-1 0 0,0-1 0 0 0,-1 1 0 0 0,1 0 1 0 0,1-1-1 0 0,-1 1 0 0 0,0 0 1 0 0,1 0-1 0 0,-1 0 0 0 0,1 0 1 0 0,0 0-1 0 0,0-1 0 0 0,0 1 0 0 0,0 0 1 0 0,1 0-1 0 0,-1 0 0 0 0,1 0 1 0 0,-1 0-1 0 0,1-1 0 0 0,0 1 0 0 0,0 0 1 0 0,1 0-1 0 0,-1-1 0 0 0,0 1 1 0 0,1-1-1 0 0,0 0 0 0 0,-1 1 1 0 0,1-1-1 0 0,0 0 0 0 0,0 0 0 0 0,0 0 1 0 0,1 0-1 0 0,-1 0 0 0 0,1 0-24 0 0,104 68 82 0 0,43-28-1764 0 0,9-32-3642 0 0,-123-13 4070 0 0,29-14-68 0 0</inkml:trace>
  <inkml:trace contextRef="#ctx0" brushRef="#br0" timeOffset="247.92">1124 275 1304 0 0,'-71'61'4603'0'0,"-147"170"-642"0"0,174-203-4285 0 0,40-26 57 0 0,0-1-1 0 0,0 1 0 0 0,1-1 0 0 0,-1 0 0 0 0,0 0 0 0 0,0 0 0 0 0,0-1 0 0 0,0 1 0 0 0,0-1 1 0 0,0 0-1 0 0,0 0 0 0 0,-1 0 0 0 0,1-1 0 0 0,0 0 0 0 0,0 1 0 0 0,1-1 0 0 0,-1-1 1 0 0,0 1-1 0 0,0 0 0 0 0,0-1 0 0 0,1 0 0 0 0,-1 0 0 0 0,1 0 0 0 0,-1 0 0 0 0,1-1 1 0 0,-2-1 267 0 0,-7-7-1220 0 0</inkml:trace>
  <inkml:trace contextRef="#ctx0" brushRef="#br0" timeOffset="497.747">671 375 988 0 0,'15'-1'4228'0'0,"26"29"-3296"0"0,-34-23-638 0 0,14 9-170 0 0,1-1-1 0 0,0-2 1 0 0,1 0-1 0 0,0-1 1 0 0,1-1 0 0 0,0-1-1 0 0,17 2-123 0 0,104 7-4521 0 0,-119-17 3263 0 0</inkml:trace>
  <inkml:trace contextRef="#ctx0" brushRef="#br0" timeOffset="732.553">1354 402 1228 0 0,'3'-33'6838'0'0,"-21"47"-2949"0"0,-10 93-5922 0 0,21-72-2853 0 0,3-32 2384 0 0,4-6 1304 0 0</inkml:trace>
  <inkml:trace contextRef="#ctx0" brushRef="#br0" timeOffset="904.224">1380 84 2340 0 0,'0'-13'1376'0'0,"-3"2"-200"0"0,3 1-159 0 0,-4 2-273 0 0,3 2-116 0 0,-1-3-176 0 0,2 9-172 0 0,-3-9-116 0 0,1 8-152 0 0,1-2-32 0 0,1 3-8 0 0,0 0-224 0 0,0 3-208 0 0,0 1-388 0 0,1 2-429 0 0,-1 0 85 0 0,0-1-248 0 0,2 4 16 0 0</inkml:trace>
  <inkml:trace contextRef="#ctx0" brushRef="#br0" timeOffset="1279.407">1518 474 1088 0 0,'4'-3'6407'0'0,"102"-137"-5023"0"0,-96 130-1371 0 0,0 1 0 0 0,1 0 0 0 0,0 0-1 0 0,1 1 1 0 0,-1 1 0 0 0,2 0-1 0 0,-1 0 1 0 0,1 2 0 0 0,0-1 0 0 0,0 1-1 0 0,0 1 1 0 0,1 1 0 0 0,0 0-1 0 0,-1 0 1 0 0,1 1 0 0 0,0 1-1 0 0,2 1-11 0 0,-11-1 5 0 0,0 1 1 0 0,0 0-1 0 0,0 1 1 0 0,0-1-1 0 0,0 1 1 0 0,0 0 0 0 0,0 0-1 0 0,0 1 1 0 0,0-1-1 0 0,0 1 1 0 0,0 0-1 0 0,-1 1 1 0 0,1-1 0 0 0,-1 1-1 0 0,0-1 1 0 0,0 2-1 0 0,0-1 1 0 0,0 0 0 0 0,0 1-1 0 0,0-1 1 0 0,-1 1-1 0 0,0 0 1 0 0,0 0-1 0 0,0 1 1 0 0,0-1 0 0 0,-1 1-1 0 0,0-1 1 0 0,1 1-1 0 0,-2 0 1 0 0,1-1 0 0 0,0 1-1 0 0,-1 0 1 0 0,0 0-1 0 0,0 0 1 0 0,-1 1-1 0 0,0-1 1 0 0,1 0 0 0 0,-2 0-1 0 0,1 0 1 0 0,0 0-1 0 0,-1 0 1 0 0,0 0 0 0 0,0 0-1 0 0,-1 0 1 0 0,0 0-1 0 0,1 0 1 0 0,-2 1-7 0 0,-2 2-53 0 0,-1-1 0 0 0,1 1 0 0 0,-1-1 0 0 0,-1-1 0 0 0,1 1 0 0 0,-1-1 0 0 0,0 0 0 0 0,-1-1 0 0 0,1 1 0 0 0,-1-2 0 0 0,0 1 0 0 0,0-1 0 0 0,-1 0 0 0 0,1-1 0 0 0,-1 1 0 0 0,0-2 0 0 0,0 1-1 0 0,0-2 1 0 0,0 1 0 0 0,0-1 0 0 0,-5 0 53 0 0,12-2-181 0 0,0 1-1 0 0,0-1 1 0 0,0 0-1 0 0,-1 0 0 0 0,1-1 1 0 0,0 1-1 0 0,0 0 1 0 0,1-1-1 0 0,-1 1 0 0 0,0-1 1 0 0,0 1-1 0 0,1-1 1 0 0,-1 0-1 0 0,1 0 0 0 0,-1 0 1 0 0,1 0-1 0 0,0 0 0 0 0,0 0 1 0 0,0 0-1 0 0,0 0 1 0 0,0 0-1 0 0,0-1 0 0 0,1 1 1 0 0,-1 0-1 0 0,1 0 1 0 0,-1-1-1 0 0,1 1 0 0 0,0-1 1 0 0,0 1-1 0 0,0 0 1 0 0,0-1 181 0 0,0-11-1258 0 0</inkml:trace>
  <inkml:trace contextRef="#ctx0" brushRef="#br0" timeOffset="1514.782">2177 0 1568 0 0,'0'1'124'0'0,"-1"0"0"0"0,1 0-1 0 0,0 0 1 0 0,0 0 0 0 0,0 0-1 0 0,0 0 1 0 0,0 0 0 0 0,0 0 0 0 0,0-1-1 0 0,1 1 1 0 0,-1 0 0 0 0,0 0-1 0 0,0 0 1 0 0,1 0 0 0 0,-1 0-1 0 0,1 0 1 0 0,-1-1 0 0 0,1 1 0 0 0,-1 0-1 0 0,1 0 1 0 0,-1-1 0 0 0,1 1-1 0 0,0 0 1 0 0,-1-1 0 0 0,1 1 0 0 0,0 0-1 0 0,-1-1 1 0 0,1 1 0 0 0,0-1-1 0 0,0 1 1 0 0,0-1 0 0 0,0 0 0 0 0,-1 1-1 0 0,1-1 1 0 0,0 0 0 0 0,0 0-1 0 0,0 1 1 0 0,0-1 0 0 0,0 0-1 0 0,0 0 1 0 0,0 0 0 0 0,0 0 0 0 0,0 0-1 0 0,0 0 1 0 0,-1 0 0 0 0,1-1-1 0 0,0 1 1 0 0,0 0 0 0 0,0 0 0 0 0,0-1-1 0 0,0 1 1 0 0,0-1 0 0 0,-1 1-1 0 0,1-1 1 0 0,0 1 0 0 0,0-1 0 0 0,-1 1-1 0 0,1-1 1 0 0,0 1 0 0 0,-1-1-1 0 0,1 0 1 0 0,0 0 0 0 0,-1 1-1 0 0,1-1 1 0 0,-1 0 0 0 0,1-1-124 0 0,32 369 3082 0 0,-32-355-3463 0 0,0 0 0 0 0,-1 0 0 0 0,0 1-1 0 0,-1-1 1 0 0,0 0 0 0 0,-1 0 0 0 0,0-1 0 0 0,-1 1-1 0 0,-1 0 1 0 0,1-1 0 0 0,-2 1 0 0 0,-3 5 381 0 0,-24-2-5188 0 0,31-16 3807 0 0</inkml:trace>
  <inkml:trace contextRef="#ctx0" brushRef="#br0" timeOffset="1764.232">1964 290 2268 0 0,'5'-6'1196'0'0,"9"-5"-140"0"0,1 1-208 0 0,1 2-31 0 0,3-1-97 0 0,0 3-208 0 0,3 0-240 0 0,4-1-152 0 0,3 1-168 0 0,1 1 8 0 0,2-1-728 0 0,3 3-588 0 0,-3 0 15 0 0,2 2 61 0 0,-4-2-108 0 0</inkml:trace>
  <inkml:trace contextRef="#ctx0" brushRef="#br0" timeOffset="2040.187">2650 323 1108 0 0,'5'1'1288'0'0,"-2"-1"-376"0"0,1 2-356 0 0,-1-1-80 0 0,-2-1-44 0 0,3 3-60 0 0,-1-4-1032 0 0,-3-1-668 0 0,-3 2 32 0 0</inkml:trace>
  <inkml:trace contextRef="#ctx0" brushRef="#br0" timeOffset="2333.821">2524 347 968 0 0,'6'-4'130'0'0,"1"0"1"0"0,0 0-1 0 0,0 1 1 0 0,0 0-1 0 0,0 0 0 0 0,0 1 1 0 0,1 0-1 0 0,-1 0 0 0 0,1 1 1 0 0,-1 0-1 0 0,1 0 0 0 0,0 1 1 0 0,-1 0-1 0 0,1 0 0 0 0,0 1 1 0 0,-1 0-1 0 0,1 0 1 0 0,-1 0-1 0 0,1 1 0 0 0,-1 1 1 0 0,0-1-1 0 0,0 1 0 0 0,0 0 1 0 0,0 1-1 0 0,0 0 0 0 0,-1 0 1 0 0,1 0-1 0 0,-1 1 1 0 0,0 0-1 0 0,-1 0 0 0 0,1 0 1 0 0,-1 1-1 0 0,0 0 0 0 0,0 0 1 0 0,-1 0-1 0 0,0 0 0 0 0,0 1 1 0 0,0 0-1 0 0,-1 0 1 0 0,0 0-1 0 0,0 0 0 0 0,-1 0 1 0 0,0 1-1 0 0,1 5-130 0 0,-4-5-154 0 0,1-1 0 0 0,-2 0 0 0 0,1 1-1 0 0,-1-1 1 0 0,0 0 0 0 0,0 1 0 0 0,-1-1 0 0 0,0 0 0 0 0,0-1 0 0 0,-1 1-1 0 0,0-1 1 0 0,0 1 0 0 0,0-1 0 0 0,-1 0 0 0 0,0-1 0 0 0,0 1 0 0 0,0-1-1 0 0,-1 0 1 0 0,0 0 0 0 0,0-1 0 0 0,0 1 0 0 0,0-1 0 0 0,-1-1 0 0 0,0 1-1 0 0,0-1 1 0 0,-6 2 154 0 0,-20 4-1204 0 0</inkml:trace>
  <inkml:trace contextRef="#ctx0" brushRef="#br0" timeOffset="4378.576">2897 483 1028 0 0,'-3'-15'1328'0'0,"-29"-5"-184"0"0,31 18-1087 0 0,0 1-1 0 0,-1-1 1 0 0,1 0-1 0 0,-1 1 0 0 0,1-1 1 0 0,-1 1-1 0 0,0-1 0 0 0,1 1 1 0 0,-1 0-1 0 0,0-1 0 0 0,0 1 1 0 0,0 0-1 0 0,0 0 1 0 0,0 1-1 0 0,-1-1 0 0 0,1 0 1 0 0,0 1-1 0 0,0-1 0 0 0,0 1 1 0 0,-1 0-1 0 0,1-1 1 0 0,0 1-1 0 0,0 0 0 0 0,0 1 1 0 0,-1-1-1 0 0,1 0 0 0 0,0 1 1 0 0,0-1-1 0 0,-1 1-56 0 0,-18 5 173 0 0,0 1 1 0 0,1 2-1 0 0,0 0 1 0 0,0 1-1 0 0,0 0 0 0 0,2 2 1 0 0,-1 0-1 0 0,-6 8-173 0 0,24-20-37 0 0,96-47-1054 0 0,-96 46 1075 0 0,0-1 0 0 0,0 1-1 0 0,-1 0 1 0 0,1-1-1 0 0,0 1 1 0 0,-1 0-1 0 0,1 0 1 0 0,-1 0-1 0 0,1 0 1 0 0,-1 0-1 0 0,0 0 1 0 0,1 1 0 0 0,-1-1-1 0 0,0 1 1 0 0,0-1-1 0 0,0 1 1 0 0,1-1-1 0 0,-1 1 1 0 0,0 0-1 0 0,0 0 1 0 0,0 0-1 0 0,0 0 1 0 0,1 0-1 0 0,-1 0 1 0 0,0 1 0 0 0,0-1-1 0 0,0 1 1 0 0,1-1-1 0 0,-1 1 1 0 0,0 0 16 0 0,1-1-3 0 0,-38 5 182 0 0,0 1-1 0 0,0 3 0 0 0,1 1 1 0 0,0 1-1 0 0,1 2 1 0 0,-16 10-179 0 0,53-23 13 0 0,1 1 0 0 0,-1-1 0 0 0,1 0 0 0 0,-1 1 0 0 0,1-1 0 0 0,-1 0 0 0 0,0 1 0 0 0,1-1 0 0 0,-1 1 0 0 0,1-1 0 0 0,-1 1 0 0 0,0-1 0 0 0,0 1 0 0 0,1-1 0 0 0,-1 1 0 0 0,0-1 0 0 0,0 1 0 0 0,1 0 0 0 0,-1-1 0 0 0,0 1 0 0 0,0-1 0 0 0,0 1 0 0 0,0 0 0 0 0,0-1 0 0 0,0 1 0 0 0,0-1 0 0 0,0 1 0 0 0,0 0 0 0 0,0-1 0 0 0,0 1 0 0 0,-1-1 0 0 0,1 1 0 0 0,0-1 0 0 0,0 1 0 0 0,0 0 0 0 0,-1-1 0 0 0,1 1 0 0 0,0-1 0 0 0,-1 1 0 0 0,1-1 0 0 0,0 1 0 0 0,-1-1 0 0 0,1 0 0 0 0,-1 1 0 0 0,1-1 0 0 0,-1 1 1 0 0,1-1-1 0 0,-1 0 0 0 0,1 1 0 0 0,-1-1 0 0 0,1 0 0 0 0,-1 0 0 0 0,0 1-13 0 0,60 4 172 0 0,141-32 22 0 0,-168 24-184 0 0,-46 11 5 0 0,-54 16 135 0 0,62-22-99 0 0,-101 32 274 0 0,222-77-590 0 0,-20-8 417 0 0,-145 35 380 0 0,-15 46-293 0 0,50 20-5203 0 0,15-43 3722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4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0 127 896 0 0,'11'3'105'0'0,"-2"1"-1"0"0,1 1 1 0 0,0 0 0 0 0,-1 0-1 0 0,0 1 1 0 0,0 0 0 0 0,0 0-1 0 0,-1 1 1 0 0,0 0 0 0 0,0 0-1 0 0,-1 1 1 0 0,0 0 0 0 0,0 1-1 0 0,-1 0 1 0 0,0 0-1 0 0,-1 0 1 0 0,0 0 0 0 0,0 1-1 0 0,-1 0 1 0 0,0 0 0 0 0,-1 0-1 0 0,0 0 1 0 0,0 1 0 0 0,0 5-105 0 0,-2-13 68 0 0,0-1 0 0 0,0 0 1 0 0,0 0-1 0 0,-1 1 0 0 0,1-1 1 0 0,0 0-1 0 0,-1 1 0 0 0,1-1 1 0 0,-1 1-1 0 0,0-1 0 0 0,0 0 1 0 0,0 1-1 0 0,0-1 0 0 0,-1 1 1 0 0,1-1-1 0 0,0 1 0 0 0,-1-1 0 0 0,0 0 1 0 0,1 1-1 0 0,-1-1 0 0 0,0 0 1 0 0,0 0-1 0 0,-1 0 0 0 0,1 0 1 0 0,0 0-1 0 0,-1 0 0 0 0,1 0 1 0 0,-1 0-1 0 0,0 0 0 0 0,1 0 1 0 0,-1-1-1 0 0,0 1 0 0 0,0-1 1 0 0,0 1-1 0 0,0-1 0 0 0,0 0 1 0 0,-1 0-1 0 0,1 0 0 0 0,0 0 1 0 0,0 0-1 0 0,-1-1 0 0 0,1 1 1 0 0,0-1-1 0 0,-2 1-68 0 0,1-4 34 0 0,-1 1 1 0 0,1-1 0 0 0,-1 0-1 0 0,1-1 1 0 0,0 1-1 0 0,0 0 1 0 0,1-1-1 0 0,-1 1 1 0 0,1-1 0 0 0,0 0-1 0 0,-1 0 1 0 0,2 0-1 0 0,-1 0 1 0 0,0 0-1 0 0,1-1 1 0 0,0 1 0 0 0,0 0-1 0 0,0-1 1 0 0,1 1-1 0 0,-1-1 1 0 0,1 1-1 0 0,0-1 1 0 0,0 1 0 0 0,1 0-1 0 0,-1-1 1 0 0,1 1-1 0 0,1-2-34 0 0,-2-3-4 0 0,0-4 11 0 0,0 1 1 0 0,2-1-1 0 0,-1 1 1 0 0,2-1-1 0 0,0 1 1 0 0,0 0 0 0 0,1 0-1 0 0,1 0 1 0 0,0 0-1 0 0,0 1 1 0 0,1-1-1 0 0,0 2 1 0 0,1-1-1 0 0,1 1 1 0 0,0 0-1 0 0,0 0 1 0 0,0 1 0 0 0,2 0-1 0 0,-1 0 1 0 0,1 1-1 0 0,0 1 1 0 0,0 0-1 0 0,1 0 1 0 0,0 1-1 0 0,1 0 1 0 0,-1 1-1 0 0,1 0 1 0 0,0 1 0 0 0,0 0-1 0 0,0 1 1 0 0,4 0-8 0 0,-7 6-4 0 0,0 1 0 0 0,0 0 0 0 0,-1 1 0 0 0,1 0 0 0 0,-1 0 0 0 0,0 1 0 0 0,-1 0 0 0 0,0 1 0 0 0,0-1 0 0 0,0 1 0 0 0,0 1 0 0 0,-1-1 0 0 0,-1 1 0 0 0,1 0 0 0 0,-1 0 0 0 0,-1 1 0 0 0,1-1 0 0 0,-1 1 0 0 0,-1 0 0 0 0,0 0 0 0 0,0 1 0 0 0,-1-1 0 0 0,0 1 0 0 0,0 5 4 0 0,21 134-465 0 0,-2-122-4072 0 0,-17-27 3186 0 0</inkml:trace>
  <inkml:trace contextRef="#ctx0" brushRef="#br0" timeOffset="764.517">823 163 916 0 0,'-11'7'130'0'0,"0"1"0"0"0,0 0 0 0 0,1 1 0 0 0,1 0 0 0 0,-1 0 0 0 0,1 1 0 0 0,1 0 0 0 0,0 1 0 0 0,0 0 0 0 0,1 0 0 0 0,1 1-1 0 0,0 0 1 0 0,0 0 0 0 0,1 0 0 0 0,1 0 0 0 0,0 1 0 0 0,1 0 0 0 0,0 0 0 0 0,1 0 0 0 0,0 0 0 0 0,1 2-130 0 0,2-11 26 0 0,1 0 0 0 0,-1 0 0 0 0,1-1 0 0 0,0 1 0 0 0,0-1 1 0 0,0 1-1 0 0,1-1 0 0 0,-1 0 0 0 0,1 0 0 0 0,0 0 0 0 0,0 0 0 0 0,0-1 0 0 0,0 1 0 0 0,0-1 0 0 0,0 1 1 0 0,1-1-1 0 0,-1 0 0 0 0,1-1 0 0 0,0 1 0 0 0,-1 0 0 0 0,1-1 0 0 0,0 0 0 0 0,0 0 0 0 0,0 0 0 0 0,0-1 1 0 0,0 1-1 0 0,0-1 0 0 0,0 0 0 0 0,0 0 0 0 0,0 0 0 0 0,0-1 0 0 0,0 1 0 0 0,0-1 0 0 0,0 0 0 0 0,0 0 1 0 0,0 0-1 0 0,-1-1 0 0 0,1 1 0 0 0,0-1 0 0 0,-1 0 0 0 0,1 0 0 0 0,-1-1 0 0 0,0 1 0 0 0,1 0 0 0 0,-1-1 0 0 0,0 0 1 0 0,-1 0-1 0 0,1 0 0 0 0,0 0 0 0 0,-1 0 0 0 0,0-1 0 0 0,0 1 0 0 0,0-1 0 0 0,0 1 0 0 0,0-1 0 0 0,0-1-26 0 0,-49-119-318 0 0,46 119 315 0 0,-1 0 1 0 0,1-1-1 0 0,0 1 1 0 0,0 0-1 0 0,0 0 1 0 0,1-1-1 0 0,0 1 1 0 0,0 0-1 0 0,0-1 1 0 0,1 1-1 0 0,0 0 1 0 0,0-1-1 0 0,0 1 1 0 0,1 0-1 0 0,-1 0 1 0 0,1 0-1 0 0,0 0 1 0 0,1 0-1 0 0,-1 0 1 0 0,1 1-1 0 0,0-1 1 0 0,0 1-1 0 0,1 0 1 0 0,-1 0-1 0 0,1 0 1 0 0,0 0-1 0 0,0 1 1 0 0,0-1-1 0 0,0 1 1 0 0,1 0-1 0 0,-1 0 1 0 0,1 1-1 0 0,0-1 1 0 0,0 1-1 0 0,0 0 3 0 0,-1 2-2 0 0,-1 1-1 0 0,0-1 0 0 0,0 1 0 0 0,0 0 0 0 0,1 0 0 0 0,-1 0 0 0 0,0 0 1 0 0,0 1-1 0 0,-1-1 0 0 0,1 1 0 0 0,0-1 0 0 0,0 1 0 0 0,-1 0 0 0 0,1 0 0 0 0,-1 1 1 0 0,1-1-1 0 0,-1 0 0 0 0,0 1 0 0 0,0-1 0 0 0,0 1 0 0 0,0 0 0 0 0,-1 0 1 0 0,1 0-1 0 0,-1 0 0 0 0,0 0 0 0 0,0 0 0 0 0,0 0 0 0 0,0 0 0 0 0,0 0 0 0 0,0 0 1 0 0,-1 1-1 0 0,0-1 0 0 0,0 0 0 0 0,0 0 0 0 0,0 1 0 0 0,0-1 0 0 0,0 0 1 0 0,-1 0-1 0 0,0 1 0 0 0,0-1 3 0 0,10 42-68 0 0,2-3 145 0 0,-11-36-70 0 0,0-1 0 0 0,0 0 0 0 0,1 1 0 0 0,-1-1 0 0 0,1 0 0 0 0,1 0 0 0 0,-1 0 0 0 0,1 1 0 0 0,0-2 0 0 0,0 1 0 0 0,0 0 0 0 0,0 0 0 0 0,1-1 0 0 0,0 1 0 0 0,0-1 0 0 0,0 0 0 0 0,1 0 0 0 0,-1 0 0 0 0,1 0 0 0 0,0 0 0 0 0,0-1 0 0 0,0 0 0 0 0,1 0 0 0 0,-1 0 0 0 0,1 0 0 0 0,0-1 0 0 0,0 0 0 0 0,0 0 0 0 0,0 0 0 0 0,0 0 0 0 0,0-1-7 0 0,1-4-4 0 0,0 1-1 0 0,0-2 0 0 0,0 1 1 0 0,-1 0-1 0 0,1-1 0 0 0,-1 0 1 0 0,0-1-1 0 0,0 1 0 0 0,0-1 1 0 0,0 0-1 0 0,-1 0 0 0 0,0 0 1 0 0,0 0-1 0 0,-1-1 0 0 0,1 0 1 0 0,-1 0-1 0 0,0 0 0 0 0,1-5 5 0 0,33-109 609 0 0,-37 119-560 0 0,0 1-7 0 0,-1-5 31 0 0,-5 7 49 0 0,4 4-117 0 0,1-1-1 0 0,0 1 0 0 0,0 0 0 0 0,1-1 1 0 0,-1 1-1 0 0,1 0 0 0 0,1 0 1 0 0,-1 0-1 0 0,1-1 0 0 0,0 1 1 0 0,0 0-1 0 0,1-1 0 0 0,-1 1 1 0 0,1-1-1 0 0,1 1 0 0 0,-1-1 1 0 0,1 0-1 0 0,-1 0 0 0 0,2 0 1 0 0,-1 0-1 0 0,0-1 0 0 0,1 1 1 0 0,0-1-1 0 0,0 0 0 0 0,0 0 1 0 0,1 0-1 0 0,-1-1 0 0 0,1 0 1 0 0,0 1-1 0 0,0-2 0 0 0,0 1 1 0 0,0 0-1 0 0,1-1 0 0 0,-1 0 1 0 0,1 0-1 0 0,-1-1 0 0 0,1 0 1 0 0,-1 0-1 0 0,1 0 0 0 0,0 0 1 0 0,0-1-1 0 0,-1 0 0 0 0,6-1-4 0 0,0 2 1 0 0,0-1 0 0 0,0 0 0 0 0,0 0 0 0 0,0-2 0 0 0,0 1 0 0 0,0-1-1 0 0,0-1 1 0 0,0 0 0 0 0,-1-1 0 0 0,0 0 0 0 0,1 0 0 0 0,-1-1 0 0 0,-1 0 0 0 0,1-1 0 0 0,-1 0 0 0 0,0-1-1 0 0,0 0 1 0 0,-1 0 0 0 0,0-1 0 0 0,1 0-1 0 0,-7 5-4 0 0,-1 1-1 0 0,1-1 1 0 0,0 1-1 0 0,0-1 1 0 0,-1 0-1 0 0,0 0 1 0 0,0 0-1 0 0,1 0 1 0 0,-1 0-1 0 0,-1 0 1 0 0,1 0-1 0 0,0 0 1 0 0,-1 0-1 0 0,0 0 1 0 0,0 0-1 0 0,0-1 1 0 0,0 1-1 0 0,0 0 1 0 0,-1 0-1 0 0,1 0 1 0 0,-1 0-1 0 0,0 0 1 0 0,0 0-1 0 0,0 0 1 0 0,0 0-1 0 0,0 0 1 0 0,-1 0-1 0 0,1 0 1 0 0,-1 1-1 0 0,0-1 1 0 0,0 1-1 0 0,0-1 1 0 0,0 1-1 0 0,0 0 1 0 0,-1-1-1 0 0,1 1 1 0 0,-1 1-1 0 0,1-1 1 0 0,-1 0-1 0 0,-1 0 5 0 0,-117-55-150 0 0,-32 30-2829 0 0,136 22 1761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4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1612 0 0,'5'63'1990'0'0,"1"28"-1709"0"0,3-1-1 0 0,5 0 1 0 0,4 0-1 0 0,7 11-280 0 0,-11-40-122 0 0,-2 37-1886 0 0,-11-89 770 0 0</inkml:trace>
  <inkml:trace contextRef="#ctx0" brushRef="#br0" timeOffset="247.645">254 56 1404 0 0,'7'-12'1429'0'0,"-5"24"1923"0"0,-2-4-3500 0 0,-1 34 309 0 0,3 0 0 0 0,1 0 0 0 0,2-1 0 0 0,2 1 0 0 0,2-1 0 0 0,2-1 1 0 0,1 0-1 0 0,5 6-161 0 0,33 132-3877 0 0,-45-146 2564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4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567 123 1240 0 0,'0'0'312'0'0,"0"0"-32"0"0,13-2 217 0 0,6-45 764 0 0,-7 429-173 0 0,12-44-119 0 0,-19-313-3620 0 0,-2-26 1375 0 0</inkml:trace>
  <inkml:trace contextRef="#ctx0" brushRef="#br0" timeOffset="402.239">0 173 1036 0 0,'131'-22'3011'0'0,"651"-112"-1964"0"0,-635 117-3523 0 0,-136 17 1790 0 0</inkml:trace>
  <inkml:trace contextRef="#ctx0" brushRef="#br0" timeOffset="777.008">1061 509 1132 0 0,'-7'39'645'0'0,"1"-18"-451"0"0,1-1-1 0 0,1 1 0 0 0,1 1 1 0 0,0-1-1 0 0,2 0 0 0 0,1 1 1 0 0,0-1-1 0 0,1 1 1 0 0,2-1-1 0 0,0 0 0 0 0,1 0 1 0 0,1 0-1 0 0,1-1 0 0 0,1 1 1 0 0,5 7-194 0 0,39 7-2061 0 0,-50-35 768 0 0</inkml:trace>
  <inkml:trace contextRef="#ctx0" brushRef="#br0" timeOffset="1069.488">1016 426 1528 0 0,'-4'-7'1121'0'0,"-16"-35"3432"0"0,14 14-4941 0 0,4 26-2757 0 0,2 2 2380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61 944 0 0,'22'67'2420'0'0,"-8"-2"-1939"0"0,-13-52-341 0 0,0 0-1 0 0,1 1 0 0 0,1-1 1 0 0,0 0-1 0 0,0 0 1 0 0,2-1-1 0 0,-1 1 1 0 0,2-1-1 0 0,0 0 0 0 0,0 0 1 0 0,1-1-1 0 0,0 0 1 0 0,1 0-1 0 0,0 0 0 0 0,1-1 1 0 0,0-1-1 0 0,5 5-139 0 0,-10-12 36 0 0,0-1 1 0 0,0 1-1 0 0,1 0 0 0 0,-1-1 0 0 0,0 0 0 0 0,1 0 1 0 0,-1 0-1 0 0,0-1 0 0 0,1 1 0 0 0,-1-1 1 0 0,1 0-1 0 0,-1 0 0 0 0,0-1 0 0 0,1 1 0 0 0,-1-1 1 0 0,1 0-1 0 0,-1 0 0 0 0,0-1 0 0 0,0 1 0 0 0,0-1 1 0 0,0 0-1 0 0,0 0 0 0 0,0 0 0 0 0,0-1 0 0 0,0 1 1 0 0,-1-1-1 0 0,0 0 0 0 0,1 0 0 0 0,-1 0 0 0 0,0 0 1 0 0,0-1-1 0 0,1-1-36 0 0,4-4 15 0 0,0 0 1 0 0,-1-1-1 0 0,0 0 1 0 0,-1 0-1 0 0,1-1 1 0 0,-2 1-1 0 0,0-1 1 0 0,0-1-1 0 0,-1 1 1 0 0,0 0-1 0 0,1-10-15 0 0,-1-29-73 0 0,-4 49 20 0 0,0 1 47 0 0,0 0 3 0 0,-8-1-5 0 0,-5 20-302 0 0,14-15 318 0 0,-1 0-1 0 0,1 1 1 0 0,0-1 0 0 0,0 0 0 0 0,0 0 0 0 0,0 1 0 0 0,1-1 0 0 0,0 0 0 0 0,0-1 0 0 0,0 1 0 0 0,0 0 0 0 0,1 0-1 0 0,-1-1 1 0 0,1 0 0 0 0,0 1 0 0 0,0-1 0 0 0,0 0 0 0 0,0 0 0 0 0,1-1 0 0 0,-1 1 0 0 0,1-1 0 0 0,0 0-1 0 0,-1 1 1 0 0,1-2 0 0 0,3 2-8 0 0,2 0 7 0 0,1 0 1 0 0,0-1-1 0 0,-1 0 0 0 0,1-1 0 0 0,0 0 0 0 0,0-1 0 0 0,0 0 0 0 0,0 0 1 0 0,0-1-1 0 0,0 0 0 0 0,0-1 0 0 0,0 0 0 0 0,-1 0 0 0 0,1-1 0 0 0,7-4-7 0 0,-12 5 9 0 0,3 0-4 0 0,1 0 0 0 0,0-1 0 0 0,-1 0 0 0 0,1 0 0 0 0,-1-1 0 0 0,0 0 0 0 0,0 0 0 0 0,0-1 0 0 0,-1 0 0 0 0,0-1 0 0 0,0 0 0 0 0,0 0 0 0 0,-1 0 1 0 0,1-1-1 0 0,-2 0 0 0 0,1 0 0 0 0,-1 0 0 0 0,0-1 0 0 0,0 1 0 0 0,-1-1 0 0 0,0-1 0 0 0,-1 1 0 0 0,1 0 0 0 0,-2-1 0 0 0,1 0 0 0 0,-1-3-5 0 0,-4 5-2 0 0,-1-1-1 0 0,0 1 1 0 0,-1 1 0 0 0,1-1 0 0 0,-2 0 0 0 0,1 1 0 0 0,0 0 0 0 0,-1 0 0 0 0,-1 0-1 0 0,1 1 1 0 0,-1 0 0 0 0,1 0 0 0 0,-1 0 0 0 0,-1 1 0 0 0,1-1 0 0 0,-1 1 0 0 0,1 1 0 0 0,-1 0-1 0 0,0 0 1 0 0,-1 0 0 0 0,1 1 0 0 0,0-1 0 0 0,-1 2 0 0 0,1-1 0 0 0,-1 1 0 0 0,0 1-1 0 0,1-1 1 0 0,-8 1 2 0 0,11 0-39 0 0,3 0 16 0 0,-1-1-1 0 0,1 1 1 0 0,-1-1 0 0 0,1 1-1 0 0,-1-1 1 0 0,0 1-1 0 0,1 0 1 0 0,-1 0 0 0 0,1 0-1 0 0,-1 0 1 0 0,0 0-1 0 0,1 0 1 0 0,-1 0 0 0 0,0 1-1 0 0,1-1 1 0 0,-1 1-1 0 0,1-1 1 0 0,-1 1 0 0 0,1-1-1 0 0,-1 1 1 0 0,1 0-1 0 0,-1 0 1 0 0,1 0 0 0 0,0 0-1 0 0,-1 0 1 0 0,1 0-1 0 0,0 0 1 0 0,0 0 0 0 0,0 0-1 0 0,0 0 1 0 0,0 1-1 0 0,0-1 1 0 0,0 1-1 0 0,0-1 1 0 0,1 0 0 0 0,-1 1-1 0 0,0-1 1 0 0,1 1-1 0 0,-1 0 1 0 0,1-1 0 0 0,0 1-1 0 0,-1 0 24 0 0,93 45-1497 0 0,-33-31 1056 0 0,-29-8 334 0 0</inkml:trace>
  <inkml:trace contextRef="#ctx0" brushRef="#br0" timeOffset="279.216">914 166 3592 0 0,'9'0'98'0'0,"1"0"1"0"0,-1-1-1 0 0,1 0 0 0 0,-1-1 0 0 0,0 0 0 0 0,0-1 0 0 0,1 1 1 0 0,-2-2-1 0 0,1 1 0 0 0,0-1 0 0 0,-1-1 0 0 0,0 0 0 0 0,0 0 1 0 0,0 0-1 0 0,0-1 0 0 0,-1 0 0 0 0,0-1 0 0 0,0 1 0 0 0,-1-1 1 0 0,0-1-1 0 0,0 1 0 0 0,-1-1 0 0 0,0 0 0 0 0,0 0 0 0 0,-1-1 1 0 0,3-5-99 0 0,-7 12 18 0 0,-15-14-13 0 0,4 14-7 0 0,1 1 0 0 0,0 0 0 0 0,-1 1 1 0 0,1 0-1 0 0,0 1 0 0 0,0 0 0 0 0,-1 0 0 0 0,1 1 0 0 0,0 1 1 0 0,0 0-1 0 0,0 0 0 0 0,1 1 0 0 0,-1 0 0 0 0,1 0 1 0 0,-3 3 1 0 0,3-4 9 0 0,0 1 0 0 0,0-1 0 0 0,0 2 0 0 0,1-1 0 0 0,0 1 1 0 0,0 0-1 0 0,0 1 0 0 0,1 0 0 0 0,-1 0 0 0 0,1 1 0 0 0,1 0 1 0 0,-1 0-1 0 0,1 0 0 0 0,1 1 0 0 0,-1 0 0 0 0,1 0 1 0 0,1 0-1 0 0,-1 1 0 0 0,1 0 0 0 0,1 0 0 0 0,0 0 0 0 0,0 0 1 0 0,1 0-1 0 0,0 1 0 0 0,0 0-9 0 0,4-3-16 0 0,0 1 1 0 0,1-1-1 0 0,0-1 0 0 0,0 1 1 0 0,0 0-1 0 0,1-1 0 0 0,0 0 1 0 0,0 0-1 0 0,1 0 0 0 0,0 0 1 0 0,0-1-1 0 0,0 1 0 0 0,0-1 1 0 0,1-1-1 0 0,0 1 0 0 0,0-1 1 0 0,0 0-1 0 0,1 0 0 0 0,-1-1 1 0 0,1 0-1 0 0,0 0 1 0 0,0 0-1 0 0,4 0 16 0 0,145 20-3788 0 0,-132-23 2402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5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1304 0 0,'-20'1'202'0'0,"1"1"0"0"0,0 0 0 0 0,1 1 0 0 0,-1 1 0 0 0,0 1 1 0 0,1 1-1 0 0,0 0 0 0 0,1 2 0 0 0,-1 0 0 0 0,1 0 0 0 0,1 2 0 0 0,-9 6-202 0 0,22-15 57 0 0,1 1-1 0 0,-1 0 1 0 0,0-1 0 0 0,0 1-1 0 0,1 1 1 0 0,-1-1 0 0 0,1 0-1 0 0,0 1 1 0 0,0-1 0 0 0,0 1-1 0 0,0 0 1 0 0,0 0 0 0 0,0-1-1 0 0,1 1 1 0 0,-1 0 0 0 0,1 0-1 0 0,0 1 1 0 0,0-1 0 0 0,0 0-1 0 0,0 0 1 0 0,1 1 0 0 0,-1-1-1 0 0,1 0 1 0 0,0 1 0 0 0,0-1-1 0 0,0 0 1 0 0,0 1 0 0 0,1-1-1 0 0,-1 0-56 0 0,9 7 95 0 0,1 0 0 0 0,-1-1 0 0 0,1 0 0 0 0,1-1 0 0 0,0 0 0 0 0,0 0 0 0 0,0-2 0 0 0,1 1 0 0 0,0-1 0 0 0,0-1 0 0 0,1 0 0 0 0,12 3-95 0 0,40 20 264 0 0,-52-22-187 0 0,-6-4-60 0 0,0 0 1 0 0,0 1 0 0 0,-1 0 0 0 0,1 0 0 0 0,-1 1 0 0 0,0-1-1 0 0,0 2 1 0 0,0-1 0 0 0,0 0 0 0 0,-1 1 0 0 0,0 0-1 0 0,0 0 1 0 0,0 1 0 0 0,0-1 0 0 0,-1 1 0 0 0,0 0-1 0 0,0 1 1 0 0,-1-1 0 0 0,0 0 0 0 0,0 1 0 0 0,2 6-18 0 0,-10-5-41 0 0,0 0 0 0 0,0 0 0 0 0,-1 0-1 0 0,0-1 1 0 0,-1 0 0 0 0,0 0 0 0 0,0 0 0 0 0,0-1 0 0 0,-1 0 0 0 0,0-1 0 0 0,0 0 0 0 0,0 0 0 0 0,-1-1 0 0 0,1 0 0 0 0,-1 0 0 0 0,0-1 0 0 0,0 0 0 0 0,-1 0 0 0 0,1-1 0 0 0,-1-1 0 0 0,1 1 0 0 0,-1-2 0 0 0,1 1 0 0 0,-1-1 0 0 0,-5-1 41 0 0,-75-34-3509 0 0,67 14 2173 0 0</inkml:trace>
  <inkml:trace contextRef="#ctx0" brushRef="#br0" timeOffset="263.773">474 39 1100 0 0,'-35'23'533'0'0,"1"0"0"0"0,1 3-1 0 0,1 0 1 0 0,1 2 0 0 0,2 2-1 0 0,1 0 1 0 0,1 2 0 0 0,1 1 0 0 0,-16 30-533 0 0,-64 119 532 0 0,59-54-4268 0 0,44-119 2205 0 0</inkml:trace>
  <inkml:trace contextRef="#ctx0" brushRef="#br0" timeOffset="1411.391">998 125 1120 0 0,'-13'0'143'0'0,"0"2"0"0"0,1-1 0 0 0,-1 2 0 0 0,1 0 0 0 0,-1 0 0 0 0,1 1 0 0 0,0 0 0 0 0,0 1 0 0 0,1 1 0 0 0,0 0 0 0 0,0 0 0 0 0,0 1 0 0 0,1 0 0 0 0,0 1 0 0 0,0 1 0 0 0,0-1 0 0 0,2 1 0 0 0,-1 1 0 0 0,1 0 0 0 0,0 0 0 0 0,1 0-1 0 0,0 1 1 0 0,1 0 0 0 0,0 0 0 0 0,1 1 0 0 0,0 0 0 0 0,1 0 0 0 0,0 0 0 0 0,1 0 0 0 0,0 1 0 0 0,1-1 0 0 0,-1 12-143 0 0,43 1 388 0 0,-28-24-386 0 0,0-1 0 0 0,0 0 0 0 0,0-1 0 0 0,0 0 0 0 0,0-1 1 0 0,0 0-1 0 0,0-1 0 0 0,-1 0 0 0 0,1-1 0 0 0,-1 0 0 0 0,0-1 1 0 0,0 0-1 0 0,-1-1 0 0 0,1 0 0 0 0,-1 0 0 0 0,-1-1 0 0 0,2-2-2 0 0,-6 6-2 0 0,19-12-20 0 0,-1-1-1 0 0,0-1 1 0 0,-2-1 0 0 0,0-1-1 0 0,-1-1 1 0 0,-1-1-1 0 0,-1-1 1 0 0,5-8 22 0 0,15 56-604 0 0,-29-10 588 0 0,-1 0 0 0 0,0 1 0 0 0,-1 1 0 0 0,-2-1 0 0 0,1 1 0 0 0,-2 0 0 0 0,0 0 0 0 0,-2 1 0 0 0,0 0 16 0 0,57-123 857 0 0,-57 98-831 0 0,0 0-75 0 0,0 1 0 0 0,0 0 1 0 0,1-1-1 0 0,0 1 0 0 0,0 0 1 0 0,0 0-1 0 0,0 0 0 0 0,1 1 1 0 0,-1-1-1 0 0,1 1 0 0 0,0 0 1 0 0,1 0-1 0 0,-1 0 0 0 0,1 1 0 0 0,0-1 1 0 0,0 1-1 0 0,0 0 0 0 0,4-1 49 0 0,-8 3-170 0 0,16 4 38 0 0,-10 0 140 0 0,1 2 0 0 0,-1-1 1 0 0,0 1-1 0 0,0 0 0 0 0,0 1 0 0 0,0 0 1 0 0,-1 0-1 0 0,0 0 0 0 0,-1 0 0 0 0,1 1 1 0 0,-1 0-1 0 0,0 1 0 0 0,-1-1 0 0 0,0 1 1 0 0,0-1-1 0 0,-1 1 0 0 0,0 1 0 0 0,0-1 1 0 0,0 0-1 0 0,-1 1 0 0 0,-1-1 0 0 0,0 1 1 0 0,0-1-1 0 0,0 3-8 0 0,-2-35 1040 0 0,70-122-1441 0 0,-31 162 65 0 0,8 50 151 0 0,-45-61 186 0 0,1 0 0 0 0,0 1 1 0 0,0-1-1 0 0,1 0 0 0 0,0 0 0 0 0,0-1 0 0 0,0 1 0 0 0,0 0 0 0 0,1-1 0 0 0,-1 0 1 0 0,1 0-1 0 0,0 0 0 0 0,0 0 0 0 0,1-1 0 0 0,-1 1 0 0 0,1-1 0 0 0,0 0 0 0 0,0-1 1 0 0,0 1-1 0 0,0-1 0 0 0,0 0 0 0 0,0 0 0 0 0,1-1 0 0 0,-1 1 0 0 0,1-1 0 0 0,-1 0 1 0 0,1-1-1 0 0,-1 1 0 0 0,1-1 0 0 0,0 0 0 0 0,3-1-1 0 0,7-2 34 0 0,-1-1-1 0 0,1-1 1 0 0,-1 0-1 0 0,-1 0 1 0 0,1-2-1 0 0,-1 0 1 0 0,0-1-1 0 0,0 0 1 0 0,-1-1-1 0 0,0 0 1 0 0,-1-1-1 0 0,0 0 1 0 0,0-1 0 0 0,-1-1-1 0 0,-1 0 1 0 0,0 0-1 0 0,-1-1 1 0 0,0 0-1 0 0,-1-1 1 0 0,0 0-1 0 0,2-6-33 0 0,-10 18 13 0 0,0 0 0 0 0,1 1 0 0 0,-1-1-1 0 0,0 1 1 0 0,0-1 0 0 0,-1 1 0 0 0,1-1 0 0 0,0 0-1 0 0,0 1 1 0 0,-1-1 0 0 0,1 1 0 0 0,-1-1 0 0 0,0 1-1 0 0,1-1 1 0 0,-1 1 0 0 0,0 0 0 0 0,0-1 0 0 0,1 1-1 0 0,-1 0 1 0 0,0 0 0 0 0,-1-1 0 0 0,1 1 0 0 0,0 0-1 0 0,0 0 1 0 0,0 0 0 0 0,-1 0 0 0 0,1 1 0 0 0,0-1-1 0 0,-1 0 1 0 0,1 0 0 0 0,-1 1 0 0 0,1-1 0 0 0,-1 1-1 0 0,1-1 1 0 0,-1 1 0 0 0,1 0 0 0 0,-1 0 0 0 0,1 0-1 0 0,-1-1 1 0 0,1 1 0 0 0,-1 1 0 0 0,0-1 0 0 0,1 0-1 0 0,-1 0 1 0 0,1 1 0 0 0,-1-1 0 0 0,1 0 0 0 0,-1 1-1 0 0,1 0 1 0 0,-1-1 0 0 0,1 1-13 0 0,-79 18 412 0 0,71-17-382 0 0,0 0-1 0 0,0 1 1 0 0,0 0 0 0 0,1 0-1 0 0,-1 1 1 0 0,1 0 0 0 0,0 0-1 0 0,0 1 1 0 0,1 0 0 0 0,-1 0-1 0 0,1 1 1 0 0,0 0 0 0 0,1 0-1 0 0,-1 1 1 0 0,1 0 0 0 0,1 0-1 0 0,-1 1 1 0 0,1-1 0 0 0,0 1-1 0 0,1 0 1 0 0,0 0 0 0 0,0 1-1 0 0,1-1 1 0 0,0 1 0 0 0,1 0-1 0 0,-1 1-29 0 0,7-2-114 0 0,0-1-1 0 0,0 0 0 0 0,1 0 0 0 0,0 0 0 0 0,0 0 0 0 0,0-1 1 0 0,1 0-1 0 0,0 0 0 0 0,1 0 0 0 0,-1-1 0 0 0,1 0 0 0 0,0 0 0 0 0,0-1 1 0 0,1 1-1 0 0,-1-2 0 0 0,1 1 0 0 0,0-1 0 0 0,0 0 0 0 0,0-1 1 0 0,0 0-1 0 0,0 0 0 0 0,1-1 0 0 0,-1 0 0 0 0,0 0 0 0 0,4-1 115 0 0,68 7-2520 0 0,-40-6 1150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5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0 558 1496 0 0,'18'-41'3348'0'0,"-8"25"-2936"0"0,173-349 825 0 0,-119 230-1801 0 0,-64 134 491 0 0,0 1 15 0 0,2 4 23 0 0,26 83-77 0 0,154 137 1438 0 0,-180-217-1283 0 0,0 1 0 0 0,-1-1 0 0 0,0 1 0 0 0,-1-1 0 0 0,1 1 0 0 0,-1-1 0 0 0,-1 1 0 0 0,1-1 0 0 0,-1 1 0 0 0,-1-1 0 0 0,1 0 1 0 0,-1 1-1 0 0,-1-1 0 0 0,1 0 0 0 0,-1 0 0 0 0,0 0 0 0 0,-1-1 0 0 0,0 1 0 0 0,0-1 0 0 0,0 0 0 0 0,-1 0 0 0 0,0 0 0 0 0,0-1 1 0 0,0 1-1 0 0,-1-1 0 0 0,1 0 0 0 0,-1-1 0 0 0,-1 0 0 0 0,1 0 0 0 0,0 0 0 0 0,-1 0 0 0 0,0-1 0 0 0,0 0 0 0 0,0-1 0 0 0,0 0 0 0 0,-8 2-43 0 0,13-3-123 0 0,-1 1 0 0 0,1-1-1 0 0,-1 0 1 0 0,1 0-1 0 0,-1 0 1 0 0,1 0-1 0 0,-1 0 1 0 0,0 0 0 0 0,0-1-1 0 0,1 1 1 0 0,-1-1-1 0 0,0 0 1 0 0,0 0-1 0 0,0 0 1 0 0,0 0-1 0 0,1-1 1 0 0,-1 1 0 0 0,0-1-1 0 0,0 1 1 0 0,1-1-1 0 0,-1 0 1 0 0,0 0-1 0 0,1 0 1 0 0,-1-1 0 0 0,1 1-1 0 0,0-1 1 0 0,-1 1-1 0 0,1-1 1 0 0,0 0-1 0 0,0 0 1 0 0,0 0-1 0 0,0 0 1 0 0,0 0 0 0 0,0 0-1 0 0,1 0 1 0 0,-1-1-1 0 0,1 1 1 0 0,-1-1-1 0 0,1 1 1 0 0,0-1 0 0 0,0 1-1 0 0,0-1 1 0 0,0 0 123 0 0,1-9-1352 0 0</inkml:trace>
  <inkml:trace contextRef="#ctx0" brushRef="#br0" timeOffset="904.51">607 380 896 0 0,'61'-19'1034'0'0,"1"-2"-1"0"0,-2-3 1 0 0,-1-3 0 0 0,-2-2 0 0 0,30-20-1034 0 0,-88 48-6 0 0,1 1 1 0 0,-1 0-1 0 0,1 0 1 0 0,-1-1-1 0 0,0 1 1 0 0,1 0 0 0 0,-1 0-1 0 0,1-1 1 0 0,-1 1-1 0 0,1-1 1 0 0,-1 1-1 0 0,1-1 1 0 0,-1 1-1 0 0,1-1 1 0 0,-1 1 0 0 0,1-1-1 0 0,0 1 1 0 0,-1-1-1 0 0,1 1 1 0 0,0-1-1 0 0,0 1 1 0 0,-1-1 0 0 0,1 0-1 0 0,0 1 1 0 0,0-1-1 0 0,0 0 1 0 0,0 1-1 0 0,0-1 1 0 0,-1 1 0 0 0,1-1-1 0 0,1 0 1 0 0,-1 1-1 0 0,0-1 1 0 0,0 0-1 0 0,0 1 1 0 0,0-1 0 0 0,0 0-1 0 0,0 1 1 0 0,1-1-1 0 0,-1 1 1 0 0,0-1-1 0 0,1 0 1 0 0,-1 1-1 0 0,0-1 1 0 0,1 1 0 0 0,-1-1-1 0 0,1 1 6 0 0,-65 9-120 0 0,36-3 186 0 0,0 2 1 0 0,0 0 0 0 0,1 2 0 0 0,0 0 0 0 0,0 2-1 0 0,2 2 1 0 0,-1 0 0 0 0,2 1 0 0 0,-13 11-67 0 0,35-25 15 0 0,0 0-1 0 0,0 0 1 0 0,1 0 0 0 0,-1 0 0 0 0,0 0-1 0 0,1 0 1 0 0,-1 0 0 0 0,1 1 0 0 0,-1-1-1 0 0,1 0 1 0 0,-1 1 0 0 0,1-1-1 0 0,0 1 1 0 0,0 0 0 0 0,0-1 0 0 0,0 1-1 0 0,0 0 1 0 0,0 0 0 0 0,1 0 0 0 0,-1 0-1 0 0,0-1 1 0 0,1 1 0 0 0,-1 0 0 0 0,1 0-1 0 0,0 0 1 0 0,0 0 0 0 0,0 0-1 0 0,0 0 1 0 0,0 0 0 0 0,0 0 0 0 0,1 0-1 0 0,-1 0 1 0 0,0 0 0 0 0,1 0 0 0 0,0 0-1 0 0,-1 0 1 0 0,1-1 0 0 0,0 1 0 0 0,0 0-1 0 0,0 0 1 0 0,0-1 0 0 0,0 1-1 0 0,1 0 1 0 0,-1-1 0 0 0,0 0 0 0 0,1 1-1 0 0,-1-1 1 0 0,1 0 0 0 0,-1 1 0 0 0,1-1-1 0 0,0 0 1 0 0,0 0-15 0 0,97 26 259 0 0,84-50-311 0 0,-131 14-95 0 0,-1-2 1 0 0,0-2-1 0 0,-1-3 1 0 0,-1-2 0 0 0,-1-1-1 0 0,0-3 1 0 0,7-7 146 0 0,-51 26-9 0 0,1 1 15 0 0,-1 0 1 0 0,1-1 0 0 0,-1 1 0 0 0,0-1-1 0 0,1 0 1 0 0,-1-1 0 0 0,-1 1 0 0 0,1-1 0 0 0,0 1-1 0 0,-1-1 1 0 0,0 0 0 0 0,0 0 0 0 0,0-1-1 0 0,0 1 1 0 0,-1-1 0 0 0,1 1 0 0 0,-1-1 0 0 0,-1 0-7 0 0,-3 2 6 0 0,-1 0 1 0 0,1 0-1 0 0,-1 0 1 0 0,0 0-1 0 0,0 0 0 0 0,0 1 1 0 0,0-1-1 0 0,-1 1 1 0 0,1 0-1 0 0,-1 0 1 0 0,1 0-1 0 0,-1 0 1 0 0,0 1-1 0 0,0 0 1 0 0,0-1-1 0 0,0 1 1 0 0,0 1-1 0 0,0-1 1 0 0,0 1-1 0 0,0-1 1 0 0,0 1-1 0 0,0 0 1 0 0,0 1-1 0 0,0-1 1 0 0,-4 1-7 0 0,-9 1 27 0 0,0 0 1 0 0,0 1-1 0 0,0 1 1 0 0,0 0-1 0 0,1 1 1 0 0,-1 1 0 0 0,1 0-1 0 0,1 2 1 0 0,-1 0-1 0 0,1 0 1 0 0,1 1-1 0 0,-1 1 1 0 0,2 1 0 0 0,-1 0-1 0 0,1 0 1 0 0,1 2-1 0 0,-3 3-27 0 0,12-12 2 0 0,1 0-1 0 0,-1 0 0 0 0,1 0 1 0 0,0 0-1 0 0,0 0 0 0 0,1 1 1 0 0,-1-1-1 0 0,1 1 0 0 0,0-1 1 0 0,0 1-1 0 0,1 0 0 0 0,-1-1 1 0 0,1 1-1 0 0,0 0 0 0 0,0-1 1 0 0,0 1-1 0 0,1 0 0 0 0,0-1 1 0 0,0 1-1 0 0,0-1 0 0 0,0 1 1 0 0,1-1-1 0 0,-1 1 0 0 0,1-1 1 0 0,1 0-1 0 0,-1 0 0 0 0,0 0 1 0 0,1 0-1 0 0,0 0 0 0 0,0-1 1 0 0,0 1-1 0 0,0-1 0 0 0,1 0 1 0 0,-1 0-1 0 0,1 0 0 0 0,0 0 1 0 0,0 0-1 0 0,0-1 0 0 0,0 0 1 0 0,0 0-1 0 0,0 0 0 0 0,1 0 1 0 0,-1-1-1 0 0,1 0 0 0 0,-1 0 1 0 0,1 0-1 0 0,-1 0 0 0 0,1-1 1 0 0,0 1-2 0 0,14-1-87 0 0,0 0 0 0 0,0-1 1 0 0,0 0-1 0 0,0-2 1 0 0,0 0-1 0 0,0-1 0 0 0,-1-1 1 0 0,0-1-1 0 0,0-1 1 0 0,0 0-1 0 0,-1-1 0 0 0,0-1 1 0 0,0-1-1 0 0,-1 0 1 0 0,-1-1-1 0 0,0-1 0 0 0,0 0 1 0 0,-1-1-1 0 0,-1-1 0 0 0,2-1 87 0 0,16-23 1081 0 0,4 101-997 0 0,-30-18 693 0 0,-5-43-550 0 0,-2 7 335 0 0,6-19-350 0 0,24-42 28 0 0,-20 33-233 0 0,1 1 1 0 0,1 1-1 0 0,1-1 0 0 0,0 2 0 0 0,2-1 1 0 0,-1 2-1 0 0,2 0 0 0 0,7-7-7 0 0,-14 21-44 0 0,-1 0-1 0 0,0 0 0 0 0,0 0 0 0 0,0 0 0 0 0,1 1 0 0 0,-1 0 0 0 0,0 1 0 0 0,0-1 0 0 0,1 1 0 0 0,-1 1 0 0 0,0-1 0 0 0,0 1 0 0 0,0 0 0 0 0,0 0 0 0 0,-1 1 0 0 0,1-1 1 0 0,0 1-1 0 0,-1 1 0 0 0,0-1 0 0 0,0 1 0 0 0,0 0 0 0 0,0 0 0 0 0,-1 0 0 0 0,1 1 0 0 0,-1-1 0 0 0,0 1 0 0 0,0 0 0 0 0,-1 1 0 0 0,0-1 0 0 0,2 5 45 0 0,47 60-3861 0 0,-43-55 2595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5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1036 0 0,'-13'142'1120'0'0,"11"-97"-814"0"0,1 0 0 0 0,2 1 0 0 0,2-1 0 0 0,2 0 0 0 0,8 31-306 0 0,3 29 465 0 0,-3 14 958 0 0,12-299-1126 0 0,-22 166-344 0 0,1 1 1 0 0,0-1 0 0 0,1 1-1 0 0,0 0 1 0 0,1 1 0 0 0,0-1 0 0 0,1 1-1 0 0,1 1 1 0 0,0-1 0 0 0,0 1 0 0 0,1 0-1 0 0,0 1 1 0 0,1 0 0 0 0,0 1-1 0 0,11-8 47 0 0,-16 17-17 0 0,0 1 0 0 0,0 0 0 0 0,0 0 0 0 0,0 0 0 0 0,0 1 0 0 0,-1 0 0 0 0,1 0-1 0 0,0 0 1 0 0,-1 0 0 0 0,0 1 0 0 0,0 0 0 0 0,1 0 0 0 0,-1 0 0 0 0,-1 0 0 0 0,1 0-1 0 0,-1 1 1 0 0,1 0 0 0 0,-1 0 0 0 0,0 0 0 0 0,0 0 0 0 0,-1 0 0 0 0,1 0-1 0 0,-1 1 1 0 0,0-1 0 0 0,0 1 0 0 0,0 0 0 0 0,-1 0 0 0 0,0 0 0 0 0,1 1 17 0 0,0-1-26 0 0,15 32-79 0 0,-14-25 105 0 0,1 0 0 0 0,0 0 0 0 0,0-1 0 0 0,1 0 0 0 0,1 0 0 0 0,0 0 0 0 0,0 0-1 0 0,1-1 1 0 0,0 0 0 0 0,1-1 0 0 0,0 1 0 0 0,1-1 0 0 0,0-1 0 0 0,0 0-1 0 0,1 0 1 0 0,0-1 0 0 0,0 0 0 0 0,0-1 0 0 0,1 0 0 0 0,0 0 0 0 0,1-2 0 0 0,-1 1-1 0 0,9 1 1 0 0,-12-7-195 0 0,1-1-1 0 0,0 0 0 0 0,-1 0 1 0 0,1-1-1 0 0,-1 0 0 0 0,0 0 1 0 0,0-1-1 0 0,0 0 0 0 0,-1-1 1 0 0,1 0-1 0 0,-1 0 0 0 0,0 0 1 0 0,0-1-1 0 0,0-1 196 0 0,13-9-811 0 0</inkml:trace>
  <inkml:trace contextRef="#ctx0" brushRef="#br0" timeOffset="368.755">411 587 1028 0 0,'-3'3'64'0'0,"2"-1"0"0"0,-1 1 0 0 0,0 0 0 0 0,0 0 0 0 0,1 0 0 0 0,0 0 0 0 0,-1 0 0 0 0,1 0 0 0 0,0 0 0 0 0,1 0 0 0 0,-1 0 0 0 0,1 0 0 0 0,-1 1 0 0 0,1-1 0 0 0,0 0 0 0 0,0 0-1 0 0,0 0 1 0 0,0 1 0 0 0,1-1 0 0 0,-1 0 0 0 0,1 0 0 0 0,0 0 0 0 0,0 0 0 0 0,0 0 0 0 0,1 0 0 0 0,-1 0 0 0 0,1 0 0 0 0,-1 0 0 0 0,1 0 0 0 0,0-1 0 0 0,0 1 0 0 0,0-1 0 0 0,0 1 0 0 0,1-1 0 0 0,-1 0 0 0 0,0 0 0 0 0,1 0 0 0 0,0 0 0 0 0,0 0 0 0 0,-1-1 0 0 0,1 1 0 0 0,0-1 0 0 0,0 0-1 0 0,0 0 1 0 0,0 0 0 0 0,1 0 0 0 0,-1 0-64 0 0,6-2 35 0 0,1 1 0 0 0,-1-1-1 0 0,1-1 1 0 0,-1 0 0 0 0,1 0-1 0 0,-1-1 1 0 0,0 0-1 0 0,0 0 1 0 0,0-1 0 0 0,-1 0-1 0 0,1-1 1 0 0,-1 0 0 0 0,0 0-1 0 0,-1-1 1 0 0,1 0 0 0 0,-1 0-1 0 0,0-1 1 0 0,0 0 0 0 0,-1 0-1 0 0,0-1 1 0 0,0 1-1 0 0,-1-1 1 0 0,3-7-35 0 0,-17-42 267 0 0,95 69-262 0 0,4 7-2332 0 0,-74-17 1579 0 0</inkml:trace>
  <inkml:trace contextRef="#ctx0" brushRef="#br0" timeOffset="1082.059">910 203 1080 0 0,'-4'-2'109'0'0,"1"1"1"0"0,-1-1-1 0 0,0 1 0 0 0,0 0 0 0 0,0 0 1 0 0,0 0-1 0 0,0 0 0 0 0,0 1 0 0 0,0-1 1 0 0,0 1-1 0 0,0 0 0 0 0,0 1 0 0 0,0-1 1 0 0,0 1-1 0 0,0-1 0 0 0,0 1 0 0 0,0 0 1 0 0,0 1-1 0 0,1-1 0 0 0,-1 1 0 0 0,0-1 1 0 0,1 1-1 0 0,-1 0 0 0 0,1 0 0 0 0,0 1 1 0 0,-1-1-1 0 0,1 1 0 0 0,0 0-109 0 0,-1 0 99 0 0,-11 6 31 0 0,1 2 0 0 0,1 0 0 0 0,0 1 0 0 0,1 0 1 0 0,0 1-1 0 0,1 0 0 0 0,0 1 0 0 0,1 0 0 0 0,0 1 0 0 0,2 0 1 0 0,-1 0-1 0 0,2 1 0 0 0,0 0 0 0 0,1 0 0 0 0,1 1 0 0 0,0-1 1 0 0,1 1-1 0 0,1 1 0 0 0,1-1 0 0 0,0 0 0 0 0,1 11-130 0 0,1-25 25 0 0,0 0-1 0 0,0 0 1 0 0,0 1-1 0 0,1-1 1 0 0,-1 0-1 0 0,1 0 0 0 0,0 1 1 0 0,0-1-1 0 0,0 0 1 0 0,0 0-1 0 0,1 0 1 0 0,-1 0-1 0 0,1-1 0 0 0,-1 1 1 0 0,1 0-1 0 0,0 0 1 0 0,0-1-1 0 0,1 0 1 0 0,-1 1-1 0 0,0-1 1 0 0,1 0-1 0 0,-1 0 0 0 0,1 0 1 0 0,0 0-1 0 0,0-1 1 0 0,0 1-1 0 0,0-1 1 0 0,0 1-1 0 0,0-1 1 0 0,0 0-1 0 0,0-1 0 0 0,0 1 1 0 0,0 0-1 0 0,1-1 1 0 0,-1 0-1 0 0,0 1 1 0 0,1-1-1 0 0,-1-1 1 0 0,0 1-1 0 0,0 0 0 0 0,1-1 1 0 0,-1 0-1 0 0,0 1 1 0 0,1-2-25 0 0,7-2-4 0 0,0 0 1 0 0,0-1 0 0 0,-1 0 0 0 0,0-1-1 0 0,0 0 1 0 0,0-1 0 0 0,-1 0-1 0 0,1 0 1 0 0,-2-1 0 0 0,1 0-1 0 0,-1-1 1 0 0,-1 0 0 0 0,1 0-1 0 0,-1-1 1 0 0,-1 0 0 0 0,0 0 0 0 0,-1 0-1 0 0,1-1 1 0 0,-2 0 0 0 0,0 0-1 0 0,0 0 1 0 0,-1 0 0 0 0,0-1-1 0 0,-1 1 1 0 0,0-1 0 0 0,-1-5 3 0 0,-12-110-342 0 0,11 128 344 0 0,0-1 0 0 0,-1 0 0 0 0,1 1 0 0 0,0-1 0 0 0,-1 0 0 0 0,1 1 0 0 0,0-1 0 0 0,-1 0 0 0 0,1 0 0 0 0,-1 0 0 0 0,1 1 0 0 0,0-1 0 0 0,-1 0 0 0 0,1 0 0 0 0,-1 0 0 0 0,1 0 0 0 0,0 0 0 0 0,-1 0-1 0 0,1 1 1 0 0,-1-1 0 0 0,1 0 0 0 0,-1 0 0 0 0,1 0 0 0 0,-1-1 0 0 0,1 1 0 0 0,0 0 0 0 0,-1 0 0 0 0,1 0 0 0 0,-1 0 0 0 0,1 0 0 0 0,-1 0 0 0 0,1-1 0 0 0,0 1 0 0 0,-1 0 0 0 0,1 0 0 0 0,0-1 0 0 0,-1 1 0 0 0,1 0 0 0 0,0 0-1 0 0,-1-1 1 0 0,1 1 0 0 0,0 0 0 0 0,-1-1 0 0 0,1 0-2 0 0,6 52 56 0 0,-3-39-106 0 0,1 0-1 0 0,1 0 0 0 0,0-1 1 0 0,0 1-1 0 0,1-1 0 0 0,0 0 1 0 0,1-1-1 0 0,1 1 0 0 0,-1-1 1 0 0,2-1-1 0 0,-1 0 0 0 0,1 0 0 0 0,1 0 1 0 0,-1-1-1 0 0,2-1 0 0 0,-1 1 1 0 0,8 3 50 0 0,84 13-4608 0 0,-92-24 3232 0 0</inkml:trace>
  <inkml:trace contextRef="#ctx0" brushRef="#br0" timeOffset="1671.926">1171 248 1024 0 0,'30'132'2189'0'0,"-19"-52"-1648"0"0,32 92 636 0 0,-23-195 163 0 0,5-30-1005 0 0,-3-1 1 0 0,-2 0-1 0 0,-3-2 1 0 0,10-53-336 0 0,-15 72-11 0 0,1 63-118 0 0,-13-17 129 0 0,1 0-1 0 0,0 1 1 0 0,0-1-1 0 0,1 0 0 0 0,0 0 1 0 0,0 1-1 0 0,1-2 1 0 0,0 1-1 0 0,1 0 0 0 0,0 0 1 0 0,0-1-1 0 0,1 0 0 0 0,0 0 1 0 0,0 0-1 0 0,1-1 1 0 0,0 0-1 0 0,0 0 0 0 0,1 0 1 0 0,0-1-1 0 0,0 0 1 0 0,0 0-1 0 0,1-1 0 0 0,0 0 1 0 0,0 0-1 0 0,0-1 1 0 0,1 0-1 0 0,0 0 0 0 0,0-1 1 0 0,-1 0-1 0 0,2-1 1 0 0,-1 1-1 0 0,5-1 1 0 0,1-1-1 0 0,1-1 1 0 0,0-1-1 0 0,0 0 0 0 0,-1-1 0 0 0,1-1 0 0 0,0 0 1 0 0,-1-1-1 0 0,0-1 0 0 0,0 0 0 0 0,-1-1 1 0 0,1-1-1 0 0,-1 0 0 0 0,0-1 0 0 0,-1-1 1 0 0,0 0-1 0 0,0 0 0 0 0,-1-1 0 0 0,-1-1 1 0 0,1 0-1 0 0,-2-1 0 0 0,1 0 0 0 0,-2 0 1 0 0,5-9 0 0 0,-13 20 4 0 0,0-1 1 0 0,0 1 0 0 0,0-1 0 0 0,-1 1 0 0 0,1-1-1 0 0,0 0 1 0 0,-1 1 0 0 0,0-1 0 0 0,1 0-1 0 0,-1 1 1 0 0,0-1 0 0 0,0 0 0 0 0,0 1 0 0 0,0-1-1 0 0,0 0 1 0 0,0 0 0 0 0,0 1 0 0 0,-1-1-1 0 0,1 0 1 0 0,-1 1 0 0 0,1-1 0 0 0,-1 0 0 0 0,0 1-1 0 0,1-1 1 0 0,-1 1 0 0 0,0-1 0 0 0,0 1-1 0 0,0-1 1 0 0,0 1 0 0 0,0 0 0 0 0,-1 0 0 0 0,1-1-1 0 0,0 1 1 0 0,-1 0 0 0 0,1 0 0 0 0,0 0-1 0 0,-1 0 1 0 0,1 1 0 0 0,-1-1 0 0 0,0 0 0 0 0,1 1-1 0 0,-1-1 1 0 0,1 1 0 0 0,-1-1 0 0 0,0 1-1 0 0,0 0 1 0 0,1-1 0 0 0,-1 1 0 0 0,0 0 0 0 0,1 0-1 0 0,-1 0 1 0 0,0 1 0 0 0,0-1 0 0 0,1 0-1 0 0,-1 1 1 0 0,-1 0-5 0 0,-95 14 253 0 0,87-13-238 0 0,1 1-1 0 0,0 0 1 0 0,0 0 0 0 0,0 1-1 0 0,0 0 1 0 0,1 1-1 0 0,-1 0 1 0 0,1 1-1 0 0,1 0 1 0 0,-1 0-1 0 0,1 0 1 0 0,0 1-1 0 0,0 1 1 0 0,1-1-1 0 0,0 1 1 0 0,0 1-1 0 0,1-1 1 0 0,0 1-1 0 0,1 0 1 0 0,0 0 0 0 0,0 1-1 0 0,1 0 1 0 0,0-1-1 0 0,0 4-14 0 0,6-7-52 0 0,0-1-1 0 0,0 1 1 0 0,0-1 0 0 0,1 1-1 0 0,0-1 1 0 0,0 0-1 0 0,0 0 1 0 0,1 0 0 0 0,0 0-1 0 0,0-1 1 0 0,0 0-1 0 0,0 0 1 0 0,1 0 0 0 0,-1 0-1 0 0,1 0 1 0 0,0-1-1 0 0,0 0 1 0 0,1 0 0 0 0,-1 0-1 0 0,1-1 1 0 0,-1 0 0 0 0,1 0-1 0 0,0 0 1 0 0,0-1-1 0 0,-1 0 1 0 0,3 0 52 0 0,98 17-3669 0 0,-83-18 2422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8:5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57 1048 0 0,'0'0'419'0'0,"0"0"16"0"0,0 0-44 0 0,0 5-62 0 0,-1 26 15 0 0,0-3-68 0 0,1 1-1 0 0,1-1 1 0 0,2 1 0 0 0,0-1 0 0 0,2 0-1 0 0,1 0 1 0 0,2 0 0 0 0,2 5-276 0 0,-8-28 49 0 0,0-1 1 0 0,0 0-1 0 0,1 1 1 0 0,0-1-1 0 0,-1 0 0 0 0,1 0 1 0 0,0-1-1 0 0,1 1 1 0 0,-1-1-1 0 0,1 1 1 0 0,0-1-1 0 0,0 0 1 0 0,0 0-1 0 0,0-1 0 0 0,0 1 1 0 0,0-1-1 0 0,1 0 1 0 0,-1 0-1 0 0,1 0 1 0 0,0-1-1 0 0,-1 0 0 0 0,1 0 1 0 0,0 0-1 0 0,0 0 1 0 0,0-1-1 0 0,-1 1 1 0 0,1-1-1 0 0,0-1 1 0 0,0 1-1 0 0,0-1 0 0 0,0 0 1 0 0,0 0-1 0 0,-1 0 1 0 0,1 0-1 0 0,0-1 1 0 0,-1 0-1 0 0,1 0 1 0 0,-1 0-1 0 0,4-3-49 0 0,2-4 82 0 0,0 0 0 0 0,0-1 0 0 0,-1 0 0 0 0,0 0 0 0 0,-1-1 0 0 0,0 0 0 0 0,0 0 0 0 0,-2-1 0 0 0,1 0 0 0 0,-1 0 0 0 0,-1-1 0 0 0,-1 0 0 0 0,1 0 0 0 0,-2 0 0 0 0,0 0 0 0 0,0-1 0 0 0,-2 1 0 0 0,1-1 0 0 0,-2 1 0 0 0,0-1 0 0 0,0 1 0 0 0,-1-1 0 0 0,-1 0-82 0 0,-19 11 160 0 0,19 26-177 0 0,0 1 0 0 0,1-1 0 0 0,1 0 1 0 0,2 1-1 0 0,0-1 0 0 0,1 0 1 0 0,2 0-1 0 0,0 0 0 0 0,1-1 0 0 0,2 1 1 0 0,0-2-1 0 0,1 1 0 0 0,3 2 17 0 0,1 10-288 0 0,27 32-605 0 0,-1-43-4634 0 0,-39-23 4175 0 0</inkml:trace>
  <inkml:trace contextRef="#ctx0" brushRef="#br0" timeOffset="338.25">708 186 1404 0 0,'4'-6'144'0'0,"-2"1"-52"0"0,0 0 0 0 0,0 0 0 0 0,1 0 0 0 0,-1 0 1 0 0,1 1-1 0 0,0-1 0 0 0,0 1 0 0 0,1 0 0 0 0,-1-1 0 0 0,1 2 1 0 0,0-1-1 0 0,0 0 0 0 0,1 1 0 0 0,-1 0 0 0 0,1 0 0 0 0,-1 0 0 0 0,1 0 1 0 0,0 1-1 0 0,0 0 0 0 0,0 0 0 0 0,0 0 0 0 0,0 1 0 0 0,1-1 1 0 0,-1 1-1 0 0,0 1 0 0 0,1-1 0 0 0,-1 1 0 0 0,1 0 0 0 0,-1 0 0 0 0,1 0 1 0 0,-1 1-1 0 0,0 0 0 0 0,1 0 0 0 0,2 1-92 0 0,-3 1 2 0 0,1 0-1 0 0,0 0 1 0 0,-1 0-1 0 0,0 1 1 0 0,0 0-1 0 0,0 0 1 0 0,0 1-1 0 0,-1-1 1 0 0,1 1-1 0 0,-1 0 1 0 0,0 0-1 0 0,-1 1 1 0 0,1-1-1 0 0,-1 1 1 0 0,0 0-1 0 0,-1-1 1 0 0,1 1-1 0 0,-1 1 1 0 0,0-1-1 0 0,-1 0 1 0 0,1 0-1 0 0,-1 1 1 0 0,0-1-1 0 0,-1 0 1 0 0,0 1-1 0 0,0-1 1 0 0,0 1-1 0 0,-1-1 1 0 0,0 1-1 0 0,0-1 1 0 0,0 0-1 0 0,-1 0 1 0 0,0 1-1 0 0,0-1 1 0 0,-1-1-1 0 0,0 1 1 0 0,0 0-1 0 0,0 0 1 0 0,-1-1-1 0 0,1 0 1 0 0,-1 0 0 0 0,-1 0-1 0 0,1 0 1 0 0,-1-1-1 0 0,1 1 1 0 0,-1-1-1 0 0,-1 0 1 0 0,1-1-1 0 0,0 1 1 0 0,-1-1-1 0 0,0 0 1 0 0,0-1-1 0 0,-5 3-1 0 0,-51 3-2188 0 0,52-8 1711 0 0</inkml:trace>
  <inkml:trace contextRef="#ctx0" brushRef="#br0" timeOffset="2186.433">638 178 1164 0 0,'-79'-20'779'0'0,"46"25"-517"0"0,0 2 0 0 0,0 1 0 0 0,1 2-1 0 0,0 1 1 0 0,1 1 0 0 0,0 2 0 0 0,1 1 0 0 0,0 2 0 0 0,1 1 0 0 0,2 0 0 0 0,-25 22-262 0 0,13 27 739 0 0,64-48-328 0 0,-11-16-354 0 0,0-1 1 0 0,0 0-1 0 0,1-1 0 0 0,-1 0 0 0 0,0-1 1 0 0,1-1-1 0 0,-1 0 0 0 0,1-1 1 0 0,-1-1-1 0 0,0 0 0 0 0,0-1 1 0 0,-1 0-1 0 0,3-2-57 0 0,33-6 146 0 0,13 0-203 0 0,0-2-1 0 0,-1-3 0 0 0,-1-3 1 0 0,-1-2-1 0 0,-1-3 0 0 0,25-15 58 0 0,-79 38-49 0 0,0 0 0 0 0,0 0 0 0 0,0-1 0 0 0,-1 1 0 0 0,1-1 0 0 0,-1 0 0 0 0,0 0 0 0 0,1 0 0 0 0,-2 0 0 0 0,1-1 0 0 0,0 1 0 0 0,0-1 0 0 0,-1 0 0 0 0,0 0 0 0 0,0 1 0 0 0,0-1 0 0 0,0-1 0 0 0,-1 1 0 0 0,1 0 0 0 0,-1 0 1 0 0,0-1 48 0 0,-61-32-753 0 0,39 33 663 0 0,0 2 0 0 0,0 0-1 0 0,1 2 1 0 0,-1 0 0 0 0,0 1 0 0 0,0 1 0 0 0,0 1 0 0 0,-15 5 90 0 0,-13 0 133 0 0,0 3 1 0 0,0 1-1 0 0,2 3 0 0 0,-1 2 1 0 0,2 1-1 0 0,1 3 0 0 0,0 2 1 0 0,-21 16-134 0 0,11 36 549 0 0,55-72-541 0 0,2 0 1 0 0,-1 0-1 0 0,0 1 0 0 0,0-1 1 0 0,1 0-1 0 0,0-1 0 0 0,0 1 1 0 0,0 0-1 0 0,0 0 0 0 0,0-1 0 0 0,0 1 1 0 0,1-1-1 0 0,-1 0 0 0 0,1 0 1 0 0,-1 0-1 0 0,1 0 0 0 0,0 0 0 0 0,0 0 1 0 0,0-1-1 0 0,0 1 0 0 0,0-1 1 0 0,0 0-1 0 0,1 0 0 0 0,-1 0 0 0 0,0 0 1 0 0,0-1-1 0 0,1 1 0 0 0,-1-1 1 0 0,0 0-1 0 0,1 0-8 0 0,172-22 475 0 0,-143 17-472 0 0,0 0 1 0 0,-1-2-1 0 0,1-2 1 0 0,-2 0-1 0 0,1-3 1 0 0,-1 0-1 0 0,-1-2 1 0 0,0-1-1 0 0,-1-2 1 0 0,-1 0 0 0 0,-1-2-1 0 0,0-1 1 0 0,20-21-4 0 0,-44 38-31 0 0,0 1 1 0 0,-1-1-1 0 0,0 0 0 0 0,1 0 1 0 0,-1 0-1 0 0,0 0 1 0 0,-1-1-1 0 0,1 1 1 0 0,0 0-1 0 0,-1-1 1 0 0,0 1-1 0 0,0-1 1 0 0,0 0-1 0 0,0 1 1 0 0,-1-1-1 0 0,1 0 0 0 0,-1 1 1 0 0,0-1-1 0 0,0 0 1 0 0,0 1-1 0 0,-1-1 1 0 0,1 0-1 0 0,-1 1 1 0 0,0-1-1 0 0,0 0 1 0 0,0 1-1 0 0,0-1 1 0 0,-1 1-1 0 0,1 0 1 0 0,-1-1-1 0 0,0 1 0 0 0,0 0 1 0 0,0 0-1 0 0,-1 0 1 0 0,1 0-1 0 0,-1 1 1 0 0,-2-3 30 0 0,-126-60-538 0 0,96 58 543 0 0,1 3-1 0 0,-1 1 1 0 0,1 1-1 0 0,-1 2 1 0 0,0 1 0 0 0,1 2-1 0 0,-1 2 1 0 0,1 1-1 0 0,-16 5-4 0 0,29-7 58 0 0,0 1 1 0 0,0 1-1 0 0,0 1 0 0 0,1 1 0 0 0,0 1 0 0 0,0 0 0 0 0,1 1 0 0 0,1 2 0 0 0,0 0 0 0 0,0 0 0 0 0,1 2 0 0 0,1 0 0 0 0,0 1 0 0 0,1 1 0 0 0,0 0 0 0 0,2 1 0 0 0,-6 9-58 0 0,16-20 16 0 0,0-1-1 0 0,1 1 0 0 0,0 0 1 0 0,0 0-1 0 0,1 0 1 0 0,-1 0-1 0 0,1 1 1 0 0,1-1-1 0 0,-1 0 0 0 0,1 0 1 0 0,0 1-1 0 0,1-1 1 0 0,-1 0-1 0 0,1 0 0 0 0,0 0 1 0 0,1 0-1 0 0,0 0 1 0 0,0 0-1 0 0,0 0 1 0 0,0 0-1 0 0,1 0 0 0 0,0-1 1 0 0,0 1-1 0 0,1-1 1 0 0,-1 0-1 0 0,1 0 1 0 0,0-1-1 0 0,1 1 0 0 0,-1-1 1 0 0,1 0-1 0 0,0 0 1 0 0,0 0-1 0 0,0 0 0 0 0,0-1 1 0 0,1 0-1 0 0,-1 0 1 0 0,1-1-1 0 0,0 1 1 0 0,0-1-1 0 0,0-1 0 0 0,0 1 1 0 0,0-1-1 0 0,0 0 1 0 0,0 0-1 0 0,1-1 1 0 0,-1 1-1 0 0,2-2-15 0 0,33 5-10 0 0,1-1 0 0 0,0-3 0 0 0,-1-1 0 0 0,1-2 0 0 0,-1-2 0 0 0,0-2 0 0 0,0-2 0 0 0,-1-1 1 0 0,0-2-1 0 0,22-11 10 0 0,-53 21-37 0 0,0-1 1 0 0,0 0 0 0 0,0 0 0 0 0,-1-1 0 0 0,1 0 0 0 0,-1 0 0 0 0,0-1 0 0 0,-1-1 0 0 0,1 1 0 0 0,-1-1-1 0 0,0 0 1 0 0,0-1 0 0 0,-1 1 0 0 0,1-1 0 0 0,-2-1 0 0 0,1 1 0 0 0,-1-1 0 0 0,0 0 0 0 0,-1 0 0 0 0,3-6 36 0 0,-7 9-12 0 0,-1 0 1 0 0,0 0-1 0 0,0 0 1 0 0,-1 0-1 0 0,1 1 1 0 0,-1-1 0 0 0,0 0-1 0 0,0 1 1 0 0,-1 0-1 0 0,1-1 1 0 0,-1 1-1 0 0,0 0 1 0 0,0 0 0 0 0,0 0-1 0 0,-1 1 1 0 0,1-1-1 0 0,-1 1 1 0 0,0 0-1 0 0,0 0 1 0 0,0 0 0 0 0,0 1-1 0 0,-2-1 12 0 0,-13-5 74 0 0,0 1-1 0 0,0 1 1 0 0,-1 1-1 0 0,0 0 1 0 0,0 2-1 0 0,0 0 1 0 0,0 1-1 0 0,-1 1 1 0 0,1 1-1 0 0,-1 1 1 0 0,1 1-1 0 0,0 0 1 0 0,0 2-1 0 0,0 0 0 0 0,0 2 1 0 0,1 0-1 0 0,-1 1 1 0 0,1 1-74 0 0,12-7-24 0 0,-1 1 1 0 0,1 0-1 0 0,0 1 1 0 0,1 0-1 0 0,-1 0 0 0 0,0 0 1 0 0,1 1-1 0 0,0 0 0 0 0,-1 0 1 0 0,2 1-1 0 0,-1-1 1 0 0,0 1-1 0 0,1 0 0 0 0,0 1 1 0 0,0 0-1 0 0,1-1 1 0 0,-1 1-1 0 0,1 1 0 0 0,1-1 1 0 0,-1 1-1 0 0,1-1 1 0 0,-2 6 23 0 0,47 32-2835 0 0,-20-39 1447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1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311 483 928 0 0,'-9'-2'107'0'0,"-1"0"1"0"0,0 1-1 0 0,0 0 0 0 0,0 1 1 0 0,1 0-1 0 0,-1 0 0 0 0,0 1 1 0 0,0 1-1 0 0,0-1 1 0 0,1 1-1 0 0,-1 1 0 0 0,1 0 1 0 0,0 0-1 0 0,0 1 0 0 0,0 0 1 0 0,0 1-1 0 0,-6 4-107 0 0,6-6 107 0 0,0 1-1 0 0,1 1 1 0 0,-1-1 0 0 0,1 1 0 0 0,0 1-1 0 0,0 0 1 0 0,1 0 0 0 0,-1 0 0 0 0,1 1-1 0 0,1 0 1 0 0,-1 0 0 0 0,1 1 0 0 0,1 0-1 0 0,-1 0 1 0 0,1 0 0 0 0,1 1 0 0 0,-1 0-1 0 0,2 0 1 0 0,-2 3-107 0 0,7-8 40 0 0,1-1 1 0 0,0 1-1 0 0,0-1 0 0 0,0 0 1 0 0,0 1-1 0 0,0-1 0 0 0,0-1 1 0 0,1 1-1 0 0,0-1 0 0 0,-1 1 0 0 0,1-1 1 0 0,0 0-1 0 0,0 0 0 0 0,0-1 1 0 0,1 1-1 0 0,-1-1 0 0 0,0 0 1 0 0,0 0-1 0 0,1 0 0 0 0,0 0-40 0 0,18 2 47 0 0,0-1 0 0 0,0-1 0 0 0,0 0 0 0 0,0-2-1 0 0,0-1 1 0 0,0 0 0 0 0,0-2 0 0 0,0-1 0 0 0,-1-1 0 0 0,0 0 0 0 0,5-3-47 0 0,-28 8 3 0 0,1 1 0 0 0,-1 0 0 0 0,1-1 1 0 0,-1 1-1 0 0,1 0 0 0 0,-1-1 1 0 0,1 1-1 0 0,0 0 0 0 0,-1-1 1 0 0,1 1-1 0 0,0-1 0 0 0,-1 1 0 0 0,1-1 1 0 0,0 1-1 0 0,-1-1 0 0 0,1 1 1 0 0,0-1-1 0 0,0 1 0 0 0,0-1 0 0 0,0 1 1 0 0,-1-1-1 0 0,1 0 0 0 0,0 1 1 0 0,0-1-1 0 0,0 1 0 0 0,0-1 1 0 0,0 1-1 0 0,0-1 0 0 0,1 1 0 0 0,-1-1 1 0 0,0 0-1 0 0,0 1 0 0 0,0-1 1 0 0,0 1-1 0 0,1-1 0 0 0,-1 1 0 0 0,0-1 1 0 0,0 1-1 0 0,1-1 0 0 0,-1 1 1 0 0,0 0-1 0 0,1-1 0 0 0,-1 1 1 0 0,1-1-1 0 0,-1 1 0 0 0,0 0 0 0 0,1-1 1 0 0,-1 1-1 0 0,1 0 0 0 0,-1 0 1 0 0,1-1-1 0 0,-1 1 0 0 0,1 0 0 0 0,0 0-3 0 0,-57-13 67 0 0,53 13-54 0 0,-44-11-483 0 0,103-19 268 0 0,109-68-404 0 0,-154 90 612 0 0,-1 0 0 0 0,0-1 0 0 0,-1 0 0 0 0,0 0 0 0 0,0-1 0 0 0,-1 0 0 0 0,0-1 0 0 0,-1 0 0 0 0,0 0 0 0 0,0-1 0 0 0,-1 1 0 0 0,-1-1 0 0 0,0 0 0 0 0,-1-1 0 0 0,0 1 0 0 0,-1-1 0 0 0,0 0 0 0 0,-1 0 0 0 0,-1 0 0 0 0,0 0 0 0 0,-1 0 0 0 0,0 0 0 0 0,-2-13-6 0 0,1 15 135 0 0,-1 0 0 0 0,-1 0 0 0 0,0 0 0 0 0,0 0 0 0 0,-1 0 0 0 0,-1 1 0 0 0,0 0 0 0 0,0 0 0 0 0,-1 0 0 0 0,0 0-1 0 0,0 1 1 0 0,-1 0 0 0 0,-1 0 0 0 0,1 1 0 0 0,-2 0 0 0 0,1 0 0 0 0,-1 1 0 0 0,0 0 0 0 0,0 1 0 0 0,-1 0 0 0 0,0 0 0 0 0,0 1-1 0 0,-1 0-134 0 0,8 5 25 0 0,0 1-1 0 0,-1 0 0 0 0,1 1 0 0 0,0-1 0 0 0,0 0 0 0 0,0 1 0 0 0,0 0 1 0 0,0-1-1 0 0,0 1 0 0 0,1 0 0 0 0,-1 1 0 0 0,1-1 0 0 0,-1 0 0 0 0,1 1 0 0 0,0 0 1 0 0,0-1-1 0 0,0 1 0 0 0,0 0 0 0 0,0 0 0 0 0,0 0 0 0 0,1 0 0 0 0,0 0 1 0 0,0 0-1 0 0,0 1 0 0 0,0-1-24 0 0,-5 21 85 0 0,2-1 0 0 0,0 1 0 0 0,2 0-1 0 0,0 0 1 0 0,2-1 0 0 0,1 1 0 0 0,0 0 0 0 0,2 0 0 0 0,1-1 0 0 0,1 1 0 0 0,1-1 0 0 0,5 14-85 0 0,-9-29 6 0 0,86 260-450 0 0,6 28-5489 0 0,-88-262 4670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1624 0 0,'56'9'4106'0'0,"32"-20"-2210"0"0,-73 8-1687 0 0,542-83 4082 0 0,-620 83-11798 0 0,32 14 6153 0 0,8-5 125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1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32 229 1696 0 0,'-1'-2'8429'0'0,"1"20"-7779"0"0,36 166-650 0 0,41 136-1752 0 0,-89-329-4877 0 0,7-7 5283 0 0</inkml:trace>
  <inkml:trace contextRef="#ctx0" brushRef="#br0" timeOffset="388.923">0 163 1228 0 0,'0'-7'104'0'0,"1"0"0"0"0,0 0-1 0 0,0 0 1 0 0,0 0 0 0 0,1 0-1 0 0,0 0 1 0 0,0 0 0 0 0,0 1-1 0 0,1-1 1 0 0,0 1 0 0 0,1 0-1 0 0,-1 0 1 0 0,1 0 0 0 0,1 0 0 0 0,-1 1-1 0 0,1-1 1 0 0,-1 1 0 0 0,2 0-1 0 0,-1 1 1 0 0,0-1 0 0 0,1 1-1 0 0,0 0 1 0 0,0 0 0 0 0,0 1-1 0 0,1 0 1 0 0,-1 0 0 0 0,1 0 0 0 0,-1 1-1 0 0,1 0 1 0 0,0 0 0 0 0,0 1-1 0 0,0 0 1 0 0,0 0 0 0 0,0 1-1 0 0,0-1 1 0 0,6 2-104 0 0,-4 2 37 0 0,0 1 1 0 0,-1-1-1 0 0,0 2 0 0 0,0-1 0 0 0,0 1 0 0 0,0 0 1 0 0,-1 1-1 0 0,0 0 0 0 0,0 0 0 0 0,-1 1 0 0 0,1-1 0 0 0,-1 1 1 0 0,-1 1-1 0 0,1-1 0 0 0,-1 1 0 0 0,-1 0 0 0 0,1 0 1 0 0,-1 1-1 0 0,-1-1 0 0 0,0 1 0 0 0,0-1 0 0 0,0 1 1 0 0,-1 0-1 0 0,-1 0 0 0 0,1 1 0 0 0,-2-1 0 0 0,1 0 1 0 0,-1 0-1 0 0,0 1 0 0 0,-1-1 0 0 0,0 0 0 0 0,-1 0 1 0 0,0 0-1 0 0,0 0 0 0 0,-1 0 0 0 0,0-1 0 0 0,0 1 1 0 0,-1-1-1 0 0,-1 1 0 0 0,1-1 0 0 0,-1-1 0 0 0,0 1 1 0 0,-5 4-38 0 0,0 0 152 0 0,0 0 1 0 0,-1 0 0 0 0,-1-2 0 0 0,0 1-1 0 0,-1-1 1 0 0,1-1 0 0 0,-2 0 0 0 0,1-1 0 0 0,-1-1-1 0 0,-1 0 1 0 0,1-1 0 0 0,-1 0 0 0 0,0-1-1 0 0,-1-1 1 0 0,-8 2-153 0 0,45-10 349 0 0,240 85-891 0 0,-14-2-5085 0 0,-219-75 4103 0 0</inkml:trace>
  <inkml:trace contextRef="#ctx0" brushRef="#br0" timeOffset="794.016">762 253 1076 0 0,'104'428'5173'0'0,"-103"-418"-4963"0"0,0-10-140 0 0,-1-1-1 0 0,1 1 0 0 0,-1 0 1 0 0,1 0-1 0 0,-1 0 0 0 0,1 0 0 0 0,-1 0 1 0 0,1 0-1 0 0,0 0 0 0 0,-1 0 0 0 0,1 0 1 0 0,-1 0-1 0 0,1 0 0 0 0,-1 0 1 0 0,1 0-1 0 0,-1 0 0 0 0,1 1 0 0 0,-1-1 1 0 0,1 0-1 0 0,-1 0 0 0 0,1 1 0 0 0,-1-1 1 0 0,1 0-1 0 0,-1 1 0 0 0,1-1 1 0 0,-1 0-1 0 0,1 1 0 0 0,-1-1 0 0 0,0 1 1 0 0,1-1-1 0 0,-1 0 0 0 0,0 1 1 0 0,1-1-1 0 0,-1 1 0 0 0,0-1 0 0 0,0 1 1 0 0,0-1-1 0 0,1 1 0 0 0,-1 0 0 0 0,0-1 1 0 0,0 1-1 0 0,0-1 0 0 0,0 1 1 0 0,0-1-1 0 0,0 1 0 0 0,0-1 0 0 0,0 1 1 0 0,0 0-1 0 0,0-1 0 0 0,0 1 0 0 0,0-1 1 0 0,-1 1-1 0 0,1-1 0 0 0,0 1 1 0 0,0 0-70 0 0,94-287 983 0 0,11-6-3110 0 0,-93 249-2429 0 0,-13 43 3122 0 0,-2 0 34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0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35 347 1856 0 0,'8'-4'2216'0'0,"-7"6"-278"0"0,-3 15-1497 0 0,0 75 61 0 0,4 1 0 0 0,4-2 0 0 0,5 1 0 0 0,10 38-502 0 0,-18-114-223 0 0,17 104 265 0 0,-14-39-5643 0 0,-6-80 4296 0 0</inkml:trace>
  <inkml:trace contextRef="#ctx0" brushRef="#br0" timeOffset="294.185">0 299 868 0 0,'6'-4'122'0'0,"0"-1"0"0"0,1 1-1 0 0,0 0 1 0 0,-1 1 0 0 0,1 0 0 0 0,0 0-1 0 0,1 0 1 0 0,-1 1 0 0 0,0 0 0 0 0,1 1 0 0 0,-1-1-1 0 0,1 1 1 0 0,-1 1 0 0 0,1-1 0 0 0,0 1-1 0 0,-1 1 1 0 0,1 0 0 0 0,-1 0 0 0 0,5 1-122 0 0,-3 1 69 0 0,1 1 0 0 0,-1 0 0 0 0,0 0 1 0 0,0 1-1 0 0,-1 0 0 0 0,1 1 1 0 0,-1 0-1 0 0,0 0 0 0 0,-1 1 0 0 0,0 0 1 0 0,0 0-1 0 0,0 1 0 0 0,-1 0 1 0 0,0 0-1 0 0,0 0 0 0 0,-1 1 0 0 0,0 0 1 0 0,-1 0-1 0 0,1 0 0 0 0,-2 0 1 0 0,0 1-1 0 0,0 0 0 0 0,0-1 0 0 0,-1 1 1 0 0,-1 0-70 0 0,-2-3-35 0 0,0 0 1 0 0,0 0-1 0 0,-1 0 0 0 0,0-1 1 0 0,0 1-1 0 0,0 0 1 0 0,-1-1-1 0 0,0 0 0 0 0,0 0 1 0 0,-1 0-1 0 0,0 0 1 0 0,0 0-1 0 0,0-1 0 0 0,-1 0 1 0 0,0 1-1 0 0,0-2 0 0 0,0 1 1 0 0,0-1-1 0 0,-1 0 1 0 0,0 0-1 0 0,0 0 0 0 0,0-1 1 0 0,0 1-1 0 0,0-2 1 0 0,-1 1-1 0 0,1-1 0 0 0,-1 0 1 0 0,0 0-1 0 0,0-1 1 0 0,0 0-1 0 0,-2 0 35 0 0,-8-3-1236 0 0,-9-11-89 0 0</inkml:trace>
  <inkml:trace contextRef="#ctx0" brushRef="#br0" timeOffset="606.692">352 295 1088 0 0,'5'4'121'0'0,"11"8"205"0"0,-1 0 0 0 0,0 1 0 0 0,-1 1 0 0 0,-1 0 0 0 0,0 1 0 0 0,-1 1-1 0 0,0 0 1 0 0,-2 0 0 0 0,1 1 0 0 0,4 14-326 0 0,-14-29 116 0 0,-1 0-1 0 0,0 1 1 0 0,0-1-1 0 0,0 1 1 0 0,0-1-1 0 0,-1 1 1 0 0,1-1-1 0 0,-1 1 1 0 0,1-1-1 0 0,-1 0 1 0 0,0 1-1 0 0,0-1 0 0 0,0 0 1 0 0,0 0-1 0 0,0 1 1 0 0,-1-1-1 0 0,1 0 1 0 0,-1 0-1 0 0,1 0 1 0 0,-1-1-1 0 0,0 1 1 0 0,0 0-1 0 0,0-1 1 0 0,0 1-1 0 0,0-1 0 0 0,0 1 1 0 0,0-1-1 0 0,0 0 1 0 0,0 0-1 0 0,-1 0 1 0 0,1 0-1 0 0,0-1 1 0 0,-1 1-1 0 0,1 0 1 0 0,-1-1-1 0 0,1 0 1 0 0,0 0-1 0 0,-1 1 0 0 0,0-1-115 0 0,1-1 366 0 0,-21-16 197 0 0,20 12-586 0 0,1 0 1 0 0,0 1-1 0 0,0-1 0 0 0,0 0 1 0 0,0 0-1 0 0,1 0 1 0 0,-1 0-1 0 0,1 0 1 0 0,1-1-1 0 0,-1 1 1 0 0,1 0-1 0 0,0 0 1 0 0,0-1-1 0 0,0 1 1 0 0,1 0-1 0 0,-1 0 1 0 0,1 0-1 0 0,1 0 0 0 0,-1 0 1 0 0,1 0-1 0 0,0 0 1 0 0,0 0-1 0 0,0 0 1 0 0,1 1-1 0 0,0-1 1 0 0,0 1-1 0 0,0-1 1 0 0,0 1-1 0 0,0 0 1 0 0,1 1-1 0 0,0-1 1 0 0,0 1-1 0 0,0-1 1 0 0,1 1 22 0 0,181-118-6658 0 0,-155 105 5270 0 0</inkml:trace>
  <inkml:trace contextRef="#ctx0" brushRef="#br0" timeOffset="1228.601">1003 259 1164 0 0,'-21'12'460'0'0,"0"0"0"0"0,1 2 1 0 0,0 1-1 0 0,1 0 0 0 0,0 2 0 0 0,2 0 0 0 0,0 0 0 0 0,1 2 0 0 0,0 0 1 0 0,2 1-1 0 0,0 0 0 0 0,-3 11-460 0 0,16-30 19 0 0,0 1 0 0 0,0 0 0 0 0,0 0 0 0 0,0 0 1 0 0,1 0-1 0 0,-1 0 0 0 0,1 0 0 0 0,-1 0 0 0 0,1 0 0 0 0,0 1 0 0 0,0-1 1 0 0,0 0-1 0 0,0 0 0 0 0,0 0 0 0 0,1 0 0 0 0,-1 0 0 0 0,0 0 0 0 0,1 0 1 0 0,0 0-1 0 0,-1 0 0 0 0,1 0 0 0 0,0 0 0 0 0,0 0 0 0 0,0 0 0 0 0,0 0 0 0 0,1-1 1 0 0,-1 1-1 0 0,0 0 0 0 0,1-1 0 0 0,-1 1 0 0 0,1-1 0 0 0,-1 0 0 0 0,1 1 1 0 0,0-1-1 0 0,0 0 0 0 0,0 0 0 0 0,-1 0 0 0 0,1 0 0 0 0,0 0 0 0 0,0-1 0 0 0,0 1 1 0 0,0-1-1 0 0,0 1 0 0 0,1-1 0 0 0,-1 0 0 0 0,0 1 0 0 0,0-1 0 0 0,0 0 1 0 0,0-1-1 0 0,0 1 0 0 0,0 0 0 0 0,0 0 0 0 0,0-1 0 0 0,0 1 0 0 0,0-1 1 0 0,0 0-1 0 0,0 0 0 0 0,0 0 0 0 0,0 0 0 0 0,0 0-19 0 0,8-1-57 0 0,0-1 1 0 0,-1 0-1 0 0,0 0 0 0 0,0-1 0 0 0,0 0 1 0 0,0-1-1 0 0,-1 0 0 0 0,1 0 0 0 0,-1-1 1 0 0,-1 0-1 0 0,1 0 0 0 0,-1-1 0 0 0,0 0 1 0 0,0 0-1 0 0,-1-1 0 0 0,0 1 0 0 0,0-2 1 0 0,-1 1-1 0 0,0 0 0 0 0,-1-1 0 0 0,0 0 1 0 0,0 0-1 0 0,0 0 0 0 0,-2-1 1 0 0,1 1-1 0 0,-1-1 0 0 0,0 0 0 0 0,-1 0 1 0 0,0-3 56 0 0,32-170-62 0 0,-32 182 62 0 0,1 0 1 0 0,-1 1-1 0 0,1-1 1 0 0,-1 0 0 0 0,1 1-1 0 0,-1 0 1 0 0,1-1 0 0 0,-1 1-1 0 0,1 0 1 0 0,-1 0-1 0 0,1 0 1 0 0,-1 0 0 0 0,1 0-1 0 0,-1 0 1 0 0,1 1 0 0 0,-1-1-1 0 0,1 0 1 0 0,-1 1-1 0 0,1-1 1 0 0,-1 1 0 0 0,1-1-1 0 0,-1 1 1 0 0,0 0 0 0 0,1 0-1 0 0,-1-1 1 0 0,0 1-1 0 0,0 0 1 0 0,0 0 0 0 0,0 0-1 0 0,1 1 1 0 0,-1-1 0 0 0,-1 0-1 0 0,1 0 1 0 0,0 0-1 0 0,0 1 1 0 0,0-1 0 0 0,-1 1-1 0 0,1-1 1 0 0,0 0 0 0 0,-1 1-1 0 0,0-1 1 0 0,1 1-1 0 0,-1-1 1 0 0,0 1 0 0 0,0-1-1 0 0,1 1 1 0 0,-1 0-1 0 0,15 34 192 0 0,-2 0 0 0 0,-1 1 1 0 0,-1 1-1 0 0,-2 0 0 0 0,-2 1 1 0 0,0 14-193 0 0,5 19 332 0 0,33 163 533 0 0,-24-117-1707 0 0,-21-117-10 0 0,-22-6-2943 0 0,12-8 2425 0 0</inkml:trace>
  <inkml:trace contextRef="#ctx0" brushRef="#br0" timeOffset="1477.294">1330 280 1496 0 0,'3'-1'83'0'0,"1"0"1"0"0,0 1-1 0 0,-1 0 0 0 0,1 0 0 0 0,-1 0 1 0 0,1 0-1 0 0,0 0 0 0 0,-1 1 0 0 0,1 0 1 0 0,-1-1-1 0 0,1 1 0 0 0,-1 1 0 0 0,0-1 1 0 0,1 0-1 0 0,-1 1 0 0 0,0 0 0 0 0,0 0 1 0 0,0 0-1 0 0,0 0 0 0 0,0 0 1 0 0,0 0-1 0 0,-1 1 0 0 0,1-1 0 0 0,-1 1 1 0 0,1 0-1 0 0,-1 0 0 0 0,0 0 0 0 0,0 0 1 0 0,-1 0-1 0 0,1 0 0 0 0,-1 1 0 0 0,1-1 1 0 0,-1 0-1 0 0,0 1 0 0 0,0-1 0 0 0,0 1 1 0 0,-1-1-1 0 0,0 1 0 0 0,1 0 0 0 0,-1-1 1 0 0,0 1-1 0 0,0-1 0 0 0,-1 1 0 0 0,1 0 1 0 0,-1-1-1 0 0,0 1 0 0 0,0 1-83 0 0,-108 99 766 0 0,51-83-3419 0 0,56-21 1340 0 0,2 0-56 0 0</inkml:trace>
  <inkml:trace contextRef="#ctx0" brushRef="#br0" timeOffset="2159.321">1586 443 988 0 0,'0'0'531'0'0,"0"0"-62"0"0,18-4 1051 0 0,275-62 798 0 0,-274 61-2254 0 0,-15 5-45 0 0,-1 0 0 0 0,1 0-1 0 0,-1-1 1 0 0,0 1 0 0 0,1-1-1 0 0,-1 0 1 0 0,0 0 0 0 0,0-1-1 0 0,0 1 1 0 0,0 0-1 0 0,0-1 1 0 0,0 0 0 0 0,0 0-1 0 0,0 0 1 0 0,-1 0 0 0 0,1 0-1 0 0,-1 0 1 0 0,1-1 0 0 0,-1 1-1 0 0,0-1 1 0 0,0 0 0 0 0,0 1-1 0 0,0-1 1 0 0,0-1-19 0 0,-2 3 39 0 0,-31-23-66 0 0,16 19 22 0 0,0 1 1 0 0,0 1-1 0 0,0 0 0 0 0,0 1 1 0 0,0 0-1 0 0,0 2 1 0 0,-1-1-1 0 0,1 2 0 0 0,0 0 1 0 0,0 1-1 0 0,0 0 0 0 0,0 2 1 0 0,0-1-1 0 0,0 2 1 0 0,1 0-1 0 0,-11 5 5 0 0,20-8-5 0 0,1 1 0 0 0,-1-1 1 0 0,0 1-1 0 0,1 0 0 0 0,-1 0 1 0 0,1 0-1 0 0,0 1 0 0 0,0-1 0 0 0,0 1 1 0 0,0 0-1 0 0,1 0 0 0 0,0 0 1 0 0,-1 1-1 0 0,2-1 0 0 0,-1 1 0 0 0,0 0 1 0 0,1 0-1 0 0,0 0 0 0 0,0 0 0 0 0,1 0 1 0 0,-1 0-1 0 0,1 0 0 0 0,0 1 1 0 0,0-1-1 0 0,1 0 0 0 0,0 1 0 0 0,0-1 1 0 0,0 1-1 0 0,0-1 0 0 0,1 0 1 0 0,0 1-1 0 0,0-1 0 0 0,1 0 0 0 0,-1 0 1 0 0,1 0-1 0 0,0 0 0 0 0,0 0 0 0 0,1 0 1 0 0,0 0-1 0 0,0-1 0 0 0,0 0 1 0 0,0 1-1 0 0,0-1 0 0 0,1 0 0 0 0,0 0 1 0 0,0-1-1 0 0,0 1 0 0 0,0-1 1 0 0,1 0 4 0 0,6 5-258 0 0,0-1 0 0 0,1-1-1 0 0,-1 0 1 0 0,1-1 0 0 0,1 0 0 0 0,-1 0 0 0 0,1-2 0 0 0,-1 1 0 0 0,1-2 0 0 0,0 0 0 0 0,0 0 0 0 0,1-1 0 0 0,-1-1 0 0 0,12-1 258 0 0,-3 1-1468 0 0</inkml:trace>
  <inkml:trace contextRef="#ctx0" brushRef="#br0" timeOffset="2456.534">2152 307 1036 0 0,'10'3'136'0'0,"-1"1"-1"0"0,0 0 1 0 0,0 1 0 0 0,-1 0-1 0 0,1 0 1 0 0,-1 1-1 0 0,0 0 1 0 0,0 0 0 0 0,-1 1-1 0 0,0 0 1 0 0,0 0-1 0 0,-1 1 1 0 0,0 0 0 0 0,0 0-1 0 0,0 0 1 0 0,-1 1-1 0 0,-1 0 1 0 0,0 0 0 0 0,0 0-1 0 0,0 1 1 0 0,-1-1-1 0 0,-1 1 1 0 0,0-1 0 0 0,0 1-1 0 0,0 0 1 0 0,-1 1-136 0 0,-3-6 154 0 0,1-1 1 0 0,-1 0 0 0 0,0 1-1 0 0,0-1 1 0 0,0 0-1 0 0,0 0 1 0 0,-1 0 0 0 0,0-1-1 0 0,1 1 1 0 0,-1 0-1 0 0,-1-1 1 0 0,1 0 0 0 0,0 0-1 0 0,-1 0 1 0 0,0 0-1 0 0,0 0 1 0 0,0-1 0 0 0,0 0-1 0 0,0 0 1 0 0,0 0-1 0 0,0 0 1 0 0,-1 0 0 0 0,1-1-1 0 0,-1 0 1 0 0,-1 0-155 0 0,5-1 239 0 0,-1-2-114 0 0,0-4-191 0 0,0 0 0 0 0,0 0 0 0 0,1-1 1 0 0,0 1-1 0 0,0 0 0 0 0,1-1 0 0 0,-1 1 0 0 0,1 0 1 0 0,1-1-1 0 0,-1 1 0 0 0,1 0 0 0 0,0 0 0 0 0,1-1 1 0 0,-1 1-1 0 0,1 0 0 0 0,1 0 0 0 0,-1 0 0 0 0,1 1 1 0 0,0-1-1 0 0,0 0 0 0 0,0 1 0 0 0,1 0 1 0 0,0 0-1 0 0,0 0 0 0 0,3-2 66 0 0,9-20-594 0 0,53-82-2871 0 0,-45 73 2074 0 0</inkml:trace>
  <inkml:trace contextRef="#ctx0" brushRef="#br0" timeOffset="2826.873">2636 1 1292 0 0,'11'79'3140'0'0,"-42"132"-1045"0"0,30-202-2016 0 0,-1 8 91 0 0,0 0 0 0 0,1 1 0 0 0,0-1 0 0 0,2 1 1 0 0,0-1-1 0 0,1 0 0 0 0,0 1 0 0 0,2-1 0 0 0,0 0 0 0 0,1 0 0 0 0,6 13-170 0 0,2-16 249 0 0,19-22-6415 0 0,-29 0 4810 0 0</inkml:trace>
  <inkml:trace contextRef="#ctx0" brushRef="#br0" timeOffset="3141.309">2512 383 1060 0 0,'166'-79'4052'0'0,"-148"72"-3956"0"0,184-45 1120 0 0,-200 52-1131 0 0,9 4 151 0 0,-6 1-165 0 0,0 0 0 0 0,0 0-1 0 0,-1 1 1 0 0,0 0 0 0 0,0 0-1 0 0,0 0 1 0 0,-1 0 0 0 0,0 0 0 0 0,0 1-1 0 0,-1 0 1 0 0,1 0 0 0 0,-1-1-1 0 0,-1 1 1 0 0,0 0 0 0 0,1 7-71 0 0,11 34-2695 0 0,-14-46 73 0 0,-1-3 1221 0 0</inkml:trace>
  <inkml:trace contextRef="#ctx0" brushRef="#br0" timeOffset="3390.79">2914 74 1248 0 0,'0'-6'1076'0'0,"3"2"-212"0"0,-3 1-148 0 0,0-2-8 0 0,-1 2-188 0 0,2 2-139 0 0,-1-2-101 0 0,0 0-168 0 0,0 1-12 0 0,3 1-396 0 0,1 1-189 0 0,-3 0-431 0 0,2 0 52 0 0,2 0 52 0 0,-2 1-464 0 0</inkml:trace>
  <inkml:trace contextRef="#ctx0" brushRef="#br0" timeOffset="3886.384">3036 367 1424 0 0,'21'1'424'0'0,"0"0"-1"0"0,0-1 1 0 0,0-1-1 0 0,0-1 1 0 0,0-1-1 0 0,0-1 0 0 0,-1-1 1 0 0,1 0-1 0 0,-1-2 1 0 0,0 0-1 0 0,-1-1 1 0 0,0-1-1 0 0,7-5-423 0 0,30-36 710 0 0,-56 49-629 0 0,0 1-57 0 0,-31-11 69 0 0,22 12-71 0 0,-1 1 0 0 0,0 0-1 0 0,1 1 1 0 0,-1 0-1 0 0,1 0 1 0 0,0 1 0 0 0,0 0-1 0 0,0 0 1 0 0,1 1-1 0 0,-1 0 1 0 0,1 1 0 0 0,0 0-1 0 0,1 0 1 0 0,-1 1-1 0 0,1 0 1 0 0,1 0 0 0 0,-1 0-1 0 0,1 1 1 0 0,1 0-1 0 0,-1 0 1 0 0,1 1 0 0 0,1 0-1 0 0,-1-1 1 0 0,2 2-1 0 0,-1-1 1 0 0,1 0 0 0 0,1 1-1 0 0,-1-1 1 0 0,2 1-1 0 0,-1 0 1 0 0,1 0 0 0 0,1-1-1 0 0,0 4-21 0 0,2-10 23 0 0,-1-1 0 0 0,1 1 0 0 0,0-1 0 0 0,0 0-1 0 0,1 0 1 0 0,-1 0 0 0 0,0 0 0 0 0,1 0 0 0 0,-1-1 0 0 0,1 1-1 0 0,0-1 1 0 0,-1 0 0 0 0,1 1 0 0 0,0-1 0 0 0,0 0 0 0 0,0-1 0 0 0,0 1-1 0 0,0 0 1 0 0,0-1 0 0 0,0 0 0 0 0,0 1 0 0 0,0-1 0 0 0,0-1 0 0 0,0 1-1 0 0,0 0 1 0 0,0-1 0 0 0,0 1 0 0 0,0-1 0 0 0,0 0 0 0 0,0 0 0 0 0,-1 0-1 0 0,1 0 1 0 0,0-1 0 0 0,-1 1 0 0 0,1-1 0 0 0,-1 0 0 0 0,1 1-1 0 0,-1-1 1 0 0,0 0 0 0 0,2-2-23 0 0,118-100 163 0 0,-111 91-177 0 0,0 0 0 0 0,0 2 0 0 0,1-1-1 0 0,1 2 1 0 0,-1-1 0 0 0,2 2-1 0 0,0 0 1 0 0,0 0 0 0 0,0 1-1 0 0,1 1 1 0 0,12-4 14 0 0,-22 12-17 0 0,0 0 0 0 0,-1 1 0 0 0,1-1 0 0 0,-1 1 0 0 0,1 0 0 0 0,-1 1 0 0 0,0-1 0 0 0,0 1 0 0 0,0 0 0 0 0,0-1 0 0 0,0 2 0 0 0,-1-1 1 0 0,1 0-1 0 0,-1 1 0 0 0,0 0 0 0 0,0-1 0 0 0,0 1 0 0 0,-1 1 0 0 0,1-1 0 0 0,-1 0 0 0 0,0 0 0 0 0,0 1 0 0 0,-1-1 0 0 0,1 1 0 0 0,-1 0 0 0 0,0 0 0 0 0,0-1 0 0 0,0 1 0 0 0,-1 0 0 0 0,0 0 0 0 0,0 0 0 0 0,0-1 0 0 0,0 1 0 0 0,-1 0 0 0 0,0 0 0 0 0,0 0 0 0 0,0-1 0 0 0,-1 1 0 0 0,0 1 17 0 0,-1 2-379 0 0,-1 1 0 0 0,0-1 0 0 0,-1 0 0 0 0,0 0 0 0 0,0-1 0 0 0,-1 1-1 0 0,0-1 1 0 0,0 0 0 0 0,0-1 0 0 0,-1 1 0 0 0,0-1 0 0 0,0-1 0 0 0,-1 1 0 0 0,0-1 0 0 0,0-1 0 0 0,0 1 0 0 0,-8 2 379 0 0,-8 4-1416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0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1140 0 0,'0'0'407'0'0,"0"0"-135"0"0,3-3-49 0 0,7-7 13 0 0,-7 8-28 0 0,-3 2-33 0 0,0 0-41 0 0,0 0-71 0 0,0 0 42 0 0,0 0 7 0 0,0 0 35 0 0,5-5-11 0 0,17-15-69 0 0,-9 67 424 0 0,9 161-39 0 0,-19-198-405 0 0,0 0 1 0 0,0 0-1 0 0,1 0 1 0 0,0-1-1 0 0,1 1 1 0 0,0-1-1 0 0,0 0 1 0 0,1 0-1 0 0,0-1 1 0 0,1 0-1 0 0,0 0 1 0 0,0 0-1 0 0,0-1 1 0 0,1 0-1 0 0,1 0 1 0 0,-1-1-1 0 0,1 0 1 0 0,0-1-1 0 0,0 1 1 0 0,0-2-1 0 0,1 1 1 0 0,0-2-1 0 0,0 1 1 0 0,0-1-1 0 0,0-1 1 0 0,0 0-1 0 0,1 0 1 0 0,-1-1-1 0 0,1 0 0 0 0,-1-1 1 0 0,1 0-1 0 0,-1-1 1 0 0,0 0-1 0 0,1 0 1 0 0,-1-1-1 0 0,0-1 1 0 0,1 0-1 0 0,-2 0 1 0 0,5-2-48 0 0,0-5 40 0 0,0 1 1 0 0,0-2 0 0 0,-1 0-1 0 0,-1 0 1 0 0,0-1-1 0 0,0-1 1 0 0,-2 0 0 0 0,1 0-1 0 0,-2-1 1 0 0,0-1-1 0 0,0 1 1 0 0,-1-1 0 0 0,-1-1-1 0 0,-1 0 1 0 0,0 0-1 0 0,-1 0 1 0 0,-1 0-1 0 0,0-1 1 0 0,-1 1 0 0 0,-1-1-1 0 0,-1 0 1 0 0,0 0-1 0 0,-1 0 1 0 0,-1-7-41 0 0,1 23 104 0 0,-20-17 189 0 0,-21 107-139 0 0,39-77-178 0 0,0 1-1 0 0,1 0 1 0 0,1-1-1 0 0,0 1 0 0 0,0 0 1 0 0,1-1-1 0 0,1 1 1 0 0,0-1-1 0 0,1 1 0 0 0,0-1 1 0 0,3 7 24 0 0,56 70-4094 0 0,-48-76 2765 0 0</inkml:trace>
  <inkml:trace contextRef="#ctx0" brushRef="#br0" timeOffset="762.247">781 782 860 0 0,'24'-42'2455'0'0,"18"-66"-1594"0"0,-25 67-773 0 0,-1-1 1 0 0,-2 0-1 0 0,-2-1 1 0 0,-2 0 0 0 0,-2-1-1 0 0,-2 0 1 0 0,0-28-89 0 0,-6 70 14 0 0,-11-4-42 0 0,-9 14 40 0 0,20 0-10 0 0,-1 0-1 0 0,1 0 1 0 0,0 0-1 0 0,0 0 0 0 0,1 0 1 0 0,0 0-1 0 0,1 0 0 0 0,0 0 1 0 0,0 0-1 0 0,0 0 1 0 0,1-1-1 0 0,1 1 0 0 0,-1-1 1 0 0,1 0-1 0 0,0 0 0 0 0,1 0 1 0 0,-1 0-1 0 0,2-1 1 0 0,-1 0-1 0 0,0 0 0 0 0,1 0 1 0 0,0-1-1 0 0,1 1 0 0 0,-1-2 1 0 0,1 1-1 0 0,0-1 1 0 0,0 0-1 0 0,0 0 0 0 0,1 0-1 0 0,13 12 15 0 0,-1 0-10 0 0,-12-12 73 0 0,0 1-1 0 0,-1 0 1 0 0,0 0 0 0 0,0 1-1 0 0,0 0 1 0 0,-1 0 0 0 0,0 1-1 0 0,0 0 1 0 0,0 0 0 0 0,-1 0-1 0 0,0 1 1 0 0,-1-1 0 0 0,0 1-1 0 0,0 0 1 0 0,0 0 0 0 0,-1 1-1 0 0,0-1 1 0 0,0 5-78 0 0,-7-5 4 0 0,0 1 1 0 0,0 0 0 0 0,0-1-1 0 0,-1 0 1 0 0,-1 0-1 0 0,1 0 1 0 0,-1-1-1 0 0,-1 1 1 0 0,1-1-1 0 0,-1-1 1 0 0,-1 0 0 0 0,1 0-1 0 0,-1 0 1 0 0,0-1-1 0 0,0 0 1 0 0,0 0-1 0 0,-1-1 1 0 0,0 0-1 0 0,0-1 1 0 0,0 0-1 0 0,0 0 1 0 0,0-1 0 0 0,-8 1-5 0 0,-67-16-4018 0 0,75 0 2767 0 0</inkml:trace>
  <inkml:trace contextRef="#ctx0" brushRef="#br0" timeOffset="1212.927">1237 604 1096 0 0,'16'-2'219'0'0,"0"0"0"0"0,0-1 0 0 0,0-1 0 0 0,0-1 0 0 0,-1 0 0 0 0,0-1 0 0 0,0 0 1 0 0,0-1-1 0 0,-1-1 0 0 0,0 0 0 0 0,6-6-219 0 0,-16 12 43 0 0,0 0 0 0 0,0-1 0 0 0,0 1 0 0 0,-1-1 0 0 0,0 0-1 0 0,1 0 1 0 0,-1 0 0 0 0,0 0 0 0 0,0-1 0 0 0,-1 1 0 0 0,1-1 0 0 0,-1 1 0 0 0,0-1 0 0 0,0 0 0 0 0,0 0 0 0 0,0 0 0 0 0,-1 0 0 0 0,1 0 0 0 0,-1-1 0 0 0,0-1-43 0 0,-26-11 106 0 0,17 15-89 0 0,0 0-1 0 0,0 1 0 0 0,0 0 1 0 0,-1 0-1 0 0,1 1 1 0 0,0 0-1 0 0,0 1 1 0 0,0 0-1 0 0,-1 0 1 0 0,1 0-1 0 0,0 1 1 0 0,0 1-1 0 0,1-1 1 0 0,-1 1-1 0 0,0 1 0 0 0,1-1 1 0 0,0 1-1 0 0,-4 3-16 0 0,-7 1 43 0 0,9-5-11 0 0,0 0 0 0 0,0 1 0 0 0,0 1-1 0 0,0-1 1 0 0,1 1 0 0 0,0 1-1 0 0,0-1 1 0 0,0 2 0 0 0,0-1-1 0 0,1 1 1 0 0,0 0 0 0 0,1 0 0 0 0,0 1-1 0 0,0 0 1 0 0,0 0 0 0 0,1 0-1 0 0,0 1 1 0 0,1 0 0 0 0,0-1-1 0 0,0 2 1 0 0,1-1 0 0 0,0 0-1 0 0,1 1 1 0 0,-1 7-32 0 0,3-13 3 0 0,0-1-1 0 0,1 1 0 0 0,0 0 1 0 0,0 0-1 0 0,0-1 1 0 0,0 1-1 0 0,1 0 0 0 0,-1-1 1 0 0,1 0-1 0 0,0 1 1 0 0,0-1-1 0 0,0 0 1 0 0,1 0-1 0 0,-1 0 0 0 0,1 0 1 0 0,-1 0-1 0 0,1-1 1 0 0,0 1-1 0 0,0-1 0 0 0,0 0 1 0 0,1 0-1 0 0,-1 0 1 0 0,0 0-1 0 0,1 0 0 0 0,-1-1 1 0 0,1 1-1 0 0,0-1 1 0 0,-1 0-1 0 0,4 0-2 0 0,117 14-915 0 0,-12-36-781 0 0,-53 3 522 0 0</inkml:trace>
  <inkml:trace contextRef="#ctx0" brushRef="#br0" timeOffset="1462.49">1992 7 1424 0 0,'-20'-7'2526'0'0,"-13"39"-1197"0"0,-4 40-811 0 0,28-34-270 0 0,2-1 1 0 0,1 1 0 0 0,3 1-1 0 0,0-1 1 0 0,3 0 0 0 0,1 3-249 0 0,-1-15 80 0 0,72 377 136 0 0,-72-398-444 0 0,0 1 0 0 0,-1-1 1 0 0,1 0-1 0 0,-1 1 0 0 0,-1-1 0 0 0,1 0 0 0 0,-1 0 0 0 0,0 0 0 0 0,0 0 0 0 0,0 0 0 0 0,-1 0 0 0 0,1-1 0 0 0,-1 1 0 0 0,-1-1 0 0 0,1 0 0 0 0,0 0 0 0 0,-1 0 1 0 0,0 0-1 0 0,0 0 0 0 0,0-1 0 0 0,0 0 0 0 0,-1 0 0 0 0,0 0 228 0 0,-17 5-1275 0 0</inkml:trace>
  <inkml:trace contextRef="#ctx0" brushRef="#br0" timeOffset="2255.173">1599 647 888 0 0,'85'-36'2818'0'0,"281"-102"-1082"0"0,-367 139-1693 0 0,1-1 1 0 0,0 0 0 0 0,0 1-1 0 0,-1-1 1 0 0,1 1 0 0 0,0-1-1 0 0,0 0 1 0 0,0 1 0 0 0,0-1-1 0 0,0 1 1 0 0,-1-1-1 0 0,1 1 1 0 0,0-1 0 0 0,0 0-1 0 0,0 1 1 0 0,0-1 0 0 0,0 1-1 0 0,0-1 1 0 0,1 1 0 0 0,-1-1-1 0 0,0 0 1 0 0,0 1 0 0 0,0-1-1 0 0,0 1 1 0 0,0-1-1 0 0,1 0 1 0 0,-1 1 0 0 0,0-1-1 0 0,0 1 1 0 0,1-1 0 0 0,-1 0-1 0 0,0 1 1 0 0,0-1 0 0 0,1 0-1 0 0,-1 0 1 0 0,0 1-1 0 0,1-1 1 0 0,-1 0 0 0 0,1 0-1 0 0,-1 1 1 0 0,0-1 0 0 0,1 0-1 0 0,-1 0 1 0 0,1 0 0 0 0,-1 0-1 0 0,0 0 1 0 0,1 1-1 0 0,-1-1 1 0 0,1 0 0 0 0,-1 0-1 0 0,1 0-43 0 0,-3 3-60 0 0,-1 2 72 0 0,-1 0-1 0 0,1 0 1 0 0,0 0-1 0 0,1 0 1 0 0,-1 1-1 0 0,1-1 1 0 0,0 1-1 0 0,0-1 1 0 0,1 1-1 0 0,-1 0 1 0 0,1-1-1 0 0,1 1 1 0 0,-1 0-1 0 0,1 0 1 0 0,0 0-1 0 0,0 0 1 0 0,1 0-1 0 0,0 0 1 0 0,0-1-1 0 0,0 1 1 0 0,0 0-1 0 0,1-1 1 0 0,0 1-1 0 0,1-1 1 0 0,-1 1-1 0 0,1-1 1 0 0,0 0-1 0 0,0 0 0 0 0,0 0 1 0 0,1-1-1 0 0,0 1 1 0 0,0-1-1 0 0,0 0 1 0 0,0 0-1 0 0,1 0 1 0 0,0 0-1 0 0,0-1 1 0 0,0 0-1 0 0,0 0 1 0 0,0 0-1 0 0,0-1 1 0 0,1 1-1 0 0,-1-1 1 0 0,1-1-1 0 0,0 1 1 0 0,-1-1-1 0 0,1 0 1 0 0,0 0-12 0 0,6-2-40 0 0,-1-1 0 0 0,0 0 0 0 0,0-1-1 0 0,0 0 1 0 0,-1-1 0 0 0,1 0 0 0 0,-1 0 0 0 0,0-1 0 0 0,0 0 0 0 0,0-1 0 0 0,-1 0 0 0 0,0-1 0 0 0,0 0 0 0 0,-1-1 0 0 0,0 1-1 0 0,0-1 1 0 0,0-1 0 0 0,-1 0 0 0 0,-1 0 0 0 0,1 0 0 0 0,-1-1 0 0 0,-1 1 0 0 0,0-1 0 0 0,0-1 0 0 0,-1 1 0 0 0,0-4 40 0 0,-3 11 30 0 0,0 2-26 0 0,0 0 1 0 0,0 0-1 0 0,0 0 1 0 0,0 0-1 0 0,-1-1 1 0 0,1 1-1 0 0,0 0 0 0 0,-1-1 1 0 0,1 1-1 0 0,-1 0 1 0 0,1-1-1 0 0,-1 1 1 0 0,0 0-1 0 0,1-1 1 0 0,-1 1-1 0 0,0-1 0 0 0,0 1 1 0 0,0-1-1 0 0,0 1 1 0 0,0 0-1 0 0,-1-1 1 0 0,1 1-1 0 0,0-1 0 0 0,-1 1 1 0 0,1 0-1 0 0,-1-1 1 0 0,1 1-1 0 0,-1 0 1 0 0,1-1-1 0 0,-1 1 1 0 0,0 0-1 0 0,0 0 0 0 0,0 0 1 0 0,0-1-1 0 0,0 1 1 0 0,0 0-1 0 0,0 0 1 0 0,0 1-1 0 0,0-1 0 0 0,0 0 1 0 0,0 0-1 0 0,-1 0 1 0 0,1 1-1 0 0,0-1 1 0 0,-1 0-5 0 0,-3 6-4 0 0,0 1 1 0 0,1-1 0 0 0,0 1 0 0 0,0-1 0 0 0,0 1-1 0 0,1 0 1 0 0,0 1 0 0 0,0-1 0 0 0,1 1 0 0 0,0-1-1 0 0,0 1 1 0 0,0 0 0 0 0,1-1 0 0 0,0 1-1 0 0,0 0 1 0 0,1 0 0 0 0,0 3 3 0 0,-1-6 1 0 0,1 0 0 0 0,-1 1 1 0 0,1-1-1 0 0,1 0 0 0 0,-1 1 0 0 0,0-1 1 0 0,1 0-1 0 0,0 0 0 0 0,0 1 0 0 0,0-1 1 0 0,1 0-1 0 0,-1 0 0 0 0,1 0 0 0 0,0 0 0 0 0,0-1 1 0 0,1 1-1 0 0,-1 0 0 0 0,1-1 0 0 0,-1 0 1 0 0,1 1-1 0 0,0-1 0 0 0,1 0 0 0 0,-1-1 1 0 0,0 1-1 0 0,1 0 0 0 0,-1-1 0 0 0,1 0 0 0 0,0 0 1 0 0,0 0-1 0 0,0 0 0 0 0,0-1 0 0 0,0 1 1 0 0,0-1-1 0 0,0 0 0 0 0,1-1 0 0 0,-1 1 1 0 0,0-1-1 0 0,1 1 0 0 0,-1-1 0 0 0,0 0 1 0 0,1-1-1 0 0,-1 1 0 0 0,0-1 0 0 0,0 0 0 0 0,0 0 1 0 0,2-1-2 0 0,10-1-67 0 0,-1-2 0 0 0,1 0 0 0 0,-1 0 1 0 0,0-2-1 0 0,0 0 0 0 0,-1-1 1 0 0,0 0-1 0 0,0-1 0 0 0,-1 0 0 0 0,0-1 1 0 0,-1-1-1 0 0,0 0 0 0 0,-1-1 0 0 0,0 0 1 0 0,0 0-1 0 0,-2-1 0 0 0,1-1 1 0 0,-2 1-1 0 0,0-2 0 0 0,0 1 0 0 0,-2-1 1 0 0,0 0-1 0 0,2-8 67 0 0,0 0 145 0 0,-2 0 1 0 0,0-1 0 0 0,-2 0-1 0 0,0 0 1 0 0,-2 0-1 0 0,0 0 1 0 0,-2-1-1 0 0,-1 1 1 0 0,-1 0 0 0 0,0-1-1 0 0,-2 1 1 0 0,-1 1-1 0 0,-1-1 1 0 0,-1 1-1 0 0,-7-15-145 0 0,13 36 29 0 0,0 0-1 0 0,0 0 1 0 0,0 0-1 0 0,0 0 0 0 0,0 1 1 0 0,0-1-1 0 0,-1 1 1 0 0,1-1-1 0 0,-1 1 1 0 0,1-1-1 0 0,-1 1 0 0 0,1-1 1 0 0,-1 1-1 0 0,0 0 1 0 0,0 0-1 0 0,1 0 0 0 0,-1 0 1 0 0,0 0-1 0 0,0 1 1 0 0,0-1-1 0 0,0 1 1 0 0,0-1-1 0 0,0 1 0 0 0,0-1 1 0 0,0 1-1 0 0,-1 0 1 0 0,1 0-1 0 0,0 0 0 0 0,0 0 1 0 0,0 1-1 0 0,0-1 1 0 0,0 0-1 0 0,0 1 1 0 0,0 0-1 0 0,0-1 0 0 0,0 1 1 0 0,0 0-1 0 0,0 0 1 0 0,1 0-1 0 0,-1 0 0 0 0,0 0 1 0 0,1 0-1 0 0,-1 1 1 0 0,0-1-1 0 0,1 1 0 0 0,-1-1 1 0 0,1 1-1 0 0,0-1 1 0 0,0 1-1 0 0,0 0 1 0 0,-1 0-1 0 0,2 0 0 0 0,-1-1 1 0 0,0 1-1 0 0,0 0 1 0 0,0 0-1 0 0,1 0 0 0 0,-1 0 1 0 0,1 0-1 0 0,0 0 1 0 0,0 0-1 0 0,0 1 1 0 0,0-1-29 0 0,-5 23-85 0 0,2 0 1 0 0,1 1-1 0 0,1-1 1 0 0,1 1 0 0 0,2-1-1 0 0,0 1 1 0 0,2-1-1 0 0,0 0 1 0 0,2 0 0 0 0,1-1-1 0 0,1 1 1 0 0,1-1-1 0 0,1-1 1 0 0,1 0-1 0 0,1 0 1 0 0,13 18 84 0 0,5 21-1472 0 0,25 71-2103 0 0,-41-105 2313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1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311 189 1360 0 0,'34'-34'5426'0'0,"-34"31"-5376"0"0,0 1 0 0 0,0 0 0 0 0,0 0 0 0 0,-1 0 0 0 0,1 0 0 0 0,-1 0 0 0 0,0 0 0 0 0,1 0 0 0 0,-1 0 0 0 0,0 0 0 0 0,0 0 0 0 0,0 1 0 0 0,0-1 0 0 0,-1 0 0 0 0,1 1 0 0 0,0-1 0 0 0,-1 1 0 0 0,1-1 0 0 0,-1 1 0 0 0,0-1 0 0 0,1 1 0 0 0,-1 0 0 0 0,0 0 0 0 0,0 0 0 0 0,0 0 0 0 0,1 0 0 0 0,-1 0 1 0 0,0 1-1 0 0,0-1 0 0 0,0 1 0 0 0,-1-1 0 0 0,1 1 0 0 0,0 0 0 0 0,0 0 0 0 0,0 0 0 0 0,-2 0-50 0 0,-9 3 43 0 0,-1 1 0 0 0,1 0 1 0 0,0 1-1 0 0,0 0 0 0 0,1 1 1 0 0,0 1-1 0 0,0 0 0 0 0,0 0 0 0 0,1 1 1 0 0,0 1-1 0 0,1 0 0 0 0,0 0 1 0 0,0 1-1 0 0,1 0 0 0 0,0 1 1 0 0,0 1-44 0 0,9-12-1 0 0,-11 10 11 0 0,2 0 0 0 0,-1 1 0 0 0,2 0 0 0 0,-1 1-1 0 0,2-1 1 0 0,-1 2 0 0 0,2-1 0 0 0,-1 1 0 0 0,2 0-1 0 0,0 0 1 0 0,0 0 0 0 0,1 1 0 0 0,-1 11-10 0 0,8-22-2 0 0,1 0 0 0 0,-1-1 1 0 0,1 1-1 0 0,-1-1 0 0 0,1 0 0 0 0,0 0 0 0 0,0 0 1 0 0,0-1-1 0 0,1 1 0 0 0,-1-1 0 0 0,0 0 1 0 0,0 0-1 0 0,1-1 0 0 0,-1 1 0 0 0,0-1 0 0 0,1 0 1 0 0,-1 0-1 0 0,0 0 0 0 0,1-1 0 0 0,-1 1 1 0 0,0-1-1 0 0,1 0 0 0 0,-1 0 0 0 0,0-1 0 0 0,0 1 1 0 0,0-1-1 0 0,3-2 2 0 0,4 0 7 0 0,0-1 0 0 0,0 0 1 0 0,-1-1-1 0 0,0 0 0 0 0,0-1 0 0 0,-1 0 1 0 0,0 0-1 0 0,0-1 0 0 0,0-1 0 0 0,-1 1 1 0 0,-1-1-1 0 0,1 0 0 0 0,-1-1 0 0 0,-1 0 1 0 0,0 0-1 0 0,0 0 0 0 0,3-11-7 0 0,75 89-989 0 0,6-33-4462 0 0,-80-34 4093 0 0</inkml:trace>
  <inkml:trace contextRef="#ctx0" brushRef="#br0" timeOffset="323.06">622 102 1272 0 0,'11'19'478'0'0,"0"0"0"0"0,-2 0 0 0 0,0 1 0 0 0,-1 0 0 0 0,0 1 0 0 0,-2-1 0 0 0,-1 1-1 0 0,0 1 1 0 0,-2-1 0 0 0,0 1 0 0 0,-1 12-478 0 0,-3-35 62 0 0,1 0-1 0 0,-1 0 1 0 0,0 0 0 0 0,1 0-1 0 0,-1 1 1 0 0,0-1-1 0 0,0 0 1 0 0,0 0 0 0 0,0 1-1 0 0,1-1 1 0 0,-1 0-1 0 0,0 1 1 0 0,0-1-1 0 0,0 1 1 0 0,0-1 0 0 0,-1 1-1 0 0,1-1 1 0 0,0 1-1 0 0,0 0 1 0 0,0 0 0 0 0,0-1-1 0 0,0 1 1 0 0,0 0-1 0 0,0 0 1 0 0,-1 0 0 0 0,1 0-1 0 0,0 1 1 0 0,0-1-1 0 0,0 0 1 0 0,0 0-1 0 0,0 1 1 0 0,0-1 0 0 0,0 0-1 0 0,0 1 1 0 0,0-1-1 0 0,0 1 1 0 0,0-1 0 0 0,0 1-1 0 0,0 0 1 0 0,0 0-1 0 0,0-1 1 0 0,0 1 0 0 0,1 0-1 0 0,-1 0 1 0 0,0 0-1 0 0,0 0 1 0 0,1-1-1 0 0,-1 1 1 0 0,1 0 0 0 0,-1 0-1 0 0,1 1 1 0 0,-1-1-1 0 0,1 0 1 0 0,0 0 0 0 0,-1 0-1 0 0,1 0 1 0 0,0 0-1 0 0,0 0 1 0 0,0 1-62 0 0,3-22-165 0 0,0 1 0 0 0,2 0 0 0 0,0 0 1 0 0,1 0-1 0 0,1 1 0 0 0,1-1 0 0 0,0 2 0 0 0,1-1 0 0 0,1 1 1 0 0,1 1-1 0 0,1 0 0 0 0,6-7 165 0 0,53-91-5035 0 0,-62 96 3665 0 0</inkml:trace>
  <inkml:trace contextRef="#ctx0" brushRef="#br0" timeOffset="663.792">1011 201 1172 0 0,'16'-3'333'0'0,"1"-1"0"0"0,0 0 0 0 0,-1-1 0 0 0,0-1 0 0 0,0-1 0 0 0,-1 0 0 0 0,0-1-1 0 0,0-1 1 0 0,0 0 0 0 0,-1-1 0 0 0,-1 0 0 0 0,7-8-333 0 0,-20 16 43 0 0,0 1 0 0 0,0-1 0 0 0,-1 1 0 0 0,1-1 0 0 0,-1 1 0 0 0,1-1 0 0 0,-1 1-1 0 0,1-1 1 0 0,-1 1 0 0 0,0-1 0 0 0,0 1 0 0 0,0 0 0 0 0,0 0 0 0 0,0-1 0 0 0,0 1 0 0 0,0 0 0 0 0,0 0 0 0 0,-1 0 0 0 0,1 0 0 0 0,0 0-1 0 0,-1 0 1 0 0,1 1 0 0 0,0-1 0 0 0,-1 0 0 0 0,1 1 0 0 0,-1-1 0 0 0,1 1 0 0 0,-1-1 0 0 0,0 1 0 0 0,1 0 0 0 0,-1-1 0 0 0,1 1-1 0 0,-1 0 1 0 0,1 0 0 0 0,-1 0 0 0 0,0 1 0 0 0,1-1 0 0 0,-1 0 0 0 0,1 1 0 0 0,-1-1 0 0 0,1 0 0 0 0,-1 1 0 0 0,0 0-43 0 0,-16-1 154 0 0,0 2 0 0 0,0 0 0 0 0,0 0 0 0 0,1 2 1 0 0,-1 0-1 0 0,1 2 0 0 0,0 0 0 0 0,0 0 1 0 0,0 2-1 0 0,1 0 0 0 0,0 0 0 0 0,1 2 0 0 0,0 0 1 0 0,0 1-1 0 0,1 0 0 0 0,1 1 0 0 0,-5 6-154 0 0,16-16 13 0 0,-1 1 1 0 0,1 0-1 0 0,0 0 0 0 0,0-1 0 0 0,0 1 0 0 0,0 1 1 0 0,1-1-1 0 0,-1 0 0 0 0,1 0 0 0 0,0 1 0 0 0,-1-1 1 0 0,2 0-1 0 0,-1 1 0 0 0,0-1 0 0 0,1 1 0 0 0,0-1 1 0 0,-1 1-1 0 0,1 0 0 0 0,1-1 0 0 0,-1 1 0 0 0,0-1 1 0 0,1 1-1 0 0,0-1 0 0 0,0 1 0 0 0,0-1 0 0 0,0 0 0 0 0,1 0 1 0 0,-1 1-1 0 0,1-1 0 0 0,0 0 0 0 0,-1 0 0 0 0,2 0 1 0 0,-1 0-1 0 0,0-1 0 0 0,0 1 0 0 0,1-1 0 0 0,0 1 1 0 0,-1-1-1 0 0,1 0 0 0 0,0 0-13 0 0,134 61-996 0 0,68-46-5429 0 0,-166-17 5044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1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170 210 1404 0 0,'5'-25'2943'0'0,"14"8"-2676"0"0,-15 14-11 0 0,6-7 1979 0 0,-15 25-1553 0 0,-6 209-84 0 0,78 108-2061 0 0,-66-311-1957 0 0,-1-21 2034 0 0</inkml:trace>
  <inkml:trace contextRef="#ctx0" brushRef="#br0" timeOffset="1178.524">1 468 1392 0 0,'100'-11'4097'0'0,"83"-28"-4290"0"0,-140 30 375 0 0,-2 0-313 0 0,-16 5-42 0 0,0 0 0 0 0,-1-1 1 0 0,1-2-1 0 0,-1 0 1 0 0,0-2-1 0 0,-1 0 1 0 0,0-2-1 0 0,0 0 0 0 0,-1-2 1 0 0,-1 0-1 0 0,0-2 1 0 0,17-15 172 0 0,-36 26 68 0 0,-1 0 0 0 0,0 0 0 0 0,0 0 1 0 0,0-1-1 0 0,0 1 0 0 0,-1 0 1 0 0,0-1-1 0 0,0 1 0 0 0,0 0 1 0 0,0-1-1 0 0,0 1 0 0 0,-1 0 0 0 0,0 0 1 0 0,0-1-1 0 0,0 1 0 0 0,-1 0 1 0 0,1 0-1 0 0,-1 0 0 0 0,0 0 0 0 0,0 0 1 0 0,0 1-1 0 0,-1-1 0 0 0,1 1 1 0 0,-1-1-1 0 0,0 1 0 0 0,0 0 0 0 0,0 0 1 0 0,0 0-1 0 0,-1 0 0 0 0,1 1 1 0 0,-1-1-1 0 0,0 1 0 0 0,-3-2-68 0 0,5 2 124 0 0,-7 99 539 0 0,21 52-241 0 0,8 114 445 0 0,-20-259-810 0 0,1 1 456 0 0,4-32-434 0 0,2 5-159 0 0,-5 15 47 0 0,-1 0-1 0 0,1 0 1 0 0,0 0-1 0 0,1 0 0 0 0,0 0 1 0 0,0 1-1 0 0,0-1 1 0 0,1 1-1 0 0,0 0 1 0 0,0 0-1 0 0,0 0 0 0 0,1 0 1 0 0,0 1-1 0 0,0 0 1 0 0,0 0-1 0 0,1 0 1 0 0,0 1-1 0 0,6-4 34 0 0,-11 7-91 0 0,21 16-43 0 0,52 70 4 0 0,-70-77 112 0 0,1 0 1 0 0,0-1 0 0 0,0 0-1 0 0,0 0 1 0 0,1 0-1 0 0,0 0 1 0 0,1-1-1 0 0,-1 0 1 0 0,1 0 0 0 0,0-1-1 0 0,1 0 1 0 0,-1 0-1 0 0,1-1 1 0 0,0 0-1 0 0,0 0 1 0 0,1-1 0 0 0,5 2 17 0 0,-1-3-94 0 0,1-1 1 0 0,0 0 0 0 0,0-1 0 0 0,0 0 0 0 0,-1-1-1 0 0,1-1 1 0 0,0 0 0 0 0,-1-1 0 0 0,1-1 0 0 0,-1 0-1 0 0,0 0 1 0 0,0-2 0 0 0,-1 1 0 0 0,0-2 0 0 0,1 1-1 0 0,-2-2 1 0 0,1 1 0 0 0,-1-2 0 0 0,-1 0-1 0 0,1 0 1 0 0,-2-1 0 0 0,1 0 0 0 0,-1 0 0 0 0,-1-1-1 0 0,0 0 1 0 0,0-1 0 0 0,-1 0 0 0 0,-1 0 0 0 0,0 0-1 0 0,0-1 1 0 0,-2 0 0 0 0,1 0 0 0 0,-2 0 0 0 0,1-1-1 0 0,-1-9 94 0 0,-3 20 12 0 0,0 1 0 0 0,-1-1 0 0 0,1 0 0 0 0,-1 0-1 0 0,0 1 1 0 0,0-1 0 0 0,0 0 0 0 0,0 1 0 0 0,-1-1 0 0 0,1 1-1 0 0,-1 0 1 0 0,1-1 0 0 0,-1 1 0 0 0,0 0 0 0 0,0 0-1 0 0,0 0 1 0 0,0 0 0 0 0,0 0 0 0 0,-1 0 0 0 0,1 1 0 0 0,0-1-1 0 0,-1 1 1 0 0,1 0 0 0 0,-1 0 0 0 0,0 0 0 0 0,1 0-1 0 0,-1 0 1 0 0,0 0 0 0 0,0 0 0 0 0,1 1 0 0 0,-1 0 0 0 0,0-1-1 0 0,0 1 1 0 0,0 0 0 0 0,1 1 0 0 0,-2-1-12 0 0,-96 13 466 0 0,86-9-386 0 0,1 2-1 0 0,-1-1 0 0 0,2 2 1 0 0,-1-1-1 0 0,1 2 0 0 0,0 0 1 0 0,0 0-1 0 0,1 1 0 0 0,0 1 0 0 0,1 0 1 0 0,0 0-1 0 0,1 1 0 0 0,0 0 1 0 0,0 0-1 0 0,1 1 0 0 0,1 1 1 0 0,0-1-1 0 0,1 1 0 0 0,0 0 1 0 0,-1 4-80 0 0,7-15 24 0 0,-1 1 0 0 0,1-1 1 0 0,0 1-1 0 0,0-1 1 0 0,0 1-1 0 0,0-1 1 0 0,0 1-1 0 0,1-1 1 0 0,-1 1-1 0 0,1-1 1 0 0,0 1-1 0 0,-1-1 1 0 0,1 0-1 0 0,0 1 0 0 0,0-1 1 0 0,1 0-1 0 0,-1 0 1 0 0,0 0-1 0 0,1 0 1 0 0,-1 0-1 0 0,1 0 1 0 0,0 0-1 0 0,0 0 1 0 0,0-1-1 0 0,0 1 0 0 0,0-1 1 0 0,0 1-1 0 0,0-1 1 0 0,0 0-1 0 0,0 0 1 0 0,1 0-1 0 0,-1 0 1 0 0,0 0-1 0 0,1 0 1 0 0,-1-1-1 0 0,1 1 1 0 0,-1-1-1 0 0,1 1 0 0 0,-1-1 1 0 0,1 0-1 0 0,-1 0 1 0 0,1 0-1 0 0,-1-1 1 0 0,1 1-1 0 0,-1-1 1 0 0,1 1-25 0 0,119-24 383 0 0,-10-57 477 0 0,-113 83-846 0 0,1 0 0 0 0,-1 0-1 0 0,0 0 1 0 0,0 0 0 0 0,1 0 0 0 0,-1 0 0 0 0,1 0 0 0 0,-1 0 0 0 0,1 0 0 0 0,0 0 0 0 0,0 0 0 0 0,0 0-1 0 0,0 0 1 0 0,0 0 0 0 0,1 0 0 0 0,-1 0 0 0 0,1 1 0 0 0,-1-1 0 0 0,1 0 0 0 0,0-1 0 0 0,0 1 0 0 0,-1 0-1 0 0,1 0 1 0 0,1 0 0 0 0,-1 0 0 0 0,0-1 0 0 0,0 1 0 0 0,1 0 0 0 0,-1-1 0 0 0,1 1 0 0 0,-1-1 0 0 0,1 0-1 0 0,1 2-13 0 0,3 1-194 0 0,0 0-1 0 0,-1 0 1 0 0,2-1-1 0 0,-1 0 1 0 0,0 0-1 0 0,1 0 1 0 0,-1 0-1 0 0,1-1 1 0 0,0 0-1 0 0,0-1 1 0 0,0 0-1 0 0,0 0 1 0 0,0 0-1 0 0,0-1 1 0 0,0 0-1 0 0,0 0 1 0 0,0-1-1 0 0,0 0 1 0 0,0 0-1 0 0,0 0 1 0 0,-1-1-1 0 0,1 0 1 0 0,0-1-1 0 0,-1 1 1 0 0,1-1-1 0 0,-1 0 1 0 0,0-1-1 0 0,2-1 195 0 0,16-10-1423 0 0</inkml:trace>
  <inkml:trace contextRef="#ctx0" brushRef="#br0" timeOffset="1442.507">1638 0 1028 0 0,'-2'8'1389'0'0,"1"-3"-871"0"0,-3 4-60 0 0,-2 12 4 0 0,4 38 203 0 0,3 0 0 0 0,3 0-1 0 0,2 0 1 0 0,2-1 0 0 0,14 44-665 0 0,7 60-633 0 0,-29-131-2579 0 0,-10-18 1822 0 0</inkml:trace>
  <inkml:trace contextRef="#ctx0" brushRef="#br0" timeOffset="1612.135">1436 420 2104 0 0,'-1'-7'1340'0'0,"2"1"-192"0"0,7-11-195 0 0,3 4-109 0 0,1-5-48 0 0,4 6-220 0 0,4 1-116 0 0,8 1-148 0 0,2 2-180 0 0,5 2-148 0 0,7 3-240 0 0,-4 2 28 0 0,7-2-488 0 0,-23 3-740 0 0,14 0 71 0 0,5 0 69 0 0,-1 0-108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419 447 1172 0 0,'69'-43'3169'0'0,"-128"28"-1264"0"0,35 18-1866 0 0,0 1 0 0 0,1 1 0 0 0,-1 1 0 0 0,1 1 0 0 0,1 1 1 0 0,-1 1-1 0 0,1 2 0 0 0,1 0 0 0 0,0 1 0 0 0,1 0 0 0 0,0 2 0 0 0,1 1 0 0 0,0 0 0 0 0,-9 12-39 0 0,19-19 23 0 0,0 1-1 0 0,1 0 0 0 0,0 0 1 0 0,0 1-1 0 0,1 0 0 0 0,1 0 1 0 0,0 1-1 0 0,0 0 0 0 0,1 0 1 0 0,0 0-1 0 0,1 1 0 0 0,0 0 1 0 0,1 0-1 0 0,0 0 0 0 0,1 0 1 0 0,0 5-23 0 0,2-12 11 0 0,0 0-1 0 0,0 1 1 0 0,1-1 0 0 0,0 0 0 0 0,0 0 0 0 0,0 1 0 0 0,1-1-1 0 0,0 0 1 0 0,0-1 0 0 0,0 1 0 0 0,0 0 0 0 0,1 0 0 0 0,0-1 0 0 0,0 0-1 0 0,0 1 1 0 0,1-1 0 0 0,-1 0 0 0 0,1-1 0 0 0,0 1 0 0 0,0 0-1 0 0,0-1 1 0 0,0 0 0 0 0,1 0 0 0 0,-1-1 0 0 0,1 1 0 0 0,0-1 0 0 0,2 1-11 0 0,139 37-65 0 0,-105-35-862 0 0,-1-3 1 0 0,1-1-1 0 0,0-2 1 0 0,-1-2-1 0 0,31-6 927 0 0,-25-2-1358 0 0</inkml:trace>
  <inkml:trace contextRef="#ctx0" brushRef="#br0" timeOffset="918.162">760 591 1004 0 0,'-12'4'132'0'0,"0"0"1"0"0,0 1-1 0 0,0 1 0 0 0,0 0 1 0 0,1 0-1 0 0,0 1 1 0 0,1 1-1 0 0,-1 0 0 0 0,1 0 1 0 0,1 1-1 0 0,0 0 0 0 0,0 0 1 0 0,1 1-1 0 0,0 1 0 0 0,0-1 1 0 0,1 1-1 0 0,1 0 0 0 0,0 1 1 0 0,0 0-1 0 0,1 0 0 0 0,1 0 1 0 0,0 0-1 0 0,0 1 0 0 0,2-1 1 0 0,-1 1-1 0 0,2 0 0 0 0,0 0 1 0 0,0 5-133 0 0,2-16 27 0 0,0 0 1 0 0,0 0 0 0 0,0 1-1 0 0,0-1 1 0 0,0 0 0 0 0,1 0 0 0 0,-1 0-1 0 0,1 0 1 0 0,-1 0 0 0 0,1-1-1 0 0,0 1 1 0 0,0 0 0 0 0,0-1-1 0 0,0 1 1 0 0,0-1 0 0 0,0 0-1 0 0,0 1 1 0 0,1-1 0 0 0,-1 0-1 0 0,0-1 1 0 0,0 1 0 0 0,1 0-1 0 0,-1-1 1 0 0,1 1 0 0 0,-1-1-1 0 0,1 0 1 0 0,-1 1 0 0 0,1-1 0 0 0,-1 0-1 0 0,1-1 1 0 0,-1 1 0 0 0,0 0-1 0 0,1-1 1 0 0,-1 1 0 0 0,1-1-1 0 0,-1 0 1 0 0,0 0 0 0 0,1 0-1 0 0,-1 0 1 0 0,0 0 0 0 0,0-1-1 0 0,0 1 1 0 0,0-1 0 0 0,0 1-1 0 0,0-1 1 0 0,0 0 0 0 0,-1 1-1 0 0,1-1 1 0 0,-1 0 0 0 0,1 0 0 0 0,-1 0-1 0 0,0 0 1 0 0,1-1 0 0 0,-1 1-28 0 0,12-12-21 0 0,0 0 0 0 0,-1-1 1 0 0,-1 0-1 0 0,0-1 1 0 0,-1 0-1 0 0,-1-1 1 0 0,0 0-1 0 0,-2 0 0 0 0,0-1 1 0 0,0 0-1 0 0,-2 0 1 0 0,0-1-1 0 0,2-18 21 0 0,-6 36-8 0 0,1 1 0 0 0,0-1-1 0 0,-1 0 1 0 0,1 1 0 0 0,0 0 0 0 0,0-1-1 0 0,0 1 1 0 0,-1 0 0 0 0,1 0-1 0 0,0 0 1 0 0,0 0 0 0 0,0 0 0 0 0,0 0-1 0 0,-1 1 1 0 0,1-1 0 0 0,0 1-1 0 0,0-1 1 0 0,-1 1 0 0 0,1 0 0 0 0,0-1-1 0 0,-1 1 1 0 0,1 0 0 0 0,-1 0-1 0 0,1 0 1 0 0,-1 0 0 0 0,1 1 0 0 0,-1-1-1 0 0,0 0 1 0 0,1 1 0 0 0,-1-1-1 0 0,0 0 1 0 0,0 1 0 0 0,0 0 0 0 0,0-1-1 0 0,0 1 1 0 0,-1-1 0 0 0,1 1-1 0 0,0 0 1 0 0,-1 0 0 0 0,1 1 8 0 0,133 233-240 0 0,-124-326 1466 0 0,16-160-1176 0 0,-8 222-363 0 0,-17 28 233 0 0,3 4-46 0 0,21 27 134 0 0,-1 1 0 0 0,-2 1 0 0 0,-1 1-1 0 0,-2 1 1 0 0,-1 1 0 0 0,-2 1 0 0 0,3 13-8 0 0,-17-31 465 0 0,-10-30 385 0 0,3-10-844 0 0,0-1 0 0 0,2 0 0 0 0,0 0 0 0 0,1 0 0 0 0,2 0-1 0 0,0-1 1 0 0,1 1 0 0 0,2 0 0 0 0,0 0 0 0 0,1 1 0 0 0,1-1 0 0 0,1 1-1 0 0,4-10-5 0 0,-9 29-16 0 0,0 0-1 0 0,0 0 0 0 0,0 0 0 0 0,0 0 0 0 0,0 1 0 0 0,0-1 1 0 0,0 1-1 0 0,1-1 0 0 0,-1 1 0 0 0,0-1 0 0 0,1 1 1 0 0,0 0-1 0 0,-1-1 0 0 0,1 1 0 0 0,-1 0 0 0 0,1 0 1 0 0,0 0-1 0 0,0 0 0 0 0,0 1 0 0 0,0-1 0 0 0,0 0 0 0 0,0 1 1 0 0,-1 0-1 0 0,1-1 0 0 0,0 1 0 0 0,0 0 0 0 0,0 0 1 0 0,0 0-1 0 0,0 0 0 0 0,0 0 0 0 0,0 0 0 0 0,0 1 1 0 0,0-1-1 0 0,0 1 0 0 0,0-1 0 0 0,0 1 0 0 0,0 0 0 0 0,0 0 1 0 0,0 0-1 0 0,-1 0 0 0 0,1 0 0 0 0,0 0 0 0 0,-1 0 1 0 0,1 1-1 0 0,-1-1 0 0 0,1 0 0 0 0,-1 1 0 0 0,0-1 1 0 0,0 1-1 0 0,2 1 17 0 0,71 84-73 0 0,-63-72-87 0 0,59 94 318 0 0,-34-33-3912 0 0,-36-75 2578 0 0</inkml:trace>
  <inkml:trace contextRef="#ctx0" brushRef="#br0" timeOffset="1522.728">1485 524 1128 0 0,'17'19'293'0'0,"-1"2"0"0"0,-1 0 1 0 0,-1 0-1 0 0,-1 2 0 0 0,0 0 0 0 0,-2 0 0 0 0,-1 1 0 0 0,-1 0 1 0 0,-1 1-1 0 0,-1 0 0 0 0,1 13-293 0 0,1-8 445 0 0,-9-7 932 0 0,-7-33 299 0 0,6-16-1683 0 0,1-1 1 0 0,1 1 0 0 0,1-1-1 0 0,2 1 1 0 0,0 0-1 0 0,2 0 1 0 0,1 1 0 0 0,1-1-1 0 0,1 1 1 0 0,9-15 6 0 0,-16 34-22 0 0,32-34-564 0 0,-32 39 538 0 0,2 3-35 0 0,7 6 31 0 0,1 1 0 0 0,-1 0 1 0 0,-1 1-1 0 0,0 0 0 0 0,0 1 0 0 0,-1 0 1 0 0,-1 0-1 0 0,0 1 0 0 0,0 0 0 0 0,-1 1 1 0 0,-1-1-1 0 0,3 9 52 0 0,-8-21-1 0 0,18 51 456 0 0,-18-50-271 0 0,-1-1-109 0 0,-15-27 374 0 0,12 14-468 0 0,0 0 1 0 0,0 0-1 0 0,1 0 0 0 0,1 0 1 0 0,0-1-1 0 0,1 1 1 0 0,0 0-1 0 0,1-1 1 0 0,1 1-1 0 0,0 0 1 0 0,0 0-1 0 0,2 0 0 0 0,-1 0 1 0 0,2 0-1 0 0,0 1 1 0 0,0 0-1 0 0,1 0 1 0 0,1 0-1 0 0,1-1 19 0 0,-7 12 1 0 0,0 0-1 0 0,0 0 1 0 0,0-1-1 0 0,0 1 1 0 0,1 0-1 0 0,-1 1 1 0 0,0-1-1 0 0,1 0 1 0 0,-1 0-1 0 0,0 1 1 0 0,1-1-1 0 0,-1 0 1 0 0,1 1-1 0 0,-1-1 1 0 0,1 1-1 0 0,0 0 1 0 0,-1 0-1 0 0,1 0 1 0 0,-1-1-1 0 0,1 1 1 0 0,0 1-1 0 0,-1-1 1 0 0,1 0-1 0 0,-1 0 1 0 0,1 1-1 0 0,-1-1 1 0 0,1 0-1 0 0,-1 1 1 0 0,1 0-1 0 0,-1-1 1 0 0,1 1-1 0 0,-1 0 1 0 0,0 0-1 0 0,1 0 1 0 0,-1 0-1 0 0,0 0 1 0 0,0 0-1 0 0,0 0 1 0 0,0 0-1 0 0,1 0 1 0 0,-2 0-1 0 0,1 1 1 0 0,1 0-1 0 0,41 60-79 0 0,-12 6-12 0 0,11 25-3 0 0,-8-35-2702 0 0,-30-54 1558 0 0,-4-3 34 0 0</inkml:trace>
  <inkml:trace contextRef="#ctx0" brushRef="#br0" timeOffset="2527.625">2437 489 888 0 0,'-4'-1'94'0'0,"0"-1"-1"0"0,-1 1 1 0 0,1 0-1 0 0,0 1 1 0 0,-1-1-1 0 0,1 1 1 0 0,-1 0-1 0 0,1 0 1 0 0,-1 0-1 0 0,1 1 1 0 0,-1 0 0 0 0,1 0-1 0 0,0 0 1 0 0,-1 0-1 0 0,1 0 1 0 0,0 1-1 0 0,0 0 1 0 0,0 0-1 0 0,0 0 1 0 0,0 0-1 0 0,0 1 1 0 0,1-1-1 0 0,-1 1 1 0 0,-1 2-94 0 0,-9 5 71 0 0,0 1-1 0 0,1 0 1 0 0,0 1-1 0 0,1 0 1 0 0,0 1 0 0 0,1 0-1 0 0,1 1 1 0 0,0 0-1 0 0,1 1 1 0 0,0 0 0 0 0,1 0-1 0 0,1 1 1 0 0,0 0-1 0 0,1 1 1 0 0,1-1 0 0 0,1 1-1 0 0,0 0 1 0 0,1 0-1 0 0,0 13-70 0 0,2-29 20 0 0,1-1 0 0 0,0 1-1 0 0,0 0 1 0 0,0 0 0 0 0,0 0-1 0 0,0 0 1 0 0,0 0-1 0 0,0-1 1 0 0,0 1 0 0 0,0 0-1 0 0,0 0 1 0 0,1 0 0 0 0,-1-1-1 0 0,0 1 1 0 0,0 0-1 0 0,1 0 1 0 0,-1 0 0 0 0,1-1-1 0 0,-1 1 1 0 0,1 0-1 0 0,-1-1 1 0 0,1 1 0 0 0,-1 0-1 0 0,1-1 1 0 0,-1 1 0 0 0,1-1-1 0 0,0 1 1 0 0,-1-1-1 0 0,1 1 1 0 0,0-1 0 0 0,0 1-1 0 0,-1-1 1 0 0,1 0 0 0 0,0 1-1 0 0,0-1 1 0 0,-1 0-1 0 0,1 0 1 0 0,0 1 0 0 0,0-1-1 0 0,0 0 1 0 0,0 0 0 0 0,0 0-1 0 0,-1 0 1 0 0,1 0-1 0 0,0 0 1 0 0,0 0 0 0 0,0-1-1 0 0,0 1 1 0 0,-1 0 0 0 0,1 0-1 0 0,0-1 1 0 0,0 1-1 0 0,-1 0 1 0 0,1-1 0 0 0,0 1-1 0 0,0-1 1 0 0,-1 1 0 0 0,1-1-1 0 0,0 1 1 0 0,-1-1-1 0 0,1 0 1 0 0,-1 1 0 0 0,1-2-20 0 0,53-32 222 0 0,-31 14-325 0 0,-2-2-1 0 0,0-1 1 0 0,-2 0-1 0 0,0-1 1 0 0,-2-1-1 0 0,-1-1 1 0 0,0-1-1 0 0,-2 0 1 0 0,1-7 103 0 0,-13 33-13 0 0,0 1 0 0 0,0-1-1 0 0,0 1 1 0 0,0-1 0 0 0,1 1 0 0 0,-1 0 0 0 0,0 0 0 0 0,0 0 0 0 0,0 0 0 0 0,0 0-1 0 0,0 1 1 0 0,1-1 0 0 0,-1 1 0 0 0,0-1 0 0 0,0 1 0 0 0,0 0 0 0 0,0-1-1 0 0,0 1 1 0 0,0 0 0 0 0,-1 0 0 0 0,1 1 0 0 0,0-1 0 0 0,0 0 0 0 0,-1 1 0 0 0,1-1-1 0 0,-1 1 1 0 0,1-1 0 0 0,-1 1 0 0 0,0 0 0 0 0,1-1 0 0 0,-1 1 0 0 0,0 0 0 0 0,0 0-1 0 0,0 0 1 0 0,-1 0 0 0 0,1 0 0 0 0,0 0 0 0 0,-1 0 0 0 0,1 0 0 0 0,-1 0 0 0 0,0 1-1 0 0,0-1 1 0 0,0 2 13 0 0,4 3-31 0 0,84 157 287 0 0,-88-372 1262 0 0,3 207-1532 0 0,0 1 0 0 0,0 0 1 0 0,0 0-1 0 0,0 1 0 0 0,0-1 0 0 0,0 1 1 0 0,-1-1-1 0 0,1 1 0 0 0,0 0 0 0 0,0 0 1 0 0,-1 0-1 0 0,1 0 0 0 0,0 1 0 0 0,-1-1 1 0 0,0 1-1 0 0,1-1 0 0 0,-1 1 0 0 0,0 0 0 0 0,0 0 1 0 0,0 0-1 0 0,0 0 0 0 0,0 0 0 0 0,0 1 1 0 0,0-1-1 0 0,-1 1 0 0 0,1-1 0 0 0,-1 1 1 0 0,0-1-1 0 0,0 1 0 0 0,0 0 0 0 0,0-1 1 0 0,0 2 13 0 0,9 8-113 0 0,93 97-392 0 0,-86-107-1763 0 0,-3-12 1234 0 0</inkml:trace>
  <inkml:trace contextRef="#ctx0" brushRef="#br0" timeOffset="3152.404">2844 91 1016 0 0,'-5'-85'4340'0'0,"5"83"-4077"0"0,-6-2 518 0 0,4 199 34 0 0,5-145-743 0 0,2-1 1 0 0,2 0-1 0 0,2-1 0 0 0,3 1 1 0 0,1-2-1 0 0,3 0 1 0 0,2-1-1 0 0,6 11-72 0 0,-22-52 15 0 0,0 0 0 0 0,0 0 0 0 0,1 0 0 0 0,-1 0 0 0 0,1-1 1 0 0,0 1-1 0 0,0-1 0 0 0,1 1 0 0 0,-1-1 0 0 0,1 0 0 0 0,0 0 0 0 0,0-1 0 0 0,0 1 0 0 0,1-1 0 0 0,-1 0 0 0 0,1 0 0 0 0,0 0 1 0 0,0-1-1 0 0,0 0 0 0 0,0 0 0 0 0,0 0 0 0 0,0-1 0 0 0,0 1 0 0 0,1-1 0 0 0,-1 0 0 0 0,1-1 0 0 0,-1 1 0 0 0,1-1 0 0 0,-1 0 1 0 0,0-1-1 0 0,1 1 0 0 0,-1-1 0 0 0,1 0 0 0 0,-1 0 0 0 0,0-1 0 0 0,0 1 0 0 0,4-3-15 0 0,4-3 1 0 0,0-2-1 0 0,0 1 1 0 0,-1-1 0 0 0,-1-1-1 0 0,1 0 1 0 0,-1-1 0 0 0,-1 0-1 0 0,0-1 1 0 0,-1 0-1 0 0,0 0 1 0 0,-1-1 0 0 0,0 0-1 0 0,-1-1 1 0 0,-1 0 0 0 0,0 0-1 0 0,1-5 0 0 0,7-9 35 0 0,-14 28-29 0 0,-1 1 1 0 0,1 0-1 0 0,-1-1 0 0 0,1 1 1 0 0,0-1-1 0 0,-1 1 1 0 0,1-1-1 0 0,-1 0 0 0 0,0 1 1 0 0,1-1-1 0 0,-1 1 1 0 0,1-1-1 0 0,-1 0 1 0 0,0 1-1 0 0,1-1 0 0 0,-1 0 1 0 0,1 0-1 0 0,-1 0 1 0 0,0 1-1 0 0,1-1 0 0 0,-1 0 1 0 0,0 0-1 0 0,0 0 1 0 0,1 0-1 0 0,-1 0 1 0 0,0 0-1 0 0,1 0 0 0 0,-1 0 1 0 0,0-1-1 0 0,1 1 1 0 0,-1 0-1 0 0,0 0 0 0 0,1 0 1 0 0,-1-1-1 0 0,1 1 1 0 0,-1 0-1 0 0,0-1 0 0 0,1 1 1 0 0,-1-1-1 0 0,1 1 1 0 0,-1-1-1 0 0,1 1 1 0 0,-1-1-1 0 0,1 1 0 0 0,-1-1 1 0 0,1 1-1 0 0,0-1 1 0 0,-1 1-1 0 0,1-1 0 0 0,0 0 1 0 0,-1 1-1 0 0,1-1 1 0 0,0 0-1 0 0,0 1 0 0 0,0-1 1 0 0,0 0-1 0 0,0 1 1 0 0,-1-1-1 0 0,1 0 1 0 0,0 1-1 0 0,0-1 0 0 0,1 0 1 0 0,-1 1-7 0 0,-7 6-9 0 0,1 0 1 0 0,0 0-1 0 0,0 1 1 0 0,1 0-1 0 0,0 0 1 0 0,0 1-1 0 0,1 0 1 0 0,0-1-1 0 0,0 1 1 0 0,1 1-1 0 0,0-1 1 0 0,0 0-1 0 0,1 1 1 0 0,0-1-1 0 0,1 1 1 0 0,0 0-1 0 0,0 3 9 0 0,1-10-4 0 0,0 0 0 0 0,0 0 0 0 0,0 1 0 0 0,0-1 0 0 0,0 0 0 0 0,1 0 0 0 0,-1 0 0 0 0,1 0 0 0 0,-1 0 0 0 0,1 0 0 0 0,0-1 0 0 0,0 1 0 0 0,0 0 0 0 0,0 0 0 0 0,0 0 0 0 0,0-1-1 0 0,1 1 1 0 0,-1-1 0 0 0,0 1 0 0 0,1-1 0 0 0,-1 1 0 0 0,1-1 0 0 0,0 0 0 0 0,-1 0 0 0 0,1 1 0 0 0,0-1 0 0 0,0-1 0 0 0,0 1 0 0 0,-1 0 0 0 0,1 0 0 0 0,0-1 0 0 0,0 1 0 0 0,0-1 0 0 0,0 1 0 0 0,1-1 0 0 0,-1 0 0 0 0,0 0 0 0 0,0 0 0 0 0,0 0 0 0 0,0 0 0 0 0,1-1 4 0 0,87-24-306 0 0,-79 20 301 0 0,0-1-1 0 0,-1 0 0 0 0,1 0 0 0 0,-1-1 0 0 0,0 0 0 0 0,-1-1 1 0 0,1 0-1 0 0,-2-1 0 0 0,1 0 0 0 0,-1 0 0 0 0,-1-1 0 0 0,1 0 1 0 0,-2 0-1 0 0,1-1 0 0 0,-2 1 0 0 0,1-2 0 0 0,-1 1 0 0 0,-1 0 1 0 0,0-1-1 0 0,1-8 6 0 0,37 165 330 0 0,-42-144-330 0 0,7 18 44 0 0,0 0 1 0 0,-2 1-1 0 0,0-1 0 0 0,-1 1 0 0 0,-1 0 0 0 0,-1 0 0 0 0,-1 0 0 0 0,0 1 0 0 0,-2-1 0 0 0,0 0 0 0 0,-1 0 0 0 0,-2 0 0 0 0,0 0 1 0 0,-1-1-1 0 0,0 1 0 0 0,-2-1 0 0 0,0 0 0 0 0,-6 9-44 0 0,3-13-79 0 0,-1 0-1 0 0,0-1 1 0 0,-1 0 0 0 0,0-1 0 0 0,-1 0 0 0 0,0-1-1 0 0,-1-1 1 0 0,-1 0 0 0 0,0 0 0 0 0,0-2 0 0 0,-14 7 79 0 0,-117 19-3975 0 0,118-38 2664 0 0,-19-13 19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2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1564 0 0,'19'-48'4140'0'0,"-15"45"-4089"0"0,10 138 2287 0 0,-13-126-2312 0 0,-1 0 1 0 0,1 0-1 0 0,0 0 1 0 0,1 0-1 0 0,0 0 1 0 0,1-1-1 0 0,0 1 1 0 0,0 0 0 0 0,1-1-1 0 0,0 0 1 0 0,0 0-1 0 0,1 0 1 0 0,0 0-1 0 0,1-1 1 0 0,-1 0-1 0 0,1 0 1 0 0,1 0-1 0 0,-1-1 1 0 0,1 0-1 0 0,0 0 1 0 0,1-1 0 0 0,-1 0-1 0 0,1 0 1 0 0,0-1-1 0 0,0 0 1 0 0,0 0-1 0 0,1-1 1 0 0,0 0-1 0 0,-1 0 1 0 0,1-1-1 0 0,0 0 1 0 0,0-1-1 0 0,0 0 1 0 0,1 0-1 0 0,4-1-26 0 0,-3-3-3 0 0,1-1 0 0 0,-1 0-1 0 0,0 0 1 0 0,0-2-1 0 0,-1 1 1 0 0,0-1-1 0 0,0-1 1 0 0,0 1-1 0 0,-1-2 1 0 0,0 1 0 0 0,0-2-1 0 0,0 1 1 0 0,-1-1-1 0 0,-1 0 1 0 0,0 0-1 0 0,0-1 1 0 0,-1 0-1 0 0,0-1 1 0 0,0 1 0 0 0,-1-1-1 0 0,-1 0 1 0 0,0 0-1 0 0,0 0 1 0 0,-1-1-1 0 0,-1 0 1 0 0,0 1-1 0 0,0-1 1 0 0,-1 0 0 0 0,-1 0-1 0 0,0-6 4 0 0,-8-85 120 0 0,8 103-121 0 0,-1-1 0 0 0,1 0 0 0 0,0 0-1 0 0,-1 1 1 0 0,1-1 0 0 0,-1 0 0 0 0,1 1 0 0 0,-1-1-1 0 0,1 0 1 0 0,-1 1 0 0 0,1-1 0 0 0,-1 1 0 0 0,1-1-1 0 0,-1 1 1 0 0,0-1 0 0 0,0 1 0 0 0,1-1 0 0 0,-1 1-1 0 0,0 0 1 0 0,1-1 0 0 0,-1 1 0 0 0,0 0 0 0 0,0 0-1 0 0,0-1 1 0 0,1 1 0 0 0,-1 0 0 0 0,0 0 0 0 0,0 0-1 0 0,0 0 1 0 0,0 0 0 0 0,1 0 0 0 0,-1 0 0 0 0,0 0-1 0 0,0 1 1 0 0,0-1 0 0 0,1 0 0 0 0,-1 0 0 0 0,0 1-1 0 0,0-1 1 0 0,1 0 0 0 0,-1 1 0 0 0,0-1 0 0 0,1 1-1 0 0,-1-1 1 0 0,0 1 0 0 0,1-1 0 0 0,-1 1 0 0 0,1 0-1 0 0,-1-1 1 0 0,1 1 0 0 0,-1 0 0 0 0,1-1 0 0 0,-1 1-1 0 0,1 0 1 0 0,0-1 0 0 0,-1 1 0 0 0,1 0 0 0 0,0 0-1 0 0,-1 0 1 0 0,1-1 0 0 0,0 1 0 0 0,0 0 0 0 0,0 0-1 0 0,0 0 1 0 0,0-1 0 0 0,0 1 0 0 0,0 0 0 0 0,0 0-1 0 0,0 0 2 0 0,-8 62 23 0 0,44 85-726 0 0,-30-134 215 0 0,1 1 0 0 0,1-1 0 0 0,0-1 1 0 0,0 1-1 0 0,1-1 0 0 0,1-1 0 0 0,1 0 0 0 0,-1 0 0 0 0,2-1 0 0 0,8 7 488 0 0,-5-5-924 0 0</inkml:trace>
  <inkml:trace contextRef="#ctx0" brushRef="#br0" timeOffset="354.819">798 229 2028 0 0,'-5'3'128'0'0,"-1"0"0"0"0,0-1 0 0 0,1 2-1 0 0,0-1 1 0 0,0 1 0 0 0,0-1 0 0 0,0 1 0 0 0,0 1 0 0 0,1-1-1 0 0,-1 1 1 0 0,1-1 0 0 0,1 1 0 0 0,-1 1 0 0 0,1-1 0 0 0,0 0-1 0 0,0 1 1 0 0,0 0 0 0 0,1-1 0 0 0,-1 1 0 0 0,2 0-1 0 0,-1 0 1 0 0,1 0 0 0 0,-1 1 0 0 0,2-1 0 0 0,-1 0 0 0 0,1 0-1 0 0,0 1 1 0 0,0-1 0 0 0,1 0 0 0 0,-1 0 0 0 0,2 0 0 0 0,0 5-128 0 0,6 1 136 0 0,0 0 1 0 0,1-1 0 0 0,1 0 0 0 0,0-1 0 0 0,0 1 0 0 0,1-2 0 0 0,0 0-1 0 0,1 0 1 0 0,0-1 0 0 0,0 0 0 0 0,1-1 0 0 0,0-1 0 0 0,7 3-137 0 0,46 29 450 0 0,-65-38-442 0 0,1 0 0 0 0,-1 1 0 0 0,0-1 0 0 0,0 1 0 0 0,0-1 0 0 0,0 1 1 0 0,0 0-1 0 0,1-1 0 0 0,-1 1 0 0 0,0 0 0 0 0,-1 0 0 0 0,1 0 0 0 0,0 0 0 0 0,0 0 0 0 0,0 0 0 0 0,0 0 0 0 0,-1 0 0 0 0,1 0 0 0 0,0 0 0 0 0,-1 0 0 0 0,1 0 0 0 0,-1 1 1 0 0,0-1-1 0 0,1 0 0 0 0,-1 0 0 0 0,0 0 0 0 0,0 1 0 0 0,1-1 0 0 0,-1 0 0 0 0,0 1 0 0 0,0-1 0 0 0,-1 0 0 0 0,1 0 0 0 0,0 1 0 0 0,0-1 0 0 0,-1 0 0 0 0,1 0 0 0 0,0 1 1 0 0,-1-1-1 0 0,1 0 0 0 0,-1 0 0 0 0,0 0 0 0 0,1 0 0 0 0,-1 0 0 0 0,0 0 0 0 0,0 0 0 0 0,0 0 0 0 0,1 0 0 0 0,-1 0 0 0 0,0 0 0 0 0,0 0 0 0 0,0-1 0 0 0,0 1 0 0 0,-1 0-8 0 0,-68 27-360 0 0,58-26-9 0 0,0-1 0 0 0,-1 0 0 0 0,1-1 0 0 0,0 0 0 0 0,-1-1 1 0 0,1 0-1 0 0,0-1 0 0 0,0 0 0 0 0,0-1 0 0 0,0-1 0 0 0,0 1 0 0 0,0-2 0 0 0,1 0 0 0 0,0 0 1 0 0,-5-4 368 0 0,-6-6-1474 0 0</inkml:trace>
  <inkml:trace contextRef="#ctx0" brushRef="#br0" timeOffset="822.633">1042 474 936 0 0,'75'-23'3938'0'0,"-53"11"-3586"0"0,5 1-144 0 0,-6 4-148 0 0,0-2 0 0 0,-1 0 0 0 0,0-1 0 0 0,0 0 0 0 0,-2-2 0 0 0,1-1 0 0 0,-1 0 0 0 0,2-4-60 0 0,-19 17-17 0 0,0-1-1 0 0,0 0 1 0 0,0 0 0 0 0,0 0-1 0 0,0 0 1 0 0,0 0 0 0 0,0-1-1 0 0,0 1 1 0 0,-1 0 0 0 0,1 0-1 0 0,0-1 1 0 0,-1 1 0 0 0,1 0-1 0 0,-1-1 1 0 0,0 1 0 0 0,1 0-1 0 0,-1-1 1 0 0,0 1 0 0 0,0-1-1 0 0,0 1 1 0 0,0 0 0 0 0,0-1-1 0 0,0 1 1 0 0,0-1 0 0 0,0 1-1 0 0,-1 0 1 0 0,1-1 0 0 0,0 1-1 0 0,-1 0 1 0 0,1-1 0 0 0,-1 1-1 0 0,0 0 1 0 0,1-1 0 0 0,-1 1-1 0 0,0 0 1 0 0,0 0 0 0 0,0 0-1 0 0,0 0 1 0 0,0 0 0 0 0,0 0-1 0 0,0 0 1 0 0,0 0 0 0 0,0 0-1 0 0,0 1 1 0 0,-1-1 0 0 0,1 0-1 0 0,0 1 1 0 0,0-1 0 0 0,-1 1-1 0 0,1-1 1 0 0,0 1 0 0 0,-1-1-1 0 0,1 1 1 0 0,-2 0 17 0 0,-79-15-233 0 0,62 18 253 0 0,0 1 0 0 0,1 0 0 0 0,0 2 0 0 0,0 0 0 0 0,0 1 0 0 0,1 1 0 0 0,0 1 0 0 0,1 0 1 0 0,-1 1-1 0 0,2 1 0 0 0,0 1 0 0 0,0 0 0 0 0,1 1 0 0 0,-1 2-20 0 0,14-13 7 0 0,-1 0-1 0 0,0 0 1 0 0,0 1 0 0 0,1-1-1 0 0,-1 0 1 0 0,1 1 0 0 0,0 0 0 0 0,0 0-1 0 0,0 0 1 0 0,0 0 0 0 0,1 0 0 0 0,-1 0-1 0 0,1 0 1 0 0,-1 0 0 0 0,1 1 0 0 0,0-1-1 0 0,0 0 1 0 0,1 1 0 0 0,-1-1-1 0 0,1 1 1 0 0,0-1 0 0 0,0 1 0 0 0,0-1-1 0 0,0 1 1 0 0,0-1 0 0 0,1 1 0 0 0,-1-1-1 0 0,1 0 1 0 0,0 1 0 0 0,0-1 0 0 0,1 0-1 0 0,-1 0 1 0 0,1 1 0 0 0,-1-1-1 0 0,1 0 1 0 0,0 0 0 0 0,0-1 0 0 0,0 1-1 0 0,1 0 1 0 0,-1-1 0 0 0,1 1 0 0 0,-1-1-1 0 0,1 0 1 0 0,0 0 0 0 0,0 0 0 0 0,0 0-1 0 0,0 0 1 0 0,0-1 0 0 0,0 1 0 0 0,2 0-8 0 0,21 1-194 0 0,0 0-1 0 0,0-1 0 0 0,-1-2 0 0 0,1 0 0 0 0,0-2 0 0 0,0-1 0 0 0,0-1 0 0 0,-1-1 1 0 0,0-1-1 0 0,0-1 0 0 0,0-2 0 0 0,16-7 196 0 0,-26 11-289 0 0,29-10-538 0 0</inkml:trace>
  <inkml:trace contextRef="#ctx0" brushRef="#br0" timeOffset="1152.198">1658 337 1440 0 0,'-98'64'3840'0'0,"80"-49"-3530"0"0,0 0-1 0 0,0 1 1 0 0,2 2-1 0 0,0-1 1 0 0,1 2-1 0 0,1 0 1 0 0,1 1-1 0 0,-6 11-309 0 0,18-30 9 0 0,0 0 1 0 0,0 0-1 0 0,0 0 0 0 0,0 0 1 0 0,0 0-1 0 0,0 0 0 0 0,0 0 1 0 0,1 0-1 0 0,-1 0 0 0 0,0 0 1 0 0,1 0-1 0 0,-1 1 0 0 0,1-1 1 0 0,-1 0-1 0 0,1 0 0 0 0,0 1 1 0 0,-1-1-1 0 0,1 0 0 0 0,0 0 1 0 0,0 1-1 0 0,0-1 0 0 0,0 0 1 0 0,0 1-1 0 0,0-1 0 0 0,1 0 1 0 0,-1 1-1 0 0,0-1 0 0 0,1 0 1 0 0,-1 0-1 0 0,1 1 0 0 0,-1-1 1 0 0,1 0-1 0 0,-1 0 0 0 0,1 0 1 0 0,0 0-1 0 0,0 0 0 0 0,-1 0 1 0 0,1 0-1 0 0,0 0 0 0 0,0 0 1 0 0,0 0-1 0 0,0 0 0 0 0,0 0 1 0 0,0-1-1 0 0,0 1 0 0 0,1 0 1 0 0,-1-1-1 0 0,0 1 0 0 0,0-1 1 0 0,1 1-1 0 0,-1-1 0 0 0,0 0 1 0 0,0 0-1 0 0,1 1 0 0 0,-1-1 1 0 0,0 0-1 0 0,1 0 0 0 0,-1 0 1 0 0,0 0-1 0 0,1-1-9 0 0,71-16-169 0 0,-54 8 114 0 0,0-2-1 0 0,0 0 0 0 0,-1-1 0 0 0,0 0 1 0 0,-1-2-1 0 0,-1 0 0 0 0,0-1 0 0 0,-1 0 1 0 0,0-2-1 0 0,-2 1 0 0 0,0-2 0 0 0,0 0 1 0 0,-2 0-1 0 0,0-1 0 0 0,-2-1 1 0 0,0 1-1 0 0,-1-2 0 0 0,-1 1 0 0 0,0-1 1 0 0,-2 0-1 0 0,-1 0 0 0 0,0 0 0 0 0,-1-8 56 0 0,-2 20 55 0 0,-1 1-1 0 0,0-1 1 0 0,0 0 0 0 0,-1 1-1 0 0,0-1 1 0 0,0 0-1 0 0,-1 1 1 0 0,0 0-1 0 0,-1-1 1 0 0,0 1-1 0 0,0 0 1 0 0,0 0 0 0 0,-1 0-1 0 0,-1 1 1 0 0,1-1-1 0 0,-1 1 1 0 0,0 0-1 0 0,-1 1 1 0 0,0-1 0 0 0,0 1-1 0 0,0 0 1 0 0,-1 0-1 0 0,0 1 1 0 0,-2-1-55 0 0,7 5 28 0 0,-1 0 1 0 0,1 0 0 0 0,-1 0 0 0 0,0 0-1 0 0,0 1 1 0 0,1-1 0 0 0,-1 1-1 0 0,0 0 1 0 0,0-1 0 0 0,0 2 0 0 0,1-1-1 0 0,-1 0 1 0 0,0 0 0 0 0,0 1-1 0 0,1 0 1 0 0,-1-1 0 0 0,0 1 0 0 0,1 0-1 0 0,-1 0 1 0 0,0 1 0 0 0,1-1 0 0 0,-1 0-1 0 0,1 1 1 0 0,0 0 0 0 0,0-1-1 0 0,0 1 1 0 0,-1 0 0 0 0,2 0 0 0 0,-1 0-1 0 0,0 0 1 0 0,0 1 0 0 0,1-1-1 0 0,-1 0 1 0 0,1 1 0 0 0,0-1 0 0 0,-1 1-1 0 0,1 0 1 0 0,0-1 0 0 0,0 2-29 0 0,-24 110 318 0 0,26-97-503 0 0,0 0 1 0 0,2 1-1 0 0,0-1 0 0 0,1-1 1 0 0,0 1-1 0 0,2 0 1 0 0,0-1-1 0 0,0 0 0 0 0,8 11 185 0 0,48 81-4345 0 0,-57-101 3903 0 0,9 16-830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3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1360 0 0,'26'4'5189'0'0,"-6"62"-4548"0"0,-16-50-200 0 0,93 322 1184 0 0,-57-211-3109 0 0,-59-106-3690 0 0,11-23 3792 0 0</inkml:trace>
  <inkml:trace contextRef="#ctx0" brushRef="#br0" timeOffset="296.571">87 194 1224 0 0,'9'-3'161'0'0,"1"0"0"0"0,-1 0 0 0 0,1 2 0 0 0,0-1 0 0 0,0 1 0 0 0,-1 0 0 0 0,1 1 0 0 0,0 1 0 0 0,0-1 0 0 0,0 1 0 0 0,0 1 0 0 0,-1 0 0 0 0,1 0 0 0 0,-1 1 0 0 0,1 0 0 0 0,-1 1 0 0 0,0 0 0 0 0,0 0 0 0 0,0 1 0 0 0,-1 0 0 0 0,7 6-161 0 0,8 6 266 0 0,-2 0 0 0 0,0 1 1 0 0,-1 2-1 0 0,-1 0 0 0 0,-1 1 0 0 0,0 0 1 0 0,2 7-267 0 0,-11-16 120 0 0,-1 0 0 0 0,0 1 1 0 0,-1-1-1 0 0,0 1 0 0 0,-1 1 1 0 0,0 0-1 0 0,-1-1 0 0 0,0 2 1 0 0,-2-1-1 0 0,1 0 0 0 0,-2 1 1 0 0,0-1-1 0 0,-1 1 0 0 0,0 0 1 0 0,-1 0-1 0 0,-1-1 0 0 0,0 1 1 0 0,-1 0-1 0 0,-1-1 0 0 0,0 1 1 0 0,-1-1-1 0 0,0 0 0 0 0,-1 0 1 0 0,-1 0-1 0 0,0-1 0 0 0,-1 0 1 0 0,-1 0-1 0 0,0-1 0 0 0,0 0 1 0 0,-1 0-1 0 0,-1-1 0 0 0,0 0 1 0 0,-1 1-121 0 0,1-3-79 0 0,0 0 0 0 0,0 0 1 0 0,-1-1-1 0 0,0 0 0 0 0,0-1 1 0 0,-1 0-1 0 0,0-1 0 0 0,0 0 1 0 0,-1-1-1 0 0,1 0 0 0 0,-1-1 1 0 0,0-1-1 0 0,-3 1 79 0 0,13-5-224 0 0,-1 1 0 0 0,0-1 1 0 0,0 0-1 0 0,0 1 0 0 0,1-2 1 0 0,-1 1-1 0 0,0 0 0 0 0,1-1 0 0 0,-1 0 1 0 0,1 0-1 0 0,0 0 0 0 0,-1 0 0 0 0,1 0 1 0 0,0-1-1 0 0,1 1 0 0 0,-1-1 1 0 0,0 0-1 0 0,1 0 0 0 0,-1 0 0 0 0,1 0 1 0 0,0 0-1 0 0,0-1 0 0 0,0 1 1 0 0,0-1-1 0 0,1 1 0 0 0,0-1 0 0 0,-1 0 1 0 0,1 1-1 0 0,0-2 224 0 0,-5-21-1341 0 0</inkml:trace>
  <inkml:trace contextRef="#ctx0" brushRef="#br0" timeOffset="588.6">741 263 1164 0 0,'11'4'3943'0'0,"0"37"-3278"0"0,-11-39-475 0 0,111 394 3090 0 0,-84-300-4341 0 0,-43-67-3955 0 0,6-30 3903 0 0</inkml:trace>
  <inkml:trace contextRef="#ctx0" brushRef="#br0" timeOffset="808.739">650 285 1076 0 0,'2'-13'493'0'0,"1"0"0"0"0,0 0 0 0 0,1 0 0 0 0,1 0 0 0 0,0 1 0 0 0,0 0 0 0 0,2 0 0 0 0,-1 0 0 0 0,1 1 0 0 0,1 0 0 0 0,0 0 0 0 0,1 1 0 0 0,6-7-493 0 0,-2 5 123 0 0,1 1 1 0 0,0 0-1 0 0,1 1 1 0 0,0 0-1 0 0,0 2 1 0 0,1-1-1 0 0,0 2 1 0 0,1 0-1 0 0,-1 1 1 0 0,1 1-1 0 0,0 0 0 0 0,1 2 1 0 0,-1 0-1 0 0,1 0 1 0 0,8 1-124 0 0,83 15-1009 0 0,-58 34-3099 0 0,-50-43 2790 0 0,-1 10 64 0 0</inkml:trace>
  <inkml:trace contextRef="#ctx0" brushRef="#br0" timeOffset="1055.259">749 522 1300 0 0,'-1'5'951'0'0,"0"-5"-863"0"0,1 1 0 0 0,0-1 1 0 0,-1 1-1 0 0,1-1 0 0 0,0 1 1 0 0,-1-1-1 0 0,1 1 0 0 0,0 0 1 0 0,-1-1-1 0 0,1 1 0 0 0,0-1 1 0 0,0 1-1 0 0,0-1 0 0 0,0 1 1 0 0,0 0-1 0 0,0-1 0 0 0,0 1 1 0 0,0 0-1 0 0,0-1 0 0 0,0 1 1 0 0,0-1-1 0 0,0 1 0 0 0,0 0 1 0 0,0-1-1 0 0,0 1 0 0 0,1-1 0 0 0,-1 1 1 0 0,0-1-1 0 0,0 1 0 0 0,1 0 1 0 0,-1-1-1 0 0,1 1 0 0 0,-1-1 1 0 0,0 1-1 0 0,1-1 0 0 0,-1 0 1 0 0,1 1-1 0 0,-1-1 0 0 0,1 1 1 0 0,-1-1-1 0 0,1 0 0 0 0,-1 0 1 0 0,1 1-1 0 0,-1-1 0 0 0,1 0 1 0 0,-1 0-1 0 0,1 1 0 0 0,0-1 1 0 0,-1 0-1 0 0,1 0 0 0 0,-1 0 1 0 0,1 0-1 0 0,0 0 0 0 0,-1 0 1 0 0,1 0-1 0 0,0 0 0 0 0,-1 0 1 0 0,1 0-1 0 0,-1 0 0 0 0,1-1 1 0 0,0 1-1 0 0,-1 0 0 0 0,1 0 0 0 0,-1 0 1 0 0,1-1-1 0 0,-1 1 0 0 0,1 0 1 0 0,-1-1-1 0 0,1 1 0 0 0,-1-1-88 0 0,44-6 737 0 0,108-20-1272 0 0,-5-16-5265 0 0,-129 37 4545 0 0</inkml:trace>
  <inkml:trace contextRef="#ctx0" brushRef="#br0" timeOffset="1473.553">1322 674 1652 0 0,'17'1'3882'0'0,"3"38"-2988"0"0,-16-25-799 0 0,-1 0-1 0 0,-1 0 1 0 0,-1 0 0 0 0,1 0 0 0 0,-2 0-1 0 0,0 0 1 0 0,-1 0 0 0 0,0 0-1 0 0,-1 0 1 0 0,-1-1 0 0 0,0 1 0 0 0,-1-1-1 0 0,-1 1 1 0 0,0-1 0 0 0,0 0 0 0 0,-1-1-1 0 0,-1 1 1 0 0,0-1 0 0 0,-3 3-95 0 0,2-4-427 0 0,0 0 1 0 0,-1-1-1 0 0,0 0 1 0 0,-1-1-1 0 0,0 0 1 0 0,0-1-1 0 0,-1 0 1 0 0,0 0-1 0 0,0-1 1 0 0,-1-1 0 0 0,0 0-1 0 0,0 0 1 0 0,-6 1 426 0 0,-15 1-1144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43 1724 0 0,'0'-2'58'0'0,"0"0"0"0"0,0 0 0 0 0,0 0 0 0 0,-1 1 0 0 0,1-1 0 0 0,-1 0 1 0 0,1 0-1 0 0,-1 1 0 0 0,1-1 0 0 0,-1 0 0 0 0,0 1 0 0 0,0-1 0 0 0,0 1 0 0 0,0-1 0 0 0,0 1 0 0 0,0-1 0 0 0,-1 1 0 0 0,1 0 0 0 0,0-1 0 0 0,-1 1 0 0 0,1 0 0 0 0,-1 0 0 0 0,1 0 0 0 0,-1 0 0 0 0,0 0 0 0 0,1 1 0 0 0,-1-1 1 0 0,0 0-1 0 0,1 1 0 0 0,-1-1 0 0 0,0 1 0 0 0,0 0 0 0 0,0-1 0 0 0,1 1 0 0 0,-1 0 0 0 0,0 0 0 0 0,0 0 0 0 0,0 1 0 0 0,0-1 0 0 0,1 0 0 0 0,-3 1-58 0 0,-92 21 268 0 0,75-16-7 0 0,9-4-191 0 0,0 1 0 0 0,0 1-1 0 0,0 0 1 0 0,0 0 0 0 0,1 1 0 0 0,0 1-1 0 0,0 0 1 0 0,0 0 0 0 0,1 1 0 0 0,0 1-1 0 0,1-1 1 0 0,-1 2 0 0 0,1-1 0 0 0,1 1-1 0 0,0 0 1 0 0,0 1 0 0 0,0 0 0 0 0,2 1-1 0 0,-1-1 1 0 0,1 1 0 0 0,1 0 0 0 0,0 1-1 0 0,0-1 1 0 0,-2 11-70 0 0,13 218 1070 0 0,0-190-912 0 0,17 530 1619 0 0,-24-574-1749 0 0,1 1-1 0 0,1 0 0 0 0,-1-1 1 0 0,1 1-1 0 0,0-1 1 0 0,1 1-1 0 0,-1-1 1 0 0,1 0-1 0 0,1 0 1 0 0,-1 1-1 0 0,1-2 0 0 0,0 1 1 0 0,0 0-1 0 0,1 0 1 0 0,-1-1-1 0 0,1 0 1 0 0,1 0-1 0 0,-1 0 0 0 0,1 0 1 0 0,0-1-1 0 0,0 1 1 0 0,0-1-1 0 0,0-1 1 0 0,1 1-1 0 0,-1-1 1 0 0,1 0-1 0 0,0 0 0 0 0,0 0 1 0 0,1-1-1 0 0,-1 0 1 0 0,0 0-1 0 0,1-1 1 0 0,2 1-28 0 0,24 2-261 0 0,0 0 1 0 0,0-2 0 0 0,1-1-1 0 0,-1-2 1 0 0,0-2-1 0 0,0 0 1 0 0,0-3 0 0 0,10-3 260 0 0,139-41-5509 0 0,-145 36 4099 0 0</inkml:trace>
  <inkml:trace contextRef="#ctx0" brushRef="#br0" timeOffset="1397.111">1334 40 1316 0 0,'72'-12'4387'0'0,"-133"14"-3334"0"0,34 2-974 0 0,1 0 1 0 0,0 1-1 0 0,0 2 0 0 0,1 1 1 0 0,0 0-1 0 0,0 2 0 0 0,1 1 1 0 0,0 1-1 0 0,1 1 0 0 0,0 1 1 0 0,1 2-1 0 0,1-1 0 0 0,0 2 1 0 0,1 1-1 0 0,1 1 0 0 0,1 0 1 0 0,-1 4-80 0 0,15-18 23 0 0,0 0-1 0 0,1 1 1 0 0,0-1 0 0 0,0 1 0 0 0,0 0 0 0 0,1-1 0 0 0,0 2 0 0 0,0-1-1 0 0,1 0 1 0 0,-1 0 0 0 0,1 0 0 0 0,1 1 0 0 0,-1-1 0 0 0,1 0 0 0 0,0 1-1 0 0,0-1 1 0 0,1 0 0 0 0,0 1 0 0 0,0-1 0 0 0,1 0 0 0 0,-1 0 0 0 0,1 0-1 0 0,1 0 1 0 0,-1 0 0 0 0,1 0 0 0 0,0 0 0 0 0,0-1 0 0 0,1 0 0 0 0,-1 0-1 0 0,1 0 1 0 0,1 0 0 0 0,-1 0 0 0 0,2 1-23 0 0,6 4-66 0 0,-1 0 0 0 0,1-1 0 0 0,1 0 0 0 0,-1-1-1 0 0,2-1 1 0 0,-1 0 0 0 0,1-1 0 0 0,0 0 0 0 0,0-1 0 0 0,0-1 0 0 0,1 0 0 0 0,0-1-1 0 0,11 1 67 0 0,133-20-5039 0 0,-118 3 3787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1048 0 0,'-105'66'4649'0'0,"3"101"-2032"0"0,96-155-2462 0 0,2 0 0 0 0,0 1 0 0 0,0 0 0 0 0,1 0 0 0 0,1 0 0 0 0,0 0 0 0 0,1 0-1 0 0,0 0 1 0 0,1 1 0 0 0,0-1 0 0 0,2 7-155 0 0,-1-15 28 0 0,0-1-1 0 0,0 1 1 0 0,1 0-1 0 0,-1-1 0 0 0,1 1 1 0 0,0-1-1 0 0,0 1 1 0 0,1-1-1 0 0,-1 0 1 0 0,1 0-1 0 0,0 0 1 0 0,0 0-1 0 0,0 0 0 0 0,1-1 1 0 0,-1 0-1 0 0,1 1 1 0 0,0-1-1 0 0,0-1 1 0 0,0 1-1 0 0,0 0 1 0 0,1-1-1 0 0,-1 0 0 0 0,0 0 1 0 0,1 0-1 0 0,0-1 1 0 0,-1 1-1 0 0,1-1 1 0 0,0 0-1 0 0,0-1 1 0 0,0 1-1 0 0,4-1-27 0 0,14 0-14 0 0,0-1 1 0 0,0-1-1 0 0,0-1 0 0 0,-1-1 1 0 0,1-1-1 0 0,-1-1 1 0 0,0-1-1 0 0,0 0 0 0 0,-1-2 1 0 0,0-1-1 0 0,-1 0 0 0 0,0-2 1 0 0,0 0-1 0 0,-1-2 0 0 0,-1 0 1 0 0,0 0-1 0 0,-1-2 1 0 0,-1 0-1 0 0,0-1 0 0 0,7-11 14 0 0,6-52 244 0 0,-32 78-225 0 0,0 0 0 0 0,0 0 0 0 0,0 0 0 0 0,-1 0 0 0 0,1 1 0 0 0,0-1 0 0 0,-1 1 0 0 0,1 0 0 0 0,-1 0 0 0 0,0 0 0 0 0,1 1 0 0 0,-1-1 0 0 0,1 1 0 0 0,-1 0 0 0 0,0 0 0 0 0,0 0 0 0 0,1 0 0 0 0,-1 1 0 0 0,1-1 0 0 0,-1 1 0 0 0,0 0 0 0 0,1 0 0 0 0,-1 0 0 0 0,1 1 0 0 0,0-1 0 0 0,-1 1 0 0 0,1 0 0 0 0,0 0 0 0 0,0 0-19 0 0,-1-1 1 0 0,0 1 0 0 0,0-1 1 0 0,1 1-1 0 0,-1 0 0 0 0,1 0 0 0 0,-1 1 0 0 0,1-1 0 0 0,0 1 0 0 0,-1-1 1 0 0,1 1-1 0 0,1 0 0 0 0,-1 0 0 0 0,0 0 0 0 0,1 1 0 0 0,0-1 1 0 0,-1 0-1 0 0,1 1 0 0 0,0 0 0 0 0,1-1 0 0 0,-1 1 0 0 0,1 0 1 0 0,0 0-1 0 0,0 0 0 0 0,0 0 0 0 0,0 0 0 0 0,1 0 0 0 0,-1 0 0 0 0,1 0 1 0 0,0 1-1 0 0,1-1 0 0 0,-1 0 0 0 0,1 0 0 0 0,-1 0 0 0 0,1 0 1 0 0,0 0-1 0 0,1 0 0 0 0,-1 0 0 0 0,1-1 0 0 0,0 1 0 0 0,0 0 0 0 0,0-1 1 0 0,0 1-1 0 0,0-1 0 0 0,1 0 0 0 0,0 0 0 0 0,-1 0 0 0 0,1 0 1 0 0,0 0-1 0 0,1 0 0 0 0,-1-1 0 0 0,0 0 0 0 0,1 0 0 0 0,2 2-1 0 0,107 46-2378 0 0,-29-39-3212 0 0,-74-11 4130 0 0</inkml:trace>
  <inkml:trace contextRef="#ctx0" brushRef="#br0" timeOffset="312.977">886 318 1348 0 0,'25'65'2510'0'0,"-23"45"-93"0"0,-7-92-2342 0 0,-1 0 0 0 0,-1-1 0 0 0,0 1-1 0 0,-1-1 1 0 0,-1-1 0 0 0,0 0 0 0 0,-1 0 0 0 0,-1-1-1 0 0,-1 0 1 0 0,-3 3-75 0 0,8-12-307 0 0,0 0 0 0 0,0 0 0 0 0,-1 0 1 0 0,0-1-1 0 0,0 0 0 0 0,0 0 0 0 0,-1-1 0 0 0,0 0 0 0 0,0-1 0 0 0,0 0 1 0 0,0 0-1 0 0,0-1 0 0 0,0 0 0 0 0,-4 0 307 0 0,-18 0-1235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320 544 1868 0 0,'-12'-18'5678'0'0,"37"1"-4147"0"0,42-2-1056 0 0,40 30 423 0 0,-105-10-885 0 0,1 0 0 0 0,-1-1-1 0 0,0 1 1 0 0,1 0 0 0 0,-1 0-1 0 0,0 1 1 0 0,0-1 0 0 0,1 0 0 0 0,-1 1-1 0 0,0-1 1 0 0,0 1 0 0 0,-1 0-1 0 0,1 0 1 0 0,0-1 0 0 0,0 1 0 0 0,-1 0-1 0 0,0 1 1 0 0,1-1 0 0 0,-1 0-1 0 0,0 0 1 0 0,0 0 0 0 0,0 1 0 0 0,0-1-1 0 0,0 1 1 0 0,-1-1 0 0 0,1 1 0 0 0,-1-1-1 0 0,1 1 1 0 0,-1-1 0 0 0,0 1-1 0 0,0-1 1 0 0,0 1 0 0 0,0-1 0 0 0,-1 1-1 0 0,1-1 1 0 0,-1 1 0 0 0,0-1-1 0 0,1 1 1 0 0,-1-1 0 0 0,0 0 0 0 0,0 1-1 0 0,-1 0-12 0 0,-98 121 906 0 0,41-63-238 0 0,60-62-677 0 0,-1 0-1 0 0,1 1 1 0 0,0-1 0 0 0,0 0-1 0 0,0 1 1 0 0,0-1 0 0 0,0 1-1 0 0,0 0 1 0 0,0-1 0 0 0,0 1-1 0 0,0 0 1 0 0,0 0 0 0 0,0-1 0 0 0,0 1-1 0 0,0 0 1 0 0,0 0 0 0 0,0 0-1 0 0,0 0 1 0 0,0 0 0 0 0,0 0-1 0 0,0 1 1 0 0,0-1 0 0 0,0 0 0 0 0,0 0-1 0 0,0 1 1 0 0,0-1 0 0 0,0 1-1 0 0,-1-1 1 0 0,1 0 0 0 0,0 1-1 0 0,0 0 1 0 0,0-1 0 0 0,0 1 0 0 0,-1 0-1 0 0,1-1 1 0 0,0 1 0 0 0,-1 0-1 0 0,1 0 1 0 0,0 0 0 0 0,-1-1-1 0 0,1 1 1 0 0,-1 0 0 0 0,1 0 0 0 0,-1 0-1 0 0,0 0 1 0 0,1 0 0 0 0,-1 0-1 0 0,0 0 1 0 0,0 0 0 0 0,1 0-1 0 0,-1 0 1 0 0,0 0 0 0 0,0 0-1 0 0,0 0 1 0 0,0 0 0 0 0,-1 0 0 0 0,1 0-1 0 0,0 0 1 0 0,0 0 0 0 0,-1 0-1 0 0,1 0 1 0 0,0 0 0 0 0,-1 0-1 0 0,1 0 1 0 0,-1 0 0 0 0,1 0 0 0 0,-1-1-1 0 0,0 1 1 0 0,1 0 9 0 0,81-14-1101 0 0,-63 9 193 0 0,-1-1 1 0 0,1 0-1 0 0,-1-2 0 0 0,-1 0 0 0 0,1-1 1 0 0,-1 0-1 0 0,-1-1 0 0 0,1-1 1 0 0,7-7 907 0 0,-6 0-1218 0 0</inkml:trace>
  <inkml:trace contextRef="#ctx0" brushRef="#br0" timeOffset="328.964">141 404 1636 0 0,'-10'4'238'0'0,"2"1"0"0"0,-1 0 1 0 0,0 0-1 0 0,1 1 0 0 0,0-1 0 0 0,0 2 0 0 0,1-1 0 0 0,0 1 1 0 0,0 1-1 0 0,0-1 0 0 0,1 1 0 0 0,0 0 0 0 0,1 0 0 0 0,0 1 0 0 0,0 0 1 0 0,1 0-1 0 0,0 0 0 0 0,0 0 0 0 0,1 1 0 0 0,0-1 0 0 0,1 1 1 0 0,0 0-1 0 0,1 0 0 0 0,0-1 0 0 0,0 1 0 0 0,1 0 0 0 0,0 0 0 0 0,1 0 1 0 0,0 0-1 0 0,1 3-238 0 0,7 12 173 0 0,1-1-1 0 0,1-1 1 0 0,0 0 0 0 0,2 0 0 0 0,1-1-1 0 0,1-1 1 0 0,0 0 0 0 0,2-1 0 0 0,0-1 0 0 0,2 0-1 0 0,0-2 1 0 0,0 0 0 0 0,8 4-173 0 0,-9-8-437 0 0,0-1 0 0 0,1 0 0 0 0,0-1 1 0 0,1-2-1 0 0,0 0 0 0 0,0-1 0 0 0,1 0 0 0 0,0-2 0 0 0,0-1 1 0 0,7 1 436 0 0,53-22-4331 0 0,-58 0 2863 0 0</inkml:trace>
  <inkml:trace contextRef="#ctx0" brushRef="#br0" timeOffset="625.82">889 379 1360 0 0,'14'20'624'0'0,"-1"1"-1"0"0,-2 0 1 0 0,0 1 0 0 0,-1 0 0 0 0,-1 1-1 0 0,-1 0 1 0 0,-2 1 0 0 0,0-1-1 0 0,-1 1 1 0 0,1 17-624 0 0,-5-34 152 0 0,3 9 66 0 0,0 1 0 0 0,-1-1 0 0 0,-1 0 0 0 0,0 1 0 0 0,-1-1 0 0 0,-1 1 0 0 0,-1 0 0 0 0,-1-1 0 0 0,0 1 1 0 0,0-1-1 0 0,-2 0 0 0 0,0 0 0 0 0,-1 0 0 0 0,-1 0 0 0 0,0-1 0 0 0,-1 0 0 0 0,-1 0 0 0 0,0-1 0 0 0,-1 0 0 0 0,-9 11-218 0 0,17-24-73 0 0,1 0-1 0 0,-1 0 0 0 0,0 0 0 0 0,0 0 1 0 0,0 0-1 0 0,0 0 0 0 0,0 0 0 0 0,0 0 1 0 0,0-1-1 0 0,0 1 0 0 0,0 0 0 0 0,0-1 1 0 0,0 1-1 0 0,0-1 0 0 0,0 1 0 0 0,0-1 0 0 0,-1 0 1 0 0,1 1-1 0 0,0-1 0 0 0,0 0 0 0 0,-1 0 1 0 0,1 0-1 0 0,0 0 0 0 0,0 0 0 0 0,-1 0 1 0 0,1 0-1 0 0,0 0 0 0 0,0-1 0 0 0,-1 1 1 0 0,1 0-1 0 0,0-1 0 0 0,0 1 0 0 0,0-1 0 0 0,-1 1 1 0 0,1-1-1 0 0,0 1 0 0 0,0-1 0 0 0,0 0 1 0 0,0 0-1 0 0,0 0 0 0 0,0 1 0 0 0,1-1 1 0 0,-1 0-1 0 0,0 0 0 0 0,0 0 0 0 0,1 0 1 0 0,-1-1-1 0 0,0 1 0 0 0,1 0 0 0 0,-1 0 0 0 0,1 0 1 0 0,-1 0-1 0 0,1-1 0 0 0,0 1 0 0 0,0 0 1 0 0,-1 0-1 0 0,1-1 74 0 0,-5-81-5096 0 0,16 34 3806 0 0</inkml:trace>
  <inkml:trace contextRef="#ctx0" brushRef="#br0" timeOffset="985.143">1049 40 1568 0 0,'2'-3'84'0'0,"-1"0"1"0"0,1 1-1 0 0,-1 0 0 0 0,1-1 1 0 0,0 1-1 0 0,0 0 0 0 0,0-1 1 0 0,0 1-1 0 0,1 0 0 0 0,-1 1 1 0 0,0-1-1 0 0,1 0 0 0 0,-1 1 1 0 0,1-1-1 0 0,0 1 0 0 0,-1 0 1 0 0,1 0-1 0 0,0 0 0 0 0,0 0 1 0 0,0 0-1 0 0,0 1 0 0 0,0-1 1 0 0,0 1-1 0 0,-1 0 0 0 0,1 0 1 0 0,0 0-1 0 0,0 0 0 0 0,0 0 1 0 0,0 1-1 0 0,0 0 0 0 0,0-1 1 0 0,0 1-1 0 0,0 0 0 0 0,-1 0 1 0 0,1 0-1 0 0,0 1 0 0 0,-1-1 1 0 0,1 1-1 0 0,-1-1 0 0 0,1 1 1 0 0,-1 0-1 0 0,0 0 0 0 0,0 0 1 0 0,1 0-1 0 0,-2 1 0 0 0,1-1 1 0 0,0 0-1 0 0,0 1 0 0 0,-1-1 1 0 0,1 1-1 0 0,-1 0 0 0 0,0-1 1 0 0,0 1-1 0 0,0 0 0 0 0,0 0 1 0 0,0 2-85 0 0,1 9 256 0 0,0 0 0 0 0,-1 1 1 0 0,0-1-1 0 0,-2 0 0 0 0,1 1 1 0 0,-2-1-1 0 0,0 0 0 0 0,-1 0 1 0 0,0 0-1 0 0,-1 0 1 0 0,0 0-1 0 0,-1-1 0 0 0,-1 0 1 0 0,0 0-1 0 0,-1 0 0 0 0,0 0-256 0 0,-15 36 1246 0 0,23-47-1241 0 0,-1 0 0 0 0,1 0 0 0 0,0 1 0 0 0,0-1 0 0 0,0 0 0 0 0,0 0 0 0 0,0 0-1 0 0,1 0 1 0 0,-1 0 0 0 0,1 0 0 0 0,-1 0 0 0 0,1-1 0 0 0,0 1 0 0 0,-1 0 0 0 0,1-1 0 0 0,0 1 0 0 0,0-1 0 0 0,0 0 0 0 0,0 0 0 0 0,0 0 0 0 0,1 0 0 0 0,-1 0 0 0 0,0 0 0 0 0,0 0 0 0 0,1-1 0 0 0,-1 1 0 0 0,0-1 0 0 0,1 0 0 0 0,-1 0 0 0 0,0 0 0 0 0,1 0 0 0 0,-1 0 0 0 0,1 0 0 0 0,-1 0 0 0 0,0-1 0 0 0,1 1 0 0 0,-1-1 0 0 0,0 0 0 0 0,0 0 0 0 0,1 0 0 0 0,-1 0-1 0 0,0 0 1 0 0,0 0 0 0 0,0 0-5 0 0,251-51-8695 0 0,-228 47 7246 0 0</inkml:trace>
  <inkml:trace contextRef="#ctx0" brushRef="#br0" timeOffset="1329.315">1544 662 904 0 0,'-3'17'14076'0'0,"3"-17"-14168"0"0,-13 0-11650 0 0,10 0 10632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2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25 182 1756 0 0,'-5'-4'1324'0'0,"2"1"-220"0"0,-2 0-192 0 0,2 0-155 0 0,0 0-181 0 0,-1 1-140 0 0,4 1-204 0 0,-1-1-92 0 0,1 1-172 0 0,0 1-76 0 0,3 1 12 0 0,2-1-468 0 0,0 0-252 0 0,1 2-561 0 0,0 1 57 0 0,2-3 12 0 0</inkml:trace>
  <inkml:trace contextRef="#ctx0" brushRef="#br0" timeOffset="679.805">1222 296 1688 0 0,'0'1'111'0'0,"0"-1"0"0"0,1 0-1 0 0,-1 1 1 0 0,0-1 0 0 0,1 0-1 0 0,-1 0 1 0 0,1 1 0 0 0,-1-1-1 0 0,0 0 1 0 0,1 0 0 0 0,-1 0 0 0 0,1 0-1 0 0,-1 0 1 0 0,1 1 0 0 0,-1-1-1 0 0,1 0 1 0 0,-1 0 0 0 0,1 0-1 0 0,-1 0 1 0 0,0 0 0 0 0,1 0-1 0 0,-1-1 1 0 0,1 1 0 0 0,-1 0 0 0 0,1 0-1 0 0,-1 0 1 0 0,1 0 0 0 0,-1 0-1 0 0,0-1 1 0 0,1 1 0 0 0,-1 0-1 0 0,0 0 1 0 0,1-1 0 0 0,-1 1 0 0 0,1 0-1 0 0,-1-1 1 0 0,0 1 0 0 0,0 0-1 0 0,1-1 1 0 0,-1 1 0 0 0,0 0-1 0 0,0-1 1 0 0,1 1 0 0 0,-1-1 0 0 0,0 1-1 0 0,0-1 1 0 0,0 1 0 0 0,0 0-1 0 0,1-1 1 0 0,-1 1 0 0 0,0-1-1 0 0,0 1 1 0 0,0-1 0 0 0,0 1 0 0 0,0-1-1 0 0,0 1 1 0 0,0-1 0 0 0,0 1-1 0 0,-1 0 1 0 0,1-1 0 0 0,0 1-1 0 0,0-1 1 0 0,0 1 0 0 0,0-1-1 0 0,-1 1-110 0 0,51 260 1761 0 0,72 180-1008 0 0,-104-319-4223 0 0,-18-120 3371 0 0,0 0 1 0 0,1-1 0 0 0,-1 1 0 0 0,0 0-1 0 0,0 0 1 0 0,0 0 0 0 0,0 0-1 0 0,0 0 1 0 0,-1-1 0 0 0,1 1-1 0 0,0 0 1 0 0,0 0 0 0 0,0 0 0 0 0,-1 0-1 0 0,1-1 1 0 0,0 1 0 0 0,-1 0-1 0 0,1 0 1 0 0,-1-1 0 0 0,1 1-1 0 0,-1 0 1 0 0,1-1 0 0 0,-1 1-1 0 0,0 0 1 0 0,1-1 0 0 0,-1 1 0 0 0,0-1-1 0 0,1 1 1 0 0,-1-1 0 0 0,0 1-1 0 0,0-1 1 0 0,0 0 0 0 0,1 1-1 0 0,-1-1 1 0 0,0 0 0 0 0,0 0 0 0 0,0 0-1 0 0,0 1 1 0 0,1-1 0 0 0,-1 0-1 0 0,0 0 1 0 0,0 0 0 0 0,0 0-1 0 0,0 0 1 0 0,0-1 0 0 0,1 1 0 0 0,-1 0-1 0 0,0 0 1 0 0,0 0 0 0 0,0-1-1 0 0,1 1 1 0 0,-1 0 0 0 0,0-1-1 0 0,0 1 1 0 0,1-1 0 0 0,-1 1 0 0 0,0-1 98 0 0,-13-10-1244 0 0</inkml:trace>
  <inkml:trace contextRef="#ctx0" brushRef="#br0" timeOffset="1098.703">1308 347 860 0 0,'1'-3'128'0'0,"-1"0"-1"0"0,1 0 0 0 0,0 0 1 0 0,0 0-1 0 0,0 0 1 0 0,0 0-1 0 0,0 1 1 0 0,1-1-1 0 0,-1 0 0 0 0,1 1 1 0 0,0-1-1 0 0,0 1 1 0 0,0-1-1 0 0,0 1 1 0 0,0 0-1 0 0,1 0 0 0 0,-1 0 1 0 0,1 0-1 0 0,-1 0 1 0 0,1 0-1 0 0,0 1 1 0 0,-1-1-1 0 0,1 1 0 0 0,0 0 1 0 0,0 0-1 0 0,0 0 1 0 0,0 0-1 0 0,0 1 1 0 0,0-1-1 0 0,0 1 0 0 0,0 0 1 0 0,1-1-1 0 0,-1 1 1 0 0,0 1-1 0 0,0-1 1 0 0,0 0-1 0 0,0 1 1 0 0,0 0-1 0 0,0 0 0 0 0,0-1 1 0 0,0 2-1 0 0,0-1 1 0 0,0 0-1 0 0,0 1 1 0 0,-1-1-1 0 0,1 1 0 0 0,0 0-127 0 0,8 4 43 0 0,0 1-1 0 0,-1-1 1 0 0,1 2 0 0 0,-1 0-1 0 0,-1 0 1 0 0,1 1-1 0 0,-1 0 1 0 0,-1 1-1 0 0,0-1 1 0 0,0 2-1 0 0,2 4-42 0 0,-6-8-6 0 0,0 1-1 0 0,-1-1 1 0 0,0 1-1 0 0,0 0 1 0 0,0 0-1 0 0,-1 1 1 0 0,-1-1-1 0 0,1 0 1 0 0,-1 1-1 0 0,-1-1 1 0 0,1 0-1 0 0,-1 1 1 0 0,-1-1-1 0 0,0 1 1 0 0,0-1-1 0 0,-1 0 1 0 0,0 1-1 0 0,0-1 1 0 0,0 0-1 0 0,-2 0 1 0 0,1-1-1 0 0,-1 1 1 0 0,0 0-1 0 0,0-1 1 0 0,-1 0-1 0 0,1 0 1 0 0,-2-1-1 0 0,1 1 0 0 0,-1-1 1 0 0,0 0-1 0 0,0-1 1 0 0,-1 1-1 0 0,0-1 1 0 0,0 0-1 0 0,0-1 1 0 0,0 0-1 0 0,-1 0 1 0 0,0-1-1 0 0,1 0 1 0 0,-1 0-1 0 0,0 0 1 0 0,-1-1-1 0 0,-2 0 7 0 0,6-3-209 0 0,1 1-1 0 0,-1-1 1 0 0,0 0-1 0 0,1-1 0 0 0,-1 1 1 0 0,1-1-1 0 0,0 0 1 0 0,-1 0-1 0 0,1 0 0 0 0,0-1 1 0 0,0 0-1 0 0,0 1 1 0 0,1-1-1 0 0,-1-1 0 0 0,1 1 1 0 0,-1 0-1 0 0,1-1 1 0 0,0 0-1 0 0,1 0 0 0 0,-1 0 1 0 0,1 0-1 0 0,-1 0 210 0 0,-11-21-1314 0 0</inkml:trace>
  <inkml:trace contextRef="#ctx0" brushRef="#br0" timeOffset="1375.455">1564 289 1108 0 0,'25'19'662'0'0,"-2"2"1"0"0,0 0-1 0 0,-1 2 0 0 0,-2 0 1 0 0,0 1-1 0 0,-1 1 0 0 0,-2 1 0 0 0,0 1 1 0 0,11 26-663 0 0,-29-54 68 0 0,0 0 0 0 0,1 0 0 0 0,-1 0 0 0 0,0 0 0 0 0,1 0 0 0 0,-1 1 0 0 0,0-1 0 0 0,0 0 0 0 0,0 1 0 0 0,0-1 0 0 0,0 0 0 0 0,0 1 0 0 0,0-1 0 0 0,0 1 0 0 0,0-1 0 0 0,0 1 0 0 0,0 0 0 0 0,0-1 0 0 0,0 1 0 0 0,0 0 0 0 0,-1 0 0 0 0,1 0 0 0 0,0 0 0 0 0,0 0 0 0 0,0 0 0 0 0,0 0 0 0 0,0 0 0 0 0,0 1 0 0 0,0-1 0 0 0,-1 0 0 0 0,1 0 0 0 0,0 1 0 0 0,0-1 0 0 0,0 1 0 0 0,0-1 0 0 0,0 1 0 0 0,0 0 0 0 0,0-1 0 0 0,1 1 0 0 0,-1 0 0 0 0,0 0 0 0 0,0-1 0 0 0,0 1 0 0 0,1 0 0 0 0,-1 0 0 0 0,0 0 0 0 0,1 0 0 0 0,-1 0 0 0 0,1 0 0 0 0,-1 0 0 0 0,1 0 0 0 0,0 0 0 0 0,-1 0 0 0 0,1 0 0 0 0,0 1-68 0 0,-3-11-64 0 0,0 1 1 0 0,0 0-1 0 0,1-1 1 0 0,1 0-1 0 0,0 0 1 0 0,0 1-1 0 0,0-1 1 0 0,1 0-1 0 0,0 0 1 0 0,1 0-1 0 0,0 1 1 0 0,1-1-1 0 0,-1 0 1 0 0,2 1-1 0 0,-1-1 1 0 0,1 1-1 0 0,0 0 1 0 0,1-1-1 0 0,0 2 1 0 0,0-1-1 0 0,1 0 1 0 0,0 1-1 0 0,0 0 1 0 0,3-2 63 0 0,109-87-6958 0 0,-105 89 5711 0 0</inkml:trace>
  <inkml:trace contextRef="#ctx0" brushRef="#br0" timeOffset="1919.771">2103 275 1132 0 0,'-18'9'344'0'0,"0"-1"1"0"0,0 2-1 0 0,1 0 0 0 0,0 2 0 0 0,1-1 0 0 0,0 2 1 0 0,1 0-1 0 0,0 1 0 0 0,1 1 0 0 0,1 0 1 0 0,0 0-1 0 0,2 2 0 0 0,-1-1 0 0 0,2 1 1 0 0,0 1-1 0 0,1 0 0 0 0,1 1-344 0 0,7-18 21 0 0,1 0 0 0 0,0 1 0 0 0,-1-1 0 0 0,1 0 0 0 0,0 1 0 0 0,-1-1 0 0 0,1 1 0 0 0,0-1 0 0 0,0 0 0 0 0,0 1 0 0 0,1-1-1 0 0,-1 1 1 0 0,0-1 0 0 0,0 0 0 0 0,1 1 0 0 0,-1-1 0 0 0,1 0 0 0 0,-1 1 0 0 0,1-1 0 0 0,-1 0 0 0 0,1 0 0 0 0,0 1 0 0 0,0-1 0 0 0,0 0 0 0 0,0 0 0 0 0,0 0 0 0 0,0 0 0 0 0,0 0 0 0 0,0 0 0 0 0,0-1 0 0 0,0 1 0 0 0,0 0 0 0 0,0 0 0 0 0,1-1 0 0 0,-1 1-1 0 0,0-1 1 0 0,0 1 0 0 0,1-1 0 0 0,-1 1 0 0 0,1-1 0 0 0,-1 0 0 0 0,0 0 0 0 0,1 0 0 0 0,-1 0 0 0 0,1 0 0 0 0,-1 0 0 0 0,0 0 0 0 0,1 0 0 0 0,-1 0 0 0 0,0-1 0 0 0,1 1 0 0 0,-1 0 0 0 0,0-1 0 0 0,1 0-21 0 0,75-16-37 0 0,-60 11 63 0 0,-8 4-6 0 0,0-1 0 0 0,0 1 0 0 0,0-2 0 0 0,-1 1 1 0 0,1-1-1 0 0,-1 0 0 0 0,0-1 0 0 0,0 0 0 0 0,0 0 0 0 0,-1-1 1 0 0,0 0-1 0 0,0 0 0 0 0,0-1 0 0 0,-1 0 0 0 0,4-5-20 0 0,-6-4 866 0 0,11 35-1089 0 0,-12-16 205 0 0,57 33-1740 0 0,-11-26-2842 0 0,-32-10 3298 0 0</inkml:trace>
  <inkml:trace contextRef="#ctx0" brushRef="#br0" timeOffset="2219.095">2681 191 1016 0 0,'-21'-3'3485'0'0,"-33"35"-1877"0"0,43-21-1427 0 0,0 1 0 0 0,2 0 0 0 0,-1 0 1 0 0,2 1-1 0 0,0 1 0 0 0,0-1 0 0 0,1 1 1 0 0,1 1-1 0 0,0-1 0 0 0,1 1 0 0 0,1 0 1 0 0,0 0-1 0 0,1 0 0 0 0,1 1 0 0 0,0-1 1 0 0,1 1-1 0 0,1 0 0 0 0,0-1 0 0 0,1 1 1 0 0,1-1-1 0 0,0 1 0 0 0,1-1 0 0 0,1 0 1 0 0,0 0-1 0 0,1 0 0 0 0,1-1 0 0 0,0 1 1 0 0,5 6-182 0 0,-4-14-80 0 0,-1 0 0 0 0,2-1 0 0 0,-1 0 0 0 0,0-1 0 0 0,1 1 0 0 0,0-1 0 0 0,0-1 0 0 0,1 0 0 0 0,-1 0 0 0 0,1 0 0 0 0,0-1 0 0 0,0-1 0 0 0,0 1 0 0 0,0-2 0 0 0,1 1 0 0 0,-1-1 0 0 0,1 0 0 0 0,-1-1 0 0 0,0 0 0 0 0,1-1 0 0 0,3 0 80 0 0,-4-1-363 0 0,0 1-1 0 0,0-1 0 0 0,-1 0 1 0 0,1-1-1 0 0,-1 0 0 0 0,0-1 1 0 0,0 1-1 0 0,0-1 0 0 0,0-1 1 0 0,0 0-1 0 0,-1 0 0 0 0,0 0 1 0 0,0-1-1 0 0,-1 0 0 0 0,1 0 1 0 0,-1-1-1 0 0,-1 0 0 0 0,1 0 364 0 0,10-17-1258 0 0</inkml:trace>
  <inkml:trace contextRef="#ctx0" brushRef="#br0" timeOffset="2483.825">3041 1 1036 0 0,'-3'9'4593'0'0,"-7"35"-3645"0"0,9-13-782 0 0,1 0 1 0 0,2 0-1 0 0,1 0 0 0 0,1 0 1 0 0,1 0-1 0 0,2-1 1 0 0,2 0-1 0 0,0 0 1 0 0,2-1-1 0 0,5 7-166 0 0,17 58-1364 0 0,-25-57-2415 0 0,-8-30 2449 0 0</inkml:trace>
  <inkml:trace contextRef="#ctx0" brushRef="#br0" timeOffset="3215.646">2892 356 1540 0 0,'0'0'1020'0'0,"-20"0"2190"0"0,7-3-2138 0 0,33-3 310 0 0,5-2-1142 0 0,29-9 11 0 0,0 2 0 0 0,1 3 0 0 0,1 2 0 0 0,0 3 0 0 0,0 1 0 0 0,45 3-251 0 0,-96 4 26 0 0,1-1 1 0 0,0 1 0 0 0,-1 0 0 0 0,1 0 0 0 0,0 1-1 0 0,-1-1 1 0 0,0 1 0 0 0,1 1 0 0 0,-1-1 0 0 0,0 1-1 0 0,0 0 1 0 0,0 0 0 0 0,-1 0 0 0 0,1 0 0 0 0,-1 1 0 0 0,0 0-1 0 0,1 0 1 0 0,-2 0 0 0 0,1 1 0 0 0,0-1 0 0 0,-1 1-1 0 0,0 0 1 0 0,0 0 0 0 0,-1 0 0 0 0,1 0 0 0 0,-1 0-1 0 0,0 1 1 0 0,0-1 0 0 0,-1 2-27 0 0,18 102-1672 0 0,-24-40-4147 0 0,4-61 4579 0 0</inkml:trace>
  <inkml:trace contextRef="#ctx0" brushRef="#br0" timeOffset="3402.141">3420 136 1832 0 0,'0'-5'904'0'0,"-1"2"-280"0"0,1 0-268 0 0,-2 0-108 0 0,2 2-20 0 0,2-1-272 0 0,-2 2 64 0 0,1-1-188 0 0,4 1-20 0 0,-2 0 44 0 0,0-2-300 0 0,4 2-536 0 0,-2 2 16 0 0</inkml:trace>
  <inkml:trace contextRef="#ctx0" brushRef="#br0" timeOffset="3652.163">3966 62 1556 0 0,'-13'3'264'0'0,"1"0"0"0"0,0 1 0 0 0,-1 0 0 0 0,2 1 0 0 0,-1 0 0 0 0,0 1 0 0 0,1 0 0 0 0,0 1 0 0 0,1 0 0 0 0,-1 0 0 0 0,1 1 0 0 0,1 1 0 0 0,-1 0 0 0 0,2 0 0 0 0,-1 1 0 0 0,1 0 0 0 0,1 0 0 0 0,0 1 0 0 0,0 0 0 0 0,1 0 0 0 0,0 1 0 0 0,1-1 0 0 0,1 1 0 0 0,-1 1 0 0 0,0 6-264 0 0,5-15-31 0 0,1 0-1 0 0,-1 0 1 0 0,1 0 0 0 0,0 0 0 0 0,0 0-1 0 0,1 0 1 0 0,-1 0 0 0 0,1 0-1 0 0,-1 0 1 0 0,1-1 0 0 0,0 1-1 0 0,1-1 1 0 0,-1 1 0 0 0,1-1-1 0 0,-1 0 1 0 0,1 0 0 0 0,0 0 0 0 0,0 0-1 0 0,0-1 1 0 0,1 1 0 0 0,-1-1-1 0 0,1 1 1 0 0,-1-1 0 0 0,1-1-1 0 0,0 1 1 0 0,0 0 0 0 0,0-1 0 0 0,0 0-1 0 0,3 1 32 0 0,81 10-4526 0 0,-69-12 3044 0 0</inkml:trace>
  <inkml:trace contextRef="#ctx0" brushRef="#br0" timeOffset="4009.412">4047 334 996 0 0,'256'-119'4046'0'0,"-255"119"-4048"0"0,8-3 43 0 0,0-1 0 0 0,-1 0 0 0 0,1 0-1 0 0,-1-1 1 0 0,0 0 0 0 0,0-1 0 0 0,-1 1 0 0 0,1-2-1 0 0,-1 1 1 0 0,-1-1 0 0 0,1 0 0 0 0,4-6-41 0 0,-11 11-9 0 0,-4-8 1 0 0,-6 6 113 0 0,0-1 0 0 0,-1 2 0 0 0,1-1 0 0 0,-1 2 0 0 0,1-1 0 0 0,-1 1 0 0 0,0 1 0 0 0,0 0 0 0 0,0 1 0 0 0,1 0 0 0 0,-1 0 0 0 0,0 1 0 0 0,0 1 0 0 0,0 0 0 0 0,1 0 1 0 0,-1 1-1 0 0,1 0 0 0 0,0 1 0 0 0,-6 3-105 0 0,5-6 96 0 0,0 2 1 0 0,1-1 0 0 0,-1 2-1 0 0,1-1 1 0 0,0 1 0 0 0,0 1-1 0 0,0 0 1 0 0,1 0 0 0 0,-1 1-1 0 0,1 0 1 0 0,1 0 0 0 0,-1 1-1 0 0,1 1 1 0 0,0-1 0 0 0,1 1-1 0 0,0 0 1 0 0,0 1 0 0 0,1 0 0 0 0,0 0-1 0 0,0 0 1 0 0,1 1 0 0 0,0 0-1 0 0,1 0 1 0 0,-2 6-97 0 0,6-8 39 0 0,-1-1 0 0 0,1 0 0 0 0,1 0 0 0 0,0 0 0 0 0,0 1 0 0 0,0-1 0 0 0,1 0 0 0 0,0 0 0 0 0,0 0 1 0 0,0-1-1 0 0,1 1 0 0 0,0-1 0 0 0,1 1 0 0 0,0-1 0 0 0,0 0 0 0 0,0 0 0 0 0,0 0 0 0 0,1-1 0 0 0,0 0 0 0 0,0 0 0 0 0,1 0 0 0 0,-1 0 0 0 0,1-1 0 0 0,0 0 1 0 0,0 0-1 0 0,0-1 0 0 0,1 1 0 0 0,1-1-39 0 0,14 8-266 0 0,0 0 1 0 0,1-2-1 0 0,0-1 1 0 0,0 0 0 0 0,1-2-1 0 0,0-1 1 0 0,22 2 265 0 0,109-24-5553 0 0,-116 4 4253 0 0</inkml:trace>
  <inkml:trace contextRef="#ctx0" brushRef="#br0" timeOffset="4211.847">4681 215 3360 0 0,'2'-3'1536'0'0,"-2"2"-343"0"0,0-2-241 0 0,-2 1-152 0 0,2 2-172 0 0,0-3-260 0 0,0 2-196 0 0,0-2-252 0 0,0 3-228 0 0,0-2 32 0 0,2 2-440 0 0,-2 0-680 0 0,0 2-1 0 0,0-1 73 0 0,-3 1 40 0 0</inkml:trace>
  <inkml:trace contextRef="#ctx0" brushRef="#br0" timeOffset="-265.69">73 397 1540 0 0,'48'172'5606'0'0,"-49"-170"-5603"0"0,1 1 0 0 0,1 0 0 0 0,-1-1 0 0 0,0 1 0 0 0,1 0 0 0 0,-1-1 1 0 0,1 1-1 0 0,0-1 0 0 0,0 1 0 0 0,0-1 0 0 0,0 1 0 0 0,0-1 0 0 0,1 0 0 0 0,-1 1 0 0 0,1-1 0 0 0,0 0 0 0 0,-1 0 0 0 0,1 0 0 0 0,0 0 0 0 0,0 0 1 0 0,0-1-1 0 0,0 1 0 0 0,1-1 0 0 0,-1 1 0 0 0,0-1 0 0 0,1 0 0 0 0,-1 0 0 0 0,0 0 0 0 0,1 0 0 0 0,0 0 0 0 0,-1 0 0 0 0,1-1 0 0 0,-1 1 1 0 0,1-1-1 0 0,0 0 0 0 0,-1 0 0 0 0,1 0 0 0 0,0 0 0 0 0,-1 0 0 0 0,1-1 0 0 0,0 1 0 0 0,-1-1 0 0 0,1 0 0 0 0,-1 0 0 0 0,1 1 0 0 0,-1-2 1 0 0,1 1-1 0 0,-1 0 0 0 0,1 0-3 0 0,27-58-4140 0 0,-29 44 2815 0 0</inkml:trace>
  <inkml:trace contextRef="#ctx0" brushRef="#br0" timeOffset="264.372">406 472 1272 0 0,'51'153'6421'0'0,"-63"-162"-5572"0"0,9-6-850 0 0,1 0 1 0 0,0-1-1 0 0,1 1 1 0 0,1 0-1 0 0,1 0 0 0 0,0 0 1 0 0,1-1-1 0 0,0 1 0 0 0,1 0 1 0 0,1 1-1 0 0,0-1 1 0 0,1 1-1 0 0,1-1 0 0 0,0 1 1 0 0,1 1-1 0 0,0 0 0 0 0,1 0 1 0 0,4-4 0 0 0,-11 15-23 0 0,1 0 0 0 0,-1-1 0 0 0,1 2 0 0 0,0-1 0 0 0,-1 0 0 0 0,1 0 0 0 0,0 1 1 0 0,0-1-1 0 0,0 0 0 0 0,0 1 0 0 0,0 0 0 0 0,1 0 0 0 0,-1 0 0 0 0,0 0 0 0 0,0 0 0 0 0,1 0 0 0 0,-1 0 1 0 0,1 1-1 0 0,-1-1 0 0 0,1 1 0 0 0,-1 0 0 0 0,1-1 0 0 0,-1 1 0 0 0,1 0 0 0 0,-1 1 0 0 0,1-1 0 0 0,-1 0 1 0 0,1 1-1 0 0,-1-1 0 0 0,1 1 0 0 0,-1 0 0 0 0,0 0 0 0 0,1 0 0 0 0,-1 0 0 0 0,0 0 0 0 0,0 1 0 0 0,0-1 1 0 0,0 1-1 0 0,0-1 0 0 0,0 1 0 0 0,0 0 0 0 0,0-1 0 0 0,0 2 23 0 0,68 97-682 0 0,-58-80 127 0 0,21 40-2312 0 0,-24-40 1545 0 0</inkml:trace>
  <inkml:trace contextRef="#ctx0" brushRef="#br0" timeOffset="9606.708">372 1842 1440 0 0,'0'-29'3398'0'0,"0"26"-3006"0"0,-3 0-27 0 0,-5-5-355 0 0,8 8 45 0 0,0 1 1 0 0,0-1 0 0 0,0 1 0 0 0,0-1-1 0 0,0 0 1 0 0,0 1 0 0 0,0-1 0 0 0,0 1-1 0 0,0-1 1 0 0,-1 1 0 0 0,1-1 0 0 0,0 0-1 0 0,0 1 1 0 0,0-1 0 0 0,-1 1-1 0 0,1-1 1 0 0,0 0 0 0 0,-1 1 0 0 0,1-1-1 0 0,0 0 1 0 0,-1 1 0 0 0,1-1 0 0 0,0 0-1 0 0,-1 0 1 0 0,1 1 0 0 0,0-1 0 0 0,-1 0-1 0 0,1 0 1 0 0,-1 0 0 0 0,1 0 0 0 0,-1 1-1 0 0,1-1 1 0 0,0 0 0 0 0,-1 0-1 0 0,1 0 1 0 0,-1 0 0 0 0,1 0 0 0 0,-1 0-56 0 0,74 291 228 0 0,-70-231-4372 0 0,-14-46 2969 0 0</inkml:trace>
  <inkml:trace contextRef="#ctx0" brushRef="#br0" timeOffset="10102.4">433 1587 1452 0 0,'0'-1'42'0'0,"0"0"0"0"0,1 1 0 0 0,-1-1-1 0 0,1 1 1 0 0,-1-1 0 0 0,1 1 0 0 0,-1-1 0 0 0,1 1 0 0 0,-1-1-1 0 0,1 1 1 0 0,-1-1 0 0 0,1 1 0 0 0,0-1 0 0 0,-1 1 0 0 0,1 0-1 0 0,0 0 1 0 0,-1-1 0 0 0,1 1 0 0 0,0 0 0 0 0,-1 0 0 0 0,1 0-1 0 0,0-1 1 0 0,-1 1 0 0 0,1 0 0 0 0,0 0 0 0 0,0 0 0 0 0,-1 0-1 0 0,1 1 1 0 0,0-1 0 0 0,-1 0 0 0 0,1 0 0 0 0,0 0 0 0 0,-1 0-1 0 0,1 1 1 0 0,0-1 0 0 0,-1 0 0 0 0,1 1 0 0 0,0-1-1 0 0,-1 0 1 0 0,1 1 0 0 0,-1-1 0 0 0,1 1 0 0 0,-1-1 0 0 0,1 1-1 0 0,-1-1 1 0 0,1 1 0 0 0,-1 0 0 0 0,1-1 0 0 0,-1 1 0 0 0,0-1-1 0 0,1 1 1 0 0,-1 0 0 0 0,0-1 0 0 0,0 1 0 0 0,1 0 0 0 0,-1-1-1 0 0,0 1 1 0 0,0 0 0 0 0,0 0 0 0 0,0 0-42 0 0,3 3 25 0 0,124 258 1726 0 0,-45-122 210 0 0,-62-169-821 0 0,104-257-221 0 0,-124 284-928 0 0,0-1 1 0 0,1 1 0 0 0,-1 0 0 0 0,1-1 0 0 0,0 1-1 0 0,0 0 1 0 0,0 0 0 0 0,0-1 0 0 0,0 1 0 0 0,0 0-1 0 0,0 0 1 0 0,1 0 0 0 0,-1 0 0 0 0,1 1 0 0 0,0-1-1 0 0,-1 0 1 0 0,1 1 0 0 0,0-1 0 0 0,0 1 0 0 0,0-1-1 0 0,0 1 1 0 0,0 0 0 0 0,0 0 0 0 0,1 0 0 0 0,-1 0-1 0 0,0 0 1 0 0,0 0 0 0 0,1 1 0 0 0,-1-1 0 0 0,0 1-1 0 0,1 0 1 0 0,-1 0 0 0 0,1-1 0 0 0,-1 2 0 0 0,0-1-1 0 0,1 0 1 0 0,-1 0 0 0 0,1 1 0 0 0,-1-1 0 0 0,0 1-1 0 0,1 0 1 0 0,-1 0 0 0 0,0 0 0 0 0,0 0 0 0 0,0 0-1 0 0,0 0 1 0 0,0 0 0 0 0,0 1 0 0 0,0-1 0 0 0,0 1 0 0 0,0 0-1 0 0,-1-1 1 0 0,1 1 0 0 0,0 0 0 0 0,-1 0 0 0 0,0 0-1 0 0,1 0 1 0 0,-1 0 0 0 0,0 0 0 0 0,0 0 0 0 0,0 1 8 0 0,42 276 198 0 0,-36-249-656 0 0,12 42-596 0 0,3-30-4055 0 0,-20-39 3854 0 0</inkml:trace>
  <inkml:trace contextRef="#ctx0" brushRef="#br0" timeOffset="10508.73">1114 2007 836 0 0,'55'-42'4333'0'0,"37"-10"-2867"0"0,12-7-1335 0 0,-72 40-141 0 0,52-54 65 0 0,-84 72-23 0 0,-3-1-46 0 0,-8-1 46 0 0,0 1 1 0 0,0 0-1 0 0,-1 1 0 0 0,1 0 0 0 0,0 1 0 0 0,-1 0 0 0 0,1 1 0 0 0,-1 0 0 0 0,1 1 0 0 0,0 0 0 0 0,0 1 1 0 0,0 0-1 0 0,0 0 0 0 0,-7 5-32 0 0,-8-1 178 0 0,4-1-9 0 0,0 0 1 0 0,0 2-1 0 0,0 0 1 0 0,1 1-1 0 0,1 2 1 0 0,-1 0-1 0 0,2 1 1 0 0,-1 1-1 0 0,2 0 1 0 0,0 2 0 0 0,-9 9-170 0 0,24-22 15 0 0,1 0 1 0 0,1 1 0 0 0,-1-1-1 0 0,0 0 1 0 0,0 0 0 0 0,1 1-1 0 0,0-1 1 0 0,-1 1 0 0 0,1 0-1 0 0,0-1 1 0 0,0 1 0 0 0,0 0-1 0 0,0-1 1 0 0,1 1 0 0 0,-1 0-1 0 0,1 0 1 0 0,0 0 0 0 0,0 0-1 0 0,0-1 1 0 0,0 1 0 0 0,0 0-1 0 0,1 0 1 0 0,-1 0 0 0 0,1 0-1 0 0,0-1 1 0 0,0 1 0 0 0,0 0-1 0 0,0-1 1 0 0,0 1 0 0 0,0 0-1 0 0,1-1 1 0 0,-1 0 0 0 0,1 1-1 0 0,0-1 1 0 0,0 0 0 0 0,0 0-1 0 0,0 0 1 0 0,0 0 0 0 0,0 0-1 0 0,0 0 1 0 0,1-1 0 0 0,-1 1 0 0 0,1-1-16 0 0,116 49 95 0 0,-78-45-892 0 0,0-2 1 0 0,1-2-1 0 0,-1-1 1 0 0,0-3-1 0 0,0-1 0 0 0,0-2 1 0 0,0-1-1 0 0,-1-3 1 0 0,23-8 796 0 0,-26 6-1142 0 0</inkml:trace>
  <inkml:trace contextRef="#ctx0" brushRef="#br0" timeOffset="10849.355">1839 1890 904 0 0,'2'-1'90'0'0,"-1"0"-1"0"0,0 1 1 0 0,0-1-1 0 0,1 0 1 0 0,-1 0 0 0 0,0 0-1 0 0,0 0 1 0 0,0 0-1 0 0,0 0 1 0 0,0 0 0 0 0,0 0-1 0 0,0 0 1 0 0,-1-1-1 0 0,1 1 1 0 0,0 0 0 0 0,-1 0-1 0 0,1-1 1 0 0,-1 1-1 0 0,1 0 1 0 0,-1-1 0 0 0,1 1-1 0 0,-1-1 1 0 0,0 1-1 0 0,0-1 1 0 0,0 1-1 0 0,0-1 1 0 0,0 1 0 0 0,0 0-1 0 0,0-1 1 0 0,0 1-1 0 0,-1-1 1 0 0,1 1 0 0 0,0-1-1 0 0,-1 1 1 0 0,0 0-1 0 0,1-1 1 0 0,-1 1 0 0 0,0 0-1 0 0,1 0 1 0 0,-1-1-1 0 0,0 1 1 0 0,0 0 0 0 0,0 0-1 0 0,0 0 1 0 0,0 0-1 0 0,0 0 1 0 0,0 0-1 0 0,-1 0 1 0 0,1 1 0 0 0,0-1-1 0 0,0 0 1 0 0,-1 1-1 0 0,1-1 1 0 0,0 1 0 0 0,-1-1-1 0 0,1 1 1 0 0,-1-1-1 0 0,1 1 1 0 0,0 0 0 0 0,-1 0-1 0 0,1 0 1 0 0,-1 0-1 0 0,1 0 1 0 0,-2 0-90 0 0,-16 3 193 0 0,0 2 1 0 0,1-1-1 0 0,-1 2 0 0 0,1 1 1 0 0,0 0-1 0 0,1 1 0 0 0,-1 1 1 0 0,2 1-1 0 0,-1 0 0 0 0,1 1 1 0 0,1 1-1 0 0,0 0 1 0 0,1 1-1 0 0,0 1 0 0 0,-8 10-193 0 0,22-23 17 0 0,0 0 1 0 0,0 0-1 0 0,-1 0 0 0 0,1 0 1 0 0,0 0-1 0 0,0-1 0 0 0,0 1 0 0 0,0 0 1 0 0,1 0-1 0 0,-1 0 0 0 0,0 0 1 0 0,0 0-1 0 0,0 0 0 0 0,1 0 0 0 0,-1-1 1 0 0,0 1-1 0 0,1 0 0 0 0,-1 0 1 0 0,1 0-1 0 0,-1-1 0 0 0,1 1 0 0 0,-1 0 1 0 0,1-1-1 0 0,0 1 0 0 0,-1 0 1 0 0,1-1-1 0 0,0 1 0 0 0,-1-1 0 0 0,1 1 1 0 0,0-1-1 0 0,0 1 0 0 0,0-1 1 0 0,-1 1-1 0 0,1-1 0 0 0,0 0 0 0 0,0 0 1 0 0,0 1-1 0 0,0-1 0 0 0,0 0 1 0 0,0 0-1 0 0,0 0 0 0 0,-1 0 0 0 0,1 0 1 0 0,0 0-1 0 0,0 0 0 0 0,0 0 1 0 0,0-1-1 0 0,0 1 0 0 0,0 0 0 0 0,0 0 1 0 0,-1-1-1 0 0,1 1 0 0 0,1-1-17 0 0,65-3 118 0 0,93-29-76 0 0,-160 33-36 0 0,0 0-14 0 0,0 0 20 0 0,12 2-226 0 0,11 8-372 0 0,19-4-6379 0 0,-40-6 5770 0 0</inkml:trace>
  <inkml:trace contextRef="#ctx0" brushRef="#br0" timeOffset="11257.793">2004 1708 1160 0 0,'37'119'4344'0'0,"-29"-11"-1783"0"0,-8-107-2320 0 0,-4 30 1633 0 0,5-66-1255 0 0,0 22-599 0 0,1 1 0 0 0,1 0 0 0 0,0 0 0 0 0,1 0 0 0 0,0 1 0 0 0,0-1 0 0 0,1 1 0 0 0,1 0 0 0 0,0 0 0 0 0,1 1 0 0 0,0-1 0 0 0,0 1 0 0 0,1 1 0 0 0,0 0 0 0 0,8-7-20 0 0,-14 16-3 0 0,0-1 1 0 0,-1 0-1 0 0,1 1 0 0 0,0-1 0 0 0,0 1 1 0 0,0 0-1 0 0,0 0 0 0 0,0 0 0 0 0,0 0 1 0 0,0 0-1 0 0,0 0 0 0 0,0 0 1 0 0,0 0-1 0 0,-1 1 0 0 0,1-1 0 0 0,0 1 1 0 0,0-1-1 0 0,0 1 0 0 0,0 0 0 0 0,-1 0 1 0 0,1 0-1 0 0,0 0 0 0 0,-1 0 1 0 0,1 0-1 0 0,-1 0 0 0 0,1 1 0 0 0,-1-1 1 0 0,0 1-1 0 0,1-1 0 0 0,-1 1 0 0 0,0-1 1 0 0,0 1-1 0 0,0-1 0 0 0,1 3 3 0 0,-2-4-2 0 0,40 97-930 0 0,-35-26-4231 0 0,-8-60 4134 0 0,-10 5 45 0 0</inkml:trace>
  <inkml:trace contextRef="#ctx0" brushRef="#br0" timeOffset="11532.316">2468 1867 1856 0 0,'15'12'820'0'0,"-1"6"-124"0"0,-4 5-136 0 0,-1 1 60 0 0,-2 3-100 0 0,-1 0-152 0 0,-6-12 41 0 0,0 7-13 0 0,0 5-24 0 0,-22 32-308 0 0,9-29-148 0 0,2-3 8 0 0,-7-5-328 0 0,-4 5-397 0 0,-1-7 69 0 0,-1-2 52 0 0,0 1-428 0 0,-5-4-112 0 0</inkml:trace>
  <inkml:trace contextRef="#ctx0" brushRef="#br0" timeOffset="13508.331">3367 1600 1540 0 0,'0'0'860'0'0,"0"0"-175"0"0,0 0-103 0 0,0 0-94 0 0,0 0-79 0 0,0 0-59 0 0,0 0-60 0 0,0 0 7 0 0,0 0-59 0 0,0 0-85 0 0,4 1 36 0 0,90 104 549 0 0,-82-87-652 0 0,189 250 1878 0 0,-199-268-1915 0 0,1-1 0 0 0,-1 0 0 0 0,1 1 0 0 0,-1-1 0 0 0,1 0-1 0 0,-1 0 1 0 0,0-1 0 0 0,1 1 0 0 0,-1 0 0 0 0,0-1 0 0 0,0 0-1 0 0,0 1 1 0 0,0-1 0 0 0,0 0 0 0 0,0 0 0 0 0,-1 0-1 0 0,1 0 1 0 0,-1 0 0 0 0,1 0 0 0 0,-1-1 0 0 0,0 1 0 0 0,0 0-1 0 0,0-1 1 0 0,0 1 0 0 0,0-1 0 0 0,0 1 0 0 0,0-3-49 0 0,0 2 78 0 0,118-347 709 0 0,-70 176-1490 0 0,-39 154 527 0 0,-1 2-1343 0 0,-7 9-3689 0 0,-2 19 3949 0 0</inkml:trace>
  <inkml:trace contextRef="#ctx0" brushRef="#br0" timeOffset="14048.247">4492 1566 1824 0 0,'-2'-4'129'0'0,"0"1"1"0"0,-1 0-1 0 0,0 0 0 0 0,1 0 0 0 0,-1 0 1 0 0,0 0-1 0 0,-1 0 0 0 0,1 1 0 0 0,0 0 1 0 0,-1 0-1 0 0,1 0 0 0 0,-1 0 0 0 0,0 0 0 0 0,0 1 1 0 0,1-1-1 0 0,-1 1 0 0 0,0 0 0 0 0,0 0 1 0 0,0 1-1 0 0,0-1 0 0 0,-1 1 0 0 0,1 0 1 0 0,0 0-1 0 0,0 0 0 0 0,0 1 0 0 0,0-1 0 0 0,0 1 1 0 0,0 0-1 0 0,0 0 0 0 0,-2 1-129 0 0,-21 8 209 0 0,0 0 0 0 0,1 2 0 0 0,1 1 0 0 0,0 2 0 0 0,1 0 0 0 0,0 1 0 0 0,1 1 0 0 0,1 2 0 0 0,1 0 0 0 0,1 1 0 0 0,0 1 0 0 0,2 1 0 0 0,0 0 0 0 0,1 2 0 0 0,0 3-209 0 0,15-26 25 0 0,0 1 0 0 0,0 0 0 0 0,0 0 0 0 0,0 0 0 0 0,0 0 0 0 0,0 0 0 0 0,1 0 0 0 0,-1 0 0 0 0,1 1 0 0 0,0-1 0 0 0,-1 1 0 0 0,1-1 0 0 0,0 1 0 0 0,1-1 0 0 0,-1 1 0 0 0,0-1 0 0 0,1 1 0 0 0,-1 0 0 0 0,1-1 0 0 0,0 1 0 0 0,0 0 0 0 0,0 0 0 0 0,0-1 0 0 0,1 1 0 0 0,-1 0 0 0 0,1-1 0 0 0,-1 1 0 0 0,1 0 0 0 0,0-1 0 0 0,0 1 0 0 0,0-1 0 0 0,0 0 0 0 0,1 1 0 0 0,-1-1 0 0 0,1 0 0 0 0,-1 1 0 0 0,1-1 0 0 0,0 0 0 0 0,0 0 0 0 0,0-1 0 0 0,0 1 0 0 0,0 0 0 0 0,0-1 0 0 0,0 1 0 0 0,1-1 0 0 0,-1 1 0 0 0,1-1 0 0 0,-1 0 0 0 0,1 0 0 0 0,-1 0 0 0 0,1-1 0 0 0,1 1-25 0 0,9-2 3 0 0,0 0 0 0 0,0-1-1 0 0,0-1 1 0 0,0 0 0 0 0,-1-1-1 0 0,1 0 1 0 0,-1-1 0 0 0,0 0 0 0 0,0-1-1 0 0,0 0 1 0 0,-1-1 0 0 0,0-1-1 0 0,0 1 1 0 0,-1-2 0 0 0,0 1-1 0 0,-1-2 1 0 0,1 1 0 0 0,-2-1-1 0 0,1 0 1 0 0,-2-1 0 0 0,1 0 0 0 0,-2 0-1 0 0,1-1 1 0 0,1-5-3 0 0,-4-1 145 0 0,-4 19-136 0 0,0-1-1 0 0,0 1 0 0 0,1-1 1 0 0,-1 1-1 0 0,0 0 0 0 0,0-1 1 0 0,1 1-1 0 0,-1-1 0 0 0,0 0 1 0 0,1 1-1 0 0,-1-1 0 0 0,0 1 1 0 0,1-1-1 0 0,-1 1 0 0 0,1-1 1 0 0,-1 0-1 0 0,1 1 0 0 0,-1-1 1 0 0,1 0-1 0 0,-1 0 1 0 0,1 1-1 0 0,-1-1 0 0 0,1 0 1 0 0,0 0-1 0 0,-1 0 0 0 0,1 1 1 0 0,-1-1-1 0 0,1 0 0 0 0,0 0 1 0 0,-1 0-1 0 0,1 0 0 0 0,-1 0 1 0 0,1 0-1 0 0,-1-1 0 0 0,1 1 1 0 0,0 0-1 0 0,-1 0 1 0 0,1 0-1 0 0,-1 0 0 0 0,1-1 1 0 0,-1 1-1 0 0,1 0 0 0 0,-1 0 1 0 0,1-1-1 0 0,-1 1 0 0 0,1-1 1 0 0,-1 1-1 0 0,1 0 0 0 0,-1-1 1 0 0,0 1-1 0 0,1-1 0 0 0,-1 1 1 0 0,0-1-1 0 0,1 1 0 0 0,-1-1 1 0 0,0 1-1 0 0,1-1 1 0 0,-1 1-1 0 0,0-1 0 0 0,0 1 1 0 0,0-1-1 0 0,0 0 0 0 0,0 1 1 0 0,0-1-1 0 0,1 1 0 0 0,-1-1 1 0 0,0 0-9 0 0,131 73-1088 0 0,-37-39-4718 0 0,-85-31 4448 0 0,-2-1 92 0 0</inkml:trace>
  <inkml:trace contextRef="#ctx0" brushRef="#br0" timeOffset="14514.718">4528 1423 924 0 0,'7'2'158'0'0,"0"0"0"0"0,0 1-1 0 0,0 0 1 0 0,0 0 0 0 0,0 0-1 0 0,0 1 1 0 0,-1 0 0 0 0,0 0 0 0 0,1 1-1 0 0,-2-1 1 0 0,1 1 0 0 0,0 1 0 0 0,-1-1-1 0 0,2 4-157 0 0,6 4 364 0 0,-12-13-354 0 0,17 15 303 0 0,0 0 1 0 0,-1 1-1 0 0,-1 1 0 0 0,0 1 1 0 0,-2 0-1 0 0,0 1 0 0 0,-1 0 1 0 0,0 2-1 0 0,-2-1 0 0 0,0 1 1 0 0,-2 0-1 0 0,3 11-313 0 0,-11-28 86 0 0,-1 1-1 0 0,1-1 1 0 0,-1 0 0 0 0,0 1-1 0 0,0-1 1 0 0,-1 0 0 0 0,1 1-1 0 0,-1-1 1 0 0,0 0-1 0 0,0 0 1 0 0,0 1 0 0 0,-1-1-1 0 0,1 0 1 0 0,-1 0 0 0 0,0-1-1 0 0,-1 1 1 0 0,1 0 0 0 0,0-1-1 0 0,-1 1 1 0 0,0-1 0 0 0,0 0-1 0 0,0 1 1 0 0,0-2 0 0 0,0 1-1 0 0,-1 0 1 0 0,1-1-1 0 0,-1 1 1 0 0,0-1 0 0 0,0 0-1 0 0,0 0 1 0 0,0-1 0 0 0,0 1-1 0 0,0-1 1 0 0,0 0 0 0 0,-1 0-1 0 0,1 0 1 0 0,-1 0-86 0 0,1-4 15 0 0,0 0 1 0 0,0 0-1 0 0,0 0 1 0 0,0-1-1 0 0,1 1 1 0 0,-1-1-1 0 0,1 0 1 0 0,0 0-1 0 0,0 0 0 0 0,0 0 1 0 0,1-1-1 0 0,-1 1 1 0 0,1-1-1 0 0,0 0 1 0 0,0 1-1 0 0,1-1 1 0 0,-1 0-1 0 0,1 0 0 0 0,0 0 1 0 0,1 0-1 0 0,-1 0 1 0 0,1 0-1 0 0,0 0 1 0 0,0-1-1 0 0,1 1 1 0 0,-1 0-1 0 0,1 0 0 0 0,0 0 1 0 0,1 0-1 0 0,-1 0-15 0 0,3-11-9 0 0,0-1 0 0 0,0 1 0 0 0,2 0 0 0 0,0 0 0 0 0,0 1 0 0 0,2 0 0 0 0,0 0 0 0 0,1 0 0 0 0,0 1 0 0 0,1 0 0 0 0,1 1-1 0 0,0 0 1 0 0,0 1 0 0 0,2 0 0 0 0,-1 1 0 0 0,1 1 0 0 0,1 0 0 0 0,0 0 0 0 0,1 1 0 0 0,-1 1 0 0 0,1 1 0 0 0,1 0 0 0 0,0 0 9 0 0,-11 6 0 0 0,0 1 0 0 0,0-1 0 0 0,-1 1 1 0 0,1 0-1 0 0,0 0 0 0 0,0 1 0 0 0,-1-1 1 0 0,1 1-1 0 0,0 0 0 0 0,-1 0 0 0 0,1 1 1 0 0,-1-1-1 0 0,1 1 0 0 0,-1 0 0 0 0,1 0 0 0 0,-1 0 1 0 0,0 1-1 0 0,0 0 0 0 0,-1 0 0 0 0,1 0 1 0 0,0 0-1 0 0,-1 0 0 0 0,0 1 0 0 0,1-1 1 0 0,-2 1-1 0 0,1 0 0 0 0,0 0 0 0 0,-1 0 1 0 0,1 0-1 0 0,-1 1 0 0 0,-1-1 0 0 0,1 0 0 0 0,32 155-639 0 0,-56-110-1764 0 0,-16-42-2501 0 0,7-19 3457 0 0</inkml:trace>
  <inkml:trace contextRef="#ctx0" brushRef="#br0" timeOffset="14766.395">4950 1225 2116 0 0,'0'-3'1328'0'0,"0"-1"-228"0"0,-2-1-163 0 0,1 1-225 0 0,1-1-216 0 0,-2 1-132 0 0,1 1-280 0 0,1 1-192 0 0,0 1 12 0 0,3 1-240 0 0,0-2-300 0 0,-1 2 63 0 0,1 2 41 0 0,3-1-784 0 0,-4 2 184 0 0,1-1-164 0 0</inkml:trace>
  <inkml:trace contextRef="#ctx0" brushRef="#br0" timeOffset="15247.903">5630 1410 1332 0 0,'-64'-5'2954'0'0,"42"11"-2722"0"0,0 1 1 0 0,1 1 0 0 0,0 1 0 0 0,0 0-1 0 0,1 2 1 0 0,0 1 0 0 0,1 0 0 0 0,0 1-1 0 0,1 1 1 0 0,1 1 0 0 0,0 1-1 0 0,1 0 1 0 0,1 1 0 0 0,0 1 0 0 0,1 0-1 0 0,1 1 1 0 0,1 0 0 0 0,-4 11-233 0 0,15-29 14 0 0,0 0 0 0 0,1 0 0 0 0,-1 1 0 0 0,0-1 1 0 0,1 1-1 0 0,0-1 0 0 0,-1 0 0 0 0,1 1 0 0 0,0-1 0 0 0,0 1 0 0 0,0-1 1 0 0,-1 1-1 0 0,2-1 0 0 0,-1 0 0 0 0,0 1 0 0 0,0-1 0 0 0,0 1 0 0 0,1-1 1 0 0,-1 1-1 0 0,1-1 0 0 0,-1 0 0 0 0,1 1 0 0 0,-1-1 0 0 0,1 0 1 0 0,0 0-1 0 0,0 1 0 0 0,0-1 0 0 0,-1 0 0 0 0,1 0 0 0 0,0 0 0 0 0,0 0 1 0 0,1 0-1 0 0,-1 0 0 0 0,0 0 0 0 0,0-1 0 0 0,0 1 0 0 0,1 0 1 0 0,-1 0-1 0 0,0-1 0 0 0,1 1 0 0 0,-1-1 0 0 0,0 0 0 0 0,1 1 0 0 0,-1-1 1 0 0,1 0-1 0 0,-1 0 0 0 0,1 1 0 0 0,-1-1 0 0 0,0 0 0 0 0,1-1 0 0 0,-1 1 1 0 0,1 0-1 0 0,-1 0 0 0 0,1-1 0 0 0,-1 1 0 0 0,0-1 0 0 0,1 1-14 0 0,92-21 153 0 0,-58 8-117 0 0,0-1 0 0 0,-2-2-1 0 0,0-2 1 0 0,0-1 0 0 0,-2-1-1 0 0,16-15-35 0 0,-44 33-16 0 0,0 0 0 0 0,0 1-1 0 0,0-1 1 0 0,0 1 0 0 0,0 0-1 0 0,0 1 1 0 0,1-1 0 0 0,-1 0-1 0 0,0 1 1 0 0,1 0 0 0 0,-1 0-1 0 0,0 1 1 0 0,0-1 0 0 0,0 1-1 0 0,1 0 1 0 0,-1 0 0 0 0,0 0 0 0 0,0 0-1 0 0,0 1 1 0 0,0 0 0 0 0,0 0-1 0 0,0 0 17 0 0,44 12-1072 0 0,17-4-3711 0 0,-63-10 3601 0 0</inkml:trace>
  <inkml:trace contextRef="#ctx0" brushRef="#br0" timeOffset="15729.097">5844 1294 1484 0 0,'8'5'157'0'0,"-1"1"0"0"0,-1 0 1 0 0,1 0-1 0 0,-1 1 0 0 0,0 0 0 0 0,0 0 0 0 0,-1 0 0 0 0,0 1 0 0 0,0-1 1 0 0,-1 1-1 0 0,0 0 0 0 0,-1 1 0 0 0,2 3-157 0 0,-3-7 159 0 0,5 10 458 0 0,-1 1 1 0 0,-1-1-1 0 0,0 1 0 0 0,-1 0 0 0 0,-1 0 0 0 0,-1 1 0 0 0,0-1 0 0 0,-1 0 0 0 0,-1 15-617 0 0,0-31 66 0 0,-1 0 0 0 0,1 0 0 0 0,-1 0 0 0 0,1 0 0 0 0,0-1 0 0 0,-1 1 0 0 0,1 0 0 0 0,-1 0 0 0 0,1 0 1 0 0,0 0-1 0 0,-1 0 0 0 0,1 0 0 0 0,-1 1 0 0 0,1-1 0 0 0,0 0 0 0 0,-1 0 0 0 0,1 0 0 0 0,-1 0 0 0 0,1 0 0 0 0,0 1 0 0 0,-1-1 0 0 0,1 0 0 0 0,-1 0-66 0 0,9-15-68 0 0,1 0-1 0 0,1 1 1 0 0,0-1 0 0 0,0 2 0 0 0,1-1-1 0 0,1 2 1 0 0,0 0 0 0 0,1 0-1 0 0,0 1 1 0 0,1 0 0 0 0,0 1 0 0 0,1 1-1 0 0,0 1 1 0 0,0 0 0 0 0,1 0-1 0 0,0 2 1 0 0,3-1 68 0 0,-17 7-79 0 0,7 2 44 0 0,-5 5 2 0 0,0 0 1 0 0,0 1 0 0 0,-1-1 0 0 0,0 1 0 0 0,-1-1 0 0 0,0 1 0 0 0,0 0-1 0 0,-1 0 1 0 0,1 0 0 0 0,-2 0 0 0 0,1 0 0 0 0,-1 0 0 0 0,0 0 0 0 0,-1 0 0 0 0,0 0-1 0 0,-2 8 33 0 0,1 18-170 0 0,2-24 39 0 0,-1-9-12 0 0,1 0 1 0 0,-1 1 0 0 0,1-1-1 0 0,-1 0 1 0 0,1 1-1 0 0,-1-1 1 0 0,1 0 0 0 0,0 1-1 0 0,0-1 1 0 0,0 1-1 0 0,0-1 1 0 0,0 1 0 0 0,0-1-1 0 0,0 1 1 0 0,0-1 0 0 0,0 0-1 0 0,1 1 1 0 0,-1-1-1 0 0,0 1 1 0 0,1-1 0 0 0,0 0-1 0 0,-1 0 1 0 0,1 1-1 0 0,0-1 1 0 0,-1 0 0 0 0,1 0-1 0 0,0 0 1 0 0,0 1 0 0 0,0-1-1 0 0,0 0 1 0 0,0 0-1 0 0,0-1 1 0 0,1 1 0 0 0,-1 0-1 0 0,0 0 1 0 0,0 0-1 0 0,1-1 1 0 0,-1 1 0 0 0,0-1-1 0 0,1 1 143 0 0,18-7-1288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4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291 185 1496 0 0,'-11'0'297'0'0,"0"0"0"0"0,0 2 0 0 0,1-1-1 0 0,-1 1 1 0 0,0 1 0 0 0,0 0 0 0 0,1 0 0 0 0,0 1 0 0 0,0 1-1 0 0,0 0 1 0 0,0 0 0 0 0,1 0 0 0 0,-1 2 0 0 0,2-1-1 0 0,-1 1 1 0 0,1 0 0 0 0,-6 6-297 0 0,2 1 175 0 0,1 0-1 0 0,1 0 1 0 0,0 2 0 0 0,0-1-1 0 0,2 1 1 0 0,0 0 0 0 0,1 1-1 0 0,0-1 1 0 0,2 2 0 0 0,0-1 0 0 0,0 1-1 0 0,2-1 1 0 0,0 1 0 0 0,1 0-1 0 0,1 0 1 0 0,1 3-175 0 0,1-13 45 0 0,0 1 0 0 0,1 0 0 0 0,0 0 1 0 0,0-1-1 0 0,1 1 0 0 0,0-1 0 0 0,1 0 0 0 0,0 0 0 0 0,0 0 1 0 0,1 0-1 0 0,0-1 0 0 0,0 1 0 0 0,0-1 0 0 0,1-1 0 0 0,0 1 1 0 0,1-1-1 0 0,2 2-45 0 0,54 16-2928 0 0,-3-60-1207 0 0,-46 20 2873 0 0</inkml:trace>
  <inkml:trace contextRef="#ctx0" brushRef="#br0" timeOffset="522.794">183 746 868 0 0,'11'-106'3624'0'0,"25"30"-2551"0"0,39 19 67 0 0,-74 57-1029 0 0,39 36 238 0 0,-30-17-265 0 0,-1 0-1 0 0,-1 1 1 0 0,-1 0-1 0 0,-1 0 0 0 0,0 0 1 0 0,-2 1-1 0 0,0 0 1 0 0,-2 0-1 0 0,0 6-83 0 0,-1-19 52 0 0,1 80-305 0 0,-2-51-4528 0 0,0-36 3491 0 0</inkml:trace>
  <inkml:trace contextRef="#ctx0" brushRef="#br0" timeOffset="849.131">672 278 1400 0 0,'-1'18'4793'0'0,"-3"61"-3650"0"0,41 244 192 0 0,-36-310-1503 0 0,0-11 15 0 0,0 1 0 0 0,-1-1 0 0 0,1 0 0 0 0,0 0 0 0 0,-1 1 0 0 0,0-1 0 0 0,0 0 0 0 0,0 1 0 0 0,0-1 0 0 0,0 0 1 0 0,0 1-1 0 0,0-1 0 0 0,-1 0 0 0 0,1 0 0 0 0,-1 1 0 0 0,0-1 0 0 0,0 0 0 0 0,1 0 0 0 0,-1 0 0 0 0,-1 0 0 0 0,1 0 0 0 0,0 0 0 0 0,0 0 0 0 0,-1 0 0 0 0,1 0 1 0 0,-1-1-1 0 0,0 1 0 0 0,1 0 0 0 0,-1-1 0 0 0,0 0 0 0 0,0 1 0 0 0,0-1 0 0 0,0 0 0 0 0,0 0 0 0 0,0 0 0 0 0,0 0 0 0 0,-1 0 153 0 0,-6-1-1244 0 0</inkml:trace>
  <inkml:trace contextRef="#ctx0" brushRef="#br0" timeOffset="1036.322">578 156 1884 0 0,'4'-10'291'0'0,"0"1"-1"0"0,1-1 1 0 0,0 1-1 0 0,1 0 1 0 0,0 0-1 0 0,0 1 1 0 0,1 0 0 0 0,0 0-1 0 0,1 0 1 0 0,-1 1-1 0 0,1 0 1 0 0,1 0-1 0 0,0 1 1 0 0,-1 1-1 0 0,2-1 1 0 0,-1 1 0 0 0,1 1-1 0 0,-1 0 1 0 0,1 0-1 0 0,0 1 1 0 0,1 0-1 0 0,-1 0 1 0 0,0 1-1 0 0,11 0-290 0 0,-14 2 11 0 0,1 1-1 0 0,0-1 1 0 0,-1 1-1 0 0,1 1 0 0 0,-1 0 1 0 0,0 0-1 0 0,1 0 1 0 0,-1 1-1 0 0,0 0 0 0 0,0 0 1 0 0,0 1-1 0 0,-1 0 1 0 0,1 0-1 0 0,-1 0 0 0 0,0 1 1 0 0,0 0-1 0 0,0 1-10 0 0,33 75-4112 0 0,-40-64 2821 0 0,-10 14 56 0 0</inkml:trace>
  <inkml:trace contextRef="#ctx0" brushRef="#br0" timeOffset="1221.723">640 542 2600 0 0,'12'5'5917'0'0,"31"-16"-4963"0"0,-30 7-489 0 0,57-13-416 0 0,74-20-4664 0 0,-87 21 1971 0 0,-33 4 1398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4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1 183 968 0 0,'13'-17'3292'0'0,"-10"17"-2674"0"0,-3 0-66 0 0,5-19 1797 0 0,18 6-1974 0 0,-5 78 1681 0 0,49 192-1645 0 0,-21-104-4499 0 0,-45-149 3603 0 0,1 5 96 0 0,-4-2-2797 0 0,-3 3 2001 0 0</inkml:trace>
  <inkml:trace contextRef="#ctx0" brushRef="#br0" timeOffset="480.022">105 15 1544 0 0,'1'-2'79'0'0,"1"1"1"0"0,0-1-1 0 0,-1 1 0 0 0,1 0 0 0 0,0 0 0 0 0,0 0 0 0 0,0 0 1 0 0,0 0-1 0 0,0 0 0 0 0,0 0 0 0 0,0 1 0 0 0,0-1 1 0 0,0 1-1 0 0,0 0 0 0 0,0-1 0 0 0,1 1 0 0 0,-1 0 0 0 0,0 0 1 0 0,0 0-1 0 0,0 1 0 0 0,0-1 0 0 0,0 0 0 0 0,0 1 1 0 0,1-1-1 0 0,-1 1 0 0 0,0 0 0 0 0,0 0 0 0 0,-1 0 1 0 0,1 0-1 0 0,0 0 0 0 0,0 0 0 0 0,0 0 0 0 0,-1 1 0 0 0,1-1 1 0 0,0 1-1 0 0,-1-1 0 0 0,0 1 0 0 0,1-1 0 0 0,-1 1 1 0 0,0 0-1 0 0,1 0-79 0 0,54 89 328 0 0,-46-71-103 0 0,6 9 7 0 0,-2 1-1 0 0,-1 0 0 0 0,-1 1 0 0 0,-1 0 0 0 0,-2 1 0 0 0,3 21-231 0 0,-11-53 28 0 0,-1-1 0 0 0,1 1 0 0 0,-1 0-1 0 0,1-1 1 0 0,-1 1 0 0 0,1-1 0 0 0,-1 1 0 0 0,1 0 0 0 0,0 0 0 0 0,-1-1 0 0 0,1 1 0 0 0,-1 0 0 0 0,1 0 0 0 0,0 0 0 0 0,-1-1 0 0 0,1 1 0 0 0,0 0 0 0 0,-1 0 0 0 0,1 0 0 0 0,0 0 0 0 0,-1 0 0 0 0,1 1 0 0 0,0-1 0 0 0,-1 0 0 0 0,1 0 0 0 0,0 0 0 0 0,-1 0 0 0 0,1 1 0 0 0,-1-1-1 0 0,1 0 1 0 0,0 1 0 0 0,-1-1 0 0 0,1 0 0 0 0,-1 1 0 0 0,1-1 0 0 0,-1 1 0 0 0,1-1 0 0 0,-1 1 0 0 0,0-1 0 0 0,1 1 0 0 0,-1-1 0 0 0,1 1 0 0 0,-1-1 0 0 0,0 1 0 0 0,0-1 0 0 0,1 1 0 0 0,-1 0 0 0 0,0-1 0 0 0,0 1 0 0 0,0 0-28 0 0,181-267 1008 0 0,-180 265-1012 0 0,-1 0 0 0 0,1-1-1 0 0,0 1 1 0 0,0 0 0 0 0,0 0 0 0 0,0 0 0 0 0,0 0 0 0 0,1 0 0 0 0,-1 0 0 0 0,0 1-1 0 0,0-1 1 0 0,1 0 0 0 0,-1 0 0 0 0,0 1 0 0 0,1-1 0 0 0,-1 1 0 0 0,0-1 0 0 0,1 1-1 0 0,-1 0 1 0 0,1 0 0 0 0,-1-1 0 0 0,1 1 0 0 0,-1 0 0 0 0,1 0 0 0 0,-1 0-1 0 0,1 1 1 0 0,-1-1 0 0 0,1 0 0 0 0,-1 1 0 0 0,0-1 0 0 0,1 0 0 0 0,-1 1 0 0 0,1 0-1 0 0,-1-1 1 0 0,0 1 0 0 0,0 0 0 0 0,1 0 0 0 0,-1-1 0 0 0,0 1 0 0 0,0 0 0 0 0,0 0-1 0 0,0 0 1 0 0,0 1 0 0 0,0-1 0 0 0,0 0 0 0 0,0 0 0 0 0,0 0 0 0 0,-1 1 0 0 0,1-1-1 0 0,-1 0 1 0 0,1 1 0 0 0,-1-1 0 0 0,1 1 0 0 0,-1-1 0 0 0,0 1 0 0 0,1-1-1 0 0,-1 2 5 0 0,81 209-524 0 0,-19-126-1217 0 0,-8-41-2183 0 0,-40-38 2756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4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2296 0 0,'1'-24'4003'0'0,"54"15"-2563"0"0,-44 10-1357 0 0,0 0 0 0 0,0 1 0 0 0,1 1-1 0 0,-1 0 1 0 0,0 0 0 0 0,-1 1 0 0 0,1 1 0 0 0,-1-1 0 0 0,0 2 0 0 0,0-1 0 0 0,0 2 0 0 0,-1-1 0 0 0,0 1 0 0 0,0 1 0 0 0,-1-1 0 0 0,0 2 0 0 0,0-1 0 0 0,-1 1 0 0 0,5 6-83 0 0,105 194 1549 0 0,-98-161-1040 0 0,-2 0 0 0 0,-2 1 0 0 0,-2 1 0 0 0,-3 0-1 0 0,-1 1 1 0 0,-3 0 0 0 0,-2 0 0 0 0,-2 6-509 0 0,-3-47 65 0 0,1 1-1 0 0,-1 0 0 0 0,-1-1 0 0 0,0 1 0 0 0,-1-1 1 0 0,0 0-1 0 0,0 0 0 0 0,-1 0 0 0 0,0 0 0 0 0,-1-1 1 0 0,0 1-1 0 0,-1-1 0 0 0,1 0 0 0 0,-2-1 1 0 0,1 0-1 0 0,-1 0 0 0 0,-1 0 0 0 0,1-1 0 0 0,-1 0 1 0 0,-1 0-1 0 0,1-1 0 0 0,-1 0 0 0 0,0 0 0 0 0,-1-1 1 0 0,1 0-1 0 0,-3 0-64 0 0,5-4-263 0 0,0 0 0 0 0,0 0 0 0 0,0 0 0 0 0,0-1 1 0 0,0 0-1 0 0,0-1 0 0 0,0 0 0 0 0,0 0 0 0 0,0 0 0 0 0,0-1 1 0 0,0 0-1 0 0,0 0 0 0 0,1-1 0 0 0,-1 0 0 0 0,1 0 0 0 0,0 0 0 0 0,0-1 1 0 0,0 0-1 0 0,0 0 0 0 0,0 0 0 0 0,1-1 0 0 0,0 0 0 0 0,0 0 1 0 0,0-1-1 0 0,1 1 0 0 0,0-1 0 0 0,0 0 0 0 0,-2-4 263 0 0,-5-8-612 0 0,1-1-1 0 0,1 0 1 0 0,0 0 0 0 0,2-1-1 0 0,0 0 1 0 0,1-1-1 0 0,1 1 1 0 0,1-1 0 0 0,1-6 612 0 0,-2-29-1086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4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1848 0 0,'3'3'-504'0'0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39:4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1 500 1580 0 0,'0'0'534'0'0,"0"0"95"0"0,0 0-28 0 0,0 0-125 0 0,0 0-8 0 0,4 3-27 0 0,5-2-325 0 0,0-1-1 0 0,1 0 0 0 0,-1 0 1 0 0,1 0-1 0 0,-1-2 1 0 0,0 1-1 0 0,0-1 0 0 0,0 0 1 0 0,0-1-1 0 0,0 0 1 0 0,0 0-1 0 0,-1-1 1 0 0,1 0-1 0 0,5-4-115 0 0,24-8 259 0 0,267-92-86 0 0,-305 108-188 0 0,-1 0-1 0 0,1-1 1 0 0,-1 1-1 0 0,1-1 0 0 0,-1 1 1 0 0,1-1-1 0 0,-1 1 1 0 0,1-1-1 0 0,-1 0 1 0 0,1 1-1 0 0,0-1 0 0 0,-1 1 1 0 0,1-1-1 0 0,0 0 1 0 0,0 1-1 0 0,0-1 1 0 0,-1 0-1 0 0,1 1 0 0 0,0-1 1 0 0,0 0-1 0 0,0 1 1 0 0,0-1-1 0 0,0 0 1 0 0,0 0-1 0 0,0 1 0 0 0,0-1 1 0 0,0 0-1 0 0,0 1 1 0 0,1-1-1 0 0,-1 0 1 0 0,0 1-1 0 0,0-1 0 0 0,1 0 1 0 0,-1 1-1 0 0,0-1 1 0 0,1 1-1 0 0,-1-1 1 0 0,1 1-1 0 0,-1-1 0 0 0,1 0 1 0 0,-1 1-1 0 0,1 0 1 0 0,-1-1-1 0 0,1 1 1 0 0,-1-1-1 0 0,1 1 0 0 0,0 0 1 0 0,-1-1-1 0 0,1 1 1 0 0,-1 0-1 0 0,1-1 1 0 0,0 1-1 0 0,-1 0 0 0 0,1 0 1 0 0,0 0-1 0 0,0 0 1 0 0,-1 0-1 0 0,1 0 1 0 0,0 0-1 0 0,-1 0 0 0 0,1 0 1 0 0,0 0-1 0 0,-1 0 1 0 0,2 0 15 0 0,-59-6-470 0 0,32 7 568 0 0,1 2 1 0 0,-1 0-1 0 0,0 2 0 0 0,1 1 1 0 0,0 0-1 0 0,1 2 0 0 0,-1 1 0 0 0,1 1 1 0 0,1 1-1 0 0,-19 12-98 0 0,38-22 31 0 0,0 1 0 0 0,0-1 1 0 0,0 1-1 0 0,0 0 0 0 0,1 0 0 0 0,-1 0 1 0 0,1 0-1 0 0,-1 0 0 0 0,1 0 0 0 0,0 1 0 0 0,0-1 1 0 0,0 1-1 0 0,0 0 0 0 0,0-1 0 0 0,0 1 1 0 0,1 0-1 0 0,-1 0 0 0 0,1 0 0 0 0,0 1 0 0 0,0-1 1 0 0,0 0-1 0 0,1 0 0 0 0,-1 0 0 0 0,1 1 1 0 0,-1-1-1 0 0,1 0 0 0 0,0 1 0 0 0,0-1 1 0 0,1 0-1 0 0,-1 0 0 0 0,2 4-31 0 0,4 2 15 0 0,2 0 0 0 0,-1 0 0 0 0,1-1-1 0 0,1 0 1 0 0,-1-1 0 0 0,1 0 0 0 0,1 0 0 0 0,-1 0 0 0 0,1-2 0 0 0,0 1-1 0 0,1-1 1 0 0,-1 0 0 0 0,1-1 0 0 0,0-1 0 0 0,0 0 0 0 0,0 0 0 0 0,0-1 0 0 0,1 0-1 0 0,0-1-14 0 0,146 10-3470 0 0,-122-14 2159 0 0,30-13 0 0 0</inkml:trace>
  <inkml:trace contextRef="#ctx0" brushRef="#br0" timeOffset="280.083">1015 1 1836 0 0,'-3'14'5532'0'0,"-1"85"-4440"0"0,107 233-1603 0 0,-103-284-4243 0 0,-16-22 3663 0 0</inkml:trace>
  <inkml:trace contextRef="#ctx0" brushRef="#br0" timeOffset="572.595">755 386 2344 0 0,'0'-20'3147'0'0,"52"-16"-1681"0"0,25 10-1202 0 0,1 2 1 0 0,1 5-1 0 0,1 2 1 0 0,0 4 0 0 0,55 0-265 0 0,-112 10 4 0 0,62-3-174 0 0,-84 7 199 0 0,0 0 0 0 0,0 1-1 0 0,0-1 1 0 0,0 0 0 0 0,0 1 0 0 0,0-1-1 0 0,-1 0 1 0 0,1 1 0 0 0,0-1 0 0 0,-1 1-1 0 0,1-1 1 0 0,-1 1 0 0 0,1 0 0 0 0,-1-1-1 0 0,0 1 1 0 0,0-1 0 0 0,1 1 0 0 0,-1 0-1 0 0,-1-1 1 0 0,1 1 0 0 0,0-1 0 0 0,0 1-1 0 0,0 0 1 0 0,-1-1 0 0 0,1 1 0 0 0,-1-1-1 0 0,1 1 1 0 0,-1-1 0 0 0,0 1 0 0 0,0-1-1 0 0,1 1 1 0 0,-1-1 0 0 0,0 0 0 0 0,0 0-1 0 0,0 1 1 0 0,-1-1 0 0 0,1 0 0 0 0,0 0-1 0 0,0 0 1 0 0,-1 0 0 0 0,1 0 0 0 0,0 0-1 0 0,-1-1 1 0 0,1 1 0 0 0,-1 0 0 0 0,0 0-29 0 0,-2 4 89 0 0,-8 11 187 0 0,6-9-165 0 0,-1 0 1 0 0,2 1 0 0 0,-1 0-1 0 0,1 0 1 0 0,0 0 0 0 0,1 0-1 0 0,0 1 1 0 0,0 0-1 0 0,1 0 1 0 0,0 0 0 0 0,0 0-1 0 0,1 1 1 0 0,0 6-112 0 0,2-13-68 0 0,0 0-1 0 0,0-1 1 0 0,0 1-1 0 0,1-1 1 0 0,-1 1 0 0 0,1 0-1 0 0,0-1 1 0 0,0 1 0 0 0,0-1-1 0 0,0 0 1 0 0,0 1-1 0 0,0-1 1 0 0,1 0 0 0 0,-1 0-1 0 0,1 0 1 0 0,0 0-1 0 0,0 0 1 0 0,-1 0 0 0 0,1 0-1 0 0,0 0 1 0 0,1-1 0 0 0,-1 1-1 0 0,0-1 1 0 0,0 0-1 0 0,1 1 1 0 0,-1-1 0 0 0,0 0-1 0 0,1 0 1 0 0,-1-1-1 0 0,1 1 1 0 0,-1 0 0 0 0,1-1-1 0 0,0 0 1 0 0,-1 1-1 0 0,1-1 1 0 0,0 0 0 0 0,-1-1-1 0 0,1 1 1 0 0,-1 0 0 0 0,3-1 68 0 0,106-29-5086 0 0,-85 16 3938 0 0</inkml:trace>
  <inkml:trace contextRef="#ctx0" brushRef="#br0" timeOffset="841.639">1779 280 3964 0 0,'-4'-2'1220'0'0,"1"1"-83"0"0,2-2-237 0 0,-3 0-140 0 0,0 1-44 0 0,2 1-108 0 0,0-2-60 0 0,-1 0-252 0 0,0 1-192 0 0,3 1-212 0 0,-2-1-264 0 0,4-1 40 0 0,-2 2-476 0 0,3-2 72 0 0,4 1-856 0 0,-3-2 99 0 0,11-8 173 0 0,1 1 52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0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6078 477 2136 0 0,'-66'-29'3801'0'0,"59"19"-3640"0"0,1 0 1 0 0,0-1-1 0 0,0 1 0 0 0,2-1 1 0 0,-1 0-1 0 0,1 0 1 0 0,1-1-1 0 0,0 1 0 0 0,0-1 1 0 0,2 0-1 0 0,-1 0 0 0 0,1 1 1 0 0,1-1-1 0 0,0-2-161 0 0,0 12 13 0 0,0 1 0 0 0,-1-1 0 0 0,1 0-1 0 0,0 0 1 0 0,0 1 0 0 0,0-1 0 0 0,1 0 0 0 0,-1 0-1 0 0,0 1 1 0 0,1-1 0 0 0,-1 0 0 0 0,1 1 0 0 0,-1-1-1 0 0,1 0 1 0 0,0 1 0 0 0,0-1 0 0 0,0 1 0 0 0,0-1 0 0 0,0 1-1 0 0,0 0 1 0 0,0-1 0 0 0,0 1 0 0 0,0 0 0 0 0,1 0-1 0 0,-1 0 1 0 0,0-1 0 0 0,1 2 0 0 0,-1-1 0 0 0,1 0-1 0 0,-1 0 1 0 0,1 0 0 0 0,0 1 0 0 0,-1-1 0 0 0,1 1 0 0 0,0-1-1 0 0,-1 1 1 0 0,1 0 0 0 0,0-1 0 0 0,0 1 0 0 0,-1 0-1 0 0,1 0 1 0 0,0 0 0 0 0,0 1 0 0 0,-1-1 0 0 0,1 0-1 0 0,0 1 1 0 0,-1-1 0 0 0,1 1 0 0 0,0-1 0 0 0,-1 1 0 0 0,1 0-1 0 0,-1 0 1 0 0,1 0 0 0 0,-1 0 0 0 0,1 0 0 0 0,-1 0-1 0 0,0 0 1 0 0,1 0 0 0 0,-1 0 0 0 0,0 1-13 0 0,17 18 107 0 0,-2 1 1 0 0,0 1-1 0 0,-2 1 1 0 0,0 0-1 0 0,-2 1 1 0 0,0 0-1 0 0,-2 0 0 0 0,-1 2 1 0 0,0-1-1 0 0,-2 1 1 0 0,-1 0-1 0 0,-1 0 1 0 0,-2 1-1 0 0,0-1 1 0 0,-2 1-1 0 0,-1 0 1 0 0,-1 0-1 0 0,-2 10-107 0 0,3-23 36 0 0,-1-1 0 0 0,0 1 1 0 0,-1-1-1 0 0,-1 0 0 0 0,0 1 0 0 0,-1-1 0 0 0,0-1 1 0 0,-1 1-1 0 0,0-1 0 0 0,-1 1 0 0 0,0-2 0 0 0,-1 1 1 0 0,-1-1-1 0 0,0 0 0 0 0,0 0 0 0 0,-1-1 0 0 0,0 0 1 0 0,-1-1-1 0 0,0 0 0 0 0,0 0 0 0 0,-1-1 0 0 0,0 0 1 0 0,-1-1-1 0 0,0-1 0 0 0,0 0 0 0 0,0 0 0 0 0,-1-1 1 0 0,0-1-1 0 0,1 0 0 0 0,-8 1-36 0 0,12-7-300 0 0,0-1 0 0 0,1 1 0 0 0,-1-2 0 0 0,1 1 0 0 0,0-1 0 0 0,0 0 0 0 0,0 0 0 0 0,1-1 0 0 0,0 0 0 0 0,0 0 0 0 0,0-1 0 0 0,0 0 0 0 0,1 0 0 0 0,0 0 0 0 0,0 0 0 0 0,0-1 0 0 0,1 0 0 0 0,0 0 0 0 0,0 0 0 0 0,1 0 0 0 0,0-1 0 0 0,1 1 0 0 0,-1-1 1 0 0,1 0-1 0 0,1 0 0 0 0,-1 0 0 0 0,1 0 0 0 0,1 0 0 0 0,-1 0 0 0 0,2-6 300 0 0,-2-6-1170 0 0</inkml:trace>
  <inkml:trace contextRef="#ctx0" brushRef="#br0" timeOffset="434.194">6244 570 988 0 0,'84'58'3199'0'0,"5"59"-716"0"0,-87-114-2400 0 0,0 1 0 0 0,0-1 0 0 0,-1 1 0 0 0,1-1 0 0 0,-1 1-1 0 0,0 0 1 0 0,0 0 0 0 0,0 0 0 0 0,0-1 0 0 0,-1 1 0 0 0,1 0 0 0 0,-1 0-1 0 0,0 0 1 0 0,-1 0 0 0 0,1 0 0 0 0,-1 0 0 0 0,1 0 0 0 0,-1 0 0 0 0,0-1-1 0 0,0 1 1 0 0,-1 0 0 0 0,1-1 0 0 0,-1 1 0 0 0,0-1 0 0 0,0 1 0 0 0,0-1-1 0 0,0 0 1 0 0,-1 0 0 0 0,1 0 0 0 0,-1 0 0 0 0,0 0 0 0 0,0 0 0 0 0,0-1-1 0 0,0 0 1 0 0,-3 2-83 0 0,5-3 35 0 0,0 0 0 0 0,-1 0 0 0 0,1 0 0 0 0,0 0-1 0 0,-1-1 1 0 0,1 1 0 0 0,-1 0 0 0 0,0-1 0 0 0,1 0 0 0 0,-1 1-1 0 0,1-1 1 0 0,-1 0 0 0 0,0 0 0 0 0,1 1 0 0 0,-1-1-1 0 0,1-1 1 0 0,-1 1 0 0 0,0 0 0 0 0,1 0 0 0 0,-1-1 0 0 0,1 1-1 0 0,-1 0 1 0 0,0-1 0 0 0,1 0 0 0 0,-1 1 0 0 0,1-1 0 0 0,0 0-1 0 0,-1 0 1 0 0,1 0 0 0 0,0 0 0 0 0,-1 0 0 0 0,1 0 0 0 0,0 0-1 0 0,0 0 1 0 0,0 0 0 0 0,0-1 0 0 0,0 1 0 0 0,0 0 0 0 0,0-1-1 0 0,0 1 1 0 0,1-1 0 0 0,-1 1 0 0 0,1-1 0 0 0,-1 1 0 0 0,0-2-35 0 0,-7-83 43 0 0,12 71-37 0 0,0 0 0 0 0,0 0 0 0 0,2 0 0 0 0,0 1 0 0 0,0 0 0 0 0,1 0 0 0 0,1 0 0 0 0,0 1 0 0 0,1 0 0 0 0,1 1 0 0 0,0 0 0 0 0,0 0 0 0 0,1 1 0 0 0,1 0 0 0 0,0 1 0 0 0,0 1 0 0 0,1 0 0 0 0,0 0 0 0 0,1 1 0 0 0,0 1 0 0 0,0 0 0 0 0,0 1 0 0 0,1 1 0 0 0,0 0 0 0 0,0 1 0 0 0,0 1 0 0 0,9-1-6 0 0,-17 5-1 0 0,0 1 0 0 0,-1 0-1 0 0,1 1 1 0 0,-1 0 0 0 0,1 0-1 0 0,-1 0 1 0 0,0 0 0 0 0,0 1 0 0 0,0 0-1 0 0,-1 1 1 0 0,1-1 0 0 0,-1 1 0 0 0,0 0-1 0 0,0 0 1 0 0,-1 1 0 0 0,0-1 0 0 0,0 1-1 0 0,0 0 1 0 0,0 0 0 0 0,-1 1 0 0 0,0-1-1 0 0,-1 1 1 0 0,1-1 0 0 0,-1 1 0 0 0,0 0-1 0 0,-1 0 1 0 0,1 4 1 0 0,6 105-4011 0 0,-8-89-113 0 0,0-20 2914 0 0</inkml:trace>
  <inkml:trace contextRef="#ctx0" brushRef="#br0" timeOffset="1492.895">6974 660 2272 0 0,'123'-14'3940'0'0,"60"-41"-3306"0"0,-135 39-377 0 0,-19 8-288 0 0,0-2 0 0 0,0 0 1 0 0,-1-2-1 0 0,-1-2 0 0 0,0 0 1 0 0,0-1-1 0 0,-2-2 0 0 0,0-1 1 0 0,17-15 30 0 0,-41 32 0 0 0,0 1 1 0 0,0-1 0 0 0,0 0-1 0 0,-1 1 1 0 0,1-1 0 0 0,0 0 0 0 0,0 1-1 0 0,0-1 1 0 0,-1 0 0 0 0,1 0-1 0 0,0 0 1 0 0,-1 0 0 0 0,1 0 0 0 0,-1 0-1 0 0,1 0 1 0 0,-1 0 0 0 0,1 0-1 0 0,-1 0 1 0 0,0 0 0 0 0,1 0 0 0 0,-1 0-1 0 0,0 0 1 0 0,0 0 0 0 0,0-1-1 0 0,0 1 1 0 0,0 0 0 0 0,0 0 0 0 0,0 0-1 0 0,0 0 1 0 0,0 0 0 0 0,-1 0-1 0 0,1 0 1 0 0,0 0 0 0 0,-1 0 0 0 0,1-1-1 0 0,-1 1 1 0 0,1 1 0 0 0,-1-1-1 0 0,0 0 1 0 0,1 0 0 0 0,-1 0 0 0 0,0 0-1 0 0,1 0 1 0 0,-1 0 0 0 0,0 1-1 0 0,0-1 1 0 0,0 0 0 0 0,0 1 0 0 0,0-1-1 0 0,0 1 1 0 0,0-1 0 0 0,0 1-1 0 0,0-1 1 0 0,0 1 0 0 0,0 0 0 0 0,0-1-1 0 0,0 1 1 0 0,0 0 0 0 0,0 0-1 0 0,-1 0 0 0 0,-71-7 372 0 0,73 7-366 0 0,-21 1 71 0 0,1 1 0 0 0,0 1 0 0 0,0 0 0 0 0,0 2 0 0 0,0 0 0 0 0,1 2 0 0 0,0 0 0 0 0,0 1 0 0 0,1 0 0 0 0,0 2 0 0 0,0 0 0 0 0,1 1 0 0 0,0 1 0 0 0,1 1 0 0 0,1 0-1 0 0,0 1 1 0 0,0 0 0 0 0,2 1 0 0 0,-1 2-77 0 0,10-12 30 0 0,1-1 0 0 0,0 1 0 0 0,0 0-1 0 0,0 0 1 0 0,1 0 0 0 0,0 0-1 0 0,0 0 1 0 0,0 0 0 0 0,0 0 0 0 0,1 1-1 0 0,0-1 1 0 0,0 1 0 0 0,1-1-1 0 0,-1 1 1 0 0,1-1 0 0 0,0 1 0 0 0,1-1-1 0 0,-1 1 1 0 0,1-1 0 0 0,0 1 0 0 0,1 2-30 0 0,8 4-49 0 0,0-1 0 0 0,0-1 0 0 0,1 0 0 0 0,0 0 1 0 0,1-1-1 0 0,0-1 0 0 0,1 1 0 0 0,-1-2 1 0 0,1 0-1 0 0,1-1 0 0 0,-1 0 0 0 0,1-1 0 0 0,0 0 1 0 0,1-1-1 0 0,-1-1 0 0 0,1 0 0 0 0,-1-1 1 0 0,1-1-1 0 0,0 0 0 0 0,0-1 0 0 0,-1-1 0 0 0,1 0 1 0 0,0-1-1 0 0,8-2 49 0 0,-12 4-98 0 0,57-6-387 0 0,-1-2 1 0 0,1-4-1 0 0,-2-2 0 0 0,0-4 1 0 0,-1-2-1 0 0,23-12 485 0 0,-69 26 33 0 0,0-1 0 0 0,0-1 0 0 0,0-1 0 0 0,-1-1 0 0 0,0 0 0 0 0,-1-1 0 0 0,0-1 0 0 0,-1 0-1 0 0,0-2 1 0 0,-1 1 0 0 0,-1-2 0 0 0,0 0 0 0 0,4-7-33 0 0,-16 20 30 0 0,-1 0 0 0 0,0 1-1 0 0,0-1 1 0 0,0 0 0 0 0,0 0-1 0 0,0 0 1 0 0,0 0 0 0 0,0 0 0 0 0,-1 0-1 0 0,1 0 1 0 0,-1 0 0 0 0,1 0 0 0 0,-1-1-1 0 0,0 1 1 0 0,0 0 0 0 0,0 0-1 0 0,0 0 1 0 0,0 0 0 0 0,0 0 0 0 0,-1-1-1 0 0,1 1 1 0 0,-1 0 0 0 0,0 0-1 0 0,1 0 1 0 0,-1 0 0 0 0,0 0 0 0 0,0 0-1 0 0,0 1 1 0 0,-1-1 0 0 0,1 0 0 0 0,0 0-1 0 0,0 1 1 0 0,-1-1 0 0 0,0 1-1 0 0,1-1 1 0 0,-1 1 0 0 0,0 0 0 0 0,1-1-1 0 0,-1 1 1 0 0,0 0 0 0 0,0 0-1 0 0,0 0 1 0 0,0 1 0 0 0,0-1 0 0 0,0 0-1 0 0,0 1 1 0 0,0-1 0 0 0,0 1-1 0 0,0 0 1 0 0,-1-1 0 0 0,1 1 0 0 0,0 0-1 0 0,0 1 1 0 0,0-1 0 0 0,0 0 0 0 0,0 0-1 0 0,-1 1 1 0 0,1 0 0 0 0,0-1-30 0 0,-13 2 69 0 0,1 0 0 0 0,-1 1 0 0 0,1 0 0 0 0,0 1 0 0 0,0 1 0 0 0,1 0 0 0 0,-1 1 0 0 0,1 0 0 0 0,0 1 0 0 0,1 0 0 0 0,-1 1 0 0 0,2 1 0 0 0,-1 0 0 0 0,1 0 0 0 0,0 1 0 0 0,1 1 0 0 0,1 0 0 0 0,-1 0 0 0 0,2 1 0 0 0,-1 0 0 0 0,2 0 0 0 0,0 1 0 0 0,0 0 0 0 0,1 0 0 0 0,-1 4-69 0 0,7-15 5 0 0,-1 0 0 0 0,1 1 0 0 0,0-1 1 0 0,0 0-1 0 0,0 1 0 0 0,0-1 0 0 0,0 0 0 0 0,0 0 0 0 0,0 1 0 0 0,1-1 0 0 0,-1 0 0 0 0,1 0 0 0 0,0 1 1 0 0,-1-1-1 0 0,1 0 0 0 0,0 0 0 0 0,0 0 0 0 0,1 0 0 0 0,-1 0 0 0 0,0 0 0 0 0,1-1 0 0 0,-1 1 0 0 0,1 0 1 0 0,-1-1-1 0 0,1 1 0 0 0,0-1 0 0 0,0 1 0 0 0,0-1 0 0 0,-1 0 0 0 0,1 0 0 0 0,1 0 0 0 0,-1 0 1 0 0,0 0-1 0 0,0 0 0 0 0,0 0 0 0 0,0-1 0 0 0,1 1 0 0 0,-1-1 0 0 0,0 0 0 0 0,0 0 0 0 0,1 0 0 0 0,-1 0 1 0 0,0 0-1 0 0,1 0 0 0 0,-1 0 0 0 0,1-1-5 0 0,102-9-348 0 0,-90 8 320 0 0,0-1 0 0 0,0-1 1 0 0,0-1-1 0 0,0 0 0 0 0,-1 0 1 0 0,0-2-1 0 0,0 0 0 0 0,-1 0 1 0 0,0-1-1 0 0,0-1 0 0 0,-1 0 0 0 0,0-1 1 0 0,0 0-1 0 0,-1-1 0 0 0,-1 0 1 0 0,0-1-1 0 0,0 0 0 0 0,-1 0 1 0 0,-1-1-1 0 0,0 0 0 0 0,0-1 0 0 0,1-7 28 0 0,-3-6 939 0 0,-7 42-213 0 0,-1 33-389 0 0,3 150 780 0 0,-15 386 436 0 0,-25-389-1281 0 0,29-191-1729 0 0,14-45-75 0 0,45-278-6274 0 0,-40 265 6604 0 0</inkml:trace>
  <inkml:trace contextRef="#ctx0" brushRef="#br0" timeOffset="1884.921">8381 818 1068 0 0,'57'-344'5551'0'0,"-59"372"-5162"0"0,0 0-1 0 0,2 0 0 0 0,1 0 0 0 0,1 0 1 0 0,2 0-1 0 0,1 0 0 0 0,1-1 1 0 0,3 8-389 0 0,-9-30 17 0 0,0 0 0 0 0,0 0 0 0 0,1 0 0 0 0,-1-1 0 0 0,1 1 0 0 0,1 0 0 0 0,-1 0 0 0 0,1 0 1 0 0,-1-1-1 0 0,1 1 0 0 0,0-1 0 0 0,1 1 0 0 0,-1-1 0 0 0,1 0 0 0 0,0 0 0 0 0,0 0 0 0 0,0 0 0 0 0,1-1 1 0 0,0 1-1 0 0,-1-1 0 0 0,1 0 0 0 0,0 0 0 0 0,0 0 0 0 0,0-1 0 0 0,1 1 0 0 0,-1-1 0 0 0,1 0 1 0 0,-1 0-1 0 0,1-1 0 0 0,0 1 0 0 0,0-1 0 0 0,0 0 0 0 0,-1 0 0 0 0,1-1 0 0 0,3 1-17 0 0,14-16-156 0 0,-1 0 0 0 0,-1-2 0 0 0,-1 0-1 0 0,0-1 1 0 0,-1-1 0 0 0,-1-1 0 0 0,0 0 0 0 0,-2-1-1 0 0,-1-1 1 0 0,0 0 0 0 0,-2-1 0 0 0,0 0 0 0 0,-2-1-1 0 0,0-1 1 0 0,-2 1 0 0 0,-1-1 0 0 0,-1-1 0 0 0,1-8 156 0 0,-8 8 2010 0 0,-1 41-1949 0 0,2 0 1 0 0,-1 0-1 0 0,2 0 1 0 0,0 0-1 0 0,1 0 1 0 0,1 0-1 0 0,0-1 1 0 0,1 1-1 0 0,0-1 1 0 0,1 0-1 0 0,1 0 1 0 0,0 0-1 0 0,1-1 1 0 0,3 5-62 0 0,-4-8-85 0 0,0 0 0 0 0,0-1 1 0 0,1 1-1 0 0,1-1 0 0 0,-1-1 1 0 0,1 1-1 0 0,1-2 0 0 0,-1 1 1 0 0,2-1-1 0 0,-1 0 0 0 0,1-1 1 0 0,-1 0-1 0 0,10 4 85 0 0,91 14-6223 0 0,-97-24 5023 0 0</inkml:trace>
  <inkml:trace contextRef="#ctx0" brushRef="#br0" timeOffset="2736.366">9267 399 1248 0 0,'-10'4'387'0'0,"-1"-1"-1"0"0,1 1 1 0 0,0 1-1 0 0,1-1 1 0 0,-1 2-1 0 0,1-1 0 0 0,0 1 1 0 0,0 1-1 0 0,1 0 1 0 0,-1 0-1 0 0,2 1 1 0 0,-1-1-1 0 0,-1 4-386 0 0,-4 5 278 0 0,1 1-1 0 0,0 0 1 0 0,1 1 0 0 0,1 0-1 0 0,1 1 1 0 0,1 0-1 0 0,0 0 1 0 0,2 1 0 0 0,0 0-1 0 0,-1 8-277 0 0,7-27 7 0 0,-1 0-1 0 0,1 0 0 0 0,0 0 1 0 0,-1 0-1 0 0,1 0 1 0 0,0 1-1 0 0,0-1 1 0 0,0 0-1 0 0,0 0 1 0 0,0 0-1 0 0,0 0 0 0 0,0 1 1 0 0,0-1-1 0 0,0 0 1 0 0,1 0-1 0 0,-1 0 1 0 0,0 0-1 0 0,1 0 1 0 0,-1 0-1 0 0,1 0 0 0 0,-1 0 1 0 0,1 0-1 0 0,0 0 1 0 0,-1 0-1 0 0,1 0 1 0 0,0 0-1 0 0,0 0 1 0 0,0 0-1 0 0,-1 0 0 0 0,1-1 1 0 0,0 1-1 0 0,0 0 1 0 0,0-1-1 0 0,0 1 1 0 0,0-1-1 0 0,0 1 0 0 0,1-1 1 0 0,-1 1-1 0 0,0-1 1 0 0,0 0-1 0 0,0 0 1 0 0,0 1-1 0 0,0-1 1 0 0,1 0-1 0 0,-1 0 0 0 0,0 0 1 0 0,0 0-1 0 0,0-1 1 0 0,0 1-1 0 0,1 0 1 0 0,-1 0-1 0 0,0-1 1 0 0,0 1-1 0 0,0 0 0 0 0,0-1 1 0 0,0 1-1 0 0,0-1 1 0 0,0 0-7 0 0,63-26-534 0 0,-51 20 499 0 0,-2 0 0 0 0,1-1 0 0 0,-1 0 0 0 0,0-1-1 0 0,0 0 1 0 0,-1 0 0 0 0,-1-1 0 0 0,1-1 0 0 0,-2 0 0 0 0,1 0-1 0 0,-2 0 1 0 0,1-1 0 0 0,-2-1 0 0 0,1 1 0 0 0,-2-1 0 0 0,0 0 0 0 0,0 0-1 0 0,1-7 36 0 0,-9 29 69 0 0,1 1-1 0 0,1-1 0 0 0,0 1 0 0 0,0-1 0 0 0,1 1 0 0 0,0-1 0 0 0,1 1 0 0 0,0-1 0 0 0,0 0 0 0 0,1 1 0 0 0,0-1 0 0 0,1 0 0 0 0,0 0 1 0 0,0 0-1 0 0,1 0 0 0 0,0-1 0 0 0,1 1 0 0 0,-1-1 0 0 0,2 0 0 0 0,-1-1 0 0 0,1 1 0 0 0,0-1 0 0 0,1 0 0 0 0,0 0 0 0 0,0-1 1 0 0,6 4-69 0 0,-4-7-43 0 0,0-1 1 0 0,1 0-1 0 0,-1-1 0 0 0,1 0 1 0 0,-1 0-1 0 0,0-1 1 0 0,1 0-1 0 0,-1-1 1 0 0,1 0-1 0 0,-1 0 1 0 0,1-1-1 0 0,-1-1 1 0 0,0 1-1 0 0,0-1 1 0 0,0-1-1 0 0,0 0 1 0 0,-1 0-1 0 0,0-1 1 0 0,1 1-1 0 0,-2-2 1 0 0,1 1-1 0 0,-1-1 1 0 0,1-1-1 0 0,-2 1 1 0 0,1-1-1 0 0,-1 0 0 0 0,3-5 43 0 0,11-20-35 0 0,-2-2-1 0 0,-2 0 1 0 0,-1-1-1 0 0,-1 0 1 0 0,-2-1-1 0 0,-2-1 1 0 0,-1 0-1 0 0,-2 0 0 0 0,-2-1 1 0 0,-1 0-1 0 0,-2 0 1 0 0,-1 0-1 0 0,-2 0 1 0 0,-5-24 35 0 0,6 34 464 0 0,0 28-443 0 0,-1 1-1 0 0,1 0 1 0 0,-1 0-1 0 0,0-1 1 0 0,0 1-1 0 0,1 0 1 0 0,-1-1-1 0 0,0 1 1 0 0,0-1-1 0 0,0 1 1 0 0,0-1-1 0 0,0 1 1 0 0,0-1-1 0 0,1 1 1 0 0,-1-1-1 0 0,0 0 1 0 0,0 0-1 0 0,0 0 1 0 0,0 1-1 0 0,0-1 1 0 0,0 0-1 0 0,0 0 1 0 0,0 0-1 0 0,0-1 1 0 0,0 1-1 0 0,0 0 1 0 0,0 0-1 0 0,0 0 1 0 0,0-1 0 0 0,0 1-1 0 0,0 0 1 0 0,0-1-1 0 0,0 1 1 0 0,0-1-1 0 0,0 1 1 0 0,0-1-1 0 0,1 0 1 0 0,-1 1-1 0 0,0-1 1 0 0,0 0-1 0 0,1 0 1 0 0,-1 1-1 0 0,1-1 1 0 0,-1 0-1 0 0,0 0 1 0 0,1 0-1 0 0,0 0 1 0 0,-1 1-1 0 0,1-1 1 0 0,-1 0-1 0 0,1 0 1 0 0,0 0-1 0 0,0 0 1 0 0,0 0-1 0 0,-1 0 1 0 0,1 0-1 0 0,0 0 1 0 0,0 0-1 0 0,0 0 1 0 0,1 0-1 0 0,-1 0 1 0 0,0 0-1 0 0,0 0 1 0 0,0 0-21 0 0,-7 20 170 0 0,1 1 0 0 0,0 0 0 0 0,2 0 1 0 0,0 1-1 0 0,2 0 0 0 0,0-1 0 0 0,1 1 0 0 0,1 0 0 0 0,1 10-170 0 0,-1-7 126 0 0,43 169 539 0 0,-41-179-722 0 0,1 0 0 0 0,0-1 0 0 0,1 1 0 0 0,1-1-1 0 0,0 0 1 0 0,1-1 0 0 0,0 1 0 0 0,0-1 0 0 0,2 0 0 0 0,-1-1-1 0 0,2 0 1 0 0,-1 0 0 0 0,2-1 0 0 0,-1 0 0 0 0,1 0 0 0 0,1-1-1 0 0,0 0 1 0 0,0-1 0 0 0,0 0 0 0 0,1-1 0 0 0,0-1 0 0 0,1 0-1 0 0,0 0 1 0 0,-1-1 0 0 0,2-1 0 0 0,6 2 57 0 0,-14-6-50 0 0,-1 0 1 0 0,0-1-1 0 0,0 0 0 0 0,1 0 0 0 0,-1 0 1 0 0,0 0-1 0 0,0-1 0 0 0,0 0 1 0 0,0 0-1 0 0,-1 0 0 0 0,1-1 1 0 0,-1 0-1 0 0,1 1 0 0 0,-1-2 0 0 0,0 1 1 0 0,0 0-1 0 0,0-1 0 0 0,0 0 1 0 0,-1 0-1 0 0,1 0 0 0 0,-1 0 0 0 0,0 0 1 0 0,-1-1-1 0 0,1 1 0 0 0,-1-1 1 0 0,0 0-1 0 0,0 0 0 0 0,0 0 0 0 0,0 0 1 0 0,-1 0 49 0 0,19-160-463 0 0,-20 164 491 0 0,0-1 0 0 0,0 0-1 0 0,0 1 1 0 0,0-1 0 0 0,-1 0-1 0 0,1 1 1 0 0,0-1 0 0 0,-1 0-1 0 0,1 1 1 0 0,-1-1-1 0 0,0 1 1 0 0,1-1 0 0 0,-1 1-1 0 0,0 0 1 0 0,0-1 0 0 0,0 1-1 0 0,0 0 1 0 0,0-1-1 0 0,0 1 1 0 0,0 0 0 0 0,-1 0-1 0 0,1 0 1 0 0,0 0 0 0 0,-1 0-1 0 0,1 0 1 0 0,-1 0-1 0 0,1 1 1 0 0,-1-1 0 0 0,1 0-1 0 0,-1 1 1 0 0,1-1 0 0 0,-1 1-1 0 0,0 0 1 0 0,1-1-1 0 0,-1 1 1 0 0,1 0 0 0 0,-1 0-1 0 0,0 0 1 0 0,1 0 0 0 0,-1 0-1 0 0,0 1 1 0 0,1-1-1 0 0,-1 0 1 0 0,0 1 0 0 0,1-1-1 0 0,-1 1-27 0 0,5 44-168 0 0,11-18-3249 0 0,-4-24-535 0 0,-8-8 2539 0 0</inkml:trace>
  <inkml:trace contextRef="#ctx0" brushRef="#br0" timeOffset="3000.321">10001 236 1756 0 0,'-4'-12'1548'0'0,"-4"1"-260"0"0,4 4-259 0 0,-2-1-145 0 0,1 1-108 0 0,2 4-116 0 0,0-2-116 0 0,0 2-280 0 0,-1 0-256 0 0,0 2-184 0 0,2 1 16 0 0,-4 0-800 0 0,2 1-548 0 0,0 1 143 0 0,4-2 129 0 0,0 0 144 0 0</inkml:trace>
  <inkml:trace contextRef="#ctx0" brushRef="#br0" timeOffset="3343.423">10344 0 2156 0 0,'4'7'350'0'0,"0"-1"-1"0"0,-1 1 1 0 0,1-1-1 0 0,-1 1 1 0 0,-1 0-1 0 0,1 0 1 0 0,-1 1-1 0 0,0-1 1 0 0,-1 0-1 0 0,0 1 0 0 0,0-1 1 0 0,-1 1-1 0 0,1-1 1 0 0,-2 1-1 0 0,1 1-349 0 0,3 39 829 0 0,24 198 1265 0 0,-15-95-4143 0 0,-38-93-2022 0 0,20-56 2865 0 0,-2-2-65 0 0</inkml:trace>
  <inkml:trace contextRef="#ctx0" brushRef="#br0" timeOffset="3729.605">10157 254 1088 0 0,'-5'-14'3943'0'0,"52"-21"-2543"0"0,-28 27-1141 0 0,1 1 0 0 0,0 1 0 0 0,0 0 0 0 0,1 2 0 0 0,-1 0 0 0 0,1 2 0 0 0,0 0 0 0 0,17 1-259 0 0,36 39 649 0 0,-70-42-1129 0 0,-3-4-4590 0 0,-1 6 3804 0 0</inkml:trace>
  <inkml:trace contextRef="#ctx0" brushRef="#br0" timeOffset="4307.09">10707 263 2064 0 0,'-21'47'3554'0'0,"-1"74"-1404"0"0,21-106-2175 0 0,1 5-511 0 0,1-5-3377 0 0,1-7 2783 0 0</inkml:trace>
  <inkml:trace contextRef="#ctx0" brushRef="#br0" timeOffset="4571.828">10603 45 2260 0 0,'-1'-4'908'0'0,"1"-1"-356"0"0,1 1-40 0 0,-1 1-300 0 0,2-3-20 0 0,1 3-660 0 0,0-2-604 0 0,4 1-28 0 0</inkml:trace>
  <inkml:trace contextRef="#ctx0" brushRef="#br0" timeOffset="4898.348">10882 396 904 0 0,'7'-1'304'0'0,"39"-9"554"0"0,-1-1 0 0 0,-1-2 1 0 0,0-3-1 0 0,0-1 0 0 0,23-14-858 0 0,5-44 950 0 0,-72 74-804 0 0,-2-3-105 0 0,-1 1-1 0 0,0-1 1 0 0,1 1 0 0 0,-1 0 0 0 0,-1 0 0 0 0,1 0 0 0 0,0 0 0 0 0,-1 0 0 0 0,1 1 0 0 0,-1 0 0 0 0,0 0-1 0 0,0 0 1 0 0,0 0 0 0 0,0 0 0 0 0,0 1 0 0 0,0-1 0 0 0,0 1 0 0 0,-1 1 0 0 0,1-1 0 0 0,0 0 0 0 0,-1 1-1 0 0,1 0 1 0 0,-5 0-41 0 0,6 0 32 0 0,-7-2 44 0 0,0 1 1 0 0,0 0 0 0 0,-1 0-1 0 0,1 1 1 0 0,0 1 0 0 0,0 0 0 0 0,0 0-1 0 0,-1 1 1 0 0,1 0 0 0 0,1 1-1 0 0,-1 0 1 0 0,0 0 0 0 0,1 1-1 0 0,-1 0 1 0 0,1 1 0 0 0,0 0-1 0 0,1 1 1 0 0,-1 0 0 0 0,1 0 0 0 0,0 1-1 0 0,1-1 1 0 0,0 2 0 0 0,0-1-1 0 0,0 1 1 0 0,1 0 0 0 0,0 1-1 0 0,0-1 1 0 0,1 1 0 0 0,1 0-1 0 0,-1 1 1 0 0,1-1 0 0 0,1 1 0 0 0,0-1-1 0 0,0 1 1 0 0,1 0 0 0 0,0 3-77 0 0,4-5-78 0 0,0 0 1 0 0,1 0 0 0 0,0 0 0 0 0,1 0-1 0 0,0 0 1 0 0,0 0 0 0 0,0-1 0 0 0,1 0-1 0 0,0 0 1 0 0,1 0 0 0 0,0-1 0 0 0,0 0-1 0 0,0 0 1 0 0,0 0 0 0 0,1-1 0 0 0,0 0-1 0 0,0 0 1 0 0,1-1 0 0 0,-1 0 0 0 0,1 0-1 0 0,0 0 1 0 0,0-1 0 0 0,0-1 0 0 0,0 1-1 0 0,1-1 1 0 0,-1-1 0 0 0,1 0 0 0 0,-1 0-1 0 0,6 0 78 0 0,128-15-5421 0 0,-108 1 4307 0 0</inkml:trace>
  <inkml:trace contextRef="#ctx0" brushRef="#br0" timeOffset="5194.389">11694 83 1392 0 0,'-43'9'4020'0'0,"35"-5"-3823"0"0,0 0 0 0 0,1 0-1 0 0,0 0 1 0 0,0 1 0 0 0,0 0 0 0 0,0 0 0 0 0,1 1 0 0 0,0 0 0 0 0,0 0 0 0 0,0 1-1 0 0,1-1 1 0 0,0 1 0 0 0,0 1 0 0 0,1-1 0 0 0,0 0 0 0 0,0 1 0 0 0,1 0 0 0 0,-1 0-1 0 0,2 0 1 0 0,-1 0 0 0 0,1 3-197 0 0,3-3 88 0 0,1 0 1 0 0,0 0-1 0 0,0-1 0 0 0,1 1 0 0 0,0-1 0 0 0,0 0 0 0 0,1 0 0 0 0,0 0 1 0 0,0 0-1 0 0,1 0 0 0 0,-1-1 0 0 0,1 0 0 0 0,1 0 0 0 0,-1 0 1 0 0,1-1-1 0 0,0 0 0 0 0,1 0 0 0 0,-1 0-88 0 0,26 27 291 0 0,73 99 590 0 0,-105-127-926 0 0,0 0-1 0 0,0 0 1 0 0,-1 0 0 0 0,1 0 0 0 0,-1-1-1 0 0,0 1 1 0 0,0 0 0 0 0,0 0-1 0 0,-1-1 1 0 0,0 1 0 0 0,1-1-1 0 0,-1 1 1 0 0,0-1 0 0 0,0 0-1 0 0,-1 1 1 0 0,1-1 0 0 0,-1-1-1 0 0,0 1 1 0 0,1 0 0 0 0,-1 0-1 0 0,0-1 1 0 0,-1 0 0 0 0,1 0-1 0 0,0 0 1 0 0,-1 0 0 0 0,1 0-1 0 0,-1 0 1 0 0,0-1 0 0 0,1 0 0 0 0,-1 0-1 0 0,0 0 1 0 0,0 0 0 0 0,0 0-1 0 0,0-1 1 0 0,1 0 0 0 0,-1 0-1 0 0,0 0 1 0 0,-3-1 45 0 0,-1 2-343 0 0,0 0 0 0 0,1-1 0 0 0,-1 0 0 0 0,0 0 0 0 0,0-1 0 0 0,1 0 0 0 0,-1 0 1 0 0,0-1-1 0 0,1 0 0 0 0,-1-1 0 0 0,1 1 0 0 0,0-2 0 0 0,0 1 0 0 0,0-1 0 0 0,0 0 0 0 0,0 0 0 0 0,1 0 0 0 0,0-1 0 0 0,0 0 0 0 0,0-1 0 0 0,1 1 1 0 0,0-1-1 0 0,-2-3 343 0 0,-12-21-1128 0 0</inkml:trace>
  <inkml:trace contextRef="#ctx0" brushRef="#br0" timeOffset="5445.421">11762 59 1540 0 0,'-36'30'4497'0'0,"-24"11"-2165"0"0,0 1-1002 0 0,15-7-760 0 0,3 1-1 0 0,0 2 1 0 0,3 2-1 0 0,1 2 1 0 0,-2 8-570 0 0,-85 146-1365 0 0,122-189 1163 0 0,-14 27-1130 0 0,0 0 0 0 0,-2-1 0 0 0,-2-1 0 0 0,-1-1 0 0 0,-1-1 0 0 0,-23 22 1332 0 0,11-22-1220 0 0</inkml:trace>
  <inkml:trace contextRef="#ctx0" brushRef="#br0" timeOffset="-7485.831">399 531 1128 0 0,'0'0'369'0'0,"0"0"22"0"0,0 0 9 0 0,0 0-38 0 0,0 0-41 0 0,4-33 3809 0 0,8 22-4169 0 0,-12 11 95 0 0,0 1 0 0 0,0-1 1 0 0,0 1-1 0 0,0-1 0 0 0,0 0 0 0 0,0 1 1 0 0,0-1-1 0 0,0 0 0 0 0,0 1 0 0 0,0-1 1 0 0,0 0-1 0 0,0 1 0 0 0,0-1 0 0 0,1 0 1 0 0,-1 1-1 0 0,0-1 0 0 0,0 0 0 0 0,0 1 1 0 0,1-1-1 0 0,-1 0 0 0 0,0 1 0 0 0,0-1 1 0 0,1 0-1 0 0,-1 0 0 0 0,0 0 1 0 0,1 1-1 0 0,-1-1 0 0 0,0 0 0 0 0,1 0 1 0 0,-1 0-1 0 0,0 1 0 0 0,1-1 0 0 0,-1 0 1 0 0,0 0-1 0 0,1 0 0 0 0,-1 0 0 0 0,0 0 1 0 0,1 0-1 0 0,-1 0 0 0 0,0 0 0 0 0,1 0 1 0 0,-1 0-1 0 0,1 0 0 0 0,-1 0 0 0 0,0 0 1 0 0,1 0-1 0 0,-1 0 0 0 0,0-1 0 0 0,1 1 1 0 0,-1 0-1 0 0,0 0 0 0 0,1 0 0 0 0,-1 0 1 0 0,0-1-57 0 0,88 570 566 0 0,-38-342 523 0 0,-46-206-954 0 0,-4-24-3507 0 0,-19-95-1544 0 0,16 68 3654 0 0</inkml:trace>
  <inkml:trace contextRef="#ctx0" brushRef="#br0" timeOffset="-6879.499">60 500 2040 0 0,'-55'-21'4061'0'0,"55"19"-4002"0"0,-1 0 0 0 0,0-1-1 0 0,0 1 1 0 0,1-1 0 0 0,-1 1-1 0 0,1-1 1 0 0,0 1 0 0 0,0-1-1 0 0,0 1 1 0 0,0-1 0 0 0,0 1-1 0 0,1-1 1 0 0,-1 1 0 0 0,1 0 0 0 0,0-1-1 0 0,-1 1 1 0 0,1-1 0 0 0,0 1-1 0 0,0 0 1 0 0,0 0 0 0 0,1-1-1 0 0,-1 1 1 0 0,1 0 0 0 0,-1 0 0 0 0,1 0-1 0 0,0 1 1 0 0,-1-1 0 0 0,1 0-1 0 0,0 1 1 0 0,0-1 0 0 0,2 0-59 0 0,21-16 116 0 0,1 1 0 0 0,0 1 0 0 0,1 2 0 0 0,1 1 0 0 0,0 1 0 0 0,1 1-1 0 0,0 1 1 0 0,1 2 0 0 0,-1 1 0 0 0,2 2 0 0 0,-1 0 0 0 0,1 2 0 0 0,-1 2 0 0 0,1 0 0 0 0,9 3-116 0 0,-22-2 23 0 0,0 1 0 0 0,-1 0 1 0 0,1 2-1 0 0,0 0 0 0 0,-1 1 0 0 0,0 0 0 0 0,0 2 0 0 0,0 0 0 0 0,7 4-23 0 0,-15-7 14 0 0,2 0 4 0 0,0 0 1 0 0,0 1-1 0 0,-1 0 0 0 0,0 1 0 0 0,1 0 0 0 0,-2 1 1 0 0,1 0-1 0 0,-1 0 0 0 0,0 1 0 0 0,0 0 1 0 0,0 1-1 0 0,-1 0 0 0 0,0 0 0 0 0,-1 1 0 0 0,0 0 1 0 0,-1 0-1 0 0,1 1 0 0 0,-2-1 0 0 0,1 1 0 0 0,-1 1 1 0 0,-1-1-1 0 0,0 1 0 0 0,0 0 0 0 0,-1 0 0 0 0,-1 0 1 0 0,0 0-1 0 0,0 0 0 0 0,-1 0 0 0 0,0 4-18 0 0,-9 7-33 0 0,-1-1 1 0 0,-1-1-1 0 0,-1 0 0 0 0,0 0 0 0 0,-2-1 0 0 0,0-1 0 0 0,-1 0 0 0 0,-1-1 1 0 0,0 0-1 0 0,-1-1 0 0 0,-1-1 0 0 0,-1-1 0 0 0,0 0 0 0 0,-1-1 0 0 0,0-1 1 0 0,-1-1-1 0 0,0-1 0 0 0,0 0 0 0 0,-2-2 0 0 0,1 0 0 0 0,-1-1 0 0 0,0-2 1 0 0,0 0-1 0 0,0-1 0 0 0,-2-1 33 0 0,19-3-247 0 0,0 1 1 0 0,0-1-1 0 0,0 0 1 0 0,0 0-1 0 0,0 0 0 0 0,0-1 1 0 0,0 1-1 0 0,0-1 1 0 0,0-1-1 0 0,0 1 0 0 0,0-1 1 0 0,0 1-1 0 0,0-1 1 0 0,1-1-1 0 0,-1 1 0 0 0,1-1 1 0 0,0 0-1 0 0,-1 0 1 0 0,1 0-1 0 0,1 0 0 0 0,-1-1 1 0 0,0 1-1 0 0,1-1 1 0 0,0 0-1 0 0,0 0 1 0 0,0-1-1 0 0,-2-3 247 0 0,-1-13-1375 0 0</inkml:trace>
  <inkml:trace contextRef="#ctx0" brushRef="#br0" timeOffset="-5883.491">754 1009 1024 0 0,'6'-34'2678'0'0,"2"26"-2557"0"0,0 1 0 0 0,0 0 0 0 0,0 1 0 0 0,1 0 0 0 0,-1 0 0 0 0,2 1 0 0 0,-1 0 0 0 0,0 0 0 0 0,1 1 0 0 0,0 0 0 0 0,0 1 0 0 0,0 0 0 0 0,1 1 0 0 0,-1 0 0 0 0,1 0 0 0 0,-1 1 0 0 0,1 1 0 0 0,-1 0 0 0 0,1 0 0 0 0,-1 1-1 0 0,1 0 1 0 0,-1 1 0 0 0,1 0 0 0 0,-1 1 0 0 0,0 0 0 0 0,3 2-121 0 0,4 1 75 0 0,0 0 0 0 0,-1 2 0 0 0,0 0 0 0 0,-1 1 0 0 0,1 0 0 0 0,-2 1 0 0 0,1 1 0 0 0,-1 0-1 0 0,-1 1 1 0 0,0 1 0 0 0,-1 0 0 0 0,0 1 0 0 0,-1 0 0 0 0,-1 0 0 0 0,0 1 0 0 0,-1 1 0 0 0,3 8-75 0 0,-11-20 64 0 0,0 1 0 0 0,0 0 0 0 0,-1 0 0 0 0,1 0 0 0 0,-1 0 0 0 0,0-1 0 0 0,-1 1 0 0 0,1 0 0 0 0,-1 0-1 0 0,0 0 1 0 0,0 0 0 0 0,-1-1 0 0 0,1 1 0 0 0,-1-1 0 0 0,0 1 0 0 0,0-1 0 0 0,-1 0 0 0 0,1 1 0 0 0,-1-1 0 0 0,0 0 0 0 0,0-1 0 0 0,0 1 0 0 0,-1 0 0 0 0,1-1 0 0 0,-1 0 0 0 0,0 0 0 0 0,0 0 0 0 0,0 0 0 0 0,0-1 0 0 0,0 0 0 0 0,-1 1 0 0 0,1-2 0 0 0,-1 1 0 0 0,0 0 0 0 0,1-1 0 0 0,-1 0 0 0 0,0 0 0 0 0,0 0 0 0 0,0-1 0 0 0,1 1 0 0 0,-1-1 0 0 0,0-1 0 0 0,-1 1-64 0 0,1-2 3 0 0,-1-1 0 0 0,1 0 0 0 0,0 0 0 0 0,-1 0 0 0 0,2-1 0 0 0,-1 0 0 0 0,0 0 0 0 0,1 0 0 0 0,-1 0 0 0 0,1-1 0 0 0,0 0 0 0 0,1 1 0 0 0,-1-2 0 0 0,1 1 0 0 0,0 0 0 0 0,0-1 0 0 0,1 1 0 0 0,-1-1 0 0 0,1 0 0 0 0,0 1 0 0 0,1-1 1 0 0,0 0-1 0 0,0 0 0 0 0,0-1 0 0 0,0 1 0 0 0,1 0 0 0 0,0 0 0 0 0,1 0 0 0 0,-1 0 0 0 0,1 0 0 0 0,0 0 0 0 0,1 0 0 0 0,-1 0 0 0 0,3-6-3 0 0,3-6-152 0 0,0 1 0 0 0,1-1 0 0 0,0 1 1 0 0,2 0-1 0 0,0 1 0 0 0,1 0 0 0 0,0 1 0 0 0,1 0 0 0 0,1 1 0 0 0,0 0 0 0 0,1 1 1 0 0,15-11 151 0 0,-14 13-445 0 0,-1 1 1 0 0,1 0-1 0 0,1 1 1 0 0,-1 1-1 0 0,2 0 1 0 0,-1 1-1 0 0,1 1 1 0 0,0 0-1 0 0,3 1 445 0 0,19 1-2688 0 0,-37 4 1480 0 0</inkml:trace>
  <inkml:trace contextRef="#ctx0" brushRef="#br0" timeOffset="-5101.57">1738 869 896 0 0,'-39'1'2619'0'0,"25"2"-2496"0"0,0 0 1 0 0,0 2-1 0 0,0 0 1 0 0,1 0-1 0 0,0 1 1 0 0,0 1-1 0 0,1 0 1 0 0,0 1-1 0 0,0 0 1 0 0,1 0-1 0 0,-1 2 1 0 0,2-1-1 0 0,0 2 1 0 0,0-1-1 0 0,1 1 1 0 0,0 1-1 0 0,1-1 1 0 0,0 1-1 0 0,1 1 1 0 0,0 0-1 0 0,1 0 1 0 0,0 0-1 0 0,1 0 1 0 0,1 1-1 0 0,0 0 1 0 0,1 0-1 0 0,1 0 1 0 0,0 0-1 0 0,1 1 1 0 0,0 3-124 0 0,3-11 58 0 0,0-1 0 0 0,0 1 0 0 0,1-1 0 0 0,0 0 1 0 0,1 0-1 0 0,-1 0 0 0 0,1-1 0 0 0,0 1 0 0 0,1-1 0 0 0,-1 0 0 0 0,1 0 0 0 0,0 0 1 0 0,0 0-1 0 0,0-1 0 0 0,1 0 0 0 0,0 0 0 0 0,0-1 0 0 0,0 1 0 0 0,0-1 0 0 0,0-1 0 0 0,1 1 1 0 0,-1-1-1 0 0,1 0 0 0 0,-1-1 0 0 0,1 1 0 0 0,0-1 0 0 0,0-1 0 0 0,0 1 0 0 0,-1-1 0 0 0,1 0 1 0 0,0-1-1 0 0,0 1 0 0 0,0-2 0 0 0,-1 1 0 0 0,1-1 0 0 0,6-2-58 0 0,176-55 191 0 0,-182 56-212 0 0,0-1 0 0 0,1 1 0 0 0,-2-1 0 0 0,1-1 0 0 0,0 1 0 0 0,-1-1 0 0 0,1 0 0 0 0,-2-1 0 0 0,1 1 0 0 0,0-1 0 0 0,-1 0 0 0 0,0-1 0 0 0,-1 1 0 0 0,1-1 0 0 0,-1 0 0 0 0,0 0 0 0 0,-1-1 0 0 0,0 1 0 0 0,0-1 0 0 0,-1 1 0 0 0,1-1 0 0 0,-2 0 0 0 0,2-5 20 0 0,-6 4-31 0 0,-1-1-1 0 0,1 1 0 0 0,-1 0 0 0 0,-1 0 0 0 0,0 1 0 0 0,0-1 0 0 0,-1 1 0 0 0,0 0 0 0 0,0 1 0 0 0,0-1 0 0 0,-1 1 0 0 0,-1 0 0 0 0,1 1 0 0 0,-1 0 0 0 0,0 0 0 0 0,0 1 0 0 0,-1 0 0 0 0,0 0 0 0 0,1 1 0 0 0,-2 0 0 0 0,1 0 0 0 0,0 1 0 0 0,-1 1 0 0 0,1 0 0 0 0,-1 0 0 0 0,0 0 0 0 0,-6 1 33 0 0,-200-8-342 0 0,174 27-676 0 0,69-23-3215 0 0,-4-7 2921 0 0</inkml:trace>
  <inkml:trace contextRef="#ctx0" brushRef="#br0" timeOffset="-4557.854">1922 564 1088 0 0,'-9'-53'4769'0'0,"6"168"-3436"0"0,121 417 682 0 0,-91-394-824 0 0,-26-153-1190 0 0,1 0-1 0 0,1 0 1 0 0,1 1 0 0 0,0-1 0 0 0,0 1 0 0 0,1 0 0 0 0,1 0 0 0 0,1 0 0 0 0,0 1 0 0 0,0 0 0 0 0,2 0 0 0 0,-1 1-1 0 0,2 0 1 0 0,-1 1 0 0 0,2 0 0 0 0,-1 0 0 0 0,1 1 0 0 0,1 0 0 0 0,8-4-1 0 0,-15 10-14 0 0,1-1 1 0 0,1 2 0 0 0,-1-1-1 0 0,1 1 1 0 0,-1-1-1 0 0,1 2 1 0 0,0-1-1 0 0,0 1 1 0 0,0 0-1 0 0,0 1 1 0 0,1-1-1 0 0,-1 2 1 0 0,0-1-1 0 0,1 1 1 0 0,-1 0-1 0 0,0 0 1 0 0,1 1 0 0 0,-1 0-1 0 0,0 0 1 0 0,0 1-1 0 0,0 0 1 0 0,0 0-1 0 0,0 1 1 0 0,0-1-1 0 0,0 2 1 0 0,-1-1-1 0 0,1 1 1 0 0,-1 0-1 0 0,0 0 1 0 0,0 1-1 0 0,-1-1 1 0 0,1 1-1 0 0,-1 1 1 0 0,0-1 0 0 0,-1 1-1 0 0,1-1 1 0 0,-1 2-1 0 0,0-1 1 0 0,-1 0-1 0 0,2 4 14 0 0,-4-4 15 0 0,-1-1-1 0 0,0 0 0 0 0,-1 0 0 0 0,1 1 1 0 0,-1-1-1 0 0,0 0 0 0 0,-1 0 0 0 0,1 0 1 0 0,-1 0-1 0 0,0 0 0 0 0,0 0 1 0 0,0-1-1 0 0,-1 1 0 0 0,0 0 0 0 0,0-1 1 0 0,0 0-1 0 0,0 0 0 0 0,-1 0 1 0 0,1 0-1 0 0,-1-1 0 0 0,0 1 0 0 0,0-1 1 0 0,0 0-1 0 0,-1 0 0 0 0,1 0 0 0 0,-1-1 1 0 0,0 1-1 0 0,-4 0-14 0 0,-142 51-360 0 0,7-46-1280 0 0,136-9 1345 0 0,1 0 0 0 0,0-1 0 0 0,0 0 1 0 0,0 0-1 0 0,0-1 0 0 0,0 0 0 0 0,0 0 1 0 0,1 0-1 0 0,0-1 0 0 0,-1 0 0 0 0,1 0 1 0 0,1-1-1 0 0,-1 0 0 0 0,1 0 0 0 0,-1 0 1 0 0,2 0-1 0 0,-5-6 295 0 0,-8-15-1239 0 0</inkml:trace>
  <inkml:trace contextRef="#ctx0" brushRef="#br0" timeOffset="-3451.669">2882 901 1224 0 0,'0'0'637'0'0,"6"-21"1175"0"0,-5 20-1778 0 0,0 0 1 0 0,0 1-1 0 0,1-1 1 0 0,-1 0-1 0 0,0 0 1 0 0,0 0-1 0 0,0 0 1 0 0,0 0-1 0 0,0 0 1 0 0,0 0-1 0 0,0 0 0 0 0,-1 0 1 0 0,1-1-1 0 0,0 1 1 0 0,0 0-1 0 0,-1 0 1 0 0,1-1-1 0 0,-1 1 1 0 0,1 0-1 0 0,-1-1 0 0 0,0 1 1 0 0,0-1-1 0 0,1 1 1 0 0,-1 0-1 0 0,0-1 1 0 0,0 1-1 0 0,0-1 1 0 0,0 1-1 0 0,-1-1 1 0 0,1 1-1 0 0,0 0 0 0 0,-1-1 1 0 0,1 1-1 0 0,-1 0 1 0 0,1-1-1 0 0,-1 1 1 0 0,1 0-1 0 0,-1-1 1 0 0,0 1-1 0 0,0 0 1 0 0,0 0-1 0 0,1 0 0 0 0,-1 0 1 0 0,0 0-1 0 0,-1 0 1 0 0,1 0-1 0 0,0 0 1 0 0,0 0-1 0 0,0 1 1 0 0,0-1-1 0 0,-1 0 0 0 0,1 1 1 0 0,0-1-1 0 0,-1 1 1 0 0,1-1-1 0 0,0 1 1 0 0,-1 0-1 0 0,1-1 1 0 0,-1 1-1 0 0,1 0 1 0 0,-2 0-35 0 0,-4-2 32 0 0,0 1 1 0 0,0 0-1 0 0,0 1 1 0 0,0-1 0 0 0,-1 1-1 0 0,1 0 1 0 0,0 1-1 0 0,0 0 1 0 0,0 0 0 0 0,0 1-1 0 0,0 0 1 0 0,0 0-1 0 0,0 0 1 0 0,0 1 0 0 0,1 0-1 0 0,-1 0 1 0 0,1 1-1 0 0,0 0 1 0 0,0 0 0 0 0,0 0-1 0 0,1 1 1 0 0,-1 0-1 0 0,1 0 1 0 0,0 0 0 0 0,-3 6-33 0 0,-5 3 30 0 0,2 1 0 0 0,0 1 0 0 0,0 0 0 0 0,2 1 0 0 0,0-1 0 0 0,1 2 0 0 0,0-1 1 0 0,2 1-1 0 0,-3 11-30 0 0,7-27 13 0 0,1 0 0 0 0,0 1 0 0 0,0-1 0 0 0,0 1 0 0 0,0 0 1 0 0,0-1-1 0 0,0 1 0 0 0,1-1 0 0 0,-1 1 0 0 0,1 0 0 0 0,0 0 0 0 0,-1-1 1 0 0,1 1-1 0 0,1 0 0 0 0,-1 0 0 0 0,0-1 0 0 0,1 1 0 0 0,-1 0 1 0 0,1-1-1 0 0,0 1 0 0 0,0-1 0 0 0,0 1 0 0 0,0-1 0 0 0,0 1 0 0 0,1-1 1 0 0,-1 1-1 0 0,1-1 0 0 0,-1 0 0 0 0,1 0 0 0 0,0 0 0 0 0,0 0 1 0 0,0 0-1 0 0,0 0 0 0 0,0-1 0 0 0,0 1 0 0 0,1-1 0 0 0,-1 1 0 0 0,1-1 1 0 0,-1 0-1 0 0,1 0 0 0 0,-1 0 0 0 0,1 0 0 0 0,-1 0 0 0 0,1-1 1 0 0,0 1-1 0 0,0-1 0 0 0,-1 0 0 0 0,4 0-13 0 0,8-2-27 0 0,-1-2-1 0 0,1 0 1 0 0,0 0 0 0 0,-1-1-1 0 0,0-1 1 0 0,0 0-1 0 0,-1-1 1 0 0,0 0 0 0 0,0-1-1 0 0,0-1 1 0 0,-1 0 0 0 0,0 0-1 0 0,-1-1 1 0 0,0 0-1 0 0,-1-1 1 0 0,0 0 0 0 0,0 0-1 0 0,5-12 28 0 0,13-37 441 0 0,-26 59-374 0 0,-1 1-13 0 0,-16-15 172 0 0,14 18-233 0 0,1 0-1 0 0,0 0 0 0 0,0 0 0 0 0,0 0 1 0 0,1 0-1 0 0,-1 0 0 0 0,1 0 0 0 0,-1 0 1 0 0,1 0-1 0 0,0 0 0 0 0,1 0 0 0 0,-1 0 1 0 0,0 1-1 0 0,1-1 0 0 0,-1 0 1 0 0,1 0-1 0 0,0 0 0 0 0,0 0 0 0 0,0 0 1 0 0,1-1-1 0 0,-1 1 0 0 0,1 0 0 0 0,0-1 1 0 0,-1 1-1 0 0,1-1 0 0 0,0 1 0 0 0,0-1 1 0 0,1 0-1 0 0,-1 0 0 0 0,0 0 0 0 0,1 0 1 0 0,-1 0-1 0 0,1 0 0 0 0,0-1 0 0 0,-1 1 1 0 0,1-1-1 0 0,0 0 0 0 0,0 0 1 0 0,0 0-1 0 0,0 0 0 0 0,2 0 8 0 0,6 0-70 0 0,1 0 0 0 0,-1-1 0 0 0,1 0 0 0 0,-1-1 0 0 0,1 0 0 0 0,-1-1 0 0 0,1 0 0 0 0,-1-1 1 0 0,0 0-1 0 0,0-1 0 0 0,-1 0 0 0 0,1-1 0 0 0,-1 0 0 0 0,0-1 0 0 0,0 0 0 0 0,0 0 0 0 0,-1-1 0 0 0,0 0 0 0 0,0-1 0 0 0,-1 0 0 0 0,0 0 0 0 0,-1-1 0 0 0,0 0 0 0 0,0 0 0 0 0,0-1 0 0 0,-1 0 0 0 0,-1 0 1 0 0,0 0-1 0 0,0-1 0 0 0,-1 0 0 0 0,0 1 0 0 0,-1-2 0 0 0,0 0 70 0 0,16-131-479 0 0,-19 119 396 0 0</inkml:trace>
  <inkml:trace contextRef="#ctx0" brushRef="#br0" timeOffset="-3049.56">3236 429 4612 0 0,'-67'-272'2765'0'0,"78"345"-2149"0"0,72 650 62 0 0,-83-702-634 0 0,2 11 152 0 0,19-45-266 0 0,-15 3 8 0 0,1-1 0 0 0,0 1 0 0 0,1 1 0 0 0,0-1 1 0 0,0 2-1 0 0,1-1 0 0 0,1 1 0 0 0,-1 0 0 0 0,1 1 0 0 0,0 0 1 0 0,1 0-1 0 0,0 1 0 0 0,0 1 0 0 0,0 0 0 0 0,0 0 0 0 0,1 1 1 0 0,0 1-1 0 0,0 0 0 0 0,0 0 0 0 0,0 2 0 0 0,1-1 1 0 0,-1 1-1 0 0,5 1 62 0 0,-10 1 3 0 0,1 1 0 0 0,-1 0 1 0 0,0 0-1 0 0,0 1 1 0 0,0 0-1 0 0,-1 0 1 0 0,1 1-1 0 0,-1-1 0 0 0,1 1 1 0 0,-1 1-1 0 0,-1-1 1 0 0,1 1-1 0 0,0 0 0 0 0,-1 0 1 0 0,0 1-1 0 0,-1 0 1 0 0,1 0-1 0 0,-1 0 0 0 0,0 0 1 0 0,0 1-1 0 0,-1-1 1 0 0,0 1-1 0 0,0 0 0 0 0,-1 0 1 0 0,1 0-1 0 0,-2 0 1 0 0,2 6-4 0 0,-6-6 40 0 0,0 0 1 0 0,0 0-1 0 0,-1 0 1 0 0,1 0 0 0 0,-2-1-1 0 0,1 1 1 0 0,-1-1-1 0 0,0 0 1 0 0,0-1-1 0 0,0 1 1 0 0,-1-1 0 0 0,0 0-1 0 0,0 0 1 0 0,0-1-1 0 0,-1 0 1 0 0,0 0-1 0 0,1 0 1 0 0,-1-1 0 0 0,-1 0-1 0 0,-5 2-40 0 0,-145 19-1218 0 0,52-59-2234 0 0,81 19 2264 0 0</inkml:trace>
  <inkml:trace contextRef="#ctx0" brushRef="#br0" timeOffset="-2646.184">3787 669 1576 0 0,'8'149'5027'0'0,"-5"-133"-4930"0"0,-4-7-16 0 0,1-1 0 0 0,0 0 1 0 0,0 1-1 0 0,1-1 1 0 0,1 0-1 0 0,-1 0 0 0 0,1 0 1 0 0,0 1-1 0 0,1-2 1 0 0,0 1-1 0 0,0 0 0 0 0,1-1 1 0 0,0 1-1 0 0,0-1 1 0 0,1 0-1 0 0,0 0 0 0 0,0-1 1 0 0,0 1-1 0 0,1-1 1 0 0,0 0-1 0 0,0-1 0 0 0,1 0 1 0 0,-1 0-1 0 0,1 0 1 0 0,0-1-1 0 0,1 1 0 0 0,-1-2 1 0 0,3 2-82 0 0,-6-7-194 0 0,1 0 0 0 0,-1 0 0 0 0,0 0 1 0 0,0 0-1 0 0,0 0 0 0 0,0-1 0 0 0,0 0 0 0 0,0 0 1 0 0,-1 0-1 0 0,1 0 0 0 0,-1-1 0 0 0,0 1 0 0 0,0-1 1 0 0,0 0-1 0 0,-1 0 0 0 0,1 0 0 0 0,-1 0 1 0 0,0 0-1 0 0,0 0 0 0 0,0-1 0 0 0,-1 1 0 0 0,0-1 1 0 0,1 1-1 0 0,-2-1 0 0 0,1 0 0 0 0,0 1 0 0 0,-1-1 1 0 0,0 0-1 0 0,0 1 0 0 0,0-1 194 0 0,0-28-1157 0 0</inkml:trace>
  <inkml:trace contextRef="#ctx0" brushRef="#br0" timeOffset="-2350.177">3759 420 1060 0 0,'-45'7'8602'0'0,"28"-14"-8683"0"0,19 35-7053 0 0,7-14 5847 0 0</inkml:trace>
  <inkml:trace contextRef="#ctx0" brushRef="#br0" timeOffset="-1708.165">4076 1157 1392 0 0,'22'-17'3113'0'0,"0"-32"-2808"0"0,-19 42-90 0 0,19-66 26 0 0,-4-1-1 0 0,-3 0 1 0 0,-3-1 0 0 0,-3-1-1 0 0,-3 0 1 0 0,-4 0 0 0 0,-6-53-241 0 0,4 68 504 0 0,0 60-500 0 0,0 0 1 0 0,-1 0-1 0 0,1 1 0 0 0,0-1 1 0 0,0 0-1 0 0,0 1 0 0 0,0-1 1 0 0,-1 0-1 0 0,1 0 0 0 0,0 1 1 0 0,-1-1-1 0 0,1 0 0 0 0,0 1 1 0 0,-1-1-1 0 0,1 1 0 0 0,-1-1 1 0 0,1 0-1 0 0,-1 1 0 0 0,1-1 1 0 0,-1 1-1 0 0,0 0 0 0 0,1-1 1 0 0,-1 1-1 0 0,0-1 0 0 0,1 1 1 0 0,-1 0-1 0 0,0-1 0 0 0,1 1 1 0 0,-1 0-1 0 0,0 0 0 0 0,0 0 1 0 0,1-1-1 0 0,-1 1 0 0 0,0 0 1 0 0,0 0-1 0 0,1 0 0 0 0,-1 0 1 0 0,0 0-1 0 0,0 1 0 0 0,1-1 1 0 0,-1 0-1 0 0,0 0 0 0 0,1 0 1 0 0,-1 1-1 0 0,0-1 0 0 0,1 0 1 0 0,-1 1-1 0 0,0-1 0 0 0,1 0 1 0 0,-1 1-1 0 0,0-1 0 0 0,1 1 1 0 0,-1-1-1 0 0,1 1 0 0 0,-1-1 1 0 0,0 1-5 0 0,-7 20 55 0 0,0 1 0 0 0,1-1-1 0 0,1 1 1 0 0,1 0 0 0 0,0 1 0 0 0,2-1 0 0 0,1 1 0 0 0,1 0 0 0 0,1-1 0 0 0,1 1 0 0 0,1 2-55 0 0,-2 14 134 0 0,31 174 276 0 0,29-42 33 0 0,-56-165-439 0 0,-1 1-1 0 0,1 0 0 0 0,0-1 0 0 0,0 0 1 0 0,0 0-1 0 0,1 0 0 0 0,0 0 0 0 0,0-1 1 0 0,1 0-1 0 0,0 0 0 0 0,-1 0 0 0 0,2-1 0 0 0,-1 0 1 0 0,0 0-1 0 0,1 0 0 0 0,0-1 0 0 0,0 0 1 0 0,0 0-1 0 0,0-1 0 0 0,0 0 0 0 0,0 0 0 0 0,2 0-3 0 0,0-4-75 0 0,-1-1 0 0 0,0 0-1 0 0,0 0 1 0 0,0 0 0 0 0,0-1-1 0 0,0 0 1 0 0,-1-1 0 0 0,0 0-1 0 0,0 0 1 0 0,0 0 0 0 0,0-1-1 0 0,-1 0 1 0 0,0 0 0 0 0,0-1-1 0 0,-1 1 1 0 0,0-1 0 0 0,0-1-1 0 0,-1 1 1 0 0,1 0 0 0 0,-2-1-1 0 0,1 0 1 0 0,-1 0 0 0 0,2-7 75 0 0,28-142-298 0 0,-33 155 451 0 0,-21-20 674 0 0,18 24-782 0 0,1 0-1 0 0,-1 0 0 0 0,1 0 1 0 0,-1 0-1 0 0,1 1 0 0 0,0-1 0 0 0,0 1 1 0 0,0 0-1 0 0,0 0 0 0 0,0-1 0 0 0,1 1 1 0 0,-1 0-1 0 0,1 1 0 0 0,0-1 1 0 0,0 0-1 0 0,0 0 0 0 0,0 0 0 0 0,0 1 1 0 0,1-1-1 0 0,0 0 0 0 0,-1 1 0 0 0,1-1 1 0 0,1 0-1 0 0,-1 1 0 0 0,0-1 1 0 0,1 0-1 0 0,0 3-44 0 0,46 90-2269 0 0,-45-98-1805 0 0,-3-1 2696 0 0</inkml:trace>
  <inkml:trace contextRef="#ctx0" brushRef="#br0" timeOffset="-1553.726">4377 515 2048 0 0,'0'-5'1068'0'0,"0"1"-132"0"0,-2-1-304 0 0,1 2-188 0 0,1-3-144 0 0,0 3-135 0 0,0-1-13 0 0,0 1-529 0 0,0 0-223 0 0,0-2-420 0 0,1 2-228 0 0,1 2-92 0 0</inkml:trace>
  <inkml:trace contextRef="#ctx0" brushRef="#br0" timeOffset="-821.867">4702 351 1272 0 0,'37'99'3315'0'0,"-27"-34"-2410"0"0,-3 0 1 0 0,-3 1-1 0 0,-3-1 0 0 0,-3 19-905 0 0,1 11 601 0 0,0-82-532 0 0,2 0 0 0 0,-1 0 0 0 0,2 0-1 0 0,0 0 1 0 0,0 0 0 0 0,1-1 0 0 0,0 1 0 0 0,2-1 0 0 0,-1 0 0 0 0,1 0 0 0 0,4 6-69 0 0,-4-16-41 0 0,0 0 0 0 0,0 0 0 0 0,0 0 0 0 0,0-1 0 0 0,0 1 0 0 0,0-1 0 0 0,1-1 0 0 0,-1 1 0 0 0,0-1 0 0 0,1 1 1 0 0,-1-2-1 0 0,1 1 0 0 0,-1-1 0 0 0,0 1 0 0 0,0-1 0 0 0,1-1 0 0 0,-1 1 0 0 0,0-1 0 0 0,0 0 0 0 0,0 0 0 0 0,0 0 0 0 0,-1-1 0 0 0,1 0 0 0 0,0 0 0 0 0,-1 0 0 0 0,0 0 0 0 0,0-1 1 0 0,0 0-1 0 0,0 1 0 0 0,-1-2 0 0 0,1 1 0 0 0,0-2 41 0 0,125-173-1231 0 0,-86 106 2534 0 0,-57 199 313 0 0,14-122-1604 0 0,1 0 0 0 0,0 0 0 0 0,-1 0 0 0 0,2-1-1 0 0,-1 1 1 0 0,0 0 0 0 0,1 0 0 0 0,-1-1 0 0 0,1 1 0 0 0,0-1 0 0 0,0 0 0 0 0,1 1 0 0 0,-1-1 0 0 0,1 0 0 0 0,-1 0 0 0 0,1-1-1 0 0,0 1 1 0 0,0 0 0 0 0,0-1 0 0 0,1 0 0 0 0,-1 0 0 0 0,1 0 0 0 0,-1 0 0 0 0,1 0 0 0 0,-1-1 0 0 0,1 1 0 0 0,0-1 0 0 0,0 0-1 0 0,0 0 1 0 0,0-1 0 0 0,0 1 0 0 0,-1-1 0 0 0,1 0 0 0 0,0 0 0 0 0,0 0 0 0 0,0-1 0 0 0,0 1 0 0 0,0-1 0 0 0,2 0-12 0 0,5-2 12 0 0,0-1 1 0 0,0 0 0 0 0,0 0-1 0 0,0-1 1 0 0,-1 0 0 0 0,0-1-1 0 0,0 0 1 0 0,0-1 0 0 0,-1 0 0 0 0,0 0-1 0 0,0-1 1 0 0,-1 0 0 0 0,0-1-1 0 0,-1 0 1 0 0,1 0 0 0 0,-2-1-1 0 0,1 0 1 0 0,-1 0 0 0 0,-1 0 0 0 0,0-1-1 0 0,-1 1 1 0 0,1-1 0 0 0,-2 0-1 0 0,1-4-12 0 0,-3 10-53 0 0,7-25 863 0 0,-7 44-69 0 0,-3 171-257 0 0,5-152-456 0 0,-1 1 0 0 0,-2-1 0 0 0,-1 0 0 0 0,-2 0 0 0 0,-1 0 0 0 0,-2 0 0 0 0,-1 0 0 0 0,-1-1 0 0 0,-8 17-28 0 0,12-40-77 0 0,-1-1 0 0 0,0 1 0 0 0,0-1 0 0 0,-1 1 0 0 0,0-2-1 0 0,0 1 1 0 0,-1-1 0 0 0,0 1 0 0 0,0-2 0 0 0,0 1 0 0 0,-1-1 0 0 0,0-1 0 0 0,-5 4 77 0 0,1-4-375 0 0,1-1-1 0 0,-1 0 0 0 0,0 0 1 0 0,-1-2-1 0 0,1 1 1 0 0,-1-1-1 0 0,1-1 1 0 0,-1 0-1 0 0,1-1 1 0 0,-1 0-1 0 0,1-1 0 0 0,-1-1 1 0 0,1 0-1 0 0,-1 0 1 0 0,1-1-1 0 0,0-1 1 0 0,0 0-1 0 0,0-1 1 0 0,1 0-1 0 0,0 0 1 0 0,-1-1-1 0 0,2-1 0 0 0,-1 0 1 0 0,-1-3 375 0 0,-32-21-1177 0 0</inkml:trace>
  <inkml:trace contextRef="#ctx0" brushRef="#br0" timeOffset="-561.272">4583 627 1568 0 0,'0'-3'892'0'0,"4"-19"4943"0"0,22 14-4795 0 0,207-14-2878 0 0,-109 2-2211 0 0,-88 8 2801 0 0</inkml:trace>
  <inkml:trace contextRef="#ctx0" brushRef="#br0" timeOffset="7170.442">1012 1720 1076 0 0,'0'1'45'0'0,"0"0"0"0"0,0 1 0 0 0,0-1-1 0 0,0 0 1 0 0,0 1 0 0 0,0-1 0 0 0,0 0 0 0 0,1 1-1 0 0,-1-1 1 0 0,1 0 0 0 0,-1 1 0 0 0,1-1 0 0 0,-1 0-1 0 0,1 0 1 0 0,0 1 0 0 0,-1-1 0 0 0,1 0 0 0 0,0 0-1 0 0,0 0 1 0 0,0 0 0 0 0,0 0 0 0 0,0 0 0 0 0,0-1-1 0 0,0 1 1 0 0,0 0 0 0 0,0 0 0 0 0,1-1 0 0 0,-1 1-1 0 0,0 0 1 0 0,0-1 0 0 0,1 0 0 0 0,-1 1 0 0 0,0-1-1 0 0,1 0 1 0 0,-1 1 0 0 0,0-1 0 0 0,1 0 0 0 0,-1 0-1 0 0,0 0 1 0 0,1 0 0 0 0,-1 0 0 0 0,0-1 0 0 0,1 1 0 0 0,-1 0-1 0 0,0-1 1 0 0,1 1 0 0 0,-1-1 0 0 0,0 1 0 0 0,1-1-45 0 0,22 0 248 0 0,306-10 271 0 0,394-27-579 0 0,-409 60 226 0 0,-265-15-153 0 0,284 7-91 0 0,-224-21 80 0 0,-1-5 1 0 0,0-5 0 0 0,-1-4 0 0 0,46-18-3 0 0,208-38 71 0 0,-315 72-75 0 0,0 2-1 0 0,1 2 1 0 0,-1 2-1 0 0,1 2 1 0 0,-1 2-1 0 0,0 2 1 0 0,0 2-1 0 0,5 4 5 0 0,3-7 8 0 0,1-1 0 0 0,0-4 0 0 0,0-2 0 0 0,0-2-1 0 0,0-2 1 0 0,0-3 0 0 0,-1-3 0 0 0,-1-2-1 0 0,0-2 1 0 0,20-10-8 0 0,31-4 21 0 0,4 1-38 0 0,2 5 0 0 0,1 5 0 0 0,0 5 0 0 0,1 4 0 0 0,10 6 17 0 0,271 30 24 0 0,-83-57 237 0 0,337-81-184 0 0,-506 110-2095 0 0,-117 14 1026 0 0</inkml:trace>
  <inkml:trace contextRef="#ctx0" brushRef="#br0" timeOffset="8009.2">8843 1331 1712 0 0,'138'75'4141'0'0,"-98"-67"-4001"0"0,1-2 0 0 0,0-2-1 0 0,0-1 1 0 0,0-2 0 0 0,0-2 0 0 0,0-2-1 0 0,0-1 1 0 0,-1-3 0 0 0,1-1 0 0 0,-1-2-1 0 0,-1-1 1 0 0,0-3-140 0 0,45-7 125 0 0,19-5 22 0 0,-54 11-217 0 0,1 3-1 0 0,1 2 0 0 0,0 2 0 0 0,0 2 1 0 0,8 2 70 0 0,108 28 10 0 0,-101-26-63 0 0,-1-2 0 0 0,-1-3 0 0 0,1-3 0 0 0,-1-3 0 0 0,-1-3 0 0 0,-1-2 0 0 0,0-3 0 0 0,47-24 53 0 0,-96 41-6 0 0,0 1 0 0 0,0 1 1 0 0,0 0-1 0 0,1 1 0 0 0,-1 0 1 0 0,0 1-1 0 0,1 0 0 0 0,-1 1 1 0 0,0 1-1 0 0,0 0 0 0 0,0 1 0 0 0,11 4 6 0 0,72 7-55 0 0,258-37 329 0 0,229-73-506 0 0,-430 94 314 0 0,-125 10-139 0 0,22-5-2761 0 0,-23-21 1584 0 0,-9 1-16 0 0</inkml:trace>
  <inkml:trace contextRef="#ctx0" brushRef="#br0" timeOffset="8382.002">12533 240 1336 0 0,'0'0'87'0'0,"1"1"-1"0"0,-1-1 0 0 0,0 0 1 0 0,1 0-1 0 0,-1 0 1 0 0,0 0-1 0 0,1 0 0 0 0,-1 0 1 0 0,0 1-1 0 0,1-1 1 0 0,-1 0-1 0 0,0 0 1 0 0,1 0-1 0 0,-1 1 0 0 0,0-1 1 0 0,0 0-1 0 0,1 1 1 0 0,-1-1-1 0 0,0 0 0 0 0,0 0 1 0 0,1 1-1 0 0,-1-1 1 0 0,0 0-1 0 0,0 1 0 0 0,0-1 1 0 0,0 1-1 0 0,0-1 1 0 0,0 0-1 0 0,1 1 1 0 0,-1-1-1 0 0,0 0 0 0 0,0 1 1 0 0,0-1-1 0 0,0 1 1 0 0,0-1-1 0 0,0 0 0 0 0,0 1 1 0 0,-1-1-1 0 0,1 0 1 0 0,0 1-1 0 0,0-1 1 0 0,0 0-1 0 0,0 1 0 0 0,0-1 1 0 0,-1 0-1 0 0,1 1 1 0 0,0-1-1 0 0,0 0 0 0 0,0 1 1 0 0,-1-1-1 0 0,1 0-86 0 0,-1 0 45 0 0,1 1-1 0 0,-1-1 1 0 0,1 0-1 0 0,-1 0 1 0 0,1 0 0 0 0,-1 0-1 0 0,1 0 1 0 0,-1 0-1 0 0,1-1 1 0 0,-1 1-1 0 0,1 0 1 0 0,-1 0-1 0 0,1 0 1 0 0,-1 0-1 0 0,1-1 1 0 0,-1 1 0 0 0,1 0-1 0 0,-1 0 1 0 0,1-1-1 0 0,-1 1 1 0 0,1 0-1 0 0,0-1 1 0 0,-1 1-1 0 0,1 0 1 0 0,0-1-1 0 0,-1 1 1 0 0,1-1 0 0 0,0 1-1 0 0,-1-1 1 0 0,1 1-1 0 0,0 0 1 0 0,0-1-1 0 0,0 1 1 0 0,-1-1-1 0 0,1 1 1 0 0,0-1-1 0 0,0 0 1 0 0,0 1 0 0 0,0-1-1 0 0,0 1 1 0 0,0-1-1 0 0,0 1 1 0 0,0-1-1 0 0,0 1 1 0 0,0-1-1 0 0,0 1 1 0 0,0-1 0 0 0,1 1-1 0 0,-1-1 1 0 0,0 1-1 0 0,0-1 1 0 0,0 1-1 0 0,1-1 1 0 0,-1 1-1 0 0,0-1 1 0 0,1 1-1 0 0,-1 0 1 0 0,0-1 0 0 0,1 1-1 0 0,-1 0 1 0 0,0-1-1 0 0,1 1 1 0 0,-1 0-1 0 0,1-1 1 0 0,-1 1-45 0 0,-30 12-5301 0 0,25-6 4215 0 0</inkml:trace>
  <inkml:trace contextRef="#ctx0" brushRef="#br0" timeOffset="8630.641">12429 721 2752 0 0,'1'4'1000'0'0,"-1"1"-124"0"0,0-2-124 0 0,0 1-115 0 0,0-1-41 0 0,0-3-264 0 0,-1 0-216 0 0,1 0-80 0 0,0-1 4 0 0,1-1-564 0 0,-1-2-500 0 0,4-2-293 0 0,-4 0 33 0 0,0 0 216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2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1292 0 0,'-9'10'223'0'0,"0"0"1"0"0,0 0-1 0 0,1 1 0 0 0,0 0 1 0 0,1 1-1 0 0,0 0 0 0 0,1 0 1 0 0,1 0-1 0 0,-1 1 0 0 0,2-1 1 0 0,0 1-1 0 0,1 0 0 0 0,0 1 0 0 0,1-1 1 0 0,0 0-1 0 0,0 13-223 0 0,4-8 58 0 0,1-1 1 0 0,0 1-1 0 0,2-1 1 0 0,-1 0-1 0 0,2-1 0 0 0,1 1 1 0 0,0-1-1 0 0,0 0 1 0 0,2-1-1 0 0,0 0 0 0 0,1 0 1 0 0,0-1-1 0 0,1 0 1 0 0,7 6-59 0 0,7 8-482 0 0,0-1 1 0 0,2-2 0 0 0,1 0-1 0 0,1-2 1 0 0,1-1 0 0 0,0-2-1 0 0,2 0 1 0 0,7 1 481 0 0,9 1-984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2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18 279 1008 0 0,'0'-11'608'0'0,"0"4"1996"0"0,21-24-1732 0 0,-16 49 1581 0 0,-4 312-1191 0 0,23-208-1129 0 0,-23-113 12 0 0,-1-9-260 0 0,-1-1 0 0 0,1 1 0 0 0,0 0-1 0 0,-1 0 1 0 0,1 0 0 0 0,0 0 0 0 0,-1 0 0 0 0,1 0 0 0 0,-1 0-1 0 0,1 0 1 0 0,0 0 0 0 0,-1 0 0 0 0,1 0 0 0 0,0 0-1 0 0,-1 0 1 0 0,1 0 0 0 0,0 0 0 0 0,-1 0 0 0 0,1 0 0 0 0,-1 1-1 0 0,1-1 1 0 0,0 0 0 0 0,-1 0 0 0 0,1 0 0 0 0,0 1 0 0 0,0-1-1 0 0,-1 0 1 0 0,1 0 0 0 0,0 1 0 0 0,-1-1 0 0 0,1 0-1 0 0,0 0 1 0 0,0 1 0 0 0,0-1 0 0 0,-1 0 0 0 0,1 1 0 0 0,0-1-1 0 0,0 0 1 0 0,0 1 0 0 0,0-1 0 0 0,0 1 0 0 0,0-1 0 0 0,0 0-1 0 0,-1 1 1 0 0,1-1 0 0 0,0 0 0 0 0,0 1 0 0 0,0-1-1 0 0,1 1 1 0 0,-1-1 0 0 0,0 0 0 0 0,0 1 0 0 0,0-1 0 0 0,0 1 115 0 0,-11-10-1194 0 0</inkml:trace>
  <inkml:trace contextRef="#ctx0" brushRef="#br0" timeOffset="374.808">7 54 984 0 0,'9'-17'6719'0'0,"-8"16"-6693"0"0,0 0 0 0 0,-1 1-1 0 0,1-1 1 0 0,-1 0 0 0 0,1 1 0 0 0,-1-1-1 0 0,1 0 1 0 0,-1 1 0 0 0,1-1-1 0 0,-1 0 1 0 0,0 0 0 0 0,1 0 0 0 0,-1 0-1 0 0,0 1 1 0 0,0-1 0 0 0,1 0-1 0 0,-1 0 1 0 0,0 0 0 0 0,0 0 0 0 0,0 0-1 0 0,0 0 1 0 0,0 0 0 0 0,-1 1-1 0 0,1-1 1 0 0,0 0 0 0 0,0 0 0 0 0,0 0-1 0 0,-1 0 1 0 0,1 0 0 0 0,0 1-1 0 0,-1-1 1 0 0,1 0 0 0 0,-1 0 0 0 0,1 1-1 0 0,-1-1 1 0 0,1 0 0 0 0,-1 1-1 0 0,0-1 1 0 0,1 0 0 0 0,-1 1 0 0 0,0-1-1 0 0,1 1 1 0 0,-1-1 0 0 0,0 1-1 0 0,0-1 1 0 0,0 1 0 0 0,1 0 0 0 0,-1-1-1 0 0,0 1 1 0 0,0 0 0 0 0,0 0-1 0 0,0 0 1 0 0,0-1-26 0 0,-3 29-6441 0 0,7-26 5324 0 0</inkml:trace>
  <inkml:trace contextRef="#ctx0" brushRef="#br0" timeOffset="638.387">392 87 948 0 0,'21'26'462'0'0,"-2"0"0"0"0,0 1 0 0 0,-2 1 0 0 0,-2 1 0 0 0,0 1 0 0 0,-2 0-1 0 0,-1 0 1 0 0,-1 1 0 0 0,-2 1 0 0 0,0 7-462 0 0,23 177 1118 0 0,-34-195-1106 0 0,-1 0-1 0 0,0 0 1 0 0,-2 0-1 0 0,0 0 1 0 0,-1-1-1 0 0,-2 1 1 0 0,0-2-1 0 0,-1 1 1 0 0,-1-1-1 0 0,0-1 1 0 0,-2 1-1 0 0,0-2 1 0 0,-1 0-1 0 0,0 0 1 0 0,-2-1-1 0 0,0-1 1 0 0,-1-1-1 0 0,0 0 1 0 0,-8 4-12 0 0,2-1-494 0 0,-2-1 0 0 0,1-1-1 0 0,-2-1 1 0 0,0-1 0 0 0,-1-2 0 0 0,0 0-1 0 0,0-2 1 0 0,-11 2 494 0 0,-26 5-1070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4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1332 0 0,'-1'-30'4376'0'0,"2"53"-2695"0"0,15 257-327 0 0,-10-103-190 0 0,38-227-713 0 0,-33 39-458 0 0,0 0 1 0 0,0 1 0 0 0,0 1 0 0 0,2 0 0 0 0,-1 0 0 0 0,1 1 0 0 0,0 1 0 0 0,0 0-1 0 0,1 1 1 0 0,0 1 0 0 0,0 0 0 0 0,1 0 0 0 0,0 2 0 0 0,-1-1 0 0 0,1 2 0 0 0,14-1 6 0 0,-24 4-15 0 0,1-1 1 0 0,-1 1 0 0 0,0 0 0 0 0,1 0-1 0 0,-1 0 1 0 0,0 1 0 0 0,0 0 0 0 0,0 0-1 0 0,0 1 1 0 0,0-1 0 0 0,0 1 0 0 0,-1 0 0 0 0,1 0-1 0 0,-1 0 1 0 0,0 1 0 0 0,0 0 0 0 0,0 0-1 0 0,0 0 1 0 0,-1 0 0 0 0,0 0 0 0 0,0 1-1 0 0,0-1 1 0 0,0 1 0 0 0,-1 0 0 0 0,1 0-1 0 0,-1 0 1 0 0,0 0 0 0 0,-1 0 0 0 0,1 1-1 0 0,-1-1 1 0 0,0 3 14 0 0,-4-2-4 0 0,1 0 0 0 0,-1-1 0 0 0,-1 1-1 0 0,1-1 1 0 0,-1 0 0 0 0,0 0 0 0 0,0 0 0 0 0,-1 0-1 0 0,1-1 1 0 0,-1 1 0 0 0,0-1 0 0 0,0-1 0 0 0,0 1-1 0 0,-1-1 1 0 0,1 0 0 0 0,-1 0 0 0 0,0 0 0 0 0,0-1-1 0 0,0 0 1 0 0,-4 1 4 0 0,-12 5 5 0 0,-1 0 1 0 0,0-2-1 0 0,0-1 0 0 0,-1 0 0 0 0,1-2 0 0 0,-1-1 0 0 0,0 0 1 0 0,0-2-6 0 0,18 0 4 0 0,0-1 0 0 0,0 0 0 0 0,-1 0 0 0 0,1 0 0 0 0,0 0 0 0 0,0-1 0 0 0,1 0 0 0 0,-1-1 0 0 0,0 1 0 0 0,1-1 0 0 0,-1 0 0 0 0,1 0 0 0 0,0-1 0 0 0,0 1 0 0 0,0-1 0 0 0,-2-3-4 0 0,7 3-3 0 0,0 1-1 0 0,0-1 1 0 0,0 0-1 0 0,0 0 0 0 0,1 1 1 0 0,0-1-1 0 0,-1 0 1 0 0,1 1-1 0 0,1-1 1 0 0,-1 1-1 0 0,0-1 1 0 0,1 1-1 0 0,0 0 1 0 0,0 0-1 0 0,0-1 0 0 0,0 1 1 0 0,0 0-1 0 0,0 1 1 0 0,1-1-1 0 0,0 0 1 0 0,-1 1-1 0 0,1-1 1 0 0,0 1-1 0 0,0 0 1 0 0,1 0-1 0 0,-1 0 0 0 0,0 1 1 0 0,0-1-1 0 0,1 1 1 0 0,-1-1-1 0 0,4 0 4 0 0,45-19-151 0 0,0 2 1 0 0,1 3-1 0 0,1 1 0 0 0,0 3 0 0 0,1 3 1 0 0,0 2-1 0 0,45 0 151 0 0,81-14-279 0 0,-115 14 193 0 0,-46 6 78 0 0,1-1 1 0 0,-1 0-1 0 0,0-2 1 0 0,0 0 0 0 0,-1-2-1 0 0,1 0 1 0 0,-1-1 0 0 0,9-5 7 0 0,-29 12 0 0 0,1 0 0 0 0,-1 0 0 0 0,0 0 0 0 0,1 0 0 0 0,-1 0 0 0 0,0 0 0 0 0,1 0 0 0 0,-1 0 0 0 0,0-1 0 0 0,1 1-1 0 0,-1 0 1 0 0,1 0 0 0 0,-1-1 0 0 0,0 1 0 0 0,1 0 0 0 0,-1-1 0 0 0,1 1 0 0 0,-1 0 0 0 0,1-1 0 0 0,-1 1 0 0 0,1-1 0 0 0,0 1 0 0 0,-1-1 0 0 0,1 1 0 0 0,0-1 0 0 0,-1 0 0 0 0,1 1 0 0 0,0-1 0 0 0,-1 1 0 0 0,1-1 0 0 0,0 0 0 0 0,0 1 0 0 0,0-1 0 0 0,0 1 0 0 0,-1-1 0 0 0,1 0 0 0 0,0 1 0 0 0,0-1 0 0 0,0 0 0 0 0,1 1 0 0 0,-1-1 0 0 0,0 0 0 0 0,0 1 0 0 0,0-1 0 0 0,0 0 0 0 0,0 1 0 0 0,1-1 0 0 0,-1 1 0 0 0,0-1 0 0 0,1 1 0 0 0,-1-1 0 0 0,0 0 0 0 0,1 1-1 0 0,-1-1 1 0 0,1 1 0 0 0,-1 0 0 0 0,1-1 0 0 0,-1 1 0 0 0,1-1 0 0 0,-1 1 0 0 0,1 0 0 0 0,-1-1 0 0 0,1 1 0 0 0,-1 0 0 0 0,1-1 0 0 0,0 1 0 0 0,0 0 0 0 0,-54-10 116 0 0,38 8-37 0 0,1 1-1 0 0,-1 0 0 0 0,0 1 0 0 0,1 1 0 0 0,-1 0 0 0 0,0 1 0 0 0,1 1 0 0 0,0 0 1 0 0,-1 0-1 0 0,1 2 0 0 0,1 0 0 0 0,-1 0 0 0 0,1 1 0 0 0,0 1 0 0 0,0 0 0 0 0,1 1 1 0 0,-8 6-79 0 0,19-12 12 0 0,-1 0 0 0 0,0 1 1 0 0,1-1-1 0 0,-1 1 1 0 0,1-1-1 0 0,0 1 1 0 0,0-1-1 0 0,0 1 0 0 0,0 0 1 0 0,1-1-1 0 0,-1 1 1 0 0,0 0-1 0 0,1 0 1 0 0,0-1-1 0 0,0 1 1 0 0,0 0-1 0 0,0 0 0 0 0,0 0 1 0 0,1-1-1 0 0,-1 1 1 0 0,1 0-1 0 0,0 0 1 0 0,0-1-1 0 0,0 1 0 0 0,0 0 1 0 0,0-1-1 0 0,0 1 1 0 0,1-1-1 0 0,-1 0 1 0 0,1 1-1 0 0,0-1 1 0 0,-1 0-1 0 0,1 0 0 0 0,0 0 1 0 0,0 0-1 0 0,1 0-12 0 0,86 55-331 0 0,-52-45-577 0 0,0-1 0 0 0,0-3 0 0 0,1-1 0 0 0,0-1 0 0 0,0-2 0 0 0,0-2 0 0 0,2-2 908 0 0,10 1-1278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0 243 860 0 0,'0'0'1029'0'0,"0"0"-83"0"0,0 0-52 0 0,0 0-70 0 0,0 0-109 0 0,0 0-96 0 0,0 0-23 0 0,0 0-50 0 0,10 5 424 0 0,172-28 688 0 0,57-17-2938 0 0,-170 7-3745 0 0,-68 25 3833 0 0</inkml:trace>
  <inkml:trace contextRef="#ctx0" brushRef="#br0" timeOffset="265.517">211 0 2068 0 0,'-33'22'6646'0'0,"45"79"-4899"0"0,43 23-1006 0 0,6 23-2815 0 0,-45-43-4552 0 0,-16-95 5428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4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468 152 1792 0 0,'2'-3'91'0'0,"0"0"1"0"0,0 0-1 0 0,0 0 0 0 0,0 0 1 0 0,-1-1-1 0 0,1 1 0 0 0,-1 0 0 0 0,0-1 1 0 0,0 1-1 0 0,0-1 0 0 0,-1 1 1 0 0,1-1-1 0 0,-1 1 0 0 0,1-1 0 0 0,-1 1 1 0 0,-1-1-1 0 0,1 0 0 0 0,0 1 1 0 0,-1-1-1 0 0,0 1 0 0 0,1-1 0 0 0,-2 1 1 0 0,1 0-1 0 0,0-1 0 0 0,-1 1 0 0 0,1 0 1 0 0,-1 0-1 0 0,0 0 0 0 0,0 0 1 0 0,0 0-1 0 0,0 0 0 0 0,-1 0 0 0 0,1 1 1 0 0,-1-1-1 0 0,0 1 0 0 0,1 0 1 0 0,-1 0-1 0 0,0 0 0 0 0,0 0 0 0 0,-1 0 1 0 0,1 1-1 0 0,0-1 0 0 0,0 1 1 0 0,-2-1-92 0 0,-6-2 85 0 0,0 1 0 0 0,-1-1 1 0 0,1 2-1 0 0,-1-1 1 0 0,1 2-1 0 0,-1-1 0 0 0,0 2 1 0 0,1 0-1 0 0,-1 0 1 0 0,0 1-1 0 0,1 0 0 0 0,-1 1 1 0 0,0 0-1 0 0,1 1 1 0 0,0 1-1 0 0,0-1 1 0 0,0 2-1 0 0,0-1 0 0 0,-3 4-85 0 0,1-2 96 0 0,0 1 1 0 0,0 0-1 0 0,1 1 0 0 0,0 1 0 0 0,1 0 0 0 0,-1 0 0 0 0,2 1 0 0 0,-1 1 0 0 0,2 0 0 0 0,-1 0 0 0 0,2 1 1 0 0,-1 0-1 0 0,2 0 0 0 0,-1 1 0 0 0,2 0 0 0 0,0 0 0 0 0,0 1 0 0 0,2 0 0 0 0,-1 0 0 0 0,2 0 0 0 0,0 0 1 0 0,-1 13-97 0 0,4-23 10 0 0,0 0 1 0 0,0 0 0 0 0,1-1-1 0 0,-1 1 1 0 0,1 0 0 0 0,0-1 0 0 0,0 1-1 0 0,0-1 1 0 0,1 1 0 0 0,-1-1 0 0 0,1 1-1 0 0,0-1 1 0 0,0 0 0 0 0,0 0 0 0 0,0 0-1 0 0,1 0 1 0 0,-1 0 0 0 0,1 0-1 0 0,-1-1 1 0 0,1 1 0 0 0,0-1 0 0 0,0 0-1 0 0,0 0 1 0 0,1 0 0 0 0,-1 0 0 0 0,0 0-1 0 0,1-1 1 0 0,-1 1 0 0 0,1-1 0 0 0,0 0-1 0 0,-1 0 1 0 0,1-1 0 0 0,0 1-1 0 0,0-1 1 0 0,-1 0 0 0 0,1 0 0 0 0,0 0-1 0 0,0 0 1 0 0,2-1-11 0 0,149-26-229 0 0,91-107-174 0 0,-205 117 722 0 0,-40 16-288 0 0,27 4-42 0 0,44 27-240 0 0,88 29-6075 0 0,-142-55 5128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4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1 743 1128 0 0,'0'-2'52'0'0,"0"1"1"0"0,-1-1-1 0 0,1 1 0 0 0,0-1 1 0 0,0 1-1 0 0,0-1 0 0 0,0 1 1 0 0,0-1-1 0 0,1 1 1 0 0,-1-1-1 0 0,0 1 0 0 0,1-1 1 0 0,-1 1-1 0 0,1-1 0 0 0,0 1 1 0 0,-1-1-1 0 0,1 1 0 0 0,0 0 1 0 0,0 0-1 0 0,0-1 0 0 0,0 1 1 0 0,0 0-1 0 0,0 0 0 0 0,0 0 1 0 0,0 0-1 0 0,0 0 0 0 0,0 0 1 0 0,1 0-1 0 0,-1 0 0 0 0,0 1 1 0 0,1-1-1 0 0,-1 0 0 0 0,1 1 1 0 0,-1-1-1 0 0,0 1 0 0 0,1 0 1 0 0,-1-1-1 0 0,1 1 0 0 0,0 0 1 0 0,-1 0-1 0 0,1 0 0 0 0,-1 0 1 0 0,1 0-1 0 0,-1 0 0 0 0,1 1 1 0 0,1-1-53 0 0,70 34 613 0 0,-60-24-492 0 0,1 1 1 0 0,-2 0-1 0 0,0 0 0 0 0,0 1 0 0 0,-1 1 1 0 0,-1 0-1 0 0,0 0 0 0 0,-1 1 0 0 0,0 0 1 0 0,-1 1-1 0 0,0 0 0 0 0,-2 0 0 0 0,0 1 1 0 0,4 13-122 0 0,-10-25 79 0 0,0 0 1 0 0,0 0 0 0 0,0 0 0 0 0,-1 0 0 0 0,0 0 0 0 0,1 0-1 0 0,-1 0 1 0 0,-1-1 0 0 0,1 1 0 0 0,0 0 0 0 0,-1 0 0 0 0,0-1 0 0 0,0 1-1 0 0,0-1 1 0 0,0 0 0 0 0,-1 1 0 0 0,1-1 0 0 0,-1 0 0 0 0,0-1 0 0 0,0 1-1 0 0,0 0 1 0 0,0-1 0 0 0,0 1 0 0 0,-1-1 0 0 0,1 0 0 0 0,-1 0 0 0 0,1-1-1 0 0,-1 1 1 0 0,0-1 0 0 0,-1 1-80 0 0,4-2 153 0 0,-19-16 257 0 0,18 7-400 0 0,0 0-1 0 0,1 0 0 0 0,1 0 1 0 0,-1 0-1 0 0,1 0 0 0 0,1 0 1 0 0,-1 0-1 0 0,2 1 0 0 0,-1-1 1 0 0,1 0-1 0 0,1 0 0 0 0,-1 1 1 0 0,1-1-1 0 0,1 1 0 0 0,0 0 1 0 0,0 0-1 0 0,0 0 0 0 0,1 1 1 0 0,4-5-10 0 0,-3-3-11 0 0,2 0 1 0 0,-1 1 0 0 0,2 0-1 0 0,0 1 1 0 0,0 0-1 0 0,1 0 1 0 0,1 1-1 0 0,0 1 1 0 0,0-1 0 0 0,1 2-1 0 0,1 0 1 0 0,0 0-1 0 0,0 1 1 0 0,1 1-1 0 0,0 0 1 0 0,1 1 0 0 0,-1 0-1 0 0,1 1 1 0 0,1 1-1 0 0,-1 0 1 0 0,1 2-1 0 0,4-1 11 0 0,-11 7-6 0 0,1 1-1 0 0,-1 0 0 0 0,0 1 0 0 0,0-1 0 0 0,-1 2 0 0 0,1 0 0 0 0,-1 0 0 0 0,0 0 0 0 0,-1 1 0 0 0,1 0 0 0 0,-1 0 0 0 0,-1 1 0 0 0,0 0 0 0 0,0 0 1 0 0,0 1-1 0 0,-1-1 0 0 0,0 1 0 0 0,-1 0 0 0 0,0 1 0 0 0,0-1 0 0 0,-1 1 0 0 0,0 0 0 0 0,1 8 7 0 0,5 17-906 0 0,-9-32 701 0 0,0 1 0 0 0,1 0 0 0 0,-1-1 0 0 0,1 1 0 0 0,0 0-1 0 0,0-1 1 0 0,0 1 0 0 0,1-1 0 0 0,-1 1 0 0 0,1-1 0 0 0,-1 0 0 0 0,1 0 0 0 0,0 0 0 0 0,1 0 0 0 0,-1 0 0 0 0,0 0 0 0 0,1 0 0 0 0,0-1 0 0 0,-1 1 0 0 0,1-1 0 0 0,0 0 0 0 0,0 0 0 0 0,0 0 0 0 0,1 0 0 0 0,0 0 205 0 0,-3-1-1226 0 0</inkml:trace>
  <inkml:trace contextRef="#ctx0" brushRef="#br0" timeOffset="684.223">1041 707 1048 0 0,'-125'33'2366'0'0,"116"-30"-2208"0"0,1 1 0 0 0,0 0-1 0 0,0 0 1 0 0,0 1 0 0 0,0 0 0 0 0,1 1 0 0 0,-1 0-1 0 0,1 0 1 0 0,1 0 0 0 0,-1 1 0 0 0,1 0-1 0 0,0 0 1 0 0,1 0 0 0 0,0 1 0 0 0,0 0 0 0 0,1 0-1 0 0,0 0 1 0 0,0 1 0 0 0,-2 6-158 0 0,7-12 49 0 0,1 0 0 0 0,-1 1 1 0 0,0-1-1 0 0,1 0 0 0 0,-1 0 0 0 0,1 0 0 0 0,0 0 1 0 0,0 0-1 0 0,1 0 0 0 0,-1 0 0 0 0,0-1 0 0 0,1 1 1 0 0,0-1-1 0 0,-1 0 0 0 0,1 0 0 0 0,0 0 0 0 0,0 0 1 0 0,0 0-1 0 0,1 0 0 0 0,-1-1 0 0 0,0 0 0 0 0,1 1 1 0 0,-1-1-1 0 0,0-1 0 0 0,1 1 0 0 0,-1 0 0 0 0,1-1 1 0 0,0 0-1 0 0,-1 0 0 0 0,1 0 0 0 0,-1 0 0 0 0,1 0 1 0 0,-1-1-1 0 0,1 0 0 0 0,-1 1 0 0 0,1-1 0 0 0,-1-1 1 0 0,0 1-1 0 0,1 0 0 0 0,-1-1-49 0 0,13-4 3 0 0,-1-1 1 0 0,0 0-1 0 0,0-1 0 0 0,-1-1 1 0 0,0 0-1 0 0,-1-1 0 0 0,0-1 1 0 0,0 0-1 0 0,-1 0 0 0 0,-1-1 1 0 0,0-1-1 0 0,0 0 0 0 0,-2 0 1 0 0,1-1-1 0 0,4-11-3 0 0,-12 23-4 0 0,0 1 0 0 0,0-1-1 0 0,0 1 1 0 0,0 0 0 0 0,0-1-1 0 0,0 1 1 0 0,1 0 0 0 0,-1 1 0 0 0,0-1-1 0 0,1 0 1 0 0,-1 1 0 0 0,0-1 0 0 0,1 1-1 0 0,-1 0 1 0 0,1-1 0 0 0,-1 1-1 0 0,0 0 1 0 0,1 1 0 0 0,-1-1 0 0 0,1 0-1 0 0,-1 1 1 0 0,0-1 0 0 0,1 1-1 0 0,-1 0 1 0 0,0 0 0 0 0,0 0 0 0 0,1 0-1 0 0,-1 0 1 0 0,0 0 0 0 0,0 1 0 0 0,0-1-1 0 0,0 1 1 0 0,-1-1 0 0 0,1 1-1 0 0,0 0 1 0 0,-1 0 0 0 0,1-1 0 0 0,-1 1-1 0 0,1 0 1 0 0,-1 1 0 0 0,0-1 0 0 0,0 0-1 0 0,1 2 5 0 0,1 0 3 0 0,3 1 4 0 0,-1 0 0 0 0,0 0 0 0 0,0 0 0 0 0,0 1 0 0 0,-1 0 1 0 0,0 0-1 0 0,0 0 0 0 0,0 0 0 0 0,-1 1 0 0 0,0-1 0 0 0,0 1 0 0 0,-1 0 1 0 0,0 0-1 0 0,0 0 0 0 0,0 0 0 0 0,-1 0 0 0 0,0 1-7 0 0,-1-7 59 0 0,0-1 19 0 0,-10 19 413 0 0,2-62-260 0 0,13 26-211 0 0,0 0 0 0 0,2 0 1 0 0,0 0-1 0 0,1 1 0 0 0,1 0 1 0 0,0 1-1 0 0,1 0 0 0 0,1 0 0 0 0,0 1 1 0 0,1 0-1 0 0,0 1 0 0 0,2 0-20 0 0,-11 8 8 0 0,1 0 0 0 0,0 0-1 0 0,0 1 1 0 0,1-1 0 0 0,-1 1-1 0 0,1 0 1 0 0,0 0 0 0 0,0 1-1 0 0,1-1 1 0 0,-1 1 0 0 0,0 0-1 0 0,1 1 1 0 0,0-1 0 0 0,0 1-1 0 0,0 0 1 0 0,0 1 0 0 0,0-1-1 0 0,0 1 1 0 0,0 0 0 0 0,0 1-1 0 0,1-1 1 0 0,-1 1 0 0 0,0 1-1 0 0,2-1-7 0 0,5 9-39 0 0,0 0 1 0 0,0 0-1 0 0,-1 2 0 0 0,0-1 0 0 0,-1 1 0 0 0,0 1 1 0 0,-1 0-1 0 0,-1 0 0 0 0,0 1 0 0 0,0 1 0 0 0,-1-1 0 0 0,-1 1 1 0 0,0 1-1 0 0,-1-1 0 0 0,0 3 39 0 0,22 39-2134 0 0,-14-39-1652 0 0,-12-12 2580 0 0</inkml:trace>
  <inkml:trace contextRef="#ctx0" brushRef="#br0" timeOffset="1400.752">1945 651 1048 0 0,'56'59'2935'0'0,"40"56"-593"0"0,-128-116-516 0 0,28-7-1818 0 0,1 1 1 0 0,1-1-1 0 0,-1 0 1 0 0,1 0-1 0 0,1-1 1 0 0,-1 1-1 0 0,2 0 1 0 0,-1 0-1 0 0,1-1 1 0 0,0 1-1 0 0,0 0 1 0 0,1-1-1 0 0,1 1 1 0 0,-1 0-1 0 0,1 0 1 0 0,0 0-1 0 0,1 0 1 0 0,0 0-1 0 0,0 1 1 0 0,1-1-1 0 0,0 1 1 0 0,0 0-1 0 0,1 0 1 0 0,0 0 0 0 0,0 1-1 0 0,1-1 1 0 0,-1 1-1 0 0,1 0 1 0 0,1 1-1 0 0,-1 0 1 0 0,1 0-1 0 0,0 0 1 0 0,0 1-1 0 0,3-2-8 0 0,-3 1-12 0 0,1 1-1 0 0,-1-1 0 0 0,1 1 1 0 0,0 1-1 0 0,0 0 1 0 0,0 0-1 0 0,1 0 1 0 0,-1 1-1 0 0,0 0 1 0 0,1 1-1 0 0,0 0 0 0 0,-1 0 1 0 0,1 1-1 0 0,0 0 1 0 0,-1 0-1 0 0,1 1 1 0 0,0 0-1 0 0,1 1 13 0 0,2 2-4 0 0,0 1 0 0 0,0 0-1 0 0,0 0 1 0 0,-1 1 0 0 0,1 1 0 0 0,-1 0 0 0 0,-1 0-1 0 0,0 1 1 0 0,0 1 0 0 0,0-1 0 0 0,-1 2 0 0 0,-1-1-1 0 0,1 1 1 0 0,-1 1 0 0 0,-1-1 0 0 0,0 1-1 0 0,-1 0 1 0 0,0 1 0 0 0,0 0 0 0 0,-2 0 0 0 0,1 0-1 0 0,-1 0 1 0 0,-1 1 0 0 0,0-1 0 0 0,0 13 4 0 0,5 14-1723 0 0,-5-27-1468 0 0,-2-9 2060 0 0</inkml:trace>
  <inkml:trace contextRef="#ctx0" brushRef="#br0" timeOffset="2315.742">2704 791 1316 0 0,'46'-11'756'0'0,"0"-1"0"0"0,0-2 0 0 0,-2-3 0 0 0,0-1 0 0 0,19-12-756 0 0,16-40 928 0 0,-79 69-876 0 0,-46-22 3 0 0,31 19-17 0 0,0 1 0 0 0,-1 0 0 0 0,1 1-1 0 0,-1 1 1 0 0,0 0 0 0 0,0 1 0 0 0,0 1-1 0 0,1 0 1 0 0,-1 1 0 0 0,1 1 0 0 0,-1 1-1 0 0,1 0 1 0 0,0 1 0 0 0,0 0 0 0 0,1 1-1 0 0,-1 1 1 0 0,1 0 0 0 0,1 1 0 0 0,-4 3-38 0 0,15-9 19 0 0,-1-1 0 0 0,1 1 1 0 0,0-1-1 0 0,0 1 0 0 0,0 0 1 0 0,1-1-1 0 0,-1 1 0 0 0,0 0 1 0 0,1 0-1 0 0,-1 1 0 0 0,1-1 1 0 0,0 0-1 0 0,-1 0 0 0 0,1 1 1 0 0,0-1-1 0 0,0 0 1 0 0,1 1-1 0 0,-1-1 0 0 0,0 1 1 0 0,1-1-1 0 0,0 1 0 0 0,-1 0 1 0 0,1-1-1 0 0,0 1 0 0 0,0-1 1 0 0,1 1-1 0 0,-1-1 0 0 0,0 1 1 0 0,1 0-1 0 0,0-1 0 0 0,0 1 1 0 0,-1-1-1 0 0,1 0 0 0 0,1 1 1 0 0,-1-1-1 0 0,0 0 0 0 0,0 0 1 0 0,1 0-1 0 0,-1 1 1 0 0,1-2-1 0 0,0 1 0 0 0,0 0 1 0 0,0 0-1 0 0,0 0 0 0 0,0-1 1 0 0,0 1-1 0 0,2 0-19 0 0,116 47 267 0 0,-84-45-452 0 0,0-1 0 0 0,0-1 0 0 0,1-3-1 0 0,-1-1 1 0 0,0-1 0 0 0,-1-2 0 0 0,1-2-1 0 0,-1-1 1 0 0,0-1 0 0 0,-1-2 0 0 0,0-2-1 0 0,0-1 1 0 0,-2-2 0 0 0,31-19 185 0 0,-60 34-24 0 0,0-1 1 0 0,1 0 0 0 0,-1 1-1 0 0,-1-1 1 0 0,1 0-1 0 0,0-1 1 0 0,0 1-1 0 0,-1 0 1 0 0,1-1 0 0 0,-1 0-1 0 0,0 1 1 0 0,0-1-1 0 0,0 0 1 0 0,0 0-1 0 0,0 0 1 0 0,-1 0 0 0 0,1-1-1 0 0,-1 1 1 0 0,0 0-1 0 0,0-1 1 0 0,0 1-1 0 0,0-2 24 0 0,-1 4-9 0 0,-33-11-8 0 0,17 13 83 0 0,0 1-1 0 0,0 0 1 0 0,0 1-1 0 0,0 1 1 0 0,0 1-1 0 0,1 0 0 0 0,-1 0 1 0 0,1 2-1 0 0,1 0 1 0 0,-1 1-1 0 0,1 0 1 0 0,1 1-1 0 0,0 0 0 0 0,0 2 1 0 0,1-1-1 0 0,-7 8-65 0 0,20-19 12 0 0,0 1-1 0 0,0-1 0 0 0,0 1 1 0 0,0-1-1 0 0,-1 1 1 0 0,1-1-1 0 0,0 1 0 0 0,0 0 1 0 0,0 0-1 0 0,0-1 1 0 0,0 1-1 0 0,0 0 1 0 0,0 0-1 0 0,0 0 0 0 0,0 0 1 0 0,0 0-1 0 0,0 0 1 0 0,0 0-1 0 0,0 1 0 0 0,0-1 1 0 0,0 0-1 0 0,0 0 1 0 0,-1 1-1 0 0,1-1 0 0 0,0 1 1 0 0,0-1-1 0 0,0 1 1 0 0,0-1-1 0 0,0 1 1 0 0,-1-1-1 0 0,1 1 0 0 0,0 0 1 0 0,-1-1-1 0 0,1 1 1 0 0,0 0-1 0 0,-1 0 0 0 0,1-1 1 0 0,-1 1-1 0 0,1 0 1 0 0,-1 0-1 0 0,0 0 0 0 0,1 0 1 0 0,-1 0-1 0 0,0 0 1 0 0,1 0-1 0 0,-1 0 1 0 0,0 0-1 0 0,0-1 0 0 0,0 1 1 0 0,0 0-1 0 0,0 0 1 0 0,0 0-1 0 0,0 0 0 0 0,0 0 1 0 0,0 0-1 0 0,-1 0 1 0 0,1 0-1 0 0,0 0 0 0 0,-1 0 1 0 0,1 0-1 0 0,0 0 1 0 0,-1 0-1 0 0,1-1 1 0 0,-1 1-1 0 0,1 0 0 0 0,-1 0 1 0 0,0-1-1 0 0,0 1-11 0 0,73-13-42 0 0,-66 11 94 0 0,3-1-14 0 0,1 0 0 0 0,-1-1 0 0 0,0 1 0 0 0,0-2 0 0 0,0 1 1 0 0,-1-1-1 0 0,1-1 0 0 0,-1 1 0 0 0,0-2 0 0 0,0 1 0 0 0,-1-1 0 0 0,1 0 0 0 0,-1 0 0 0 0,-1-1 0 0 0,1 0 0 0 0,-1 0 1 0 0,0-1-1 0 0,-1 0-38 0 0,-19 239 2425 0 0,16-158-2102 0 0,-1-18-147 0 0,2-34-126 0 0,-1 0 0 0 0,-1 0 0 0 0,0 0 0 0 0,-2 0 0 0 0,0 1 0 0 0,-2-1 0 0 0,0 0 0 0 0,-1 0 0 0 0,-1-1 0 0 0,-1 0 0 0 0,-1 1 0 0 0,-1-2 0 0 0,-1 1 0 0 0,0-1 0 0 0,-1-1 0 0 0,-2 0 0 0 0,1 0 0 0 0,-3 0-50 0 0,11-16 4 0 0,-1 1 1 0 0,0-1-1 0 0,1 0 1 0 0,-1 0-1 0 0,0-1 0 0 0,0 1 1 0 0,-1-1-1 0 0,1 0 0 0 0,0 0 1 0 0,0 0-1 0 0,-1 0 1 0 0,1-1-1 0 0,0 0 0 0 0,-1 0 1 0 0,1 0-1 0 0,0 0 1 0 0,-1-1-1 0 0,1 1 0 0 0,0-1 1 0 0,0 0-1 0 0,-1-1 0 0 0,1 1 1 0 0,0-1-1 0 0,0 0 1 0 0,0 0-1 0 0,1 0 0 0 0,-1 0 1 0 0,0 0-1 0 0,1-1 1 0 0,0 0-1 0 0,-1 0 0 0 0,1 0 1 0 0,0 0-1 0 0,0 0 0 0 0,1-1 1 0 0,-1 1-1 0 0,1-1 1 0 0,0 0-1 0 0,0 0 0 0 0,0 0 1 0 0,0 0-1 0 0,1 0 1 0 0,-1 0-1 0 0,1 0 0 0 0,0 0 1 0 0,0-1-1 0 0,1 1 0 0 0,-1 0 1 0 0,1-1-1 0 0,0 1 1 0 0,0 0-1 0 0,1-4-4 0 0,-3-16-146 0 0,2 0 0 0 0,0 0 0 0 0,2-1 0 0 0,1 1 0 0 0,0 1 1 0 0,2-1-1 0 0,1 0 0 0 0,0 1 0 0 0,2 0 0 0 0,1 1 0 0 0,1 0 0 0 0,0 0 0 0 0,2 1 0 0 0,1 0 0 0 0,0 1 0 0 0,1 0 1 0 0,1 2-1 0 0,1-1 0 0 0,1 2 0 0 0,0 0 0 0 0,2 1 0 0 0,-1 1 0 0 0,2 1 0 0 0,0 0 0 0 0,1 2 0 0 0,2-1 146 0 0,132-75-4727 0 0,-125 75 3523 0 0</inkml:trace>
  <inkml:trace contextRef="#ctx0" brushRef="#br0" timeOffset="2943.648">3832 539 880 0 0,'0'0'70'0'0,"-1"0"0"0"0,1 1-1 0 0,0-1 1 0 0,-1 0 0 0 0,1 1-1 0 0,0-1 1 0 0,-1 0 0 0 0,1 0-1 0 0,-1 0 1 0 0,1 1 0 0 0,0-1 0 0 0,-1 0-1 0 0,1 0 1 0 0,-1 0 0 0 0,1 0-1 0 0,-1 0 1 0 0,1 0 0 0 0,-1 0 0 0 0,1 0-1 0 0,0 0 1 0 0,-1 0 0 0 0,1 0-1 0 0,-1 0 1 0 0,1 0 0 0 0,-1 0 0 0 0,1 0-1 0 0,-1 0 1 0 0,1 0 0 0 0,0 0-1 0 0,-1-1 1 0 0,1 1 0 0 0,-1 0 0 0 0,1 0-1 0 0,0-1 1 0 0,-1 1 0 0 0,1 0-1 0 0,0 0 1 0 0,-1-1 0 0 0,1 1 0 0 0,0 0-1 0 0,0-1 1 0 0,-1 1 0 0 0,1-1-1 0 0,0 1 1 0 0,0 0 0 0 0,-1-1 0 0 0,1 1-1 0 0,0-1 1 0 0,0 1 0 0 0,0-1-1 0 0,0 1 1 0 0,0 0 0 0 0,0-1 0 0 0,0 1-1 0 0,0-1 1 0 0,0 1 0 0 0,0-1-1 0 0,0 1-69 0 0,-38 22 499 0 0,17-7-172 0 0,1 0 0 0 0,0 2 0 0 0,2 0 0 0 0,-1 1 0 0 0,2 1 0 0 0,1 0 0 0 0,0 2 0 0 0,2 0 0 0 0,0 0-1 0 0,-6 14-326 0 0,20-33 192 0 0,3 0-169 0 0,0 0 0 0 0,0 0 0 0 0,0 0 1 0 0,0 0-1 0 0,1-1 0 0 0,-1 1 0 0 0,1-1 0 0 0,-1 0 0 0 0,1 0 1 0 0,0 0-1 0 0,-1 0 0 0 0,1-1 0 0 0,0 1 0 0 0,0-1 0 0 0,-1 0 1 0 0,1 0-1 0 0,0 0 0 0 0,0-1 0 0 0,-1 1 0 0 0,1-1 0 0 0,0 0 1 0 0,-1 0-1 0 0,1-1 0 0 0,-1 1 0 0 0,1-1 0 0 0,-1 1 1 0 0,0-1-1 0 0,0 0 0 0 0,1-1-23 0 0,155-97-405 0 0,-159 101 405 0 0,0-1-1 0 0,1 1 1 0 0,-1-1-1 0 0,0 0 1 0 0,0 1-1 0 0,1-1 1 0 0,-1 0-1 0 0,0 0 1 0 0,0 1 0 0 0,1-1-1 0 0,-1 0 1 0 0,1 0-1 0 0,-1 1 1 0 0,0-1-1 0 0,1 0 1 0 0,-1 0-1 0 0,0 0 1 0 0,1 0-1 0 0,-1 1 1 0 0,-17 31-15 0 0,15-28 6 0 0,1 0-1 0 0,-1-1 1 0 0,1 1-1 0 0,0 0 1 0 0,0 0-1 0 0,1-1 1 0 0,-1 1 0 0 0,1 0-1 0 0,0 0 1 0 0,0 0-1 0 0,0 0 1 0 0,0 0-1 0 0,1 0 1 0 0,-1 0-1 0 0,1-1 1 0 0,0 1 0 0 0,0 0-1 0 0,1 0 1 0 0,-1-1-1 0 0,1 1 1 0 0,0-1-1 0 0,0 1 1 0 0,0-1-1 0 0,0 0 1 0 0,0 0-1 0 0,1 0 1 0 0,0 0 0 0 0,-1 0-1 0 0,1 0 1 0 0,0-1-1 0 0,0 1 1 0 0,0-1-1 0 0,1 0 1 0 0,-1 0-1 0 0,1 0 1 0 0,-1-1 0 0 0,1 1-1 0 0,0-1 1 0 0,-1 0-1 0 0,1 0 1 0 0,0 0-1 0 0,0 0 1 0 0,0-1-1 0 0,0 1 1 0 0,-1-1-1 0 0,1 0 1 0 0,0 0 0 0 0,0-1-1 0 0,0 1 1 0 0,0-1-1 0 0,0 0 1 0 0,3-1 9 0 0,18-3-40 0 0,1-1-1 0 0,-1-1 1 0 0,0-1 0 0 0,-1-1 0 0 0,0-2-1 0 0,-1 0 1 0 0,0-2 0 0 0,0 0 0 0 0,-2-1-1 0 0,0-1 1 0 0,0-2 0 0 0,-1 0 0 0 0,-1-1-1 0 0,-1 0 1 0 0,-1-2 0 0 0,-1 0 0 0 0,0-1-1 0 0,-1-1 1 0 0,3-8 40 0 0,0-5 164 0 0,-1 0 1 0 0,-2-1-1 0 0,-1-1 0 0 0,-2 0 0 0 0,-1-1 1 0 0,-3 0-1 0 0,-1 0 0 0 0,-1-1 1 0 0,-3 0-1 0 0,0-35-164 0 0,-3 71 35 0 0,0-1 1 0 0,0 0-1 0 0,0 0 0 0 0,0 0 1 0 0,-1 0-1 0 0,0 1 1 0 0,1-1-1 0 0,-1 0 0 0 0,-1 0 1 0 0,1 1-1 0 0,0-1 1 0 0,-1 1-1 0 0,0-1 0 0 0,0 1 1 0 0,0 0-1 0 0,0 0 0 0 0,-1 0 1 0 0,1 0-1 0 0,-1 0 1 0 0,1 0-1 0 0,-1 1 0 0 0,0-1 1 0 0,0 1-1 0 0,0 0 1 0 0,-1 0-1 0 0,1 0 0 0 0,0 0 1 0 0,-1 0-1 0 0,0 1 1 0 0,1 0-1 0 0,-1 0 0 0 0,0 0 1 0 0,1 0-1 0 0,-1 0 1 0 0,0 1-1 0 0,0-1 0 0 0,0 1 1 0 0,-2 0-36 0 0,-3 4 25 0 0,0 0 1 0 0,1 1 0 0 0,0 0-1 0 0,0 0 1 0 0,1 1 0 0 0,-1 0-1 0 0,1 0 1 0 0,0 0 0 0 0,1 1-1 0 0,-1 0 1 0 0,2 1 0 0 0,-1-1-1 0 0,1 1 1 0 0,0 0 0 0 0,0 1-1 0 0,1-1 1 0 0,0 1 0 0 0,1 0-1 0 0,0-1 1 0 0,0 2 0 0 0,1-1-1 0 0,0 0 1 0 0,0 0 0 0 0,1 1-1 0 0,1 9-25 0 0,-2 10-33 0 0,1 1 0 0 0,2 0 0 0 0,1 0 0 0 0,2 0 0 0 0,1-1 0 0 0,1 1 0 0 0,8 21 33 0 0,50 98-2235 0 0,-5-59-3652 0 0,-53-84 4697 0 0</inkml:trace>
  <inkml:trace contextRef="#ctx0" brushRef="#br0" timeOffset="3450.566">4222 564 2492 0 0,'8'-7'3121'0'0,"60"-12"-2183"0"0,-28 11-529 0 0,41-11 109 0 0,1 5 0 0 0,0 2 0 0 0,69 1-518 0 0,-148 11 8 0 0,-1-1 0 0 0,1 1 0 0 0,0-1 0 0 0,-1 1 0 0 0,1 0 0 0 0,0 0 1 0 0,-1 1-1 0 0,1-1 0 0 0,0 0 0 0 0,-1 1 0 0 0,1 0 0 0 0,0-1 0 0 0,-1 1 0 0 0,1 0 0 0 0,-1 0 0 0 0,1 1 0 0 0,-1-1 0 0 0,0 0 0 0 0,0 1 0 0 0,1 0 0 0 0,-1-1 0 0 0,0 1 0 0 0,0 0 0 0 0,-1 0 1 0 0,1 0-1 0 0,0 0 0 0 0,-1 0 0 0 0,1 1 0 0 0,-1-1 0 0 0,0 0 0 0 0,1 1 0 0 0,-1-1 0 0 0,0 1 0 0 0,-1-1 0 0 0,1 1 0 0 0,0 0 0 0 0,-1-1 0 0 0,1 1 0 0 0,-1 0 0 0 0,0-1 0 0 0,0 1 0 0 0,0 0 0 0 0,0-1 1 0 0,-1 1-1 0 0,1 0 0 0 0,-1-1 0 0 0,1 1 0 0 0,-1 0 0 0 0,-1 0-8 0 0,-60 174 387 0 0,63-173-487 0 0,1 0 1 0 0,0 0-1 0 0,0 0 1 0 0,0-1 0 0 0,1 1-1 0 0,-1-1 1 0 0,1 0-1 0 0,-1 0 1 0 0,1 0 0 0 0,0 0-1 0 0,1 0 1 0 0,-1 0-1 0 0,0-1 1 0 0,1 0-1 0 0,-1 1 1 0 0,1-1 0 0 0,0-1-1 0 0,0 1 1 0 0,0 0-1 0 0,-1-1 1 0 0,1 0 0 0 0,1 0-1 0 0,-1 0 1 0 0,0 0-1 0 0,0-1 1 0 0,0 0 0 0 0,0 0-1 0 0,1 0 1 0 0,-1 0-1 0 0,0-1 1 0 0,0 1 0 0 0,0-1-1 0 0,0 0 1 0 0,0 0-1 0 0,0-1 1 0 0,0 1 0 0 0,0-1-1 0 0,0 0 1 0 0,-1 0-1 0 0,1 0 1 0 0,-1 0 0 0 0,1-1-1 0 0,-1 1 1 0 0,0-1-1 0 0,1-1 100 0 0,19-13-1173 0 0,-2-3-12 0 0</inkml:trace>
  <inkml:trace contextRef="#ctx0" brushRef="#br0" timeOffset="3716.788">4933 330 2212 0 0,'-3'-3'628'0'0,"-1"2"-44"0"0,0-2-204 0 0,2 3-140 0 0,-1 0-28 0 0,1 0-244 0 0,2 0-48 0 0,0 0-156 0 0,2 0-228 0 0,1 0-512 0 0,0-2-88 0 0</inkml:trace>
  <inkml:trace contextRef="#ctx0" brushRef="#br0" timeOffset="4244.49">5106 338 880 0 0,'12'183'4550'0'0,"-6"-117"-3629"0"0,-6-49-675 0 0,1 1 1 0 0,1-1-1 0 0,1 0 1 0 0,0 0-1 0 0,1 0 1 0 0,1 0-1 0 0,0-1 1 0 0,1 1-1 0 0,1-2 0 0 0,6 11-246 0 0,-9-24 10 0 0,0 0 0 0 0,0-1 0 0 0,0 0 0 0 0,0 0 0 0 0,0 0 0 0 0,0 0 0 0 0,0-1 0 0 0,0 0 0 0 0,1 0 0 0 0,-1 0 0 0 0,0 0 0 0 0,0 0 0 0 0,0-1 0 0 0,0 0 0 0 0,0 0 0 0 0,0 0 0 0 0,0 0 0 0 0,0-1 0 0 0,0 0 0 0 0,0 1 0 0 0,-1-1 0 0 0,1-1 0 0 0,-1 1 0 0 0,1 0-1 0 0,-1-1 1 0 0,0 0 0 0 0,0 0 0 0 0,0 0 0 0 0,0 0 0 0 0,-1 0 0 0 0,1 0 0 0 0,-1-1 0 0 0,2-2-10 0 0,165-201-413 0 0,-165 250 1110 0 0,3-35-703 0 0,0 0 0 0 0,0 0 0 0 0,0-1 0 0 0,1 0 1 0 0,0 0-1 0 0,1-1 0 0 0,-1 0 0 0 0,1 0 1 0 0,0-1-1 0 0,1 0 0 0 0,-1-1 0 0 0,1 0 0 0 0,0 0 1 0 0,0-1-1 0 0,0 0 0 0 0,0-1 0 0 0,1 0 0 0 0,-1-1 1 0 0,1 0-1 0 0,-1-1 0 0 0,1 0 0 0 0,-1 0 1 0 0,1-1-1 0 0,-1-1 0 0 0,9-2 6 0 0,7 4-131 0 0,-16 0 68 0 0,0 0-1 0 0,0 0 0 0 0,0-1 1 0 0,0-1-1 0 0,0 0 1 0 0,-1 0-1 0 0,1-1 1 0 0,-1 0-1 0 0,0 0 1 0 0,1-1-1 0 0,-2-1 0 0 0,1 1 1 0 0,0-1-1 0 0,-1-1 1 0 0,0 0-1 0 0,0 0 1 0 0,-1 0-1 0 0,1-1 1 0 0,-1 0-1 0 0,-1-1 0 0 0,4-5 64 0 0,-11 11 17 0 0,0-1 0 0 0,0 1 0 0 0,-1 0 0 0 0,0-1 0 0 0,1 1 0 0 0,-1 0 0 0 0,0 0 0 0 0,0 0-1 0 0,0 0 1 0 0,0 0 0 0 0,0 0 0 0 0,0 1 0 0 0,-1-1 0 0 0,1 1 0 0 0,0-1 0 0 0,-1 1 0 0 0,1 0 0 0 0,-1 0-1 0 0,0 0 1 0 0,1 1 0 0 0,-1-1 0 0 0,0 0 0 0 0,-2 1-17 0 0,-9-4 73 0 0,1 1-1 0 0,-1 1 0 0 0,0 0 1 0 0,1 1-1 0 0,-1 1 1 0 0,0 0-1 0 0,0 0 1 0 0,0 2-1 0 0,0 0 1 0 0,1 0-1 0 0,-1 1 0 0 0,1 1 1 0 0,0 0-1 0 0,0 1 1 0 0,0 0-1 0 0,1 1 1 0 0,-1 1-1 0 0,-5 4-72 0 0,16-10 14 0 0,0 1 0 0 0,-1 0 0 0 0,1 0 0 0 0,0 0 0 0 0,0 0 0 0 0,0 0 0 0 0,0 1 1 0 0,1-1-1 0 0,-1 1 0 0 0,1-1 0 0 0,-1 1 0 0 0,1-1 0 0 0,0 1 0 0 0,0 0 0 0 0,0 0 0 0 0,0 0 0 0 0,0-1 0 0 0,1 1 0 0 0,-1 0 0 0 0,1 0 0 0 0,0 0 0 0 0,0 0 0 0 0,0 0 0 0 0,0 0 0 0 0,1 0 0 0 0,-1 0 0 0 0,1 0 0 0 0,-1 0 0 0 0,1-1 0 0 0,0 1 0 0 0,0 0 0 0 0,1 0 1 0 0,-1-1-1 0 0,0 1 0 0 0,1-1 0 0 0,0 1 0 0 0,-1-1 0 0 0,1 0 0 0 0,0 1 0 0 0,0-1 0 0 0,1 0 0 0 0,-1 0 0 0 0,0-1 0 0 0,2 2-14 0 0,114 75-1704 0 0,8-49-3282 0 0,-97-28 3800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27 1172 0 0,'-3'-9'1236'0'0,"-1"3"-308"0"0,4 3-60 0 0,-3-1-160 0 0,2 1-39 0 0,-3 1-69 0 0,1 2-140 0 0,2 0-112 0 0,-3 0-160 0 0,4 2-48 0 0,-3 2-184 0 0,3 1 4 0 0,3 2-300 0 0,-1-2-248 0 0,8 16-377 0 0,-6-3-283 0 0,8 3 36 0 0,-4 0-32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0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1392 0 0,'0'2'312'0'0,"1"68"5107"0"0,-1-57-5247 0 0,1 0 0 0 0,0 1 0 0 0,1-1 0 0 0,0 1 0 0 0,1-1 0 0 0,0 0 0 0 0,1 0 0 0 0,1-1 0 0 0,0 1 0 0 0,0-1 0 0 0,5 6-172 0 0,-9-17-104 0 0,1 0 0 0 0,-1 0 1 0 0,1 0-1 0 0,-1 0 0 0 0,1 0 1 0 0,-1-1-1 0 0,1 1 0 0 0,0 0 1 0 0,-1-1-1 0 0,1 0 0 0 0,0 1 0 0 0,0-1 1 0 0,-1 0-1 0 0,1 0 0 0 0,0 0 1 0 0,0 0-1 0 0,-1 0 0 0 0,1 0 1 0 0,0 0-1 0 0,0 0 0 0 0,-1-1 1 0 0,1 1-1 0 0,0-1 0 0 0,-1 1 0 0 0,1-1 1 0 0,-1 0-1 0 0,1 0 0 0 0,0 0 1 0 0,-1 0-1 0 0,0 0 0 0 0,1 0 1 0 0,-1 0-1 0 0,0 0 0 0 0,1 0 1 0 0,-1-1-1 0 0,0 1 0 0 0,0 0 0 0 0,0-1 1 0 0,0 1-1 0 0,0-1 0 0 0,0 0 1 0 0,-1 1-1 0 0,1-1 0 0 0,-1 1 1 0 0,1-1-1 0 0,-1 0 0 0 0,1 0 1 0 0,-1 1-1 0 0,0-1 0 0 0,0 0 0 0 0,0 0 1 0 0,0 1-1 0 0,0-1 0 0 0,0 0 1 0 0,0 0-1 0 0,-1 1 0 0 0,1-2 104 0 0,0-20-1160 0 0</inkml:trace>
  <inkml:trace contextRef="#ctx0" brushRef="#br0" timeOffset="432.999">146 265 1760 0 0,'13'0'4413'0'0,"31"-46"-3503"0"0,-40 42-846 0 0,13-20 126 0 0,2 1-1 0 0,0 0 1 0 0,2 2 0 0 0,0 1-1 0 0,1 0 1 0 0,22-14-190 0 0,-41 36 21 0 0,-1 0 1 0 0,1-1-1 0 0,-1 1 0 0 0,1 0 1 0 0,-1 0-1 0 0,0 0 0 0 0,1 1 1 0 0,-1-1-1 0 0,0 0 1 0 0,-1 1-1 0 0,1 0 0 0 0,0-1 1 0 0,-1 1-1 0 0,1 0 1 0 0,-1 0-1 0 0,0 0 0 0 0,0 0 1 0 0,0 0-1 0 0,0 0 1 0 0,-1 0-1 0 0,1 0 0 0 0,-1 0 1 0 0,0 0-1 0 0,0 0 1 0 0,0 0-1 0 0,0 1 0 0 0,0-1 1 0 0,-1 0-1 0 0,1 0 0 0 0,-1 0 1 0 0,0 0-1 0 0,-1 2-21 0 0,3 3 12 0 0,-23 106 16 0 0,15-92-685 0 0,6-13-4493 0 0,2-11 3964 0 0</inkml:trace>
  <inkml:trace contextRef="#ctx0" brushRef="#br0" timeOffset="620.557">696 178 1636 0 0,'-6'15'1112'0'0,"-5"4"-100"0"0,-1 2-152 0 0,-2-1-164 0 0,1 1-71 0 0,-1 3-97 0 0,-1-2-8 0 0,1 2-112 0 0,1-3-68 0 0,2 3-152 0 0,-3-3-224 0 0,1 2 0 0 0,-2-7-544 0 0,-2 2-752 0 0,-1-1-37 0 0,-3-5 261 0 0,-3-3 84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8 273 2436 0 0,'3'-14'7195'0'0,"-11"37"-6254"0"0,7 23-772 0 0,2 1 0 0 0,2-1-1 0 0,2 0 1 0 0,2 0 0 0 0,8 27-169 0 0,4 46-1469 0 0,-17-96-1169 0 0,-17-22-2096 0 0,14-7 3531 0 0</inkml:trace>
  <inkml:trace contextRef="#ctx0" brushRef="#br0" timeOffset="466.944">6 288 1568 0 0,'-2'-9'181'0'0,"1"-1"1"0"0,-1 1-1 0 0,2 0 1 0 0,-1-1-1 0 0,1 0 0 0 0,1 1 1 0 0,0 0-1 0 0,0-1 0 0 0,1 1 1 0 0,0-1-1 0 0,0 1 0 0 0,1 0 1 0 0,1 0-1 0 0,-1 0 0 0 0,1 1 1 0 0,1-1-1 0 0,0 1 0 0 0,0 0 1 0 0,0 0-1 0 0,1 1 0 0 0,0 0 1 0 0,1 0-1 0 0,-1 0 1 0 0,1 1-1 0 0,1-1 0 0 0,-1 2 1 0 0,2-1-182 0 0,-5 4 35 0 0,0 1 0 0 0,0-1 1 0 0,1 1-1 0 0,-1 0 1 0 0,0 0-1 0 0,1 1 0 0 0,-1-1 1 0 0,1 1-1 0 0,-1 0 0 0 0,1 0 1 0 0,-1 0-1 0 0,0 1 1 0 0,1 0-1 0 0,-1 0 0 0 0,0 0 1 0 0,1 0-1 0 0,-1 1 0 0 0,0-1 1 0 0,0 1-1 0 0,0 0 1 0 0,0 0-1 0 0,0 1 0 0 0,-1-1 1 0 0,1 1-1 0 0,-1 0 1 0 0,1 0-1 0 0,-1 0 0 0 0,0 0 1 0 0,0 2-36 0 0,72 106 306 0 0,-72-106-285 0 0,-1-1-1 0 0,0 1 0 0 0,0 0 1 0 0,-1 0-1 0 0,1 0 0 0 0,-1 0 1 0 0,0 0-1 0 0,0 0 0 0 0,-1 1 1 0 0,1-1-1 0 0,-1 0 0 0 0,0 0 0 0 0,-1 0 1 0 0,1 1-1 0 0,-1-1 0 0 0,0 0 1 0 0,-1 0-1 0 0,1 0 0 0 0,-1 0 1 0 0,0 0-1 0 0,0-1 0 0 0,0 1 1 0 0,-1 0-1 0 0,0-1 0 0 0,1 0 0 0 0,-2 1 1 0 0,1-1-1 0 0,0 0 0 0 0,-1-1 1 0 0,0 1-1 0 0,0-1 0 0 0,0 0 1 0 0,0 1-1 0 0,0-2 0 0 0,-1 1 1 0 0,1 0-1 0 0,-1-1 0 0 0,0 0 1 0 0,0 0-1 0 0,0-1 0 0 0,0 1 0 0 0,0-1 1 0 0,-3 0-21 0 0,-57-34 1419 0 0,88 43-1036 0 0,93 85-318 0 0,13 8-1268 0 0,-32-52-2764 0 0,-68-47 1414 0 0,-19-2 1326 0 0</inkml:trace>
  <inkml:trace contextRef="#ctx0" brushRef="#br0" timeOffset="854.192">667 189 848 0 0,'8'97'3532'0'0,"78"314"1862"0"0,-84-411-5334 0 0,0 1 1 0 0,0-1-1 0 0,0 0 0 0 0,0 0 1 0 0,-1 0-1 0 0,1 0 0 0 0,0-1 0 0 0,0 1 1 0 0,0 0-1 0 0,-1-1 0 0 0,1 1 0 0 0,0-1 1 0 0,0 0-1 0 0,-1 0 0 0 0,1 0 0 0 0,0 1 1 0 0,-1-1-1 0 0,1-1 0 0 0,-1 1 0 0 0,0 0 1 0 0,1 0-1 0 0,-1-1 0 0 0,0 1 0 0 0,1 0 1 0 0,-1-1-1 0 0,0 1 0 0 0,0-1 0 0 0,0 0 1 0 0,-1 1-1 0 0,1-1 0 0 0,0 0 1 0 0,-1 1-1 0 0,1-1 0 0 0,-1 0 0 0 0,1 0 1 0 0,-1 0-1 0 0,0 1 0 0 0,1-1 0 0 0,-1 0 1 0 0,0 0-1 0 0,-1 0-60 0 0,8-10 241 0 0,233-385-302 0 0,-177 275-2708 0 0,-62 121 1734 0 0,-1 1-326 0 0,0 0 3 0 0,-12-4-1107 0 0,4 5 1308 0 0</inkml:trace>
  <inkml:trace contextRef="#ctx0" brushRef="#br0" timeOffset="10641.949">1373 599 1856 0 0,'0'0'430'0'0,"0"0"-68"0"0,0 0-127 0 0,6-1-52 0 0,-3 2-156 0 0,-1-1 0 0 0,1 1 0 0 0,0 0 0 0 0,-1 0 0 0 0,1 0-1 0 0,0 0 1 0 0,-1 0 0 0 0,1 1 0 0 0,-1-1 0 0 0,0 1 0 0 0,0-1 0 0 0,1 1-1 0 0,-1 0 1 0 0,0 0 0 0 0,0 0 0 0 0,0 0 0 0 0,-1 0 0 0 0,1 1 0 0 0,-1-1-1 0 0,1 0 1 0 0,-1 1 0 0 0,0-1 0 0 0,0 1 0 0 0,0-1 0 0 0,0 1-1 0 0,0 0 1 0 0,0 0 0 0 0,-1-1 0 0 0,1 1 0 0 0,-1 0 0 0 0,0 0 0 0 0,0-1-1 0 0,0 1 1 0 0,0 0 0 0 0,0 0 0 0 0,-1 0-27 0 0,-2 8 64 0 0,-1 1 1 0 0,0-1-1 0 0,-1 0 0 0 0,0 0 1 0 0,0 0-1 0 0,-2-1 0 0 0,1 0 1 0 0,-1 0-1 0 0,-1 0 0 0 0,1-1 1 0 0,-2 0-1 0 0,1-1 0 0 0,-1 0 1 0 0,0 0-1 0 0,-1-1 0 0 0,0 0 1 0 0,0-1-1 0 0,-1 0 0 0 0,1 0 1 0 0,-1-1-1 0 0,0-1 0 0 0,-1 0 1 0 0,-1 0-65 0 0,9-1-105 0 0,1-1 1 0 0,-1 0 0 0 0,0-1 0 0 0,1 1 0 0 0,-1 0 0 0 0,0-1-1 0 0,0 0 1 0 0,0 0 0 0 0,0 0 0 0 0,0-1 0 0 0,0 0 0 0 0,-1 1-1 0 0,1-1 1 0 0,0 0 0 0 0,0-1 0 0 0,0 1 0 0 0,0-1 0 0 0,0 0-1 0 0,0 0 1 0 0,0 0 0 0 0,0 0 0 0 0,0-1 0 0 0,1 0 0 0 0,-1 0-1 0 0,0 0 1 0 0,0 0 104 0 0,-1-13-1204 0 0</inkml:trace>
  <inkml:trace contextRef="#ctx0" brushRef="#br0" timeOffset="11048.046">1880 150 1016 0 0,'0'-40'7993'0'0,"-6"50"-7948"0"0,1 1 0 0 0,0 0 0 0 0,1 0 0 0 0,0 0 0 0 0,1 0 0 0 0,0 1 0 0 0,1 0 0 0 0,0-1 0 0 0,1 1 0 0 0,0 0 0 0 0,1 0 0 0 0,0 0 0 0 0,1-1 0 0 0,0 1 0 0 0,1 0 0 0 0,0-1-1 0 0,1 1 1 0 0,1-1 0 0 0,0 0 0 0 0,0 0 0 0 0,3 6-45 0 0,20 106-2766 0 0,-53-71-855 0 0,11-39 2451 0 0</inkml:trace>
  <inkml:trace contextRef="#ctx0" brushRef="#br0" timeOffset="12462.594">1514 384 1792 0 0,'43'-4'2862'0'0,"173"-25"-1392"0"0,-187 27-1448 0 0,-1-1 0 0 0,1-2 0 0 0,-1-1 0 0 0,0-1 0 0 0,-1-2 0 0 0,0 0 0 0 0,0-2 0 0 0,-1-1 0 0 0,3-3-22 0 0,-3 0-54 0 0,-22 13 105 0 0,1 0-1 0 0,-1 0 1 0 0,0 0 0 0 0,0 0 0 0 0,0-1 0 0 0,0 1 0 0 0,0-1 0 0 0,0 0 0 0 0,-1 0 0 0 0,0-1 0 0 0,1 1 0 0 0,-1-1 0 0 0,0 0 0 0 0,-1 1 0 0 0,1-1 0 0 0,-1 0 0 0 0,0-1 0 0 0,0 1 0 0 0,0 0-1 0 0,0-1 1 0 0,-1 1 0 0 0,0-1 0 0 0,0 1 0 0 0,0-1 0 0 0,0 0 0 0 0,-1 1 0 0 0,0-1 0 0 0,0 0-51 0 0,-7-38 210 0 0,-3 92-233 0 0,2 340 1556 0 0,-18-312-1009 0 0,17-102-396 0 0,13 11-132 0 0,0 1 0 0 0,1 0 0 0 0,0 0 0 0 0,1 0 0 0 0,0 1-1 0 0,1 0 1 0 0,1 0 0 0 0,0 0 0 0 0,0 1 0 0 0,4-3 4 0 0,-6 6-14 0 0,-2 4-28 0 0,-1 1 0 0 0,1-1 0 0 0,0 1 0 0 0,0-1 0 0 0,0 1 1 0 0,1 0-1 0 0,-1 1 0 0 0,1-1 0 0 0,0 1 0 0 0,0 0 0 0 0,0 0 0 0 0,0 0 0 0 0,0 1 0 0 0,0-1 1 0 0,0 1-1 0 0,0 1 0 0 0,0-1 0 0 0,2 1 42 0 0,30 33 32 0 0,-11 14 106 0 0,-24-42-178 0 0,0 0 0 0 0,0 0 0 0 0,1 0-1 0 0,-1 0 1 0 0,1 0 0 0 0,0-1 0 0 0,0 1 0 0 0,0-1 0 0 0,1 0 0 0 0,0 0 0 0 0,0 0-1 0 0,0 0 1 0 0,0-1 0 0 0,0 1 0 0 0,1-1 0 0 0,-1 0 0 0 0,1-1 0 0 0,0 1 0 0 0,0-1-1 0 0,0 0 1 0 0,0 0 0 0 0,5 1 40 0 0,6-1-174 0 0,0-1 0 0 0,0 0 0 0 0,0-1 0 0 0,0-1 0 0 0,-1-1 0 0 0,1 0 0 0 0,0-1 0 0 0,0 0 0 0 0,-1-1 0 0 0,0-1 0 0 0,0-1 0 0 0,0 0 0 0 0,0-1 0 0 0,-1 0 0 0 0,-1-1 0 0 0,1-1 0 0 0,-1 0 0 0 0,3-4 174 0 0,-14 11 17 0 0,0 1 0 0 0,-1-1 0 0 0,1 0-1 0 0,-1 0 1 0 0,0 0 0 0 0,0 0-1 0 0,0 0 1 0 0,0-1 0 0 0,0 1-1 0 0,0 0 1 0 0,0 0 0 0 0,-1-1 0 0 0,1 1-1 0 0,-1 0 1 0 0,0-1 0 0 0,0 1-1 0 0,0 0 1 0 0,0-1 0 0 0,0 1-1 0 0,0 0 1 0 0,0-1 0 0 0,-1 1 0 0 0,1 0-1 0 0,-1-1 1 0 0,0 1 0 0 0,0 0-1 0 0,0 0 1 0 0,0-1 0 0 0,0 1 0 0 0,0 0-1 0 0,0 0 1 0 0,-1 0 0 0 0,1 1-1 0 0,-1-1 1 0 0,1 0 0 0 0,-1 0-1 0 0,0 1 1 0 0,0-1 0 0 0,0 1 0 0 0,0 0-1 0 0,0-1 1 0 0,0 1 0 0 0,0 0-1 0 0,0 0 1 0 0,0 0 0 0 0,-1 1-1 0 0,1-1 1 0 0,0 0 0 0 0,-1 1 0 0 0,1-1-1 0 0,0 1 1 0 0,-1 0 0 0 0,1 0-1 0 0,0 0 1 0 0,-1 0 0 0 0,1 0-1 0 0,0 1 1 0 0,-1-1 0 0 0,1 1 0 0 0,0-1-1 0 0,-1 1 1 0 0,1 0 0 0 0,0 0-17 0 0,-6 1 33 0 0,0 0-1 0 0,0 1 1 0 0,1 0 0 0 0,0 0 0 0 0,-1 1 0 0 0,1-1 0 0 0,0 2 0 0 0,0-1 0 0 0,1 1 0 0 0,0 0 0 0 0,-1 0 0 0 0,2 1 0 0 0,-1 0 0 0 0,1 0-1 0 0,0 0 1 0 0,0 0 0 0 0,0 1 0 0 0,1 0 0 0 0,0 0 0 0 0,1 0 0 0 0,-1 1 0 0 0,1-1 0 0 0,1 1 0 0 0,-1 0 0 0 0,1 0 0 0 0,1-1 0 0 0,0 1-1 0 0,0 0 1 0 0,0 7-33 0 0,4-11 21 0 0,-1-1 0 0 0,1 0-1 0 0,0 0 1 0 0,0-1 0 0 0,1 1-1 0 0,-1 0 1 0 0,1-1 0 0 0,-1 0-1 0 0,1 0 1 0 0,0 0 0 0 0,-1-1-1 0 0,1 1 1 0 0,0-1 0 0 0,0 0-1 0 0,0 0 1 0 0,1 0 0 0 0,-1 0-1 0 0,0-1 1 0 0,0 1 0 0 0,0-1-1 0 0,0 0 1 0 0,1-1 0 0 0,-1 1-1 0 0,0-1 1 0 0,0 0 0 0 0,0 0-1 0 0,0 0 1 0 0,1-1-21 0 0,1 1 33 0 0,0 0-1 0 0,0-1 1 0 0,0 0 0 0 0,0 0 0 0 0,-1 0-1 0 0,1-1 1 0 0,-1 0 0 0 0,0 0-1 0 0,1 0 1 0 0,-1-1 0 0 0,-1 1-1 0 0,1-1 1 0 0,-1-1 0 0 0,1 1 0 0 0,-1 0-1 0 0,0-1 1 0 0,-1 0 0 0 0,1 0-1 0 0,-1 0 1 0 0,0-1 0 0 0,0 0-33 0 0,-3 6 14 0 0,0 0 16 0 0,-40 14 513 0 0,41-11-525 0 0,0 0 0 0 0,1 0 0 0 0,-1 0 0 0 0,1 0 0 0 0,-1 0 0 0 0,1 0 0 0 0,0 0 0 0 0,0-1 0 0 0,0 1 1 0 0,0-1-1 0 0,1 1 0 0 0,-1-1 0 0 0,1 0 0 0 0,-1 0 0 0 0,1 0 0 0 0,0 0 0 0 0,0-1 0 0 0,-1 1 0 0 0,1-1 1 0 0,1 1-1 0 0,-1-1 0 0 0,0 0 0 0 0,0 0 0 0 0,0 0 0 0 0,1-1 0 0 0,-1 1 0 0 0,0-1 0 0 0,1 0 1 0 0,-1 0-1 0 0,0 0 0 0 0,1 0 0 0 0,-1-1 0 0 0,3 0-18 0 0,2 2-16 0 0,0-1 0 0 0,1-1 1 0 0,-1 1-1 0 0,0-1 0 0 0,0-1 0 0 0,0 0 1 0 0,0 0-1 0 0,0 0 0 0 0,0-1 0 0 0,-1 0 1 0 0,1 0-1 0 0,-1-1 0 0 0,0 0 0 0 0,0-1 1 0 0,0 1-1 0 0,0-1 0 0 0,-1-1 0 0 0,0 1 1 0 0,0-1-1 0 0,-1 0 0 0 0,1 0 0 0 0,-1-1 1 0 0,0 0-1 0 0,-1 1 0 0 0,0-2 0 0 0,0 1 1 0 0,0 0-1 0 0,-1-1 0 0 0,0 0 1 0 0,-1 1-1 0 0,0-1 0 0 0,0 0 0 0 0,0-1 1 0 0,-1 0 15 0 0,21-312 365 0 0,-22 314-304 0 0,-1 0 0 0 0,1-1 1 0 0,-1 1-1 0 0,-1 0 0 0 0,1 0 0 0 0,-1 0 1 0 0,-1 0-1 0 0,1 0 0 0 0,-1 1 0 0 0,0-1 1 0 0,-1 1-1 0 0,1 0 0 0 0,-1 0 0 0 0,0 0 1 0 0,-1 0-1 0 0,-4-4-61 0 0,6 11 15 0 0,0 0 0 0 0,0 0 0 0 0,0 0 0 0 0,0 1 0 0 0,1-1 0 0 0,-1 1 0 0 0,0 0 0 0 0,1-1 0 0 0,-1 1 0 0 0,1 1 0 0 0,-1-1-1 0 0,1 0 1 0 0,0 0 0 0 0,0 1 0 0 0,0-1 0 0 0,0 1 0 0 0,1 0 0 0 0,-1-1 0 0 0,1 1 0 0 0,-1 0 0 0 0,1 0 0 0 0,0 0 0 0 0,0 0 0 0 0,1 0 0 0 0,-1 0 0 0 0,0 1 0 0 0,1-1 0 0 0,0 0 0 0 0,0 0 0 0 0,0 0 0 0 0,0 0 0 0 0,1 3-15 0 0,-2 27 29 0 0,1 0 0 0 0,2 0-1 0 0,1-1 1 0 0,2 1 0 0 0,1-1 0 0 0,1 0 0 0 0,2-1 0 0 0,9 22-29 0 0,32 165-4174 0 0,-52-174 161 0 0,-14-25 2755 0 0</inkml:trace>
  <inkml:trace contextRef="#ctx0" brushRef="#br0" timeOffset="12757.623">2738 425 1896 0 0,'3'-5'736'0'0,"0"4"-64"0"0,2-1-196 0 0,3 1 0 0 0,14-2 8 0 0,1 1-80 0 0,2-1-148 0 0,3 2 25 0 0,0-7-261 0 0,4 8-8 0 0,0-6-529 0 0,0 2-659 0 0,2-2-32 0 0,-4 0 152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0:4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14710 173 1648 0 0,'11'-12'4326'0'0,"-21"18"-2427"0"0,-21 19-1210 0 0,5 9-528 0 0,1 1-1 0 0,1 1 1 0 0,2 1 0 0 0,2 0-1 0 0,1 2 1 0 0,2 0 0 0 0,2 1-1 0 0,2 1 1 0 0,1 0 0 0 0,-3 24-161 0 0,-38 111-2433 0 0,24-136-2996 0 0,27-40 4286 0 0</inkml:trace>
  <inkml:trace contextRef="#ctx0" brushRef="#br0" timeOffset="248.464">14224 276 1088 0 0,'9'-9'5606'0'0,"42"36"-5114"0"0,-47-25-157 0 0,188 118 1214 0 0,61 35-2454 0 0,-77-65-4722 0 0,-146-77 4201 0 0</inkml:trace>
  <inkml:trace contextRef="#ctx0" brushRef="#br0" timeOffset="-15103.857">2075 438 1976 0 0,'20'-10'3999'0'0,"-15"38"-2384"0"0,-4-12-1596 0 0,8 177 697 0 0,28 60-321 0 0,-32-166-2672 0 0,-27-67-882 0 0,15-19 1899 0 0</inkml:trace>
  <inkml:trace contextRef="#ctx0" brushRef="#br0" timeOffset="-14855.943">2120 804 1172 0 0,'7'-17'495'0'0,"0"-1"0"0"0,2 1 0 0 0,-1 1 0 0 0,2-1-1 0 0,0 2 1 0 0,1-1 0 0 0,1 1 0 0 0,0 1 0 0 0,8-6-495 0 0,-17 16 97 0 0,9-11-53 0 0,0 1 1 0 0,1 0-1 0 0,1 1 0 0 0,0 1 1 0 0,1 0-1 0 0,0 1 1 0 0,0 1-1 0 0,1 0 1 0 0,1 1-1 0 0,0 1 1 0 0,1 0-45 0 0,-18 22-3901 0 0,-11-2 2794 0 0</inkml:trace>
  <inkml:trace contextRef="#ctx0" brushRef="#br0" timeOffset="-14608">2051 798 836 0 0,'29'5'4747'0'0,"-6"-1"-4377"0"0,13 5-146 0 0,-1 2 1 0 0,-1 1 0 0 0,0 2 0 0 0,-1 1-1 0 0,0 2 1 0 0,-1 1 0 0 0,-1 1 0 0 0,-1 2-1 0 0,-1 1 1 0 0,4 5-225 0 0,68 54-4588 0 0,-89-74 3356 0 0</inkml:trace>
  <inkml:trace contextRef="#ctx0" brushRef="#br0" timeOffset="-14281.515">2781 734 1744 0 0,'-11'14'407'0'0,"2"-4"-124"0"0,0 0 1 0 0,1 1 0 0 0,0 0 0 0 0,1 0 0 0 0,0 1-1 0 0,1-1 1 0 0,0 1 0 0 0,1 1 0 0 0,1-1 0 0 0,0 1-1 0 0,0 0 1 0 0,1 0 0 0 0,0 7-284 0 0,6-17 47 0 0,0 1 0 0 0,0-1 0 0 0,0 0-1 0 0,0 0 1 0 0,1 0 0 0 0,0 0 0 0 0,0-1 0 0 0,-1 1 0 0 0,1-1 0 0 0,1 0 0 0 0,-1 0-1 0 0,0-1 1 0 0,0 1 0 0 0,1-1 0 0 0,-1 0 0 0 0,1 0 0 0 0,-1 0 0 0 0,1-1 0 0 0,-1 1 0 0 0,1-1-1 0 0,-1 0 1 0 0,1-1 0 0 0,-1 1 0 0 0,1-1 0 0 0,-1 0 0 0 0,1 0 0 0 0,-1 0 0 0 0,1 0 0 0 0,-1-1-1 0 0,0 0 1 0 0,3-2-47 0 0,3 2-18 0 0,-1 0-1 0 0,0-1 1 0 0,0 0-1 0 0,0 0 1 0 0,0-1-1 0 0,-1-1 1 0 0,1 1-1 0 0,-1-1 1 0 0,0-1-1 0 0,-1 1 1 0 0,1-1-1 0 0,-1-1 1 0 0,0 0-1 0 0,-1 1 1 0 0,0-2-1 0 0,0 1 1 0 0,0-1-1 0 0,-1 0 1 0 0,0 0-1 0 0,0-1 19 0 0,-7 5-14 0 0,1-1 1 0 0,-1 1-1 0 0,0-1 0 0 0,0 1 0 0 0,0 0 0 0 0,-1-1 0 0 0,1 1 0 0 0,-1 1 1 0 0,0-1-1 0 0,0 0 0 0 0,0 1 0 0 0,-1-1 0 0 0,1 1 0 0 0,-1 0 1 0 0,0 0-1 0 0,0 0 0 0 0,0 1 0 0 0,0 0 0 0 0,-1-1 0 0 0,1 1 0 0 0,0 1 1 0 0,-1-1-1 0 0,0 1 0 0 0,1-1 0 0 0,-1 1 0 0 0,0 1 0 0 0,1-1 0 0 0,-1 1 1 0 0,0 0-1 0 0,0 0 0 0 0,0 0 14 0 0,-66-6-234 0 0,-54-14-3672 0 0,118 16 2768 0 0</inkml:trace>
  <inkml:trace contextRef="#ctx0" brushRef="#br0" timeOffset="-13734.721">3048 638 836 0 0,'15'12'3108'0'0,"-3"27"-2635"0"0,-10-29-188 0 0,98 360 2902 0 0,-100-369-3161 0 0,0 0 0 0 0,0 0 0 0 0,0 0 0 0 0,0 0 0 0 0,0 0 0 0 0,1-1-1 0 0,-1 1 1 0 0,0 0 0 0 0,1 0 0 0 0,-1 0 0 0 0,1-1 0 0 0,-1 1 0 0 0,1 0-1 0 0,-1-1 1 0 0,1 1 0 0 0,-1 0 0 0 0,1-1 0 0 0,0 1 0 0 0,-1 0 0 0 0,1-1-1 0 0,0 1 1 0 0,-1-1 0 0 0,1 0 0 0 0,0 1 0 0 0,0-1 0 0 0,0 1 0 0 0,-1-1-1 0 0,1 0 1 0 0,0 0 0 0 0,0 1 0 0 0,0-1 0 0 0,0 0 0 0 0,0 0 0 0 0,-1 0-1 0 0,1 0 1 0 0,0 0 0 0 0,0 0 0 0 0,0 0 0 0 0,0 0 0 0 0,0-1 0 0 0,-1 1-1 0 0,1 0 1 0 0,0 0 0 0 0,0-1 0 0 0,0 1 0 0 0,0-1 0 0 0,-1 1 0 0 0,1-1 0 0 0,0 1-1 0 0,-1-1 1 0 0,1 1 0 0 0,0-1 0 0 0,-1 1 0 0 0,1-1 0 0 0,0 0 0 0 0,-1 1-1 0 0,1-1 1 0 0,-1 0 0 0 0,0 0 0 0 0,1 0-26 0 0,39-48 107 0 0,-38 45-18 0 0,93-223 589 0 0,-58 116-451 0 0,-37 112-234 0 0,0 0 0 0 0,0 0 0 0 0,0 0 0 0 0,1 1 0 0 0,-1-1 0 0 0,0 0 0 0 0,1 0 1 0 0,-1 0-1 0 0,0 1 0 0 0,1-1 0 0 0,-1 0 0 0 0,1 0 0 0 0,0 0 0 0 0,-1 0 0 0 0,1 0 1 0 0,0 0-1 0 0,0 0 0 0 0,-1 0 0 0 0,1 0 0 0 0,0-1 0 0 0,0 1 0 0 0,0 0 0 0 0,0 0 0 0 0,0-1 1 0 0,0 1-1 0 0,1-1 0 0 0,-1 1 0 0 0,0-1 0 0 0,0 1 0 0 0,0-1 0 0 0,0 0 0 0 0,1 0 1 0 0,-1 1-1 0 0,0-1 0 0 0,0 0 0 0 0,0 0 0 0 0,1 0 0 0 0,-1 0 0 0 0,0 0 0 0 0,0-1 0 0 0,1 1 1 0 0,-1 0-1 0 0,0 0 0 0 0,0-1 0 0 0,0 1 0 0 0,0-1 0 0 0,0 1 0 0 0,1-1 0 0 0,-1 0 1 0 0,0 1-1 0 0,0-1 0 0 0,0 0 0 0 0,-1 0 0 0 0,1 1 0 0 0,0-1 0 0 0,0 0 0 0 0,0 0 0 0 0,0 0 1 0 0,-1 0-1 0 0,1 0 0 0 0,-1 0 0 0 0,1 0 0 0 0,-1-1 0 0 0,1 1 0 0 0,-1 0 7 0 0,47 66-697 0 0,-45-67-3305 0 0,-6-19 1185 0 0,-3 6 1631 0 0</inkml:trace>
  <inkml:trace contextRef="#ctx0" brushRef="#br0" timeOffset="-17124.261">88 479 1236 0 0,'18'32'4797'0'0,"-13"49"-4427"0"0,46 331 708 0 0,-51-402-1256 0 0,1-5 3 0 0,-1 0 0 0 0,1-1-1 0 0,-1 1 1 0 0,0 0 0 0 0,-1 0-1 0 0,1 0 1 0 0,-1-1 0 0 0,0 1-1 0 0,0 0 1 0 0,0 0 0 0 0,0-1-1 0 0,-1 1 1 0 0,0-1-1 0 0,0 1 1 0 0,0-1 0 0 0,-1 0-1 0 0,1 0 1 0 0,-1 0 0 0 0,0 0-1 0 0,0 0 1 0 0,-1-1 0 0 0,0 1 175 0 0,-4 2-1178 0 0</inkml:trace>
  <inkml:trace contextRef="#ctx0" brushRef="#br0" timeOffset="-16611.402">107 474 1484 0 0,'0'1'37'0'0,"0"0"0"0"0,1-1 0 0 0,-1 1 0 0 0,0 0 0 0 0,0 0 0 0 0,0-1 0 0 0,1 1 0 0 0,-1 0 0 0 0,0 0 0 0 0,1-1 0 0 0,-1 1 1 0 0,0-1-1 0 0,1 1 0 0 0,-1 0 0 0 0,1-1 0 0 0,-1 1 0 0 0,1-1 0 0 0,-1 1 0 0 0,1-1 0 0 0,-1 1 0 0 0,1-1 0 0 0,0 1 0 0 0,-1-1 0 0 0,1 0 0 0 0,0 1 0 0 0,-1-1 0 0 0,1 0 0 0 0,0 0 0 0 0,0 1 0 0 0,-1-1 0 0 0,1 0 0 0 0,0 0 0 0 0,0 0 0 0 0,-1 0 0 0 0,1 0 0 0 0,0 0 0 0 0,0 0 0 0 0,-1 0 0 0 0,1 0 0 0 0,0 0 0 0 0,0-1 0 0 0,-1 1 1 0 0,1 0-1 0 0,0 0 0 0 0,-1-1 0 0 0,1 1 0 0 0,0 0 0 0 0,-1-1 0 0 0,1 1 0 0 0,0-1 0 0 0,-1 1 0 0 0,1-1 0 0 0,-1 1 0 0 0,1-1 0 0 0,-1 1 0 0 0,1-1 0 0 0,-1 0 0 0 0,1 1 0 0 0,-1-1 0 0 0,0 0 0 0 0,1 1 0 0 0,-1-1 0 0 0,0 0 0 0 0,0 1 0 0 0,1-1 0 0 0,-1 0 0 0 0,0 0 0 0 0,0 1 0 0 0,0-1 0 0 0,0 0-37 0 0,2 3 14 0 0,117 219 1028 0 0,-99-173-734 0 0,48 116 823 0 0,-49-190-313 0 0,23-95-513 0 0,-19 62-242 0 0,-11 22 4 0 0,2 0 0 0 0,2 1 1 0 0,1 1-1 0 0,2 0 0 0 0,2 2 1 0 0,0 0-1 0 0,10-8-67 0 0,3 24-63 0 0,-33 17 91 0 0,3 4-40 0 0,6 13 25 0 0,-1-1 0 0 0,0 2 0 0 0,-2-1 0 0 0,0 2 0 0 0,0-1 0 0 0,-2 0 0 0 0,-1 1 0 0 0,0 0 0 0 0,-1 0 0 0 0,-1 0 0 0 0,0 1 0 0 0,-2-1 0 0 0,-1 0 0 0 0,0 6-13 0 0,3 38 42 0 0,10 72 145 0 0,-1 2-4019 0 0,-9-125 2575 0 0,1-4 38 0 0</inkml:trace>
  <inkml:trace contextRef="#ctx0" brushRef="#br0" timeOffset="-15821.309">1424 731 1648 0 0,'2'-5'134'0'0,"-1"0"-1"0"0,0 0 1 0 0,0 1 0 0 0,-1-1-1 0 0,1 0 1 0 0,-1 0 0 0 0,0 0-1 0 0,0 0 1 0 0,-1 0 0 0 0,1 0-1 0 0,-1 0 1 0 0,0 1 0 0 0,-1-1-1 0 0,1 0 1 0 0,-1 1 0 0 0,0-1-1 0 0,0 1 1 0 0,0-1 0 0 0,-1 1-1 0 0,1 0 1 0 0,-1 0 0 0 0,0 0-1 0 0,0 0 1 0 0,-1 0-1 0 0,1 1 1 0 0,-1 0 0 0 0,0 0-1 0 0,0 0 1 0 0,0 0 0 0 0,0 0-1 0 0,-1 0-133 0 0,-2-2 33 0 0,-1 0 0 0 0,0 0 0 0 0,-1 1 0 0 0,1 0 0 0 0,-1 0 0 0 0,1 1 0 0 0,-1 0 0 0 0,0 0-1 0 0,0 1 1 0 0,-1 0 0 0 0,1 1 0 0 0,0 0 0 0 0,0 1 0 0 0,-1 0 0 0 0,1 0 0 0 0,0 1 0 0 0,-2 0-33 0 0,-8 5 33 0 0,0 1 0 0 0,1 1 1 0 0,0 1-1 0 0,1 0 1 0 0,0 1-1 0 0,0 1 0 0 0,1 1 1 0 0,1 0-1 0 0,0 1 1 0 0,0 0-1 0 0,1 1 0 0 0,1 1 1 0 0,1 1-1 0 0,0-1 1 0 0,1 2-1 0 0,0 0 1 0 0,1 0-1 0 0,1 1 0 0 0,1 0 1 0 0,1 0-1 0 0,0 1 1 0 0,2 0-1 0 0,0 0 0 0 0,1 0 1 0 0,1 1-1 0 0,0 0 1 0 0,2-1-1 0 0,0 18-33 0 0,1-35 13 0 0,0 1 1 0 0,0 0-1 0 0,0-1 0 0 0,1 1 1 0 0,-1-1-1 0 0,1 1 0 0 0,-1 0 1 0 0,1-1-1 0 0,0 1 0 0 0,0-1 1 0 0,0 1-1 0 0,0-1 1 0 0,0 0-1 0 0,1 1 0 0 0,-1-1 1 0 0,1 0-1 0 0,-1 0 0 0 0,1 0 1 0 0,0 0-1 0 0,0 0 0 0 0,0 0 1 0 0,0-1-1 0 0,0 1 0 0 0,1-1 1 0 0,-1 1-1 0 0,0-1 0 0 0,1 0 1 0 0,-1 0-1 0 0,0 0 0 0 0,1 0 1 0 0,0 0-1 0 0,-1-1 0 0 0,1 1 1 0 0,-1-1-1 0 0,1 1 1 0 0,0-1-1 0 0,-1 0 0 0 0,3 0-13 0 0,101-25 129 0 0,-94 19-136 0 0,0 0 0 0 0,-1-1 0 0 0,0-1 0 0 0,0 0 1 0 0,-1 0-1 0 0,0-1 0 0 0,0 0 0 0 0,-1 0 0 0 0,-1-1 0 0 0,1-1 0 0 0,-2 1 0 0 0,1-1 0 0 0,-1-1 0 0 0,2-5 7 0 0,78 75-39 0 0,-13-24-1119 0 0,-23-18-2488 0 0,-43-15 2544 0 0</inkml:trace>
  <inkml:trace contextRef="#ctx0" brushRef="#br0" timeOffset="-15462.475">1506 602 1224 0 0,'7'2'164'0'0,"0"1"0"0"0,0 0-1 0 0,-1 1 1 0 0,1-1 0 0 0,-1 1 0 0 0,0 0-1 0 0,0 1 1 0 0,0 0 0 0 0,-1 0 0 0 0,1 0 0 0 0,-1 0-1 0 0,0 1 1 0 0,-1 0 0 0 0,0 0 0 0 0,0 0-1 0 0,0 1 1 0 0,0-1 0 0 0,-1 2-164 0 0,7 7 235 0 0,5 6 46 0 0,-2-5-87 0 0,0 1 1 0 0,-1 0-1 0 0,-1 1 1 0 0,-1 0-1 0 0,-1 0 1 0 0,0 1-1 0 0,-1 0 1 0 0,-1 1-1 0 0,-1 0 1 0 0,-1 0-1 0 0,-1 1 1 0 0,2 16-195 0 0,-7-32 57 0 0,-1 1 1 0 0,1-1-1 0 0,-1 0 1 0 0,0 0-1 0 0,0 1 1 0 0,-1-2-1 0 0,1 1 1 0 0,-1 0-1 0 0,0 0 1 0 0,-1-1-1 0 0,1 0 0 0 0,-1 0 1 0 0,0 0-1 0 0,0 0 1 0 0,0 0-1 0 0,0-1 1 0 0,-1 1-1 0 0,1-1 1 0 0,-1-1-1 0 0,0 1 1 0 0,0-1-1 0 0,0 1 1 0 0,0-1-1 0 0,0-1 0 0 0,0 1 1 0 0,-1-1-1 0 0,1 0 1 0 0,-1 0-1 0 0,1 0 1 0 0,-1-1-1 0 0,1 0 1 0 0,-1 0-1 0 0,1 0 1 0 0,-1-1-1 0 0,1 0 0 0 0,-1 0 1 0 0,1 0-1 0 0,0-1 1 0 0,0 0-1 0 0,-1 0 1 0 0,1 0-1 0 0,0 0 1 0 0,1-1-1 0 0,-1 0 1 0 0,0 0-1 0 0,1 0 0 0 0,0-1 1 0 0,-1 0-1 0 0,1 1 1 0 0,1-1-1 0 0,-1-1 1 0 0,1 1-1 0 0,-1 0 1 0 0,1-1-1 0 0,0 0 1 0 0,1 0-58 0 0,-1-8-86 0 0,1 0 1 0 0,0-1 0 0 0,1 1 0 0 0,0 0 0 0 0,2 0 0 0 0,-1-1-1 0 0,2 1 1 0 0,-1 0 0 0 0,2 0 0 0 0,0 0 0 0 0,0 0 0 0 0,1 0-1 0 0,1 1 1 0 0,0-1 0 0 0,1 1 0 0 0,0 1 0 0 0,1-1-1 0 0,0 1 1 0 0,1 0 0 0 0,5-4 85 0 0,134-108-5064 0 0,-127 111 3976 0 0</inkml:trace>
  <inkml:trace contextRef="#ctx0" brushRef="#br0" timeOffset="-12366.293">4650 371 1216 0 0,'0'0'493'0'0,"0"0"-57"0"0,0 0-35 0 0,13 0 332 0 0,-12 0 2405 0 0,-7-3-3085 0 0,0 0-1 0 0,0-1 1 0 0,0 1-1 0 0,0-1 1 0 0,0-1 0 0 0,1 1-1 0 0,0-1 1 0 0,-1 0-1 0 0,2 0 1 0 0,-1 0-1 0 0,1-1 1 0 0,0 1-1 0 0,0-1 1 0 0,0 0 0 0 0,1-1-1 0 0,0 1 1 0 0,-2-5-53 0 0,-19-109 752 0 0,25 118-746 0 0,0 1 0 0 0,-1-1-1 0 0,1 0 1 0 0,0 0-1 0 0,0 1 1 0 0,0-1 0 0 0,0 0-1 0 0,0 1 1 0 0,0-1 0 0 0,0 1-1 0 0,1-1 1 0 0,-1 1-1 0 0,0 0 1 0 0,1 0 0 0 0,-1-1-1 0 0,1 1 1 0 0,0 0-1 0 0,-1 0 1 0 0,1 1 0 0 0,0-1-1 0 0,-1 0 1 0 0,1 0-1 0 0,0 1 1 0 0,0-1 0 0 0,0 1-1 0 0,0 0 1 0 0,0-1 0 0 0,-1 1-1 0 0,1 0 1 0 0,0 0-1 0 0,0 0 1 0 0,0 0 0 0 0,0 1-1 0 0,0-1 1 0 0,0 1-1 0 0,0-1 1 0 0,-1 1 0 0 0,1-1-1 0 0,0 1 1 0 0,0 0-1 0 0,-1 0 1 0 0,1 0 0 0 0,0 0-1 0 0,-1 0 1 0 0,1 0-1 0 0,-1 0 1 0 0,1 1 0 0 0,-1-1-1 0 0,0 0 1 0 0,0 1 0 0 0,1-1-1 0 0,-1 1 1 0 0,0 1-6 0 0,18 20 78 0 0,-1 1 1 0 0,-2 0-1 0 0,0 2 1 0 0,-2 0 0 0 0,-1 1-1 0 0,-1 0 1 0 0,-1 0-1 0 0,-2 2 1 0 0,0-1-1 0 0,-2 1 1 0 0,3 27-79 0 0,-4-30 174 0 0,-1 1 0 0 0,-1 0 0 0 0,-2 0 0 0 0,0 0 0 0 0,-2 0 0 0 0,-1 0 0 0 0,-1 1 0 0 0,-2-2 0 0 0,-1 4-174 0 0,3-19 80 0 0,-1 0-1 0 0,0 0 1 0 0,-1-1-1 0 0,0 1 1 0 0,-1-1-1 0 0,0 0 1 0 0,0 0 0 0 0,-1-1-1 0 0,-1 0 1 0 0,0 0-1 0 0,0 0 1 0 0,0 0-1 0 0,-1-1 1 0 0,0-1 0 0 0,-1 1-1 0 0,0-1 1 0 0,0-1-1 0 0,0 0 1 0 0,-1 0-1 0 0,0-1 1 0 0,0 0 0 0 0,0-1-1 0 0,-7 2-79 0 0,11-3-107 0 0,0-1-1 0 0,0 0 1 0 0,-1-1 0 0 0,1 1-1 0 0,-1-1 1 0 0,0 0 0 0 0,1-1-1 0 0,-1 0 1 0 0,0 0-1 0 0,1 0 1 0 0,-1-1 0 0 0,0 0-1 0 0,1 0 1 0 0,-1-1-1 0 0,1 1 1 0 0,0-2 0 0 0,-1 1-1 0 0,1-1 1 0 0,0 1 0 0 0,0-2-1 0 0,1 1 1 0 0,-1-1-1 0 0,1 0 1 0 0,-1 0 0 0 0,1 0-1 0 0,1-1 1 0 0,-1 1 0 0 0,1-1-1 0 0,-1-1 1 0 0,1 1-1 0 0,1-1 1 0 0,-1 1 0 0 0,1-1-1 0 0,0 0 1 0 0,0 0 0 0 0,1 0-1 0 0,-1-1 1 0 0,2 1-1 0 0,-2-7 108 0 0,26-111-5298 0 0,-9 99 4099 0 0</inkml:trace>
  <inkml:trace contextRef="#ctx0" brushRef="#br0" timeOffset="-11917.894">4868 540 1280 0 0,'9'4'212'0'0,"1"0"0"0"0,-1 0 0 0 0,0 1 0 0 0,-1 1 0 0 0,1-1 0 0 0,-1 1 0 0 0,0 1 0 0 0,0-1 0 0 0,-1 1 0 0 0,0 1 0 0 0,0-1 0 0 0,0 1 0 0 0,-1 1 0 0 0,-1-1 0 0 0,1 1 0 0 0,-1 0 0 0 0,-1 0 0 0 0,0 0 0 0 0,0 1 0 0 0,0 3-212 0 0,20 106 2039 0 0,-24-117-2008 0 0,0 0 0 0 0,0 1 0 0 0,0-1 0 0 0,0 0 0 0 0,0 0 0 0 0,-1 0 0 0 0,1 1 0 0 0,0-1 0 0 0,-1 0 0 0 0,0 0 0 0 0,0 0 0 0 0,1 0 0 0 0,-1 0 0 0 0,-1 0 0 0 0,1 0 0 0 0,0 0-1 0 0,0 0 1 0 0,-1 0 0 0 0,1-1 0 0 0,-1 1 0 0 0,1 0 0 0 0,-1-1 0 0 0,0 1 0 0 0,0-1 0 0 0,1 0 0 0 0,-1 0 0 0 0,0 1 0 0 0,0-1 0 0 0,0-1 0 0 0,0 1 0 0 0,-1 0 0 0 0,1 0 0 0 0,0-1 0 0 0,0 1-1 0 0,0-1 1 0 0,-1 0 0 0 0,1 0 0 0 0,0 0 0 0 0,0 0 0 0 0,-1 0 0 0 0,1 0 0 0 0,0 0 0 0 0,0-1 0 0 0,0 1 0 0 0,-1-1 0 0 0,1 0 0 0 0,0 1 0 0 0,0-1 0 0 0,0 0 0 0 0,0 0 0 0 0,0 0 0 0 0,0-1 0 0 0,0 1-1 0 0,1 0 1 0 0,-1-1 0 0 0,0 1 0 0 0,1-1 0 0 0,-1 0 0 0 0,1 1 0 0 0,-1-1 0 0 0,1 0 0 0 0,0 0 0 0 0,0 0 0 0 0,0 0 0 0 0,0-1-31 0 0,-2-12-12 0 0,0-1 0 0 0,2 1-1 0 0,0 0 1 0 0,1-1 0 0 0,0 1 0 0 0,2 0 0 0 0,-1 0 0 0 0,2-1 0 0 0,0 1-1 0 0,1 0 1 0 0,0 1 0 0 0,1-1 0 0 0,1 1 0 0 0,0 0 0 0 0,1 0 0 0 0,1 1-1 0 0,0 0 1 0 0,0 0 0 0 0,2 1 0 0 0,-1 0 0 0 0,2 0 0 0 0,-1 1 0 0 0,13-9 12 0 0,-20 17-7 0 0,0-1 0 0 0,1 1 0 0 0,-1 0 0 0 0,1 0 0 0 0,-1 0 0 0 0,1 1 0 0 0,0-1 0 0 0,0 1 0 0 0,0 0 0 0 0,0 0 0 0 0,1 1 1 0 0,-1-1-1 0 0,1 1 0 0 0,-1 0 0 0 0,1 0 0 0 0,-1 0 0 0 0,1 1 0 0 0,-1 0 0 0 0,1-1 0 0 0,-1 2 0 0 0,1-1 0 0 0,0 0 0 0 0,-1 1 1 0 0,5 1 6 0 0,1 8-21 0 0,0 0 0 0 0,0 1 0 0 0,-2 0 0 0 0,1 1 1 0 0,-1 0-1 0 0,-1 0 0 0 0,0 1 0 0 0,0 0 0 0 0,-2 0 1 0 0,1 0-1 0 0,-2 1 0 0 0,0-1 0 0 0,0 1 0 0 0,-2 0 1 0 0,0 1-1 0 0,0-1 0 0 0,-1 0 0 0 0,-1 1 1 0 0,0-1-1 0 0,-1 0 0 0 0,-1 5 21 0 0,12 104-4334 0 0,-9-116 3069 0 0,2-4-29 0 0</inkml:trace>
  <inkml:trace contextRef="#ctx0" brushRef="#br0" timeOffset="-10344.712">5362 681 1316 0 0,'35'0'3652'0'0,"71"-14"-3238"0"0,-1-5 0 0 0,-2-4 0 0 0,0-5-1 0 0,1-4-413 0 0,-21-27-1180 0 0,-110 23 517 0 0,-133 17 899 0 0,121 20-41 0 0,19 0-89 0 0,0 0 0 0 0,0 2 0 0 0,0 1 0 0 0,0 0 0 0 0,1 1 0 0 0,0 1-1 0 0,0 1 1 0 0,0 1 0 0 0,1 1 0 0 0,0 0 0 0 0,0 1 0 0 0,1 1 0 0 0,-10 9-106 0 0,22-16 27 0 0,1 0 1 0 0,0 0 0 0 0,0 1-1 0 0,1-1 1 0 0,0 1-1 0 0,-1 0 1 0 0,2 0-1 0 0,-1 0 1 0 0,0 0 0 0 0,1 0-1 0 0,0 1 1 0 0,0-1-1 0 0,1 1 1 0 0,-1-1-1 0 0,1 1 1 0 0,1 0-1 0 0,-1-1 1 0 0,1 1 0 0 0,0 0-1 0 0,0 0 1 0 0,0-1-1 0 0,1 1 1 0 0,0 0-1 0 0,1 3-27 0 0,3 1 36 0 0,1 1 0 0 0,1-1-1 0 0,-1-1 1 0 0,1 1 0 0 0,1-1-1 0 0,0 0 1 0 0,0 0-1 0 0,1-1 1 0 0,0-1 0 0 0,0 1-1 0 0,1-1 1 0 0,0-1 0 0 0,0 0-1 0 0,1 0 1 0 0,0-1 0 0 0,0 0-1 0 0,11 2-35 0 0,206 42-200 0 0,-176-46-34 0 0,0-1-1 0 0,0-3 0 0 0,0-2 1 0 0,0-3-1 0 0,-1-1 0 0 0,1-3 1 0 0,-2-2-1 0 0,16-7 235 0 0,-53 15-34 0 0,0 1 0 0 0,1-2 0 0 0,-2 1 0 0 0,1-2 0 0 0,-1 0 0 0 0,0 0 0 0 0,0-1 0 0 0,0-1 1 0 0,-1 0-1 0 0,0 0 0 0 0,-1-1 0 0 0,0 0 0 0 0,0-1 0 0 0,-1 0 0 0 0,0-1 0 0 0,-1 0 0 0 0,0 0 0 0 0,-1-1 0 0 0,0 0 0 0 0,-1 0 0 0 0,0-1 1 0 0,-1 1-1 0 0,-1-1 0 0 0,0 0 0 0 0,0-3 34 0 0,-4 13 17 0 0,-1 0 1 0 0,1 0-1 0 0,-1 0 1 0 0,1 1 0 0 0,-1-1-1 0 0,0 0 1 0 0,0 0-1 0 0,-1 0 1 0 0,1 1-1 0 0,-1-1 1 0 0,1 1-1 0 0,-1-1 1 0 0,0 1-1 0 0,0 0 1 0 0,0-1 0 0 0,0 1-1 0 0,0 0 1 0 0,0 0-1 0 0,0 0 1 0 0,-1 1-1 0 0,1-1 1 0 0,-1 1-1 0 0,0-1 1 0 0,1 1-1 0 0,-1 0 1 0 0,0 0 0 0 0,0 0-1 0 0,0 0 1 0 0,1 0-1 0 0,-1 1 1 0 0,0-1-1 0 0,0 1 1 0 0,0 0-1 0 0,0 0 1 0 0,0 0-1 0 0,0 0 1 0 0,-3 1-18 0 0,-104 18 888 0 0,97-14-812 0 0,0 2 1 0 0,0 0-1 0 0,0 0 1 0 0,1 1 0 0 0,1 0-1 0 0,-1 1 1 0 0,1 1-1 0 0,1 0 1 0 0,0 0 0 0 0,0 1-1 0 0,1 0 1 0 0,1 1-1 0 0,-1 0 1 0 0,2 0 0 0 0,0 1-1 0 0,0-1 1 0 0,1 2-1 0 0,1-1 1 0 0,-1 4-77 0 0,7-14 5 0 0,-1 0-1 0 0,1 1 0 0 0,0-1 1 0 0,0 0-1 0 0,0 0 1 0 0,0 0-1 0 0,1 0 1 0 0,-1 0-1 0 0,1 0 1 0 0,0 0-1 0 0,-1 0 0 0 0,1 0 1 0 0,1-1-1 0 0,-1 1 1 0 0,0-1-1 0 0,1 0 1 0 0,-1 1-1 0 0,1-1 1 0 0,0 0-1 0 0,-1-1 1 0 0,1 1-1 0 0,0 0 0 0 0,0-1 1 0 0,0 0-1 0 0,0 1 1 0 0,1-1-1 0 0,-1 0 1 0 0,0-1-1 0 0,0 1 1 0 0,1-1-1 0 0,-1 1 0 0 0,0-1 1 0 0,1 0-1 0 0,-1 0 1 0 0,0-1-1 0 0,1 1 1 0 0,-1 0-1 0 0,0-1 1 0 0,1 0-1 0 0,-1 0 1 0 0,0 0-1 0 0,0 0 0 0 0,2-1-4 0 0,20-5-155 0 0,-1-1-1 0 0,1-1 1 0 0,-1-1-1 0 0,-1-2 0 0 0,0 0 1 0 0,0-1-1 0 0,-1-1 1 0 0,-1-1-1 0 0,0-1 0 0 0,-2-1 1 0 0,1 0-1 0 0,-2-2 1 0 0,14-18 155 0 0,-14-32 909 0 0,-18 69-710 0 0,0 0-9 0 0,0 0-60 0 0,0 0-28 0 0,-3 9 164 0 0,-9 255 987 0 0,-46 203 188 0 0,127-560-3523 0 0,130-404-1433 0 0,-112 264 4647 0 0,-74 267 515 0 0,6 211-377 0 0,26-98-775 0 0,-43-143-492 0 0,0 0 1 0 0,0 0-1 0 0,1 0 0 0 0,-1 0 1 0 0,1 0-1 0 0,0-1 1 0 0,0 1-1 0 0,0-1 0 0 0,0 0 1 0 0,0 0-1 0 0,1 0 0 0 0,0 0 1 0 0,-1-1-1 0 0,1 1 1 0 0,0-1-1 0 0,0 0 0 0 0,0 0 1 0 0,1-1-1 0 0,-1 1 1 0 0,0-1-1 0 0,1 0 0 0 0,-1 0 1 0 0,1 0-1 0 0,-1 0 0 0 0,1-1 1 0 0,-1 0-1 0 0,1 0 1 0 0,-1 0-1 0 0,1-1 0 0 0,-1 1 1 0 0,1-1-1 0 0,-1 0 1 0 0,3-1-4 0 0,5-3-72 0 0,1-1 1 0 0,-1 0-1 0 0,0 0 1 0 0,-1-1-1 0 0,0-1 1 0 0,0 0-1 0 0,0-1 1 0 0,-1 0-1 0 0,0 0 1 0 0,-1-1-1 0 0,0 0 1 0 0,-1-1-1 0 0,0 0 1 0 0,0 0 0 0 0,-1-1-1 0 0,-1 1 1 0 0,0-2-1 0 0,0 1 1 0 0,0-6 71 0 0,5-13 3 0 0,-1 0 0 0 0,-2-1 0 0 0,-1 0 0 0 0,-1 0 1 0 0,-2-1-1 0 0,-1 0 0 0 0,-2-20-3 0 0,-1 52 7 0 0,0 1 1 0 0,0-1-1 0 0,0 0 1 0 0,0 1-1 0 0,0-1 0 0 0,0 1 1 0 0,-1-1-1 0 0,1 1 1 0 0,0-1-1 0 0,0 1 0 0 0,-1-1 1 0 0,1 1-1 0 0,0-1 0 0 0,0 1 1 0 0,-1-1-1 0 0,1 1 1 0 0,-1-1-1 0 0,1 1 0 0 0,0 0 1 0 0,-1-1-1 0 0,1 1 1 0 0,-1 0-1 0 0,1-1 0 0 0,-1 1 1 0 0,1 0-1 0 0,-1 0 0 0 0,1-1 1 0 0,-1 1-1 0 0,1 0 1 0 0,-1 0-1 0 0,1 0 0 0 0,-1 0 1 0 0,0 0-1 0 0,1 0 0 0 0,-1 0 1 0 0,1 0-1 0 0,-1 0 1 0 0,1 0-1 0 0,-1 0 0 0 0,0 0 1 0 0,1 0-1 0 0,-1 0 1 0 0,1 0-1 0 0,-1 0 0 0 0,1 1 1 0 0,-1-1-1 0 0,1 0 0 0 0,-1 1 1 0 0,1-1-1 0 0,-1 0 1 0 0,1 0-1 0 0,-1 1 0 0 0,1-1 1 0 0,0 1-1 0 0,-1-1 1 0 0,1 1-1 0 0,0-1 0 0 0,-1 0 1 0 0,1 1-1 0 0,0-1 0 0 0,-1 1 1 0 0,1-1-1 0 0,0 1 1 0 0,0-1-1 0 0,0 1 0 0 0,-1 0 1 0 0,1-1-1 0 0,0 1-7 0 0,-3 10 18 0 0,1 1 0 0 0,0-1 0 0 0,0 1 0 0 0,1 0 0 0 0,1 0 0 0 0,0 0 0 0 0,0-1 0 0 0,1 1 0 0 0,1 0 0 0 0,0 0 0 0 0,0-1 0 0 0,1 1-1 0 0,1-1 1 0 0,0 0 0 0 0,0 0 0 0 0,1 0 0 0 0,1-1 0 0 0,0 0 0 0 0,0 0 0 0 0,1 0 0 0 0,7 7-18 0 0,-8-10-235 0 0,1 0 1 0 0,0-1-1 0 0,0 0 1 0 0,1 0-1 0 0,0-1 1 0 0,-1 0-1 0 0,2 0 0 0 0,-1-1 1 0 0,1 0-1 0 0,-1 0 1 0 0,1-1-1 0 0,0 0 0 0 0,0-1 1 0 0,0 0-1 0 0,1-1 1 0 0,-1 1-1 0 0,0-2 0 0 0,6 1 235 0 0,33-3-2480 0 0,-2-8 1192 0 0</inkml:trace>
  <inkml:trace contextRef="#ctx0" brushRef="#br0" timeOffset="-9579.424">7754 485 1604 0 0,'-13'10'334'0'0,"1"1"0"0"0,0 0 0 0 0,0 1 0 0 0,1 0 0 0 0,1 1 0 0 0,0 0 0 0 0,1 1 0 0 0,0 0-1 0 0,1 1 1 0 0,0-1 0 0 0,2 1 0 0 0,-4 10-334 0 0,10-24 17 0 0,0 0 1 0 0,-1 1-1 0 0,1-1 0 0 0,0 0 0 0 0,0 0 0 0 0,0 0 0 0 0,0 0 1 0 0,0 0-1 0 0,0 1 0 0 0,0-1 0 0 0,0 0 0 0 0,1 0 0 0 0,-1 0 1 0 0,0 0-1 0 0,1 0 0 0 0,-1 0 0 0 0,1 0 0 0 0,-1 0 0 0 0,1 0 1 0 0,0 0-1 0 0,-1 0 0 0 0,1 0 0 0 0,0 0 0 0 0,-1 0 0 0 0,1 0 0 0 0,0-1 1 0 0,0 1-1 0 0,0 0 0 0 0,0-1 0 0 0,0 1 0 0 0,0 0 0 0 0,0-1 1 0 0,0 1-1 0 0,0-1 0 0 0,0 0 0 0 0,0 1 0 0 0,0-1 0 0 0,0 0 1 0 0,1 0-1 0 0,-1 1 0 0 0,0-1 0 0 0,0 0 0 0 0,0 0 0 0 0,0 0 1 0 0,0-1-1 0 0,1 1 0 0 0,-1 0 0 0 0,0 0 0 0 0,0-1 0 0 0,0 1 1 0 0,0 0-1 0 0,0-1 0 0 0,0 1 0 0 0,0-1 0 0 0,0 1 0 0 0,1-1-17 0 0,64-24-217 0 0,97-71-1215 0 0,-161 96 1449 0 0,-1 1 1 0 0,0 0-1 0 0,0-1 0 0 0,1 1 1 0 0,-1 0-1 0 0,0-1 0 0 0,0 1 1 0 0,0 0-1 0 0,0 0 0 0 0,0 0 1 0 0,0 0-1 0 0,0 0 0 0 0,0 0 1 0 0,0 0-1 0 0,-1 0 0 0 0,1 0 1 0 0,0 1-1 0 0,-1-1 0 0 0,1 0 1 0 0,-1 0-1 0 0,1 1 0 0 0,-1-1 1 0 0,1 0-1 0 0,-1 1 0 0 0,0-1 1 0 0,0 0-1 0 0,0 1 0 0 0,0-1 1 0 0,0 1-1 0 0,0-1 0 0 0,0 0 1 0 0,0 1-1 0 0,-1-1 0 0 0,1 0 0 0 0,0 1 1 0 0,-1-1-1 0 0,1 0 0 0 0,-1 1 1 0 0,1-1-1 0 0,-1 0 0 0 0,0 0 1 0 0,0 0-1 0 0,1 0 0 0 0,-1 0 1 0 0,0 0-1 0 0,0 0 0 0 0,0 0 1 0 0,0 0-1 0 0,-1 1-17 0 0,-3 23 282 0 0,5-23-268 0 0,0-1 0 0 0,0 0 0 0 0,0 1 0 0 0,0-1 0 0 0,0 1 0 0 0,1-1 0 0 0,-1 0 0 0 0,0 1 0 0 0,1-1 0 0 0,-1 0 0 0 0,1 1 0 0 0,-1-1 0 0 0,1 0 0 0 0,0 0 0 0 0,-1 1 0 0 0,1-1 0 0 0,0 0 0 0 0,0 0 0 0 0,0 0 0 0 0,0 0 0 0 0,0 0 0 0 0,0 0 0 0 0,0 0 0 0 0,0-1 0 0 0,0 1 0 0 0,1 0 0 0 0,-1-1 0 0 0,0 1 0 0 0,0 0 0 0 0,1-1 0 0 0,-1 1 0 0 0,0-1 0 0 0,1 0 0 0 0,-1 0 0 0 0,0 1 0 0 0,1-1 0 0 0,-1 0 0 0 0,1 0 0 0 0,-1 0 0 0 0,0 0 0 0 0,1-1 0 0 0,-1 1 0 0 0,1 0 0 0 0,-1 0 0 0 0,0-1 0 0 0,1 1 0 0 0,-1-1 0 0 0,0 1-14 0 0,72-32-191 0 0,-49 12 122 0 0,-1-2 1 0 0,-2 0-1 0 0,0-1 1 0 0,-1-2-1 0 0,-1 0 1 0 0,-1-1-1 0 0,-1 0 1 0 0,-2-2 0 0 0,-1 0-1 0 0,-1 0 1 0 0,-1-1-1 0 0,-2-1 1 0 0,-1 0-1 0 0,-1 0 1 0 0,-1-1-1 0 0,-1-5 69 0 0,13-35 560 0 0,-6 2 333 0 0,-13 67-639 0 0,0 2-59 0 0,-11-5 330 0 0,1 33-384 0 0,2 0-1 0 0,0 0 1 0 0,2 0-1 0 0,1 1 1 0 0,2 0 0 0 0,0 1-1 0 0,2-1 1 0 0,1 0 0 0 0,2 0-1 0 0,1 0 1 0 0,1 0-1 0 0,1 0 1 0 0,2 0 0 0 0,0-1-1 0 0,2 0 1 0 0,2-1-1 0 0,0 0 1 0 0,2 0 0 0 0,4 5-141 0 0,-15-25-17 0 0,1 0 1 0 0,1 0 0 0 0,-1-1 0 0 0,1 1-1 0 0,1-1 1 0 0,-1 1 0 0 0,1-1-1 0 0,0-1 1 0 0,0 1 0 0 0,1-1 0 0 0,-1 0-1 0 0,1 0 1 0 0,0 0 0 0 0,1-1 0 0 0,-1 0-1 0 0,1 0 1 0 0,0-1 0 0 0,0 0 0 0 0,0 0-1 0 0,0-1 1 0 0,0 1 0 0 0,1-2-1 0 0,-1 1 1 0 0,1-1 0 0 0,-1 0 0 0 0,1 0-1 0 0,-1-1 1 0 0,1 0 0 0 0,0-1 0 0 0,-1 0-1 0 0,1 0 1 0 0,-1 0 0 0 0,1-1 0 0 0,-1 0-1 0 0,0 0 1 0 0,0-1 0 0 0,0 0-1 0 0,0-1 1 0 0,0 1 0 0 0,-1-1 0 0 0,1 0-1 0 0,-1-1 1 0 0,0 0 0 0 0,0 0 0 0 0,3-3 16 0 0,-1-4 2 0 0,0 0 0 0 0,-1 0 0 0 0,0-1 0 0 0,-1 1 0 0 0,-1-1 0 0 0,0-1 0 0 0,0 1 0 0 0,-2-1 0 0 0,0 1 1 0 0,0-1-1 0 0,-1 0 0 0 0,-1 0 0 0 0,0-6-2 0 0,-1 19 136 0 0,-19-19 623 0 0,9 61-2423 0 0,12-29-2052 0 0,-2-12 2490 0 0,0 0 14 0 0,0 0-14 0 0</inkml:trace>
  <inkml:trace contextRef="#ctx0" brushRef="#br0" timeOffset="-9313.73">8654 237 1076 0 0,'-4'-7'1648'0'0,"4"-1"-352"0"0,-1 1-108 0 0,-1 2-139 0 0,1-1-113 0 0,1 2-288 0 0,-2-1-148 0 0,0 1-160 0 0,2-1-128 0 0,-1 2-196 0 0,1-1-304 0 0,0 4 32 0 0,0 0-332 0 0,0 0-156 0 0,0 0-516 0 0,0 0 99 0 0,0 0 65 0 0,0 0-112 0 0</inkml:trace>
  <inkml:trace contextRef="#ctx0" brushRef="#br0" timeOffset="-8957.297">8897 78 2392 0 0,'8'-5'620'0'0,"-8"4"-539"0"0,1 1 1 0 0,-1-1-1 0 0,1 1 1 0 0,0-1-1 0 0,0 0 1 0 0,-1 1-1 0 0,1 0 1 0 0,0-1-1 0 0,0 1 1 0 0,-1-1-1 0 0,1 1 1 0 0,0 0-1 0 0,0-1 1 0 0,0 1-1 0 0,0 0 1 0 0,-1 0-1 0 0,1 0 1 0 0,0 0-1 0 0,0 0 1 0 0,0 0-1 0 0,0 0 1 0 0,0 0-1 0 0,0 0 1 0 0,0 0-1 0 0,-1 0 1 0 0,1 0-1 0 0,0 1 1 0 0,0-1-1 0 0,0 0 0 0 0,0 1 1 0 0,-1-1-1 0 0,1 1 1 0 0,0-1-1 0 0,0 1 1 0 0,-1-1-1 0 0,1 1 1 0 0,0-1-1 0 0,-1 1 1 0 0,1 0-1 0 0,-1-1 1 0 0,1 1-1 0 0,-1 0 1 0 0,1 0-1 0 0,-1-1 1 0 0,1 1-1 0 0,-1 0 1 0 0,0 0-1 0 0,1 0 1 0 0,-1-1-1 0 0,0 1 1 0 0,0 0-1 0 0,1 0-81 0 0,15 29 377 0 0,-1 1 0 0 0,-1 1 0 0 0,-2 0 0 0 0,-1 1 1 0 0,-2 0-1 0 0,-1 0 0 0 0,-2 1 0 0 0,-1 0 0 0 0,-1 0 0 0 0,-1 22-377 0 0,2 141-478 0 0,-39-83-2608 0 0,10-101-672 0 0,23-13 2540 0 0</inkml:trace>
  <inkml:trace contextRef="#ctx0" brushRef="#br0" timeOffset="-8416.033">8954 326 1768 0 0,'6'-9'238'0'0,"0"0"0"0"0,1 1 0 0 0,0 0 0 0 0,0 0 0 0 0,1 1 1 0 0,-1 0-1 0 0,2 0 0 0 0,-1 1 0 0 0,1 0 0 0 0,0 0 0 0 0,0 1 0 0 0,0 0 0 0 0,1 1 0 0 0,0 0 0 0 0,0 0 0 0 0,0 1 0 0 0,0 1 0 0 0,0-1 0 0 0,5 1-238 0 0,-7 7 100 0 0,0-1 1 0 0,0 1-1 0 0,-1 1 0 0 0,1-1 0 0 0,-1 1 1 0 0,0 1-1 0 0,-1-1 0 0 0,0 1 0 0 0,0 0 1 0 0,0 1-1 0 0,-1-1 0 0 0,0 1 0 0 0,0 0 1 0 0,-1 1-1 0 0,0-1 0 0 0,-1 1 0 0 0,0-1 1 0 0,0 1-1 0 0,1 7-100 0 0,2 0 127 0 0,-5-11-95 0 0,1 1 0 0 0,-1-1 0 0 0,1 0 0 0 0,0 1 0 0 0,0-1 0 0 0,1 0 0 0 0,0 0 0 0 0,-1 0 0 0 0,2-1 0 0 0,-1 1 0 0 0,0-1 0 0 0,1 1 0 0 0,0-1 0 0 0,0 0 0 0 0,0-1 0 0 0,1 1 0 0 0,-1-1 0 0 0,1 0 0 0 0,0 0 0 0 0,0 0 0 0 0,0 0 0 0 0,0-1 0 0 0,0 0 0 0 0,0 0 0 0 0,1-1 0 0 0,-1 1 0 0 0,1-1 0 0 0,-1 0 0 0 0,1-1 0 0 0,-1 1 0 0 0,1-1 0 0 0,0 0 0 0 0,1-1-32 0 0,15-8 9 0 0,0-1 1 0 0,-1-2 0 0 0,-1 0-1 0 0,0-1 1 0 0,0-1-1 0 0,-1 0 1 0 0,-1-2 0 0 0,-1 0-1 0 0,0-1 1 0 0,-1-1-1 0 0,-1-1 1 0 0,0 0 0 0 0,11-21-10 0 0,-19 30 137 0 0,-6 10-106 0 0,-1 1 1 0 0,0 0 0 0 0,1-1 0 0 0,-1 1 0 0 0,0 0-1 0 0,1-1 1 0 0,-1 1 0 0 0,1 0 0 0 0,-1-1-1 0 0,1 1 1 0 0,-1-1 0 0 0,1 1 0 0 0,-1-1 0 0 0,1 1-1 0 0,0-1 1 0 0,-1 0 0 0 0,1 1 0 0 0,0-1-1 0 0,-1 0 1 0 0,1 1 0 0 0,0-1 0 0 0,-1 0 0 0 0,1 0-1 0 0,0 0 1 0 0,0 1 0 0 0,-1-1 0 0 0,1 0-1 0 0,0 0 1 0 0,0 0 0 0 0,-1 0 0 0 0,1-1 0 0 0,0 1-1 0 0,0 0 1 0 0,-1 0 0 0 0,1 0 0 0 0,0 0 0 0 0,-1-1-1 0 0,1 1 1 0 0,0 0 0 0 0,-1-1 0 0 0,1 1-1 0 0,0-1 1 0 0,-1 1 0 0 0,1 0 0 0 0,-1-1 0 0 0,1 1-1 0 0,0-1 1 0 0,-1 0 0 0 0,0 1 0 0 0,1-1-1 0 0,-1 1 1 0 0,1-1 0 0 0,-1 0 0 0 0,0 1 0 0 0,1-1-1 0 0,-1 0 1 0 0,0 1 0 0 0,0-1 0 0 0,1 0-32 0 0,16 73 305 0 0,-4 1-1 0 0,-2 0 1 0 0,-3 1 0 0 0,-4 0 0 0 0,-4 26-305 0 0,2-78 54 0 0,-1 0-1 0 0,-1 0 1 0 0,-1 0 0 0 0,-1 0 0 0 0,-1-1 0 0 0,-1 1-1 0 0,-1 0 1 0 0,-1-1 0 0 0,0 0 0 0 0,-2-1 0 0 0,-1 1 0 0 0,0-2-1 0 0,-1 1 1 0 0,-1-1 0 0 0,-1-1 0 0 0,-1 0 0 0 0,0 0-1 0 0,-2-2 1 0 0,0 1 0 0 0,-3 1-54 0 0,13-15 6 0 0,0 0 0 0 0,0-1 1 0 0,-1 1-1 0 0,1-1 0 0 0,-1 0 0 0 0,0 0 0 0 0,0 0 1 0 0,1-1-1 0 0,-1 0 0 0 0,0 0 0 0 0,0-1 0 0 0,0 0 1 0 0,0 0-1 0 0,0 0 0 0 0,0-1 0 0 0,0 1 0 0 0,0-1 1 0 0,0-1-1 0 0,0 1 0 0 0,1-1 0 0 0,-1 0 0 0 0,1-1 1 0 0,-1 1-1 0 0,1-1 0 0 0,0 0 0 0 0,0 0 0 0 0,0-1 1 0 0,0 1-1 0 0,0-1 0 0 0,0-1-6 0 0,-4-5-99 0 0,-1 0 1 0 0,2-1 0 0 0,0 0-1 0 0,0-1 1 0 0,1 0-1 0 0,0 0 1 0 0,1 0-1 0 0,0-1 1 0 0,1 0-1 0 0,1 0 1 0 0,0 0 0 0 0,0-6 98 0 0,1 3-188 0 0,0 1 1 0 0,2-1 0 0 0,0 0 0 0 0,0 1 0 0 0,2-1 0 0 0,0 0 0 0 0,1 1 0 0 0,0-1 0 0 0,1 1 0 0 0,1-1 0 0 0,4-9 187 0 0,5-3-829 0 0,0 1 0 0 0,2 0-1 0 0,1 1 1 0 0,1 1 0 0 0,2 0 0 0 0,0 1 0 0 0,1 2 0 0 0,1 0-1 0 0,23-18 830 0 0,-4 4-1092 0 0</inkml:trace>
  <inkml:trace contextRef="#ctx0" brushRef="#br0" timeOffset="-7981.887">10183 72 2984 0 0,'6'-7'7098'0'0,"-2"-9"-3834"0"0,-7-33-2303 0 0,-9 93-7695 0 0,9 21 2711 0 0,3-51 2841 0 0</inkml:trace>
  <inkml:trace contextRef="#ctx0" brushRef="#br0" timeOffset="-7792.976">10198 455 2720 0 0,'8'-20'6129'0'0,"21"-32"-5501"0"0,-11 20-1488 0 0,-17 31-138 0 0,-1 1-383 0 0,-3-8-1179 0 0,-13-1 1390 0 0</inkml:trace>
  <inkml:trace contextRef="#ctx0" brushRef="#br0" timeOffset="-7331.507">8732 284 2680 0 0,'-6'1'980'0'0,"4"-1"-96"0"0,0 0-80 0 0,2-1-127 0 0,7-1-73 0 0,1 2-116 0 0,14-3-8 0 0,-7 3-160 0 0,33-6-264 0 0,-12 5-4 0 0,3-4-636 0 0,-1 1 48 0 0,-1-2 48 0 0,1 1-893 0 0,-1-2 77 0 0,-3 1 52 0 0,-1 0-100 0 0</inkml:trace>
  <inkml:trace contextRef="#ctx0" brushRef="#br0" timeOffset="-5577.834">0 1659 1288 0 0,'0'0'581'0'0,"0"0"11"0"0,19 0 1659 0 0,36-13-1861 0 0,-5 32-262 0 0,2-3-1 0 0,0-2 1 0 0,0-2 0 0 0,1-3 0 0 0,1-2-1 0 0,-1-2 1 0 0,1-2 0 0 0,0-3 0 0 0,18-4-128 0 0,-23 4-19 0 0,152-18-421 0 0,-189 18 406 0 0,0 0 1 0 0,0 1 0 0 0,0 1 0 0 0,-1 0 0 0 0,1 0 0 0 0,-1 1 0 0 0,1 1 0 0 0,-1 0 0 0 0,0 0 0 0 0,0 1 0 0 0,0 1 0 0 0,4 3 33 0 0,14 4-21 0 0,0-2 1 0 0,1-1 0 0 0,0-1-1 0 0,0-2 1 0 0,1 0 0 0 0,0-3-1 0 0,0 0 1 0 0,0-2 0 0 0,0-1-1 0 0,21-3 21 0 0,156-27 130 0 0,-87 11-237 0 0,120-19 173 0 0,2 11 0 0 0,106 7-66 0 0,-56 33 174 0 0,-204-8-110 0 0,1-5 0 0 0,-1-3 1 0 0,1-4-1 0 0,-1-4 1 0 0,-1-4-1 0 0,9-6-64 0 0,-45 10 21 0 0,196-32-139 0 0,0 10 0 0 0,2 11 0 0 0,13 11 118 0 0,49 35 264 0 0,117-18 186 0 0,409-112 331 0 0,-382 78-847 0 0,-224 57 113 0 0,-99-6-20 0 0,1 2 60 0 0,2-6 0 0 0,1-5-1 0 0,36-6-86 0 0,228-37-104 0 0,-351 23 83 0 0,647-46 359 0 0,-257 102-373 0 0,-369-55 46 0 0,-1-4 1 0 0,1-3 0 0 0,-2-3 0 0 0,54-18-12 0 0,-49 12 107 0 0,2 3 1 0 0,0 3-1 0 0,0 3 0 0 0,4 4-107 0 0,300 4 613 0 0,-145 21-358 0 0,-74-17-816 0 0,-91-2-2535 0 0,-51-13 716 0 0,-14 10 1194 0 0</inkml:trace>
  <inkml:trace contextRef="#ctx0" brushRef="#br0" timeOffset="-719.843">12332 171 964 0 0,'0'0'495'0'0,"21"-6"1130"0"0,-18 4-1563 0 0,0 0 0 0 0,0 0 0 0 0,0-1 0 0 0,-1 0 0 0 0,1 1 0 0 0,-1-1 1 0 0,0 0-1 0 0,0 0 0 0 0,0 0 0 0 0,0 0 0 0 0,-1-1 0 0 0,1 1 0 0 0,-1-1 1 0 0,0 1-1 0 0,1 0 0 0 0,-2-1 0 0 0,1 0 0 0 0,0 1 0 0 0,-1-1 0 0 0,0 0 1 0 0,0 1-1 0 0,0-1 0 0 0,0 0 0 0 0,0 1 0 0 0,-1-1 0 0 0,1 1 0 0 0,-1-1 1 0 0,0 0-1 0 0,0 1 0 0 0,-1 0 0 0 0,1-1 0 0 0,-1 1 0 0 0,0 0 0 0 0,1 0 0 0 0,-2-1-62 0 0,1 2 1 0 0,-1 1-1 0 0,0-1 1 0 0,1 0-1 0 0,-1 1 0 0 0,0 0 1 0 0,0-1-1 0 0,0 1 1 0 0,-1 0-1 0 0,1 0 0 0 0,0 1 1 0 0,0-1-1 0 0,0 1 0 0 0,-1 0 1 0 0,1 0-1 0 0,0 0 1 0 0,0 0-1 0 0,-1 0 0 0 0,1 1 1 0 0,0-1-1 0 0,0 1 0 0 0,0 0 1 0 0,0 0-1 0 0,-1 0 1 0 0,1 0-1 0 0,1 1 0 0 0,-1-1 1 0 0,0 1-1 0 0,0 0 0 0 0,1-1 1 0 0,-1 2-1 0 0,0-1 1 0 0,1 0-1 0 0,-2 2 0 0 0,-79 92-117 0 0,75-85 107 0 0,-229 371 329 0 0,55-124 73 0 0,157-242-294 0 0,23-16-155 0 0,-8-15-37 0 0,8 3 55 0 0,1-1 0 0 0,1 1 0 0 0,1 0 0 0 0,-1-1 0 0 0,2 1 0 0 0,0 0 0 0 0,0 0 0 0 0,1 0 0 0 0,1 0 0 0 0,0 0 0 0 0,0 1 0 0 0,1 0 0 0 0,1 0 0 0 0,4-7 39 0 0,-5 8-82 0 0,0-3 49 0 0,1 1 0 0 0,1-1 0 0 0,0 1 0 0 0,1 1 0 0 0,0 0 0 0 0,0 0 0 0 0,1 0 1 0 0,1 1-1 0 0,0 1 0 0 0,0-1 0 0 0,9-4 33 0 0,-16 14-6 0 0,1 0-1 0 0,0 0 1 0 0,0 0 0 0 0,0 1-1 0 0,0-1 1 0 0,0 1 0 0 0,0 0 0 0 0,0 0-1 0 0,-1 1 1 0 0,1-1 0 0 0,0 1-1 0 0,-1-1 1 0 0,1 1 0 0 0,-1 0 0 0 0,0 1-1 0 0,0-1 1 0 0,1 1 0 0 0,-2-1 0 0 0,1 1-1 0 0,0 0 1 0 0,0 0 0 0 0,-1 0-1 0 0,0 0 1 0 0,1 1 0 0 0,-1-1 0 0 0,0 1 6 0 0,5 5-13 0 0,22 24 1 0 0,-16-14-3 0 0,0-2 0 0 0,1 1 0 0 0,1-2 1 0 0,1 0-1 0 0,0-1 0 0 0,1 0 0 0 0,1-2 1 0 0,0 0-1 0 0,1 0 0 0 0,0-2 0 0 0,1-1 1 0 0,0 0-1 0 0,1-1 0 0 0,0-2 0 0 0,0 0 1 0 0,8 1 14 0 0,-3-4-13 0 0,0 0 1 0 0,1-2-1 0 0,-1-1 1 0 0,1-2-1 0 0,-1 0 1 0 0,1-1-1 0 0,-1-2 1 0 0,0-1-1 0 0,0-1 1 0 0,-1-1-1 0 0,0-1 1 0 0,0-1 0 0 0,0-2-1 0 0,-1 0 13 0 0,-19 7-12 0 0,1 1 0 0 0,-1 0 0 0 0,-1-1 0 0 0,1 0-1 0 0,-1 0 1 0 0,1-1 0 0 0,-1 1 0 0 0,0-1 0 0 0,-1 0 0 0 0,1 0 0 0 0,-1 0-1 0 0,0 0 1 0 0,0-1 0 0 0,-1 1 0 0 0,1-1 0 0 0,-1 1 0 0 0,-1-1 0 0 0,1 0 0 0 0,-1 0-1 0 0,0 0 1 0 0,0 0 0 0 0,-1 0 0 0 0,1 0 0 0 0,-1 0 0 0 0,-1 0 0 0 0,1 0-1 0 0,-1 0 1 0 0,0 0 0 0 0,-1 0 0 0 0,1 0 0 0 0,-1 0 0 0 0,0 0 0 0 0,-1 1 0 0 0,1-1-1 0 0,-1 1 1 0 0,0 0 0 0 0,-1-1 0 0 0,1 1 0 0 0,-1 1 0 0 0,0-1 0 0 0,0 1 0 0 0,0-1-1 0 0,-1 1 1 0 0,1 0 0 0 0,-1 1 0 0 0,0-1 0 0 0,0 1 0 0 0,-1 0 0 0 0,1 0-1 0 0,-1 1 1 0 0,0-1 12 0 0,-2 1 41 0 0,0 0-1 0 0,0 0 1 0 0,0 1 0 0 0,0 0-1 0 0,0 0 1 0 0,0 1-1 0 0,-1 0 1 0 0,1 1 0 0 0,0-1-1 0 0,0 2 1 0 0,0-1-1 0 0,0 1 1 0 0,0 0-1 0 0,0 1 1 0 0,1 0 0 0 0,-1 0-1 0 0,1 1 1 0 0,-1-1-1 0 0,1 2 1 0 0,1-1-1 0 0,-1 1 1 0 0,0 0 0 0 0,1 0-1 0 0,0 1 1 0 0,1 0-1 0 0,-1 0 1 0 0,1 0-1 0 0,0 1 1 0 0,0 0 0 0 0,1 0-1 0 0,0 0 1 0 0,0 0-1 0 0,1 1 1 0 0,0-1-1 0 0,-1 4-40 0 0,2-4 36 0 0,0 1 0 0 0,0-1 0 0 0,0 1 0 0 0,1 0 0 0 0,1 0-1 0 0,-1 0 1 0 0,1-1 0 0 0,0 1 0 0 0,1 0 0 0 0,0 0-1 0 0,0 0 1 0 0,1-1 0 0 0,-1 1 0 0 0,2 0 0 0 0,-1-1 0 0 0,1 0-1 0 0,0 0 1 0 0,1 0 0 0 0,0 0 0 0 0,0 0 0 0 0,0-1-1 0 0,1 1 1 0 0,0-1 0 0 0,0 0 0 0 0,1-1 0 0 0,-1 1 0 0 0,1-1-1 0 0,1 0 1 0 0,-1-1 0 0 0,0 1 0 0 0,1-1 0 0 0,0-1-1 0 0,0 1 1 0 0,0-1 0 0 0,1 0 0 0 0,-1-1 0 0 0,1 0 0 0 0,-1 0-1 0 0,1 0 1 0 0,0-1 0 0 0,0 0 0 0 0,0-1 0 0 0,3 0-36 0 0,3 1 0 0 0,0 0 0 0 0,0-1 0 0 0,0-1 0 0 0,0-1 1 0 0,0 0-1 0 0,0 0 0 0 0,0-1 0 0 0,-1-1 1 0 0,1 0-1 0 0,-1-1 0 0 0,0-1 0 0 0,0 0 0 0 0,-1 0 1 0 0,0-2-1 0 0,0 1 0 0 0,-1-1 0 0 0,1-1 1 0 0,-2 0-1 0 0,1-1 0 0 0,-2 0 0 0 0,1 0 0 0 0,-1-1 1 0 0,-1 0-1 0 0,0-1 0 0 0,0 0 0 0 0,-1 0 1 0 0,-1-1-1 0 0,0 0 0 0 0,-1 0 0 0 0,1-4 0 0 0,4-19 48 0 0,-1 1 0 0 0,-2-1 0 0 0,-2 0 0 0 0,-2 0 0 0 0,0-1 0 0 0,-3 1 0 0 0,-1-9-48 0 0,1 38 44 0 0,-1-8 105 0 0,1 0 1 0 0,-2-1-1 0 0,0 1 1 0 0,-1 0-1 0 0,0 0 1 0 0,-1 0-1 0 0,-1 0 1 0 0,0 1 0 0 0,-1 0-1 0 0,-1 0 1 0 0,0 1-1 0 0,-1-1 1 0 0,-4-4-150 0 0,11 17 18 0 0,0 0 1 0 0,0 0-1 0 0,0 0 0 0 0,0 0 1 0 0,0 0-1 0 0,0 0 1 0 0,0 0-1 0 0,0 0 0 0 0,-1 0 1 0 0,1 1-1 0 0,0-1 0 0 0,0 0 1 0 0,-1 1-1 0 0,1-1 1 0 0,-1 1-1 0 0,1 0 0 0 0,0-1 1 0 0,-1 1-1 0 0,1 0 0 0 0,-1 0 1 0 0,1 0-1 0 0,0 0 1 0 0,-1 0-1 0 0,1 0 0 0 0,-1 0 1 0 0,1 1-1 0 0,-1-1 1 0 0,1 0-1 0 0,0 1 0 0 0,-1-1 1 0 0,1 1-1 0 0,0-1 0 0 0,0 1 1 0 0,-1 0-1 0 0,1 0 1 0 0,0-1-1 0 0,0 1 0 0 0,0 0 1 0 0,0 0-1 0 0,0 0 1 0 0,0 0-1 0 0,0 0 0 0 0,0 1 1 0 0,0-1-1 0 0,0 0 0 0 0,1 0 1 0 0,-1 1-1 0 0,1-1 1 0 0,-1 1-19 0 0,-28 70 44 0 0,25-34-39 0 0,3-1 0 0 0,1 1 0 0 0,2 0 0 0 0,1 0 0 0 0,2-1 0 0 0,2 0 0 0 0,1 0 0 0 0,9 23-5 0 0,16 96-3465 0 0,-33-117-336 0 0,-10-26 2565 0 0</inkml:trace>
  <inkml:trace contextRef="#ctx0" brushRef="#br0" timeOffset="-469.329">12697 473 1600 0 0,'3'-1'3752'0'0,"11"0"-3010"0"0,102-16 785 0 0,20-2-1297 0 0,58 4-4741 0 0,-150 8 3263 0 0</inkml:trace>
  <inkml:trace contextRef="#ctx0" brushRef="#br0" timeOffset="22759.025">2037 2253 1428 0 0,'16'-27'3687'0'0,"-16"24"-3187"0"0,0 3 6 0 0,4-4-14 0 0,24-18 1073 0 0,-51 38-1397 0 0,1 1 0 0 0,1 1 0 0 0,1 1 0 0 0,0 1 0 0 0,2 0 0 0 0,0 2 1 0 0,2 0-1 0 0,0 1 0 0 0,1 1 0 0 0,2 0 0 0 0,0 0 0 0 0,2 2 0 0 0,-2 5-168 0 0,-20 33 219 0 0,-98 182-2757 0 0,131-245 2426 0 0,-1 0 1 0 0,1 0-1 0 0,-1 0 1 0 0,0 1-1 0 0,0-1 1 0 0,0 0-1 0 0,0 0 1 0 0,0 0-1 0 0,0 0 0 0 0,0-1 1 0 0,0 1-1 0 0,0 0 1 0 0,0 0-1 0 0,0 0 1 0 0,0-1-1 0 0,-1 1 0 0 0,1-1 1 0 0,0 1-1 0 0,-1-1 1 0 0,1 1-1 0 0,0-1 1 0 0,-1 0-1 0 0,1 0 0 0 0,0 0 1 0 0,-1 1-1 0 0,1-1 1 0 0,0-1-1 0 0,-1 1 1 0 0,1 0-1 0 0,-1 0 0 0 0,1 0 1 0 0,0-1-1 0 0,-1 1 1 0 0,1-1-1 0 0,0 1 1 0 0,0-1-1 0 0,-1 1 0 0 0,1-1 1 0 0,0 0-1 0 0,0 1 1 0 0,0-1-1 0 0,0 0 1 0 0,0 0-1 0 0,-1 0 112 0 0,-10-15-1255 0 0</inkml:trace>
  <inkml:trace contextRef="#ctx0" brushRef="#br0" timeOffset="23037.464">1573 2244 1576 0 0,'-2'-11'2107'0'0,"2"11"-1997"0"0,1 1 0 0 0,-1-1 0 0 0,1 0 1 0 0,-1 0-1 0 0,0 0 0 0 0,1 0 1 0 0,-1 0-1 0 0,1 0 0 0 0,-1 1 1 0 0,1-1-1 0 0,-1 0 0 0 0,0 0 1 0 0,1 0-1 0 0,-1 0 0 0 0,1-1 1 0 0,-1 1-1 0 0,1 0 0 0 0,-1 0 1 0 0,0 0-1 0 0,1 0 0 0 0,-1 0 1 0 0,1-1-1 0 0,-1 1 0 0 0,0 0 0 0 0,1 0 1 0 0,-1 0-1 0 0,1-1 0 0 0,-1 1 1 0 0,0 0-1 0 0,1-1 0 0 0,-1 1 1 0 0,0 0-1 0 0,0-1 0 0 0,1 1 1 0 0,-1 0-1 0 0,0-1 0 0 0,0 1 1 0 0,0-1-1 0 0,1 1 0 0 0,-1 0 1 0 0,0-1-1 0 0,0 1 0 0 0,0-1 1 0 0,0 1-1 0 0,0-1 0 0 0,0 1 0 0 0,0 0 1 0 0,0-1-1 0 0,0 1 0 0 0,0-1 1 0 0,0 1-1 0 0,0-1 0 0 0,0 1 1 0 0,0-1-1 0 0,0 1 0 0 0,0 0 1 0 0,-1-1-1 0 0,1 1 0 0 0,0-1 1 0 0,0 1-111 0 0,295 219 1980 0 0,-162-76-3656 0 0,-73-33-3670 0 0,-58-88 2830 0 0,-2-21 1304 0 0</inkml:trace>
  <inkml:trace contextRef="#ctx0" brushRef="#br0" timeOffset="28142.642">5634 2331 1132 0 0,'-3'-2'152'0'0,"0"1"1"0"0,0-1-1 0 0,0 0 0 0 0,0 1 0 0 0,-1-1 0 0 0,1 1 1 0 0,0 0-1 0 0,-1 0 0 0 0,1 0 0 0 0,-1 1 0 0 0,1-1 1 0 0,-1 1-1 0 0,1 0 0 0 0,-1 0 0 0 0,0 0 0 0 0,1 0 1 0 0,-1 1-1 0 0,1 0 0 0 0,-1-1 0 0 0,1 1 0 0 0,-3 1-152 0 0,-8 0 149 0 0,1 0-1 0 0,-1 1 0 0 0,1 1 1 0 0,-1 0-1 0 0,1 1 0 0 0,1 0 1 0 0,-1 1-1 0 0,1 0 1 0 0,0 1-1 0 0,0 1 0 0 0,1 0 1 0 0,0 0-1 0 0,0 1 0 0 0,1 1 1 0 0,0-1-1 0 0,0 2 0 0 0,1-1 1 0 0,1 1-1 0 0,0 1 0 0 0,1-1 1 0 0,0 1-1 0 0,0 1 0 0 0,1-1 1 0 0,1 1-1 0 0,0 0 0 0 0,1 0 1 0 0,0 1-1 0 0,1 2-148 0 0,3-14 11 0 0,0 0 1 0 0,0 0-1 0 0,0 0 0 0 0,1 0 0 0 0,-1 0 0 0 0,1 0 1 0 0,-1 0-1 0 0,1 0 0 0 0,0 0 0 0 0,0 0 0 0 0,0 0 1 0 0,0-1-1 0 0,0 1 0 0 0,0 0 0 0 0,0 0 0 0 0,0-1 1 0 0,1 1-1 0 0,-1-1 0 0 0,1 1 0 0 0,-1-1 1 0 0,1 0-1 0 0,0 0 0 0 0,-1 0 0 0 0,1 1 0 0 0,0-2 1 0 0,0 1-1 0 0,0 0 0 0 0,0 0 0 0 0,0 0 0 0 0,0-1 1 0 0,0 1-1 0 0,0-1 0 0 0,0 0 0 0 0,0 0 0 0 0,0 1 1 0 0,0-1-1 0 0,0-1 0 0 0,0 1 0 0 0,0 0 1 0 0,0 0-1 0 0,0-1 0 0 0,1 1-11 0 0,86-24-349 0 0,-75 18 254 0 0,1-1 1 0 0,-2 0-1 0 0,1-1 1 0 0,-1-1-1 0 0,0 0 0 0 0,0-1 1 0 0,-1 0-1 0 0,-1-1 0 0 0,0 0 1 0 0,0-1-1 0 0,-1 0 0 0 0,-1 0 1 0 0,0-1-1 0 0,0-1 1 0 0,-2 1-1 0 0,1-1 0 0 0,-2-1 1 0 0,3-6 94 0 0,-9 19-12 0 0,1 0 0 0 0,0 0 1 0 0,-1 0-1 0 0,1 1 0 0 0,0-1 1 0 0,0 0-1 0 0,0 1 1 0 0,0-1-1 0 0,1 1 0 0 0,-1-1 1 0 0,0 1-1 0 0,1 0 0 0 0,-1-1 1 0 0,1 1-1 0 0,-1 0 1 0 0,1 0-1 0 0,0 0 0 0 0,-1 0 1 0 0,1 0-1 0 0,0 0 0 0 0,0 1 1 0 0,-1-1-1 0 0,1 0 1 0 0,0 1-1 0 0,0 0 0 0 0,0-1 1 0 0,0 1-1 0 0,0 0 0 0 0,0 0 1 0 0,0 0-1 0 0,0 0 1 0 0,0 0-1 0 0,-1 1 0 0 0,1-1 1 0 0,0 1-1 0 0,0-1 0 0 0,0 1 1 0 0,0-1-1 0 0,-1 1 1 0 0,1 0-1 0 0,0 0 0 0 0,0 0 12 0 0,68 51 153 0 0,-46 19 377 0 0,-24-70-360 0 0,-3 18 1090 0 0,11-26-958 0 0,3-8-325 0 0,1 1 0 0 0,0 0 1 0 0,1 0-1 0 0,0 2 0 0 0,1-1 1 0 0,1 2-1 0 0,0 0 0 0 0,0 1 1 0 0,1 0-1 0 0,1 1 0 0 0,-1 1 1 0 0,1 1-1 0 0,4-1 23 0 0,-15 10-86 0 0,1 0-1 0 0,0 1 1 0 0,-1 0-1 0 0,1 0 1 0 0,-1 0-1 0 0,0 1 1 0 0,0 0-1 0 0,-1 0 1 0 0,1 0 0 0 0,-1 1-1 0 0,0 0 1 0 0,0 0-1 0 0,0 0 1 0 0,0 1-1 0 0,-1 0 1 0 0,0 0-1 0 0,-1 0 1 0 0,1 0-1 0 0,-1 0 1 0 0,0 1-1 0 0,-1-1 1 0 0,1 1 0 0 0,-1 0-1 0 0,-1 0 1 0 0,2 5 86 0 0,1 26-3384 0 0,-3-30 2061 0 0</inkml:trace>
  <inkml:trace contextRef="#ctx0" brushRef="#br0" timeOffset="25137.559">3178 2247 1288 0 0,'0'0'601'0'0,"3"-2"17"0"0,7-9-64 0 0,-7 8-43 0 0,-3 3-51 0 0,4-5-20 0 0,21-41 2009 0 0,-28 53-276 0 0,-5 133-1696 0 0,32-53-319 0 0,3 8-2784 0 0,-66-50-1880 0 0,27-44 3281 0 0</inkml:trace>
  <inkml:trace contextRef="#ctx0" brushRef="#br0" timeOffset="25732.218">2919 2405 1612 0 0,'9'-6'4463'0'0,"124"-24"-3675"0"0,414-27-1536 0 0,-652 101 1299 0 0,94-40-545 0 0,1 1 0 0 0,0-1 0 0 0,0 2 0 0 0,0-1 0 0 0,1 1 0 0 0,0 1 0 0 0,0 0 0 0 0,1 0 0 0 0,-1 1 0 0 0,2 0 0 0 0,-1 0 0 0 0,1 1 1 0 0,0 0-1 0 0,1 0 0 0 0,-1 3-6 0 0,6-11 67 0 0,4 2-49 0 0,1 0-1 0 0,-1 0 1 0 0,1-1-1 0 0,0 1 1 0 0,-1-1-1 0 0,1 0 1 0 0,0 0 0 0 0,0 0-1 0 0,1 0 1 0 0,-1-1-1 0 0,0 0 1 0 0,0 1 0 0 0,1-2-1 0 0,-1 1 1 0 0,1 0-1 0 0,-1-1 1 0 0,1 0 0 0 0,-1 0-1 0 0,1 0 1 0 0,-1-1-1 0 0,0 0 1 0 0,1 1-1 0 0,-1-2 1 0 0,0 1 0 0 0,1 0-1 0 0,-1-1 1 0 0,0 0-1 0 0,0 0 1 0 0,2-1-18 0 0,55-39-54 0 0,-58 48-18 0 0,0-1 1 0 0,0 1-1 0 0,0-1 0 0 0,0 0 1 0 0,1 0-1 0 0,0 0 0 0 0,0 0 1 0 0,0-1-1 0 0,1 0 0 0 0,-1 0 1 0 0,1 0-1 0 0,0 0 0 0 0,0-1 1 0 0,0 1-1 0 0,1-1 0 0 0,1 0 72 0 0,39 15-2875 0 0,-32-16 1593 0 0</inkml:trace>
  <inkml:trace contextRef="#ctx0" brushRef="#br0" timeOffset="26029.19">3871 2169 1804 0 0,'-1'-3'574'0'0,"-9"-20"3093"0"0,5 43-2350 0 0,3 127-762 0 0,66 119-485 0 0,-53-209-1307 0 0,-11-54 380 0 0,-1 8-1978 0 0,-4-2 1601 0 0</inkml:trace>
  <inkml:trace contextRef="#ctx0" brushRef="#br0" timeOffset="26322.884">3912 2467 1600 0 0,'4'-11'231'0'0,"1"0"-1"0"0,0 1 0 0 0,0 0 1 0 0,1 0-1 0 0,0 0 0 0 0,1 1 1 0 0,0 0-1 0 0,1 0 0 0 0,-1 1 1 0 0,2 0-1 0 0,-1 0 0 0 0,1 1 1 0 0,0 0-1 0 0,1 0 0 0 0,-1 1 1 0 0,1 1-1 0 0,1-1 1 0 0,-1 2-1 0 0,1-1 0 0 0,9-2-230 0 0,-18 7-24 0 0,0 0 0 0 0,-1 0-1 0 0,1 1 1 0 0,-1-1 0 0 0,1 0-1 0 0,0 0 1 0 0,-1 1 0 0 0,1-1 0 0 0,0 1-1 0 0,-1 0 1 0 0,1-1 0 0 0,-1 1-1 0 0,0 0 1 0 0,1 0 0 0 0,-1 0-1 0 0,1 0 1 0 0,-1 0 0 0 0,0 0 0 0 0,0 0-1 0 0,0 0 1 0 0,0 1 0 0 0,1-1-1 0 0,-2 0 1 0 0,1 1 0 0 0,0-1 0 0 0,0 1-1 0 0,0-1 1 0 0,-1 1 0 0 0,1-1-1 0 0,-1 1 1 0 0,1-1 0 0 0,-1 1-1 0 0,0 0 1 0 0,1-1 0 0 0,-1 1 0 0 0,0 0-1 0 0,0-1 1 0 0,0 1 0 0 0,0 0-1 0 0,0-1 1 0 0,-1 1 0 0 0,1 0-1 0 0,-1-1 1 0 0,1 1 0 0 0,-1-1 0 0 0,1 1-1 0 0,-1-1 1 0 0,0 1 0 0 0,0-1-1 0 0,1 1 1 0 0,-1-1 0 0 0,0 0-1 0 0,0 1 1 0 0,-1-1 0 0 0,1 0 0 0 0,0 0-1 0 0,0 0 1 0 0,-1 0 0 0 0,1 0-1 0 0,0 0 1 0 0,-1 0 24 0 0,-5 8-251 0 0,-1 0 0 0 0,0 0 0 0 0,0-1 1 0 0,0 0-1 0 0,-1-1 0 0 0,-1 0 0 0 0,1 0 0 0 0,-1-1 0 0 0,0 0 0 0 0,0-1 0 0 0,-1 0 0 0 0,0 0 0 0 0,-4 0 251 0 0,0 1-587 0 0</inkml:trace>
  <inkml:trace contextRef="#ctx0" brushRef="#br0" timeOffset="26585.456">3936 2479 836 0 0,'-24'5'1179'0'0,"13"-2"1864"0"0,30 3-1666 0 0,9 2-1230 0 0,-1 1 0 0 0,0 2 0 0 0,0 0 0 0 0,-1 2 0 0 0,0 1 0 0 0,-1 1 0 0 0,-1 1 0 0 0,5 6-147 0 0,63 47-2577 0 0,-75-56 1573 0 0,-10-7-222 0 0,-2-1 22 0 0</inkml:trace>
  <inkml:trace contextRef="#ctx0" brushRef="#br0" timeOffset="26866.753">4200 2530 1100 0 0,'115'-34'2498'0'0,"119"-51"-71"0"0,-278 77-2071 0 0,18 11-218 0 0,0 0 0 0 0,0 2 0 0 0,0 1 0 0 0,1 2 0 0 0,0 0 0 0 0,1 1 0 0 0,-1 2 0 0 0,2 0 0 0 0,-5 4-138 0 0,27-13 13 0 0,0 1 1 0 0,0-1-1 0 0,0 0 1 0 0,1 0-1 0 0,-1 1 1 0 0,1-1-1 0 0,0 0 1 0 0,0 0-1 0 0,0 1 1 0 0,0-1-1 0 0,0 0 1 0 0,0 1-1 0 0,0-1 1 0 0,1 0-1 0 0,-1 1 1 0 0,1-1-1 0 0,0 0 1 0 0,0 0 0 0 0,0 0-1 0 0,0 0 1 0 0,0 1-1 0 0,0-1 1 0 0,0-1-1 0 0,1 1 1 0 0,-1 0-1 0 0,1 0 1 0 0,-1 0-1 0 0,1-1 1 0 0,0 1-1 0 0,-1-1 1 0 0,1 1-1 0 0,0-1 1 0 0,0 0-1 0 0,0 0 1 0 0,0 0-1 0 0,0 0 1 0 0,1 0-1 0 0,-1 0 1 0 0,0-1-1 0 0,0 1 1 0 0,1-1-1 0 0,-1 1 1 0 0,0-1-1 0 0,2 0-13 0 0,108 38-1055 0 0,4-22-3547 0 0,-91-16 3330 0 0</inkml:trace>
  <inkml:trace contextRef="#ctx0" brushRef="#br0" timeOffset="27253.724">4655 2572 1080 0 0,'24'-81'3491'0'0,"36"-78"-2243"0"0,-58 156-1243 0 0,-1 1 1 0 0,1-1 0 0 0,0 0-1 0 0,0 1 1 0 0,1-1-1 0 0,-1 1 1 0 0,0 0 0 0 0,1 0-1 0 0,-1 0 1 0 0,1 0 0 0 0,0 0-1 0 0,0 1 1 0 0,0-1 0 0 0,0 1-1 0 0,0-1 1 0 0,0 1 0 0 0,0 0-1 0 0,0 1 1 0 0,0-1 0 0 0,0 0-1 0 0,1 1 1 0 0,-1 0 0 0 0,0 0-1 0 0,1 0 1 0 0,-1 0 0 0 0,0 0-1 0 0,0 0 1 0 0,1 1 0 0 0,-1 0-1 0 0,0 0 1 0 0,0 0 0 0 0,0 0-1 0 0,0 0 1 0 0,0 0-1 0 0,0 1 1 0 0,0 0 0 0 0,0-1-1 0 0,-1 1 1 0 0,1 0 0 0 0,-1 0-1 0 0,1 1 1 0 0,0 0-6 0 0,6 4 45 0 0,-1 0-1 0 0,1 1 1 0 0,-1 0-1 0 0,-1 0 1 0 0,0 1-1 0 0,0 0 1 0 0,0 0-1 0 0,-1 1 1 0 0,-1 0 0 0 0,1 0-1 0 0,-2 0 1 0 0,1 2-45 0 0,-3-5 58 0 0,0 1 1 0 0,-1-1 0 0 0,0 1-1 0 0,0-1 1 0 0,0 1 0 0 0,-1-1-1 0 0,0 1 1 0 0,-1-1 0 0 0,0 1 0 0 0,0-1-1 0 0,-1 1 1 0 0,1-1 0 0 0,-2 0-1 0 0,1 0 1 0 0,-1 0 0 0 0,0 0-1 0 0,0 0 1 0 0,-1-1 0 0 0,0 1 0 0 0,0-1-1 0 0,-1 0 1 0 0,1 0 0 0 0,-1 0-1 0 0,0-1 1 0 0,-1 0 0 0 0,-5 4-59 0 0,7-9-4852 0 0,-2-14 3775 0 0,10-2-207 0 0</inkml:trace>
  <inkml:trace contextRef="#ctx0" brushRef="#br0" timeOffset="30714.724">9194 2159 1036 0 0,'11'-20'3395'0'0,"-11"20"-3226"0"0,1 1 0 0 0,-1-1 0 0 0,0 0 0 0 0,0 1 0 0 0,1-1 1 0 0,-1 0-1 0 0,0 1 0 0 0,1-1 0 0 0,-1 0 0 0 0,0 0 0 0 0,1 1 0 0 0,-1-1 0 0 0,1 0 0 0 0,-1 0 0 0 0,0 0 0 0 0,1 0 0 0 0,-1 1 0 0 0,1-1 0 0 0,-1 0 0 0 0,1 0 0 0 0,-1 0 0 0 0,0 0 0 0 0,1 0 0 0 0,-1 0 0 0 0,1 0 0 0 0,-1 0 0 0 0,1 0 0 0 0,-1 0 0 0 0,1 0 0 0 0,-1 0 0 0 0,0-1-169 0 0,7 86 472 0 0,2-2 1 0 0,5 0-1 0 0,3 0 1 0 0,4-1-1 0 0,6 8-472 0 0,10 48-996 0 0,-34-119 844 0 0,-3-20 44 0 0,-1 1 0 0 0,1 0 0 0 0,-1-1 0 0 0,0 1 0 0 0,1 0 0 0 0,-1-1 0 0 0,0 1 0 0 0,1 0 0 0 0,-1 0 0 0 0,0-1 0 0 0,1 1 0 0 0,-1 0 0 0 0,0 0 0 0 0,1 0 0 0 0,-1 0 0 0 0,0 0 1 0 0,0 0-1 0 0,1 0 0 0 0,-1 0 0 0 0,0 1 0 0 0,1-1 0 0 0,-1 0 0 0 0,0 0 0 0 0,1 0 0 0 0,-1 1 0 0 0,0-1 0 0 0,1 0 0 0 0,-1 1 0 0 0,1-1 0 0 0,-1 1 0 0 0,0-1 0 0 0,1 0 0 0 0,-1 1 0 0 0,1-1 0 0 0,-1 1 0 0 0,1 0 0 0 0,0-1 0 0 0,-1 1 0 0 0,1-1 0 0 0,0 1 0 0 0,-1 0 1 0 0,1-1-1 0 0,0 1 0 0 0,-1 0 0 0 0,1-1 0 0 0,0 1 0 0 0,0 0 0 0 0,0-1 0 0 0,0 1 0 0 0,0 0 0 0 0,0-1 0 0 0,0 1 0 0 0,0 0 0 0 0,0 0 0 0 0,0-1 0 0 0,0 1 0 0 0,0 0 0 0 0,1-1 0 0 0,-1 1 0 0 0,0 0 0 0 0,0-1 0 0 0,1 1 0 0 0,-1 0 0 0 0,0-1 0 0 0,1 1 0 0 0,-1-1 1 0 0,1 1-1 0 0,-1-1 0 0 0,1 1 0 0 0,0 0 108 0 0,-12-13-1328 0 0</inkml:trace>
  <inkml:trace contextRef="#ctx0" brushRef="#br0" timeOffset="30964.2">9294 2189 1172 0 0,'8'-8'230'0'0,"0"1"0"0"0,1 0-1 0 0,0 0 1 0 0,1 1 0 0 0,0 0 0 0 0,0 1 0 0 0,0 0-1 0 0,0 0 1 0 0,1 1 0 0 0,-1 1 0 0 0,1-1 0 0 0,0 2-1 0 0,0 0 1 0 0,1 0 0 0 0,-1 1 0 0 0,0 0-1 0 0,1 1-229 0 0,-7 1 49 0 0,-1 0 0 0 0,1 1-1 0 0,-1-1 1 0 0,0 1 0 0 0,0 0-1 0 0,0 0 1 0 0,0 1 0 0 0,0-1-1 0 0,0 1 1 0 0,0 0 0 0 0,-1 0-1 0 0,1 0 1 0 0,-1 1 0 0 0,0-1-1 0 0,0 1 1 0 0,0-1 0 0 0,-1 1-1 0 0,1 0 1 0 0,-1 0 0 0 0,0 0-1 0 0,0 1 1 0 0,0-1 0 0 0,-1 0-1 0 0,0 1 1 0 0,1-1-1 0 0,-2 1 1 0 0,1-1 0 0 0,0 1-1 0 0,-1 0 1 0 0,0-1 0 0 0,0 1-1 0 0,0 0 1 0 0,-1-1 0 0 0,1 1-1 0 0,-1-1 1 0 0,0 1 0 0 0,-1-1-1 0 0,1 1 1 0 0,-1-1 0 0 0,0 0-1 0 0,0 2-48 0 0,-9 6 51 0 0,1-1 0 0 0,-1 0 0 0 0,-1 0 0 0 0,0-1-1 0 0,-1-1 1 0 0,0 0 0 0 0,0-1 0 0 0,-1 0 0 0 0,0-1 0 0 0,0 0-1 0 0,-1-1 1 0 0,0-1 0 0 0,0-1 0 0 0,0 0 0 0 0,0 0 0 0 0,-1-2-1 0 0,-8 1-50 0 0,23-3-67 0 0,0 0 0 0 0,0 1-1 0 0,0-1 1 0 0,0 0 0 0 0,0 0-1 0 0,0 0 1 0 0,0 0-1 0 0,0 0 1 0 0,0 0 0 0 0,0 0-1 0 0,0 0 1 0 0,0 0 0 0 0,0 0-1 0 0,0-1 1 0 0,0 1-1 0 0,0 0 1 0 0,0-1 0 0 0,0 1-1 0 0,1-1 1 0 0,-1 1 0 0 0,0-1-1 0 0,0 1 1 0 0,0-1 0 0 0,1 1-1 0 0,-1-1 1 0 0,0 0-1 0 0,0 0 1 0 0,1 1 0 0 0,-1-1-1 0 0,1 0 1 0 0,-1 0 0 0 0,1 0-1 0 0,-1 1 1 0 0,1-1-1 0 0,-1 0 1 0 0,1 0 0 0 0,0 0-1 0 0,0 0 1 0 0,-1 0 0 0 0,1 0-1 0 0,0 0 1 0 0,0 0-1 0 0,0 0 1 0 0,0 0 0 0 0,0 0-1 0 0,0 0 1 0 0,0 0 0 0 0,0 0-1 0 0,1 0 1 0 0,-1 0 0 0 0,0 0-1 0 0,0 0 1 0 0,1 0-1 0 0,-1 0 1 0 0,1 1 0 0 0,-1-1-1 0 0,1 0 1 0 0,-1 0 0 0 0,1 0-1 0 0,0 1 1 0 0,-1-1-1 0 0,1 0 1 0 0,0 0 0 0 0,-1 1-1 0 0,1-1 1 0 0,0 0 67 0 0,16-14-1247 0 0</inkml:trace>
  <inkml:trace contextRef="#ctx0" brushRef="#br0" timeOffset="31304.351">9799 2169 1832 0 0,'-47'58'4365'0'0,"45"-53"-4298"0"0,-1-1-1 0 0,1 0 0 0 0,0 1 0 0 0,0-1 1 0 0,0 1-1 0 0,1-1 0 0 0,0 1 1 0 0,0 0-1 0 0,0 0 0 0 0,0 0 0 0 0,1 0 1 0 0,0-1-1 0 0,0 1 0 0 0,0 0 1 0 0,1 0-1 0 0,-1 0 0 0 0,1 0 0 0 0,0-1 1 0 0,1 1-1 0 0,-1 0 0 0 0,1-1 1 0 0,0 1-1 0 0,0-1 0 0 0,0 1 1 0 0,1-1-1 0 0,-1 0 0 0 0,1 0 0 0 0,0 0 1 0 0,0-1-1 0 0,1 1 0 0 0,-1-1 1 0 0,1 1-1 0 0,0-1 0 0 0,0 0 0 0 0,0 0 1 0 0,0-1-1 0 0,0 0 0 0 0,0 1 1 0 0,1-1-1 0 0,-1 0 0 0 0,1-1 0 0 0,0 1 1 0 0,-1-1-1 0 0,1 0 0 0 0,0 0 1 0 0,0-1-1 0 0,0 1 0 0 0,0-1 1 0 0,-1 0-1 0 0,1-1 0 0 0,0 1 0 0 0,0-1 1 0 0,0 0-1 0 0,0 0 0 0 0,-1 0 1 0 0,3-1-67 0 0,-1 1-24 0 0,0 1 0 0 0,0-1 0 0 0,0 0 0 0 0,0 0 0 0 0,0-1 0 0 0,0 0 0 0 0,-1 0 0 0 0,1 0 0 0 0,0 0 0 0 0,-1-1 0 0 0,0 0 0 0 0,0-1 0 0 0,0 1 0 0 0,0-1 0 0 0,0 0 0 0 0,-1 0 0 0 0,1 0 0 0 0,-1 0 0 0 0,0-1 0 0 0,-1 0 0 0 0,1 0 0 0 0,-1 0 0 0 0,0 0 0 0 0,0-1 0 0 0,0 1 0 0 0,-1-1 24 0 0,-25-24-429 0 0,12 19 163 0 0,-2 0 0 0 0,1 1 0 0 0,-2 1 0 0 0,1 0 0 0 0,-1 1 0 0 0,0 0 0 0 0,-1 1 0 0 0,0 0 0 0 0,0 2 0 0 0,-1-1 1 0 0,-8 0 265 0 0,-14-7-2315 0 0,29 8 1238 0 0</inkml:trace>
  <inkml:trace contextRef="#ctx0" brushRef="#br0" timeOffset="29366.691">7034 2277 1268 0 0,'0'0'422'0'0,"0"0"27"0"0,0 0 7 0 0,0 0-44 0 0,0 0-54 0 0,0 0-53 0 0,0 0-51 0 0,0 0 29 0 0,0 0-47 0 0,0 0 7 0 0,4-4-7 0 0,0 0-203 0 0,-4 4-25 0 0,1 0 0 0 0,-1 0 0 0 0,0-1 0 0 0,1 1 0 0 0,-1 0 0 0 0,1-1 0 0 0,-1 1 0 0 0,1 0 0 0 0,-1-1 0 0 0,0 1 0 0 0,1 0 0 0 0,-1-1 0 0 0,1 1 0 0 0,-1-1 0 0 0,0 1 0 0 0,0-1 0 0 0,1 1 0 0 0,-1 0-1 0 0,0-1 1 0 0,0 1 0 0 0,0-1 0 0 0,1 0 0 0 0,-1 1 0 0 0,0-1 0 0 0,0 1 0 0 0,0-1 0 0 0,0 1 0 0 0,0-1 0 0 0,0 1 0 0 0,0-1 0 0 0,0 1 0 0 0,0-1 0 0 0,0 1 0 0 0,0-1 0 0 0,-1 1 0 0 0,1-1 0 0 0,0 1 0 0 0,0-1 0 0 0,0 1 0 0 0,-1-1 0 0 0,1 1 0 0 0,0-1-1 0 0,-1 1 1 0 0,1-1 0 0 0,0 1 0 0 0,-1 0 0 0 0,1-1 0 0 0,-1 1 0 0 0,1 0 0 0 0,0-1 0 0 0,-1 1 0 0 0,1 0 0 0 0,-1-1 0 0 0,1 1 0 0 0,-1 0 0 0 0,1 0 0 0 0,-1 0 0 0 0,1 0 0 0 0,-1-1 0 0 0,1 1 0 0 0,-1 0 0 0 0,1 0 0 0 0,-1 0 0 0 0,1 0 0 0 0,-1 0 0 0 0,0 0-9 0 0,-11-3 48 0 0,0 1-1 0 0,0 1 0 0 0,-1-1 0 0 0,1 2 1 0 0,-1 0-1 0 0,1 0 0 0 0,0 1 0 0 0,-1 1 0 0 0,1 0 1 0 0,0 0-1 0 0,0 2 0 0 0,0-1 0 0 0,0 1 1 0 0,1 1-1 0 0,-1 0 0 0 0,1 1 0 0 0,0 0 0 0 0,1 1 1 0 0,0 0-1 0 0,0 0 0 0 0,0 1 0 0 0,1 1 1 0 0,0-1-1 0 0,1 1 0 0 0,0 1 0 0 0,0 0 0 0 0,1 0 1 0 0,0 0-1 0 0,1 1 0 0 0,0 0 0 0 0,-4 11-46 0 0,11-17 28 0 0,0 0 1 0 0,0-1-1 0 0,0 1 0 0 0,0 0 0 0 0,1-1 0 0 0,0 1 0 0 0,0-1 1 0 0,0 0-1 0 0,1 0 0 0 0,-1 0 0 0 0,1 0 0 0 0,0 0 0 0 0,0 0 1 0 0,0-1-1 0 0,1 1 0 0 0,-1-1 0 0 0,1 0 0 0 0,0 0 0 0 0,0 0 1 0 0,0-1-1 0 0,0 1 0 0 0,1-1 0 0 0,-1 0 0 0 0,1 0 0 0 0,-1 0 1 0 0,1-1-1 0 0,-1 0 0 0 0,1 0 0 0 0,0 0 0 0 0,0 0 0 0 0,0-1 1 0 0,-1 0-1 0 0,1 0 0 0 0,0 0 0 0 0,0 0 0 0 0,0-1 0 0 0,2 0-28 0 0,4 0-56 0 0,1 0 0 0 0,0-1 0 0 0,-1 0 0 0 0,1 0 0 0 0,-1-1 0 0 0,0-1 0 0 0,0 0 0 0 0,0 0 0 0 0,0-1 0 0 0,-1-1 0 0 0,0 0 0 0 0,0 0 0 0 0,0-1 0 0 0,-1 0 0 0 0,0-1 0 0 0,0 0 0 0 0,-1 0 0 0 0,0-1 0 0 0,-1 0 0 0 0,0 0 0 0 0,0-1 0 0 0,-1 1 0 0 0,0-2 0 0 0,0 1 0 0 0,-2-1 0 0 0,1 0 0 0 0,-1 0 0 0 0,1-5 56 0 0,-5 14-3 0 0,1-1 0 0 0,0 0-1 0 0,0 0 1 0 0,0 1 0 0 0,0-1-1 0 0,0 1 1 0 0,0-1 0 0 0,1 1 0 0 0,-1-1-1 0 0,1 1 1 0 0,0 0 0 0 0,-1-1-1 0 0,1 1 1 0 0,0 0 0 0 0,1 0 0 0 0,-1 1-1 0 0,0-1 1 0 0,0 0 0 0 0,1 1-1 0 0,-1-1 1 0 0,1 1 0 0 0,-1 0-1 0 0,1 0 1 0 0,0 0 0 0 0,-1 0 0 0 0,1 0-1 0 0,0 1 1 0 0,0-1 0 0 0,0 1-1 0 0,-1 0 1 0 0,1-1 0 0 0,0 1-1 0 0,0 1 1 0 0,0-1 0 0 0,0 0 0 0 0,0 1-1 0 0,-1-1 1 0 0,1 1 0 0 0,0 0-1 0 0,-1 0 1 0 0,1 0 0 0 0,0 0-1 0 0,-1 1 1 0 0,1-1 0 0 0,-1 1 0 0 0,0-1-1 0 0,1 1 1 0 0,-1 0 0 0 0,0 0-1 0 0,0 0 1 0 0,0 0 0 0 0,0 0 0 0 0,-1 0-1 0 0,2 2 4 0 0,3 0 68 0 0,0 1 1 0 0,0-1-1 0 0,-1 1 0 0 0,1 0 0 0 0,-1 0 0 0 0,0 0 1 0 0,-1 1-1 0 0,1 0 0 0 0,-1 0 0 0 0,-1 0 0 0 0,1 0 0 0 0,-1 1 1 0 0,0 0-1 0 0,0-1 0 0 0,-1 1 0 0 0,1 0 0 0 0,-2 0 1 0 0,1 0-1 0 0,-1 0 0 0 0,0 1 0 0 0,-1-1 0 0 0,1 5-68 0 0,-2-12 22 0 0,1 0 0 0 0,0-1-1 0 0,0 1 1 0 0,-1 0 0 0 0,1-1 0 0 0,0 1-1 0 0,-1 0 1 0 0,1-1 0 0 0,0 1-1 0 0,-1 0 1 0 0,1 0 0 0 0,0-1-1 0 0,-1 1 1 0 0,1 0 0 0 0,-1 0 0 0 0,1 0-1 0 0,0-1 1 0 0,-1 1 0 0 0,1 0-1 0 0,-1 0 1 0 0,1 0 0 0 0,-1 0-1 0 0,1 0 1 0 0,-1 0 0 0 0,1 0 0 0 0,-1 0-1 0 0,1 0 1 0 0,0 0 0 0 0,-1 0-1 0 0,1 0 1 0 0,-1 1 0 0 0,1-1-1 0 0,-1 0 1 0 0,1 0 0 0 0,0 0 0 0 0,-1 0-1 0 0,1 1 1 0 0,-1-1 0 0 0,1 0-1 0 0,0 0 1 0 0,-1 1 0 0 0,1-1-1 0 0,0 0 1 0 0,-1 1 0 0 0,1-1 0 0 0,0 1-1 0 0,0-1 1 0 0,-1 0 0 0 0,1 1-1 0 0,0-1 1 0 0,0 1 0 0 0,0-1-1 0 0,0 0 1 0 0,-1 1 0 0 0,1-1-22 0 0,3-14-16 0 0,0 0 1 0 0,1 1-1 0 0,1-1 0 0 0,0 1 1 0 0,1-1-1 0 0,0 2 1 0 0,1-1-1 0 0,0 1 1 0 0,1 0-1 0 0,1 0 0 0 0,0 1 1 0 0,0 0-1 0 0,1 1 1 0 0,0 0-1 0 0,1 0 1 0 0,0 1-1 0 0,1 1 0 0 0,0 0 1 0 0,12-7 15 0 0,-21 14-14 0 0,0 0 0 0 0,0 0 0 0 0,0 1 0 0 0,0-1 0 0 0,0 1-1 0 0,0 0 1 0 0,0-1 0 0 0,0 1 0 0 0,0 0 0 0 0,0 1 0 0 0,0-1 0 0 0,0 1 0 0 0,0-1 0 0 0,-1 1 0 0 0,1 0 0 0 0,0 0 0 0 0,0 0 0 0 0,0 0 0 0 0,-1 1 0 0 0,1-1 0 0 0,-1 1 0 0 0,1-1 0 0 0,-1 1-1 0 0,1 0 1 0 0,-1 0 0 0 0,0 0 0 0 0,0 0 0 0 0,0 1 0 0 0,0-1 0 0 0,-1 0 0 0 0,1 1 0 0 0,0-1 0 0 0,-1 2 14 0 0,48 100-92 0 0,-39-79 51 0 0,27 74-2044 0 0,-32-98-822 0 0,-5-1 1489 0 0</inkml:trace>
  <inkml:trace contextRef="#ctx0" brushRef="#br0" timeOffset="30052.157">7743 2085 1544 0 0,'10'-34'4208'0'0,"-5"58"-2327"0"0,-7 46-1325 0 0,-1-48-451 0 0,2 1 0 0 0,0-1 1 0 0,2 1-1 0 0,0-1 0 0 0,2 1 0 0 0,0-1 0 0 0,2 0 0 0 0,0 0 1 0 0,1 0-1 0 0,6 11-105 0 0,-9-29 9 0 0,-1 0 0 0 0,1 0 0 0 0,0-1 0 0 0,0 1 0 0 0,0-1 0 0 0,1 0-1 0 0,-1 0 1 0 0,1 0 0 0 0,0 0 0 0 0,-1-1 0 0 0,1 1 0 0 0,0-1 0 0 0,1 0 0 0 0,-1 0 0 0 0,0-1 0 0 0,1 1 0 0 0,-1-1 0 0 0,1 0 0 0 0,-1 0 0 0 0,1 0 0 0 0,-1-1 0 0 0,1 0 0 0 0,-1 0 0 0 0,1 0 0 0 0,0 0-1 0 0,-1-1 1 0 0,1 1 0 0 0,-1-1 0 0 0,1-1 0 0 0,-1 1 0 0 0,1 0 0 0 0,-1-1 0 0 0,0 0 0 0 0,1-1-9 0 0,5 0-28 0 0,0-1-1 0 0,-1-1 1 0 0,0 0 0 0 0,0 0-1 0 0,0-1 1 0 0,0 0-1 0 0,-1-1 1 0 0,0 0 0 0 0,0 0-1 0 0,-1-1 1 0 0,0 0 0 0 0,-1 0-1 0 0,1 0 1 0 0,-1-1 0 0 0,0-2 28 0 0,6-7 404 0 0,-11 32 36 0 0,-2-11-438 0 0,1 0 0 0 0,-1-1 0 0 0,1 1 0 0 0,0 0 0 0 0,0 0 0 0 0,0-1-1 0 0,0 1 1 0 0,1 0 0 0 0,-1 0 0 0 0,1-1 0 0 0,-1 1 0 0 0,1 0 0 0 0,0-1 0 0 0,0 1-1 0 0,0-1 1 0 0,1 1 0 0 0,-1-1 0 0 0,0 0 0 0 0,1 1 0 0 0,0-1 0 0 0,-1 0 0 0 0,1 0-1 0 0,0 0 1 0 0,0 0 0 0 0,0-1 0 0 0,1 1 0 0 0,-1 0 0 0 0,0-1 0 0 0,1 1 0 0 0,-1-1-1 0 0,1 0 1 0 0,-1 0 0 0 0,1 0 0 0 0,-1 0 0 0 0,2 0-2 0 0,96 19-368 0 0,-90-19 368 0 0,1 0-1 0 0,-1-1 1 0 0,1 0-1 0 0,-1-1 1 0 0,1 0-1 0 0,-1-1 0 0 0,0 0 1 0 0,0 0-1 0 0,0-1 1 0 0,0 0-1 0 0,0-1 1 0 0,0 0-1 0 0,-1-1 1 0 0,0 0-1 0 0,0 0 1 0 0,0-1-1 0 0,-1 0 1 0 0,1-1-1 0 0,-1 0 0 0 0,-1 0 1 0 0,0-1-1 0 0,0 1 1 0 0,0-2-1 0 0,-1 1 1 0 0,0-1-1 0 0,3-6 1 0 0,18 63 495 0 0,-20-33-422 0 0,-1 0 1 0 0,-1 0-1 0 0,0 1 1 0 0,0-1-1 0 0,-2 1 1 0 0,0 0-1 0 0,-1 0 1 0 0,0 1-1 0 0,-2-1 1 0 0,0 0-1 0 0,0 1 1 0 0,-2-1-1 0 0,0 0 1 0 0,0 0-1 0 0,-2 0 1 0 0,0 0-1 0 0,-1-1 1 0 0,-1 1-1 0 0,0-1 1 0 0,-1-1-1 0 0,0 1 1 0 0,-1-1-1 0 0,-1 0 1 0 0,0-1-1 0 0,-11 12-73 0 0,0-8-59 0 0,-1 0 0 0 0,0-2 0 0 0,-1-1-1 0 0,-1 0 1 0 0,0-2 0 0 0,0-1 0 0 0,-1 0-1 0 0,-1-2 1 0 0,0-1 0 0 0,0-1 0 0 0,0-1-1 0 0,-1-1 1 0 0,0-1 0 0 0,0-2 0 0 0,0 0-1 0 0,-9-2 60 0 0,28-1-283 0 0,1 0 0 0 0,0 0-1 0 0,0-1 1 0 0,1 0-1 0 0,-1 0 1 0 0,0 0 0 0 0,0-1-1 0 0,1 0 1 0 0,0 0 0 0 0,-1 0-1 0 0,1 0 1 0 0,1-1-1 0 0,-1 0 1 0 0,0 0 0 0 0,1-1-1 0 0,0 1 1 0 0,0-1-1 0 0,0 0 1 0 0,1 0 0 0 0,-1 0-1 0 0,1 0 1 0 0,0-1 0 0 0,1 1-1 0 0,-1-1 1 0 0,1 0-1 0 0,0 0 1 0 0,1 0 0 0 0,-1 0-1 0 0,1 0 1 0 0,0-4 283 0 0,-5-23-1215 0 0</inkml:trace>
  <inkml:trace contextRef="#ctx0" brushRef="#br0" timeOffset="32854.721">10148 2382 2240 0 0,'0'0'678'0'0,"-9"-12"495"0"0,57-93 417 0 0,-30 64-1231 0 0,62-193 63 0 0,-81 234-444 0 0,1 1 1 0 0,-1-1-1 0 0,0 1 0 0 0,1-1 1 0 0,-1 0-1 0 0,0 1 0 0 0,1-1 1 0 0,-1 0-1 0 0,0 0 0 0 0,1 1 0 0 0,-1-1 1 0 0,0 0-1 0 0,0 0 0 0 0,1 0 1 0 0,-1 0-1 0 0,0 0 0 0 0,0 0 1 0 0,1 0-1 0 0,-1 0 0 0 0,0 0 1 0 0,0-1-1 0 0,1 1 0 0 0,-1 0 1 0 0,0 0-1 0 0,1-1 0 0 0,-1 1 1 0 0,0 0-1 0 0,1-1 0 0 0,-1 1 1 0 0,0-1-1 0 0,1 1 0 0 0,-1-1 1 0 0,1 1-1 0 0,-1-1 0 0 0,1 1 1 0 0,-1-1-1 0 0,0 0 22 0 0,4 10 50 0 0,1-1 1 0 0,-1 1-1 0 0,2-1 1 0 0,-1 0-1 0 0,1 0 0 0 0,0 0 1 0 0,0-1-1 0 0,1 1 1 0 0,0-2-1 0 0,1 1 1 0 0,0 0-1 0 0,-1-1 0 0 0,2-1 1 0 0,-1 1-1 0 0,1-1 1 0 0,0 0-1 0 0,0-1 1 0 0,0 0-1 0 0,5 2-50 0 0,-3-2 64 0 0,-1 1 1 0 0,0 0-1 0 0,0 1 0 0 0,0 0 1 0 0,-1 0-1 0 0,1 1 0 0 0,-2 0 1 0 0,1 0-1 0 0,-1 1 0 0 0,0 0 0 0 0,0 0 1 0 0,-1 0-1 0 0,0 1 0 0 0,-1 0 1 0 0,4 9-65 0 0,-8-14 12 0 0,0 0 1 0 0,-1-1-1 0 0,0 1 0 0 0,0-1 1 0 0,0 1-1 0 0,0 0 1 0 0,-1-1-1 0 0,1 1 1 0 0,-1-1-1 0 0,0 1 0 0 0,0-1 1 0 0,0 1-1 0 0,0-1 1 0 0,-1 0-1 0 0,1 0 1 0 0,-1 1-1 0 0,0-1 0 0 0,0 0 1 0 0,0 0-1 0 0,0-1 1 0 0,-1 1-1 0 0,1 0 1 0 0,-1-1-1 0 0,1 1 0 0 0,-1-1 1 0 0,0 0-1 0 0,0 0 1 0 0,0 0-1 0 0,0 0 1 0 0,-1-1-1 0 0,1 1 0 0 0,0-1 1 0 0,-1 0-1 0 0,0 0-12 0 0,-121 32-1012 0 0,7-52-3309 0 0,98 8 2897 0 0</inkml:trace>
  <inkml:trace contextRef="#ctx0" brushRef="#br0" timeOffset="33339.641">10667 2073 848 0 0,'13'12'4714'0'0,"-13"42"-3359"0"0,-1-38-806 0 0,1 135 738 0 0,4-133-1575 0 0,7 7-4811 0 0,-13-26 3905 0 0</inkml:trace>
  <inkml:trace contextRef="#ctx0" brushRef="#br0" timeOffset="33618.814">10655 1869 2676 0 0,'0'-3'944'0'0,"0"-1"-152"0"0,0 1-72 0 0,-1 0-95 0 0,-1-2-81 0 0,-1 2-76 0 0,3 0-156 0 0,-2-1-52 0 0,1 2-164 0 0,-1-1-124 0 0,2 2-92 0 0,0 1 24 0 0,3 0-324 0 0,-1-2-296 0 0,1 2-577 0 0,4-1 25 0 0,-1-1 32 0 0</inkml:trace>
  <inkml:trace contextRef="#ctx0" brushRef="#br0" timeOffset="34023.733">11036 1791 1272 0 0,'12'52'4166'0'0,"-13"-49"-3969"0"0,3 494 3340 0 0,-1-494-3572 0 0,-1 1-1 0 0,1 0 1 0 0,-1-1 0 0 0,0 1-1 0 0,0 0 1 0 0,0-1-1 0 0,-1 1 1 0 0,1 0 0 0 0,-1-1-1 0 0,0 1 1 0 0,0-1-1 0 0,0 1 1 0 0,0-1 0 0 0,-1 1-1 0 0,1-1 1 0 0,-1 0 0 0 0,0 0-1 0 0,0 0 1 0 0,0 0-1 0 0,0 0 1 0 0,-1 0 0 0 0,1 0-1 0 0,-1-1 1 0 0,0 1-1 0 0,0-1 1 0 0,0 0 0 0 0,0 0-1 0 0,0 0 1 0 0,0 0-1 0 0,0 0 1 0 0,-1-1 0 0 0,1 0-1 0 0,-1 1 1 0 0,1-1 0 0 0,-1 0-1 0 0,1-1 1 0 0,-1 1-1 0 0,-2-1 36 0 0,4 1-33 0 0,-1-1 0 0 0,0-1 0 0 0,0 1 0 0 0,1 0-1 0 0,-1-1 1 0 0,1 1 0 0 0,-1-1 0 0 0,0 0 0 0 0,1 0-1 0 0,-1 0 1 0 0,1 0 0 0 0,0 0 0 0 0,-1-1 0 0 0,1 1 0 0 0,0-1-1 0 0,0 1 1 0 0,0-1 0 0 0,0 0 0 0 0,0 0 0 0 0,0 0-1 0 0,0 0 1 0 0,1 0 0 0 0,-1 0 0 0 0,1-1 0 0 0,0 1-1 0 0,-1-1 1 0 0,1 1 0 0 0,0 0 0 0 0,0-1 0 0 0,1 0-1 0 0,-1 1 1 0 0,0-1 0 0 0,1 1 0 0 0,0-1 0 0 0,-1 0 0 0 0,1 1-1 0 0,0-1 1 0 0,1 0 33 0 0,18-102-854 0 0,-14 95 901 0 0,-1-1 1 0 0,2 1-1 0 0,0 0 0 0 0,0 1 1 0 0,0-1-1 0 0,2 1 0 0 0,-1 1 1 0 0,1-1-1 0 0,0 1 0 0 0,0 1 1 0 0,1-1-1 0 0,0 1 0 0 0,1 1 1 0 0,-1 0-1 0 0,1 0 0 0 0,1 1 1 0 0,-1 0-1 0 0,1 1 0 0 0,-1 0 1 0 0,1 1-1 0 0,0 0 0 0 0,1 1 1 0 0,-1 0-1 0 0,9-1-47 0 0,-13 6 40 0 0,1-1 0 0 0,-1 1-1 0 0,0 0 1 0 0,-1 0 0 0 0,1 1 0 0 0,-1 0 0 0 0,1 0 0 0 0,-1 0-1 0 0,-1 1 1 0 0,1 0 0 0 0,-1 0 0 0 0,1 1 0 0 0,-1-1-1 0 0,-1 1 1 0 0,1 0 0 0 0,-1 1 0 0 0,0-1 0 0 0,-1 1 0 0 0,1-1-1 0 0,-1 1 1 0 0,-1 0 0 0 0,1 0 0 0 0,-1 1 0 0 0,0-1 0 0 0,-1 0-1 0 0,0 1 1 0 0,0-1 0 0 0,0 1 0 0 0,-1-1 0 0 0,0 1-1 0 0,-1-1 1 0 0,0 1 0 0 0,0 0-40 0 0,-23 46-68 0 0,-9-41-5088 0 0,32-14 3762 0 0</inkml:trace>
  <inkml:trace contextRef="#ctx0" brushRef="#br0" timeOffset="34304.918">11198 1919 1196 0 0,'-2'-3'664'0'0,"2"-2"-212"0"0,0 4-56 0 0,-1-1-272 0 0,2 1-312 0 0,-1-2-416 0 0</inkml:trace>
  <inkml:trace contextRef="#ctx0" brushRef="#br0" timeOffset="34864.043">11347 1995 1452 0 0,'59'275'5055'0'0,"-4"-150"-3187"0"0,-53-124-1843 0 0,2 0-1 0 0,-1 0 1 0 0,0-1 0 0 0,0 1-1 0 0,0-1 1 0 0,0 1 0 0 0,0-1 0 0 0,1 0-1 0 0,-1 0 1 0 0,0-1 0 0 0,0 1 0 0 0,0-1-1 0 0,0 1 1 0 0,0-1 0 0 0,0 0 0 0 0,0 0-1 0 0,0-1 1 0 0,0 1 0 0 0,0 0-1 0 0,0-1 1 0 0,-1 0 0 0 0,1 0 0 0 0,-1 0-1 0 0,1 0 1 0 0,-1 0 0 0 0,0 0 0 0 0,0 0-1 0 0,0-1 1 0 0,0 1 0 0 0,0-1 0 0 0,1-2-25 0 0,1 1 41 0 0,106-165-351 0 0,-102 143 200 0 0,-5 46-56 0 0,3-14 162 0 0,0 0 0 0 0,0-1 0 0 0,0 1 0 0 0,1-1 0 0 0,0-1 0 0 0,0 1 0 0 0,0-1 0 0 0,0 0 0 0 0,1-1 0 0 0,0 0 0 0 0,0 0 0 0 0,-1 0 0 0 0,2-1 0 0 0,-1-1 0 0 0,0 1 0 0 0,0-1 0 0 0,0 0 0 0 0,1-1 0 0 0,-1 0 0 0 0,0-1 0 0 0,1 1 0 0 0,-1-1 0 0 0,0-1 0 0 0,0 0 0 0 0,0 0 0 0 0,0 0 0 0 0,6-4 4 0 0,-3 5 12 0 0,0-1 0 0 0,-1 0 1 0 0,0 0-1 0 0,1-1 0 0 0,-1-1 0 0 0,0 0 1 0 0,-1 0-1 0 0,1-1 0 0 0,-1 0 0 0 0,0 0 1 0 0,0-1-1 0 0,0 0 0 0 0,-1-1 1 0 0,0 0-1 0 0,4-4-12 0 0,-11 9 0 0 0,-1 1 1 0 0,1 0-1 0 0,-1-1 1 0 0,0 1-1 0 0,1-1 1 0 0,-1 1-1 0 0,0-1 1 0 0,0 1-1 0 0,0-1 1 0 0,0 1-1 0 0,0-1 1 0 0,0 1-1 0 0,0-1 1 0 0,0 1-1 0 0,0-1 1 0 0,-1 1-1 0 0,1 0 1 0 0,-1-1-1 0 0,1 1 1 0 0,-1-1-1 0 0,0 1 1 0 0,1 0-1 0 0,-1 0 1 0 0,0-1-1 0 0,0 1 1 0 0,0 0-1 0 0,0 0 1 0 0,0 0-1 0 0,0 0 1 0 0,0 0-1 0 0,0 0 1 0 0,-1 0-1 0 0,1 0 1 0 0,0 0-1 0 0,0 1 1 0 0,-1-1-1 0 0,1 1 0 0 0,-1-1 1 0 0,1 1-1 0 0,0-1 1 0 0,-1 1-1 0 0,1 0 1 0 0,-1-1-1 0 0,1 1 1 0 0,-1 0-1 0 0,1 0 1 0 0,-1 0-1 0 0,-75-10 382 0 0,66 11-344 0 0,0 1 1 0 0,0 0-1 0 0,0 0 0 0 0,0 1 0 0 0,0 1 1 0 0,0-1-1 0 0,1 2 0 0 0,0-1 0 0 0,0 2 0 0 0,0-1 1 0 0,1 1-1 0 0,-1 1 0 0 0,0 1-38 0 0,7-6 11 0 0,-1 0 1 0 0,1 0-1 0 0,0 1 0 0 0,0-1 0 0 0,1 1 1 0 0,-1-1-1 0 0,1 1 0 0 0,-1 0 0 0 0,1 0 0 0 0,0 0 1 0 0,0 1-1 0 0,0-1 0 0 0,0 0 0 0 0,1 1 1 0 0,-1-1-1 0 0,1 1 0 0 0,0-1 0 0 0,0 1 1 0 0,0 0-1 0 0,1 0 0 0 0,-1-1 0 0 0,1 1 1 0 0,0 0-1 0 0,0 0 0 0 0,0-1 0 0 0,0 1 1 0 0,1 0-1 0 0,0 0 0 0 0,0-1 0 0 0,0 1 1 0 0,0 0-1 0 0,0-1 0 0 0,1 1 0 0 0,-1-1 1 0 0,1 0-1 0 0,0 1 0 0 0,0-1 0 0 0,2 2-11 0 0,5 2-60 0 0,1 1-1 0 0,-1-2 1 0 0,1 0-1 0 0,1 0 1 0 0,-1 0-1 0 0,1-1 1 0 0,0-1-1 0 0,0 0 1 0 0,0-1 0 0 0,1 0-1 0 0,-1 0 1 0 0,1-1-1 0 0,0-1 1 0 0,-1 0-1 0 0,1-1 1 0 0,0 0-1 0 0,0 0 1 0 0,0-2-1 0 0,0 1 61 0 0,11 0-406 0 0,-13 1 23 0 0,0-1 0 0 0,0 0 0 0 0,0-1 0 0 0,0-1 0 0 0,0 1 0 0 0,0-1 0 0 0,-1-1 0 0 0,1 0 0 0 0,-1 0 0 0 0,0-1 0 0 0,-1 0-1 0 0,1-1 1 0 0,-1 0 0 0 0,1-1 383 0 0,9-10-1216 0 0</inkml:trace>
  <inkml:trace contextRef="#ctx0" brushRef="#br0" timeOffset="35359.095">12235 1898 1544 0 0,'0'-58'4701'0'0,"0"57"-4195"0"0,0-31 2279 0 0,-2 132-2064 0 0,-2-62-616 0 0,3-1 1 0 0,1 1-1 0 0,2 0 0 0 0,1-1 1 0 0,2 0-1 0 0,2 0 0 0 0,1 0 1 0 0,2-1-1 0 0,4 6-105 0 0,-14-39-22 0 0,1 0 1 0 0,0 0-1 0 0,0 0 1 0 0,0 0-1 0 0,0 0 1 0 0,1-1-1 0 0,-1 1 1 0 0,1 0-1 0 0,0-1 1 0 0,-1 1-1 0 0,1-1 1 0 0,0 0-1 0 0,0 1 1 0 0,1-1-1 0 0,-1 0 1 0 0,0 0-1 0 0,1-1 0 0 0,-1 1 1 0 0,1 0-1 0 0,0-1 1 0 0,0 1-1 0 0,-1-1 1 0 0,1 0-1 0 0,0 0 1 0 0,0 0-1 0 0,0-1 1 0 0,0 1-1 0 0,0-1 1 0 0,0 1-1 0 0,0-1 1 0 0,0 0-1 0 0,0 0 0 0 0,0 0 1 0 0,1-1-1 0 0,-1 1 1 0 0,0-1-1 0 0,0 1 1 0 0,0-1-1 0 0,-1 0 1 0 0,1 0-1 0 0,0-1 1 0 0,0 1-1 0 0,0 0 1 0 0,-1-1-1 0 0,1 0 1 0 0,-1 0-1 0 0,1 0 0 0 0,-1 0 1 0 0,0 0-1 0 0,0 0 1 0 0,0 0-1 0 0,0-1 1 0 0,0 1-1 0 0,1-3 22 0 0,5-4-23 0 0,0 0-1 0 0,0-1 1 0 0,-1 0-1 0 0,0 0 1 0 0,-1-1-1 0 0,0 0 1 0 0,-1 0-1 0 0,0 0 1 0 0,-1-1-1 0 0,0 1 1 0 0,-1-1-1 0 0,0 0 1 0 0,-1-1 23 0 0,-2 12-180 0 0,8-31 468 0 0,-8 25-6974 0 0,-2 6 5595 0 0</inkml:trace>
  <inkml:trace contextRef="#ctx0" brushRef="#br0" timeOffset="36990.342">12462 2274 2008 0 0,'-22'-116'3004'0'0,"37"68"-2499"0"0,3 1-1 0 0,3 1 0 0 0,1 1 1 0 0,2 1-1 0 0,1 1 0 0 0,5-2-504 0 0,47-83 768 0 0,-5 7-112 0 0,-109 152-5780 0 0,28-17 3860 0 0,0-1 34 0 0</inkml:trace>
  <inkml:trace contextRef="#ctx0" brushRef="#br0" timeOffset="37672.769">12828 2154 1196 0 0,'2'0'75'0'0,"-1"-1"0"0"0,0-1 0 0 0,0 1 0 0 0,0 0 0 0 0,1 0-1 0 0,-1 0 1 0 0,0-1 0 0 0,0 1 0 0 0,-1 0 0 0 0,1-1 0 0 0,0 1 0 0 0,0-1 0 0 0,-1 1-1 0 0,1-1 1 0 0,-1 1 0 0 0,1-1 0 0 0,-1 1 0 0 0,0-1 0 0 0,0 0 0 0 0,1 1 0 0 0,-1-1 0 0 0,0 1-1 0 0,-1-1 1 0 0,1 0 0 0 0,0 1 0 0 0,0-1 0 0 0,-1 1 0 0 0,1-1 0 0 0,-1 0 0 0 0,1 1-1 0 0,-1-1 1 0 0,1 1 0 0 0,-1 0 0 0 0,0-1 0 0 0,0 1 0 0 0,0-1 0 0 0,0 1 0 0 0,0 0 0 0 0,0 0-1 0 0,0 0 1 0 0,0 0 0 0 0,-1-1 0 0 0,1 2 0 0 0,0-1 0 0 0,-1 0 0 0 0,1 0 0 0 0,-1 0-1 0 0,1 1 1 0 0,-1-1 0 0 0,1 0 0 0 0,-1 1 0 0 0,1 0 0 0 0,-1-1 0 0 0,1 1 0 0 0,-1 0 0 0 0,0 0-1 0 0,1 0 1 0 0,-1 0 0 0 0,1 0 0 0 0,-1 0 0 0 0,0 0 0 0 0,1 0 0 0 0,-1 1 0 0 0,1-1-1 0 0,-1 1 1 0 0,1-1 0 0 0,-1 1-75 0 0,-13 3 92 0 0,0 0-1 0 0,0 2 0 0 0,1 0 1 0 0,0 0-1 0 0,0 1 0 0 0,0 1 1 0 0,1 0-1 0 0,0 1 0 0 0,1 0 1 0 0,0 1-1 0 0,-4 5-91 0 0,9-10 49 0 0,1 0 18 0 0,0-1 0 0 0,0 1 0 0 0,0 1 0 0 0,1-1 0 0 0,-1 1 0 0 0,1 0 0 0 0,1 0 0 0 0,-1 0 0 0 0,1 0 0 0 0,0 1 0 0 0,0 0 0 0 0,1 0 0 0 0,0 0 0 0 0,-1 5-67 0 0,4-11 145 0 0,0-1 16 0 0,3 2-21 0 0,7-1-136 0 0,1 0 1 0 0,-1-1-1 0 0,1-1 1 0 0,-1 1-1 0 0,0-2 0 0 0,1 1 1 0 0,-1-2-1 0 0,0 1 1 0 0,0-1-1 0 0,0-1 1 0 0,-1 0-1 0 0,1 0 1 0 0,-1-1-1 0 0,0 0 0 0 0,0-1 1 0 0,0 0-1 0 0,-1 0 1 0 0,0-1-5 0 0,2 1-42 0 0,0-1-1 0 0,-1 0 1 0 0,0 0 0 0 0,0-1-1 0 0,-1 0 1 0 0,0-1 0 0 0,0 0 0 0 0,-1 0-1 0 0,0 0 1 0 0,-1-1 0 0 0,0 0 0 0 0,-1 0-1 0 0,3-7 43 0 0,-13 7-68 0 0,0 36-7 0 0,7-21 65 0 0,0-1 0 0 0,0 1 0 0 0,0-1 1 0 0,1 0-1 0 0,-1 1 0 0 0,1-2 0 0 0,0 1 0 0 0,0 0 0 0 0,0 0 0 0 0,1-1 0 0 0,-1 0 1 0 0,1 1-1 0 0,0-2 0 0 0,0 1 0 0 0,0 0 0 0 0,0-1 0 0 0,0 1 0 0 0,1-1 1 0 0,-1 0-1 0 0,3 0 10 0 0,4 1-421 0 0,-1 0 1 0 0,1-1 0 0 0,1-1 0 0 0,-1 0-1 0 0,0 0 1 0 0,0-1 0 0 0,0 0 0 0 0,0-1-1 0 0,1-1 1 0 0,-1 1 0 0 0,0-2 0 0 0,8-2 420 0 0,7-5-1210 0 0</inkml:trace>
  <inkml:trace contextRef="#ctx0" brushRef="#br0" timeOffset="38714.327">13264 1745 1292 0 0,'4'-55'6431'0'0,"-25"82"-4984"0"0,8 8-1250 0 0,1 1-1 0 0,2 0 1 0 0,1 0-1 0 0,2 1 1 0 0,2 0 0 0 0,1 0-1 0 0,2 1 1 0 0,1-1-1 0 0,4 25-196 0 0,-3-58 17 0 0,32 137 336 0 0,-30-137-357 0 0,-1-1 0 0 0,1 1 0 0 0,0 0 0 0 0,0-1 0 0 0,0 1 0 0 0,0-1 0 0 0,1 0 0 0 0,-1 1 0 0 0,1-1-1 0 0,0 0 1 0 0,0-1 0 0 0,0 1 0 0 0,0-1 0 0 0,0 1 0 0 0,1-1 0 0 0,-1 0 0 0 0,1 0 0 0 0,0 0-1 0 0,-1-1 1 0 0,1 1 0 0 0,0-1 0 0 0,0 0 0 0 0,0 0 0 0 0,0 0 0 0 0,0-1 0 0 0,0 1 0 0 0,0-1-1 0 0,0 0 1 0 0,0 0 0 0 0,0 0 0 0 0,0-1 0 0 0,0 0 0 0 0,0 1 0 0 0,0-1 0 0 0,2-1 4 0 0,10-9-37 0 0,0-2 0 0 0,0 1 0 0 0,-2-2 0 0 0,1 0 0 0 0,-2-1 0 0 0,0 0-1 0 0,0-1 1 0 0,-2 0 0 0 0,0-1 0 0 0,-1 0 0 0 0,0-1 0 0 0,-2 0 0 0 0,0-1 0 0 0,-1 0 0 0 0,3-14 37 0 0,-7 26 35 0 0,14-43 672 0 0,-17 50-661 0 0,-13 32 204 0 0,11-26-250 0 0,1 1 0 0 0,-1 0 0 0 0,1-1 0 0 0,1 1 0 0 0,-1 0 0 0 0,1-1 0 0 0,0 1 0 0 0,1 0 0 0 0,-1-1 0 0 0,1 1 0 0 0,1 0 0 0 0,-1-1 0 0 0,1 1 0 0 0,0-1 0 0 0,1 0 0 0 0,-1 1 0 0 0,1-1 0 0 0,0 0 0 0 0,1-1 0 0 0,0 1 0 0 0,0-1 0 0 0,0 1 0 0 0,0-1 0 0 0,1 0 0 0 0,0-1 0 0 0,0 1 0 0 0,0-1-1 0 0,0 0 1 0 0,1 0 0 0 0,0-1 0 0 0,0 0 0 0 0,0 0 0 0 0,0 0 0 0 0,0 0 0 0 0,1-1 0 0 0,-1 0 0 0 0,1-1 0 0 0,-1 1 0 0 0,1-1 0 0 0,0-1 0 0 0,5-3-55 0 0,0-1 1 0 0,0-1-1 0 0,0 0 1 0 0,-1-1-1 0 0,0 0 0 0 0,0 0 1 0 0,-1-1-1 0 0,1-1 1 0 0,-1 0-1 0 0,-1 0 0 0 0,0-1 1 0 0,0 0-1 0 0,-1-1 1 0 0,0 0-1 0 0,0 0 0 0 0,-1-1 1 0 0,0 0-1 0 0,-1 0 1 0 0,-1 0-1 0 0,0-1 0 0 0,2-4 55 0 0,3-35 680 0 0,-10 50-632 0 0,0 1-23 0 0,-21 5 108 0 0,19 3-129 0 0,-1 0 1 0 0,1 1 0 0 0,1-1 0 0 0,-1 0-1 0 0,2 1 1 0 0,-1-1 0 0 0,1 1 0 0 0,0 0-1 0 0,1-1 1 0 0,0 1 0 0 0,0-1 0 0 0,1 0-1 0 0,0 1 1 0 0,0-1 0 0 0,1 0 0 0 0,0 0-1 0 0,1 0 1 0 0,-1-1 0 0 0,1 1 0 0 0,1-1-1 0 0,0 0 1 0 0,0 0 0 0 0,0 0 0 0 0,1-1-1 0 0,0 0 1 0 0,0 0 0 0 0,0 0 0 0 0,1-1-1 0 0,0 0 1 0 0,0 0 0 0 0,1-1-1 0 0,-1 1 1 0 0,1-2 0 0 0,0 1 0 0 0,0-1-1 0 0,0 0 1 0 0,0-1 0 0 0,0 0 0 0 0,1 0-1 0 0,-1-1 1 0 0,1 0 0 0 0,-1-1 0 0 0,1 0-1 0 0,2 0-4 0 0,-1 0-42 0 0,-1 0 0 0 0,1-1 0 0 0,-1 0 0 0 0,1 0 0 0 0,-1-1 0 0 0,1 0-1 0 0,-1-1 1 0 0,0 0 0 0 0,0 0 0 0 0,0-1 0 0 0,-1-1 0 0 0,1 1 0 0 0,-1-1-1 0 0,0 0 1 0 0,-1-1 0 0 0,1 0 0 0 0,-1 0 0 0 0,0-1 0 0 0,0 0 0 0 0,-1 0-1 0 0,0-1 1 0 0,0 1 0 0 0,-1-1 0 0 0,0 0 0 0 0,-1-1 0 0 0,1 1 0 0 0,-1-1-1 0 0,-1 0 1 0 0,0 0 0 0 0,0 0 0 0 0,-1-1 0 0 0,0 1 0 0 0,-1 0 0 0 0,1-5 42 0 0,-1 9-3 0 0,-1 1 0 0 0,1-1 0 0 0,-1 0 1 0 0,0 0-1 0 0,0 1 0 0 0,-1-1 0 0 0,1 0 1 0 0,-1 1-1 0 0,0-1 0 0 0,-1 0 0 0 0,1 1 1 0 0,-1-1-1 0 0,1 1 0 0 0,-1 0 1 0 0,-1 0-1 0 0,1-1 0 0 0,-1 2 0 0 0,1-1 1 0 0,-1 0-1 0 0,0 0 0 0 0,-1 1 0 0 0,1-1 1 0 0,0 1-1 0 0,-1 0 0 0 0,0 0 0 0 0,0 1 1 0 0,0-1-1 0 0,0 1 0 0 0,0 0 0 0 0,0 0 1 0 0,-1 0-1 0 0,1 0 0 0 0,-1 1 0 0 0,1 0 1 0 0,-1 0-1 0 0,1 0 0 0 0,-1 0 1 0 0,0 1-1 0 0,0 0 0 0 0,1 0 0 0 0,-1 0 1 0 0,0 0-1 0 0,0 1 0 0 0,1 0 0 0 0,-1 0 1 0 0,1 0-1 0 0,-1 0 0 0 0,1 1 0 0 0,-1 0 1 0 0,1 0-1 0 0,0 0 0 0 0,0 0 0 0 0,0 1 1 0 0,0 0-1 0 0,-1 1 3 0 0,-2 1 14 0 0,0 1 1 0 0,0 0 0 0 0,1 1-1 0 0,0-1 1 0 0,0 1-1 0 0,1 1 1 0 0,0-1-1 0 0,0 1 1 0 0,1 0 0 0 0,0 0-1 0 0,0 0 1 0 0,1 0-1 0 0,0 1 1 0 0,0-1-1 0 0,1 1 1 0 0,0 0 0 0 0,1 0-1 0 0,0 0 1 0 0,0 0-1 0 0,1 0 1 0 0,0 0-1 0 0,0 0 1 0 0,1 0 0 0 0,0-1-1 0 0,1 1 1 0 0,0 0-1 0 0,1 0 1 0 0,-1-1-1 0 0,2 1 1 0 0,-1-1 0 0 0,1 0-1 0 0,0 0 1 0 0,1 0-1 0 0,3 4-14 0 0,-4-8 13 0 0,0-1 0 0 0,0 0-1 0 0,0 1 1 0 0,0-2 0 0 0,0 1-1 0 0,1 0 1 0 0,-1-1 0 0 0,1 0-1 0 0,0 0 1 0 0,-1 0 0 0 0,1-1 0 0 0,0 1-1 0 0,0-1 1 0 0,0-1 0 0 0,0 1-1 0 0,0 0 1 0 0,0-1 0 0 0,0 0-1 0 0,1-1 1 0 0,-1 1 0 0 0,0-1-1 0 0,0 0 1 0 0,0 0 0 0 0,0 0-1 0 0,-1-1 1 0 0,1 1 0 0 0,0-1 0 0 0,-1-1-1 0 0,1 1 1 0 0,2-2-13 0 0,130-105-326 0 0,-100 74 73 0 0,-23 22 187 0 0,-1 2 0 0 0,2 0 0 0 0,0 0 0 0 0,0 1 0 0 0,1 1 0 0 0,0 1 1 0 0,0 0-1 0 0,1 1 0 0 0,0 1 0 0 0,0 0 0 0 0,0 1 0 0 0,1 1 0 0 0,0 1 1 0 0,6 0 65 0 0,-17 3 10 0 0,0 0 1 0 0,-1 0 0 0 0,1 1 0 0 0,0 0 0 0 0,-1 1 0 0 0,1-1 0 0 0,-1 1 0 0 0,1 0-1 0 0,-1 1 1 0 0,0-1 0 0 0,0 1 0 0 0,0 1 0 0 0,0-1 0 0 0,0 1 0 0 0,-1 0 0 0 0,0 0 0 0 0,0 1-1 0 0,0-1 1 0 0,0 1 0 0 0,-1 0 0 0 0,1 1 0 0 0,-1-1 0 0 0,-1 1 0 0 0,1-1 0 0 0,-1 1-1 0 0,0 0 1 0 0,0 1 0 0 0,-1-1 0 0 0,0 0 0 0 0,0 1 0 0 0,0-1 0 0 0,-1 1 0 0 0,0 0-1 0 0,0-1 1 0 0,-1 1 0 0 0,0 0 0 0 0,0 0 0 0 0,0-1 0 0 0,-1 1 0 0 0,0 0 0 0 0,0 0 0 0 0,-1-1-1 0 0,0 1 1 0 0,0-1 0 0 0,-1 0 0 0 0,1 0 0 0 0,-1 0 0 0 0,-1 0 0 0 0,1 0 0 0 0,-1 0-1 0 0,0-1 1 0 0,0 0 0 0 0,-5 5-11 0 0,-71 36-2000 0 0,21-34-3193 0 0,57-12 3920 0 0</inkml:trace>
  <inkml:trace contextRef="#ctx0" brushRef="#br0" timeOffset="39737.163">15045 1983 1356 0 0,'6'1'1264'0'0,"25"-5"8285"0"0,-9-12-8431 0 0,-18 9 3333 0 0,-5 0-4989 0 0,-19-6-13706 0 0,16 11 13092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3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3 996 0 0,'0'0'686'0'0,"0"0"-86"0"0,0 0-80 0 0,0 0-50 0 0,0 0-61 0 0,0 0-27 0 0,0 0-18 0 0,0 0-50 0 0,-6-3-63 0 0,-98 8 1048 0 0,93-3-1186 0 0,1 0-1 0 0,-1 1 0 0 0,1 0 1 0 0,0 1-1 0 0,0 0 0 0 0,0 0 1 0 0,0 1-1 0 0,1 0 0 0 0,0 1 1 0 0,0 0-1 0 0,0 1 0 0 0,1-1 1 0 0,0 2-1 0 0,0-1 0 0 0,1 1 1 0 0,0 0-1 0 0,0 1 0 0 0,1-1 1 0 0,0 1-1 0 0,1 1 0 0 0,0-1 1 0 0,0 1-1 0 0,1 0 0 0 0,0 0 1 0 0,1 0-1 0 0,-1 5-112 0 0,7-6-45 0 0,1 0 1 0 0,0-1-1 0 0,1 1 0 0 0,0-1 0 0 0,0 0 1 0 0,1 0-1 0 0,0 0 0 0 0,0-1 0 0 0,1 0 0 0 0,0 0 1 0 0,0 0-1 0 0,1-1 0 0 0,0-1 0 0 0,0 1 1 0 0,0-1-1 0 0,1 0 0 0 0,-1-1 0 0 0,1 0 0 0 0,0 0 1 0 0,0-1-1 0 0,1 0 0 0 0,-1-1 0 0 0,1 0 1 0 0,-1 0-1 0 0,1-1 0 0 0,7 0 45 0 0,97 2-5193 0 0,-68-17 4014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72 856 0 0,'-2'-4'172'0'0,"-1"-1"-1"0"0,1 1 1 0 0,-1-1 0 0 0,1 1-1 0 0,-1 0 1 0 0,-1 0-1 0 0,1 0 1 0 0,0 1 0 0 0,-1-1-1 0 0,0 1 1 0 0,0 0 0 0 0,0 0-1 0 0,0 0 1 0 0,0 0-1 0 0,-1 1 1 0 0,1 0 0 0 0,-1 0-1 0 0,1 0 1 0 0,-1 0 0 0 0,0 1-1 0 0,0-1 1 0 0,0 1-1 0 0,0 1 1 0 0,0-1 0 0 0,0 1-1 0 0,0-1 1 0 0,0 2 0 0 0,0-1-1 0 0,0 0 1 0 0,0 1-1 0 0,0 0 1 0 0,0 0 0 0 0,0 1-1 0 0,-4 1-171 0 0,-3-2 122 0 0,-1 1-1 0 0,1 1 0 0 0,0 0 0 0 0,0 0 1 0 0,0 1-1 0 0,0 1 0 0 0,1 0 0 0 0,0 0 1 0 0,0 1-1 0 0,0 1 0 0 0,1 0 0 0 0,0 0 1 0 0,0 1-1 0 0,1 0 0 0 0,0 1 0 0 0,0 0 1 0 0,1 0-1 0 0,0 1 0 0 0,1 0 0 0 0,0 0 1 0 0,0 1-1 0 0,1 0 0 0 0,1 0 0 0 0,0 0 1 0 0,0 1-1 0 0,1 0 0 0 0,0 0 0 0 0,1 4-121 0 0,2-9 46 0 0,1 1 0 0 0,1-1 0 0 0,-1 1-1 0 0,1-1 1 0 0,0 1 0 0 0,1-1 0 0 0,0 0-1 0 0,0 1 1 0 0,1-1 0 0 0,0 0 0 0 0,0-1-1 0 0,0 1 1 0 0,1 0 0 0 0,0-1 0 0 0,0 0 0 0 0,1 0-1 0 0,0 0 1 0 0,0 0 0 0 0,0-1 0 0 0,1 0-1 0 0,-1 0 1 0 0,1 0 0 0 0,1-1 0 0 0,-1 0-1 0 0,0 0 1 0 0,1-1 0 0 0,0 1 0 0 0,0-1 0 0 0,0-1-1 0 0,5 2-45 0 0,16 5-554 0 0,1 0 0 0 0,0-2-1 0 0,0-1 1 0 0,1-2-1 0 0,0 0 1 0 0,0-2 0 0 0,10-2 554 0 0,110-26-3870 0 0,-114 16 2481 0 0</inkml:trace>
  <inkml:trace contextRef="#ctx0" brushRef="#br0" timeOffset="663.093">827 465 2000 0 0,'1'6'3022'0'0,"0"3"-2892"0"0,0-1 0 0 0,-1 1 0 0 0,1 0 0 0 0,-2-1 0 0 0,1 1 0 0 0,-1 0 0 0 0,-1-1 0 0 0,1 1 0 0 0,-1-1 0 0 0,-1 1 0 0 0,0-1 0 0 0,0 0 0 0 0,0 0 0 0 0,-1 0 0 0 0,0-1 0 0 0,-1 1 1 0 0,0-1-1 0 0,0 0 0 0 0,0 0 0 0 0,-1-1 0 0 0,-6 6-130 0 0,5-6-168 0 0,0 0 0 0 0,0-1 0 0 0,0 1 1 0 0,-1-2-1 0 0,0 1 0 0 0,0-1 0 0 0,0 0 1 0 0,-1-1-1 0 0,1 0 0 0 0,-1 0 0 0 0,0-1 1 0 0,0 0-1 0 0,0 0 168 0 0,-14-17-2472 0 0,16 0 1268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2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349 582 1292 0 0,'-19'1'254'0'0,"1"1"1"0"0,0 1-1 0 0,0 0 1 0 0,0 2-1 0 0,0 0 0 0 0,1 0 1 0 0,0 2-1 0 0,0 0 0 0 0,1 1 1 0 0,0 1-1 0 0,0 1 1 0 0,1 0-1 0 0,0 1 0 0 0,1 0 1 0 0,0 1-1 0 0,0 1 0 0 0,2 0 1 0 0,0 1-1 0 0,0 0 1 0 0,1 1-1 0 0,-1 3-254 0 0,11-16 30 0 0,0-1 1 0 0,0 1-1 0 0,0 0 1 0 0,0-1-1 0 0,0 1 1 0 0,0 0-1 0 0,1 0 0 0 0,-1 0 1 0 0,1-1-1 0 0,-1 1 1 0 0,1 0-1 0 0,0 0 1 0 0,0 0-1 0 0,0 0 0 0 0,0 0 1 0 0,0 0-1 0 0,0 0 1 0 0,0 0-1 0 0,1-1 1 0 0,-1 1-1 0 0,1 0 0 0 0,-1 0 1 0 0,1 0-1 0 0,0 0 1 0 0,-1-1-1 0 0,1 1 1 0 0,0 0-1 0 0,0-1 1 0 0,0 1-1 0 0,1-1 0 0 0,-1 1 1 0 0,0-1-1 0 0,1 0 1 0 0,-1 1-1 0 0,1-1 1 0 0,-1 0-1 0 0,1 0 0 0 0,-1 0 1 0 0,1 0-1 0 0,0 0 1 0 0,-1 0-1 0 0,1 0 1 0 0,0-1-1 0 0,0 1 0 0 0,0-1 1 0 0,0 1-1 0 0,0-1 1 0 0,1 0-31 0 0,106 2 228 0 0,-99-4-217 0 0,1 0-1 0 0,-1-1 0 0 0,0-1 0 0 0,0 0 0 0 0,0 0 1 0 0,-1 0-1 0 0,1-2 0 0 0,-1 1 0 0 0,0-1 0 0 0,0 0 1 0 0,-1-1-1 0 0,0 0 0 0 0,0 0 0 0 0,-1-1 0 0 0,0 0 1 0 0,0 0-1 0 0,-1-1 0 0 0,0 0 0 0 0,0 0 1 0 0,-1 0-1 0 0,0-1 0 0 0,-1 0 0 0 0,1-2-10 0 0,-5 13 8 0 0,1-1 0 0 0,-1 1-1 0 0,1-1 1 0 0,-1 0 0 0 0,1 1 0 0 0,-1-1 0 0 0,1 0-1 0 0,-1 0 1 0 0,1 1 0 0 0,-1-1 0 0 0,1 0 0 0 0,-1 0-1 0 0,1 0 1 0 0,0 0 0 0 0,-1 0 0 0 0,1 0-1 0 0,-1 0 1 0 0,1 0 0 0 0,0 0 0 0 0,-1 0 0 0 0,1 0-1 0 0,-1 0 1 0 0,1 0 0 0 0,-1 0 0 0 0,1 0 0 0 0,-1-1-1 0 0,1 1 1 0 0,-1 0 0 0 0,1 0 0 0 0,-1-1 0 0 0,1 1-1 0 0,-1 0 1 0 0,1-1 0 0 0,-1 1 0 0 0,1 0-1 0 0,-1-1 1 0 0,1 1 0 0 0,-1-1 0 0 0,0 1 0 0 0,1-1-1 0 0,-1 1 1 0 0,0-1 0 0 0,0 1 0 0 0,1-1 0 0 0,-1 1-1 0 0,0-1 1 0 0,0 1 0 0 0,0-1 0 0 0,0 0-1 0 0,1 1 1 0 0,-1-1 0 0 0,0 1 0 0 0,0-1 0 0 0,0 1-1 0 0,0-1 1 0 0,0 0 0 0 0,-1 1 0 0 0,1-1 0 0 0,0 1-1 0 0,0-1-7 0 0,11 12-7 0 0,71 56-818 0 0,-24-28-4256 0 0,-53-34 3901 0 0</inkml:trace>
  <inkml:trace contextRef="#ctx0" brushRef="#br0" timeOffset="1078.981">541 580 840 0 0,'46'69'3972'0'0,"-17"33"-52"0"0,-29-102-3711 0 0,0 0-19 0 0,0 0-15 0 0,0 0-1 0 0,3 3 585 0 0,7-25-852 0 0,1 0 1 0 0,1 1-1 0 0,1 0 0 0 0,1 1 1 0 0,1 1-1 0 0,0 0 0 0 0,2 1 1 0 0,12-11 92 0 0,17 7-617 0 0,-46 22 549 0 0,0 0 22 0 0,3 3-2 0 0,40 111-361 0 0,-43-108 410 0 0,0 0 1 0 0,0-1-1 0 0,0 1 1 0 0,1 0-1 0 0,-1-1 0 0 0,1 1 1 0 0,1 0-1 0 0,-1-1 1 0 0,1 1-1 0 0,0-1 1 0 0,0 0-1 0 0,0 0 1 0 0,1 0-1 0 0,0 0 1 0 0,0 0-1 0 0,0 0 1 0 0,1-1-1 0 0,-1 1 0 0 0,1-1 1 0 0,0 0-1 0 0,1 0 1 0 0,-1 0-1 0 0,0-1 1 0 0,1 0-1 0 0,0 0 1 0 0,0 0-1 0 0,0 0 1 0 0,0-1-1 0 0,0 0 1 0 0,1 0-1 0 0,-1 0 1 0 0,1-1-1 0 0,-1 1 0 0 0,3-1-1 0 0,5-1-13 0 0,1-1 0 0 0,0 0 0 0 0,-1-1 0 0 0,1 0 0 0 0,-1-1 0 0 0,1 0 0 0 0,-1-2 0 0 0,0 1 0 0 0,-1-2 0 0 0,1 1 0 0 0,-1-2 0 0 0,0 1 0 0 0,-1-2 0 0 0,1 0 0 0 0,-1 0 0 0 0,-1-1 0 0 0,0 0 0 0 0,0-1 0 0 0,-1 0-1 0 0,0 0 1 0 0,7-13 13 0 0,-16 24 13 0 0,-1 0-1 0 0,0 0 0 0 0,0 0 0 0 0,0 0 1 0 0,0-1-1 0 0,0 1 0 0 0,0 0 0 0 0,0-1 0 0 0,0 1 1 0 0,0 0-1 0 0,0-1 0 0 0,0 0 0 0 0,-1 1 1 0 0,1-1-1 0 0,0 0 0 0 0,0 1 0 0 0,0-1 1 0 0,-1 0-1 0 0,1 0 0 0 0,0 0 0 0 0,0 0 0 0 0,0 0 1 0 0,-1 0-1 0 0,1-1 0 0 0,0 1 0 0 0,0 0 1 0 0,0 0-1 0 0,-1-1 0 0 0,1 1 0 0 0,0-1 1 0 0,0 1-1 0 0,0-1 0 0 0,0 0 0 0 0,0 1 0 0 0,0-1 1 0 0,0 0-1 0 0,0 0 0 0 0,0 0 0 0 0,0 1 1 0 0,1-1-1 0 0,-1 0 0 0 0,0 0 0 0 0,1 0 1 0 0,-1 0-1 0 0,0 0 0 0 0,1-1 0 0 0,-1 1 0 0 0,1 0 1 0 0,0 0-1 0 0,-1 0 0 0 0,1 0 0 0 0,0-1 1 0 0,0 1-1 0 0,-1 0 0 0 0,1 0 0 0 0,0 0 1 0 0,0-1-1 0 0,1 0-12 0 0,-30 73-100 0 0,97-32-112 0 0,-57-36 184 0 0,1 0-1 0 0,0-2 1 0 0,0 1 0 0 0,1-1-1 0 0,-1-1 1 0 0,0 0 0 0 0,0-1 0 0 0,0 0-1 0 0,0-1 1 0 0,0 0 0 0 0,0-1 0 0 0,-1-1-1 0 0,1 1 1 0 0,-1-2 0 0 0,0 0 0 0 0,0 0-1 0 0,0-1 1 0 0,-1 0 0 0 0,0-1 0 0 0,0 0-1 0 0,0 0 1 0 0,-1-1 0 0 0,5-6 28 0 0,1-43-3 0 0,-15 55 136 0 0,0-35 931 0 0,8 119-397 0 0,6 355 516 0 0,-15-405-1078 0 0,-1 0 1 0 0,-1 0-1 0 0,-2-1 0 0 0,-1 0 0 0 0,-1 0 1 0 0,-2 0-1 0 0,-1-1 0 0 0,-2 0 1 0 0,0-1-1 0 0,-2-1 0 0 0,-1 0 1 0 0,-2 0-1 0 0,0-2 0 0 0,-3 1-105 0 0,16-23 14 0 0,1-1 0 0 0,-1 1 0 0 0,0-1 0 0 0,-1 0 0 0 0,1 0 0 0 0,0-1 0 0 0,-1 0 0 0 0,0 1 0 0 0,1-1 0 0 0,-1-1 0 0 0,0 1 0 0 0,0-1 0 0 0,0 0 0 0 0,0 0 0 0 0,0 0 0 0 0,0-1 0 0 0,-1 1 0 0 0,1-1 0 0 0,0-1 0 0 0,0 1 0 0 0,0-1 0 0 0,0 0 0 0 0,0 0 0 0 0,0 0 1 0 0,0-1-1 0 0,0 0 0 0 0,0 1 0 0 0,1-2 0 0 0,-1 1 0 0 0,1-1 0 0 0,-1 1 0 0 0,1-1 0 0 0,0 0 0 0 0,0-1 0 0 0,0 1 0 0 0,1-1 0 0 0,-1 0 0 0 0,1 0 0 0 0,0 0 0 0 0,0 0 0 0 0,0 0 0 0 0,0-1 0 0 0,1 1 0 0 0,0-1 0 0 0,0 0 0 0 0,0 0 0 0 0,1 0 0 0 0,-1 1 0 0 0,1-3-14 0 0,-3-16-149 0 0,1 0 1 0 0,2 1 0 0 0,0-1-1 0 0,1 0 1 0 0,2 0-1 0 0,0 0 1 0 0,1 1 0 0 0,1-1-1 0 0,1 1 1 0 0,3-3 148 0 0,0 0-252 0 0,2 0-1 0 0,1 0 1 0 0,1 1 0 0 0,1 0 0 0 0,1 2 0 0 0,2-1-1 0 0,0 2 1 0 0,1 0 0 0 0,0 1 0 0 0,2 0 0 0 0,1 2 0 0 0,0 0-1 0 0,1 2 1 0 0,5-3 252 0 0,206-112-5231 0 0,-185 111 4139 0 0</inkml:trace>
  <inkml:trace contextRef="#ctx0" brushRef="#br0" timeOffset="1887.888">2286 487 916 0 0,'38'-63'3591'0'0,"-39"61"-3550"0"0,-1-1 0 0 0,0 1 0 0 0,1 0 0 0 0,-1 0 0 0 0,0 0 0 0 0,0 1 0 0 0,-1-1 0 0 0,1 0 0 0 0,0 1 0 0 0,0 0 0 0 0,-1-1 0 0 0,1 1 1 0 0,-1 0-1 0 0,1 0 0 0 0,-1 0 0 0 0,0 1 0 0 0,1-1 0 0 0,-1 0 0 0 0,0 1 0 0 0,1 0 0 0 0,-1 0 0 0 0,0 0 0 0 0,0 0 0 0 0,1 0 0 0 0,-1 0 0 0 0,0 1 0 0 0,-1 0-41 0 0,0-1 41 0 0,-154 50 542 0 0,143-45-514 0 0,1 2 0 0 0,0 0-1 0 0,0 1 1 0 0,1 0 0 0 0,0 1-1 0 0,1 0 1 0 0,0 1 0 0 0,0 1-1 0 0,1 0 1 0 0,0 0 0 0 0,1 1-1 0 0,0 1 1 0 0,1-1 0 0 0,1 1-1 0 0,0 1 1 0 0,0 0 0 0 0,2 0-1 0 0,0 0 1 0 0,0 1 0 0 0,1 0-1 0 0,1 0 1 0 0,0 3-69 0 0,7-10 32 0 0,0 0 1 0 0,1-1-1 0 0,0 1 1 0 0,1-1-1 0 0,0 0 0 0 0,0 0 1 0 0,0-1-1 0 0,1 1 0 0 0,-1-1 1 0 0,2-1-1 0 0,-1 1 0 0 0,1-1 1 0 0,-1 0-1 0 0,1 0 1 0 0,1-1-1 0 0,-1 0 0 0 0,1 0 1 0 0,-1-1-1 0 0,1 0 0 0 0,0 0 1 0 0,0-1-1 0 0,1 0 1 0 0,-1 0-1 0 0,0-1 0 0 0,1 0 1 0 0,-1-1-1 0 0,0 0 0 0 0,1 0 1 0 0,2-1-33 0 0,38 4-774 0 0,1-2 0 0 0,0-2 0 0 0,0-2 0 0 0,-1-3-1 0 0,0-2 1 0 0,0-2 0 0 0,24-9 774 0 0,-32 8-1202 0 0</inkml:trace>
  <inkml:trace contextRef="#ctx0" brushRef="#br0" timeOffset="2481.454">2766 586 1532 0 0,'-13'-3'147'0'0,"0"-1"0"0"0,-1 2 0 0 0,1 0 0 0 0,-1 0-1 0 0,0 1 1 0 0,1 1 0 0 0,-1 0 0 0 0,0 1 0 0 0,1 1 0 0 0,-1 0 0 0 0,0 0 0 0 0,1 2-1 0 0,0-1 1 0 0,0 2 0 0 0,0 0 0 0 0,1 0 0 0 0,-1 1 0 0 0,1 1 0 0 0,0 0-1 0 0,1 1 1 0 0,0 0 0 0 0,0 1 0 0 0,1 0 0 0 0,0 0 0 0 0,0 1 0 0 0,1 0-1 0 0,1 1 1 0 0,0 0 0 0 0,-4 7-147 0 0,-7 33 817 0 0,18-49-574 0 0,14 16 189 0 0,-8-17-410 0 0,0 0-1 0 0,-1 0 0 0 0,1 0 0 0 0,0-1 1 0 0,0 0-1 0 0,0 0 0 0 0,0 0 1 0 0,0-1-1 0 0,0 1 0 0 0,0-1 0 0 0,-1 0 1 0 0,1-1-1 0 0,0 1 0 0 0,-1-1 1 0 0,1 0-1 0 0,-1 0 0 0 0,0-1 0 0 0,2 0-21 0 0,4-1-63 0 0,5-2 68 0 0,-1-1 1 0 0,0 0-1 0 0,0 0 0 0 0,0-2 0 0 0,-1 0 0 0 0,-1 0 0 0 0,0-1 0 0 0,0-1 0 0 0,-1 0 0 0 0,0 0 1 0 0,-1-1-1 0 0,0 0 0 0 0,-1-1 0 0 0,0 0 0 0 0,5-11-5 0 0,-14 23 6 0 0,1 1 0 0 0,0-1 0 0 0,0 1 0 0 0,0-1 0 0 0,0 1 0 0 0,0-1 0 0 0,0 1 0 0 0,0-1 0 0 0,0 1 1 0 0,0 0-1 0 0,0 0 0 0 0,0-1 0 0 0,0 1 0 0 0,0 0 0 0 0,0 0 0 0 0,0 0 0 0 0,0 0 0 0 0,0 0 0 0 0,1 1 0 0 0,-1-1 0 0 0,0 0 0 0 0,0 0 0 0 0,0 1 0 0 0,0-1 0 0 0,0 0 0 0 0,0 1 0 0 0,0-1 0 0 0,-1 1 0 0 0,1 0 0 0 0,0-1 0 0 0,0 1 1 0 0,0 0-1 0 0,0-1 0 0 0,-1 1 0 0 0,1 0 0 0 0,0 0 0 0 0,-1-1 0 0 0,1 1 0 0 0,0 0 0 0 0,-1 0 0 0 0,1 0 0 0 0,-1 0 0 0 0,1 0 0 0 0,-1 0 0 0 0,0 0 0 0 0,0 0 0 0 0,1 0 0 0 0,-1 0 0 0 0,0 0 0 0 0,0 1-6 0 0,33 61-211 0 0,-25-36 433 0 0,-1-39 297 0 0,4-14-556 0 0,-3 7 19 0 0,1-1-1 0 0,1 2 1 0 0,1-1-1 0 0,1 1 0 0 0,0 1 1 0 0,1 0-1 0 0,1 1 1 0 0,1 1-1 0 0,6-6 19 0 0,-18 20-9 0 0,0 0 1 0 0,0 0-1 0 0,0 1 0 0 0,0-1 1 0 0,0 1-1 0 0,0-1 0 0 0,1 1 1 0 0,-1 0-1 0 0,0 1 1 0 0,0-1-1 0 0,0 0 0 0 0,0 1 1 0 0,0 0-1 0 0,0 0 0 0 0,0-1 1 0 0,0 2-1 0 0,0-1 0 0 0,-1 0 1 0 0,1 1-1 0 0,0-1 0 0 0,-1 1 1 0 0,1 0-1 0 0,-1 0 0 0 0,1 0 1 0 0,-1 0-1 0 0,0 0 0 0 0,0 0 1 0 0,0 1-1 0 0,0-1 0 0 0,0 1 1 0 0,-1-1-1 0 0,1 1 0 0 0,-1 0 1 0 0,0 0-1 0 0,1 0 9 0 0,8 9-86 0 0,6 7-193 0 0,63 66 815 0 0,-16-46-5121 0 0,-58-38 3198 0 0</inkml:trace>
  <inkml:trace contextRef="#ctx0" brushRef="#br0" timeOffset="2897.211">3307 702 1224 0 0,'11'-7'4239'0'0,"17"-35"-3307"0"0,81-209 235 0 0,-111 227-1407 0 0,3 24 93 0 0,9 11 52 0 0,55 40-49 0 0,-53-44 209 0 0,1 1-1 0 0,-1 1 1 0 0,-1 0-1 0 0,0 1 1 0 0,0 0-1 0 0,-1 0 1 0 0,0 1-1 0 0,-1 0 1 0 0,0 1-1 0 0,-1 0 1 0 0,0 1-1 0 0,-1 0 1 0 0,2 6-65 0 0,-10-14-19 0 0,0 0 0 0 0,0 0 1 0 0,-1 0-1 0 0,1 0 0 0 0,-1 0 1 0 0,-1 0-1 0 0,1 0 1 0 0,-1-1-1 0 0,1 1 0 0 0,-1-1 1 0 0,-1 0-1 0 0,1 0 0 0 0,-1 0 1 0 0,1 0-1 0 0,-1 0 0 0 0,0-1 1 0 0,0 1-1 0 0,-1-1 0 0 0,1-1 1 0 0,-1 1-1 0 0,1 0 0 0 0,-1-1 1 0 0,0 0-1 0 0,0 0 1 0 0,0-1-1 0 0,0 1 0 0 0,0-1 1 0 0,-1 0-1 0 0,1 0 0 0 0,0-1 1 0 0,0 1-1 0 0,-1-1 0 0 0,-2-1 19 0 0,-70-11-3729 0 0,59 0 2539 0 0</inkml:trace>
  <inkml:trace contextRef="#ctx0" brushRef="#br0" timeOffset="3210.278">3992 136 1636 0 0,'-7'6'6250'0'0,"3"22"-6024"0"0,2 0 0 0 0,1 0 0 0 0,1 0 1 0 0,1 0-1 0 0,2 0 0 0 0,0 0 0 0 0,2 0 0 0 0,1-1 0 0 0,2 0 0 0 0,0 0 1 0 0,8 15-227 0 0,14 63-2363 0 0,-46-68-2838 0 0,4-34 3911 0 0</inkml:trace>
  <inkml:trace contextRef="#ctx0" brushRef="#br0" timeOffset="4782.698">3731 429 924 0 0,'-20'0'2844'0'0,"29"3"-1686"0"0,399-41 490 0 0,-68-10-4568 0 0,-227 23 3072 0 0,-97 24 1522 0 0,-65 15-1110 0 0,29-9-538 0 0,2 0 29 0 0,1 0 1 0 0,0 0-1 0 0,1 2 0 0 0,0 0 1 0 0,0 1-1 0 0,0 1 1 0 0,1 0-1 0 0,0 1 0 0 0,1 0 1 0 0,0 1-1 0 0,1 1 0 0 0,0 0 1 0 0,1 1-1 0 0,0 1 1 0 0,-2 3-56 0 0,15-18 13 0 0,0 1 1 0 0,1-1-1 0 0,-1 1 1 0 0,0 0 0 0 0,0-1-1 0 0,0 1 1 0 0,0 0-1 0 0,0 0 1 0 0,0-1-1 0 0,1 1 1 0 0,-1 0 0 0 0,0 0-1 0 0,0 0 1 0 0,0 1-1 0 0,0-1 1 0 0,0 0 0 0 0,1 0-1 0 0,-1 1 1 0 0,0-1-1 0 0,0 0 1 0 0,0 1-1 0 0,0-1 1 0 0,0 1 0 0 0,0-1-1 0 0,0 1 1 0 0,0 0-1 0 0,0-1 1 0 0,0 1 0 0 0,-1 0-1 0 0,1 0 1 0 0,0 0-1 0 0,0 0 1 0 0,-1 0-1 0 0,1 0 1 0 0,0 0 0 0 0,-1 0-1 0 0,1 0 1 0 0,-1 0-1 0 0,1 0 1 0 0,-1 0 0 0 0,0 0-1 0 0,1 0 1 0 0,-1 0-1 0 0,0 0 1 0 0,0 0-1 0 0,0 1 1 0 0,0-1 0 0 0,0 0-1 0 0,0 0 1 0 0,0 0-1 0 0,0 0 1 0 0,0 1 0 0 0,-1-1-1 0 0,1 0 1 0 0,0 0-1 0 0,-1 0 1 0 0,1 0-1 0 0,-1 0 1 0 0,1 0 0 0 0,-1 0-1 0 0,0 0 1 0 0,1 0-1 0 0,-1 0 1 0 0,0 0 0 0 0,0 0-1 0 0,1-1 1 0 0,-1 1-1 0 0,0 0 1 0 0,-1 0-14 0 0,89-33 40 0 0,55-57-876 0 0,-141 89 829 0 0,1-1-1 0 0,-1 0 1 0 0,0 0-1 0 0,1 1 1 0 0,-1-1-1 0 0,1 1 1 0 0,-1 0-1 0 0,0-1 1 0 0,1 1-1 0 0,-1 0 1 0 0,1 0-1 0 0,-1 0 1 0 0,1 0-1 0 0,-1 0 1 0 0,1 0-1 0 0,-1 0 1 0 0,1 0-1 0 0,-1 1 1 0 0,1-1-1 0 0,-1 0 1 0 0,1 1 0 0 0,-1 0-1 0 0,0-1 1 0 0,1 1-1 0 0,-1 0 1 0 0,0-1-1 0 0,1 1 1 0 0,-1 0-1 0 0,0 0 1 0 0,0 0-1 0 0,0 0 1 0 0,0 0-1 0 0,0 1 1 0 0,0-1-1 0 0,0 0 1 0 0,0 0-1 0 0,-1 1 1 0 0,1-1-1 0 0,0 0 1 0 0,-1 1 0 0 0,1-1-1 0 0,-1 0 1 0 0,1 1-1 0 0,-1-1 1 0 0,0 1-1 0 0,0-1 1 0 0,1 1-1 0 0,-1-1 1 0 0,0 1-1 0 0,0-1 1 0 0,-1 1-1 0 0,1-1 1 0 0,0 1-1 0 0,0-1 1 0 0,-1 1-1 0 0,1-1 1 0 0,-1 1-1 0 0,1-1 8 0 0,2 13 21 0 0,16 46 674 0 0,36-109-552 0 0,-1-17 99 0 0,-33 118-484 0 0,-18-44 243 0 0,0 0 0 0 0,1 0 0 0 0,-1 0 0 0 0,2-1 0 0 0,-1 1 0 0 0,1-1 0 0 0,0 0 0 0 0,0 0 0 0 0,1 0 0 0 0,0-1 0 0 0,0 1 0 0 0,1-1 0 0 0,-1 0 0 0 0,1-1 0 0 0,1 0 0 0 0,-1 0 0 0 0,1 0 0 0 0,0 0 0 0 0,0-1-1 0 0,0 0 1 0 0,0-1 0 0 0,1 0 0 0 0,0 0 0 0 0,0 0 0 0 0,-1-1 0 0 0,1 0 0 0 0,1-1 0 0 0,-1 0 0 0 0,0 0 0 0 0,0-1 0 0 0,0 0 0 0 0,0 0 0 0 0,1-1 0 0 0,-1 0 0 0 0,7-2-1 0 0,-2 0-9 0 0,0-1 0 0 0,-1 0 0 0 0,1-1 0 0 0,-1-1 0 0 0,0 0 0 0 0,0-1 0 0 0,-1 0 0 0 0,0 0 0 0 0,0-1 0 0 0,-1-1 0 0 0,0 0 1 0 0,0 0-1 0 0,-1-1 0 0 0,0 0 0 0 0,-1-1 0 0 0,0 0 0 0 0,-1 0 0 0 0,0-1 0 0 0,-1 0 0 0 0,0 0 0 0 0,-1 0 0 0 0,0-1 0 0 0,-1 1 0 0 0,0-1 0 0 0,-1-1 9 0 0,2 0 106 0 0,0 1 0 0 0,-2-1 1 0 0,1 0-1 0 0,-2 0 0 0 0,0 0 1 0 0,0-1-1 0 0,-2 1 0 0 0,0 0 1 0 0,0-1-1 0 0,-1 1 0 0 0,-1 0 1 0 0,0 0-1 0 0,-1 0 0 0 0,-1 0 1 0 0,0 0-1 0 0,-1 1 0 0 0,0-1 1 0 0,-1 1-1 0 0,-1 0 0 0 0,0 1 1 0 0,0 0-1 0 0,-2 0 0 0 0,1 1 1 0 0,-1 0-1 0 0,-1 0 0 0 0,0 1 1 0 0,-9-8-107 0 0,16 17 23 0 0,1 0 0 0 0,0 0 1 0 0,-1 1-1 0 0,1-1 0 0 0,-1 0 1 0 0,1 1-1 0 0,-1-1 1 0 0,1 1-1 0 0,-1 0 0 0 0,1 0 1 0 0,-1 0-1 0 0,1 0 0 0 0,-1 1 1 0 0,1-1-1 0 0,-1 1 1 0 0,1-1-1 0 0,-1 1 0 0 0,1 0 1 0 0,0 0-1 0 0,-1 0 0 0 0,1 0 1 0 0,0 0-1 0 0,0 1 1 0 0,0-1-1 0 0,0 0 0 0 0,0 1 1 0 0,0 0-1 0 0,0 0 0 0 0,0-1 1 0 0,1 1-1 0 0,-1 0 0 0 0,1 0 1 0 0,-1 0-1 0 0,1 1 1 0 0,0-1-1 0 0,0 0 0 0 0,0 1 1 0 0,-1-1-24 0 0,-32 96 292 0 0,35-68-420 0 0,0-1-1 0 0,2 1 1 0 0,1-1 0 0 0,1 1 0 0 0,1-1 0 0 0,2-1 0 0 0,1 1-1 0 0,2-1 1 0 0,0-1 0 0 0,8 13 128 0 0,36 105-7206 0 0,-54-143 6150 0 0</inkml:trace>
  <inkml:trace contextRef="#ctx0" brushRef="#br0" timeOffset="5033.488">4925 387 944 0 0,'3'-6'1400'0'0,"0"0"-336"0"0,10-6-124 0 0,-2 3-216 0 0,2 0-107 0 0,0 3-193 0 0,3 4-112 0 0,5-7-168 0 0,4 5-92 0 0,-12 4-12 0 0,10 0-488 0 0,1 0-501 0 0,22 15-327 0 0,-19-11 44 0 0,-4 1 20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51 1184 0 0,'-3'-4'100'0'0,"1"0"0"0"0,-1 1 0 0 0,0-1 0 0 0,0 1 0 0 0,0-1 0 0 0,-1 1 0 0 0,1 0 0 0 0,-1 1 0 0 0,0-1 0 0 0,0 1 0 0 0,1-1 0 0 0,-2 1 0 0 0,1 0 0 0 0,0 0 0 0 0,0 1 0 0 0,-1-1 0 0 0,1 1 0 0 0,0 0 0 0 0,-1 0 0 0 0,1 1 1 0 0,-1-1-1 0 0,0 1 0 0 0,1 0 0 0 0,-1 0 0 0 0,1 1 0 0 0,-1-1 0 0 0,1 1 0 0 0,-1 0 0 0 0,1 0 0 0 0,-1 1 0 0 0,1-1 0 0 0,0 1 0 0 0,0 0 0 0 0,0 0 0 0 0,0 0 0 0 0,0 1 0 0 0,-1 0-100 0 0,-5 4 96 0 0,0 0 0 0 0,1 0 0 0 0,0 0 1 0 0,0 1-1 0 0,1 1 0 0 0,0 0 0 0 0,0 0 1 0 0,1 0-1 0 0,0 1 0 0 0,1 0 0 0 0,0 0 0 0 0,0 0 1 0 0,1 1-1 0 0,-1 6-96 0 0,0 10 245 0 0,1 1 1 0 0,2 0 0 0 0,1 0-1 0 0,1 0 1 0 0,1-1-1 0 0,2 1 1 0 0,1 0-1 0 0,1 0 1 0 0,4 14-246 0 0,1 15 111 0 0,42 368 629 0 0,-78-345-1720 0 0,-3-66-2346 0 0,2-27 865 0 0,9 3 1259 0 0</inkml:trace>
  <inkml:trace contextRef="#ctx0" brushRef="#br0" timeOffset="777.244">1 541 1392 0 0,'65'-10'4126'0'0,"15"-2"-3851"0"0,437-56 96 0 0,-505 66-490 0 0,22-5 645 0 0,-52-9-190 0 0,12 17-327 0 0,0 1-1 0 0,1-1 1 0 0,-1 1-1 0 0,0 0 1 0 0,1 1-1 0 0,0-1 1 0 0,0 1-1 0 0,-1 0 1 0 0,2 1-1 0 0,-1-1 1 0 0,0 1 0 0 0,1 0-1 0 0,-1 0 1 0 0,1 0-1 0 0,0 1 1 0 0,1 0-1 0 0,-1-1 1 0 0,1 1-1 0 0,0 0 1 0 0,0 1-1 0 0,0-1 1 0 0,1 1-1 0 0,0-1 1 0 0,0 1-1 0 0,0-1 1 0 0,1 1-1 0 0,-1 3-8 0 0,39-17 619 0 0,19-26-522 0 0,-45 26-73 0 0,1 0 0 0 0,0 0 0 0 0,0 1 0 0 0,1 1 0 0 0,0 0 0 0 0,0 1 0 0 0,0 0 0 0 0,1 1 0 0 0,-1 0 0 0 0,1 1 0 0 0,12-1-24 0 0,-19 7 4 0 0,1 0 0 0 0,-1 0 0 0 0,1 1 0 0 0,-1 0 0 0 0,0 0 0 0 0,0 0 0 0 0,-1 1 0 0 0,1 0 0 0 0,-1 1 0 0 0,0-1 0 0 0,-1 1 0 0 0,1 0 0 0 0,-1 1 0 0 0,0-1 0 0 0,-1 1 0 0 0,1 0 0 0 0,-1 0 0 0 0,-1 0 0 0 0,0 1 0 0 0,0-1 0 0 0,0 1 0 0 0,-1 0 0 0 0,0 0 0 0 0,0 1-4 0 0,-2-7 126 0 0,-5 23 1047 0 0,9-67-668 0 0,3 28-656 0 0,1 0-1 0 0,0 1 1 0 0,0 0 0 0 0,1 0-1 0 0,1 1 1 0 0,0 0 0 0 0,1 0-1 0 0,0 1 1 0 0,13-9 151 0 0,121-72-5275 0 0,-118 77 4167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18 1204 0 0,'-32'-17'4509'0'0,"-1"21"-4174"0"0,0 2 1 0 0,0 2-1 0 0,1 1 0 0 0,0 1 1 0 0,1 2-1 0 0,0 1 0 0 0,0 1 1 0 0,2 2-1 0 0,-11 8-335 0 0,39-24 13 0 0,-1 1 1 0 0,1-1 0 0 0,0 1 0 0 0,0 0-1 0 0,-1 0 1 0 0,1 0 0 0 0,0-1-1 0 0,0 1 1 0 0,0 0 0 0 0,0 0-1 0 0,0 1 1 0 0,0-1 0 0 0,0 0 0 0 0,1 0-1 0 0,-1 0 1 0 0,0 0 0 0 0,1 1-1 0 0,-1-1 1 0 0,1 0 0 0 0,-1 1-1 0 0,1-1 1 0 0,-1 1 0 0 0,1-1 0 0 0,0 0-1 0 0,0 1 1 0 0,0-1 0 0 0,0 1-1 0 0,0-1 1 0 0,0 0 0 0 0,0 1-1 0 0,0-1 1 0 0,1 1 0 0 0,-1-1 0 0 0,0 0-1 0 0,1 1 1 0 0,-1-1 0 0 0,1 0-1 0 0,0 1 1 0 0,-1-1 0 0 0,1 0-1 0 0,0 0 1 0 0,0 0 0 0 0,0 1 0 0 0,0-1-1 0 0,0 0 1 0 0,0 0 0 0 0,0-1-1 0 0,0 1 1 0 0,0 0 0 0 0,0 0-1 0 0,0 0 1 0 0,1-1 0 0 0,-1 1 0 0 0,0 0-1 0 0,1-1 1 0 0,-1 0 0 0 0,0 1-1 0 0,1-1 1 0 0,-1 0 0 0 0,0 1-1 0 0,1-1 1 0 0,1 0-14 0 0,93 18-2439 0 0,-23-38-1524 0 0,-54 11 2717 0 0</inkml:trace>
  <inkml:trace contextRef="#ctx0" brushRef="#br0" timeOffset="312.751">350 51 1868 0 0,'-175'303'8470'0'0,"173"-300"-8431"0"0,0-1 0 0 0,0 1 0 0 0,1-1 0 0 0,0 1 1 0 0,-1 0-1 0 0,1-1 0 0 0,0 1 0 0 0,0 0 0 0 0,0 0 1 0 0,1 0-1 0 0,-1 0 0 0 0,1 0 0 0 0,-1 0 0 0 0,1 0 1 0 0,0-1-1 0 0,0 1 0 0 0,0 0 0 0 0,1 0 1 0 0,-1 0-1 0 0,1 0 0 0 0,0 0 0 0 0,-1 0 0 0 0,1 0 1 0 0,0 0-1 0 0,1-1 0 0 0,-1 1 0 0 0,1 0 0 0 0,-1-1 1 0 0,1 1-1 0 0,0-1 0 0 0,-1 0 0 0 0,1 0 0 0 0,1 1 1 0 0,-1-1-1 0 0,0 0 0 0 0,0-1 0 0 0,1 1 0 0 0,-1 0 1 0 0,1-1-1 0 0,-1 1 0 0 0,1-1 0 0 0,0 0 0 0 0,0 0 1 0 0,-1 0-1 0 0,1 0 0 0 0,0 0 0 0 0,0-1 0 0 0,0 1 1 0 0,0-1-1 0 0,0 0 0 0 0,0 0-39 0 0,7 1-14 0 0,1-1 0 0 0,-1 0 0 0 0,1 0-1 0 0,-1-1 1 0 0,0-1 0 0 0,0 0 0 0 0,1 0 0 0 0,-1-1-1 0 0,0 0 1 0 0,-1 0 0 0 0,1-2 0 0 0,-1 1 0 0 0,0-1 0 0 0,0 0-1 0 0,0-1 1 0 0,0 0 0 0 0,-1 0 0 0 0,4-5 14 0 0,-10 9-16 0 0,0 0 0 0 0,0-1 0 0 0,0 1 0 0 0,0-1 0 0 0,0 1-1 0 0,-1-1 1 0 0,1 1 0 0 0,-1-1 0 0 0,0 0 0 0 0,0 0 0 0 0,0 0 0 0 0,0 0 0 0 0,0 1 0 0 0,-1-1 0 0 0,1 0 0 0 0,-1 0 0 0 0,0-1 0 0 0,0 1 0 0 0,0 0 0 0 0,0 0 0 0 0,-1 0 0 0 0,1 0 0 0 0,-1 0-1 0 0,0 1 1 0 0,0-1 0 0 0,0 0 0 0 0,0 0 0 0 0,0 0 0 0 0,0 1 0 0 0,-1-1 0 0 0,1 0 0 0 0,-1 1 0 0 0,0-1 0 0 0,0 1 0 0 0,0 0 0 0 0,0 0 0 0 0,0 0 0 0 0,-1 0 0 0 0,1 0 0 0 0,-2-1 16 0 0,-108-73-542 0 0,106 72 490 0 0,-7-2 10 0 0,-56-39-1834 0 0,67 43 1655 0 0,0 0 1 0 0,0 0-1 0 0,0 0 0 0 0,0 0 0 0 0,0 0 0 0 0,1 0 0 0 0,-1-1 0 0 0,1 1 0 0 0,-1-1 0 0 0,1 1 1 0 0,0-1-1 0 0,0 1 0 0 0,0-1 0 0 0,0 0 0 0 0,0 1 0 0 0,1-1 0 0 0,0 0 0 0 0,-1 0 0 0 0,1 0 1 0 0,0 1-1 0 0,0-1 0 0 0,0 0 0 0 0,1 0 0 0 0,-1 1 0 0 0,1-1 0 0 0,-1 0 0 0 0,2-2 221 0 0,12-27-1316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2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96 1372 0 0,'-4'-27'3458'0'0,"-13"6"-3060"0"0,14 18-152 0 0,-3-30 2505 0 0,7 22-1547 0 0,1 21-851 0 0,63 256 342 0 0,-5-54-1870 0 0,-59-210 996 0 0,0 0 0 0 0,-1 1 0 0 0,1-1-1 0 0,0 1 1 0 0,-1-1 0 0 0,0 1 0 0 0,0-1-1 0 0,0 1 1 0 0,0 0 0 0 0,0-1 0 0 0,0 1-1 0 0,0-1 1 0 0,-1 1 0 0 0,1-1 0 0 0,-1 0 0 0 0,0 1-1 0 0,0-1 1 0 0,0 1 0 0 0,0-1 0 0 0,0 0-1 0 0,-1 0 1 0 0,1 0 0 0 0,0 0 0 0 0,-1 0 0 0 0,0 0-1 0 0,1 0 1 0 0,-1 0 0 0 0,0 0 0 0 0,0-1-1 0 0,0 1 1 0 0,0-1 0 0 0,-2 1 179 0 0,-4 1-1271 0 0</inkml:trace>
  <inkml:trace contextRef="#ctx0" brushRef="#br0" timeOffset="1044.948">31 114 2056 0 0,'-3'-1'317'0'0,"-24"-3"1558"0"0,36-3-256 0 0,165-8-1033 0 0,1 8 0 0 0,42 8-586 0 0,-62 0 637 0 0,-154-1-506 0 0,-1 0 43 0 0,-1-1 745 0 0,-7-4-581 0 0,7 8-226 0 0,1 9-244 0 0,28 246-24 0 0,-13-128 613 0 0,6-146-158 0 0,125-148-625 0 0,-143 163 316 0 0,0 1 0 0 0,1 0 0 0 0,-1 0 0 0 0,0 1 1 0 0,1-1-1 0 0,-1 1 0 0 0,0-1 0 0 0,1 1 0 0 0,-1 0 0 0 0,0 0 0 0 0,0 1 0 0 0,0-1 0 0 0,0 1 0 0 0,0-1 0 0 0,0 1 0 0 0,0 0 0 0 0,-1 0 0 0 0,1 0 0 0 0,-1 1 0 0 0,1-1 0 0 0,-1 0 1 0 0,0 1-1 0 0,0 0 0 0 0,0 0 0 0 0,0-1 0 0 0,0 1 0 0 0,-1 0 0 0 0,1 0 0 0 0,-1 0 0 0 0,0 1 0 0 0,0-1 0 0 0,0 0 0 0 0,0 0 0 0 0,0 4 10 0 0,13 17-119 0 0,-9-15 123 0 0,1-1 0 0 0,0 0 0 0 0,0 0 0 0 0,0 0-1 0 0,1-1 1 0 0,0 0 0 0 0,0 0 0 0 0,1-1 0 0 0,0 0-1 0 0,0 0 1 0 0,1-1 0 0 0,-1 0 0 0 0,1 0 0 0 0,0-1 0 0 0,0 0-1 0 0,1-1 1 0 0,-1 0 0 0 0,1 0 0 0 0,0-1 0 0 0,8 1-4 0 0,-6-2-25 0 0,1-1 1 0 0,0 0-1 0 0,0-1 1 0 0,0 0 0 0 0,0-1-1 0 0,0-1 1 0 0,-1 0 0 0 0,1 0-1 0 0,-1-1 1 0 0,0-1 0 0 0,0 0-1 0 0,-1-1 1 0 0,1 0 0 0 0,-1 0-1 0 0,0-2 1 0 0,-1 1 0 0 0,0-1-1 0 0,0-1 1 0 0,0 0 0 0 0,-1 0-1 0 0,-1 0 1 0 0,0-2-1 0 0,0 1 1 0 0,-1-1 0 0 0,2-2 24 0 0,-8 10-9 0 0,0 1 0 0 0,0-1 0 0 0,0 1 0 0 0,-1-1 0 0 0,1 0 0 0 0,0 1 0 0 0,-1-1-1 0 0,0 0 1 0 0,1 1 0 0 0,-1-1 0 0 0,-1 0 0 0 0,1 0 0 0 0,0 1 0 0 0,0-1 0 0 0,-1 0 0 0 0,0 1 0 0 0,1-1 0 0 0,-1 0 0 0 0,0 1 0 0 0,0-1 0 0 0,-1 1 0 0 0,1 0 0 0 0,0-1 0 0 0,-1 1 0 0 0,0 0 0 0 0,1 0 0 0 0,-1 0 0 0 0,0 0 0 0 0,0 0 0 0 0,0 0 0 0 0,0 0 0 0 0,0 1 0 0 0,-1-1-1 0 0,1 1 1 0 0,0-1 0 0 0,-1 1 0 0 0,1 0 0 0 0,-1 0 0 0 0,1 0 0 0 0,-1 1 0 0 0,0-1 0 0 0,1 0 0 0 0,-1 1 9 0 0,-117-19 209 0 0,-49 53 161 0 0,163-32-359 0 0,0 1 1 0 0,1-1 0 0 0,-1 1-1 0 0,1 0 1 0 0,0 1 0 0 0,0-1-1 0 0,0 1 1 0 0,1 0 0 0 0,-1 0-1 0 0,1 0 1 0 0,0 1 0 0 0,0 0-1 0 0,0 0 1 0 0,1 0 0 0 0,-1 0-1 0 0,1 0 1 0 0,1 1 0 0 0,-1-1-1 0 0,1 1 1 0 0,0 0 0 0 0,0 0-1 0 0,0 0 1 0 0,1 0 0 0 0,0 0-1 0 0,0 0 1 0 0,1 3-12 0 0,3 0-1 0 0,1-1 1 0 0,0 0-1 0 0,0 0 0 0 0,1-1 0 0 0,0 1 0 0 0,0-1 1 0 0,1 0-1 0 0,0 0 0 0 0,0-1 0 0 0,1 0 0 0 0,0 0 1 0 0,0 0-1 0 0,0-1 0 0 0,1 0 0 0 0,-1-1 0 0 0,1 1 1 0 0,0-1-1 0 0,1-1 0 0 0,-1 0 0 0 0,1 0 0 0 0,5 1 1 0 0,140 41-1492 0 0,-49-34-2483 0 0,-92-11 2775 0 0</inkml:trace>
  <inkml:trace contextRef="#ctx0" brushRef="#br0" timeOffset="1418.049">1583 435 1612 0 0,'9'-57'3183'0'0,"-9"57"-3134"0"0,4 3 6 0 0,-1 0 0 0 0,0 0 0 0 0,0 0 0 0 0,0 1 0 0 0,0-1 0 0 0,-1 1 0 0 0,1 0 0 0 0,-1-1 0 0 0,0 1 0 0 0,0 0 1 0 0,-1 1-1 0 0,1-1 0 0 0,-1 0 0 0 0,0 0 0 0 0,0 1 0 0 0,0-1 0 0 0,0 0 0 0 0,-1 1 0 0 0,0-1 0 0 0,0 1 0 0 0,0-1 0 0 0,-1 3-55 0 0,1-6 190 0 0,0-1 47 0 0,-1 12 1209 0 0,4-23-787 0 0,3-2-619 0 0,0-1 0 0 0,1 1 0 0 0,0 1 0 0 0,1-1 0 0 0,1 1 0 0 0,0 1 0 0 0,0-1 0 0 0,1 2 0 0 0,1-1 0 0 0,-1 1 0 0 0,2 1 0 0 0,-1 0-1 0 0,2 1 1 0 0,-1 0 0 0 0,1 0 0 0 0,0 2 0 0 0,6-3-40 0 0,-16 8-1 0 0,1 0 0 0 0,0 1-1 0 0,-1-1 1 0 0,1 1 0 0 0,0 0-1 0 0,-1 0 1 0 0,1 0 0 0 0,0 1-1 0 0,-1-1 1 0 0,1 1 0 0 0,0 0-1 0 0,-1 0 1 0 0,1 0 0 0 0,-1 0-1 0 0,1 0 1 0 0,-1 1 0 0 0,0 0-1 0 0,0 0 1 0 0,1 0 0 0 0,-1 0-1 0 0,0 0 1 0 0,-1 0 0 0 0,1 1-1 0 0,0 0 1 0 0,-1-1 0 0 0,1 1-1 0 0,-1 0 1 0 0,0 0 0 0 0,0 0-1 0 0,0 1 1 0 0,-1-1 0 0 0,1 0-1 0 0,-1 1 1 0 0,1-1 0 0 0,-1 1-1 0 0,0-1 1 0 0,-1 1 0 0 0,1 2 1 0 0,14 75-1284 0 0,-12-12-4156 0 0,-3-68 4024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3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 1532 0 0,'-52'-31'6605'0'0,"153"44"-4921"0"0,178 53-1227 0 0,-278-65-448 0 0,0 1 0 0 0,0 0 0 0 0,1 0 0 0 0,-1 0 0 0 0,-1-1 0 0 0,1 1-1 0 0,0 0 1 0 0,0 0 0 0 0,-1 0 0 0 0,1 1 0 0 0,-1-1 0 0 0,0 0 0 0 0,0 0 0 0 0,1 0 0 0 0,-1 0-1 0 0,-1 0 1 0 0,1 0 0 0 0,0 0 0 0 0,0 1 0 0 0,-1-1 0 0 0,1 0 0 0 0,-1 0 0 0 0,0 0 0 0 0,0 0-1 0 0,1 0 1 0 0,-1-1 0 0 0,0 1 0 0 0,-1 0 0 0 0,1 0 0 0 0,0 0 0 0 0,0-1 0 0 0,-1 1 0 0 0,1-1-1 0 0,-1 1 1 0 0,0-1 0 0 0,1 0 0 0 0,-1 1 0 0 0,0-1 0 0 0,0 0 0 0 0,0 0 0 0 0,1 0 0 0 0,-1-1-1 0 0,0 1 1 0 0,0 0 0 0 0,0-1 0 0 0,-1 1 0 0 0,1-1-9 0 0,-9 10 73 0 0,-221 226 528 0 0,225-227-845 0 0,-17 30-173 0 0,17-11-2735 0 0,21-30-846 0 0,1-7 2783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3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2176 0 0,'-9'4'249'0'0,"0"0"1"0"0,0 1-1 0 0,1-1 0 0 0,-1 2 0 0 0,1-1 0 0 0,0 1 1 0 0,1 0-1 0 0,0 1 0 0 0,0 0 0 0 0,0 0 0 0 0,1 0 0 0 0,0 1 1 0 0,0 0-1 0 0,1 0 0 0 0,0 1 0 0 0,0-1 0 0 0,1 1 1 0 0,0 0-1 0 0,0 0 0 0 0,1 1 0 0 0,1-1 0 0 0,0 1 1 0 0,0-1-1 0 0,0 6-249 0 0,3-11 53 0 0,-1 0 1 0 0,1 1-1 0 0,0-1 1 0 0,1 0 0 0 0,-1 0-1 0 0,1 0 1 0 0,0 0-1 0 0,0 0 1 0 0,0 0 0 0 0,0 0-1 0 0,1-1 1 0 0,-1 1-1 0 0,1-1 1 0 0,0 1-1 0 0,0-1 1 0 0,0 0 0 0 0,1 0-1 0 0,-1-1 1 0 0,1 1-1 0 0,-1-1 1 0 0,1 0-1 0 0,0 0 1 0 0,0 0 0 0 0,0 0-1 0 0,0 0 1 0 0,1-1-1 0 0,-1 0 1 0 0,0 0-1 0 0,1 0-53 0 0,125 17 562 0 0,-122-17-540 0 0,-1 0 1 0 0,1 0 0 0 0,0-1 0 0 0,0 0 0 0 0,0-1 0 0 0,0 1 0 0 0,-1-2 0 0 0,1 1-1 0 0,0-1 1 0 0,-1 0 0 0 0,1-1 0 0 0,-1 1 0 0 0,0-1 0 0 0,0-1 0 0 0,0 0-1 0 0,0 0 1 0 0,0 0 0 0 0,-1 0 0 0 0,0-1 0 0 0,0 0 0 0 0,0-1 0 0 0,-1 1-1 0 0,0-1 1 0 0,0 0 0 0 0,0-1 0 0 0,-1 1 0 0 0,1-1 0 0 0,-2 0 0 0 0,1 0 0 0 0,-1 0-1 0 0,0 0 1 0 0,0-1 0 0 0,-1 1 0 0 0,1-6-23 0 0,-4 8 5 0 0,0 0 1 0 0,0 1-1 0 0,0-1 0 0 0,-1 0 1 0 0,0 1-1 0 0,0-1 1 0 0,0 1-1 0 0,-1 0 0 0 0,1 0 1 0 0,-1 0-1 0 0,0 0 0 0 0,0 0 1 0 0,0 0-1 0 0,-1 1 1 0 0,1 0-1 0 0,-1-1 0 0 0,0 1 1 0 0,0 1-1 0 0,0-1 0 0 0,0 1 1 0 0,0-1-1 0 0,-1 1 1 0 0,1 0-1 0 0,-1 1 0 0 0,1-1 1 0 0,-1 1-1 0 0,-4-1-5 0 0,-77-15-1254 0 0,25 36-6266 0 0,55-7 6360 0 0</inkml:trace>
  <inkml:trace contextRef="#ctx0" brushRef="#br0" timeOffset="808.124">703 258 956 0 0,'0'0'1033'0'0,"0"0"-111"0"0,0 0-159 0 0,0 0-76 0 0,0 0-91 0 0,0 0-54 0 0,0 0-29 0 0,0 0-22 0 0,0 0-73 0 0,-7 28 524 0 0,-64 63-324 0 0,63-84-976 0 0,0 0 1 0 0,0 0-1 0 0,0-1 1 0 0,0 0 0 0 0,-1-1-1 0 0,0 0 1 0 0,0 0-1 0 0,-1-1 1 0 0,1 0 0 0 0,-1-1-1 0 0,0 0 1 0 0,0 0-1 0 0,0-1 1 0 0,0-1 0 0 0,-5 1 357 0 0,-7-2-1328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1:4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2909 214 1484 0 0,'2'50'5269'0'0,"2"63"-4532"0"0,-4 270 2476 0 0,44-505-3575 0 0,-40 107 254 0 0,0 0 0 0 0,0 0-1 0 0,2 0 1 0 0,0 1 0 0 0,1-1 0 0 0,0 2 0 0 0,1-1 0 0 0,0 1-1 0 0,1 0 1 0 0,1 1 0 0 0,0 0 0 0 0,1 0 0 0 0,0 1-1 0 0,0 0 1 0 0,1 1 0 0 0,8-4 108 0 0,-18 13-18 0 0,0 1 0 0 0,0-1 0 0 0,0 1 0 0 0,0 0 0 0 0,0 0-1 0 0,1 0 1 0 0,-1 0 0 0 0,0 0 0 0 0,0 0 0 0 0,0 0 0 0 0,0 1 0 0 0,0-1 0 0 0,0 1 0 0 0,0 0-1 0 0,0-1 1 0 0,0 1 0 0 0,0 0 0 0 0,0 0 0 0 0,0 0 0 0 0,0 1 0 0 0,-1-1 0 0 0,1 0 0 0 0,0 1 0 0 0,-1-1-1 0 0,1 1 1 0 0,-1-1 0 0 0,0 1 0 0 0,1 0 0 0 0,-1-1 0 0 0,0 1 0 0 0,0 0 0 0 0,0 0 0 0 0,0 0-1 0 0,-1 0 1 0 0,1 0 0 0 0,0 0 0 0 0,-1 0 0 0 0,1 1 18 0 0,20 88 223 0 0,-20-85-225 0 0,-1 0-8 0 0,0 1 0 0 0,0-1-1 0 0,1 0 1 0 0,0 1-1 0 0,0-1 1 0 0,0 0-1 0 0,1 0 1 0 0,-1 0-1 0 0,2 0 1 0 0,-1 0 0 0 0,1 0-1 0 0,0 0 1 0 0,0-1-1 0 0,0 0 1 0 0,1 1-1 0 0,0-1 1 0 0,0 0-1 0 0,0-1 1 0 0,0 1 0 0 0,1-1-1 0 0,0 0 1 0 0,0 0-1 0 0,0 0 1 0 0,0-1-1 0 0,1 0 1 0 0,-1 0-1 0 0,1 0 1 0 0,0-1-1 0 0,0 0 1 0 0,2 1 10 0 0,139-14-4522 0 0,-117 2 3238 0 0</inkml:trace>
  <inkml:trace contextRef="#ctx0" brushRef="#br0" timeOffset="370.365">3698 536 848 0 0,'-1'-3'114'0'0,"0"-1"-1"0"0,0 1 1 0 0,-1 0-1 0 0,1 0 1 0 0,-1 0-1 0 0,0 0 1 0 0,0 0-1 0 0,0 0 1 0 0,0 0-1 0 0,0 0 1 0 0,-1 1-1 0 0,1-1 1 0 0,-1 1-1 0 0,1 0 1 0 0,-1 0-1 0 0,0 0 1 0 0,0 0-1 0 0,0 0 1 0 0,0 1-1 0 0,0-1 1 0 0,-1 1-1 0 0,1 0 1 0 0,0 0-1 0 0,-1 0 1 0 0,1 0-1 0 0,-1 1 1 0 0,1-1 0 0 0,-1 1-1 0 0,1 0 1 0 0,-1 0-1 0 0,1 0 1 0 0,-1 0-1 0 0,1 1 1 0 0,-1-1-1 0 0,-1 2-113 0 0,-9 3 157 0 0,-1 2 0 0 0,1 0-1 0 0,1 0 1 0 0,-1 2 0 0 0,1-1 0 0 0,1 2-1 0 0,-1 0 1 0 0,2 0 0 0 0,-1 1 0 0 0,1 0 0 0 0,1 1-1 0 0,0 0 1 0 0,1 1 0 0 0,0 0 0 0 0,1 1-1 0 0,-1 4-156 0 0,9-19 6 0 0,1 0-1 0 0,0 0 1 0 0,0-1 0 0 0,0 1-1 0 0,0 1 1 0 0,0-1-1 0 0,0 0 1 0 0,0 0-1 0 0,0 0 1 0 0,0 0-1 0 0,0 1 1 0 0,0-1-1 0 0,0 0 1 0 0,1 1 0 0 0,-1-1-1 0 0,0 1 1 0 0,1 0-1 0 0,-1-1 1 0 0,0 1-1 0 0,1 0 1 0 0,-1 0-1 0 0,0 0 1 0 0,1 0-1 0 0,-1 0 1 0 0,0 0 0 0 0,1 0-1 0 0,-1 0 1 0 0,0 0-1 0 0,1 1 1 0 0,-1-1-1 0 0,0 0 1 0 0,1 1-1 0 0,-1 0 1 0 0,0-1-1 0 0,0 1 1 0 0,0 0 0 0 0,1-1-1 0 0,-1 1 1 0 0,0 0-1 0 0,0 0 1 0 0,0 0-1 0 0,0 0 1 0 0,0 0-1 0 0,-1 0 1 0 0,1 0-1 0 0,0 0 1 0 0,0 0 0 0 0,-1 1-1 0 0,1-1 1 0 0,-1 0-1 0 0,1 0 1 0 0,-1 1-1 0 0,1-1 1 0 0,-1 0-1 0 0,0 1 1 0 0,1-1-1 0 0,-1 0 1 0 0,0 1 0 0 0,0-1-1 0 0,0 0 1 0 0,0 1-1 0 0,-1-1 1 0 0,1 0-1 0 0,0 1 1 0 0,0-1-1 0 0,-1 0 1 0 0,1 1-1 0 0,-1-1 1 0 0,0 1-6 0 0,12-7 3 0 0,0 0 0 0 0,-1-1 0 0 0,0 0 0 0 0,-1-1 0 0 0,1 0 0 0 0,-1 0 0 0 0,-1-1 0 0 0,1 0 1 0 0,-1 0-1 0 0,-1-1 0 0 0,1 0 0 0 0,3-7-3 0 0,63 47-550 0 0,6-15-4011 0 0,-69-16 3363 0 0</inkml:trace>
  <inkml:trace contextRef="#ctx0" brushRef="#br0" timeOffset="1099.903">3842 410 1268 0 0,'14'64'3080'0'0,"54"160"-27"0"0,-68-222-3026 0 0,1 0 0 0 0,0 0 1 0 0,-1 0-1 0 0,1 0 0 0 0,0-1 1 0 0,0 1-1 0 0,0 0 0 0 0,0-1 1 0 0,0 1-1 0 0,0 0 0 0 0,0-1 1 0 0,0 1-1 0 0,1-1 0 0 0,-1 0 1 0 0,1 1-1 0 0,-1-1 0 0 0,1 0 1 0 0,-1 0-1 0 0,1 0 0 0 0,0 0 1 0 0,0 0-1 0 0,-1 0 0 0 0,1-1 1 0 0,0 1-1 0 0,0-1 0 0 0,0 1 1 0 0,0-1-1 0 0,0 0 0 0 0,0 1 1 0 0,0-1-1 0 0,0 0 0 0 0,0 0 1 0 0,0 0-1 0 0,0-1 0 0 0,-1 1 1 0 0,1 0-1 0 0,0-1 0 0 0,0 1 1 0 0,0-1-1 0 0,0 0 0 0 0,0 0 1 0 0,-1 1-1 0 0,1-1 0 0 0,0 0 1 0 0,-1-1-1 0 0,1 1 0 0 0,-1 0 1 0 0,1 0-1 0 0,-1-1 0 0 0,1 1 1 0 0,-1-1-1 0 0,0 1 0 0 0,0-1 1 0 0,0 1-1 0 0,1-3-27 0 0,67-93 123 0 0,-5-31 37 0 0,-25 206-73 0 0,-33-73-81 0 0,0-1 1 0 0,0 0-1 0 0,0 0 1 0 0,1-1 0 0 0,0 1-1 0 0,0-1 1 0 0,-1-1-1 0 0,2 1 1 0 0,-1-1 0 0 0,0-1-1 0 0,0 1 1 0 0,1-1-1 0 0,-1 0 1 0 0,0-1 0 0 0,1 0-1 0 0,-1 0 1 0 0,1 0-1 0 0,-1-1 1 0 0,0 0 0 0 0,1-1-1 0 0,-1 0 1 0 0,0 0-1 0 0,6-3-6 0 0,4 0-68 0 0,-1-1-1 0 0,0-1 0 0 0,0-1 0 0 0,0 0 0 0 0,-1-1 1 0 0,0 0-1 0 0,-1-2 0 0 0,0 1 0 0 0,11-13 69 0 0,-17 16 31 0 0,-2-1 0 0 0,1 0 0 0 0,-1 0 0 0 0,-1-1 0 0 0,1 1 0 0 0,-2-1 0 0 0,1 0 0 0 0,-1-1 0 0 0,0 1 0 0 0,-1-1 0 0 0,0 0 0 0 0,-1 1 0 0 0,0-1 0 0 0,0-1 0 0 0,-1 0-31 0 0,-4 8 39 0 0,1 1 0 0 0,-1-1-1 0 0,0 1 1 0 0,0-1 0 0 0,0 1 0 0 0,-1 0 0 0 0,1 0 0 0 0,0 0-1 0 0,-1 1 1 0 0,1-1 0 0 0,-1 1 0 0 0,1 0 0 0 0,-1 0-1 0 0,0 0 1 0 0,0 0 0 0 0,0 1 0 0 0,1-1 0 0 0,-1 1 0 0 0,0 0-1 0 0,0 0 1 0 0,0 1 0 0 0,1-1 0 0 0,-1 1 0 0 0,0 0 0 0 0,0 0-1 0 0,1 0 1 0 0,-1 0 0 0 0,1 1 0 0 0,-1-1 0 0 0,1 1 0 0 0,-1 0-1 0 0,1 0 1 0 0,0 0-39 0 0,-109 78 505 0 0,110-77-507 0 0,0 0 1 0 0,0 0 0 0 0,1 0-1 0 0,-1 1 1 0 0,1-1-1 0 0,-1 0 1 0 0,1 1 0 0 0,0-1-1 0 0,0 1 1 0 0,1-1-1 0 0,-1 1 1 0 0,1-1 0 0 0,0 1-1 0 0,0 0 1 0 0,0-1 0 0 0,0 1-1 0 0,0-1 1 0 0,1 1-1 0 0,0 0 1 0 0,0-1 0 0 0,0 0-1 0 0,0 1 1 0 0,0-1 0 0 0,1 1-1 0 0,-1-1 1 0 0,1 0-1 0 0,0 0 1 0 0,0 0 0 0 0,0 0-1 0 0,0 0 1 0 0,1-1-1 0 0,-1 1 1 0 0,1-1 0 0 0,0 1-1 0 0,1 0 2 0 0,11 8-426 0 0,0-2 0 0 0,0 0-1 0 0,1 0 1 0 0,0-2 0 0 0,1 0 0 0 0,-1 0-1 0 0,2-2 1 0 0,-1 0 0 0 0,16 2 426 0 0,19 7-2701 0 0,-29-8 1436 0 0,-2-2 31 0 0</inkml:trace>
  <inkml:trace contextRef="#ctx0" brushRef="#br0" timeOffset="-1130.306">1360 560 1048 0 0,'0'0'350'0'0,"-4"-22"1902"0"0,-18-16-338 0 0,20 24-257 0 0,2 15-1617 0 0,0-1 0 0 0,-1 0 0 0 0,1 1 0 0 0,0-1 0 0 0,0 0 0 0 0,-1 0 0 0 0,1 1 0 0 0,0-1 0 0 0,-1 0 0 0 0,1 0 0 0 0,0 0 1 0 0,-1 0-1 0 0,1 1 0 0 0,0-1 0 0 0,-1 0 0 0 0,1 0 0 0 0,0 0 0 0 0,-1 0 0 0 0,1 0 0 0 0,-1 0 0 0 0,1 0 0 0 0,0 0 0 0 0,-1 0 0 0 0,1 0 0 0 0,0 0 0 0 0,-1 0 0 0 0,1 0 0 0 0,0 0 0 0 0,-1 0 1 0 0,1-1-1 0 0,0 1 0 0 0,-1 0 0 0 0,1 0 0 0 0,0 0 0 0 0,-1-1-40 0 0,-20 152 86 0 0,21-145-76 0 0,1 0-1 0 0,0 0 1 0 0,-1 0-1 0 0,2 0 0 0 0,-1 0 1 0 0,1 0-1 0 0,0 0 0 0 0,0 0 1 0 0,1 0-1 0 0,-1-1 0 0 0,1 0 1 0 0,1 1-1 0 0,-1-1 0 0 0,1 0 1 0 0,-1 0-1 0 0,2-1 1 0 0,-1 1-1 0 0,0-1 0 0 0,1 0 1 0 0,0 0-1 0 0,0-1 0 0 0,0 1 1 0 0,0-1-1 0 0,1 0 0 0 0,-1 0 1 0 0,1-1-1 0 0,-1 0 0 0 0,1 0 1 0 0,0 0-1 0 0,6 1-9 0 0,-4-2-58 0 0,0 0 0 0 0,0-1 0 0 0,0 0 0 0 0,0 0 0 0 0,0 0 0 0 0,0-1 0 0 0,0 0 0 0 0,0-1 0 0 0,-1 0 0 0 0,1 0 1 0 0,0-1-1 0 0,-1 0 0 0 0,1 0 0 0 0,-1-1 0 0 0,0 1 0 0 0,0-2 0 0 0,-1 1 0 0 0,1-1 0 0 0,-1 0 0 0 0,0 0 0 0 0,0-1 0 0 0,-1 0 0 0 0,1 0 0 0 0,-1 0 0 0 0,-1 0 0 0 0,1-1 0 0 0,-1 0 0 0 0,0 0 0 0 0,-1 0 0 0 0,0-1 0 0 0,0 1 0 0 0,0-1 0 0 0,-1 1 0 0 0,0-1 0 0 0,0 0 0 0 0,-1-4 58 0 0,-1 13-1 0 0,-1 0-1 0 0,1 0 1 0 0,-1 0 0 0 0,1 0-1 0 0,-1 0 1 0 0,0 0-1 0 0,1-1 1 0 0,-1 1-1 0 0,0 0 1 0 0,0 0-1 0 0,1-1 1 0 0,-1 1-1 0 0,0 0 1 0 0,0-1 0 0 0,0 1-1 0 0,0-1 1 0 0,0 1-1 0 0,0-1 1 0 0,0 1-1 0 0,0-1 1 0 0,0 0-1 0 0,0 0 1 0 0,0 1 0 0 0,0-1-1 0 0,0 0 1 0 0,-1 0-1 0 0,1 0 1 0 0,0 0-1 0 0,0 0 1 0 0,0 0-1 0 0,0-1 1 0 0,0 1 0 0 0,0 0-1 0 0,0 0 1 0 0,0-1-1 0 0,0 1 1 0 0,0-1-1 0 0,0 1 1 0 0,0-1-1 0 0,0 1 1 0 0,0-1 0 0 0,0 0-1 0 0,0 1 1 0 0,1-1-1 0 0,-1 0 1 0 0,0 0-1 0 0,0 0 2 0 0,1 4 0 0 0,0 0 1 0 0,0 1-1 0 0,0-1 0 0 0,1 0 0 0 0,-1 0 1 0 0,1 1-1 0 0,0-1 0 0 0,0 0 0 0 0,0 0 0 0 0,0 0 1 0 0,1 0-1 0 0,-1 0 0 0 0,1 0 0 0 0,0-1 0 0 0,-1 1 1 0 0,1 0-1 0 0,1-1 0 0 0,-1 1 0 0 0,0-1 0 0 0,1 0 1 0 0,-1 0-1 0 0,1 0 0 0 0,-1 0 0 0 0,1 0 0 0 0,0 0 1 0 0,0-1-1 0 0,0 0 0 0 0,0 1 0 0 0,0-1 1 0 0,0 0-1 0 0,0 0 0 0 0,3 0 0 0 0,107 13 261 0 0,-99-16-231 0 0,-1 0-1 0 0,1 0 1 0 0,-1-1 0 0 0,1-1 0 0 0,-1-1 0 0 0,0 0 0 0 0,-1 0 0 0 0,1-1 0 0 0,-1-1 0 0 0,0 0 0 0 0,-1 0-1 0 0,1-1 1 0 0,8-9-30 0 0,-17 12-6 0 0,0 0 0 0 0,0 0 0 0 0,0 0 0 0 0,0-1-1 0 0,-1 1 1 0 0,0-1 0 0 0,0 1 0 0 0,0-1 0 0 0,-1 0-1 0 0,0 0 1 0 0,0 0 0 0 0,0 0 0 0 0,-1 0 0 0 0,0 0-1 0 0,0 0 1 0 0,-1 0 0 0 0,1 0 0 0 0,-1 1 0 0 0,-1-1-1 0 0,1 0 1 0 0,-1 0 0 0 0,0 1 0 0 0,0-1 0 0 0,-1 1-1 0 0,1-1 1 0 0,-1 1 0 0 0,0 0 0 0 0,-1 0 0 0 0,1 0-1 0 0,-1 1 1 0 0,0-1 0 0 0,0 1 0 0 0,-1 0 0 0 0,1 0-1 0 0,-1 0 1 0 0,0 1 0 0 0,0 0 0 0 0,0-1 0 0 0,0 2-1 0 0,-1-1 1 0 0,1 1 0 0 0,-1 0 0 0 0,0 0 0 0 0,1 0-1 0 0,-1 1 1 0 0,0 0 0 0 0,0 0 0 0 0,0 0 0 0 0,0 1-1 0 0,-5 0 7 0 0,-27 21-4674 0 0,36-18 3371 0 0</inkml:trace>
  <inkml:trace contextRef="#ctx0" brushRef="#br0" timeOffset="-682.372">2037 566 1224 0 0,'16'-8'4275'0'0,"16"7"-2630"0"0,8-1-1314 0 0,-40 2-330 0 0,22-2 74 0 0,-1-2 0 0 0,0 0 0 0 0,0-1 1 0 0,0-1-1 0 0,-1-1 0 0 0,0-1 0 0 0,0-1 0 0 0,-1 0 0 0 0,0-2 0 0 0,-1 0 1 0 0,0-1-1 0 0,0-1 0 0 0,0-2-75 0 0,-16 13-6 0 0,0-1 1 0 0,0 0-1 0 0,0 0 1 0 0,-1 1-1 0 0,0-1 1 0 0,1 0-1 0 0,-1-1 1 0 0,0 1-1 0 0,0 0 1 0 0,-1 0-1 0 0,1 0 1 0 0,-1-1-1 0 0,1 1 1 0 0,-1 0-1 0 0,0 0 1 0 0,0-1-1 0 0,-1 1 1 0 0,1 0-1 0 0,-1-1 1 0 0,1 1-1 0 0,-1 0 1 0 0,0 0-1 0 0,0 0 1 0 0,-1 0-1 0 0,1 0 1 0 0,-1 0-1 0 0,1 0 1 0 0,-1 0-1 0 0,0 1 1 0 0,0-1-1 0 0,0 1 1 0 0,0-1-1 0 0,-1 1 1 0 0,1 0-1 0 0,-1-1 1 0 0,1 1-1 0 0,-1 1 1 0 0,0-1-1 0 0,0 0 1 0 0,1 1-1 0 0,-1-1 1 0 0,-1 1-1 0 0,1 0 1 0 0,0 0-1 0 0,0 0 1 0 0,0 0-1 0 0,0 1 1 0 0,-1-1-1 0 0,1 1 1 0 0,0 0-1 0 0,0 0 1 0 0,-3 0 5 0 0,-8 0 22 0 0,1 1 1 0 0,0 0-1 0 0,0 1 1 0 0,0 0 0 0 0,0 1-1 0 0,0 0 1 0 0,0 1-1 0 0,1 1 1 0 0,0 0-1 0 0,-1 0 1 0 0,2 1-1 0 0,-1 1 1 0 0,1 0 0 0 0,0 0-1 0 0,1 2 1 0 0,-1-1-1 0 0,2 1 1 0 0,-1 0-1 0 0,1 1 1 0 0,1 0-1 0 0,0 1 1 0 0,0-1 0 0 0,1 2-1 0 0,0-1 1 0 0,1 1-1 0 0,0 0 1 0 0,1 0-1 0 0,1 0 1 0 0,0 1-1 0 0,-3 11-22 0 0,10-16-42 0 0,-1-1 0 0 0,1 1 0 0 0,0-1 0 0 0,0 0 0 0 0,1 0-1 0 0,0 0 1 0 0,0 0 0 0 0,1-1 0 0 0,0 0 0 0 0,0 0-1 0 0,0 0 1 0 0,1 0 0 0 0,0-1 0 0 0,0 0 0 0 0,0 0-1 0 0,1-1 1 0 0,0 1 0 0 0,0-1 0 0 0,0-1 0 0 0,0 0 0 0 0,0 0-1 0 0,1 0 1 0 0,-1-1 0 0 0,1 0 0 0 0,0 0 0 0 0,-1-1-1 0 0,1 0 1 0 0,0 0 0 0 0,2-1 42 0 0,115 10-5052 0 0,-93-10 3796 0 0</inkml:trace>
  <inkml:trace contextRef="#ctx0" brushRef="#br0" timeOffset="5992.007">10254 349 1372 0 0,'9'1'256'0'0,"0"1"0"0"0,0 0 1 0 0,0 1-1 0 0,0 0 0 0 0,0 0 0 0 0,-1 1 0 0 0,1 0 1 0 0,-1 0-1 0 0,0 1 0 0 0,0 0 0 0 0,-1 1 0 0 0,1 0 0 0 0,-1 0 1 0 0,-1 0-1 0 0,1 1 0 0 0,-1 0 0 0 0,0 0 0 0 0,4 8-256 0 0,-7-12 116 0 0,14 14 54 0 0,-1 1 1 0 0,-1 0-1 0 0,-1 1 0 0 0,0 1 0 0 0,-2 0 1 0 0,0 1-1 0 0,-1 0 0 0 0,-2 1 0 0 0,0 0 1 0 0,-1 0-1 0 0,-1 1 0 0 0,-1 0 0 0 0,-1 0 0 0 0,-1 0 1 0 0,-1 1-1 0 0,-2 0 0 0 0,0 0 0 0 0,-1-1 1 0 0,-1 1-1 0 0,-2 0 0 0 0,0-1 0 0 0,-1 1 0 0 0,-2-1 1 0 0,0 0-1 0 0,-7 14-170 0 0,5-19-210 0 0,-1 0 1 0 0,-1-1-1 0 0,0 0 1 0 0,-1-1-1 0 0,-1 0 1 0 0,0-1-1 0 0,-1-1 1 0 0,-1 0-1 0 0,0 0 1 0 0,-1-1-1 0 0,-1-1 210 0 0,15-11-158 0 0,-1-1 0 0 0,1 0-1 0 0,-1 0 1 0 0,1 1 0 0 0,-1-1 0 0 0,0 0 0 0 0,1-1-1 0 0,-1 1 1 0 0,1 0 0 0 0,-1 0 0 0 0,1-1-1 0 0,-1 1 1 0 0,1-1 0 0 0,-1 1 0 0 0,1-1-1 0 0,-1 1 1 0 0,1-1 0 0 0,-1 0 0 0 0,1 0 0 0 0,0 0-1 0 0,0 0 1 0 0,-1 0 0 0 0,1 0 0 0 0,0 0-1 0 0,0 0 1 0 0,0 0 0 0 0,0-1 0 0 0,0 1 0 0 0,0 0-1 0 0,1-1 1 0 0,-1 1 0 0 0,0-1 0 0 0,1 1-1 0 0,-1-1 1 0 0,1 0 158 0 0,-11-20-1464 0 0</inkml:trace>
  <inkml:trace contextRef="#ctx0" brushRef="#br0" timeOffset="6875.679">11692 259 1356 0 0,'0'0'750'0'0,"0"0"-6"0"0,0 0-98 0 0,0 0-181 0 0,0 0 0 0 0,0 0-16 0 0,0 0-33 0 0,17-4 250 0 0,3-16-60 0 0,-56 68 889 0 0,-165 205 753 0 0,104-123-637 0 0,97-129-1586 0 0,-1 0 0 0 0,1 0 0 0 0,0 1-1 0 0,-1-1 1 0 0,1 0 0 0 0,0 0 0 0 0,0 0 0 0 0,0 0 0 0 0,0 0-1 0 0,0 0 1 0 0,0 0 0 0 0,0 0 0 0 0,0 0 0 0 0,0 0 0 0 0,0 1-1 0 0,1-1 1 0 0,-1 0 0 0 0,0 0 0 0 0,1 0 0 0 0,-1 0 0 0 0,1 0-1 0 0,0 0 1 0 0,-1-1 0 0 0,1 1 0 0 0,-1 0 0 0 0,1 0 0 0 0,0 0-1 0 0,0 0 1 0 0,0-1 0 0 0,-1 1 0 0 0,1 0 0 0 0,0-1 0 0 0,0 1-1 0 0,0-1 1 0 0,0 1 0 0 0,0-1 0 0 0,0 1 0 0 0,0-1 0 0 0,0 0-1 0 0,0 1 1 0 0,0-1 0 0 0,0 0 0 0 0,0 0 0 0 0,1 0 0 0 0,-1 0-1 0 0,0 0 1 0 0,0 0 0 0 0,0 0 0 0 0,0 0-25 0 0,63 14 197 0 0,321 29-3000 0 0,-383-42 2677 0 0,22 5-1978 0 0,-16 3-2142 0 0,-8-8 2898 0 0,0-1-20 0 0</inkml:trace>
  <inkml:trace contextRef="#ctx0" brushRef="#br0" timeOffset="7125.045">11415 967 1256 0 0,'-10'17'6078'0'0,"35"-12"-5296"0"0,62 9 243 0 0,50 8-2178 0 0,0-13-4071 0 0,-113-9 3792 0 0</inkml:trace>
  <inkml:trace contextRef="#ctx0" brushRef="#br0" timeOffset="9961.854">12873 922 2116 0 0,'-80'16'4757'0'0,"242"-14"-980"0"0,205-17-2568 0 0,410 10-2081 0 0,-545 5-3087 0 0,-225-7 5 0 0,-14 7 2736 0 0</inkml:trace>
  <inkml:trace contextRef="#ctx0" brushRef="#br0" timeOffset="10411.825">13937 1210 848 0 0,'-2'-4'208'0'0,"-1"1"-1"0"0,1-1 1 0 0,-1 1-1 0 0,0 0 1 0 0,0 0-1 0 0,0 0 1 0 0,0 0-1 0 0,-1 0 1 0 0,1 1 0 0 0,-1-1-1 0 0,1 1 1 0 0,-1 0-1 0 0,0 0 1 0 0,0 1-1 0 0,0-1 1 0 0,0 1-1 0 0,0 0 1 0 0,0 0-1 0 0,-1 0 1 0 0,1 1-1 0 0,-2-1-207 0 0,-23-3 403 0 0,0 1 0 0 0,0 2 0 0 0,-1 1 0 0 0,1 1 0 0 0,-1 1 0 0 0,1 2 0 0 0,0 1-1 0 0,0 1 1 0 0,1 1 0 0 0,0 2 0 0 0,0 1 0 0 0,-25 13-403 0 0,45-21 80 0 0,0 1 0 0 0,1 0 1 0 0,-1 1-1 0 0,1 0 0 0 0,0 0 1 0 0,0 0-1 0 0,1 1 0 0 0,-1 0 0 0 0,1 1 1 0 0,0-1-1 0 0,0 1 0 0 0,1 0 0 0 0,0 0 1 0 0,0 1-1 0 0,0 0 0 0 0,1 0 1 0 0,0 0-1 0 0,0 0 0 0 0,0 1 0 0 0,1-1 1 0 0,1 1-1 0 0,-1 0 0 0 0,1 0 0 0 0,1 0 1 0 0,-1 0-1 0 0,1 0 0 0 0,1 0 1 0 0,-1 0-1 0 0,1 0 0 0 0,1 1 0 0 0,0-1 1 0 0,0 0-1 0 0,0 0 0 0 0,1 0 1 0 0,1 3-81 0 0,8 3 71 0 0,1 0 0 0 0,0-1 0 0 0,1 0 0 0 0,1-1 0 0 0,0 0 0 0 0,1-1 0 0 0,0-1 0 0 0,0 0 0 0 0,1-1 0 0 0,0-1 0 0 0,1 0 0 0 0,0-1 0 0 0,0-1 0 0 0,0-1 0 0 0,1 0 0 0 0,0-1 1 0 0,0-1-1 0 0,0-1 0 0 0,13 0-71 0 0,229 8-2815 0 0,-225-15 1602 0 0,0-2-1 0 0,0-1 0 0 0,-1-1 0 0 0,0-2 0 0 0,-1-2 0 0 0,0-1 1 0 0,26-15 1213 0 0,-28 8-1266 0 0</inkml:trace>
  <inkml:trace contextRef="#ctx0" brushRef="#br0" timeOffset="10676.833">15094 988 928 0 0,'39'-3'8376'0'0,"-30"-1"-9077"0"0,-10-2-4994 0 0,-3 2 4459 0 0</inkml:trace>
  <inkml:trace contextRef="#ctx0" brushRef="#br0" timeOffset="8701.739">14417 122 1496 0 0,'-3'-10'6588'0'0,"-9"19"-5758"0"0,-134 259 1496 0 0,137-249-2393 0 0,-25 53-239 0 0,2-41-3052 0 0,20-30 1758 0 0,4-1-1757 0 0,-3 0 2117 0 0</inkml:trace>
  <inkml:trace contextRef="#ctx0" brushRef="#br0" timeOffset="8965.401">14036 227 1304 0 0,'3'-18'3143'0'0,"-3"17"-3039"0"0,-1 0 0 0 0,1 0 0 0 0,0 0 0 0 0,0 0 0 0 0,0 0 0 0 0,0 0 0 0 0,0 0 0 0 0,0 0 0 0 0,0 0 0 0 0,0 0 0 0 0,0 0 0 0 0,1 0 0 0 0,-1 0 0 0 0,0 0 0 0 0,1 0 0 0 0,-1 0 0 0 0,1 0 0 0 0,-1 0 0 0 0,1 1-1 0 0,-1-1 1 0 0,1 0 0 0 0,0 0 0 0 0,-1 0 0 0 0,1 1 0 0 0,0-1 0 0 0,0 0 0 0 0,-1 1 0 0 0,1-1 0 0 0,0 0 0 0 0,0 1 0 0 0,0-1 0 0 0,0 1 0 0 0,0 0 0 0 0,0-1 0 0 0,0 1 0 0 0,0 0 0 0 0,0-1 0 0 0,0 1 0 0 0,0 0 0 0 0,0 0 0 0 0,0 0 0 0 0,0 0 0 0 0,0 0 0 0 0,0 0 0 0 0,0 0 0 0 0,0 0 0 0 0,0 0 0 0 0,1 1-104 0 0,29 6 139 0 0,0 2 0 0 0,0 1 1 0 0,-1 1-1 0 0,0 2 1 0 0,-1 1-1 0 0,-1 1 1 0 0,0 2-1 0 0,-1 1 1 0 0,-1 0-1 0 0,22 22-139 0 0,-9 12-3421 0 0,-38-52 2498 0 0,-26 2-2575 0 0,8-10 2328 0 0</inkml:trace>
  <inkml:trace contextRef="#ctx0" brushRef="#br0" timeOffset="9264.395">13948 22 904 0 0,'-8'2'231'0'0,"0"1"-1"0"0,0 1 1 0 0,1-1-1 0 0,-1 1 1 0 0,1 1-1 0 0,0 0 1 0 0,0-1 0 0 0,0 2-1 0 0,1-1 1 0 0,0 1-1 0 0,0 0 1 0 0,0 1-1 0 0,1-1 1 0 0,0 1-1 0 0,0 0 1 0 0,0 0 0 0 0,1 1-1 0 0,0-1 1 0 0,1 1-1 0 0,0 0 1 0 0,0 0-1 0 0,1 0 1 0 0,-1 1 0 0 0,2-1-1 0 0,-1 0 1 0 0,1 6-231 0 0,2 4 139 0 0,1 1 1 0 0,1-1 0 0 0,0 0 0 0 0,2 0 0 0 0,0 0 0 0 0,1-1-1 0 0,0 1 1 0 0,2-1 0 0 0,0-1 0 0 0,1 0 0 0 0,0 0 0 0 0,1 0-1 0 0,1-1 1 0 0,1-1 0 0 0,0 0 0 0 0,1-1 0 0 0,12 11-140 0 0,-10-11-469 0 0,-1 0-1 0 0,2-2 1 0 0,0 0 0 0 0,0 0-1 0 0,1-2 1 0 0,0 0 0 0 0,1-1 0 0 0,0 0-1 0 0,0-2 1 0 0,0 0 0 0 0,2-1 469 0 0,10 0-1279 0 0,-3-4 20 0 0</inkml:trace>
  <inkml:trace contextRef="#ctx0" brushRef="#br0" timeOffset="9525.36">14670 1 1612 0 0,'7'1'180'0'0,"-1"2"0"0"0,1-1 0 0 0,-1 1 0 0 0,0 0 0 0 0,0 0 0 0 0,0 1 0 0 0,0-1 0 0 0,-1 1-1 0 0,1 1 1 0 0,-1-1 0 0 0,0 1 0 0 0,0 0 0 0 0,0 0 0 0 0,-1 0 0 0 0,0 1 0 0 0,0-1 0 0 0,0 1 0 0 0,-1 0 0 0 0,0 0 0 0 0,0 1 0 0 0,-1-1 0 0 0,1 1-1 0 0,0 4-179 0 0,34 167 2029 0 0,-33-151-1697 0 0,-2-12-280 0 0,-1 0 0 0 0,0 0 0 0 0,-1-1 0 0 0,-1 1 0 0 0,0 0 0 0 0,-1 0 0 0 0,0-1 0 0 0,-2 1 0 0 0,1-1-1 0 0,-2 0 1 0 0,0 0 0 0 0,0 0 0 0 0,-2-1 0 0 0,1 1 0 0 0,-2-2 0 0 0,0 1 0 0 0,-8 10-52 0 0,6-11-504 0 0,-1-1 1 0 0,0 0-1 0 0,0-1 1 0 0,-1 0-1 0 0,0-1 1 0 0,-1 0 0 0 0,0-1-1 0 0,0 0 1 0 0,-1-1-1 0 0,0-1 1 0 0,-4 1 503 0 0,-12 4-1228 0 0</inkml:trace>
  <inkml:trace contextRef="#ctx0" brushRef="#br0" timeOffset="7788.26">12820 127 1080 0 0,'0'0'100'0'0,"0"1"0"0"0,0 0 0 0 0,0 0 0 0 0,1 0 1 0 0,-1-1-1 0 0,0 1 0 0 0,0 0 0 0 0,1-1 0 0 0,-1 1 0 0 0,0 0 0 0 0,1 0 0 0 0,-1-1 0 0 0,0 1 0 0 0,1 0 0 0 0,-1-1 0 0 0,1 1 1 0 0,-1-1-1 0 0,1 1 0 0 0,0-1 0 0 0,-1 1 0 0 0,1-1 0 0 0,-1 1 0 0 0,1-1 0 0 0,0 1 0 0 0,-1-1 0 0 0,1 0 0 0 0,0 1 0 0 0,0-1 1 0 0,-1 0-1 0 0,1 0 0 0 0,0 0 0 0 0,0 0 0 0 0,-1 1 0 0 0,1-1 0 0 0,0 0 0 0 0,0 0 0 0 0,0 0 0 0 0,-1 0 0 0 0,1-1 0 0 0,0 1 1 0 0,0 0-1 0 0,-1 0 0 0 0,1 0 0 0 0,0-1 0 0 0,0 1 0 0 0,-1 0 0 0 0,1-1 0 0 0,0 1 0 0 0,-1-1 0 0 0,1 1 0 0 0,0 0 1 0 0,-1-1-1 0 0,1 0-100 0 0,-10 193 1780 0 0,5 43 751 0 0,6-230-2471 0 0,1 1 0 0 0,0-1 0 0 0,0 0 0 0 0,0 0 0 0 0,0 0 0 0 0,1 0 0 0 0,0-1 0 0 0,0 1-1 0 0,0-1 1 0 0,1 0 0 0 0,-1 0 0 0 0,1 0 0 0 0,0-1 0 0 0,0 0 0 0 0,0 0 0 0 0,1 0 0 0 0,-1 0 0 0 0,1-1 0 0 0,-1 0 0 0 0,1 0 0 0 0,0-1 0 0 0,0 0 0 0 0,0 0 0 0 0,0 0 0 0 0,0 0 0 0 0,0-1 0 0 0,0 0 0 0 0,0 0 0 0 0,0-1 0 0 0,0 0 0 0 0,1 0-60 0 0,50-1-377 0 0,0-3-1 0 0,-1-2 1 0 0,1-3-1 0 0,-1-2 1 0 0,-1-2 0 0 0,5-5 377 0 0,-54 17-128 0 0,35-14-1632 0 0,-26-5-3720 0 0,-15 21 4221 0 0</inkml:trace>
  <inkml:trace contextRef="#ctx0" brushRef="#br0" timeOffset="8051.576">12939 310 1100 0 0,'18'-3'6554'0'0,"57"-7"-5965"0"0,11-6-100 0 0,44-9-788 0 0,-48-1-2949 0 0,-71 19 648 0 0,-10 7 1331 0 0</inkml:trace>
  <inkml:trace contextRef="#ctx0" brushRef="#br0" timeOffset="8314.191">12878 74 1520 0 0,'96'0'5959'0'0,"2"-1"-5125"0"0,105-1-6121 0 0,-163 2 3945 0 0</inkml:trace>
  <inkml:trace contextRef="#ctx0" brushRef="#br0" timeOffset="4873.286">8570 544 908 0 0,'-25'-13'6506'0'0,"42"9"-3808"0"0,19 3-2564 0 0,0 2 0 0 0,1 2 0 0 0,-2 1 1 0 0,1 2-1 0 0,0 1 0 0 0,-1 1 0 0 0,0 3 0 0 0,-1 0 0 0 0,0 3 0 0 0,5 3-134 0 0,-35-15 17 0 0,-1-1 1 0 0,1 1-1 0 0,-1-1 0 0 0,0 1 1 0 0,0 0-1 0 0,0 0 1 0 0,0 1-1 0 0,0-1 0 0 0,-1 0 1 0 0,1 1-1 0 0,-1 0 0 0 0,1 0 1 0 0,-1-1-1 0 0,0 2 0 0 0,0-1 1 0 0,0 0-1 0 0,-1 0 0 0 0,1 0 1 0 0,-1 1-1 0 0,1-1 1 0 0,-1 1-1 0 0,0-1 0 0 0,-1 1 1 0 0,1-1-1 0 0,0 1 0 0 0,-1 0 1 0 0,0-1-1 0 0,0 1 0 0 0,0 0 1 0 0,-1-1-1 0 0,0 4-17 0 0,-12 12 132 0 0,-2-1 0 0 0,0 0 0 0 0,-1-1-1 0 0,-1-1 1 0 0,0-1 0 0 0,-1 0 0 0 0,-1-1 0 0 0,0-1 0 0 0,-1-1-1 0 0,-14 6-131 0 0,-26 20 275 0 0,-104 88-1237 0 0,154-112 797 0 0,18 5-8980 0 0,0-20 7913 0 0</inkml:trace>
  <inkml:trace contextRef="#ctx0" brushRef="#br0" timeOffset="5184.788">9262 896 2500 0 0,'-125'80'5554'0'0,"88"-58"-5098"0"0,0 2 1 0 0,2 1-1 0 0,1 1 1 0 0,1 2-1 0 0,1 2 0 0 0,-26 31-456 0 0,57-45-3747 0 0,28-32-306 0 0,-8 2 2761 0 0</inkml:trace>
  <inkml:trace contextRef="#ctx0" brushRef="#br0" timeOffset="5680.338">9948 599 984 0 0,'-14'-33'4652'0'0,"-58"31"-2937"0"0,48 8-1371 0 0,0 0 0 0 0,0 2 0 0 0,0 0 0 0 0,1 2 0 0 0,0 0 0 0 0,1 2 0 0 0,-15 10-344 0 0,29-17 95 0 0,0 0 0 0 0,0 0 0 0 0,0 1 0 0 0,1 0 1 0 0,0 1-1 0 0,0 0 0 0 0,1 0 0 0 0,0 0 0 0 0,0 1 1 0 0,0 0-1 0 0,1 0 0 0 0,0 0 0 0 0,1 1 0 0 0,0-1 1 0 0,0 1-1 0 0,1 0 0 0 0,0 0 0 0 0,1 1 0 0 0,0-1 1 0 0,0 1-1 0 0,0 6-95 0 0,2-10 13 0 0,1 0 0 0 0,0-1 0 0 0,1 1 1 0 0,-1 0-1 0 0,1-1 0 0 0,0 1 0 0 0,0-1 0 0 0,1 0 1 0 0,-1 0-1 0 0,1 0 0 0 0,0 0 0 0 0,1 0 1 0 0,-1 0-1 0 0,1-1 0 0 0,0 0 0 0 0,0 0 0 0 0,0 0 1 0 0,1 0-1 0 0,-1-1 0 0 0,1 1 0 0 0,0-1 1 0 0,0 0-1 0 0,0-1 0 0 0,1 1 0 0 0,-1-1 0 0 0,0 0 1 0 0,1 0-1 0 0,2 0-13 0 0,163 25-4214 0 0,-85-45-60 0 0,-58 7 2894 0 0</inkml:trace>
  <inkml:trace contextRef="#ctx0" brushRef="#br0" timeOffset="2703.958">6865 850 1048 0 0,'16'-53'2248'0'0,"-12"5"2257"0"0,-4 47-4471 0 0,0 1-17 0 0,1 11 747 0 0,-21 111-348 0 0,6 0 0 0 0,4 1 0 0 0,7 1 0 0 0,5 6-416 0 0,-2-119 33 0 0,14 16-504 0 0,-14-27 167 0 0,-3-21-3165 0 0,4-11 774 0 0,-1 12 1401 0 0</inkml:trace>
  <inkml:trace contextRef="#ctx0" brushRef="#br0" timeOffset="2996.3">6858 581 1452 0 0,'59'-125'3410'0'0,"-57"125"-3380"0"0,1 0-1 0 0,-1 1 0 0 0,0-1 0 0 0,1 1 0 0 0,-1-1 1 0 0,1 1-1 0 0,-1 0 0 0 0,0 0 0 0 0,1 0 0 0 0,-1 0 1 0 0,0 0-1 0 0,0 0 0 0 0,0 1 0 0 0,0-1 0 0 0,0 1 1 0 0,0 0-1 0 0,0-1 0 0 0,-1 1 0 0 0,1 0 1 0 0,0 0-1 0 0,-1 0 0 0 0,0 0 0 0 0,1 1 0 0 0,-1-1 1 0 0,0 0-1 0 0,0 0 0 0 0,0 1 0 0 0,-1-1 0 0 0,1 0 1 0 0,0 1-30 0 0,4 8 48 0 0,0-1 0 0 0,0 1 1 0 0,-1 0-1 0 0,0 0 0 0 0,-1 0 1 0 0,0 1-1 0 0,-1-1 0 0 0,0 1 1 0 0,-1 0-1 0 0,0-1 0 0 0,-1 1 1 0 0,-1 0-1 0 0,0-1 0 0 0,-1 10-48 0 0,-2-3 70 0 0,-1-1 0 0 0,-1 0-1 0 0,0 0 1 0 0,-1 0-1 0 0,-1-1 1 0 0,-1 0 0 0 0,0 0-1 0 0,-1-1 1 0 0,0-1 0 0 0,-1 1-1 0 0,-1-2 1 0 0,0 1 0 0 0,-1-2-1 0 0,-1 0 1 0 0,0 0-1 0 0,0-1 1 0 0,-1-1 0 0 0,0-1-1 0 0,-1 0 1 0 0,-1 0-70 0 0,16-9-66 0 0,0 1-1 0 0,0-1 1 0 0,0 0-1 0 0,0 0 1 0 0,0 0-1 0 0,0 0 1 0 0,0 0 0 0 0,0 0-1 0 0,0 0 1 0 0,0 0-1 0 0,0 0 1 0 0,0 0-1 0 0,0 0 1 0 0,0-1 0 0 0,0 1-1 0 0,0 0 1 0 0,0-1-1 0 0,0 1 1 0 0,0-1-1 0 0,0 1 1 0 0,0-1-1 0 0,0 1 1 0 0,1-1 0 0 0,-1 0-1 0 0,0 0 1 0 0,0 1-1 0 0,1-1 1 0 0,-1 0-1 0 0,0 0 1 0 0,1 0 0 0 0,-1 1-1 0 0,1-1 1 0 0,-1 0-1 0 0,1 0 1 0 0,0 0-1 0 0,-1 0 1 0 0,1 0 0 0 0,0 0-1 0 0,0 0 1 0 0,-1 0-1 0 0,1 0 1 0 0,0 0-1 0 0,0 0 1 0 0,0 0-1 0 0,0 0 1 0 0,0 0 0 0 0,1 0-1 0 0,-1 0 1 0 0,0 0-1 0 0,0 0 1 0 0,1 0-1 0 0,-1 0 1 0 0,0 0 0 0 0,1 0-1 0 0,-1 0 1 0 0,1 0-1 0 0,-1 0 1 0 0,1 0-1 0 0,0 0 1 0 0,-1 1 0 0 0,1-1-1 0 0,0 0 1 0 0,0 1-1 0 0,-1-1 1 0 0,1 0-1 0 0,0 1 1 0 0,0-1-1 0 0,0 1 1 0 0,0-1 0 0 0,1 0 66 0 0,13-23-1202 0 0</inkml:trace>
  <inkml:trace contextRef="#ctx0" brushRef="#br0" timeOffset="3275.92">7538 541 1216 0 0,'-16'5'337'0'0,"1"1"-1"0"0,0 1 1 0 0,0 0 0 0 0,0 1-1 0 0,1 0 1 0 0,0 2 0 0 0,0-1-1 0 0,1 2 1 0 0,1 0 0 0 0,0 0-1 0 0,0 1 1 0 0,1 1 0 0 0,1 0-1 0 0,0 0 1 0 0,0 1 0 0 0,2 0-1 0 0,0 0 1 0 0,0 1 0 0 0,-3 11-337 0 0,4-10 86 0 0,1 0-1 0 0,0 1 1 0 0,1 0 0 0 0,1 0 0 0 0,0 0 0 0 0,2 0 0 0 0,0 1 0 0 0,1-1-1 0 0,0 1 1 0 0,1-1 0 0 0,2 1 0 0 0,-1-1 0 0 0,2 1 0 0 0,0-1 0 0 0,2 0-1 0 0,-1 0 1 0 0,2-1 0 0 0,0 1 0 0 0,1-1 0 0 0,1-1 0 0 0,0 1 0 0 0,2-1-1 0 0,3 5-85 0 0,-2-6-360 0 0,-1 0-1 0 0,2-1 0 0 0,0-1 1 0 0,0 0-1 0 0,1 0 1 0 0,1-2-1 0 0,0 1 0 0 0,0-2 1 0 0,1 0-1 0 0,0-1 0 0 0,0 0 1 0 0,1-1-1 0 0,0-1 0 0 0,1 0 1 0 0,12 2 360 0 0,13-1-1263 0 0,-3-2-4 0 0</inkml:trace>
  <inkml:trace contextRef="#ctx0" brushRef="#br0" timeOffset="4018.685">8180 626 1372 0 0,'0'0'924'0'0,"0"0"-113"0"0,0 0-38 0 0,0 0-91 0 0,0 0-88 0 0,0 0-50 0 0,0 0-35 0 0,0 0-44 0 0,0 0-45 0 0,0 0-52 0 0,0 0-26 0 0,-12 5 239 0 0,-6 9-389 0 0,0 1-1 0 0,2 0 0 0 0,-1 1 0 0 0,2 1 1 0 0,0 1-1 0 0,2 0 0 0 0,0 1 0 0 0,0 0 1 0 0,-5 15-193 0 0,3-11 137 0 0,-149 291-1213 0 0,154-299-540 0 0,4-6-2474 0 0,6-9 2874 0 0</inkml:trace>
  <inkml:trace contextRef="#ctx0" brushRef="#br0" timeOffset="4268.313">7831 722 2344 0 0,'-8'-25'4307'0'0,"16"28"-1923"0"0,229 313-1866 0 0,-110-213-7392 0 0,-115-98 5611 0 0</inkml:trace>
  <inkml:trace contextRef="#ctx0" brushRef="#br0" timeOffset="31184.879">245 2870 1280 0 0,'0'0'421'0'0,"-21"4"1110"0"0,-4 16 217 0 0,348-37 78 0 0,374 4-831 0 0,-698 14-1046 0 0,0 0 1 0 0,0-1 0 0 0,0 1 0 0 0,0-1-1 0 0,0 1 1 0 0,0 0 0 0 0,1 0 0 0 0,-1-1-1 0 0,0 1 1 0 0,1 0 0 0 0,-1 0 0 0 0,0 0-1 0 0,1 0 1 0 0,-1 0 0 0 0,1 0 0 0 0,-1 0-1 0 0,1 0 1 0 0,0 0 0 0 0,-1 0 0 0 0,1 0-1 0 0,0 0 1 0 0,0 0 0 0 0,0 0 0 0 0,0 0-1 0 0,0 0 1 0 0,0 0 0 0 0,0 0 0 0 0,0 0-1 0 0,0 0 1 0 0,0 0 0 0 0,1 1 0 0 0,-1-1-1 0 0,0 0 1 0 0,1 0 0 0 0,-1 0 0 0 0,1-1-1 0 0,-1 1 1 0 0,1 0 0 0 0,0 0 0 0 0,-1 0-1 0 0,1 0 1 0 0,0 0 0 0 0,-1-1 0 0 0,1 1-1 0 0,0 0 1 0 0,0-1 0 0 0,0 1 0 0 0,0 0-1 0 0,0-1 1 0 0,0 1 0 0 0,-1-1 0 0 0,1 1-1 0 0,1-1 1 0 0,-1 0 0 0 0,0 1 0 0 0,0-1-1 0 0,0 0 1 0 0,0 0 0 0 0,0 0 50 0 0,-21 9-839 0 0,1 0 46 0 0</inkml:trace>
  <inkml:trace contextRef="#ctx0" brushRef="#br0" timeOffset="31571.206">190 3244 2068 0 0,'283'-30'3761'0'0,"356"12"-1351"0"0,-591 33-2308 0 0,-25-27-4997 0 0,-17 5 3633 0 0</inkml:trace>
  <inkml:trace contextRef="#ctx0" brushRef="#br0" timeOffset="32194.273">1077 2671 1372 0 0,'-32'-4'6499'0'0,"57"0"-4922"0"0,-2 4-1573 0 0,-1 0 0 0 0,0 1-1 0 0,1 1 1 0 0,-1 1 0 0 0,0 1 0 0 0,-1 1 0 0 0,1 1-1 0 0,-1 1 1 0 0,0 1 0 0 0,-1 1 0 0 0,0 0-1 0 0,0 2 1 0 0,-1 0 0 0 0,0 1 0 0 0,-1 1-1 0 0,0 1 1 0 0,10 11-4 0 0,-21-20 13 0 0,0 1 0 0 0,-1 0 0 0 0,0 1-1 0 0,0-1 1 0 0,0 1 0 0 0,-1 0 0 0 0,0 0 0 0 0,0 1-1 0 0,-1-1 1 0 0,0 1 0 0 0,0 0 0 0 0,-1 1 0 0 0,0-1-1 0 0,0 0 1 0 0,-1 1 0 0 0,0 0 0 0 0,-1-1 0 0 0,0 1 0 0 0,0 0-1 0 0,-1 0 1 0 0,0 0 0 0 0,0-1 0 0 0,-1 1 0 0 0,0 0-1 0 0,-1 0 1 0 0,0-1 0 0 0,0 1 0 0 0,-1-1 0 0 0,-1 2-13 0 0,-17 26 88 0 0,-2-1 1 0 0,-2-1 0 0 0,-1-1 0 0 0,-1-1 0 0 0,-2-2 0 0 0,-1-1 0 0 0,-1-1 0 0 0,-1-1-1 0 0,-2-2 1 0 0,0-2 0 0 0,-2-1 0 0 0,-1-1 0 0 0,-12 3-89 0 0,38-17 28 0 0,-377 204-1127 0 0,328-191-3178 0 0,53-42 1382 0 0,11-2 1447 0 0</inkml:trace>
  <inkml:trace contextRef="#ctx0" brushRef="#br0" timeOffset="32944.048">290 2242 1132 0 0,'0'-11'1190'0'0,"-1"-12"1704"0"0,-4 41-1594 0 0,-12 218 241 0 0,59-51-1025 0 0,-23-103-1206 0 0,-35-85-3929 0 0,11 0 3147 0 0</inkml:trace>
  <inkml:trace contextRef="#ctx0" brushRef="#br0" timeOffset="33268.556">218 2228 1076 0 0,'4'-9'170'0'0,"1"-1"1"0"0,0 1-1 0 0,0 0 0 0 0,1 0 0 0 0,1 0 0 0 0,0 1 1 0 0,0 0-1 0 0,0 0 0 0 0,1 1 0 0 0,0 0 0 0 0,0 0 1 0 0,1 1-1 0 0,0 0 0 0 0,0 1 0 0 0,0-1 0 0 0,1 2 1 0 0,0 0-1 0 0,0 0 0 0 0,0 0 0 0 0,0 1 0 0 0,0 1 1 0 0,1 0-1 0 0,-1 0 0 0 0,1 1 0 0 0,4 0-170 0 0,-9 3 29 0 0,0 0-1 0 0,1 0 0 0 0,-1 1 1 0 0,0 0-1 0 0,0 0 1 0 0,0 0-1 0 0,-1 0 1 0 0,1 1-1 0 0,-1 0 0 0 0,0 0 1 0 0,0 1-1 0 0,0-1 1 0 0,-1 1-1 0 0,1 0 1 0 0,-1 1-1 0 0,-1-1 0 0 0,1 1 1 0 0,-1-1-1 0 0,1 1 1 0 0,-2 0-1 0 0,1 0 1 0 0,-1 1-1 0 0,0-1 1 0 0,0 0-1 0 0,0 1 0 0 0,-1-1 1 0 0,0 1-1 0 0,-1-1 1 0 0,1 1-1 0 0,-1 0 1 0 0,-1-1-1 0 0,1 1 0 0 0,-1 0 1 0 0,0-1-1 0 0,0 1 1 0 0,-1-1-1 0 0,0 0 1 0 0,0 1-1 0 0,-1-1 0 0 0,0 0 1 0 0,0 0-1 0 0,0 0-28 0 0,-8 15 44 0 0,-1-1 0 0 0,0 0 0 0 0,-1-1 0 0 0,-2 0 1 0 0,0-1-1 0 0,0-1 0 0 0,-2 0 0 0 0,0-1 0 0 0,-1-1 0 0 0,0-1 0 0 0,-1 0 0 0 0,-1-2 0 0 0,0 0 0 0 0,-21 9-44 0 0,12-26-3946 0 0,31-4 3070 0 0</inkml:trace>
  <inkml:trace contextRef="#ctx0" brushRef="#br0" timeOffset="33561.047">805 2147 1600 0 0,'-2'-1'99'0'0,"0"-1"0"0"0,0 1-1 0 0,-1 0 1 0 0,1-1 0 0 0,0 1-1 0 0,-1 0 1 0 0,1 0 0 0 0,0 1 0 0 0,-1-1-1 0 0,1 0 1 0 0,-1 1 0 0 0,1 0 0 0 0,-1-1-1 0 0,1 1 1 0 0,-1 0 0 0 0,0 0-1 0 0,1 1 1 0 0,-1-1 0 0 0,1 0 0 0 0,-1 1-1 0 0,1 0 1 0 0,-1-1 0 0 0,1 1-1 0 0,0 0 1 0 0,-1 0 0 0 0,1 0 0 0 0,0 1-1 0 0,0-1 1 0 0,-1 0 0 0 0,1 1-1 0 0,0 0 1 0 0,1-1 0 0 0,-1 1 0 0 0,0 0-1 0 0,-1 2-98 0 0,-59 73 798 0 0,49-50-615 0 0,1 0-1 0 0,1 2 1 0 0,1-1-1 0 0,2 1 1 0 0,1 0-1 0 0,1 1 1 0 0,1-1-1 0 0,2 1 1 0 0,1 0-1 0 0,2 0 1 0 0,0 1-1 0 0,3 4-182 0 0,-7 112 49 0 0,4-139-318 0 0,0 0 0 0 0,-1 0 1 0 0,0 0-1 0 0,-1-1 0 0 0,0 1 0 0 0,0 0 0 0 0,-1-1 0 0 0,0 1 1 0 0,0-1-1 0 0,-1 0 0 0 0,1 0 0 0 0,-2 0 0 0 0,1 0 1 0 0,-1-1-1 0 0,0 0 0 0 0,0 0 0 0 0,-1 0 0 0 0,1 0 0 0 0,-1-1 1 0 0,-5 3 268 0 0,-16 4-1368 0 0</inkml:trace>
  <inkml:trace contextRef="#ctx0" brushRef="#br0" timeOffset="33824.084">243 2606 1508 0 0,'25'-12'710'0'0,"1"1"-1"0"0,0 0 1 0 0,1 2-1 0 0,0 1 1 0 0,0 2-1 0 0,1 0 1 0 0,22-1-710 0 0,197-2-1620 0 0,-208 9 645 0 0,-9-2 364 0 0,12-10-486 0 0</inkml:trace>
  <inkml:trace contextRef="#ctx0" brushRef="#br0" timeOffset="34102.619">1158 2237 916 0 0,'10'-3'6641'0'0,"-3"-4"-3841"0"0,-11 12-4536 0 0,-54 65-4003 0 0,43-49 4285 0 0</inkml:trace>
  <inkml:trace contextRef="#ctx0" brushRef="#br0" timeOffset="34352.467">970 2584 1496 0 0,'1'3'1108'0'0,"1"-2"-148"0"0,1 1-144 0 0,0-2-112 0 0,-1 0-111 0 0,1 0-9 0 0,0 0-108 0 0,-1 0-68 0 0,3 0-136 0 0,-2 0-144 0 0,0 0-168 0 0,3 0 0 0 0,-1 0-360 0 0,2 1-236 0 0,-1 1-445 0 0,2-2 73 0 0,-8 0 76 0 0,0 0 32 0 0</inkml:trace>
  <inkml:trace contextRef="#ctx0" brushRef="#br0" timeOffset="36261.749">2715 2464 1380 0 0,'15'-14'264'0'0,"-12"11"-11"0"0,-3 3-1 0 0,13-2 247 0 0,20-33 179 0 0,-28 23 906 0 0,-129 174-1408 0 0,-97 190 306 0 0,152-271 408 0 0,62-118-447 0 0,78-136-1181 0 0,-26 232-338 0 0,-43-53 1085 0 0,0 0 0 0 0,1-1-1 0 0,-1 1 1 0 0,1-1 0 0 0,1 1 0 0 0,-1-1-1 0 0,1 0 1 0 0,0 0 0 0 0,0-1 0 0 0,0 1 0 0 0,1-1-1 0 0,-1 0 1 0 0,1 0 0 0 0,0 0 0 0 0,1-1-1 0 0,-1 0 1 0 0,0 0 0 0 0,1 0 0 0 0,0-1-1 0 0,-1 1 1 0 0,1-1 0 0 0,0-1 0 0 0,0 1-1 0 0,0-1 1 0 0,1 0 0 0 0,-1 0 0 0 0,0-1-1 0 0,6 0-8 0 0,141-36 680 0 0,-142 33-670 0 0,0 0 0 0 0,0-1 0 0 0,-1 0 1 0 0,1-1-1 0 0,-1 0 0 0 0,0 0 0 0 0,-1-1 0 0 0,1-1 1 0 0,-1 0-1 0 0,0 0 0 0 0,-1 0 0 0 0,0-1 0 0 0,0 0 1 0 0,-1-1-1 0 0,0 0 0 0 0,0 0 0 0 0,-1-1 0 0 0,0 1 1 0 0,0-1-1 0 0,-2 0 0 0 0,2-4-10 0 0,-7 13 1 0 0,0 0 0 0 0,0 0 0 0 0,0 0 0 0 0,0 0-1 0 0,0 1 1 0 0,0-1 0 0 0,-1 0 0 0 0,1 1 0 0 0,0-1 0 0 0,0 0 0 0 0,-1 1 0 0 0,1-1 0 0 0,0 1 0 0 0,-1 0-1 0 0,1 0 1 0 0,0-1 0 0 0,-1 1 0 0 0,1 0 0 0 0,-1 0 0 0 0,1 0 0 0 0,0 0 0 0 0,-1 1 0 0 0,1-1 0 0 0,-1 0-1 0 0,1 0 1 0 0,0 1 0 0 0,-1-1 0 0 0,1 1 0 0 0,0-1 0 0 0,0 1 0 0 0,-1 0 0 0 0,1-1 0 0 0,0 1 0 0 0,0 0-1 0 0,0 0 1 0 0,0 0 0 0 0,-1 0-1 0 0,-4 3 5 0 0,0 0-1 0 0,0 0 1 0 0,0 1-1 0 0,0-1 0 0 0,0 1 1 0 0,1 1-1 0 0,0-1 1 0 0,0 1-1 0 0,1-1 1 0 0,-1 1-1 0 0,1 1 1 0 0,1-1-1 0 0,-1 1 0 0 0,1-1 1 0 0,0 1-1 0 0,0 0 1 0 0,1 0-1 0 0,0 0 1 0 0,1 0-1 0 0,-1 1 1 0 0,1-1-1 0 0,0 0 0 0 0,1 1 1 0 0,0 2-5 0 0,3-7 3 0 0,-1 0 1 0 0,1 0-1 0 0,0 0 1 0 0,0 0-1 0 0,0-1 0 0 0,0 0 1 0 0,1 1-1 0 0,-1-1 1 0 0,1 0-1 0 0,-1-1 1 0 0,1 1-1 0 0,0-1 0 0 0,-1 1 1 0 0,1-1-1 0 0,0 0 1 0 0,0-1-1 0 0,0 1 1 0 0,0-1-1 0 0,0 1 0 0 0,0-1 1 0 0,0 0-1 0 0,4-1-3 0 0,18-2 0 0 0,1-2-1 0 0,-1-1 1 0 0,0-1-1 0 0,0-1 0 0 0,-1-1 1 0 0,0-1-1 0 0,-1-2 1 0 0,0 0-1 0 0,0-1 0 0 0,-2-2 1 0 0,0 0-1 0 0,0-2 1 0 0,-2 0-1 0 0,0-1 1 0 0,-1-1-1 0 0,0-1 1 0 0,2-3 115 0 0,0 0 1 0 0,-1-2-1 0 0,-2 0 0 0 0,0-1 1 0 0,-2-1-1 0 0,-1 0 0 0 0,-1-1 1 0 0,-1-1-1 0 0,-2 0 0 0 0,-1-1 1 0 0,-1 0-1 0 0,4-28-115 0 0,-13 57 17 0 0,0 0 1 0 0,0-1-1 0 0,0 1 1 0 0,0-1-1 0 0,-1 1 0 0 0,1 0 1 0 0,-1-1-1 0 0,1 1 1 0 0,-1 0-1 0 0,1 0 0 0 0,-1-1 1 0 0,0 1-1 0 0,0 0 0 0 0,1 0 1 0 0,-1 0-1 0 0,0 0 1 0 0,0 0-1 0 0,0 0 0 0 0,0 0 1 0 0,0 0-1 0 0,0 0 1 0 0,-1 0-1 0 0,1 1 0 0 0,0-1 1 0 0,0 0-1 0 0,-1 1 0 0 0,1-1 1 0 0,0 1-1 0 0,-1-1 1 0 0,1 1-1 0 0,0 0 0 0 0,-1 0 1 0 0,1-1-1 0 0,-1 1 1 0 0,1 0-1 0 0,0 0 0 0 0,-1 0 1 0 0,1 1-1 0 0,-1-1 0 0 0,1 0 1 0 0,0 0-1 0 0,-1 1 1 0 0,1-1-1 0 0,0 1 0 0 0,-1-1 1 0 0,1 1-1 0 0,0 0 1 0 0,0-1-1 0 0,0 1 0 0 0,-1 0 1 0 0,1 0-1 0 0,0 0 1 0 0,0 0-1 0 0,0 0 0 0 0,0 0 1 0 0,0 0-1 0 0,1 0 0 0 0,-1 0 1 0 0,0 1-1 0 0,0-1 1 0 0,1 0-1 0 0,-1 0 0 0 0,1 1 1 0 0,-1-1-1 0 0,1 0-17 0 0,-12 17 0 0 0,1 1-1 0 0,0 0 0 0 0,2 1 1 0 0,0-1-1 0 0,1 2 1 0 0,1-1-1 0 0,1 1 0 0 0,1 0 1 0 0,1 0-1 0 0,0 1 1 0 0,2-1-1 0 0,1 1 1 0 0,0 0-1 0 0,2-1 0 0 0,0 1 1 0 0,2 2 0 0 0,-3-6-99 0 0,25 153-2449 0 0,-27-113-1450 0 0,-12-33 2794 0 0</inkml:trace>
  <inkml:trace contextRef="#ctx0" brushRef="#br0" timeOffset="36525.383">3144 2596 1964 0 0,'13'-15'1100'0'0,"3"0"-140"0"0,-2 3-152 0 0,4-2-91 0 0,0 5-185 0 0,1 2-108 0 0,6-1-144 0 0,1 5-108 0 0,0 2-256 0 0,4-1-12 0 0,-12 2 0 0 0,12 0-472 0 0,37 14-497 0 0,-27-10 77 0 0,2 1-476 0 0,-1-4-44 0 0</inkml:trace>
  <inkml:trace contextRef="#ctx0" brushRef="#br0" timeOffset="37209.194">4477 2437 1076 0 0,'15'-15'2147'0'0,"-12"15"-1569"0"0,-3 0-49 0 0,0 0-89 0 0,0 0-72 0 0,0 0-75 0 0,0 0-54 0 0,0 0-12 0 0,-41 44 699 0 0,-96 156 213 0 0,-6 5-4654 0 0,121-187 2152 0 0,0-5 23 0 0</inkml:trace>
  <inkml:trace contextRef="#ctx0" brushRef="#br0" timeOffset="37445.942">3996 2531 1056 0 0,'41'-21'6238'0'0,"40"52"-5952"0"0,-63-21 214 0 0,209 123 23 0 0,-84-32-4088 0 0,-100-69 1167 0 0,-19-15 1090 0 0</inkml:trace>
  <inkml:trace contextRef="#ctx0" brushRef="#br0" timeOffset="38329.274">4992 2306 888 0 0,'0'0'511'0'0,"0"0"-105"0"0,0 0-46 0 0,-1 33 1474 0 0,-12 200 18 0 0,-3 84 472 0 0,23-332-2260 0 0,0 1 0 0 0,1 1 0 0 0,0-1 0 0 0,1 1 0 0 0,1 1 0 0 0,0 0 0 0 0,0 0 0 0 0,2 1 0 0 0,-1 0-1 0 0,1 1 1 0 0,1 0 0 0 0,0 1 0 0 0,3-1-64 0 0,-13 8-3 0 0,0 1-1 0 0,0 0 1 0 0,0 0 0 0 0,0 0-1 0 0,0 1 1 0 0,0-1-1 0 0,0 1 1 0 0,0-1 0 0 0,0 1-1 0 0,0 0 1 0 0,0 0-1 0 0,0 1 1 0 0,0-1 0 0 0,0 0-1 0 0,0 1 1 0 0,0 0-1 0 0,0 0 1 0 0,-1 0 0 0 0,1 0-1 0 0,0 0 1 0 0,0 1-1 0 0,-1-1 1 0 0,1 1 0 0 0,-1-1-1 0 0,1 1 1 0 0,-1 0-1 0 0,0 0 1 0 0,1 0 0 0 0,-1 0-1 0 0,0 1 1 0 0,0-1-1 0 0,-1 1 1 0 0,1-1 0 0 0,0 1-1 0 0,-1 0 1 0 0,0-1-1 0 0,0 1 1 0 0,1 0 0 0 0,-2 0-1 0 0,1 0 1 0 0,0 0 0 0 0,0 0-1 0 0,-1 0 1 0 0,0 0-1 0 0,0 0 1 0 0,0 0 0 0 0,0 0-1 0 0,0 0 1 0 0,0 0-1 0 0,-1 0 1 0 0,1 0 0 0 0,-1 0-1 0 0,-1 1 4 0 0,-4 8 57 0 0,-1-1-1 0 0,0 1 1 0 0,-1-2-1 0 0,-1 1 1 0 0,1-1-1 0 0,-2 0 1 0 0,1-1-1 0 0,-1 0 1 0 0,-1 0-1 0 0,0-1 1 0 0,0-1-1 0 0,0 0 1 0 0,-1 0-1 0 0,0-1 1 0 0,-1-1-1 0 0,1 0 1 0 0,-1 0-1 0 0,0-2 0 0 0,0 1 1 0 0,0-2-1 0 0,0 0 1 0 0,-1 0-1 0 0,1-1 1 0 0,-1-1-1 0 0,1 0 1 0 0,-3-1-57 0 0,14 0-9 0 0,1 0 1 0 0,-1 0 0 0 0,1 0-1 0 0,-1-1 1 0 0,1 1-1 0 0,0 0 1 0 0,-1-1-1 0 0,1 1 1 0 0,0-1-1 0 0,0 1 1 0 0,0-1-1 0 0,0 0 1 0 0,0 1 0 0 0,1-1-1 0 0,-1 0 1 0 0,0 0-1 0 0,1 1 1 0 0,0-1-1 0 0,-1 0 1 0 0,1 0-1 0 0,0 0 1 0 0,0 0-1 0 0,0 0 1 0 0,0 1-1 0 0,0-1 1 0 0,0 0 0 0 0,0 0-1 0 0,1 0 1 0 0,-1 0-1 0 0,1 0 1 0 0,-1 1-1 0 0,1-1 1 0 0,0 0-1 0 0,0 1 1 0 0,0-1-1 0 0,0 0 1 0 0,0 1 0 0 0,0-1-1 0 0,0 1 1 0 0,0-1-1 0 0,1 1 1 0 0,-1 0-1 0 0,0 0 1 0 0,1-1-1 0 0,-1 1 1 0 0,1 0-1 0 0,0 0 1 0 0,-1 0 0 0 0,1 1-1 0 0,0-1 1 0 0,-1 0-1 0 0,1 1 1 0 0,0-1-1 0 0,1 0 9 0 0,22-14-235 0 0,1 1-1 0 0,0 1 1 0 0,2 1 0 0 0,-1 1-1 0 0,1 1 1 0 0,1 2 0 0 0,-1 1-1 0 0,30-4 236 0 0,34-10-303 0 0,12-1 23 0 0,106-39 170 0 0,-208 61 119 0 0,0-1-1 0 0,-1 1 1 0 0,1 0-1 0 0,0 0 1 0 0,-1-1-1 0 0,1 1 1 0 0,0-1-1 0 0,-1 0 1 0 0,1 1-1 0 0,-1-1 1 0 0,1 0-1 0 0,-1 0 1 0 0,1 0-1 0 0,-1 0 1 0 0,0 0 0 0 0,1 0-1 0 0,-1 0 1 0 0,0-1-1 0 0,0 1 1 0 0,0 0-1 0 0,0-1 1 0 0,0 1-1 0 0,0-1 1 0 0,0 1-1 0 0,-1-1 1 0 0,1 1-1 0 0,0-1 1 0 0,-1 0-1 0 0,1 1 1 0 0,-1-1 0 0 0,0 0-1 0 0,1 1 1 0 0,-1-1-1 0 0,0 0 1 0 0,0 1-1 0 0,0-1 1 0 0,0 0-1 0 0,-1 0 1 0 0,1 1-1 0 0,0-1 1 0 0,-1 0-1 0 0,1 1 1 0 0,-1-1-1 0 0,0 1 1 0 0,1-1 0 0 0,-1 0-1 0 0,0 1 1 0 0,0 0-1 0 0,0-1 1 0 0,0 1-1 0 0,0-1 1 0 0,0 1-1 0 0,0 0 1 0 0,-1 0-1 0 0,1 0 1 0 0,0 0-1 0 0,-1 0 1 0 0,1 0 0 0 0,-1 0-1 0 0,1 0 1 0 0,-1 0-1 0 0,1 1 1 0 0,-1-1-1 0 0,0 1 1 0 0,1-1-9 0 0,-13-4 68 0 0,1 0 1 0 0,0 1 0 0 0,-1 1 0 0 0,0 0-1 0 0,0 1 1 0 0,0 0 0 0 0,0 1 0 0 0,0 1-1 0 0,0 0 1 0 0,-9 2-69 0 0,-12-2 319 0 0,26 1-293 0 0,0 1 0 0 0,0-1-1 0 0,0 1 1 0 0,1 1-1 0 0,-1-1 1 0 0,1 2-1 0 0,-1-1 1 0 0,1 1 0 0 0,0 0-1 0 0,0 1 1 0 0,1 0-1 0 0,-1 0 1 0 0,-5 5-26 0 0,11-8 0 0 0,0 0 0 0 0,-1 0 0 0 0,1 0 0 0 0,0 0 0 0 0,0 0-1 0 0,0 0 1 0 0,0 0 0 0 0,1 1 0 0 0,-1-1 0 0 0,1 1 0 0 0,-1-1 0 0 0,1 1 0 0 0,0 0 0 0 0,0 0 0 0 0,0-1 0 0 0,0 1-1 0 0,1 0 1 0 0,-1 0 0 0 0,1 0 0 0 0,0 0 0 0 0,0 0 0 0 0,0 0 0 0 0,0-1 0 0 0,0 1 0 0 0,0 0 0 0 0,1 0 0 0 0,-1 0 0 0 0,1 0-1 0 0,0 0 1 0 0,0-1 0 0 0,0 1 0 0 0,0 0 0 0 0,1-1 0 0 0,-1 1 0 0 0,1-1 0 0 0,-1 1 0 0 0,1-1 0 0 0,0 0 0 0 0,0 0 0 0 0,0 0-1 0 0,0 0 1 0 0,1 0 0 0 0,-1 0 0 0 0,2 1 0 0 0,10 8-168 0 0,1-1 0 0 0,0 0 1 0 0,1-2-1 0 0,0 1 0 0 0,0-2 0 0 0,1 0 0 0 0,0-1 0 0 0,0 0 0 0 0,15 1 168 0 0,158 15-5327 0 0,-164-22 4041 0 0</inkml:trace>
  <inkml:trace contextRef="#ctx0" brushRef="#br0" timeOffset="38888.741">6410 2521 1216 0 0,'-9'-6'172'0'0,"0"0"-1"0"0,0 0 1 0 0,-1 1 0 0 0,1 0-1 0 0,-1 1 1 0 0,-1 0-1 0 0,1 0 1 0 0,0 1 0 0 0,-1 1-1 0 0,0 0 1 0 0,0 0 0 0 0,1 1-1 0 0,-1 0 1 0 0,0 1-1 0 0,0 0 1 0 0,0 1 0 0 0,0 0-1 0 0,0 1 1 0 0,1 0-1 0 0,-1 1 1 0 0,1 0 0 0 0,-6 2-172 0 0,-6 3 175 0 0,0 1-1 0 0,1 0 1 0 0,0 2 0 0 0,0 1 0 0 0,1 0 0 0 0,1 1-1 0 0,0 1 1 0 0,1 1 0 0 0,0 1 0 0 0,-1 2-175 0 0,15-13 41 0 0,-1-1 1 0 0,1 0-1 0 0,0 1 0 0 0,0 0 1 0 0,1 0-1 0 0,-1 0 1 0 0,1 1-1 0 0,0-1 0 0 0,0 1 1 0 0,1-1-1 0 0,0 1 0 0 0,0 0 1 0 0,0 0-1 0 0,1 0 1 0 0,0 0-1 0 0,0 0 0 0 0,0 2-41 0 0,4-4 11 0 0,0-1 1 0 0,0 0-1 0 0,0 1 0 0 0,0-1 0 0 0,1-1 0 0 0,-1 1 0 0 0,1 0 0 0 0,0-1 0 0 0,-1 0 1 0 0,1 0-1 0 0,1 0 0 0 0,-1 0 0 0 0,0-1 0 0 0,0 1 0 0 0,0-1 0 0 0,1 0 0 0 0,-1-1 1 0 0,1 1-1 0 0,-1-1 0 0 0,0 0 0 0 0,1 0 0 0 0,-1 0 0 0 0,1 0 0 0 0,-1-1 0 0 0,1 0 1 0 0,-1 0-1 0 0,2 0-11 0 0,6 0 38 0 0,13-2-39 0 0,0-1-1 0 0,0-1 1 0 0,-1-2-1 0 0,0 0 1 0 0,0-2-1 0 0,-1 0 1 0 0,10-7 1 0 0,-20 11 34 0 0,68-29 1206 0 0,-3 48-934 0 0,118 23-6261 0 0,-181-37 4674 0 0</inkml:trace>
  <inkml:trace contextRef="#ctx0" brushRef="#br0" timeOffset="53054.546">6447 2485 1076 0 0,'13'0'400'0'0,"-11"-2"2986"0"0,-9 3-3389 0 0,1 0 1 0 0,-1 0 0 0 0,1 1-1 0 0,0 0 1 0 0,0 0-1 0 0,0 1 1 0 0,0 0 0 0 0,0 0-1 0 0,0 0 1 0 0,1 1-1 0 0,0 0 1 0 0,-1 0 0 0 0,1 0-1 0 0,1 0 1 0 0,-5 5 2 0 0,1-3 0 0 0,1 0 1 0 0,0 0 0 0 0,0 1-1 0 0,1 0 1 0 0,0 0-1 0 0,0 1 1 0 0,0 0 0 0 0,1 0-1 0 0,0 0 1 0 0,1 0 0 0 0,0 1-1 0 0,0 0 1 0 0,0 1-1 0 0,4-9-28 0 0,23 23 1 0 0,74 23-2243 0 0,-67-43 1041 0 0</inkml:trace>
  <inkml:trace contextRef="#ctx0" brushRef="#br0" timeOffset="60118.244">12723 2143 1344 0 0,'-1'0'77'0'0,"1"1"0"0"0,0 0-1 0 0,0-1 1 0 0,0 1 0 0 0,-1-1 0 0 0,1 1-1 0 0,0 0 1 0 0,0-1 0 0 0,0 1 0 0 0,0-1-1 0 0,0 1 1 0 0,0 0 0 0 0,0-1-1 0 0,0 1 1 0 0,0 0 0 0 0,1-1 0 0 0,-1 1-1 0 0,0-1 1 0 0,0 1 0 0 0,0-1 0 0 0,1 1-1 0 0,-1 0 1 0 0,0-1 0 0 0,1 1 0 0 0,-1-1-1 0 0,0 1 1 0 0,1-1 0 0 0,-1 0 0 0 0,1 1-1 0 0,-1-1 1 0 0,1 1 0 0 0,-1-1 0 0 0,1 0-1 0 0,-1 1 1 0 0,1-1 0 0 0,-1 0 0 0 0,1 0-1 0 0,-1 1 1 0 0,1-1 0 0 0,0 0-1 0 0,-1 0 1 0 0,1 0 0 0 0,-1 0 0 0 0,1 0-1 0 0,0 1 1 0 0,-1-1 0 0 0,1 0 0 0 0,0-1-1 0 0,-1 1 1 0 0,1 0 0 0 0,-1 0 0 0 0,1 0-1 0 0,0 0 1 0 0,-1 0 0 0 0,1-1 0 0 0,-1 1-1 0 0,1 0 1 0 0,-1 0 0 0 0,1-1 0 0 0,-1 1-1 0 0,1 0 1 0 0,0-1-77 0 0,18 66 250 0 0,-19-63-77 0 0,14 54 173 0 0,-2 0 1 0 0,-3 1-1 0 0,-2 0 0 0 0,-1 45-346 0 0,-6-97 7 0 0,0-1 0 0 0,0 0 0 0 0,0 0 0 0 0,-1 0 1 0 0,1 0-1 0 0,-1 0 0 0 0,0 0 0 0 0,0 0 0 0 0,-1-1 0 0 0,1 1 0 0 0,-1 0 0 0 0,0 0 0 0 0,0-1 1 0 0,0 1-1 0 0,-1-1 0 0 0,1 0 0 0 0,-1 0 0 0 0,1 0 0 0 0,-1 0 0 0 0,0 0 0 0 0,0 0 0 0 0,-1-1 0 0 0,1 0 1 0 0,0 1-1 0 0,-1-1 0 0 0,-3 1-7 0 0,6-3-7 0 0,-4-2 19 0 0,0-1-19 0 0,-1-1 0 0 0,1 1 0 0 0,1-1 0 0 0,-1 0 0 0 0,0 0 0 0 0,1-1 1 0 0,0 1-1 0 0,0-1 0 0 0,0 0 0 0 0,1 0 0 0 0,0 0 0 0 0,0-1 0 0 0,0 1 0 0 0,0-1 0 0 0,1 1 0 0 0,0-1 0 0 0,0 0 0 0 0,1 0 0 0 0,-1 0 0 0 0,1 0 1 0 0,1 0-1 0 0,-1 0 0 0 0,1-1 0 0 0,0 1 0 0 0,1-3 7 0 0,16-155-137 0 0,-13 144 216 0 0,1 0 1 0 0,1 1-1 0 0,1-1 1 0 0,1 1-1 0 0,0 1 1 0 0,1 0-1 0 0,1 0 1 0 0,1 0-1 0 0,1 2 0 0 0,0-1 1 0 0,1 1-1 0 0,0 1 1 0 0,2 1-1 0 0,0 0 1 0 0,0 0-1 0 0,1 2 1 0 0,1 0-1 0 0,0 1 0 0 0,0 0 1 0 0,8-2-80 0 0,-20 11 9 0 0,-1 1 1 0 0,1-1-1 0 0,-1 1 0 0 0,1 0 1 0 0,-1 0-1 0 0,1 1 0 0 0,0-1 1 0 0,-1 1-1 0 0,1 0 0 0 0,0 0 1 0 0,-1 1-1 0 0,1-1 0 0 0,0 1 1 0 0,-1 0-1 0 0,1 0 0 0 0,-1 1 1 0 0,0-1-1 0 0,1 1 1 0 0,-1 0-1 0 0,0 0 0 0 0,0 1 1 0 0,0-1-1 0 0,0 1 0 0 0,0 0 1 0 0,-1 0-1 0 0,1 0 0 0 0,-1 0 1 0 0,0 1-1 0 0,0-1 0 0 0,0 1 1 0 0,0 0-1 0 0,-1 0 0 0 0,0 0 1 0 0,1 0-1 0 0,-1 0 1 0 0,-1 1-1 0 0,1-1 0 0 0,-1 0 1 0 0,1 1-1 0 0,-1 4-9 0 0,-2 3 26 0 0,0 0-1 0 0,-1 0 1 0 0,-1 0 0 0 0,0 0 0 0 0,-1 0 0 0 0,0 0-1 0 0,0-1 1 0 0,-1 0 0 0 0,-1 0 0 0 0,0 0 0 0 0,-1-1-1 0 0,0 0 1 0 0,0 0 0 0 0,-1 0 0 0 0,0-1 0 0 0,-1-1-1 0 0,0 1 1 0 0,0-1 0 0 0,-1-1 0 0 0,0 0 0 0 0,0 0-1 0 0,-1-1 1 0 0,0 0 0 0 0,0-1 0 0 0,0 0 0 0 0,0-1-1 0 0,-1 0 1 0 0,0-1 0 0 0,0 0 0 0 0,0-1 0 0 0,0 0-1 0 0,-1-1-25 0 0,-71 1 1177 0 0,84-2-1173 0 0,1 0 0 0 0,-1 0 0 0 0,0 0-1 0 0,1 0 1 0 0,-1 0 0 0 0,0-1 0 0 0,1 1 0 0 0,-1 0 0 0 0,0 0-1 0 0,1-1 1 0 0,-1 1 0 0 0,0 0 0 0 0,0 0 0 0 0,1-1 0 0 0,-1 1-1 0 0,0 0 1 0 0,0-1 0 0 0,1 1 0 0 0,-1 0 0 0 0,0-1 0 0 0,0 1-1 0 0,0 0 1 0 0,0-1 0 0 0,0 1 0 0 0,0 0 0 0 0,0-1 0 0 0,1 1-1 0 0,-1-1 1 0 0,0 1 0 0 0,0 0 0 0 0,0-1 0 0 0,0 1 0 0 0,-1 0-1 0 0,1-1 1 0 0,0 1 0 0 0,0-1 0 0 0,0 1 0 0 0,0 0 0 0 0,0-1-1 0 0,0 1 1 0 0,-1 0 0 0 0,1-1 0 0 0,0 1 0 0 0,0 0 0 0 0,0-1-1 0 0,-1 1 1 0 0,1 0 0 0 0,0 0 0 0 0,0-1 0 0 0,-1 1 0 0 0,1 0-1 0 0,-1-1-3 0 0,294 75-1044 0 0,-22-3-5677 0 0,-267-71 5850 0 0,4 0 45 0 0</inkml:trace>
  <inkml:trace contextRef="#ctx0" brushRef="#br0" timeOffset="60443.717">13377 2122 1684 0 0,'0'-1'54'0'0,"0"0"0"0"0,0 0 0 0 0,0 0 0 0 0,1 0 0 0 0,-1 1 0 0 0,0-1-1 0 0,0 0 1 0 0,1 0 0 0 0,-1 0 0 0 0,0 0 0 0 0,1 1 0 0 0,-1-1 0 0 0,1 0 0 0 0,-1 0 0 0 0,1 1 0 0 0,-1-1-1 0 0,1 0 1 0 0,0 1 0 0 0,-1-1 0 0 0,1 0 0 0 0,0 1 0 0 0,-1-1 0 0 0,1 1 0 0 0,0 0 0 0 0,0-1 0 0 0,0 1-1 0 0,-1-1 1 0 0,1 1 0 0 0,0 0 0 0 0,0 0 0 0 0,0-1 0 0 0,0 1 0 0 0,0 0 0 0 0,0 0 0 0 0,0 0 0 0 0,-1 0-1 0 0,1 0 1 0 0,0 0 0 0 0,0 0 0 0 0,0 1 0 0 0,0-1 0 0 0,0 0 0 0 0,0 0 0 0 0,-1 1 0 0 0,1-1 0 0 0,0 0 0 0 0,0 1-1 0 0,0-1 1 0 0,-1 1 0 0 0,1-1 0 0 0,0 1 0 0 0,-1-1 0 0 0,1 1 0 0 0,0 0 0 0 0,-1-1 0 0 0,1 1 0 0 0,-1 0-1 0 0,1 0 1 0 0,-1-1 0 0 0,1 1 0 0 0,-1 0 0 0 0,1 0 0 0 0,-1 0 0 0 0,0-1 0 0 0,1 1 0 0 0,-1 0 0 0 0,0 0-1 0 0,0 0 1 0 0,0 0-54 0 0,39 61 544 0 0,60 211 1842 0 0,-83-252-306 0 0,4-51-552 0 0,-13 16-1709 0 0,216-324 461 0 0,-185 312-3585 0 0,-38 26 1919 0 0,0 0-61 0 0,8 14-1228 0 0,-6-7 1436 0 0</inkml:trace>
  <inkml:trace contextRef="#ctx0" brushRef="#br0" timeOffset="55440.982">7761 2395 1152 0 0,'5'-1'188'0'0,"0"-1"-1"0"0,0 1 1 0 0,0-1-1 0 0,0 0 1 0 0,0 0 0 0 0,0-1-1 0 0,-1 1 1 0 0,1-1-1 0 0,-1 0 1 0 0,1 0 0 0 0,-1-1-1 0 0,0 1 1 0 0,0-1-1 0 0,-1 0 1 0 0,1 0 0 0 0,-1 0-1 0 0,0-1 1 0 0,0 1-1 0 0,0-2-187 0 0,-55 10 995 0 0,-27 19-832 0 0,1 5 0 0 0,1 2 1 0 0,1 4-1 0 0,2 3 0 0 0,-60 42-163 0 0,123-72 17 0 0,5-4-14 0 0,-1 0-1 0 0,1 1 1 0 0,0-1 0 0 0,0 2-1 0 0,0-1 1 0 0,1 1 0 0 0,-1-1 0 0 0,1 1-1 0 0,0 1 1 0 0,0-1 0 0 0,1 1-1 0 0,0 0 1 0 0,0 0 0 0 0,0 0-1 0 0,1 1 1 0 0,-1-1 0 0 0,2 1 0 0 0,-2 3-3 0 0,7-6 12 0 0,-1 0 1 0 0,1 0-1 0 0,0 0 1 0 0,1 0-1 0 0,-1-1 1 0 0,1 1-1 0 0,0-1 1 0 0,-1 0-1 0 0,1 0 1 0 0,0-1-1 0 0,1 1 1 0 0,-1-1-1 0 0,1 0 1 0 0,-1 0 0 0 0,1 0-1 0 0,-1 0 1 0 0,1-1-1 0 0,0 0 1 0 0,0 0-1 0 0,0 0 1 0 0,-1-1-1 0 0,1 0 1 0 0,0 0-1 0 0,2 0-12 0 0,41 4-115 0 0,0-2-1 0 0,0-2 0 0 0,0-3 1 0 0,0-1-1 0 0,20-6 116 0 0,-22 4-435 0 0,104-15-3175 0 0,-103 12 2284 0 0</inkml:trace>
  <inkml:trace contextRef="#ctx0" brushRef="#br0" timeOffset="56418.063">8213 2467 1008 0 0,'18'-21'2527'0'0,"-52"18"-1841"0"0,-47 16-581 0 0,40-4-33 0 0,22-7 3 0 0,0 1 1 0 0,0 0-1 0 0,0 2 0 0 0,0 0 1 0 0,1 1-1 0 0,0 1 1 0 0,0 0-1 0 0,1 2 0 0 0,0 0 1 0 0,0 1-1 0 0,1 1 0 0 0,0 0 1 0 0,1 1-1 0 0,0 0 1 0 0,-8 11-76 0 0,22-21 16 0 0,0-1 0 0 0,1 1 0 0 0,-1-1 0 0 0,0 1 0 0 0,1 0 0 0 0,-1 0 0 0 0,1-1 0 0 0,0 1 0 0 0,-1 0 0 0 0,1 0 0 0 0,0-1 1 0 0,0 1-1 0 0,0 0 0 0 0,1 0 0 0 0,-1 0 0 0 0,0-1 0 0 0,0 1 0 0 0,1 0 0 0 0,0-1 0 0 0,-1 1 0 0 0,1 0 0 0 0,0-1 1 0 0,-1 1-1 0 0,1 0 0 0 0,0-1 0 0 0,0 1 0 0 0,1-1 0 0 0,-1 0 0 0 0,0 1 0 0 0,0-1 0 0 0,1 0 0 0 0,-1 0 0 0 0,0 0 0 0 0,1 0 1 0 0,-1 0-1 0 0,1 0 0 0 0,0 0 0 0 0,-1 0 0 0 0,1-1 0 0 0,-1 1 0 0 0,1-1 0 0 0,0 1 0 0 0,0-1 0 0 0,-1 1 0 0 0,1-1 1 0 0,0 0-1 0 0,0 0-16 0 0,89 18 299 0 0,-46-17-294 0 0,-1-1 1 0 0,1-2-1 0 0,-1-2 1 0 0,0-2-1 0 0,0-2 1 0 0,36-12-6 0 0,-76 19-22 0 0,0-1 0 0 0,0 0 0 0 0,0-1 0 0 0,0 1 0 0 0,-1-1 0 0 0,1 1 0 0 0,-1-1 0 0 0,0 0 1 0 0,0 0-1 0 0,0-1 0 0 0,0 1 0 0 0,0-1 0 0 0,-1 1 0 0 0,1-1 0 0 0,-1 0 0 0 0,0 0 0 0 0,0 0 0 0 0,-1 0 1 0 0,1 0-1 0 0,-1 0 0 0 0,0-1 0 0 0,0 1 0 0 0,0 0 0 0 0,-1-1 0 0 0,1 1 0 0 0,-1 0 0 0 0,0-1 0 0 0,-1 1 1 0 0,1-1-1 0 0,-1 1 0 0 0,1 0 0 0 0,-1-1 0 0 0,-1 1 0 0 0,1 0 0 0 0,-1 0 0 0 0,1 0 0 0 0,-1 0 1 0 0,-2-3 21 0 0,3 1 10 0 0,0 0 1 0 0,0 0-1 0 0,1-1 1 0 0,-1 1-1 0 0,1-1 1 0 0,1 1-1 0 0,-1 0 1 0 0,1-1-1 0 0,0 1 1 0 0,1 0-1 0 0,0 0 1 0 0,0 0-1 0 0,0 0 1 0 0,0 0 0 0 0,1 0-1 0 0,0 0 1 0 0,0 1-1 0 0,1-1 1 0 0,0 1-1 0 0,-1 0 1 0 0,2 0-1 0 0,-1 1 1 0 0,1-1-1 0 0,-1 1 1 0 0,1 0-1 0 0,0 0 1 0 0,1 0-1 0 0,-1 1 1 0 0,1 0 0 0 0,-1 0-1 0 0,1 0 1 0 0,0 1-1 0 0,0 0 1 0 0,0 0-1 0 0,0 0 1 0 0,1 1-1 0 0,-1 0 1 0 0,0 0-1 0 0,1 1 1 0 0,-1-1-11 0 0,-2 2-8 0 0,0 0 0 0 0,1 0 0 0 0,-1 0 1 0 0,0 0-1 0 0,0 1 0 0 0,0-1 0 0 0,-1 1 0 0 0,1 0 1 0 0,0 0-1 0 0,-1 1 0 0 0,1-1 0 0 0,-1 1 0 0 0,0-1 0 0 0,0 1 1 0 0,0 0-1 0 0,0 0 0 0 0,0 1 0 0 0,0-1 0 0 0,-1 1 1 0 0,0-1-1 0 0,0 1 0 0 0,0 0 0 0 0,0-1 0 0 0,0 1 0 0 0,-1 0 1 0 0,0 0-1 0 0,0 1 0 0 0,0-1 8 0 0,22 121 69 0 0,-21-9 1181 0 0,-2-115-1042 0 0,-4-17 282 0 0,4 16-489 0 0,4-25 4 0 0,1 1-1 0 0,1-1 0 0 0,1 1 1 0 0,1 0-1 0 0,1 1 0 0 0,1 0 1 0 0,1 0-1 0 0,1 1 0 0 0,1 1 0 0 0,1 0 1 0 0,1 1-1 0 0,1 0 0 0 0,11-10-4 0 0,-24 30-11 0 0,-1 1 1 0 0,1 0-1 0 0,-1-1 0 0 0,0 1 0 0 0,1 0 0 0 0,-1 0 0 0 0,0 0 0 0 0,1 0 0 0 0,-1 0 0 0 0,0 1 0 0 0,0-1 0 0 0,0 1 0 0 0,0-1 0 0 0,0 1 0 0 0,0 0 0 0 0,-1 0 0 0 0,1 0 0 0 0,0 0 0 0 0,-1 0 0 0 0,0 0 0 0 0,1 0 0 0 0,-1 0 1 0 0,0 1-1 0 0,0-1 0 0 0,0 0 0 0 0,-1 1 0 0 0,1-1 0 0 0,0 1 0 0 0,-1-1 0 0 0,0 1 0 0 0,1 1 11 0 0,-1-4-5 0 0,23 116-170 0 0,19 38-59 0 0,-21-134-389 0 0,-8-16-3152 0 0,-13-4 2441 0 0</inkml:trace>
  <inkml:trace contextRef="#ctx0" brushRef="#br0" timeOffset="56697.69">9369 2036 1272 0 0,'0'1'77'0'0,"-1"-1"-1"0"0,1 1 0 0 0,0-1 1 0 0,0 1-1 0 0,0-1 1 0 0,-1 0-1 0 0,1 1 1 0 0,0-1-1 0 0,-1 0 1 0 0,1 1-1 0 0,0-1 0 0 0,-1 0 1 0 0,1 1-1 0 0,-1-1 1 0 0,1 0-1 0 0,0 1 1 0 0,-1-1-1 0 0,1 0 1 0 0,-1 0-1 0 0,1 0 1 0 0,-1 1-1 0 0,1-1 0 0 0,0 0 1 0 0,-1 0-1 0 0,1 0 1 0 0,-1 0-1 0 0,1 0 1 0 0,-1 0-1 0 0,1 0 1 0 0,-1 0-1 0 0,1 0 0 0 0,-1 0 1 0 0,1 0-1 0 0,-1 0 1 0 0,1-1-1 0 0,-1 1 1 0 0,1 0-1 0 0,-1 0 1 0 0,1 0-1 0 0,0 0 0 0 0,-1-1 1 0 0,1 1-1 0 0,-1 0 1 0 0,1-1-1 0 0,0 1 1 0 0,-1 0-1 0 0,1-1 1 0 0,0 1-1 0 0,-1 0 1 0 0,1-1-1 0 0,0 1 0 0 0,0-1 1 0 0,-1 1-1 0 0,1 0 1 0 0,0-1-1 0 0,0 1 1 0 0,0-1-1 0 0,-1 1 1 0 0,1-1-1 0 0,0 1 0 0 0,0-1 1 0 0,0 0-77 0 0,-7 14 119 0 0,0 1 1 0 0,1-1-1 0 0,0 1 0 0 0,1 0 1 0 0,0 0-1 0 0,1 1 0 0 0,1-1 1 0 0,1 1-1 0 0,0 0 0 0 0,0 0 1 0 0,2 0-1 0 0,0 0 0 0 0,1 0 1 0 0,0 0-120 0 0,31 143 366 0 0,2 4-4024 0 0,-37-149 2590 0 0,-7 8-187 0 0</inkml:trace>
  <inkml:trace contextRef="#ctx0" brushRef="#br0" timeOffset="57085.862">8950 2516 1944 0 0,'-19'-5'3326'0'0,"52"-6"-1775"0"0,-13 5-1526 0 0,51-12 274 0 0,2 3 0 0 0,0 2 0 0 0,1 4 1 0 0,0 4-1 0 0,0 2 0 0 0,47 6-299 0 0,-74-3 0 0 0,-45 0 21 0 0,0 1 0 0 0,0 0-1 0 0,0-1 1 0 0,0 1 0 0 0,0 0-1 0 0,0 0 1 0 0,0 0-1 0 0,0 0 1 0 0,-1 0 0 0 0,1 1-1 0 0,0-1 1 0 0,-1 0-1 0 0,1 1 1 0 0,-1 0 0 0 0,1-1-1 0 0,-1 1 1 0 0,0 0-1 0 0,0-1 1 0 0,1 1 0 0 0,-1 0-1 0 0,-1 0 1 0 0,1 0 0 0 0,0 0-1 0 0,0 0 1 0 0,-1 0-1 0 0,1 0 1 0 0,-1 0 0 0 0,0 1-1 0 0,1-1 1 0 0,-1 0-1 0 0,0 0 1 0 0,0 0 0 0 0,-1 0-1 0 0,1 0 1 0 0,0 2-21 0 0,0-3 47 0 0,1 49-768 0 0,1-46 565 0 0,5 25-1069 0 0,-5-8-2882 0 0,-2-20 2786 0 0</inkml:trace>
  <inkml:trace contextRef="#ctx0" brushRef="#br0" timeOffset="57334.599">9609 2185 1544 0 0,'3'-9'1156'0'0,"-1"1"-208"0"0,-2 1-256 0 0,1 1-216 0 0,-1 3-188 0 0,2-2-36 0 0,1 4-428 0 0,-3-1-92 0 0,2 1-92 0 0,-1 1-212 0 0,1 0 40 0 0,-2 1-880 0 0</inkml:trace>
  <inkml:trace contextRef="#ctx0" brushRef="#br0" timeOffset="58393.526">9774 2401 888 0 0,'48'48'2394'0'0,"-8"37"-1518"0"0,-40-83-656 0 0,-12 30 1309 0 0,12-31-1501 0 0,0-1 0 0 0,0 1-1 0 0,0-1 1 0 0,0 1 0 0 0,0 0 0 0 0,0-1-1 0 0,0 1 1 0 0,0-1 0 0 0,-1 1 0 0 0,1-1-1 0 0,0 1 1 0 0,0-1 0 0 0,0 1 0 0 0,-1-1-1 0 0,1 1 1 0 0,0-1 0 0 0,-1 1 0 0 0,1-1-1 0 0,0 1 1 0 0,-1-1 0 0 0,1 0 0 0 0,-1 1 0 0 0,1-1-1 0 0,-1 0 1 0 0,1 1 0 0 0,-1-1 0 0 0,1 0-1 0 0,-1 1 1 0 0,1-1 0 0 0,-1 0 0 0 0,1 0-1 0 0,-1 0 1 0 0,1 0 0 0 0,-1 1 0 0 0,1-1-1 0 0,-1 0 1 0 0,0 0 0 0 0,1 0 0 0 0,-1 0-1 0 0,1 0 1 0 0,-1 0 0 0 0,1-1 0 0 0,-1 1-1 0 0,0 0 1 0 0,1 0 0 0 0,-1 0 0 0 0,1 0-1 0 0,-1-1 1 0 0,1 1 0 0 0,-1 0 0 0 0,1-1-1 0 0,-1 1 1 0 0,1 0 0 0 0,-1-1 0 0 0,1 1-1 0 0,0 0 1 0 0,-1-1 0 0 0,1 1 0 0 0,0-1-1 0 0,-1 1 1 0 0,1-1 0 0 0,0 1 0 0 0,-1-1-1 0 0,1 1 1 0 0,0-1 0 0 0,0 1 0 0 0,0-1-1 0 0,-1 1 1 0 0,1-1 0 0 0,0 0-28 0 0,3-44 365 0 0,2 30-392 0 0,1 0 0 0 0,0 1-1 0 0,2 0 1 0 0,-1 0 0 0 0,2 0-1 0 0,0 1 1 0 0,0 0-1 0 0,1 0 1 0 0,1 1 0 0 0,0 1-1 0 0,0 0 1 0 0,1 1 0 0 0,1 0-1 0 0,0 0 1 0 0,0 1-1 0 0,6-2 28 0 0,-16 11-24 0 0,0-1-1 0 0,0 0 1 0 0,0 1-1 0 0,0 0 0 0 0,1 0 1 0 0,-1 0-1 0 0,0 0 1 0 0,0 0-1 0 0,0 1 0 0 0,1-1 1 0 0,-1 1-1 0 0,0 0 1 0 0,0 0-1 0 0,0 0 0 0 0,0 1 1 0 0,0-1-1 0 0,-1 0 1 0 0,1 1-1 0 0,0 0 0 0 0,-1 0 1 0 0,1 0-1 0 0,-1 0 1 0 0,1 0-1 0 0,-1 0 0 0 0,0 1 1 0 0,0-1-1 0 0,0 1 1 0 0,0-1-1 0 0,-1 1 0 0 0,1 0 1 0 0,-1 0-1 0 0,1 0 1 0 0,-1 0-1 0 0,0 0 0 0 0,0 0 1 0 0,0 2 24 0 0,30 117 55 0 0,-31-113-90 0 0,-1-8 24 0 0,0 1-1 0 0,1 0 1 0 0,-1 1 0 0 0,1-1 0 0 0,0 0-1 0 0,-1 0 1 0 0,1 0 0 0 0,0 0 0 0 0,0 0 0 0 0,0 0-1 0 0,1 0 1 0 0,-1 0 0 0 0,0 0 0 0 0,1 0-1 0 0,0 0 1 0 0,-1 0 0 0 0,1 0 0 0 0,0 0 0 0 0,0 0-1 0 0,0 0 1 0 0,0 0 0 0 0,0 0 0 0 0,0-1-1 0 0,1 1 1 0 0,-1 0 0 0 0,0-1 0 0 0,1 1 0 0 0,0-1-1 0 0,-1 0 1 0 0,1 0 0 0 0,0 1 0 0 0,-1-1-1 0 0,1 0 1 0 0,0 0 0 0 0,0 0 0 0 0,0-1 0 0 0,0 1-1 0 0,0 0 1 0 0,0-1 0 0 0,0 0 0 0 0,0 1-1 0 0,0-1 1 0 0,1 0 0 0 0,-1 0 0 0 0,0 0 0 0 0,0 0-1 0 0,0 0 1 0 0,0-1 0 0 0,1 1 11 0 0,17-8-83 0 0,-1 0 0 0 0,-1-1 0 0 0,0-1 0 0 0,0 0 0 0 0,0-2 0 0 0,-2 0 0 0 0,0-1 0 0 0,0 0 0 0 0,-1-2 0 0 0,0 1 0 0 0,-2-2 0 0 0,0 0 0 0 0,4-7 83 0 0,5-3 314 0 0,8-13 1742 0 0,-29 39-1938 0 0,-21 23 297 0 0,-16 129-182 0 0,38-148-226 0 0,0 0-1 0 0,0-1 0 0 0,0 1 0 0 0,1-1 1 0 0,0 1-1 0 0,0-1 0 0 0,0 0 0 0 0,0 0 0 0 0,0 0 1 0 0,1-1-1 0 0,-1 1 0 0 0,1-1 0 0 0,0 0 1 0 0,-1 0-1 0 0,1 0 0 0 0,0 0 0 0 0,0-1 0 0 0,0 1 1 0 0,1-1-1 0 0,-1 0 0 0 0,0 0 0 0 0,0-1 1 0 0,1 1-1 0 0,-1-1 0 0 0,0 0 0 0 0,1 0 0 0 0,-1-1 1 0 0,0 1-1 0 0,0-1 0 0 0,1 0 0 0 0,-1 0 1 0 0,0 0-1 0 0,2-1-6 0 0,10-2-54 0 0,0-1 0 0 0,-1-1 0 0 0,1 0 0 0 0,-1-1 0 0 0,0 0 0 0 0,-1-1 0 0 0,0-1 1 0 0,0-1-1 0 0,-1 0 0 0 0,0 0 0 0 0,-1-1 0 0 0,0-1 0 0 0,0 0 0 0 0,-1-1 0 0 0,-1 0 0 0 0,-1 0 0 0 0,0-1 1 0 0,0 0-1 0 0,-1-1 0 0 0,0-3 54 0 0,20-48-90 0 0,-27 65 63 0 0,-1 1 50 0 0,0 0 38 0 0,0 0-21 0 0,-1-5-101 0 0,0 25 35 0 0,1 0 0 0 0,0-1 0 0 0,2 1 0 0 0,0 0 0 0 0,1-1 0 0 0,1 0 0 0 0,1 1 0 0 0,0-1 0 0 0,7 13 26 0 0,46 54-742 0 0,-2-49-2597 0 0,-45-33 2041 0 0</inkml:trace>
  <inkml:trace contextRef="#ctx0" brushRef="#br0" timeOffset="59282.649">11298 2354 1268 0 0,'-12'1'179'0'0,"1"1"-1"0"0,-1 0 1 0 0,0 1-1 0 0,0 0 0 0 0,1 0 1 0 0,-1 1-1 0 0,1 1 1 0 0,0 0-1 0 0,1 1 1 0 0,-1 0-1 0 0,1 0 1 0 0,0 1-1 0 0,0 0 1 0 0,1 1-1 0 0,0 0 1 0 0,1 1-1 0 0,-1 0 1 0 0,2 0-1 0 0,-1 0 1 0 0,1 1-1 0 0,1 0 0 0 0,0 1 1 0 0,0 0-1 0 0,1-1 1 0 0,-2 9-179 0 0,9-17 45 0 0,1-1 0 0 0,-1 1 0 0 0,1-1 1 0 0,-1 0-1 0 0,1 0 0 0 0,0 0 0 0 0,0-1 0 0 0,0 1 0 0 0,-1-1 1 0 0,1 1-1 0 0,0-1 0 0 0,0 0 0 0 0,0 0 0 0 0,0 0 1 0 0,0-1-1 0 0,0 1 0 0 0,-1-1 0 0 0,1 1 0 0 0,0-1 0 0 0,0 0 1 0 0,-1 0-1 0 0,1 0 0 0 0,0 0 0 0 0,-1-1 0 0 0,1 1 0 0 0,-1-1 1 0 0,0 0-1 0 0,1 1 0 0 0,-1-2-45 0 0,13-7 29 0 0,0-1 0 0 0,-1-1 0 0 0,-1 0 0 0 0,0-1 0 0 0,0-1 0 0 0,-2 0 0 0 0,1 0 0 0 0,-2-1 0 0 0,0 0 0 0 0,-1-1 0 0 0,5-11-29 0 0,-12 27 7 0 0,0 0 0 0 0,0 0 0 0 0,0 0 1 0 0,0 0-1 0 0,0 0 0 0 0,0 1 0 0 0,0-1 0 0 0,0 0 1 0 0,0 1-1 0 0,0 0 0 0 0,0-1 0 0 0,0 1 0 0 0,-1 0 1 0 0,1 0-1 0 0,0 0 0 0 0,0 0 0 0 0,-1 0 1 0 0,1 1-1 0 0,-1-1 0 0 0,1 0 0 0 0,-1 1 0 0 0,1-1 1 0 0,-1 1-1 0 0,0 0 0 0 0,0-1 0 0 0,0 1 1 0 0,0 0-1 0 0,0 0 0 0 0,0 0 0 0 0,0-1 0 0 0,-1 1 1 0 0,1 0-1 0 0,0 0 0 0 0,-1 0 0 0 0,0 0 0 0 0,1 2-7 0 0,14 19-55 0 0,-10-20 68 0 0,0 1 0 0 0,0-1 0 0 0,0 0 0 0 0,0 0 0 0 0,1-1 0 0 0,-1 0 0 0 0,1 0 0 0 0,-1 0 0 0 0,1 0 0 0 0,0-1 0 0 0,0 0 0 0 0,0 0 1 0 0,0 0-1 0 0,-1-1 0 0 0,1 0 0 0 0,0 0 0 0 0,0-1 0 0 0,0 0 0 0 0,0 0 0 0 0,0 0 0 0 0,-1 0 0 0 0,1-1 0 0 0,0 0 0 0 0,-1 0 0 0 0,1-1 0 0 0,-1 0 0 0 0,0 0 0 0 0,0 0 1 0 0,0 0-1 0 0,0-1 0 0 0,-1 0 0 0 0,3-2-13 0 0,-2-14-75 0 0,-4 42 126 0 0,2-16-39 0 0,0 1 0 0 0,0-1 0 0 0,1 0 1 0 0,-1 0-1 0 0,1 0 0 0 0,1-1 0 0 0,-1 0 1 0 0,1 1-1 0 0,0-1 0 0 0,0-1 0 0 0,0 1 0 0 0,1-1 1 0 0,-1 0-1 0 0,1 0 0 0 0,6 2-12 0 0,-8-6 31 0 0,2-3-16 0 0,1 0 0 0 0,-1-1 0 0 0,1 0 0 0 0,-1 0 0 0 0,0-1 0 0 0,-1 0 0 0 0,1 0 0 0 0,-1 0 0 0 0,0-1 0 0 0,0 1 0 0 0,0-1 0 0 0,-1-1 0 0 0,0 1 0 0 0,1-4-15 0 0,7-11 33 0 0,-9 10 19 0 0,2 0-1 0 0,-1 1 1 0 0,2 0-1 0 0,-1 0 1 0 0,1 0-1 0 0,1 1 0 0 0,0 0 1 0 0,0 0-1 0 0,1 0 1 0 0,0 1-1 0 0,0 0 1 0 0,1 1-1 0 0,0 0 0 0 0,0 0 1 0 0,1 1-1 0 0,-1 0 1 0 0,1 1-1 0 0,4-1-51 0 0,-6 7 10 0 0,1 1-1 0 0,-1 1 1 0 0,1-1-1 0 0,-1 1 1 0 0,0 1-1 0 0,0 0 1 0 0,0 0-1 0 0,-1 0 1 0 0,1 1-1 0 0,-1 0 1 0 0,0 0-1 0 0,0 1 1 0 0,-1 0 0 0 0,0 0-1 0 0,0 1 1 0 0,0-1-1 0 0,-1 1 1 0 0,0 1-1 0 0,0-1 1 0 0,-1 1-1 0 0,0 0 1 0 0,0 0-1 0 0,-1 0 1 0 0,0 0-1 0 0,0 0 1 0 0,-1 1-1 0 0,0-1 1 0 0,0 5-10 0 0,-1-3-26 0 0,0 0 1 0 0,-1 0-1 0 0,0 0 1 0 0,0-1-1 0 0,-1 1 0 0 0,-1 0 1 0 0,0 0-1 0 0,0-1 1 0 0,0 1-1 0 0,-1-1 0 0 0,-1 0 1 0 0,0 0-1 0 0,0 0 1 0 0,-2 3 25 0 0,-67 58-3320 0 0,56-64 546 0 0,16-6 1279 0 0</inkml:trace>
  <inkml:trace contextRef="#ctx0" brushRef="#br0" timeOffset="63059.655">14601 2143 1256 0 0,'12'-17'1041'0'0,"-9"17"-811"0"0,-3 0-30 0 0,0 0 35 0 0,5-5 19 0 0,28-26 593 0 0,-33 32-801 0 0,0-1 0 0 0,-1 1 0 0 0,1-1-1 0 0,0 0 1 0 0,0 1 0 0 0,0-1 0 0 0,-1 1 0 0 0,1-1-1 0 0,0 1 1 0 0,0-1 0 0 0,0 1 0 0 0,0-1 0 0 0,0 1 0 0 0,0-1-1 0 0,0 1 1 0 0,0-1 0 0 0,0 0 0 0 0,0 1 0 0 0,0-1 0 0 0,0 1-1 0 0,1-1 1 0 0,-1 1 0 0 0,0-1 0 0 0,0 1 0 0 0,0-1-1 0 0,1 1 1 0 0,-1-1 0 0 0,0 0 0 0 0,0 1 0 0 0,1-1 0 0 0,-1 0-1 0 0,0 1 1 0 0,1-1 0 0 0,-1 0 0 0 0,0 1 0 0 0,1-1 0 0 0,-1 0-1 0 0,1 0 1 0 0,-1 1 0 0 0,0-1 0 0 0,1 0 0 0 0,-1 0-1 0 0,1 0 1 0 0,-1 1 0 0 0,1-1 0 0 0,-1 0 0 0 0,1 0 0 0 0,-1 0-1 0 0,1 0 1 0 0,-1 0 0 0 0,0 0 0 0 0,1 0 0 0 0,-1 0 0 0 0,1 0-1 0 0,-1 0 1 0 0,1 0-46 0 0,-4 13-179 0 0,1 0 207 0 0,0 0-1 0 0,0 0 1 0 0,2 0 0 0 0,-1 0 0 0 0,2 1-1 0 0,0-1 1 0 0,0 0 0 0 0,1 0 0 0 0,1 0-1 0 0,0 0 1 0 0,1-1 0 0 0,0 1-1 0 0,1-1 1 0 0,0 0 0 0 0,6 9-28 0 0,-6-15 39 0 0,0 0 0 0 0,0 0 0 0 0,0-1 1 0 0,1 0-1 0 0,0 0 0 0 0,0-1 0 0 0,0 1 0 0 0,1-1 0 0 0,-1-1 1 0 0,1 1-1 0 0,0-1 0 0 0,0 0 0 0 0,0-1 0 0 0,1 0 0 0 0,-1 0 1 0 0,1 0-1 0 0,-1-1 0 0 0,1 0 0 0 0,-1-1 0 0 0,1 0 0 0 0,-1 0 1 0 0,1 0-1 0 0,-1-1 0 0 0,1 0 0 0 0,-1 0 0 0 0,1-1 0 0 0,-1 0 1 0 0,4-2-40 0 0,4 0 31 0 0,0-1 0 0 0,-1-1 1 0 0,0 0-1 0 0,0-1 0 0 0,0 0 1 0 0,-1-1-1 0 0,0 0 0 0 0,-1-2 1 0 0,0 1-1 0 0,0-1 0 0 0,-1-1 1 0 0,0 0-1 0 0,6-9-31 0 0,15-59 149 0 0,-32 78-193 0 0,0 1 8 0 0,0 0 63 0 0,-14-6-14 0 0,-15 14 1 0 0,30-5-14 0 0,0 0 0 0 0,0 0-1 0 0,0 0 1 0 0,0 0 0 0 0,1-1 0 0 0,-1 1 0 0 0,1 0 0 0 0,0 0 0 0 0,0-1 0 0 0,0 1-1 0 0,0-1 1 0 0,0 0 0 0 0,0 0 0 0 0,1 1 0 0 0,-1-2 0 0 0,1 1 0 0 0,-1 0 0 0 0,1 0-1 0 0,0-1 1 0 0,0 1 0 0 0,0-1 0 0 0,0 0 0 0 0,0 0 0 0 0,0 0 0 0 0,0 0 0 0 0,0-1 0 0 0,0 1-1 0 0,0-1 1 0 0,1 0 0 0 0,-1 0 0 0 0,0 0 0 0 0,0 0 0 0 0,2-1 0 0 0,198-12 28 0 0,-170 7-24 0 0,-33 5-10 0 0,-1 1-1 0 0,1-1 1 0 0,-1 0 0 0 0,1 0 0 0 0,0 1 0 0 0,-1-1 0 0 0,1 0-1 0 0,0 0 1 0 0,-1 1 0 0 0,1-1 0 0 0,0 0 0 0 0,0 0 0 0 0,0 0-1 0 0,-1 0 1 0 0,1 1 0 0 0,0-1 0 0 0,0 0 0 0 0,1 0 0 0 0,-1 0-1 0 0,0 0 1 0 0,0 0 0 0 0,0 1 0 0 0,0-1 0 0 0,1 0 0 0 0,-1 0-1 0 0,0 0 1 0 0,1 1 0 0 0,-1-1 0 0 0,1 0 0 0 0,-1 0-1 0 0,1 1 1 0 0,-1-1 0 0 0,1 1 0 0 0,-1-1 0 0 0,1 0 0 0 0,0 1-1 0 0,-1-1 1 0 0,1 1 0 0 0,0-1 0 0 0,-1 1 0 0 0,1-1 0 0 0,0 1-1 0 0,0 0 1 0 0,-1-1 0 0 0,1 1 0 0 0,0 0 0 0 0,0 0 0 0 0,0 0-1 0 0,0-1 1 0 0,-1 1 0 0 0,1 0 0 0 0,0 0 0 0 0,0 0 0 0 0,0 0-1 0 0,0 1 7 0 0,-83-28-320 0 0,-17-9-3801 0 0,95 31 3229 0 0</inkml:trace>
  <inkml:trace contextRef="#ctx0" brushRef="#br0" timeOffset="63442.784">15641 2087 1724 0 0,'6'11'3944'0'0,"-5"34"-3305"0"0,-1-36-357 0 0,-1-3-276 0 0,1-1 1 0 0,0 1 0 0 0,0 0-1 0 0,0-1 1 0 0,1 1 0 0 0,0 0 0 0 0,0-1-1 0 0,0 1 1 0 0,1-1 0 0 0,0 1-1 0 0,0-1 1 0 0,0 0 0 0 0,1 0 0 0 0,-1 0-1 0 0,1 0 1 0 0,1 0 0 0 0,-1-1-1 0 0,1 1 1 0 0,-1-1 0 0 0,1 0 0 0 0,0 0-1 0 0,1 0 1 0 0,-1-1 0 0 0,1 1-1 0 0,-1-1 1 0 0,1 0 0 0 0,0-1-1 0 0,0 1 1 0 0,1-1 0 0 0,-1 0 0 0 0,5 1-7 0 0,-8-3-782 0 0,7-2-1807 0 0,1-11 1307 0 0</inkml:trace>
  <inkml:trace contextRef="#ctx0" brushRef="#br0" timeOffset="63645.663">15580 1835 2656 0 0,'-4'-7'964'0'0,"4"1"-124"0"0,-4 1-124 0 0,3 1-135 0 0,-1-1-129 0 0,4 4-108 0 0,-2-2-84 0 0,1-2-16 0 0,1 4-312 0 0,0 1-16 0 0,2 0 4 0 0,3 1-324 0 0,-1 2-220 0 0,15 6-473 0 0,3-1 65 0 0,-3 1-368 0 0</inkml:trace>
  <inkml:trace contextRef="#ctx0" brushRef="#br0" timeOffset="63878.776">16004 1877 944 0 0,'-7'33'5688'0'0,"2"110"-4873"0"0,48 161-854 0 0,-61-207-3915 0 0,1-77 2740 0 0</inkml:trace>
  <inkml:trace contextRef="#ctx0" brushRef="#br0" timeOffset="64485.877">15731 2336 1960 0 0,'64'-59'3325'0'0,"66"6"-2675"0"0,-123 51-629 0 0,12-2-198 0 0,0-2 0 0 0,0-1 0 0 0,0 0 0 0 0,-1-1 0 0 0,0-1 1 0 0,0-1-1 0 0,-1 0 0 0 0,0-2 0 0 0,-1 0 0 0 0,-1 0 0 0 0,0-2 0 0 0,0 1 0 0 0,10-15 177 0 0,-12-90 2204 0 0,-44 40 106 0 0,30 671-541 0 0,38-655-1143 0 0,10-42-687 0 0,-12 118-179 0 0,136 133-132 0 0,-59-113-1326 0 0,-106-33 1416 0 0,-1 0-1 0 0,1-1 1 0 0,-1 1 0 0 0,1-1-1 0 0,-1 0 1 0 0,1-1 0 0 0,0 0 0 0 0,-1 1-1 0 0,1-2 1 0 0,-1 1 0 0 0,0-1-1 0 0,1 0 1 0 0,-1 0 0 0 0,0 0-1 0 0,0 0 1 0 0,0-1 0 0 0,-1 0 0 0 0,1 0-1 0 0,0-1 283 0 0,7-11-1470 0 0</inkml:trace>
  <inkml:trace contextRef="#ctx0" brushRef="#br0" timeOffset="66057.26">17446 2128 1048 0 0,'4'0'174'0'0,"0"1"-1"0"0,-1-1 1 0 0,1 0 0 0 0,0 0-1 0 0,0 0 1 0 0,0-1 0 0 0,-1 1-1 0 0,1-1 1 0 0,0 0 0 0 0,-1 0-1 0 0,1 0 1 0 0,-1-1 0 0 0,1 1-1 0 0,-1-1 1 0 0,1 0-1 0 0,-1 0 1 0 0,0 0 0 0 0,0 0-1 0 0,0 0 1 0 0,0-1 0 0 0,0 1-1 0 0,-1-1 1 0 0,1 0 0 0 0,-1 0-1 0 0,0 0 1 0 0,0 0 0 0 0,0 0-1 0 0,0-1 1 0 0,0 1 0 0 0,-1-1-1 0 0,2-2-173 0 0,-3 5 257 0 0,-3-10 234 0 0,-3 6-456 0 0,0 0 0 0 0,0 1 0 0 0,-1 0-1 0 0,0 0 1 0 0,0 1 0 0 0,0 0 0 0 0,0 0 0 0 0,-1 0-1 0 0,1 1 1 0 0,-1 0 0 0 0,1 1 0 0 0,-1 0 0 0 0,0 0-1 0 0,1 0 1 0 0,-1 1 0 0 0,0 0 0 0 0,0 1-1 0 0,1 0 1 0 0,-1 0 0 0 0,0 0 0 0 0,1 1 0 0 0,-1 0-1 0 0,1 1 1 0 0,0 0 0 0 0,0 0 0 0 0,0 0 0 0 0,0 1-1 0 0,0 0 1 0 0,-6 5-35 0 0,1-2 12 0 0,1 0-1 0 0,-1 0 1 0 0,1 1-1 0 0,1 1 1 0 0,-1 0 0 0 0,2 1-1 0 0,-1 0 1 0 0,1 0-1 0 0,1 1 1 0 0,0 0 0 0 0,0 0-1 0 0,1 1 1 0 0,0 0-1 0 0,1 0 1 0 0,1 1 0 0 0,0 0-1 0 0,1 0 1 0 0,-3 10-12 0 0,7-22 101 0 0,3 2-106 0 0,0 0 0 0 0,0 0 0 0 0,1 0 0 0 0,-1-1-1 0 0,1 1 1 0 0,-1-1 0 0 0,1 0 0 0 0,0 0 0 0 0,0 0 0 0 0,0-1 0 0 0,0 0 0 0 0,0 1-1 0 0,0-1 1 0 0,0-1 0 0 0,0 1 0 0 0,1-1 0 0 0,-1 1 0 0 0,0-1 0 0 0,0 0-1 0 0,1-1 1 0 0,-1 1 0 0 0,0-1 0 0 0,0 0 0 0 0,0 0 0 0 0,1 0 0 0 0,-1 0 0 0 0,0-1-1 0 0,-1 1 1 0 0,1-1 0 0 0,2-1 5 0 0,112-77 351 0 0,-61 90-754 0 0,111 52-4551 0 0,-138-57 3548 0 0</inkml:trace>
  <inkml:trace contextRef="#ctx0" brushRef="#br0" timeOffset="70505.416">22835 2089 1748 0 0,'1'16'308'0'0,"0"0"-1"0"0,-2 0 0 0 0,0 0 1 0 0,-1 0-1 0 0,0-1 1 0 0,-1 1-1 0 0,-1-1 1 0 0,0 1-1 0 0,-2-1 1 0 0,1 0-1 0 0,-2-1 0 0 0,0 1 1 0 0,-1-1-1 0 0,0-1 1 0 0,-1 1-1 0 0,-5 5-307 0 0,-57 48 30 0 0,13-49-3469 0 0,55-18 2165 0 0</inkml:trace>
  <inkml:trace contextRef="#ctx0" brushRef="#br0" timeOffset="70987.534">23027 1684 1088 0 0,'-8'2'942'0'0,"-19"4"2171"0"0,39-2-397 0 0,382-40-496 0 0,-223 33-1903 0 0,-170 3-354 0 0,-1 0-52 0 0,0 0-141 0 0,26-7-7440 0 0,-19 5 6412 0 0</inkml:trace>
  <inkml:trace contextRef="#ctx0" brushRef="#br0" timeOffset="71597.703">24340 1514 1184 0 0,'-39'65'3075'0'0,"24"-43"-2766"0"0,-1-1 0 0 0,-1-1 0 0 0,-1 0 0 0 0,0-1 0 0 0,-1-1 0 0 0,-1-1 0 0 0,-1-1 0 0 0,-1-1 0 0 0,0 0 0 0 0,-1-2-1 0 0,0 0 1 0 0,-1-2 0 0 0,0-1 0 0 0,-1-1 0 0 0,0 0 0 0 0,-25 3-309 0 0,46-12-4 0 0,1 0 0 0 0,-1 0-1 0 0,0 0 1 0 0,1 0 0 0 0,-1-1-1 0 0,0 0 1 0 0,1 0 0 0 0,-1 0-1 0 0,1 0 1 0 0,-1-1 0 0 0,1 1-1 0 0,0-1 1 0 0,0 0 0 0 0,0 0-1 0 0,0 0 1 0 0,0 0 0 0 0,0 0-1 0 0,0-1 1 0 0,1 0-1 0 0,-1 1 1 0 0,1-1 0 0 0,-1 0-1 0 0,1 0 1 0 0,0 0 0 0 0,1 0-1 0 0,-1-1 1 0 0,0 1 0 0 0,1 0-1 0 0,0-1 1 0 0,-1 1 0 0 0,2-1-1 0 0,-1 1 1 0 0,0-1 0 0 0,1 0-1 0 0,-1 1 1 0 0,1-1 0 0 0,0 0-1 0 0,0 1 1 0 0,1-1 0 0 0,-1 0-1 0 0,1 1 1 0 0,0-4 4 0 0,0 4-35 0 0,1 0 0 0 0,-1 0 1 0 0,0 1-1 0 0,1-1 0 0 0,-1 0 0 0 0,1 1 0 0 0,0-1 0 0 0,0 1 0 0 0,0-1 0 0 0,0 1 0 0 0,1 0 1 0 0,-1 0-1 0 0,1 0 0 0 0,-1 0 0 0 0,1 0 0 0 0,0 0 0 0 0,-1 1 0 0 0,1 0 0 0 0,0-1 0 0 0,0 1 1 0 0,0 0-1 0 0,0 0 0 0 0,0 1 0 0 0,0-1 0 0 0,1 0 0 0 0,-1 1 0 0 0,0 0 0 0 0,0 0 0 0 0,0 0 1 0 0,0 0-1 0 0,1 1 0 0 0,-1-1 0 0 0,0 1 0 0 0,2 0 35 0 0,55 19 5 0 0,1-3 1 0 0,0-3-1 0 0,1-2 0 0 0,1-3 1 0 0,0-3-1 0 0,5-3-5 0 0,-63-3 26 0 0,0 0 1 0 0,1-1-1 0 0,-1 0 0 0 0,0 0 0 0 0,0 0 0 0 0,0-1 1 0 0,0 0-1 0 0,0 0 0 0 0,0 0 0 0 0,0 0 1 0 0,0-1-1 0 0,-1 0 0 0 0,0 0 0 0 0,1 0 1 0 0,-1-1-1 0 0,0 1 0 0 0,-1-1 0 0 0,1 0 1 0 0,0 0-1 0 0,-1 0 0 0 0,0 0 0 0 0,0-1 0 0 0,0-1-26 0 0,-18-40 174 0 0,8 38-159 0 0,-1-1-1 0 0,1 1 1 0 0,-1 0 0 0 0,-1 1 0 0 0,1 0-1 0 0,-1 0 1 0 0,-1 1 0 0 0,1 0 0 0 0,-1 0-1 0 0,0 1 1 0 0,0 1 0 0 0,-1 0 0 0 0,1 0-1 0 0,-1 1 1 0 0,0 0 0 0 0,-5 0-15 0 0,-64-6-5139 0 0,80 9 3865 0 0,0 0-52 0 0</inkml:trace>
  <inkml:trace contextRef="#ctx0" brushRef="#br0" timeOffset="69433.984">21499 1703 1404 0 0,'-10'-1'202'0'0,"0"-1"-1"0"0,0 1 1 0 0,0 1-1 0 0,0 0 1 0 0,0 1-1 0 0,0-1 1 0 0,0 2-1 0 0,0 0 1 0 0,1 0-1 0 0,-1 0 1 0 0,0 1-1 0 0,1 1 1 0 0,0 0-1 0 0,0 0 1 0 0,0 1-1 0 0,0 0 1 0 0,1 0-1 0 0,-1 1 1 0 0,1 0-1 0 0,1 1 1 0 0,-1-1-1 0 0,1 2 1 0 0,0-1-1 0 0,1 1 1 0 0,0 0-1 0 0,0 0 1 0 0,1 0-1 0 0,0 1 1 0 0,0 0-1 0 0,1 0 1 0 0,0 0-1 0 0,1 1 1 0 0,0-1-1 0 0,-2 9-201 0 0,4-5 23 0 0,0-1 0 0 0,1 0-1 0 0,0 1 1 0 0,1-1-1 0 0,0 0 1 0 0,1 1 0 0 0,0-1-1 0 0,1 0 1 0 0,1 0-1 0 0,0 0 1 0 0,0-1 0 0 0,1 0-1 0 0,1 1 1 0 0,-1-2-1 0 0,2 1 1 0 0,0-1-1 0 0,0 0 1 0 0,1 0 0 0 0,0-1-1 0 0,0 0 1 0 0,1 0-1 0 0,1-1 1 0 0,-1 0 0 0 0,1-1-1 0 0,0 0 1 0 0,11 5-23 0 0,-17-10-218 0 0,0 0 1 0 0,0 0-1 0 0,1 0 0 0 0,-1-1 1 0 0,1 1-1 0 0,-1-1 1 0 0,1-1-1 0 0,-1 1 0 0 0,1 0 1 0 0,-1-1-1 0 0,1 0 1 0 0,0 0-1 0 0,-1-1 0 0 0,1 1 1 0 0,0-1-1 0 0,-1 0 1 0 0,1 0-1 0 0,-1 0 0 0 0,0-1 1 0 0,1 0-1 0 0,-1 1 1 0 0,0-2-1 0 0,0 1 0 0 0,0 0 1 0 0,0-1-1 0 0,-1 0 1 0 0,4-2 217 0 0,5-9-1148 0 0</inkml:trace>
  <inkml:trace contextRef="#ctx0" brushRef="#br0" timeOffset="69807.71">21599 1780 916 0 0,'5'1'150'0'0,"1"0"1"0"0,0 0-1 0 0,0 1 0 0 0,0 0 0 0 0,-1 0 0 0 0,1 1 1 0 0,-1-1-1 0 0,1 1 0 0 0,-1 0 0 0 0,0 1 1 0 0,0-1-1 0 0,-1 1 0 0 0,1 0 0 0 0,-1 0 1 0 0,0 0-1 0 0,0 1 0 0 0,0 0 0 0 0,0 0 0 0 0,-1 0 1 0 0,0 0-1 0 0,0 0 0 0 0,0 0 0 0 0,-1 1 1 0 0,0-1-1 0 0,0 1 0 0 0,0 0 0 0 0,-1 0 0 0 0,0 0 1 0 0,0 0-1 0 0,0 0 0 0 0,0 3-150 0 0,-3-2 142 0 0,0 0 1 0 0,-1-1-1 0 0,1 1 0 0 0,-1-1 1 0 0,0 0-1 0 0,-1 1 0 0 0,1-1 1 0 0,-1-1-1 0 0,-1 1 0 0 0,1-1 0 0 0,-1 1 1 0 0,0-1-1 0 0,0 0 0 0 0,0-1 1 0 0,-1 0-1 0 0,1 1 0 0 0,-1-2 0 0 0,0 1 1 0 0,0-1-1 0 0,-1 0 0 0 0,1 0 1 0 0,-1 0-1 0 0,0-1 0 0 0,-4 1-142 0 0,6-37-1239 0 0,54-68-3700 0 0,-31 79 3693 0 0</inkml:trace>
  <inkml:trace contextRef="#ctx0" brushRef="#br0" timeOffset="69991.452">21850 1720 1204 0 0,'-24'13'993'0'0,"16"-11"-793"0"0,1 1 1 0 0,-1 0-1 0 0,1 1 0 0 0,0 0 0 0 0,0 0 1 0 0,0 0-1 0 0,0 1 0 0 0,1 0 0 0 0,0 0 1 0 0,0 1-1 0 0,0 0 0 0 0,1 0 0 0 0,0 0 1 0 0,0 1-1 0 0,1-1 0 0 0,-1 1 0 0 0,1 0 1 0 0,1 1-1 0 0,-1-1 0 0 0,1 0 0 0 0,1 1 1 0 0,-2 7-201 0 0,5-7 47 0 0,1 0 1 0 0,1 0-1 0 0,0 0 1 0 0,0-1-1 0 0,0 0 1 0 0,1 1-1 0 0,0-1 1 0 0,0 0-1 0 0,1-1 1 0 0,0 1 0 0 0,0-1-1 0 0,0 0 1 0 0,1 0-1 0 0,0-1 1 0 0,0 0-1 0 0,1 0 1 0 0,-1 0-1 0 0,1 0 1 0 0,0-1-1 0 0,0-1 1 0 0,1 1 0 0 0,-1-1-1 0 0,3 1-47 0 0,-3-2-273 0 0,-1 1 1 0 0,1-1-1 0 0,-1 0 1 0 0,1 0-1 0 0,0 0 0 0 0,0-1 1 0 0,0 0-1 0 0,0-1 1 0 0,0 0-1 0 0,0 0 0 0 0,-1 0 1 0 0,1-1-1 0 0,0 0 0 0 0,0 0 1 0 0,0-1-1 0 0,0 0 1 0 0,1 0 272 0 0,14-9-1258 0 0</inkml:trace>
  <inkml:trace contextRef="#ctx0" brushRef="#br0" timeOffset="70242.392">22205 1688 1120 0 0,'10'24'648'0'0,"-1"1"1"0"0,-1 0-1 0 0,-1 0 1 0 0,-1 1-1 0 0,-1 0 0 0 0,-1 0 1 0 0,-2 0-1 0 0,0 22-648 0 0,-7-26 97 0 0,-1 0-1 0 0,-1 0 1 0 0,-1 0 0 0 0,-1-1-1 0 0,-1 0 1 0 0,0-1 0 0 0,-2 0-1 0 0,0 0 1 0 0,-2-2-1 0 0,-11 15-96 0 0,13-22-3878 0 0,12-11 2619 0 0</inkml:trace>
  <inkml:trace contextRef="#ctx0" brushRef="#br0" timeOffset="68155.659">20672 1648 1184 0 0,'0'-2'112'0'0,"0"1"-1"0"0,0 0 0 0 0,0-1 1 0 0,0 1-1 0 0,0 0 1 0 0,0-1-1 0 0,-1 1 0 0 0,1 0 1 0 0,0-1-1 0 0,-1 1 1 0 0,1 0-1 0 0,-1 0 0 0 0,1-1 1 0 0,-1 1-1 0 0,0 0 1 0 0,0 0-1 0 0,1 0 0 0 0,-1 0 1 0 0,0 0-1 0 0,0 0 1 0 0,0 0-1 0 0,0 0 1 0 0,0 0-1 0 0,0 0 0 0 0,0 1 1 0 0,-1-1-1 0 0,1 0 1 0 0,0 1-1 0 0,0-1 0 0 0,-1 1 1 0 0,1-1-1 0 0,0 1 1 0 0,-1-1-1 0 0,1 1 0 0 0,0 0 1 0 0,-1 0-1 0 0,1 0 1 0 0,0 0-1 0 0,-1 0 1 0 0,1 0-1 0 0,0 0 0 0 0,-1 0 1 0 0,1 1-1 0 0,0-1 1 0 0,-1 0-1 0 0,1 1 0 0 0,0-1 1 0 0,-1 1-1 0 0,1-1 1 0 0,0 1-1 0 0,0 0 0 0 0,-1 0-111 0 0,-63 38 1305 0 0,55-27-1138 0 0,2 1 0 0 0,-1 0 0 0 0,2 0-1 0 0,-1 1 1 0 0,2 0 0 0 0,0 0 0 0 0,1 1 0 0 0,0 0 0 0 0,1 0-1 0 0,1 0 1 0 0,0 0 0 0 0,1 0 0 0 0,1 1 0 0 0,0-1 0 0 0,1 1 0 0 0,1-1-1 0 0,1 0 1 0 0,0 5-167 0 0,-1 26 346 0 0,24 153-242 0 0,-20-154-157 0 0,-2-34-226 0 0,-1 1 0 0 0,-1-1 0 0 0,1 1 0 0 0,-2 0 1 0 0,0-1-1 0 0,0 1 0 0 0,-1-1 0 0 0,0 1 0 0 0,-1-1 0 0 0,-1 1 0 0 0,0-1 1 0 0,0 0-1 0 0,-4 9 279 0 0,5-18-184 0 0,0 0-1 0 0,0 0 1 0 0,-1 0 0 0 0,1 0 0 0 0,0 0 0 0 0,-1 0 0 0 0,1-1 0 0 0,-1 1-1 0 0,1-1 1 0 0,-1 1 0 0 0,0-1 0 0 0,0 0 0 0 0,1 0 0 0 0,-1-1 0 0 0,0 1-1 0 0,0-1 1 0 0,0 1 0 0 0,0-1 0 0 0,0 0 0 0 0,0 0 0 0 0,0 0 0 0 0,0 0 0 0 0,0-1-1 0 0,0 1 1 0 0,0-1 0 0 0,0 0 0 0 0,-1 0 184 0 0,-27-10-1237 0 0</inkml:trace>
  <inkml:trace contextRef="#ctx0" brushRef="#br0" timeOffset="68403.819">20235 2039 2024 0 0,'106'-53'7723'0'0,"86"34"-9812"0"0,-159 18 1718 0 0,122-8-4371 0 0,-118 6 3477 0 0</inkml:trace>
  <inkml:trace contextRef="#ctx0" brushRef="#br0" timeOffset="68780.373">20960 2054 1508 0 0,'-9'-2'5229'0'0,"-31"34"-3918"0"0,-94 150 770 0 0,27-31-5428 0 0,91-142-620 0 0,16-9 2720 0 0</inkml:trace>
  <inkml:trace contextRef="#ctx0" brushRef="#br0" timeOffset="69060.553">20576 2174 1576 0 0,'8'-43'7370'0'0,"23"45"-6158"0"0,2 16-1429 0 0,-1 1-1 0 0,0 2 1 0 0,-2 2-1 0 0,0 0 1 0 0,-2 2-1 0 0,0 2 218 0 0,94 74-6473 0 0,-102-87 5169 0 0</inkml:trace>
  <inkml:trace contextRef="#ctx0" brushRef="#br0" timeOffset="66493.447">18510 1792 1128 0 0,'-3'-33'4533'0'0,"-3"40"-1625"0"0,21 166-1737 0 0,16 185-183 0 0,-25-79-2859 0 0,-28-198-1854 0 0,10-77 1235 0 0,3-9 1340 0 0</inkml:trace>
  <inkml:trace contextRef="#ctx0" brushRef="#br0" timeOffset="66726.363">18577 1907 1504 0 0,'6'-4'99'0'0,"0"1"1"0"0,-1-1-1 0 0,1 1 0 0 0,0 1 1 0 0,1-1-1 0 0,-1 1 0 0 0,0 0 1 0 0,1 0-1 0 0,-1 0 0 0 0,1 1 1 0 0,-1 0-1 0 0,1 1 0 0 0,0-1 1 0 0,-1 1-1 0 0,1 1 0 0 0,0-1 1 0 0,-1 1-1 0 0,1 0 0 0 0,0 0 1 0 0,-1 1-1 0 0,0 0 0 0 0,1 0 1 0 0,-1 1-1 0 0,0 0 0 0 0,0 0 1 0 0,0 0-1 0 0,-1 1 0 0 0,1 0 1 0 0,-1 0-1 0 0,0 0 0 0 0,0 0 0 0 0,0 1 1 0 0,0 0-1 0 0,2 3-99 0 0,-4-2 61 0 0,0-1 0 0 0,0 1 0 0 0,-1 0 0 0 0,1-1 0 0 0,-1 1 0 0 0,0 0 0 0 0,-1 0 0 0 0,1 1-1 0 0,-1-1 1 0 0,-1 0 0 0 0,1 0 0 0 0,-1 1 0 0 0,0-1 0 0 0,0 0 0 0 0,-1 0 0 0 0,0 1 0 0 0,0-1 0 0 0,0 0 0 0 0,-1 0 0 0 0,0 0 0 0 0,0 0 0 0 0,-1 0-1 0 0,1-1 1 0 0,-1 1 0 0 0,-1-1 0 0 0,1 1 0 0 0,-1-1 0 0 0,1 0 0 0 0,-2-1 0 0 0,1 1 0 0 0,0-1 0 0 0,-4 3-61 0 0,1-1-120 0 0,1 0 1 0 0,-1-1 0 0 0,0 0-1 0 0,0-1 1 0 0,-1 0-1 0 0,1 0 1 0 0,-1 0 0 0 0,0-1-1 0 0,0 0 1 0 0,0-1-1 0 0,-1 1 1 0 0,1-2 0 0 0,0 1-1 0 0,-1-1 1 0 0,-8 0 119 0 0,-24-14-2313 0 0,27 3 1162 0 0</inkml:trace>
  <inkml:trace contextRef="#ctx0" brushRef="#br0" timeOffset="67289.401">19186 1916 1240 0 0,'-7'-1'238'0'0,"1"-1"0"0"0,0 1 0 0 0,-1 0 1 0 0,1 0-1 0 0,0 1 0 0 0,-1 0 0 0 0,1 0 0 0 0,-1 0 0 0 0,1 1 0 0 0,0 0 0 0 0,-1 0 0 0 0,1 1 1 0 0,0 0-1 0 0,0 0 0 0 0,0 0 0 0 0,0 1 0 0 0,0 0 0 0 0,-4 3-238 0 0,8-5 68 0 0,-10 4 55 0 0,1 0 0 0 0,-1 2 1 0 0,1-1-1 0 0,1 1 0 0 0,-1 1 1 0 0,1 0-1 0 0,1 1 0 0 0,-1-1 1 0 0,1 2-1 0 0,1-1 0 0 0,0 1 0 0 0,0 1 1 0 0,1-1-1 0 0,-1 3-123 0 0,8-12 15 0 0,-1 0 1 0 0,1 0-1 0 0,-1 1 0 0 0,1-1 0 0 0,0 0 1 0 0,-1 0-1 0 0,1 0 0 0 0,0 0 1 0 0,0 1-1 0 0,0-1 0 0 0,0 0 0 0 0,0 0 1 0 0,0 0-1 0 0,0 1 0 0 0,0-1 1 0 0,1 0-1 0 0,-1 0 0 0 0,0 0 0 0 0,1 0 1 0 0,-1 1-1 0 0,0-1 0 0 0,1 0 0 0 0,0 0 1 0 0,-1 0-1 0 0,1 0 0 0 0,0 0 1 0 0,-1 0-1 0 0,1 0 0 0 0,0 0 0 0 0,0-1 1 0 0,0 1-1 0 0,0 0 0 0 0,0 0 1 0 0,0-1-1 0 0,0 1 0 0 0,0 0 0 0 0,0-1 1 0 0,0 1-1 0 0,0-1 0 0 0,0 0 1 0 0,0 1-1 0 0,1-1 0 0 0,-1 0 0 0 0,0 0 1 0 0,0 0-1 0 0,0 1 0 0 0,1-1 1 0 0,-1 0-1 0 0,1-1-15 0 0,70-3-176 0 0,-59 1 132 0 0,0-1 1 0 0,0 0-1 0 0,0-1 0 0 0,-1 0 0 0 0,0-1 0 0 0,0-1 0 0 0,0 0 0 0 0,-1 0 0 0 0,0-1 0 0 0,-1-1 0 0 0,0 1 0 0 0,0-2 1 0 0,0 0-1 0 0,-2 0 0 0 0,1 0 0 0 0,-1-1 0 0 0,-1 0 0 0 0,0-1 0 0 0,0 0 0 0 0,-1 0 0 0 0,-1 0 0 0 0,0-1 0 0 0,0 1 1 0 0,-1-1-1 0 0,-1-1 0 0 0,-1 1 0 0 0,0 0 0 0 0,0-3 44 0 0,-22-47 1371 0 0,20 64-1356 0 0,0 0 1 0 0,1-1 0 0 0,-1 1 0 0 0,0 0-1 0 0,0-1 1 0 0,0 1 0 0 0,0 0-1 0 0,1 0 1 0 0,-1-1 0 0 0,0 1-1 0 0,0 0 1 0 0,0-1 0 0 0,0 1 0 0 0,0 0-1 0 0,-1 0 1 0 0,1-1 0 0 0,0 1-1 0 0,0 0 1 0 0,0-1 0 0 0,-1 1-1 0 0,1 0 1 0 0,0-1 0 0 0,-1 1 0 0 0,1 0-1 0 0,0-1 1 0 0,-1 1 0 0 0,1-1-1 0 0,-1 1 1 0 0,1-1 0 0 0,-1 1-1 0 0,1-1 1 0 0,-1 1 0 0 0,0-1 0 0 0,1 1-1 0 0,-1-1 1 0 0,0 0 0 0 0,1 1-1 0 0,-1-1 1 0 0,0 0 0 0 0,1 0 0 0 0,-1 1-1 0 0,0-1 1 0 0,1 0 0 0 0,-1 0-1 0 0,0 0 1 0 0,0 0 0 0 0,1 0-1 0 0,-1 0 1 0 0,0 0 0 0 0,1 0 0 0 0,-1 0-1 0 0,0 0 1 0 0,0-1 0 0 0,1 1-1 0 0,-1 0 1 0 0,0 0 0 0 0,1-1-1 0 0,-1 1 1 0 0,0 0 0 0 0,1-1 0 0 0,-1 1-1 0 0,1 0 1 0 0,-1-1 0 0 0,1 1-1 0 0,-1-1 1 0 0,1 1 0 0 0,-1-1-1 0 0,1 0 1 0 0,-1 1-16 0 0,-11 65 15 0 0,10-46-169 0 0,0-1 0 0 0,2 1 1 0 0,0-1-1 0 0,0 1 0 0 0,2-1 1 0 0,0 0-1 0 0,2 0 0 0 0,0 1 1 0 0,0-2-1 0 0,2 1 0 0 0,0-1 1 0 0,1 0-1 0 0,1 0 0 0 0,2 1 154 0 0,26 14-3599 0 0,-26-27 2297 0 0</inkml:trace>
  <inkml:trace contextRef="#ctx0" brushRef="#br0" timeOffset="67563.897">19661 1711 1424 0 0,'-1'-1'113'0'0,"0"0"0"0"0,1 0 1 0 0,-1 0-1 0 0,0 0 0 0 0,0 0 0 0 0,0 0 0 0 0,0 0 0 0 0,0 1 1 0 0,0-1-1 0 0,0 0 0 0 0,0 1 0 0 0,0-1 0 0 0,-1 1 0 0 0,1-1 1 0 0,0 1-1 0 0,0 0 0 0 0,0-1 0 0 0,-1 1 0 0 0,1 0 0 0 0,0 0 1 0 0,0 0-1 0 0,-1 0 0 0 0,1 0 0 0 0,0 0 0 0 0,0 0 0 0 0,-1 0 1 0 0,1 0-1 0 0,0 1 0 0 0,0-1 0 0 0,-1 0 0 0 0,1 1 0 0 0,0-1 1 0 0,0 1-1 0 0,0 0 0 0 0,0-1 0 0 0,0 1 0 0 0,0 0 0 0 0,0 0 1 0 0,0-1-1 0 0,0 1 0 0 0,0 0 0 0 0,0 0 0 0 0,1 0 0 0 0,-1 0 1 0 0,0 0-1 0 0,0 0 0 0 0,1 0 0 0 0,-1 1 0 0 0,1-1 0 0 0,-1 1-113 0 0,-40 58 849 0 0,33-37-645 0 0,1 1-1 0 0,0 0 1 0 0,2 0 0 0 0,1 0 0 0 0,1 1 0 0 0,1 0-1 0 0,2 0 1 0 0,0-1 0 0 0,1 1 0 0 0,2 0 0 0 0,0-1-1 0 0,2 1 1 0 0,6 17-204 0 0,3 46 244 0 0,-2 119-1929 0 0,-12-202 1462 0 0,1 0 0 0 0,-1 0 1 0 0,0 0-1 0 0,-1 0 0 0 0,1 0 1 0 0,-1 0-1 0 0,0 0 0 0 0,0 0 0 0 0,-1-1 1 0 0,1 1-1 0 0,-1 0 0 0 0,0-1 1 0 0,0 1-1 0 0,-1-1 0 0 0,1 0 0 0 0,-1 0 1 0 0,0 0-1 0 0,0 0 0 0 0,-1 0 1 0 0,1-1-1 0 0,-1 1 0 0 0,1-1 1 0 0,-1 0-1 0 0,0 0 0 0 0,0 0 0 0 0,-1-1 1 0 0,1 0-1 0 0,0 1 0 0 0,-2-1 223 0 0,-14 1-1148 0 0</inkml:trace>
  <inkml:trace contextRef="#ctx0" brushRef="#br0" timeOffset="67847.371">19302 2150 1996 0 0,'16'-15'964'0'0,"2"5"-164"0"0,0 1-220 0 0,2 3-240 0 0,3-2-92 0 0,-1 4-116 0 0,9 2-16 0 0,-19 2-364 0 0,9 0-272 0 0,3 0-496 0 0,3 0-308 0 0,4 0 160 0 0</inkml:trace>
  <inkml:trace contextRef="#ctx0" brushRef="#br0" timeOffset="72142.773">25162 1507 1148 0 0,'-42'45'3590'0'0,"-234"137"2354"0"0,327-159-5023 0 0,155-7-1558 0 0,157 8-7423 0 0,-321-23 6802 0 0</inkml:trace>
  <inkml:trace contextRef="#ctx0" brushRef="#br0" timeOffset="72519.436">25669 1534 1172 0 0,'0'-1'57'0'0,"0"0"0"0"0,0 0 0 0 0,0 0 0 0 0,0 1 0 0 0,1-1 0 0 0,-1 0-1 0 0,0 0 1 0 0,0 0 0 0 0,1 1 0 0 0,-1-1 0 0 0,0 0 0 0 0,1 0 0 0 0,-1 1 0 0 0,0-1 0 0 0,1 0 0 0 0,-1 0 0 0 0,1 1-1 0 0,0-1 1 0 0,-1 1 0 0 0,1-1 0 0 0,-1 0 0 0 0,1 1 0 0 0,0 0 0 0 0,-1-1 0 0 0,1 1 0 0 0,0-1 0 0 0,0 1 0 0 0,-1 0-1 0 0,1-1 1 0 0,0 1 0 0 0,0 0 0 0 0,0 0 0 0 0,0-1 0 0 0,-1 1 0 0 0,1 0 0 0 0,0 0 0 0 0,0 0 0 0 0,0 0 0 0 0,0 0-1 0 0,-1 0 1 0 0,1 1 0 0 0,0-1 0 0 0,0 0 0 0 0,0 0 0 0 0,-1 1 0 0 0,1-1 0 0 0,0 0 0 0 0,0 1 0 0 0,-1-1 0 0 0,1 1-1 0 0,0-1 1 0 0,0 1 0 0 0,-1-1 0 0 0,1 1 0 0 0,-1-1 0 0 0,1 1 0 0 0,0-1 0 0 0,-1 1 0 0 0,1 0 0 0 0,-1 0 0 0 0,0-1-1 0 0,1 2-56 0 0,4 4 123 0 0,-1 1-1 0 0,0 0 1 0 0,0 1-1 0 0,-1-1 1 0 0,0 0-1 0 0,0 1 1 0 0,-1 0-1 0 0,1 0 1 0 0,-2 0-1 0 0,1 0 1 0 0,-1 0-1 0 0,-1 0 1 0 0,1 0-1 0 0,-1 0 1 0 0,-1 1-1 0 0,0-1 1 0 0,0 0-1 0 0,0 0 1 0 0,-1 0-1 0 0,0 0 1 0 0,-1-1-1 0 0,1 1 1 0 0,-2 0-1 0 0,1-1 1 0 0,-1 0-1 0 0,0 0 1 0 0,0 0-1 0 0,-1 0 1 0 0,0-1-1 0 0,0 0 1 0 0,-1 0-1 0 0,0 0 1 0 0,0 0-1 0 0,-2 0-122 0 0,-6-1 123 0 0,26-25-1258 0 0,27-27-1920 0 0,-17 26 1813 0 0,4 0-6 0 0</inkml:trace>
  <inkml:trace contextRef="#ctx0" brushRef="#br0" timeOffset="72769.58">26039 1510 2740 0 0,'-38'13'1465'0'0,"24"-11"-1194"0"0,0 2 0 0 0,1-1 0 0 0,0 2 0 0 0,0 0 0 0 0,0 0 0 0 0,0 1 0 0 0,1 1 0 0 0,0 0 0 0 0,0 1 0 0 0,1 0-1 0 0,0 1 1 0 0,0 0 0 0 0,1 1 0 0 0,0 0 0 0 0,1 0 0 0 0,0 1 0 0 0,-1 3-271 0 0,10-8 11 0 0,1-1 0 0 0,-1 1 0 0 0,1 0 1 0 0,1-1-1 0 0,-1 1 0 0 0,1-1 0 0 0,0 1 0 0 0,1-1 0 0 0,-1 0 1 0 0,1 0-1 0 0,0 0 0 0 0,0 0 0 0 0,0 0 0 0 0,1-1 0 0 0,0 1 1 0 0,0-1-1 0 0,0 0 0 0 0,0 0 0 0 0,1-1 0 0 0,-1 1 1 0 0,1-1-1 0 0,0 0 0 0 0,0 0 0 0 0,0 0 0 0 0,0-1 0 0 0,1 0 1 0 0,-1 0-1 0 0,1 0 0 0 0,-1-1 0 0 0,1 0 0 0 0,0 0 0 0 0,0 0 1 0 0,-1-1-1 0 0,5 0-11 0 0,164-7-6425 0 0,-146-1 5151 0 0</inkml:trace>
  <inkml:trace contextRef="#ctx0" brushRef="#br0" timeOffset="73389.656">26578 1415 1436 0 0,'18'7'3780'0'0,"-22"9"1062"0"0,-8-4-5332 0 0,-273 256 2892 0 0,351-251-1763 0 0,91-13-1511 0 0,-1-4-3590 0 0,-92 0 1363 0 0,-29-1 1840 0 0,18-7 26 0 0</inkml:trace>
  <inkml:trace contextRef="#ctx0" brushRef="#br0" timeOffset="73949.248">27348 1439 896 0 0,'-67'68'4204'0'0,"-74"59"-1807"0"0,124-115-2129 0 0,0 0 1 0 0,-1-1-1 0 0,-1-1 0 0 0,1-1 0 0 0,-2-1 0 0 0,1 0 0 0 0,-1-2 0 0 0,0 0 0 0 0,-1-1 0 0 0,1-1 0 0 0,-6 0-268 0 0,23-5 4 0 0,2-1 0 0 0,-1 1-1 0 0,0-1 1 0 0,0 1-1 0 0,0-1 1 0 0,1 0 0 0 0,-1 0-1 0 0,1 1 1 0 0,-1-1 0 0 0,1 0-1 0 0,0 0 1 0 0,0-1-1 0 0,-1 1 1 0 0,2 0 0 0 0,-1 0-1 0 0,0 0 1 0 0,0-1 0 0 0,1 1-1 0 0,-1 0 1 0 0,1-1-1 0 0,0 1 1 0 0,0-1 0 0 0,0 1-1 0 0,0 0 1 0 0,0-1 0 0 0,0 1-1 0 0,0 0 1 0 0,1-1-1 0 0,0 1 1 0 0,-1 0 0 0 0,1-1-1 0 0,0 1 1 0 0,1-2-4 0 0,-1-11-92 0 0,0 12 74 0 0,1 0-1 0 0,-1 0 1 0 0,1 0 0 0 0,-1 0 0 0 0,1 0 0 0 0,0 1 0 0 0,0-1 0 0 0,0 1 0 0 0,0-1 0 0 0,1 1 0 0 0,-1 0-1 0 0,0 0 1 0 0,1 0 0 0 0,0 0 0 0 0,0 0 0 0 0,-1 1 0 0 0,1-1 0 0 0,0 1 0 0 0,0 0 0 0 0,0-1-1 0 0,0 1 1 0 0,1 1 0 0 0,-1-1 0 0 0,0 0 0 0 0,0 1 0 0 0,0 0 0 0 0,1 0 0 0 0,-1 0 0 0 0,0 0 0 0 0,0 0-1 0 0,1 1 1 0 0,-1-1 0 0 0,0 1 0 0 0,0 0 0 0 0,0 0 0 0 0,0 0 0 0 0,0 0 0 0 0,0 1 0 0 0,0-1 0 0 0,0 1-1 0 0,0-1 1 0 0,-1 1 0 0 0,1 0 0 0 0,-1 0 0 0 0,1 1 0 0 0,1 1 18 0 0,7 1 4 0 0,170 65-296 0 0,44-43-146 0 0,-220-26 458 0 0,0-1 0 0 0,-1 1 0 0 0,1-1 1 0 0,0 0-1 0 0,0-1 0 0 0,0 1 0 0 0,-1-1 0 0 0,1 0 0 0 0,0 0 1 0 0,-1-1-1 0 0,1 0 0 0 0,-1 1 0 0 0,1-1 0 0 0,-1-1 1 0 0,0 1-1 0 0,0-1 0 0 0,0 1 0 0 0,0-1 0 0 0,0 0 0 0 0,-1 0 1 0 0,1-1-1 0 0,-1 1 0 0 0,0-1 0 0 0,0 0 0 0 0,0 0 0 0 0,0 0 1 0 0,-1 0-1 0 0,0 0 0 0 0,0-1 0 0 0,0 1-20 0 0,-6-5 26 0 0,-1 1-1 0 0,0-1 1 0 0,0 1-1 0 0,-1 1 1 0 0,0-1-1 0 0,-1 1 0 0 0,1 0 1 0 0,-2 0-1 0 0,1 1 1 0 0,0 0-1 0 0,-1 1 1 0 0,0-1-1 0 0,-1 1 1 0 0,1 1-1 0 0,-1-1 1 0 0,-7-1-26 0 0,-92-34-183 0 0,35 23-3426 0 0,45 10 349 0 0,24 5 1808 0 0</inkml:trace>
  <inkml:trace contextRef="#ctx0" brushRef="#br0" timeOffset="74767.568">27733 1570 1048 0 0,'0'0'1328'0'0,"0"0"-136"0"0,16-7 787 0 0,-40-5-4476 0 0,13 10 1119 0 0</inkml:trace>
  <inkml:trace contextRef="#ctx0" brushRef="#br0" timeOffset="82957.572">7362 4027 1624 0 0,'-5'-8'5148'0'0,"24"0"-3644"0"0,52 4-736 0 0,244 10-4194 0 0,-289-4 590 0 0,-25-2 1322 0 0</inkml:trace>
  <inkml:trace contextRef="#ctx0" brushRef="#br0" timeOffset="83145.981">7397 4206 1544 0 0,'2'0'1068'0'0,"1"0"-164"0"0,4 0-124 0 0,15-3-100 0 0,-1 0-27 0 0,-8 3-73 0 0,7 0-80 0 0,4 0-36 0 0,5 0-184 0 0,2 0-124 0 0,4 0-180 0 0,2 0 12 0 0,39 9-440 0 0,-34-9-340 0 0,0 3-649 0 0,1 0 73 0 0,-3-3 24 0 0</inkml:trace>
  <inkml:trace contextRef="#ctx0" brushRef="#br0" timeOffset="80633.465">4839 3888 1152 0 0,'5'24'4443'0'0,"-13"70"-3964"0"0,-11 177 1118 0 0,18-167-542 0 0,4-100-1008 0 0,0 0 1 0 0,0 0-1 0 0,1 0 0 0 0,-1 0 0 0 0,1 0 0 0 0,-1-1 0 0 0,1 1 1 0 0,0-1-1 0 0,1 0 0 0 0,-1 0 0 0 0,0-1 0 0 0,1 0 1 0 0,0 1-1 0 0,-1-1 0 0 0,1-1 0 0 0,0 1 0 0 0,0-1 1 0 0,0 1-1 0 0,0-2 0 0 0,0 1 0 0 0,0 0 0 0 0,1-1 1 0 0,-1 0-1 0 0,0 0 0 0 0,0-1 0 0 0,0 1 0 0 0,0-1 1 0 0,4-1-48 0 0,219-37-997 0 0,-57 17-1557 0 0,-146 13-194 0 0,-23 7 1463 0 0</inkml:trace>
  <inkml:trace contextRef="#ctx0" brushRef="#br0" timeOffset="80946.665">4928 4129 2308 0 0,'-4'-7'3757'0'0,"24"-9"-2655"0"0,0 7-794 0 0,1 0 0 0 0,1 2 0 0 0,-1 0 0 0 0,1 2 0 0 0,0 0 0 0 0,0 1 0 0 0,1 2 0 0 0,16-1-308 0 0,111 0-2349 0 0,-111 4 450 0 0,-27-4-814 0 0,-15 3 1279 0 0</inkml:trace>
  <inkml:trace contextRef="#ctx0" brushRef="#br0" timeOffset="81177.324">4834 3787 1256 0 0,'1'0'90'0'0,"-1"1"-1"0"0,1-1 1 0 0,-1 0 0 0 0,1 0-1 0 0,-1 0 1 0 0,1 1 0 0 0,0-1-1 0 0,-1 0 1 0 0,1 0-1 0 0,0 0 1 0 0,-1 0 0 0 0,1 0-1 0 0,-1 0 1 0 0,1 0 0 0 0,0 0-1 0 0,-1 0 1 0 0,1-1-1 0 0,-1 1 1 0 0,1 0 0 0 0,0 0-1 0 0,-1 0 1 0 0,1-1 0 0 0,-1 1-1 0 0,1 0 1 0 0,-1-1-1 0 0,1 1 1 0 0,-1-1 0 0 0,1 1-1 0 0,-1 0 1 0 0,1-1 0 0 0,-1 1-1 0 0,0-1 1 0 0,1 1 0 0 0,-1-1-1 0 0,0 1 1 0 0,1-1-1 0 0,-1 1 1 0 0,0-1 0 0 0,0 0-1 0 0,1 1 1 0 0,-1-1 0 0 0,0 1-1 0 0,0-1 1 0 0,0 0-1 0 0,0 1 1 0 0,0-1 0 0 0,0 0-1 0 0,0 1 1 0 0,0-1 0 0 0,0 1-1 0 0,0-1 1 0 0,0 0 0 0 0,0 1-1 0 0,0-1 1 0 0,-1 1-1 0 0,1-1 1 0 0,0 0 0 0 0,0 1-1 0 0,-1-1 1 0 0,1 1 0 0 0,0-1-1 0 0,-1 1 1 0 0,1-1-1 0 0,-1 1 1 0 0,1-1 0 0 0,-1 1-1 0 0,1-1-89 0 0,77-5-37 0 0,1 3-1 0 0,0 4 1 0 0,-1 2-1 0 0,8 5 38 0 0,63 3-4457 0 0,-107-10 3063 0 0</inkml:trace>
  <inkml:trace contextRef="#ctx0" brushRef="#br0" timeOffset="81643.337">6306 3855 1344 0 0,'-6'10'3232'0'0,"-11"13"-2883"0"0,16-21-194 0 0,-125 228 1272 0 0,38-39-2121 0 0,56-172-3013 0 0,25-19 2721 0 0</inkml:trace>
  <inkml:trace contextRef="#ctx0" brushRef="#br0" timeOffset="81874.983">5957 3919 1808 0 0,'0'-1'82'0'0,"0"1"-1"0"0,0-1 0 0 0,0 0 1 0 0,0 1-1 0 0,0-1 0 0 0,1 0 1 0 0,-1 1-1 0 0,0-1 0 0 0,0 0 1 0 0,0 1-1 0 0,1-1 0 0 0,-1 0 1 0 0,0 1-1 0 0,1-1 0 0 0,-1 1 1 0 0,0-1-1 0 0,1 0 0 0 0,-1 1 1 0 0,1-1-1 0 0,-1 1 0 0 0,1 0 1 0 0,-1-1-1 0 0,1 1 0 0 0,-1-1 1 0 0,1 1-1 0 0,0 0 0 0 0,-1-1 1 0 0,1 1-1 0 0,0 0 1 0 0,-1-1-1 0 0,1 1 0 0 0,0 0 1 0 0,-1 0-1 0 0,1 0 0 0 0,0 0 1 0 0,-1 0-1 0 0,1 0 0 0 0,0 0 1 0 0,-1 0-1 0 0,1 0 0 0 0,0 0 1 0 0,-1 0-1 0 0,1 0 0 0 0,0 0 1 0 0,-1 1-1 0 0,1-1 0 0 0,0 0 1 0 0,-1 0-1 0 0,1 1 0 0 0,0-1 1 0 0,-1 1-1 0 0,1-1 0 0 0,-1 0 1 0 0,1 1-1 0 0,-1-1 1 0 0,1 1-1 0 0,-1-1 0 0 0,1 1 1 0 0,-1-1-1 0 0,0 1 0 0 0,1 0 1 0 0,-1 0-82 0 0,51 39-71 0 0,-40-30 541 0 0,271 257-1006 0 0,-248-221-2949 0 0,-29-38 2263 0 0</inkml:trace>
  <inkml:trace contextRef="#ctx0" brushRef="#br0" timeOffset="82169.753">5815 3871 1184 0 0,'-11'9'208'0'0,"1"0"1"0"0,1 1-1 0 0,-1 0 0 0 0,2 1 1 0 0,-1 0-1 0 0,2 0 0 0 0,-1 1 0 0 0,1-1 1 0 0,1 2-1 0 0,0-1 0 0 0,1 1 1 0 0,1 0-1 0 0,0 0 0 0 0,0 0 0 0 0,1 1 1 0 0,1-1-1 0 0,0 1 0 0 0,1-1 1 0 0,0 1-1 0 0,1 0 0 0 0,1-1 0 0 0,0 1 1 0 0,1 0-1 0 0,1-1 0 0 0,2 8-208 0 0,2-3 18 0 0,1-1 0 0 0,1 0-1 0 0,0 0 1 0 0,1-1 0 0 0,1-1-1 0 0,1 0 1 0 0,0 0 0 0 0,1-1-1 0 0,0-1 1 0 0,1 0 0 0 0,1 0-1 0 0,0-2 1 0 0,6 4-18 0 0,135 65-3679 0 0,-123-70 2301 0 0</inkml:trace>
  <inkml:trace contextRef="#ctx0" brushRef="#br0" timeOffset="82447.419">6521 3757 928 0 0,'11'6'265'0'0,"1"1"-1"0"0,-1 0 1 0 0,0 0-1 0 0,-1 1 1 0 0,1 1-1 0 0,-1 0 1 0 0,-1 0-1 0 0,0 1 1 0 0,0 0-1 0 0,-1 0 1 0 0,-1 1-1 0 0,4 6-264 0 0,5 7 328 0 0,-2 1-1 0 0,0 0 0 0 0,-2 1 0 0 0,-1 1 1 0 0,-1 0-1 0 0,-1 0 0 0 0,-1 1 0 0 0,-2 0 1 0 0,-1 0-1 0 0,-1 1 0 0 0,-1 0 0 0 0,-1 11-327 0 0,-5-21 95 0 0,0 1 0 0 0,-1-1-1 0 0,-1 0 1 0 0,0 0-1 0 0,-2-1 1 0 0,0 1 0 0 0,-1-2-1 0 0,-1 1 1 0 0,-1-1 0 0 0,0 0-1 0 0,-5 4-94 0 0,-1-3-50 0 0,-19-30-6489 0 0,26-8 5106 0 0</inkml:trace>
  <inkml:trace contextRef="#ctx0" brushRef="#br0" timeOffset="78455.765">2165 3630 1288 0 0,'32'-51'3484'0'0,"-42"63"-2042"0"0,-12 183-343 0 0,66 19-405 0 0,-40-188-785 0 0,5 33 104 0 0,-7-19-2936 0 0,-13-31 416 0 0,6-11 1044 0 0</inkml:trace>
  <inkml:trace contextRef="#ctx0" brushRef="#br0" timeOffset="78703.96">2179 3663 1540 0 0,'17'-5'3214'0'0,"25"38"-2731"0"0,-20-13-141 0 0,314 193-1077 0 0,-310-185-1348 0 0,-21-17 726 0 0</inkml:trace>
  <inkml:trace contextRef="#ctx0" brushRef="#br0" timeOffset="78952.817">2629 3558 1480 0 0,'12'-18'1496'0'0,"-12"19"-1388"0"0,0 0-1 0 0,0-1 1 0 0,0 1-1 0 0,1-1 0 0 0,-1 1 1 0 0,0-1-1 0 0,0 1 0 0 0,0-1 1 0 0,1 1-1 0 0,-1-1 1 0 0,0 1-1 0 0,1-1 0 0 0,-1 0 1 0 0,0 1-1 0 0,1-1 0 0 0,-1 1 1 0 0,0-1-1 0 0,1 0 0 0 0,-1 1 1 0 0,1-1-1 0 0,-1 0 1 0 0,1 0-1 0 0,-1 1 0 0 0,1-1 1 0 0,-1 0-1 0 0,1 0 0 0 0,-1 0 1 0 0,1 1-1 0 0,-1-1 1 0 0,1 0-1 0 0,-1 0 0 0 0,1 0 1 0 0,-1 0-1 0 0,1 0 0 0 0,-1 0 1 0 0,1 0-1 0 0,-1 0 1 0 0,1 0-1 0 0,0 0 0 0 0,-1-1 1 0 0,1 1-1 0 0,-1 0-107 0 0,5 40 198 0 0,1-1-1 0 0,3 0 1 0 0,0 0 0 0 0,3-1 0 0 0,1-1-1 0 0,5 7-197 0 0,19 61-675 0 0,-26-56-4253 0 0,-11-42 3535 0 0</inkml:trace>
  <inkml:trace contextRef="#ctx0" brushRef="#br0" timeOffset="79885.945">3123 3825 1044 0 0,'-62'14'1356'0'0,"55"-12"-1277"0"0,-1 1 1 0 0,1 0 0 0 0,0 0 0 0 0,0 1 0 0 0,0 0 0 0 0,0 0 0 0 0,1 0 0 0 0,0 1-1 0 0,0 0 1 0 0,0 0 0 0 0,0 1 0 0 0,1 0 0 0 0,0 0 0 0 0,0 0 0 0 0,1 1 0 0 0,-1-1-1 0 0,1 1 1 0 0,1 0 0 0 0,-1 0 0 0 0,-1 7-80 0 0,5-13 90 0 0,31 35 489 0 0,62-12-41 0 0,-92-24-490 0 0,40-3-64 0 0,-28-8 24 0 0,-1-1 1 0 0,0-1-1 0 0,-1 0 0 0 0,0-1 1 0 0,-1 0-1 0 0,-1 0 1 0 0,0-1-1 0 0,-1 0 0 0 0,-1-1 1 0 0,4-9-9 0 0,5-9-17 0 0,-9 59-102 0 0,-8-15 158 0 0,1 0 0 0 0,-1 0 0 0 0,1 1 0 0 0,1-1 0 0 0,0 0 0 0 0,0 0-1 0 0,1-1 1 0 0,1 1 0 0 0,-1 0 0 0 0,1 0 0 0 0,1-1 0 0 0,0 0 0 0 0,0 0-1 0 0,1 0 1 0 0,0 0 0 0 0,1-1 0 0 0,0 0 0 0 0,4 5-39 0 0,-2-10 26 0 0,0-1 1 0 0,0 0-1 0 0,0 0 0 0 0,1-1 1 0 0,-1 0-1 0 0,1 0 0 0 0,-1-1 1 0 0,1 0-1 0 0,-1 0 0 0 0,0-1 1 0 0,1 0-1 0 0,-1-1 0 0 0,0 0 1 0 0,1 0-1 0 0,-1-1 0 0 0,-1 0 1 0 0,1 0-1 0 0,0-1 0 0 0,-1 0 1 0 0,1 0-1 0 0,-1-1 0 0 0,0 0 1 0 0,-1 0-1 0 0,1-1 0 0 0,-1 1 1 0 0,1-3-27 0 0,38-62-302 0 0,-45 70 316 0 0,-1 0-19 0 0,-1 1 0 0 0,1 0 0 0 0,0 0 0 0 0,0 0-1 0 0,0 0 1 0 0,0 0 0 0 0,0 0 0 0 0,0 0 0 0 0,0 0 0 0 0,0 0 0 0 0,0 0-1 0 0,1 1 1 0 0,-1-1 0 0 0,0 0 0 0 0,1 1 0 0 0,-1-1 0 0 0,1 0 0 0 0,0 1-1 0 0,-1-1 1 0 0,1 1 0 0 0,0-1 0 0 0,0 0 0 0 0,0 1 0 0 0,0-1-1 0 0,0 1 1 0 0,0-1 0 0 0,0 1 0 0 0,0-1 0 0 0,1 0 0 0 0,-1 1 0 0 0,0-1-1 0 0,1 1 1 0 0,-1-1 0 0 0,1 0 0 0 0,0 1 0 0 0,-1-1 0 0 0,1 0 0 0 0,0 0-1 0 0,0 0 1 0 0,0 0 0 0 0,0 1 0 0 0,0-1 0 0 0,0 0 0 0 0,0-1-1 0 0,0 1 1 0 0,0 0 0 0 0,0 0 0 0 0,1 0 0 0 0,-1-1 0 0 0,0 1 0 0 0,1 0 5 0 0,10 6-5 0 0,1 1 0 0 0,0-2 0 0 0,1 0 0 0 0,-1 0 0 0 0,1-2 0 0 0,0 1 1 0 0,0-2-1 0 0,1 0 0 0 0,-1 0 0 0 0,1-2 0 0 0,0 0 0 0 0,-1 0 0 0 0,1-1 1 0 0,0-1-1 0 0,3-1 5 0 0,8 2-28 0 0,126-34-155 0 0,-149 33 193 0 0,-1 1 0 0 0,1-1 1 0 0,0 0-1 0 0,-1 0 0 0 0,1-1 0 0 0,-1 1 0 0 0,1 0 0 0 0,-1-1 0 0 0,0 0 1 0 0,1 1-1 0 0,-1-1 0 0 0,0 0 0 0 0,0 0 0 0 0,0 0 0 0 0,-1 0 0 0 0,1-1 1 0 0,0 1-1 0 0,-1 0 0 0 0,0-1 0 0 0,1 1 0 0 0,-1-1 0 0 0,0 1 0 0 0,0-1 1 0 0,0 0-1 0 0,-1 0 0 0 0,1 1 0 0 0,-1-1 0 0 0,1 0 0 0 0,-1 0 0 0 0,0 0 1 0 0,0 1-1 0 0,0-1 0 0 0,-1 0 0 0 0,1 0 0 0 0,-1 1 0 0 0,1-1 0 0 0,-1 0 1 0 0,0 0-1 0 0,0 1 0 0 0,0-1 0 0 0,0 1 0 0 0,-1-1 0 0 0,1 1 0 0 0,-1-1-10 0 0,-91-90 196 0 0,-24 43-414 0 0,34 31-2677 0 0,69 18 1499 0 0</inkml:trace>
  <inkml:trace contextRef="#ctx0" brushRef="#br0" timeOffset="130501.123">21581 3364 1088 0 0,'7'-11'5261'0'0,"103"-7"-4225"0"0,131 6-229 0 0,-82 11-3320 0 0,-158 1 1729 0 0,7-4-1668 0 0,-6 1 1169 0 0</inkml:trace>
  <inkml:trace contextRef="#ctx0" brushRef="#br0" timeOffset="130829.657">21927 3103 968 0 0,'-24'-40'3943'0'0,"25"40"-3846"0"0,-1 1 1 0 0,0-1 0 0 0,0 0-1 0 0,0 1 1 0 0,0-1-1 0 0,0 1 1 0 0,0-1-1 0 0,0 1 1 0 0,0-1 0 0 0,0 1-1 0 0,0-1 1 0 0,-1 1-1 0 0,1-1 1 0 0,0 1-1 0 0,0-1 1 0 0,0 1-1 0 0,0-1 1 0 0,-1 1 0 0 0,1-1-1 0 0,0 0 1 0 0,0 1-1 0 0,-1-1 1 0 0,1 0-1 0 0,0 1 1 0 0,-1-1-1 0 0,1 0 1 0 0,-1 1 0 0 0,1-1-1 0 0,0 0 1 0 0,-1 1-1 0 0,1-1 1 0 0,-1 0-1 0 0,1 0 1 0 0,-1 0-1 0 0,1 1 1 0 0,0-1 0 0 0,-1 0-1 0 0,1 0 1 0 0,-1 0-1 0 0,1 0 1 0 0,-1 0-1 0 0,1 0 1 0 0,-1 0 0 0 0,1 0-98 0 0,56 333-335 0 0,-52-247-5460 0 0,-4-75 4505 0 0</inkml:trace>
  <inkml:trace contextRef="#ctx0" brushRef="#br0" timeOffset="135011.222">23912 3990 1428 0 0,'-16'0'452'0'0,"-1"2"0"0"0,1 0 1 0 0,0 1-1 0 0,0 0 0 0 0,0 2 0 0 0,0-1 0 0 0,0 2 0 0 0,1 0 0 0 0,0 1 1 0 0,1 1-1 0 0,-1 0 0 0 0,1 1 0 0 0,-8 7-452 0 0,20-14 32 0 0,0 0-1 0 0,1-1 1 0 0,-1 1 0 0 0,1 0-1 0 0,-1 0 1 0 0,1 0-1 0 0,0 0 1 0 0,0 0 0 0 0,0 0-1 0 0,0 0 1 0 0,0 0 0 0 0,0 1-1 0 0,1-1 1 0 0,-1 0-1 0 0,1 1 1 0 0,0-1 0 0 0,-1 0-1 0 0,1 0 1 0 0,0 1 0 0 0,0-1-1 0 0,1 1 1 0 0,-1-1-1 0 0,0 0 1 0 0,1 0 0 0 0,-1 1-1 0 0,1-1 1 0 0,0 0 0 0 0,0 0-1 0 0,0 0 1 0 0,0 1 0 0 0,0-1-1 0 0,0 0 1 0 0,1-1-1 0 0,-1 1 1 0 0,0 0 0 0 0,1 0-1 0 0,0 0 1 0 0,-1-1 0 0 0,1 1-1 0 0,0-1 1 0 0,0 0-1 0 0,1 1-31 0 0,87 50-2 0 0,-65-44-783 0 0,0-1 0 0 0,0-1 0 0 0,0-1 0 0 0,1-1 0 0 0,-1-2-1 0 0,1 0 1 0 0,12-2 785 0 0,-13 0-1252 0 0</inkml:trace>
  <inkml:trace contextRef="#ctx0" brushRef="#br0" timeOffset="133784.353">22498 3921 1452 0 0,'1'-5'170'0'0,"-1"1"0"0"0,1 0 0 0 0,1 0 0 0 0,-1 0 0 0 0,1 0 0 0 0,0 0 0 0 0,0 1 0 0 0,0-1-1 0 0,0 0 1 0 0,0 1 0 0 0,1 0 0 0 0,0-1 0 0 0,-1 1 0 0 0,1 0 0 0 0,1 0 0 0 0,-1 1 0 0 0,0-1 0 0 0,1 1 0 0 0,-1-1 0 0 0,1 1 0 0 0,0 0-1 0 0,1 0-169 0 0,-3 0 32 0 0,1-1-1 0 0,-1 1 1 0 0,1 1-1 0 0,0-1 1 0 0,0 0-1 0 0,0 1 0 0 0,0-1 1 0 0,0 1-1 0 0,0 0 1 0 0,0 0-1 0 0,0 0 1 0 0,0 0-1 0 0,0 0 0 0 0,1 1 1 0 0,-1 0-1 0 0,0 0 1 0 0,0-1-1 0 0,1 2 1 0 0,-1-1-1 0 0,0 0 0 0 0,1 1 1 0 0,-1 0-1 0 0,0-1 1 0 0,0 1-1 0 0,0 0 1 0 0,0 1-1 0 0,0-1 1 0 0,0 0-1 0 0,0 1 0 0 0,0 0 1 0 0,-1 0-1 0 0,1 0 1 0 0,0 0-1 0 0,-1 0 1 0 0,0 0-1 0 0,1 1 0 0 0,-1-1 1 0 0,0 1-1 0 0,0-1 1 0 0,0 1-1 0 0,-1 0 1 0 0,1 0-1 0 0,-1 0 0 0 0,0 0 1 0 0,1 0-1 0 0,-1 0 1 0 0,-1 0-1 0 0,1 0 1 0 0,0 1-1 0 0,-1 0-31 0 0,-3 8 54 0 0,-1-1 1 0 0,-1 0-1 0 0,0 0 0 0 0,0 0 1 0 0,-1-1-1 0 0,0 0 1 0 0,-1 0-1 0 0,0 0 0 0 0,-1-1 1 0 0,0 0-1 0 0,0-1 0 0 0,-1 1 1 0 0,0-2-1 0 0,-1 1 1 0 0,0-1-1 0 0,0-1 0 0 0,0 0 1 0 0,-1 0-1 0 0,1-1 1 0 0,-1 0-1 0 0,-1-1 0 0 0,1 0 1 0 0,-1-1-1 0 0,1 0 0 0 0,-6 0-54 0 0,9-7-2142 0 0,26-9-121 0 0,-3 3 827 0 0</inkml:trace>
  <inkml:trace contextRef="#ctx0" brushRef="#br0" timeOffset="134143.606">22959 3819 1024 0 0,'-49'-11'2634'0'0,"29"11"-2361"0"0,-1 1 0 0 0,1 0 0 0 0,0 2 0 0 0,0 1 0 0 0,0 0 0 0 0,0 2 1 0 0,1 0-1 0 0,0 1 0 0 0,0 1 0 0 0,0 0 0 0 0,1 2 0 0 0,-11 7-273 0 0,26-15 42 0 0,-1-1-1 0 0,1 1 0 0 0,0-1 1 0 0,0 1-1 0 0,0 0 0 0 0,0 0 1 0 0,0 0-1 0 0,0 1 1 0 0,1-1-1 0 0,-1 1 0 0 0,1-1 1 0 0,0 1-1 0 0,-1 0 0 0 0,1 0 1 0 0,1 0-1 0 0,-1 0 0 0 0,0 0 1 0 0,1 0-1 0 0,-1 1 1 0 0,1-1-1 0 0,0 0 0 0 0,0 1 1 0 0,0-1-1 0 0,1 1 0 0 0,-1 0 1 0 0,1-1-1 0 0,0 1 0 0 0,0-1 1 0 0,0 4-42 0 0,5-1-58 0 0,0 0 0 0 0,0 1 0 0 0,0-2 0 0 0,1 1 1 0 0,0-1-1 0 0,0 0 0 0 0,0 0 0 0 0,1 0 0 0 0,-1-1 0 0 0,1 0 1 0 0,0 0-1 0 0,1-1 0 0 0,-1 0 0 0 0,4 1 58 0 0,114 24-4225 0 0,-91-24 2881 0 0</inkml:trace>
  <inkml:trace contextRef="#ctx0" brushRef="#br0" timeOffset="134701.761">23389 3844 1004 0 0,'10'-7'2840'0'0,"-22"15"-1800"0"0,-212 142 1831 0 0,164-93-1792 0 0,60-56-959 0 0,0-1-3 0 0,46 26-120 0 0,37 5-359 0 0,15 5-1117 0 0,-38-5-3241 0 0,-53-26 3417 0 0</inkml:trace>
  <inkml:trace contextRef="#ctx0" brushRef="#br0" timeOffset="133165.606">23005 2794 888 0 0,'4'-31'1597'0'0,"-3"30"-1569"0"0,-1-1-1 0 0,1 1 0 0 0,-1-1 1 0 0,1 0-1 0 0,-1 1 1 0 0,1-1-1 0 0,-1 1 0 0 0,0-1 1 0 0,0 0-1 0 0,0 1 0 0 0,0-1 1 0 0,0 1-1 0 0,0-1 1 0 0,-1 0-1 0 0,1 1 0 0 0,0-1 1 0 0,-1 1-1 0 0,1-1 1 0 0,-1 1-1 0 0,0-1 0 0 0,1 1 1 0 0,-1-1-1 0 0,0 1 1 0 0,0-1-1 0 0,0 1 0 0 0,0 0 1 0 0,0 0-1 0 0,0 0 1 0 0,0-1-1 0 0,0 1 0 0 0,-1 0 1 0 0,1 0-1 0 0,0 1 1 0 0,-1-1-1 0 0,1 0 0 0 0,-1 0 1 0 0,1 1-1 0 0,-1-1 1 0 0,0 0-28 0 0,-7-1 81 0 0,0 0 1 0 0,0 1-1 0 0,1 0 1 0 0,-1 1-1 0 0,0-1 0 0 0,0 2 1 0 0,0-1-1 0 0,0 1 1 0 0,1 0-1 0 0,-1 1 1 0 0,0 0-1 0 0,1 1 1 0 0,0 0-1 0 0,-1 0 1 0 0,1 0-1 0 0,0 1 1 0 0,1 1-1 0 0,-1-1 0 0 0,1 1 1 0 0,-1 0-1 0 0,2 1 1 0 0,-1 0-1 0 0,0 0 1 0 0,1 0-1 0 0,1 1 1 0 0,-1 0-1 0 0,1 0 1 0 0,0 0-1 0 0,0 1 1 0 0,1 0-1 0 0,0 0 0 0 0,1 0 1 0 0,-3 8-82 0 0,0-2 122 0 0,1 0 0 0 0,1 0 0 0 0,0 1 1 0 0,1-1-1 0 0,1 1 0 0 0,0 0 0 0 0,1 0 0 0 0,1 0 1 0 0,0 0-1 0 0,1-1 0 0 0,1 1 0 0 0,1 8-122 0 0,111 359 1607 0 0,-113-373-1642 0 0,0 1 0 0 0,-1 0-1 0 0,0-1 1 0 0,0 1 0 0 0,-1 0 0 0 0,-1-1 0 0 0,0 1 0 0 0,0-1 0 0 0,0 0-1 0 0,-1 1 1 0 0,-1-1 0 0 0,0 0 0 0 0,0-1 0 0 0,0 1 0 0 0,-1-1-1 0 0,-1 0 1 0 0,1 0 0 0 0,-1 0 0 0 0,-1-1 0 0 0,1 0 0 0 0,-4 3 35 0 0,3-4-378 0 0,1-1 1 0 0,-1 0-1 0 0,-1 0 1 0 0,1-1 0 0 0,-1 1-1 0 0,1-2 1 0 0,-1 1-1 0 0,0-1 1 0 0,-1 0 0 0 0,1-1-1 0 0,0 0 1 0 0,-1 0-1 0 0,1-1 1 0 0,-1 0 0 0 0,-8 0 377 0 0,0-1-1160 0 0</inkml:trace>
  <inkml:trace contextRef="#ctx0" brushRef="#br0" timeOffset="136208.514">23675 2714 856 0 0,'-23'0'669'0'0,"20"-1"-590"0"0,0 0 0 0 0,0 0-1 0 0,0 0 1 0 0,0 1-1 0 0,0 0 1 0 0,-1-1-1 0 0,1 1 1 0 0,0 0-1 0 0,0 1 1 0 0,0-1 0 0 0,0 0-1 0 0,0 1 1 0 0,0 0-1 0 0,0 0 1 0 0,0 0-1 0 0,0 0 1 0 0,0 0-1 0 0,0 0 1 0 0,0 1 0 0 0,1 0-1 0 0,-1-1 1 0 0,1 1-1 0 0,-1 0 1 0 0,1 0-1 0 0,-1 0 1 0 0,1 1-1 0 0,0-1 1 0 0,0 0 0 0 0,0 1-1 0 0,1 0 1 0 0,-1-1-1 0 0,1 1 1 0 0,-1 0-1 0 0,1 0 1 0 0,0 0-1 0 0,0 0 1 0 0,0 0 0 0 0,0 0-1 0 0,0 1-78 0 0,0 10 213 0 0,1-1 0 0 0,1 1 1 0 0,0-1-1 0 0,0 0 0 0 0,1 0 0 0 0,1 1 0 0 0,0-1 1 0 0,1-1-1 0 0,0 1 0 0 0,1-1 0 0 0,1 1 0 0 0,4 6-213 0 0,8 22 527 0 0,-11-24-449 0 0,-1 0 0 0 0,0 0 0 0 0,-2 0-1 0 0,1 1 1 0 0,-2 0 0 0 0,-1-1 0 0 0,0 1 0 0 0,-1 0 0 0 0,-1 0-1 0 0,0 0 1 0 0,-2 2-78 0 0,1-13-154 0 0,-1 0 0 0 0,0-1 0 0 0,0 1 0 0 0,0 0 0 0 0,-1-1 0 0 0,0 1 0 0 0,0-1 0 0 0,-1 0 0 0 0,0 0 0 0 0,0 0 0 0 0,0-1 0 0 0,-1 1 0 0 0,0-1 0 0 0,0 0 0 0 0,0 0 0 0 0,0-1 0 0 0,-1 0 0 0 0,0 0 0 0 0,-3 2 154 0 0,-49 23-2544 0 0,29-19 1344 0 0</inkml:trace>
  <inkml:trace contextRef="#ctx0" brushRef="#br0" timeOffset="136538.686">23480 3223 1100 0 0,'357'-30'3736'0'0,"-356"30"-3681"0"0,1 1-1 0 0,-1-1 1 0 0,0 1-1 0 0,1 0 1 0 0,-1-1-1 0 0,0 1 1 0 0,0 0-1 0 0,0 0 1 0 0,0-1-1 0 0,0 1 1 0 0,0 0-1 0 0,0 0 1 0 0,0 0-1 0 0,0 0 1 0 0,0 1-1 0 0,0-1 1 0 0,0 0-1 0 0,-1 0 1 0 0,1 0-1 0 0,-1 1 1 0 0,1-1-1 0 0,-1 0 1 0 0,1 1-1 0 0,-1-1 1 0 0,0 0-1 0 0,1 1 1 0 0,-1-1-1 0 0,0 1 1 0 0,0-1-1 0 0,0 0 1 0 0,0 1-1 0 0,0-1 1 0 0,-1 1-1 0 0,1-1 1 0 0,0 0-1 0 0,-1 1 1 0 0,1-1-1 0 0,-1 0 1 0 0,1 0-1 0 0,-1 1 1 0 0,1-1-1 0 0,-1 0 1 0 0,0 0-1 0 0,0 0 1 0 0,0 1-1 0 0,0-1 1 0 0,0 0-1 0 0,0 0 1 0 0,0 0-1 0 0,0-1 1 0 0,0 1-1 0 0,-1 1-54 0 0,-7 23 225 0 0,8 10-152 0 0,2-30-321 0 0,-1 0 1 0 0,1 0-1 0 0,-1 0 1 0 0,0 0 0 0 0,0 0-1 0 0,-1 0 1 0 0,1 0-1 0 0,-1 0 1 0 0,0 0-1 0 0,-1 0 1 0 0,1 0 0 0 0,-1 0-1 0 0,0-1 1 0 0,0 1-1 0 0,0 0 1 0 0,-1-1-1 0 0,0 0 1 0 0,0 0 0 0 0,0 1-1 0 0,0-2 1 0 0,-1 1-1 0 0,0 0 248 0 0,-12 4-1268 0 0</inkml:trace>
  <inkml:trace contextRef="#ctx0" brushRef="#br0" timeOffset="136787.307">23623 3291 860 0 0,'52'-13'6209'0'0,"47"33"-5835"0"0,-79-14 140 0 0,148 44-1974 0 0,-71-21-2548 0 0,-71-21 2715 0 0</inkml:trace>
  <inkml:trace contextRef="#ctx0" brushRef="#br0" timeOffset="137270.523">24300 2792 1212 0 0,'-9'1'173'0'0,"0"-1"-1"0"0,0 1 1 0 0,0 0-1 0 0,1 1 1 0 0,-1 0 0 0 0,1 0-1 0 0,-1 1 1 0 0,1 0-1 0 0,0 0 1 0 0,0 1-1 0 0,0 0 1 0 0,1 1 0 0 0,-1 0-1 0 0,1 0 1 0 0,0 0-1 0 0,1 1 1 0 0,-1 0 0 0 0,1 0-1 0 0,0 1 1 0 0,1 0-1 0 0,-1 0 1 0 0,1 0-1 0 0,1 1 1 0 0,-1-1 0 0 0,1 1-1 0 0,1 0 1 0 0,-1 0-1 0 0,1 1 1 0 0,1-1-1 0 0,0 1 1 0 0,0-1 0 0 0,0 6-173 0 0,2-6 90 0 0,1 1 1 0 0,0-1 0 0 0,1 0-1 0 0,0 0 1 0 0,0 0 0 0 0,1 0-1 0 0,0 0 1 0 0,0 0-1 0 0,1-1 1 0 0,0 1 0 0 0,0-1-1 0 0,1 0 1 0 0,0 0 0 0 0,0-1-1 0 0,0 1 1 0 0,1-1 0 0 0,0-1-1 0 0,0 1 1 0 0,7 4-91 0 0,86 51-3428 0 0,-82-57 779 0 0,-15-3 1409 0 0</inkml:trace>
  <inkml:trace contextRef="#ctx0" brushRef="#br0" timeOffset="137862.71">24325 2912 1164 0 0,'13'-5'3453'0'0,"15"-6"-2724"0"0,-22 13-669 0 0,0 0 1 0 0,0 0-1 0 0,-1 1 0 0 0,0-1 1 0 0,1 1-1 0 0,-1 1 1 0 0,0-1-1 0 0,0 1 1 0 0,-1-1-1 0 0,1 1 0 0 0,-1 1 1 0 0,0-1-1 0 0,0 1 1 0 0,0-1-1 0 0,-1 1 1 0 0,1 0-1 0 0,-1 1 0 0 0,0-1 1 0 0,-1 0-1 0 0,1 1 1 0 0,-1-1-1 0 0,0 1 0 0 0,-1 0 1 0 0,1 0-1 0 0,-1 0 1 0 0,0 0-1 0 0,-1 0 1 0 0,0 0-1 0 0,1 1-60 0 0,-43 48 2490 0 0,92-107-2674 0 0,94-67-750 0 0,-99 80 435 0 0,-79 43 487 0 0,28-4 22 0 0,1 1 0 0 0,-1 0 0 0 0,1 1 0 0 0,-1-1 0 0 0,1 1 0 0 0,0 0 0 0 0,0 0 0 0 0,0 1 0 0 0,0-1 0 0 0,0 1-1 0 0,0 0 1 0 0,1 1 0 0 0,-1-1 0 0 0,1 1 0 0 0,0 0 0 0 0,0 0 0 0 0,1 0 0 0 0,-1 0 0 0 0,1 1 0 0 0,0 0 0 0 0,0-1-1 0 0,0 1 1 0 0,1 0 0 0 0,-1 0 0 0 0,1 1 0 0 0,0-1 0 0 0,1 0 0 0 0,0 1 0 0 0,0-1 0 0 0,0 1 0 0 0,0-1 0 0 0,1 1 0 0 0,0-1-1 0 0,0 1 1 0 0,0 0 0 0 0,1-1 0 0 0,-1 1 0 0 0,2-1 0 0 0,-1 1 0 0 0,0-1 0 0 0,1 0 0 0 0,0 1 0 0 0,1-1 0 0 0,-1 0-1 0 0,1 0 1 0 0,0-1 0 0 0,0 1 0 0 0,0 0 0 0 0,1-1 0 0 0,-1 0 0 0 0,1 0 0 0 0,0 0 0 0 0,4 3-10 0 0,67 23-1311 0 0,-18-33-3124 0 0,-24-10 3120 0 0</inkml:trace>
  <inkml:trace contextRef="#ctx0" brushRef="#br0" timeOffset="138142.573">24933 2842 1228 0 0,'7'10'221'0'0,"0"1"-1"0"0,0 0 1 0 0,-1 0-1 0 0,-1 0 1 0 0,0 1-1 0 0,-1 0 1 0 0,0-1-1 0 0,0 2 1 0 0,-2-1-1 0 0,1 0 1 0 0,-2 1-1 0 0,1-1 1 0 0,-2 1 0 0 0,0-1-1 0 0,0 1 1 0 0,-1 0-1 0 0,-1-1 1 0 0,0 1-1 0 0,0-1 1 0 0,-1 0-1 0 0,-1 0 1 0 0,0 0-1 0 0,-1 0 1 0 0,0-1-1 0 0,-1 0 1 0 0,0 0-1 0 0,-1 0 1 0 0,0-1 0 0 0,-1 0-1 0 0,-8 9-220 0 0,-61 44-407 0 0,85-74-4356 0 0,4-1 3469 0 0</inkml:trace>
  <inkml:trace contextRef="#ctx0" brushRef="#br0" timeOffset="138735.256">25655 3016 856 0 0,'-172'-12'4126'0'0,"152"13"-3926"0"0,-1 1 1 0 0,1 1-1 0 0,1 1 1 0 0,-1 1-1 0 0,0 0 1 0 0,1 2-1 0 0,0 0 1 0 0,1 1-1 0 0,-1 1 1 0 0,2 0-1 0 0,-1 2-200 0 0,-36 70 1599 0 0,54-80-1486 0 0,19 20 25 0 0,-12-17-165 0 0,1 0-1 0 0,0-1 1 0 0,0 0-1 0 0,0-1 1 0 0,0 1-1 0 0,0-2 1 0 0,1 1-1 0 0,-1-1 1 0 0,0 0-1 0 0,1-1 1 0 0,-1 0-1 0 0,1 0 1 0 0,-1-1-1 0 0,1 0 1 0 0,-1-1-1 0 0,0 0 1 0 0,0 0-1 0 0,0 0 1 0 0,0-1-1 0 0,1-1 28 0 0,4 1-94 0 0,0-1 0 0 0,0 0 0 0 0,0-1 0 0 0,-1-1 0 0 0,0 0 0 0 0,0-1-1 0 0,0 0 1 0 0,-1 0 0 0 0,0-1 0 0 0,-1-1 0 0 0,1 0 0 0 0,-2-1 0 0 0,1 1-1 0 0,-1-2 1 0 0,-1 1 0 0 0,0-1 0 0 0,0-1 0 0 0,-1 1 0 0 0,-1-2 94 0 0,0-1 22 0 0,0-1-1 0 0,-1 0 1 0 0,0 0 0 0 0,-2-1 0 0 0,0 0 0 0 0,0 1 0 0 0,-2-1 0 0 0,0 0 0 0 0,0 0 0 0 0,-2-8-22 0 0,0 19 72 0 0,-1 0 0 0 0,0 0 0 0 0,1 0 1 0 0,-2 0-1 0 0,1 0 0 0 0,0 1 0 0 0,-1-1 0 0 0,0 1 0 0 0,0-1 0 0 0,0 1 1 0 0,-1 0-1 0 0,0 0 0 0 0,1 1 0 0 0,-1-1 0 0 0,0 1 0 0 0,-1-1 1 0 0,1 2-1 0 0,-1-1 0 0 0,1 0 0 0 0,-1 1 0 0 0,0 0 0 0 0,0 0 0 0 0,-5-2-72 0 0,-11 30 139 0 0,18-15-103 0 0,0-1 0 0 0,0 1 0 0 0,1 0 0 0 0,0 0 0 0 0,1 0 0 0 0,1 0 0 0 0,0 0-1 0 0,0 0 1 0 0,1 0 0 0 0,0 0 0 0 0,1 0 0 0 0,0 0 0 0 0,1 0 0 0 0,0 0 0 0 0,2 1-36 0 0,-4-8-3 0 0,82 299-1728 0 0,-81-282-2836 0 0,-2-21 3361 0 0</inkml:trace>
  <inkml:trace contextRef="#ctx0" brushRef="#br0" timeOffset="139186.077">25708 3043 1132 0 0,'1'0'93'0'0,"1"0"0"0"0,0-1 0 0 0,0 1 0 0 0,0 0 0 0 0,0 1 0 0 0,0-1 0 0 0,0 0 0 0 0,-1 0 0 0 0,1 1 0 0 0,0-1 0 0 0,0 1 0 0 0,0 0 0 0 0,-1-1 0 0 0,1 1 0 0 0,0 0 0 0 0,-1 0 0 0 0,1 0 0 0 0,-1 0 0 0 0,1 1 0 0 0,-1-1 0 0 0,1 0 0 0 0,-1 1 0 0 0,0-1 0 0 0,0 0 0 0 0,0 1 0 0 0,0-1 0 0 0,0 1 0 0 0,0 0 0 0 0,0-1 0 0 0,0 1 0 0 0,0 0 0 0 0,-1 0 0 0 0,1 0 0 0 0,-1-1 0 0 0,0 1-1 0 0,1 0 1 0 0,-1 0 0 0 0,0 0 0 0 0,0 0 0 0 0,0 0 0 0 0,0-1 0 0 0,0 2-93 0 0,10 91 1179 0 0,-20-43 388 0 0,-2-28-180 0 0,22-22-143 0 0,197-219-450 0 0,-239 245-767 0 0,24-21-14 0 0,0 0 1 0 0,0 0-1 0 0,0 1 1 0 0,1 0-1 0 0,0 1 1 0 0,1-1-1 0 0,-1 1 1 0 0,1 0-1 0 0,1 1 1 0 0,0-1-1 0 0,0 1 1 0 0,1 0-1 0 0,0 1 1 0 0,0-1-1 0 0,-2 10-13 0 0,5-13-57 0 0,1 0-1 0 0,-1 0 1 0 0,1 0-1 0 0,1 1 1 0 0,-1-1-1 0 0,1 0 1 0 0,0 0-1 0 0,0 0 1 0 0,1 0-1 0 0,-1 0 1 0 0,1 0-1 0 0,1 0 0 0 0,-1 0 1 0 0,1-1-1 0 0,0 1 1 0 0,1-1-1 0 0,-1 0 1 0 0,1 0-1 0 0,0 0 1 0 0,0 0-1 0 0,0-1 1 0 0,1 0-1 0 0,0 0 1 0 0,0 0-1 0 0,0 0 1 0 0,0-1-1 0 0,0 1 1 0 0,3 0 57 0 0,113 28-7034 0 0,-110-32 5725 0 0</inkml:trace>
  <inkml:trace contextRef="#ctx0" brushRef="#br0" timeOffset="141222.353">23416 3061 1416 0 0,'0'0'796'0'0,"0"0"-160"0"0,0 0 16 0 0,0 0-140 0 0,16-17-64 0 0,-1 17-156 0 0,12 0 140 0 0,6 0-111 0 0,6 0-153 0 0,-1 0-56 0 0,4 0-16 0 0,-2 0-452 0 0,3 0-529 0 0,-3 0-331 0 0,-2 0 32 0 0</inkml:trace>
  <inkml:trace contextRef="#ctx0" brushRef="#br0" timeOffset="155961.742">22943 2951 1204 0 0,'-17'-4'2933'0'0,"17"3"-2918"0"0,1 0 0 0 0,0 0 1 0 0,0-1-1 0 0,0 1 0 0 0,0 0 0 0 0,0 0 0 0 0,0 0 0 0 0,0 0 0 0 0,0 0 1 0 0,0 1-1 0 0,0-1 0 0 0,0 0 0 0 0,1 0 0 0 0,-1 1 0 0 0,0-1 0 0 0,1 1 1 0 0,-1-1-1 0 0,0 1 0 0 0,1 0 0 0 0,-1-1 0 0 0,1 1 0 0 0,-1 0 1 0 0,0 0-1 0 0,1 0 0 0 0,-1 0 0 0 0,1 0 0 0 0,-1 0 0 0 0,0 0 0 0 0,1 1 1 0 0,-1-1-1 0 0,1 0 0 0 0,-1 1 0 0 0,0-1 0 0 0,1 1 0 0 0,-1-1 1 0 0,0 1-1 0 0,0 0 0 0 0,0 0 0 0 0,1 0 0 0 0,-1-1 0 0 0,0 1 0 0 0,0 0 1 0 0,0 0-1 0 0,0 0 0 0 0,0 1 0 0 0,-1-1 0 0 0,1 0 0 0 0,0 0 0 0 0,0 0 1 0 0,-1 1-1 0 0,1-1-15 0 0,2 2 34 0 0,0 0-1 0 0,1-1 1 0 0,-2 1 0 0 0,1 0 0 0 0,0 0 0 0 0,0 1 0 0 0,-1-1 0 0 0,0 0-1 0 0,0 1 1 0 0,0 0 0 0 0,0-1 0 0 0,0 1 0 0 0,-1 0 0 0 0,0 0 0 0 0,0 0-1 0 0,0 0 1 0 0,0 0 0 0 0,0 0 0 0 0,-1 0 0 0 0,0 0 0 0 0,0 0 0 0 0,0 0-1 0 0,0 1 1 0 0,-1-1 0 0 0,1 0 0 0 0,-1 0 0 0 0,0 0 0 0 0,0 0 0 0 0,-1 0-1 0 0,1-1 1 0 0,-1 1 0 0 0,0 0 0 0 0,0-1 0 0 0,0 1 0 0 0,0-1 0 0 0,-2 2-34 0 0,-4 6 54 0 0,0 0 0 0 0,0-1 0 0 0,-1 1 0 0 0,-1-2 0 0 0,0 1 0 0 0,0-2 0 0 0,-1 1 0 0 0,0-1 0 0 0,0-1 0 0 0,-9 5-54 0 0,-63 25-2651 0 0,82-36 1320 0 0,1-1-116 0 0</inkml:trace>
  <inkml:trace contextRef="#ctx0" brushRef="#br0" timeOffset="156457.391">23234 2983 1076 0 0,'-37'-2'2792'0'0,"23"3"-2603"0"0,0 0 0 0 0,0 1 1 0 0,0 1-1 0 0,1 0 1 0 0,0 1-1 0 0,-1 1 0 0 0,1 0 1 0 0,1 0-1 0 0,-1 1 1 0 0,1 1-1 0 0,0 0 0 0 0,1 1 1 0 0,-1 0-1 0 0,1 1 1 0 0,1 0-1 0 0,0 1 0 0 0,0 0 1 0 0,-6 9-190 0 0,16-14 22 0 0,0 0 0 0 0,0 0-1 0 0,0-1 1 0 0,1 1 0 0 0,0 0 0 0 0,0 0 0 0 0,0-1 0 0 0,1 1 0 0 0,0-1 0 0 0,-1 1 0 0 0,2-1 0 0 0,-1 1 0 0 0,0-1 0 0 0,1 0-1 0 0,0 0 1 0 0,0 0 0 0 0,0-1 0 0 0,0 1 0 0 0,1-1 0 0 0,-1 1 0 0 0,1-1 0 0 0,0 0 0 0 0,0-1 0 0 0,1 1-22 0 0,6 5-423 0 0,2-1 1 0 0,-1 0-1 0 0,1-1 1 0 0,0-1-1 0 0,0 0 1 0 0,1-1-1 0 0,-1 0 1 0 0,1-1 0 0 0,0-1-1 0 0,0 0 1 0 0,9 0 422 0 0,-7-1-1364 0 0</inkml:trace>
  <inkml:trace contextRef="#ctx0" brushRef="#br0" timeOffset="115877.575">15260 3663 1008 0 0,'0'0'235'0'0,"0"0"23"0"0,0 0 32 0 0,0 0-15 0 0,0 0-18 0 0,0 0-21 0 0,0 0-65 0 0,1-18 1159 0 0,-26 2-450 0 0,16 17-545 0 0,9-1-232 0 0,0 0-16 0 0,0 0-25 0 0,0 0-15 0 0,-4 0 298 0 0,450-30 1061 0 0,-191 28-1190 0 0,-196 17-338 0 0,-88 14-2973 0 0,9-20 1837 0 0,-2 0-52 0 0</inkml:trace>
  <inkml:trace contextRef="#ctx0" brushRef="#br0" timeOffset="116160.331">15435 3873 1544 0 0,'357'-69'4635'0'0,"-327"69"-4886"0"0,0 0 0 0 0,0 3 1 0 0,0 0-1 0 0,0 2 1 0 0,-1 1-1 0 0,0 1 0 0 0,0 2 1 0 0,8 4 250 0 0,-28-11-1800 0 0,-6-1 462 0 0</inkml:trace>
  <inkml:trace contextRef="#ctx0" brushRef="#br0" timeOffset="117251.751">17189 3148 1360 0 0,'11'-51'2746'0'0,"-57"38"-1229"0"0,41 12-1481 0 0,-1 2 0 0 0,1-1 0 0 0,-1 1 0 0 0,1 0 0 0 0,-1 0 0 0 0,1 0 0 0 0,-1 1 0 0 0,1 0 0 0 0,0 0 0 0 0,0 1 1 0 0,0-1-1 0 0,0 1 0 0 0,0 0 0 0 0,0 0 0 0 0,1 0 0 0 0,0 1 0 0 0,0 0 0 0 0,0 0 0 0 0,0 0 0 0 0,0 0 1 0 0,1 1-1 0 0,-1-1 0 0 0,1 1 0 0 0,1 0 0 0 0,-1 0 0 0 0,1 0 0 0 0,-1 0 0 0 0,1 0 0 0 0,1 1 0 0 0,-2 4-36 0 0,0 3 73 0 0,1-1 0 0 0,0 1-1 0 0,0-1 1 0 0,1 1 0 0 0,1 0-1 0 0,1 0 1 0 0,-1 0 0 0 0,2-1-1 0 0,0 1 1 0 0,0-1 0 0 0,1 1-1 0 0,3 7-72 0 0,46 97 356 0 0,-39-94-277 0 0,-2 0 0 0 0,0 1 0 0 0,-2 0 0 0 0,-1 1 0 0 0,-1 0-1 0 0,0 0 1 0 0,-2 0 0 0 0,-1 1 0 0 0,-1 13-79 0 0,-5-23-53 0 0,-1 0-1 0 0,-1 0 0 0 0,0 0 0 0 0,-1-1 1 0 0,-1 0-1 0 0,-1 0 0 0 0,0 0 0 0 0,-1-1 0 0 0,0 0 1 0 0,-1 0-1 0 0,0-1 0 0 0,-2 0 0 0 0,1-1 1 0 0,-1 0-1 0 0,-1-1 0 0 0,0 0 0 0 0,-1-1 0 0 0,0 0 1 0 0,0-1-1 0 0,-1-1 0 0 0,-7 4 54 0 0,-25-19-4982 0 0,40-10 3706 0 0</inkml:trace>
  <inkml:trace contextRef="#ctx0" brushRef="#br0" timeOffset="118151.89">16862 4212 904 0 0,'-1'-1'72'0'0,"0"0"0"0"0,0 1 0 0 0,0-1 0 0 0,0 0 0 0 0,0 0 0 0 0,0 0 0 0 0,0 1 0 0 0,0-1 0 0 0,1 0 0 0 0,-1 0 1 0 0,0 0-1 0 0,1 0 0 0 0,-1-1 0 0 0,0 1 0 0 0,1 0 0 0 0,-1 0 0 0 0,1 0 0 0 0,0 0 0 0 0,-1-1 0 0 0,1 1 0 0 0,0 0 0 0 0,0 0 0 0 0,0-1 0 0 0,0 1 0 0 0,0 0 0 0 0,0 0 0 0 0,0 0 0 0 0,0-1 0 0 0,0 1 0 0 0,1 0 0 0 0,-1 0 0 0 0,0-1 0 0 0,1 1 0 0 0,-1 0 0 0 0,1 0 1 0 0,0 0-1 0 0,-1 0 0 0 0,1 0 0 0 0,0 0 0 0 0,-1 0 0 0 0,1 0 0 0 0,0 0 0 0 0,0 0 0 0 0,0 0 0 0 0,0 1 0 0 0,0-1 0 0 0,0 0 0 0 0,0 0 0 0 0,0 1 0 0 0,0-1 0 0 0,0 1 0 0 0,1-1 0 0 0,-1 1 0 0 0,0 0 0 0 0,0-1 0 0 0,0 1 0 0 0,1 0 0 0 0,-1 0 0 0 0,0 0 0 0 0,1 0-72 0 0,3-1 24 0 0,0 1 0 0 0,1 1 0 0 0,-1-1 0 0 0,0 1-1 0 0,0 0 1 0 0,0 0 0 0 0,0 0 0 0 0,0 1-1 0 0,0 0 1 0 0,0 0 0 0 0,0 0 0 0 0,0 1-1 0 0,-1-1 1 0 0,1 1 0 0 0,-1 0 0 0 0,0 0 0 0 0,0 1-1 0 0,0-1 1 0 0,0 1 0 0 0,-1 0 0 0 0,1 0-1 0 0,-1 0 1 0 0,0 0 0 0 0,0 1 0 0 0,-1-1 0 0 0,1 1-1 0 0,-1 0 1 0 0,0 0 0 0 0,0 0 0 0 0,-1 0-1 0 0,1 0 1 0 0,-1 0 0 0 0,0 0 0 0 0,-1 0-1 0 0,1 1 1 0 0,-1-1 0 0 0,0 0 0 0 0,0 0 0 0 0,-1 1-1 0 0,0-1 1 0 0,0 0 0 0 0,0 0 0 0 0,0 0-1 0 0,-1 0 1 0 0,1 0 0 0 0,-2 0 0 0 0,1 0-1 0 0,0 0 1 0 0,-2 2-24 0 0,-5 7 56 0 0,-1 1 0 0 0,0-1 0 0 0,0-1 0 0 0,-2 0-1 0 0,1-1 1 0 0,-2 0 0 0 0,1 0 0 0 0,-2-2 0 0 0,1 1 0 0 0,-2-2 0 0 0,1 0-1 0 0,-1-1 1 0 0,-1 0 0 0 0,1-1 0 0 0,-1-1 0 0 0,0 0 0 0 0,-12 2-56 0 0,42-30-4412 0 0,2 8 3183 0 0</inkml:trace>
  <inkml:trace contextRef="#ctx0" brushRef="#br0" timeOffset="118524.958">17213 4180 860 0 0,'-20'2'362'0'0,"0"2"0"0"0,0 0 0 0 0,0 0-1 0 0,1 2 1 0 0,0 1 0 0 0,0 0 0 0 0,1 1 0 0 0,-1 1 0 0 0,2 1 0 0 0,0 0-1 0 0,0 2 1 0 0,1 0 0 0 0,0 0 0 0 0,-10 12-362 0 0,23-22 25 0 0,1 0 0 0 0,-1 0 0 0 0,1 1 0 0 0,0-1 0 0 0,0 1 0 0 0,0-1 1 0 0,0 1-1 0 0,0 0 0 0 0,0 0 0 0 0,1 0 0 0 0,-1 0 0 0 0,1 0 0 0 0,0 0 0 0 0,0 0 0 0 0,0 1 0 0 0,0-1 1 0 0,1 0-1 0 0,-1 1 0 0 0,1-1 0 0 0,0 0 0 0 0,0 1 0 0 0,0-1 0 0 0,0 0 0 0 0,1 1 0 0 0,-1-1 0 0 0,1 0 1 0 0,0 1-1 0 0,0-1 0 0 0,0 0 0 0 0,0 0 0 0 0,1 0 0 0 0,-1 0 0 0 0,1 0 0 0 0,0 0 0 0 0,0 0 0 0 0,0-1 1 0 0,0 1-1 0 0,0-1 0 0 0,1 1 0 0 0,-1-1 0 0 0,1 0 0 0 0,1 2-25 0 0,6 3-160 0 0,0 0 0 0 0,0 0-1 0 0,1-1 1 0 0,-1 0 0 0 0,1-1-1 0 0,1 0 1 0 0,-1 0 0 0 0,1-2 0 0 0,0 1-1 0 0,-1-2 1 0 0,9 2 160 0 0,44 2-2271 0 0,-43-6 845 0 0</inkml:trace>
  <inkml:trace contextRef="#ctx0" brushRef="#br0" timeOffset="119317.181">17462 4176 1416 0 0,'10'0'5027'0'0,"25"-1"-4841"0"0,0 2 1 0 0,0 2 0 0 0,0 1 0 0 0,0 1-1 0 0,-1 2 1 0 0,0 2 0 0 0,0 1 0 0 0,-1 1-1 0 0,20 11-186 0 0,-52-21 13 0 0,1-1 0 0 0,-1 1-1 0 0,1 0 1 0 0,-1-1-1 0 0,0 1 1 0 0,1 0-1 0 0,-1 0 1 0 0,0 0 0 0 0,0 0-1 0 0,1 0 1 0 0,-1 0-1 0 0,0 0 1 0 0,0 1-1 0 0,0-1 1 0 0,0 0 0 0 0,-1 1-1 0 0,1-1 1 0 0,0 0-1 0 0,-1 1 1 0 0,1-1-1 0 0,0 1 1 0 0,-1-1 0 0 0,0 1-1 0 0,1-1 1 0 0,-1 1-1 0 0,0 0 1 0 0,0-1-1 0 0,0 1 1 0 0,0-1 0 0 0,0 1-1 0 0,0-1 1 0 0,0 1-1 0 0,0 0 1 0 0,-1-1-1 0 0,1 1 1 0 0,-1-1 0 0 0,1 1-1 0 0,-1-1 1 0 0,0 0-1 0 0,1 1 1 0 0,-1-1-1 0 0,0 1 1 0 0,0-1 0 0 0,0 0-13 0 0,-58 60 355 0 0,47-50-328 0 0,-208 181 101 0 0,198-165-1097 0 0,2 0-3813 0 0,22-29 3994 0 0</inkml:trace>
  <inkml:trace contextRef="#ctx0" brushRef="#br0" timeOffset="124754.892">18134 4420 1300 0 0,'0'0'421'0'0,"0"0"-20"0"0,0 0-49 0 0,0 0-11 0 0,0 0 72 0 0,0 0-29 0 0,16-2 1066 0 0,-93 75 439 0 0,-126 156-3089 0 0,197-220-783 0 0,3-7 599 0 0</inkml:trace>
  <inkml:trace contextRef="#ctx0" brushRef="#br0" timeOffset="125623.836">18536 4149 1824 0 0,'0'0'462'0'0,"0"0"-53"0"0,0 0 4 0 0,0 0-33 0 0,0 0-46 0 0,-3-4-40 0 0,-3 1-216 0 0,-1 0-1 0 0,0 1 0 0 0,1 0 1 0 0,-1 0-1 0 0,0 1 0 0 0,-1 0 1 0 0,1 0-1 0 0,0 1 1 0 0,0-1-1 0 0,0 2 0 0 0,0-1 1 0 0,0 1-1 0 0,0 0 0 0 0,-1 0 1 0 0,2 1-1 0 0,-1 0 0 0 0,0 0 1 0 0,0 1-1 0 0,1 0 0 0 0,-1 0 1 0 0,-3 3-78 0 0,-17 3 283 0 0,18-7-187 0 0,0 0 0 0 0,1 0 0 0 0,-1 1 0 0 0,1 0 0 0 0,0 0 0 0 0,0 1 0 0 0,0 0 0 0 0,1 1 0 0 0,-1 0 0 0 0,1 0 0 0 0,0 0 0 0 0,0 1 0 0 0,1 0 0 0 0,0 0 0 0 0,0 1 0 0 0,0 0 0 0 0,1 0 0 0 0,0 0 0 0 0,0 1-1 0 0,1-1 1 0 0,0 1 0 0 0,0 0 0 0 0,-1 6-96 0 0,7-10 29 0 0,0 0-1 0 0,0 0 1 0 0,0-1-1 0 0,1 1 1 0 0,0-1-1 0 0,-1 1 1 0 0,1-1-1 0 0,0 0 1 0 0,1 0 0 0 0,-1 0-1 0 0,1 0 1 0 0,-1 0-1 0 0,1-1 1 0 0,0 0-1 0 0,0 0 1 0 0,0 0-1 0 0,0 0 1 0 0,0 0-1 0 0,0-1 1 0 0,0 0-1 0 0,1 0 1 0 0,-1 0-1 0 0,0 0 1 0 0,1-1-1 0 0,2 0-28 0 0,27 6-837 0 0,0-2 1 0 0,1-1-1 0 0,-1-2 0 0 0,0-2 0 0 0,0-1 1 0 0,0-1-1 0 0,0-2 0 0 0,23-6 837 0 0,-21 2-1334 0 0</inkml:trace>
  <inkml:trace contextRef="#ctx0" brushRef="#br0" timeOffset="126788.226">18848 3171 956 0 0,'2'-2'73'0'0,"0"1"0"0"0,0-1-1 0 0,-1 1 1 0 0,1-1 0 0 0,0 1 0 0 0,-1-1 0 0 0,1 0-1 0 0,-1 0 1 0 0,1 0 0 0 0,-1 0 0 0 0,0 0-1 0 0,0 0 1 0 0,0 0 0 0 0,0 0 0 0 0,0-1 0 0 0,-1 1-1 0 0,1 0 1 0 0,-1 0 0 0 0,1-1 0 0 0,-1 1-1 0 0,0 0 1 0 0,0-1 0 0 0,0 1 0 0 0,0 0 0 0 0,0-1-1 0 0,-1 1 1 0 0,1 0 0 0 0,-1-1 0 0 0,1 1-1 0 0,-1 0 1 0 0,0 0 0 0 0,0-1 0 0 0,0 1 0 0 0,0 0-1 0 0,0 0 1 0 0,0 0 0 0 0,-1 0 0 0 0,1 0-1 0 0,-1 1 1 0 0,1-1 0 0 0,-1 0 0 0 0,0 1 0 0 0,0-1-1 0 0,0 1-72 0 0,-3-2 60 0 0,0 1-1 0 0,-1-1 0 0 0,0 1 1 0 0,1 1-1 0 0,-1-1 1 0 0,0 1-1 0 0,0 0 0 0 0,0 0 1 0 0,0 1-1 0 0,0 0 0 0 0,0 0 1 0 0,0 0-1 0 0,0 1 0 0 0,0-1 1 0 0,1 1-1 0 0,-1 1 0 0 0,0-1 1 0 0,0 1-1 0 0,1 0 0 0 0,-1 1 1 0 0,1-1-1 0 0,0 1 1 0 0,-1 0-1 0 0,1 0 0 0 0,1 1 1 0 0,-1 0-1 0 0,0 0 0 0 0,1 0 1 0 0,0 0-1 0 0,0 0 0 0 0,0 1 1 0 0,0 0-1 0 0,1 0 0 0 0,0 0 1 0 0,0 0-1 0 0,0 0 1 0 0,1 1-1 0 0,0-1 0 0 0,0 1 1 0 0,0 0-1 0 0,-1 4-59 0 0,29 178 1575 0 0,-3-93-1177 0 0,-19-76-449 0 0,-1 0-1 0 0,-1 1 1 0 0,-1-1-1 0 0,-1 0 1 0 0,0 1-1 0 0,-2-1 1 0 0,0 0-1 0 0,-1 1 1 0 0,-1-1-1 0 0,-3 8 52 0 0,4-18-362 0 0,0-1 0 0 0,-1 0 0 0 0,-1 0 0 0 0,1 0 0 0 0,-1 0-1 0 0,0-1 1 0 0,-1 0 0 0 0,0 0 0 0 0,0 0 0 0 0,0-1 0 0 0,-1 0 0 0 0,0 0-1 0 0,0 0 1 0 0,-1-1 0 0 0,-5 3 362 0 0,-13 7-1434 0 0</inkml:trace>
  <inkml:trace contextRef="#ctx0" brushRef="#br0" timeOffset="127005.897">18400 3523 1664 0 0,'3'-3'788'0'0,"0"2"-56"0"0,13-5-236 0 0,3-2 80 0 0,7 2-80 0 0,4-1-88 0 0,4-1-47 0 0,4 1-89 0 0,1 1-52 0 0,-1 3-112 0 0,5-2-12 0 0,2 5-444 0 0,-3-1-261 0 0,-7-1-643 0 0,0 2 0 0 0,0 0 24 0 0</inkml:trace>
  <inkml:trace contextRef="#ctx0" brushRef="#br0" timeOffset="127258.214">19192 3469 1268 0 0,'-20'19'540'0'0,"1"1"-1"0"0,0 1 0 0 0,2 0 1 0 0,1 1-1 0 0,0 1 1 0 0,2 1-1 0 0,0 0 1 0 0,2 1-1 0 0,-6 16-539 0 0,-42 57-2824 0 0,50-91 1521 0 0</inkml:trace>
  <inkml:trace contextRef="#ctx0" brushRef="#br0" timeOffset="127505.965">18853 3532 836 0 0,'3'-3'800'0'0,"-3"2"-709"0"0,1 1 0 0 0,-1-1 0 0 0,1 1 0 0 0,-1-1 0 0 0,1 0-1 0 0,0 1 1 0 0,-1-1 0 0 0,1 1 0 0 0,0-1 0 0 0,-1 1 0 0 0,1 0 0 0 0,0-1 0 0 0,0 1 0 0 0,-1 0 0 0 0,1-1 0 0 0,0 1-1 0 0,0 0 1 0 0,-1 0 0 0 0,1 0 0 0 0,0 0 0 0 0,0 0 0 0 0,0 0 0 0 0,0 0 0 0 0,-1 0 0 0 0,1 0 0 0 0,0 0-1 0 0,0 0 1 0 0,0 0 0 0 0,-1 1 0 0 0,1-1 0 0 0,0 0 0 0 0,0 0 0 0 0,-1 1 0 0 0,1-1 0 0 0,0 1 0 0 0,0-1-1 0 0,-1 1 1 0 0,1-1 0 0 0,-1 1 0 0 0,1-1 0 0 0,0 1 0 0 0,-1-1 0 0 0,1 1 0 0 0,-1 0 0 0 0,1-1 0 0 0,-1 1 0 0 0,0 0-1 0 0,1 0 1 0 0,-1-1 0 0 0,1 2-91 0 0,-1-2-10 0 0,239 142 1457 0 0,-122-80-3887 0 0,-78-44-300 0 0,-26-12 1270 0 0</inkml:trace>
  <inkml:trace contextRef="#ctx0" brushRef="#br0" timeOffset="127942.998">19618 3264 1016 0 0,'-13'2'198'0'0,"0"0"0"0"0,0 1-1 0 0,0 1 1 0 0,1 0 0 0 0,0 1 0 0 0,0 0 0 0 0,0 1-1 0 0,0 0 1 0 0,1 1 0 0 0,0 0 0 0 0,1 1-1 0 0,0 0 1 0 0,0 1 0 0 0,0 0 0 0 0,1 1 0 0 0,1-1-1 0 0,-1 2 1 0 0,2-1 0 0 0,-1 1 0 0 0,1 0-1 0 0,1 1 1 0 0,-4 8-198 0 0,9-14 76 0 0,0 1-1 0 0,1-1 0 0 0,-1 0 1 0 0,1 0-1 0 0,0 0 0 0 0,1 0 1 0 0,0 1-1 0 0,-1-1 0 0 0,2 0 1 0 0,-1 0-1 0 0,1 0 0 0 0,0 0 1 0 0,0-1-1 0 0,1 1 1 0 0,0 0-1 0 0,0-1 0 0 0,0 0 1 0 0,0 0-1 0 0,1 0 0 0 0,0 0 1 0 0,0 0-1 0 0,0-1 0 0 0,1 1 1 0 0,-1-1-1 0 0,1-1 0 0 0,3 3-75 0 0,91 42-4221 0 0,-97-48 2760 0 0</inkml:trace>
  <inkml:trace contextRef="#ctx0" brushRef="#br0" timeOffset="128397.1">19648 3384 1004 0 0,'53'-12'4150'0'0,"-50"13"-4108"0"0,1 0 0 0 0,-1 0 0 0 0,0 0 0 0 0,0 0-1 0 0,1 1 1 0 0,-1 0 0 0 0,0 0 0 0 0,0-1-1 0 0,-1 2 1 0 0,1-1 0 0 0,0 0 0 0 0,-1 1-1 0 0,1-1 1 0 0,-1 1 0 0 0,0-1 0 0 0,1 1-1 0 0,-2 0 1 0 0,1 0 0 0 0,0 0 0 0 0,0 0 0 0 0,-1 1-1 0 0,0-1 1 0 0,0 0 0 0 0,0 1 0 0 0,0-1-1 0 0,0 1 1 0 0,-1-1 0 0 0,1 1 0 0 0,-1-1-1 0 0,0 1 1 0 0,0-1 0 0 0,0 1 0 0 0,-1-1 0 0 0,1 1-1 0 0,-1-1 1 0 0,0 1 0 0 0,0-1 0 0 0,0 0-1 0 0,0 1 1 0 0,0-1 0 0 0,-1 0 0 0 0,0 0-1 0 0,1 0 1 0 0,-1 0 0 0 0,0 0 0 0 0,-1 0-1 0 0,1-1 1 0 0,0 1 0 0 0,-1-1 0 0 0,0 1 0 0 0,1-1-1 0 0,-1 0 1 0 0,0 0 0 0 0,0 0 0 0 0,0-1-1 0 0,-2 2-41 0 0,-57 31 857 0 0,61-34-866 0 0,5-19-1579 0 0,70-39-1441 0 0,-51 44 2029 0 0</inkml:trace>
  <inkml:trace contextRef="#ctx0" brushRef="#br0" timeOffset="128567.807">19909 3373 1612 0 0,'-9'0'247'0'0,"1"0"1"0"0,-1 0-1 0 0,0 1 0 0 0,1 0 1 0 0,-1 1-1 0 0,1 0 0 0 0,0 0 1 0 0,0 1-1 0 0,0 0 0 0 0,0 0 1 0 0,0 1-1 0 0,0 0 0 0 0,-4 4-247 0 0,3-4 235 0 0,-17 25 595 0 0,26-27-769 0 0,2 10 183 0 0,2-7-236 0 0,-1 0-1 0 0,1 0 0 0 0,0 0 0 0 0,0-1 1 0 0,0 1-1 0 0,1-1 0 0 0,-1 0 0 0 0,1-1 1 0 0,0 1-1 0 0,0-1 0 0 0,0 0 0 0 0,1 0 1 0 0,-1-1-1 0 0,1 1 0 0 0,-1-1 1 0 0,1 0-1 0 0,0-1 0 0 0,2 1-7 0 0,75 8-3324 0 0,-74-10 2112 0 0</inkml:trace>
  <inkml:trace contextRef="#ctx0" brushRef="#br0" timeOffset="128847.148">20170 3126 856 0 0,'10'12'306'0'0,"1"1"0"0"0,-2 0 0 0 0,0 0 0 0 0,0 1 0 0 0,-2 1 0 0 0,1-1 0 0 0,-2 1 0 0 0,0 1 0 0 0,-1-1 0 0 0,0 1 0 0 0,-1 0 0 0 0,-1 0 0 0 0,-1 0 0 0 0,0 0 0 0 0,-1 0 1 0 0,-1 1-1 0 0,0-1 0 0 0,-1 3-306 0 0,0-4 121 0 0,-1 0 1 0 0,0-1-1 0 0,0 1 1 0 0,-2-1-1 0 0,0 0 1 0 0,0 0-1 0 0,-2 0 1 0 0,1 0-1 0 0,-2-1 1 0 0,0 0 0 0 0,0 0-1 0 0,-1-1 1 0 0,-1 0-1 0 0,-3 3-121 0 0,5-7-138 0 0,0 0-1 0 0,0-1 1 0 0,0 0-1 0 0,-1 0 0 0 0,-1-1 1 0 0,1 0-1 0 0,-1 0 1 0 0,0-1-1 0 0,0 0 1 0 0,0-1-1 0 0,-1 0 1 0 0,1 0-1 0 0,-8 1 139 0 0,15-5-1392 0 0,2 0 22 0 0,0 0 39 0 0</inkml:trace>
  <inkml:trace contextRef="#ctx0" brushRef="#br0" timeOffset="129595.757">20699 3447 1196 0 0,'-14'-19'3793'0'0,"-51"15"-3441"0"0,58 4 66 0 0,-17 3-290 0 0,0 0 1 0 0,1 2 0 0 0,0 0 0 0 0,0 2 0 0 0,1 0-1 0 0,0 2 1 0 0,0 0 0 0 0,0 1 0 0 0,-8 8-129 0 0,30-18 9 0 0,1 0 0 0 0,0 0 1 0 0,-1 1-1 0 0,1-1 0 0 0,-1 0 0 0 0,1 1 1 0 0,0-1-1 0 0,-1 1 0 0 0,1-1 0 0 0,-1 1 1 0 0,1-1-1 0 0,-1 1 0 0 0,1-1 0 0 0,-1 1 1 0 0,0 0-1 0 0,1-1 0 0 0,-1 1 0 0 0,0 0 1 0 0,1-1-1 0 0,-1 1 0 0 0,0 0 0 0 0,0-1 1 0 0,0 1-1 0 0,1 0 0 0 0,-1-1 0 0 0,0 1 1 0 0,0 0-1 0 0,0 0 0 0 0,0-1 0 0 0,0 1 1 0 0,-1 0-1 0 0,1-1 0 0 0,0 1 0 0 0,0 0 1 0 0,0 0-1 0 0,0-1 0 0 0,-1 1 0 0 0,1 0 1 0 0,0-1-1 0 0,-1 1 0 0 0,1-1 0 0 0,-1 1 1 0 0,1 0-1 0 0,0-1 0 0 0,-1 1 0 0 0,0-1 1 0 0,1 1-1 0 0,-1-1 0 0 0,1 1 0 0 0,-1-1 1 0 0,1 0-1 0 0,-1 1-9 0 0,79-3-19 0 0,-63 2-2 0 0,0-1 0 0 0,0-1 0 0 0,0 0 0 0 0,-1-1-1 0 0,1-1 1 0 0,-1 0 0 0 0,1-1 0 0 0,-1-1 0 0 0,0 0 0 0 0,-1 0 0 0 0,0-2 0 0 0,0 0-1 0 0,0 0 1 0 0,-1-1 0 0 0,-1-1 0 0 0,1 0 0 0 0,-1 0 0 0 0,-1-1 0 0 0,0 0 0 0 0,-1-1-1 0 0,0 0 1 0 0,-1-1 0 0 0,0 0 0 0 0,-1 0 0 0 0,0-1 0 0 0,-1 1 0 0 0,-1-2 0 0 0,3-7 21 0 0,-8 14 39 0 0,1 0 0 0 0,-1-1 0 0 0,0 1 1 0 0,0 0-1 0 0,-1 0 0 0 0,-1-1 1 0 0,1 1-1 0 0,-1 0 0 0 0,0 0 0 0 0,-1 0 1 0 0,0 1-1 0 0,0-1 0 0 0,-1 1 0 0 0,0-1 1 0 0,0 1-1 0 0,-1 0 0 0 0,0 1 1 0 0,0-1-1 0 0,0 1 0 0 0,-1 0 0 0 0,0 0 1 0 0,-3-1-40 0 0,6 8 13 0 0,0 1 0 0 0,1-1 1 0 0,-1 1-1 0 0,0 0 0 0 0,1 0 1 0 0,-1 0-1 0 0,1 0 0 0 0,-1 0 1 0 0,1 1-1 0 0,0-1 0 0 0,0 1 0 0 0,0-1 1 0 0,1 1-1 0 0,-1 0 0 0 0,0 0 1 0 0,1-1-1 0 0,0 1 0 0 0,0 0 1 0 0,0 1-1 0 0,0-1 0 0 0,0 0 1 0 0,0 0-1 0 0,1 0 0 0 0,0 0 1 0 0,0 1-1 0 0,-1-1 0 0 0,2 0 1 0 0,-1 1-14 0 0,0-4 7 0 0,-2 28-38 0 0,2 1-1 0 0,1-1 0 0 0,1 0 0 0 0,1 0 0 0 0,2 0 1 0 0,0-1-1 0 0,2 0 0 0 0,1 0 0 0 0,2 0 0 0 0,0-1 0 0 0,2 0 1 0 0,1 1 31 0 0,8 23-1217 0 0,-20-42-1874 0 0,-3-6 1627 0 0</inkml:trace>
  <inkml:trace contextRef="#ctx0" brushRef="#br0" timeOffset="130017.36">20891 3316 1236 0 0,'2'0'86'0'0,"0"0"-1"0"0,1 0 1 0 0,-1 0 0 0 0,0 1-1 0 0,0-1 1 0 0,0 1 0 0 0,0-1-1 0 0,0 1 1 0 0,0 0 0 0 0,0 0-1 0 0,0 0 1 0 0,-1 0 0 0 0,1 0-1 0 0,0 0 1 0 0,0 0 0 0 0,-1 0-1 0 0,1 1 1 0 0,-1-1 0 0 0,1 1-1 0 0,-1-1 1 0 0,0 1 0 0 0,1 0-1 0 0,-1 0 1 0 0,0-1 0 0 0,0 1-1 0 0,0 0 1 0 0,0 0 0 0 0,-1 0-1 0 0,1 0 1 0 0,0 0 0 0 0,-1 0-1 0 0,0 0 1 0 0,1 1-86 0 0,3 7 173 0 0,0 1-1 0 0,-1 0 1 0 0,-1 0-1 0 0,1 0 1 0 0,-2 1-1 0 0,1-1 1 0 0,-2 0-1 0 0,1 1 1 0 0,-2-1-1 0 0,0 1 1 0 0,0-1-1 0 0,-1 0 1 0 0,0 1-1 0 0,-1-1 1 0 0,0 0-173 0 0,-6 11 547 0 0,10-22-471 0 0,-1 0 1 0 0,0 0-1 0 0,1 0 0 0 0,-1 0 1 0 0,0 0-1 0 0,1 0 1 0 0,-1 0-1 0 0,1 0 0 0 0,-1 0 1 0 0,0 0-1 0 0,1 0 1 0 0,-1 1-1 0 0,1-1 0 0 0,-1 0 1 0 0,0 0-1 0 0,1 0 0 0 0,-1 0 1 0 0,0 1-1 0 0,1-1 1 0 0,-1 0-1 0 0,0 0 0 0 0,0 1 1 0 0,1-1-1 0 0,-1 0 1 0 0,0 1-1 0 0,0-1 0 0 0,1 0 1 0 0,-1 1-77 0 0,179-169-580 0 0,-204 190 775 0 0,21-21-188 0 0,0 1-1 0 0,0 0 1 0 0,0 0 0 0 0,0 0 0 0 0,1 0 0 0 0,-1 1-1 0 0,1 0 1 0 0,0-1 0 0 0,-1 1 0 0 0,1 0 0 0 0,1 1-1 0 0,-1-1 1 0 0,0 0 0 0 0,1 1 0 0 0,0 0 0 0 0,-1-1-1 0 0,2 1 1 0 0,-1 0 0 0 0,0 0 0 0 0,1 0-1 0 0,0 0 1 0 0,-1 0 0 0 0,2 1 0 0 0,-1-1 0 0 0,0 0-1 0 0,1 0 1 0 0,0 1 0 0 0,0-1 0 0 0,0 0 0 0 0,1 0-1 0 0,-1 1 1 0 0,1-1 0 0 0,0 0 0 0 0,0 0 0 0 0,1 0-1 0 0,-1 0 1 0 0,1 0 0 0 0,0 0 0 0 0,1 2-7 0 0,3 1-108 0 0,1-1 1 0 0,-1 0-1 0 0,1-1 0 0 0,1 1 1 0 0,-1-1-1 0 0,1-1 0 0 0,0 1 1 0 0,0-1-1 0 0,0-1 0 0 0,0 0 1 0 0,1 0-1 0 0,-1 0 0 0 0,1-1 1 0 0,0 0-1 0 0,0-1 1 0 0,1 0 107 0 0,90 5-4094 0 0,-72-6 2761 0 0</inkml:trace>
  <inkml:trace contextRef="#ctx0" brushRef="#br0" timeOffset="153984.045">17560 3349 840 0 0,'0'0'426'0'0,"0"0"-29"0"0,0 0-82 0 0,0 0 5 0 0,0 0 8 0 0,-5-19 1786 0 0,-17-7-1582 0 0,82 8 280 0 0,-54 18-798 0 0,0 0 0 0 0,-1 1 0 0 0,1-1 0 0 0,0 1 0 0 0,-1 0 0 0 0,1 1 0 0 0,-1-1 0 0 0,1 1 0 0 0,-1 0 0 0 0,0 1 0 0 0,0-1 0 0 0,0 1 0 0 0,0 0 0 0 0,0 0 0 0 0,-1 1 0 0 0,1-1 0 0 0,-1 1 0 0 0,0 0 0 0 0,0 0 0 0 0,0 0 0 0 0,-1 1 0 0 0,1 0 0 0 0,-1-1 0 0 0,0 1 0 0 0,-1 0 0 0 0,1 0 0 0 0,-1 1 0 0 0,0-1 0 0 0,0 0 0 0 0,0 1 0 0 0,-1 0 1 0 0,0-1-1 0 0,0 1 0 0 0,-1-1 0 0 0,1 1 0 0 0,-1 0 0 0 0,-1 4-14 0 0,-5 4-12 0 0,0-1 1 0 0,-1 0 0 0 0,-1-1-1 0 0,0 1 1 0 0,-1-1-1 0 0,0-1 1 0 0,-1 0 0 0 0,0 0-1 0 0,-1-1 1 0 0,0 0 0 0 0,0-1-1 0 0,-1 0 1 0 0,0-1-1 0 0,-1 0 1 0 0,0-1 0 0 0,0-1-1 0 0,-1 0 1 0 0,1 0 0 0 0,-1-2-1 0 0,-7 2 12 0 0,-5-14-3649 0 0,22 2 2339 0 0</inkml:trace>
  <inkml:trace contextRef="#ctx0" brushRef="#br0" timeOffset="154451.997">18011 3313 848 0 0,'0'0'114'0'0,"-1"-1"0"0"0,1 1 0 0 0,0 0 0 0 0,-1-1 0 0 0,1 1 0 0 0,0-1-1 0 0,-1 1 1 0 0,1 0 0 0 0,0-1 0 0 0,0 1 0 0 0,0-1 0 0 0,-1 1 0 0 0,1-1 0 0 0,0 1 0 0 0,0-1 0 0 0,0 1 0 0 0,0-1 0 0 0,0 1-1 0 0,0-1 1 0 0,0 1 0 0 0,0-1 0 0 0,0 1 0 0 0,0-1 0 0 0,0 1 0 0 0,0 0 0 0 0,0-1 0 0 0,0 1 0 0 0,1-1 0 0 0,-1 1 0 0 0,0-1-1 0 0,0 1 1 0 0,1-1 0 0 0,-1 1 0 0 0,0 0 0 0 0,0-1 0 0 0,1 1 0 0 0,-1-1 0 0 0,0 1 0 0 0,1 0 0 0 0,-1-1 0 0 0,1 1-114 0 0,-46 2 602 0 0,18 3-417 0 0,1 1 0 0 0,-1 1 0 0 0,2 2-1 0 0,-1 0 1 0 0,1 2 0 0 0,0 1 0 0 0,1 1-1 0 0,-11 8-184 0 0,33-20 13 0 0,-1 1-1 0 0,1-1 1 0 0,0 1-1 0 0,-1 0 0 0 0,1 0 1 0 0,0 0-1 0 0,0 0 1 0 0,0 0-1 0 0,1 1 0 0 0,-1-1 1 0 0,0 0-1 0 0,1 1 0 0 0,0-1 1 0 0,-1 1-1 0 0,1 0 1 0 0,0-1-1 0 0,0 1 0 0 0,1 0 1 0 0,-1 0-1 0 0,1-1 1 0 0,-1 1-1 0 0,1 0 0 0 0,0 0 1 0 0,0 0-1 0 0,0 0 1 0 0,0 0-1 0 0,0-1 0 0 0,1 1 1 0 0,0 0-1 0 0,-1 0 1 0 0,1 0-1 0 0,0-1 0 0 0,0 1 1 0 0,0 0-1 0 0,1-1 1 0 0,-1 1-1 0 0,1-1 0 0 0,-1 1 1 0 0,1-1-1 0 0,0 0 1 0 0,0 0-1 0 0,0 0 0 0 0,0 0 1 0 0,0 0-1 0 0,0 0 0 0 0,1-1 1 0 0,-1 1-1 0 0,1-1 1 0 0,-1 1-1 0 0,1-1 0 0 0,-1 0 1 0 0,1 0-1 0 0,0 0 1 0 0,0 0-1 0 0,-1-1 0 0 0,4 1-12 0 0,13 8-596 0 0,1-2 0 0 0,1 0 0 0 0,-1-2 0 0 0,1 0-1 0 0,0-1 1 0 0,0-1 0 0 0,0-1 0 0 0,0-1 0 0 0,7-1 596 0 0,-8 0-1336 0 0</inkml:trace>
  <inkml:trace contextRef="#ctx0" brushRef="#br0" timeOffset="94285.983">9519 3453 904 0 0,'0'0'306'0'0,"-3"0"-20"0"0,-28-15 127 0 0,-26 2 633 0 0,47 17-952 0 0,-1 0 0 0 0,0 1 1 0 0,1 0-1 0 0,0 1 0 0 0,0 0 0 0 0,1 1 1 0 0,0 0-1 0 0,0 1 0 0 0,0-1 0 0 0,1 2 1 0 0,0-1-1 0 0,1 1 0 0 0,0 0 0 0 0,0 1 1 0 0,1 0-1 0 0,0 0 0 0 0,1 0 0 0 0,0 0 1 0 0,1 1-1 0 0,0 0 0 0 0,0 0 0 0 0,1 0 1 0 0,1 1-1 0 0,0-1 0 0 0,0 0 0 0 0,1 1 1 0 0,1 0-1 0 0,0 7-94 0 0,1 17 246 0 0,1 0 1 0 0,2 0-1 0 0,2 0 1 0 0,1-1-1 0 0,2 1 0 0 0,1-2 1 0 0,2 0-1 0 0,2 4-246 0 0,43 157 764 0 0,-55-185-812 0 0,0 0 0 0 0,-1 0 0 0 0,-1 0 0 0 0,1 0 0 0 0,-2 0 0 0 0,1 0 0 0 0,-2 0 0 0 0,1 0 0 0 0,-1 0 0 0 0,-1 0 0 0 0,0 0 0 0 0,0-1 0 0 0,0 0 0 0 0,-2 1 0 0 0,1-1 1 0 0,-1-1-1 0 0,-5 8 48 0 0,7-12-238 0 0,-1 1 1 0 0,0-1-1 0 0,0 0 1 0 0,-1 0 0 0 0,1-1-1 0 0,-1 1 1 0 0,0-1-1 0 0,0 0 1 0 0,0 0 0 0 0,0 0-1 0 0,0-1 1 0 0,-1 0-1 0 0,1 0 1 0 0,-1 0 0 0 0,0-1-1 0 0,1 0 1 0 0,-1 0-1 0 0,0 0 1 0 0,-4-1 237 0 0,-6 1-1411 0 0</inkml:trace>
  <inkml:trace contextRef="#ctx0" brushRef="#br0" timeOffset="94737.634">8671 4641 1428 0 0,'12'0'4595'0'0,"58"-10"-3662"0"0,341-13-214 0 0,-409 23-1108 0 0,2 5-938 0 0,-4-5-1593 0 0,-1-2 1637 0 0</inkml:trace>
  <inkml:trace contextRef="#ctx0" brushRef="#br0" timeOffset="95388.292">9815 4459 848 0 0,'-18'42'2341'0'0,"1"-17"-2095"0"0,-1-1 1 0 0,0-1-1 0 0,-2-1 1 0 0,0 0-1 0 0,-2-2 1 0 0,0 0-1 0 0,-1-2 1 0 0,-1-1-1 0 0,-1 0 1 0 0,0-2-1 0 0,-1-1 1 0 0,-1-1-1 0 0,0-1 0 0 0,-1-1 1 0 0,-28 7-247 0 0,54-18 13 0 0,0 1 1 0 0,0-1-1 0 0,0 0 0 0 0,0 0 0 0 0,0 0 1 0 0,0 0-1 0 0,0 0 0 0 0,0 0 0 0 0,0 0 1 0 0,0-1-1 0 0,0 1 0 0 0,0-1 1 0 0,0 1-1 0 0,0-1 0 0 0,0 0 0 0 0,0 0 1 0 0,0 0-1 0 0,0 0 0 0 0,1 0 0 0 0,-1 0 1 0 0,0 0-1 0 0,1-1 0 0 0,-1 1 1 0 0,1 0-1 0 0,0-1 0 0 0,-1 0 0 0 0,1 1 1 0 0,0-1-1 0 0,0 0 0 0 0,0 1 0 0 0,0-1 1 0 0,0 0-1 0 0,0 0 0 0 0,1 0 1 0 0,-1 0-1 0 0,1 0 0 0 0,-1 0 0 0 0,1 0 1 0 0,0 0-1 0 0,-1 0 0 0 0,1 0 0 0 0,0 0 1 0 0,1 0-1 0 0,-1 0 0 0 0,0 0 1 0 0,1-2-14 0 0,25-95 58 0 0,-24 96-79 0 0,1-1 1 0 0,-1 1 0 0 0,1 0 0 0 0,-1 0 0 0 0,1 0-1 0 0,0 0 1 0 0,0 0 0 0 0,0 1 0 0 0,1-1-1 0 0,-1 1 1 0 0,1 0 0 0 0,-1 0 0 0 0,1 0 0 0 0,0 0-1 0 0,0 1 1 0 0,0-1 0 0 0,0 1 0 0 0,0 0-1 0 0,0 0 1 0 0,0 1 0 0 0,0-1 0 0 0,0 1 0 0 0,0 0-1 0 0,0 0 1 0 0,0 0 0 0 0,1 1 0 0 0,-1-1-1 0 0,0 1 1 0 0,0 0 0 0 0,0 0 0 0 0,0 0 0 0 0,0 1-1 0 0,-1 0 1 0 0,1-1 0 0 0,0 1 0 0 0,-1 1-1 0 0,1-1 1 0 0,-1 0 0 0 0,0 1 20 0 0,48 16-112 0 0,1-3 0 0 0,0-2 0 0 0,1-2 1 0 0,0-3-1 0 0,1-1 0 0 0,0-4 0 0 0,40-1 112 0 0,-35-22 96 0 0,-60 16-98 0 0,0 1-1 0 0,0-1 1 0 0,0 1 0 0 0,0-1-1 0 0,0 1 1 0 0,0-1-1 0 0,-1 1 1 0 0,1 0-1 0 0,-1 0 1 0 0,0 0 0 0 0,1 0-1 0 0,-1 0 1 0 0,0 0-1 0 0,0 0 1 0 0,0 1 0 0 0,-1-1-1 0 0,1 1 1 0 0,0-1-1 0 0,-1 1 1 0 0,1 0-1 0 0,-1 0 1 0 0,1 0 0 0 0,-1 0-1 0 0,1 0 1 0 0,-1 1-1 0 0,1-1 1 0 0,-2 1 2 0 0,0-2-30 0 0,-235-73-3448 0 0,204 64 2168 0 0</inkml:trace>
  <inkml:trace contextRef="#ctx0" brushRef="#br0" timeOffset="96279.172">10066 3237 1128 0 0,'-29'37'519'0'0,"-3"-1"0"0"0,0-1 0 0 0,-3-2 0 0 0,0-1 0 0 0,-2-2 0 0 0,-2-2-1 0 0,-34 20-518 0 0,72-47 27 0 0,-1 1-1 0 0,0-1 1 0 0,0 0-1 0 0,0 0 0 0 0,0 0 1 0 0,0 0-1 0 0,0 0 0 0 0,0 0 1 0 0,0-1-1 0 0,-1 1 1 0 0,1-1-1 0 0,0 0 0 0 0,0 1 1 0 0,-1-1-1 0 0,1 0 0 0 0,0 0 1 0 0,0 0-1 0 0,0-1 0 0 0,-1 1 1 0 0,1 0-1 0 0,0-1 1 0 0,0 0-1 0 0,0 1 0 0 0,0-1 1 0 0,0 0-1 0 0,0 0 0 0 0,0 0 1 0 0,0 0-1 0 0,0-1 1 0 0,0 1-1 0 0,0 0 0 0 0,1-1 1 0 0,-1 0-1 0 0,0 1 0 0 0,1-1 1 0 0,0 0-1 0 0,-1 1 1 0 0,1-1-1 0 0,0 0 0 0 0,0 0 1 0 0,0 0-1 0 0,0 0 0 0 0,0 0 1 0 0,0-1-1 0 0,1 1 1 0 0,-1 0-1 0 0,1 0 0 0 0,0 0 1 0 0,-1-1-1 0 0,1 1 0 0 0,0 0 1 0 0,0 0-1 0 0,0 0 1 0 0,1-1-1 0 0,-1 1 0 0 0,0 0 1 0 0,1 0-1 0 0,0 0 0 0 0,-1-1 1 0 0,1 1-1 0 0,0 0 0 0 0,0 0 1 0 0,0 0-1 0 0,0 0 1 0 0,2-1-27 0 0,-3 0-1 0 0,0 0 0 0 0,0 0 0 0 0,1 0 1 0 0,-1 0-1 0 0,1 0 0 0 0,-1 0 1 0 0,1 0-1 0 0,0 0 0 0 0,0 0 1 0 0,1 1-1 0 0,-1-1 0 0 0,0 0 0 0 0,1 1 1 0 0,0-1-1 0 0,-1 1 0 0 0,1-1 1 0 0,0 1-1 0 0,0 0 0 0 0,1 0 1 0 0,-1 0-1 0 0,0 0 0 0 0,1 0 0 0 0,-1 1 1 0 0,1-1-1 0 0,0 1 0 0 0,-1-1 1 0 0,1 1-1 0 0,0 0 0 0 0,0 0 1 0 0,0 0-1 0 0,0 1 0 0 0,-1-1 0 0 0,1 1 1 0 0,0-1-1 0 0,0 1 0 0 0,0 0 1 0 0,1 0-1 0 0,1 1 1 0 0,253 58 67 0 0,9-41-406 0 0,-197-46 224 0 0,-70 24 117 0 0,-1 0 1 0 0,1 0-1 0 0,-1 0 0 0 0,1 0 0 0 0,-1 0 1 0 0,-1 1-1 0 0,1-1 0 0 0,0 0 0 0 0,-1 1 1 0 0,0-1-1 0 0,0 1 0 0 0,0 0 0 0 0,0-1 1 0 0,0 1-1 0 0,-1 0 0 0 0,1 0 0 0 0,-1 1 0 0 0,0-1 1 0 0,0 0-1 0 0,0 1 0 0 0,0 0 0 0 0,0 0 1 0 0,-1 0-1 0 0,1 0 0 0 0,-1 0 0 0 0,1 1 1 0 0,-1-1-1 0 0,0 1 0 0 0,0 0-2 0 0,0-2-5 0 0,-173-50-533 0 0,97 49-2175 0 0,62 4 1443 0 0</inkml:trace>
  <inkml:trace contextRef="#ctx0" brushRef="#br0" timeOffset="97089.185">10551 3736 944 0 0,'-1'-20'2034'0'0,"2"17"-2002"0"0,-1 1 1 0 0,0-1-1 0 0,1 1 0 0 0,-1-1 0 0 0,1 1 0 0 0,0-1 1 0 0,0 1-1 0 0,0-1 0 0 0,0 1 0 0 0,0 0 0 0 0,1 0 1 0 0,-1-1-1 0 0,1 1 0 0 0,-1 0 0 0 0,1 0 0 0 0,0 1 1 0 0,0-1-1 0 0,0 0 0 0 0,0 0 0 0 0,0 1 0 0 0,0-1 1 0 0,0 1-1 0 0,1 0 0 0 0,-1 0 0 0 0,0 0 1 0 0,1 0-1 0 0,-1 0 0 0 0,1 0 0 0 0,-1 1 0 0 0,1-1 1 0 0,-1 1-1 0 0,1 0 0 0 0,-1-1 0 0 0,1 1 0 0 0,0 0 1 0 0,-1 1-1 0 0,2-1-32 0 0,7-2 44 0 0,-1 1 1 0 0,1 0-1 0 0,0 1 0 0 0,0 0 1 0 0,0 1-1 0 0,0 0 1 0 0,-1 1-1 0 0,1 0 0 0 0,0 0 1 0 0,-1 1-1 0 0,0 0 1 0 0,0 1-1 0 0,0 1 0 0 0,0-1 1 0 0,0 2-1 0 0,-1-1 1 0 0,0 1-1 0 0,0 0 0 0 0,-1 1 1 0 0,1 0-1 0 0,-2 1 1 0 0,1 0-1 0 0,-1 0 0 0 0,0 0 1 0 0,0 1-1 0 0,-1 0 1 0 0,-1 0-1 0 0,1 1 0 0 0,-2-1 1 0 0,1 1-1 0 0,-1 0 1 0 0,-1 0-1 0 0,1 1 0 0 0,-2-1 1 0 0,2 9-45 0 0,-8-6 78 0 0,-1 1 1 0 0,0-1 0 0 0,-1 0-1 0 0,0 0 1 0 0,-1-1-1 0 0,-1 0 1 0 0,0 0-1 0 0,0-1 1 0 0,-1 0 0 0 0,-1 0-1 0 0,0-1 1 0 0,0 0-1 0 0,-1-1 1 0 0,0 0-1 0 0,0-1 1 0 0,-1 0 0 0 0,0-1-1 0 0,-1 0 1 0 0,-12 4-79 0 0,-96 44 93 0 0,119-54-651 0 0,-3-19-2768 0 0,16 5 1940 0 0</inkml:trace>
  <inkml:trace contextRef="#ctx0" brushRef="#br0" timeOffset="97413.772">11090 3751 1060 0 0,'-19'2'369'0'0,"0"0"1"0"0,-1 2-1 0 0,1 0 0 0 0,0 1 0 0 0,1 1 0 0 0,-1 0 1 0 0,1 2-1 0 0,1 0 0 0 0,-1 1 0 0 0,1 0 0 0 0,1 2 1 0 0,0 0-1 0 0,-3 3-369 0 0,17-12 31 0 0,0-1 0 0 0,0 0 0 0 0,1 1 0 0 0,-1-1 0 0 0,0 1 0 0 0,1 0 0 0 0,-1-1 0 0 0,1 1 0 0 0,0 0 0 0 0,-1 0 0 0 0,1 0 0 0 0,0 0 0 0 0,0 0 0 0 0,0 0 0 0 0,1 0 0 0 0,-1 0 0 0 0,0 0 0 0 0,1 1 0 0 0,-1-1 0 0 0,1 0 0 0 0,0 0 0 0 0,0 1 0 0 0,0-1 0 0 0,0 0 0 0 0,0 1 0 0 0,0-1 0 0 0,1 0 0 0 0,-1 0 0 0 0,1 0 0 0 0,-1 1 0 0 0,1-1 0 0 0,0 0 0 0 0,0 0 0 0 0,0 0 0 0 0,0 0 0 0 0,0 0 0 0 0,1 0 0 0 0,-1 0 0 0 0,1-1 0 0 0,-1 1 0 0 0,1 0 0 0 0,-1-1 0 0 0,1 1 0 0 0,0-1 0 0 0,0 0 0 0 0,0 1 0 0 0,0-1 0 0 0,0 0 0 0 0,0 0 0 0 0,0 0 0 0 0,0 0-31 0 0,116 38 229 0 0,127-24-4927 0 0,-216-15 3326 0 0</inkml:trace>
  <inkml:trace contextRef="#ctx0" brushRef="#br0" timeOffset="97897.204">11878 3414 1576 0 0,'-7'1'162'0'0,"0"1"0"0"0,0 0 0 0 0,0 0 0 0 0,1 1 0 0 0,-1 0 0 0 0,1 0-1 0 0,0 0 1 0 0,0 1 0 0 0,0 0 0 0 0,0 0 0 0 0,1 1 0 0 0,-1 0 0 0 0,1 0 0 0 0,0 0 0 0 0,1 0 0 0 0,-1 1 0 0 0,1 0-1 0 0,0 0 1 0 0,1 0 0 0 0,-1 0 0 0 0,1 0 0 0 0,1 1 0 0 0,-1-1 0 0 0,1 1 0 0 0,0 0 0 0 0,0 0 0 0 0,1 0 0 0 0,0 0-1 0 0,0 0 1 0 0,1 0 0 0 0,0 5-162 0 0,75 351 2140 0 0,-72-348-2429 0 0,-1 0 0 0 0,-1 0 1 0 0,0 1-1 0 0,-1-1 0 0 0,-1 0 1 0 0,0 0-1 0 0,-1 1 0 0 0,0-1 1 0 0,-2 0-1 0 0,1-1 0 0 0,-2 1 0 0 0,-4 9 289 0 0,-30 16-2530 0 0,17-28 1318 0 0</inkml:trace>
  <inkml:trace contextRef="#ctx0" brushRef="#br0" timeOffset="98239.376">11524 4008 1440 0 0,'185'-43'3175'0'0,"-125"36"-2710"0"0,287-6 844 0 0,-266 44-235 0 0,-98 37-46 0 0,-41 162-2028 0 0,26-199-4055 0 0,18-27 3667 0 0</inkml:trace>
  <inkml:trace contextRef="#ctx0" brushRef="#br0" timeOffset="98489.504">11902 4041 1612 0 0,'70'-23'5072'0'0,"-51"26"-4878"0"0,0 1 1 0 0,0 0 0 0 0,-1 1 0 0 0,1 2-1 0 0,-1 0 1 0 0,-1 0 0 0 0,1 2-1 0 0,-1 0 1 0 0,3 4-195 0 0,81 52-269 0 0,42 24-5566 0 0,-123-80 4447 0 0</inkml:trace>
  <inkml:trace contextRef="#ctx0" brushRef="#br0" timeOffset="98941.695">12630 3480 1120 0 0,'-13'0'187'0'0,"1"1"0"0"0,0 1 0 0 0,0 0 1 0 0,0 1-1 0 0,0 0 0 0 0,0 1 0 0 0,0 0 0 0 0,1 1 0 0 0,0 0 0 0 0,0 1 0 0 0,0 0 0 0 0,1 1 0 0 0,0 0 1 0 0,0 0-1 0 0,0 1 0 0 0,1 0 0 0 0,1 1 0 0 0,-1 0 0 0 0,1 1 0 0 0,1 0 0 0 0,0 0 0 0 0,0 0 1 0 0,1 1-1 0 0,0 0 0 0 0,1 0 0 0 0,0 1 0 0 0,1-1 0 0 0,1 1 0 0 0,-1 0 0 0 0,1 5-187 0 0,3-9 26 0 0,1 1 1 0 0,0-1-1 0 0,1 0 0 0 0,0 1 0 0 0,0-1 0 0 0,1 0 1 0 0,0 0-1 0 0,1-1 0 0 0,-1 1 0 0 0,1 0 0 0 0,1-1 1 0 0,-1 0-1 0 0,1 0 0 0 0,1-1 0 0 0,-1 1 0 0 0,1-1 1 0 0,0 0-1 0 0,1-1 0 0 0,-1 1 0 0 0,1-1 1 0 0,0-1-1 0 0,0 1 0 0 0,1-1-26 0 0,119 32-4136 0 0,-125-36 2804 0 0</inkml:trace>
  <inkml:trace contextRef="#ctx0" brushRef="#br0" timeOffset="99359.81">12660 3616 1312 0 0,'4'0'119'0'0,"0"0"-1"0"0,0 0 1 0 0,0 0 0 0 0,0 0-1 0 0,0 1 1 0 0,0 0 0 0 0,0 0-1 0 0,-1 0 1 0 0,1 0 0 0 0,0 0-1 0 0,0 1 1 0 0,-1 0 0 0 0,1 0-1 0 0,-1 0 1 0 0,0 0-1 0 0,1 0 1 0 0,-1 0 0 0 0,0 1-1 0 0,0 0 1 0 0,-1 0 0 0 0,1 0-1 0 0,1 2-118 0 0,-2-3 66 0 0,0-1 0 0 0,-1 1-1 0 0,1 0 1 0 0,-1 0-1 0 0,1 0 1 0 0,-1 0 0 0 0,0 1-1 0 0,0-1 1 0 0,0 0-1 0 0,0 0 1 0 0,0 1-1 0 0,-1-1 1 0 0,1 0 0 0 0,-1 1-1 0 0,1-1 1 0 0,-1 1-1 0 0,0-1 1 0 0,0 1 0 0 0,0-1-1 0 0,0 1 1 0 0,0-1-1 0 0,-1 1 1 0 0,1-1 0 0 0,-1 0-1 0 0,1 1 1 0 0,-1-1-1 0 0,0 0 1 0 0,0 1 0 0 0,0-1-1 0 0,-1 0 1 0 0,1 0-1 0 0,0 0 1 0 0,-1 0 0 0 0,1 0-1 0 0,-1 0 1 0 0,0 0-1 0 0,1 0 1 0 0,-1-1-1 0 0,0 1 1 0 0,0-1 0 0 0,0 0-1 0 0,-1 1-65 0 0,-149 80 2625 0 0,164-105-2581 0 0,160-74-2099 0 0,3-4-609 0 0,-157 91 2493 0 0</inkml:trace>
  <inkml:trace contextRef="#ctx0" brushRef="#br0" timeOffset="99547.245">12980 3573 4192 0 0,'-10'-1'120'0'0,"0"0"-1"0"0,0 1 1 0 0,-1 1-1 0 0,1 0 1 0 0,0 0-1 0 0,0 1 1 0 0,0 0-1 0 0,0 1 1 0 0,1 0-1 0 0,-1 1 1 0 0,1 0 0 0 0,-1 0-1 0 0,1 1 1 0 0,1 0-1 0 0,-1 0 1 0 0,-2 3-120 0 0,9-6 22 0 0,0-1 0 0 0,0 0 0 0 0,0 1 0 0 0,0-1 0 0 0,0 1 0 0 0,0 0 0 0 0,0 0 0 0 0,0 0 0 0 0,1 0 0 0 0,-1 0 0 0 0,1 0 0 0 0,0 0 0 0 0,-1 0 0 0 0,1 1 0 0 0,0-1 0 0 0,0 0 1 0 0,1 1-1 0 0,-1-1 0 0 0,0 1 0 0 0,1-1 0 0 0,-1 1 0 0 0,1-1 0 0 0,0 1 0 0 0,0-1 0 0 0,0 1 0 0 0,0-1 0 0 0,1 1 0 0 0,-1-1 0 0 0,0 1 0 0 0,1-1 0 0 0,0 1 0 0 0,0-1 0 0 0,0 0 1 0 0,0 1-1 0 0,0-1 0 0 0,0 0 0 0 0,0 0 0 0 0,1 1 0 0 0,-1-1 0 0 0,1 0 0 0 0,0-1 0 0 0,0 2-22 0 0,94 53 411 0 0,-3-35-1477 0 0,-28-18-2560 0 0,-42-3 2280 0 0</inkml:trace>
  <inkml:trace contextRef="#ctx0" brushRef="#br0" timeOffset="99764.835">13388 3553 1324 0 0,'2'12'237'0'0,"0"1"-1"0"0,-1-1 1 0 0,-1 1-1 0 0,0-1 1 0 0,-1 1-1 0 0,0-1 1 0 0,-1 0-1 0 0,0 1 1 0 0,-1-1-1 0 0,0 0 1 0 0,-1 0-1 0 0,0-1 1 0 0,-1 1 0 0 0,-1-1-1 0 0,1 0 1 0 0,-2 0-1 0 0,0-1 1 0 0,0 0-1 0 0,-1 0 1 0 0,0 0-1 0 0,-7 6-236 0 0,-108 79 1045 0 0,123-94-1630 0 0,6-13-2754 0 0,5 3 1851 0 0</inkml:trace>
  <inkml:trace contextRef="#ctx0" brushRef="#br0" timeOffset="100757.623">14120 3733 1360 0 0,'-1'-1'82'0'0,"1"0"0"0"0,0 0 0 0 0,0-1 0 0 0,-1 1 0 0 0,1 0 0 0 0,0 0 1 0 0,-1 0-1 0 0,0 0 0 0 0,1 0 0 0 0,-1 0 0 0 0,1 0 0 0 0,-1 0 0 0 0,0 0 0 0 0,0 0 0 0 0,1 0 0 0 0,-1 0 0 0 0,0 0 0 0 0,0 1 0 0 0,0-1 0 0 0,0 0 0 0 0,0 1 0 0 0,0-1 0 0 0,0 1 1 0 0,0-1-1 0 0,-1 1 0 0 0,1-1 0 0 0,0 1 0 0 0,0 0 0 0 0,0-1 0 0 0,0 1 0 0 0,-1 0 0 0 0,1 0 0 0 0,0 0 0 0 0,0 0 0 0 0,0 0 0 0 0,-1 0 0 0 0,1 0 0 0 0,0 1 0 0 0,-1-1-82 0 0,-28-2 207 0 0,1 0-1 0 0,0 2 1 0 0,-1 1 0 0 0,1 1-1 0 0,0 2 1 0 0,0 1-1 0 0,0 1 1 0 0,0 2-1 0 0,1 0 1 0 0,1 2-1 0 0,-1 1 1 0 0,2 2-1 0 0,-11 6-206 0 0,-29 33 493 0 0,66-52-474 0 0,25 15-37 0 0,-9-14-58 0 0,-1 0 1 0 0,1-1-1 0 0,0-1 0 0 0,0 0 1 0 0,0-2-1 0 0,-1 0 1 0 0,1 0-1 0 0,-1-1 0 0 0,0-1 1 0 0,0-1-1 0 0,-1 0 1 0 0,1-1-1 0 0,-1 0 0 0 0,-1-1 1 0 0,1-1-1 0 0,-1 0 1 0 0,-1-1-1 0 0,10-9 76 0 0,-13 7-37 0 0,0 1-1 0 0,-1-1 1 0 0,0-1 0 0 0,-1 0-1 0 0,0 0 1 0 0,-1 0 0 0 0,-1-1-1 0 0,0 0 1 0 0,-1 0 0 0 0,0 0-1 0 0,-1 0 1 0 0,-1-1 0 0 0,0 1-1 0 0,-1-1 1 0 0,0 1 0 0 0,-2-1-1 0 0,0-4 38 0 0,0 15 53 0 0,0 0-1 0 0,-1 0 1 0 0,1 0-1 0 0,-1 0 1 0 0,0 0 0 0 0,0 0-1 0 0,0 0 1 0 0,-1 1-1 0 0,1-1 1 0 0,-1 1-1 0 0,0 0 1 0 0,0 0 0 0 0,0 0-1 0 0,0 0 1 0 0,-1 0-1 0 0,1 1 1 0 0,-1-1-1 0 0,1 1 1 0 0,-1 0 0 0 0,0 0-1 0 0,0 0 1 0 0,0 1-1 0 0,0-1 1 0 0,0 1 0 0 0,-1 0-1 0 0,1 0 1 0 0,-2 1-53 0 0,1 3 41 0 0,0 1 0 0 0,0-1 0 0 0,1 1-1 0 0,0 1 1 0 0,0-1 0 0 0,0 1 0 0 0,0-1 0 0 0,0 1 0 0 0,1 0 0 0 0,0 0 0 0 0,0 1 0 0 0,0-1 0 0 0,1 1 0 0 0,0-1 0 0 0,0 1 0 0 0,0 0 0 0 0,1 0-41 0 0,0-4 10 0 0,-3 19 73 0 0,0 0 0 0 0,1 1 0 0 0,2-1 0 0 0,0 1 0 0 0,1 0 0 0 0,1-1 0 0 0,1 1 0 0 0,1-1 0 0 0,1 1 0 0 0,1-1 0 0 0,0 0 0 0 0,2 0 0 0 0,0-1 0 0 0,5 7-83 0 0,10 43-437 0 0,-16-53-284 0 0,-4-27-488 0 0,2-15 822 0 0,0 12 362 0 0,1-1 0 0 0,0 1-1 0 0,1 1 1 0 0,1-1 0 0 0,0 1-1 0 0,0 0 1 0 0,1 1 0 0 0,1-1-1 0 0,0 2 1 0 0,0-1 0 0 0,1 1-1 0 0,0 1 1 0 0,1 0 0 0 0,0 0-1 0 0,0 1 1 0 0,1 0 0 0 0,0 1-1 0 0,3 0 26 0 0,-10 6 42 0 0,0 1 0 0 0,0 0-1 0 0,0 0 1 0 0,0 0 0 0 0,0 1 0 0 0,0 0-1 0 0,0 0 1 0 0,0 0 0 0 0,0 0 0 0 0,0 1-1 0 0,0 0 1 0 0,-1 0 0 0 0,1 0 0 0 0,-1 0-1 0 0,1 1 1 0 0,-1 0 0 0 0,0 0-1 0 0,0 0 1 0 0,0 1 0 0 0,0-1 0 0 0,-1 1-1 0 0,1 0 1 0 0,-1 0 0 0 0,0 0 0 0 0,0 0-1 0 0,-1 0 1 0 0,1 1 0 0 0,-1-1 0 0 0,0 1-1 0 0,0 0 1 0 0,0 0 0 0 0,-1 0 0 0 0,0 0-1 0 0,0 0 1 0 0,0 0 0 0 0,0 0-1 0 0,-1 0 1 0 0,0 0 0 0 0,0 0 0 0 0,-1 4-42 0 0,1-3 124 0 0,-1 0 1 0 0,1 0 0 0 0,-2 0 0 0 0,1 0-1 0 0,-1 0 1 0 0,1 0 0 0 0,-2 0-1 0 0,1-1 1 0 0,-1 1 0 0 0,0-1 0 0 0,0 1-1 0 0,0-1 1 0 0,-1 0 0 0 0,1-1-1 0 0,-1 1 1 0 0,-1 0 0 0 0,1-1 0 0 0,0 0-1 0 0,-2 1-124 0 0,58-87 154 0 0,52-54-1285 0 0,-118 156 1620 0 0,12-18-465 0 0,0 0 0 0 0,0 0 0 0 0,0 0 0 0 0,0 0 0 0 0,1 0-1 0 0,-1 0 1 0 0,0 0 0 0 0,1 1 0 0 0,0-1 0 0 0,0 1-1 0 0,0-1 1 0 0,0 1 0 0 0,0-1 0 0 0,0 1 0 0 0,0 0 0 0 0,1-1-1 0 0,0 1 1 0 0,-1 0 0 0 0,1-1 0 0 0,0 1 0 0 0,0 0-1 0 0,1 0 1 0 0,-1-1 0 0 0,0 1 0 0 0,1 0 0 0 0,0-1 0 0 0,0 3-24 0 0,4 3-71 0 0,1 0 1 0 0,0-1 0 0 0,1 1-1 0 0,-1-1 1 0 0,1 0 0 0 0,1-1-1 0 0,-1 0 1 0 0,1 0 0 0 0,0-1 0 0 0,0 0-1 0 0,1 0 1 0 0,-1 0 0 0 0,1-1-1 0 0,0-1 1 0 0,1 0 0 0 0,-1 0-1 0 0,0-1 1 0 0,1 0 0 0 0,1 0 70 0 0,122 17-4706 0 0,-121-18 4026 0 0,11 2-822 0 0</inkml:trace>
  <inkml:trace contextRef="#ctx0" brushRef="#br0" timeOffset="151123.519">11539 4972 1048 0 0,'0'-13'295'0'0,"-3"10"6154"0"0,2 3-6737 0 0,-8 0 658 0 0,6 0-5526 0 0,3 0 3862 0 0</inkml:trace>
  <inkml:trace contextRef="#ctx0" brushRef="#br0" timeOffset="161104.132">11433 4849 916 0 0,'0'0'88'0'0,"0"0"16"0"0,0 0 0 0 0,0 0 20 0 0,0 0-44 0 0,0 0-96 0 0,0 0 76 0 0,0 0 32 0 0,0 0 20 0 0,0 0-64 0 0,0 0-4 0 0,0 0-4 0 0,0 0-16 0 0,0 0-52 0 0,0 0 60 0 0,0 0-204 0 0,0 0-144 0 0</inkml:trace>
  <inkml:trace contextRef="#ctx0" brushRef="#br0" timeOffset="165880.607">11218 5193 1088 0 0,'0'0'295'0'0,"0"0"41"0"0,0 0-5 0 0,0 0-65 0 0,0 0-28 0 0,0 0-6 0 0,0 0-48 0 0,0 0-15 0 0,0 0 66 0 0,0 0-4 0 0,0 0-68 0 0,0 0-32 0 0,0 0-12 0 0,0 0 18 0 0,0 0 106 0 0,0 0 25 0 0,0 0-34 0 0,0 0-52 0 0,0 0 4 0 0,0 0-12 0 0,0 0 11 0 0,0 0 19 0 0,0 0-11 0 0,0 0 18 0 0,0 0-26 0 0,0 0-32 0 0,0 0 10 0 0,0 0-52 0 0,0 0 1 0 0,0 0-22 0 0,0 0-18 0 0,0 0 4 0 0,0 0-25 0 0,0 0-7 0 0,0 0 12 0 0,0 0-6 0 0,0 0-20 0 0,0 0 29 0 0,0 0 14 0 0,0 0-70 0 0,0 0-6 0 0,3-4-34 0 0,5 1 47 0 0,0 1 0 0 0,0 0 0 0 0,0 0 0 0 0,0 1 0 0 0,0 0 0 0 0,1 0 0 0 0,-1 0 0 0 0,0 1 0 0 0,0 1 0 0 0,1 0 0 0 0,-1 0 0 0 0,0 0 0 0 0,0 1 0 0 0,0 0 0 0 0,0 0 0 0 0,7 4-10 0 0,11 0-8 0 0,56 12 44 0 0,-1 3 0 0 0,-1 3 0 0 0,-2 4 0 0 0,56 29-36 0 0,-62-25-112 0 0,-121 6 339 0 0,-389 117 412 0 0,104-53-551 0 0,334-102-246 0 0,0 0-1 0 0,1 1 1 0 0,-1-1 0 0 0,0 0 0 0 0,0 1 0 0 0,0-1-1 0 0,1 0 1 0 0,-1 1 0 0 0,0-1 0 0 0,0 0-1 0 0,0 1 1 0 0,0-1 0 0 0,0 0 0 0 0,0 1 0 0 0,0-1-1 0 0,0 0 1 0 0,0 1 0 0 0,0-1 0 0 0,0 0 0 0 0,0 1-1 0 0,0-1 1 0 0,0 1 0 0 0,0-1 0 0 0,0 0 0 0 0,0 1-1 0 0,0-1 1 0 0,0 0 0 0 0,-1 1 0 0 0,1-1-1 0 0,0 0 1 0 0,0 0 0 0 0,0 1 0 0 0,-1-1 0 0 0,1 0 158 0 0,10-1-1334 0 0</inkml:trace>
  <inkml:trace contextRef="#ctx0" brushRef="#br0" timeOffset="166503.511">12156 5611 964 0 0,'-83'34'2212'0'0,"-2"-4"-1"0"0,-1-4 0 0 0,-59 8-2211 0 0,26-5 1090 0 0,-185 51 440 0 0,289-72-2211 0 0,12-3-5494 0 0,3-5 4837 0 0</inkml:trace>
  <inkml:trace contextRef="#ctx0" brushRef="#br0" timeOffset="170668.666">13086 4873 1080 0 0,'3'-3'457'0'0,"7"-8"-34"0"0,-7 9-51 0 0,-3 2-88 0 0,0 0 16 0 0,0 0-13 0 0,3-20 396 0 0,-2 19-657 0 0,0 0 0 0 0,0 1 0 0 0,-1-1 0 0 0,1 0-1 0 0,0 0 1 0 0,-1 0 0 0 0,1 0 0 0 0,0 0 0 0 0,-1 0-1 0 0,1 0 1 0 0,-1 0 0 0 0,0 0 0 0 0,1 0 0 0 0,-1 0-1 0 0,0 0 1 0 0,0 0 0 0 0,0 0 0 0 0,0-1 0 0 0,1 1-1 0 0,-1 0 1 0 0,-1 0 0 0 0,1 0 0 0 0,0 0 0 0 0,0 0-1 0 0,0 0 1 0 0,-1 0 0 0 0,1 0 0 0 0,0 0 0 0 0,-1 0-1 0 0,1 0 1 0 0,-1 0 0 0 0,1 0 0 0 0,-1 0 0 0 0,0 0-1 0 0,1 0 1 0 0,-1 0 0 0 0,0 0 0 0 0,0 0 0 0 0,0 1-1 0 0,1-1 1 0 0,-1 0 0 0 0,0 1 0 0 0,0-1 0 0 0,0 1-1 0 0,0-1 1 0 0,0 1 0 0 0,0-1 0 0 0,0 1 0 0 0,0 0-1 0 0,0-1 1 0 0,-1 1 0 0 0,1 0 0 0 0,0 0 0 0 0,0 0-1 0 0,0 0 1 0 0,0 0 0 0 0,0 0 0 0 0,0 0 0 0 0,0 0-1 0 0,-1 0 1 0 0,1 0 0 0 0,0 1 0 0 0,0-1 0 0 0,0 1-1 0 0,0-1 1 0 0,-1 1-26 0 0,-4 0 55 0 0,-1 0 0 0 0,1 1 0 0 0,-1 0 0 0 0,1 0 0 0 0,-1 0 0 0 0,1 1 0 0 0,0 0 0 0 0,0 0 0 0 0,1 0 0 0 0,-1 1 0 0 0,1 0 0 0 0,-1 0 0 0 0,1 0 0 0 0,0 1 0 0 0,1 0 0 0 0,-1 0 0 0 0,1 0 0 0 0,0 0-1 0 0,0 1 1 0 0,1-1 0 0 0,0 1 0 0 0,0 0 0 0 0,0 0 0 0 0,0 1 0 0 0,1-1 0 0 0,0 0 0 0 0,1 1 0 0 0,-1-1 0 0 0,1 1 0 0 0,0 0 0 0 0,1-1 0 0 0,0 5-55 0 0,20 215 1054 0 0,14 30-256 0 0,-35-247-820 0 0,-1 0 0 0 0,0 0 1 0 0,0 0-1 0 0,-1-1 0 0 0,0 1 1 0 0,0-1-1 0 0,-1 0 0 0 0,-1 0 0 0 0,1 0 1 0 0,-1 0-1 0 0,0-1 0 0 0,-1 0 1 0 0,0 0-1 0 0,0 0 0 0 0,0-1 1 0 0,-1 1-1 0 0,0-2 0 0 0,0 1 1 0 0,-1-1-1 0 0,1 0 0 0 0,-1-1 1 0 0,0 1-1 0 0,-1-2 0 0 0,1 1 1 0 0,-1-1-1 0 0,1 0 0 0 0,-1-1 1 0 0,0 0-1 0 0,0-1 0 0 0,0 0 1 0 0,0 0-1 0 0,0 0 0 0 0,0-2 1 0 0,0 1-1 0 0,0-1 0 0 0,0 0 1 0 0,0-1-1 0 0,0 0 0 0 0,0 0 1 0 0,-6-3 21 0 0,-31-59-5567 0 0,44 48 4057 0 0</inkml:trace>
  <inkml:trace contextRef="#ctx0" brushRef="#br0" timeOffset="171339.656">12625 5785 1132 0 0,'96'-22'2544'0'0,"-93"23"-2498"0"0,0 0-1 0 0,0 0 1 0 0,0 1 0 0 0,0-1-1 0 0,0 1 1 0 0,0 0-1 0 0,0 0 1 0 0,0 0-1 0 0,-1 0 1 0 0,1 1-1 0 0,-1-1 1 0 0,0 1 0 0 0,0-1-1 0 0,1 1 1 0 0,-2 0-1 0 0,1 0 1 0 0,0-1-1 0 0,-1 1 1 0 0,1 1-1 0 0,-1-1 1 0 0,0 0-1 0 0,0 0 1 0 0,0 0 0 0 0,0 1-1 0 0,-1-1 1 0 0,1 0-1 0 0,-1 1 1 0 0,0-1-1 0 0,0 1 1 0 0,0-1-1 0 0,0 1-45 0 0,-10 9 142 0 0,1-1 0 0 0,-2 0 0 0 0,1 0-1 0 0,-2-1 1 0 0,0 0 0 0 0,0-1-1 0 0,0-1 1 0 0,-2 0 0 0 0,1-1-1 0 0,-1 0 1 0 0,0-1 0 0 0,0 0-1 0 0,-1-1 1 0 0,0-1 0 0 0,0 0-1 0 0,-1-1 1 0 0,1-1 0 0 0,-16 1-142 0 0,-32 15 196 0 0,63-20-351 0 0,1 1-1 0 0,-1-1 1 0 0,0 1-1 0 0,0-1 1 0 0,0 0-1 0 0,0 1 1 0 0,0-1-1 0 0,0 1 1 0 0,0-1-1 0 0,0 0 1 0 0,0 1-1 0 0,0-1 1 0 0,0 1-1 0 0,0-1 1 0 0,0 0-1 0 0,0 1 1 0 0,-1-1-1 0 0,1 1 1 0 0,0-1-1 0 0,0 1 1 0 0,-1-1-1 0 0,1 1 1 0 0,0-1-1 0 0,-1 1 1 0 0,1-1-1 0 0,-1 1 1 0 0,1-1 155 0 0,19-10-1269 0 0</inkml:trace>
  <inkml:trace contextRef="#ctx0" brushRef="#br0" timeOffset="171739.765">12958 5779 1832 0 0,'-9'2'176'0'0,"-13"0"142"0"0,0 1 0 0 0,0 0 0 0 0,1 2 0 0 0,0 1 0 0 0,0 0 0 0 0,0 2 0 0 0,0 0 0 0 0,1 1 0 0 0,1 1 0 0 0,0 1 0 0 0,0 1 0 0 0,1 1 1 0 0,0 0-1 0 0,-13 14-318 0 0,29-24 22 0 0,1-1 1 0 0,0 0 0 0 0,0 1 0 0 0,0-1-1 0 0,0 1 1 0 0,0 0 0 0 0,0-1 0 0 0,1 1-1 0 0,-1-1 1 0 0,1 1 0 0 0,0 0 0 0 0,0 0-1 0 0,0-1 1 0 0,0 1 0 0 0,0 0 0 0 0,1-1-1 0 0,-1 1 1 0 0,1 0 0 0 0,0-1 0 0 0,-1 1-1 0 0,1-1 1 0 0,1 1 0 0 0,-1-1 0 0 0,0 1 0 0 0,0-1-1 0 0,1 0 1 0 0,-1 0 0 0 0,1 0 0 0 0,0 0-1 0 0,0 0 1 0 0,0 0 0 0 0,0 0 0 0 0,0 0-1 0 0,0-1 1 0 0,0 1 0 0 0,0-1 0 0 0,1 1-1 0 0,0-1-22 0 0,95 49-1939 0 0,-44-37-724 0 0,-30-10 1212 0 0</inkml:trace>
  <inkml:trace contextRef="#ctx0" brushRef="#br0" timeOffset="172268.59">13126 5854 968 0 0,'28'0'4823'0'0,"177"6"-2737"0"0,-200-5-2070 0 0,-4-2-7 0 0,1 1 0 0 0,0 0 0 0 0,-1-1 0 0 0,1 1 0 0 0,0 0 0 0 0,0 0 1 0 0,-1 0-1 0 0,1 0 0 0 0,0 0 0 0 0,-1 1 0 0 0,1-1 0 0 0,0 0 0 0 0,-1 1 0 0 0,1-1 1 0 0,-1 1-1 0 0,1 0 0 0 0,0-1 0 0 0,-1 1 0 0 0,0 0 0 0 0,1 0 0 0 0,-1 0 0 0 0,1 0 1 0 0,-1 0-1 0 0,0 1 0 0 0,0-1 0 0 0,0 0 0 0 0,0 0 0 0 0,0 1 0 0 0,0-1 0 0 0,0 1 1 0 0,0-1-1 0 0,0 1 0 0 0,-1-1 0 0 0,1 1 0 0 0,0-1 0 0 0,-1 1 0 0 0,0 0 1 0 0,1-1-1 0 0,-1 1 0 0 0,0 0 0 0 0,0-1 0 0 0,0 1 0 0 0,0 0 0 0 0,0 0 0 0 0,0 0-9 0 0,-17 16 112 0 0,-1-1-1 0 0,0-1 0 0 0,-1 0 0 0 0,-1-2 0 0 0,0 0 0 0 0,-1-1 0 0 0,0-1 0 0 0,-1-1 0 0 0,-10 3-111 0 0,-91 55 352 0 0,113-63-622 0 0,-20 16-101 0 0,20-6-3809 0 0,10-16 2796 0 0,0 0 14 0 0</inkml:trace>
  <inkml:trace contextRef="#ctx0" brushRef="#br0" timeOffset="172534.71">13545 6127 1784 0 0,'-350'189'5775'0'0,"332"-171"-6839"0"0,15-15-3070 0 0,4-6 2789 0 0</inkml:trace>
  <inkml:trace contextRef="#ctx0" brushRef="#br0" timeOffset="173029.537">13992 5877 1344 0 0,'-18'-4'526'0'0,"0"2"0"0"0,1 0-1 0 0,-1 1 1 0 0,0 0 0 0 0,0 1-1 0 0,0 2 1 0 0,0 0 0 0 0,1 0 0 0 0,-1 2-1 0 0,-5 2-525 0 0,-5-1 382 0 0,20-6-288 0 0,1 1 0 0 0,0 1 1 0 0,0-1-1 0 0,0 1 0 0 0,0 0 0 0 0,0 1 0 0 0,0 0 0 0 0,0 0 1 0 0,0 0-1 0 0,1 1 0 0 0,-1 0 0 0 0,1 0 0 0 0,0 1 0 0 0,0 0 0 0 0,0 0 1 0 0,0 0-1 0 0,1 1 0 0 0,-1 0 0 0 0,1 0 0 0 0,1 0 0 0 0,-1 0 1 0 0,1 1-1 0 0,-1 0 0 0 0,0 3-94 0 0,7-3 23 0 0,0-1 0 0 0,0 1 0 0 0,1-1 0 0 0,0 0-1 0 0,0 0 1 0 0,1 0 0 0 0,-1 0 0 0 0,1-1 0 0 0,0 1 0 0 0,0-1 0 0 0,1 0 0 0 0,-1 0 0 0 0,1 0 0 0 0,0-1 0 0 0,0 0 0 0 0,0 0-1 0 0,0 0 1 0 0,0 0 0 0 0,1-1 0 0 0,-1 0 0 0 0,1 0 0 0 0,0-1 0 0 0,0 1 0 0 0,2-1-23 0 0,120 21-1131 0 0,61-34-4817 0 0,-151 2 4438 0 0</inkml:trace>
  <inkml:trace contextRef="#ctx0" brushRef="#br0" timeOffset="174129.989">13553 5041 1216 0 0,'2'-21'3050'0'0,"0"18"-3016"0"0,0 1 1 0 0,0 0-1 0 0,0-1 1 0 0,0 1 0 0 0,0 0-1 0 0,1 0 1 0 0,-1 1-1 0 0,0-1 1 0 0,1 0-1 0 0,-1 1 1 0 0,1-1-1 0 0,0 1 1 0 0,0 0 0 0 0,-1 0-1 0 0,1 0 1 0 0,0 0-1 0 0,0 0 1 0 0,0 1-1 0 0,0 0 1 0 0,0-1-1 0 0,0 1 1 0 0,0 0 0 0 0,0 0-1 0 0,0 1 1 0 0,0-1-1 0 0,0 0 1 0 0,2 2-35 0 0,0-2 47 0 0,0 1-11 0 0,1 0 0 0 0,-1 0-1 0 0,1 1 1 0 0,-1 0-1 0 0,0 0 1 0 0,0 0 0 0 0,0 1-1 0 0,0-1 1 0 0,0 1-1 0 0,-1 1 1 0 0,1-1-1 0 0,-1 0 1 0 0,0 1 0 0 0,0 0-1 0 0,0 0 1 0 0,-1 0-1 0 0,1 1 1 0 0,-1-1 0 0 0,0 1-1 0 0,0 0 1 0 0,-1 0-1 0 0,1 0 1 0 0,-1 0 0 0 0,0 0-1 0 0,0 0 1 0 0,-1 1-1 0 0,0-1 1 0 0,0 1-1 0 0,0-1 1 0 0,0 1 0 0 0,-1-1-1 0 0,0 1 1 0 0,0-1-1 0 0,-1 1 1 0 0,1-1 0 0 0,-1 1-1 0 0,-1-1 1 0 0,1 1-1 0 0,-1-1 1 0 0,1 0-1 0 0,-2 0 1 0 0,1 0 0 0 0,0 0-1 0 0,-1 0 1 0 0,0 0-1 0 0,0 0 1 0 0,-1-1 0 0 0,1 0-1 0 0,-1 0 1 0 0,0 0-1 0 0,0 1-35 0 0,-10 10 34 0 0,-1-1-1 0 0,0 0 0 0 0,-1-1 1 0 0,0 0-1 0 0,-1-1 1 0 0,0-1-1 0 0,-1-1 0 0 0,-16 7-33 0 0,-8 6-427 0 0,41-23-305 0 0,-3-16-2996 0 0,6 10 2191 0 0</inkml:trace>
  <inkml:trace contextRef="#ctx0" brushRef="#br0" timeOffset="174439.505">13860 5089 1120 0 0,'-8'2'168'0'0,"0"-1"-1"0"0,1 1 1 0 0,-1 1 0 0 0,0 0 0 0 0,1 0-1 0 0,-1 0 1 0 0,1 1 0 0 0,0 0-1 0 0,0 0 1 0 0,0 1 0 0 0,1 0-1 0 0,0 0 1 0 0,0 0 0 0 0,0 1-1 0 0,0 0 1 0 0,1 0 0 0 0,0 1-1 0 0,0-1 1 0 0,1 1 0 0 0,0 0-1 0 0,0 0 1 0 0,1 1 0 0 0,0-1-1 0 0,-1 2-167 0 0,5-5 2 0 0,0 1 0 0 0,0-1-1 0 0,0 1 1 0 0,1-1 0 0 0,-1 1-1 0 0,1-1 1 0 0,0 0-1 0 0,0 0 1 0 0,1 0 0 0 0,-1 0-1 0 0,1 0 1 0 0,0 0 0 0 0,0-1-1 0 0,0 0 1 0 0,1 1-1 0 0,-1-1 1 0 0,1 0 0 0 0,-1 0-1 0 0,1-1 1 0 0,0 1-1 0 0,0-1 1 0 0,0 0 0 0 0,1 0-1 0 0,-1 0 1 0 0,0-1 0 0 0,1 1-1 0 0,1-1-1 0 0,129 26-2713 0 0,-104-25 1286 0 0</inkml:trace>
  <inkml:trace contextRef="#ctx0" brushRef="#br0" timeOffset="175243.396">14560 4896 1180 0 0,'0'0'434'0'0,"0"0"-12"0"0,-6-6-27 0 0,3 3-271 0 0,1 0 1 0 0,-1-1-1 0 0,0 2 0 0 0,-1-1 1 0 0,1 0-1 0 0,0 1 1 0 0,-1-1-1 0 0,0 1 0 0 0,1 0 1 0 0,-1 0-1 0 0,0 0 1 0 0,0 1-1 0 0,0 0 0 0 0,0-1 1 0 0,0 1-1 0 0,0 1 1 0 0,0-1-1 0 0,-1 1 0 0 0,1-1 1 0 0,0 1-1 0 0,0 0 1 0 0,0 1-1 0 0,-1-1 0 0 0,-3 1-124 0 0,2 2 105 0 0,-1-1-1 0 0,1 1 1 0 0,0 0-1 0 0,0 0 1 0 0,0 0-1 0 0,0 1 1 0 0,0 0-1 0 0,1 0 1 0 0,0 1-1 0 0,0 0 1 0 0,0-1-1 0 0,0 2 1 0 0,1-1-1 0 0,0 0 1 0 0,0 1-1 0 0,0 0 1 0 0,1 0-1 0 0,0 0 1 0 0,0 0-1 0 0,0 1 1 0 0,1-1-1 0 0,0 1 1 0 0,0-1-1 0 0,1 1 1 0 0,0 0-1 0 0,0 0 1 0 0,0-1-1 0 0,1 1 1 0 0,0 0-1 0 0,1 5-104 0 0,34 369 799 0 0,-34-375-1028 0 0,-1 0 0 0 0,0 0 0 0 0,-1 0 0 0 0,0 1 0 0 0,0-1 0 0 0,0 0 0 0 0,-1 0 0 0 0,1 0 0 0 0,-1 0 0 0 0,-1-1 0 0 0,1 1 0 0 0,-1 0 0 0 0,0-1 0 0 0,-1 0 0 0 0,1 0 0 0 0,-1 0 0 0 0,0 0 0 0 0,0 0 0 0 0,0-1 0 0 0,-1 1 0 0 0,0-1 0 0 0,1-1 0 0 0,-2 1 0 0 0,1-1 0 0 0,0 1 0 0 0,-1-2 0 0 0,-1 2 229 0 0,-16 3-1375 0 0</inkml:trace>
  <inkml:trace contextRef="#ctx0" brushRef="#br0" timeOffset="175631.671">14148 5254 1280 0 0,'59'-7'3373'0'0,"50"-7"-2384"0"0,1 5 0 0 0,0 5-1 0 0,12 5-988 0 0,-74-1 301 0 0,-45 2-260 0 0,-2 0 1 0 0,1 1-1 0 0,0-1 0 0 0,0 0 1 0 0,-1 0-1 0 0,1 1 0 0 0,-1-1 0 0 0,0 1 1 0 0,1 0-1 0 0,-1-1 0 0 0,-1 1 1 0 0,1 0-1 0 0,0-1 0 0 0,-1 1 0 0 0,1 0 1 0 0,-1 0-1 0 0,0 0 0 0 0,0 0 1 0 0,0-1-1 0 0,0 1 0 0 0,0 0 0 0 0,-1 0 1 0 0,1 0-1 0 0,-1-1 0 0 0,0 1 1 0 0,0 0-1 0 0,0 0 0 0 0,0-1 0 0 0,0 1 1 0 0,-1-1-1 0 0,1 1 0 0 0,-1-1 1 0 0,0 0-1 0 0,1 0 0 0 0,-1 1 0 0 0,0-1 1 0 0,-2 1-42 0 0,-2 10 24 0 0,-62 164-611 0 0,36-139-5403 0 0,26-37 4487 0 0</inkml:trace>
  <inkml:trace contextRef="#ctx0" brushRef="#br0" timeOffset="175909.173">14436 5290 1260 0 0,'34'-1'5438'0'0,"33"34"-5097"0"0,-47-21 169 0 0,85 42 43 0 0,58 27-4359 0 0,-138-71 2324 0 0,-3-2-44 0 0</inkml:trace>
  <inkml:trace contextRef="#ctx0" brushRef="#br0" timeOffset="176377.162">14950 5002 1504 0 0,'-10'3'170'0'0,"1"0"-1"0"0,0 1 1 0 0,0 0-1 0 0,0 0 1 0 0,0 1-1 0 0,0 0 1 0 0,1 0 0 0 0,0 1-1 0 0,0 0 1 0 0,1 1-1 0 0,-1-1 1 0 0,2 2-1 0 0,-1-1 1 0 0,1 1-1 0 0,0 0 1 0 0,0 0-1 0 0,1 0 1 0 0,0 1 0 0 0,1 0-1 0 0,-1 0 1 0 0,2 0-1 0 0,0 0 1 0 0,0 1-1 0 0,0 0 1 0 0,1-1-1 0 0,1 1 1 0 0,-1 1-170 0 0,6-2 7 0 0,0 1 0 0 0,0-2 0 0 0,0 1 0 0 0,1 0 0 0 0,1-1 0 0 0,-1 0 0 0 0,1 0 0 0 0,1-1 0 0 0,-1 0 0 0 0,1 0 1 0 0,1 0-1 0 0,-1-1 0 0 0,1 0 0 0 0,0 0 0 0 0,0-1 0 0 0,1 0 0 0 0,0-1 0 0 0,0 0 0 0 0,0 0 0 0 0,0-1 0 0 0,0 0 0 0 0,1 0 0 0 0,-1-1 0 0 0,9 0-7 0 0,61 14-2701 0 0,-66-16 1255 0 0</inkml:trace>
  <inkml:trace contextRef="#ctx0" brushRef="#br0" timeOffset="176828.177">15147 5034 1448 0 0,'63'-18'4442'0'0,"-56"20"-4398"0"0,1 0 0 0 0,-2 1 0 0 0,1-1 0 0 0,0 1 0 0 0,0 1 0 0 0,-1-1 0 0 0,0 1 0 0 0,0 0 0 0 0,0 0 0 0 0,0 1 0 0 0,0 0 0 0 0,-1 0 0 0 0,0 0 0 0 0,0 1 0 0 0,-1 0 0 0 0,1 0 0 0 0,-1 0-1 0 0,-1 0 1 0 0,1 1 0 0 0,-1-1 0 0 0,0 1 0 0 0,0 0-44 0 0,-3 2 76 0 0,0 0-1 0 0,0-1 1 0 0,-1 1-1 0 0,0 0 1 0 0,-1-1-1 0 0,1 1 1 0 0,-2-1-1 0 0,1 1 1 0 0,-1-1 0 0 0,-1 0-1 0 0,1 0 1 0 0,-1 0-1 0 0,-1-1 1 0 0,1 1-1 0 0,-1-1 1 0 0,-1 0-1 0 0,1-1 1 0 0,-1 1-1 0 0,0-1 1 0 0,-1 0-1 0 0,0 0 1 0 0,0-1-1 0 0,0 0 1 0 0,0 0-1 0 0,-1-1 1 0 0,1 0-1 0 0,-1 0 1 0 0,0-1-1 0 0,-1 0 1 0 0,1 0-1 0 0,0-1 1 0 0,-1 0 0 0 0,-8 1-76 0 0,16-4-87 0 0,0 1 0 0 0,0 0 1 0 0,0 0-1 0 0,0 0 0 0 0,0 0 1 0 0,0-1-1 0 0,0 1 1 0 0,0-1-1 0 0,1 1 0 0 0,-1 0 1 0 0,0-1-1 0 0,0 1 1 0 0,0-1-1 0 0,0 0 0 0 0,1 1 1 0 0,-1-1-1 0 0,0 0 1 0 0,1 1-1 0 0,-1-1 0 0 0,0 0 1 0 0,1 0-1 0 0,-1 0 1 0 0,1 0-1 0 0,0 1 0 0 0,-1-1 1 0 0,1 0-1 0 0,-1 0 1 0 0,1 0-1 0 0,0 0 0 0 0,0 0 1 0 0,0 0-1 0 0,-1 0 1 0 0,1 0-1 0 0,0 0 0 0 0,0 0 1 0 0,0 0-1 0 0,1 0 1 0 0,-1 0-1 0 0,0 0 0 0 0,0 0 1 0 0,0 0-1 0 0,1 0 0 0 0,-1 0 1 0 0,0 1-1 0 0,1-1 1 0 0,-1 0-1 0 0,1 0 0 0 0,-1 0 1 0 0,1 0-1 0 0,0 1 1 0 0,-1-1-1 0 0,1 0 0 0 0,0 0 1 0 0,-1 1-1 0 0,1-1 1 0 0,0 1-1 0 0,0-1 0 0 0,0 1 1 0 0,-1-1-1 0 0,1 1 1 0 0,0-1-1 0 0,0 1 0 0 0,0 0 1 0 0,0-1-1 0 0,0 1 1 0 0,0 0-1 0 0,0 0 0 0 0,0 0 87 0 0,12-17-1404 0 0</inkml:trace>
  <inkml:trace contextRef="#ctx0" brushRef="#br0" timeOffset="177111.36">15371 5076 1256 0 0,'-4'1'91'0'0,"0"0"0"0"0,0 0-1 0 0,0 1 1 0 0,0-1 0 0 0,0 1-1 0 0,0 0 1 0 0,1 0 0 0 0,-1 1 0 0 0,1-1-1 0 0,-1 1 1 0 0,1-1 0 0 0,0 1-1 0 0,0 0 1 0 0,0 0 0 0 0,1 1-1 0 0,-1-1 1 0 0,1 1 0 0 0,-1-1 0 0 0,1 1-1 0 0,0 0 1 0 0,1-1 0 0 0,-1 1-1 0 0,1 0 1 0 0,-1 0 0 0 0,1 0 0 0 0,0 1-1 0 0,1-1 1 0 0,-1 0 0 0 0,1 0-1 0 0,0 0 1 0 0,0 1 0 0 0,0-1 0 0 0,0 0-1 0 0,1 0 1 0 0,0 0 0 0 0,0 0-1 0 0,0 1 1 0 0,0-1 0 0 0,1-1 0 0 0,-1 1-1 0 0,1 0 1 0 0,0 0 0 0 0,0 0-1 0 0,1-1 1 0 0,-1 1 0 0 0,1-1 0 0 0,-1 0-1 0 0,1 0 1 0 0,0 0 0 0 0,0 0-1 0 0,1 0 1 0 0,-1-1 0 0 0,1 1 0 0 0,-1-1-1 0 0,3 1-90 0 0,54 33-97 0 0,-14-27-3650 0 0,-40-9 2506 0 0</inkml:trace>
  <inkml:trace contextRef="#ctx0" brushRef="#br0" timeOffset="177374.915">15808 5026 1024 0 0,'16'171'3745'0'0,"-18"-158"-3615"0"0,0 0-1 0 0,-1 0 1 0 0,-1 0 0 0 0,0 0-1 0 0,0-1 1 0 0,-2 1-1 0 0,1-1 1 0 0,-1 0 0 0 0,-1-1-1 0 0,0 0 1 0 0,-1 0 0 0 0,0 0-1 0 0,-1-1 1 0 0,0 0-1 0 0,0-1 1 0 0,-1 0 0 0 0,0 0-1 0 0,-1-1 1 0 0,1-1 0 0 0,-2 0-1 0 0,1 0 1 0 0,-1-1-1 0 0,0 0 1 0 0,-11 3-130 0 0,-10-25-4464 0 0,30 4 3072 0 0</inkml:trace>
  <inkml:trace contextRef="#ctx0" brushRef="#br0" timeOffset="178042.897">16243 5109 1172 0 0,'-14'-2'231'0'0,"0"1"1"0"0,0 1-1 0 0,-1 0 0 0 0,1 0 0 0 0,0 2 1 0 0,0 0-1 0 0,0 0 0 0 0,1 2 0 0 0,-1-1 0 0 0,1 2 1 0 0,-1 0-1 0 0,1 0 0 0 0,1 1 0 0 0,-1 1 1 0 0,1 0-1 0 0,0 1 0 0 0,1 0 0 0 0,-1 1 1 0 0,2 0-1 0 0,-1 1 0 0 0,1 0 0 0 0,-5 7-231 0 0,14-15 22 0 0,0-1 1 0 0,0 0-1 0 0,0 1 0 0 0,0-1 0 0 0,0 0 0 0 0,0 1 1 0 0,0 0-1 0 0,1-1 0 0 0,-1 1 0 0 0,0-1 0 0 0,1 1 1 0 0,0 0-1 0 0,-1-1 0 0 0,1 1 0 0 0,0 0 0 0 0,0 0 1 0 0,0-1-1 0 0,0 1 0 0 0,0 0 0 0 0,0-1 0 0 0,0 1 0 0 0,1 0 1 0 0,-1 0-1 0 0,0-1 0 0 0,1 1 0 0 0,0-1 0 0 0,-1 1 1 0 0,1 0-1 0 0,0-1 0 0 0,0 1 0 0 0,0-1 0 0 0,0 0 1 0 0,0 1-1 0 0,0-1 0 0 0,0 0 0 0 0,0 1 0 0 0,1-1 1 0 0,-1 0-1 0 0,0 0 0 0 0,1 0 0 0 0,-1 0 0 0 0,1-1 1 0 0,-1 1-1 0 0,1 0 0 0 0,0 0 0 0 0,-1-1 0 0 0,1 1 1 0 0,0-1-1 0 0,0 0-22 0 0,93 10-300 0 0,-84-11 262 0 0,0-1 0 0 0,0 0 0 0 0,0 0 0 0 0,0-1 0 0 0,0-1 0 0 0,-1 0 0 0 0,1 0 0 0 0,-1-1 0 0 0,0 0 0 0 0,0-1 0 0 0,-1 0 0 0 0,0-1 0 0 0,0 0 0 0 0,0 0 0 0 0,-1-1 0 0 0,0 0 0 0 0,0 0 0 0 0,-1-1 0 0 0,0 0 0 0 0,-1 0 1 0 0,0 0-1 0 0,0-1 0 0 0,-1 0 0 0 0,-1-1 0 0 0,1 1 0 0 0,-2-1 0 0 0,1 1 0 0 0,-1-1 0 0 0,0-3 38 0 0,-1 2 76 0 0,-1 1 1 0 0,0-1-1 0 0,0 1 0 0 0,-1-1 0 0 0,0 1 1 0 0,-1-1-1 0 0,-1 1 0 0 0,1-1 1 0 0,-2 1-1 0 0,0 0 0 0 0,0 0 1 0 0,-1 0-1 0 0,0 0 0 0 0,-1 1 1 0 0,0 0-1 0 0,-1 0 0 0 0,0 0 1 0 0,-1 0-1 0 0,-2-2-76 0 0,-24 27 535 0 0,28-7-519 0 0,0 0 0 0 0,0 1 0 0 0,1 0 0 0 0,0-1 0 0 0,0 1 0 0 0,1 1 0 0 0,0-1 0 0 0,1 0 0 0 0,0 1 0 0 0,0-1 0 0 0,1 1 0 0 0,0 0 0 0 0,1-1 0 0 0,0 1-1 0 0,1 0 1 0 0,0 4-16 0 0,-1 8 7 0 0,53 202-51 0 0,-18-104-2001 0 0,-30-98-346 0 0,-5-15 1230 0 0</inkml:trace>
  <inkml:trace contextRef="#ctx0" brushRef="#br0" timeOffset="178525.578">16406 5139 1204 0 0,'37'33'2114'0'0,"-32"-23"-1877"0"0,-1 0-1 0 0,0 0 0 0 0,0 0 1 0 0,-1 0-1 0 0,0 1 0 0 0,-1 0 1 0 0,0-1-1 0 0,-1 1 0 0 0,0 0 1 0 0,-1 0-1 0 0,0 0 0 0 0,0 0 1 0 0,-1 0-1 0 0,-1-1 0 0 0,0 1 1 0 0,0 0-1 0 0,-1-1 0 0 0,-1 1 1 0 0,1-1-1 0 0,-2 0 0 0 0,1 0 1 0 0,-1-1-1 0 0,-4 6-236 0 0,50-74 95 0 0,2 3-1 0 0,2 1 1 0 0,3 2-1 0 0,19-13-94 0 0,-73 72 57 0 0,-7 3 5 0 0,1 1 0 0 0,0 1 0 0 0,1 0 0 0 0,0 1 0 0 0,0 0 0 0 0,1 0 0 0 0,1 1 0 0 0,0 1 0 0 0,1-1 0 0 0,0 1 0 0 0,1 1 0 0 0,1 0 0 0 0,0 0 0 0 0,1 0 0 0 0,1 0 1 0 0,0 1-1 0 0,0 7-62 0 0,4-18-55 0 0,1 1 0 0 0,0-1 1 0 0,0 1-1 0 0,1-1 1 0 0,-1 1-1 0 0,1-1 1 0 0,1 0-1 0 0,-1 0 1 0 0,1 0-1 0 0,-1 0 0 0 0,1 0 1 0 0,1-1-1 0 0,-1 1 1 0 0,1-1-1 0 0,0 0 1 0 0,0 0-1 0 0,0 0 0 0 0,0-1 1 0 0,0 1-1 0 0,1-1 1 0 0,0 0-1 0 0,0 0 1 0 0,0-1-1 0 0,0 1 1 0 0,0-1-1 0 0,0 0 0 0 0,1-1 1 0 0,-1 1-1 0 0,4-1 55 0 0,105 16-5185 0 0,-94-17 3685 0 0</inkml:trace>
  <inkml:trace contextRef="#ctx0" brushRef="#br0" timeOffset="179319.555">15432 5020 1060 0 0,'0'0'506'0'0,"0"0"-18"0"0,0 0-49 0 0,0 0-30 0 0,12 0 259 0 0,-12-1 2739 0 0,-5 2-3415 0 0,0 0 1 0 0,0 0 0 0 0,0 0 0 0 0,-1 1 0 0 0,1 0 0 0 0,1 0 0 0 0,-1 0-1 0 0,0 1 1 0 0,0 0 0 0 0,1 0 0 0 0,0 0 0 0 0,-1 0 0 0 0,1 1-1 0 0,0-1 1 0 0,1 1 0 0 0,-1 0 0 0 0,1 0 0 0 0,0 1 0 0 0,0-1-1 0 0,0 1 1 0 0,0-1 0 0 0,1 1 0 0 0,0 0 0 0 0,0 0 0 0 0,0 0-1 0 0,0 0 1 0 0,1 0 0 0 0,0 1 0 0 0,0-1 0 0 0,1 0 0 0 0,-1 1 7 0 0,43 65-4451 0 0,-28-60 3095 0 0</inkml:trace>
  <inkml:trace contextRef="#ctx0" brushRef="#br0" timeOffset="202678.037">17275 5077 1184 0 0,'0'0'361'0'0,"0"0"-20"0"0,0 0 11 0 0,-13 1 144 0 0,10-4 2899 0 0,6 0-3321 0 0,0 0 0 0 0,0 0 0 0 0,0 0 1 0 0,0 0-1 0 0,1 1 0 0 0,-1-1 0 0 0,1 1 1 0 0,0 0-1 0 0,-1 0 0 0 0,1 1 0 0 0,0-1 1 0 0,0 1-1 0 0,0 0 0 0 0,0 0 1 0 0,0 0-1 0 0,1 0 0 0 0,-1 1 0 0 0,0-1 1 0 0,0 1-1 0 0,0 0 0 0 0,1 1 0 0 0,-1-1 1 0 0,0 1-1 0 0,0 0 0 0 0,0 0 0 0 0,0 0 1 0 0,1 0-75 0 0,15 0 129 0 0,255 20-52 0 0,3 8-68 0 0,-198 8-44 0 0,-79-37-8 0 0,-1 0 67 0 0,0 0 32 0 0,0 0-48 0 0,0 0-1 0 0,0 0 7 0 0,-15 27-54 0 0,-32 11 237 0 0,-2-2-1 0 0,-2-2 0 0 0,-2-3 1 0 0,0-1-1 0 0,-31 10-196 0 0,-80 35 162 0 0,150-70-502 0 0,-16 7-950 0 0,14-1-3075 0 0,16-11 3024 0 0</inkml:trace>
  <inkml:trace contextRef="#ctx0" brushRef="#br0" timeOffset="203111.166">18184 5406 1080 0 0,'-183'66'3998'0'0,"-67"32"-1213"0"0,230-88-2607 0 0,-19 8 210 0 0,18-12-3417 0 0,20-6 2133 0 0,1 0-427 0 0,0 0-78 0 0</inkml:trace>
  <inkml:trace contextRef="#ctx0" brushRef="#br0" timeOffset="203950.933">18827 4762 948 0 0,'-22'-3'1321'0'0,"19"1"-1265"0"0,0 0 1 0 0,0 1 0 0 0,0-1-1 0 0,0 1 1 0 0,0-1-1 0 0,0 1 1 0 0,0 0-1 0 0,0 1 1 0 0,0-1 0 0 0,-1 0-1 0 0,1 1 1 0 0,0 0-1 0 0,0-1 1 0 0,-1 1-1 0 0,1 1 1 0 0,0-1 0 0 0,-1 0-1 0 0,1 1 1 0 0,0 0-1 0 0,0-1 1 0 0,0 1-1 0 0,-1 1 1 0 0,1-1-1 0 0,0 0 1 0 0,0 1 0 0 0,1-1-1 0 0,-1 1 1 0 0,0 0-1 0 0,0 0 1 0 0,1 0-1 0 0,-1 1 1 0 0,1-1 0 0 0,0 0-1 0 0,0 1 1 0 0,0 0-1 0 0,0-1 1 0 0,0 1-1 0 0,1 0 1 0 0,-2 1-57 0 0,-41 130 1732 0 0,81 111-398 0 0,-33-237-1310 0 0,-1 0-1 0 0,0 1 1 0 0,-1 0 0 0 0,0-1 0 0 0,0 1 0 0 0,-1 0 0 0 0,0 0 0 0 0,0 0 0 0 0,-1 0 0 0 0,0 0-1 0 0,0 0 1 0 0,-1 0 0 0 0,-1 0 0 0 0,0-1 0 0 0,0 1 0 0 0,0 0 0 0 0,-1-1 0 0 0,0 1-1 0 0,-1-1 1 0 0,0 0 0 0 0,0 0 0 0 0,-1 0 0 0 0,0-1 0 0 0,0 0 0 0 0,-1 0 0 0 0,0 0-1 0 0,0 0 1 0 0,0-1 0 0 0,-1 0 0 0 0,0-1 0 0 0,0 1 0 0 0,-1-1 0 0 0,0 0-24 0 0,2-2-120 0 0,0 0 0 0 0,0 0 1 0 0,0-1-1 0 0,0 0 0 0 0,0 0 1 0 0,0 0-1 0 0,0-1 1 0 0,-1 0-1 0 0,1 0 0 0 0,0-1 1 0 0,-1 0-1 0 0,1 0 0 0 0,-1 0 1 0 0,1-1-1 0 0,0 0 0 0 0,-1 0 1 0 0,1 0-1 0 0,0-1 0 0 0,0 0 1 0 0,0 0-1 0 0,0-1 0 0 0,0 0 1 0 0,0 0-1 0 0,1 0 0 0 0,-1 0 1 0 0,1-1-1 0 0,0 0 0 0 0,-4-4 120 0 0,1-16-2718 0 0,8 22 1326 0 0</inkml:trace>
  <inkml:trace contextRef="#ctx0" brushRef="#br0" timeOffset="204743.461">18336 5667 1280 0 0,'7'-6'415'0'0,"3"0"-241"0"0,0 0-1 0 0,0 0 1 0 0,1 1 0 0 0,0 1 0 0 0,0-1-1 0 0,0 2 1 0 0,0 0 0 0 0,0 0 0 0 0,1 1-1 0 0,0 0 1 0 0,-1 1 0 0 0,1 0 0 0 0,4 1-174 0 0,-14 0 41 0 0,0-1 0 0 0,1 0 1 0 0,-1 1-1 0 0,0-1 0 0 0,1 1 0 0 0,-1 0 1 0 0,0 0-1 0 0,1 0 0 0 0,-1 0 1 0 0,1 0-1 0 0,-1 0 0 0 0,0 1 0 0 0,1-1 1 0 0,-1 1-1 0 0,0 0 0 0 0,0-1 0 0 0,1 1 1 0 0,-1 0-1 0 0,0 0 0 0 0,0 1 1 0 0,0-1-1 0 0,0 0 0 0 0,0 1 0 0 0,0-1 1 0 0,-1 1-1 0 0,1 0 0 0 0,0-1 1 0 0,-1 1-1 0 0,1 0 0 0 0,-1 0 0 0 0,0 0 1 0 0,0 0-1 0 0,1 0 0 0 0,-1 0 1 0 0,-1 1-1 0 0,1-1 0 0 0,0 0 0 0 0,0 0 1 0 0,-1 1-1 0 0,0-1 0 0 0,1 0 0 0 0,-1 1 1 0 0,0-1-1 0 0,0 1 0 0 0,0-1 1 0 0,0 0-1 0 0,-1 3-41 0 0,-8 8 142 0 0,0-1-1 0 0,0 0 1 0 0,-1-1 0 0 0,-1 0-1 0 0,0 0 1 0 0,-1-1 0 0 0,0 0-1 0 0,0-1 1 0 0,-1-1 0 0 0,0 0 0 0 0,-1-1-1 0 0,1 0 1 0 0,-1-1 0 0 0,-1 0-1 0 0,1-2 1 0 0,-13 4-142 0 0,-19 10-20 0 0,45-11-2436 0 0,28-10 315 0 0,-26 3 2181 0 0,21-3-980 0 0</inkml:trace>
  <inkml:trace contextRef="#ctx0" brushRef="#br0" timeOffset="205087.29">18742 5628 1580 0 0,'-55'-8'2666'0'0,"-133"65"-764"0"0,160-29-1011 0 0,27-27-764 0 0,21 22 198 0 0,-6-15-426 0 0,0 0-1 0 0,0-1 1 0 0,1 0 0 0 0,-1-1 0 0 0,2-1 0 0 0,-1 0 0 0 0,1-1-1 0 0,-1-1 1 0 0,1-1 0 0 0,7 1 101 0 0,14 4-1032 0 0,26 2-1686 0 0,-38-9 1457 0 0</inkml:trace>
  <inkml:trace contextRef="#ctx0" brushRef="#br0" timeOffset="205691.653">18955 5623 1160 0 0,'17'-4'3698'0'0,"34"4"-3590"0"0,-39 0 242 0 0,130 13 263 0 0,-142-12-585 0 0,-1 0-1 0 0,1-1 1 0 0,-1 1-1 0 0,1 0 1 0 0,-1 0-1 0 0,1-1 0 0 0,-1 1 1 0 0,1 0-1 0 0,0 0 1 0 0,-1 0-1 0 0,1 0 1 0 0,0 0-1 0 0,0-1 1 0 0,0 1-1 0 0,0 0 1 0 0,-1 0-1 0 0,1 0 1 0 0,0 0-1 0 0,1 0 1 0 0,-1 0-1 0 0,0 0 1 0 0,0-1-1 0 0,0 1 0 0 0,1 0 1 0 0,-1 0-1 0 0,0 0 1 0 0,1 0-1 0 0,-1-1 1 0 0,0 1-1 0 0,1 0 1 0 0,-1 0-1 0 0,1-1 1 0 0,-1 1-1 0 0,1 0 1 0 0,0-1-1 0 0,-1 1 1 0 0,1 0-1 0 0,0-1 1 0 0,-1 1-1 0 0,1-1 0 0 0,0 1 1 0 0,0-1-1 0 0,0 0 1 0 0,-1 1-1 0 0,1-1 1 0 0,0 0-1 0 0,0 1 1 0 0,0-1-1 0 0,0 0 1 0 0,0 0-28 0 0,-249 122 1358 0 0,203-88-1232 0 0,21-7-4182 0 0,23-24 2755 0 0,1 0-61 0 0</inkml:trace>
  <inkml:trace contextRef="#ctx0" brushRef="#br0" timeOffset="205924.863">19333 5865 1324 0 0,'-6'1'156'0'0,"-41"7"760"0"0,0 2 0 0 0,1 3-1 0 0,0 1 1 0 0,0 3 0 0 0,-18 10-916 0 0,27-1-2981 0 0,37-25 1663 0 0</inkml:trace>
  <inkml:trace contextRef="#ctx0" brushRef="#br0" timeOffset="206425.85">19733 5698 1520 0 0,'-9'1'374'0'0,"-7"-2"9"0"0,0 2 0 0 0,1-1 0 0 0,-1 2 0 0 0,1 0 0 0 0,-1 1 0 0 0,1 1 0 0 0,0 0 0 0 0,0 1 0 0 0,1 0 0 0 0,-1 2 0 0 0,1-1 0 0 0,-12 9-383 0 0,25-14 48 0 0,-1 1 1 0 0,1-1-1 0 0,0 1 1 0 0,-1-1-1 0 0,1 1 1 0 0,0 0-1 0 0,0-1 1 0 0,0 1-1 0 0,1 0 1 0 0,-1 0-1 0 0,0 0 1 0 0,1 0-1 0 0,-1-1 1 0 0,1 1-1 0 0,-1 0 1 0 0,1 0-1 0 0,0 0 1 0 0,0 0-1 0 0,0 0 1 0 0,0 0-1 0 0,0 0 1 0 0,1 0-1 0 0,-1 0 1 0 0,0 0-1 0 0,1 0 1 0 0,0 0-1 0 0,-1 0 1 0 0,1-1-1 0 0,0 1 1 0 0,0 0-1 0 0,0 0 1 0 0,0-1-1 0 0,0 1 1 0 0,0-1-1 0 0,1 1 1 0 0,-1-1-1 0 0,0 1 1 0 0,1-1-1 0 0,-1 0 1 0 0,1 0-1 0 0,0 1-48 0 0,73 49 375 0 0,-72-49-335 0 0,149 45-1713 0 0,-44-40-2775 0 0,-72-7 2964 0 0</inkml:trace>
  <inkml:trace contextRef="#ctx0" brushRef="#br0" timeOffset="208985.877">19347 4980 1240 0 0,'0'0'303'0'0,"0"0"10"0"0,0 0 25 0 0,0 0-69 0 0,0 0-28 0 0,0 0 11 0 0,0 0-106 0 0,0 0-41 0 0,0 0-9 0 0,0 0 20 0 0,0 0 108 0 0,0 0 33 0 0,0 0-31 0 0,16-3 682 0 0,-3-9-480 0 0,-10 12-281 0 0,7-21 157 0 0,-9 21-293 0 0,0 0 0 0 0,-1-1-1 0 0,1 1 1 0 0,-1-1 0 0 0,1 1 0 0 0,-1-1 0 0 0,1 0 0 0 0,-1 1-1 0 0,1-1 1 0 0,-1 0 0 0 0,0 1 0 0 0,1-1 0 0 0,-1 0-1 0 0,0 1 1 0 0,0-1 0 0 0,1 0 0 0 0,-1 0 0 0 0,0 1-1 0 0,0-1 1 0 0,0 0 0 0 0,0 0 0 0 0,0 1 0 0 0,0-1 0 0 0,0 0-1 0 0,0 0 1 0 0,0 1 0 0 0,0-1 0 0 0,0 0 0 0 0,-1 0-1 0 0,1 1 1 0 0,0-1 0 0 0,0 0 0 0 0,-1 1 0 0 0,1-1-1 0 0,-1 0 1 0 0,1 1 0 0 0,0-1 0 0 0,-1 1 0 0 0,1-1 0 0 0,-1 0-1 0 0,0 1 1 0 0,1-1 0 0 0,-1 1 0 0 0,1 0 0 0 0,-1-1-1 0 0,0 1 1 0 0,1-1 0 0 0,-1 1 0 0 0,0 0 0 0 0,1-1 0 0 0,-1 1-1 0 0,0 0 1 0 0,0 0 0 0 0,1 0 0 0 0,-1 0 0 0 0,0-1-11 0 0,-146-12 520 0 0,58 50-76 0 0,79-34-357 0 0,-1 1 0 0 0,1 1 0 0 0,0-1 0 0 0,0 2 1 0 0,0-1-1 0 0,1 1 0 0 0,0 1 0 0 0,0 0 0 0 0,1 0 0 0 0,-1 0 1 0 0,2 1-1 0 0,-1 1 0 0 0,1-1 0 0 0,0 1 0 0 0,1 0 0 0 0,-4 9-87 0 0,9-15 41 0 0,0 0-1 0 0,1 0 0 0 0,-1 0 0 0 0,1 0 0 0 0,0 0 0 0 0,0 0 1 0 0,0 0-1 0 0,1 0 0 0 0,-1 1 0 0 0,1-1 0 0 0,-1 0 0 0 0,1 0 1 0 0,0 0-1 0 0,0 0 0 0 0,1-1 0 0 0,-1 1 0 0 0,0 0 0 0 0,1 0 1 0 0,0-1-1 0 0,0 1 0 0 0,-1-1 0 0 0,2 1 0 0 0,-1-1 0 0 0,0 0 1 0 0,0 0-1 0 0,1 0 0 0 0,-1 0 0 0 0,1 0 0 0 0,-1-1 0 0 0,1 1 1 0 0,0-1-1 0 0,0 1 0 0 0,0-1 0 0 0,3 1-40 0 0,105 33 416 0 0,74-26 695 0 0,-184-9-979 0 0,19-2 418 0 0,-6-5 174 0 0,20 11-11142 0 0,-31 1 9060 0 0</inkml:trace>
  <inkml:trace contextRef="#ctx0" brushRef="#br0" timeOffset="209608.056">19762 5014 1804 0 0,'7'-40'7252'0'0,"-8"24"-6233"0"0,-7 24-7582 0 0,8-6 5167 0 0</inkml:trace>
  <inkml:trace contextRef="#ctx0" brushRef="#br0" timeOffset="210011.431">20248 4839 1148 0 0,'-4'-1'130'0'0,"0"0"0"0"0,0 0 0 0 0,0 0 0 0 0,0 1 0 0 0,0 0 0 0 0,0 0 0 0 0,0 0-1 0 0,0 0 1 0 0,0 1 0 0 0,0 0 0 0 0,0-1 0 0 0,0 1 0 0 0,1 1 0 0 0,-1-1 0 0 0,0 0 0 0 0,0 1 0 0 0,1 0 0 0 0,-1 0-1 0 0,1 0 1 0 0,0 0 0 0 0,0 1 0 0 0,-1-1 0 0 0,1 1 0 0 0,1 0 0 0 0,-1 0 0 0 0,0 0 0 0 0,1 0 0 0 0,-1 0 0 0 0,1 1 0 0 0,0-1-1 0 0,0 1 1 0 0,1-1 0 0 0,-1 1 0 0 0,1 0 0 0 0,-1-1 0 0 0,1 1 0 0 0,0 0 0 0 0,1 0 0 0 0,-1 0 0 0 0,1 0 0 0 0,0 0-130 0 0,46 327 2012 0 0,-46-326-2185 0 0,-1 1 0 0 0,0 0 0 0 0,0 0 0 0 0,-1 0 0 0 0,1-1 0 0 0,-1 1 0 0 0,0 0 0 0 0,-1-1 0 0 0,1 0 0 0 0,-1 0 0 0 0,0 0 0 0 0,-1 0 0 0 0,1 0-1 0 0,-1 0 1 0 0,0-1 0 0 0,0 0 0 0 0,0 0 0 0 0,-1 0 0 0 0,1 0 0 0 0,-1 0 0 0 0,0-1 0 0 0,0 0 0 0 0,0 0 0 0 0,-1-1 0 0 0,1 1 0 0 0,-1-1 0 0 0,1 0-1 0 0,-1-1 1 0 0,0 1 0 0 0,1-1 0 0 0,-2 0 173 0 0,-20 1-1498 0 0</inkml:trace>
  <inkml:trace contextRef="#ctx0" brushRef="#br0" timeOffset="210478.044">19866 5142 1664 0 0,'50'-16'763'0'0,"2"3"0"0"0,0 2 0 0 0,1 2 0 0 0,-1 3 0 0 0,1 2 0 0 0,50 3-763 0 0,93 1 885 0 0,-207 12 194 0 0,3-9-1046 0 0,0 2 0 0 0,1-1 0 0 0,-1 1 0 0 0,1 0 0 0 0,0 1 0 0 0,0 0 0 0 0,1 0 0 0 0,0 0 0 0 0,0 1 0 0 0,0 0 0 0 0,1 0 0 0 0,0 0 0 0 0,0 1 0 0 0,1 0 0 0 0,0 0 0 0 0,0 0 0 0 0,1 0 1 0 0,0 1-1 0 0,0-1 0 0 0,1 1 0 0 0,1 0 0 0 0,-1-1 0 0 0,1 1 0 0 0,0 0 0 0 0,1 2-33 0 0,-13 41 125 0 0,-26 23-1194 0 0,-31-37-3956 0 0,51-38 3806 0 0</inkml:trace>
  <inkml:trace contextRef="#ctx0" brushRef="#br0" timeOffset="210740.93">20141 5146 1300 0 0,'29'-13'6495'0'0,"31"29"-6161"0"0,-47-11 256 0 0,209 126 1025 0 0,-177-98-1817 0 0,-44-33 192 0 0,82 64-1978 0 0,-36-15-3107 0 0,-45-44 3700 0 0</inkml:trace>
  <inkml:trace contextRef="#ctx0" brushRef="#br0" timeOffset="211368.185">20659 4893 1348 0 0,'-6'0'133'0'0,"1"1"-1"0"0,-1 0 0 0 0,0 0 1 0 0,0 0-1 0 0,1 1 1 0 0,-1 0-1 0 0,0 0 1 0 0,1 0-1 0 0,0 1 1 0 0,0 0-1 0 0,0 0 1 0 0,0 0-1 0 0,0 0 0 0 0,0 1 1 0 0,1 0-1 0 0,0 0 1 0 0,0 0-1 0 0,0 1 1 0 0,0-1-1 0 0,0 1 1 0 0,1 0-1 0 0,0 0 0 0 0,0 0 1 0 0,1 0-1 0 0,-1 1 1 0 0,1-1-1 0 0,0 1 1 0 0,1-1-1 0 0,-1 1 1 0 0,1 0-1 0 0,0 0 1 0 0,0-1-1 0 0,1 1 0 0 0,0 0 1 0 0,0 0-1 0 0,0 0 1 0 0,1 0-1 0 0,0 0 1 0 0,0-1-1 0 0,0 1 1 0 0,3 5-133 0 0,1 0 38 0 0,0-1 0 0 0,0 0 0 0 0,1-1 0 0 0,1 1 1 0 0,0-1-1 0 0,0 0 0 0 0,1-1 0 0 0,0 0 0 0 0,0 0 1 0 0,1 0-1 0 0,0-1 0 0 0,0-1 0 0 0,1 1 0 0 0,0-2-38 0 0,94 35-3995 0 0,-89-39 2621 0 0</inkml:trace>
  <inkml:trace contextRef="#ctx0" brushRef="#br0" timeOffset="211834.346">20819 4969 1120 0 0,'4'-1'116'0'0,"0"-1"0"0"0,0 1 0 0 0,0 0 0 0 0,0 0 0 0 0,0 0 0 0 0,0 0-1 0 0,0 1 1 0 0,0-1 0 0 0,1 1 0 0 0,-1 0 0 0 0,0 1 0 0 0,0-1 0 0 0,0 1 0 0 0,0 0 0 0 0,0 0 0 0 0,0 0 0 0 0,0 0 0 0 0,0 1-1 0 0,0-1 1 0 0,0 1 0 0 0,-1 0 0 0 0,1 0 0 0 0,-1 1 0 0 0,1-1 0 0 0,-1 1 0 0 0,0-1 0 0 0,0 1 0 0 0,0 0 0 0 0,0 0-1 0 0,-1 1 1 0 0,1-1 0 0 0,-1 1 0 0 0,0-1 0 0 0,2 3-116 0 0,-5-2 97 0 0,1 1 0 0 0,-1-1 0 0 0,0 0 0 0 0,0 0 0 0 0,0 0-1 0 0,-1 0 1 0 0,1 0 0 0 0,-1 0 0 0 0,0-1 0 0 0,0 1 0 0 0,-1-1 0 0 0,1 1 0 0 0,-1-1-1 0 0,1 0 1 0 0,-1 1 0 0 0,0-1 0 0 0,0-1 0 0 0,0 1 0 0 0,-1 0 0 0 0,1-1 0 0 0,-1 0-1 0 0,1 0 1 0 0,-1 0 0 0 0,0 0 0 0 0,0 0 0 0 0,0-1 0 0 0,0 0 0 0 0,0 0 0 0 0,-3 1-97 0 0,-24 14 531 0 0,171-62-4441 0 0,-116 37 3586 0 0</inkml:trace>
  <inkml:trace contextRef="#ctx0" brushRef="#br0" timeOffset="212097.507">21082 5022 3824 0 0,'-1'-2'46'0'0,"1"0"0"0"0,0 1 1 0 0,-1-1-1 0 0,1 0 0 0 0,-1 1 0 0 0,0-1 0 0 0,1 1 0 0 0,-1-1 0 0 0,0 1 0 0 0,0-1 0 0 0,0 1 0 0 0,0 0 0 0 0,0-1 0 0 0,0 1 0 0 0,-1 0 1 0 0,1 0-1 0 0,0 0 0 0 0,-1 0 0 0 0,1 0 0 0 0,-1 0 0 0 0,1 0 0 0 0,-1 0 0 0 0,1 1 0 0 0,-1-1 0 0 0,1 0 0 0 0,-1 1 0 0 0,0 0 0 0 0,1-1 1 0 0,-1 1-1 0 0,0 0 0 0 0,1 0 0 0 0,-1 0 0 0 0,0 0 0 0 0,1 0 0 0 0,-1 0 0 0 0,0 0 0 0 0,0 0 0 0 0,1 1 0 0 0,-1-1 0 0 0,1 1 0 0 0,-1 0 1 0 0,0-1-1 0 0,1 1 0 0 0,-1 0 0 0 0,1 0 0 0 0,-1 0 0 0 0,0 1-46 0 0,0-3 16 0 0,-1 2 1 0 0,1-1-1 0 0,-1 0 1 0 0,1 0-1 0 0,0 1 0 0 0,0-1 1 0 0,-1 1-1 0 0,1 0 1 0 0,0 0-1 0 0,0 0 1 0 0,0 0-1 0 0,0 0 0 0 0,-1 0 1 0 0,2 1-1 0 0,-1-1 1 0 0,0 0-1 0 0,0 1 0 0 0,0 0 1 0 0,1-1-1 0 0,-1 1 1 0 0,1 0-1 0 0,-1 0 1 0 0,1 0-1 0 0,0 0 0 0 0,0 0 1 0 0,0 0-1 0 0,0 0 1 0 0,0 1-1 0 0,0-1 1 0 0,1 0-1 0 0,-1 0 0 0 0,1 1 1 0 0,-1-1-1 0 0,1 0 1 0 0,0 1-1 0 0,0-1 1 0 0,0 0-1 0 0,0 3-16 0 0,5 3 33 0 0,-1 0 0 0 0,1 0 0 0 0,1-1 0 0 0,-1 1 1 0 0,1-1-1 0 0,1-1 0 0 0,-1 1 0 0 0,1-1 0 0 0,0 0 0 0 0,1 0 0 0 0,-1-1 0 0 0,1 0 1 0 0,0 0-1 0 0,2 0-33 0 0,80 24-4028 0 0,-79-29 2734 0 0</inkml:trace>
  <inkml:trace contextRef="#ctx0" brushRef="#br0" timeOffset="212285.045">21438 4879 1152 0 0,'3'12'447'0'0,"-1"-1"-1"0"0,-1 1 1 0 0,0-1 0 0 0,0 1-1 0 0,-1-1 1 0 0,-1 1 0 0 0,0 0-1 0 0,0-1 1 0 0,-2 0 0 0 0,1 1-1 0 0,-1-1 1 0 0,-3 6-447 0 0,0-3 121 0 0,0 0 1 0 0,-1-1-1 0 0,-1 1 0 0 0,0-2 0 0 0,-1 1 0 0 0,0-1 1 0 0,-1 0-1 0 0,-1-1 0 0 0,0 0 0 0 0,0-1 1 0 0,-1 0-1 0 0,0-1 0 0 0,0 0 0 0 0,-4 1-121 0 0,-42 27-3122 0 0,56-37 1727 0 0,2-1-81 0 0</inkml:trace>
  <inkml:trace contextRef="#ctx0" brushRef="#br0" timeOffset="212952.725">21807 5020 1100 0 0,'-12'-3'197'0'0,"0"0"1"0"0,1 1-1 0 0,-1 0 1 0 0,0 1-1 0 0,0 0 0 0 0,0 1 1 0 0,0 0-1 0 0,0 1 0 0 0,0 0 1 0 0,0 1-1 0 0,0 0 0 0 0,1 1 1 0 0,-1 0-1 0 0,1 1 0 0 0,0 1 1 0 0,0-1-1 0 0,0 2 0 0 0,0-1 1 0 0,1 2-1 0 0,0-1 0 0 0,0 2-197 0 0,10-6 34 0 0,0 0 0 0 0,0 0 0 0 0,0-1 0 0 0,0 1 0 0 0,0 0 0 0 0,1 0 0 0 0,-1 0 0 0 0,1-1 0 0 0,-1 1 0 0 0,1 0 0 0 0,0 0-1 0 0,0-1 1 0 0,0 1 0 0 0,0-1 0 0 0,0 1 0 0 0,0-1 0 0 0,0 1 0 0 0,0-1 0 0 0,1 0 0 0 0,-1 1 0 0 0,0-1 0 0 0,1 0 0 0 0,-1 0-1 0 0,1 0 1 0 0,-1 0 0 0 0,1 0 0 0 0,0 0 0 0 0,-1-1 0 0 0,1 1 0 0 0,0 0 0 0 0,0-1 0 0 0,-1 1 0 0 0,1-1 0 0 0,0 0-1 0 0,0 0-33 0 0,0 1 56 0 0,9 3-145 0 0,0-1-1 0 0,0 0 1 0 0,0-1 0 0 0,0-1 0 0 0,0 1 0 0 0,1-2 0 0 0,-1 0 0 0 0,0 0 0 0 0,1-1 0 0 0,-1 0 0 0 0,0-1 0 0 0,0 0 0 0 0,0-1 0 0 0,0 0-1 0 0,0-1 1 0 0,-1 0 0 0 0,1-1 0 0 0,-1 0 0 0 0,0 0 0 0 0,-1-1 0 0 0,1 0 0 0 0,-1-1 0 0 0,0 0 0 0 0,-1-1 0 0 0,0 0 0 0 0,0 0 0 0 0,-1 0-1 0 0,0-1 1 0 0,0-1 0 0 0,-1 1 0 0 0,0-1 0 0 0,0 0 0 0 0,-1 0 0 0 0,-1 0 0 0 0,3-10 89 0 0,28-202 1985 0 0,-35 222-1969 0 0,0-1 1 0 0,0 0-1 0 0,-1 1 1 0 0,1-1-1 0 0,0 0 1 0 0,0 1-1 0 0,0-1 0 0 0,0 1 1 0 0,-1-1-1 0 0,1 0 1 0 0,0 1-1 0 0,0-1 1 0 0,-1 0-1 0 0,1 1 1 0 0,-1-1-1 0 0,1 1 1 0 0,0-1-1 0 0,-1 1 0 0 0,1-1 1 0 0,-1 1-1 0 0,1-1 1 0 0,-1 1-1 0 0,1 0 1 0 0,-1-1-1 0 0,0 1 1 0 0,1 0-1 0 0,-1-1 1 0 0,1 1-1 0 0,-1 0 0 0 0,0 0 1 0 0,1 0-1 0 0,-1-1 1 0 0,0 1-1 0 0,1 0 1 0 0,-1 0-1 0 0,0 0 1 0 0,1 0-1 0 0,-1 0 1 0 0,0 0-1 0 0,1 0 1 0 0,-1 1-1 0 0,0-1 0 0 0,1 0 1 0 0,-1 0-1 0 0,0 0 1 0 0,1 1-1 0 0,-1-1 1 0 0,1 0-1 0 0,-1 1 1 0 0,0-1-1 0 0,1 0 1 0 0,-1 1-1 0 0,1-1 0 0 0,-1 1 1 0 0,1-1-1 0 0,-1 1 1 0 0,1-1-1 0 0,0 1 1 0 0,-1-1-1 0 0,1 1 1 0 0,0-1-1 0 0,-1 1 1 0 0,1 0-1 0 0,0-1 0 0 0,-1 1 1 0 0,1-1-1 0 0,0 1 1 0 0,0 0-1 0 0,0-1-16 0 0,-9 34 107 0 0,1-1 0 0 0,2 1 0 0 0,1 0 0 0 0,2 1 0 0 0,1-1 0 0 0,2 0 0 0 0,1 2-107 0 0,-1-24-11 0 0,9 68-67 0 0,1 7-3183 0 0,-10-79 2677 0 0</inkml:trace>
  <inkml:trace contextRef="#ctx0" brushRef="#br0" timeOffset="213541.471">21976 4962 1272 0 0,'2'-2'107'0'0,"-1"1"-1"0"0,1 0 1 0 0,-1 0 0 0 0,1-1-1 0 0,0 1 1 0 0,-1 0-1 0 0,1 0 1 0 0,0 1-1 0 0,0-1 1 0 0,0 0 0 0 0,0 1-1 0 0,0-1 1 0 0,0 1-1 0 0,0-1 1 0 0,0 1 0 0 0,0 0-1 0 0,0 0 1 0 0,0 0-1 0 0,0 0 1 0 0,0 0 0 0 0,0 1-1 0 0,0-1 1 0 0,0 1-1 0 0,0-1 1 0 0,0 1 0 0 0,0 0-1 0 0,-1-1 1 0 0,1 1-1 0 0,0 0 1 0 0,0 0 0 0 0,0 0-1 0 0,-1 1 1 0 0,1-1-1 0 0,-1 0-106 0 0,1 2 78 0 0,0 0-1 0 0,0 0 0 0 0,-1 0 0 0 0,0 0 0 0 0,1 0 0 0 0,-1 0 0 0 0,0 1 0 0 0,-1-1 0 0 0,1 0 0 0 0,-1 1 0 0 0,1-1 0 0 0,-1 0 0 0 0,0 1 1 0 0,0-1-1 0 0,0 0 0 0 0,-1 1 0 0 0,1-1 0 0 0,-1 0 0 0 0,0 1 0 0 0,0-1 0 0 0,0 0 0 0 0,0 0 0 0 0,-1 0 0 0 0,1 0 0 0 0,-1 0 1 0 0,1 0-1 0 0,-1 0 0 0 0,0 0 0 0 0,-1-1 0 0 0,1 1 0 0 0,0-1 0 0 0,-1 0 0 0 0,1 1 0 0 0,-1-1 0 0 0,-1 1-77 0 0,-22 32 1058 0 0,103-80-1819 0 0,89-38-376 0 0,-129 57 1067 0 0,-36 26 107 0 0,-1 0 23 0 0,-3-2 29 0 0,-99 16 1192 0 0,99-13-1258 0 0,0 0 0 0 0,1 0 0 0 0,-1 0 0 0 0,1 0 0 0 0,-1 1 0 0 0,1-1 0 0 0,-1 1 0 0 0,1-1 0 0 0,0 1 0 0 0,0 0 0 0 0,-1 0 0 0 0,1 0 0 0 0,1 0 0 0 0,-1 0 0 0 0,0 0 0 0 0,0 1-1 0 0,1-1 1 0 0,0 1 0 0 0,-1-1 0 0 0,1 1 0 0 0,0-1 0 0 0,0 1 0 0 0,0 0 0 0 0,1 0 0 0 0,-1-1 0 0 0,0 1 0 0 0,1 0 0 0 0,0 0 0 0 0,0 0 0 0 0,0 0 0 0 0,0-1 0 0 0,0 1 0 0 0,1 0 0 0 0,-1 0 0 0 0,1 0 0 0 0,0-1 0 0 0,0 4-23 0 0,5 4-63 0 0,0 0 1 0 0,1-1 0 0 0,0 1-1 0 0,0-1 1 0 0,1-1 0 0 0,0 1-1 0 0,1-1 1 0 0,0-1-1 0 0,0 0 1 0 0,0 0 0 0 0,1 0-1 0 0,0-1 1 0 0,9 3 62 0 0,149 49-5806 0 0,-139-55 4570 0 0</inkml:trace>
  <inkml:trace contextRef="#ctx0" brushRef="#br0" timeOffset="222924.9">22653 4900 1312 0 0,'0'0'321'0'0,"0"0"-36"0"0,-12 1 166 0 0,15-6 2822 0 0,93-15-2446 0 0,121 30 58 0 0,57 1 220 0 0,-365 7-6730 0 0,66-13 4243 0 0</inkml:trace>
  <inkml:trace contextRef="#ctx0" brushRef="#br0" timeOffset="223175.496">22715 5080 928 0 0,'161'23'5042'0'0,"-91"-18"-4256"0"0,33 5-1266 0 0,-83-6-2654 0 0,-18-5 1884 0 0</inkml:trace>
  <inkml:trace contextRef="#ctx0" brushRef="#br0" timeOffset="224170.343">23997 4810 1016 0 0,'0'0'445'0'0,"0"0"-34"0"0,0 0-33 0 0,3-12 415 0 0,23-26 862 0 0,-89 19-722 0 0,44 17-812 0 0,-1 0 0 0 0,1 1 1 0 0,-1 1-1 0 0,0 0 0 0 0,1 2 0 0 0,-1 0 0 0 0,1 2 0 0 0,0 0 1 0 0,0 1-1 0 0,0 1 0 0 0,0 0 0 0 0,1 2 0 0 0,0 0 0 0 0,0 1 0 0 0,1 0 1 0 0,1 2-1 0 0,0 0 0 0 0,0 1 0 0 0,1 1 0 0 0,0 0 0 0 0,0 1-121 0 0,12-10 42 0 0,-1 0 1 0 0,1-1-1 0 0,0 2 0 0 0,-1-1 0 0 0,2 0 0 0 0,-1 0 0 0 0,0 1 0 0 0,1 0 0 0 0,0-1 0 0 0,0 1 0 0 0,1 0 0 0 0,-1 0 0 0 0,1 0 0 0 0,0 0 1 0 0,0 0-1 0 0,1 0 0 0 0,-1 1 0 0 0,1-1 0 0 0,0 0 0 0 0,1 0 0 0 0,-1 0 0 0 0,1 0 0 0 0,0 1 0 0 0,0-1 0 0 0,1 0 0 0 0,-1-1 0 0 0,1 1 1 0 0,0 0-1 0 0,1 0 0 0 0,-1-1 0 0 0,1 1 0 0 0,0-1 0 0 0,0 0 0 0 0,1 1-42 0 0,5 5 58 0 0,0 0 0 0 0,1 0 0 0 0,0-1 0 0 0,0 0 0 0 0,1-1-1 0 0,1 0 1 0 0,-1-1 0 0 0,1 0 0 0 0,0-1 0 0 0,1 0 0 0 0,-1-1 0 0 0,9 2-58 0 0,1-1-417 0 0,0-2 1 0 0,1 0-1 0 0,-1-1 1 0 0,1-1-1 0 0,0-1 0 0 0,-1-1 1 0 0,1-1-1 0 0,0-1 1 0 0,-1-1-1 0 0,1-1 1 0 0,18-7 416 0 0,-4-12-2747 0 0,-26 10 1427 0 0</inkml:trace>
  <inkml:trace contextRef="#ctx0" brushRef="#br0" timeOffset="224606.117">24272 4924 1588 0 0,'19'-17'7531'0'0,"-17"-20"-4860"0"0,-2 35-3465 0 0,1-6-7397 0 0,0 6 8786 0 0,-1 1-2063 0 0</inkml:trace>
  <inkml:trace contextRef="#ctx0" brushRef="#br0" timeOffset="225165.695">24720 4539 1096 0 0,'-3'-5'206'0'0,"0"1"-1"0"0,0-1 1 0 0,-1 1-1 0 0,0 0 1 0 0,0 1-1 0 0,0-1 0 0 0,0 1 1 0 0,0-1-1 0 0,-1 1 1 0 0,1 0-1 0 0,-1 1 1 0 0,0-1-1 0 0,0 1 1 0 0,0 0-1 0 0,0 0 1 0 0,-1 1-1 0 0,1-1 1 0 0,0 1-1 0 0,-1 0 1 0 0,1 1-1 0 0,0-1 1 0 0,-1 1-1 0 0,1 0 1 0 0,-1 1-1 0 0,-2 0-205 0 0,-65 58 1267 0 0,45-13-752 0 0,2 2 0 0 0,2 0 0 0 0,3 2-1 0 0,1 0 1 0 0,0 13-515 0 0,0 7 281 0 0,4 0-1 0 0,3 1 0 0 0,3 0 0 0 0,3 1 1 0 0,3 30-281 0 0,7-95-3 0 0,1-1-1 0 0,0 1 1 0 0,0-1 0 0 0,0 0 0 0 0,1-1 0 0 0,0 1 0 0 0,0-1 0 0 0,0 0-1 0 0,1 0 1 0 0,-1 0 0 0 0,1-1 0 0 0,0 0 0 0 0,1 0 0 0 0,-1 0 0 0 0,1-1-1 0 0,0 0 1 0 0,-1-1 0 0 0,1 1 0 0 0,1-1 0 0 0,-1 0 0 0 0,0-1 0 0 0,0 0-1 0 0,1 0 1 0 0,-1-1 0 0 0,0 1 0 0 0,1-2 0 0 0,-1 1 0 0 0,2-1 3 0 0,8 3-630 0 0,0-1-1 0 0,0 0 1 0 0,0-2 0 0 0,0 0 0 0 0,1-1 0 0 0,-2 0-1 0 0,1-1 1 0 0,0-1 0 0 0,-1-1 0 0 0,6-2 630 0 0,-10-1-1440 0 0,-5 0 38 0 0</inkml:trace>
  <inkml:trace contextRef="#ctx0" brushRef="#br0" timeOffset="225877.782">25244 4273 1600 0 0,'-7'4'670'0'0,"-1"0"-495"0"0,0 2 0 0 0,0-1 0 0 0,1 1 0 0 0,0 0 0 0 0,0 0 0 0 0,1 1 0 0 0,-1 0 0 0 0,1 0 1 0 0,1 1-1 0 0,0 0 0 0 0,0 0 0 0 0,0 0 0 0 0,1 0 0 0 0,0 1 0 0 0,0-1 0 0 0,1 1 1 0 0,1 0-1 0 0,-1 0 0 0 0,1 1 0 0 0,1-1 0 0 0,0 0 0 0 0,0 2-175 0 0,11 228 2393 0 0,0-136-1881 0 0,-8-88-479 0 0,0 1-1 0 0,-1 0 0 0 0,-1-1 0 0 0,-1 1 0 0 0,0 0 1 0 0,-1-1-1 0 0,-1 1 0 0 0,0-1 0 0 0,-1 0 0 0 0,-1 0 0 0 0,0 0 1 0 0,-1 0-1 0 0,-1-1 0 0 0,0 0 0 0 0,-1 0 0 0 0,-1-1 0 0 0,0 0 1 0 0,0-1-1 0 0,-1 0 0 0 0,-1 0 0 0 0,0-1 0 0 0,0 0 0 0 0,-1-1 1 0 0,-1-1-1 0 0,0 1 0 0 0,0-2 0 0 0,-1 0 0 0 0,-12 5-32 0 0,-94 20-1328 0 0,113-32 1004 0 0,0-1 1 0 0,-1 0 0 0 0,1 0 0 0 0,0 0-1 0 0,-1-1 1 0 0,1 0 0 0 0,0 0 0 0 0,0 0-1 0 0,0-1 1 0 0,0-1 0 0 0,0 1 0 0 0,0-1-1 0 0,1 0 1 0 0,-1-1 0 0 0,-2-1 323 0 0,-8-8-1455 0 0</inkml:trace>
  <inkml:trace contextRef="#ctx0" brushRef="#br0" timeOffset="226527.994">24916 5256 1120 0 0,'60'-30'3427'0'0,"-48"28"-3319"0"0,-1 1 0 0 0,0 1 0 0 0,1 0 0 0 0,-1 0 0 0 0,1 1 1 0 0,-1 1-1 0 0,0 0 0 0 0,0 0 0 0 0,0 1 0 0 0,0 1 0 0 0,0-1 0 0 0,0 2 1 0 0,5 3-109 0 0,-15-8 49 0 0,0 1 1 0 0,1 0 0 0 0,-1-1 0 0 0,0 1 0 0 0,0 0-1 0 0,1 0 1 0 0,-1 0 0 0 0,0 0 0 0 0,0 0 0 0 0,0 0 0 0 0,0 0-1 0 0,0 1 1 0 0,-1-1 0 0 0,1 0 0 0 0,0 1 0 0 0,0-1-1 0 0,-1 0 1 0 0,1 1 0 0 0,-1-1 0 0 0,1 1 0 0 0,-1-1 0 0 0,0 1-1 0 0,0-1 1 0 0,1 0 0 0 0,-1 1 0 0 0,0-1 0 0 0,0 1 0 0 0,0-1-1 0 0,-1 1 1 0 0,1-1 0 0 0,0 1 0 0 0,-1-1 0 0 0,1 1-1 0 0,0-1 1 0 0,-1 1 0 0 0,0-1 0 0 0,1 0 0 0 0,-1 1 0 0 0,0-1-1 0 0,0 0 1 0 0,0 0 0 0 0,1 1 0 0 0,-1-1 0 0 0,-1 0-1 0 0,1 0 1 0 0,0 0 0 0 0,0 0-50 0 0,-58 47 851 0 0,-102 1 196 0 0,146-45-2999 0 0,45-5-1108 0 0,-7-1 1347 0 0,-3 2 326 0 0</inkml:trace>
  <inkml:trace contextRef="#ctx0" brushRef="#br0" timeOffset="226867.277">25370 5269 836 0 0,'-37'-10'3163'0'0,"23"8"-2982"0"0,1 0 0 0 0,0 2 1 0 0,0-1-1 0 0,-1 2 0 0 0,1 0 0 0 0,0 0 0 0 0,0 2 1 0 0,0-1-1 0 0,0 2 0 0 0,0-1 0 0 0,1 2 0 0 0,-1 0 1 0 0,1 0-1 0 0,0 1 0 0 0,1 1 0 0 0,-1 0 0 0 0,1 0 1 0 0,1 1-1 0 0,-1 1 0 0 0,1 0 0 0 0,1 0 0 0 0,-4 5-181 0 0,12-12 24 0 0,0 1 0 0 0,-1 0 0 0 0,1 0 0 0 0,1 0 0 0 0,-1 0 0 0 0,0 1 0 0 0,1-1 0 0 0,-1 0 0 0 0,1 0 0 0 0,0 0 0 0 0,0 0 0 0 0,0 1 0 0 0,1-1 0 0 0,-1 0-1 0 0,1 0 1 0 0,-1 0 0 0 0,1 0 0 0 0,0 0 0 0 0,0 0 0 0 0,1 0 0 0 0,-1 0 0 0 0,1 0 0 0 0,-1 0 0 0 0,1-1 0 0 0,0 1 0 0 0,0-1 0 0 0,0 1 0 0 0,0-1 0 0 0,0 0 0 0 0,1 0-1 0 0,-1 0 1 0 0,1 0 0 0 0,-1 0 0 0 0,1 0 0 0 0,0-1 0 0 0,0 1 0 0 0,1 0-24 0 0,115 46-1468 0 0,-20-34-2358 0 0,-80-14 2421 0 0</inkml:trace>
  <inkml:trace contextRef="#ctx0" brushRef="#br0" timeOffset="227397.194">25629 5298 1568 0 0,'-9'-8'3017'0'0,"9"7"-861"0"0,24 9-1648 0 0,39 4 97 0 0,170 57 248 0 0,-233-68-845 0 0,1 0 0 0 0,0 0-1 0 0,0 1 1 0 0,-1-1-1 0 0,1 0 1 0 0,-1 0 0 0 0,1 0-1 0 0,-1 1 1 0 0,0-1-1 0 0,1 0 1 0 0,-1 0 0 0 0,0 1-1 0 0,0-1 1 0 0,0 0 0 0 0,0 0-1 0 0,0 1 1 0 0,0-1-1 0 0,0 0 1 0 0,0 1 0 0 0,-1-1-1 0 0,1 0 1 0 0,0 0-1 0 0,-1 1 1 0 0,1-1 0 0 0,-1 0-1 0 0,1 0 1 0 0,-1 0-1 0 0,0 0 1 0 0,1 0 0 0 0,-1 0-1 0 0,0 0 1 0 0,0 0-1 0 0,0 0 1 0 0,0 0 0 0 0,0 0-1 0 0,0 0 1 0 0,0-1-1 0 0,0 1 1 0 0,0 0 0 0 0,0-1-1 0 0,0 1 1 0 0,-1-1-1 0 0,1 1 1 0 0,0-1 0 0 0,0 1-1 0 0,-1-1 1 0 0,1 0-1 0 0,0 0 1 0 0,0 0 0 0 0,-1 1-1 0 0,1-1 1 0 0,0-1-1 0 0,-1 1 1 0 0,1 0 0 0 0,0 0-1 0 0,0 0 1 0 0,-2-1-8 0 0,-435 152 1380 0 0,367-115-5018 0 0,70-32-335 0 0,1-4 2547 0 0</inkml:trace>
  <inkml:trace contextRef="#ctx0" brushRef="#br0" timeOffset="227689.158">26074 5575 1516 0 0,'-102'37'4724'0'0,"63"-28"-3961"0"0,-235 86 566 0 0,268-92-2284 0 0,3-3-3271 0 0,3 0 2871 0 0</inkml:trace>
  <inkml:trace contextRef="#ctx0" brushRef="#br0" timeOffset="228248.493">26477 5422 1268 0 0,'-3'-4'267'0'0,"1"0"0"0"0,-2 1 0 0 0,1-1 0 0 0,0 1 0 0 0,-1-1 0 0 0,0 1 0 0 0,0 0 0 0 0,0 0 0 0 0,0 1 0 0 0,0-1 0 0 0,0 1 0 0 0,-1 0 0 0 0,1 0 0 0 0,-1 0 0 0 0,0 1 0 0 0,1-1 0 0 0,-1 1 0 0 0,-3 0-267 0 0,-5-3 223 0 0,0 1-1 0 0,-1 0 1 0 0,0 1 0 0 0,1 0 0 0 0,-1 1-1 0 0,0 1 1 0 0,0 0 0 0 0,1 0-1 0 0,-1 2 1 0 0,0 0 0 0 0,1 0 0 0 0,-1 1-1 0 0,1 1 1 0 0,0 1 0 0 0,0-1 0 0 0,0 2-1 0 0,-4 2-222 0 0,13-5 38 0 0,0 0-1 0 0,1-1 0 0 0,-1 1 1 0 0,0 1-1 0 0,1-1 1 0 0,0 0-1 0 0,0 1 1 0 0,0 0-1 0 0,0 0 0 0 0,1 0 1 0 0,-1 0-1 0 0,1 0 1 0 0,0 0-1 0 0,0 1 1 0 0,1-1-1 0 0,-1 1 0 0 0,1-1 1 0 0,0 1-1 0 0,0-1 1 0 0,0 1-1 0 0,1 0 0 0 0,0 0 1 0 0,0-1-1 0 0,0 1 1 0 0,0 0-1 0 0,1-1 1 0 0,0 1-1 0 0,0 0 0 0 0,0-1 1 0 0,0 1-1 0 0,1-1 1 0 0,0 1-1 0 0,0-1 0 0 0,0 0 1 0 0,0 0-1 0 0,1 0 1 0 0,0 0-1 0 0,-1 0 1 0 0,1-1-1 0 0,1 1 0 0 0,1 2-37 0 0,6 2-87 0 0,0 1 0 0 0,1-2 0 0 0,0 1 0 0 0,0-2 0 0 0,0 0 0 0 0,1 0 0 0 0,0-1 0 0 0,0 0 0 0 0,0-1 0 0 0,1-1 0 0 0,6 1 87 0 0,1-1-679 0 0,0 0 1 0 0,0-2-1 0 0,0 0 0 0 0,0-1 0 0 0,1-2 0 0 0,-1 0 0 0 0,0-1 1 0 0,0-1-1 0 0,-1-1 0 0 0,1 0 0 0 0,4-4 679 0 0,9-6-1438 0 0</inkml:trace>
  <inkml:trace contextRef="#ctx0" brushRef="#br0" timeOffset="230050.012">26052 4516 880 0 0,'12'-16'795'0'0,"-10"16"-504"0"0,-2 0-42 0 0,0 0-23 0 0,6-4-47 0 0,-4 2-118 0 0,31-16 471 0 0,-6 12 2876 0 0,-18 4-1042 0 0,-9 2-2300 0 0,-3-4 1733 0 0,99 14-1460 0 0,-82-4-321 0 0,-9-5-15 0 0,0 0 0 0 0,0 1 0 0 0,0-1 0 0 0,-1 1 0 0 0,1 1-1 0 0,0-1 1 0 0,-1 0 0 0 0,1 1 0 0 0,-1 0 0 0 0,0 0 0 0 0,0 1 0 0 0,0-1 0 0 0,-1 1 0 0 0,1 0 0 0 0,-1 0-1 0 0,0 0 1 0 0,0 0 0 0 0,0 0 0 0 0,0 1 0 0 0,1 2-3 0 0,-4-2 18 0 0,-3 3-5 0 0,1-1-1 0 0,-2 1 1 0 0,1-1-1 0 0,-1 0 1 0 0,0 0-1 0 0,0-1 1 0 0,-1 1-1 0 0,0-1 1 0 0,0 0-1 0 0,0 0 1 0 0,-1 0-1 0 0,0-1 1 0 0,0 0-1 0 0,-1 0 1 0 0,1-1-1 0 0,-1 0 1 0 0,0 0-1 0 0,0 0 1 0 0,-2 0-13 0 0,-19 15 27 0 0,-97 62 175 0 0,113-71 332 0 0,11-14-4184 0 0,21-23-1740 0 0,-6 12 3888 0 0</inkml:trace>
  <inkml:trace contextRef="#ctx0" brushRef="#br0" timeOffset="230437.239">26580 4239 1300 0 0,'-7'-2'192'0'0,"0"1"0"0"0,0 1 0 0 0,0-1 0 0 0,0 1 0 0 0,0 1-1 0 0,0-1 1 0 0,0 1 0 0 0,0 0 0 0 0,0 1 0 0 0,0 0 0 0 0,0 0 0 0 0,1 0 0 0 0,-1 1-1 0 0,1 0 1 0 0,0 0 0 0 0,0 0 0 0 0,0 1 0 0 0,0 0 0 0 0,0 0 0 0 0,1 1 0 0 0,0 0-1 0 0,0 0 1 0 0,0 0 0 0 0,0 0 0 0 0,1 1 0 0 0,0-1 0 0 0,0 1 0 0 0,1 0 0 0 0,-2 4-192 0 0,-6 9 295 0 0,1 1 1 0 0,1 0-1 0 0,1 1 1 0 0,1 0-1 0 0,1 0 1 0 0,0 0-1 0 0,2 1 1 0 0,-2 20-296 0 0,4 60 890 0 0,4-83-776 0 0,-1 0 0 0 0,-1 0 1 0 0,-1 0-1 0 0,-1 0 0 0 0,0 0 0 0 0,-2 0 0 0 0,0 0 1 0 0,-1-1-1 0 0,-1 0 0 0 0,-7 17-114 0 0,8-28-10 0 0,1-1 1 0 0,-1 1-1 0 0,-1-1 0 0 0,1 0 1 0 0,-1 0-1 0 0,0 0 0 0 0,-1-1 1 0 0,1 0-1 0 0,-1 0 0 0 0,0-1 0 0 0,0 0 1 0 0,-1 0-1 0 0,1-1 0 0 0,-1 0 1 0 0,0 0-1 0 0,-2 0 10 0 0,-85 11-3043 0 0,88-14 2712 0 0,0-1 0 0 0,0-1 0 0 0,1 1 0 0 0,-1-1 1 0 0,0 0-1 0 0,0-1 0 0 0,1 1 0 0 0,0-1 0 0 0,-1-1 1 0 0,1 1-1 0 0,0-1 0 0 0,0 0 0 0 0,1 0 0 0 0,-1-1 1 0 0,1 0-1 0 0,0 0 0 0 0,0-1 331 0 0,-11-14-1287 0 0</inkml:trace>
  <inkml:trace contextRef="#ctx0" brushRef="#br0" timeOffset="230824.888">25911 4573 1128 0 0,'57'7'4909'0'0,"25"2"-4443"0"0,473 26 1447 0 0,-553-35-1928 0 0,-45-23-2606 0 0,38 18 229 0 0,5 3 1020 0 0</inkml:trace>
  <inkml:trace contextRef="#ctx0" brushRef="#br0" timeOffset="231429.333">26690 4789 840 0 0,'0'-1'116'0'0,"0"0"1"0"0,0 0-1 0 0,0 0 1 0 0,-1 0-1 0 0,1 0 0 0 0,0 0 1 0 0,-1 0-1 0 0,1 0 1 0 0,-1 0-1 0 0,1 0 0 0 0,-1 0 1 0 0,1 0-1 0 0,-1 0 0 0 0,1 0 1 0 0,-1 0-1 0 0,0 0 1 0 0,0 0-1 0 0,0 1 0 0 0,1-1 1 0 0,-1 0-1 0 0,0 1 1 0 0,0-1-1 0 0,0 0 0 0 0,0 1 1 0 0,0 0-1 0 0,0-1 0 0 0,0 1 1 0 0,0-1-1 0 0,0 1 1 0 0,0 0-1 0 0,0 0 0 0 0,-1 0 1 0 0,1-1-1 0 0,0 1 1 0 0,0 0-1 0 0,0 0 0 0 0,0 1 1 0 0,0-1-1 0 0,0 0 1 0 0,0 0-1 0 0,0 0 0 0 0,0 1 1 0 0,-1-1-1 0 0,1 1 0 0 0,0-1 1 0 0,0 0-1 0 0,0 1 1 0 0,0 0-117 0 0,-56 10 907 0 0,49-9-819 0 0,-1 0 0 0 0,1 0 0 0 0,1 1 0 0 0,-1 0 0 0 0,0 0 0 0 0,1 1 0 0 0,-1 0 0 0 0,1 0 1 0 0,0 1-1 0 0,1 0 0 0 0,-1 0 0 0 0,1 1 0 0 0,0-1 0 0 0,0 1 0 0 0,0 1 0 0 0,1-1 0 0 0,0 1 0 0 0,1 0 0 0 0,-1 0 0 0 0,1 0 0 0 0,1 1 0 0 0,-1-1 0 0 0,1 1 0 0 0,1 0 0 0 0,-1 0 1 0 0,1 0-1 0 0,0 4-88 0 0,-1 3-42 0 0,3-12-168 0 0,0 0 0 0 0,0 0 0 0 0,0 0 0 0 0,0 1 0 0 0,-1-1 0 0 0,0 0 0 0 0,0 0 0 0 0,1 0 0 0 0,-2 0 0 0 0,1 0 0 0 0,0 0 0 0 0,-1-1 0 0 0,1 1 0 0 0,-1 0 0 0 0,0 0 0 0 0,0-1 0 0 0,0 0 0 0 0,0 1 0 0 0,0-1 0 0 0,-1 0 0 0 0,1 0 0 0 0,0 0 0 0 0,-1 0 0 0 0,0 0 0 0 0,0-1 0 0 0,1 1 0 0 0,-1-1 0 0 0,0 0 0 0 0,-2 1 210 0 0,-11-1-1404 0 0</inkml:trace>
  <inkml:trace contextRef="#ctx0" brushRef="#br0" timeOffset="231679.521">26448 4758 1652 0 0,'42'0'7297'0'0,"10"39"-6091"0"0,120 147-1826 0 0,-101-107-5791 0 0,-68-74 5043 0 0</inkml:trace>
  <inkml:trace contextRef="#ctx0" brushRef="#br0" timeOffset="232295.222">26935 4359 996 0 0,'-10'2'234'0'0,"0"0"0"0"0,0 1 0 0 0,1 0-1 0 0,-1 1 1 0 0,1 0 0 0 0,0 0 0 0 0,0 1 0 0 0,0 0-1 0 0,0 1 1 0 0,1 0 0 0 0,0 0 0 0 0,1 1 0 0 0,-1 0 0 0 0,1 0-1 0 0,0 1 1 0 0,1 0 0 0 0,0 0 0 0 0,0 1 0 0 0,1-1 0 0 0,0 1-1 0 0,0 0 1 0 0,1 1 0 0 0,1-1 0 0 0,-1 1 0 0 0,1-1-1 0 0,1 1 1 0 0,0 0 0 0 0,0 0 0 0 0,1 0 0 0 0,0 6-234 0 0,5 0 59 0 0,0-1 1 0 0,0 0-1 0 0,2-1 1 0 0,0 0-1 0 0,0 1 0 0 0,1-2 1 0 0,1 1-1 0 0,0-1 1 0 0,1 0-1 0 0,1-1 1 0 0,0 0-1 0 0,0-1 1 0 0,1 0-1 0 0,1 0 1 0 0,0-1-1 0 0,0-1 0 0 0,11 7-59 0 0,123 46-6631 0 0,-143-62 5217 0 0</inkml:trace>
  <inkml:trace contextRef="#ctx0" brushRef="#br0" timeOffset="233102.271">27047 4471 1088 0 0,'3'-6'3530'0'0,"42"10"-2269"0"0,-40-4-1217 0 0,-1 1 0 0 0,1 0 1 0 0,-1 0-1 0 0,1 0 1 0 0,-1 1-1 0 0,1-1 1 0 0,-1 1-1 0 0,0 0 1 0 0,0 0-1 0 0,0 1 0 0 0,0-1 1 0 0,0 1-1 0 0,-1 0 1 0 0,1 0-1 0 0,-1 0 1 0 0,1 0-1 0 0,-1 1 1 0 0,0-1-1 0 0,-1 1 1 0 0,1 0-1 0 0,-1 0 0 0 0,1 0 1 0 0,-1 0-1 0 0,0 0 1 0 0,-1 0-1 0 0,1 1 1 0 0,-1-1-1 0 0,0 1 1 0 0,0-1-1 0 0,0 1 0 0 0,0-1 1 0 0,-1 1-1 0 0,0 0 1 0 0,0-1-1 0 0,0 1 1 0 0,-1 3-45 0 0,-6 2 131 0 0,0 0 1 0 0,-1-1-1 0 0,0 0 1 0 0,0 0 0 0 0,-1-1-1 0 0,0 0 1 0 0,-1 0-1 0 0,0-1 1 0 0,0 0 0 0 0,0-1-1 0 0,-1-1 1 0 0,0 1-1 0 0,0-1 1 0 0,0-1 0 0 0,-1 0-1 0 0,-8 1-131 0 0,42-29-1575 0 0,245-127-847 0 0,-266 149 2442 0 0,-1 1 0 0 0,1-1 0 0 0,0 1 0 0 0,-1-1 0 0 0,1 1 0 0 0,-1-1 0 0 0,0 0 0 0 0,1 1 0 0 0,-1-1 0 0 0,0 0 0 0 0,0 1 0 0 0,0-1 1 0 0,0 0-1 0 0,0 1 0 0 0,0-1 0 0 0,-1 0 0 0 0,1 1 0 0 0,-1-1 0 0 0,1 1 0 0 0,-1-1 0 0 0,1 1 0 0 0,-1-1 0 0 0,0 1 0 0 0,0-1 1 0 0,0 1-1 0 0,0-1 0 0 0,0 1 0 0 0,0 0 0 0 0,0 0 0 0 0,0-1 0 0 0,0 1 0 0 0,-1 0 0 0 0,1 0 0 0 0,0 0 0 0 0,-1 0 0 0 0,1 1 0 0 0,-1-1 1 0 0,1 0-1 0 0,-1 1 0 0 0,1-1 0 0 0,-1 1 0 0 0,0-1 0 0 0,1 1 0 0 0,-1 0 0 0 0,1-1 0 0 0,-1 1 0 0 0,0 0 0 0 0,1 0 0 0 0,-1 0 1 0 0,0 1-1 0 0,1-1 0 0 0,-1 0 0 0 0,0 0 0 0 0,1 1 0 0 0,-1-1 0 0 0,1 1 0 0 0,-1 0 0 0 0,1-1 0 0 0,-1 1 0 0 0,1 0 0 0 0,-1 0 0 0 0,1 0 1 0 0,0 0-1 0 0,-1 0 0 0 0,1 0 0 0 0,0 0 0 0 0,0 1 0 0 0,-1 0-20 0 0,-3-1 17 0 0,-1 1 1 0 0,1 0-1 0 0,-1 0 1 0 0,1 0-1 0 0,0 1 1 0 0,0 0-1 0 0,0 0 0 0 0,1 0 1 0 0,-1 0-1 0 0,1 1 1 0 0,-1-1-1 0 0,1 1 1 0 0,1 1-1 0 0,-1-1 0 0 0,0 0 1 0 0,1 1-1 0 0,0 0 1 0 0,0 0-1 0 0,0 0 1 0 0,1 0-1 0 0,-1 0 0 0 0,1 0 1 0 0,1 1-1 0 0,-1-1 1 0 0,1 1-1 0 0,0-1 1 0 0,0 1-1 0 0,0-1 1 0 0,1 1-1 0 0,0 0 0 0 0,0 0 1 0 0,0-1-1 0 0,1 1 1 0 0,1 4-18 0 0,4 2 12 0 0,0-1 0 0 0,1 0 0 0 0,0 0 1 0 0,1 0-1 0 0,0-1 0 0 0,1 0 1 0 0,0-1-1 0 0,1 0 0 0 0,0 0 0 0 0,10 6-12 0 0,79 29-3909 0 0,-86-40 2531 0 0</inkml:trace>
  <inkml:trace contextRef="#ctx0" brushRef="#br0" timeOffset="233411.507">27623 4534 904 0 0,'5'9'198'0'0,"-1"-1"1"0"0,1 1-1 0 0,-2 0 1 0 0,1 0-1 0 0,-1 0 1 0 0,-1 0-1 0 0,1 0 0 0 0,-2 1 1 0 0,1 0-1 0 0,-1-1 1 0 0,-1 1-1 0 0,0-1 0 0 0,0 1 1 0 0,-1 0-1 0 0,0-1 1 0 0,0 1-1 0 0,-1-1 0 0 0,-1 1 1 0 0,1-1-1 0 0,-2 0 1 0 0,1 0-1 0 0,-1 0 0 0 0,-1-1 1 0 0,1 1-1 0 0,-1-1 1 0 0,-1 0-1 0 0,0 0 0 0 0,0-1 1 0 0,0 0-1 0 0,-1 0 1 0 0,-3 3-199 0 0,-99 54 933 0 0,58-54-4723 0 0,49-14 2505 0 0,-7-12-52 0 0</inkml:trace>
  <inkml:trace contextRef="#ctx0" brushRef="#br0" timeOffset="234082.063">27993 4693 868 0 0,'-130'-12'3431'0'0,"107"14"-3127"0"0,-1 1 1 0 0,1 1-1 0 0,0 1 1 0 0,0 0-1 0 0,0 2 1 0 0,1 1-1 0 0,0 1 0 0 0,0 1 1 0 0,1 0-1 0 0,-19 14-304 0 0,16 9 872 0 0,24-31-699 0 0,23 18 73 0 0,-9-13-223 0 0,0-1 1 0 0,1-1-1 0 0,0 0 0 0 0,0-1 1 0 0,0 0-1 0 0,0-1 0 0 0,1-1 0 0 0,-1 0 1 0 0,1-1-1 0 0,-1-1 0 0 0,1-1 1 0 0,2 0-24 0 0,-2 1-39 0 0,-3-1-22 0 0,1-1-1 0 0,-1 0 1 0 0,0 0 0 0 0,0-1-1 0 0,0-1 1 0 0,0 0 0 0 0,-1-1 0 0 0,0-1-1 0 0,0 1 1 0 0,0-2 0 0 0,0 0-1 0 0,-1 0 1 0 0,-1-1 0 0 0,1-1 0 0 0,-1 1-1 0 0,0-2 1 0 0,-1 1 0 0 0,0-1-1 0 0,-1-1 1 0 0,4-5 61 0 0,7-11-41 0 0,-1-1-1 0 0,-2-1 1 0 0,0 0 0 0 0,-2-2-1 0 0,-2 1 1 0 0,0-2-1 0 0,4-23 42 0 0,-13 47 65 0 0,-1 1-1 0 0,0-1 0 0 0,0 0 1 0 0,-1 0-1 0 0,0 1 0 0 0,0-1 1 0 0,-1 0-1 0 0,0 0 1 0 0,-1 0-1 0 0,1 0 0 0 0,-1 0 1 0 0,-1 1-1 0 0,0-1 0 0 0,0 0 1 0 0,0 1-1 0 0,-1-1 0 0 0,0 1 1 0 0,-1 0-1 0 0,1 0 0 0 0,-1 0 1 0 0,-1 0-1 0 0,1 1 0 0 0,-2-1-64 0 0,2 6 22 0 0,1 1 0 0 0,-1 0 0 0 0,1 0 0 0 0,-1 0 0 0 0,1 0 0 0 0,-1 1-1 0 0,1-1 1 0 0,0 1 0 0 0,-1 0 0 0 0,1 0 0 0 0,-1 0 0 0 0,1 0 0 0 0,0 1-1 0 0,0-1 1 0 0,0 1 0 0 0,0 0 0 0 0,0 0 0 0 0,0 0 0 0 0,0 0-1 0 0,1 1 1 0 0,-1-1 0 0 0,1 1 0 0 0,0 0 0 0 0,0-1 0 0 0,-1 1 0 0 0,2 0-1 0 0,-1 0 1 0 0,0 0 0 0 0,1 0 0 0 0,-1 1 0 0 0,1 0-22 0 0,-16 31 89 0 0,2 0 0 0 0,2 1 0 0 0,1 0-1 0 0,2 1 1 0 0,1 0 0 0 0,2 1 0 0 0,2 0 0 0 0,2 0 0 0 0,1 0 0 0 0,1 0 0 0 0,3 0 0 0 0,2 15-89 0 0,-3 28-178 0 0,-1-81 139 0 0,-1-1 0 0 0,1 1 1 0 0,0 0-1 0 0,-1-1 0 0 0,1 1 0 0 0,-1 0 0 0 0,1 0 0 0 0,-1 0 0 0 0,1-1 0 0 0,-1 1 0 0 0,1 0 0 0 0,-1 0 1 0 0,1 0-1 0 0,-1 0 0 0 0,1 0 0 0 0,-1 0 0 0 0,1 0 0 0 0,-1 0 0 0 0,1 0 0 0 0,-1 0 0 0 0,1 0 0 0 0,-1 0 0 0 0,1 0 1 0 0,-1 1-1 0 0,1-1 0 0 0,-1 0 0 0 0,1 0 0 0 0,0 0 0 0 0,-1 1 0 0 0,1-1 0 0 0,-1 0 0 0 0,1 1 0 0 0,0-1 1 0 0,-1 0-1 0 0,1 1 0 0 0,-1-1 0 0 0,1 0 0 0 0,0 1 0 0 0,0-1 0 0 0,-1 1 0 0 0,1-1 0 0 0,0 1 0 0 0,0-1 1 0 0,-1 1-1 0 0,1-1 0 0 0,0 0 0 0 0,0 1 0 0 0,0-1 0 0 0,0 1 0 0 0,0-1 0 0 0,0 1 0 0 0,0-1 0 0 0,0 1 0 0 0,0-1 1 0 0,0 1-1 0 0,0 0 0 0 0,0-1 0 0 0,0 0 0 0 0,0 1 0 0 0,0-1 0 0 0,1 1 0 0 0,-1-1 0 0 0,0 1 0 0 0,0-1 1 0 0,0 1-1 0 0,1-1 0 0 0,-1 1 0 0 0,0-1 0 0 0,1 0 0 0 0,-1 1 39 0 0,-18-36-3720 0 0,17 20 2511 0 0,1 3-109 0 0</inkml:trace>
  <inkml:trace contextRef="#ctx0" brushRef="#br0" timeOffset="234457.092">28015 4711 1216 0 0,'11'-9'354'0'0,"0"0"1"0"0,1 0-1 0 0,0 1 0 0 0,1 1 1 0 0,0 0-1 0 0,0 0 0 0 0,0 2 1 0 0,1-1-1 0 0,0 2 1 0 0,0 0-1 0 0,0 0 0 0 0,0 2 1 0 0,4-1-355 0 0,-15 7 75 0 0,0 1 1 0 0,1-1 0 0 0,-1 1 0 0 0,-1 0 0 0 0,1 0 0 0 0,-1 0 0 0 0,0 0 0 0 0,0 0 0 0 0,0 0 0 0 0,-1 1-1 0 0,0-1 1 0 0,0 0 0 0 0,0 1 0 0 0,-1-1 0 0 0,1 1 0 0 0,-1-1 0 0 0,-1 1 0 0 0,1-1 0 0 0,-1 1 0 0 0,0-1 0 0 0,0 1-1 0 0,0-1 1 0 0,-1 0 0 0 0,0 0 0 0 0,0 0 0 0 0,-1 2-76 0 0,-95 140 2326 0 0,193-192-1968 0 0,51-69-1716 0 0,-146 113 1356 0 0,0 0 0 0 0,0 0 0 0 0,0 0 1 0 0,0 0-1 0 0,0 0 0 0 0,-1 0 0 0 0,1 0 1 0 0,0 0-1 0 0,-1 0 0 0 0,1 0 1 0 0,-1 0-1 0 0,1 0 0 0 0,-1 0 0 0 0,0 0 1 0 0,1 0-1 0 0,-1 1 0 0 0,0-1 1 0 0,0 0-1 0 0,1 0 0 0 0,-1 1 0 0 0,0-1 1 0 0,0 0-1 0 0,0 1 0 0 0,0-1 0 0 0,0 1 1 0 0,0-1-1 0 0,0 1 0 0 0,0 0 1 0 0,0-1-1 0 0,0 1 0 0 0,0 0 0 0 0,0 0 1 0 0,0 0-1 0 0,0 0 0 0 0,0 0 1 0 0,-1 0-1 0 0,1 0 0 0 0,0 0 0 0 0,0 0 1 0 0,0 0-1 0 0,0 0 0 0 0,0 1 0 0 0,0-1 1 0 0,0 0-1 0 0,0 1 0 0 0,0-1 1 0 0,0 1-1 0 0,0-1 0 0 0,0 1 0 0 0,0 0 1 0 0,1-1-1 0 0,-1 1 0 0 0,0 0 1 0 0,0 0-1 0 0,0-1 2 0 0,-1 1 5 0 0,-1 0 1 0 0,0-1 0 0 0,0 1-1 0 0,0 0 1 0 0,1 0-1 0 0,-1 0 1 0 0,1 1 0 0 0,-1-1-1 0 0,1 1 1 0 0,-1-1-1 0 0,1 1 1 0 0,0 0 0 0 0,0 0-1 0 0,0 0 1 0 0,0 0-1 0 0,0 0 1 0 0,0 1 0 0 0,0-1-1 0 0,1 0 1 0 0,-1 1-1 0 0,1-1 1 0 0,0 1 0 0 0,-1 0-1 0 0,1-1 1 0 0,1 1-1 0 0,-1 0 1 0 0,0 0 0 0 0,1 0-1 0 0,-1 0 1 0 0,1-1-1 0 0,0 1 1 0 0,0 0 0 0 0,0 0-1 0 0,0 0 1 0 0,1 2-6 0 0,5 6-113 0 0,1-1-1 0 0,0 0 1 0 0,0-1 0 0 0,1 1 0 0 0,1-1-1 0 0,-1-1 1 0 0,1 0 0 0 0,1 0 0 0 0,0-1-1 0 0,0 0 1 0 0,0 0 0 0 0,8 2 113 0 0,88 32-4265 0 0,-77-36 2822 0 0</inkml:trace>
  <inkml:trace contextRef="#ctx0" brushRef="#br0" timeOffset="235324.844">28519 4231 1256 0 0,'167'-3'4821'0'0,"-130"66"-3123"0"0,-30-26-1424 0 0,-2 0 1 0 0,-1 1-1 0 0,-1 0 1 0 0,-3 0 0 0 0,-1 0-1 0 0,-2 0 1 0 0,-6 32-275 0 0,-4 110 882 0 0,-4 48-289 0 0,-26 262 1577 0 0,20-407 511 0 0,-40-82-1268 0 0,-5-11-1532 0 0,-115-23-1634 0 0,70-6-4208 0 0,109 37 5623 0 0,-1 0 1 0 0,1-1-1 0 0,-1 0 0 0 0,1 0 1 0 0,0 0-1 0 0,0 0 0 0 0,1-1 1 0 0,-1 1-1 0 0,1-1 0 0 0,-1 0 1 0 0,1 0-1 0 0,0 0 0 0 0,1-1 1 0 0,-1 1-1 0 0,1-1 0 0 0,0 1 1 0 0,0-1-1 0 0,0-1 338 0 0,0-12-1233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5:5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1404 0 0,'0'0'589'0'0,"-24"4"2814"0"0,-9 13-2566 0 0,22-16-32 0 0,24-3-3371 0 0,-7 1 1372 0 0,3-1-140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5:5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1288 0 0,'3'1'364'0'0,"-1"-1"-52"0"0,0 2 132 0 0,-2-2 44 0 0,1 1-164 0 0,2-1 4 0 0,-3 2-40 0 0,4-2-32 0 0,-3 0-8 0 0,4 0-24 0 0,-3 1-24 0 0,2-1-28 0 0,-2 0-264 0 0,3 0-56 0 0,-4 0-356 0 0,3-3-620 0 0,-4 2 40 0 0,0-5-12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5:5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 1440 0 0,'-3'-2'568'0'0,"0"-1"-180"0"0,1 0-48 0 0,1 0 8 0 0,-1 2-52 0 0,1-1-36 0 0,-1 2-36 0 0,2 2-232 0 0,0-1-168 0 0,0 1-96 0 0,3 2-248 0 0,-1 1-696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5:5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1336 0 0,'24'40'515'0'0,"-2"1"0"0"0,-1 1-1 0 0,-2 1 1 0 0,-2 1 0 0 0,-2 0-1 0 0,-2 1 1 0 0,-2 1 0 0 0,-2 2-515 0 0,-5-31 21 0 0,-2 0 0 0 0,0 0 0 0 0,-1 0 0 0 0,0 0 1 0 0,-1 0-1 0 0,-2 0 0 0 0,1 0 0 0 0,-2-1 0 0 0,0 1 0 0 0,-1 0 1 0 0,-1-1-1 0 0,0 0 0 0 0,-2 0 0 0 0,1 0 0 0 0,-3 1-21 0 0,4-8-187 0 0,-1 0 0 0 0,-1-1 0 0 0,1 0 0 0 0,-1 0 0 0 0,0 0 0 0 0,-1-1 0 0 0,0 0 0 0 0,0-1 0 0 0,0 0 0 0 0,-1 0 0 0 0,0-1 0 0 0,0 0 0 0 0,-1 0 0 0 0,1-1 0 0 0,-1 0 0 0 0,-7 1 187 0 0,-19 5-1167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5:5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28 1060 0 0,'-1'-1'83'0'0,"0"0"0"0"0,0 0 1 0 0,0 0-1 0 0,0 0 0 0 0,0 1 0 0 0,0-1 0 0 0,0 0 0 0 0,0 0 0 0 0,-1 1 1 0 0,1-1-1 0 0,0 1 0 0 0,0 0 0 0 0,-1-1 0 0 0,1 1 0 0 0,0 0 0 0 0,0-1 1 0 0,-1 1-1 0 0,1 0 0 0 0,0 0 0 0 0,-1 0 0 0 0,1 0 0 0 0,0 0 0 0 0,0 1 1 0 0,-1-1-1 0 0,1 0 0 0 0,0 1 0 0 0,0-1 0 0 0,-1 0 0 0 0,1 1 0 0 0,0 0 1 0 0,0-1-1 0 0,0 1 0 0 0,0 0 0 0 0,0-1 0 0 0,0 1 0 0 0,0 0 0 0 0,0 0 1 0 0,0 0-1 0 0,0 0 0 0 0,0 0 0 0 0,0 0 0 0 0,1 0 0 0 0,-1 0 0 0 0,0 0 1 0 0,1 0-1 0 0,-1 1 0 0 0,1-1-83 0 0,-20 36 236 0 0,3 1 0 0 0,1 0-1 0 0,2 1 1 0 0,1 1 0 0 0,2 0 0 0 0,2 5-236 0 0,-7 15 181 0 0,-24 92 17 0 0,40-152-383 0 0,-4 8 186 0 0,-3-6-4581 0 0,1-2 3430 0 0</inkml:trace>
  <inkml:trace contextRef="#ctx0" brushRef="#br0" timeOffset="248.753">232 202 1616 0 0,'4'-17'3415'0'0,"6"39"-2065"0"0,1 5-1218 0 0,16 10 14 0 0,3 0-1 0 0,1-1 0 0 0,1-2 1 0 0,2-2-1 0 0,2-1 0 0 0,4 1-145 0 0,0 2-302 0 0,-13 0-774 0 0,-30-17-1977 0 0,-10-7 1651 0 0</inkml:trace>
  <inkml:trace contextRef="#ctx0" brushRef="#br0" timeOffset="559.711">106 1 868 0 0,'-10'8'189'0'0,"1"0"0"0"0,0 1-1 0 0,1 0 1 0 0,0 1 0 0 0,0 0 0 0 0,1 0-1 0 0,1 1 1 0 0,0 0 0 0 0,0 0 0 0 0,1 0 0 0 0,0 1-1 0 0,1-1 1 0 0,0 1 0 0 0,1 0 0 0 0,0 1-1 0 0,1-1 1 0 0,1 0 0 0 0,0 1 0 0 0,0-1-1 0 0,2 1 1 0 0,-1-1 0 0 0,1 0 0 0 0,2 5-189 0 0,1 8 97 0 0,1-1 1 0 0,2 0-1 0 0,0 0 1 0 0,2-1-1 0 0,0 0 1 0 0,1 0-1 0 0,2-1 1 0 0,0 0 0 0 0,2-1-1 0 0,0-1 1 0 0,4 4-98 0 0,4 1-454 0 0,1-1 1 0 0,1 0 0 0 0,1-2 0 0 0,0-1 0 0 0,2-1 0 0 0,1-1 0 0 0,1-1 453 0 0,-4-4-1307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5:5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5 170 1360 0 0,'39'-40'3770'0'0,"-30"28"-2632"0"0,-5 14-83 0 0,-5 13-1014 0 0,-13 255 518 0 0,9-61 83 0 0,32-61-262 0 0,-25-143-347 0 0,0 1 0 0 0,0-1 0 0 0,0 0 0 0 0,1 0 0 0 0,0 0 0 0 0,0 0 0 0 0,0 0 0 0 0,0 0 0 0 0,1-1 0 0 0,0 0 0 0 0,0 1 0 0 0,0-2 0 0 0,1 1 0 0 0,-1 0 0 0 0,1-1 0 0 0,0 0 0 0 0,0 0 0 0 0,0 0 0 0 0,0-1 0 0 0,0 1 0 0 0,1-1 0 0 0,-1-1 0 0 0,1 1 0 0 0,-1-1 0 0 0,1 0 0 0 0,0 0 0 0 0,-1 0 0 0 0,1-1 0 0 0,0 0 0 0 0,1 0-33 0 0,184-22 192 0 0,-170 18-263 0 0,-4 1-102 0 0,-11 2 60 0 0,0 1 1 0 0,0-1 0 0 0,0 0 0 0 0,0 0 0 0 0,0-1-1 0 0,0 0 1 0 0,0 0 0 0 0,0 0 0 0 0,-1-1 0 0 0,1 0-1 0 0,-1 0 1 0 0,1 0 0 0 0,-1-1 0 0 0,0 1 0 0 0,-1-1-1 0 0,3-3 113 0 0,-6 6-894 0 0,-26-26-2882 0 0,6 14 2463 0 0</inkml:trace>
  <inkml:trace contextRef="#ctx0" brushRef="#br0" timeOffset="262.081">195 539 1576 0 0,'1'0'152'0'0,"-1"-1"-1"0"0,0 1 1 0 0,0 0 0 0 0,1 0-1 0 0,-1-1 1 0 0,0 1 0 0 0,0 0-1 0 0,0 0 1 0 0,0-1 0 0 0,1 1-1 0 0,-1 0 1 0 0,0-1 0 0 0,0 1-1 0 0,0 0 1 0 0,0-1 0 0 0,0 1-1 0 0,0 0 1 0 0,0-1 0 0 0,0 1-1 0 0,0 0 1 0 0,0-1 0 0 0,0 1-1 0 0,0 0 1 0 0,0-1 0 0 0,0 1-1 0 0,0 0 1 0 0,0-1 0 0 0,0 1-1 0 0,0 0 1 0 0,-1 0 0 0 0,1-1-1 0 0,0 1 1 0 0,0 0-152 0 0,39-13 356 0 0,244-54-278 0 0,-283 66-275 0 0,12-3 85 0 0,-7 0-3022 0 0,-5 4 1806 0 0</inkml:trace>
  <inkml:trace contextRef="#ctx0" brushRef="#br0" timeOffset="632.301">0 35 2472 0 0,'1'0'98'0'0,"-1"0"1"0"0,1 0-1 0 0,-1 0 0 0 0,0-1 0 0 0,1 1 1 0 0,-1 0-1 0 0,1 0 0 0 0,-1 0 0 0 0,1 0 1 0 0,-1-1-1 0 0,1 1 0 0 0,-1 0 0 0 0,0 0 1 0 0,1-1-1 0 0,-1 1 0 0 0,0 0 0 0 0,1-1 1 0 0,-1 1-1 0 0,0 0 0 0 0,1-1 0 0 0,-1 1 1 0 0,0-1-1 0 0,0 1 0 0 0,1 0 0 0 0,-1-1 0 0 0,0 1 1 0 0,0-1-1 0 0,0 1 0 0 0,0-1 0 0 0,0 1 1 0 0,1-1-1 0 0,-1 1 0 0 0,0 0 0 0 0,0-1 1 0 0,0 1-1 0 0,0-1 0 0 0,0 1 0 0 0,-1-1 1 0 0,1 1-1 0 0,0-1 0 0 0,0 1 0 0 0,0-1 1 0 0,0 1-1 0 0,0-1 0 0 0,-1 1 0 0 0,1 0 1 0 0,0-1-99 0 0,61-7 125 0 0,-56 7 122 0 0,381-8 1218 0 0,-289 30-1759 0 0,-104 5-2157 0 0,0-14-1321 0 0,7-9 2422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47 110 1356 0 0,'0'0'417'0'0,"0"0"-63"0"0,0 0-91 0 0,0 0-3 0 0,0 0-25 0 0,0 0-10 0 0,0 0 33 0 0,0 0 4 0 0,0 0 28 0 0,0 0 6 0 0,0 0 20 0 0,0 0-69 0 0,0 0-16 0 0,0 0 41 0 0,0 0 34 0 0,0 0-21 0 0,0 0-93 0 0,-1-20 781 0 0,-19-4 92 0 0,21 24-1039 0 0,-1 0 0 0 0,1 0 0 0 0,0-1 1 0 0,-1 1-1 0 0,1 0 0 0 0,-1 0 0 0 0,1-1 0 0 0,-1 1 1 0 0,1-1-1 0 0,-1 1 0 0 0,1 0 0 0 0,-1-1 0 0 0,0 1 1 0 0,1-1-1 0 0,-1 1 0 0 0,1-1 0 0 0,-1 1 0 0 0,0-1 1 0 0,1 1-1 0 0,-1-1 0 0 0,0 0 0 0 0,0 1 1 0 0,0-1-1 0 0,1 1 0 0 0,-1-1 0 0 0,0 0 0 0 0,0 1 1 0 0,0-1-1 0 0,0 0 0 0 0,0 1 0 0 0,0-1 0 0 0,0 1 1 0 0,0-1-1 0 0,0 0 0 0 0,-1 1 0 0 0,1-1 0 0 0,0 1 1 0 0,0-1-1 0 0,0 0 0 0 0,-1 1 0 0 0,1-1 0 0 0,0 1 1 0 0,-1-1-1 0 0,1 1 0 0 0,0-1 0 0 0,-1 1 0 0 0,1-1 1 0 0,-1 1-1 0 0,1-1 0 0 0,-1 1 0 0 0,1 0 1 0 0,-1-1-1 0 0,1 1 0 0 0,-1 0 0 0 0,1-1 0 0 0,-1 1 1 0 0,1 0-1 0 0,-1 0 0 0 0,0 0 0 0 0,1-1 0 0 0,-1 1 1 0 0,1 0-1 0 0,-1 0 0 0 0,0 0 0 0 0,0 0-26 0 0,146-38 148 0 0,-144 38-150 0 0,0 1 0 0 0,0-1 0 0 0,0 0 0 0 0,0 1 0 0 0,0-1 0 0 0,1 1 0 0 0,-1-1 0 0 0,0 1 0 0 0,0-1 0 0 0,0 1 0 0 0,0 0 0 0 0,-1 0 0 0 0,1-1 0 0 0,0 1 0 0 0,0 0 0 0 0,0 0-1 0 0,-1 0 1 0 0,1 0 0 0 0,0 0 0 0 0,-1 0 0 0 0,1 0 0 0 0,-1 0 0 0 0,1 0 0 0 0,-1 0 0 0 0,1 0 0 0 0,-1 0 0 0 0,0 0 0 0 0,0 1 0 0 0,1-1 0 0 0,-1 0 0 0 0,0 0 0 0 0,0 0 0 0 0,0 1 0 0 0,0-1 0 0 0,-1 0 0 0 0,1 0 0 0 0,0 0 0 0 0,0 0-1 0 0,-1 0 1 0 0,1 1 0 0 0,0-1 0 0 0,-1 0 0 0 0,1 0 0 0 0,-1 0 0 0 0,0 0 0 0 0,1 0 0 0 0,-1 0 0 0 0,0 0 0 0 0,0-1 0 0 0,1 1 0 0 0,-2 0 2 0 0,-31 59-83 0 0,-37 17 70 0 0,136-54-196 0 0,-44-21 165 0 0,-11-3 50 0 0,1 1 0 0 0,-1 1 0 0 0,1 0 0 0 0,-1 1 0 0 0,0 0 0 0 0,0 1 0 0 0,0 0 0 0 0,0 0 0 0 0,0 1 0 0 0,-1 1 0 0 0,0 0 0 0 0,0 0 0 0 0,0 1 0 0 0,2 2-6 0 0,-11-7 3 0 0,0 0 0 0 0,0 1 1 0 0,0 0-1 0 0,1-1 0 0 0,-1 1 0 0 0,-1 0 1 0 0,1-1-1 0 0,0 1 0 0 0,0 0 0 0 0,-1 0 1 0 0,1 0-1 0 0,-1-1 0 0 0,1 1 0 0 0,-1 0 1 0 0,0 0-1 0 0,0 0 0 0 0,0 0 0 0 0,0 0 1 0 0,0 0-1 0 0,0 0 0 0 0,-1 0 0 0 0,1 0 1 0 0,-1 0-1 0 0,1-1 0 0 0,-1 1 0 0 0,1 0 1 0 0,-1 0-1 0 0,0-1 0 0 0,0 1 0 0 0,0 0 1 0 0,0-1-1 0 0,0 1 0 0 0,-1-1 1 0 0,1 1-1 0 0,0-1 0 0 0,-1 1 0 0 0,1-1 1 0 0,-1 0-1 0 0,1 0 0 0 0,-1 0 0 0 0,-1 1-3 0 0,-73 43 98 0 0,-60 3-911 0 0,41-36-4692 0 0,85-12 4279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9 976 0 0,'-6'-9'3021'0'0,"-46"10"-1898"0"0,40 1-1015 0 0,0 1 1 0 0,0 1-1 0 0,0 0 0 0 0,1 0 1 0 0,-1 1-1 0 0,1 0 1 0 0,0 1-1 0 0,1 1 1 0 0,-1 0-1 0 0,1 0 0 0 0,1 1 1 0 0,-1 0-1 0 0,1 0 1 0 0,1 1-1 0 0,0 1 1 0 0,0-1-1 0 0,1 1 0 0 0,0 1 1 0 0,0-1-1 0 0,1 1 1 0 0,1 0-1 0 0,0 0 1 0 0,0 1-1 0 0,1 0 0 0 0,1 0 1 0 0,0 0-1 0 0,0 0 1 0 0,2 0-1 0 0,-1 8-108 0 0,2-13 26 0 0,1 0 1 0 0,0 0-1 0 0,0 0 1 0 0,1 0-1 0 0,0 0 0 0 0,0 0 1 0 0,1-1-1 0 0,0 1 0 0 0,0-1 1 0 0,0 0-1 0 0,1 1 1 0 0,0-1-1 0 0,0-1 0 0 0,1 1 1 0 0,-1-1-1 0 0,1 0 1 0 0,0 0-1 0 0,1 0 0 0 0,-1-1 1 0 0,1 1-1 0 0,0-1 0 0 0,0-1 1 0 0,0 1-1 0 0,1-1 1 0 0,5 2-27 0 0,2 1-300 0 0,0 0 0 0 0,1-2 0 0 0,-1 1 1 0 0,1-2-1 0 0,0 0 0 0 0,0-1 1 0 0,1 0-1 0 0,-1-1 0 0 0,0-1 1 0 0,1 0-1 0 0,-1-2 0 0 0,3 0 300 0 0,70-24-2316 0 0,-60 13 905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1404 0 0,'3'2'968'0'0,"-1"1"-136"0"0,1-3-104 0 0,-1 1-156 0 0,-1 1-4 0 0,1-1-95 0 0,0 1-129 0 0,-1-2-100 0 0,2 0-232 0 0,-3 3-4 0 0,5-3-360 0 0,2 0-289 0 0,-3 0 45 0 0,3 0-780 0 0,-2 0 24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228 124 1360 0 0,'-108'24'3746'0'0,"100"-20"-3640"0"0,0 1 1 0 0,0 0-1 0 0,0 1 1 0 0,0 0-1 0 0,1 0 1 0 0,0 1 0 0 0,0-1-1 0 0,1 2 1 0 0,0-1-1 0 0,0 1 1 0 0,1 0-1 0 0,0 0 1 0 0,0 0-1 0 0,1 1 1 0 0,0-1-1 0 0,0 1 1 0 0,1 0 0 0 0,0 0-1 0 0,1 1 1 0 0,0-1-1 0 0,1 0 1 0 0,-1 1-1 0 0,2-1 1 0 0,-1 1-1 0 0,2 2-106 0 0,-1-5 15 0 0,2 1 0 0 0,-1 0 0 0 0,1 0 0 0 0,0-1-1 0 0,1 1 1 0 0,-1-1 0 0 0,2 0 0 0 0,-1 0-1 0 0,1 0 1 0 0,0 0 0 0 0,0 0 0 0 0,1-1 0 0 0,0 0-1 0 0,0 0 1 0 0,0 0 0 0 0,1-1 0 0 0,0 1-1 0 0,0-1 1 0 0,0-1 0 0 0,1 1 0 0 0,0-1 0 0 0,-1 0-1 0 0,2 0-14 0 0,-1-1-341 0 0,0 1-1 0 0,0-1 1 0 0,0-1-1 0 0,0 1 1 0 0,1-1-1 0 0,-1-1 1 0 0,1 1-1 0 0,-1-1 1 0 0,1-1-1 0 0,-1 1 1 0 0,1-1 0 0 0,0-1-1 0 0,-1 1 1 0 0,1-1-1 0 0,-1 0 1 0 0,2-1 341 0 0,23-11-1206 0 0</inkml:trace>
  <inkml:trace contextRef="#ctx0" brushRef="#br0" timeOffset="280.889">633 1 1404 0 0,'10'18'293'0'0,"0"0"-1"0"0,0 1 1 0 0,-2 1-1 0 0,-1-1 0 0 0,0 1 1 0 0,-1 1-1 0 0,-1-1 1 0 0,-2 1-1 0 0,0 0 1 0 0,0-1-1 0 0,-2 1 1 0 0,-1 0-1 0 0,-1 1 1 0 0,0-1-1 0 0,-2-1 1 0 0,0 1-1 0 0,-1 0 1 0 0,-1-1-1 0 0,-1 0 1 0 0,-1 0-1 0 0,-2 1-292 0 0,0-1 21 0 0,0 0 1 0 0,-2-1-1 0 0,0 0 0 0 0,-1-1 0 0 0,-1 0 1 0 0,-1-1-1 0 0,0-1 0 0 0,-1 0 0 0 0,-1-1 1 0 0,0-1-1 0 0,-1 0 0 0 0,-1-1 1 0 0,-7 4-22 0 0,-9 3-765 0 0,0-2 1 0 0,-1-1-1 0 0,-1-2 0 0 0,0-1 1 0 0,-1-2-1 0 0,0-1 1 0 0,-6-1 764 0 0,-23 3-1215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1688 0 0,'10'-6'4674'0'0,"27"6"-4314"0"0,-1 2 0 0 0,0 2 0 0 0,0 1 0 0 0,0 1 0 0 0,0 3 0 0 0,-1 0 0 0 0,-1 3 0 0 0,0 0 0 0 0,22 13-360 0 0,-54-23 10 0 0,-1 0 1 0 0,0-1-1 0 0,0 1 0 0 0,0 0 0 0 0,0 0 0 0 0,0 0 1 0 0,-1 0-1 0 0,1 0 0 0 0,-1 0 0 0 0,1 0 0 0 0,-1 0 1 0 0,0 0-1 0 0,1 0 0 0 0,-1 0 0 0 0,0 0 1 0 0,0 0-1 0 0,-1 0 0 0 0,1 0 0 0 0,0 0 0 0 0,-1 1 1 0 0,1-1-1 0 0,-1 0 0 0 0,0-1 0 0 0,0 1 0 0 0,1 0 1 0 0,-1 0-1 0 0,0 0 0 0 0,-1 0 0 0 0,1-1 0 0 0,0 1 1 0 0,0 0-1 0 0,-1-1 0 0 0,1 1 0 0 0,-1-1 0 0 0,1 0 1 0 0,-1 0-1 0 0,0 1 0 0 0,0-1 0 0 0,1 0 0 0 0,-1 0 1 0 0,0 0-1 0 0,0-1 0 0 0,0 1 0 0 0,0 0 0 0 0,0-1 1 0 0,-1 1-11 0 0,-1 2 13 0 0,-302 195-1209 0 0,296-185 94 0 0,10-7-3213 0 0,3-8 3083 0 0</inkml:trace>
  <inkml:trace contextRef="#ctx0" brushRef="#br0" timeOffset="249.567">429 332 2148 0 0,'-151'114'3530'0'0,"82"-47"-2658"0"0,43-35-3904 0 0,25-30 1710 0 0,1-2-14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1292 0 0,'-69'57'3362'0'0,"45"-24"-3047"0"0,1 0 0 0 0,2 2 0 0 0,1 0 0 0 0,2 2 0 0 0,1 0 0 0 0,2 0 0 0 0,2 2 0 0 0,-6 29-315 0 0,16-57-125 0 0,-30 78 822 0 0,-5-45-3987 0 0,35-44 1996 0 0,-6 0-156 0 0</inkml:trace>
  <inkml:trace contextRef="#ctx0" brushRef="#br0" timeOffset="263.833">1 66 1132 0 0,'8'-8'2557'0'0,"17"17"1552"0"0,-23-6-4157 0 0,256 291 1400 0 0,-188-209-6654 0 0,-68-79 3983 0 0,-2-2 42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1480 0 0,'25'12'4206'0'0,"-18"59"-3640"0"0,-6-55-164 0 0,73 468 2130 0 0,-70-406-3938 0 0,-27-72-4001 0 0,22-12 3882 0 0</inkml:trace>
  <inkml:trace contextRef="#ctx0" brushRef="#br0" timeOffset="326.655">98 110 1576 0 0,'8'-10'229'0'0,"0"1"1"0"0,1 0-1 0 0,1 0 0 0 0,-1 1 1 0 0,1 0-1 0 0,1 1 0 0 0,-1 0 0 0 0,1 0 1 0 0,0 1-1 0 0,1 1 0 0 0,0 0 0 0 0,-1 1 1 0 0,1 0-1 0 0,1 0 0 0 0,-1 1 1 0 0,1 1-1 0 0,6 0-229 0 0,-13 3 37 0 0,-1 1-1 0 0,0 0 1 0 0,0 1 0 0 0,1-1 0 0 0,-1 1 0 0 0,-1 0-1 0 0,1 0 1 0 0,0 1 0 0 0,-1-1 0 0 0,0 1 0 0 0,0 0-1 0 0,0 0 1 0 0,0 1 0 0 0,0-1 0 0 0,-1 1 0 0 0,0 0-1 0 0,0 0 1 0 0,0 0 0 0 0,-1 0 0 0 0,0 0-1 0 0,0 1 1 0 0,0-1 0 0 0,0 0 0 0 0,-1 1 0 0 0,0 0-1 0 0,0-1 1 0 0,0 5-37 0 0,-3 5 12 0 0,0 1-1 0 0,-1-1 1 0 0,-1 0-1 0 0,0-1 1 0 0,-1 1-1 0 0,0-1 1 0 0,-1 0-1 0 0,-1 0 1 0 0,-1-1-1 0 0,1 1 1 0 0,-2-2-1 0 0,0 1 1 0 0,-1-1-1 0 0,0-1 1 0 0,0 0-1 0 0,-1 0 1 0 0,-1-1-1 0 0,0 0 1 0 0,0-1-1 0 0,-1-1 1 0 0,0 0-1 0 0,0 0 1 0 0,-9 2-12 0 0,-86 32-3352 0 0,104-41 2028 0 0</inkml:trace>
  <inkml:trace contextRef="#ctx0" brushRef="#br0" timeOffset="606.71">837 108 1528 0 0,'-20'8'239'0'0,"1"1"0"0"0,-1 1 0 0 0,2 1 1 0 0,0 0-1 0 0,0 2 0 0 0,1 0 0 0 0,0 1 0 0 0,1 0 0 0 0,1 1 0 0 0,0 1 0 0 0,2 0 1 0 0,-1 1-1 0 0,2 1 0 0 0,0 0 0 0 0,2 1 0 0 0,0 0 0 0 0,0 0 0 0 0,2 1 0 0 0,1 0 0 0 0,0 1 1 0 0,2-1-1 0 0,0 1 0 0 0,1 1 0 0 0,1-1 0 0 0,1 6-239 0 0,2-16 1 0 0,1-1 1 0 0,0 0-1 0 0,1 0 1 0 0,0 0-1 0 0,1 0 1 0 0,0 0-1 0 0,1 0 0 0 0,0-1 1 0 0,0 0-1 0 0,1 1 1 0 0,0-2-1 0 0,0 1 1 0 0,1 0-1 0 0,0-1 0 0 0,1 0 1 0 0,0-1-1 0 0,0 1 1 0 0,4 2-2 0 0,109 54-2878 0 0,-79-55 1534 0 0,-4-3 34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5:5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 1600 0 0,'-22'-9'2964'0'0,"9"4"-573"0"0,32 6-1325 0 0,155 9 148 0 0,200 30-88 0 0,-373-38-1119 0 0,0 0 0 0 0,-1-1 0 0 0,1 1 1 0 0,0 0-1 0 0,-1 0 0 0 0,1 0 0 0 0,-1 0 0 0 0,0 0 0 0 0,0-1 0 0 0,0 1 1 0 0,0 0-1 0 0,0 0 0 0 0,0 0 0 0 0,0 0 0 0 0,-1 0 0 0 0,1 0 0 0 0,0-1 1 0 0,-1 1-1 0 0,0 0 0 0 0,1 0 0 0 0,-1 0 0 0 0,0-1 0 0 0,0 1 0 0 0,0-1 1 0 0,0 1-1 0 0,0 0 0 0 0,-1-1 0 0 0,1 0 0 0 0,0 1 0 0 0,-1-1 0 0 0,1 0 1 0 0,-1 0-1 0 0,1 0 0 0 0,-1 0 0 0 0,1 0 0 0 0,-1 0 0 0 0,0 0 0 0 0,0 0 1 0 0,1-1-1 0 0,-1 1 0 0 0,0 0 0 0 0,0-1 0 0 0,0 0 0 0 0,0 0 0 0 0,-1 1-7 0 0,-1 2 28 0 0,-203 127 154 0 0,25 3-2324 0 0,171-125 531 0 0,6-6-1872 0 0,5-2 2059 0 0</inkml:trace>
  <inkml:trace contextRef="#ctx0" brushRef="#br0" timeOffset="234.697">674 310 1076 0 0,'-116'58'2863'0'0,"-62"35"-462"0"0,24 30-3354 0 0,135-99-1521 0 0,14-19 1069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25 1392 0 0,'15'-13'1952'0'0,"-12"13"-1404"0"0,-3 0 0 0 0,0 0-100 0 0,4-3-98 0 0,13-6 82 0 0,-28 16 683 0 0,-189 163 287 0 0,185-157-1296 0 0,1 1 0 0 0,1 0-1 0 0,0 0 1 0 0,1 2-1 0 0,1-1 1 0 0,0 2 0 0 0,1-1-1 0 0,-8 19-105 0 0,20-30 38 0 0,0 0 1 0 0,0 0-1 0 0,0-1 0 0 0,0 1 0 0 0,1 0 0 0 0,-1-1 1 0 0,1 0-1 0 0,0 1 0 0 0,1-1 0 0 0,-1 0 0 0 0,1-1 1 0 0,0 1-1 0 0,0-1 0 0 0,0 1 0 0 0,0-1 0 0 0,1 0 1 0 0,-1-1-1 0 0,1 1 0 0 0,-1-1 0 0 0,1 0 0 0 0,0 0 0 0 0,0 0 1 0 0,0-1-1 0 0,0 0 0 0 0,0 0 0 0 0,1 0 0 0 0,-1-1 1 0 0,0 1-1 0 0,0-1 0 0 0,1 0 0 0 0,1-1-38 0 0,200 21-904 0 0,-116-19-5449 0 0,-83-1 5094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1 888 0 0,'3'6'960'0'0,"12"4"-148"0"0,1-4-112 0 0,1 3-176 0 0,9 0-68 0 0,-2-3 92 0 0,3 0-108 0 0,2-1-155 0 0,3-4 99 0 0,0 2-208 0 0,3-1-108 0 0,0-1-4 0 0,0-1-400 0 0,-17 0-317 0 0,8 0 57 0 0,1 0-852 0 0,0 0 24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1196 0 0,'-158'18'4061'0'0,"130"-14"-3694"0"0,0 1 0 0 0,0 1-1 0 0,1 2 1 0 0,0 0 0 0 0,0 2 0 0 0,1 1-1 0 0,1 1 1 0 0,-1 1 0 0 0,2 1 0 0 0,0 1 0 0 0,-10 10-367 0 0,31-23 38 0 0,0 0 0 0 0,0 1 0 0 0,1-1 0 0 0,-1 0 0 0 0,1 1 0 0 0,0 0 0 0 0,0-1 0 0 0,0 1 0 0 0,0 0 0 0 0,0 0 0 0 0,1 0 0 0 0,-1 0 0 0 0,1 0 0 0 0,0 0 0 0 0,0 1 0 0 0,0-1 0 0 0,0 0 0 0 0,0 1 0 0 0,1-1 0 0 0,0 1 0 0 0,0-1 1 0 0,0 0-1 0 0,0 1 0 0 0,0-1 0 0 0,0 1 0 0 0,1-1 0 0 0,0 0 0 0 0,0 1 0 0 0,0-1 0 0 0,0 0 0 0 0,0 0 0 0 0,1 1 0 0 0,-1-1 0 0 0,1 0 0 0 0,0 0 0 0 0,0-1 0 0 0,0 1 0 0 0,0 0 0 0 0,0-1 0 0 0,1 1 0 0 0,-1-1 0 0 0,1 0 0 0 0,0 0 0 0 0,1 1-38 0 0,143 63 643 0 0,98-47-2711 0 0,-3-64-3436 0 0,-194 27 4207 0 0,-4-1 54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2768 0 0,'3'11'3798'0'0,"31"-6"-2962"0"0,-31-5-635 0 0,219-7 2211 0 0,187-31-1807 0 0,-385 36-688 0 0,-9 0-676 0 0,-34-1-1634 0 0,-19 3-1714 0 0,25 0 2989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1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92 904 0 0,'-10'58'4171'0'0,"-9"9"-3217"0"0,3 1-1 0 0,3 0 0 0 0,3 1 1 0 0,2 0-1 0 0,4 19-953 0 0,4-82 27 0 0,1-1-1 0 0,0 0 0 0 0,0 0 1 0 0,0 0-1 0 0,1 0 0 0 0,-1 0 1 0 0,1 0-1 0 0,0-1 0 0 0,1 1 0 0 0,-1-1 1 0 0,1 1-1 0 0,0-1 0 0 0,0 0 1 0 0,0 0-1 0 0,1 0 0 0 0,-1 0 1 0 0,1-1-1 0 0,0 1 0 0 0,0-1 1 0 0,0 0-1 0 0,1 0 0 0 0,-1-1 1 0 0,1 1-1 0 0,-1-1 0 0 0,1 0 1 0 0,0 0-1 0 0,0-1 0 0 0,0 1 1 0 0,0-1-1 0 0,0 0 0 0 0,0 0 1 0 0,0-1-1 0 0,0 1 0 0 0,1-1 1 0 0,-1-1-1 0 0,4 1-26 0 0,188-23-1635 0 0,-186 21 1161 0 0,-1-1 0 0 0,0 0 1 0 0,1-1-1 0 0,-1 0 0 0 0,-1 0 1 0 0,1-1-1 0 0,-1 0 0 0 0,0-1 0 0 0,0 0 1 0 0,0 0-1 0 0,-1-1 0 0 0,2-3 474 0 0,1-6-1198 0 0</inkml:trace>
  <inkml:trace contextRef="#ctx0" brushRef="#br0" timeOffset="261.006">174 408 2736 0 0,'8'2'3691'0'0,"37"1"-2564"0"0,170-23-37 0 0,-191 17-1353 0 0,56-13-897 0 0,-41-10-3259 0 0,-39 25 3161 0 0</inkml:trace>
  <inkml:trace contextRef="#ctx0" brushRef="#br0" timeOffset="479.082">147 134 984 0 0,'11'-5'4571'0'0,"18"0"-3695"0"0,-24 4-552 0 0,229-22 1646 0 0,1 21-5975 0 0,-165 2 1660 0 0,-25 0 938 0 0</inkml:trace>
  <inkml:trace contextRef="#ctx0" brushRef="#br0" timeOffset="744.481">1473 174 1280 0 0,'-99'76'4543'0'0,"88"-56"-4317"0"0,0 1 0 0 0,1 0 0 0 0,2 1-1 0 0,0 0 1 0 0,1 0 0 0 0,1 1 0 0 0,1-1 0 0 0,1 1-1 0 0,0 15-225 0 0,1-15 50 0 0,2-17-231 0 0,1 0 1 0 0,-1 0 0 0 0,0 0 0 0 0,-1 0-1 0 0,1-1 1 0 0,-1 1 0 0 0,-1 0 0 0 0,1-1 0 0 0,-1 1-1 0 0,0-1 1 0 0,0 0 0 0 0,0 0 0 0 0,-1 0-1 0 0,1 0 1 0 0,-1-1 0 0 0,0 1 0 0 0,-1-1-1 0 0,1 0 1 0 0,-1 0 0 0 0,0-1 0 0 0,0 1-1 0 0,0-1 1 0 0,0 0 0 0 0,-1-1 0 0 0,1 1-1 0 0,-1-1 1 0 0,0 0 0 0 0,1 0 0 0 0,-7 0 180 0 0,-3-1-1250 0 0</inkml:trace>
  <inkml:trace contextRef="#ctx0" brushRef="#br0" timeOffset="990.195">1038 339 1612 0 0,'21'-4'5362'0'0,"176"104"-3731"0"0,-32-11-3896 0 0,-165-89 1985 0 0,4 4-66 0 0,-6-1-2961 0 0,-8 3 2028 0 0</inkml:trace>
  <inkml:trace contextRef="#ctx0" brushRef="#br0" timeOffset="1300.462">923 137 1744 0 0,'-10'4'179'0'0,"0"1"1"0"0,0 0-1 0 0,1 0 0 0 0,-1 1 1 0 0,1 0-1 0 0,1 0 0 0 0,-1 1 1 0 0,1 1-1 0 0,0-1 0 0 0,1 1 1 0 0,0 1-1 0 0,0-1 0 0 0,1 1 1 0 0,0 0-1 0 0,0 1 0 0 0,1-1 0 0 0,1 1 1 0 0,-1 0-1 0 0,1 1 0 0 0,1-1 1 0 0,0 1-1 0 0,1-1 0 0 0,0 1 1 0 0,0 0-1 0 0,1 0 0 0 0,1 0 1 0 0,-1 0-1 0 0,2-1 0 0 0,0 1 1 0 0,0 0-1 0 0,1 0 0 0 0,0 0 0 0 0,1-1 1 0 0,0 1-1 0 0,1 0-179 0 0,8 19 30 0 0,0-1-1 0 0,2-1 1 0 0,1 0-1 0 0,2-1 1 0 0,0 0-1 0 0,2-2 0 0 0,1 0 1 0 0,0-1-1 0 0,2-1 1 0 0,1-1-1 0 0,1-1 1 0 0,0-1-1 0 0,19 10-29 0 0,58 10-4927 0 0,-91-40 3599 0 0</inkml:trace>
  <inkml:trace contextRef="#ctx0" brushRef="#br0" timeOffset="1564.729">1694 0 1696 0 0,'11'9'282'0'0,"-1"0"1"0"0,0 1-1 0 0,-1 0 0 0 0,0 0 0 0 0,0 1 0 0 0,-1 0 1 0 0,-1 0-1 0 0,0 1 0 0 0,0 0 0 0 0,-1 0 0 0 0,-1 1 1 0 0,0 0-1 0 0,-1 0 0 0 0,0 0 0 0 0,-1 0 0 0 0,-1 1 1 0 0,0-1-1 0 0,0 1 0 0 0,-1 0 0 0 0,-1-1 0 0 0,-1 5-282 0 0,2-11 125 0 0,1 8-12 0 0,-1 1 1 0 0,-1-1 0 0 0,0 0-1 0 0,-1 1 1 0 0,-1-1 0 0 0,0 0-1 0 0,-1 0 1 0 0,-1 0 0 0 0,0 0-1 0 0,-1-1 1 0 0,0 1 0 0 0,-2-1-1 0 0,1 0 1 0 0,-2-1 0 0 0,0 0-1 0 0,0 0 1 0 0,-8 9-114 0 0,-148 110-1377 0 0,36-75-3632 0 0,102-50 3796 0 0</inkml:trace>
  <inkml:trace contextRef="#ctx0" brushRef="#br0" timeOffset="2166.98">1 970 2000 0 0,'-1'6'3141'0'0,"48"7"-1817"0"0,354-4 2096 0 0,-10-27-2605 0 0,418-42-1749 0 0,-804 59 584 0 0,16-3-358 0 0,-15-5-3503 0 0,-6 8 2895 0 0,0 1 43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612 194 2028 0 0,'-24'23'3473'0'0,"17"-17"-3231"0"0,-24 31 145 0 0,2 1-1 0 0,2 1 0 0 0,2 1 1 0 0,1 2-1 0 0,2 0 1 0 0,2 1-1 0 0,2 2-386 0 0,5 5 26 0 0,-15 25-3694 0 0,23-72 2336 0 0,-1-1 34 0 0</inkml:trace>
  <inkml:trace contextRef="#ctx0" brushRef="#br0" timeOffset="252.598">277 222 2904 0 0,'9'-4'4272'0'0,"11"30"-3543"0"0,-20-26-709 0 0,194 256 1317 0 0,-119-166-3249 0 0,-29-35-2234 0 0,-43-48 2734 0 0</inkml:trace>
  <inkml:trace contextRef="#ctx0" brushRef="#br0" timeOffset="2014.288">381 5 1428 0 0,'-12'-2'236'0'0,"-1"0"-1"0"0,1 2 1 0 0,-1-1-1 0 0,1 1 1 0 0,-1 1-1 0 0,1 0 1 0 0,0 1-1 0 0,-1 0 1 0 0,1 1-1 0 0,0 1 1 0 0,0 0-1 0 0,1 0 1 0 0,-1 1-1 0 0,1 1 1 0 0,0-1-1 0 0,0 2 1 0 0,1 0-1 0 0,-1 0 1 0 0,2 1-1 0 0,-1 0 1 0 0,1 1-1 0 0,0-1 1 0 0,1 2-1 0 0,-4 5-235 0 0,0-1 94 0 0,2 0-1 0 0,0 1 1 0 0,0 0-1 0 0,2 0 1 0 0,0 1-1 0 0,0 0 1 0 0,2 0-1 0 0,0 1 1 0 0,1-1-1 0 0,0 2 1 0 0,2-1-1 0 0,0 0 1 0 0,1 1-1 0 0,0-1 1 0 0,2 1-1 0 0,0-1 0 0 0,2 17-93 0 0,2-15-1 0 0,1 0-1 0 0,0-1 1 0 0,1 1-1 0 0,1-1 0 0 0,1-1 1 0 0,1 0-1 0 0,0 0 0 0 0,1 0 1 0 0,1-1-1 0 0,0-1 0 0 0,1 0 1 0 0,1-1-1 0 0,5 5 2 0 0,-1-4-475 0 0,0 0 1 0 0,1-2-1 0 0,0 0 1 0 0,1-1-1 0 0,1-1 0 0 0,0-1 1 0 0,0-1-1 0 0,1 0 0 0 0,0-2 1 0 0,0 0-1 0 0,4-1 475 0 0,22 3-1483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58 1504 0 0,'-7'0'209'0'0,"0"1"0"0"0,0-1 0 0 0,0 2-1 0 0,0-1 1 0 0,0 1 0 0 0,0 0 0 0 0,0 0 0 0 0,0 1 0 0 0,1 0-1 0 0,-1 0 1 0 0,1 0 0 0 0,0 1 0 0 0,0 0 0 0 0,0 0 0 0 0,1 1-1 0 0,-1 0 1 0 0,1 0 0 0 0,0 0 0 0 0,0 0 0 0 0,1 1 0 0 0,-3 4-209 0 0,1-2 92 0 0,1 1 0 0 0,1-1 0 0 0,-1 1 1 0 0,1 0-1 0 0,1 1 0 0 0,0-1 0 0 0,0 0 1 0 0,1 1-1 0 0,0 0 0 0 0,0-1 0 0 0,1 1 1 0 0,1 0-1 0 0,0 0 0 0 0,0 0 0 0 0,0-1 1 0 0,2 1-1 0 0,-1 0 0 0 0,1 0 0 0 0,0-1 1 0 0,1 1-1 0 0,0-1 0 0 0,1 0 0 0 0,3 6-92 0 0,-2-7-60 0 0,1 0 0 0 0,0-1 0 0 0,1 1 0 0 0,-1-1 0 0 0,1 0 0 0 0,1-1 0 0 0,-1 0 0 0 0,1 0 0 0 0,0 0 0 0 0,0-1 0 0 0,1-1 0 0 0,0 1 0 0 0,0-1 0 0 0,0-1 0 0 0,4 2 60 0 0,98-2-4693 0 0,-59-22 3395 0 0</inkml:trace>
  <inkml:trace contextRef="#ctx0" brushRef="#br0" timeOffset="249.196">622 1 1140 0 0,'11'7'253'0'0,"-1"0"-1"0"0,0 1 1 0 0,0 0 0 0 0,-1 1-1 0 0,0 0 1 0 0,-1 1 0 0 0,1-1-1 0 0,-2 1 1 0 0,0 1 0 0 0,0 0-1 0 0,-1 0 1 0 0,0 0 0 0 0,0 1-1 0 0,-2 0 1 0 0,1 0 0 0 0,-2 0-1 0 0,1 0 1 0 0,-2 0 0 0 0,1 7-253 0 0,-4 9 116 0 0,-2 1 0 0 0,0-1-1 0 0,-2 0 1 0 0,-1 0 0 0 0,-2 0 0 0 0,0-1 0 0 0,-2 0 0 0 0,-1-1 0 0 0,-1 0 0 0 0,-1 0 0 0 0,-1-2 0 0 0,-2 0 0 0 0,0 0 0 0 0,-1-1 0 0 0,-2-2 0 0 0,0 1 0 0 0,-1-2 0 0 0,-1-1 0 0 0,-1-1 0 0 0,-1 0 0 0 0,-13 7-116 0 0,-1-1-724 0 0,0-2 0 0 0,-2-1 1 0 0,0-3-1 0 0,-1-1 0 0 0,-1-1 0 0 0,0-3 0 0 0,-1-1 1 0 0,-31 4 723 0 0,8-5-1230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1356 0 0,'60'8'7320'0'0,"138"39"-6063"0"0,-192-46-1030 0 0,-3 0-187 0 0,-1-1-25 0 0,0 0 0 0 0,-1 0 0 0 0,1 0 0 0 0,0 0 0 0 0,0 0 0 0 0,-1 0 0 0 0,1 0 0 0 0,0 0 0 0 0,-1 1 0 0 0,1-1-1 0 0,0 0 1 0 0,-1 1 0 0 0,1 0 0 0 0,-1-1 0 0 0,1 1 0 0 0,-1 0 0 0 0,1 0 0 0 0,-1 0 0 0 0,1 0 0 0 0,-1 0 0 0 0,0 0 0 0 0,0 0 0 0 0,1 1 0 0 0,-1-1 0 0 0,0 0 0 0 0,0 1 0 0 0,0-1 0 0 0,0 0 0 0 0,-1 1 0 0 0,1-1 0 0 0,0 1 0 0 0,-1 0 0 0 0,1-1 0 0 0,-1 1 0 0 0,1 0 0 0 0,-1-1 0 0 0,0 1 0 0 0,1 0 0 0 0,-1-1 0 0 0,0 1 0 0 0,0 0 0 0 0,0-1-1 0 0,-1 1 1 0 0,1 0 0 0 0,0 0 0 0 0,-1-1 0 0 0,1 1 0 0 0,-1 0-15 0 0,-18 18 39 0 0,0-1-1 0 0,-1-1 0 0 0,-1 0 1 0 0,-1-2-1 0 0,0-1 0 0 0,-2 0 1 0 0,1-2-1 0 0,-15 6-38 0 0,-30 19-63 0 0,-23 11-3294 0 0,96-48-997 0 0,-1-3 3091 0 0</inkml:trace>
  <inkml:trace contextRef="#ctx0" brushRef="#br0" timeOffset="185.958">383 302 1712 0 0,'-14'14'780'0'0,"-1"4"-136"0"0,-1-5-132 0 0,-4 7-36 0 0,-1-4-120 0 0,2 4 60 0 0,-1 1-80 0 0,4-2-15 0 0,-3 1-109 0 0,2-1 80 0 0,-3 1-92 0 0,8-5-104 0 0,-4 0-12 0 0,4-2-492 0 0,3-5-32 0 0,2-2-453 0 0,3-2-463 0 0,4-4 24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9 257 1108 0 0,'14'-14'4336'0'0,"-14"14"-4249"0"0,0 0 0 0 0,0 1 0 0 0,0-1 0 0 0,0 1 0 0 0,0-1 0 0 0,0 0 0 0 0,0 1 0 0 0,0-1 0 0 0,0 1 0 0 0,0-1 0 0 0,0 0 0 0 0,1 1 0 0 0,-1-1 0 0 0,0 1 0 0 0,0-1 0 0 0,0 0 0 0 0,1 1 0 0 0,-1-1 0 0 0,0 0 0 0 0,0 1 0 0 0,1-1 0 0 0,-1 0 0 0 0,0 0 0 0 0,1 1 0 0 0,-1-1 0 0 0,0 0 0 0 0,1 0 0 0 0,-1 0 0 0 0,0 1 0 0 0,1-1 0 0 0,-1 0 0 0 0,1 0 0 0 0,-1 0 0 0 0,0 0 0 0 0,1 0 0 0 0,-1 0 0 0 0,1 0 0 0 0,-1 0 0 0 0,0 0 0 0 0,1 0 0 0 0,-1 0 0 0 0,1 0 0 0 0,-1 0 0 0 0,1 0 0 0 0,-1 0 0 0 0,0 0 0 0 0,1 0 0 0 0,-1-1-87 0 0,26 176 730 0 0,22 60-634 0 0,-61-157-2069 0 0,-33-55-3428 0 0,32-23 4165 0 0</inkml:trace>
  <inkml:trace contextRef="#ctx0" brushRef="#br0" timeOffset="263.326">1 68 1404 0 0,'2'-2'123'0'0,"5"-4"74"0"0,-1 0 0 0 0,1 0 1 0 0,0 0-1 0 0,0 1 1 0 0,1 0-1 0 0,0 1 0 0 0,-1-1 1 0 0,2 1-1 0 0,-1 1 0 0 0,0 0 1 0 0,1 0-1 0 0,-1 0 0 0 0,1 1 1 0 0,0 1-1 0 0,0-1 0 0 0,0 1 1 0 0,0 1-1 0 0,0 0 0 0 0,0 0 1 0 0,6 1-198 0 0,-8 2 49 0 0,1-1 0 0 0,0 1 1 0 0,-1 0-1 0 0,0 0 0 0 0,1 1 1 0 0,-1 0-1 0 0,-1 0 0 0 0,1 1 1 0 0,0 0-1 0 0,-1 0 0 0 0,0 0 0 0 0,-1 1 1 0 0,1 0-1 0 0,-1 0 0 0 0,0 1 1 0 0,0-1-1 0 0,-1 1 0 0 0,0 0 1 0 0,0 0-1 0 0,-1 0 0 0 0,0 1 0 0 0,0-1 1 0 0,0 1-1 0 0,-1 0 0 0 0,0 0 1 0 0,-1 0-1 0 0,0 0 0 0 0,0 0 1 0 0,-1 0-1 0 0,0 0 0 0 0,0 0 0 0 0,-1 0 1 0 0,0 0-1 0 0,0 0-49 0 0,-3 7 10 0 0,-1 0 0 0 0,-1 0 0 0 0,0-1 0 0 0,0 0 0 0 0,-2 0-1 0 0,1-1 1 0 0,-2 0 0 0 0,0 0 0 0 0,0-1 0 0 0,-2 0 0 0 0,-4 4-10 0 0,-95 54-3218 0 0,100-68 2553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0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17 285 876 0 0,'-14'0'1248'0'0,"12"5"2816"0"0,9-1-3966 0 0,1 0-1 0 0,-1 0 1 0 0,1-1 0 0 0,0 0-1 0 0,0-1 1 0 0,1 1 0 0 0,-1-2 0 0 0,0 1-1 0 0,1-1 1 0 0,-1 0 0 0 0,0-1-1 0 0,1 0 1 0 0,-1 0 0 0 0,1-1 0 0 0,-1 0-1 0 0,1 0 1 0 0,-1-1 0 0 0,4-1-98 0 0,-6 2 27 0 0,306-12-2883 0 0,-274 24 345 0 0,-36-6 1236 0 0</inkml:trace>
  <inkml:trace contextRef="#ctx0" brushRef="#br0" timeOffset="264.592">134 508 1556 0 0,'58'7'3447'0'0,"135"-18"-906"0"0,0-26-3452 0 0,-114 11-2638 0 0,-63 13 2361 0 0</inkml:trace>
  <inkml:trace contextRef="#ctx0" brushRef="#br0" timeOffset="511.687">801 0 1460 0 0,'11'12'260'0'0,"-1"-1"-1"0"0,0 1 1 0 0,-1 1-1 0 0,0 0 1 0 0,0 0-1 0 0,-2 1 1 0 0,0 0-1 0 0,0 0 1 0 0,-1 1-1 0 0,-1-1 1 0 0,-1 1-1 0 0,0 1 1 0 0,-1-1-1 0 0,0 0 1 0 0,-1 1 0 0 0,-1 0-1 0 0,-1-1 1 0 0,0 1-1 0 0,-1 0 1 0 0,-1 7-260 0 0,-3 1 84 0 0,0 1 0 0 0,-2-1 0 0 0,-1 0 1 0 0,-1-1-1 0 0,-1 1 0 0 0,0-2 1 0 0,-2 0-1 0 0,-1 0 0 0 0,-1-1 1 0 0,0-1-1 0 0,-2 0 0 0 0,0-1 0 0 0,-1 0 1 0 0,-7 4-85 0 0,5-1-420 0 0,45-33-4162 0 0,-8-5 3329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1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1204 0 0,'0'0'701'0'0,"0"0"-88"0"0,0 0-80 0 0,0 0-78 0 0,0 0-9 0 0,0 0-6 0 0,0 0-46 0 0,0 0-93 0 0,0 0 4 0 0,0 0-75 0 0,0 0 55 0 0,0 0 12 0 0,-11 0 1046 0 0,393 2 114 0 0,-57-2-2165 0 0,-324 0 201 0 0,-1 0-200 0 0,7-10-3016 0 0,-14 8 2428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1024 0 0,'-3'5'696'0'0,"3"-4"-92"0"0,0 1 16 0 0,3 1 0 0 0,2-2-112 0 0,16 5-52 0 0,8-4-148 0 0,6-2 0 0 0,5 0 41 0 0,-18 0-109 0 0,20 0-180 0 0,6 0-12 0 0,5 0-348 0 0,57-14-241 0 0,-56 8-495 0 0,-1 2 60 0 0,-2-1-368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1056 0 0,'0'0'971'0'0,"0"0"-60"0"0,-13-1 411 0 0,13 6 1972 0 0,8 0-3177 0 0,0-1 0 0 0,0 0 0 0 0,0 0 0 0 0,1-1 0 0 0,0 0-1 0 0,0-1 1 0 0,-1 1 0 0 0,1-2 0 0 0,1 1 0 0 0,-1-2 0 0 0,0 1 0 0 0,0-1 0 0 0,0 0 0 0 0,0-1 0 0 0,0 0 0 0 0,0-1-1 0 0,4 0-116 0 0,29 0 243 0 0,355-8 850 0 0,200-30-2099 0 0,-583 33 92 0 0,-14 5-4775 0 0,-12 0 4385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1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10 1272 0 0,'-37'-5'887'0'0,"0"2"-1"0"0,0 2 1 0 0,0 1-1 0 0,0 1 1 0 0,0 3-1 0 0,-5 1-886 0 0,31-5 174 0 0,0 1 1 0 0,0 0-1 0 0,0 0 0 0 0,0 1 0 0 0,0 1 1 0 0,0 0-1 0 0,1 0 0 0 0,-1 1 0 0 0,1 0 1 0 0,0 1-1 0 0,0 0 0 0 0,1 1 0 0 0,-1 0 0 0 0,1 0 1 0 0,0 1-1 0 0,1 0 0 0 0,0 1 0 0 0,0 0 1 0 0,-2 3-175 0 0,11-6 63 0 0,-1 1 1 0 0,1 0 0 0 0,0-1-1 0 0,0 1 1 0 0,0-1 0 0 0,1 1-1 0 0,0-1 1 0 0,0 0 0 0 0,1 0 0 0 0,-1 0-1 0 0,1 0 1 0 0,0 0 0 0 0,0 0-1 0 0,1-1 1 0 0,0 1 0 0 0,-1-1-1 0 0,1 0 1 0 0,1 0 0 0 0,-1-1-1 0 0,0 1 1 0 0,1-1 0 0 0,0 0 0 0 0,0 0-1 0 0,0-1 1 0 0,0 1 0 0 0,0-1-1 0 0,1 0 1 0 0,-1 0 0 0 0,0-1-1 0 0,1 0 1 0 0,0 0 0 0 0,0 0-64 0 0,33 10-491 0 0,-1-2-1 0 0,2-1 1 0 0,-1-2 0 0 0,1-2 0 0 0,0-2 0 0 0,22-2 491 0 0,-40 0-667 0 0,-1-1 0 0 0,1-1 1 0 0,-1-1-1 0 0,0-1 0 0 0,0-1 0 0 0,0 0 1 0 0,0-2-1 0 0,-1 0 0 0 0,12-7 667 0 0,8-7-1328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3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8 119 908 0 0,'-2'40'2586'0'0,"0"-33"-2424"0"0,1 0 0 0 0,0 1 0 0 0,0-1 0 0 0,0 0 0 0 0,1 0-1 0 0,0 1 1 0 0,1-1 0 0 0,0 0 0 0 0,0 0 0 0 0,0 0-1 0 0,1 0 1 0 0,0 0 0 0 0,0 0 0 0 0,1 0 0 0 0,0 0 0 0 0,0-1-1 0 0,0 1 1 0 0,1-1 0 0 0,0 0 0 0 0,1 0 0 0 0,2 2-162 0 0,-6-7-104 0 0,1 0 0 0 0,0 0 0 0 0,-1 0 0 0 0,1 0 0 0 0,0-1 0 0 0,0 1 0 0 0,0-1 1 0 0,0 1-1 0 0,0-1 0 0 0,0 0 0 0 0,0 1 0 0 0,0-1 0 0 0,0 0 0 0 0,0 0 0 0 0,0-1 0 0 0,0 1 1 0 0,0 0-1 0 0,-1-1 0 0 0,1 1 0 0 0,0-1 0 0 0,0 1 0 0 0,0-1 0 0 0,0 0 0 0 0,0 0 1 0 0,-1 0-1 0 0,1 0 0 0 0,0 0 0 0 0,-1 0 0 0 0,1-1 0 0 0,-1 1 0 0 0,0 0 0 0 0,2-2 104 0 0,12-11-1384 0 0</inkml:trace>
  <inkml:trace contextRef="#ctx0" brushRef="#br0" timeOffset="734.759">254 364 1404 0 0,'5'18'3726'0'0,"-4"-31"-1677"0"0,24-148-1854 0 0,45-47-654 0 0,-14 300-660 0 0,32-29 851 0 0,36 42 1059 0 0,-122-102-761 0 0,-1-1 0 0 0,1 0 1 0 0,-1 1-1 0 0,0-1 1 0 0,1 1-1 0 0,-1-1 0 0 0,-1 1 1 0 0,1-1-1 0 0,0 1 1 0 0,-1 0-1 0 0,1 0 0 0 0,-1-1 1 0 0,0 1-1 0 0,0 0 1 0 0,0 0-1 0 0,0-1 0 0 0,0 1 1 0 0,0 0-1 0 0,-1-1 1 0 0,0 1-1 0 0,1 0 1 0 0,-1-1-1 0 0,0 1 0 0 0,0 0 1 0 0,0-1-1 0 0,-1 0 1 0 0,1 1-1 0 0,-1-1 0 0 0,1 0 1 0 0,-1 1-1 0 0,0-1 1 0 0,0 0-1 0 0,0 0 0 0 0,0-1 1 0 0,0 1-1 0 0,0 0 1 0 0,0-1-1 0 0,-1 1 0 0 0,1-1 1 0 0,-2 1-31 0 0,-108 29-4131 0 0,97-31 2619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128 310 1820 0 0,'-35'-5'3039'0'0,"-33"-22"-597"0"0,64 19-2382 0 0,1 1 0 0 0,-1 0 0 0 0,2-1 0 0 0,-1 0 0 0 0,1 1 0 0 0,0-1 0 0 0,0 0 0 0 0,1 0 0 0 0,0 0 0 0 0,1 0 0 0 0,-1-1 0 0 0,2 1 0 0 0,-1 0 0 0 0,1 0 0 0 0,0 0 0 0 0,1 0 0 0 0,0 0 0 0 0,0 0 0 0 0,1 1 0 0 0,0-1 0 0 0,0 1 0 0 0,1-1 0 0 0,0 1 0 0 0,0 0 0 0 0,0 1 0 0 0,1-1 0 0 0,0 1 0 0 0,1 0 0 0 0,-1 0 0 0 0,1 0 0 0 0,0 1 0 0 0,1 0-1 0 0,-1 0 1 0 0,1 0 0 0 0,0 1 0 0 0,0 0 0 0 0,0 1 0 0 0,1 0 0 0 0,0 0 0 0 0,-1 0 0 0 0,1 1 0 0 0,0 0 0 0 0,8-1-60 0 0,-13 5-1 0 0,1 0 0 0 0,0 0 0 0 0,0 1 0 0 0,-1-1 0 0 0,1 1 0 0 0,-1 0 0 0 0,0 0 0 0 0,0 0 0 0 0,0 0 0 0 0,0 0 0 0 0,0 1 0 0 0,-1-1 0 0 0,0 1 0 0 0,1 0 0 0 0,-1 0 0 0 0,-1 0 0 0 0,1 0 0 0 0,-1 0 0 0 0,1 0 0 0 0,-1 0 0 0 0,0 1 0 0 0,-1-1 0 0 0,1 0 0 0 0,-1 1 0 0 0,0-1 0 0 0,0 0 0 0 0,0 1 0 0 0,0-1 0 0 0,-1 0 0 0 0,0 1 0 0 0,0-1 0 0 0,0 0 0 0 0,0 0 0 0 0,-2 4 1 0 0,-115 264 1241 0 0,88-180-758 0 0,30-89-480 0 0,1-1 1 0 0,0 0 0 0 0,0 0-1 0 0,0 0 1 0 0,0 1 0 0 0,0-1-1 0 0,0 0 1 0 0,0-1-1 0 0,1 1 1 0 0,-1 0 0 0 0,1 0-1 0 0,0 0 1 0 0,-1-1 0 0 0,1 1-1 0 0,0-1 1 0 0,0 0-1 0 0,0 1 1 0 0,0-1 0 0 0,0 0-1 0 0,0 0 1 0 0,0 0 0 0 0,0 0-1 0 0,1-1 1 0 0,-1 1 0 0 0,0 0-1 0 0,1-1 1 0 0,-1 0-1 0 0,0 1 1 0 0,3-1-4 0 0,4 1-52 0 0,0-1 1 0 0,0 0-1 0 0,1 0 0 0 0,-1-1 0 0 0,0 0 1 0 0,0-1-1 0 0,0 0 0 0 0,0 0 0 0 0,0-1 1 0 0,0 0-1 0 0,-1-1 0 0 0,0 1 1 0 0,1-2-1 0 0,-1 1 0 0 0,0-1 0 0 0,-1 0 1 0 0,0-1-1 0 0,1 0 0 0 0,-2 0 0 0 0,1-1 1 0 0,-1 0-1 0 0,4-4 52 0 0,-9 8-16 0 0,0 1 1 0 0,0-1-1 0 0,-1 1 0 0 0,1-1 0 0 0,0 0 1 0 0,-1 1-1 0 0,0-1 0 0 0,1 0 0 0 0,-1 1 1 0 0,0-1-1 0 0,-1 0 0 0 0,1 1 1 0 0,0-1-1 0 0,-1 0 0 0 0,0 1 0 0 0,1-1 1 0 0,-1 0-1 0 0,0 1 0 0 0,0-1 1 0 0,0 1-1 0 0,-1 0 0 0 0,1-1 0 0 0,-1 1 1 0 0,1 0-1 0 0,-1 0 0 0 0,0 0 0 0 0,0 0 1 0 0,0 0-1 0 0,0 0 0 0 0,0 0 1 0 0,0 1-1 0 0,0-1 0 0 0,0 1 0 0 0,-1-1 1 0 0,-2 0 15 0 0,-89-43-147 0 0,-68-4-3054 0 0,154 35-712 0 0,8 5 2719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2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0 690 1240 0 0,'125'-24'3511'0'0,"71"19"-2439"0"0,-140 6-686 0 0,155-1-3746 0 0,-197 0 2063 0 0</inkml:trace>
  <inkml:trace contextRef="#ctx0" brushRef="#br0" timeOffset="264.959">99 935 1636 0 0,'2'3'820'0'0,"3"0"-252"0"0,1 0 48 0 0,18 0-192 0 0,5 0-52 0 0,6-3 4 0 0,-16 0-76 0 0,10 0-136 0 0,5 0-24 0 0,47-18-432 0 0,-34 6-440 0 0,1-2-604 0 0,1-1 16 0 0</inkml:trace>
  <inkml:trace contextRef="#ctx0" brushRef="#br0" timeOffset="527.223">946 363 1128 0 0,'-16'21'609'0'0,"-5"12"177"0"0,4 0-136 0 0,-3 19 116 0 0,-11 131 804 0 0,29-135-1208 0 0,17 296 1516 0 0,8 9-495 0 0,-24-338-1356 0 0,0 1 0 0 0,0-1-1 0 0,-2 0 1 0 0,0 0 0 0 0,-1 0 0 0 0,0 0-1 0 0,-1 0 1 0 0,-1-1 0 0 0,0 0-1 0 0,-1 0 1 0 0,0-1 0 0 0,-4 4-27 0 0,-74 53-1383 0 0,80-68 1147 0 0,1 0 0 0 0,-1-1 1 0 0,0 0-1 0 0,0 0 0 0 0,0 0 0 0 0,0-1 1 0 0,0 0-1 0 0,0 0 0 0 0,0 0 0 0 0,0 0 1 0 0,0-1-1 0 0,0 0 0 0 0,0 0 0 0 0,1 0 1 0 0,-1-1-1 0 0,0 1 0 0 0,1-1 0 0 0,-1 0 1 0 0,1 0-1 0 0,-4-3 236 0 0,-16-16-1411 0 0</inkml:trace>
  <inkml:trace contextRef="#ctx0" brushRef="#br0" timeOffset="1400.229">805 1902 1028 0 0,'2'0'92'0'0,"-1"0"0"0"0,1 0 0 0 0,0 0 0 0 0,0-1 0 0 0,-1 1 0 0 0,1 0-1 0 0,0-1 1 0 0,0 0 0 0 0,-1 1 0 0 0,1-1 0 0 0,-1 0 0 0 0,1 0 0 0 0,-1 0 0 0 0,1 0 0 0 0,-1 0 0 0 0,0 0 0 0 0,1-1 0 0 0,-1 1-1 0 0,0 0 1 0 0,0-1 0 0 0,0 1 0 0 0,0-1 0 0 0,0 1 0 0 0,0-1 0 0 0,0 1 0 0 0,0-1 0 0 0,-1 1 0 0 0,1-1 0 0 0,-1 0-1 0 0,1 0 1 0 0,-1 1 0 0 0,0-1 0 0 0,0 0 0 0 0,1 0 0 0 0,-1 1 0 0 0,0-1 0 0 0,-1 0 0 0 0,1 0 0 0 0,0 0 0 0 0,0 1 0 0 0,-1-1-1 0 0,1 0 1 0 0,-1 1 0 0 0,1-1 0 0 0,-1 0 0 0 0,0 1 0 0 0,0-1 0 0 0,0 1 0 0 0,0-1 0 0 0,0 1 0 0 0,0-1 0 0 0,0 1-1 0 0,0 0 1 0 0,-1-1 0 0 0,0 0-92 0 0,-90-55 457 0 0,78 55-427 0 0,-1 1 1 0 0,0 0 0 0 0,0 1-1 0 0,0 1 1 0 0,1 1-1 0 0,-1 0 1 0 0,0 1-1 0 0,1 0 1 0 0,0 1-1 0 0,-1 1 1 0 0,2 0-1 0 0,-1 1 1 0 0,1 0-1 0 0,-1 1 1 0 0,2 1 0 0 0,-1 0-1 0 0,1 1 1 0 0,0 0-1 0 0,1 1 1 0 0,0 0-1 0 0,1 0 1 0 0,0 1-1 0 0,1 1 1 0 0,0 0-1 0 0,0 0 1 0 0,2 1-1 0 0,-1 0 1 0 0,2 0-1 0 0,0 1 1 0 0,-5 13-31 0 0,10-23 18 0 0,0 0-1 0 0,0 0 1 0 0,0 1 0 0 0,1-1-1 0 0,-1 0 1 0 0,1 1-1 0 0,0-1 1 0 0,1 0 0 0 0,-1 1-1 0 0,1-1 1 0 0,-1 0 0 0 0,1 0-1 0 0,1 0 1 0 0,-1 1 0 0 0,0-1-1 0 0,1 0 1 0 0,0-1-1 0 0,0 1 1 0 0,0 0 0 0 0,1 0-1 0 0,-1-1 1 0 0,1 0 0 0 0,0 1-1 0 0,-1-1 1 0 0,2 0-1 0 0,-1 0 1 0 0,0 0 0 0 0,1-1-1 0 0,-1 1 1 0 0,1-1 0 0 0,0 0-1 0 0,-1 0 1 0 0,1 0 0 0 0,0-1-1 0 0,0 1 1 0 0,1-1-1 0 0,-1 0 1 0 0,0 0 0 0 0,0 0-1 0 0,1-1 1 0 0,-1 1 0 0 0,0-1-1 0 0,0 0 1 0 0,1-1-1 0 0,-1 1 1 0 0,0-1 0 0 0,1 0-18 0 0,6-2-3 0 0,0-1 0 0 0,-1 0 0 0 0,0-1 1 0 0,0 0-1 0 0,0 0 0 0 0,-1-1 0 0 0,1-1 0 0 0,-2 1 1 0 0,1-2-1 0 0,-1 1 0 0 0,0-1 0 0 0,0 0 0 0 0,-1-1 1 0 0,0 0-1 0 0,-1 0 0 0 0,0 0 0 0 0,0-1 0 0 0,-1 0 1 0 0,0 0-1 0 0,-1 0 0 0 0,2-7 3 0 0,-1 5-21 0 0,-5 11 22 0 0,0 1 1 0 0,0-1-1 0 0,0 1 1 0 0,0-1-1 0 0,0 0 1 0 0,0 1-1 0 0,0-1 0 0 0,0 1 1 0 0,0-1-1 0 0,0 1 1 0 0,0-1-1 0 0,1 1 1 0 0,-1-1-1 0 0,0 1 1 0 0,0-1-1 0 0,1 1 1 0 0,-1-1-1 0 0,0 1 1 0 0,1-1-1 0 0,-1 1 1 0 0,0-1-1 0 0,1 1 0 0 0,-1 0 1 0 0,0-1-1 0 0,1 1 1 0 0,-1 0-1 0 0,1-1 1 0 0,-1 1-1 0 0,1 0 1 0 0,-1-1-1 0 0,1 1 1 0 0,-1 0-1 0 0,1 0 1 0 0,-1 0-1 0 0,1 0 1 0 0,0-1-1 0 0,-1 1 0 0 0,1 0 1 0 0,-1 0-1 0 0,1 0 1 0 0,-1 0-1 0 0,1 0 1 0 0,-1 0-1 0 0,1 0 1 0 0,0 1-1 0 0,-1-1 1 0 0,1 0-1 0 0,-1 0 1 0 0,1 0-1 0 0,-1 0 1 0 0,1 1-1 0 0,-1-1 0 0 0,1 0 1 0 0,-1 1-1 0 0,1-1 1 0 0,-1 0-1 0 0,0 1 1 0 0,1-1-1 0 0,-1 0 1 0 0,1 1-1 0 0,-1-1 1 0 0,0 1-1 0 0,1-1 1 0 0,-1 1-1 0 0,0-1-1 0 0,38 37-318 0 0,112 80-4338 0 0,-130-111 3458 0 0</inkml:trace>
  <inkml:trace contextRef="#ctx0" brushRef="#br0" timeOffset="2345.558">1168 63 1816 0 0,'0'0'436'0'0,"0"0"-52"0"0,0 0-96 0 0,0 0-28 0 0,0 0 36 0 0,0 0-15 0 0,0 0-36 0 0,0 0-26 0 0,0 0-26 0 0,0 0 0 0 0,0 0-65 0 0,0 0-35 0 0,0 0-47 0 0,-12 3 86 0 0,-8 88 370 0 0,-8 64 39 0 0,1 82-39 0 0,26-217-449 0 0,0 11 41 0 0,-3-15 535 0 0,9-24 14 0 0,3-6-298 0 0,19-25-413 0 0,-19 29 53 0 0,1 1-1 0 0,-1 0 1 0 0,2 0 0 0 0,-1 1 0 0 0,1 0-1 0 0,1 1 1 0 0,-1 0 0 0 0,1 1 0 0 0,0 0-1 0 0,1 1 1 0 0,-1 0 0 0 0,1 0 0 0 0,0 2-1 0 0,1-1 1 0 0,-1 1 0 0 0,0 1 0 0 0,1 0 0 0 0,-1 1-1 0 0,1 1 1 0 0,4 0 15 0 0,16 5-44 0 0,13 21-67 0 0,-30-12 94 0 0,-14-12 15 0 0,0 1 1 0 0,0-1-1 0 0,0 0 0 0 0,0 1 0 0 0,-1 0 1 0 0,0-1-1 0 0,1 1 0 0 0,-1 0 1 0 0,0-1-1 0 0,0 1 0 0 0,0 0 0 0 0,-1 0 1 0 0,1 0-1 0 0,-1 0 0 0 0,1 0 1 0 0,-1 0-1 0 0,0 0 0 0 0,0 0 0 0 0,0 0 1 0 0,-1 0-1 0 0,1 0 0 0 0,-1 0 1 0 0,0 0-1 0 0,1 0 0 0 0,-1-1 0 0 0,-1 1 1 0 0,1 0-1 0 0,0 0 0 0 0,-1-1 1 0 0,1 1-1 0 0,-1-1 0 0 0,0 1 0 0 0,0-1 1 0 0,0 0-1 0 0,0 0 0 0 0,0 0 1 0 0,0 0-1 0 0,0 0 0 0 0,-2 1 2 0 0,-103 65-258 0 0,53-53-886 0 0,14-11-2554 0 0,32-4 2283 0 0</inkml:trace>
  <inkml:trace contextRef="#ctx0" brushRef="#br0" timeOffset="2920.595">1671 492 1240 0 0,'-24'7'622'0'0,"11"-2"-323"0"0,-5 3 68 0 0,-31 35 526 0 0,39-26-657 0 0,0 9 62 0 0,2 0 0 0 0,0 0-1 0 0,2 1 1 0 0,1 0 0 0 0,1 0 0 0 0,1 0 0 0 0,1 0-1 0 0,2 1 1 0 0,3 26-298 0 0,-3-13 304 0 0,45 379 1236 0 0,-77-307-2300 0 0,-29-66-3827 0 0,59-47 3317 0 0</inkml:trace>
  <inkml:trace contextRef="#ctx0" brushRef="#br0" timeOffset="3346.381">1279 1193 1504 0 0,'45'-12'522'0'0,"2"1"-1"0"0,-1 3 0 0 0,1 2 1 0 0,0 2-1 0 0,1 1 1 0 0,-1 3-1 0 0,18 4-521 0 0,20-3 112 0 0,106-1-56 0 0,-191 0-30 0 0,-1 1 0 0 0,1-1 0 0 0,0 0 0 0 0,0 1 0 0 0,-1-1 0 0 0,1 1-1 0 0,0-1 1 0 0,0 1 0 0 0,0-1 0 0 0,-1 1 0 0 0,1-1 0 0 0,0 1 0 0 0,0-1-1 0 0,0 1 1 0 0,0-1 0 0 0,0 1 0 0 0,0 0 0 0 0,0-1 0 0 0,0 1 0 0 0,0-1-1 0 0,0 1 1 0 0,1-1 0 0 0,-1 1 0 0 0,0-1 0 0 0,0 1 0 0 0,0-1 0 0 0,1 1 0 0 0,-1-1-1 0 0,0 0 1 0 0,0 1 0 0 0,1-1 0 0 0,-1 1 0 0 0,0-1 0 0 0,1 0 0 0 0,-1 1-1 0 0,1-1 1 0 0,-1 1 0 0 0,0-1 0 0 0,1 0 0 0 0,-1 0 0 0 0,1 1 0 0 0,-1-1-1 0 0,1 0 1 0 0,-1 0 0 0 0,1 0 0 0 0,-1 1-26 0 0,-11 3 60 0 0,-1 1 1 0 0,1 0-1 0 0,0 1 0 0 0,0 1 0 0 0,1 0 1 0 0,-1 0-1 0 0,2 1 0 0 0,-1 0 1 0 0,1 0-1 0 0,0 1 0 0 0,1 1 1 0 0,0 0-1 0 0,1 0 0 0 0,0 0 1 0 0,0 1-1 0 0,1-1 0 0 0,0 2 0 0 0,1-1 1 0 0,0 1-1 0 0,1 0 0 0 0,1 0 1 0 0,0 0-1 0 0,0 0 0 0 0,1 0 1 0 0,1 1-1 0 0,0-1 0 0 0,0 1 1 0 0,2 2-61 0 0,-17 59 6 0 0,15-69-208 0 0,0-1 0 0 0,0 0 0 0 0,-1 1-1 0 0,1-1 1 0 0,-1 0 0 0 0,0 0-1 0 0,0 0 1 0 0,0 0 0 0 0,-1 0 0 0 0,1 0-1 0 0,-1 0 1 0 0,0-1 0 0 0,0 0 0 0 0,0 1-1 0 0,-1-1 1 0 0,1 0 0 0 0,-1-1-1 0 0,0 1 1 0 0,1 0 0 0 0,-1-1 0 0 0,0 0-1 0 0,-1 0 1 0 0,1 0 0 0 0,0-1 0 0 0,0 0-1 0 0,-4 1 203 0 0,6-2-1348 0 0</inkml:trace>
  <inkml:trace contextRef="#ctx0" brushRef="#br0" timeOffset="3578.318">1509 1244 1316 0 0,'19'-1'5598'0'0,"22"42"-5253"0"0,-24-22 100 0 0,182 137-85 0 0,-49-80-4764 0 0,-117-66 2928 0 0</inkml:trace>
  <inkml:trace contextRef="#ctx0" brushRef="#br0" timeOffset="4431.551">2194 650 1184 0 0,'0'0'574'0'0,"0"0"-18"0"0,0 0-68 0 0,-3-5-100 0 0,1 4-356 0 0,1-1-1 0 0,0 1 1 0 0,0-1-1 0 0,-1 1 1 0 0,1 0 0 0 0,-1 0-1 0 0,1 0 1 0 0,-1 0-1 0 0,0 0 1 0 0,1 0-1 0 0,-1 0 1 0 0,0 1-1 0 0,1-1 1 0 0,-1 0-1 0 0,0 1 1 0 0,0 0 0 0 0,0-1-1 0 0,0 1 1 0 0,1 0-1 0 0,-1 0 1 0 0,0 0-1 0 0,0 0 1 0 0,0 0-1 0 0,0 1 1 0 0,0-1-1 0 0,1 0 1 0 0,-1 1 0 0 0,0-1-1 0 0,0 1 1 0 0,1 0-1 0 0,-1 0 1 0 0,0-1-1 0 0,1 1 1 0 0,-1 0-1 0 0,1 1 1 0 0,-1-1-1 0 0,1 0 1 0 0,-1 0-1 0 0,1 1 1 0 0,0-1 0 0 0,0 0-1 0 0,-1 1 1 0 0,1-1-1 0 0,0 1 1 0 0,0 0-32 0 0,-8 7 82 0 0,1-1 0 0 0,0 1 1 0 0,1 1-1 0 0,0-1 0 0 0,0 1 1 0 0,1 0-1 0 0,0 1 0 0 0,0 0 1 0 0,2 0-1 0 0,-1 0 0 0 0,1 0 1 0 0,1 0-1 0 0,0 1 0 0 0,1 0 1 0 0,0 0-1 0 0,0-1 0 0 0,2 1 1 0 0,-1 0-1 0 0,2 0 0 0 0,-1 0 1 0 0,2 0-1 0 0,-1 0 0 0 0,2 0 0 0 0,-1-1 1 0 0,2 1-1 0 0,0-1 0 0 0,0 0 1 0 0,1 0-1 0 0,0 0 0 0 0,1 0 1 0 0,0-1-1 0 0,4 5-82 0 0,-4-5-191 0 0,1-1 1 0 0,0 0-1 0 0,0 0 1 0 0,1 0-1 0 0,0-1 0 0 0,1 0 1 0 0,0 0-1 0 0,0-1 0 0 0,0-1 1 0 0,1 1-1 0 0,0-1 1 0 0,0-1-1 0 0,1 0 0 0 0,-1-1 1 0 0,1 0-1 0 0,0 0 0 0 0,1-1 1 0 0,-1 0-1 0 0,0-1 1 0 0,1-1-1 0 0,0 0 0 0 0,0 0 191 0 0,7-1-1270 0 0</inkml:trace>
  <inkml:trace contextRef="#ctx0" brushRef="#br0" timeOffset="4863.363">2277 675 928 0 0,'50'3'3565'0'0,"-43"0"-3519"0"0,1 1 1 0 0,-1-1-1 0 0,1 1 1 0 0,-1 0-1 0 0,0 1 0 0 0,-1 0 1 0 0,1 0-1 0 0,-1 1 0 0 0,0-1 1 0 0,0 1-1 0 0,-1 1 0 0 0,0-1 1 0 0,0 1-1 0 0,0 0 1 0 0,-1 0-1 0 0,0 0 0 0 0,0 0 1 0 0,-1 1-1 0 0,0 0 0 0 0,0-1 1 0 0,-1 1-1 0 0,0 0 1 0 0,0 0-1 0 0,-1 1 0 0 0,0-1 1 0 0,-1 0-1 0 0,1 0 0 0 0,-2 1 1 0 0,1-1-1 0 0,-1 0 0 0 0,0 0 1 0 0,-1 0-1 0 0,0 1 1 0 0,0-2-1 0 0,-1 1 0 0 0,0 0 1 0 0,0 0-1 0 0,-1-1 0 0 0,0 0 1 0 0,0 0-1 0 0,-1 0 0 0 0,0 0 1 0 0,0-1-1 0 0,0 1 1 0 0,-1-1-1 0 0,-1 1-46 0 0,-109 44-656 0 0,115-51-56 0 0,0-10-1598 0 0,4 3 790 0 0</inkml:trace>
  <inkml:trace contextRef="#ctx0" brushRef="#br0" timeOffset="5220.418">2559 660 1112 0 0,'-5'17'154'0'0,"1"0"0"0"0,1 0 0 0 0,0 0-1 0 0,1 0 1 0 0,1 0 0 0 0,1 1 0 0 0,0-1 0 0 0,2 0-1 0 0,0 0 1 0 0,0 0 0 0 0,2 0 0 0 0,0 0 0 0 0,1 0 0 0 0,1-1-1 0 0,0 0 1 0 0,1 0 0 0 0,1-1 0 0 0,0 1 0 0 0,1-2-1 0 0,1 1 1 0 0,0-2 0 0 0,1 1 0 0 0,0-1 0 0 0,14 11-154 0 0,16-5-1568 0 0,-20-15 332 0 0</inkml:trace>
  <inkml:trace contextRef="#ctx0" brushRef="#br0" timeOffset="5529.98">2987 689 1312 0 0,'6'18'191'0'0,"-1"0"-1"0"0,-1 0 0 0 0,-1 1 1 0 0,-1-1-1 0 0,0 1 1 0 0,-1 0-1 0 0,-2-1 1 0 0,0 1-1 0 0,0 0 0 0 0,-2-1 1 0 0,0 1-1 0 0,-1-1 1 0 0,-1 0-1 0 0,-1 0 1 0 0,0 0-1 0 0,-2-1 0 0 0,0 0 1 0 0,-1-1-1 0 0,0 1 1 0 0,-1-2-1 0 0,-1 1 1 0 0,0-1-1 0 0,-2-1 0 0 0,1 0 1 0 0,-2-1-1 0 0,-11 9-190 0 0,-108 45-283 0 0,35-51-3275 0 0,81-16 2204 0 0</inkml:trace>
  <inkml:trace contextRef="#ctx0" brushRef="#br0" timeOffset="6805.416">3564 747 1256 0 0,'-19'1'247'0'0,"1"0"-1"0"0,0 2 1 0 0,0 0-1 0 0,1 1 0 0 0,-1 0 1 0 0,1 2-1 0 0,0 0 1 0 0,0 1-1 0 0,0 0 1 0 0,1 1-1 0 0,0 1 1 0 0,1 1-1 0 0,0 0 1 0 0,0 1-1 0 0,1 1 1 0 0,1 0-1 0 0,0 1 1 0 0,1 0-1 0 0,0 1 0 0 0,1 0 1 0 0,-2 5-247 0 0,12-17 24 0 0,0-1 1 0 0,1 1 0 0 0,-1 0-1 0 0,1 0 1 0 0,-1 0-1 0 0,1 0 1 0 0,0 0-1 0 0,0 0 1 0 0,0 0 0 0 0,0 0-1 0 0,0 0 1 0 0,0 0-1 0 0,0 0 1 0 0,1 0-1 0 0,-1 0 1 0 0,1 0 0 0 0,-1-1-1 0 0,1 1 1 0 0,0 0-1 0 0,0 0 1 0 0,0 0-1 0 0,0-1 1 0 0,0 1-1 0 0,0 0 1 0 0,0-1 0 0 0,0 1-1 0 0,1-1 1 0 0,-1 0-1 0 0,1 1 1 0 0,-1-1-1 0 0,1 0 1 0 0,-1 0 0 0 0,1 0-1 0 0,0 0 1 0 0,0 0-1 0 0,-1 0 1 0 0,1 0-1 0 0,0-1 1 0 0,0 1 0 0 0,0-1-1 0 0,0 1 1 0 0,0-1-1 0 0,0 0 1 0 0,0 0-1 0 0,0 1 1 0 0,0-2-25 0 0,95 11 229 0 0,-83-11-234 0 0,0-1 0 0 0,0-1 0 0 0,0 0 0 0 0,0-1 0 0 0,0 0-1 0 0,-1-1 1 0 0,0-1 0 0 0,0 0 0 0 0,0-1 0 0 0,-1 0 0 0 0,0-1 0 0 0,0 0-1 0 0,-1-1 1 0 0,0 0 0 0 0,0-1 0 0 0,-1 0 0 0 0,0-1 0 0 0,-1 0-1 0 0,-1 0 1 0 0,0-1 0 0 0,0 0 0 0 0,3-8 5 0 0,4-8-19 0 0,-1 0 1 0 0,-1 0-1 0 0,-1-2 0 0 0,-2 1 0 0 0,-1-1 1 0 0,-2-1-1 0 0,0 1 0 0 0,-2-1 0 0 0,-2 0 1 0 0,-1 0-1 0 0,-1-31 19 0 0,-1 60 6 0 0,1-1 0 0 0,-1 1 0 0 0,0-1 0 0 0,0 1 1 0 0,0-1-1 0 0,0 1 0 0 0,-1 0 0 0 0,1-1 0 0 0,0 1 0 0 0,-1-1 0 0 0,0 1 0 0 0,0 0 0 0 0,0-1 1 0 0,0 1-1 0 0,0 0 0 0 0,0 0 0 0 0,0 0 0 0 0,-1 0 0 0 0,1 0 0 0 0,-1 0 0 0 0,1 0 0 0 0,-1 0 1 0 0,0 1-1 0 0,0-1 0 0 0,0 0 0 0 0,0 1 0 0 0,0 0 0 0 0,0-1 0 0 0,0 1 0 0 0,0 0 0 0 0,-1 0 1 0 0,1 0-1 0 0,0 1 0 0 0,-1-1 0 0 0,1 0 0 0 0,0 1 0 0 0,-1 0 0 0 0,1-1 0 0 0,-1 1 0 0 0,1 0 1 0 0,-1 0-1 0 0,0 1-6 0 0,-12 17 51 0 0,1 1-1 0 0,0 0 1 0 0,2 1 0 0 0,0 1 0 0 0,1 0 0 0 0,1 1-1 0 0,1 0 1 0 0,1 0 0 0 0,1 1 0 0 0,1 0 0 0 0,1 0-1 0 0,1 0 1 0 0,2 1 0 0 0,0-1 0 0 0,1 1 0 0 0,1 0 0 0 0,1-1-1 0 0,1 1 1 0 0,2 0-51 0 0,-4 1 51 0 0,36 143 247 0 0,-30-146-370 0 0,-6-41-576 0 0,-2-15 300 0 0,4 14 245 0 0,1-1 0 0 0,0 1 0 0 0,2 0 0 0 0,1 1 0 0 0,0-1 1 0 0,1 1-1 0 0,1 0 0 0 0,1 1 0 0 0,1 0 0 0 0,0 0 0 0 0,1 1 0 0 0,1 1 1 0 0,1 0-1 0 0,0 0 0 0 0,11-9 103 0 0,-18 19 36 0 0,0 0-1 0 0,0 0 1 0 0,1 1 0 0 0,0 0 0 0 0,0 0 0 0 0,1 0-1 0 0,-1 1 1 0 0,1 0 0 0 0,0 1 0 0 0,0 0-1 0 0,0 0 1 0 0,0 0 0 0 0,0 1 0 0 0,9-1-36 0 0,-13 6 16 0 0,1 0-1 0 0,0 0 1 0 0,-1 0 0 0 0,1 1 0 0 0,-1-1 0 0 0,0 1 0 0 0,0 0 0 0 0,-1 1 0 0 0,1-1-1 0 0,-1 0 1 0 0,0 1 0 0 0,0 0 0 0 0,0 0 0 0 0,-1 0 0 0 0,0 0 0 0 0,0 0 0 0 0,0 0-1 0 0,0 1 1 0 0,-1-1 0 0 0,0 0 0 0 0,0 1 0 0 0,0 0 0 0 0,-1-1 0 0 0,0 1 0 0 0,0-1-1 0 0,0 1 1 0 0,-1-1 0 0 0,0 1 0 0 0,0-1 0 0 0,0 1 0 0 0,-1-1 0 0 0,-1 5-16 0 0,-3 17 158 0 0,-1 1 0 0 0,-1-1 0 0 0,-1 0-1 0 0,-2 0 1 0 0,0-1 0 0 0,-2-1 0 0 0,-1 0 0 0 0,-1 0 0 0 0,-1-2 0 0 0,0 0 0 0 0,-8 6-158 0 0,30-76 570 0 0,221-285-1385 0 0,-205 283 678 0 0,-22 47 44 0 0,-45-4-21 0 0,36 10 108 0 0,0 1-1 0 0,0 0 1 0 0,1 0 0 0 0,-1 1-1 0 0,1 1 1 0 0,0-1 0 0 0,1 1 0 0 0,-1 0-1 0 0,2 1 1 0 0,-1-1 0 0 0,1 1-1 0 0,0 1 1 0 0,0-1 0 0 0,1 1 0 0 0,1 0-1 0 0,-1 0 1 0 0,1 1 0 0 0,1-1-1 0 0,0 1 1 0 0,0 0 0 0 0,1 0 0 0 0,0 0-1 0 0,1 0 1 0 0,0 0 0 0 0,0 0-1 0 0,1 1 7 0 0,0-5-36 0 0,1 0-1 0 0,-1-1 0 0 0,1 1 1 0 0,0 0-1 0 0,1-1 0 0 0,-1 1 1 0 0,1-1-1 0 0,0 0 0 0 0,0 0 1 0 0,1 1-1 0 0,0-1 0 0 0,0-1 1 0 0,0 1-1 0 0,0 0 0 0 0,1-1 1 0 0,-1 1-1 0 0,1-1 0 0 0,0 0 1 0 0,1-1-1 0 0,-1 1 0 0 0,1-1 1 0 0,-1 1-1 0 0,1-1 0 0 0,0-1 1 0 0,0 1-1 0 0,1-1 0 0 0,-1 0 1 0 0,0 0-1 0 0,3 0 37 0 0,98 21-3786 0 0,-87-23 2374 0 0</inkml:trace>
  <inkml:trace contextRef="#ctx0" brushRef="#br0" timeOffset="7396.362">4351 51 1380 0 0,'16'-8'293'0'0,"0"0"1"0"0,1 1-1 0 0,0 1 0 0 0,0 1 0 0 0,1 0 0 0 0,0 1 1 0 0,-1 1-1 0 0,1 1 0 0 0,0 0 0 0 0,1 1-293 0 0,-15 1 33 0 0,1 1-1 0 0,-1 0 1 0 0,1 0-1 0 0,-1 0 1 0 0,0 0-1 0 0,1 1 1 0 0,-1-1-1 0 0,0 1 1 0 0,0 0-1 0 0,0 0 1 0 0,0 1-1 0 0,0-1 1 0 0,-1 1-1 0 0,1 0 1 0 0,-1 0-1 0 0,0 0 1 0 0,1 0-1 0 0,-1 1 1 0 0,-1-1-1 0 0,1 1 1 0 0,0 0-1 0 0,-1 0 1 0 0,0 0-1 0 0,0 0 1 0 0,0 0-1 0 0,-1 0 1 0 0,1 1-1 0 0,-1-1 1 0 0,0 0-1 0 0,0 1 1 0 0,0 2-33 0 0,12 151 958 0 0,-13-144-791 0 0,0 0-72 0 0,1 4 12 0 0,-4 14 38 0 0,-24 184 862 0 0,4 121 13 0 0,18-239-761 0 0,2 14 63 0 0,5-81-171 0 0,-1-1 1 0 0,-1 1-1 0 0,-2-1 0 0 0,-1 1 0 0 0,-2-1 0 0 0,0 0 1 0 0,-2 0-1 0 0,-2-1 0 0 0,0 0 0 0 0,-2 0 0 0 0,-1-1 0 0 0,-14 24-151 0 0,16-41 6 0 0,0 0-1 0 0,-1-1 1 0 0,0 0-1 0 0,0-1 1 0 0,-1 0-1 0 0,-1 0 1 0 0,1-2-1 0 0,-1 1 1 0 0,0-2-1 0 0,-1 0 1 0 0,0 0-1 0 0,0-1 1 0 0,0-1-1 0 0,0 0 1 0 0,-1-1-1 0 0,0-1 0 0 0,-12 1-5 0 0,1-1-513 0 0,-1-1 0 0 0,1-1 0 0 0,-1-1 0 0 0,1-1-1 0 0,-1-2 1 0 0,1 0 0 0 0,0-2 0 0 0,1-1 0 0 0,-11-4 513 0 0,-79-68-4394 0 0,90 46 2935 0 0</inkml:trace>
  <inkml:trace contextRef="#ctx0" brushRef="#br0" timeOffset="8175.437">2775 587 888 0 0,'0'0'378'0'0,"0"0"-103"0"0,0 0-35 0 0,0 0-31 0 0,0 0 30 0 0,0 0-50 0 0,0 0-45 0 0,0 0-62 0 0,0 0 54 0 0,0 0 80 0 0,-5-1-92 0 0,-10 3-26 0 0,0 1 0 0 0,-1 0 0 0 0,1 1 0 0 0,0 1 0 0 0,1 0 0 0 0,-1 1 0 0 0,1 1 0 0 0,0 0 0 0 0,1 1-1 0 0,0 0 1 0 0,0 1 0 0 0,1 1 0 0 0,0 0 0 0 0,-6 6-98 0 0,7-7 84 0 0,1-1-1 0 0,1 2 1 0 0,-1-1-1 0 0,1 2 1 0 0,1-1-1 0 0,0 1 1 0 0,0 0-1 0 0,1 0 1 0 0,1 1-1 0 0,0 0 1 0 0,0 1-1 0 0,1-1 1 0 0,1 1-1 0 0,0 0 1 0 0,1 0-1 0 0,0 0 1 0 0,1 0 0 0 0,0 4-84 0 0,3-11 7 0 0,0 0 1 0 0,0 0 0 0 0,0 0 0 0 0,1 0 0 0 0,0-1 0 0 0,0 1 0 0 0,0-1 0 0 0,1 1-1 0 0,0-1 1 0 0,0 0 0 0 0,0 0 0 0 0,0 0 0 0 0,1 0 0 0 0,0-1 0 0 0,0 1-1 0 0,0-1 1 0 0,1 0 0 0 0,-1 0 0 0 0,1-1 0 0 0,0 0 0 0 0,0 1 0 0 0,0-1 0 0 0,1-1-1 0 0,-1 1 1 0 0,4 0-8 0 0,149 37-3107 0 0,-110-38 1891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6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373 101 860 0 0,'14'-15'1462'0'0,"-7"-5"-677"0"0,-6 20-756 0 0,0 0 0 0 0,0-1 0 0 0,0 1 0 0 0,0-1 0 0 0,0 1 0 0 0,1-1 0 0 0,-1 0 0 0 0,0 1 0 0 0,0-1 0 0 0,-1 0 0 0 0,1 0 0 0 0,0 0 0 0 0,0 1 0 0 0,0-1 0 0 0,0 0 0 0 0,-1 0 0 0 0,1 0 0 0 0,0 0 0 0 0,-1 0 0 0 0,1-1 0 0 0,-1 1 0 0 0,0 0 0 0 0,1 0 0 0 0,-1 0 0 0 0,0 0 0 0 0,1 0 0 0 0,-1-1 0 0 0,0 1 0 0 0,0 0 0 0 0,0 0 0 0 0,0-1 0 0 0,0 1 0 0 0,0 0 0 0 0,-1 0 0 0 0,1 0 0 0 0,0-1 0 0 0,0 1 0 0 0,-1 0 0 0 0,1 0 0 0 0,-1 0 0 0 0,1 0 0 0 0,-1 0 0 0 0,0 0 0 0 0,1 0 0 0 0,-1 0 0 0 0,0 0 0 0 0,0 0 0 0 0,1 0 0 0 0,-1 0 0 0 0,0 1 0 0 0,0-1 0 0 0,0 0 0 0 0,0 0 0 0 0,0 1 0 0 0,0-1 0 0 0,-1 1 0 0 0,1-1 0 0 0,0 1 0 0 0,0 0 0 0 0,0-1 0 0 0,0 1 0 0 0,0 0 0 0 0,-1 0 0 0 0,1-1 0 0 0,0 1 0 0 0,0 0 0 0 0,-1 0-29 0 0,-150-10 606 0 0,44 70-779 0 0,94-42 222 0 0,2 0-1 0 0,0 1 1 0 0,1 1 0 0 0,1 0-1 0 0,1 0 1 0 0,0 1 0 0 0,2 0-1 0 0,0 0 1 0 0,2 1-1 0 0,0 0 1 0 0,2 0 0 0 0,0 0-1 0 0,1 14-48 0 0,-13 421 1504 0 0,34-259-963 0 0,6 329 1056 0 0,19-211-776 0 0,-42-311-830 0 0,1 0-1 0 0,0 0 1 0 0,0 0-1 0 0,0 0 1 0 0,1 0-1 0 0,0-1 0 0 0,0 1 1 0 0,0-1-1 0 0,0 0 1 0 0,0-1-1 0 0,1 1 1 0 0,0-1-1 0 0,0 1 1 0 0,0-1-1 0 0,0-1 1 0 0,0 1-1 0 0,1-1 0 0 0,-1 0 1 0 0,1 0-1 0 0,-1-1 1 0 0,1 1-1 0 0,0-1 1 0 0,0-1-1 0 0,-1 1 1 0 0,1-1-1 0 0,0 0 1 0 0,1 0 9 0 0,161-13-1255 0 0,-148 10 1072 0 0,259-61-5128 0 0,-211 43 3995 0 0</inkml:trace>
  <inkml:trace contextRef="#ctx0" brushRef="#br0" timeOffset="1474.284">682 235 1508 0 0,'0'0'454'0'0,"0"0"-253"0"0,0 0-90 0 0,0 0 139 0 0,0-3-512 0 0,0-6 1063 0 0,0-9 3469 0 0,-3 203-3444 0 0,25 200 241 0 0,-6-205 198 0 0,1-158-2485 0 0,4-97-4979 0 0,-15 50 4839 0 0</inkml:trace>
  <inkml:trace contextRef="#ctx0" brushRef="#br0" timeOffset="2032.467">658 295 888 0 0,'-1'-4'141'0'0,"0"-1"1"0"0,1 1-1 0 0,-1 0 0 0 0,1 0 1 0 0,0-1-1 0 0,0 1 0 0 0,1 0 1 0 0,-1 0-1 0 0,1-1 0 0 0,0 1 1 0 0,0 0-1 0 0,0 0 0 0 0,0 0 1 0 0,1 0-1 0 0,0 0 0 0 0,-1 0 1 0 0,2 1-1 0 0,-1-1 0 0 0,0 0 1 0 0,1 1-1 0 0,0-1-141 0 0,-2 3 57 0 0,9-11 10 0 0,0 0-1 0 0,1 1 0 0 0,1 1 1 0 0,0 0-1 0 0,0 0 1 0 0,1 1-1 0 0,0 1 1 0 0,1 0-1 0 0,0 0 1 0 0,0 2-1 0 0,0 0 1 0 0,1 0-1 0 0,0 2 1 0 0,0 0-1 0 0,0 0 1 0 0,1 1-1 0 0,-1 1 1 0 0,1 1-1 0 0,0 0 1 0 0,-1 1-1 0 0,1 1 1 0 0,5 1-67 0 0,-13 0 10 0 0,0 0-1 0 0,0 1 1 0 0,0 0 0 0 0,0 0 0 0 0,-1 0-1 0 0,1 1 1 0 0,-1 1 0 0 0,0-1 0 0 0,0 1 0 0 0,-1 0-1 0 0,0 1 1 0 0,1 0 0 0 0,-2 0 0 0 0,1 0-1 0 0,-1 0 1 0 0,0 1 0 0 0,0 0 0 0 0,-1 0 0 0 0,0 1-1 0 0,0-1 1 0 0,0 1 0 0 0,-1-1 0 0 0,0 1-1 0 0,-1 0 1 0 0,0 1 0 0 0,0-1 0 0 0,-1 0-1 0 0,0 0 1 0 0,0 1 0 0 0,-1-1 0 0 0,0 0 0 0 0,-1 1-1 0 0,0-1 1 0 0,0 0 0 0 0,0 1 0 0 0,-1-1-1 0 0,-1 0 1 0 0,1 0 0 0 0,-1 0 0 0 0,-1-1 0 0 0,1 1-10 0 0,-4 9 43 0 0,-1-1 0 0 0,0 0 0 0 0,-1-1 0 0 0,-1 0 0 0 0,0 0 0 0 0,-1-1 0 0 0,0 0 0 0 0,-1-1 0 0 0,-1 0 0 0 0,0-1 0 0 0,-1-1 0 0 0,0 0 0 0 0,0-1 1 0 0,-17 9-44 0 0,-78 12-3290 0 0,96-31 1996 0 0</inkml:trace>
  <inkml:trace contextRef="#ctx0" brushRef="#br0" timeOffset="2515.612">1658 236 1196 0 0,'-10'1'161'0'0,"-1"0"0"0"0,0 1 0 0 0,1 0-1 0 0,0 1 1 0 0,-1 0 0 0 0,1 0 0 0 0,0 1 0 0 0,0 0 0 0 0,1 1-1 0 0,-1 0 1 0 0,1 1 0 0 0,0 0 0 0 0,1 0 0 0 0,-1 1 0 0 0,1 0-1 0 0,1 0 1 0 0,-1 1 0 0 0,1 0 0 0 0,1 1 0 0 0,-1-1 0 0 0,1 1-1 0 0,-1 3-160 0 0,-4 7 97 0 0,1 0-1 0 0,0 0 0 0 0,1 1 1 0 0,2 0-1 0 0,0 0 0 0 0,1 1 1 0 0,0 0-1 0 0,2 0 1 0 0,1 1-1 0 0,0 10-96 0 0,3-18 33 0 0,1 0 0 0 0,0 0 0 0 0,1 0 0 0 0,0 0 0 0 0,2 0 0 0 0,-1-1 0 0 0,2 1 0 0 0,0-1 0 0 0,0 0 0 0 0,1 0 0 0 0,1-1 0 0 0,0 1 0 0 0,1-2 0 0 0,0 1 0 0 0,0-1 0 0 0,2 0 0 0 0,-1-1 0 0 0,1 0 0 0 0,1 0 0 0 0,0-1 0 0 0,0-1 0 0 0,8 5-33 0 0,-2-2-367 0 0,0-1 1 0 0,0 0-1 0 0,1-2 1 0 0,0 0-1 0 0,1-1 1 0 0,-1 0-1 0 0,1-2 1 0 0,1 0-1 0 0,-1-2 1 0 0,2 1 366 0 0,26-2-1143 0 0</inkml:trace>
  <inkml:trace contextRef="#ctx0" brushRef="#br0" timeOffset="3333.218">1849 514 1216 0 0,'2'-1'153'0'0,"1"-1"1"0"0,0 1-1 0 0,-1-1 0 0 0,1 1 1 0 0,-1-1-1 0 0,0 0 0 0 0,1 0 0 0 0,-1 0 1 0 0,0 0-1 0 0,0 0 0 0 0,0 0 1 0 0,-1-1-1 0 0,1 1 0 0 0,-1-1 0 0 0,1 1 1 0 0,-1-1-1 0 0,0 0 0 0 0,0 1 1 0 0,0-1-1 0 0,0 0 0 0 0,0 0 1 0 0,-1 0-1 0 0,1 0 0 0 0,-1 0-153 0 0,0 1 119 0 0,-3-9-30 0 0,-2 6-75 0 0,1 0 0 0 0,-1 0-1 0 0,0 0 1 0 0,0 1 0 0 0,-1 0 0 0 0,1 0 0 0 0,-1 0-1 0 0,0 1 1 0 0,0 0 0 0 0,0 0 0 0 0,0 0-1 0 0,-1 1 1 0 0,1 0 0 0 0,-1 0 0 0 0,0 1-1 0 0,1-1 1 0 0,-1 2 0 0 0,0-1 0 0 0,0 1 0 0 0,1 0-1 0 0,-1 0 1 0 0,0 0 0 0 0,0 1 0 0 0,1 1-1 0 0,-1-1 1 0 0,0 1 0 0 0,1 0 0 0 0,0 0-1 0 0,-1 1 1 0 0,1 0 0 0 0,0 0 0 0 0,0 0-1 0 0,0 1 1 0 0,1 0 0 0 0,-1 0 0 0 0,1 0 0 0 0,0 1-1 0 0,0 0 1 0 0,1 0 0 0 0,-1 0 0 0 0,1 0-1 0 0,0 1 1 0 0,-3 5-14 0 0,1-4 24 0 0,0 1-1 0 0,1-1 0 0 0,0 1 1 0 0,0 0-1 0 0,0 1 0 0 0,1-1 1 0 0,0 1-1 0 0,1 0 0 0 0,0 0 1 0 0,0 0-1 0 0,1 0 0 0 0,0 1 1 0 0,1-1-1 0 0,0 1 1 0 0,0-1-1 0 0,1 1 0 0 0,0-1 1 0 0,1 1-1 0 0,0-1 0 0 0,1 0 1 0 0,0 1-1 0 0,0-1 0 0 0,1 0 1 0 0,0 0-1 0 0,0 0 0 0 0,1 0 1 0 0,0-1-1 0 0,1 0 1 0 0,0 0-1 0 0,0 0 0 0 0,5 6-23 0 0,-4-11-2 0 0,0 1-1 0 0,0-1 0 0 0,0 0 1 0 0,0 0-1 0 0,0-1 1 0 0,1 0-1 0 0,-1 0 0 0 0,1 0 1 0 0,-1-1-1 0 0,1 0 0 0 0,0 0 1 0 0,-1 0-1 0 0,1-1 1 0 0,0 0-1 0 0,0-1 0 0 0,-1 0 1 0 0,1 0-1 0 0,0 0 0 0 0,-1-1 1 0 0,1 1-1 0 0,-1-2 1 0 0,0 1-1 0 0,1-1 0 0 0,-1 0 1 0 0,0 0-1 0 0,-1-1 0 0 0,1 1 1 0 0,0-1-1 0 0,-1 0 1 0 0,0-1-1 0 0,0 0 0 0 0,-1 1 1 0 0,1-2-1 0 0,-1 1 0 0 0,0 0 1 0 0,0-1-1 0 0,-1 0 1 0 0,1 0-1 0 0,-1 0 0 0 0,-1 0 1 0 0,1 0-1 0 0,-1-1 0 0 0,0 1 1 0 0,0-1-1 0 0,-1-1 3 0 0,0-79 106 0 0,-11 105-408 0 0,18 6-93 0 0,1 1 0 0 0,1-1 0 0 0,1-1 0 0 0,2 0 0 0 0,0-1 1 0 0,1 0-1 0 0,1-1 0 0 0,1-1 0 0 0,1 0 0 0 0,12 11 395 0 0,-16-19-1268 0 0</inkml:trace>
  <inkml:trace contextRef="#ctx0" brushRef="#br0" timeOffset="4154.859">2497 365 1076 0 0,'0'0'583'0'0,"0"0"-94"0"0,16 4 2258 0 0,-19 2-2706 0 0,0 0 0 0 0,0 1-1 0 0,-1-2 1 0 0,0 1 0 0 0,0 0 0 0 0,0-1 0 0 0,-1 1-1 0 0,0-1 1 0 0,0-1 0 0 0,0 1 0 0 0,0-1 0 0 0,-1 1-1 0 0,0-1 1 0 0,1-1 0 0 0,-2 1 0 0 0,1-1-41 0 0,-25 19 182 0 0,-95 112 1198 0 0,127-130-1329 0 0,-1 0 1 0 0,1 0-1 0 0,0 0 1 0 0,0-1-1 0 0,1 1 0 0 0,-1 0 1 0 0,1 0-1 0 0,0-1 1 0 0,0 1-1 0 0,0-1 1 0 0,0 0-1 0 0,1 1 0 0 0,-1-1 1 0 0,1 0-1 0 0,0 0 1 0 0,0-1-1 0 0,0 1 0 0 0,0-1 1 0 0,0 1-1 0 0,1-1 1 0 0,-1 0-1 0 0,1 0 0 0 0,-1 0 1 0 0,1-1-1 0 0,0 0 1 0 0,0 1-1 0 0,0-1 1 0 0,0 0-1 0 0,2 0-51 0 0,-3 0 46 0 0,226 84-1245 0 0,-144-63-2770 0 0,-77-21 2454 0 0</inkml:trace>
  <inkml:trace contextRef="#ctx0" brushRef="#br0" timeOffset="4589.063">3300 374 1056 0 0,'0'1'56'0'0,"0"0"0"0"0,0-1 1 0 0,-1 1-1 0 0,1 0 0 0 0,0-1 0 0 0,0 1 0 0 0,-1 0 0 0 0,1-1 1 0 0,0 1-1 0 0,-1 0 0 0 0,1-1 0 0 0,-1 1 0 0 0,1-1 0 0 0,-1 1 0 0 0,1-1 1 0 0,-1 1-1 0 0,1-1 0 0 0,-1 1 0 0 0,0-1 0 0 0,1 1 0 0 0,-1-1 1 0 0,0 0-1 0 0,1 1 0 0 0,-1-1 0 0 0,0 0 0 0 0,1 0 0 0 0,-1 0 1 0 0,0 1-1 0 0,0-1 0 0 0,1 0 0 0 0,-1 0 0 0 0,0 0 0 0 0,1 0 0 0 0,-1 0 1 0 0,0 0-1 0 0,0 0 0 0 0,1-1 0 0 0,-1 1 0 0 0,0 0 0 0 0,1 0 1 0 0,-1-1-1 0 0,0 1 0 0 0,0 0 0 0 0,1 0 0 0 0,-1-1 0 0 0,1 1 1 0 0,-1-1-1 0 0,0 1 0 0 0,1-1 0 0 0,-1 1 0 0 0,1-1 0 0 0,-1 1 0 0 0,1-1 1 0 0,-1 1-1 0 0,1-1 0 0 0,0 0 0 0 0,-1 1 0 0 0,1-1 0 0 0,0 0 1 0 0,-1 1-1 0 0,1-1 0 0 0,0 0 0 0 0,0 0 0 0 0,0 1 0 0 0,0-1 1 0 0,0 0-1 0 0,0 1 0 0 0,-1-1 0 0 0,2 0-56 0 0,-45 51 349 0 0,-149 315-40 0 0,143-309-2563 0 0,34-44 1063 0 0</inkml:trace>
  <inkml:trace contextRef="#ctx0" brushRef="#br0" timeOffset="4883.615">2890 427 1440 0 0,'47'42'3040'0'0,"226"198"-1149"0"0,-200-166-5574 0 0,-64-64 2395 0 0</inkml:trace>
  <inkml:trace contextRef="#ctx0" brushRef="#br0" timeOffset="5486.157">3740 262 984 0 0,'-38'43'2460'0'0,"-15"32"-1121"0"0,-54 108 1226 0 0,108-179-2520 0 0,1 1-1 0 0,-1-1 1 0 0,1 1-1 0 0,0-1 1 0 0,0 0-1 0 0,0 0 1 0 0,1 0 0 0 0,-1 0-1 0 0,1 0 1 0 0,0 0-1 0 0,0-1 1 0 0,1 1 0 0 0,-1-1-1 0 0,1 0 1 0 0,-1 0-1 0 0,1 0 1 0 0,0-1-1 0 0,0 1 1 0 0,0-1 0 0 0,1 0-1 0 0,-1 0 1 0 0,1-1-1 0 0,-1 1 1 0 0,1-1 0 0 0,-1 0-1 0 0,1 0 1 0 0,-1 0-1 0 0,1-1 1 0 0,0 0-1 0 0,0 0 1 0 0,-1 0 0 0 0,3 0-45 0 0,0 1 59 0 0,128 18-240 0 0,-43-15-4154 0 0,-92-5 3397 0 0,0-1-326 0 0</inkml:trace>
  <inkml:trace contextRef="#ctx0" brushRef="#br0" timeOffset="5691.167">3439 827 1368 0 0,'2'6'916'0'0,"1"-3"-164"0"0,3 3-40 0 0,9 5-144 0 0,2-2 12 0 0,6-2-56 0 0,2 1-79 0 0,4-2-41 0 0,2-3-168 0 0,1 0-124 0 0,3 1-12 0 0,2 2-496 0 0,-8-6-356 0 0,-12 0-605 0 0,10 0 53 0 0,28-13-72 0 0</inkml:trace>
  <inkml:trace contextRef="#ctx0" brushRef="#br0" timeOffset="6421.014">4119 211 916 0 0,'0'0'281'0'0,"1"2"586"0"0,2 6-138 0 0,6 20 80 0 0,4 62 428 0 0,-4 1-1 0 0,-3 0 1 0 0,-6 75-1237 0 0,-1-97 1037 0 0,1-68-815 0 0,85-59 951 0 0,-79 53-1181 0 0,1 0-1 0 0,0 0 0 0 0,-1 1 0 0 0,2 0 1 0 0,-1 0-1 0 0,0 1 0 0 0,1 0 1 0 0,-1 0-1 0 0,1 0 0 0 0,0 1 0 0 0,0 1 1 0 0,0-1-1 0 0,0 1 0 0 0,0 0 1 0 0,0 1-1 0 0,1 0 0 0 0,-1 0 0 0 0,0 1 1 0 0,0 0-1 0 0,0 1 0 0 0,0-1 1 0 0,0 2-1 0 0,0-1 0 0 0,-1 1 0 0 0,1 0 1 0 0,-1 0-1 0 0,0 1 0 0 0,1 0 1 0 0,5 5 8 0 0,-14-4-19 0 0,0 0 1 0 0,0 0 0 0 0,0-1-1 0 0,-1 1 1 0 0,1-1 0 0 0,-1 1 0 0 0,0-1-1 0 0,-1 1 1 0 0,1-1 0 0 0,-1 0 0 0 0,0 0-1 0 0,0 0 1 0 0,0-1 0 0 0,0 1 0 0 0,-1-1-1 0 0,1 0 1 0 0,-1 0 0 0 0,0 0-1 0 0,0 0 1 0 0,0 0 0 0 0,-1-1 0 0 0,1 0-1 0 0,0 0 1 0 0,-1 0 0 0 0,1 0 0 0 0,-1-1-1 0 0,0 0 1 0 0,0 0 0 0 0,1 0-1 0 0,-6 0 19 0 0,-196 24-5664 0 0,184-25 4425 0 0</inkml:trace>
  <inkml:trace contextRef="#ctx0" brushRef="#br0" timeOffset="6796.293">4641 139 1392 0 0,'14'4'204'0'0,"1"1"0"0"0,-2 1-1 0 0,1 1 1 0 0,-1 0 0 0 0,0 0-1 0 0,0 1 1 0 0,-1 1 0 0 0,0 0 0 0 0,0 1-1 0 0,-1 0 1 0 0,0 1 0 0 0,-1 0-1 0 0,6 8-203 0 0,-4 0 140 0 0,0 0 0 0 0,0 1 0 0 0,-2 0 0 0 0,-1 1-1 0 0,0 0 1 0 0,-1 0 0 0 0,-2 1 0 0 0,0 0 0 0 0,-1 0-1 0 0,-2 1 1 0 0,0-1 0 0 0,-1 1 0 0 0,-1 16-140 0 0,-2-23 59 0 0,-1 0 0 0 0,-1 0 0 0 0,0 0 0 0 0,-1-1 0 0 0,-1 1 0 0 0,-1-1 1 0 0,0 0-1 0 0,0-1 0 0 0,-2 1 0 0 0,1-1 0 0 0,-2-1 0 0 0,0 0 0 0 0,-1 0 0 0 0,0 0 0 0 0,-1-1 0 0 0,-5 4-59 0 0,-210 158-2695 0 0,197-158 1288 0 0,0-8-134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2920 0 0,'3'0'708'0'0,"0"0"-4"0"0,1 0-144 0 0,-4 1-44 0 0,3 1-235 0 0,-3 1-45 0 0,0 1-24 0 0,0-1-484 0 0,1 0-205 0 0,-1 2-431 0 0,-1-2 64 0 0,1 1 48 0 0,-2-1-456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2080 0 0,'1'3'1068'0'0,"-1"3"-236"0"0,0-4-20 0 0,2-1-139 0 0,0 2-85 0 0,-2 0-28 0 0,1-1-108 0 0,-1-1-192 0 0,3 1-168 0 0,1 1-120 0 0,-3-3 0 0 0,2-2-912 0 0,2 1-473 0 0,0-2 89 0 0,-2 0-76 0 0,2-3-36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28 1792 0 0,'-20'14'2260'0'0,"-28"18"-1032"0"0,29-23-916 0 0,0 1 0 0 0,1 1 0 0 0,0 1 0 0 0,1 1 0 0 0,0 0-1 0 0,1 1 1 0 0,0 1 0 0 0,1 0 0 0 0,1 1 0 0 0,1 1 0 0 0,0 0 0 0 0,1 1 0 0 0,1 0 0 0 0,0 1 0 0 0,2 0 0 0 0,0 0-1 0 0,1 1 1 0 0,1 3-312 0 0,6-19 50 0 0,1 0 0 0 0,0 1 0 0 0,0 0 0 0 0,0-1 0 0 0,1 0 0 0 0,-1 1 0 0 0,1-1 0 0 0,0 1 0 0 0,1-1 0 0 0,-1 0 0 0 0,1 0 0 0 0,0 1 0 0 0,0-1 0 0 0,0 0 0 0 0,0-1 0 0 0,1 1 0 0 0,-1 0 0 0 0,1-1 0 0 0,0 1 0 0 0,0-1 0 0 0,0 0 0 0 0,1 0 0 0 0,-1 0 0 0 0,1-1 0 0 0,0 1 0 0 0,0-1 0 0 0,0 0 0 0 0,0 0 0 0 0,0 0 0 0 0,4 1-50 0 0,145 14 700 0 0,42-62-436 0 0,-187 43-281 0 0,0-1 0 0 0,-1-1-1 0 0,1 1 1 0 0,-1-1 0 0 0,0-1-1 0 0,0 1 1 0 0,0-1 0 0 0,0 0-1 0 0,-1-1 1 0 0,0 1 0 0 0,0-1-1 0 0,-1-1 1 0 0,0 1 0 0 0,0-1-1 0 0,0 0 1 0 0,-1 0 0 0 0,0 0-1 0 0,0 0 1 0 0,-1-1 0 0 0,0 0 0 0 0,0 0-1 0 0,0 1 1 0 0,0-7 17 0 0,-2 7-33 0 0,0 1 1 0 0,-1-1-1 0 0,0 0 1 0 0,0 1-1 0 0,0-1 1 0 0,-1 1-1 0 0,0-1 1 0 0,0 1-1 0 0,-1-1 1 0 0,1 1-1 0 0,-2 0 1 0 0,1 0-1 0 0,0-1 0 0 0,-1 2 1 0 0,0-1-1 0 0,-1 0 1 0 0,1 1-1 0 0,-1-1 1 0 0,0 1-1 0 0,-1 0 1 0 0,1 0-1 0 0,-1 1 1 0 0,0-1-1 0 0,-3-1 33 0 0,-150-74-806 0 0,56 35-1460 0 0,101 44 1884 0 0,-13-9-858 0 0,15 1-3792 0 0,16-6 3775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76 2224 0 0,'-130'50'3521'0'0,"117"-39"-3348"0"0,0 0 0 0 0,1 1 0 0 0,0 0-1 0 0,1 1 1 0 0,1 0 0 0 0,-1 1 0 0 0,2 0 0 0 0,0 1 0 0 0,1 0-1 0 0,1 0 1 0 0,0 1 0 0 0,1 0 0 0 0,0 0 0 0 0,1 0 0 0 0,1 1-1 0 0,1-1 1 0 0,0 1 0 0 0,2 0 0 0 0,-1 3-173 0 0,4-7-37 0 0,0-1 0 0 0,1 1 0 0 0,0-1 0 0 0,1 0 0 0 0,1 0 0 0 0,0 0 0 0 0,0-1 0 0 0,1 1 0 0 0,0-1 0 0 0,1 0 1 0 0,0-1-1 0 0,1 0 0 0 0,0 0 0 0 0,1-1 0 0 0,0 0 0 0 0,1 0 0 0 0,-1-1 0 0 0,1 0 0 0 0,1-1 0 0 0,0 0 0 0 0,0-1 0 0 0,0 0 0 0 0,1 0 0 0 0,-1-2 0 0 0,1 1 0 0 0,1-1 1 0 0,-1-1-1 0 0,0 0 0 0 0,1-1 0 0 0,3 0 37 0 0,99-14-5241 0 0,-95-2 4013 0 0</inkml:trace>
  <inkml:trace contextRef="#ctx0" brushRef="#br0" timeOffset="407.346">434 260 928 0 0,'22'-12'5879'0'0,"35"13"-4937"0"0,-47 1-869 0 0,-1 1 0 0 0,1 0 0 0 0,-1 0-1 0 0,1 1 1 0 0,-1 0 0 0 0,0 0 0 0 0,-1 1 0 0 0,1 1 0 0 0,-1-1 0 0 0,0 1 0 0 0,0 0 0 0 0,-1 1 0 0 0,0 0 0 0 0,0 0 0 0 0,0 1 0 0 0,-1 0 0 0 0,0 0 0 0 0,-1 0 0 0 0,0 1 0 0 0,0 0 0 0 0,-1 0 0 0 0,0 0-1 0 0,-1 0 1 0 0,1 1 0 0 0,-2-1 0 0 0,1 1 0 0 0,-1 6-73 0 0,-4-9 66 0 0,-1 1-1 0 0,-1-1 1 0 0,1 0 0 0 0,-1 0-1 0 0,0 0 1 0 0,-1-1-1 0 0,0 1 1 0 0,0-1-1 0 0,0 0 1 0 0,-1-1 0 0 0,1 1-1 0 0,-1-1 1 0 0,-1 0-1 0 0,1-1 1 0 0,-1 0-1 0 0,0 0 1 0 0,0 0 0 0 0,0 0-1 0 0,0-1 1 0 0,-3 0-66 0 0,7 0-30 0 0,0 0 0 0 0,-1 0 0 0 0,1 0 0 0 0,-1-1 0 0 0,0 0-1 0 0,1 0 1 0 0,-1 0 0 0 0,0 0 0 0 0,0 0 0 0 0,-1-1 0 0 0,1 1 0 0 0,0-1 0 0 0,0-1 0 0 0,-1 1 0 0 0,1 0 0 0 0,0-1 0 0 0,-1 0 0 0 0,1 0 0 0 0,0 0 0 0 0,-1-1 0 0 0,1 1 0 0 0,0-1 0 0 0,-1 0 0 0 0,1 0 0 0 0,0-1 0 0 0,0 1 0 0 0,0-1 0 0 0,0 0 0 0 0,0 0 0 0 0,0 0 0 0 0,1-1 0 0 0,-1 1 0 0 0,1-1-1 0 0,-1 0 1 0 0,1 0 0 0 0,0 0 0 0 0,0 0 0 0 0,1-1 0 0 0,-1 1 0 0 0,1-1 0 0 0,-2-1 30 0 0,5-4-414 0 0,1 0-1 0 0,0 0 0 0 0,1 0 0 0 0,-1 1 1 0 0,2-1-1 0 0,-1 1 0 0 0,1 0 1 0 0,0 0-1 0 0,1 0 0 0 0,0 1 0 0 0,0-1 1 0 0,1 1-1 0 0,0 1 0 0 0,1-2 415 0 0,13-17-1232 0 0,0 2 4 0 0</inkml:trace>
  <inkml:trace contextRef="#ctx0" brushRef="#br0" timeOffset="670.468">739 140 1028 0 0,'-6'5'167'0'0,"1"0"0"0"0,0 1 0 0 0,0-1 0 0 0,0 1 0 0 0,0 0 0 0 0,1 0 0 0 0,0 0 0 0 0,1 1 0 0 0,-1 0 0 0 0,1-1 0 0 0,0 1 0 0 0,1 0 1 0 0,-1 0-1 0 0,2 1 0 0 0,-1-1 0 0 0,1 0 0 0 0,0 1 0 0 0,0-1 0 0 0,1 1 0 0 0,0-1 0 0 0,0 1 0 0 0,1-1 0 0 0,0 1 0 0 0,1-1 0 0 0,-1 0 0 0 0,1 1 0 0 0,1-1 0 0 0,-1 0 0 0 0,1 0 0 0 0,0-1 0 0 0,1 1 0 0 0,0-1 0 0 0,0 1 0 0 0,0-1 0 0 0,1 0 0 0 0,4 4-167 0 0,86 48-263 0 0,12-60-3497 0 0,-84-9 2378 0 0</inkml:trace>
  <inkml:trace contextRef="#ctx0" brushRef="#br0" timeOffset="949.906">1064 1 1008 0 0,'11'8'238'0'0,"0"1"0"0"0,0 1-1 0 0,-1 0 1 0 0,0 0 0 0 0,-1 1 0 0 0,0 1-1 0 0,-1-1 1 0 0,0 1 0 0 0,-1 0 0 0 0,-1 1-1 0 0,0 0 1 0 0,0 0 0 0 0,-1 0 0 0 0,-1 1-1 0 0,0 0 1 0 0,-1 0 0 0 0,0 0 0 0 0,-1 0-1 0 0,-1 0 1 0 0,0 0 0 0 0,-1 0 0 0 0,-1 1-1 0 0,0-1 1 0 0,-1 0 0 0 0,0 0 0 0 0,-1 0-1 0 0,-1 0 1 0 0,0-1 0 0 0,-1 1 0 0 0,0-1-1 0 0,-1 0 1 0 0,-1 0 0 0 0,0-1 0 0 0,0 0 0 0 0,-7 7-238 0 0,7-8-4 0 0,-1 0 0 0 0,-1 0 0 0 0,0-1 0 0 0,0 0 0 0 0,-1-1 1 0 0,-1 0-1 0 0,1 0 0 0 0,-1-1 0 0 0,0-1 0 0 0,-1 0 0 0 0,0 0 1 0 0,0-1-1 0 0,-1-1 0 0 0,1 0 0 0 0,-1-1 0 0 0,-3 1 4 0 0,15-6-173 0 0,-1 0 0 0 0,1 0-1 0 0,-1 1 1 0 0,1-1 0 0 0,0 0 0 0 0,0 0-1 0 0,-1-1 1 0 0,1 1 0 0 0,0 0 0 0 0,0 0 0 0 0,0 0-1 0 0,0-1 1 0 0,1 1 0 0 0,-1-1 0 0 0,0 1-1 0 0,0 0 1 0 0,1-1 0 0 0,-1 0 0 0 0,1 1-1 0 0,-1-1 1 0 0,1 1 0 0 0,0-1 0 0 0,0 1-1 0 0,-1-1 1 0 0,1 0 0 0 0,0 1 0 0 0,0-1-1 0 0,1 1 1 0 0,-1-1 0 0 0,0 0 0 0 0,1 1-1 0 0,-1-1 1 0 0,0 1 0 0 0,1-1 0 0 0,0 1-1 0 0,-1-1 1 0 0,2 0 173 0 0,14-34-1114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 1196 0 0,'-13'1'190'0'0,"1"0"0"0"0,0 1 0 0 0,0 1 0 0 0,0 0 0 0 0,1 0 0 0 0,-1 1-1 0 0,1 1 1 0 0,0 0 0 0 0,0 0 0 0 0,0 1 0 0 0,1 1 0 0 0,0 0 0 0 0,0 0 0 0 0,0 1 0 0 0,1 0 0 0 0,0 0-1 0 0,1 1 1 0 0,0 1 0 0 0,0-1 0 0 0,1 1 0 0 0,1 0 0 0 0,-1 1 0 0 0,2 0 0 0 0,-1 0 0 0 0,2 0 0 0 0,-1 1-1 0 0,1-1 1 0 0,1 1 0 0 0,0 0 0 0 0,1 0 0 0 0,0 0 0 0 0,1 0 0 0 0,0 0 0 0 0,1 1 0 0 0,2 11-190 0 0,84 453 1122 0 0,-86-469-1329 0 0,0 0-1 0 0,-1-1 0 0 0,0 1 0 0 0,0-1 1 0 0,0 1-1 0 0,-1-1 0 0 0,-1 0 0 0 0,1 0 1 0 0,-1 0-1 0 0,0 0 0 0 0,0 0 0 0 0,-1 0 1 0 0,0-1-1 0 0,0 1 0 0 0,-1-1 0 0 0,0 0 1 0 0,0-1-1 0 0,0 1 0 0 0,-1-1 0 0 0,0 0 0 0 0,1 0 1 0 0,-2-1-1 0 0,1 0 0 0 0,-1 0 0 0 0,1 0 1 0 0,-8 2 207 0 0,-15 5-1200 0 0</inkml:trace>
  <inkml:trace contextRef="#ctx0" brushRef="#br0" timeOffset="187.38">0 724 2944 0 0,'22'-15'523'0'0,"1"2"-1"0"0,0 0 1 0 0,1 2-1 0 0,1 0 1 0 0,-1 2-1 0 0,2 0 0 0 0,-1 2 1 0 0,1 1-1 0 0,0 1 1 0 0,0 1-1 0 0,7 1-522 0 0,-21 1 108 0 0,109-16 216 0 0,178-36-5942 0 0,-263 45 4385 0 0</inkml:trace>
  <inkml:trace contextRef="#ctx0" brushRef="#br0" timeOffset="405.877">1002 503 2768 0 0,'-33'106'4768'0'0,"3"105"-2526"0"0,11-130-3066 0 0,16-75 494 0 0,-1-1 0 0 0,1 0 1 0 0,-1 0-1 0 0,0 0 0 0 0,0 0 1 0 0,-1 0-1 0 0,0-1 0 0 0,1 0 1 0 0,-1 0-1 0 0,-1 0 0 0 0,1-1 1 0 0,0 0-1 0 0,-1 0 0 0 0,0 0 1 0 0,1-1-1 0 0,-1 1 0 0 0,0-1 1 0 0,-2 0 329 0 0,-19 4-1136 0 0</inkml:trace>
  <inkml:trace contextRef="#ctx0" brushRef="#br0" timeOffset="650.428">579 763 988 0 0,'4'-6'368'0'0,"-1"0"0"0"0,1 0 0 0 0,0 0 0 0 0,0 1 0 0 0,1-1 0 0 0,0 1 0 0 0,-1 0 0 0 0,2 1 0 0 0,-1-1 0 0 0,1 1 0 0 0,-1 0 1 0 0,1 0-1 0 0,0 1 0 0 0,0 0 0 0 0,1 0 0 0 0,-1 0 0 0 0,1 1 0 0 0,-1 0 0 0 0,2 0-368 0 0,8-1 303 0 0,1 0 0 0 0,0 1 1 0 0,0 1-1 0 0,0 1 1 0 0,0 0-1 0 0,0 1 0 0 0,0 1 1 0 0,0 0-1 0 0,0 2 0 0 0,-1 0 1 0 0,4 1-304 0 0,10 6 138 0 0,0 1 1 0 0,-1 2 0 0 0,0 1 0 0 0,-1 1-1 0 0,-1 1 1 0 0,-1 1 0 0 0,18 16-139 0 0,89 94-3582 0 0,-80-61-1895 0 0,-48-62 4339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654 130 1184 0 0,'13'-16'734'0'0,"-10"16"-299"0"0,-3-3 15 0 0,17-20 185 0 0,-16 22-574 0 0,0 0-1 0 0,1 0 1 0 0,-1 0-1 0 0,1 0 0 0 0,-1 0 1 0 0,0 0-1 0 0,0 0 1 0 0,0-1-1 0 0,1 1 1 0 0,-1 0-1 0 0,0-1 0 0 0,-1 1 1 0 0,1 0-1 0 0,0-1 1 0 0,0 0-1 0 0,-1 1 1 0 0,1-1-1 0 0,-1 1 0 0 0,1-1 1 0 0,-1 0-1 0 0,1 1 1 0 0,-1-1-1 0 0,0 0 1 0 0,0 1-1 0 0,0-1 0 0 0,0 0 1 0 0,0 1-1 0 0,-1-1 1 0 0,1 0-1 0 0,0 1 1 0 0,-1-1-1 0 0,1 0 0 0 0,-1 0-60 0 0,-6-3 37 0 0,0 1 0 0 0,0-1 0 0 0,0 2 0 0 0,0-1-1 0 0,-1 1 1 0 0,1 0 0 0 0,-1 0 0 0 0,0 1-1 0 0,0 0 1 0 0,0 1 0 0 0,0 0 0 0 0,0 0-1 0 0,0 0 1 0 0,-1 1 0 0 0,1 1 0 0 0,0-1 0 0 0,0 1-1 0 0,0 1 1 0 0,0-1 0 0 0,0 1 0 0 0,0 1-1 0 0,1-1 1 0 0,-8 4-37 0 0,-16 1 51 0 0,10-4-21 0 0,1 0 1 0 0,-1 0 0 0 0,1 2 0 0 0,-1 1-1 0 0,2 1 1 0 0,-1 0 0 0 0,1 1 0 0 0,0 1-1 0 0,1 1 1 0 0,0 1 0 0 0,0 0 0 0 0,1 2-1 0 0,1-1 1 0 0,0 2 0 0 0,1 0 0 0 0,0 1 0 0 0,1 1-1 0 0,1 0 1 0 0,0 1 0 0 0,2 0 0 0 0,0 1-1 0 0,-8 17-30 0 0,17-30 31 0 0,0 0 0 0 0,1 1 0 0 0,0-1 0 0 0,0 0 0 0 0,0 0 0 0 0,0 1 0 0 0,1-1 0 0 0,0 1 0 0 0,0-1 0 0 0,1 0-1 0 0,-1 1 1 0 0,1-1 0 0 0,0 0 0 0 0,1 1 0 0 0,-1-1 0 0 0,1 0 0 0 0,0 0 0 0 0,0 0 0 0 0,1-1 0 0 0,-1 1 0 0 0,1 0 0 0 0,0-1 0 0 0,1 0 0 0 0,-1 1-1 0 0,1-1 1 0 0,-1-1 0 0 0,1 1 0 0 0,0 0 0 0 0,1-1 0 0 0,-1 0 0 0 0,1 0 0 0 0,1 0-31 0 0,174 68 382 0 0,-122-53-645 0 0,-58-16 245 0 0,0 0 1 0 0,0 1-1 0 0,0-1 1 0 0,0 0-1 0 0,0 1 1 0 0,-1-1-1 0 0,1 0 0 0 0,-1 0 1 0 0,0 1-1 0 0,0-1 1 0 0,0 0-1 0 0,0 0 0 0 0,0 0 1 0 0,0 0-1 0 0,0 0 1 0 0,0 0-1 0 0,-1 0 0 0 0,1 0 1 0 0,-1-1-1 0 0,0 1 1 0 0,1-1-1 0 0,-1 1 1 0 0,0-1-1 0 0,0 1 0 0 0,0-1 1 0 0,0 0-1 0 0,0 0 1 0 0,0 0-1 0 0,0 0 0 0 0,-1 0 1 0 0,1-1-1 0 0,0 1 1 0 0,0-1-1 0 0,-1 1 1 0 0,1-1-1 0 0,0 0 0 0 0,-1 0 18 0 0,-4 4-58 0 0,-67 36-90 0 0,-141 98 557 0 0,214-137-402 0 0,-1 0-1 0 0,0 0 1 0 0,0-1-1 0 0,0 1 1 0 0,1 0-1 0 0,-1 1 1 0 0,0-1-1 0 0,1 0 1 0 0,-1 0-1 0 0,1 1 1 0 0,-1-1 0 0 0,1 1-1 0 0,0-1 1 0 0,0 1-1 0 0,0 0 1 0 0,0-1-1 0 0,0 1 1 0 0,0 0-1 0 0,0 0 1 0 0,0 0-1 0 0,1-1 1 0 0,-1 1-1 0 0,0 0 1 0 0,1 0 0 0 0,0 0-1 0 0,0 0 1 0 0,-1 0-1 0 0,1 0 1 0 0,0 0-1 0 0,1 0 1 0 0,-1 0-1 0 0,0 0 1 0 0,1 0-1 0 0,-1 0 1 0 0,1 0-1 0 0,-1 0 1 0 0,1 0 0 0 0,0 0-1 0 0,0-1 1 0 0,0 1-1 0 0,0 0 1 0 0,0 0-1 0 0,0-1 1 0 0,0 1-1 0 0,1-1 1 0 0,-1 1-1 0 0,0-1 1 0 0,1 0-1 0 0,0 1 1 0 0,-1-1 0 0 0,1 0-1 0 0,0 0 1 0 0,-1 0-1 0 0,1 0 1 0 0,0 0-1 0 0,0-1 1 0 0,0 1-1 0 0,0 0 1 0 0,0-1-1 0 0,0 0 1 0 0,0 1 0 0 0,0-1-1 0 0,0 0 1 0 0,0 0-1 0 0,0 0 1 0 0,0 0-1 0 0,0 0 1 0 0,0-1-7 0 0,21 2-241 0 0,0-2 1 0 0,0 0 0 0 0,1-2-1 0 0,-1 0 1 0 0,-1-2 0 0 0,1 0-1 0 0,-1-2 1 0 0,0 0 0 0 0,0-2-1 0 0,5-3 241 0 0,45-23-2624 0 0,-38 15 1357 0 0</inkml:trace>
  <inkml:trace contextRef="#ctx0" brushRef="#br0" timeOffset="262.112">852 310 996 0 0,'-1'9'3624'0'0,"-23"32"-2783"0"0,10-22-645 0 0,1 1 0 0 0,0 1 0 0 0,1 0 1 0 0,1 0-1 0 0,1 2 0 0 0,2-1 0 0 0,0 1 0 0 0,-5 23-196 0 0,-9 54-871 0 0,9-79-2096 0 0,9-18 1723 0 0</inkml:trace>
  <inkml:trace contextRef="#ctx0" brushRef="#br0" timeOffset="513.147">428 459 1128 0 0,'2'-26'5364'0'0,"22"24"-3554"0"0,33 25-1569 0 0,-54-22-103 0 0,80 37 393 0 0,-37-18-657 0 0,-1 1 1 0 0,-1 2-1 0 0,-1 3 0 0 0,-1 1 0 0 0,8 9 126 0 0,-47-34-173 0 0,0 0 0 0 0,0 0 0 0 0,0 1 0 0 0,0-1 1 0 0,-1 1-1 0 0,0-1 0 0 0,1 1 0 0 0,-1 0 0 0 0,0 0 0 0 0,0 0 1 0 0,0 0-1 0 0,-1 1 0 0 0,1-1 0 0 0,-1 0 0 0 0,0 1 0 0 0,0-1 0 0 0,0 1 1 0 0,0-1-1 0 0,-1 1 0 0 0,1-1 0 0 0,-1 1 0 0 0,0 0 0 0 0,0-1 1 0 0,0 1-1 0 0,-1-1 0 0 0,1 1 0 0 0,-1 0 0 0 0,0-1 0 0 0,0 1 0 0 0,0-1 1 0 0,0 0-1 0 0,-1 1 0 0 0,-1 2 173 0 0,-16 18-1203 0 0</inkml:trace>
  <inkml:trace contextRef="#ctx0" brushRef="#br0" timeOffset="747.238">159 1032 1428 0 0,'73'-4'4775'0'0,"35"-9"-2566"0"0,34-3-949 0 0,247-6-26 0 0,-364 21-1227 0 0,129-13-1843 0 0,-12-32-3926 0 0,-119 30 4603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1 860 0 0,'0'0'699'0'0,"0"0"-77"0"0,0 0-25 0 0,0 0-71 0 0,0 0 9 0 0,2 4-48 0 0,-1 2-393 0 0,0 1 0 0 0,-1-1 0 0 0,0 0 0 0 0,0 1 0 0 0,0-1 0 0 0,-1 0 0 0 0,0 1 0 0 0,0-1 1 0 0,0 0-1 0 0,-1 0 0 0 0,0 0 0 0 0,0 0 0 0 0,-1 0 0 0 0,1-1 0 0 0,-1 1 0 0 0,-1-1 0 0 0,1 1 0 0 0,-1-1 0 0 0,0 0 1 0 0,0 0-1 0 0,0-1 0 0 0,-1 1 0 0 0,1-1 0 0 0,-6 3-94 0 0,-134 87 18 0 0,110-109-4392 0 0,32 4 3090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3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1164 0 0,'0'0'293'0'0,"0"0"40"0"0,0 0 66 0 0,0 0-33 0 0,0 0-40 0 0,0 0-1 0 0,5 5 125 0 0,1-1-358 0 0,0 0 0 0 0,0 0 1 0 0,1 0-1 0 0,-1-1 0 0 0,1 0 0 0 0,0-1 1 0 0,0 1-1 0 0,0-1 0 0 0,0 0 1 0 0,0-1-1 0 0,0 0 0 0 0,1 0 1 0 0,-1-1-1 0 0,0 1 0 0 0,1-2 0 0 0,0 1-92 0 0,293-18 1375 0 0,-281 15-1293 0 0,-8 3-52 0 0,0-1 1 0 0,0-1-1 0 0,0 0 1 0 0,-1 0-1 0 0,1-1 1 0 0,0-1-1 0 0,-1 0 1 0 0,0 0-1 0 0,0-1 0 0 0,-1-1 1 0 0,3-1-31 0 0,-13-7 44 0 0,-6 9-43 0 0,1 0 0 0 0,0 1 0 0 0,-1-1 0 0 0,0 1 0 0 0,0 0 0 0 0,-1 0 0 0 0,1 1 0 0 0,-1 0 0 0 0,1 0 0 0 0,-1 1 1 0 0,0-1-1 0 0,0 2 0 0 0,0-1 0 0 0,0 1 0 0 0,-1 0 0 0 0,1 0 0 0 0,0 1 0 0 0,0 0 0 0 0,-1 0 0 0 0,1 1 0 0 0,0 0 0 0 0,-5 1-1 0 0,-10-2-85 0 0,9 0 88 0 0,0 0 0 0 0,0 0 1 0 0,0 2-1 0 0,0-1 0 0 0,0 2 0 0 0,0 0 0 0 0,0 0 1 0 0,1 1-1 0 0,-1 1 0 0 0,1 0 0 0 0,0 0 0 0 0,1 1 0 0 0,-1 1 1 0 0,1 0-1 0 0,1 1 0 0 0,-1 0 0 0 0,1 0 0 0 0,0 1 1 0 0,1 0-1 0 0,0 1 0 0 0,1 0 0 0 0,0 1 0 0 0,0 0 1 0 0,-2 6-4 0 0,11-11 7 0 0,0 0 0 0 0,1 1 1 0 0,0-1-1 0 0,0 0 0 0 0,0 0 1 0 0,1-1-1 0 0,0 1 0 0 0,0-1 0 0 0,1 1 1 0 0,-1-1-1 0 0,1 0 0 0 0,0 0 1 0 0,1 0-1 0 0,-1-1 0 0 0,1 0 1 0 0,0 0-1 0 0,0 0 0 0 0,0 0 1 0 0,1-1-1 0 0,-1 0 0 0 0,1 0 0 0 0,0 0 1 0 0,-1-1-1 0 0,1 1 0 0 0,1-2 1 0 0,-1 1-1 0 0,0-1 0 0 0,6 1-7 0 0,175 15-3881 0 0,-156-17 2639 0 0</inkml:trace>
  <inkml:trace contextRef="#ctx0" brushRef="#br0" timeOffset="338.491">814 103 1288 0 0,'1'-1'73'0'0,"-1"1"-1"0"0,1-1 1 0 0,0 1-1 0 0,0-1 1 0 0,0 1-1 0 0,-1 0 1 0 0,1 0-1 0 0,0-1 1 0 0,0 1-1 0 0,0 0 1 0 0,0 0-1 0 0,0 0 1 0 0,0 0-1 0 0,-1 0 1 0 0,1 0 0 0 0,0 0-1 0 0,0 0 1 0 0,0 0-1 0 0,0 0 1 0 0,0 1-1 0 0,0-1 1 0 0,0 0-1 0 0,-1 0 1 0 0,1 1-1 0 0,0-1 1 0 0,0 1-1 0 0,0-1 1 0 0,-1 1-1 0 0,1-1 1 0 0,0 1-1 0 0,-1-1 1 0 0,1 1-1 0 0,0 0 1 0 0,-1-1-1 0 0,1 1 1 0 0,-1 0 0 0 0,1 0-1 0 0,-1-1 1 0 0,1 1-1 0 0,-1 0 1 0 0,0 0-1 0 0,1 0 1 0 0,-1 0-1 0 0,0-1 1 0 0,0 1-1 0 0,1 0 1 0 0,-1 0-1 0 0,0 0 1 0 0,0 0-1 0 0,0 0 1 0 0,0 0-1 0 0,0 0 1 0 0,0 0-1 0 0,-1-1 1 0 0,1 1-1 0 0,0 0 1 0 0,0 0 0 0 0,-1 0-1 0 0,1 0 1 0 0,0 0-1 0 0,-1-1 1 0 0,1 1-73 0 0,0 13-6 0 0,33 248 1162 0 0,-24-232-1191 0 0,4 20-3973 0 0,-13-49 2768 0 0</inkml:trace>
  <inkml:trace contextRef="#ctx0" brushRef="#br0" timeOffset="618.896">1190 196 1636 0 0,'-4'-1'122'0'0,"-1"1"-1"0"0,1 1 1 0 0,0-1 0 0 0,-1 0-1 0 0,1 1 1 0 0,0 0-1 0 0,0 0 1 0 0,0 0 0 0 0,0 1-1 0 0,0-1 1 0 0,0 1-1 0 0,0 0 1 0 0,0 0 0 0 0,1 1-1 0 0,-1-1 1 0 0,1 1-1 0 0,-1-1 1 0 0,1 1 0 0 0,0 0-1 0 0,0 0 1 0 0,0 1-1 0 0,1-1 1 0 0,-1 0 0 0 0,1 1-1 0 0,0 0 1 0 0,0 0-1 0 0,0-1 1 0 0,0 1 0 0 0,1 0-1 0 0,0 0 1 0 0,-1 1-1 0 0,1-1 1 0 0,1 0 0 0 0,-1 0-1 0 0,1 0 1 0 0,-1 1-1 0 0,1-1 1 0 0,1 0 0 0 0,-1 1-1 0 0,0-1 1 0 0,1 0-1 0 0,0 0 1 0 0,0 0 0 0 0,1 1-122 0 0,112 159 1702 0 0,-114-162-1702 0 0,1-1 0 0 0,-1 1 1 0 0,0 0-1 0 0,1-1 0 0 0,-1 1 0 0 0,0 0 0 0 0,0-1 1 0 0,0 1-1 0 0,0 0 0 0 0,0 0 0 0 0,0-1 1 0 0,-1 1-1 0 0,1 0 0 0 0,-1-1 0 0 0,1 1 1 0 0,-1 0-1 0 0,0-1 0 0 0,1 1 0 0 0,-1-1 1 0 0,0 1-1 0 0,0-1 0 0 0,0 0 0 0 0,0 1 1 0 0,0-1-1 0 0,0 0 0 0 0,-1 1 0 0 0,1-1 1 0 0,0 0-1 0 0,-1 0 0 0 0,1 0 0 0 0,-1 0 0 0 0,1-1 1 0 0,-1 1-1 0 0,1 0 0 0 0,-1 0 0 0 0,1-1 1 0 0,-1 1-1 0 0,0-1 0 0 0,1 0 0 0 0,-1 1 1 0 0,0-1-1 0 0,0 0 0 0 0,-82 6-1092 0 0,-23-58-2968 0 0,91 34 2837 0 0</inkml:trace>
  <inkml:trace contextRef="#ctx0" brushRef="#br0" timeOffset="1411.903">1371 215 1496 0 0,'25'-2'5842'0'0,"-21"35"-4714"0"0,-5-18-1270 0 0,40 104 1909 0 0,-38-150-1381 0 0,17 29-468 0 0,4 2 102 0 0,1-1-1 0 0,0-1 1 0 0,0-1-1 0 0,0 0 1 0 0,-1-2 0 0 0,0-1-1 0 0,0-1 1 0 0,-1-1-1 0 0,1-1 1 0 0,3-2-20 0 0,-24 10-11 0 0,1 1 1 0 0,0-1-1 0 0,0 0 0 0 0,0 1 1 0 0,0-1-1 0 0,-1 0 1 0 0,1 0-1 0 0,0 0 0 0 0,-1-1 1 0 0,1 1-1 0 0,-1 0 0 0 0,1-1 1 0 0,-1 1-1 0 0,0-1 0 0 0,1 1 1 0 0,-1-1-1 0 0,0 1 1 0 0,0-1-1 0 0,0 0 0 0 0,0 0 1 0 0,0 1-1 0 0,-1-1 0 0 0,1 0 1 0 0,0 0-1 0 0,-1 0 0 0 0,0 0 1 0 0,1 0-1 0 0,-1 0 1 0 0,0 0-1 0 0,0 0 0 0 0,0 0 1 0 0,0 0-1 0 0,0 0 0 0 0,-1 0 1 0 0,1 0-1 0 0,-1 0 0 0 0,1 0 1 0 0,-1 1-1 0 0,0-1 1 0 0,1 0-1 0 0,-1 0 0 0 0,0 0 1 0 0,0 1-1 0 0,0-1 0 0 0,-1 0 1 0 0,1 1-1 0 0,0-1 0 0 0,0 1 1 0 0,-1 0-1 0 0,1-1 1 0 0,-1 1-1 0 0,0 0 0 0 0,1 0 1 0 0,-1 0-1 0 0,0 0 0 0 0,1 0 1 0 0,-1 0-1 0 0,0 1 0 0 0,0-1 1 0 0,0 0-1 0 0,0 1 1 0 0,0 0-1 0 0,0-1 0 0 0,0 1 11 0 0,-13-4-21 0 0,-1 0 0 0 0,1 1-1 0 0,-1 0 1 0 0,1 2 0 0 0,-1 0 0 0 0,0 0-1 0 0,0 2 1 0 0,1 0 0 0 0,-1 0-1 0 0,0 2 1 0 0,1 0 0 0 0,0 1 0 0 0,0 0-1 0 0,0 1 1 0 0,0 1 0 0 0,0 0-1 0 0,1 1 1 0 0,0 1 0 0 0,1 0 0 0 0,0 1-1 0 0,0 0 1 0 0,1 1 0 0 0,0 0-1 0 0,1 1 1 0 0,-1 2 21 0 0,9-9-2 0 0,0 0-1 0 0,0 0 1 0 0,1 1-1 0 0,-1-1 1 0 0,1 1-1 0 0,0-1 1 0 0,1 1-1 0 0,-1 0 0 0 0,1 0 1 0 0,0 0-1 0 0,0 0 1 0 0,0 0-1 0 0,1 0 1 0 0,0 0-1 0 0,0 0 1 0 0,0 0-1 0 0,1 0 1 0 0,-1 0-1 0 0,1 0 1 0 0,0 0-1 0 0,1-1 1 0 0,-1 1-1 0 0,1 0 1 0 0,0 0-1 0 0,0-1 1 0 0,0 1-1 0 0,1-1 1 0 0,0 0-1 0 0,0 0 0 0 0,0 0 1 0 0,0 0-1 0 0,1 0 1 0 0,-1-1-1 0 0,1 1 1 0 0,0-1-1 0 0,0 0 1 0 0,0 0-1 0 0,0-1 1 0 0,1 1-1 0 0,-1-1 1 0 0,1 0-1 0 0,-1 0 1 0 0,1 0-1 0 0,0-1 1 0 0,0 1-1 0 0,0-1 1 0 0,0 0-1 0 0,0-1 1 0 0,0 1-1 0 0,0-1 1 0 0,3 0 2 0 0,11 3-489 0 0,1 0 0 0 0,-1 0 1 0 0,1-2-1 0 0,-1-1 1 0 0,1 0-1 0 0,-1-1 1 0 0,1-1-1 0 0,-1-1 1 0 0,1-1-1 0 0,-1-1 1 0 0,-1 0-1 0 0,5-3 489 0 0,6-4-1163 0 0</inkml:trace>
  <inkml:trace contextRef="#ctx0" brushRef="#br0" timeOffset="1987.692">1820 142 1908 0 0,'16'16'3797'0'0,"-1"42"-3429"0"0,-8-27 53 0 0,-6-21-332 0 0,0 0 0 0 0,1-1-1 0 0,0 1 1 0 0,1-1 0 0 0,0 1 0 0 0,1-1 0 0 0,0 0 0 0 0,0 0-1 0 0,1 0 1 0 0,0-1 0 0 0,0 1 0 0 0,1-1 0 0 0,0-1 0 0 0,0 1-1 0 0,1-1 1 0 0,0 0 0 0 0,1 0 0 0 0,-1-1 0 0 0,1 0 0 0 0,0-1-1 0 0,1 1 1 0 0,-1-2 0 0 0,1 1 0 0 0,0-1 0 0 0,0 0 0 0 0,1-1-1 0 0,-1 0 1 0 0,1-1 0 0 0,9 2-89 0 0,-14-4-24 0 0,-1 0 0 0 0,0 0 1 0 0,0 0-1 0 0,0-1 0 0 0,0 0 0 0 0,1 1 0 0 0,-1-1 0 0 0,0-1 0 0 0,0 1 1 0 0,0-1-1 0 0,0 1 0 0 0,-1-1 0 0 0,1 0 0 0 0,0-1 0 0 0,-1 1 0 0 0,0 0 1 0 0,1-1-1 0 0,-1 0 0 0 0,0 0 0 0 0,0 0 0 0 0,-1 0 0 0 0,1 0 0 0 0,0-1 1 0 0,-1 1-1 0 0,0-1 0 0 0,0 0 0 0 0,0 1 0 0 0,0-1 0 0 0,-1 0 0 0 0,0 0 1 0 0,1 0-1 0 0,-2 0 0 0 0,1-1 0 0 0,0 1 0 0 0,-1 0 0 0 0,1 0 0 0 0,-1 0 1 0 0,-1-1-1 0 0,1 1 0 0 0,0 0 0 0 0,-1 0 0 0 0,0 0 0 0 0,0 0 0 0 0,0 0 1 0 0,-1 0-1 0 0,1 0 0 0 0,-1 0 0 0 0,0 0 0 0 0,0 0 0 0 0,0 1 0 0 0,-1-1 24 0 0,3 5 3 0 0,0 0 0 0 0,0-1 0 0 0,0 1 0 0 0,-1 0 0 0 0,1-1 0 0 0,0 1 0 0 0,-1 0 0 0 0,1 0-1 0 0,-1-1 1 0 0,1 1 0 0 0,-1-1 0 0 0,1 1 0 0 0,-1 0 0 0 0,1-1 0 0 0,-1 1 0 0 0,1-1 0 0 0,-1 1 0 0 0,0-1-1 0 0,1 0 1 0 0,-1 1 0 0 0,0-1 0 0 0,0 0 0 0 0,1 1 0 0 0,-1-1 0 0 0,0 0 0 0 0,0 0 0 0 0,1 1-1 0 0,-1-1 1 0 0,0 0 0 0 0,0 0 0 0 0,1 0 0 0 0,-1 0 0 0 0,0 0 0 0 0,0 0 0 0 0,0-1 0 0 0,1 1 0 0 0,-1 0-1 0 0,0 0 1 0 0,0 0 0 0 0,1-1 0 0 0,-1 1 0 0 0,0 0 0 0 0,1-1 0 0 0,-1 1 0 0 0,0-1 0 0 0,1 1-1 0 0,-1-1 1 0 0,0 1 0 0 0,1-1 0 0 0,-1 1 0 0 0,1-1 0 0 0,-1 1 0 0 0,1-1 0 0 0,-1 0 0 0 0,1 1 0 0 0,0-1-1 0 0,-1 0 1 0 0,1 1 0 0 0,0-1 0 0 0,-1 0 0 0 0,1 0 0 0 0,0 1 0 0 0,0-1 0 0 0,0-1-3 0 0,4 7 11 0 0,1 0 0 0 0,1-1 0 0 0,-1 1 0 0 0,0-1 0 0 0,1 0-1 0 0,0-1 1 0 0,0 0 0 0 0,0 0 0 0 0,0 0 0 0 0,1 0 0 0 0,-1-1 0 0 0,1 0 0 0 0,0 0 0 0 0,-1-1 0 0 0,1 0 0 0 0,0 0 0 0 0,0-1 0 0 0,0 0 0 0 0,-1 0 0 0 0,5-1-11 0 0,-6 1-2 0 0,191-27 111 0 0,-192 26-111 0 0,-1 1-1 0 0,0-1 0 0 0,0 0 1 0 0,0 0-1 0 0,0 0 0 0 0,0 0 0 0 0,-1 0 1 0 0,1-1-1 0 0,0 1 0 0 0,0-1 0 0 0,-1 0 1 0 0,1 0-1 0 0,-1 0 0 0 0,0 0 1 0 0,1 0-1 0 0,-1 0 0 0 0,0-1 0 0 0,0 1 1 0 0,-1-1-1 0 0,1 0 0 0 0,0 1 1 0 0,-1-1-1 0 0,0 0 0 0 0,1-1 3 0 0,-50-46-263 0 0,-135-21-2585 0 0,169 62 284 0 0,11 6 1231 0 0</inkml:trace>
  <inkml:trace contextRef="#ctx0" brushRef="#br0" timeOffset="2822.38">2598 1 1100 0 0,'-10'22'3444'0'0,"26"170"-1021"0"0,-16-99-696 0 0,30-114-1401 0 0,-22 13-331 0 0,0 0 1 0 0,1 0-1 0 0,0 1 0 0 0,0-1 1 0 0,0 2-1 0 0,1 0 0 0 0,0 0 1 0 0,0 0-1 0 0,1 2 0 0 0,-1-1 1 0 0,1 1-1 0 0,4-1 5 0 0,-14 5-25 0 0,20 13-79 0 0,18 38 13 0 0,-35-44 93 0 0,-1-1 0 0 0,2 1 0 0 0,-1-1 0 0 0,1 1 0 0 0,0-1 0 0 0,0-1 0 0 0,1 1 0 0 0,-1-1 0 0 0,1 0 0 0 0,1 0 0 0 0,-1-1 0 0 0,1 1 0 0 0,-1-2 0 0 0,1 1 0 0 0,0-1 0 0 0,1 0 0 0 0,-1 0 0 0 0,0-1 0 0 0,1 0 0 0 0,4 1-2 0 0,0-1 6 0 0,0-1-1 0 0,-1 0 1 0 0,1-1 0 0 0,0 0-1 0 0,0-1 1 0 0,0 0-1 0 0,0-1 1 0 0,-1 0 0 0 0,1-1-1 0 0,-1 0 1 0 0,0-1-1 0 0,0-1 1 0 0,0 1 0 0 0,0-2-1 0 0,-1 1 1 0 0,1-1-1 0 0,3-4-5 0 0,-13 9-10 0 0,1-1 1 0 0,-1 1-1 0 0,0-1 0 0 0,0 1 0 0 0,0 0 0 0 0,0-1 0 0 0,0 0 0 0 0,0 1 0 0 0,-1-1 0 0 0,1 1 0 0 0,0-1 0 0 0,-1 0 0 0 0,1 0 0 0 0,-1 1 0 0 0,0-1 0 0 0,0 0 0 0 0,1 0 0 0 0,-1 0 0 0 0,0 1 0 0 0,0-1 0 0 0,-1 0 0 0 0,1 0 0 0 0,0 1 0 0 0,-1-1 0 0 0,1 0 0 0 0,-1 0 0 0 0,1 1 0 0 0,-1-1 0 0 0,0 0 0 0 0,0 1 0 0 0,0-1 0 0 0,0 1 0 0 0,0-1 0 0 0,0 1 0 0 0,0 0 0 0 0,0-1 0 0 0,0 1 0 0 0,-1 0 0 0 0,1 0 0 0 0,-1 0 0 0 0,1 0 0 0 0,-1 0 0 0 0,1 0 0 0 0,-1 0 0 0 0,1 0 0 0 0,-1 1 0 0 0,0-1 0 0 0,0 0 0 0 0,1 1 0 0 0,-1 0 10 0 0,-89-32 38 0 0,85 30-25 0 0,1 0 1 0 0,-1 0-1 0 0,1 1 1 0 0,-1 0-1 0 0,1 0 0 0 0,-1 0 1 0 0,0 1-1 0 0,0 0 0 0 0,1 0 1 0 0,-1 0-1 0 0,0 1 1 0 0,0 0-1 0 0,1 0 0 0 0,-1 0 1 0 0,1 1-1 0 0,-1 0 0 0 0,1 0 1 0 0,0 0-1 0 0,-1 1 1 0 0,1-1-1 0 0,1 1 0 0 0,-1 1 1 0 0,0-1-1 0 0,1 1 0 0 0,-1-1 1 0 0,1 1-1 0 0,0 1 1 0 0,0-1-1 0 0,1 0 0 0 0,-1 1 1 0 0,1 0-1 0 0,0 0 0 0 0,0 0 1 0 0,1 0-1 0 0,0 0 0 0 0,-2 6-13 0 0,7-5-39 0 0,0 0 0 0 0,1-1 0 0 0,0 1 0 0 0,0-1 0 0 0,0 0-1 0 0,1 0 1 0 0,0-1 0 0 0,0 1 0 0 0,0-1 0 0 0,0 0 0 0 0,1 0-1 0 0,-1-1 1 0 0,1 1 0 0 0,0-1 0 0 0,0-1 0 0 0,1 1-1 0 0,-1-1 1 0 0,0 0 0 0 0,1 0 0 0 0,-1-1 0 0 0,1 0 0 0 0,0 0-1 0 0,-1-1 1 0 0,1 0 0 0 0,0 0 0 0 0,-1 0 0 0 0,1-1-1 0 0,-1 0 1 0 0,7-1 39 0 0,-5 2-127 0 0,7 1-102 0 0,0 0 0 0 0,-1-1 0 0 0,1-1-1 0 0,-1 0 1 0 0,1-1 0 0 0,-1-1 0 0 0,0 0 0 0 0,1-1 0 0 0,-1 0 0 0 0,-1-1-1 0 0,1-1 1 0 0,-1 0 0 0 0,9-6 229 0 0,-14 3-237 0 0</inkml:trace>
  <inkml:trace contextRef="#ctx0" brushRef="#br0" timeOffset="3104.589">3307 274 4192 0 0,'5'-23'949'0'0,"-5"24"-912"0"0,0-1-1 0 0,1 1 1 0 0,-1 0-1 0 0,0-1 1 0 0,1 1-1 0 0,-1-1 1 0 0,1 1-1 0 0,-1-1 1 0 0,1 1-1 0 0,-1-1 1 0 0,1 0-1 0 0,-1 1 1 0 0,1-1-1 0 0,-1 1 1 0 0,1-1-1 0 0,-1 0 1 0 0,1 0-1 0 0,0 1 1 0 0,-1-1-1 0 0,1 0 1 0 0,0 0-1 0 0,-1 0 1 0 0,1 0-1 0 0,0 1 0 0 0,-1-1 1 0 0,1 0-1 0 0,-1 0 1 0 0,1 0-1 0 0,0-1 1 0 0,-1 1-1 0 0,1 0 1 0 0,0 0-1 0 0,-1 0 1 0 0,1 0-1 0 0,0-1 1 0 0,-1 1-1 0 0,1 0 1 0 0,-1 0-1 0 0,1-1 1 0 0,-1 1-1 0 0,1 0 1 0 0,0-1-1 0 0,-1 1 1 0 0,1-1-1 0 0,-1 1 1 0 0,0-1-1 0 0,1 1 1 0 0,-1-1-1 0 0,1 1 1 0 0,-1-1-1 0 0,0 1 1 0 0,1-1-1 0 0,-1 0 1 0 0,0 1-1 0 0,0-1 1 0 0,0 0-1 0 0,1 1 0 0 0,-1-1 1 0 0,0 1-1 0 0,0-1 1 0 0,0 0-1 0 0,0 1 1 0 0,0-1-1 0 0,0 0 1 0 0,0 1-1 0 0,0-2-36 0 0,90 115 610 0 0,-90-111-536 0 0,1 0 0 0 0,-1-1-1 0 0,0 1 1 0 0,0 0-1 0 0,0 0 1 0 0,0-1 0 0 0,0 1-1 0 0,0 0 1 0 0,0-1 0 0 0,0 1-1 0 0,-1 0 1 0 0,1-1-1 0 0,-1 1 1 0 0,0 0 0 0 0,1-1-1 0 0,-1 1 1 0 0,0-1 0 0 0,0 1-1 0 0,0-1 1 0 0,0 1-1 0 0,0-1 1 0 0,0 0 0 0 0,0 1-1 0 0,0-1 1 0 0,-1 0-1 0 0,1 0 1 0 0,0 0 0 0 0,-1 0-1 0 0,1 0 1 0 0,-1 0 0 0 0,1 0-1 0 0,-1-1 1 0 0,0 1-1 0 0,1-1 1 0 0,-1 1 0 0 0,0-1-1 0 0,1 1 1 0 0,-1-1-1 0 0,0 0 1 0 0,1 0 0 0 0,-2 0-74 0 0,17-44 73 0 0,167-135-8524 0 0,-165 163 7323 0 0</inkml:trace>
  <inkml:trace contextRef="#ctx0" brushRef="#br0" timeOffset="3398.273">3676 307 1556 0 0,'17'4'299'0'0,"0"0"-1"0"0,0 0 0 0 0,0-2 1 0 0,0 0-1 0 0,0-1 0 0 0,0-1 1 0 0,0 0-1 0 0,0-1 1 0 0,0-1-1 0 0,0-1 0 0 0,0 0 1 0 0,0-1-1 0 0,-1-1 1 0 0,1-1-1 0 0,4-3-298 0 0,-18 9 44 0 0,2-1 33 0 0,1-1 0 0 0,-1 1-1 0 0,1-1 1 0 0,-1 0 0 0 0,0 0 0 0 0,0-1 0 0 0,0 1 0 0 0,0-1 0 0 0,0 0 0 0 0,0-1 0 0 0,-1 1 0 0 0,1-1 0 0 0,-1 0 0 0 0,0 0 0 0 0,0 0-1 0 0,-1-1 1 0 0,3-3-77 0 0,-6 7 166 0 0,-20-16 123 0 0,-98 1 472 0 0,85 18-533 0 0,-115 21 181 0 0,146-23-402 0 0,0 1 0 0 0,0-1 0 0 0,1 0 1 0 0,-1 0-1 0 0,0 1 0 0 0,0-1 0 0 0,0 1 1 0 0,1-1-1 0 0,-1 1 0 0 0,0 0 0 0 0,1 0 1 0 0,-1-1-1 0 0,0 1 0 0 0,1 0 0 0 0,-1 1 1 0 0,1-1-1 0 0,0 0 0 0 0,-1 0 1 0 0,1 1-1 0 0,0-1 0 0 0,0 1 0 0 0,0-1 1 0 0,0 1-1 0 0,0-1 0 0 0,0 1 0 0 0,0 0 1 0 0,0-1-1 0 0,1 1 0 0 0,-1 0 0 0 0,1 0 1 0 0,-1-1-1 0 0,1 1 0 0 0,0 0 0 0 0,-1 0 1 0 0,1 0-1 0 0,0 0 0 0 0,0-1 1 0 0,1 1-1 0 0,-1 0 0 0 0,0 0 0 0 0,0 0 1 0 0,1 0-1 0 0,-1-1 0 0 0,1 1 0 0 0,0 0 1 0 0,0-1-1 0 0,-1 1 0 0 0,1 0 0 0 0,0-1 1 0 0,0 1-1 0 0,0-1 0 0 0,1 1 0 0 0,-1-1 1 0 0,0 0-1 0 0,1 1 0 0 0,-1-1 1 0 0,0 0-1 0 0,1 0 0 0 0,0 0 0 0 0,-1 0 1 0 0,1 0-1 0 0,-1 0 0 0 0,1-1 0 0 0,0 1 1 0 0,0 0-1 0 0,1-1-7 0 0,27 12-710 0 0,-1-2 0 0 0,2-1 0 0 0,-1-2 1 0 0,1-1-1 0 0,1-1 0 0 0,-1-2 0 0 0,0-1 0 0 0,1-2 0 0 0,7-1 710 0 0,-7 1-1258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1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40 1164 0 0,'3'-39'7732'0'0,"2"52"-4534"0"0,49 135-2358 0 0,-4-27-2820 0 0,-49-119 1692 0 0,-1 1-1 0 0,0 0 1 0 0,0 0-1 0 0,0 0 1 0 0,-1 0-1 0 0,1 0 0 0 0,-1-1 1 0 0,1 1-1 0 0,-1 0 1 0 0,0 0-1 0 0,0-1 1 0 0,0 1-1 0 0,-1-1 1 0 0,1 1-1 0 0,0-1 1 0 0,-1 1-1 0 0,0-1 0 0 0,1 0 1 0 0,-1 1-1 0 0,0-1 1 0 0,0 0-1 0 0,-1 0 1 0 0,1-1-1 0 0,0 1 1 0 0,-1 0-1 0 0,1-1 0 0 0,0 0 1 0 0,-3 2 288 0 0,-7 3-1187 0 0</inkml:trace>
  <inkml:trace contextRef="#ctx0" brushRef="#br0" timeOffset="249.96">1 444 1568 0 0,'13'-4'6031'0'0,"28"-3"-4752"0"0,-8 2-611 0 0,275-31 1596 0 0,-102 31-8996 0 0,-185 17 4258 0 0,-22-8 1138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1504 0 0,'-3'3'832'0'0,"4"3"-4"0"0,1-2-124 0 0,3 2 56 0 0,9 3-100 0 0,2-1-75 0 0,11-1-61 0 0,5-1-116 0 0,5-1 32 0 0,5-2-128 0 0,3-2-260 0 0,-4 2-208 0 0,-2 0 24 0 0,-4-3-980 0 0,-5 3-261 0 0,-3 0 69 0 0,-9-3 44 0 0</inkml:trace>
  <inkml:trace contextRef="#ctx0" brushRef="#br0" timeOffset="219.321">33 359 2456 0 0,'1'2'968'0'0,"7"-1"-100"0"0,4 1-108 0 0,15-2-107 0 0,-11 0-89 0 0,11 0-104 0 0,7 0 4 0 0,2 0-84 0 0,48-12-236 0 0,-35 7-208 0 0,7 2-4 0 0,0-3-596 0 0,2-1-524 0 0,-1 1 91 0 0,3-3 65 0 0,-1 3 48 0 0</inkml:trace>
  <inkml:trace contextRef="#ctx0" brushRef="#br0" timeOffset="9014.814">1164 80 1044 0 0,'4'-30'2828'0'0,"-4"30"-2807"0"0,0 1 0 0 0,-1 0-1 0 0,1-1 1 0 0,-1 1 0 0 0,1-1-1 0 0,-1 1 1 0 0,1-1 0 0 0,-1 1-1 0 0,0-1 1 0 0,1 1 0 0 0,-1-1-1 0 0,1 0 1 0 0,-1 1 0 0 0,0-1-1 0 0,1 0 1 0 0,-1 1 0 0 0,0-1 0 0 0,0 0-1 0 0,1 0 1 0 0,-1 0 0 0 0,0 0-1 0 0,1 0 1 0 0,-1 0 0 0 0,0 0-1 0 0,0 0 1 0 0,1 0 0 0 0,-1 0-1 0 0,0 0 1 0 0,0 0 0 0 0,1 0-1 0 0,-1-1 1 0 0,0 1 0 0 0,1 0-1 0 0,-1-1 1 0 0,0 1 0 0 0,1 0-1 0 0,-1-1 1 0 0,1 1 0 0 0,-1-1-1 0 0,0 1 1 0 0,1-1 0 0 0,-1 1 0 0 0,1-1-1 0 0,-1 1 1 0 0,1-1 0 0 0,0 1-1 0 0,-1-1 1 0 0,1 0 0 0 0,0 1-1 0 0,-1-1 1 0 0,1 0 0 0 0,0 1-1 0 0,0-1 1 0 0,-1 0 0 0 0,1 1-1 0 0,0-1 1 0 0,0 0 0 0 0,0 0-1 0 0,0 1 1 0 0,0-1 0 0 0,0 0-1 0 0,0 0 1 0 0,0 1 0 0 0,0-1-1 0 0,1 0 1 0 0,-1 1 0 0 0,0-1-21 0 0,-14 7 77 0 0,0 1 1 0 0,0 1 0 0 0,1 0-1 0 0,0 1 1 0 0,0 1 0 0 0,1 0-1 0 0,0 0 1 0 0,1 1-1 0 0,0 0 1 0 0,1 1 0 0 0,0 1-1 0 0,1 0 1 0 0,0 0 0 0 0,1 0-1 0 0,1 1 1 0 0,0 0-1 0 0,1 1 1 0 0,0-1 0 0 0,1 1-1 0 0,1 1 1 0 0,1-1 0 0 0,0 0-1 0 0,0 1 1 0 0,2-1-1 0 0,0 1 1 0 0,1 0 0 0 0,0 0-1 0 0,2 3-77 0 0,69 312 715 0 0,-72-314-722 0 0,-1 1-1 0 0,-1-1 0 0 0,0 0 1 0 0,-1 0-1 0 0,-1 0 1 0 0,-1 0-1 0 0,0-1 1 0 0,-1 0-1 0 0,-1 0 1 0 0,-1-1-1 0 0,0 0 1 0 0,0 0-1 0 0,-2-1 1 0 0,0-1-1 0 0,0 1 1 0 0,-1-2-1 0 0,-1 0 0 0 0,0 0 1 0 0,-1-1-1 0 0,0-1 1 0 0,-1 0-1 0 0,0-1 1 0 0,0-1-1 0 0,-1 0 1 0 0,0-1-1 0 0,0-1 1 0 0,-1 0-1 0 0,0-1 1 0 0,0-1-1 0 0,-10 1 8 0 0,0-6 46 0 0,42-10-61 0 0,-6 9 30 0 0,-1 0 0 0 0,1 0 1 0 0,-1 1-1 0 0,1 0 0 0 0,0 1 1 0 0,0 0-1 0 0,-1 0 0 0 0,1 1 1 0 0,0 0-1 0 0,-1 1 0 0 0,1 0 1 0 0,-1 0-1 0 0,1 1 0 0 0,-1 0 1 0 0,0 0-1 0 0,0 1 0 0 0,0 0 1 0 0,-1 0-1 0 0,1 1 0 0 0,-1 0 1 0 0,0 0-1 0 0,-1 1 0 0 0,1 0 1 0 0,-1 0-1 0 0,4 5-15 0 0,3 5 13 0 0,-1 0 1 0 0,0 1-1 0 0,-2 0 0 0 0,0 1 1 0 0,0 0-1 0 0,-2 1 0 0 0,0 0 1 0 0,-1 0-1 0 0,-1 1 0 0 0,2 13-13 0 0,8 66 57 0 0,-16-82-146 0 0,0 0 0 0 0,2 0 0 0 0,0 0 0 0 0,1 1 0 0 0,0-2 0 0 0,2 1 0 0 0,0 0-1 0 0,0-1 1 0 0,2 0 0 0 0,0 0 0 0 0,1-1 0 0 0,1 0 0 0 0,0 0 0 0 0,1-1 0 0 0,0 0 0 0 0,1-1 0 0 0,1 0-1 0 0,0-1 1 0 0,6 4 89 0 0,62 5-3779 0 0,-63-20 2575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3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92 1644 0 0,'-9'1'263'0'0,"0"0"0"0"0,-1 1 0 0 0,1 0 0 0 0,0 1 0 0 0,0 0 0 0 0,0 0 0 0 0,1 1 0 0 0,-1 0 0 0 0,1 0 0 0 0,0 1 0 0 0,0 0 0 0 0,1 1 0 0 0,-1 0 0 0 0,1 0 1 0 0,0 0-1 0 0,1 1 0 0 0,-1 0 0 0 0,1 0 0 0 0,1 1 0 0 0,-2 2-263 0 0,3-6 69 0 0,1 1 1 0 0,-1 0 0 0 0,1-1-1 0 0,0 1 1 0 0,0 0-1 0 0,1 0 1 0 0,-1 1 0 0 0,1-1-1 0 0,1 0 1 0 0,-1 1-1 0 0,1-1 1 0 0,-1 1 0 0 0,2 0-1 0 0,-1-1 1 0 0,1 1 0 0 0,-1 0-1 0 0,2 0 1 0 0,-1-1-1 0 0,1 1 1 0 0,-1 0 0 0 0,2-1-1 0 0,-1 1 1 0 0,1-1 0 0 0,-1 1-1 0 0,1-1 1 0 0,1 0-1 0 0,-1 0 1 0 0,1 0 0 0 0,0 0-1 0 0,0 0 1 0 0,1 0 0 0 0,-1-1-1 0 0,1 0 1 0 0,0 1-1 0 0,0-1 1 0 0,0-1 0 0 0,1 1-1 0 0,-1-1 1 0 0,1 1 0 0 0,0-2-1 0 0,0 1 1 0 0,0 0-1 0 0,0-1 1 0 0,1 0 0 0 0,-1 0-1 0 0,1 0 1 0 0,1-1-70 0 0,11 3 18 0 0,0-1-1 0 0,-1 0 1 0 0,1-2 0 0 0,0 0-1 0 0,0-1 1 0 0,0-1-1 0 0,0 0 1 0 0,0-2 0 0 0,-1 0-1 0 0,1-1 1 0 0,-1-1 0 0 0,0 0-1 0 0,0-1 1 0 0,0-1 0 0 0,-1-1-1 0 0,0 0 1 0 0,-1-1 0 0 0,1-1-1 0 0,-1 0-17 0 0,-11 6-26 0 0,0 1-1 0 0,0-1 1 0 0,0 0 0 0 0,0 0-1 0 0,-1 0 1 0 0,1 0-1 0 0,-1-1 1 0 0,0 1-1 0 0,0-1 1 0 0,-1 0 0 0 0,1 0-1 0 0,-1 0 1 0 0,0 0-1 0 0,-1 0 1 0 0,1-1-1 0 0,-1 1 1 0 0,0 0 0 0 0,-1-1-1 0 0,1 1 1 0 0,-1-1-1 0 0,0 1 1 0 0,0-1-1 0 0,0 1 1 0 0,-1-1 0 0 0,0 1-1 0 0,0 0 1 0 0,-1-1-1 0 0,1 1 1 0 0,-1 0-1 0 0,0 0 1 0 0,-1 0 0 0 0,1 0-1 0 0,-3-4 27 0 0,-4-4-208 0 0,0 0 0 0 0,0 1 1 0 0,-2 0-1 0 0,1 0 0 0 0,-1 1 0 0 0,-1 1 0 0 0,0 0 0 0 0,-1 0 1 0 0,0 1-1 0 0,0 1 0 0 0,-5-3 208 0 0,-48-22-4008 0 0,60 27 2766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3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1484 0 0,'25'-6'5575'0'0,"-6"29"-3862"0"0,64 184 772 0 0,-66-59-5043 0 0,-18-144 2310 0 0,1 0-1 0 0,0-1 0 0 0,-1 1 1 0 0,0 0-1 0 0,0-1 0 0 0,0 1 0 0 0,0-1 1 0 0,0 0-1 0 0,-1 1 0 0 0,1-1 1 0 0,-1 0-1 0 0,0 0 0 0 0,0 0 0 0 0,-1 0 1 0 0,1 0-1 0 0,0 0 0 0 0,-1-1 1 0 0,0 1-1 0 0,1-1 0 0 0,-1 0 0 0 0,0 1 1 0 0,0-1 248 0 0,-9 0-1192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3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2068 0 0,'0'0'1028'0'0,"0"0"-276"0"0,0 0-260 0 0,0 0-60 0 0,0 0-736 0 0,0 0-516 0 0,0 0-288 0 0,0 0 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3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69 1848 0 0,'-25'75'3338'0'0,"-155"147"807"0"0,181-217-4086 0 0,0-1 0 0 0,0 0-1 0 0,1 0 1 0 0,-1 0 0 0 0,1 0 0 0 0,0-1 0 0 0,0 1 0 0 0,0 0 0 0 0,0-1 0 0 0,1 1-1 0 0,0-1 1 0 0,-1 0 0 0 0,1 0 0 0 0,0 0 0 0 0,1 0 0 0 0,-1 0 0 0 0,0-1 0 0 0,1 1-1 0 0,-1-1 1 0 0,1 0 0 0 0,0 0 0 0 0,0-1 0 0 0,0 1 0 0 0,0-1 0 0 0,0 1 0 0 0,0-1-1 0 0,0-1 1 0 0,0 1 0 0 0,0 0 0 0 0,4-1-59 0 0,204 49-827 0 0,-67-39-5440 0 0,-121-12 4982 0 0,12-10 59 0 0</inkml:trace>
  <inkml:trace contextRef="#ctx0" brushRef="#br0" timeOffset="642.322">739 69 1336 0 0,'106'27'6193'0'0,"-105"-27"-6130"0"0,0 0 0 0 0,-1-1 0 0 0,1 1 0 0 0,0-1 0 0 0,0 1-1 0 0,-1-1 1 0 0,1 1 0 0 0,0-1 0 0 0,-1 0 0 0 0,1 1 0 0 0,-1-1 0 0 0,1 0-1 0 0,-1 1 1 0 0,1-1 0 0 0,-1 0 0 0 0,1 0 0 0 0,-1 1 0 0 0,0-1-1 0 0,1 0 1 0 0,-1 0 0 0 0,0 0 0 0 0,0 0 0 0 0,1 1 0 0 0,-1-1 0 0 0,0 0-1 0 0,0 0 1 0 0,0 0 0 0 0,0 0 0 0 0,0 0 0 0 0,-1 0 0 0 0,1 1-1 0 0,0-1 1 0 0,0 0 0 0 0,0 0 0 0 0,-1 0 0 0 0,1 0 0 0 0,0 1 0 0 0,-1-1-1 0 0,1 0 1 0 0,-1 0 0 0 0,1 1 0 0 0,-1-1 0 0 0,1 0 0 0 0,-1 1-1 0 0,0-1 1 0 0,0 0-63 0 0,6 1 0 0 0,0 1 0 0 0,0 0 0 0 0,0 0 0 0 0,0 1 0 0 0,0-1 0 0 0,0 1 1 0 0,0 0-1 0 0,-1 0 0 0 0,1 1 0 0 0,-1-1 0 0 0,1 1 0 0 0,-1 0 0 0 0,0 0 0 0 0,0 1 0 0 0,-1-1 0 0 0,1 1 0 0 0,-1 0 0 0 0,1 0 0 0 0,-1 0 0 0 0,0 0 0 0 0,-1 0 0 0 0,1 1 0 0 0,-1-1 0 0 0,0 1 0 0 0,0 0 0 0 0,0 0 0 0 0,-1 0 0 0 0,1-1 0 0 0,-1 1 0 0 0,0 1 0 0 0,-1-1 0 0 0,1 0 0 0 0,-1 0 0 0 0,0 0 0 0 0,-1 0 1 0 0,1 0-1 0 0,-1 0 0 0 0,0 0 0 0 0,-1 4 0 0 0,-4 5 21 0 0,0-1-1 0 0,-1 1 1 0 0,0-1 0 0 0,-2 0 0 0 0,1 0 0 0 0,-1-1 0 0 0,-1-1 0 0 0,0 1 0 0 0,-1-2 0 0 0,0 1-1 0 0,-1-2 1 0 0,0 1 0 0 0,0-1 0 0 0,-1-1 0 0 0,0-1 0 0 0,0 1 0 0 0,-1-2 0 0 0,0 0 0 0 0,0-1-1 0 0,-1 0 1 0 0,-3 0-21 0 0,19-6-21 0 0,0 1 0 0 0,0 0 0 0 0,0-1-1 0 0,1 1 1 0 0,-1-1 0 0 0,0 1 0 0 0,0-1-1 0 0,0 1 1 0 0,-1-1 0 0 0,1 0 0 0 0,0 0-1 0 0,0 1 1 0 0,0-1 0 0 0,0 0 0 0 0,-1 0-1 0 0,1 0 1 0 0,0 0 0 0 0,-1 0-1 0 0,1 0 1 0 0,-1 0 0 0 0,1 0 0 0 0,-1 0-1 0 0,1 0 1 0 0,-1 0 0 0 0,0 0 0 0 0,0 0-1 0 0,0-1 1 0 0,1 1 0 0 0,-1 0 0 0 0,0 0-1 0 0,0 0 1 0 0,0 0 0 0 0,-1-1 0 0 0,1 1-1 0 0,0 0 1 0 0,0 0 0 0 0,-1 0 0 0 0,1 0-1 0 0,0 0 1 0 0,-1 0 0 0 0,1 0 0 0 0,-1 0-1 0 0,1 0 1 0 0,-1 0 0 0 0,0 0 0 0 0,1 0-1 0 0,-1 0 1 0 0,0 0 0 0 0,0 1 0 0 0,0-1-1 0 0,0 0 1 0 0,0 0 0 0 0,1 1 0 0 0,-1-1-1 0 0,0 1 1 0 0,-1-1 0 0 0,1 1 0 0 0,0-1-1 0 0,0 1 1 0 0,0 0 0 0 0,0-1 0 0 0,0 1-1 0 0,0 0 1 0 0,0 0 0 0 0,0 0 0 0 0,-2 0 21 0 0,29-23-863 0 0,1 2 1 0 0,1 1 0 0 0,0 1 0 0 0,2 1 0 0 0,0 2 0 0 0,0 1 0 0 0,31-10 862 0 0,-19 9-923 0 0</inkml:trace>
  <inkml:trace contextRef="#ctx0" brushRef="#br0" timeOffset="859.573">1224 92 2108 0 0,'-10'0'193'0'0,"-1"1"-1"0"0,1 0 0 0 0,-1 0 1 0 0,1 1-1 0 0,0 1 0 0 0,0-1 1 0 0,0 2-1 0 0,0-1 0 0 0,0 2 1 0 0,1-1-1 0 0,0 1 0 0 0,0 1 1 0 0,0-1-1 0 0,0 1 0 0 0,1 1 1 0 0,0 0-1 0 0,1 0 0 0 0,-1 1 1 0 0,1-1-1 0 0,1 2 0 0 0,-1-1 1 0 0,1 1-1 0 0,1 0 0 0 0,0 0 1 0 0,0 0-1 0 0,1 1 0 0 0,0-1 1 0 0,0 1-1 0 0,1 0 0 0 0,1 1 1 0 0,0-1-1 0 0,0 0 0 0 0,1 3-192 0 0,4-7-31 0 0,0 1 0 0 0,1-1 0 0 0,0 0 0 0 0,0 0 0 0 0,0 0 0 0 0,1 0 0 0 0,0-1 0 0 0,0 1-1 0 0,0-2 1 0 0,1 1 0 0 0,0 0 0 0 0,0-1 0 0 0,0 0 0 0 0,0 0 0 0 0,1-1 0 0 0,-1 0 0 0 0,1 0-1 0 0,0 0 1 0 0,0-1 0 0 0,0 0 0 0 0,0-1 0 0 0,0 1 0 0 0,0-1 0 0 0,1-1 0 0 0,-1 1-1 0 0,0-1 1 0 0,1-1 0 0 0,-1 1 0 0 0,0-1 0 0 0,1 0 0 0 0,-1-1 0 0 0,0 0 0 0 0,4-1 31 0 0,111-51-4905 0 0,-103 37 3637 0 0</inkml:trace>
  <inkml:trace contextRef="#ctx0" brushRef="#br0" timeOffset="1169.24">1612 0 1428 0 0,'-39'97'4076'0'0,"36"-93"-3835"0"0,-211 242 4996 0 0,216-244-5205 0 0,-1 0 0 0 0,1 0 0 0 0,-1 0 0 0 0,1 0 0 0 0,0 0 0 0 0,0 0 1 0 0,0 0-1 0 0,0 0 0 0 0,0-1 0 0 0,0 1 0 0 0,1-1 0 0 0,-1 1 0 0 0,0-1 1 0 0,1 0-1 0 0,-1 0 0 0 0,1 0 0 0 0,-1 0 0 0 0,1-1 0 0 0,0 1 0 0 0,-1-1 0 0 0,1 0 1 0 0,0 1-1 0 0,-1-1 0 0 0,1 0 0 0 0,0 0 0 0 0,0-1-32 0 0,221 9-5453 0 0,-159-9 1530 0 0,-50 1 2614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3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1004 0 0,'0'0'936'0'0,"3"-3"-97"0"0,42-56 3316 0 0,-27 66-900 0 0,5 75-3249 0 0,-17-54 304 0 0,112 255 346 0 0,-103-228-1821 0 0,-14-54 990 0 0,-1 0 1 0 0,0 1-1 0 0,0-1 0 0 0,-1 0 0 0 0,1 1 1 0 0,0-1-1 0 0,0 0 0 0 0,0 1 0 0 0,-1-1 1 0 0,1 0-1 0 0,-1 1 0 0 0,1-1 0 0 0,-1 0 1 0 0,0 0-1 0 0,1 0 0 0 0,-1 1 0 0 0,0-1 1 0 0,0 0-1 0 0,0 0 0 0 0,0 0 0 0 0,0 0 1 0 0,0-1-1 0 0,0 1 0 0 0,0 0 0 0 0,0 0 1 0 0,0 0-1 0 0,0-1 0 0 0,0 1 0 0 0,-1-1 1 0 0,1 1-1 0 0,0-1 0 0 0,-1 1 0 0 0,1-1 1 0 0,0 0-1 0 0,0 0 0 0 0,-1 1 0 0 0,1-1 1 0 0,-2 0 174 0 0,-8 0-1420 0 0</inkml:trace>
  <inkml:trace contextRef="#ctx0" brushRef="#br0" timeOffset="233.076">342 525 1436 0 0,'0'24'700'0'0,"-2"0"72"0"0,2-12-160 0 0,0 3-88 0 0,-14 26-4 0 0,2-22-128 0 0,0-1-40 0 0,-3-1-127 0 0,1 1-29 0 0,-5-6-352 0 0,-1-5-337 0 0,4-4 41 0 0,16-3 36 0 0,-16 0-840 0 0,-14-19 12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1160 0 0,'41'60'2752'0'0,"34"127"-457"0"0,-63-173 303 0 0,-3-53-1546 0 0,-6 20-1099 0 0,1 4 50 0 0,0 1 1 0 0,1-1 0 0 0,1 1-1 0 0,0 0 1 0 0,1 0-1 0 0,1 0 1 0 0,0 1 0 0 0,0 1-1 0 0,1-1 1 0 0,1 1 0 0 0,0 1-1 0 0,1 0 1 0 0,0 0 0 0 0,1 1-1 0 0,9-7-3 0 0,-18 17-31 0 0,0-1 0 0 0,1 1 0 0 0,-1 0-1 0 0,0 0 1 0 0,0 0 0 0 0,1 0 0 0 0,-1 0 0 0 0,0 1 0 0 0,0 0-1 0 0,0-1 1 0 0,0 1 0 0 0,0 0 0 0 0,0 0 0 0 0,0 1-1 0 0,0-1 1 0 0,0 1 0 0 0,0-1 0 0 0,0 1 0 0 0,-1 0-1 0 0,1 0 1 0 0,-1 0 0 0 0,0 1 0 0 0,1-1 0 0 0,-1 0 0 0 0,0 1-1 0 0,0 0 1 0 0,0 0 31 0 0,5 7-30 0 0,-1-1-1 0 0,0 1 1 0 0,-1 0 0 0 0,0 0-1 0 0,0 1 1 0 0,-1 0 0 0 0,-1-1-1 0 0,0 1 1 0 0,0 0 0 0 0,-1 1-1 0 0,-1-1 1 0 0,1 0 0 0 0,-2 1-1 0 0,0 9 31 0 0,-24 12 432 0 0,13-31 367 0 0,17-29-593 0 0,4 12-231 0 0,0 1 0 0 0,1-1 0 0 0,0 2-1 0 0,1-1 1 0 0,1 2 0 0 0,0-1 0 0 0,1 2-1 0 0,0 0 1 0 0,0 1 0 0 0,1 0 0 0 0,1 1-1 0 0,0 1 1 0 0,14-6 25 0 0,-26 15-18 0 0,0 0 0 0 0,1 0 1 0 0,-1 1-1 0 0,0-1 0 0 0,0 1 0 0 0,0 0 0 0 0,0 1 0 0 0,0-1 0 0 0,0 0 0 0 0,-1 1 0 0 0,1 0 1 0 0,-1 0-1 0 0,0 0 0 0 0,0 0 0 0 0,0 1 0 0 0,0-1 0 0 0,0 1 0 0 0,-1-1 0 0 0,1 1 0 0 0,-1 0 1 0 0,0 0-1 0 0,-1 0 0 0 0,1 1 0 0 0,-1-1 0 0 0,1 0 0 0 0,-1 1 0 0 0,0-1 0 0 0,-1 0 0 0 0,1 1 1 0 0,-1-1-1 0 0,0 1 0 0 0,0-1 0 0 0,0 1 0 0 0,-1 2 18 0 0,8 24-207 0 0,54 78-208 0 0,-57-107 168 0 0,-1 0 0 0 0,1 0 0 0 0,0 0-1 0 0,0 0 1 0 0,0 0 0 0 0,0-1 0 0 0,1 0 0 0 0,-1 0 0 0 0,0 0 0 0 0,1 0-1 0 0,-1-1 1 0 0,0 0 0 0 0,1 0 0 0 0,-1 0 0 0 0,1 0 0 0 0,-1 0 0 0 0,0-1-1 0 0,1 0 1 0 0,3-1 247 0 0,28-9-1210 0 0,-9 3-180 0 0</inkml:trace>
  <inkml:trace contextRef="#ctx0" brushRef="#br0" timeOffset="374.224">961 542 1372 0 0,'-18'6'441'0'0,"1"1"0"0"0,0 1 0 0 0,0 0 0 0 0,1 1 0 0 0,0 1 0 0 0,0 1 0 0 0,1 0 0 0 0,1 1 0 0 0,0 0 1 0 0,-11 14-442 0 0,24-25 30 0 0,1-1 0 0 0,-1 1 0 0 0,1 0 0 0 0,0-1 1 0 0,-1 1-1 0 0,1 0 0 0 0,0 0 0 0 0,-1-1 1 0 0,1 1-1 0 0,0 0 0 0 0,0 0 0 0 0,0 0 1 0 0,0 0-1 0 0,0-1 0 0 0,0 1 0 0 0,0 0 1 0 0,0 0-1 0 0,0 0 0 0 0,0-1 0 0 0,1 1 1 0 0,-1 0-1 0 0,0 0 0 0 0,0-1 0 0 0,1 1 1 0 0,-1 0-1 0 0,1 0 0 0 0,-1-1 0 0 0,0 1 0 0 0,1 0 1 0 0,0-1-1 0 0,-1 1 0 0 0,1-1 0 0 0,-1 1 1 0 0,1-1-1 0 0,-1 1 0 0 0,1-1 0 0 0,0 1 1 0 0,0-1-1 0 0,-1 1 0 0 0,1-1 0 0 0,0 0 1 0 0,0 1-1 0 0,-1-1 0 0 0,1 0 0 0 0,0 0 1 0 0,0 0-1 0 0,-1 0 0 0 0,1 1 0 0 0,0-1 1 0 0,0 0-1 0 0,0 0 0 0 0,0-1 0 0 0,-1 1 0 0 0,1 0 1 0 0,0 0-1 0 0,0 0 0 0 0,-1 0 0 0 0,2-1-30 0 0,60-1 278 0 0,151-71 236 0 0,-246 87 8 0 0,32-14-531 0 0,0 0-1 0 0,0 1 0 0 0,1-1 1 0 0,-1 0-1 0 0,0 1 1 0 0,0-1-1 0 0,0 1 1 0 0,1-1-1 0 0,-1 1 0 0 0,0 0 1 0 0,1-1-1 0 0,-1 1 1 0 0,0 0-1 0 0,1-1 1 0 0,-1 1-1 0 0,1 0 0 0 0,-1 0 1 0 0,1 0-1 0 0,-1-1 1 0 0,1 1-1 0 0,0 0 1 0 0,-1 0-1 0 0,1 0 0 0 0,0 0 1 0 0,0 0-1 0 0,0 0 1 0 0,-1 0-1 0 0,1 0 1 0 0,0 0-1 0 0,0-1 0 0 0,1 1 1 0 0,-1 0-1 0 0,0 0 1 0 0,0 0-1 0 0,0 0 1 0 0,0 0-1 0 0,1 0 0 0 0,-1 0 1 0 0,1 0-1 0 0,-1-1 1 0 0,0 1-1 0 0,1 0 1 0 0,-1 0-1 0 0,1 0 0 0 0,0-1 1 0 0,-1 1-1 0 0,1 0 1 0 0,0-1-1 0 0,-1 1 0 0 0,1 0 1 0 0,0-1-1 0 0,0 1 1 0 0,-1-1-1 0 0,1 1 1 0 0,0-1-1 0 0,0 0 0 0 0,0 1 1 0 0,0-1-1 0 0,0 0 1 0 0,-1 0-1 0 0,1 1 1 0 0,0-1-1 0 0,0 0 0 0 0,0 0 1 0 0,0 0-1 0 0,0 0 1 0 0,1 0 9 0 0,10 0-188 0 0,1 1 0 0 0,-1-2 0 0 0,1 0 0 0 0,0 0 0 0 0,-1-1 0 0 0,0-1 0 0 0,1 0 0 0 0,-1-1 0 0 0,0 0 0 0 0,-1 0 0 0 0,1-2 0 0 0,-1 1 0 0 0,0-1 0 0 0,0-1-1 0 0,-1 0 1 0 0,0-1 0 0 0,0 0 0 0 0,-1 0 0 0 0,8-8 188 0 0,6-7-200 0 0</inkml:trace>
  <inkml:trace contextRef="#ctx0" brushRef="#br0" timeOffset="812.261">1369 468 4512 0 0,'18'-33'517'0'0,"-1"-1"0"0"0,-1 0 0 0 0,-2-1 0 0 0,-2-1 0 0 0,-1 0 0 0 0,-2-1 0 0 0,-1 0 0 0 0,-2 0 0 0 0,1-38-517 0 0,-7 71 100 0 0,0 0 0 0 0,-1 1 1 0 0,1-1-1 0 0,-1 0 0 0 0,0 0 1 0 0,0 1-1 0 0,0-1 0 0 0,-1 1 1 0 0,0-1-1 0 0,1 1 0 0 0,-1 0 1 0 0,0-1-1 0 0,0 1 0 0 0,-1 0 1 0 0,1 0-1 0 0,-1 0 0 0 0,1 1 0 0 0,-1-1 1 0 0,0 1-1 0 0,0-1 0 0 0,0 1 1 0 0,-2-1-101 0 0,-13 44 575 0 0,11-3-519 0 0,2-1 1 0 0,1 1-1 0 0,2 0 1 0 0,2 0-1 0 0,1 1 0 0 0,3-1 1 0 0,0-1-1 0 0,3 1 1 0 0,1-1-1 0 0,1 0 0 0 0,3-1 1 0 0,0 1-57 0 0,45 164-3802 0 0,-45-196 1394 0 0,232-238 4495 0 0,-221 191-841 0 0,-23 41-1001 0 0,0 1-27 0 0,-32-14 362 0 0,20 16-513 0 0,1 2 0 0 0,1-1 0 0 0,-1 2 0 0 0,0-1 0 0 0,1 1 0 0 0,0 1 0 0 0,0 0 0 0 0,0 0 0 0 0,1 1 0 0 0,0 0 0 0 0,0 1 0 0 0,1 0 0 0 0,-4 5-67 0 0,9-10-13 0 0,0 1-1 0 0,0-1 1 0 0,0 1-1 0 0,0-1 0 0 0,1 1 1 0 0,0 0-1 0 0,0 0 0 0 0,0 0 1 0 0,0 0-1 0 0,0 1 1 0 0,1-1-1 0 0,0 0 0 0 0,0 1 1 0 0,0-1-1 0 0,0 1 1 0 0,1-1-1 0 0,0 1 0 0 0,0-1 1 0 0,0 1-1 0 0,0 0 1 0 0,1-1-1 0 0,0 1 0 0 0,0-1 1 0 0,0 0-1 0 0,0 1 1 0 0,1-1-1 0 0,-1 0 0 0 0,1 0 1 0 0,0 0-1 0 0,1 0 0 0 0,-1 0 1 0 0,1 0-1 0 0,0-1 1 0 0,-1 1-1 0 0,5 2 14 0 0,62 37-2440 0 0,-12-34-2586 0 0,-51-9 3875 0 0</inkml:trace>
  <inkml:trace contextRef="#ctx0" brushRef="#br0" timeOffset="1091.056">1188 308 2300 0 0,'1'0'118'0'0,"-1"-1"-1"0"0,1 1 0 0 0,-1 0 1 0 0,1 0-1 0 0,-1 0 0 0 0,1-1 1 0 0,-1 1-1 0 0,1 0 0 0 0,-1 0 1 0 0,1-1-1 0 0,-1 1 0 0 0,1 0 1 0 0,-1-1-1 0 0,1 1 0 0 0,-1-1 1 0 0,0 1-1 0 0,1 0 0 0 0,-1-1 1 0 0,0 1-1 0 0,1-1 0 0 0,-1 1 1 0 0,0-1-1 0 0,0 1 0 0 0,1-1 1 0 0,-1 1-1 0 0,0-1 0 0 0,0 0 1 0 0,0 1-1 0 0,0-1 0 0 0,0 1 1 0 0,0-1-1 0 0,0 1 0 0 0,0-1 1 0 0,0 0-1 0 0,0 1 0 0 0,0-1 1 0 0,0 1-1 0 0,0-1 0 0 0,0 1 1 0 0,0-1-1 0 0,-1 1 0 0 0,1-1 1 0 0,0 1-1 0 0,0-1 0 0 0,-1 1 1 0 0,1-1-1 0 0,0 1 0 0 0,-1-1 1 0 0,1 1-1 0 0,-1-1 0 0 0,1 1 1 0 0,0 0-1 0 0,-1-1 0 0 0,1 1-117 0 0,56-17 488 0 0,167-8-4296 0 0,-170 22 1516 0 0,-36 3 1060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4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1 190 868 0 0,'0'0'298'0'0,"14"0"-48"0"0,-11-3 4853 0 0,-2 2-5089 0 0,0 1 0 0 0,0 0 1 0 0,0-1-1 0 0,0 1 0 0 0,0 0 1 0 0,-1 0-1 0 0,1 0 0 0 0,0-1 1 0 0,0 1-1 0 0,0 0 1 0 0,0 0-1 0 0,0 0 0 0 0,0 0 1 0 0,0 1-1 0 0,0-1 0 0 0,0 0 1 0 0,-1 0-1 0 0,1 1 0 0 0,0-1 1 0 0,0 0-1 0 0,0 1 0 0 0,0-1 1 0 0,-1 0-1 0 0,1 1 1 0 0,0 0-1 0 0,0-1 0 0 0,-1 1 1 0 0,1-1-1 0 0,0 1 0 0 0,-1 0 1 0 0,1-1-1 0 0,0 1 0 0 0,-1 0 1 0 0,1 0-1 0 0,-1-1 0 0 0,0 1 1 0 0,1 0-1 0 0,-1 0 1 0 0,0 0-1 0 0,1 0 0 0 0,-1 0 1 0 0,0-1-1 0 0,0 1 0 0 0,0 0 1 0 0,0 0-1 0 0,0 0 0 0 0,0 0 1 0 0,0 0-1 0 0,0 0 0 0 0,0 0 1 0 0,0 0-1 0 0,0 0 1 0 0,0-1-1 0 0,-1 1 0 0 0,1 0 1 0 0,0 0-1 0 0,-1 0 0 0 0,1 0 1 0 0,-1 0-1 0 0,1 0-14 0 0,-8 389 1070 0 0,1-347-426 0 0,6-29-12 0 0,4-29-170 0 0,15-59-332 0 0,4 1 1 0 0,2 1-1 0 0,4 1 0 0 0,2 1 0 0 0,4 2 0 0 0,3 1 1 0 0,10-10-131 0 0,-4 22-98 0 0,-29 92 102 0 0,38 332-82 0 0,37-122-1164 0 0,-95-225-3254 0 0,-31-18 2297 0 0,31-5 1723 0 0,-9 1-691 0 0</inkml:trace>
  <inkml:trace contextRef="#ctx0" brushRef="#br0" timeOffset="186.728">113 419 1112 0 0,'1'0'956'0'0,"3"-1"-232"0"0,-3 1-40 0 0,2-2-160 0 0,2-1-68 0 0,2 5 16 0 0,12-7-88 0 0,3 4-51 0 0,-9 1 11 0 0,9 0-132 0 0,39-6-96 0 0,-16 3-16 0 0,-3 1-516 0 0,-6-5-281 0 0,4 1-607 0 0,-1-3 100 0 0,-4 1 20 0 0</inkml:trace>
  <inkml:trace contextRef="#ctx0" brushRef="#br0" timeOffset="481.731">868 257 1508 0 0,'-5'3'285'0'0,"0"0"0"0"0,0 0-1 0 0,0 0 1 0 0,0 1 0 0 0,1-1 0 0 0,-1 1-1 0 0,1 1 1 0 0,0-1 0 0 0,0 0-1 0 0,1 1 1 0 0,-1 0 0 0 0,1 0 0 0 0,0 0-1 0 0,0 0 1 0 0,1 0 0 0 0,0 1 0 0 0,-1 1-285 0 0,-16 158 1330 0 0,19-156-1158 0 0,29 163 524 0 0,14 73-847 0 0,-43-241-55 0 0,0 0 0 0 0,-1 0 0 0 0,1 0 0 0 0,-1 0 0 0 0,0 0 0 0 0,0-1 0 0 0,0 1 1 0 0,-1 0-1 0 0,1 0 0 0 0,-1-1 0 0 0,0 1 0 0 0,0-1 0 0 0,0 1 0 0 0,-1-1 0 0 0,1 0 0 0 0,-1 0 0 0 0,0 0 0 0 0,0 0 0 0 0,0-1 0 0 0,0 1 0 0 0,0-1 0 0 0,0 0 0 0 0,-1 1 0 0 0,1-1 0 0 0,-1-1 1 0 0,0 1-1 0 0,0 0 206 0 0,-7-1-1204 0 0</inkml:trace>
  <inkml:trace contextRef="#ctx0" brushRef="#br0" timeOffset="777.595">780 407 888 0 0,'44'-102'6014'0'0,"-41"102"-5973"0"0,1 0-1 0 0,-1 0 1 0 0,1 0-1 0 0,-1 0 1 0 0,1 1-1 0 0,-1 0 1 0 0,1-1 0 0 0,-1 1-1 0 0,0 0 1 0 0,1 0-1 0 0,-1 1 1 0 0,0-1 0 0 0,0 1-1 0 0,0 0 1 0 0,0 0-1 0 0,0 0 1 0 0,0 0 0 0 0,-1 0-1 0 0,1 0 1 0 0,-1 1-1 0 0,1-1 1 0 0,-1 1-1 0 0,0 0 1 0 0,1 1-41 0 0,3 1 20 0 0,0 2-1 0 0,0-1 1 0 0,0 0 0 0 0,-1 1-1 0 0,0 0 1 0 0,0 1 0 0 0,-1-1-1 0 0,0 1 1 0 0,0 0 0 0 0,-1 0-1 0 0,1 0 1 0 0,-2 0 0 0 0,1 0-1 0 0,-2 1 1 0 0,1-1-1 0 0,-1 1 1 0 0,0 0 0 0 0,0-1-1 0 0,-1 1 1 0 0,-1 0 0 0 0,1-1-1 0 0,-1 1 1 0 0,-1-1 0 0 0,0 1-1 0 0,0-1 1 0 0,0 1 0 0 0,-1-1-1 0 0,0 0 1 0 0,-1 0 0 0 0,0-1-1 0 0,0 1 1 0 0,-1-1 0 0 0,0 0-1 0 0,0 0 1 0 0,-1 0 0 0 0,1 0-1 0 0,-1-1 1 0 0,-1 0-1 0 0,1-1 1 0 0,-3 2-20 0 0,4-3-223 0 0,0 0 0 0 0,0-1 0 0 0,0 0 0 0 0,-1 0 1 0 0,1 0-1 0 0,-1 0 0 0 0,0-1 0 0 0,1 0 0 0 0,-1 0 0 0 0,0-1 0 0 0,0 1 0 0 0,0-1 0 0 0,0-1 0 0 0,-1 1 0 0 0,1-1 0 0 0,0 0 1 0 0,0-1-1 0 0,0 1 0 0 0,0-1 0 0 0,0 0 0 0 0,0-1 0 0 0,0 1 0 0 0,0-1 0 0 0,0 0 0 0 0,0-1 0 0 0,-2-1 223 0 0,-4-13-1178 0 0</inkml:trace>
  <inkml:trace contextRef="#ctx0" brushRef="#br0" timeOffset="1087.823">1202 322 1016 0 0,'-14'-14'4785'0'0,"-18"28"-2721"0"0,28 6-1965 0 0,1 1 1 0 0,1 0-1 0 0,0-1 0 0 0,2 1 1 0 0,0 0-1 0 0,2 0 1 0 0,0-1-1 0 0,1 1 0 0 0,1-1 1 0 0,1 0-1 0 0,2 2-99 0 0,5 36 81 0 0,36 191 240 0 0,-74-183-1778 0 0,-19-47-3583 0 0,33-19 3901 0 0</inkml:trace>
  <inkml:trace contextRef="#ctx0" brushRef="#br0" timeOffset="1582.264">1175 250 1160 0 0,'-4'-22'3293'0'0,"3"22"-3241"0"0,1-1-1 0 0,0 0 0 0 0,-1 1 0 0 0,1-1 1 0 0,0 0-1 0 0,0 1 0 0 0,-1-1 0 0 0,1 0 1 0 0,0 1-1 0 0,0-1 0 0 0,0 0 0 0 0,0 1 1 0 0,0-1-1 0 0,0 0 0 0 0,0 0 0 0 0,0 1 1 0 0,0-1-1 0 0,0 0 0 0 0,0 1 0 0 0,0-1 1 0 0,1 0-1 0 0,-1 1 0 0 0,0-1 0 0 0,0 0 1 0 0,1 1-1 0 0,-1-1 0 0 0,0 0 0 0 0,1 1 1 0 0,-1-1-1 0 0,1 1 0 0 0,-1-1 0 0 0,1 1 1 0 0,-1-1-1 0 0,1 1 0 0 0,-1-1 0 0 0,1 1 1 0 0,0 0-1 0 0,-1-1 0 0 0,1 1 0 0 0,-1 0 1 0 0,1-1-1 0 0,0 1 0 0 0,-1 0 1 0 0,1 0-1 0 0,0 0 0 0 0,0-1 0 0 0,-1 1 1 0 0,1 0-1 0 0,0 0 0 0 0,-1 0 0 0 0,1 0 1 0 0,0 0-1 0 0,-1 0 0 0 0,1 1 0 0 0,0-1 1 0 0,0 0-1 0 0,-1 0 0 0 0,1 0 0 0 0,0 1 1 0 0,-1-1-1 0 0,1 0 0 0 0,-1 1 0 0 0,1-1 1 0 0,0 0-1 0 0,-1 1 0 0 0,1-1 0 0 0,-1 1-51 0 0,8-2 18 0 0,0 1 1 0 0,1 0-1 0 0,-1 0 0 0 0,0 1 0 0 0,0 0 0 0 0,0 0 0 0 0,0 1 0 0 0,-1 0 0 0 0,1 0 0 0 0,0 1 0 0 0,-1 0 0 0 0,0 1 0 0 0,1-1 0 0 0,-1 1 1 0 0,-1 1-1 0 0,1-1 0 0 0,-1 1 0 0 0,1 0 0 0 0,-1 1 0 0 0,-1 0 0 0 0,1 0 0 0 0,-1 0 0 0 0,0 0 0 0 0,0 1 0 0 0,-1 0 0 0 0,0 0 0 0 0,3 6-18 0 0,-6-2 9 0 0,1 0 0 0 0,-1 0-1 0 0,-1 1 1 0 0,0-1-1 0 0,-1 0 1 0 0,0 1 0 0 0,-1-1-1 0 0,0 0 1 0 0,0 0 0 0 0,-1 0-1 0 0,-1 0 1 0 0,0-1-1 0 0,0 1 1 0 0,-1-1 0 0 0,-1 0-1 0 0,0 0 1 0 0,0-1-1 0 0,0 0 1 0 0,-1 0 0 0 0,-1 0-1 0 0,0-1 1 0 0,0 0-1 0 0,0 0 1 0 0,-1-1 0 0 0,0 0-1 0 0,0-1 1 0 0,-1 0-1 0 0,0 0 1 0 0,0-1 0 0 0,0-1-1 0 0,-1 0 1 0 0,0 0-1 0 0,-3 0-8 0 0,13-3-142 0 0,-1 0-1 0 0,1-1 0 0 0,0 1 0 0 0,-1-1 1 0 0,1 1-1 0 0,0-1 0 0 0,-1 0 0 0 0,1 0 0 0 0,-1 0 1 0 0,1 1-1 0 0,0-1 0 0 0,-1 0 0 0 0,1-1 0 0 0,-1 1 1 0 0,1 0-1 0 0,0 0 0 0 0,-1-1 0 0 0,1 1 0 0 0,-1-1 1 0 0,1 1-1 0 0,0-1 0 0 0,0 1 0 0 0,-1-1 0 0 0,1 0 1 0 0,0 0-1 0 0,0 0 0 0 0,0 1 0 0 0,0-1 1 0 0,0 0-1 0 0,0 0 0 0 0,0-1 0 0 0,0 1 0 0 0,0 0 1 0 0,0 0-1 0 0,0 0 0 0 0,1-1 0 0 0,-1 1 0 0 0,1 0 1 0 0,-1 0-1 0 0,1-1 0 0 0,-1 1 0 0 0,1-2 143 0 0,1-4-1238 0 0</inkml:trace>
  <inkml:trace contextRef="#ctx0" brushRef="#br0" timeOffset="1973.567">1403 257 1504 0 0,'6'0'170'0'0,"1"1"-1"0"0,-1 0 1 0 0,1 0-1 0 0,-1 0 0 0 0,1 1 1 0 0,-1 0-1 0 0,0 0 1 0 0,0 1-1 0 0,0 0 1 0 0,0 0-1 0 0,0 0 1 0 0,-1 1-1 0 0,1 0 1 0 0,-1 0-1 0 0,0 0 0 0 0,0 0 1 0 0,0 1-1 0 0,-1 0 1 0 0,0 0-1 0 0,0 0 1 0 0,0 1-1 0 0,0-1 1 0 0,-1 1-1 0 0,0 0 1 0 0,2 6-170 0 0,2-3 208 0 0,0 1 1 0 0,-1 0 0 0 0,-1 0 0 0 0,0 0 0 0 0,0 1 0 0 0,-1 0 0 0 0,0 0-1 0 0,0 0 1 0 0,-2 0 0 0 0,1 1 0 0 0,0 9-209 0 0,-3-19 364 0 0,-26 25 1536 0 0,18-90-1594 0 0,10 53-413 0 0,0-1 0 0 0,1 1 1 0 0,0-1-1 0 0,1 1 1 0 0,0 1-1 0 0,1-1 0 0 0,0 0 1 0 0,0 1-1 0 0,1 0 1 0 0,0 0-1 0 0,1 1 0 0 0,-1-1 1 0 0,2 2-1 0 0,-1-1 1 0 0,5-2 106 0 0,54-77-5703 0 0,-62 78 4465 0 0</inkml:trace>
  <inkml:trace contextRef="#ctx0" brushRef="#br0" timeOffset="2374.858">2017 271 888 0 0,'-20'6'415'0'0,"0"2"1"0"0,1 1-1 0 0,0 0 1 0 0,0 1-1 0 0,1 1 0 0 0,0 1 1 0 0,1 1-1 0 0,1 0 0 0 0,0 1 1 0 0,1 1-1 0 0,0 0 1 0 0,1 1-1 0 0,-8 12-415 0 0,8 18 1206 0 0,19-42-1018 0 0,10 0-144 0 0,0-2-1 0 0,0 0 1 0 0,0 0-1 0 0,0-2 1 0 0,1 0-1 0 0,-1 0 0 0 0,0-1 1 0 0,0-1-1 0 0,0-1 1 0 0,0 0-1 0 0,0-1 1 0 0,0-1-1 0 0,-1 0 1 0 0,0-1-1 0 0,0 0 1 0 0,0-1-1 0 0,9-7-43 0 0,-18 12-10 0 0,-1 1 0 0 0,0-1 0 0 0,0 0 0 0 0,0 0 0 0 0,-1-1-1 0 0,1 1 1 0 0,0-1 0 0 0,-1 0 0 0 0,0 0 0 0 0,1 0-1 0 0,-1 0 1 0 0,-1 0 0 0 0,1-1 0 0 0,0 1 0 0 0,-1-1 0 0 0,0 0-1 0 0,1 0 1 0 0,-1 0 0 0 0,-1 0 0 0 0,1 0 0 0 0,-1 0-1 0 0,1-5 11 0 0,-5 4-22 0 0,0 0 0 0 0,-1 0 0 0 0,0 1 0 0 0,0-1 0 0 0,0 1 0 0 0,-1 0 0 0 0,0 0 0 0 0,1 0 0 0 0,-1 0 0 0 0,-1 1 0 0 0,1 0 0 0 0,0 0 0 0 0,-1 0 0 0 0,1 1 0 0 0,-1 0 0 0 0,0 0 0 0 0,0 0 0 0 0,0 1 0 0 0,0 0 0 0 0,0 0 0 0 0,-1 0 22 0 0,4 1-14 0 0,-76-14-154 0 0,-5-1-506 0 0,34-4-2995 0 0,48 17 2527 0 0</inkml:trace>
  <inkml:trace contextRef="#ctx0" brushRef="#br0" timeOffset="2671.261">2449 161 1932 0 0,'-5'35'3184'0'0,"-105"198"-503"0"0,106-225-2639 0 0,-66 96-433 0 0,-4-74-3967 0 0,62-30 2968 0 0</inkml:trace>
  <inkml:trace contextRef="#ctx0" brushRef="#br0" timeOffset="2920.605">2108 259 2080 0 0,'2'-2'247'0'0,"-1"0"0"0"0,0 1-1 0 0,1-1 1 0 0,0 1 0 0 0,-1 0-1 0 0,1-1 1 0 0,0 1 0 0 0,0 0-1 0 0,0 0 1 0 0,0 0 0 0 0,0 0 0 0 0,0 0-1 0 0,0 1 1 0 0,0-1 0 0 0,0 1-1 0 0,0-1 1 0 0,0 1 0 0 0,0 0-1 0 0,0 0 1 0 0,0 0 0 0 0,1 0-1 0 0,-1 0 1 0 0,0 0 0 0 0,0 0 0 0 0,0 1-1 0 0,0-1 1 0 0,0 1 0 0 0,0 0-1 0 0,1 0-246 0 0,102 61 582 0 0,-87-49 43 0 0,98 74-415 0 0,-24-16-5935 0 0,-86-68 4453 0 0,-5-2 118 0 0</inkml:trace>
  <inkml:trace contextRef="#ctx0" brushRef="#br0" timeOffset="3184.147">2615 260 2648 0 0,'5'11'6363'0'0,"-7"142"-7591"0"0,3-88-3221 0 0,-1-54 3223 0 0</inkml:trace>
  <inkml:trace contextRef="#ctx0" brushRef="#br0" timeOffset="3337.767">2598 83 1184 0 0,'-7'-72'9494'0'0,"7"71"-9871"0"0,0 1-538 0 0,0 0-434 0 0,-9-9-4175 0 0,7 10 4099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5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1804 0 0,'44'35'7188'0'0,"-25"78"-7063"0"0,-16-81 632 0 0,49 284 619 0 0,-42-236-2726 0 0,-10-78 477 0 0,-6-6-4004 0 0,0-9 3659 0 0,4 8 636 0 0,-7-12-528 0 0</inkml:trace>
  <inkml:trace contextRef="#ctx0" brushRef="#br0" timeOffset="327.055">20 133 1468 0 0,'1'-5'170'0'0,"-1"0"1"0"0,1 0-1 0 0,0 0 0 0 0,1 0 1 0 0,-1 0-1 0 0,1 0 0 0 0,0 0 1 0 0,0 1-1 0 0,1-1 0 0 0,0 1 1 0 0,-1 0-1 0 0,1 0 0 0 0,1-1 1 0 0,-1 2-1 0 0,0-1 0 0 0,1 0 1 0 0,0 1-1 0 0,0 0 0 0 0,0 0 1 0 0,0 0-1 0 0,1 0 0 0 0,-1 0 1 0 0,1 1-1 0 0,-1 0 0 0 0,1 0 1 0 0,0 1-1 0 0,1-1-170 0 0,134-26 1089 0 0,-130 28-1041 0 0,1 0 1 0 0,0 1-1 0 0,-1 0 0 0 0,1 0 1 0 0,-1 1-1 0 0,0 1 1 0 0,0-1-1 0 0,0 2 0 0 0,0 0 1 0 0,0 0-1 0 0,0 0 0 0 0,-1 1 1 0 0,0 1-1 0 0,0-1 1 0 0,-1 2-1 0 0,1-1 0 0 0,-1 1 1 0 0,-1 0-1 0 0,1 1 0 0 0,-1 0 1 0 0,-1 0-1 0 0,1 0 1 0 0,-1 1-1 0 0,-1 0 0 0 0,0 0 1 0 0,0 1-1 0 0,0-1 0 0 0,-2 1 1 0 0,1 0-1 0 0,-1 0 0 0 0,1 8-48 0 0,-5-10 15 0 0,-1 1-1 0 0,0 0 1 0 0,-1-1 0 0 0,0 1-1 0 0,0-1 1 0 0,0 0-1 0 0,-1 0 1 0 0,-1 0-1 0 0,1-1 1 0 0,-1 1-1 0 0,-1-1 1 0 0,1 0-1 0 0,-1-1 1 0 0,0 1-1 0 0,-1-1 1 0 0,1 0-1 0 0,-1-1 1 0 0,0 0-1 0 0,-1 0 1 0 0,1 0-1 0 0,-1-1 1 0 0,0 0-1 0 0,0 0 1 0 0,-1-1-1 0 0,1 0 1 0 0,-8 1-15 0 0,-82 20-1611 0 0,97-24 1492 0 0,0 0-1 0 0,0 0 1 0 0,-1 0 0 0 0,1 0-1 0 0,0 0 1 0 0,0-1 0 0 0,0 1-1 0 0,0 0 1 0 0,0 0 0 0 0,0-1-1 0 0,-1 1 1 0 0,1-1 0 0 0,0 1-1 0 0,0-1 1 0 0,0 1 0 0 0,0-1-1 0 0,0 0 1 0 0,1 0 0 0 0,-1 1-1 0 0,0-1 1 0 0,0 0 0 0 0,0 0-1 0 0,1 0 1 0 0,-1 0 0 0 0,0 0-1 0 0,1 0 1 0 0,-1 0 0 0 0,1 0 0 0 0,-1 0-1 0 0,1 0 1 0 0,0 0 0 0 0,-1 0-1 0 0,1 0 1 0 0,0-1 0 0 0,0 1-1 0 0,-1 0 1 0 0,1 0 0 0 0,0 0-1 0 0,0 0 1 0 0,1 0 0 0 0,-1-1 119 0 0,5-13-1258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5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1 643 1688 0 0,'4'-16'4808'0'0,"27"-61"-3615"0"0,4 4-521 0 0,-4 0-1 0 0,-3-2 0 0 0,-3-1 0 0 0,14-72-671 0 0,-40 148 13 0 0,0 1 0 0 0,0-1 0 0 0,0 1 1 0 0,0-1-1 0 0,1 0 0 0 0,-1 0 0 0 0,0 1 0 0 0,0-1 0 0 0,0 0 0 0 0,0 0 0 0 0,0 0 0 0 0,0 0 0 0 0,0 0 0 0 0,0 0 0 0 0,0 0 0 0 0,0 0 0 0 0,0 0 0 0 0,0 0 0 0 0,0-1 1 0 0,0 1-1 0 0,1 0 0 0 0,-1-1 0 0 0,0 1 0 0 0,0-1 0 0 0,0 1 0 0 0,0-1 0 0 0,1 1 0 0 0,-1-1 0 0 0,0 1 0 0 0,0-1 0 0 0,1 0 0 0 0,-1 1 0 0 0,0-1 0 0 0,1 0 0 0 0,-1 0 1 0 0,1 0-1 0 0,-1 1 0 0 0,1-1 0 0 0,0 0 0 0 0,-1 0 0 0 0,1 0 0 0 0,0 0 0 0 0,-1 0 0 0 0,1 0 0 0 0,0 0 0 0 0,0 0 0 0 0,0 0 0 0 0,0 1 0 0 0,0-1 0 0 0,0 0 1 0 0,0 0-1 0 0,0 0 0 0 0,0 0 0 0 0,1 0-13 0 0,-10 20 13 0 0,1 1 1 0 0,0 0-1 0 0,2 0 1 0 0,1 1 0 0 0,0-1-1 0 0,2 1 1 0 0,0 1-1 0 0,1-1 1 0 0,1 0-1 0 0,2 0 1 0 0,0 1-14 0 0,-2-12-27 0 0,1 0 1 0 0,0 0-1 0 0,0-1 0 0 0,2 1 0 0 0,-1 0 1 0 0,1 0-1 0 0,0-1 0 0 0,1 1 1 0 0,0-1-1 0 0,1 0 0 0 0,-1 0 0 0 0,2 0 1 0 0,0 0-1 0 0,0-1 0 0 0,0 0 0 0 0,1 0 1 0 0,0 0-1 0 0,0-1 0 0 0,1 1 1 0 0,0-2-1 0 0,1 1 0 0 0,-1-1 0 0 0,1 0 1 0 0,0-1-1 0 0,1 1 0 0 0,-1-2 0 0 0,1 1 1 0 0,0-1-1 0 0,0-1 0 0 0,1 1 1 0 0,-1-2-1 0 0,1 1 0 0 0,-1-1 0 0 0,1-1 1 0 0,0 0-1 0 0,1 0 27 0 0,-8-2-43 0 0,1 0 0 0 0,-1 0 0 0 0,0 0 0 0 0,0 0 1 0 0,0-1-1 0 0,0 1 0 0 0,0-1 0 0 0,0 0 0 0 0,0 0 0 0 0,-1 0 0 0 0,1 0 0 0 0,0 0 1 0 0,-1-1-1 0 0,0 1 0 0 0,0-1 0 0 0,0 1 0 0 0,0-1 0 0 0,0 0 0 0 0,0 0 0 0 0,-1 0 1 0 0,1 0-1 0 0,-1 0 0 0 0,0 0 0 0 0,0-1 0 0 0,0 1 0 0 0,0-2 43 0 0,-1 4 25 0 0,-18-35 848 0 0,-8 22-137 0 0,16 6-2746 0 0,28-9-3498 0 0,-15 12 4264 0 0</inkml:trace>
  <inkml:trace contextRef="#ctx0" brushRef="#br0" timeOffset="249.693">357 134 2068 0 0,'-1'-7'1068'0'0,"1"2"-244"0"0,-5-4-232 0 0,3 5-280 0 0,-2-2-192 0 0,4-2-20 0 0,-4 4-392 0 0,3-2-144 0 0,-1-2-196 0 0,1 4 44 0 0,1 4-800 0 0</inkml:trace>
  <inkml:trace contextRef="#ctx0" brushRef="#br0" timeOffset="777.474">666 1 848 0 0,'-3'83'4445'0'0,"-24"209"-1626"0"0,27-283-2760 0 0,0 1 1 0 0,1 0-1 0 0,0-1 0 0 0,1 1 1 0 0,0-1-1 0 0,0 1 0 0 0,1-1 1 0 0,1 0-1 0 0,-1 0 0 0 0,1-1 1 0 0,1 1-1 0 0,-1-1 0 0 0,2 1 1 0 0,1 1-60 0 0,0-5 1 0 0,0-1 1 0 0,1 0-1 0 0,-1-1 0 0 0,1 1 1 0 0,0-1-1 0 0,0-1 1 0 0,0 0-1 0 0,0 0 0 0 0,0 0 1 0 0,0-1-1 0 0,0-1 1 0 0,1 1-1 0 0,-1-1 0 0 0,0 0 1 0 0,1-1-1 0 0,-1 0 1 0 0,0-1-1 0 0,0 1 0 0 0,0-1 1 0 0,0-1-1 0 0,0 0 1 0 0,0 0-1 0 0,-1 0 0 0 0,1-1 1 0 0,-1 0-1 0 0,0-1 1 0 0,0 0-1 0 0,-1 0 0 0 0,1 0 1 0 0,-1 0-1 0 0,5-6-1 0 0,25-48 370 0 0,-36 58-348 0 0,1 0 1 0 0,-1 0 0 0 0,0-1 0 0 0,0 1-1 0 0,0 0 1 0 0,0 0 0 0 0,0-1-1 0 0,0 1 1 0 0,-1 0 0 0 0,1 0 0 0 0,0-1-1 0 0,-1 1 1 0 0,1 0 0 0 0,-1 0-1 0 0,1 0 1 0 0,-1 0 0 0 0,1 0 0 0 0,-1 0-1 0 0,0 0 1 0 0,1 0 0 0 0,-1 0-1 0 0,0 0 1 0 0,0 0 0 0 0,0 0 0 0 0,0 0-1 0 0,0 0 1 0 0,0 1 0 0 0,0-1-1 0 0,0 0 1 0 0,0 1 0 0 0,0-1 0 0 0,0 1-1 0 0,-1-1 1 0 0,1 1 0 0 0,0 0-1 0 0,0-1 1 0 0,0 1 0 0 0,-1 0 0 0 0,1 0-1 0 0,0 0 1 0 0,0 0 0 0 0,-1 0 0 0 0,1 0-1 0 0,0 0 1 0 0,0 0 0 0 0,-1 1-1 0 0,1-1 1 0 0,0 0 0 0 0,0 1 0 0 0,0-1-1 0 0,-1 1 1 0 0,1 0-23 0 0,2-1 1 0 0,1 0 1 0 0,-1 0-1 0 0,1 1 0 0 0,-1-1 1 0 0,1 1-1 0 0,-1-1 0 0 0,1 1 0 0 0,-1-1 1 0 0,0 1-1 0 0,1 0 0 0 0,-1 0 1 0 0,0 0-1 0 0,1 0 0 0 0,-1 0 1 0 0,0 0-1 0 0,0 0 0 0 0,0 0 1 0 0,0 0-1 0 0,0 0 0 0 0,0 1 1 0 0,0-1-1 0 0,-1 0 0 0 0,1 1 1 0 0,0-1-1 0 0,-1 1 0 0 0,1-1 0 0 0,-1 1 1 0 0,1-1-1 0 0,-1 1 0 0 0,0-1 1 0 0,1 1-1 0 0,-1-1 0 0 0,0 1 1 0 0,0-1-1 0 0,0 1 0 0 0,-1-1 1 0 0,1 1-1 0 0,0 0 0 0 0,0-1 1 0 0,-1 1-1 0 0,1-1 0 0 0,-1 1 0 0 0,1-1 1 0 0,-1 0-1 0 0,0 1 0 0 0,0-1 1 0 0,1 0-1 0 0,-1 1 0 0 0,0-1 1 0 0,0 0-1 0 0,0 0 0 0 0,0 0 1 0 0,-1 0-1 0 0,1 0 0 0 0,0 0 1 0 0,0 0-1 0 0,-1 0 0 0 0,1 0 1 0 0,0-1-1 0 0,-1 1 0 0 0,1 0 0 0 0,-1-1 1 0 0,1 1-1 0 0,-1-1 0 0 0,1 0 1 0 0,-1 1-1 0 0,1-1 0 0 0,-1 0 1 0 0,1 0-1 0 0,-1 0-1 0 0,217 16-577 0 0,-26-44 466 0 0,-120 6 1312 0 0,-80 30-1110 0 0,0-1 1 0 0,1 2-1 0 0,0-1 1 0 0,0 1-1 0 0,1 1 1 0 0,0 0-1 0 0,1 0 0 0 0,0 1 1 0 0,0 0-1 0 0,1 0 1 0 0,1 0-1 0 0,0 1 1 0 0,1 0-1 0 0,0 1 1 0 0,0-1-1 0 0,1 1 1 0 0,0 5-92 0 0,-45 94-1097 0 0,43-105 682 0 0,-1 1 0 0 0,0-2 0 0 0,0 1 0 0 0,0-1-1 0 0,-1 0 1 0 0,0-1 0 0 0,0 1 0 0 0,0-2 0 0 0,-1 1 0 0 0,0-1-1 0 0,0 0 1 0 0,0-1 0 0 0,0 0 0 0 0,0-1 0 0 0,-1 0 0 0 0,1 0-1 0 0,-1-1 1 0 0,1 0 0 0 0,-1-1 0 0 0,0 0 0 0 0,-4 0 415 0 0,-16 0-1062 0 0</inkml:trace>
  <inkml:trace contextRef="#ctx0" brushRef="#br0" timeOffset="1056.667">601 194 1532 0 0,'36'-7'840'0'0,"4"1"-80"0"0,2-2-140 0 0,3 2-244 0 0,4 2-48 0 0,-4-2-656 0 0,3 1-780 0 0,-6 1-132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1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381 401 888 0 0,'-29'0'7079'0'0,"-29"0"-6043"0"0,70-24 157 0 0,148-6-1363 0 0,-157 31 169 0 0,0 0 0 0 0,-1 0 0 0 0,1 1 0 0 0,-1-1 0 0 0,1 1 0 0 0,-1 0 0 0 0,1 0 0 0 0,-1 0 0 0 0,0 0 0 0 0,0 0 0 0 0,0 0 0 0 0,0 1 0 0 0,0-1 0 0 0,-1 1 0 0 0,1-1 0 0 0,-1 1 0 0 0,1-1 1 0 0,-1 1-1 0 0,0 0 0 0 0,0 0 0 0 0,0 0 0 0 0,0 0 0 0 0,-1 0 0 0 0,1 0 0 0 0,-1 0 0 0 0,0 0 0 0 0,0 0 0 0 0,0 0 0 0 0,0 0 0 0 0,0 0 0 0 0,-1 0 0 0 0,1-1 0 0 0,-1 1 0 0 0,0 0 0 0 0,0 0 1 0 0,0 0-1 0 0,0 0 0 0 0,-1-1 0 0 0,1 1 0 0 0,-1 0 0 0 0,1-1 0 0 0,-1 0 0 0 0,-2 3 1 0 0,-92 116 46 0 0,96-119-52 0 0,1-1 0 0 0,-1 0 0 0 0,0 1-1 0 0,0-1 1 0 0,0 0 0 0 0,1 1 0 0 0,-1-1 0 0 0,1 0 0 0 0,-1 0 0 0 0,1 0 0 0 0,-1 1-1 0 0,1-1 1 0 0,0 0 0 0 0,0 0 0 0 0,-1 0 0 0 0,1 0 0 0 0,0 0 0 0 0,0 0 0 0 0,0 0-1 0 0,0 0 1 0 0,0 0 0 0 0,0-1 0 0 0,1 1 0 0 0,-1 0 0 0 0,0-1 0 0 0,0 1 0 0 0,0-1-1 0 0,1 1 1 0 0,-1-1 0 0 0,0 0 0 0 0,1 1 0 0 0,-1-1 0 0 0,0 0 0 0 0,1 0 0 0 0,-1 0-1 0 0,0 0 1 0 0,1 0 0 0 0,-1 0 0 0 0,0 0 0 0 0,1 0 0 0 0,-1-1 0 0 0,0 1 0 0 0,0-1-1 0 0,1 1 1 0 0,-1-1 0 0 0,0 1 0 0 0,0-1 0 0 0,0 1 0 0 0,1-1 6 0 0,6 1-46 0 0,-5 1 42 0 0,5-2-12 0 0,-1 1 0 0 0,1 1 0 0 0,-1-1 0 0 0,1 1 0 0 0,-1 0 0 0 0,0 1 0 0 0,1 0 0 0 0,-1 0-1 0 0,0 1 1 0 0,0 0 0 0 0,0 0 0 0 0,-1 0 0 0 0,1 1 0 0 0,-1 0 0 0 0,0 0 0 0 0,0 1 0 0 0,0 0-1 0 0,-1 0 1 0 0,1 0 0 0 0,-1 0 0 0 0,0 1 0 0 0,-1 0 0 0 0,1 1 16 0 0,-53 53 178 0 0,27-48-435 0 0,0-1-1 0 0,-2-2 1 0 0,1 0 0 0 0,-1-1 0 0 0,0-1 0 0 0,-1-1-1 0 0,1-2 1 0 0,-1 0 0 0 0,-17 0 257 0 0,-1-22-3928 0 0,34 5 2638 0 0</inkml:trace>
  <inkml:trace contextRef="#ctx0" brushRef="#br0" timeOffset="328.089">125 408 1164 0 0,'-13'13'399'0'0,"1"0"-1"0"0,1 0 1 0 0,0 2 0 0 0,1-1-1 0 0,1 1 1 0 0,0 0-1 0 0,1 1 1 0 0,0 0 0 0 0,1 0-1 0 0,1 1 1 0 0,1 0 0 0 0,0 0-1 0 0,2 0 1 0 0,0 1-1 0 0,0-1 1 0 0,2 1 0 0 0,0 0-399 0 0,4 1 93 0 0,1-1 0 0 0,0 1 0 0 0,2-1 1 0 0,0 0-1 0 0,1-1 0 0 0,0 1 0 0 0,2-1 1 0 0,0-1-1 0 0,1 1 0 0 0,0-2 0 0 0,2 1 1 0 0,0-2-1 0 0,0 1 0 0 0,1-2 0 0 0,1 0 1 0 0,0 0-1 0 0,1-1 0 0 0,0-1 0 0 0,8 3-93 0 0,-13-5-472 0 0,2-2 0 0 0,-1 0-1 0 0,1 0 1 0 0,0-1 0 0 0,0 0-1 0 0,1-1 1 0 0,0-1 0 0 0,0 0 0 0 0,0 0-1 0 0,0-1 1 0 0,0-1 0 0 0,1-1-1 0 0,6 1 473 0 0,-1-2-1172 0 0</inkml:trace>
  <inkml:trace contextRef="#ctx0" brushRef="#br0" timeOffset="687.437">717 282 1416 0 0,'111'240'5852'0'0,"-67"-138"-4639"0"0,-34-86-1050 0 0,-1 0 0 0 0,-1 0 0 0 0,0 1 0 0 0,-1 0 0 0 0,-1 0-1 0 0,-1 1 1 0 0,0 0 0 0 0,-1 0 0 0 0,-1 0 0 0 0,-1 0-1 0 0,0 1 1 0 0,-1-1 0 0 0,-2 1 0 0 0,1-1 0 0 0,-2 0 0 0 0,-1 1-1 0 0,0-1 1 0 0,-1 0 0 0 0,-1-1 0 0 0,-1 1 0 0 0,0-1-1 0 0,-1 0 1 0 0,-1 0 0 0 0,-2 1-163 0 0,7-14-77 0 0,0-1 0 0 0,0 1 0 0 0,-1-1 0 0 0,1 0 0 0 0,-1 0 0 0 0,0-1 0 0 0,0 1 0 0 0,0-1 0 0 0,0 0 1 0 0,0 0-1 0 0,0 0 0 0 0,-1 0 0 0 0,1-1 0 0 0,-1 1 0 0 0,1-1 0 0 0,-1-1 0 0 0,1 1 0 0 0,-1 0 0 0 0,1-1 0 0 0,-3 0 77 0 0,0-1-313 0 0,1 0 1 0 0,0 0-1 0 0,0-1 1 0 0,0 1-1 0 0,1-1 1 0 0,-1-1-1 0 0,0 1 1 0 0,1-1-1 0 0,-1 0 1 0 0,1 0-1 0 0,0-1 1 0 0,0 1-1 0 0,0-1 1 0 0,1 0-1 0 0,-1 0 1 0 0,1-1-1 0 0,0 0 0 0 0,0 1 1 0 0,0-1-1 0 0,1-1 1 0 0,0 1-1 0 0,-2-4 313 0 0,-10-23-1297 0 0,1-2 92 0 0</inkml:trace>
  <inkml:trace contextRef="#ctx0" brushRef="#br0" timeOffset="1125.301">831 56 1280 0 0,'0'-3'157'0'0,"1"0"0"0"0,1 1 0 0 0,-1-1 0 0 0,0 0 0 0 0,1 1 0 0 0,-1-1-1 0 0,1 1 1 0 0,0 0 0 0 0,0 0 0 0 0,0 0 0 0 0,0 0 0 0 0,0 0 0 0 0,0 0 0 0 0,1 0 0 0 0,-1 0 0 0 0,0 1-1 0 0,1-1 1 0 0,0 1 0 0 0,-1 0 0 0 0,1 0 0 0 0,0 0 0 0 0,0 0 0 0 0,-1 0 0 0 0,1 1 0 0 0,0-1 0 0 0,0 1 0 0 0,2 0-157 0 0,0-2 62 0 0,0 0 0 0 0,-1 1 0 0 0,1 0 0 0 0,0 0 0 0 0,0 0 0 0 0,0 1 0 0 0,0 0 0 0 0,0-1 0 0 0,-1 2 0 0 0,1-1 0 0 0,0 1 0 0 0,0-1 0 0 0,0 1 1 0 0,0 1-1 0 0,-1-1 0 0 0,1 1 0 0 0,-1-1 0 0 0,1 1 0 0 0,-1 1 0 0 0,1-1 0 0 0,-1 1 0 0 0,0-1 0 0 0,0 1 0 0 0,0 0 0 0 0,-1 1 0 0 0,1-1 0 0 0,-1 1 1 0 0,0-1-1 0 0,0 1 0 0 0,0 0 0 0 0,0 0 0 0 0,-1 0 0 0 0,1 1 0 0 0,-1-1 0 0 0,0 1 0 0 0,0-1 0 0 0,-1 1 0 0 0,0 0 0 0 0,1-1 0 0 0,-1 5-62 0 0,-1 6 189 0 0,0 0-1 0 0,-1 0 0 0 0,0-1 1 0 0,-1 1-1 0 0,-1 0 0 0 0,-1-1 1 0 0,0 1-1 0 0,0-1 0 0 0,-2 0 1 0 0,0-1-1 0 0,0 1 0 0 0,-1-1 1 0 0,-1 0-1 0 0,-5 6-188 0 0,-20 42 853 0 0,33-60-856 0 0,-1 1 1 0 0,1-1-1 0 0,-1 1 0 0 0,1-1 0 0 0,0 1 1 0 0,0 0-1 0 0,-1-1 0 0 0,1 1 1 0 0,0-1-1 0 0,1 1 0 0 0,-1 0 0 0 0,0-1 1 0 0,0 1-1 0 0,1-1 0 0 0,-1 1 0 0 0,1 0 1 0 0,-1-1-1 0 0,1 1 0 0 0,0-1 1 0 0,0 0-1 0 0,-1 1 0 0 0,1-1 0 0 0,0 1 1 0 0,0-1-1 0 0,0 0 0 0 0,1 0 1 0 0,-1 0-1 0 0,0 0 0 0 0,0 0 0 0 0,1 0 1 0 0,-1 0-1 0 0,0 0 0 0 0,1 0 0 0 0,-1 0 1 0 0,1-1-1 0 0,-1 1 0 0 0,1-1 1 0 0,-1 1-1 0 0,1-1 0 0 0,0 0 0 0 0,-1 1 1 0 0,1-1-1 0 0,-1 0 0 0 0,1 0 0 0 0,0 0 1 0 0,-1 0-1 0 0,1 0 0 0 0,-1-1 1 0 0,1 1-1 0 0,0 0 0 0 0,-1-1 0 0 0,1 1 1 0 0,-1-1-1 0 0,1 0 0 0 0,0 0 3 0 0,95-10-1868 0 0,65-34-4949 0 0,-138 37 5551 0 0</inkml:trace>
  <inkml:trace contextRef="#ctx0" brushRef="#br0" timeOffset="1406.647">1306 594 1332 0 0,'0'0'149'0'0,"-1"0"0"0"0,1-1 0 0 0,0 1 0 0 0,0 0 1 0 0,0-1-1 0 0,-1 1 0 0 0,1 0 0 0 0,0-1 0 0 0,0 1 0 0 0,0-1 0 0 0,0 1 0 0 0,0 0 0 0 0,0-1 0 0 0,0 1 0 0 0,0-1 0 0 0,0 1 0 0 0,0 0 1 0 0,0-1-1 0 0,0 1 0 0 0,0 0 0 0 0,0-1 0 0 0,0 1 0 0 0,0-1 0 0 0,1 1 0 0 0,-1 0 0 0 0,0-1 0 0 0,0 1 0 0 0,0 0 0 0 0,1-1 0 0 0,-1 1 1 0 0,0 0-1 0 0,0-1 0 0 0,1 1 0 0 0,-1 0 0 0 0,0 0 0 0 0,0-1 0 0 0,1 1 0 0 0,-1 0 0 0 0,0 0 0 0 0,1 0 0 0 0,-1-1 0 0 0,1 1 1 0 0,-1 0-1 0 0,0 0 0 0 0,1 0 0 0 0,-1 0 0 0 0,0 0 0 0 0,1 0 0 0 0,-1 0 0 0 0,1 0 0 0 0,-1 0 0 0 0,0 0 0 0 0,1 0 0 0 0,-1 0 0 0 0,1 0 1 0 0,-1 0-150 0 0,-17-7 217 0 0,1 10-4512 0 0,16-4 1734 0 0,3 1 1343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5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3 721 1860 0 0,'-2'-26'4649'0'0,"2"38"-1864"0"0,-1 52-2315 0 0,3-1 0 0 0,3 0 0 0 0,2 0 0 0 0,9 29-470 0 0,4 55 29 0 0,-16-48-4291 0 0,-26-79 415 0 0,14-21 2597 0 0</inkml:trace>
  <inkml:trace contextRef="#ctx0" brushRef="#br0" timeOffset="277.527">101 718 1280 0 0,'3'-4'126'0'0,"1"-1"0"0"0,-1 1 0 0 0,1 0 0 0 0,0 0 0 0 0,1 1 0 0 0,-1-1 0 0 0,1 1 0 0 0,0 0 0 0 0,-1 0 0 0 0,1 1 0 0 0,0-1 0 0 0,1 1 0 0 0,-1 0 0 0 0,0 0 0 0 0,1 1 0 0 0,-1 0 0 0 0,1 0 0 0 0,-1 0 0 0 0,1 1 0 0 0,-1-1 0 0 0,1 1 0 0 0,0 0 0 0 0,-1 1 0 0 0,1 0 0 0 0,-1 0 0 0 0,1 0 0 0 0,-1 0 0 0 0,1 1 0 0 0,-1 0 0 0 0,0 0 0 0 0,0 0 0 0 0,0 1 0 0 0,0 0 0 0 0,0 0 0 0 0,-1 0 0 0 0,1 0 0 0 0,-1 1 0 0 0,0 0 0 0 0,0 0 0 0 0,0 0 0 0 0,0 0 0 0 0,-1 1 0 0 0,1 0-126 0 0,-1 3 37 0 0,0 0 0 0 0,-1 1 0 0 0,0 0 0 0 0,0-1 0 0 0,-1 1 0 0 0,0 0 0 0 0,-1 0 0 0 0,0 0 0 0 0,0-1 0 0 0,-1 1 0 0 0,0 0 0 0 0,0 0 0 0 0,-1-1 0 0 0,0 1 0 0 0,-1-1 0 0 0,0 1 0 0 0,0-1 0 0 0,-1 0 0 0 0,-3 6-37 0 0,4-8-286 0 0,0-1 0 0 0,0 1-1 0 0,-1-1 1 0 0,0 0 0 0 0,0 0 0 0 0,0-1-1 0 0,0 1 1 0 0,-1-1 0 0 0,0 0 0 0 0,0 0 0 0 0,0 0-1 0 0,0-1 1 0 0,-1 0 0 0 0,1 0 0 0 0,-1 0-1 0 0,0-1 1 0 0,0 0 0 0 0,-1 1 286 0 0,-5-1-1345 0 0</inkml:trace>
  <inkml:trace contextRef="#ctx0" brushRef="#br0" timeOffset="539.74">403 601 1048 0 0,'2'-1'95'0'0,"0"-1"0"0"0,1 1 0 0 0,-1 0 0 0 0,1 0 0 0 0,-1 0 0 0 0,1 0 0 0 0,-1 0 0 0 0,1 0 0 0 0,-1 1 0 0 0,1-1 0 0 0,0 1 0 0 0,-1 0 0 0 0,1 0 0 0 0,0 0 0 0 0,-1 0 0 0 0,1 0-1 0 0,-1 1 1 0 0,1-1 0 0 0,0 1 0 0 0,-1-1 0 0 0,1 1 0 0 0,-1 0 0 0 0,1 0 0 0 0,-1 0 0 0 0,0 1 0 0 0,1-1 0 0 0,-1 1 0 0 0,0-1 0 0 0,0 1 0 0 0,0-1 0 0 0,0 1 0 0 0,0 0 0 0 0,0 0 0 0 0,-1 0 0 0 0,1 0 0 0 0,-1 1 0 0 0,1-1 0 0 0,-1 0 0 0 0,0 1 0 0 0,0-1 0 0 0,0 0 0 0 0,0 1 0 0 0,0 0-95 0 0,41 114 1198 0 0,-24 15 1513 0 0,-19-132-2671 0 0,1-1 0 0 0,0 0 1 0 0,-1 0-1 0 0,1 0 0 0 0,0 1 0 0 0,-1-1 0 0 0,1 0 1 0 0,-1 0-1 0 0,1 1 0 0 0,-1-1 0 0 0,1 1 1 0 0,-1-1-1 0 0,0 0 0 0 0,1 1 0 0 0,-1-1 1 0 0,0 1-1 0 0,1-1 0 0 0,-1 1 0 0 0,0 0 1 0 0,0-1-1 0 0,0 1 0 0 0,1 0 0 0 0,-1 0 1 0 0,0-1-1 0 0,0 1 0 0 0,0 0 0 0 0,0 0 0 0 0,1 0 1 0 0,-1 0-1 0 0,0 0 0 0 0,0 0 0 0 0,0 0 1 0 0,0 0-1 0 0,1 0 0 0 0,-1 0 0 0 0,0 1 1 0 0,0-1-1 0 0,0 0 0 0 0,0 1 0 0 0,1-1 1 0 0,-1 0-1 0 0,0 1 0 0 0,1-1 0 0 0,-1 1 0 0 0,0-1 1 0 0,1 1-1 0 0,-1 0 0 0 0,0-1 0 0 0,1 1 1 0 0,-1-1-1 0 0,1 1 0 0 0,-1 0 0 0 0,1 0 1 0 0,-1-1-1 0 0,1 1 0 0 0,0 0 0 0 0,-1 0 1 0 0,1-1-1 0 0,0 1 0 0 0,-1 1-40 0 0,7-18-95 0 0,-1 0-1 0 0,2 0 1 0 0,0 0-1 0 0,1 1 1 0 0,0 0 0 0 0,1 1-1 0 0,1 0 1 0 0,0 0 0 0 0,1 1-1 0 0,1 0 1 0 0,0 1-1 0 0,0 1 1 0 0,6-4 95 0 0,0-2-509 0 0,60-84-6643 0 0,-77 92 5946 0 0</inkml:trace>
  <inkml:trace contextRef="#ctx0" brushRef="#br0" timeOffset="1207.776">1125 628 1240 0 0,'-150'32'4991'0'0,"-53"81"-2734"0"0,201-113-2236 0 0,0 1 0 0 0,0-1-1 0 0,0 0 1 0 0,0 1 0 0 0,0-1 0 0 0,1 1-1 0 0,-1 0 1 0 0,0 0 0 0 0,0-1 0 0 0,1 1-1 0 0,-1 0 1 0 0,1 0 0 0 0,-1 1-1 0 0,1-1 1 0 0,-1 0 0 0 0,1 0 0 0 0,-1 1-1 0 0,1-1 1 0 0,0 1 0 0 0,0-1 0 0 0,0 1-1 0 0,0-1 1 0 0,0 1 0 0 0,0 0 0 0 0,0 0-1 0 0,1-1 1 0 0,-1 1 0 0 0,1 0 0 0 0,-1 0-1 0 0,1 0 1 0 0,0 0 0 0 0,-1-1 0 0 0,1 1-1 0 0,0 0 1 0 0,0 0 0 0 0,0 0-1 0 0,1 0 1 0 0,-1 0 0 0 0,0 0 0 0 0,1-1-1 0 0,-1 1 1 0 0,1 0 0 0 0,0 0 0 0 0,0 0-1 0 0,-1-1 1 0 0,1 1 0 0 0,0 0 0 0 0,0-1-1 0 0,1 1 1 0 0,-1-1 0 0 0,0 1 0 0 0,0-1-1 0 0,1 0 1 0 0,-1 0 0 0 0,1 1 0 0 0,-1-1-1 0 0,1 0 1 0 0,-1 0 0 0 0,1 0-1 0 0,0-1 1 0 0,0 1 0 0 0,-1 0 0 0 0,1 0-1 0 0,0-1 1 0 0,0 0 0 0 0,0 1-21 0 0,19-1-86 0 0,-1-1 0 0 0,1-1 0 0 0,0-1 0 0 0,-1-1 0 0 0,1 0 1 0 0,-1-2-1 0 0,0 0 0 0 0,-1-1 0 0 0,0-1 0 0 0,0-1 0 0 0,10-7 86 0 0,-20 12-109 0 0,1-1 1 0 0,-1 0-1 0 0,0-1 0 0 0,-1 0 1 0 0,1 0-1 0 0,-1 0 0 0 0,0-1 0 0 0,-1-1 1 0 0,0 1-1 0 0,0-1 0 0 0,0-1 1 0 0,-1 1-1 0 0,0-1 0 0 0,-1 0 1 0 0,0 0-1 0 0,-1 0 0 0 0,1-1 0 0 0,-2 0 1 0 0,0 0-1 0 0,0 0 0 0 0,0 0 1 0 0,-1-4 108 0 0,0-10 84 0 0,-1 0 0 0 0,-1 0 0 0 0,-1 0 1 0 0,-2 1-1 0 0,0-1 0 0 0,-1 0 0 0 0,-2 1 1 0 0,0 0-1 0 0,-1 0 0 0 0,-2 0 1 0 0,0 1-1 0 0,-1 0 0 0 0,-8-11-84 0 0,13 25 126 0 0,-1-2 274 0 0,5 30-165 0 0,40 390 1209 0 0,-36-313-748 0 0,-1-95-694 0 0,0 0 0 0 0,1-1 0 0 0,-1 0-1 0 0,1 1 1 0 0,-1-1 0 0 0,1 0 0 0 0,0 0 0 0 0,0 0 0 0 0,-1-1 0 0 0,1 1 0 0 0,0-1-1 0 0,0 1 1 0 0,0-1 0 0 0,-1 0 0 0 0,1 0 0 0 0,0 0 0 0 0,0-1 0 0 0,0 1-1 0 0,0-1 1 0 0,-1 1 0 0 0,1-1 0 0 0,0 0 0 0 0,-1 0 0 0 0,1 0 0 0 0,0-1 0 0 0,-1 1-1 0 0,1 0 1 0 0,-1-1 0 0 0,1 0-2 0 0,5-1-21 0 0,179-23-727 0 0,-183 26 739 0 0,-1 0 1 0 0,0 0-1 0 0,0 1 0 0 0,0 0 0 0 0,0 0 0 0 0,0-1 0 0 0,0 2 0 0 0,0-1 1 0 0,0 0-1 0 0,0 1 0 0 0,-1-1 0 0 0,1 1 0 0 0,-1 0 0 0 0,1 0 0 0 0,-1 0 1 0 0,1 0-1 0 0,-1 0 0 0 0,0 0 0 0 0,0 1 0 0 0,0-1 0 0 0,0 1 0 0 0,-1-1 0 0 0,1 1 1 0 0,-1 0-1 0 0,1 0 0 0 0,-1 0 0 0 0,0 0 0 0 0,0 1 9 0 0,-2 0 6 0 0,-1 1 1 0 0,1-1-1 0 0,-1-1 0 0 0,0 1 1 0 0,-1 0-1 0 0,1 0 0 0 0,-1-1 0 0 0,1 0 1 0 0,-1 1-1 0 0,0-1 0 0 0,0 0 1 0 0,-1 0-1 0 0,1-1 0 0 0,-1 1 0 0 0,1-1 1 0 0,-1 1-1 0 0,0-1 0 0 0,0 0 1 0 0,-1 0-7 0 0,-19 8 2 0 0,0-1 0 0 0,-1-1 1 0 0,0-1-1 0 0,0-1 1 0 0,-1-1-1 0 0,1-2 1 0 0,-1 0-1 0 0,0-2 1 0 0,-22-1-3 0 0,45 0-197 0 0,-1-1 0 0 0,1 1 0 0 0,-1-1 1 0 0,0 1-1 0 0,1-1 0 0 0,-1 0 0 0 0,1 0 1 0 0,-1-1-1 0 0,1 1 0 0 0,0-1 0 0 0,0 1 1 0 0,0-1-1 0 0,-1 0 0 0 0,2 0 0 0 0,-1-1 1 0 0,0 1-1 0 0,0-1 0 0 0,1 1 0 0 0,-1-1 1 0 0,1 0-1 0 0,0 0 0 0 0,0 0 0 0 0,0 0 1 0 0,0 0-1 0 0,1 0 0 0 0,-1-1 0 0 0,1 1 1 0 0,0-1-1 0 0,0 1 0 0 0,0-1 1 0 0,0 1-1 0 0,0-1 0 0 0,1 1 0 0 0,0-4 197 0 0,0-6-1250 0 0</inkml:trace>
  <inkml:trace contextRef="#ctx0" brushRef="#br0" timeOffset="2451.515">1886 600 1112 0 0,'-4'-4'206'0'0,"0"1"0"0"0,0 0 0 0 0,0 1 0 0 0,0-1 0 0 0,-1 1 1 0 0,1 0-1 0 0,-1 0 0 0 0,0 0 0 0 0,0 0 0 0 0,0 1 0 0 0,1 0 0 0 0,-1 0 0 0 0,0 1 0 0 0,0-1 0 0 0,-1 1 0 0 0,1 0 0 0 0,0 0 0 0 0,0 1 0 0 0,-2 0-206 0 0,5-1 136 0 0,-11 1-22 0 0,0 1-1 0 0,1 0 0 0 0,-1 1 1 0 0,1 1-1 0 0,-1 0 0 0 0,1 1 1 0 0,0 0-1 0 0,0 1 1 0 0,1 0-1 0 0,0 1 0 0 0,0 0 1 0 0,1 0-1 0 0,-1 1 0 0 0,2 1 1 0 0,-1 0-1 0 0,1 0 1 0 0,1 1-1 0 0,-3 4-113 0 0,12-12 27 0 0,0 1 0 0 0,0 0 0 0 0,0-1 0 0 0,1 0 0 0 0,-1 1 0 0 0,1-1 0 0 0,0 0 0 0 0,-1 0 0 0 0,1 0 0 0 0,0 0-1 0 0,0 0 1 0 0,1 0 0 0 0,-1 0 0 0 0,0-1 0 0 0,1 1 0 0 0,-1-1 0 0 0,1 0 0 0 0,-1 1 0 0 0,1-1 0 0 0,-1 0 0 0 0,1-1 0 0 0,0 1 0 0 0,0 0 0 0 0,-1-1 0 0 0,1 0 0 0 0,0 1 0 0 0,0-1 0 0 0,0 0 0 0 0,-1-1 0 0 0,1 1 0 0 0,0 0 0 0 0,0-1-1 0 0,-1 1 1 0 0,1-1 0 0 0,0 0-27 0 0,210-17-356 0 0,-190 16 359 0 0,-42 8 192 0 0,-32 11 148 0 0,128-6-332 0 0,-48-15-86 0 0,1-1-1 0 0,-1-1 1 0 0,0-2 0 0 0,-1 0-1 0 0,0-2 1 0 0,0-1 0 0 0,-1-2 0 0 0,17-10 75 0 0,-32 16-16 0 0,-1-2 0 0 0,0 1 0 0 0,0-2 0 0 0,-1 1 0 0 0,0-1 0 0 0,-1-1 0 0 0,0 0 0 0 0,0 0 0 0 0,-1-1 0 0 0,-1 0 1 0 0,0 0-1 0 0,-1-1 0 0 0,0 0 0 0 0,-1 0 0 0 0,0 0 0 0 0,-1-1 0 0 0,-1 1 0 0 0,0-1 0 0 0,-1 0 0 0 0,0 0 0 0 0,-1 0 0 0 0,-1 0 0 0 0,0 0 1 0 0,-1 0-1 0 0,0 0 0 0 0,-2-3 16 0 0,4 2 83 0 0,-1 0 1 0 0,-1 0-1 0 0,0-1 1 0 0,-1 1-1 0 0,0 0 1 0 0,-2 1-1 0 0,0-1 1 0 0,0 1-1 0 0,-1-1 1 0 0,-1 1 0 0 0,0 0-1 0 0,-1 1 1 0 0,-1 0-1 0 0,-3-5-83 0 0,9 16 12 0 0,0 0 0 0 0,0 0-1 0 0,0 1 1 0 0,0-1 0 0 0,0 1 0 0 0,0-1 0 0 0,0 1-1 0 0,0 0 1 0 0,-1-1 0 0 0,1 1 0 0 0,0 0-1 0 0,-1 1 1 0 0,1-1 0 0 0,-1 0 0 0 0,1 1-1 0 0,-1-1 1 0 0,1 1 0 0 0,-1 0 0 0 0,1 0 0 0 0,-1 0-1 0 0,1 0 1 0 0,-1 0 0 0 0,0 1 0 0 0,1-1-1 0 0,-1 1 1 0 0,1-1 0 0 0,0 1 0 0 0,-1 0-1 0 0,1 0 1 0 0,0 0 0 0 0,-1 0 0 0 0,1 1 0 0 0,0-1-1 0 0,0 1 1 0 0,0-1 0 0 0,0 1 0 0 0,0 0-1 0 0,0-1 1 0 0,1 1 0 0 0,-1 0 0 0 0,0 0-1 0 0,1 1 1 0 0,0-1 0 0 0,-1 0 0 0 0,1 0 0 0 0,0 1-1 0 0,0-1 1 0 0,0 0 0 0 0,1 1 0 0 0,-1-1-1 0 0,1 1 1 0 0,-1-1 0 0 0,1 1 0 0 0,0 0 0 0 0,0-1-1 0 0,0 1 1 0 0,0-1 0 0 0,0 1 0 0 0,0-1-1 0 0,1 1 1 0 0,0 1-12 0 0,-18 264 355 0 0,41-95-152 0 0,-21-168-203 0 0,0 0 1 0 0,-1-1-1 0 0,2 1 1 0 0,-1-1 0 0 0,0 0-1 0 0,1 0 1 0 0,0 0 0 0 0,0 0-1 0 0,0-1 1 0 0,0 1-1 0 0,1-1 1 0 0,-1 0 0 0 0,1-1-1 0 0,0 1 1 0 0,-1-1 0 0 0,1 0-1 0 0,1 0 1 0 0,-1 0-1 0 0,0-1 1 0 0,0 0 0 0 0,1 0-1 0 0,-1 0 1 0 0,0-1-1 0 0,1 1 1 0 0,-1-1 0 0 0,0 0-1 0 0,1-1 1 0 0,-1 0 0 0 0,1 0-1 0 0,-1 0 1 0 0,0 0-1 0 0,0-1 1 0 0,4-1-1 0 0,31 1-102 0 0,136 16-80 0 0,-175-13 177 0 0,0-1-1 0 0,0 1 1 0 0,0-1 0 0 0,0 1-1 0 0,0-1 1 0 0,0 1-1 0 0,0-1 1 0 0,-1 1-1 0 0,1 0 1 0 0,0 0 0 0 0,0-1-1 0 0,0 1 1 0 0,-1 0-1 0 0,1 0 1 0 0,-1 0 0 0 0,1 0-1 0 0,0 0 1 0 0,-1 0-1 0 0,0 0 1 0 0,1 0-1 0 0,-1 0 1 0 0,0 0 0 0 0,1 0-1 0 0,-1 0 1 0 0,0 0-1 0 0,0 0 1 0 0,0 0 0 0 0,0 0-1 0 0,0 0 1 0 0,0 0-1 0 0,0 1 1 0 0,0-1 0 0 0,0 0-1 0 0,-1 0 1 0 0,1 0-1 0 0,0 0 1 0 0,-1 0-1 0 0,1 0 1 0 0,-1 0 0 0 0,1 0-1 0 0,-1 0 1 0 0,1 0-1 0 0,-1 0 1 0 0,0-1 0 0 0,1 1-1 0 0,-1 0 1 0 0,0 0-1 0 0,0-1 1 0 0,0 1-1 0 0,0 0 1 0 0,1-1 0 0 0,-1 1-1 0 0,0-1 1 0 0,0 1-1 0 0,-1 0 6 0 0,-52 34 12 0 0,34-27-194 0 0,-1-2 1 0 0,0 0 0 0 0,0-1 0 0 0,0-2 0 0 0,-1 0 0 0 0,1-1 0 0 0,-1-1 0 0 0,-15-1 181 0 0,4-29-4623 0 0,36 22 3497 0 0</inkml:trace>
  <inkml:trace contextRef="#ctx0" brushRef="#br0" timeOffset="2745.448">2704 520 2452 0 0,'11'9'4102'0'0,"8"77"-1915"0"0,-3-25-4369 0 0,-20-58-1791 0 0,0-4 2699 0 0</inkml:trace>
  <inkml:trace contextRef="#ctx0" brushRef="#br0" timeOffset="2919.078">2701 50 1204 0 0,'-2'-12'1384'0'0,"2"3"-312"0"0,-1 0-156 0 0,-1 3-176 0 0,-3 2-159 0 0,4-1-157 0 0,-1 2-96 0 0,-3 2-148 0 0,4 1-144 0 0,-4 0-68 0 0,6 1-40 0 0,1 5 12 0 0,0 0-448 0 0,9 11-381 0 0,3 4-431 0 0,2 3-20 0 0,-1 1 124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5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254 170 1360 0 0,'0'0'795'0'0,"3"-17"1093"0"0,21 36 1661 0 0,-27 43-3497 0 0,0-35 263 0 0,21 150 243 0 0,4-113-584 0 0,13 67-3356 0 0,-35-117 799 0 0,0-14 1485 0 0</inkml:trace>
  <inkml:trace contextRef="#ctx0" brushRef="#br0" timeOffset="761.22">0 380 1280 0 0,'34'-7'2713'0'0,"87"-12"-1288"0"0,253-58-475 0 0,-363 74-929 0 0,-1 0-1 0 0,1-2 1 0 0,-1 1-1 0 0,0-1 1 0 0,0 0 0 0 0,0-1-1 0 0,-1-1 1 0 0,0 1 0 0 0,0-1-1 0 0,-1-1 1 0 0,0 1 0 0 0,0-2-1 0 0,-1 1 1 0 0,1-1-1 0 0,-2 0 1 0 0,0 0 0 0 0,0-1-1 0 0,0 0 1 0 0,-1 0 0 0 0,-1 0-21 0 0,-3 4 84 0 0,0 1 1 0 0,0-1-1 0 0,-1 1 1 0 0,0-1 0 0 0,0 1-1 0 0,-1-1 1 0 0,1 1 0 0 0,-1-1-1 0 0,0 1 1 0 0,-1-1-1 0 0,1 1 1 0 0,-1 0 0 0 0,0-1-1 0 0,0 1 1 0 0,-1 0 0 0 0,0 0-1 0 0,0 1 1 0 0,0-1-1 0 0,0 1 1 0 0,-4-5-85 0 0,-1-3 402 0 0,6 12-387 0 0,1 0-1 0 0,0 0 0 0 0,-1 0 0 0 0,1 0 0 0 0,0 0 0 0 0,-1 1 0 0 0,1-1 0 0 0,0 0 1 0 0,-1 1-1 0 0,1-1 0 0 0,0 1 0 0 0,0-1 0 0 0,-1 1 0 0 0,1 0 0 0 0,0 0 0 0 0,0-1 0 0 0,0 1 1 0 0,0 0-1 0 0,0 0 0 0 0,0 0 0 0 0,0 0 0 0 0,1 0 0 0 0,-1 0 0 0 0,0 0 0 0 0,0 1 0 0 0,1-1 1 0 0,-1 0-1 0 0,1 0 0 0 0,-1 1 0 0 0,1-1 0 0 0,-1 0 0 0 0,1 1 0 0 0,0-1 0 0 0,0 0 0 0 0,0 1 1 0 0,-1-1-1 0 0,1 0 0 0 0,0 1 0 0 0,1-1 0 0 0,-1 0 0 0 0,0 1 0 0 0,0-1-14 0 0,-3 9 49 0 0,-4 14 56 0 0,1 1 1 0 0,0 0 0 0 0,2 0-1 0 0,1 1 1 0 0,2-1-1 0 0,0 1 1 0 0,1 0-1 0 0,2 5-105 0 0,-1 21 226 0 0,5 267 515 0 0,-6-318-748 0 0,0 0 0 0 0,0 0 0 0 0,0 0 0 0 0,1 0 0 0 0,-1 0 0 0 0,0 0 1 0 0,0 0-1 0 0,1 0 0 0 0,-1 0 0 0 0,1 0 0 0 0,-1 0 0 0 0,1 0 0 0 0,-1 0 0 0 0,1 0 0 0 0,0 0 0 0 0,-1 0 0 0 0,1-1 0 0 0,0 1 0 0 0,0 0 0 0 0,0-1 0 0 0,-1 1 0 0 0,1 0 0 0 0,0-1 0 0 0,0 1 0 0 0,0-1 0 0 0,0 1 0 0 0,0-1 0 0 0,0 1 0 0 0,0-1 0 0 0,0 0 0 0 0,0 0 0 0 0,1 0 0 0 0,-1 1 0 0 0,0-1 0 0 0,0 0 0 0 0,0 0 0 0 0,0 0 0 0 0,0 0 0 0 0,0-1 0 0 0,0 1 0 0 0,0 0 0 0 0,0 0 0 0 0,0-1 0 0 0,0 1 0 0 0,0-1 0 0 0,0 1 0 0 0,0-1 0 0 0,0 1 0 0 0,0-1 0 0 0,0 1 0 0 0,0-1 0 0 0,0 0 0 0 0,-1 1 0 0 0,1-1 0 0 0,0 0 0 0 0,0 0 0 0 0,-1 0 7 0 0,49-47-549 0 0,-48 47 537 0 0,85-93-809 0 0,-41 134 387 0 0,-32-19 438 0 0,-4-12-2 0 0,0-1 1 0 0,1 1-1 0 0,-1-1 1 0 0,2-1 0 0 0,-1 0-1 0 0,1 0 1 0 0,0-1-1 0 0,0-1 1 0 0,1 0 0 0 0,-1 0-1 0 0,1-1 1 0 0,0-1-1 0 0,0 0 1 0 0,1 0 0 0 0,-1-1-1 0 0,1-1 1 0 0,-1 0-1 0 0,1-1 1 0 0,-1 0 0 0 0,1-1-1 0 0,-1 0 1 0 0,9-3-3 0 0,-5 2-33 0 0,0 0-1 0 0,0-2 1 0 0,0 0 0 0 0,0-1-1 0 0,-1 0 1 0 0,0-1 0 0 0,0-1 0 0 0,0-1-1 0 0,-1 0 1 0 0,0-1 0 0 0,-1 0-1 0 0,11-9 34 0 0,-23 16-9 0 0,1 0 0 0 0,-1-1 0 0 0,0 1 0 0 0,1 0 0 0 0,-1 0 0 0 0,0-1 0 0 0,-1 1 0 0 0,1-1 0 0 0,0 1 0 0 0,0-1-1 0 0,-1 1 1 0 0,0-1 0 0 0,1 1 0 0 0,-1-1 0 0 0,0 1 0 0 0,0-1 0 0 0,-1 1 0 0 0,1-1 0 0 0,0 1 0 0 0,-1-1-1 0 0,0 1 1 0 0,1-1 0 0 0,-1 1 0 0 0,0-1 0 0 0,0 1 0 0 0,0 0 0 0 0,-1 0 0 0 0,1-1 0 0 0,-1 1 0 0 0,1 0 0 0 0,-1 0-1 0 0,1 0 1 0 0,-1 1 0 0 0,0-1 0 0 0,0 0 0 0 0,0 1 0 0 0,0-1 0 0 0,0 1 0 0 0,-1 0 0 0 0,0-1 9 0 0,-100-29 131 0 0,95 30-111 0 0,1 0-1 0 0,-1 1 0 0 0,1 0 0 0 0,-1 0 0 0 0,0 1 0 0 0,1 0 0 0 0,0 0 0 0 0,-1 0 0 0 0,1 1 0 0 0,0 1 0 0 0,0-1 0 0 0,0 1 0 0 0,0 0 0 0 0,0 1 0 0 0,0 0 0 0 0,1 0 0 0 0,0 0 0 0 0,0 0 1 0 0,0 1-1 0 0,1 0 0 0 0,-1 1 0 0 0,1-1 0 0 0,0 1 0 0 0,-3 6-19 0 0,33 36-141 0 0,-15-39-284 0 0,1-1-1 0 0,1 1 1 0 0,0-2-1 0 0,0 0 1 0 0,0 0 0 0 0,1-1-1 0 0,0 0 1 0 0,0-1-1 0 0,0-1 1 0 0,1 0 0 0 0,-1-1-1 0 0,1-1 1 0 0,0 0-1 0 0,0 0 1 0 0,5-1 425 0 0,21 2-1211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9:0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1024 0 0,'0'1'116'0'0,"0"-1"1"0"0,0 0-1 0 0,0 1 0 0 0,1-1 1 0 0,-1 0-1 0 0,0 1 0 0 0,0-1 1 0 0,0 0-1 0 0,1 0 0 0 0,-1 1 1 0 0,0-1-1 0 0,0 0 0 0 0,0 0 1 0 0,1 0-1 0 0,-1 1 0 0 0,0-1 1 0 0,1 0-1 0 0,-1 0 0 0 0,0 0 1 0 0,0 0-1 0 0,1 1 0 0 0,-1-1 1 0 0,0 0-1 0 0,1 0 0 0 0,-1 0 1 0 0,0 0-1 0 0,1 0 0 0 0,-1 0 1 0 0,0 0-1 0 0,1 0 0 0 0,-1 0 1 0 0,0 0-1 0 0,1 0 0 0 0,-1 0 0 0 0,0 0 1 0 0,1 0-1 0 0,-1-1 0 0 0,0 1 1 0 0,1 0-1 0 0,-1 0 0 0 0,0 0 1 0 0,0 0-1 0 0,1 0 0 0 0,-1-1 1 0 0,0 1-117 0 0,6 50 550 0 0,-5-36-226 0 0,3 24 21 0 0,-5-30-267 0 0,0 1 1 0 0,1-1 0 0 0,0 1 0 0 0,0-1 0 0 0,1 1 0 0 0,0-1 0 0 0,0 0 0 0 0,1 1 0 0 0,0-1 0 0 0,1 0 0 0 0,0 0 0 0 0,0 0-1 0 0,0 0 1 0 0,1-1 0 0 0,1 0 0 0 0,-1 1 0 0 0,1-1 0 0 0,0-1 0 0 0,0 1 0 0 0,1-1 0 0 0,0 0 0 0 0,0 0 0 0 0,1-1 0 0 0,0 0 0 0 0,0 0-1 0 0,0 0 1 0 0,0-1 0 0 0,1 0 0 0 0,7 3-79 0 0,-8-6 5 0 0,0 0 0 0 0,0 0 1 0 0,0-1-1 0 0,1 0 0 0 0,-1 0 0 0 0,0-1 0 0 0,0 0 0 0 0,0 0 0 0 0,0-1 0 0 0,0 1 0 0 0,0-2 0 0 0,0 1 0 0 0,0-1 1 0 0,-1 0-1 0 0,0 0 0 0 0,1-1 0 0 0,-1 1 0 0 0,0-2 0 0 0,-1 1 0 0 0,1-1 0 0 0,-1 1 0 0 0,0-2 0 0 0,0 1 1 0 0,0 0-1 0 0,-1-1 0 0 0,1 0 0 0 0,-2 0 0 0 0,1 0 0 0 0,-1-1 0 0 0,1 1 0 0 0,1-7-5 0 0,0 0-7 0 0,0 0-1 0 0,-1 0 0 0 0,0 0 1 0 0,-1-1-1 0 0,0 1 0 0 0,-1-1 1 0 0,-1 0-1 0 0,0 0 0 0 0,-1 0 1 0 0,0 0-1 0 0,-1 1 0 0 0,-1-1 1 0 0,0 0-1 0 0,-1 0 0 0 0,0 1 1 0 0,-3-6 7 0 0,-41-76 1062 0 0,46 94-993 0 0,1 1-58 0 0,-17 17 21 0 0,9-2-38 0 0,1-1 0 0 0,0 1-1 0 0,1 0 1 0 0,0 1-1 0 0,2-1 1 0 0,0 1-1 0 0,0 0 1 0 0,2 1 0 0 0,0-1-1 0 0,1 0 1 0 0,0 1-1 0 0,2-1 1 0 0,1 16 6 0 0,-2-1-319 0 0,16 72-1118 0 0,-1-25-3003 0 0,-13-68 3175 0 0,2-3 29 0 0</inkml:trace>
  <inkml:trace contextRef="#ctx0" brushRef="#br0" timeOffset="279.021">593 163 2240 0 0,'-2'2'113'0'0,"-1"0"-1"0"0,1 0 1 0 0,0 1-1 0 0,0-1 1 0 0,0 1-1 0 0,0-1 1 0 0,0 1-1 0 0,1 0 1 0 0,-1 0-1 0 0,1 0 1 0 0,0 0-1 0 0,0 0 1 0 0,0 0-1 0 0,0 0 1 0 0,0 0-1 0 0,1 0 1 0 0,-1 0-1 0 0,1 0 1 0 0,0 1-1 0 0,0-1 1 0 0,0 0-1 0 0,0 0 1 0 0,1 0-1 0 0,-1 0 0 0 0,1 1 1 0 0,0-1-1 0 0,0 0 1 0 0,0 0-1 0 0,0 0 1 0 0,0 0-1 0 0,1-1 1 0 0,1 4-113 0 0,78 87 1323 0 0,-28-38-459 0 0,-51-53-856 0 0,0 1 0 0 0,0-1 1 0 0,-1 1-1 0 0,1-1 0 0 0,-1 1 0 0 0,0-1 1 0 0,0 1-1 0 0,0 0 0 0 0,0 0 0 0 0,0 0 1 0 0,-1-1-1 0 0,1 1 0 0 0,-1 0 0 0 0,0 0 1 0 0,1 0-1 0 0,-1 0 0 0 0,-1 0 0 0 0,1 0 1 0 0,0 0-1 0 0,-1 0 0 0 0,1 0 0 0 0,-1 0 1 0 0,0-1-1 0 0,0 1 0 0 0,0 0 0 0 0,-1 0 1 0 0,1-1-1 0 0,0 1 0 0 0,-1-1 0 0 0,0 1 1 0 0,0-1-1 0 0,0 0 0 0 0,0 0 0 0 0,0 0 1 0 0,0 0-1 0 0,0 0 0 0 0,0 0 0 0 0,-1 0 1 0 0,1-1-1 0 0,-1 1 0 0 0,0-1 0 0 0,1 0 1 0 0,-1 0-1 0 0,0 0 0 0 0,0 0 1 0 0,1 0-1 0 0,-3 0-8 0 0,-1 1-232 0 0,0 1 0 0 0,0-1 1 0 0,-1 0-1 0 0,1 0 0 0 0,0-1 0 0 0,-1 0 1 0 0,0 0-1 0 0,1-1 0 0 0,-1 1 0 0 0,1-1 1 0 0,-1-1-1 0 0,0 0 0 0 0,1 1 0 0 0,-1-2 1 0 0,1 1-1 0 0,-1-1 0 0 0,1 0 0 0 0,0 0 1 0 0,0-1-1 0 0,0 0 0 0 0,0 0 0 0 0,-5-4 232 0 0,-8-11-1140 0 0</inkml:trace>
  <inkml:trace contextRef="#ctx0" brushRef="#br0" timeOffset="541.24">983 211 2688 0 0,'-31'41'3712'0'0,"-3"4"-2124"0"0,13 25 87 0 0,19-37-4121 0 0,2-32 1028 0 0,5 7-1248 0 0,-6-8 1301 0 0</inkml:trace>
  <inkml:trace contextRef="#ctx0" brushRef="#br0" timeOffset="802.936">902 68 1964 0 0,'-5'-58'7974'0'0,"5"58"-8090"0"0,0 0-92 0 0,0 0-250 0 0,0 0-158 0 0,14-9-4290 0 0,-9 9 3668 0 0</inkml:trace>
  <inkml:trace contextRef="#ctx0" brushRef="#br0" timeOffset="1619.45">1055 205 1756 0 0,'26'155'4575'0'0,"-13"-17"-1756"0"0,-14-139-2777 0 0,1 1 0 0 0,-1 0 0 0 0,1-1-1 0 0,-1 1 1 0 0,1 0 0 0 0,-1 0 0 0 0,1-1-1 0 0,-1 1 1 0 0,0 0 0 0 0,1 0 0 0 0,-1 0 0 0 0,1 0-1 0 0,-1 0 1 0 0,0 0 0 0 0,1 0 0 0 0,-1 0-1 0 0,0 0 1 0 0,1 0 0 0 0,-1 0 0 0 0,1 0 0 0 0,-1 0-1 0 0,0 0 1 0 0,1 1 0 0 0,-1-1 0 0 0,1 0 0 0 0,-1 0-1 0 0,1 1 1 0 0,-1-1 0 0 0,1 0 0 0 0,-1 1-1 0 0,1-1 1 0 0,-1 0 0 0 0,1 1 0 0 0,-1-1 0 0 0,1 1-1 0 0,0-1 1 0 0,-1 1 0 0 0,1-1 0 0 0,0 1-42 0 0,9-29-60 0 0,2 1 1 0 0,0 0-1 0 0,2 1 1 0 0,1 0-1 0 0,1 1 1 0 0,2 1 0 0 0,10-12 59 0 0,-27 35-7 0 0,0 1 0 0 0,0-1 0 0 0,1 0 0 0 0,-1 0-1 0 0,1 0 1 0 0,-1 1 0 0 0,0-1 0 0 0,1 0 0 0 0,-1 1 0 0 0,1-1 0 0 0,0 0 0 0 0,-1 1 0 0 0,1-1 0 0 0,0 1 0 0 0,-1-1 0 0 0,1 1 0 0 0,0-1 0 0 0,-1 1 0 0 0,1-1 0 0 0,0 1 0 0 0,0 0 0 0 0,0-1 0 0 0,-1 1 0 0 0,1 0 0 0 0,0 0 0 0 0,0 0 0 0 0,0 0 0 0 0,0 0 0 0 0,-1-1 0 0 0,1 2 0 0 0,0-1 0 0 0,0 0 0 0 0,0 0 0 0 0,0 0 0 0 0,0 0 0 0 0,-1 0 0 0 0,1 1 0 0 0,0-1 0 0 0,0 0 0 0 0,0 1 0 0 0,-1-1-1 0 0,1 1 1 0 0,0-1 0 0 0,0 0 0 0 0,-1 1 0 0 0,1 0 0 0 0,-1-1 0 0 0,1 1 0 0 0,0-1 0 0 0,-1 1 0 0 0,1 0 0 0 0,-1-1 0 0 0,1 1 0 0 0,-1 0 0 0 0,0 0 7 0 0,24 61-10 0 0,-8-17-65 0 0,-6-35 38 0 0,0-1 1 0 0,1 0-1 0 0,0-1 1 0 0,0 0 0 0 0,1-1-1 0 0,0 0 1 0 0,0-1 0 0 0,0-1-1 0 0,1 1 1 0 0,0-2 0 0 0,0 0-1 0 0,0-1 1 0 0,0 0-1 0 0,1-1 1 0 0,-1 0 0 0 0,1-1-1 0 0,0 0 1 0 0,-1-2 0 0 0,1 1-1 0 0,9-3 37 0 0,107-38-667 0 0,-128 41 657 0 0,0 0-1 0 0,-1-1 1 0 0,1 1-1 0 0,-1-1 0 0 0,1 0 1 0 0,-1 1-1 0 0,1-1 0 0 0,-1 0 1 0 0,1 0-1 0 0,-1 0 0 0 0,0 0 1 0 0,1 0-1 0 0,-1 0 1 0 0,0 0-1 0 0,0 0 0 0 0,0-1 1 0 0,0 1-1 0 0,0 0 0 0 0,0-1 1 0 0,0 1-1 0 0,0-1 0 0 0,0 1 1 0 0,-1-1-1 0 0,1 1 1 0 0,-1-1-1 0 0,1 0 0 0 0,-1 1 1 0 0,0-1-1 0 0,1 0 0 0 0,-1 1 1 0 0,0-1-1 0 0,0 0 0 0 0,0 1 1 0 0,0-1-1 0 0,-1 0 1 0 0,1 1-1 0 0,0-1 0 0 0,-1 0 1 0 0,1 1-1 0 0,-1-1 0 0 0,1 1 1 0 0,-1-1-1 0 0,0 1 0 0 0,0-1 1 0 0,0 1-1 0 0,0-1 1 0 0,0 1-1 0 0,0 0 0 0 0,0 0 1 0 0,0-1-1 0 0,0 1 0 0 0,-1 0 1 0 0,1 0-1 0 0,-2-1 11 0 0,-84-37 13 0 0,80 37 5 0 0,0 2-1 0 0,0-1 1 0 0,1 0-1 0 0,-1 1 1 0 0,0 1 0 0 0,0-1-1 0 0,0 1 1 0 0,1 0-1 0 0,-1 0 1 0 0,0 1 0 0 0,1 0-1 0 0,-1 0 1 0 0,1 1-1 0 0,0 0 1 0 0,0 0 0 0 0,0 0-1 0 0,0 1 1 0 0,0 0-1 0 0,1 0 1 0 0,0 0 0 0 0,0 1-1 0 0,0-1 1 0 0,0 1-1 0 0,1 1 1 0 0,-1-1 0 0 0,2 0-1 0 0,-1 1 1 0 0,-2 5-18 0 0,8-6 11 0 0,0-1 0 0 0,1 1 0 0 0,-1-1 1 0 0,1 0-1 0 0,0 1 0 0 0,1-1 0 0 0,-1-1 0 0 0,1 1 0 0 0,-1 0 1 0 0,1-1-1 0 0,0 0 0 0 0,0 0 0 0 0,1 0 0 0 0,-1 0 1 0 0,1-1-1 0 0,-1 0 0 0 0,1 0 0 0 0,0 0 0 0 0,0 0 0 0 0,0-1 1 0 0,0 0-1 0 0,0 0 0 0 0,0 0 0 0 0,0 0 0 0 0,0-1 1 0 0,0 0-1 0 0,1 0 0 0 0,-1 0 0 0 0,0-1 0 0 0,5-1-11 0 0,-4 3 1 0 0,79 1 186 0 0,-28-38 1104 0 0,-56 35-1222 0 0,-1 1 39 0 0,0 0-22 0 0,0 36 93 0 0,27 177 130 0 0,-26-205-304 0 0,4 31 45 0 0,-1 0 0 0 0,-2 1 0 0 0,-2-1 1 0 0,-2 0-1 0 0,-5 31-50 0 0,6-62 40 0 0,0 0-1 0 0,-1 0 1 0 0,0 0 0 0 0,-1 0 0 0 0,1 0 0 0 0,-2 0-1 0 0,1 0 1 0 0,-1-1 0 0 0,0 1 0 0 0,-1-1 0 0 0,1 0-1 0 0,-1-1 1 0 0,-1 1 0 0 0,1-1 0 0 0,-1 0 0 0 0,-1 0-1 0 0,1-1 1 0 0,-1 0 0 0 0,1 0 0 0 0,-1-1 0 0 0,-1 1-1 0 0,1-1 1 0 0,-1-1 0 0 0,1 0 0 0 0,-1 0 0 0 0,0 0-1 0 0,0-1 1 0 0,-1 0 0 0 0,1-1 0 0 0,-1 1-40 0 0,3-2-33 0 0,0 0 0 0 0,0-1 0 0 0,0 1 1 0 0,0-1-1 0 0,1 0 0 0 0,-1-1 0 0 0,0 1 1 0 0,0-1-1 0 0,1 0 0 0 0,-1-1 0 0 0,1 1 0 0 0,-1-1 1 0 0,1 0-1 0 0,0 0 0 0 0,0-1 0 0 0,0 0 1 0 0,1 0-1 0 0,-1 0 0 0 0,1 0 0 0 0,0-1 1 0 0,0 1-1 0 0,1-1 0 0 0,-1 0 0 0 0,1 0 0 0 0,0 0 1 0 0,1-1-1 0 0,-1 1 0 0 0,1-1 0 0 0,0 0 1 0 0,0 1-1 0 0,1-1 0 0 0,-1 0 0 0 0,1 0 0 0 0,1 0 1 0 0,-1 0-1 0 0,1 0 0 0 0,0 0 0 0 0,1 0 1 0 0,-1 0-1 0 0,1 0 0 0 0,0 0 0 0 0,1 0 0 0 0,-1 0 1 0 0,1 0 32 0 0,6-22-856 0 0,2 0-1 0 0,1 0 1 0 0,1 1 0 0 0,1 0 0 0 0,1 1 0 0 0,1 1 0 0 0,2 0-1 0 0,0 1 1 0 0,9-7 856 0 0,5-6-1348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8:5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256 426 988 0 0,'-141'96'5317'0'0,"130"-86"-5095"0"0,1 0-1 0 0,-1 1 1 0 0,2 1-1 0 0,0 0 1 0 0,0 0-1 0 0,1 1 1 0 0,1 0-1 0 0,0 0 1 0 0,0 1 0 0 0,2-1-1 0 0,-1 2 1 0 0,2-1-1 0 0,0 0 1 0 0,1 1-1 0 0,-1 9-221 0 0,6-10 41 0 0,0 1 0 0 0,1 0-1 0 0,0 0 1 0 0,1-1 0 0 0,1 0-1 0 0,1 0 1 0 0,0 0 0 0 0,0 0-1 0 0,1-1 1 0 0,1 0 0 0 0,0-1-1 0 0,1 0 1 0 0,1 0 0 0 0,-1-1-1 0 0,2 0 1 0 0,0 0 0 0 0,0-2-1 0 0,1 1 1 0 0,0-1 0 0 0,7 4-41 0 0,2 1-724 0 0,0-1 1 0 0,1 0-1 0 0,1-1 1 0 0,0-2-1 0 0,0 0 0 0 0,1-2 1 0 0,0 0-1 0 0,0-2 1 0 0,1 0-1 0 0,0-2 1 0 0,25 1 723 0 0,-27-4-1191 0 0</inkml:trace>
  <inkml:trace contextRef="#ctx0" brushRef="#br0" timeOffset="3807.01">864 543 1324 0 0,'0'0'421'0'0,"0"0"-26"0"0,0 0 59 0 0,3-16 1086 0 0,-10 37 1366 0 0,-13 5-2767 0 0,-39 90 662 0 0,47-88-923 0 0,-1-1 1 0 0,-1 0-1 0 0,-1 0 1 0 0,-1-2-1 0 0,-2 0 1 0 0,-1-1-1 0 0,0 0 1 0 0,-4 0 121 0 0,-41 8-3883 0 0,45-31 2630 0 0</inkml:trace>
  <inkml:trace contextRef="#ctx0" brushRef="#br0" timeOffset="4085.792">545 587 1336 0 0,'4'-11'2123'0'0,"6"7"2525"0"0,4 18-4526 0 0,52 36 326 0 0,2-3 0 0 0,3-2 0 0 0,66 30-448 0 0,-79-44-896 0 0,16 20-4559 0 0,-73-42 4197 0 0</inkml:trace>
  <inkml:trace contextRef="#ctx0" brushRef="#br0" timeOffset="4842.657">1258 473 1616 0 0,'-50'-8'6718'0'0,"176"24"-4745"0"0,-58-9-1658 0 0,145 39 437 0 0,-211-45-743 0 0,0-1-1 0 0,-1 1 0 0 0,1 0 0 0 0,-1 0 0 0 0,1 0 0 0 0,-1 0 1 0 0,1 0-1 0 0,-1 0 0 0 0,0 1 0 0 0,1-1 0 0 0,-1 0 1 0 0,0 1-1 0 0,0-1 0 0 0,0 1 0 0 0,0-1 0 0 0,0 1 0 0 0,-1-1 1 0 0,1 1-1 0 0,0 0 0 0 0,-1 0 0 0 0,1-1 0 0 0,-1 1 1 0 0,1 0-1 0 0,-1 0 0 0 0,0-1 0 0 0,0 1 0 0 0,0 0 1 0 0,0 0-1 0 0,0-1 0 0 0,0 1 0 0 0,0 0 0 0 0,-1 0 0 0 0,1 0 1 0 0,-1-1-1 0 0,1 1 0 0 0,-1 0 0 0 0,0-1 0 0 0,0 1 1 0 0,1-1-1 0 0,-1 1 0 0 0,0-1 0 0 0,0 1 0 0 0,-1-1 0 0 0,1 1 1 0 0,0-1-1 0 0,0 0 0 0 0,-1 0 0 0 0,1 0 0 0 0,-1 0 1 0 0,1 0-1 0 0,-2 1-8 0 0,-257 291 404 0 0,254-284-664 0 0,-35 49 683 0 0,18-18-5570 0 0,23-39 3704 0 0,0-1 100 0 0,-1-3 97 0 0,0-9 50 0 0</inkml:trace>
  <inkml:trace contextRef="#ctx0" brushRef="#br0" timeOffset="6378.913">1781 250 1028 0 0,'0'0'229'0'0,"0"0"-57"0"0,0 0-5 0 0,0 0 39 0 0,0 0 16 0 0,0 0-30 0 0,0 0 76 0 0,0 0-45 0 0,0 0-56 0 0,0 0-4 0 0,0 0 42 0 0,0 0 5 0 0,0 0 71 0 0,0 0-4 0 0,0 0-29 0 0,0 0 36 0 0,0 0-22 0 0,0 0-50 0 0,0 0-32 0 0,0 0 24 0 0,0 0-59 0 0,0 0-14 0 0,0 0 68 0 0,0 0-5 0 0,0 0-30 0 0,0 0-22 0 0,0 0 39 0 0,0 0-36 0 0,0 0-25 0 0,0 0-59 0 0,0 0 18 0 0,0 0 54 0 0,0 0-8 0 0,0 0-27 0 0,0 0 51 0 0,0 0-30 0 0,0 0-73 0 0,0 0 14 0 0,0 0 5 0 0,0 0 52 0 0,0 0-9 0 0,0 0-25 0 0,0 0 22 0 0,0 0 13 0 0,0 0 6 0 0,0 0-60 0 0,0 0 12 0 0,0 0 15 0 0,0 0-16 0 0,0 0-33 0 0,0 0 8 0 0,0 0 20 0 0,0 0-8 0 0,0 0-17 0 0,0 0 38 0 0,0 0-18 0 0,0 0-15 0 0,0 0 16 0 0,0 0 4 0 0,0 0-68 0 0,0 0 22 0 0,0 0-22 0 0,0 0 24 0 0,0 0 24 0 0,0 0-17 0 0,0 0-12 0 0,0 0 26 0 0,0 0-4 0 0,0 0 16 0 0,0 0 19 0 0,0 0-23 0 0,0 0 1 0 0,0 0-17 0 0,0 0-7 0 0,0 0 13 0 0,3-2-29 0 0,16-6-14 0 0,-1 1 1 0 0,1 1-1 0 0,0 0 0 0 0,1 2 0 0 0,-1 0 0 0 0,1 1 0 0 0,0 1 0 0 0,0 1 1 0 0,12 1-3 0 0,-29 0-1 0 0,0 1 1 0 0,0-1 0 0 0,0 1 0 0 0,0-1-1 0 0,0 1 1 0 0,0 0 0 0 0,0 0 0 0 0,0 1-1 0 0,0-1 1 0 0,-1 0 0 0 0,1 1 0 0 0,-1 0-1 0 0,1 0 1 0 0,-1 0 0 0 0,0 0 0 0 0,1 0-1 0 0,-1 0 1 0 0,0 0 0 0 0,0 1 0 0 0,-1-1-1 0 0,1 1 1 0 0,0-1 0 0 0,-1 1 0 0 0,0 0-1 0 0,1-1 1 0 0,-1 1 0 0 0,0 0 0 0 0,-1 0-1 0 0,1 0 1 0 0,0 0 0 0 0,-1 0 0 0 0,0 0-1 0 0,1 0 1 0 0,-1 0 0 0 0,0 0 0 0 0,-1 3-1 0 0,-16 110 98 0 0,-68 16-124 0 0,85-131 32 0 0,0 0 0 0 0,1 0 1 0 0,-1 0-1 0 0,0 0 1 0 0,1 0-1 0 0,-1 0 0 0 0,1 0 1 0 0,-1 0-1 0 0,1 0 0 0 0,-1 0 1 0 0,1 0-1 0 0,0 0 1 0 0,-1 0-1 0 0,1 0 0 0 0,0-1 1 0 0,0 1-1 0 0,0 0 1 0 0,0 0-1 0 0,-1-1 0 0 0,1 1 1 0 0,0-1-1 0 0,0 1 1 0 0,0-1-1 0 0,0 1 0 0 0,0-1 1 0 0,0 0-1 0 0,1 1 1 0 0,-1-1-1 0 0,0 0 0 0 0,0 0 1 0 0,0 0-1 0 0,0 0 0 0 0,0 0 1 0 0,0 0-1 0 0,0 0 1 0 0,0 0-1 0 0,0 0 0 0 0,1-1 1 0 0,-1 1-1 0 0,0 0 1 0 0,0-1-1 0 0,0 1 0 0 0,0-1 1 0 0,0 1-1 0 0,0-1 1 0 0,0 1-1 0 0,-1-1 0 0 0,1 0 1 0 0,0 1-1 0 0,0-1 0 0 0,0-1-4 0 0,50 4 19 0 0,-48-2-23 0 0,-1 0 0 0 0,0 1-1 0 0,0-1 1 0 0,0 1 0 0 0,1 0 0 0 0,-1 0-1 0 0,0 0 1 0 0,0 0 0 0 0,0 0 0 0 0,0 0 0 0 0,-1 0-1 0 0,1 1 1 0 0,0-1 0 0 0,0 1 0 0 0,-1-1 0 0 0,1 1-1 0 0,-1-1 1 0 0,1 1 0 0 0,-1 0 0 0 0,0 0-1 0 0,0 0 1 0 0,1 0 0 0 0,-1 0 0 0 0,-1 0 0 0 0,1 0-1 0 0,0 0 1 0 0,0 1 0 0 0,-1-1 0 0 0,0 0 0 0 0,1 0-1 0 0,-1 0 1 0 0,0 1 0 0 0,0-1 0 0 0,0 0-1 0 0,0 0 1 0 0,0 1 0 0 0,-1-1 0 0 0,1 0 0 0 0,-1 3 3 0 0,-6 4-13 0 0,1 0 1 0 0,-2 0-1 0 0,1 0 1 0 0,-1-1-1 0 0,0 0 1 0 0,-1-1-1 0 0,0 1 1 0 0,0-2-1 0 0,-1 1 1 0 0,1-1-1 0 0,-1-1 1 0 0,-1 0-1 0 0,1 0 1 0 0,-1-1 0 0 0,1-1-1 0 0,-1 1 1 0 0,-1-2-1 0 0,1 1 1 0 0,0-2-1 0 0,0 1 1 0 0,-1-2-1 0 0,1 1 1 0 0,-1-2-1 0 0,0 1 13 0 0,10-1-95 0 0,0 1 0 0 0,0 0-1 0 0,0-1 1 0 0,0 0 0 0 0,0 1-1 0 0,0-1 1 0 0,0 0 0 0 0,1 0-1 0 0,-1 0 1 0 0,0 0 0 0 0,0 0-1 0 0,1 0 1 0 0,-1-1 0 0 0,0 1-1 0 0,1-1 1 0 0,0 1 0 0 0,-1-1-1 0 0,1 1 1 0 0,0-1 0 0 0,0 0-1 0 0,0 0 1 0 0,0 1 0 0 0,0-1-1 0 0,0 0 1 0 0,0 0 0 0 0,1 0-1 0 0,-1 0 1 0 0,0 0 0 0 0,1 0-1 0 0,0 0 1 0 0,0 0 0 0 0,0 0-1 0 0,-1 0 1 0 0,2 0 0 0 0,-1-1-1 0 0,0 1 1 0 0,0 0 0 0 0,1 0-1 0 0,-1 0 1 0 0,1 0 0 0 0,0 0-1 0 0,-1 0 1 0 0,1 1 0 0 0,0-1-1 0 0,0 0 1 0 0,0 0 0 0 0,0 0-1 0 0,1 1 1 0 0,-1-1 0 0 0,0 1-1 0 0,1-1 1 0 0,-1 1 0 0 0,1-1-1 0 0,0 1 1 0 0,-1 0 0 0 0,1 0-1 0 0,0 0 1 0 0,0 0 0 0 0,-1 0-1 0 0,1 0 1 0 0,0 0 0 0 0,1 1 95 0 0,19-18-1359 0 0,3 4 10 0 0</inkml:trace>
  <inkml:trace contextRef="#ctx0" brushRef="#br0" timeOffset="6799.791">2501 414 1468 0 0,'-14'29'3883'0'0,"-32"19"-3350"0"0,31-33-37 0 0,-91 82 1115 0 0,-3-6 0 0 0,-97 62-1611 0 0,197-146-224 0 0,-37 23 155 0 0,15-21-3779 0 0,30-9 2664 0 0,1 0-79 0 0,0 0 29 0 0</inkml:trace>
  <inkml:trace contextRef="#ctx0" brushRef="#br0" timeOffset="7137.73">2498 752 1688 0 0,'24'15'6398'0'0,"-21"61"-6230"0"0,-3-62 399 0 0,17 260 83 0 0,-17-269-778 0 0,1-5 1 0 0,-1 1-1 0 0,1 0 1 0 0,-1 0 0 0 0,0 0-1 0 0,1 0 1 0 0,-1 0 0 0 0,0-1-1 0 0,0 1 1 0 0,0 0 0 0 0,0 0-1 0 0,0 0 1 0 0,0 0 0 0 0,0 0-1 0 0,0 0 1 0 0,0 0 0 0 0,0 0-1 0 0,0 0 1 0 0,0-1 0 0 0,-1 1-1 0 0,1 0 1 0 0,0 0 0 0 0,-1 0 0 0 0,1 0-1 0 0,-1 0 1 0 0,1-1 0 0 0,-1 1-1 0 0,1 0 1 0 0,-1-1 0 0 0,0 1-1 0 0,1 0 1 0 0,-1-1 0 0 0,0 1-1 0 0,1 0 1 0 0,-1-1 0 0 0,0 1-1 0 0,0-1 1 0 0,0 0 0 0 0,1 1-1 0 0,-1-1 1 0 0,0 0 0 0 0,0 1-1 0 0,0-1 1 0 0,0 0 0 0 0,0 0 0 0 0,0 0-1 0 0,0 0 1 0 0,0 1 0 0 0,1-2-1 0 0,-1 1 1 0 0,0 0 127 0 0,-6-1-1221 0 0</inkml:trace>
  <inkml:trace contextRef="#ctx0" brushRef="#br0" timeOffset="7480.398">2544 678 944 0 0,'-11'0'3071'0'0,"-25"28"-2005"0"0,-131 145 2703 0 0,104-87-1535 0 0,100-73-1672 0 0,-6-13-897 0 0,0-1 0 0 0,0-2 0 0 0,0-1 0 0 0,0-1 0 0 0,-1-1 0 0 0,0-2 0 0 0,0-1-1 0 0,24-12 336 0 0,53-46-5660 0 0,-87 47 4355 0 0</inkml:trace>
  <inkml:trace contextRef="#ctx0" brushRef="#br0" timeOffset="7835.511">3074 1 1496 0 0,'6'0'186'0'0,"0"0"0"0"0,1 0 1 0 0,-1 1-1 0 0,0-1 0 0 0,1 1 0 0 0,-1 1 0 0 0,0-1 0 0 0,0 1 0 0 0,0 0 0 0 0,0 0 0 0 0,0 1 1 0 0,-1 0-1 0 0,1 0 0 0 0,-1 0 0 0 0,1 1 0 0 0,-1 0 0 0 0,0 0 0 0 0,-1 0 0 0 0,1 0 1 0 0,-1 1-1 0 0,1 0 0 0 0,-2 0 0 0 0,1 0 0 0 0,0 0 0 0 0,-1 1-186 0 0,16 19 279 0 0,-2 0-1 0 0,-1 1 1 0 0,0 1-1 0 0,-3 1 1 0 0,0 0-1 0 0,-1 0 0 0 0,-2 1 1 0 0,-1 1-1 0 0,-1 0 1 0 0,-2 0-1 0 0,-1 0 1 0 0,-1 1-1 0 0,-2 0 1 0 0,-1 10-279 0 0,-5-13 8 0 0,-1 0 1 0 0,-2 0 0 0 0,-1-1 0 0 0,-1 0 0 0 0,-2 0 0 0 0,0-1 0 0 0,-2 0-1 0 0,0-1 1 0 0,-2-1 0 0 0,-1 0 0 0 0,-1-1 0 0 0,0 0 0 0 0,-2-2-1 0 0,-1 0 1 0 0,-1-1 0 0 0,0-1 0 0 0,-1-1 0 0 0,-1-2 0 0 0,-1 0 0 0 0,0-1-1 0 0,-1-1 1 0 0,-6 1-9 0 0,28-13-258 0 0,1 0-1 0 0,-1 0 0 0 0,0 0 0 0 0,-1 0 1 0 0,1-1-1 0 0,0 0 0 0 0,0 1 1 0 0,-1-1-1 0 0,1 0 0 0 0,-1-1 0 0 0,1 1 1 0 0,-1-1-1 0 0,1 1 0 0 0,-1-1 1 0 0,1 0-1 0 0,-1 0 0 0 0,1-1 0 0 0,-1 1 1 0 0,1-1-1 0 0,-1 1 0 0 0,1-1 1 0 0,0 0-1 0 0,-1-1 0 0 0,1 1 0 0 0,0 0 1 0 0,0-1-1 0 0,-3-1 259 0 0,-3-16-1221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9:1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0 236 888 0 0,'18'-14'2609'0'0,"-18"11"-2124"0"0,5-1-15 0 0,51-54 2676 0 0,-46 95-2574 0 0,61 212 16 0 0,-57-192-1429 0 0,-13-56 40 0 0,-1-1-468 0 0,-15 9-1234 0 0,7-9 1275 0 0</inkml:trace>
  <inkml:trace contextRef="#ctx0" brushRef="#br0" timeOffset="572.352">160 132 1724 0 0,'0'1'78'0'0,"1"-1"-1"0"0,-1 1 1 0 0,0-1 0 0 0,0 1-1 0 0,0-1 1 0 0,0 1-1 0 0,0-1 1 0 0,1 1 0 0 0,-1-1-1 0 0,0 0 1 0 0,0 1-1 0 0,1-1 1 0 0,-1 1 0 0 0,0-1-1 0 0,1 0 1 0 0,-1 1 0 0 0,0-1-1 0 0,1 0 1 0 0,-1 1-1 0 0,1-1 1 0 0,-1 0 0 0 0,0 0-1 0 0,1 1 1 0 0,-1-1-1 0 0,1 0 1 0 0,-1 0 0 0 0,1 0-1 0 0,-1 0 1 0 0,1 1-1 0 0,-1-1 1 0 0,1 0 0 0 0,-1 0-1 0 0,1 0 1 0 0,-1 0-1 0 0,1 0 1 0 0,-1 0 0 0 0,0 0-1 0 0,1-1 1 0 0,-1 1 0 0 0,1 0-1 0 0,-1 0 1 0 0,1 0-1 0 0,-1 0 1 0 0,1-1 0 0 0,-1 1-1 0 0,1 0 1 0 0,-1 0-1 0 0,0-1 1 0 0,1 1 0 0 0,-1 0-1 0 0,0-1 1 0 0,1 1-1 0 0,-1 0 1 0 0,0-1 0 0 0,1 1-1 0 0,-1-1 1 0 0,0 1 0 0 0,0 0-1 0 0,1-1 1 0 0,-1 1-1 0 0,0-1 1 0 0,0 1 0 0 0,0-1-1 0 0,0 1 1 0 0,1-1-1 0 0,-1 1 1 0 0,0-1-78 0 0,25 34 77 0 0,77 219 1129 0 0,-47-417 451 0 0,-38 128-1676 0 0,0 0-1 0 0,3 2 0 0 0,1 0 1 0 0,1 1-1 0 0,2 1 0 0 0,9-8 20 0 0,-22 129-16 0 0,9 91-473 0 0,13-63-3080 0 0,-23-90 1136 0 0,-6-12 1222 0 0</inkml:trace>
  <inkml:trace contextRef="#ctx0" brushRef="#br0" timeOffset="1052.054">1032 282 1336 0 0,'-52'-16'1999'0'0,"41"14"-1868"0"0,0 1 0 0 0,0 0 0 0 0,0 1-1 0 0,0 0 1 0 0,0 1 0 0 0,0 0 0 0 0,0 1 0 0 0,0 0 0 0 0,0 1 0 0 0,0 0-1 0 0,1 0 1 0 0,0 1 0 0 0,0 1 0 0 0,0 0 0 0 0,0 0 0 0 0,0 1 0 0 0,1 0-1 0 0,0 1 1 0 0,1-1 0 0 0,-1 2 0 0 0,1-1 0 0 0,1 1 0 0 0,0 1 0 0 0,0-1-1 0 0,0 1 1 0 0,0 1-131 0 0,6-7 36 0 0,1-1 0 0 0,-1 0 0 0 0,1 0-1 0 0,0 0 1 0 0,-1 1 0 0 0,1-1-1 0 0,0 0 1 0 0,0 0 0 0 0,0 1 0 0 0,0-1-1 0 0,1 0 1 0 0,-1 0 0 0 0,1 1 0 0 0,-1-1-1 0 0,1 0 1 0 0,0 0 0 0 0,0 0 0 0 0,0 0-1 0 0,0 0 1 0 0,0 0 0 0 0,0 0 0 0 0,1 0-1 0 0,-1-1 1 0 0,0 1 0 0 0,1 0 0 0 0,0-1-1 0 0,-1 1 1 0 0,1-1 0 0 0,0 1 0 0 0,0-1-1 0 0,0 0 1 0 0,0 0 0 0 0,0 0-1 0 0,0 0 1 0 0,0 0 0 0 0,0 0 0 0 0,0-1-1 0 0,0 1 1 0 0,1-1 0 0 0,-1 1 0 0 0,0-1-1 0 0,0 0 1 0 0,1 0-36 0 0,101 12 191 0 0,-100-11-217 0 0,0-1 1 0 0,1 0-1 0 0,-1 0 1 0 0,0-1-1 0 0,0 1 0 0 0,0-1 1 0 0,1 0-1 0 0,-1 0 1 0 0,0-1-1 0 0,0 1 1 0 0,-1-1-1 0 0,1 0 0 0 0,0 0 1 0 0,0 0-1 0 0,-1 0 1 0 0,0-1-1 0 0,1 1 1 0 0,-1-1-1 0 0,0 0 0 0 0,0 0 1 0 0,0 0-1 0 0,-1-1 1 0 0,1 1-1 0 0,-1 0 1 0 0,1-1-1 0 0,-1 0 1 0 0,-1 1-1 0 0,1-1 0 0 0,0 0 1 0 0,-1 0-1 0 0,0 0 1 0 0,0 0-1 0 0,0-1 1 0 0,0 1-1 0 0,0-4 26 0 0,0 5-6 0 0,0 1 0 0 0,0-1 0 0 0,0 1 0 0 0,0-1-1 0 0,1 1 1 0 0,0 0 0 0 0,-1 0 0 0 0,1-1 0 0 0,0 1 0 0 0,0 0 0 0 0,0 1 0 0 0,0-1-1 0 0,0 0 1 0 0,0 0 0 0 0,1 1 0 0 0,-1 0 0 0 0,1-1 0 0 0,-1 1 0 0 0,1 0 0 0 0,-1 0-1 0 0,1 0 1 0 0,0 0 0 0 0,-1 1 0 0 0,1-1 0 0 0,0 1 0 0 0,0 0 0 0 0,-1 0 0 0 0,1 0-1 0 0,0 0 1 0 0,0 0 0 0 0,-1 0 0 0 0,1 1 0 0 0,0-1 0 0 0,0 1 0 0 0,-1 0 0 0 0,1 0-1 0 0,-1 0 1 0 0,1 0 0 0 0,-1 0 0 0 0,1 1 0 0 0,-1-1 0 0 0,0 1 0 0 0,3 1 6 0 0,33 5-217 0 0,47 4-4137 0 0,-75-9 2898 0 0</inkml:trace>
  <inkml:trace contextRef="#ctx0" brushRef="#br0" timeOffset="1440.941">1245 188 1404 0 0,'3'-1'126'0'0,"-1"1"0"0"0,0-1 1 0 0,1 1-1 0 0,-1-1 0 0 0,1 1 0 0 0,-1 0 0 0 0,1 0 0 0 0,-1 0 0 0 0,1 0 0 0 0,-1 0 1 0 0,0 1-1 0 0,1-1 0 0 0,-1 1 0 0 0,1 0 0 0 0,-1 0 0 0 0,0-1 0 0 0,0 1 1 0 0,1 1-1 0 0,-1-1 0 0 0,0 0 0 0 0,0 1 0 0 0,0-1 0 0 0,0 1 0 0 0,0-1 1 0 0,-1 1-1 0 0,1 0 0 0 0,0 0 0 0 0,-1 0 0 0 0,1 0 0 0 0,-1 0 0 0 0,0 0 1 0 0,1 1-128 0 0,105 184 1849 0 0,-106-185-1798 0 0,0 0 0 0 0,0 1 0 0 0,-1-1 0 0 0,1 0 0 0 0,-1 0 0 0 0,0 1-1 0 0,0-1 1 0 0,1 0 0 0 0,-2 1 0 0 0,1-1 0 0 0,0 0 0 0 0,0 1 0 0 0,-1-1 0 0 0,1 0 0 0 0,-1 0 0 0 0,0 1 0 0 0,1-1 0 0 0,-1 0 0 0 0,0 0-1 0 0,0 0 1 0 0,-1 0 0 0 0,1 0 0 0 0,0 0 0 0 0,-1 0 0 0 0,1-1 0 0 0,-1 1 0 0 0,0 0 0 0 0,1-1 0 0 0,-1 1 0 0 0,0-1 0 0 0,0 0 0 0 0,0 1-1 0 0,0-1 1 0 0,0 0 0 0 0,0 0 0 0 0,0 0 0 0 0,0-1 0 0 0,-1 1 0 0 0,1 0 0 0 0,0-1 0 0 0,-1 0 0 0 0,1 1 0 0 0,0-1 0 0 0,0 0 0 0 0,-1 0 0 0 0,1 0-1 0 0,0 0 1 0 0,-1-1 0 0 0,1 1 0 0 0,0-1 0 0 0,-1 1 0 0 0,1-1 0 0 0,0 0 0 0 0,0 0 0 0 0,0 0 0 0 0,0 0 0 0 0,0 0 0 0 0,0 0 0 0 0,0-1-1 0 0,0 1 1 0 0,0-1 0 0 0,1 1 0 0 0,-1-1 0 0 0,1 0 0 0 0,-1 0 0 0 0,0-1-50 0 0,0-2 9 0 0,1-1 1 0 0,0 1-1 0 0,0-1 1 0 0,0 0-1 0 0,1 1 1 0 0,0-1-1 0 0,0 0 0 0 0,0 0 1 0 0,1 1-1 0 0,0-1 1 0 0,0 0-1 0 0,0 1 0 0 0,0-1 1 0 0,1 1-1 0 0,0-1 1 0 0,1 1-1 0 0,-1 0 1 0 0,1 0-1 0 0,0 0 0 0 0,0 0 1 0 0,0 0-1 0 0,1 1 1 0 0,0 0-1 0 0,0-1 1 0 0,3-1-10 0 0,-7 5-1 0 0,101-95-626 0 0,-8 9-5550 0 0,-88 79 4972 0 0,0 1 80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9:1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202 303 1436 0 0,'0'2'148'0'0,"0"0"1"0"0,0-1-1 0 0,-1 1 0 0 0,1-1 1 0 0,0 1-1 0 0,-1-1 0 0 0,1 1 1 0 0,-1-1-1 0 0,1 0 0 0 0,-1 1 1 0 0,0-1-1 0 0,0 0 0 0 0,1 1 1 0 0,-1-1-1 0 0,0 0 0 0 0,0 0 1 0 0,0 0-1 0 0,0 0 0 0 0,-1 0 1 0 0,1 0-1 0 0,0 0 0 0 0,0 0 1 0 0,-1 0-1 0 0,1 0 0 0 0,0-1 1 0 0,-1 1-1 0 0,1 0 0 0 0,-1-1 1 0 0,1 1-1 0 0,-1-1 0 0 0,1 0 1 0 0,-1 0-1 0 0,1 1 0 0 0,-1-1 1 0 0,0 0-149 0 0,-78-11 1142 0 0,75 10-1116 0 0,0-1-1 0 0,0 0 1 0 0,0 0-1 0 0,1-1 1 0 0,-1 1-1 0 0,1-1 1 0 0,0 0-1 0 0,0 0 1 0 0,0-1-1 0 0,0 1 1 0 0,0-1-1 0 0,1 0 1 0 0,0 0-1 0 0,-1 0 1 0 0,1 0-1 0 0,1 0 1 0 0,-1-1-1 0 0,1 0 1 0 0,0 1-1 0 0,0-1 1 0 0,0 0-1 0 0,0 0 1 0 0,1 0-1 0 0,0 0 1 0 0,0 0-1 0 0,1 0 1 0 0,-1 0-1 0 0,1-1 1 0 0,0 1-1 0 0,0 0 1 0 0,1 0-1 0 0,-1 0 1 0 0,1 0-1 0 0,0 0 1 0 0,1 0-1 0 0,-1 0 1 0 0,1 0-1 0 0,0 0 1 0 0,0 0-1 0 0,3-3-25 0 0,-3 3-7 0 0,1 0 0 0 0,0 0 0 0 0,0 0 0 0 0,0 0 0 0 0,1 0 0 0 0,-1 1 0 0 0,1-1 0 0 0,0 1 0 0 0,1 0 0 0 0,-1 0 0 0 0,1 1 0 0 0,-1-1 0 0 0,1 1 0 0 0,0 0 0 0 0,1 0 0 0 0,-1 1 0 0 0,0-1 0 0 0,1 1 0 0 0,-1 0 0 0 0,1 1-1 0 0,0-1 1 0 0,5 0 7 0 0,-6 6 9 0 0,0-1-1 0 0,-1 1 0 0 0,1 0 1 0 0,-1 0-1 0 0,0 0 0 0 0,0 0 1 0 0,0 1-1 0 0,0 0 0 0 0,-1-1 0 0 0,0 1 1 0 0,0 1-1 0 0,0-1 0 0 0,-1 0 1 0 0,0 1-1 0 0,0-1 0 0 0,0 1 1 0 0,0 0-1 0 0,-1-1 0 0 0,0 1 0 0 0,0 0 1 0 0,-1 0-1 0 0,0 0 0 0 0,0 0 1 0 0,0 0-1 0 0,-1 1-8 0 0,2 1 36 0 0,35 341 1184 0 0,-36-348-1214 0 0,-3 63-820 0 0,-27-57-4956 0 0,24-11 4533 0 0</inkml:trace>
  <inkml:trace contextRef="#ctx0" brushRef="#br0" timeOffset="456.892">396 363 1660 0 0,'26'47'3915'0'0,"-22"-36"-3595"0"0,26 107 1868 0 0,-30-117-1968 0 0,0-1 34 0 0,0 0-49 0 0,0 0 41 0 0,0 1-225 0 0,0 0-1 0 0,-1-1 1 0 0,1 1-1 0 0,0-1 1 0 0,-1 1-1 0 0,1-1 1 0 0,-1 1-1 0 0,1-1 1 0 0,-1 1-1 0 0,1-1 1 0 0,-1 1-1 0 0,0-1 1 0 0,1 0-1 0 0,-1 1 1 0 0,1-1 0 0 0,-1 0-1 0 0,0 1 1 0 0,1-1-1 0 0,-1 0 1 0 0,0 0-1 0 0,1 0 1 0 0,-1 0-1 0 0,0 1 1 0 0,1-1-1 0 0,-1 0 1 0 0,0 0-1 0 0,0 0 1 0 0,1-1-1 0 0,-1 1 1 0 0,0 0-1 0 0,1 0 1 0 0,-1 0-1 0 0,0 0 1 0 0,1-1-1 0 0,-1 1 1 0 0,1 0 0 0 0,-1-1-1 0 0,0 1 1 0 0,1 0-1 0 0,-1-1 1 0 0,1 1-1 0 0,-1-1 1 0 0,1 1-1 0 0,-1-1 1 0 0,1 1-1 0 0,-1-1 1 0 0,1 1-1 0 0,-1-1 1 0 0,1 1-1 0 0,0-1 1 0 0,-1 0-1 0 0,1 1 1 0 0,0-1-1 0 0,0 0 1 0 0,0 1-1 0 0,-1-1 1 0 0,1 0-1 0 0,0 1 1 0 0,0-1 0 0 0,0 0-1 0 0,0 1 1 0 0,0-1-1 0 0,0 0 1 0 0,0 0-21 0 0,2-8 29 0 0,1-1 0 0 0,-1 0 0 0 0,2 0-1 0 0,-1 1 1 0 0,1 0 0 0 0,1 0 0 0 0,0 0 0 0 0,0 0 0 0 0,1 1 0 0 0,0 0 0 0 0,0 0 0 0 0,1 0 0 0 0,0 1 0 0 0,0 0 0 0 0,0 0 0 0 0,1 1 0 0 0,1 0 0 0 0,-1 0 0 0 0,1 1 0 0 0,8-4-29 0 0,-13 11-4 0 0,0 0 0 0 0,-1 0 1 0 0,1 1-1 0 0,0-1 0 0 0,-1 1 0 0 0,1 0 0 0 0,-1 0 0 0 0,0 0 1 0 0,0 1-1 0 0,0-1 0 0 0,-1 1 0 0 0,1-1 0 0 0,-1 1 1 0 0,0 0-1 0 0,0 0 0 0 0,0 0 0 0 0,0 0 0 0 0,-1 1 0 0 0,0-1 1 0 0,0 0-1 0 0,0 0 0 0 0,0 1 0 0 0,-1-1 0 0 0,1 1 0 0 0,-1-1 1 0 0,-1 3 3 0 0,4 23-325 0 0,1 9-1422 0 0,3-18-3423 0 0,-3-18 3894 0 0</inkml:trace>
  <inkml:trace contextRef="#ctx0" brushRef="#br0" timeOffset="796.137">812 549 2008 0 0,'50'-20'1534'0'0,"-31"15"-1214"0"0,-1-2 1 0 0,0 0 0 0 0,0-1 0 0 0,-1-1-1 0 0,0-1 1 0 0,-1 0 0 0 0,0-1 0 0 0,-1-1 0 0 0,7-7-321 0 0,-21 19 17 0 0,-1-1 1 0 0,1 1 0 0 0,-1-1 0 0 0,1 1 0 0 0,-1-1 0 0 0,1 1 0 0 0,-1-1 0 0 0,0 0-1 0 0,1 1 1 0 0,-1-1 0 0 0,0 0 0 0 0,1 0 0 0 0,-1 1 0 0 0,0-1 0 0 0,0 0 0 0 0,0 1-1 0 0,0-1 1 0 0,0 0 0 0 0,0 0 0 0 0,0 1 0 0 0,0-1 0 0 0,0 0 0 0 0,0 0 0 0 0,0 1-1 0 0,0-1 1 0 0,-1 0 0 0 0,1 0 0 0 0,0 1 0 0 0,0-1 0 0 0,-1 0 0 0 0,1 1-1 0 0,0-1 1 0 0,-1 1 0 0 0,1-1 0 0 0,-1 0 0 0 0,1 1 0 0 0,-1-1 0 0 0,1 1 0 0 0,-1-1-1 0 0,1 1 1 0 0,-1-1 0 0 0,0 1 0 0 0,1 0 0 0 0,-1-1 0 0 0,0 1 0 0 0,1 0 0 0 0,-1-1-1 0 0,0 1 1 0 0,1 0 0 0 0,-1 0 0 0 0,0 0 0 0 0,0-1 0 0 0,1 1 0 0 0,-1 0 0 0 0,0 0-1 0 0,0 0 1 0 0,1 0 0 0 0,-1 0 0 0 0,0 1 0 0 0,0-1 0 0 0,1 0 0 0 0,-2 0-18 0 0,-63-1 281 0 0,53 1-120 0 0,-4 1-75 0 0,0 1 1 0 0,1 0 0 0 0,-1 1 0 0 0,1 1-1 0 0,-1 0 1 0 0,1 1 0 0 0,0 1 0 0 0,1 0-1 0 0,-1 1 1 0 0,1 1 0 0 0,1 0-1 0 0,-9 7-86 0 0,21-15 6 0 0,-1 0-1 0 0,1 1 0 0 0,-1-1 1 0 0,1 1-1 0 0,0 0 0 0 0,-1-1 1 0 0,1 1-1 0 0,0 0 0 0 0,0 0 0 0 0,-1 0 1 0 0,1 0-1 0 0,0 0 0 0 0,0 0 1 0 0,0 0-1 0 0,0 0 0 0 0,0 0 0 0 0,0 0 1 0 0,1 1-1 0 0,-1-1 0 0 0,0 0 1 0 0,1 1-1 0 0,-1-1 0 0 0,1 0 0 0 0,-1 1 1 0 0,1-1-1 0 0,-1 1 0 0 0,1-1 1 0 0,0 1-1 0 0,0-1 0 0 0,0 1 1 0 0,0-1-1 0 0,0 0 0 0 0,0 1 0 0 0,0-1 1 0 0,0 1-1 0 0,1-1 0 0 0,-1 1 1 0 0,1-1-1 0 0,-1 1 0 0 0,1-1 0 0 0,-1 0 1 0 0,1 1-1 0 0,0-1 0 0 0,0 0 1 0 0,-1 0-1 0 0,1 1 0 0 0,0-1 0 0 0,0 0 1 0 0,0 0-1 0 0,1 0 0 0 0,-1 0 1 0 0,0 0-1 0 0,0-1 0 0 0,0 1 0 0 0,1 0 1 0 0,-1 0-1 0 0,0-1 0 0 0,1 1-5 0 0,87 21-514 0 0,-33-21-129 0 0,-1-2 0 0 0,1-3-1 0 0,-1-2 1 0 0,0-3 0 0 0,13-5 643 0 0,14-13-1036 0 0,-63 17 808 0 0</inkml:trace>
  <inkml:trace contextRef="#ctx0" brushRef="#br0" timeOffset="1198.439">1317 447 3912 0 0,'-12'-2'101'0'0,"0"0"0"0"0,0 0-1 0 0,-1 1 1 0 0,1 1-1 0 0,0 0 1 0 0,-1 1 0 0 0,1 0-1 0 0,0 1 1 0 0,0 0-1 0 0,0 1 1 0 0,0 0-1 0 0,0 1 1 0 0,0 0 0 0 0,1 1-1 0 0,0 0 1 0 0,0 1-1 0 0,0 0 1 0 0,1 1 0 0 0,0 0-1 0 0,0 1 1 0 0,1 0-1 0 0,0 0 1 0 0,0 1 0 0 0,0 2-101 0 0,8-10 16 0 0,0 0 0 0 0,0 0 0 0 0,1 1 0 0 0,-1-1 0 0 0,1 0 0 0 0,-1 1 0 0 0,1-1 1 0 0,0 0-1 0 0,-1 1 0 0 0,1-1 0 0 0,0 0 0 0 0,0 1 0 0 0,0-1 0 0 0,0 0 1 0 0,0 1-1 0 0,0-1 0 0 0,0 0 0 0 0,0 1 0 0 0,1-1 0 0 0,-1 1 0 0 0,0-1 0 0 0,1 0 1 0 0,-1 0-1 0 0,1 1 0 0 0,0-1 0 0 0,-1 0 0 0 0,1 0 0 0 0,0 0 0 0 0,0 0 0 0 0,0 0 1 0 0,0 0-1 0 0,0 0 0 0 0,0 0 0 0 0,0 0 0 0 0,0 0 0 0 0,0 0 0 0 0,0 0 0 0 0,0-1 1 0 0,0 1-1 0 0,1-1 0 0 0,-1 1 0 0 0,0-1 0 0 0,1 1 0 0 0,-1-1 0 0 0,0 1 1 0 0,1-1-1 0 0,-1 0 0 0 0,0 0 0 0 0,1 0 0 0 0,-1 0 0 0 0,0 0 0 0 0,1 0-16 0 0,75 12 138 0 0,-66-10-122 0 0,1-1-1 0 0,-1 0 0 0 0,1-1 1 0 0,0 0-1 0 0,-1-1 0 0 0,1 0 0 0 0,-1-1 1 0 0,1-1-1 0 0,-1 1 0 0 0,0-2 1 0 0,0 1-1 0 0,0-1 0 0 0,0-1 1 0 0,-1 0-1 0 0,0-1 0 0 0,0 0 0 0 0,0 0 1 0 0,-1-1-1 0 0,2-2-15 0 0,-10 8 33 0 0,-1 0-1 0 0,1 1 1 0 0,0-1-1 0 0,-1 0 1 0 0,1 0-1 0 0,0 0 1 0 0,-1 0-1 0 0,1 0 1 0 0,-1 0-1 0 0,0 0 1 0 0,1 0 0 0 0,-1 0-1 0 0,0 0 1 0 0,0 0-1 0 0,1 0 1 0 0,-1 0-1 0 0,0 0 1 0 0,0 0-1 0 0,0 0 1 0 0,0 0-1 0 0,-1 0 1 0 0,1-1-1 0 0,0 1 1 0 0,0 0 0 0 0,-1 0-1 0 0,1 0 1 0 0,0 0-1 0 0,-1 0 1 0 0,1 0-1 0 0,-1 0 1 0 0,1 1-1 0 0,-1-1 1 0 0,0 0-1 0 0,1 0 1 0 0,-1 0 0 0 0,0 0-1 0 0,0 1 1 0 0,1-1-1 0 0,-1 0 1 0 0,0 1-1 0 0,0-1 1 0 0,0 1-1 0 0,0-1 1 0 0,0 1-1 0 0,0-1 1 0 0,0 1 0 0 0,0 0-1 0 0,0-1 1 0 0,0 1-1 0 0,0 0 1 0 0,0 0-1 0 0,0 0 1 0 0,0 0-1 0 0,0 0 1 0 0,0 0-1 0 0,0 0 1 0 0,0 0-1 0 0,-1 0 1 0 0,1 0 0 0 0,0 0-1 0 0,0 1 1 0 0,0-1-1 0 0,0 1 1 0 0,0-1-1 0 0,0 0 1 0 0,0 1-1 0 0,1 0 1 0 0,-2 0-33 0 0,-6 19 126 0 0,0 0 0 0 0,1 0 0 0 0,2 1-1 0 0,0 0 1 0 0,1 0 0 0 0,1 0 0 0 0,1 1 0 0 0,1-1 0 0 0,0 1 0 0 0,2-1-1 0 0,1 0 1 0 0,0 1 0 0 0,2-1 0 0 0,0 0 0 0 0,6 14-126 0 0,-8-22 25 0 0,30 144 66 0 0,-32-155-284 0 0,-14-66-2886 0 0,33-136-1386 0 0,-11 168 3983 0 0</inkml:trace>
  <inkml:trace contextRef="#ctx0" brushRef="#br0" timeOffset="1600.996">1400 612 3516 0 0,'74'-163'2070'0'0,"-44"101"1039"0"0,-37 73-3025 0 0,1 0 0 0 0,0 0 0 0 0,0 1 0 0 0,1 0 0 0 0,1 0 0 0 0,0 0 0 0 0,1 0 0 0 0,0 0 0 0 0,0 1-1 0 0,2 0 1 0 0,-1-1 0 0 0,2 1 0 0 0,-1 0 0 0 0,2 0 0 0 0,0-1 0 0 0,0 1 0 0 0,2 0 0 0 0,-1-1 0 0 0,2 3-84 0 0,2-9-3 0 0,0-2 1 0 0,0 1 0 0 0,1-1-1 0 0,-1 0 1 0 0,1 0 0 0 0,0 0 0 0 0,0-1-1 0 0,0 0 1 0 0,1-1 0 0 0,-1 0-1 0 0,1 0 1 0 0,-1 0 0 0 0,1-1 0 0 0,0 0-1 0 0,-1-1 1 0 0,1 1 0 0 0,0-2-1 0 0,0 1 1 0 0,-1-1 0 0 0,1 0 0 0 0,0 0-1 0 0,-1-1 1 0 0,1 0 0 0 0,-1-1-1 0 0,0 0 1 0 0,0 0 0 0 0,0 0 0 0 0,0-1-1 0 0,0 0 1 0 0,2-2 2 0 0,4 0-56 0 0,-1-1-1 0 0,0 0 1 0 0,0-1 0 0 0,0-1-1 0 0,-1 0 1 0 0,0 0 0 0 0,-1-1-1 0 0,0 0 1 0 0,0-1 0 0 0,-1 0-1 0 0,-1 0 1 0 0,0-1 0 0 0,0 0-1 0 0,-1-1 1 0 0,-1 1 0 0 0,0-2 0 0 0,1-3 56 0 0,-7 15 1 0 0,1 0 1 0 0,-1 0-1 0 0,1 1 1 0 0,-1-1-1 0 0,0 0 1 0 0,1 0 0 0 0,-1 0-1 0 0,0 0 1 0 0,0 0-1 0 0,-1 0 1 0 0,1 0-1 0 0,0 0 1 0 0,0 0 0 0 0,-1 0-1 0 0,0 0 1 0 0,1 1-1 0 0,-1-1 1 0 0,0 0 0 0 0,0 0-1 0 0,0 1 1 0 0,0-1-1 0 0,0 0 1 0 0,0 1-1 0 0,0-1 1 0 0,0 1 0 0 0,-1-1-1 0 0,1 1 1 0 0,-1 0-1 0 0,1 0 1 0 0,-1 0 0 0 0,1-1-1 0 0,-1 1 1 0 0,0 1-1 0 0,0-1 1 0 0,1 0-1 0 0,-1 0 1 0 0,0 1 0 0 0,0-1-1 0 0,0 1 1 0 0,0-1-1 0 0,0 1 1 0 0,0 0-1 0 0,0 0 1 0 0,0 0 0 0 0,1 0-1 0 0,-1 0 1 0 0,0 0-1 0 0,0 1 1 0 0,0-1 0 0 0,0 0-1 0 0,0 1 1 0 0,0 0-1 0 0,0-1 1 0 0,1 1-1 0 0,-1 0 1 0 0,0 0 0 0 0,1 0-1 0 0,-1 0 1 0 0,0 0-1 0 0,1 1 1 0 0,-1-1 0 0 0,1 0-1 0 0,0 1 1 0 0,-1-1-1 0 0,1 1 1 0 0,0-1-1 0 0,0 1 1 0 0,0 0 0 0 0,0-1-1 0 0,0 2-1 0 0,-1 0-5 0 0,1 0 0 0 0,-1 0 0 0 0,1 0 0 0 0,0 0 0 0 0,0 0 0 0 0,0 0 1 0 0,0 0-1 0 0,0 0 0 0 0,1 0 0 0 0,-1 1 0 0 0,1-1 0 0 0,0 0 0 0 0,0 0 0 0 0,0 1 0 0 0,1-1 0 0 0,-1 0 0 0 0,1 0 0 0 0,-1 0 0 0 0,1 0 0 0 0,0 1 0 0 0,0-1 0 0 0,1 0 0 0 0,-1-1 0 0 0,1 1 0 0 0,-1 0 0 0 0,1 0 1 0 0,0-1-1 0 0,0 1 0 0 0,0-1 0 0 0,0 1 0 0 0,1-1 0 0 0,-1 0 0 0 0,1 0 0 0 0,-1 0 0 0 0,1 0 0 0 0,0 0 0 0 0,0-1 0 0 0,2 2 5 0 0,121 39-1690 0 0,-12-40-2742 0 0,-66-12 3080 0 0</inkml:trace>
  <inkml:trace contextRef="#ctx0" brushRef="#br0" timeOffset="2299.503">2207 429 1076 0 0,'-8'4'259'0'0,"0"0"-1"0"0,1 1 1 0 0,0 0 0 0 0,0 0-1 0 0,0 0 1 0 0,0 1-1 0 0,1 0 1 0 0,0 0 0 0 0,0 0-1 0 0,0 1 1 0 0,1 0 0 0 0,0 0-1 0 0,1 1 1 0 0,0-1 0 0 0,0 1-1 0 0,0 0 1 0 0,1 0-1 0 0,0 0 1 0 0,0 0 0 0 0,1 1-1 0 0,-1 7-258 0 0,3-14 323 0 0,23 23 420 0 0,-18-23-729 0 0,0 0 0 0 0,1 0 0 0 0,-1 0 0 0 0,0 0 0 0 0,1-1 0 0 0,-1 0 0 0 0,1 0 0 0 0,-1 0 0 0 0,1-1 0 0 0,0 0 0 0 0,-1 0 0 0 0,1-1 0 0 0,-1 1 0 0 0,1-1 0 0 0,-1 0 0 0 0,1-1 0 0 0,-1 1 0 0 0,0-1 0 0 0,1 0 0 0 0,-1 0 0 0 0,0-1 0 0 0,0 0 0 0 0,0 0 0 0 0,-1 0 0 0 0,1 0 0 0 0,-1-1 0 0 0,0 1 0 0 0,0-1 0 0 0,0 0 0 0 0,0-1 0 0 0,0 0-14 0 0,-4 6 10 0 0,0 0 0 0 0,0 0-1 0 0,0 0 1 0 0,-1 1 0 0 0,1-1 0 0 0,0 0 0 0 0,-1 0 0 0 0,1 0 0 0 0,-1 0 0 0 0,1 0 0 0 0,-1 0 0 0 0,0 0 0 0 0,1 0-1 0 0,-1 0 1 0 0,0 0 0 0 0,0 0 0 0 0,1-1 0 0 0,-1 1 0 0 0,0 0 0 0 0,0 0 0 0 0,0-1 0 0 0,0 1 0 0 0,0 0-1 0 0,0-1 1 0 0,0 1 0 0 0,0-1 0 0 0,0 0 0 0 0,-1 1 0 0 0,1-1 0 0 0,0 0 0 0 0,0 0 0 0 0,0 0 0 0 0,0 1 0 0 0,-1-1-1 0 0,1 0 1 0 0,0 0 0 0 0,0-1 0 0 0,0 1 0 0 0,0 0 0 0 0,-1 0 0 0 0,1-1 0 0 0,0 1 0 0 0,0 0 0 0 0,0-1-1 0 0,0 1 1 0 0,0-1 0 0 0,0 0 0 0 0,0 1 0 0 0,0-1 0 0 0,0 0 0 0 0,0 1 0 0 0,0-1 0 0 0,1 0 0 0 0,-1 0 0 0 0,0 0-1 0 0,0 0 1 0 0,1 0 0 0 0,-1 0 0 0 0,0 0 0 0 0,1 0 0 0 0,-1 0 0 0 0,1 0 0 0 0,0 0 0 0 0,-1 0 0 0 0,1 0 0 0 0,0-1-1 0 0,0 1 1 0 0,0 0 0 0 0,-1 0 0 0 0,1-1-10 0 0,59 13-321 0 0,-45-12 278 0 0,-1-1 1 0 0,1 0-1 0 0,0-1 1 0 0,-1 0-1 0 0,0-1 1 0 0,0 0-1 0 0,0-1 1 0 0,0-1-1 0 0,-1 0 1 0 0,0-1-1 0 0,0 0 1 0 0,0-1-1 0 0,-1 0 1 0 0,-1 0-1 0 0,1-1 1 0 0,-1-1-1 0 0,-1 0 1 0 0,0 0-1 0 0,0-1 1 0 0,-1 0-1 0 0,0-1 1 0 0,-1 0-1 0 0,0 0 1 0 0,2-7 42 0 0,19-180-329 0 0,-28 196 363 0 0,0 0-1 0 0,0-1 1 0 0,0 1 0 0 0,-1 0 0 0 0,1 0-1 0 0,-1 0 1 0 0,0 0 0 0 0,0 0 0 0 0,0 0-1 0 0,0 0 1 0 0,-1 0 0 0 0,1 1-1 0 0,-1-1 1 0 0,1 0 0 0 0,-1 1 0 0 0,0-1-1 0 0,0 1 1 0 0,0-1 0 0 0,-1 1 0 0 0,1 0-1 0 0,0 0 1 0 0,-1 0 0 0 0,1 0 0 0 0,-1 1-1 0 0,0-1 1 0 0,0 1 0 0 0,0-1-1 0 0,1 1 1 0 0,-1 0 0 0 0,0 0 0 0 0,-1 1-1 0 0,0-1-33 0 0,-3 5 54 0 0,0 0-1 0 0,-1 1 1 0 0,2 0-1 0 0,-1 0 0 0 0,1 1 1 0 0,-1 0-1 0 0,1 0 1 0 0,1 0-1 0 0,-1 1 0 0 0,1 0 1 0 0,1 0-1 0 0,-1 0 1 0 0,1 1-1 0 0,0-1 0 0 0,1 1 1 0 0,0 0-1 0 0,0 0 1 0 0,1 0-1 0 0,0 1 0 0 0,0-1 1 0 0,1 0-1 0 0,-1 6-53 0 0,-1-4 26 0 0,0 0 0 0 0,1 1 1 0 0,0 0-1 0 0,1-1 0 0 0,0 1 0 0 0,0 0 0 0 0,2 0 0 0 0,-1 0 0 0 0,1-1 1 0 0,1 1-1 0 0,-1 0 0 0 0,2-1 0 0 0,0 1 0 0 0,0-1 0 0 0,1 0 0 0 0,0 0 0 0 0,0 0 1 0 0,2 0-1 0 0,-1-1 0 0 0,1 0 0 0 0,0 0 0 0 0,1-1 0 0 0,0 1 0 0 0,0-1 0 0 0,1-1 1 0 0,0 1-1 0 0,0-1 0 0 0,1-1 0 0 0,0 0 0 0 0,0 0 0 0 0,0-1 0 0 0,1 0 1 0 0,0 0-1 0 0,0-1 0 0 0,0 0 0 0 0,6 0-26 0 0,-8-3-74 0 0,-1 0 1 0 0,1-1-1 0 0,-1 0 0 0 0,1 0 1 0 0,-1-1-1 0 0,1 0 0 0 0,-1 0 1 0 0,1-1-1 0 0,-1 0 1 0 0,0 0-1 0 0,0-1 0 0 0,0 0 1 0 0,0 0-1 0 0,0-1 0 0 0,0 1 1 0 0,-1-1-1 0 0,0-1 0 0 0,0 1 1 0 0,0-1-1 0 0,-1-1 1 0 0,1 1-1 0 0,-1-1 0 0 0,0 1 1 0 0,-1-1-1 0 0,1-1 0 0 0,-1 1 1 0 0,2-7 73 0 0,-5 11 9 0 0,-1-1 0 0 0,0 0 0 0 0,0 0-1 0 0,0 1 1 0 0,0-1 0 0 0,0 0 0 0 0,-1 1 0 0 0,1-1 0 0 0,-1 0 0 0 0,0 0 0 0 0,0 1 0 0 0,0-1 0 0 0,0 1 0 0 0,0-1 0 0 0,0 1 0 0 0,-1 0 0 0 0,1-1 0 0 0,-1 1-1 0 0,0 0 1 0 0,0 0 0 0 0,0 0 0 0 0,0 0 0 0 0,0 0 0 0 0,0 1 0 0 0,0-1 0 0 0,0 0 0 0 0,-1 1 0 0 0,1 0 0 0 0,-1 0 0 0 0,1-1 0 0 0,-1 1 0 0 0,0 1-1 0 0,1-1 1 0 0,-1 0 0 0 0,0 1 0 0 0,1-1 0 0 0,-1 1 0 0 0,0 0 0 0 0,0 0 0 0 0,1 0 0 0 0,-1 0 0 0 0,0 0 0 0 0,0 1 0 0 0,1-1 0 0 0,-1 1 0 0 0,0 0 0 0 0,1 0-1 0 0,-1 0 1 0 0,-1 1-9 0 0,0-2 53 0 0,3 0 32 0 0,-19 10-476 0 0,71-32-5649 0 0,-32 10 4779 0 0</inkml:trace>
  <inkml:trace contextRef="#ctx0" brushRef="#br0" timeOffset="2581.588">2789 98 1504 0 0,'-4'-6'792'0'0,"0"3"-88"0"0,1 0-260 0 0,2 0-184 0 0,-1 1-20 0 0,0-1-348 0 0,2-1-356 0 0,0 1-744 0 0,4 0-28 0 0</inkml:trace>
  <inkml:trace contextRef="#ctx0" brushRef="#br0" timeOffset="3049.097">3065 0 1004 0 0,'-12'30'681'0'0,"1"0"0"0"0,1 0 0 0 0,2 1 0 0 0,2 0 0 0 0,0 1 0 0 0,2-1 0 0 0,2 1 0 0 0,0 0 0 0 0,3 18-681 0 0,-1-42 33 0 0,0 0 0 0 0,0 0 1 0 0,0-1-1 0 0,1 1 1 0 0,0 0-1 0 0,1 0 1 0 0,0-1-1 0 0,0 1 0 0 0,1-1 1 0 0,-1 1-1 0 0,2-1 1 0 0,-1 0-1 0 0,1 0 0 0 0,0 0 1 0 0,0-1-1 0 0,1 0 1 0 0,0 1-1 0 0,0-2 1 0 0,0 1-1 0 0,1 0 0 0 0,0-1 1 0 0,0 0-1 0 0,0-1 1 0 0,1 1-1 0 0,2 0-33 0 0,-2-4-37 0 0,0 0 1 0 0,0-1-1 0 0,0 0 1 0 0,0 0-1 0 0,0-1 0 0 0,0 0 1 0 0,0 0-1 0 0,0 0 1 0 0,0-1-1 0 0,0 0 0 0 0,0-1 1 0 0,-1 1-1 0 0,1-1 1 0 0,-1-1-1 0 0,0 1 0 0 0,0-1 1 0 0,0 0-1 0 0,0 0 1 0 0,1-2 36 0 0,23-53 845 0 0,-29 60-823 0 0,-1-1 0 0 0,0 1 0 0 0,1-1 0 0 0,-1 1 0 0 0,0 0 0 0 0,0-1 0 0 0,1 1-1 0 0,-1 0 1 0 0,0-1 0 0 0,0 1 0 0 0,0 0 0 0 0,0-1 0 0 0,0 1 0 0 0,0 0 0 0 0,0-1 0 0 0,0 1 0 0 0,0 0 0 0 0,0-1 0 0 0,0 1 0 0 0,0 0 0 0 0,-1-1-1 0 0,1 1 1 0 0,0-1 0 0 0,0 1 0 0 0,-1 0 0 0 0,1-1 0 0 0,0 1 0 0 0,-1-1 0 0 0,1 1 0 0 0,-1-1 0 0 0,1 1 0 0 0,-1-1 0 0 0,1 1 0 0 0,-1-1-1 0 0,1 1 1 0 0,-1-1 0 0 0,1 0 0 0 0,-1 1 0 0 0,0-1 0 0 0,1 0 0 0 0,-1 1 0 0 0,1-1 0 0 0,-1 0 0 0 0,0 0 0 0 0,1 0 0 0 0,-1 1 0 0 0,0-1 0 0 0,1 0-1 0 0,-1 0 1 0 0,0 0 0 0 0,0 0 0 0 0,1 0 0 0 0,-1-1 0 0 0,0 1 0 0 0,1 0 0 0 0,-1 0 0 0 0,0 0 0 0 0,1 0 0 0 0,-1-1 0 0 0,1 1 0 0 0,-1 0-1 0 0,0-1 1 0 0,1 1 0 0 0,-1 0 0 0 0,1-1 0 0 0,-1 1 0 0 0,1-1 0 0 0,-1 1 0 0 0,1-1 0 0 0,-1 0-22 0 0,15 7 65 0 0,-1-1 0 0 0,2 0 0 0 0,-1-1 0 0 0,0-1 0 0 0,1 0 0 0 0,-1-1 0 0 0,1 0-1 0 0,0-1 1 0 0,0-1 0 0 0,0 0 0 0 0,-1-1 0 0 0,6-2-65 0 0,30 1 386 0 0,-48 2-297 0 0,-3 5 494 0 0,-87 197 111 0 0,50-98-2551 0 0,35-98 1518 0 0,0 0 1 0 0,0 0 0 0 0,-1 0 0 0 0,0 0-1 0 0,0-1 1 0 0,0 1 0 0 0,-1-1 0 0 0,0-1 0 0 0,0 1-1 0 0,0 0 1 0 0,-1-1 0 0 0,1 0 0 0 0,-1 0-1 0 0,0-1 1 0 0,0 0 0 0 0,0 0 0 0 0,0 0-1 0 0,-1-1 1 0 0,1 0 0 0 0,-1 0 0 0 0,0 0 0 0 0,-4 0 338 0 0,-6-1-1234 0 0</inkml:trace>
  <inkml:trace contextRef="#ctx0" brushRef="#br0" timeOffset="3295.662">2983 120 1544 0 0,'24'-10'1192'0'0,"3"1"-212"0"0,4-2-144 0 0,2 5-184 0 0,-1-3-131 0 0,2 6-257 0 0,-1 2-192 0 0,-13 1-8 0 0,7 0-544 0 0,3 0-605 0 0,34 13-235 0 0,-32-7 36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9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1184 0 0,'0'0'129'0'0,"1"1"0"0"0,-1-1 0 0 0,1 1 0 0 0,-1-1 0 0 0,0 0 0 0 0,1 1-1 0 0,-1-1 1 0 0,1 1 0 0 0,-1-1 0 0 0,1 0 0 0 0,0 0 0 0 0,-1 1 0 0 0,1-1 0 0 0,-1 0 0 0 0,1 0 0 0 0,-1 0-1 0 0,1 0 1 0 0,0 0 0 0 0,-1 0 0 0 0,1 0 0 0 0,-1 0 0 0 0,1 0 0 0 0,0 0 0 0 0,-1 0 0 0 0,1 0 0 0 0,-1 0-1 0 0,1 0 1 0 0,0 0 0 0 0,-1-1 0 0 0,1 1 0 0 0,-1 0 0 0 0,1 0 0 0 0,-1-1 0 0 0,1 1 0 0 0,-1 0 0 0 0,1-1-1 0 0,-1 1 1 0 0,1-1 0 0 0,-1 1 0 0 0,0 0 0 0 0,1-1 0 0 0,-1 1 0 0 0,1-1 0 0 0,-1 1 0 0 0,0-1 0 0 0,0 1-1 0 0,1-1 1 0 0,-1 0 0 0 0,0 1 0 0 0,0-1 0 0 0,0 0-129 0 0,38 252 1622 0 0,-12-94-2659 0 0,-57-123-3876 0 0,24-35 3655 0 0</inkml:trace>
  <inkml:trace contextRef="#ctx0" brushRef="#br0" timeOffset="277.358">115 346 1768 0 0,'8'-16'397'0'0,"2"-1"0"0"0,0 1 0 0 0,1 0 0 0 0,0 1-1 0 0,1 0 1 0 0,1 1 0 0 0,1 0 0 0 0,0 2 0 0 0,0-1 0 0 0,1 1 0 0 0,1 1-1 0 0,0 1 1 0 0,7-3-397 0 0,72-50 1014 0 0,-215 122-4207 0 0,98-48 2935 0 0,-3 1 52 0 0</inkml:trace>
  <inkml:trace contextRef="#ctx0" brushRef="#br0" timeOffset="511.16">175 207 4276 0 0,'-1'1'52'0'0,"0"-1"1"0"0,0 1-1 0 0,0 0 0 0 0,0 0 0 0 0,0 0 0 0 0,0 0 0 0 0,0 0 0 0 0,0 0 0 0 0,0 0 0 0 0,0 0 0 0 0,1 0 1 0 0,-1 0-1 0 0,0 0 0 0 0,1 0 0 0 0,-1 1 0 0 0,1-1 0 0 0,-1 0 0 0 0,1 0 0 0 0,-1 1 0 0 0,1-1 0 0 0,0 0 1 0 0,0 1-1 0 0,0-1 0 0 0,0 0 0 0 0,0 1 0 0 0,0-1 0 0 0,0 0 0 0 0,0 1 0 0 0,0-1 0 0 0,1 0 0 0 0,-1 1 1 0 0,1-1-1 0 0,-1 0 0 0 0,1 0 0 0 0,-1 1 0 0 0,1-1 0 0 0,0 0 0 0 0,-1 0 0 0 0,1 0 0 0 0,0 0 0 0 0,0 0 1 0 0,0 0-1 0 0,0 0 0 0 0,0 0 0 0 0,0 0 0 0 0,0 0 0 0 0,0-1 0 0 0,0 1 0 0 0,0 0 0 0 0,1-1 0 0 0,-1 1 1 0 0,0-1-1 0 0,0 1 0 0 0,1-1 0 0 0,0 1-52 0 0,73 39 1515 0 0,-10-14-673 0 0,-39-17-858 0 0,0 1 0 0 0,0 1 0 0 0,-1 1 0 0 0,-1 1 0 0 0,0 1 1 0 0,0 2-1 0 0,14 12 16 0 0,-14 16-6118 0 0,-24-43 5004 0 0</inkml:trace>
  <inkml:trace contextRef="#ctx0" brushRef="#br0" timeOffset="1026.532">732 238 2628 0 0,'-125'57'3908'0'0,"124"-54"-3838"0"0,1-1 0 0 0,0 1 1 0 0,-1 0-1 0 0,1-1 0 0 0,0 1 1 0 0,0-1-1 0 0,1 1 0 0 0,-1 0 0 0 0,1-1 1 0 0,-1 1-1 0 0,1 0 0 0 0,0-1 0 0 0,0 1 1 0 0,0-1-1 0 0,0 0 0 0 0,0 1 0 0 0,1-1 1 0 0,-1 0-1 0 0,1 0 0 0 0,-1 1 0 0 0,1-1 1 0 0,0-1-1 0 0,0 1 0 0 0,0 0 1 0 0,0 0-1 0 0,0-1 0 0 0,0 1 0 0 0,0-1 1 0 0,1 1-1 0 0,-1-1 0 0 0,0 0 0 0 0,1 0 1 0 0,-1 0-1 0 0,1 0 0 0 0,0-1 0 0 0,-1 1 1 0 0,1-1-1 0 0,-1 0 0 0 0,3 1-70 0 0,21 7 52 0 0,0-2-1 0 0,0 0 0 0 0,1-1 1 0 0,0-2-1 0 0,-1-1 0 0 0,1-1 1 0 0,10-2-52 0 0,-38 1-21 0 0,0-1 0 0 0,0 0 0 0 0,0 1 0 0 0,0-1 0 0 0,0 0 0 0 0,0 0 0 0 0,0 0 0 0 0,0 0 1 0 0,1 0-1 0 0,-1 0 0 0 0,0 0 0 0 0,1 0 0 0 0,-1 0 0 0 0,1 0 0 0 0,-1-1 0 0 0,1 1 0 0 0,-1 0 1 0 0,1 0-1 0 0,0 0 0 0 0,0-1 0 0 0,0 1 0 0 0,-1 0 0 0 0,1 0 0 0 0,0-1 0 0 0,1 1 0 0 0,-1 0 1 0 0,0 0-1 0 0,0-1 0 0 0,0 1 0 0 0,1 0 0 0 0,-1 0 0 0 0,1 0 0 0 0,-1 0 0 0 0,1-1 0 0 0,-1 1 1 0 0,1 0-1 0 0,0 0 0 0 0,-1 0 0 0 0,1 0 0 0 0,0 0 0 0 0,0 0 0 0 0,0 1 0 0 0,0-1 0 0 0,0 0 1 0 0,0 0-1 0 0,0 0 0 0 0,0 1 0 0 0,0-1 0 0 0,0 1 0 0 0,0-1 0 0 0,0 1 0 0 0,0-1 0 0 0,1 1 1 0 0,-1 0-1 0 0,0-1 0 0 0,0 1 0 0 0,1 0 0 0 0,-1 0 0 0 0,0 0 0 0 0,0 0 0 0 0,1 0 0 0 0,-1 0 1 0 0,0 0-1 0 0,0 1 0 0 0,1-1 0 0 0,-1 0 0 0 0,0 1 0 0 0,0-1 0 0 0,0 1 0 0 0,1 0 21 0 0,-239-105-1398 0 0,230 85-2442 0 0,22 8 2601 0 0</inkml:trace>
  <inkml:trace contextRef="#ctx0" brushRef="#br0" timeOffset="1710.268">1055 159 964 0 0,'2'53'4977'0'0,"-1"-34"-4637"0"0,1-1 0 0 0,0 1 0 0 0,2-1 0 0 0,0 0 1 0 0,1 0-1 0 0,1 0 0 0 0,0-1 0 0 0,2 0 0 0 0,0 0 1 0 0,0-1-1 0 0,10 13-340 0 0,-17-27 50 0 0,1 0-1 0 0,-1-1 1 0 0,0 1-1 0 0,1-1 1 0 0,-1 0 0 0 0,1 1-1 0 0,0-1 1 0 0,-1 0-1 0 0,1 0 1 0 0,0 0 0 0 0,0 0-1 0 0,0 0 1 0 0,-1 0 0 0 0,1 0-1 0 0,0-1 1 0 0,0 1-1 0 0,0-1 1 0 0,0 1 0 0 0,0-1-1 0 0,1 0 1 0 0,-1 0-1 0 0,0 0 1 0 0,0 0 0 0 0,0 0-1 0 0,0-1 1 0 0,0 1 0 0 0,0 0-1 0 0,0-1 1 0 0,0 0-1 0 0,0 1 1 0 0,0-1 0 0 0,-1 0-1 0 0,1 0 1 0 0,0 0-1 0 0,0 0 1 0 0,-1 0 0 0 0,1 0-1 0 0,0-1 1 0 0,-1 1 0 0 0,1-1-1 0 0,-1 1 1 0 0,0-1-1 0 0,1 1 1 0 0,0-2-50 0 0,59-78 221 0 0,7-92-230 0 0,-64 148-169 0 0,7 42-693 0 0,-10-8 870 0 0,0-1 1 0 0,1 1-1 0 0,0 0 0 0 0,0-1 0 0 0,1 1 1 0 0,0-1-1 0 0,0 0 0 0 0,1 0 0 0 0,1 0 1 0 0,-1 0-1 0 0,1-1 0 0 0,0 0 0 0 0,1 0 1 0 0,-1 0-1 0 0,1-1 0 0 0,1 0 0 0 0,-1 0 1 0 0,1 0-1 0 0,0-1 0 0 0,1 0 1 0 0,-1 0-1 0 0,1-1 0 0 0,0 0 0 0 0,0 0 1 0 0,0-1-1 0 0,1 0 0 0 0,-1 0 0 0 0,6 0 1 0 0,-4-1-37 0 0,0-1 0 0 0,0 0 0 0 0,1 0 0 0 0,-1-1 0 0 0,0 0 0 0 0,1-1 0 0 0,-1 0-1 0 0,0-1 1 0 0,0 0 0 0 0,0 0 0 0 0,0-1 0 0 0,0-1 0 0 0,-1 0 0 0 0,1 0 0 0 0,-1 0 0 0 0,0-1 0 0 0,0-1-1 0 0,-1 0 1 0 0,0 0 0 0 0,0 0 0 0 0,0-1 0 0 0,0 0 0 0 0,0-3 37 0 0,-8 9-33 0 0,1-1 1 0 0,-1 0 0 0 0,0 0-1 0 0,0 0 1 0 0,0 1-1 0 0,0-1 1 0 0,0 0-1 0 0,0 0 1 0 0,-1 0-1 0 0,1 1 1 0 0,0-1-1 0 0,-1 0 1 0 0,0 0-1 0 0,1 1 1 0 0,-1-1-1 0 0,0 0 1 0 0,0 1-1 0 0,0-1 1 0 0,0 1-1 0 0,0-1 1 0 0,0 1-1 0 0,0 0 1 0 0,-1-1 0 0 0,1 1-1 0 0,0 0 1 0 0,-1 0-1 0 0,1 0 1 0 0,-1 0-1 0 0,1 0 1 0 0,-1 0-1 0 0,0 0 1 0 0,1 0-1 0 0,-1 1 1 0 0,0-1-1 0 0,0 1 1 0 0,1-1-1 0 0,-1 1 1 0 0,0 0-1 0 0,-1 0 33 0 0,-71-15-182 0 0,66 14 187 0 0,-1 1 1 0 0,1-1-1 0 0,0 2 0 0 0,0-1 1 0 0,0 1-1 0 0,0 1 0 0 0,0 0 1 0 0,0 0-1 0 0,0 0 0 0 0,0 1 1 0 0,1 0-1 0 0,-1 0 0 0 0,1 1 1 0 0,0 0-1 0 0,0 0 0 0 0,0 1 1 0 0,1 0-1 0 0,0 0 0 0 0,-6 6-5 0 0,11-9-4 0 0,0 0 0 0 0,-1 1 0 0 0,1-1 0 0 0,1 1 0 0 0,-1-1 0 0 0,0 0 0 0 0,1 1 0 0 0,-1-1-1 0 0,1 1 1 0 0,0 0 0 0 0,0-1 0 0 0,0 1 0 0 0,0-1 0 0 0,0 1 0 0 0,0-1 0 0 0,1 1 0 0 0,-1-1-1 0 0,1 1 1 0 0,0-1 0 0 0,0 1 0 0 0,0-1 0 0 0,0 0 0 0 0,0 0 0 0 0,0 1 0 0 0,1-1 0 0 0,-1 0-1 0 0,1 0 1 0 0,-1 0 0 0 0,1 0 0 0 0,0 0 0 0 0,0-1 0 0 0,0 1 0 0 0,0-1 0 0 0,0 1 0 0 0,0-1-1 0 0,0 1 1 0 0,0-1 0 0 0,3 1 4 0 0,92 41-1197 0 0,51-23-3789 0 0,-125-20 3522 0 0</inkml:trace>
  <inkml:trace contextRef="#ctx0" brushRef="#br0" timeOffset="3252.646">1614 288 1132 0 0,'-7'-1'677'0'0,"2"0"-576"0"0,0 1 0 0 0,0 0 1 0 0,0 0-1 0 0,0 0 0 0 0,0 1 1 0 0,0 0-1 0 0,0 0 0 0 0,0 0 1 0 0,0 0-1 0 0,1 1 0 0 0,-1 0 1 0 0,1 0-1 0 0,-1 0 0 0 0,1 1 1 0 0,0-1-1 0 0,-1 1 0 0 0,1 0 1 0 0,1 0-1 0 0,-1 0 0 0 0,0 1 0 0 0,1-1 1 0 0,0 1-1 0 0,0 0 0 0 0,0 0 1 0 0,-1 1-102 0 0,3-4 43 0 0,0 0 0 0 0,-1 1 0 0 0,1-1 0 0 0,0 0 0 0 0,0 0 1 0 0,0 0-1 0 0,0 1 0 0 0,0-1 0 0 0,0 0 0 0 0,0 1 0 0 0,0-1 0 0 0,1 1 1 0 0,-1-1-1 0 0,1 1 0 0 0,-1-1 0 0 0,1 1 0 0 0,-1 0 0 0 0,1-1 0 0 0,0 1 1 0 0,0 0-1 0 0,0-1 0 0 0,0 1 0 0 0,0-1 0 0 0,0 1 0 0 0,0 0 1 0 0,1-1-1 0 0,-1 1 0 0 0,0 0 0 0 0,1-1 0 0 0,-1 1 0 0 0,1-1 0 0 0,0 1 1 0 0,0-1-1 0 0,-1 0 0 0 0,1 1 0 0 0,0-1 0 0 0,0 0 0 0 0,0 1 0 0 0,0-1 1 0 0,1 0-1 0 0,-1 0 0 0 0,0 0 0 0 0,0 0 0 0 0,1 0 0 0 0,-1 0 0 0 0,1 0 1 0 0,-1 0-1 0 0,1-1 0 0 0,-1 1 0 0 0,1-1 0 0 0,-1 1 0 0 0,1-1 0 0 0,-1 1 1 0 0,1-1-1 0 0,0 0 0 0 0,-1 0 0 0 0,1 0 0 0 0,0 0 0 0 0,-1 0 0 0 0,1 0 1 0 0,0 0-1 0 0,-1-1 0 0 0,1 1 0 0 0,-1 0 0 0 0,1-1 0 0 0,0 0-43 0 0,20 2 69 0 0,1-1 0 0 0,-1-1 0 0 0,1-1 0 0 0,-1-2 0 0 0,1 0 0 0 0,-1-1 0 0 0,-1-1 0 0 0,1-1 0 0 0,-1-1 0 0 0,14-7-69 0 0,1-19-88 0 0,-36 32 9 0 0,-22-16-70 0 0,-109 3 77 0 0,92 17 75 0 0,-118 27 168 0 0,229-25 717 0 0,166-47-462 0 0,-307 41-978 0 0,-99 32 334 0 0,234-54-4213 0 0,-38 17 3131 0 0,1-6 26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9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88 164 1520 0 0,'-31'17'4035'0'0,"29"-17"-3329"0"0,2 0-61 0 0,-4 3-44 0 0,4-3-544 0 0,1 0 0 0 0,0 0-1 0 0,-1 0 1 0 0,1 0 0 0 0,0 0-1 0 0,-1 0 1 0 0,1 0 0 0 0,0 0-1 0 0,-1 0 1 0 0,1 0 0 0 0,0 0-1 0 0,-1 0 1 0 0,1 1 0 0 0,0-1-1 0 0,-1 0 1 0 0,1 0 0 0 0,-1 1-1 0 0,1-1 1 0 0,-1 0 0 0 0,1 1-1 0 0,0-1 1 0 0,-1 1 0 0 0,1-1-1 0 0,-1 0 1 0 0,0 1 0 0 0,1-1-1 0 0,-1 1 1 0 0,1 0 0 0 0,-1-1-1 0 0,0 1 1 0 0,1-1 0 0 0,-1 1-1 0 0,0-1 1 0 0,0 1 0 0 0,1 0-1 0 0,-1-1 1 0 0,0 1 0 0 0,0 0-1 0 0,0-1 1 0 0,0 1 0 0 0,0 0-1 0 0,0-1 1 0 0,0 1 0 0 0,0 0 0 0 0,0-1-1 0 0,0 1 1 0 0,0 0 0 0 0,0-1-1 0 0,0 1 1 0 0,-1 0-57 0 0,10-1-107 0 0,216-12 1006 0 0,-39 4-2859 0 0,-130 8-766 0 0,-22 20-981 0 0,-38-14 2335 0 0</inkml:trace>
  <inkml:trace contextRef="#ctx0" brushRef="#br0" timeOffset="265.663">7 385 1448 0 0,'-6'0'4701'0'0,"31"-1"-3637"0"0,149-20 486 0 0,108-12-5395 0 0,-258 30 2981 0 0,-6-4 46 0 0</inkml:trace>
  <inkml:trace contextRef="#ctx0" brushRef="#br0" timeOffset="544.713">533 1 1768 0 0,'7'9'261'0'0,"-1"1"0"0"0,-1 0 0 0 0,1 0 0 0 0,-2 1 0 0 0,1 0 0 0 0,-2 0-1 0 0,1 0 1 0 0,-1 0 0 0 0,-1 0 0 0 0,0 1 0 0 0,-1-1 0 0 0,0 1 0 0 0,-1 3-261 0 0,0 12 174 0 0,-1 1-1 0 0,-1-1 1 0 0,-2 0 0 0 0,-1 0-1 0 0,-1 0 1 0 0,-1-1 0 0 0,-1 0 0 0 0,-2 0-1 0 0,0-1 1 0 0,-2 0 0 0 0,-1 0 0 0 0,-15 21-174 0 0,-9 49-4223 0 0,37-94 2901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9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781 820 2148 0 0,'-8'5'342'0'0,"-2"-1"-83"0"0,0 0 1 0 0,1 1-1 0 0,0 0 0 0 0,0 0 0 0 0,0 1 1 0 0,0 0-1 0 0,1 1 0 0 0,0-1 0 0 0,1 2 1 0 0,-1-1-1 0 0,1 1 0 0 0,1 0 0 0 0,0 1 1 0 0,0-1-1 0 0,0 1 0 0 0,1 0 0 0 0,0 1 1 0 0,1-1-1 0 0,0 1 0 0 0,1 0 0 0 0,0 0 1 0 0,0 0-1 0 0,0 7-259 0 0,6-12 57 0 0,1 0 0 0 0,0 1 0 0 0,-1-1 0 0 0,2-1 0 0 0,-1 1 0 0 0,0 0 0 0 0,1-1 0 0 0,0 0 1 0 0,0 0-1 0 0,0-1 0 0 0,1 1 0 0 0,-1-1 0 0 0,1 0 0 0 0,0-1 0 0 0,0 1 0 0 0,0-1 0 0 0,0 0 0 0 0,0-1 0 0 0,0 1 0 0 0,0-1 1 0 0,1 0-1 0 0,-1-1 0 0 0,0 0 0 0 0,1 0 0 0 0,-1 0 0 0 0,2-1-57 0 0,12 3 40 0 0,-1-1 0 0 0,1-1 1 0 0,0-1-1 0 0,0 0 0 0 0,0-2 1 0 0,-1 0-1 0 0,1-2 0 0 0,-1 0 0 0 0,0-1 1 0 0,-1 0-1 0 0,1-2 0 0 0,3-2-40 0 0,-20 9-15 0 0,0 1 0 0 0,0-1 0 0 0,0 0-1 0 0,0 1 1 0 0,0-1 0 0 0,0 0 0 0 0,-1 0 0 0 0,1-1-1 0 0,0 1 1 0 0,-1 0 0 0 0,1-1 0 0 0,0 1 0 0 0,-1 0-1 0 0,0-1 1 0 0,1 0 0 0 0,-1 1 0 0 0,0-1 0 0 0,0 0-1 0 0,0 0 1 0 0,0 0 0 0 0,0 1 0 0 0,0-1 0 0 0,-1 0-1 0 0,1 0 1 0 0,0 0 0 0 0,-1 0 0 0 0,0-1-1 0 0,1 1 1 0 0,-1 0 0 0 0,0 0 0 0 0,0 0 0 0 0,0 0-1 0 0,-1 0 1 0 0,1 0 0 0 0,0 0 0 0 0,-1 0 0 0 0,1 0-1 0 0,-1 0 1 0 0,0 0 0 0 0,0 0 0 0 0,0 0 0 0 0,0 0-1 0 0,0 0 1 0 0,0 1 0 0 0,0-1 0 0 0,0 0 0 0 0,-1 1-1 0 0,1-1 1 0 0,-1 1 0 0 0,1-1 0 0 0,-2 0 15 0 0,-99-52-1042 0 0,-51 7-4651 0 0,140 38 4371 0 0</inkml:trace>
  <inkml:trace contextRef="#ctx0" brushRef="#br0" timeOffset="2763.402">4420 594 1196 0 0,'28'-22'6063'0'0,"30"41"-5432"0"0,-52-16-322 0 0,23 9-129 0 0,-2 1 0 0 0,1 1 0 0 0,-2 1-1 0 0,0 1 1 0 0,-1 2 0 0 0,-1 0 0 0 0,0 2-1 0 0,-2 0 1 0 0,0 2 0 0 0,-1 0 0 0 0,-1 1-1 0 0,0 5-179 0 0,-18-26 27 0 0,0 0 0 0 0,0 0 0 0 0,-1 0 0 0 0,1 1 0 0 0,-1-1 0 0 0,0 1 0 0 0,0-1 0 0 0,0 1 0 0 0,0 0 0 0 0,0-1 0 0 0,0 1 0 0 0,-1 0 0 0 0,1 0 0 0 0,-1-1 0 0 0,0 1 0 0 0,0 0 0 0 0,0 0 0 0 0,0 0 0 0 0,0-1 0 0 0,-1 1 0 0 0,1 0 0 0 0,-1 0 0 0 0,0-1 0 0 0,0 1 0 0 0,0 0 0 0 0,0-1 0 0 0,0 1 0 0 0,0-1 0 0 0,-1 0 0 0 0,1 1 0 0 0,-1-1 0 0 0,0 0 0 0 0,0 0 0 0 0,0 0 0 0 0,0 0-1 0 0,0 0 1 0 0,0 0 0 0 0,0 0 0 0 0,-1-1 0 0 0,1 1 0 0 0,0-1 0 0 0,-1 0 0 0 0,0 0 0 0 0,1 0 0 0 0,-1 0 0 0 0,1 0 0 0 0,-1 0 0 0 0,0-1 0 0 0,0 1 0 0 0,0-1 0 0 0,1 0 0 0 0,-1 0 0 0 0,0 0 0 0 0,0 0-27 0 0,-2 0 10 0 0,-1-1 0 0 0,1 0 0 0 0,0 0 0 0 0,-1 0 0 0 0,1 0 0 0 0,0-1 0 0 0,0 0 0 0 0,0 0 0 0 0,0 0 0 0 0,0-1 0 0 0,1 0 0 0 0,-1 0 0 0 0,1 0 0 0 0,0 0 0 0 0,-1-1 0 0 0,1 1 0 0 0,1-1 0 0 0,-1 0 0 0 0,1 0 0 0 0,-1-1 0 0 0,1 1 0 0 0,0-1 0 0 0,1 0 0 0 0,-1 1 0 0 0,1-1 0 0 0,0 0 0 0 0,0 0 0 0 0,1-1 0 0 0,-1 1 0 0 0,1 0 0 0 0,0 0 0 0 0,1-1 0 0 0,-1 1 0 0 0,1-1 0 0 0,0 1 0 0 0,1 0 0 0 0,-1-1 0 0 0,1 1 0 0 0,0 0-1 0 0,0-1 1 0 0,1 1 0 0 0,0-3-10 0 0,4-12-191 0 0,0 0 0 0 0,2 0-1 0 0,0 0 1 0 0,1 1 0 0 0,1 1-1 0 0,0 0 1 0 0,2 0-1 0 0,0 1 1 0 0,1 0 0 0 0,1 1-1 0 0,0 0 1 0 0,1 2 0 0 0,6-5 190 0 0,149-98-6641 0 0,-146 102 5388 0 0</inkml:trace>
  <inkml:trace contextRef="#ctx0" brushRef="#br0" timeOffset="3108.3">5116 657 1332 0 0,'19'0'352'0'0,"-1"-1"0"0"0,1 0 1 0 0,0-2-1 0 0,-1 0 0 0 0,1-1 0 0 0,-1-1 0 0 0,0 0 1 0 0,-1-2-1 0 0,1 0 0 0 0,-1-1 0 0 0,0 0 0 0 0,-1-1 0 0 0,0-1 1 0 0,5-5-353 0 0,-20 15 22 0 0,-1 0 1 0 0,1 0-1 0 0,0 0 1 0 0,-1 0 0 0 0,1 0-1 0 0,0 0 1 0 0,-1 0-1 0 0,1 0 1 0 0,0 0 0 0 0,-1 0-1 0 0,1-1 1 0 0,0 1-1 0 0,-1 0 1 0 0,1 0 0 0 0,0-1-1 0 0,-1 1 1 0 0,1 0-1 0 0,-1-1 1 0 0,1 1 0 0 0,-1-1-1 0 0,1 1 1 0 0,-1-1-1 0 0,1 1 1 0 0,-1-1-1 0 0,1 1 1 0 0,-1-1 0 0 0,1 1-1 0 0,-1-1 1 0 0,0 0-1 0 0,1 1 1 0 0,-1-1 0 0 0,0 0-1 0 0,0 1 1 0 0,0-1-1 0 0,1 0 1 0 0,-1 1 0 0 0,0-1-1 0 0,0 0 1 0 0,0 1-1 0 0,0-1 1 0 0,0 0 0 0 0,0 1-1 0 0,0-1 1 0 0,0 0-1 0 0,0 1 1 0 0,-1-1 0 0 0,1 0-1 0 0,0 1 1 0 0,0-1-1 0 0,-1 0 1 0 0,1 1 0 0 0,0-1-1 0 0,-1 1 1 0 0,1-1-1 0 0,0 0 1 0 0,-1 1 0 0 0,1-1-1 0 0,-1 1 1 0 0,1-1-1 0 0,-1 1 1 0 0,1 0 0 0 0,-1-1-1 0 0,0 1 1 0 0,1-1-1 0 0,-1 1-22 0 0,-54 3 1326 0 0,45 0-1212 0 0,2-2-36 0 0,-1 0 0 0 0,1 1 0 0 0,-1 0-1 0 0,1 0 1 0 0,0 1 0 0 0,0 0 0 0 0,0 0 0 0 0,0 1 0 0 0,0 0 0 0 0,1 1 0 0 0,0-1 0 0 0,0 1 0 0 0,0 1 0 0 0,1-1 0 0 0,-1 1 0 0 0,1 1 0 0 0,1-1 0 0 0,-1 1 0 0 0,1 0 0 0 0,0 0 0 0 0,1 0 0 0 0,0 1 0 0 0,0-1 0 0 0,0 1 0 0 0,1 1-78 0 0,6-4-33 0 0,-1 1 0 0 0,1-1 1 0 0,0 0-1 0 0,1 0 0 0 0,-1 0 1 0 0,1 0-1 0 0,0 0 0 0 0,0-1 1 0 0,0 1-1 0 0,1-1 0 0 0,0 0 1 0 0,0-1-1 0 0,0 1 0 0 0,0-1 1 0 0,0 0-1 0 0,1 0 0 0 0,-1-1 1 0 0,1 0-1 0 0,0 0 0 0 0,0 0 1 0 0,0 0-1 0 0,3 0 33 0 0,13 2-878 0 0,0-1 0 0 0,1-1 0 0 0,-1-1 0 0 0,0-1 0 0 0,1-1 0 0 0,-1 0 0 0 0,0-2 0 0 0,0-1 1 0 0,7-2 877 0 0,7-6-1164 0 0</inkml:trace>
  <inkml:trace contextRef="#ctx0" brushRef="#br0" timeOffset="3400.782">5905 357 1036 0 0,'-77'9'3915'0'0,"70"-6"-3760"0"0,0 0-1 0 0,0 1 1 0 0,1 0 0 0 0,-1 0 0 0 0,1 0 0 0 0,0 1 0 0 0,0 0 0 0 0,0 0 0 0 0,1 1 0 0 0,-1-1 0 0 0,2 1 0 0 0,-1 0-1 0 0,0 1 1 0 0,1-1 0 0 0,0 1 0 0 0,1 0 0 0 0,0 0 0 0 0,0 0 0 0 0,0 0 0 0 0,1 0 0 0 0,0 1 0 0 0,0-1-1 0 0,0 3-154 0 0,5 1 90 0 0,0-1-1 0 0,1 1 0 0 0,0 0 1 0 0,1-1-1 0 0,0 0 0 0 0,0 0 1 0 0,1-1-1 0 0,0 1 0 0 0,1-1 0 0 0,0 0 1 0 0,1-1-1 0 0,-1 0 0 0 0,2 0 1 0 0,-1-1-1 0 0,1 0 0 0 0,0 0 1 0 0,0-1-1 0 0,2 0-89 0 0,37 36 314 0 0,-14 9-67 0 0,-57-32-385 0 0,17-16 8 0 0,1 0 1 0 0,-1 0-1 0 0,1-1 1 0 0,-1 0-1 0 0,0 0 1 0 0,0 0 0 0 0,0-1-1 0 0,0 0 1 0 0,0 0-1 0 0,0-1 1 0 0,0 1-1 0 0,0-1 1 0 0,0-1-1 0 0,-1 1 1 0 0,1-1-1 0 0,0 0 1 0 0,0 0 0 0 0,-2-2 129 0 0,3 2-252 0 0,1-1-1 0 0,0 1 1 0 0,-1-1 0 0 0,1 0 0 0 0,0-1 0 0 0,0 1 0 0 0,0 0 0 0 0,1-1 0 0 0,-1 0 0 0 0,1 0 0 0 0,-1 0 0 0 0,1-1 0 0 0,0 1 0 0 0,0-1 0 0 0,0 0 0 0 0,1 1 0 0 0,-1-1 0 0 0,1-1-1 0 0,0 1 1 0 0,0 0 0 0 0,1 0 0 0 0,-1-1 0 0 0,0-2 252 0 0,-2-20-1380 0 0</inkml:trace>
  <inkml:trace contextRef="#ctx0" brushRef="#br0" timeOffset="4082.557">6108 420 964 0 0,'-5'13'4464'0'0,"-15"20"-2824"0"0,-5 9-1056 0 0,21-36-516 0 0,0-1 0 0 0,0 1-1 0 0,1 0 1 0 0,-1 0 0 0 0,1 1 0 0 0,1-1 0 0 0,-1 1 0 0 0,1-1-1 0 0,0 1 1 0 0,0 0 0 0 0,1 0 0 0 0,0 0 0 0 0,0-1-1 0 0,1 1 1 0 0,0 0 0 0 0,0 0 0 0 0,1 0 0 0 0,-1 0 0 0 0,1 0-1 0 0,1 0 1 0 0,0 0 0 0 0,0-1 0 0 0,0 1 0 0 0,0 0-1 0 0,1-1 1 0 0,0 0 0 0 0,1 0 0 0 0,-1 0 0 0 0,1 0-1 0 0,1 0 1 0 0,-1-1 0 0 0,1 0 0 0 0,0 0 0 0 0,0 0 0 0 0,0 0-1 0 0,0-1 1 0 0,1 0 0 0 0,0 0 0 0 0,0-1 0 0 0,0 1-1 0 0,0-1 1 0 0,5 1-68 0 0,2-5-85 0 0,1 0-1 0 0,0-1 0 0 0,-1-1 1 0 0,1 0-1 0 0,-1-1 1 0 0,0 0-1 0 0,0-1 0 0 0,0 0 1 0 0,-1-1-1 0 0,0-1 1 0 0,0 0-1 0 0,0 0 0 0 0,-1-1 1 0 0,0-1-1 0 0,-1 0 1 0 0,0 0-1 0 0,0-1 0 0 0,-1-1 1 0 0,0 1-1 0 0,-1-1 1 0 0,0-1-1 0 0,-1 1 0 0 0,0-1 1 0 0,-1-1-1 0 0,-1 1 0 0 0,1-1 1 0 0,-2 0-1 0 0,0 0 1 0 0,-1-1-1 0 0,1-5 86 0 0,-4 20 21 0 0,-1-1 0 0 0,0 0 0 0 0,0 0 0 0 0,1 0 0 0 0,-1 1 1 0 0,0-1-1 0 0,0 0 0 0 0,1 0 0 0 0,-1 0 0 0 0,0 0 0 0 0,0 0 0 0 0,1 0 0 0 0,-1 0 0 0 0,0-1 0 0 0,0 1 0 0 0,1 0 1 0 0,-1 0-1 0 0,0-1 0 0 0,0 1 0 0 0,1 0 0 0 0,-1-1 0 0 0,0 1 0 0 0,1 0 0 0 0,-1-1 0 0 0,1 1 0 0 0,-1-1 0 0 0,1 1 0 0 0,-1-1 1 0 0,1 1-1 0 0,-1-1 0 0 0,1 0 0 0 0,-1 1 0 0 0,1-1 0 0 0,-1 0 0 0 0,1 1 0 0 0,0-1 0 0 0,0 0 0 0 0,-1 1 0 0 0,1-1 0 0 0,0 0 1 0 0,0 0-1 0 0,0 1 0 0 0,0-1 0 0 0,-1 0 0 0 0,1 0 0 0 0,1 1 0 0 0,-1-1 0 0 0,0 0-21 0 0,-5 8 14 0 0,1 0-1 0 0,0 0 1 0 0,0 0-1 0 0,0 1 1 0 0,1 0 0 0 0,1 0-1 0 0,-1 0 1 0 0,1 0-1 0 0,1 0 1 0 0,-1 0 0 0 0,1 0-1 0 0,1 1 1 0 0,-1-1-1 0 0,2 0 1 0 0,-1 1-1 0 0,1-1 1 0 0,0 0 0 0 0,1 0-1 0 0,0 1 1 0 0,0-1-1 0 0,0-1 1 0 0,1 1 0 0 0,1 0-1 0 0,-1-1 1 0 0,1 1-1 0 0,1-1 1 0 0,-1 0-1 0 0,1 0 1 0 0,0-1 0 0 0,1 0-1 0 0,-1 0 1 0 0,1 0-1 0 0,1 0 1 0 0,-1-1 0 0 0,1 0-1 0 0,0 0 1 0 0,0-1-1 0 0,0 0 1 0 0,0 0-1 0 0,1-1 1 0 0,0 0 0 0 0,0 0-1 0 0,2 0-13 0 0,2-1-67 0 0,-1 0 0 0 0,1-1 0 0 0,0-1 0 0 0,0 0 0 0 0,0 0 0 0 0,-1-1 0 0 0,1-1 0 0 0,0 0 0 0 0,-1-1 0 0 0,1 0 0 0 0,-1 0 0 0 0,0-1 0 0 0,0-1 0 0 0,0 0 0 0 0,-1 0 0 0 0,1-1 0 0 0,-1-1 0 0 0,-1 0 0 0 0,1 0 1 0 0,-1 0-1 0 0,-1-1 0 0 0,1-1 0 0 0,-1 0 0 0 0,-1 0 0 0 0,1 0 0 0 0,-2-1 0 0 0,1 0 0 0 0,-1 0 0 0 0,-1-1 0 0 0,0 1 0 0 0,0-1 0 0 0,0-4 67 0 0,7-23 504 0 0,-1-1 1 0 0,-1 0 0 0 0,-3-1 0 0 0,-1 0-1 0 0,-2 0 1 0 0,-1-11-505 0 0,-25 85 847 0 0,13-4-754 0 0,1 1-1 0 0,2 0 1 0 0,0 1-1 0 0,3 0 0 0 0,1-1 1 0 0,1 1-1 0 0,2 10-92 0 0,0-27-9 0 0,1-1-1 0 0,0 1 1 0 0,1-1-1 0 0,1 0 0 0 0,0 0 1 0 0,1 0-1 0 0,0-1 1 0 0,1 1-1 0 0,1-1 1 0 0,0-1-1 0 0,3 5 10 0 0,-7-12-95 0 0,0 0-1 0 0,0 0 1 0 0,1-1 0 0 0,-1 1-1 0 0,1 0 1 0 0,0-1-1 0 0,0 0 1 0 0,1 0 0 0 0,-1 0-1 0 0,1-1 1 0 0,0 0-1 0 0,0 0 1 0 0,0 0 0 0 0,0 0-1 0 0,1-1 1 0 0,-1 0-1 0 0,1 0 1 0 0,-1 0 0 0 0,1 0-1 0 0,0-1 1 0 0,0 0-1 0 0,-1-1 1 0 0,1 1 0 0 0,0-1-1 0 0,0 0 1 0 0,0-1-1 0 0,0 1 1 0 0,0-1 0 0 0,-1 0-1 0 0,5-1 96 0 0,1-3-484 0 0,0-1 0 0 0,0 0 0 0 0,0 0 1 0 0,-1-1-1 0 0,0-1 0 0 0,0 0 0 0 0,-1 0 0 0 0,0 0 0 0 0,0-1 0 0 0,-1-1 0 0 0,0 0 0 0 0,-1 0 1 0 0,2-2 483 0 0,10-22-1246 0 0</inkml:trace>
  <inkml:trace contextRef="#ctx0" brushRef="#br0" timeOffset="4333.724">7271 219 1744 0 0,'-5'-38'3833'0'0,"4"38"-3723"0"0,1 0 1 0 0,0 1-1 0 0,0-1 1 0 0,-1 0-1 0 0,1 0 0 0 0,0 1 1 0 0,-1-1-1 0 0,1 0 1 0 0,0 0-1 0 0,-1 0 1 0 0,1 0-1 0 0,0 0 0 0 0,-1 0 1 0 0,1 0-1 0 0,0 1 1 0 0,-1-1-1 0 0,1 0 0 0 0,0 0 1 0 0,-1 0-1 0 0,1 0 1 0 0,0 0-1 0 0,-1 0 1 0 0,1-1-1 0 0,0 1 0 0 0,-1 0 1 0 0,1 0-1 0 0,0 0 1 0 0,-1 0-1 0 0,1 0 1 0 0,0 0-1 0 0,-1-1 0 0 0,1 1 1 0 0,0 0-111 0 0,-8 277 2162 0 0,29-120-1608 0 0,0 2-4302 0 0,-56-141-2021 0 0,20-25 4529 0 0</inkml:trace>
  <inkml:trace contextRef="#ctx0" brushRef="#br0" timeOffset="4581.255">7058 546 1636 0 0,'4'-18'6638'0'0,"23"-5"-5360"0"0,-22 20-762 0 0,160-73 2169 0 0,17 34-5005 0 0,-23 7-3965 0 0,-128 27 4972 0 0,0 1 18 0 0</inkml:trace>
  <inkml:trace contextRef="#ctx0" brushRef="#br0" timeOffset="4832.864">7887 258 1996 0 0,'6'26'4769'0'0,"-17"28"-3416"0"0,8-40-885 0 0,-4 170 1553 0 0,9-109-4695 0 0,-5-52-2579 0 0,0-27 4045 0 0</inkml:trace>
  <inkml:trace contextRef="#ctx0" brushRef="#br0" timeOffset="5036.247">7865 45 1880 0 0,'3'-14'1524'0'0,"9"-16"3627"0"0,5 48-5233 0 0,13 112-5609 0 0,-28-98 4441 0 0</inkml:trace>
  <inkml:trace contextRef="#ctx0" brushRef="#br0" timeOffset="5298.858">7911 564 1688 0 0,'4'-9'3955'0'0,"13"-10"-3157"0"0,-15 16-453 0 0,14-17-3 0 0,0 1 1 0 0,1 0-1 0 0,0 1 1 0 0,2 1-1 0 0,0 1 1 0 0,1 1-1 0 0,0 0 1 0 0,1 2-1 0 0,1 0 1 0 0,0 1-1 0 0,1 2 1 0 0,0 0-1 0 0,1 1 1 0 0,0 2-1 0 0,15-4-342 0 0,-36 11 20 0 0,0 0 0 0 0,0 0-1 0 0,0 0 1 0 0,1 0 0 0 0,-1 0 0 0 0,0 1-1 0 0,0-1 1 0 0,0 1 0 0 0,0 0 0 0 0,0 0-1 0 0,0 0 1 0 0,0 0 0 0 0,0 1 0 0 0,0-1-1 0 0,-1 1 1 0 0,1 0 0 0 0,0-1 0 0 0,-1 1-1 0 0,0 0 1 0 0,1 1 0 0 0,-1-1 0 0 0,0 0-1 0 0,0 1 1 0 0,0-1 0 0 0,0 1 0 0 0,-1 0-1 0 0,1-1 1 0 0,-1 1 0 0 0,1 0-1 0 0,-1 0 1 0 0,0 0 0 0 0,0 0 0 0 0,0 0-1 0 0,-1 0 1 0 0,1 0 0 0 0,-1 0 0 0 0,0 1-1 0 0,0-1 1 0 0,0 0 0 0 0,0 0 0 0 0,0 0-1 0 0,-1 0 1 0 0,1 1 0 0 0,-1-1 0 0 0,0 0-1 0 0,0 0 1 0 0,-1 2-20 0 0,-4 10-79 0 0,0 0 0 0 0,-1-1 0 0 0,0 0 0 0 0,-1 0 0 0 0,-1-1-1 0 0,0 0 1 0 0,-1 0 0 0 0,0-1 0 0 0,-1 0 0 0 0,0-1 0 0 0,-5 3 79 0 0,2-3-523 0 0,0-1-1 0 0,-1 0 1 0 0,1-1 0 0 0,-2-1 0 0 0,1 0 0 0 0,-1-1 0 0 0,-1-1 0 0 0,1-1-1 0 0,-1 0 1 0 0,-11 2 523 0 0,-137 15-3946 0 0,109-19 2699 0 0</inkml:trace>
  <inkml:trace contextRef="#ctx0" brushRef="#br0" timeOffset="855.027">1795 594 1684 0 0,'1'0'87'0'0,"-1"1"-1"0"0,0-1 1 0 0,0 1 0 0 0,0 0-1 0 0,0-1 1 0 0,-1 1-1 0 0,1-1 1 0 0,0 1 0 0 0,0-1-1 0 0,0 1 1 0 0,0-1-1 0 0,-1 1 1 0 0,1-1 0 0 0,0 1-1 0 0,0-1 1 0 0,-1 1-1 0 0,1-1 1 0 0,0 1 0 0 0,-1-1-1 0 0,1 0 1 0 0,0 1 0 0 0,-1-1-1 0 0,1 0 1 0 0,-1 1-1 0 0,1-1 1 0 0,-1 0 0 0 0,1 1-1 0 0,0-1 1 0 0,-1 0-1 0 0,1 0 1 0 0,-1 1 0 0 0,0-1-1 0 0,1 0 1 0 0,-1 0-1 0 0,1 0 1 0 0,-1 0 0 0 0,1 0-1 0 0,-1 0 1 0 0,1 0-1 0 0,-1 0 1 0 0,1 0 0 0 0,-1 0-1 0 0,1 0 1 0 0,-1 0 0 0 0,0 0-1 0 0,1-1 1 0 0,-1 1-1 0 0,1 0 1 0 0,-1 0 0 0 0,1 0-1 0 0,-1-1 1 0 0,1 1-1 0 0,0 0 1 0 0,-1-1 0 0 0,1 1-1 0 0,-1 0 1 0 0,1-1-1 0 0,0 1 1 0 0,-1-1-87 0 0,-11 52 552 0 0,21 171 1413 0 0,-7-47-1047 0 0,-2-170-907 0 0,-1 0 0 0 0,0-1 0 0 0,0 1 0 0 0,0 0 0 0 0,-1-1 0 0 0,0 1 0 0 0,0-1 0 0 0,0 1 0 0 0,0-1 0 0 0,-1 0 0 0 0,0 0 0 0 0,0 0 0 0 0,0 0 0 0 0,0-1 0 0 0,0 1 0 0 0,-1-1 0 0 0,0 0 0 0 0,1 0 0 0 0,-1 0 0 0 0,0 0 0 0 0,-1-1 0 0 0,1 1 0 0 0,0-1 0 0 0,-1 0 0 0 0,1-1 0 0 0,-1 1 0 0 0,0-1 0 0 0,1 0 0 0 0,-1 0 0 0 0,0 0 0 0 0,0 0 0 0 0,-3-1-11 0 0,2-1-27 0 0,0 1 0 0 0,1-1 0 0 0,-1 0 0 0 0,1 0 0 0 0,0-1 0 0 0,-1 0 0 0 0,1 0 0 0 0,0 0 0 0 0,0-1 0 0 0,0 1 0 0 0,0-1 0 0 0,1 0 0 0 0,-1-1 0 0 0,1 1 0 0 0,0-1 0 0 0,0 0 0 0 0,0 0 0 0 0,0 0 0 0 0,1 0 0 0 0,-1-1 0 0 0,1 1 1 0 0,0-1-1 0 0,1 0 0 0 0,-1 0 0 0 0,1 0 0 0 0,0 0 0 0 0,0-1 0 0 0,0-2 27 0 0,-24-162-1228 0 0,28 139 1182 0 0,2-1 0 0 0,2 1 0 0 0,0 0 0 0 0,2 0 1 0 0,1 1-1 0 0,2 0 0 0 0,1 1 0 0 0,1 0 0 0 0,1 1 0 0 0,2 0 0 0 0,0 1 0 0 0,2 1 0 0 0,1 1 0 0 0,13-12 46 0 0,-24 28 23 0 0,1 1-1 0 0,-1 0 0 0 0,2 0 0 0 0,-1 1 1 0 0,1 1-1 0 0,0 0 0 0 0,0 0 0 0 0,1 1 1 0 0,0 0-1 0 0,0 0 0 0 0,0 2 0 0 0,0-1 1 0 0,9 0-23 0 0,-15 5 6 0 0,1 0 1 0 0,-1 1-1 0 0,0 0 1 0 0,0 0 0 0 0,-1 0-1 0 0,1 0 1 0 0,0 1-1 0 0,-1 0 1 0 0,0 0-1 0 0,1 0 1 0 0,-1 1 0 0 0,0-1-1 0 0,-1 1 1 0 0,1 0-1 0 0,-1 0 1 0 0,0 0-1 0 0,1 1 1 0 0,-2-1-1 0 0,1 1 1 0 0,-1 0 0 0 0,1-1-1 0 0,-1 1 1 0 0,-1 0-1 0 0,1 0 1 0 0,-1 1-1 0 0,0-1 1 0 0,0 0 0 0 0,0 0-1 0 0,-1 1 1 0 0,1-1-1 0 0,-1 0 1 0 0,-1 0-1 0 0,1 1 1 0 0,-1-1 0 0 0,0 0-1 0 0,0 0 1 0 0,0 1-1 0 0,-1-1 1 0 0,-1 2-7 0 0,-9 20 97 0 0,-1 0 0 0 0,-1 0 0 0 0,-1-1 0 0 0,-1-1 0 0 0,-2-1 0 0 0,0 0 1 0 0,-2-1-1 0 0,0-1 0 0 0,-2-1 0 0 0,0-1 0 0 0,-16 10-97 0 0,-18 21 874 0 0,133-37 196 0 0,190 49-2122 0 0,-75-12-5679 0 0,-176-47 5633 0 0</inkml:trace>
  <inkml:trace contextRef="#ctx0" brushRef="#br0" timeOffset="1678.405">2298 876 2260 0 0,'117'-32'3705'0'0,"-91"25"-3688"0"0,-1-2 0 0 0,0 0-1 0 0,0-2 1 0 0,-1 0 0 0 0,-1-2 0 0 0,0-1-1 0 0,-1 0 1 0 0,0-2 0 0 0,14-13-17 0 0,-35 28-12 0 0,0 1 0 0 0,0-1-1 0 0,0 0 1 0 0,1 0 0 0 0,-1 0 0 0 0,0 0 0 0 0,0 0 0 0 0,0 0 0 0 0,0 0-1 0 0,-1 0 1 0 0,1 0 0 0 0,0 0 0 0 0,0 0 0 0 0,-1 0 0 0 0,1-1 0 0 0,0 1 0 0 0,-1 0-1 0 0,1 0 1 0 0,-1-1 0 0 0,0 1 0 0 0,1 0 0 0 0,-1-1 0 0 0,0 1 0 0 0,0-1-1 0 0,0 1 1 0 0,0 0 0 0 0,0-1 0 0 0,0 1 0 0 0,0-1 0 0 0,-1 1 0 0 0,1 0-1 0 0,0-1 1 0 0,-1 1 0 0 0,1 0 0 0 0,-1 0 0 0 0,0-1 0 0 0,1 1 0 0 0,-1 0-1 0 0,0 0 1 0 0,0 0 0 0 0,1 0 0 0 0,-1 0 0 0 0,0 0 0 0 0,0 0 0 0 0,0 0-1 0 0,0 0 1 0 0,-1 0 0 0 0,1 0 0 0 0,0 0 0 0 0,0 1 0 0 0,0-1 0 0 0,-1 1-1 0 0,1-1 1 0 0,0 1 0 0 0,0-1 0 0 0,-1 1 0 0 0,1 0 0 0 0,-1-1 0 0 0,1 1 0 0 0,0 0-1 0 0,-1 0 13 0 0,-90-11 88 0 0,73 10 28 0 0,0 2 0 0 0,-1 0 1 0 0,1 1-1 0 0,0 1 0 0 0,0 0 1 0 0,0 2-1 0 0,1 0 0 0 0,-1 1 1 0 0,1 1-1 0 0,1 1 0 0 0,-1 1 1 0 0,1 0-1 0 0,1 1 0 0 0,0 0 1 0 0,0 2-1 0 0,-3 3-116 0 0,17-11 19 0 0,-1 0 0 0 0,1 1-1 0 0,0-1 1 0 0,0 1 0 0 0,1-1 0 0 0,-1 1-1 0 0,1 0 1 0 0,0 0 0 0 0,0 0 0 0 0,1 0 0 0 0,-1-1-1 0 0,1 1 1 0 0,0 0 0 0 0,1 0 0 0 0,-1 0-1 0 0,1 0 1 0 0,0 0 0 0 0,0 0 0 0 0,0-1 0 0 0,1 1-1 0 0,0 0 1 0 0,0-1 0 0 0,0 1 0 0 0,0-1-1 0 0,1 0 1 0 0,-1 0 0 0 0,1 0 0 0 0,0 0 0 0 0,1 0-1 0 0,-1-1 1 0 0,1 1 0 0 0,-1-1 0 0 0,1 0 0 0 0,0 0-1 0 0,0 0 1 0 0,0-1 0 0 0,1 1 0 0 0,-1-1-1 0 0,1 0 1 0 0,-1 0 0 0 0,1-1 0 0 0,0 1 0 0 0,-1-1-1 0 0,1 0 1 0 0,0 0 0 0 0,0-1 0 0 0,0 1-1 0 0,0-1-18 0 0,53 14-292 0 0,0-3-1 0 0,1-2 0 0 0,0-3 0 0 0,1-2 0 0 0,-1-3 0 0 0,9-3 293 0 0,176-28-883 0 0,-57-27 224 0 0,-167 29 789 0 0,-19 26 58 0 0,-40-20 359 0 0,25 19-453 0 0,0 1 1 0 0,0 0-1 0 0,0 1 0 0 0,0 1 1 0 0,0 0-1 0 0,0 1 0 0 0,0 0 0 0 0,0 1 1 0 0,0 1-1 0 0,0 0 0 0 0,1 1 0 0 0,-1 1 1 0 0,1 0-1 0 0,0 0 0 0 0,0 1 0 0 0,1 1 1 0 0,0 0-1 0 0,0 1 0 0 0,0 0 0 0 0,1 1 1 0 0,-8 9-95 0 0,5 16 159 0 0,14-32-146 0 0,4 1-5 0 0,8 2-5 0 0,-1-2 0 0 0,1 1 0 0 0,0-1 0 0 0,1-1 0 0 0,-1 0 1 0 0,0-1-1 0 0,0 0 0 0 0,1-1 0 0 0,-1 0 0 0 0,1-1 0 0 0,-1-1 1 0 0,0 1-1 0 0,0-2 0 0 0,0 0 0 0 0,0 0 0 0 0,0-1 0 0 0,-1-1 0 0 0,8-4-3 0 0,-2 3 104 0 0,-10 5-15 0 0,1-1-1 0 0,-1 1 1 0 0,0-2 0 0 0,0 1 0 0 0,0-1 0 0 0,0 0-1 0 0,-1-1 1 0 0,1 1 0 0 0,-1-1 0 0 0,0-1 0 0 0,0 1 0 0 0,0-1-1 0 0,-1 0 1 0 0,0 0 0 0 0,0-1 0 0 0,0 0 0 0 0,0 0-1 0 0,-1 0 1 0 0,4-6-89 0 0,13 293 2845 0 0,16 45-4509 0 0,-37-325 1568 0 0,-1-1-1 0 0,1 1 1 0 0,0-1-1 0 0,0 1 1 0 0,0 0-1 0 0,0-1 1 0 0,0 1-1 0 0,-1-1 1 0 0,1 1 0 0 0,0 0-1 0 0,-1-1 1 0 0,1 1-1 0 0,0-1 1 0 0,-1 1-1 0 0,1-1 1 0 0,-1 1-1 0 0,1-1 1 0 0,0 0 0 0 0,-1 1-1 0 0,1-1 1 0 0,-1 1-1 0 0,1-1 1 0 0,-1 0-1 0 0,0 1 1 0 0,1-1-1 0 0,-1 0 1 0 0,1 0 0 0 0,-1 0-1 0 0,0 1 1 0 0,1-1-1 0 0,-1 0 1 0 0,1 0-1 0 0,-1 0 1 0 0,0 0-1 0 0,1 0 1 0 0,-1 0-1 0 0,0 0 1 0 0,1 0 0 0 0,-1 0-1 0 0,1 0 1 0 0,-1-1-1 0 0,0 1 1 0 0,1 0-1 0 0,-1 0 1 0 0,1-1-1 0 0,-1 1 1 0 0,1 0 0 0 0,-1-1-1 0 0,0 1 1 0 0,1 0-1 0 0,0-1 1 0 0,-1 1-1 0 0,1-1 1 0 0,-1 1-1 0 0,1-1 1 0 0,-1 1 0 0 0,1-1-1 0 0,0 1 1 0 0,-1-1-1 0 0,1 1 1 0 0,0-1-1 0 0,0 1 1 0 0,-1-1-1 0 0,1 0 1 0 0,0 1 0 0 0,0-1-1 0 0,0 0 97 0 0,-5-16-1213 0 0,2-4 85 0 0</inkml:trace>
  <inkml:trace contextRef="#ctx0" brushRef="#br0" timeOffset="2299.478">3716 825 1832 0 0,'-14'-4'286'0'0,"0"1"0"0"0,-1 1-1 0 0,1 0 1 0 0,0 1 0 0 0,-1 0-1 0 0,1 1 1 0 0,-1 1 0 0 0,1 0-1 0 0,0 1 1 0 0,-1 1 0 0 0,1 0-1 0 0,0 1 1 0 0,1 0 0 0 0,-1 1 0 0 0,1 1-1 0 0,0 0 1 0 0,0 1 0 0 0,1 0-1 0 0,-1 1 1 0 0,2 1 0 0 0,-1-1-1 0 0,1 2 1 0 0,1 0 0 0 0,-5 5-286 0 0,13-14 16 0 0,0 1 1 0 0,0 0 0 0 0,0 0 0 0 0,0 0-1 0 0,1 0 1 0 0,-1 1 0 0 0,1-1-1 0 0,-1 0 1 0 0,1 1 0 0 0,0-1-1 0 0,0 1 1 0 0,0-1 0 0 0,0 1-1 0 0,0-1 1 0 0,1 1 0 0 0,-1 0-1 0 0,1 0 1 0 0,-1-1 0 0 0,1 1-1 0 0,0 0 1 0 0,0 0 0 0 0,1-1-1 0 0,-1 1 1 0 0,0 0 0 0 0,1-1-1 0 0,0 1 1 0 0,-1 0 0 0 0,1-1 0 0 0,0 1-1 0 0,0-1 1 0 0,1 1 0 0 0,-1-1-1 0 0,1 0 1 0 0,-1 1 0 0 0,1-1-1 0 0,-1 0 1 0 0,1 0 0 0 0,0 0-1 0 0,0 0 1 0 0,0 0 0 0 0,0-1-1 0 0,1 1 1 0 0,-1-1 0 0 0,0 1-1 0 0,1-1 1 0 0,-1 0 0 0 0,1 0-1 0 0,-1 0 1 0 0,1 0 0 0 0,0 0-1 0 0,-1-1 1 0 0,1 1 0 0 0,0-1 0 0 0,-1 1-1 0 0,1-1 1 0 0,0 0 0 0 0,0 0-1 0 0,1-1-16 0 0,13 3-97 0 0,0 0 0 0 0,1-2 0 0 0,-1 0-1 0 0,1-1 1 0 0,-1-1 0 0 0,1-1 0 0 0,-1 0-1 0 0,0-1 1 0 0,0-1 0 0 0,-1 0 0 0 0,1-2-1 0 0,-1 0 1 0 0,1-1 97 0 0,-4 1-32 0 0,1 0 0 0 0,-1-1 0 0 0,0 0 1 0 0,-1-1-1 0 0,0 0 0 0 0,0-1 0 0 0,-1-1 0 0 0,-1 0 0 0 0,0 0 0 0 0,0-1 0 0 0,-1 0 0 0 0,0-1 1 0 0,-1 0-1 0 0,-1 0 0 0 0,0-1 0 0 0,-1 0 0 0 0,0 0 0 0 0,-1 0 0 0 0,-1-1 0 0 0,0 0 0 0 0,-1 0 1 0 0,-1 0-1 0 0,0 0 0 0 0,-1 0 0 0 0,0 0 0 0 0,-2 0 0 0 0,0-1 0 0 0,0 1 0 0 0,-3-7 32 0 0,-61-168 3821 0 0,61 193-3723 0 0,1 1 0 0 0,-1-1-1 0 0,1 0 1 0 0,0 1 0 0 0,1 0 0 0 0,-1 0-1 0 0,0 0 1 0 0,1 0 0 0 0,0 0-1 0 0,0 0 1 0 0,0 1 0 0 0,1-1-1 0 0,0 1 1 0 0,-1-1 0 0 0,1 1-1 0 0,1-1 1 0 0,-1 1 0 0 0,1 0 0 0 0,0-1-1 0 0,0 1 1 0 0,0 4-98 0 0,1 29-328 0 0,1 1 0 0 0,2 0-1 0 0,1 0 1 0 0,2-1 0 0 0,2 0 0 0 0,2-1 0 0 0,1 0-1 0 0,1 0 1 0 0,7 9 328 0 0,44 140-7535 0 0,-59-160 6308 0 0</inkml:trace>
  <inkml:trace contextRef="#ctx0" brushRef="#br0" timeOffset="-711.624">239 708 876 0 0,'-177'-26'3793'0'0,"176"26"-3763"0"0,0 0 1 0 0,0 0-1 0 0,-1 0 0 0 0,1 0 0 0 0,0-1 0 0 0,0 2 1 0 0,0-1-1 0 0,0 0 0 0 0,0 0 0 0 0,0 0 1 0 0,0 0-1 0 0,0 1 0 0 0,0-1 0 0 0,0 0 0 0 0,0 1 1 0 0,0-1-1 0 0,0 1 0 0 0,0 0 0 0 0,0-1 1 0 0,0 1-1 0 0,0-1 0 0 0,0 1 0 0 0,1 0 0 0 0,-1 0 1 0 0,0 0-1 0 0,1-1 0 0 0,-1 1 0 0 0,0 0 1 0 0,1 0-1 0 0,-1 0 0 0 0,1 0 0 0 0,-1 0 0 0 0,1 0 1 0 0,0 0-1 0 0,-1 0 0 0 0,1 0 0 0 0,0 0 1 0 0,0 0-1 0 0,0 0 0 0 0,0 1 0 0 0,-1-1 1 0 0,2 0-1 0 0,-1 0 0 0 0,0 0 0 0 0,0 0 0 0 0,0 0 1 0 0,0 0-1 0 0,1 0 0 0 0,-1 0 0 0 0,0 0 1 0 0,1 0-1 0 0,-1 0 0 0 0,1 0 0 0 0,0 0 0 0 0,-1 0 1 0 0,1 0-1 0 0,-1 0 0 0 0,1-1 0 0 0,0 1 1 0 0,0 0-1 0 0,0 0 0 0 0,-1-1 0 0 0,1 1 0 0 0,1 0-30 0 0,48 56 876 0 0,46 11-7 0 0,-75-56-742 0 0,0 2 0 0 0,-1 0-1 0 0,-1 1 1 0 0,0 1 0 0 0,-1 1-1 0 0,-1 1 1 0 0,10 12-127 0 0,-25-25 8 0 0,1 1-1 0 0,0 0 1 0 0,-1 0 0 0 0,0 0 0 0 0,-1 0 0 0 0,1 0-1 0 0,-1 0 1 0 0,0 1 0 0 0,-1-1 0 0 0,1 0 0 0 0,-1 1-1 0 0,-1-1 1 0 0,1 0 0 0 0,-1 1 0 0 0,0-1 0 0 0,0 0-1 0 0,-1 0 1 0 0,0 0 0 0 0,0 0 0 0 0,0 0-1 0 0,-1 0 1 0 0,0-1 0 0 0,0 1 0 0 0,0-1 0 0 0,-1 0-1 0 0,0 0 1 0 0,0 0 0 0 0,0 0 0 0 0,-1-1 0 0 0,1 1-1 0 0,-1-1 1 0 0,0 0 0 0 0,0-1 0 0 0,-1 1 0 0 0,1-1-1 0 0,-1 0 1 0 0,1 0 0 0 0,-1-1 0 0 0,0 0 0 0 0,0 0-1 0 0,0 0 1 0 0,0-1 0 0 0,-1 0 0 0 0,1 0 0 0 0,0 0-1 0 0,-1-1 1 0 0,1 0 0 0 0,-3 0-8 0 0,0 1-179 0 0,0 0 0 0 0,0 0 0 0 0,0-1 0 0 0,0 0 0 0 0,0 0 0 0 0,0-1 0 0 0,0-1 0 0 0,0 1 0 0 0,0-1 0 0 0,0-1 0 0 0,1 0 0 0 0,-1 0 0 0 0,1 0 0 0 0,0-1 0 0 0,0-1 0 0 0,0 1 0 0 0,0-1 0 0 0,1-1 0 0 0,0 1 0 0 0,0-1 0 0 0,-3-3 179 0 0,-12-49-2602 0 0,19 25 1482 0 0</inkml:trace>
  <inkml:trace contextRef="#ctx0" brushRef="#br0" timeOffset="-387.364">384 658 1920 0 0,'-8'-2'5529'0'0,"-28"80"-5018"0"0,-51 173 785 0 0,19-42-2514 0 0,60-197 277 0 0,6-8-2718 0 0,2-4 2481 0 0</inkml:trace>
  <inkml:trace contextRef="#ctx0" brushRef="#br0" timeOffset="9111.8">4360 2234 2040 0 0,'-11'-3'2303'0'0,"-20"-4"1871"0"0,43 9-1167 0 0,66 14-2631 0 0,-2 4-1 0 0,0 4 0 0 0,-2 3 0 0 0,0 2 1 0 0,34 23-376 0 0,-104-51 9 0 0,0 0 1 0 0,-1 0 0 0 0,1 0 0 0 0,-1 1-1 0 0,1-1 1 0 0,-1 1 0 0 0,1 0 0 0 0,-1 0 0 0 0,0 0-1 0 0,0 0 1 0 0,0 1 0 0 0,0-1 0 0 0,0 1-1 0 0,-1 0 1 0 0,1-1 0 0 0,-1 1 0 0 0,0 1-1 0 0,0-1 1 0 0,0 0 0 0 0,0 0 0 0 0,0 1 0 0 0,-1-1-1 0 0,1 1 1 0 0,-1 0 0 0 0,0-1 0 0 0,0 1-1 0 0,0 0 1 0 0,-1-1 0 0 0,0 1 0 0 0,1 0-1 0 0,-1 0 1 0 0,-1 3-10 0 0,-10 6 46 0 0,0 0 0 0 0,-1-1 0 0 0,-1 0 0 0 0,0-1-1 0 0,-1 0 1 0 0,0-1 0 0 0,-1 0 0 0 0,0-2 0 0 0,0 1 0 0 0,-1-2-1 0 0,0 0 1 0 0,0-1 0 0 0,-1-1 0 0 0,0 0 0 0 0,-5 0-46 0 0,-30 13 76 0 0,17-7-892 0 0,42-20-2087 0 0,127-62-4824 0 0,-108 57 6488 0 0</inkml:trace>
  <inkml:trace contextRef="#ctx0" brushRef="#br0" timeOffset="12102.026">7828 2029 1528 0 0,'4'9'5486'0'0,"-24"12"-3906"0"0,-38 24-1466 0 0,53-42 335 0 0,-21 14-12 0 0,1 1 0 0 0,0 1 0 0 0,1 1-1 0 0,1 1 1 0 0,1 1 0 0 0,1 1-1 0 0,1 1 1 0 0,2 0 0 0 0,0 2 0 0 0,-10 20-437 0 0,28-42 52 0 0,1 0 0 0 0,0-1 1 0 0,1 1-1 0 0,-1 0 1 0 0,1-1-1 0 0,-1 1 1 0 0,1-1-1 0 0,0 0 1 0 0,1 0-1 0 0,-1 1 1 0 0,0-1-1 0 0,1-1 1 0 0,0 1-1 0 0,-1 0 1 0 0,1-1-1 0 0,0 1 0 0 0,1-1 1 0 0,-1 0-1 0 0,0 0 1 0 0,1 0-1 0 0,-1 0 1 0 0,1-1-1 0 0,-1 1 1 0 0,1-1-1 0 0,0 0 1 0 0,-1 0-1 0 0,1-1 1 0 0,0 1-1 0 0,0-1 0 0 0,0 1 1 0 0,0-1-1 0 0,0 0-52 0 0,320 10-919 0 0,-227-14-486 0 0,-1 0-3760 0 0,-89 10 985 0 0,-14-4 2914 0 0</inkml:trace>
  <inkml:trace contextRef="#ctx0" brushRef="#br0" timeOffset="12366.009">7670 2660 2440 0 0,'27'28'4412'0'0,"43"-11"-3063"0"0,-68-16-1217 0 0,171 12 768 0 0,89-38-7003 0 0,-228 22 4817 0 0</inkml:trace>
  <inkml:trace contextRef="#ctx0" brushRef="#br0" timeOffset="13159.827">9444 1704 876 0 0,'0'0'501'0'0,"0"0"-71"0"0,3-3-20 0 0,3-1-815 0 0,16-4 7063 0 0,-4-13-6308 0 0,-12 99 802 0 0,51 185-954 0 0,-57-262-521 0 0,-17 21-6924 0 0,13-23 5859 0 0</inkml:trace>
  <inkml:trace contextRef="#ctx0" brushRef="#br0" timeOffset="13565.471">8964 2146 1336 0 0,'-11'8'5474'0'0,"36"-3"-3863"0"0,40-1-1153 0 0,234-15 1243 0 0,266-16-395 0 0,-196 24-3588 0 0,-365 9-870 0 0,-28 0 588 0 0,9-4 1439 0 0,12-2 34 0 0</inkml:trace>
  <inkml:trace contextRef="#ctx0" brushRef="#br0" timeOffset="16520.734">9574 1569 1048 0 0,'-41'19'1203'0'0,"2"1"0"0"0,1 2 0 0 0,0 2 1 0 0,2 1-1 0 0,0 2 0 0 0,2 2 0 0 0,2 1 0 0 0,0 1 0 0 0,0 4-1203 0 0,30-33 71 0 0,-38 74 1904 0 0,41-73-1918 0 0,1 0 1 0 0,0 0-1 0 0,-1 0 0 0 0,1 0 1 0 0,0 0-1 0 0,1 0 0 0 0,-1-1 1 0 0,0 1-1 0 0,1-1 0 0 0,0 1 1 0 0,-1-1-1 0 0,1 0 0 0 0,0 0 1 0 0,0 0-1 0 0,0-1 0 0 0,0 1 1 0 0,1-1-1 0 0,-1 1 0 0 0,0-1 1 0 0,1 0-1 0 0,-1-1 0 0 0,1 1 1 0 0,-1 0-58 0 0,253 13 36 0 0,74-59-8133 0 0,-230 9 4032 0 0,-73 24 2782 0 0</inkml:trace>
  <inkml:trace contextRef="#ctx0" brushRef="#br0" timeOffset="14027.589">8895 2432 1068 0 0,'1'-4'179'0'0,"-1"0"0"0"0,1 0-1 0 0,0 0 1 0 0,0 0 0 0 0,1 0 0 0 0,-1 1 0 0 0,1-1-1 0 0,0 1 1 0 0,0-1 0 0 0,0 1 0 0 0,0-1-1 0 0,1 1 1 0 0,-1 0 0 0 0,1 0 0 0 0,0 0-1 0 0,0 1 1 0 0,0-1 0 0 0,0 1 0 0 0,0-1 0 0 0,0 1-1 0 0,1 0 1 0 0,-1 0 0 0 0,1 1 0 0 0,0-1-1 0 0,-1 1 1 0 0,1 0 0 0 0,0 0 0 0 0,0 0-1 0 0,0 0 1 0 0,0 0 0 0 0,0 1 0 0 0,0 0 0 0 0,0 0-1 0 0,0 0 1 0 0,0 0 0 0 0,0 1 0 0 0,0 0-179 0 0,7 0 87 0 0,0 1 1 0 0,0 0-1 0 0,0 0 0 0 0,-1 2 1 0 0,1-1-1 0 0,-1 1 1 0 0,1 1-1 0 0,-1 0 1 0 0,-1 0-1 0 0,1 1 1 0 0,-1 0-1 0 0,9 8-87 0 0,-10-7 85 0 0,0 1 0 0 0,-1 1 0 0 0,0-1-1 0 0,-1 1 1 0 0,0 1 0 0 0,0-1 0 0 0,-1 1 0 0 0,0 0 0 0 0,0 0-1 0 0,-1 0 1 0 0,-1 1 0 0 0,0-1 0 0 0,0 1 0 0 0,-1 0 0 0 0,0 0 0 0 0,-1 0-1 0 0,0 0 1 0 0,-1 0 0 0 0,-1 0 0 0 0,1 0 0 0 0,-2 0 0 0 0,1 0-1 0 0,-1 0 1 0 0,-1 0 0 0 0,0 0 0 0 0,-1-1 0 0 0,0 0 0 0 0,0 0-1 0 0,-1 0 1 0 0,-1 0 0 0 0,1 0 0 0 0,-2-1 0 0 0,1 0 0 0 0,-1-1-1 0 0,0 1 1 0 0,-1-1 0 0 0,-4 3-85 0 0,-81 82 2038 0 0,154-74-1286 0 0,112-27-3652 0 0,-3-28-4386 0 0,-148 29 6041 0 0,-4-2 43 0 0</inkml:trace>
  <inkml:trace contextRef="#ctx0" brushRef="#br0" timeOffset="14444.876">9738 2501 1240 0 0,'-7'-12'5545'0'0,"-10"24"-3624"0"0,-12 26-1341 0 0,14-9-331 0 0,2 1-1 0 0,0 1 1 0 0,2 1 0 0 0,1 0-1 0 0,2 0 1 0 0,1 0-1 0 0,2 1 1 0 0,-1 16-249 0 0,-6-1-882 0 0,-13-32-4321 0 0,24-16 3849 0 0,-1 0 46 0 0,-12 0 20 0 0</inkml:trace>
  <inkml:trace contextRef="#ctx0" brushRef="#br0" timeOffset="14693.767">9482 2568 1696 0 0,'1'-18'5487'0'0,"17"23"-3303"0"0,25 26-1674 0 0,-40-28-228 0 0,90 73 548 0 0,36 28-4343 0 0,-85-81-691 0 0,-35-20 2896 0 0</inkml:trace>
  <inkml:trace contextRef="#ctx0" brushRef="#br0" timeOffset="15809.512">9974 2420 924 0 0,'-16'-4'7197'0'0,"16"5"-7131"0"0,0-4 33 0 0,0 1 0 0 0,1 0 0 0 0,0 0-1 0 0,-1 0 1 0 0,1 0 0 0 0,0 0 0 0 0,0 1-1 0 0,0-1 1 0 0,0 0 0 0 0,0 0 0 0 0,0 0 0 0 0,1 1-1 0 0,-1-1 1 0 0,0 1 0 0 0,1-1 0 0 0,0 1-1 0 0,-1-1 1 0 0,1 1 0 0 0,0 0 0 0 0,0 0-1 0 0,-1 0 1 0 0,1 0 0 0 0,0 0 0 0 0,0 0-1 0 0,0 1 1 0 0,0-1 0 0 0,0 1 0 0 0,0-1-1 0 0,0 1 1 0 0,1 0 0 0 0,-1 0 0 0 0,0 0-1 0 0,0 0 1 0 0,0 0 0 0 0,0 0 0 0 0,0 0-1 0 0,0 1 1 0 0,2 0-99 0 0,76 18-394 0 0,-76-17 387 0 0,0 1 0 0 0,-1 0 0 0 0,0 0 0 0 0,1 0 0 0 0,-1 0-1 0 0,0 0 1 0 0,0 1 0 0 0,0-1 0 0 0,-1 1 0 0 0,0 0 0 0 0,1-1 0 0 0,-1 1-1 0 0,0 0 1 0 0,-1 1 0 0 0,1-1 0 0 0,-1 0 0 0 0,0 0 0 0 0,0 1-1 0 0,0-1 1 0 0,0 1 0 0 0,-1-1 0 0 0,0 0 0 0 0,0 1 0 0 0,0-1-1 0 0,0 1 1 0 0,-1-1 0 0 0,0 1 0 0 0,0-1 0 0 0,0 0 0 0 0,0 1 0 0 0,-1-1-1 0 0,0 0 1 0 0,0 0 0 0 0,0 0 0 0 0,0 0 0 0 0,-1 0 7 0 0,-95 131-239 0 0,100-133 234 0 0,-1 0 1 0 0,1 0 0 0 0,-1 0-1 0 0,1 0 1 0 0,0 0-1 0 0,0 0 1 0 0,0 0 0 0 0,0 0-1 0 0,0-1 1 0 0,1 1-1 0 0,-1-1 1 0 0,0 0 0 0 0,1 1-1 0 0,-1-1 1 0 0,1 0 0 0 0,-1-1-1 0 0,1 1 1 0 0,-1 0-1 0 0,1-1 1 0 0,0 1 0 0 0,-1-1-1 0 0,1 0 1 0 0,0 0 0 0 0,-1 0-1 0 0,1 0 1 0 0,2-1 4 0 0,0 2-10 0 0,1 0 7 0 0,-1-1 1 0 0,1 1-1 0 0,-1 0 0 0 0,0 0 1 0 0,1 1-1 0 0,-1 0 1 0 0,0 0-1 0 0,0 0 0 0 0,0 0 1 0 0,0 1-1 0 0,0 0 1 0 0,0 0-1 0 0,-1 0 0 0 0,1 0 1 0 0,-1 1-1 0 0,0 0 1 0 0,0 0-1 0 0,-1 0 1 0 0,1 0-1 0 0,-1 1 0 0 0,0-1 1 0 0,0 1-1 0 0,0 0 1 0 0,0 2 2 0 0,-49 48 862 0 0,29-46-827 0 0,0 0 1 0 0,0-2-1 0 0,0 0 0 0 0,-1-1 1 0 0,0-1-1 0 0,-1 0 1 0 0,1-2-1 0 0,-1 0 0 0 0,1-1 1 0 0,-1-1-1 0 0,-12 0-35 0 0,-28-20-884 0 0,54 14 444 0 0,1-1 0 0 0,0 0-1 0 0,-1 1 1 0 0,2-1 0 0 0,-1-1-1 0 0,1 1 1 0 0,0-1 0 0 0,0 1-1 0 0,1-1 1 0 0,0 0 0 0 0,0 0-1 0 0,0 0 1 0 0,1 0 0 0 0,0 0 0 0 0,1 0-1 0 0,-1 0 1 0 0,1 0 0 0 0,1-6 440 0 0,-1-11-1250 0 0</inkml:trace>
  <inkml:trace contextRef="#ctx0" brushRef="#br0" timeOffset="10023.001">5215 2091 1280 0 0,'0'0'311'0'0,"0"-1"273"0"0,1-4 2986 0 0,1 0-3543 0 0,0 0 1 0 0,0 0-1 0 0,1 0 0 0 0,0 0 0 0 0,0 1 0 0 0,0-1 1 0 0,1 1-1 0 0,-1 0 0 0 0,1 0 0 0 0,0 0 0 0 0,0 1 1 0 0,1-1-1 0 0,-1 1 0 0 0,1 0 0 0 0,-1 0 1 0 0,1 0-1 0 0,0 1 0 0 0,0 0 0 0 0,0 0 0 0 0,1 0 1 0 0,-1 1-1 0 0,0-1 0 0 0,1 1 0 0 0,-1 0 0 0 0,1 1 1 0 0,2-1-28 0 0,-5 3 12 0 0,0-1 1 0 0,0 1 0 0 0,0 0-1 0 0,0 0 1 0 0,0 0 0 0 0,0 0 0 0 0,-1 0-1 0 0,1 1 1 0 0,-1-1 0 0 0,0 1-1 0 0,0 0 1 0 0,1-1 0 0 0,-2 1-1 0 0,1 0 1 0 0,0 0 0 0 0,-1 0 0 0 0,1 1-1 0 0,-1-1 1 0 0,0 0 0 0 0,0 1-1 0 0,0-1 1 0 0,0 0 0 0 0,-1 1 0 0 0,0-1-1 0 0,1 1 1 0 0,-1-1 0 0 0,0 1-1 0 0,-1-1 1 0 0,1 0 0 0 0,-1 1 0 0 0,1-1-1 0 0,-1 1 1 0 0,0-1 0 0 0,0 0-13 0 0,-63 119 254 0 0,132-107 41 0 0,-62-16-290 0 0,1 1 1 0 0,-1 1-1 0 0,1-1 1 0 0,-1 1-1 0 0,1 0 1 0 0,-1 1-1 0 0,0-1 1 0 0,0 1-1 0 0,0 0 1 0 0,0 1-1 0 0,0 0 1 0 0,0-1-1 0 0,-1 2 1 0 0,1-1-1 0 0,-1 1 0 0 0,0 0 1 0 0,0 0-1 0 0,0 0 1 0 0,0 1-1 0 0,-1 0 1 0 0,0 0-1 0 0,0 0 1 0 0,0 0-1 0 0,-1 0 1 0 0,1 2-6 0 0,-5-1 33 0 0,-1-1 0 0 0,0 1 0 0 0,0-1 1 0 0,-1 0-1 0 0,1 1 0 0 0,-1-1 0 0 0,0-1 1 0 0,-1 1-1 0 0,1 0 0 0 0,-1-1 0 0 0,0 0 1 0 0,0 1-1 0 0,0-2 0 0 0,-1 1 0 0 0,0 0 1 0 0,1-1-1 0 0,-1 0 0 0 0,0 0 0 0 0,0 0 1 0 0,-1-1-1 0 0,1 0 0 0 0,-1 1-33 0 0,-11 4-43 0 0,0 0 1 0 0,-1 0-1 0 0,1-2 0 0 0,-1 0 0 0 0,0-1 1 0 0,-1 0-1 0 0,1-2 0 0 0,0 0 0 0 0,-7-1 43 0 0,23-2-153 0 0,0 1 0 0 0,-1 0 0 0 0,1-1 0 0 0,0 1-1 0 0,0-1 1 0 0,0 0 0 0 0,0 0 0 0 0,0 1 0 0 0,0-1 0 0 0,0-1-1 0 0,0 1 1 0 0,0 0 0 0 0,0 0 0 0 0,1-1 0 0 0,-1 1-1 0 0,0-1 1 0 0,1 1 0 0 0,0-1 0 0 0,-1 0 0 0 0,1 0-1 0 0,0 0 1 0 0,0 0 0 0 0,0 1 0 0 0,0-1 0 0 0,0-1 0 0 0,0 1-1 0 0,0 0 1 0 0,1 0 0 0 0,-1 0 153 0 0,2-10-1271 0 0</inkml:trace>
  <inkml:trace contextRef="#ctx0" brushRef="#br0" timeOffset="10348.806">5855 2179 1848 0 0,'-206'178'6978'0'0,"-128"55"-5740"0"0,330-231-586 0 0,-1 8-8366 0 0,12-11 6480 0 0</inkml:trace>
  <inkml:trace contextRef="#ctx0" brushRef="#br0" timeOffset="10629.347">5959 2522 1652 0 0,'-1'16'5386'0'0,"-1"23"-4111"0"0,18 184 498 0 0,1-81-2834 0 0,-59-126-5374 0 0,28-23 5161 0 0</inkml:trace>
  <inkml:trace contextRef="#ctx0" brushRef="#br0" timeOffset="10954.185">5985 2382 1324 0 0,'-152'142'5719'0'0,"131"-121"-5136"0"0,7-9-264 0 0,1 0 0 0 0,1 1 0 0 0,0 0 0 0 0,1 1 0 0 0,0 1 0 0 0,1-1-1 0 0,0 2 1 0 0,2-1 0 0 0,0 1 0 0 0,1 1 0 0 0,-5 12-319 0 0,13-26 46 0 0,0-1 1 0 0,0 1 0 0 0,1-1 0 0 0,-1 0-1 0 0,0 1 1 0 0,1-1 0 0 0,-1 0 0 0 0,1 0-1 0 0,0 0 1 0 0,0 0 0 0 0,0-1 0 0 0,0 1-1 0 0,0 0 1 0 0,0-1 0 0 0,0 1-1 0 0,1-1 1 0 0,-1 0 0 0 0,0 0 0 0 0,1 0-1 0 0,-1 0 1 0 0,1 0 0 0 0,0 0 0 0 0,-1-1-1 0 0,1 1 1 0 0,-1-1 0 0 0,1 0 0 0 0,0 1-1 0 0,-1-1 1 0 0,1-1 0 0 0,0 1-1 0 0,-1 0 1 0 0,1-1 0 0 0,1 0-47 0 0,-3 1 18 0 0,38 0-94 0 0,1-3-1 0 0,-1-1 0 0 0,0-2 0 0 0,0-2 0 0 0,-1-1 0 0 0,4-3 77 0 0,129-55-4788 0 0,-62-1 687 0 0,-79 45 2825 0 0</inkml:trace>
  <inkml:trace contextRef="#ctx0" brushRef="#br0" timeOffset="11220.033">6749 2068 2384 0 0,'17'13'313'0'0,"-2"-1"0"0"0,0 2 0 0 0,-1 0 0 0 0,0 0 0 0 0,-1 2 0 0 0,0-1 0 0 0,-2 2 0 0 0,0 0 0 0 0,0 0 0 0 0,-2 1 0 0 0,0 0 0 0 0,-1 0 0 0 0,-1 1 0 0 0,-1 0-1 0 0,0 0 1 0 0,-2 1 0 0 0,0 0 0 0 0,-1 0 0 0 0,-1 0 0 0 0,-1 0 0 0 0,-2 19-313 0 0,-1-13 50 0 0,-2 1-1 0 0,-1 0 1 0 0,-2-1-1 0 0,0 0 1 0 0,-2 0-1 0 0,-1-1 1 0 0,0 0-1 0 0,-2 0 1 0 0,-1-2-1 0 0,-1 1 1 0 0,-1-2-1 0 0,-1 0 1 0 0,-1-1-1 0 0,-1 0 1 0 0,0-1 0 0 0,-2-2-1 0 0,0 0 1 0 0,-19 13-50 0 0,36-28-239 0 0,0-1 0 0 0,0 1 0 0 0,0-1 0 0 0,-1 1 0 0 0,1-1 0 0 0,-1 0 0 0 0,1-1 1 0 0,-1 1-1 0 0,0-1 0 0 0,1 1 0 0 0,-1-1 0 0 0,0 0 0 0 0,0 0 0 0 0,0-1 0 0 0,0 1 1 0 0,0-1-1 0 0,0 0 0 0 0,0 0 0 0 0,0 0 0 0 0,0-1 0 0 0,0 1 0 0 0,0-1 0 0 0,0 0 0 0 0,0 0 1 0 0,0 0-1 0 0,0-1 0 0 0,0 0 0 0 0,1 1 239 0 0,-15-15-1095 0 0</inkml:trace>
  <inkml:trace contextRef="#ctx0" brushRef="#br0" timeOffset="8286.589">3868 2327 2212 0 0,'-1'0'170'0'0,"1"0"-1"0"0,0 0 0 0 0,-1 0 1 0 0,1 0-1 0 0,-1 0 0 0 0,1 0 1 0 0,0 0-1 0 0,-1 0 1 0 0,1 0-1 0 0,-1 0 0 0 0,1 0 1 0 0,0 0-1 0 0,-1 0 0 0 0,1 0 1 0 0,-1 0-1 0 0,1 0 1 0 0,0 0-1 0 0,-1-1 0 0 0,1 1 1 0 0,0 0-1 0 0,-1 0 0 0 0,1 0 1 0 0,0-1-1 0 0,-1 1 0 0 0,1 0 1 0 0,0 0-1 0 0,0-1 1 0 0,-1 1-1 0 0,1 0 0 0 0,0 0 1 0 0,0-1-1 0 0,-1 1 0 0 0,1-1-169 0 0,-36 30 551 0 0,12-4-253 0 0,2 1-1 0 0,1 2 1 0 0,1 0 0 0 0,1 1-1 0 0,2 1 1 0 0,1 1-1 0 0,-9 25-297 0 0,-22 39-79 0 0,39-79 69 0 0,6-10-418 0 0,-1 0 0 0 0,1 1-1 0 0,-2-1 1 0 0,1 0 0 0 0,0 0 0 0 0,-1 0 0 0 0,0-1 0 0 0,-1 1 0 0 0,1-1 0 0 0,-1 0 0 0 0,0 0 0 0 0,0-1 0 0 0,0 0 0 0 0,-1 0-1 0 0,0 0 1 0 0,0 0 0 0 0,-3 1 428 0 0,-2-4-1284 0 0</inkml:trace>
  <inkml:trace contextRef="#ctx0" brushRef="#br0" timeOffset="8570.191">3460 2313 1128 0 0,'18'-27'6471'0'0,"25"53"-4332"0"0,-28-14-2031 0 0,150 117 884 0 0,26 20-2264 0 0,-62-53-3799 0 0,-105-79 3758 0 0,-1-3 11 0 0</inkml:trace>
  <inkml:trace contextRef="#ctx0" brushRef="#br0" timeOffset="7245.364">2324 2262 1300 0 0,'-2'70'6014'0'0,"0"21"-4107"0"0,-4 157-1376 0 0,7-160-411 0 0,-15 180-1964 0 0,-7-244-2841 0 0,15-25 3490 0 0</inkml:trace>
  <inkml:trace contextRef="#ctx0" brushRef="#br0" timeOffset="7556.659">2311 2316 1096 0 0,'-1'-8'181'0'0,"0"1"1"0"0,1-1-1 0 0,0 0 0 0 0,1 1 0 0 0,-1-1 1 0 0,2 0-1 0 0,-1 1 0 0 0,1-1 0 0 0,0 1 0 0 0,0 0 1 0 0,1-1-1 0 0,0 1 0 0 0,0 0 0 0 0,1 1 1 0 0,0-1-1 0 0,0 1 0 0 0,1-1 0 0 0,0 1 1 0 0,0 1-1 0 0,0-1 0 0 0,0 1 0 0 0,1-1 1 0 0,0 2-1 0 0,0-1 0 0 0,1 1 0 0 0,-1 0 0 0 0,1 0 1 0 0,0 0-1 0 0,6-1-181 0 0,-5 8 33 0 0,1 1 0 0 0,-1 0 0 0 0,1 0 0 0 0,-1 1 0 0 0,-1 0 0 0 0,1 0 1 0 0,-1 1-1 0 0,0 0 0 0 0,0 1 0 0 0,0-1 0 0 0,-1 1 0 0 0,0 0 0 0 0,-1 1 0 0 0,1-1 0 0 0,-1 1 0 0 0,-1 0 0 0 0,0 1 0 0 0,0-1 1 0 0,0 1-1 0 0,-1-1 0 0 0,0 1 0 0 0,-1 0 0 0 0,0 0 0 0 0,-1 1 0 0 0,1-1 0 0 0,-2 0 0 0 0,1 0 0 0 0,-1 1 0 0 0,-1-1 1 0 0,0 0-1 0 0,0 1 0 0 0,-2 5-33 0 0,-1 2 17 0 0,-1-1 1 0 0,0 1 0 0 0,-1-1 0 0 0,-1 0-1 0 0,0-1 1 0 0,-1 0 0 0 0,-1 0 0 0 0,0-1 0 0 0,-1 0-1 0 0,-1 0 1 0 0,0-1 0 0 0,0 0 0 0 0,-2-1-1 0 0,1-1 1 0 0,-2 0 0 0 0,1 0 0 0 0,-2-2-1 0 0,1 0 1 0 0,-1 0 0 0 0,0-1 0 0 0,-1-1-1 0 0,-8 2-17 0 0,-6-32-4889 0 0,31 11 3697 0 0</inkml:trace>
  <inkml:trace contextRef="#ctx0" brushRef="#br0" timeOffset="7836.114">3120 2258 1684 0 0,'-210'138'5577'0'0,"194"-125"-5367"0"0,1 1 0 0 0,1 1-1 0 0,1 0 1 0 0,0 1 0 0 0,0 0-1 0 0,2 1 1 0 0,0 1 0 0 0,1 0 0 0 0,1 0-1 0 0,1 1 1 0 0,0 0 0 0 0,2 0-1 0 0,0 1 1 0 0,1-1 0 0 0,1 2 0 0 0,0-1-1 0 0,2 4-209 0 0,2-12-15 0 0,1 0-1 0 0,0 0 1 0 0,0 0 0 0 0,2 0-1 0 0,-1 0 1 0 0,2-1-1 0 0,0 1 1 0 0,0-1-1 0 0,1 0 1 0 0,0 0 0 0 0,1 0-1 0 0,0-1 1 0 0,0 0-1 0 0,1 0 1 0 0,1 0-1 0 0,0-1 1 0 0,0 0 0 0 0,1-1-1 0 0,0 0 1 0 0,0 0-1 0 0,1-1 1 0 0,0 0-1 0 0,0-1 1 0 0,1 0 0 0 0,0-1-1 0 0,1 1 16 0 0,3 1-580 0 0,1 0 0 0 0,-1-2 0 0 0,1 0 1 0 0,0 0-1 0 0,0-2 0 0 0,1 0 0 0 0,-1-1 0 0 0,1 0 0 0 0,-1-1 0 0 0,1-1 0 0 0,-1-1 0 0 0,8-1 580 0 0,31-8-1254 0 0</inkml:trace>
  <inkml:trace contextRef="#ctx0" brushRef="#br0" timeOffset="20175.532">2727 3848 1160 0 0,'-44'22'6666'0'0,"-46"98"-4871"0"0,90-120-1782 0 0,-139 292-1278 0 0,137-287 935 0 0,-1 0-1 0 0,1-1 1 0 0,-1 0 0 0 0,0 1 0 0 0,0-1 0 0 0,0 0 0 0 0,0 0 0 0 0,-1-1-1 0 0,1 1 1 0 0,-1-1 0 0 0,0 0 0 0 0,0 0 0 0 0,-1 0 0 0 0,1 0 0 0 0,0-1 0 0 0,-1 1-1 0 0,0-1 1 0 0,-1 0 330 0 0,-3-1-1338 0 0</inkml:trace>
  <inkml:trace contextRef="#ctx0" brushRef="#br0" timeOffset="20425.501">2285 3882 1964 0 0,'28'-11'5962'0'0,"37"48"-5713"0"0,-45-24 305 0 0,223 165-660 0 0,-108-32-5528 0 0,-119-123 4437 0 0</inkml:trace>
  <inkml:trace contextRef="#ctx0" brushRef="#br0" timeOffset="20943.822">3034 3848 868 0 0,'-113'-31'8133'0'0,"186"46"-6239"0"0,-31-6-1823 0 0,0 1 0 0 0,-1 3 1 0 0,-1 1-1 0 0,0 3 0 0 0,-1 0 0 0 0,0 3 1 0 0,23 16-72 0 0,-59-34 18 0 0,1 1 0 0 0,-1-1 0 0 0,1 1 0 0 0,-1-1 0 0 0,0 1 0 0 0,0 0 0 0 0,0 0 0 0 0,0 0 0 0 0,-1 1 0 0 0,0-1 0 0 0,1 1 0 0 0,-1-1 0 0 0,0 1 0 0 0,0 0 0 0 0,-1 0 0 0 0,1 0 0 0 0,-1 0 0 0 0,0 0 0 0 0,0 0 0 0 0,0 0 0 0 0,-1 0 0 0 0,0 0 0 0 0,1 0 0 0 0,-1 1 0 0 0,-1-1 0 0 0,1 0 0 0 0,-1 3-18 0 0,-10 7 59 0 0,0-1 0 0 0,-1 0-1 0 0,-1-1 1 0 0,0-1 0 0 0,0 0-1 0 0,-1 0 1 0 0,-1-2 0 0 0,0 1-1 0 0,0-2 1 0 0,0 0-1 0 0,-1-1 1 0 0,-1 0 0 0 0,1-2-1 0 0,-4 1-58 0 0,-27 14-108 0 0,4-7-986 0 0,42-13 261 0 0,51-54-5988 0 0,-40 47 6084 0 0,17-10-639 0 0</inkml:trace>
  <inkml:trace contextRef="#ctx0" brushRef="#br0" timeOffset="21831.336">3599 3734 1036 0 0,'-4'-10'5623'0'0,"24"-13"-4631"0"0,-17 21-986 0 0,1 0 0 0 0,-1-1 0 0 0,0 1 0 0 0,1 0 0 0 0,-1 0 0 0 0,1 1 0 0 0,0-1 0 0 0,-1 1 0 0 0,1 0 0 0 0,0 0 0 0 0,0 0 0 0 0,0 0 0 0 0,0 1 0 0 0,0 0 0 0 0,0 0 0 0 0,0 0 0 0 0,0 0 0 0 0,-1 0 0 0 0,1 1 0 0 0,0 0 0 0 0,0-1 0 0 0,0 2 0 0 0,0-1 0 0 0,-1 0 0 0 0,1 1 0 0 0,0-1 0 0 0,-1 1 0 0 0,1 0 0 0 0,-1 1 0 0 0,0-1 0 0 0,0 0 0 0 0,0 1 0 0 0,0 0 0 0 0,0-1 0 0 0,0 1 0 0 0,-1 0 0 0 0,0 1 0 0 0,1-1 0 0 0,-1 0 0 0 0,0 1 0 0 0,-1-1 0 0 0,1 1 0 0 0,0 0 0 0 0,-1-1 0 0 0,0 1 0 0 0,0 0 0 0 0,0 0 0 0 0,0 0 0 0 0,-1 3-6 0 0,-2 5 27 0 0,-2 0 0 0 0,1 0-1 0 0,-1 0 1 0 0,-1-1-1 0 0,0 0 1 0 0,-1 0 0 0 0,0 0-1 0 0,-1 0 1 0 0,0-1 0 0 0,0 0-1 0 0,-5 4-26 0 0,-14 23 119 0 0,26-35-123 0 0,1 1 0 0 0,0-1 0 0 0,0 0 0 0 0,0 0 0 0 0,0 0-1 0 0,0 0 1 0 0,0 0 0 0 0,1 0 0 0 0,-1 0 0 0 0,1 0-1 0 0,-1-1 1 0 0,1 1 0 0 0,-1 0 0 0 0,1-1 0 0 0,0 0 0 0 0,0 1-1 0 0,0-1 1 0 0,0 0 0 0 0,0 0 0 0 0,0 0 0 0 0,0 0-1 0 0,1 0 1 0 0,-1 0 0 0 0,0-1 0 0 0,0 1 0 0 0,1-1 0 0 0,-1 0-1 0 0,0 1 1 0 0,0-1 0 0 0,1 0 0 0 0,-1 0 0 0 0,0-1-1 0 0,1 1 1 0 0,-1 0 0 0 0,0-1 0 0 0,2 0 4 0 0,20 5-73 0 0,-20-2 56 0 0,-2-2 27 0 0,0-1 0 0 0,1 1 0 0 0,-1 1-1 0 0,0-1 1 0 0,0 0 0 0 0,0 0 0 0 0,0 1 0 0 0,1-1-1 0 0,-1 1 1 0 0,0 0 0 0 0,0 0 0 0 0,0 0 0 0 0,0 0-1 0 0,-1 0 1 0 0,1 0 0 0 0,0 0 0 0 0,0 0-1 0 0,-1 1 1 0 0,1-1 0 0 0,0 1 0 0 0,-1-1 0 0 0,1 1-1 0 0,-1 0 1 0 0,0 0 0 0 0,0-1 0 0 0,0 1 0 0 0,0 0-1 0 0,0 0 1 0 0,0 0 0 0 0,0 0 0 0 0,0 0-1 0 0,-1 0 1 0 0,1 1 0 0 0,-1-1 0 0 0,0 0 0 0 0,0 0-1 0 0,1 0 1 0 0,-1 0 0 0 0,-1 1 0 0 0,1-1-10 0 0,-15 11 58 0 0,0-1 1 0 0,-1-1-1 0 0,0 0 0 0 0,-1-1 1 0 0,0 0-1 0 0,-1-2 1 0 0,0 0-1 0 0,0-1 1 0 0,-1-1-1 0 0,0 0 0 0 0,0-2 1 0 0,0 0-1 0 0,0-1 1 0 0,-1-1-1 0 0,0-1 1 0 0,1 0-59 0 0,-39-11-3387 0 0,67-2 678 0 0,6 3 1413 0 0</inkml:trace>
  <inkml:trace contextRef="#ctx0" brushRef="#br0" timeOffset="22126.819">4167 3954 1152 0 0,'-12'20'3559'0'0,"-27"8"-2549"0"0,27-20-397 0 0,-286 212 3917 0 0,260-188-4278 0 0,-62 79-2845 0 0,100-110 1342 0 0,0-1-14 0 0,0 0 87 0 0,3 2 73 0 0,13 8 45 0 0</inkml:trace>
  <inkml:trace contextRef="#ctx0" brushRef="#br0" timeOffset="22425.007">4333 4236 2080 0 0,'7'9'5178'0'0,"-12"29"-4076"0"0,4-29-629 0 0,-22 364 1170 0 0,8-340-4271 0 0,-10-26-2290 0 0,10-11 3592 0 0</inkml:trace>
  <inkml:trace contextRef="#ctx0" brushRef="#br0" timeOffset="22765.583">4311 4127 1312 0 0,'-35'7'4079'0'0,"-19"27"-2804"0"0,48-30-891 0 0,-16 11 92 0 0,0 0-1 0 0,0 1 1 0 0,2 1 0 0 0,0 1-1 0 0,1 1 1 0 0,1 1 0 0 0,0 1-1 0 0,2 0 1 0 0,1 1 0 0 0,0 0-1 0 0,-3 10-475 0 0,18-30 32 0 0,-1 0-1 0 0,1 0 0 0 0,-1 0 0 0 0,1 1 0 0 0,0-1 1 0 0,-1 0-1 0 0,1 0 0 0 0,0 1 0 0 0,1-1 0 0 0,-1 0 1 0 0,0 0-1 0 0,1 0 0 0 0,-1 1 0 0 0,1-1 0 0 0,0 0 1 0 0,0 0-1 0 0,-1 0 0 0 0,1 0 0 0 0,1 0 0 0 0,-1 0 1 0 0,0 0-1 0 0,0 0 0 0 0,1-1 0 0 0,-1 1 0 0 0,1 0 1 0 0,0-1-1 0 0,-1 1 0 0 0,1-1 0 0 0,0 0 0 0 0,0 1 1 0 0,0-1-1 0 0,0 0 0 0 0,0 0 0 0 0,0 0 0 0 0,0 0 1 0 0,0-1-1 0 0,0 1 0 0 0,0-1 0 0 0,1 1 0 0 0,-1-1 1 0 0,0 0-1 0 0,0 1 0 0 0,1-1 0 0 0,-1-1-31 0 0,110 11-211 0 0,-112-10 203 0 0,134-19-1883 0 0,58-65-6481 0 0,-169 66 7043 0 0</inkml:trace>
  <inkml:trace contextRef="#ctx0" brushRef="#br0" timeOffset="23044.724">4876 3708 1196 0 0,'81'129'4883'0'0,"-28"99"-2548"0"0,-48-199-2200 0 0,0-1 1 0 0,-2 1-1 0 0,-1 0 0 0 0,-2-1 1 0 0,0 1-1 0 0,-2 0 1 0 0,-1 0-1 0 0,-2-1 0 0 0,0 1 1 0 0,-2-1-1 0 0,-1-1 0 0 0,-2 1 1 0 0,0-1-1 0 0,-2-1 0 0 0,0 0 1 0 0,-14 19-136 0 0,-52 44-1075 0 0,68-80 585 0 0,0 0 1 0 0,-1 0-1 0 0,0-2 0 0 0,0 1 0 0 0,-1-1 1 0 0,0-1-1 0 0,0 0 0 0 0,0-1 1 0 0,-1 0-1 0 0,0-1 0 0 0,0 0 0 0 0,-3 0 490 0 0,-22 1-1188 0 0</inkml:trace>
  <inkml:trace contextRef="#ctx0" brushRef="#br0" timeOffset="19240.532">1058 3972 836 0 0,'5'-22'4850'0'0,"-2"10"-2258"0"0,-3 29-1905 0 0,-10 201 490 0 0,3-119-911 0 0,-21 71-1915 0 0,27-169 1466 0 0,1 1 33 0 0,0-1 1 0 0,-1 1 0 0 0,1-1 0 0 0,-1 0 0 0 0,1 1 0 0 0,-1-1 0 0 0,1 0 0 0 0,-1 0-1 0 0,0 1 1 0 0,1-1 0 0 0,-1 0 0 0 0,0 0 0 0 0,0 0 0 0 0,0 0 0 0 0,0 0 0 0 0,0 0-1 0 0,0 0 1 0 0,0 0 0 0 0,0-1 0 0 0,-1 1 0 0 0,1 0 0 0 0,0 0 0 0 0,0-1 0 0 0,-1 1 0 0 0,1-1-1 0 0,0 0 1 0 0,-1 1 0 0 0,1-1 0 0 0,-1 0 0 0 0,1 0 0 0 0,0 1 0 0 0,-1-1 0 0 0,1 0-1 0 0,-1 0 1 0 0,0-1 149 0 0,-18-9-1472 0 0</inkml:trace>
  <inkml:trace contextRef="#ctx0" brushRef="#br0" timeOffset="19536.171">1061 3744 1272 0 0,'5'-4'92'0'0,"0"0"1"0"0,0 0-1 0 0,0 1 0 0 0,0-1 0 0 0,0 1 0 0 0,1 0 1 0 0,0 1-1 0 0,0-1 0 0 0,0 1 0 0 0,0 1 0 0 0,0-1 1 0 0,0 1-1 0 0,0 0 0 0 0,0 0 0 0 0,0 0 0 0 0,1 1 0 0 0,-1 0 1 0 0,0 0-1 0 0,0 1 0 0 0,1 0 0 0 0,-1 0 0 0 0,0 1 1 0 0,0-1-1 0 0,0 1 0 0 0,0 0 0 0 0,0 1 0 0 0,-1-1 1 0 0,1 1-1 0 0,-1 1 0 0 0,1-1 0 0 0,-1 1 0 0 0,0 0 1 0 0,-1 0-1 0 0,1 0 0 0 0,-1 0 0 0 0,1 1 0 0 0,-1 0 1 0 0,-1 0-1 0 0,1 0 0 0 0,-1 0 0 0 0,0 1 0 0 0,0-1 1 0 0,0 1-1 0 0,-1 0 0 0 0,0 0 0 0 0,0 0 0 0 0,0 0 1 0 0,-1 0-1 0 0,0 1-92 0 0,-4 6 88 0 0,0 1 0 0 0,-1-1 1 0 0,-1 0-1 0 0,0 0 0 0 0,0 0 1 0 0,-2-1-1 0 0,1 0 0 0 0,-2 0 0 0 0,0-1 1 0 0,0 0-1 0 0,-1 0 0 0 0,0-1 0 0 0,0 0 1 0 0,-1 0-1 0 0,-1-1 0 0 0,0-1 1 0 0,0 0-1 0 0,-1 0 0 0 0,1-1 0 0 0,-2-1 1 0 0,1 0-1 0 0,-1 0 0 0 0,0-1 0 0 0,0-1 1 0 0,-1 0-89 0 0,-8-4-5499 0 0,25-5 4217 0 0</inkml:trace>
  <inkml:trace contextRef="#ctx0" brushRef="#br0" timeOffset="19818.938">1791 3842 1356 0 0,'-19'3'645'0'0,"1"1"-1"0"0,-1 0 1 0 0,1 2-1 0 0,0 0 1 0 0,1 1-1 0 0,0 1 0 0 0,0 0 1 0 0,0 1-1 0 0,1 1 1 0 0,0 1-645 0 0,3-2 197 0 0,1 1 1 0 0,0-1-1 0 0,1 2 0 0 0,0 0 1 0 0,0 0-1 0 0,2 1 1 0 0,-1 0-1 0 0,1 1 0 0 0,1 0 1 0 0,0 0-1 0 0,1 1 0 0 0,1 0 1 0 0,0 0-1 0 0,1 0 1 0 0,0 1-1 0 0,1 0 0 0 0,1 0 1 0 0,-2 13-198 0 0,7-15-117 0 0,0-1 0 0 0,0 0 0 0 0,1 0 1 0 0,1 0-1 0 0,0 0 0 0 0,0 0 0 0 0,1-1 0 0 0,1 1 1 0 0,0-1-1 0 0,0-1 0 0 0,1 1 0 0 0,1-1 1 0 0,-1-1-1 0 0,2 1 0 0 0,-1-1 0 0 0,1-1 0 0 0,1 1 1 0 0,0-2-1 0 0,0 1 0 0 0,0-1 0 0 0,1-1 0 0 0,0 0 1 0 0,0 0-1 0 0,0-1 0 0 0,4 0 117 0 0,173 27-6232 0 0,-160-32 4958 0 0</inkml:trace>
  <inkml:trace contextRef="#ctx0" brushRef="#br0" timeOffset="32726.806">5829 3738 1504 0 0,'0'0'320'0'0,"18"-2"1272"0"0,14-26-712 0 0,-218 181 1434 0 0,-27 60-685 0 0,212-211-1599 0 0,-1-1 0 0 0,1 1 0 0 0,0 0 1 0 0,0 0-1 0 0,0 1 0 0 0,1-1 0 0 0,-1 0 0 0 0,0 0 0 0 0,1 0 0 0 0,-1 0 0 0 0,1 1 0 0 0,0-1 0 0 0,0 0 0 0 0,0 0 0 0 0,0 1 0 0 0,0-1 0 0 0,0 0 0 0 0,0 0 0 0 0,1 1 0 0 0,-1-1 0 0 0,1 0 0 0 0,0 0 0 0 0,0 0 0 0 0,0 0 0 0 0,0 0 0 0 0,0 0 0 0 0,0 0 0 0 0,0 0 0 0 0,0 0 0 0 0,1 0 0 0 0,-1-1 0 0 0,1 1 0 0 0,0 0 0 0 0,-1-1 0 0 0,1 0 0 0 0,0 1 0 0 0,0-1 0 0 0,0 0 0 0 0,0 0 0 0 0,0 0 0 0 0,0 0 0 0 0,0 0 1 0 0,0 0-1 0 0,0-1 0 0 0,0 1 0 0 0,1-1 0 0 0,-1 1 0 0 0,0-1 0 0 0,0 0 0 0 0,1 0 0 0 0,-1 0 0 0 0,0 0 0 0 0,1-1 0 0 0,-1 1 0 0 0,0 0 0 0 0,0-1 0 0 0,0 0 0 0 0,2 0-30 0 0,400 15 597 0 0,-382-14-794 0 0,80 19-2175 0 0,-102-18 1499 0 0,-43 23-2876 0 0,21-18 2370 0 0</inkml:trace>
  <inkml:trace contextRef="#ctx0" brushRef="#br0" timeOffset="32988.369">5543 4406 1448 0 0,'74'20'4387'0'0,"48"-17"-2907"0"0,-58-3-826 0 0,-30 1-417 0 0,140 3-937 0 0,7-10-3370 0 0,-113-1 2926 0 0</inkml:trace>
  <inkml:trace contextRef="#ctx0" brushRef="#br0" timeOffset="42480.096">7041 3786 908 0 0,'0'0'485'0'0,"0"0"-117"0"0,0 0-21 0 0,0 0-3 0 0,0 0 65 0 0,0 0-27 0 0,0 0 76 0 0,0 0-41 0 0,-4-1-93 0 0,3 0-295 0 0,-1 1 1 0 0,1-1 0 0 0,0 0 0 0 0,-1 0-1 0 0,1 1 1 0 0,0-1 0 0 0,0 0-1 0 0,0 0 1 0 0,0 0 0 0 0,0 0 0 0 0,0-1-1 0 0,0 1 1 0 0,0 0 0 0 0,0 0-1 0 0,1 0 1 0 0,-1-1 0 0 0,0 1 0 0 0,1 0-1 0 0,-1-1 1 0 0,1 1 0 0 0,-1-1-1 0 0,1 1 1 0 0,0 0 0 0 0,0-1 0 0 0,-1 1-1 0 0,1-1 1 0 0,0 1 0 0 0,0-1-1 0 0,1 1 1 0 0,-1-1 0 0 0,0 1 0 0 0,0-1-1 0 0,1 1 1 0 0,-1 0 0 0 0,1-1-1 0 0,-1 1 1 0 0,1 0 0 0 0,0-1 0 0 0,-1 1-30 0 0,6-11 66 0 0,1 1 0 0 0,0 0 1 0 0,0 0-1 0 0,1 0 1 0 0,0 1-1 0 0,1 0 0 0 0,0 1 1 0 0,0 0-1 0 0,1 1 1 0 0,0 0-1 0 0,1 0 1 0 0,0 1-1 0 0,0 0 0 0 0,1 1 1 0 0,-1 0-1 0 0,1 1 1 0 0,0 0-1 0 0,1 1 0 0 0,-1 1 1 0 0,1 0-1 0 0,0 0 1 0 0,0 1-1 0 0,0 1 1 0 0,0 0-1 0 0,0 1 0 0 0,1 1-66 0 0,-9 0-1 0 0,0 0-1 0 0,-1 0 1 0 0,1 0-1 0 0,-1 1 1 0 0,0 0-1 0 0,0 0 0 0 0,1 0 1 0 0,-1 1-1 0 0,0-1 1 0 0,-1 1-1 0 0,1 0 1 0 0,0 0-1 0 0,-1 0 0 0 0,0 1 1 0 0,0-1-1 0 0,0 1 1 0 0,0-1-1 0 0,0 1 1 0 0,-1 0-1 0 0,1 0 0 0 0,-1 1 1 0 0,0-1-1 0 0,-1 0 1 0 0,1 1-1 0 0,-1-1 1 0 0,0 1-1 0 0,0-1 0 0 0,0 1 1 0 0,0 0-1 0 0,-1-1 1 0 0,0 1-1 0 0,0 0 1 0 0,0-1-1 0 0,-1 1 0 0 0,1 0 1 0 0,-1-1-1 0 0,0 1 1 0 0,-1-1-1 0 0,1 1 1 0 0,-1 0 1 0 0,-11 29 107 0 0,-2 0 0 0 0,-1-1 0 0 0,-1-1 0 0 0,-2-1 0 0 0,-2 0 0 0 0,0-1 0 0 0,-16 14-107 0 0,-15 41 623 0 0,52-84-594 0 0,3 3-2 0 0,10 3 5 0 0,-1 0 0 0 0,1 0 0 0 0,0-2 1 0 0,0 1-1 0 0,0-2 0 0 0,1 0 0 0 0,-1 0 0 0 0,1-1 0 0 0,0-1 1 0 0,0 0-1 0 0,0-1 0 0 0,1-1 0 0 0,-1 0 0 0 0,0-1 1 0 0,0 0-1 0 0,5-2-32 0 0,25 2 74 0 0,110-14 72 0 0,-115 9-546 0 0,-57-2-5896 0 0,10 8 4912 0 0</inkml:trace>
  <inkml:trace contextRef="#ctx0" brushRef="#br0" timeOffset="42819.434">6855 4307 1060 0 0,'20'-4'3150'0'0,"422"-42"1496"0"0,7 40-4537 0 0,-389 6-469 0 0,-60 15-3126 0 0,-29-8 935 0 0,6-3 1295 0 0</inkml:trace>
  <inkml:trace contextRef="#ctx0" brushRef="#br0" timeOffset="43924.922">7130 4536 928 0 0,'-62'-4'4193'0'0,"21"0"-1845"0"0,58-8-1528 0 0,9 1-757 0 0,1 3 0 0 0,-1 0 1 0 0,1 1-1 0 0,1 2 0 0 0,-1 1 0 0 0,1 1 1 0 0,-1 1-1 0 0,10 1-63 0 0,-31 2-1 0 0,-1-1 0 0 0,0 1 0 0 0,0 0 0 0 0,1 0 0 0 0,-1 0 0 0 0,0 1 0 0 0,0 0 0 0 0,0 0 0 0 0,0 0 1 0 0,0 1-1 0 0,-1 0 0 0 0,1 0 0 0 0,-1 0 0 0 0,0 0 0 0 0,0 1 0 0 0,0-1 0 0 0,0 1 0 0 0,0 0 0 0 0,-1 0 0 0 0,0 0 0 0 0,0 1 1 0 0,0-1-1 0 0,0 1 0 0 0,-1 0 0 0 0,0 0 0 0 0,0 0 0 0 0,0 0 0 0 0,0 0 0 0 0,-1 0 0 0 0,0 0 0 0 0,0 1 0 0 0,0-1 0 0 0,-1 0 0 0 0,0 1 1 0 0,0-1-1 0 0,0 0 0 0 0,-1 1 0 0 0,1-1 0 0 0,-2 3 1 0 0,-3 9-11 0 0,-2-1 1 0 0,1 0 0 0 0,-2-1-1 0 0,0 1 1 0 0,-1-2 0 0 0,0 1-1 0 0,-1-1 1 0 0,-1 0 0 0 0,0-1-1 0 0,-1-1 1 0 0,0 0 0 0 0,-8 5 10 0 0,153-49-54 0 0,-129 31 59 0 0,0 0 0 0 0,0 0 0 0 0,1 0 0 0 0,-1 1-1 0 0,0-1 1 0 0,0 1 0 0 0,1 0 0 0 0,-1 1 0 0 0,0-1-1 0 0,0 1 1 0 0,0 0 0 0 0,1 0 0 0 0,-1 0 0 0 0,0 0-1 0 0,0 1 1 0 0,-1-1 0 0 0,1 1 0 0 0,0 0 0 0 0,0 1-1 0 0,-1-1 1 0 0,1 0 0 0 0,-1 1 0 0 0,0 0 0 0 0,0 0-1 0 0,0 0 1 0 0,0 0 0 0 0,0 0 0 0 0,-1 1-1 0 0,0-1 1 0 0,1 1 0 0 0,-1 0 0 0 0,0 0 0 0 0,-1-1-1 0 0,1 1 1 0 0,-1 0 0 0 0,0 0 0 0 0,0 1 0 0 0,0-1-1 0 0,0 0 1 0 0,-1 0 0 0 0,1 0 0 0 0,-1 1-5 0 0,-3 5 62 0 0,-1 0 1 0 0,1-1-1 0 0,-2 1 0 0 0,1-1 1 0 0,-1 0-1 0 0,-1-1 1 0 0,1 1-1 0 0,-2-1 0 0 0,1 0 1 0 0,-1 0-1 0 0,0-1 0 0 0,0 0 1 0 0,-1 0-1 0 0,0-1 1 0 0,-1 0-1 0 0,1 0 0 0 0,-1-1 1 0 0,0 0-1 0 0,0-1 1 0 0,-1 0-1 0 0,-6 2-62 0 0,-213 40-859 0 0,225-46 596 0 0,1 0 1 0 0,-1-1-1 0 0,0 1 0 0 0,0-1 1 0 0,1 0-1 0 0,-1 0 0 0 0,1-1 1 0 0,-1 1-1 0 0,1-1 0 0 0,-1 1 1 0 0,1-1-1 0 0,0 0 0 0 0,0 0 1 0 0,0-1-1 0 0,0 1 0 0 0,0-1 0 0 0,0 0 1 0 0,1 1-1 0 0,-1-1 0 0 0,1 0 1 0 0,0 0-1 0 0,0-1 0 0 0,0 1 1 0 0,0 0-1 0 0,0-1 0 0 0,0-2 263 0 0,-6-15-1416 0 0</inkml:trace>
  <inkml:trace contextRef="#ctx0" brushRef="#br0" timeOffset="48806.975">848 3420 888 0 0,'0'0'223'0'0,"-2"-21"930"0"0,-7-9-1105 0 0,3 191 947 0 0,6-48-628 0 0,-24 688 801 0 0,19-401-970 0 0,18-205-292 0 0,-13-11 26 0 0,22-48-57 0 0,-22 157 146 0 0,33-237 175 0 0,-26-52-179 0 0,1 0 0 0 0,-1-1 0 0 0,1 1 0 0 0,0-1 1 0 0,0-1-1 0 0,0 0 0 0 0,0 0 0 0 0,1-1 0 0 0,-1 0 0 0 0,1 0 1 0 0,-1-1-1 0 0,0 0 0 0 0,1 0 0 0 0,4-1-17 0 0,7 1 18 0 0,664 22-124 0 0,2809-22 242 0 0,-3144-6-315 0 0,1408 1 110 0 0,-1549-9-99 0 0,578-33 1029 0 0,-363-7-1052 0 0,-419 54 224 0 0,-1 0 0 0 0,1 0 1 0 0,0-1-1 0 0,-1 0 0 0 0,1 1 0 0 0,0-1 0 0 0,-1 0 1 0 0,1-1-1 0 0,-1 1 0 0 0,0 0 0 0 0,1-1 1 0 0,-1 0-1 0 0,0 0 0 0 0,0 0 0 0 0,0 0 0 0 0,0-1 1 0 0,0 1-1 0 0,-1-1 0 0 0,1 1 0 0 0,-1-1 1 0 0,1 0-1 0 0,-1 0 0 0 0,0 0 0 0 0,0 0 0 0 0,-1-1 1 0 0,1 1-1 0 0,-1 0 0 0 0,1-1 0 0 0,-1 1 1 0 0,0-1-1 0 0,0 0 0 0 0,-1 1 0 0 0,1-1 0 0 0,-1 0 1 0 0,0-3-34 0 0,15-396-330 0 0,-18 255 420 0 0,14-207 128 0 0,-7-335-131 0 0,-34 458-68 0 0,7 145 493 0 0,12 36-104 0 0,11 51-390 0 0,0 0-59 0 0,0 0 2 0 0,-2-20 122 0 0,-10 3-91 0 0,0 2 0 0 0,-1 0 0 0 0,-1 0 0 0 0,-1 1 0 0 0,1 1-1 0 0,-2 0 1 0 0,0 1 0 0 0,-1 1 0 0 0,0 0 0 0 0,0 2 0 0 0,-1 0 0 0 0,0 0 0 0 0,-1 2 0 0 0,0 0 0 0 0,0 2-1 0 0,0 0 1 0 0,-1 1 0 0 0,0 0 0 0 0,0 2 0 0 0,0 1 0 0 0,-12 0 8 0 0,-86-21-105 0 0,-246-39 103 0 0,-803-53 34 0 0,-252 56 120 0 0,901 69-284 0 0,115 4 95 0 0,-1466-8 132 0 0,1571 25-151 0 0,-297 24-314 0 0,246 13 435 0 0,227-42-46 0 0,-121 19 329 0 0,149-30-345 0 0,92-16-6 0 0,-25 0 98 0 0,4 9-706 0 0,25-7-2843 0 0,-3-1 2269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0:5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69 840 0 0,'106'-1'3100'0'0,"870"1"-1887"0"0,-639 17-1245 0 0,1100-4 364 0 0,-1047-24-97 0 0,881 11-553 0 0,-887-12 416 0 0,330-5 155 0 0,-410 15 2929 0 0,-303 2-3085 0 0,10-2-929 0 0,11-39-4402 0 0,-21 28 3892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0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10 256 1312 0 0,'-10'5'6354'0'0,"37"-8"-4760"0"0,39-9-1454 0 0,95-16 312 0 0,34-7-4115 0 0,-143 15 944 0 0,-35 9 1405 0 0</inkml:trace>
  <inkml:trace contextRef="#ctx0" brushRef="#br0" timeOffset="250.725">343 1 1428 0 0,'-28'9'6380'0'0,"-2"44"-4928"0"0,26-39-1392 0 0,1 1 0 0 0,1-1 1 0 0,0 1-1 0 0,1 0 1 0 0,1-1-1 0 0,1 1 1 0 0,0 0-1 0 0,0-1 1 0 0,1 1-1 0 0,1-1 1 0 0,1 1-1 0 0,0-1 1 0 0,1 0-1 0 0,2 5-60 0 0,3 13-629 0 0,11 65-5828 0 0,-21-89 5269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0:5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 0 0,'1'0'-16'0'0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0:5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1216 0 0,'3'5'1128'0'0,"1"-4"-196"0"0,0 2-80 0 0,1-1-192 0 0,2 1-184 0 0,-3-2-23 0 0,4 1-205 0 0,-1-2-108 0 0,1 1-16 0 0,2-1-592 0 0,-2 2-709 0 0,1-2 57 0 0,-9 0-252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0:5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20 698 1280 0 0,'0'0'347'0'0,"0"0"-4"0"0,-16 3 2097 0 0,12 62-2287 0 0,6-59-123 0 0,0-1 0 0 0,0 0 0 0 0,0 0 0 0 0,1 1 0 0 0,0-2 0 0 0,0 1 0 0 0,0 0 0 0 0,1-1 0 0 0,0 1 0 0 0,-1-1 0 0 0,1 0 0 0 0,1 0 0 0 0,-1-1 0 0 0,1 1 0 0 0,-1-1 0 0 0,1 0 0 0 0,0 0 0 0 0,0-1 0 0 0,0 1 0 0 0,0-1 0 0 0,1 0 0 0 0,-1-1 0 0 0,1 1 0 0 0,-1-1 0 0 0,1 0 0 0 0,0 0 0 0 0,-1-1 0 0 0,1 0 0 0 0,0 0 0 0 0,-1 0 0 0 0,1-1 0 0 0,-1 1 0 0 0,4-2-30 0 0,36-15 141 0 0,-1-1 0 0 0,0-3 0 0 0,-2-1 0 0 0,-1-3 0 0 0,0-1 0 0 0,-2-1 0 0 0,-1-3 0 0 0,-2-1 0 0 0,0-2 0 0 0,-3-1 0 0 0,0-1 0 0 0,1-7-141 0 0,356-381 1611 0 0,-312 351-1468 0 0,-78 72-164 0 0,7 24 88 0 0,-41 305-117 0 0,48-167 56 0 0,12 43-1438 0 0,-26-201 1208 0 0,-1 1 1 0 0,0 0-1 0 0,0 0 0 0 0,-1-1 0 0 0,1 1 0 0 0,-1-1 0 0 0,0 1 0 0 0,0-1 0 0 0,0 0 0 0 0,-1 1 0 0 0,0-1 0 0 0,0 0 0 0 0,0-1 0 0 0,0 1 0 0 0,0-1 1 0 0,-1 1-1 0 0,1-1 0 0 0,-1 0 0 0 0,0 0 0 0 0,0-1 0 0 0,-3 3 224 0 0,-18 3-1399 0 0</inkml:trace>
  <inkml:trace contextRef="#ctx0" brushRef="#br0" timeOffset="197.268">666 555 1048 0 0,'15'-24'4893'0'0,"56"18"-4629"0"0,-58 6 178 0 0,235 12-3147 0 0,-197-9 1293 0 0,-23-3-114 0 0</inkml:trace>
  <inkml:trace contextRef="#ctx0" brushRef="#br0" timeOffset="739.132">1858 374 1016 0 0,'-63'-7'2710'0'0,"32"12"-2514"0"0,0 2-1 0 0,1 1 1 0 0,0 1 0 0 0,0 2-1 0 0,1 1 1 0 0,0 2-1 0 0,1 0 1 0 0,1 2-1 0 0,0 1 1 0 0,-1 3-196 0 0,-14 48 397 0 0,60-40-35 0 0,-5-20-348 0 0,-1-1-1 0 0,2 0 1 0 0,-1-1 0 0 0,1 0-1 0 0,0-1 1 0 0,0-1-1 0 0,0 0 1 0 0,1-1 0 0 0,-1 0-1 0 0,1-1 1 0 0,0-1-1 0 0,-1-1 1 0 0,4 0-14 0 0,118 2-3448 0 0,-98-2 1978 0 0</inkml:trace>
  <inkml:trace contextRef="#ctx0" brushRef="#br0" timeOffset="5191.124">1205 623 1004 0 0,'-16'6'208'0'0,"5"-2"-20"0"0,5-1-200 0 0,-1-3 116 0 0,1 2-4 0 0,3-1-44 0 0,-2 1-60 0 0,3-1-16 0 0,-1 1 152 0 0,1 1-192 0 0,-1-2-24 0 0,2 1-192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0:5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149 277 1324 0 0,'7'13'4827'0'0,"-15"55"-4692"0"0,6-48 256 0 0,9 273 397 0 0,0-182-3442 0 0,-10-101 1982 0 0,-13 3 37 0 0</inkml:trace>
  <inkml:trace contextRef="#ctx0" brushRef="#br0" timeOffset="299.262">0 97 1652 0 0,'6'-8'85'0'0,"0"1"0"0"0,0-1-1 0 0,1 1 1 0 0,0 0 0 0 0,0 1-1 0 0,1 0 1 0 0,-1 0 0 0 0,1 0 0 0 0,1 1-1 0 0,-1 1 1 0 0,1-1 0 0 0,0 1 0 0 0,0 1-1 0 0,0 0 1 0 0,0 0 0 0 0,0 0-1 0 0,1 1 1 0 0,0 1 0 0 0,-1 0 0 0 0,1 0-1 0 0,0 1 1 0 0,-1 0 0 0 0,1 0 0 0 0,0 1-1 0 0,-1 1 1 0 0,1-1 0 0 0,-1 2-1 0 0,0-1 1 0 0,1 1 0 0 0,-1 1 0 0 0,0 0-1 0 0,-1 0 1 0 0,1 0 0 0 0,-1 1 0 0 0,0 1-1 0 0,0-1 1 0 0,0 1 0 0 0,-1 1-1 0 0,0-1 1 0 0,4 6-85 0 0,-3-7 5 0 0,0 0 0 0 0,0 0 0 0 0,-1 1 0 0 0,0 0 0 0 0,0 1 0 0 0,0-1 1 0 0,-1 1-1 0 0,0 1 0 0 0,0-1 0 0 0,-1 1 0 0 0,0 0 0 0 0,-1 0 0 0 0,1 1 0 0 0,-1-1 0 0 0,-1 1 0 0 0,0 0 0 0 0,0 0 0 0 0,-1 0 0 0 0,0 0 0 0 0,0 0 0 0 0,-1 1 0 0 0,0-1 0 0 0,-1 1 1 0 0,0-1-1 0 0,-1 0 0 0 0,0 1 0 0 0,0-1 0 0 0,-1 0 0 0 0,0 0 0 0 0,-1 0 0 0 0,1 0 0 0 0,-2 0 0 0 0,0 0 0 0 0,0-1 0 0 0,0 1 0 0 0,-1-1 0 0 0,0 0 0 0 0,0-1 0 0 0,-1 1 0 0 0,0-1 0 0 0,-7 6-5 0 0,-108 26-2993 0 0,87-37 1686 0 0</inkml:trace>
  <inkml:trace contextRef="#ctx0" brushRef="#br0" timeOffset="688.498">464 384 1380 0 0,'11'-2'153'0'0,"0"1"0"0"0,0 0 0 0 0,0 1 1 0 0,0 1-1 0 0,0 0 0 0 0,0 0 0 0 0,0 1 0 0 0,0 0 0 0 0,0 1 0 0 0,-1 0 0 0 0,1 1 0 0 0,-1 0 0 0 0,0 1 1 0 0,0 0-1 0 0,-1 0 0 0 0,1 1 0 0 0,-1 0 0 0 0,0 1 0 0 0,-1 0 0 0 0,1 0 0 0 0,-2 1 0 0 0,1 0 1 0 0,-1 1-1 0 0,0-1 0 0 0,-1 1 0 0 0,0 1 0 0 0,0-1 0 0 0,-1 1 0 0 0,0 0 0 0 0,-1 0 0 0 0,0 0 0 0 0,-1 1 1 0 0,2 6-154 0 0,-5-15 79 0 0,0 1 0 0 0,0-1 1 0 0,0 1-1 0 0,0-1 0 0 0,0 1 1 0 0,0-1-1 0 0,-1 1 0 0 0,1-1 1 0 0,-1 0-1 0 0,0 1 0 0 0,1-1 1 0 0,-1 0-1 0 0,0 1 0 0 0,0-1 1 0 0,-1 0-1 0 0,1 0 0 0 0,0 0 1 0 0,-1 0-1 0 0,0 0 0 0 0,1 0 1 0 0,-1-1-1 0 0,0 1 0 0 0,0 0 1 0 0,0-1-1 0 0,0 1 0 0 0,0-1 1 0 0,0 0-1 0 0,0 0 0 0 0,0 0 1 0 0,-1 0-1 0 0,1 0 0 0 0,0 0 1 0 0,-1 0-1 0 0,1-1 1 0 0,0 1-1 0 0,-1-1 0 0 0,1 0 1 0 0,-1 0-1 0 0,-1 0-79 0 0,2-2-1 0 0,0 1 0 0 0,0-1 0 0 0,0 0 0 0 0,0 0 0 0 0,0 0 0 0 0,1-1 0 0 0,-1 1 0 0 0,1 0-1 0 0,-1-1 1 0 0,1 1 0 0 0,0 0 0 0 0,0-1 0 0 0,0 0 0 0 0,0 1 0 0 0,0-1 0 0 0,1 0 0 0 0,-1 1 0 0 0,1-1 0 0 0,0 0 0 0 0,0 0 0 0 0,0 1 0 0 0,0-1 0 0 0,0 0 0 0 0,0 1 0 0 0,1-1 0 0 0,-1 0 0 0 0,1 0 0 0 0,0 1 0 0 0,0-1 0 0 0,0 0 1 0 0,6-11-175 0 0,0-1 0 0 0,1 1 0 0 0,0 0 1 0 0,2 1-1 0 0,-1 0 0 0 0,1 1 0 0 0,1-1 1 0 0,1 2-1 0 0,-1 0 0 0 0,2 0 0 0 0,-1 1 1 0 0,5-1 174 0 0,106-67-4270 0 0,-94 62 2817 0 0</inkml:trace>
  <inkml:trace contextRef="#ctx0" brushRef="#br0" timeOffset="1482.899">1338 394 1004 0 0,'-35'10'497'0'0,"1"1"1"0"0,1 1-1 0 0,0 2 0 0 0,1 2 0 0 0,0 0 0 0 0,1 2 1 0 0,1 2-1 0 0,0 1-497 0 0,26-18 51 0 0,0 0 0 0 0,0 0 0 0 0,0 1 0 0 0,0-1 0 0 0,1 1 0 0 0,-1 0 0 0 0,1 0 0 0 0,0 0 0 0 0,0 0 0 0 0,1 1 0 0 0,-1-1 0 0 0,1 1 0 0 0,0 0 0 0 0,0-1 0 0 0,0 1 0 0 0,1 0 0 0 0,0 0 0 0 0,0 1-51 0 0,23 8 67 0 0,-7-11-105 0 0,-1-1 1 0 0,1-1 0 0 0,-1 0 0 0 0,1 0 0 0 0,0-1 0 0 0,-1-1 0 0 0,1-1 0 0 0,-1 0 0 0 0,0-1 0 0 0,1 0 0 0 0,-1-1 0 0 0,0-1 0 0 0,-1 0 0 0 0,5-3 37 0 0,-12 7-51 0 0,0-1 0 0 0,0 0 0 0 0,-1 0 0 0 0,1-1 0 0 0,0 0 0 0 0,-1 1 0 0 0,0-2 0 0 0,0 1-1 0 0,0-1 1 0 0,0 0 0 0 0,0 0 0 0 0,-1 0 0 0 0,1 0 0 0 0,-1-1 0 0 0,-1 0 0 0 0,1 0 0 0 0,-1 0 0 0 0,1 0 0 0 0,-1-1 0 0 0,-1 1 0 0 0,1-1 0 0 0,-1 0 0 0 0,0 1 0 0 0,0-1 0 0 0,-1 0 0 0 0,0 0 0 0 0,0 0 0 0 0,0-1 0 0 0,0-2 51 0 0,-67-262 756 0 0,66 266-722 0 0,1-1 0 0 0,0 1 0 0 0,0-1 0 0 0,0 1 0 0 0,1 0 0 0 0,-1-1 0 0 0,1 1 0 0 0,1 0 0 0 0,-1 0 1 0 0,1 0-1 0 0,0 1 0 0 0,0-1 0 0 0,0 1 0 0 0,0-1 0 0 0,1 1 0 0 0,0 0 0 0 0,0 0 0 0 0,0 1 0 0 0,0-1 0 0 0,1 1 0 0 0,-1 0 1 0 0,1 0-1 0 0,0 0 0 0 0,0 1 0 0 0,0 0 0 0 0,2-1-34 0 0,-6 3 37 0 0,5 3-40 0 0,0 0 0 0 0,-1 1 1 0 0,0 0-1 0 0,0 0 0 0 0,0 0 1 0 0,0 0-1 0 0,-1 1 0 0 0,1 0 1 0 0,-1 0-1 0 0,0 0 0 0 0,-1 1 1 0 0,1-1-1 0 0,-1 1 0 0 0,0 0 1 0 0,-1 0-1 0 0,0 0 0 0 0,1 0 1 0 0,-2 0-1 0 0,1 1 0 0 0,-1-1 1 0 0,0 1-1 0 0,0 3 3 0 0,19 348 1901 0 0,-20-356-1599 0 0,-3 2 318 0 0,11-16-596 0 0,1 1-1 0 0,0 0 1 0 0,1 0 0 0 0,0 1 0 0 0,1 1-1 0 0,0 0 1 0 0,0 0 0 0 0,1 1 0 0 0,0 0 0 0 0,0 1-1 0 0,1 0 1 0 0,0 1 0 0 0,0 1 0 0 0,1 0-1 0 0,-1 1 1 0 0,1 0 0 0 0,0 1 0 0 0,7 0-24 0 0,-18 2 2 0 0,0 0 0 0 0,0 0 0 0 0,0 1 0 0 0,1-1 0 0 0,-1 1 0 0 0,0-1 0 0 0,1 1 0 0 0,-1 0 0 0 0,1 1 0 0 0,-1-1 0 0 0,0 0 0 0 0,0 1 0 0 0,1 0 0 0 0,-1 0 0 0 0,0 0 0 0 0,0 0 0 0 0,0 0 0 0 0,0 1 0 0 0,0-1 0 0 0,0 1 0 0 0,0 0 0 0 0,0 0 0 0 0,-1 0 0 0 0,1 0-1 0 0,-1 0 1 0 0,1 1 0 0 0,-1-1 0 0 0,0 1 0 0 0,0 0 0 0 0,0-1 0 0 0,0 1 0 0 0,-1 0 0 0 0,1 0 0 0 0,-1 0 0 0 0,0 0 0 0 0,0 0 0 0 0,0 1 0 0 0,0-1 0 0 0,0 0 0 0 0,-1 1 0 0 0,1-1 0 0 0,-1 0 0 0 0,0 1 0 0 0,0-1 0 0 0,0 0 0 0 0,0 1 0 0 0,-1-1 0 0 0,1 0 0 0 0,-1 0 0 0 0,0 1 0 0 0,0-1 0 0 0,0 0 0 0 0,-1 2-2 0 0,-9 6-55 0 0,1 0 1 0 0,-2 0-1 0 0,1-1 0 0 0,-1 0 0 0 0,-1-1 1 0 0,0 0-1 0 0,0-1 0 0 0,0 0 0 0 0,-1-1 1 0 0,0-1-1 0 0,-1-1 0 0 0,0 0 1 0 0,1 0-1 0 0,-1-1 0 0 0,-1-1 0 0 0,1-1 1 0 0,0 0-1 0 0,-1-1 0 0 0,-6-1 55 0 0,17 1-189 0 0,0 0-1 0 0,0 0 1 0 0,-1-1-1 0 0,1 0 1 0 0,0 0-1 0 0,0 0 1 0 0,-1-1-1 0 0,1 1 1 0 0,0-1-1 0 0,0-1 1 0 0,0 1-1 0 0,0-1 1 0 0,0 1-1 0 0,0-2 1 0 0,0 1-1 0 0,1 0 1 0 0,-1-1-1 0 0,1 0 1 0 0,-1 0-1 0 0,1 0 1 0 0,0-1-1 0 0,0 1 1 0 0,1-1-1 0 0,-3-2 190 0 0,-5-11-1400 0 0</inkml:trace>
  <inkml:trace contextRef="#ctx0" brushRef="#br0" timeOffset="1934.121">1911 471 988 0 0,'40'-20'7819'0'0,"50"-40"-6165"0"0,-94 57-9280 0 0,-3 3 7616 0 0,-3 0-1235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0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213 191 1684 0 0,'4'-5'615'0'0,"-4"5"-520"0"0,1 0 0 0 0,-1 1 0 0 0,1-1-1 0 0,-1 0 1 0 0,0 0 0 0 0,1 1-1 0 0,-1-1 1 0 0,1 0 0 0 0,-1 0 0 0 0,1 0-1 0 0,-1 0 1 0 0,1 0 0 0 0,-1 1-1 0 0,1-1 1 0 0,-1 0 0 0 0,1 0 0 0 0,-1 0-1 0 0,1 0 1 0 0,-1-1 0 0 0,1 1-1 0 0,-1 0 1 0 0,1 0 0 0 0,-1 0 0 0 0,1 0-1 0 0,-1 0 1 0 0,0-1 0 0 0,1 1-1 0 0,-1 0 1 0 0,1 0 0 0 0,-1-1-1 0 0,1 1 1 0 0,-1 0 0 0 0,0-1 0 0 0,1 1-1 0 0,-1 0 1 0 0,0-1 0 0 0,1 1-1 0 0,-1-1 1 0 0,0 1 0 0 0,0 0 0 0 0,1-1-95 0 0,-17 74 324 0 0,5 0 1 0 0,2 1 0 0 0,3 1-1 0 0,4 23-324 0 0,29 80-250 0 0,-27-176 144 0 0,0 1-1 0 0,-1-1 1 0 0,1 1-1 0 0,-1-1 1 0 0,0 0-1 0 0,0 1 0 0 0,0-1 1 0 0,0 0-1 0 0,0 0 1 0 0,0 1-1 0 0,-1-1 1 0 0,1 0-1 0 0,-1 0 1 0 0,1-1-1 0 0,-1 1 0 0 0,0 0 1 0 0,1 0-1 0 0,-1-1 1 0 0,0 1-1 0 0,0-1 1 0 0,0 0-1 0 0,-1 1 0 0 0,1-1 1 0 0,0 0-1 0 0,0 0 1 0 0,-1 0-1 0 0,1-1 1 0 0,0 1-1 0 0,-1-1 1 0 0,1 1-1 0 0,-1-1 0 0 0,1 0 1 0 0,-1 0-1 0 0,0 0 107 0 0,-8 1-1216 0 0</inkml:trace>
  <inkml:trace contextRef="#ctx0" brushRef="#br0" timeOffset="529.966">0 542 1720 0 0,'16'-12'262'0'0,"-1"0"0"0"0,2 2 0 0 0,-1 0 0 0 0,1 0 0 0 0,1 2 0 0 0,-1 0 0 0 0,2 1 0 0 0,-1 1 0 0 0,1 1-1 0 0,-1 0 1 0 0,2 2 0 0 0,-1 0 0 0 0,0 1 0 0 0,7 1-262 0 0,-21 3 15 0 0,0 2-1 0 0,0-1 1 0 0,0 0-1 0 0,0 1 1 0 0,-1 0-1 0 0,1 0 1 0 0,-1 0-1 0 0,0 1 1 0 0,0 0 0 0 0,-1-1-1 0 0,1 1 1 0 0,-1 1-1 0 0,0-1 1 0 0,-1 0-1 0 0,1 1 1 0 0,-1-1-1 0 0,0 1 1 0 0,-1 0-1 0 0,1-1 1 0 0,-1 1-1 0 0,0 0 1 0 0,0 0-1 0 0,-1 0 1 0 0,0 0 0 0 0,0 2-15 0 0,0-1 26 0 0,1-1 0 0 0,0 1 1 0 0,0-1-1 0 0,0 1 0 0 0,1-1 0 0 0,0 0 1 0 0,1 1-1 0 0,-1-1 0 0 0,1 0 1 0 0,0 0-1 0 0,0-1 0 0 0,1 1 1 0 0,0-1-1 0 0,0 1 0 0 0,0-1 1 0 0,1-1-1 0 0,-1 1 0 0 0,1 0 1 0 0,0-1-1 0 0,1 0 0 0 0,-1 0 1 0 0,1-1-1 0 0,-1 0 0 0 0,1 0 1 0 0,0 0-1 0 0,0 0 0 0 0,1-1 1 0 0,-1 0-1 0 0,0-1 0 0 0,1 1 1 0 0,-1-1-1 0 0,1 0 0 0 0,0-1-26 0 0,11 2 77 0 0,0 0 0 0 0,0-2 0 0 0,0 0 0 0 0,0-1 0 0 0,0-1 0 0 0,0 0 0 0 0,-1-2 0 0 0,1 0 0 0 0,-1-1 0 0 0,0 0 0 0 0,12-7-77 0 0,-20 7-23 0 0,-1-1 0 0 0,0-1 1 0 0,0 1-1 0 0,-1-1 0 0 0,0-1 0 0 0,0 1 1 0 0,-1-1-1 0 0,1 0 0 0 0,-2-1 0 0 0,1 1 1 0 0,-1-1-1 0 0,-1 0 0 0 0,0-1 0 0 0,0 1 1 0 0,0-1-1 0 0,-1 1 0 0 0,-1-1 0 0 0,0 0 0 0 0,1-6 24 0 0,13-40 100 0 0,-15 56-73 0 0,-1 0 14 0 0,0 0-32 0 0,-7-12-248 0 0,4 91-11 0 0,4-71 207 0 0,1 0-1 0 0,0 0 1 0 0,1-1 0 0 0,-1 1 0 0 0,1-1-1 0 0,1 1 1 0 0,-1-1 0 0 0,2 0 0 0 0,-1-1-1 0 0,0 1 1 0 0,1-1 0 0 0,0 0 0 0 0,1 0-1 0 0,0 0 1 0 0,-1-1 0 0 0,2 0 0 0 0,-1 0-1 0 0,0 0 1 0 0,1-1 0 0 0,0 0 0 0 0,0 0-1 0 0,1-1 1 0 0,-1 0 0 0 0,0 0 0 0 0,1 0-1 0 0,0-1 1 0 0,0-1 0 0 0,0 1 0 0 0,-1-1 0 0 0,5 0 42 0 0,85-3-2776 0 0,-57-8 1707 0 0</inkml:trace>
  <inkml:trace contextRef="#ctx0" brushRef="#br0" timeOffset="1138.4">1369 555 1056 0 0,'-4'-2'71'0'0,"1"0"0"0"0,-1 1 0 0 0,1-1 0 0 0,-1 1-1 0 0,0 0 1 0 0,0 0 0 0 0,0 0 0 0 0,1 0 0 0 0,-1 0 0 0 0,0 1 0 0 0,0 0-1 0 0,0 0 1 0 0,0 0 0 0 0,0 0 0 0 0,0 1 0 0 0,0-1 0 0 0,0 1-1 0 0,1 0 1 0 0,-1 0 0 0 0,0 1 0 0 0,1-1 0 0 0,-1 1 0 0 0,0 0 0 0 0,1 0-1 0 0,0 0 1 0 0,0 0 0 0 0,-1 0 0 0 0,1 1 0 0 0,0 0 0 0 0,1-1 0 0 0,-1 1-1 0 0,0 0 1 0 0,-1 3-71 0 0,-2-1 26 0 0,1 0 0 0 0,-1 1 0 0 0,1 0 0 0 0,0 0 1 0 0,0 0-1 0 0,1 1 0 0 0,0-1 0 0 0,0 1 0 0 0,0 0 0 0 0,1 0 0 0 0,0 1 0 0 0,0-1 0 0 0,1 1 0 0 0,0-1 0 0 0,1 1-26 0 0,1-6 63 0 0,2 0-50 0 0,0 1-1 0 0,1-1 1 0 0,-1 1-1 0 0,1-1 1 0 0,0 0 0 0 0,-1 0-1 0 0,1 0 1 0 0,0 0-1 0 0,0 0 1 0 0,1-1-1 0 0,-1 1 1 0 0,0-1-1 0 0,0 0 1 0 0,1 0-1 0 0,-1 0 1 0 0,1-1-1 0 0,-1 1 1 0 0,1-1-1 0 0,-1 1 1 0 0,1-1-1 0 0,-1-1 1 0 0,1 1 0 0 0,-1 0-1 0 0,0-1 1 0 0,1 1-1 0 0,-1-1 1 0 0,1 0-1 0 0,-1 0 1 0 0,1-1-13 0 0,9-2 4 0 0,1-2 0 0 0,-1 1 1 0 0,1-2-1 0 0,-2 1 0 0 0,1-2 1 0 0,-1 0-1 0 0,0 0 0 0 0,-1-1 1 0 0,0-1-1 0 0,7-6-4 0 0,-37 31 358 0 0,18-12-349 0 0,0 0 0 0 0,1 0 0 0 0,0 0 0 0 0,0 0 0 0 0,0 0 0 0 0,0 0 1 0 0,0 0-1 0 0,1 0 0 0 0,-1 0 0 0 0,1 0 0 0 0,0 0 0 0 0,0 0 0 0 0,0 0 0 0 0,0-1 0 0 0,0 1 0 0 0,1 0 0 0 0,-1-1 0 0 0,1 1 0 0 0,0-1 0 0 0,0 1 0 0 0,-1-1 1 0 0,2 0-1 0 0,-1 0 0 0 0,0 0 0 0 0,0 0 0 0 0,1 0 0 0 0,-1 0 0 0 0,1-1 0 0 0,-1 1 0 0 0,1-1 0 0 0,0 0 0 0 0,0 0 0 0 0,-1 0 0 0 0,1 0 0 0 0,0 0 0 0 0,0 0 1 0 0,0-1-1 0 0,0 1 0 0 0,0-1 0 0 0,0 0 0 0 0,0 0 0 0 0,0 0 0 0 0,0-1 0 0 0,0 1 0 0 0,0-1 0 0 0,0 1 0 0 0,0-1 0 0 0,0 0 0 0 0,0 0 0 0 0,0 0 0 0 0,-1-1 0 0 0,1 1 1 0 0,-1-1-1 0 0,1 1 0 0 0,-1-1 0 0 0,1 0 0 0 0,0-1-9 0 0,19-9 23 0 0,0 0 0 0 0,-1-2-1 0 0,0-1 1 0 0,-1 0 0 0 0,-1-2 0 0 0,-1 0 0 0 0,0-1 0 0 0,-1 0 0 0 0,-1-2 0 0 0,-1 0-1 0 0,-1-1 1 0 0,0 0 0 0 0,-2-1 0 0 0,-1 0 0 0 0,0-1 0 0 0,-2 0 0 0 0,0-1 0 0 0,-2 0 0 0 0,3-17-23 0 0,8-152 1031 0 0,-18 186-965 0 0,0 0 0 0 0,-1 0 0 0 0,1 0 1 0 0,-2 0-1 0 0,1 0 0 0 0,-1 0 0 0 0,0 1 0 0 0,0-1 0 0 0,-1 0 1 0 0,0 1-1 0 0,0 0 0 0 0,-1-1 0 0 0,0 1 0 0 0,0 1 1 0 0,0-1-1 0 0,-3-2-66 0 0,4 7 18 0 0,0 1 0 0 0,-1 0 1 0 0,1-1-1 0 0,-1 1 0 0 0,1 1 0 0 0,0-1 1 0 0,-1 0-1 0 0,1 1 0 0 0,0 0 0 0 0,-1-1 1 0 0,1 1-1 0 0,0 1 0 0 0,0-1 0 0 0,0 0 1 0 0,0 1-1 0 0,0-1 0 0 0,0 1 1 0 0,0 0-1 0 0,0 0 0 0 0,1 0 0 0 0,-1 1 1 0 0,1-1-1 0 0,0 1 0 0 0,-1-1 0 0 0,1 1 1 0 0,0 0-1 0 0,0-1 0 0 0,1 1 0 0 0,-1 0 1 0 0,1 0-1 0 0,-1 1 0 0 0,1-1 1 0 0,0 0-1 0 0,0 0 0 0 0,0 3-18 0 0,-8 16-68 0 0,2 1 0 0 0,0 1 0 0 0,1-1-1 0 0,1 1 1 0 0,2 0 0 0 0,0 0 0 0 0,2 0 0 0 0,0 1 0 0 0,3 19 68 0 0,-2-43-15 0 0,48 234-5173 0 0,-39-202 3638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1:0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1036 0 0,'6'-3'128'0'0,"0"0"-1"0"0,0 0 0 0 0,0 1 1 0 0,0-1-1 0 0,0 1 1 0 0,0 1-1 0 0,1-1 1 0 0,-1 1-1 0 0,0 0 1 0 0,1 1-1 0 0,-1-1 1 0 0,1 1-1 0 0,0 1 1 0 0,-1-1-1 0 0,0 1 0 0 0,1 0 1 0 0,-1 1-1 0 0,1-1 1 0 0,-1 1-1 0 0,0 0 1 0 0,0 1-1 0 0,0 0 1 0 0,0 0-1 0 0,-1 0 1 0 0,1 0-1 0 0,-1 1 0 0 0,0 0 1 0 0,0 0-1 0 0,0 1 1 0 0,0-1-1 0 0,1 3-127 0 0,9 8 103 0 0,-1 0 0 0 0,0 2 0 0 0,-1-1 0 0 0,-1 2 0 0 0,0 0 0 0 0,-1 0-1 0 0,-1 1 1 0 0,-1 0 0 0 0,0 4-103 0 0,-1 2 186 0 0,-1 0-1 0 0,-2 0 1 0 0,0 1-1 0 0,-2 0 1 0 0,0 0-1 0 0,-2-1 1 0 0,-1 1-1 0 0,-1 0 1 0 0,-1 0-1 0 0,-2 0 1 0 0,0-1-1 0 0,-2 1 1 0 0,0-1-1 0 0,-2 0 1 0 0,-1-1-1 0 0,-1 0 1 0 0,-4 5-186 0 0,-11 21-92 0 0,-2-1 1 0 0,-3-1 0 0 0,-1-2-1 0 0,-3-1 1 0 0,-29 30 91 0 0,40-56-1424 0 0,17-20-2485 0 0,6-7 2424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1:0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1228 0 0,'4'-4'5857'0'0,"45"-15"-4939"0"0,279-28 1094 0 0,-108 42-6574 0 0,-185 15 1858 0 0,-32-7 1383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1:0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1212 0 0,'19'7'708'0'0,"7"1"-68"0"0,1-2-120 0 0,5-3-100 0 0,5 0 40 0 0,1-2-20 0 0,4 1-144 0 0,-26-2-104 0 0,16 0-20 0 0,3 0-604 0 0,0 0-644 0 0,37-15-236 0 0,-43 3-40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1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72 964 0 0,'0'0'300'0'0,"0"0"-38"0"0,0 0-35 0 0,0 0-43 0 0,-12 0-116 0 0,5 0 3171 0 0,6-1-3203 0 0,0 0-1 0 0,1 0 1 0 0,-1 0-1 0 0,0 0 1 0 0,0 0-1 0 0,1 0 1 0 0,-1 0-1 0 0,1 0 1 0 0,-1 0-1 0 0,1 0 0 0 0,-1 0 1 0 0,1 0-1 0 0,0 0 1 0 0,-1 0-1 0 0,1-1 1 0 0,0 1-1 0 0,0 0 1 0 0,0 0-1 0 0,0 0 1 0 0,0-1-1 0 0,0 1 0 0 0,0 0 1 0 0,0 0-1 0 0,1 0 1 0 0,-1 0-1 0 0,0-1 1 0 0,1 1-1 0 0,-1 0 1 0 0,1 0-1 0 0,-1 0 0 0 0,1 0 1 0 0,-1 0-1 0 0,1 0 1 0 0,0 0-1 0 0,0 0 1 0 0,-1 0-1 0 0,1 0 1 0 0,0 1-1 0 0,0-1 1 0 0,0 0-1 0 0,0 1 0 0 0,0-1 1 0 0,0 0-1 0 0,0 1 1 0 0,0-1-1 0 0,0 1 1 0 0,0-1-1 0 0,0 1 1 0 0,1 0-1 0 0,-1-1 1 0 0,0 1-1 0 0,0 0 0 0 0,0 0 1 0 0,1 0-1 0 0,-1 0 1 0 0,0 0-1 0 0,0 0 1 0 0,0 0-36 0 0,200-23 235 0 0,-199 23-240 0 0,1 0 1 0 0,0 0-1 0 0,-1 0 0 0 0,1 0 1 0 0,-1 1-1 0 0,1-1 0 0 0,-1 1 0 0 0,1-1 1 0 0,-1 1-1 0 0,1 0 0 0 0,-1 0 1 0 0,0 0-1 0 0,1 0 0 0 0,-1 0 1 0 0,0 1-1 0 0,0-1 0 0 0,0 1 0 0 0,0 0 1 0 0,0-1-1 0 0,0 1 0 0 0,-1 0 1 0 0,1 0-1 0 0,0 0 0 0 0,-1 0 1 0 0,0 0-1 0 0,1 1 0 0 0,-1-1 1 0 0,0 0-1 0 0,0 1 0 0 0,0-1 0 0 0,0 0 1 0 0,-1 1-1 0 0,1-1 0 0 0,-1 1 1 0 0,1-1-1 0 0,-1 1 0 0 0,0 0 1 0 0,0-1-1 0 0,0 1 0 0 0,0-1 0 0 0,-1 1 1 0 0,1-1-1 0 0,-1 1 0 0 0,1-1 1 0 0,-1 1 4 0 0,-8 16 20 0 0,0 0 0 0 0,-1-1 0 0 0,0 0 0 0 0,-2 0 0 0 0,0-1 0 0 0,-1-1 0 0 0,-1 0 0 0 0,0-1 0 0 0,-8 5-20 0 0,-11 16 0 0 0,99-18 50 0 0,-55-18-34 0 0,-4-2-21 0 0,0 1 1 0 0,0 0-1 0 0,-1 0 1 0 0,1 1 0 0 0,0 0-1 0 0,0 0 1 0 0,-1 1-1 0 0,1 0 1 0 0,0 0 0 0 0,0 0-1 0 0,-1 1 1 0 0,1 0-1 0 0,-1 0 1 0 0,0 1 0 0 0,1 0-1 0 0,-1 0 1 0 0,0 0-1 0 0,-1 1 1 0 0,1 0 0 0 0,-1 0-1 0 0,1 0 1 0 0,-1 1-1 0 0,-1 0 1 0 0,1 0 0 0 0,3 5 4 0 0,-8-7 11 0 0,-1 0 0 0 0,1 1 0 0 0,-1-1 0 0 0,0 0 0 0 0,0 0 0 0 0,0 1 0 0 0,-1-1 0 0 0,1 0 0 0 0,-1 0 0 0 0,1 0 0 0 0,-1-1 0 0 0,0 1 0 0 0,0 0 0 0 0,0-1 0 0 0,-1 1 0 0 0,1-1 0 0 0,-1 0 0 0 0,1 1 0 0 0,-1-1 0 0 0,0 0 0 0 0,1-1 0 0 0,-1 1 0 0 0,-3 1-11 0 0,-20 11 43 0 0,0 0 1 0 0,-1-2-1 0 0,0-1 0 0 0,-1-1 0 0 0,0-1 1 0 0,0-2-1 0 0,-1-1 0 0 0,0-1 1 0 0,0-1-1 0 0,0-1 0 0 0,-11-2-43 0 0,37-1-485 0 0,-10-16-2227 0 0,40-12 220 0 0,-7 12 1279 0 0</inkml:trace>
  <inkml:trace contextRef="#ctx0" brushRef="#br0" timeOffset="338.775">862 192 1140 0 0,'-2'4'2759'0'0,"-19"16"-1907"0"0,-487 329 4481 0 0,308-192-6073 0 0,158-106-2788 0 0,42-50 2156 0 0,1-1-56 0 0,6 3 48 0 0</inkml:trace>
  <inkml:trace contextRef="#ctx0" brushRef="#br0" timeOffset="693.694">940 570 1604 0 0,'24'-1'6850'0'0,"-22"47"-5254"0"0,-4-25-1262 0 0,3 42 50 0 0,-21 190-809 0 0,16-237 125 0 0,4-15 143 0 0,0 0 1 0 0,0 0-1 0 0,0 0 1 0 0,0 0-1 0 0,0 0 1 0 0,0 0-1 0 0,0 0 1 0 0,0 0-1 0 0,0 0 1 0 0,-1 0 0 0 0,1 1-1 0 0,0-1 1 0 0,-1 0-1 0 0,1 0 1 0 0,-1 0-1 0 0,1-1 1 0 0,-1 1-1 0 0,0 0 1 0 0,1 0-1 0 0,-1 0 1 0 0,0 0-1 0 0,1 0 1 0 0,-1-1-1 0 0,0 1 1 0 0,0 0-1 0 0,0-1 1 0 0,0 1-1 0 0,0-1 1 0 0,0 1-1 0 0,0-1 1 0 0,0 1-1 0 0,0-1 1 0 0,0 1-1 0 0,0-1 1 0 0,0 0-1 0 0,0 0 1 0 0,0 0-1 0 0,0 1 1 0 0,0-1-1 0 0,0 0 1 0 0,0 0-1 0 0,-2-1 157 0 0,-3 0-1338 0 0</inkml:trace>
  <inkml:trace contextRef="#ctx0" brushRef="#br0" timeOffset="1019.398">986 361 1372 0 0,'-29'9'684'0'0,"1"0"0"0"0,0 2 0 0 0,0 1 0 0 0,1 1 0 0 0,0 2 0 0 0,1 0 0 0 0,1 2 0 0 0,1 1 0 0 0,0 1 0 0 0,2 0 0 0 0,0 2 0 0 0,1 1 0 0 0,-11 16-684 0 0,29-36 46 0 0,0 1 1 0 0,0 0 0 0 0,1 0 0 0 0,-1 0-1 0 0,1 0 1 0 0,0 0 0 0 0,0 0 0 0 0,0 1-1 0 0,0-1 1 0 0,0 1 0 0 0,1-1 0 0 0,0 1-1 0 0,0 0 1 0 0,0 0 0 0 0,0 0 0 0 0,0-1-1 0 0,1 1 1 0 0,0 0 0 0 0,0 0 0 0 0,0 0-1 0 0,0 0 1 0 0,1 0 0 0 0,-1 0 0 0 0,1-1-1 0 0,0 1 1 0 0,0 0 0 0 0,0 0 0 0 0,1-1-1 0 0,-1 1 1 0 0,1-1 0 0 0,0 1 0 0 0,0-1-1 0 0,0 0 1 0 0,0 1 0 0 0,1-1 0 0 0,-1-1-1 0 0,1 1 1 0 0,0 0 0 0 0,0 0 0 0 0,0-1-1 0 0,0 0 1 0 0,1 1-47 0 0,26 4-110 0 0,1-1 0 0 0,-1-1 0 0 0,1-2 0 0 0,-1-1 0 0 0,1-2-1 0 0,0 0 1 0 0,0-2 0 0 0,0-2 0 0 0,10-3 110 0 0,-32 6-58 0 0,41-4-1518 0 0,0-3 1 0 0,-1-2 0 0 0,-1-2 0 0 0,0-2 0 0 0,20-10 1575 0 0,-30 8-1394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1:0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463 153 1700 0 0,'4'-17'4747'0'0,"-31"27"-3667"0"0,3 11-901 0 0,2 0 1 0 0,0 2-1 0 0,1 1 1 0 0,1 0 0 0 0,2 2-1 0 0,0 0 1 0 0,2 1-180 0 0,15-25 9 0 0,-129 195 112 0 0,119-184-347 0 0,-45 40-1709 0 0,5-40-2404 0 0,37-13 3129 0 0</inkml:trace>
  <inkml:trace contextRef="#ctx0" brushRef="#br0" timeOffset="235.089">0 181 1060 0 0,'25'-28'6136'0'0,"32"52"-4919"0"0,-45-16-1060 0 0,107 61 243 0 0,84 54-1126 0 0,-77-29-5180 0 0,-108-78 4556 0 0</inkml:trace>
  <inkml:trace contextRef="#ctx0" brushRef="#br0" timeOffset="870">839 105 1520 0 0,'-22'-6'3037'0'0,"-8"-1"1333"0"0,47 8-2675 0 0,108 21-1160 0 0,-1 6 0 0 0,99 36-535 0 0,-215-62-1 0 0,-1-1 0 0 0,0 1 0 0 0,0-1 0 0 0,0 1 0 0 0,-1 0 0 0 0,1 1 0 0 0,0 0 0 0 0,-1 0 0 0 0,0 0-1 0 0,1 1 1 0 0,-2 0 0 0 0,1 0 0 0 0,0 0 0 0 0,-1 1 0 0 0,0 0 0 0 0,0 0 0 0 0,0 0 0 0 0,0 1-1 0 0,-1 0 1 0 0,2 3 1 0 0,-38 36 46 0 0,2-22 44 0 0,-1-1 1 0 0,-1-1 0 0 0,-1-2 0 0 0,0-1-1 0 0,-2-2 1 0 0,-34 12-91 0 0,-39 19 94 0 0,-19 24-3064 0 0,164-67-3954 0 0,-14-10 5624 0 0</inkml:trace>
  <inkml:trace contextRef="#ctx0" brushRef="#br0" timeOffset="1863.638">1592 27 1348 0 0,'1'-6'7088'0'0,"103"-14"-7174"0"0,-100 20 92 0 0,-1 0 0 0 0,1 0-1 0 0,0 0 1 0 0,0 0 0 0 0,-1 1 0 0 0,1-1-1 0 0,0 1 1 0 0,-1 0 0 0 0,1 0-1 0 0,0 1 1 0 0,-1-1 0 0 0,0 1 0 0 0,1 0-1 0 0,-1 0 1 0 0,0 0 0 0 0,0 0 0 0 0,0 0-1 0 0,0 1 1 0 0,0-1 0 0 0,-1 1 0 0 0,1 0-1 0 0,-1-1 1 0 0,1 1 0 0 0,-1 1 0 0 0,0-1-1 0 0,-1 0 1 0 0,1 0 0 0 0,0 1 0 0 0,-1-1-1 0 0,0 1 1 0 0,1-1 0 0 0,-2 1 0 0 0,1 0-1 0 0,0-1 1 0 0,-1 1 0 0 0,1 0-1 0 0,-1 0 1 0 0,0-1 0 0 0,0 1 0 0 0,-1 0-1 0 0,1 0 1 0 0,-1-1 0 0 0,0 1 0 0 0,0 0-1 0 0,0-1 1 0 0,-2 4-6 0 0,-57 112-509 0 0,85-99 315 0 0,44 3-7 0 0,-64-23 190 0 0,1 0 0 0 0,-1 0 0 0 0,0 1 1 0 0,0 0-1 0 0,0 0 0 0 0,0 0 0 0 0,0 0 0 0 0,0 1 0 0 0,0 0 0 0 0,0 0 1 0 0,-1 0-1 0 0,1 1 0 0 0,-1 0 0 0 0,0-1 0 0 0,1 2 0 0 0,-1-1 0 0 0,0 0 1 0 0,-1 1-1 0 0,1-1 0 0 0,-1 1 0 0 0,1 0 0 0 0,-1 1 0 0 0,0-1 0 0 0,-1 0 1 0 0,1 1-1 0 0,-1-1 0 0 0,0 1 0 0 0,0 0 0 0 0,0 0 0 0 0,-1 0 0 0 0,1 1 11 0 0,-6 2 38 0 0,-1 0 0 0 0,1 0 1 0 0,-1 0-1 0 0,0-1 0 0 0,-1 0 0 0 0,0 0 0 0 0,0-1 0 0 0,-1 0 0 0 0,1 0 0 0 0,-1 0 0 0 0,0-1 0 0 0,-1 0 0 0 0,0 0 0 0 0,1-1 0 0 0,-1 0 0 0 0,-1 0 0 0 0,1-1 1 0 0,-1 0-1 0 0,1 0 0 0 0,-1-1 0 0 0,-1 0-38 0 0,-219 34-1089 0 0,220-62-2597 0 0,24 13 2392 0 0</inkml:trace>
  <inkml:trace contextRef="#ctx0" brushRef="#br0" timeOffset="2239.328">2413 397 1700 0 0,'-18'7'3582'0'0,"0"-1"-3265"0"0,-285 142 2935 0 0,60-28-1996 0 0,142-61-3441 0 0,93-51 661 0 0,7-6-1634 0 0,7-2 1854 0 0</inkml:trace>
  <inkml:trace contextRef="#ctx0" brushRef="#br0" timeOffset="2770.472">2386 661 1976 0 0,'4'-20'6690'0'0,"-4"41"-4945"0"0,-16 122-1006 0 0,-6 28-3432 0 0,13-158 447 0 0,1-11-1275 0 0,1-2 2035 0 0</inkml:trace>
  <inkml:trace contextRef="#ctx0" brushRef="#br0" timeOffset="3095.879">2303 552 1580 0 0,'-191'72'4917'0'0,"42"22"-1597"0"0,148-93-3298 0 0,1-1 0 0 0,-1 1 0 0 0,1 0 1 0 0,-1-1-1 0 0,1 1 0 0 0,0 0 0 0 0,-1 0 0 0 0,1 0 1 0 0,0-1-1 0 0,0 1 0 0 0,0 0 0 0 0,-1 0 0 0 0,1 0 1 0 0,0 0-1 0 0,0-1 0 0 0,0 1 0 0 0,0 0 0 0 0,0 0 1 0 0,1 0-1 0 0,-1 0 0 0 0,0 0 0 0 0,0-1 0 0 0,0 1 1 0 0,1 0-1 0 0,-1 0 0 0 0,1 0 0 0 0,-1-1 0 0 0,0 1 1 0 0,1 0-1 0 0,-1-1 0 0 0,1 1 0 0 0,-1 0 0 0 0,1-1 1 0 0,0 1-1 0 0,-1-1 0 0 0,1 1 0 0 0,0-1 0 0 0,-1 1 1 0 0,1-1-1 0 0,0 1 0 0 0,0-1 0 0 0,-1 1 0 0 0,1-1 1 0 0,0 0-1 0 0,0 0 0 0 0,0 1 0 0 0,-1-1 0 0 0,1 0 1 0 0,0 0-1 0 0,0 0 0 0 0,0 0 0 0 0,0 0 0 0 0,0 0 1 0 0,-1 0-1 0 0,1 0 0 0 0,0 0 0 0 0,0-1 0 0 0,0 1 1 0 0,0 0-23 0 0,2 0-45 0 0,232 8-399 0 0,-166-7-542 0 0,97-4-1302 0 0,-60-20-2816 0 0,-97 20 3772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1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122 281 1672 0 0,'-48'4'3775'0'0,"44"-5"-3697"0"0,1 1 0 0 0,-1-1-1 0 0,1 0 1 0 0,-1 0 0 0 0,1 0-1 0 0,0-1 1 0 0,-1 1 0 0 0,1-1 0 0 0,0 0-1 0 0,0 0 1 0 0,0 0 0 0 0,0 0 0 0 0,0-1-1 0 0,1 1 1 0 0,-1-1 0 0 0,1 1-1 0 0,-1-1 1 0 0,1 0 0 0 0,0 0 0 0 0,0 0-1 0 0,0 0 1 0 0,1 0 0 0 0,-1-1-1 0 0,1 1 1 0 0,0 0 0 0 0,-1-1 0 0 0,2 1-1 0 0,-1-1 1 0 0,0 0 0 0 0,1-1-78 0 0,0-5 51 0 0,2 0-1 0 0,-1 0 1 0 0,2 0 0 0 0,-1 1 0 0 0,1-1-1 0 0,1 1 1 0 0,-1 0 0 0 0,2 0 0 0 0,-1 0 0 0 0,1 0-1 0 0,0 1 1 0 0,1 0 0 0 0,0 0 0 0 0,1 0 0 0 0,-1 1-1 0 0,1 0 1 0 0,1 0 0 0 0,-1 0 0 0 0,1 1 0 0 0,0 1-1 0 0,1-1 1 0 0,-1 1 0 0 0,1 1 0 0 0,0-1-1 0 0,1 1 1 0 0,-1 1 0 0 0,0 0 0 0 0,5 0-51 0 0,-11 3 11 0 0,1 1 0 0 0,0 0 0 0 0,-1-1 0 0 0,1 2 0 0 0,-1-1 0 0 0,1 0 0 0 0,-1 1 0 0 0,1 0 0 0 0,-1-1 0 0 0,0 1 0 0 0,0 1 0 0 0,0-1 0 0 0,0 0 0 0 0,0 1 0 0 0,-1-1 0 0 0,1 1-1 0 0,-1 0 1 0 0,1 0 0 0 0,-1 0 0 0 0,0 0 0 0 0,0 0 0 0 0,0 1 0 0 0,-1-1 0 0 0,1 1 0 0 0,-1-1 0 0 0,0 1 0 0 0,0-1 0 0 0,0 1 0 0 0,0 0 0 0 0,-1-1 0 0 0,0 1 0 0 0,1 0 0 0 0,-1 0 0 0 0,-1-1 0 0 0,1 1 0 0 0,0 0 0 0 0,-1 0 0 0 0,0-1 0 0 0,0 1 0 0 0,0-1 0 0 0,0 1 0 0 0,-1-1 0 0 0,1 1 0 0 0,-1-1 0 0 0,0 1-11 0 0,-100 268 1967 0 0,100-269-1955 0 0,1-1-1 0 0,-1 1 0 0 0,1 0 1 0 0,-1-1-1 0 0,1 1 0 0 0,0 0 1 0 0,0 0-1 0 0,0 0 0 0 0,0 0 1 0 0,0 0-1 0 0,1 0 0 0 0,-1 0 1 0 0,1 0-1 0 0,0 0 0 0 0,0 0 1 0 0,0 0-1 0 0,0 0 0 0 0,1 0 1 0 0,-1 0-1 0 0,1 0 0 0 0,0 0 1 0 0,0 0-1 0 0,0 0 0 0 0,0 0 1 0 0,0 0-1 0 0,1 0 0 0 0,-1-1 1 0 0,1 1-1 0 0,0-1 0 0 0,0 1 1 0 0,0-1-1 0 0,0 0 0 0 0,0 1 1 0 0,0-1-1 0 0,1 0 0 0 0,-1 0 1 0 0,1-1-1 0 0,-1 1 0 0 0,1-1 1 0 0,0 1-1 0 0,-1-1 0 0 0,1 0 1 0 0,0 0-1 0 0,0 0 0 0 0,0 0 1 0 0,0 0-1 0 0,0-1 0 0 0,0 1 1 0 0,0-1-1 0 0,0 0 0 0 0,0 0 1 0 0,0 0-1 0 0,0 0 0 0 0,1-1 1 0 0,-1 1-1 0 0,0-1 0 0 0,0 0 1 0 0,1 0-12 0 0,8-2-33 0 0,1-1 0 0 0,-1 0 0 0 0,0 0 1 0 0,-1-1-1 0 0,1-1 0 0 0,-1 0 0 0 0,0 0 0 0 0,0-1 1 0 0,-1 0-1 0 0,0-1 0 0 0,0 0 0 0 0,-1-1 0 0 0,0 0 1 0 0,0-1-1 0 0,6-9 33 0 0,-68-17-103 0 0,-128 12-6065 0 0,171 15 3718 0 0,6 5 1251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0:5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111 176 880 0 0,'0'0'391'0'0,"0"0"15"0"0,0 0-9 0 0,0 0-85 0 0,0 0-65 0 0,0 0-48 0 0,0 22 1019 0 0,-7 207 165 0 0,7 209-57 0 0,0-437-1804 0 0,12 8-2871 0 0,-13-13 2065 0 0</inkml:trace>
  <inkml:trace contextRef="#ctx0" brushRef="#br0" timeOffset="375.735">207 19 1368 0 0,'6'-4'93'0'0,"1"2"-1"0"0,0-1 1 0 0,0 1-1 0 0,0 0 1 0 0,0 0-1 0 0,1 1 0 0 0,-1 0 1 0 0,0 0-1 0 0,1 1 1 0 0,-1 0-1 0 0,0 0 1 0 0,1 1-1 0 0,-1 0 1 0 0,0 0-1 0 0,0 0 1 0 0,0 1-1 0 0,0 1 1 0 0,0-1-1 0 0,0 1 1 0 0,0 0-1 0 0,-1 0 1 0 0,1 1-1 0 0,-1 0 1 0 0,0 0-1 0 0,0 1 0 0 0,0-1 1 0 0,-1 1-1 0 0,0 0 1 0 0,0 1-1 0 0,0-1 1 0 0,0 1-1 0 0,-1 0 1 0 0,0 0-1 0 0,0 1 1 0 0,-1-1-1 0 0,0 1 1 0 0,0 0-1 0 0,0 0 1 0 0,-1 0-1 0 0,0 2-92 0 0,-1 0 87 0 0,-1-1 0 0 0,0 0 1 0 0,-1 1-1 0 0,0-1 0 0 0,0 0 0 0 0,-1 0 0 0 0,0 0 0 0 0,0 0 0 0 0,-1 0 0 0 0,0 0 1 0 0,0 0-1 0 0,-1-1 0 0 0,0 0 0 0 0,0 0 0 0 0,-1 0 0 0 0,0 0 0 0 0,0-1 0 0 0,-1 1 1 0 0,0-1-1 0 0,0-1 0 0 0,0 1 0 0 0,-1-1 0 0 0,1 0 0 0 0,-1 0 0 0 0,0-1 0 0 0,-3 1-87 0 0,-205 91 1147 0 0,101-67-2159 0 0,113-29 920 0 0,0-1 0 0 0,0 0 0 0 0,0 1 0 0 0,1-1 0 0 0,-1 0 0 0 0,0 1 0 0 0,1-1 0 0 0,-1 0 0 0 0,0 0 0 0 0,1 0 0 0 0,-1 1 0 0 0,1-1 0 0 0,0 0 0 0 0,-1 0 0 0 0,1 0 0 0 0,-1 0 0 0 0,1 0 0 0 0,0 0 0 0 0,0 0 0 0 0,0 0 0 0 0,0 0-1 0 0,0 0 1 0 0,0 0 0 0 0,0 0 0 0 0,0 0 0 0 0,0 0 0 0 0,0 0 0 0 0,0 0 0 0 0,0 0 0 0 0,1 0 0 0 0,-1 0 0 0 0,0 0 0 0 0,1 0 0 0 0,-1 1 0 0 0,1-1 0 0 0,-1 0 0 0 0,1 0 0 0 0,-1 0 0 0 0,1 0 0 0 0,0 1 0 0 0,-1-1 0 0 0,1 0 0 0 0,0 1 0 0 0,0-1 0 0 0,0 1 0 0 0,-1-1 0 0 0,1 0 0 0 0,0 1 0 0 0,0 0 0 0 0,0-1 0 0 0,0 1 0 0 0,1-1 92 0 0,20-15-1234 0 0</inkml:trace>
  <inkml:trace contextRef="#ctx0" brushRef="#br0" timeOffset="653.026">943 89 1132 0 0,'-26'7'386'0'0,"1"1"1"0"0,0 1-1 0 0,1 1 0 0 0,0 2 1 0 0,0 0-1 0 0,1 1 0 0 0,1 1 0 0 0,0 2 1 0 0,1 0-1 0 0,1 1 0 0 0,1 1 1 0 0,0 1-1 0 0,1 0 0 0 0,1 2 1 0 0,1 0-1 0 0,1 0 0 0 0,1 2 0 0 0,-8 17-386 0 0,17-32 0 0 0,1 0-1 0 0,0 1 0 0 0,0-1 1 0 0,1 1-1 0 0,0 0 0 0 0,1 1 1 0 0,0-1-1 0 0,0 0 0 0 0,1 0 1 0 0,0 1-1 0 0,1-1 0 0 0,0 1 1 0 0,0-1-1 0 0,1 1 0 0 0,0-1 1 0 0,1 0-1 0 0,0 0 0 0 0,1 1 1 0 0,-1-1-1 0 0,2-1 0 0 0,-1 1 1 0 0,1 0-1 0 0,1-1 0 0 0,-1 0 1 0 0,2 0-1 0 0,-1 0 0 0 0,1-1 1 0 0,0 1-1 0 0,0-2 0 0 0,1 1 1 0 0,0-1-1 0 0,0 1 0 0 0,4 1 1 0 0,2-1-446 0 0,0 0 0 0 0,0-1 0 0 0,0 0-1 0 0,1-1 1 0 0,-1-1 0 0 0,1 0 0 0 0,0-1-1 0 0,1 0 1 0 0,-1-1 0 0 0,8 0 446 0 0,17 0-1485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1:3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380 365 1076 0 0,'0'0'267'0'0,"0"0"-27"0"0,0 0-42 0 0,-20-4 469 0 0,-9-20-69 0 0,16 20 670 0 0,27 6-839 0 0,270-2-160 0 0,-136 25-253 0 0,40-16 78 0 0,-30 5-92 0 0,-20-13 117 0 0,3 11 316 0 0,91 0 110 0 0,-18-10-463 0 0,452-2 344 0 0,-665 0-705 0 0,10-3-3099 0 0,-15 1 2064 0 0</inkml:trace>
  <inkml:trace contextRef="#ctx0" brushRef="#br0" timeOffset="1087.788">656 51 888 0 0,'0'0'308'0'0,"3"-15"945"0"0,11 3-215 0 0,-9 7-895 0 0,22-13 351 0 0,-35 24-136 0 0,-240 164-312 0 0,-200 97 596 0 0,504-242 483 0 0,602 226-1217 0 0,-609-217-2563 0 0,-49-33 1453 0 0,0-1 16 0 0</inkml:trace>
  <inkml:trace contextRef="#ctx0" brushRef="#br0" timeOffset="2503.058">340 514 976 0 0,'0'0'207'0'0,"-14"-1"1970"0"0,137 23-1080 0 0,723 87 567 0 0,-474-43-1492 0 0,39-33-313 0 0,-8-31 954 0 0,-390 4-4785 0 0,-16-8 2735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11 1036 0 0,'0'0'328'0'0,"18"0"1994"0"0,23-5-484 0 0,-41 5-1682 0 0,13-5 2293 0 0,-159 308-1799 0 0,15-6 339 0 0,91-224-1009 0 0,40-73-267 0 0,1-41-5662 0 0,-1 32 4633 0 0</inkml:trace>
  <inkml:trace contextRef="#ctx0" brushRef="#br0" timeOffset="869.13">398 21 1348 0 0,'-1'-9'5245'0'0,"-1"9"-5207"0"0,-1 0 0 0 0,1 0 1 0 0,-1 0-1 0 0,1 0 0 0 0,-1 0 0 0 0,1 1 1 0 0,-1-1-1 0 0,1 1 0 0 0,0 0 1 0 0,-1 0-1 0 0,1 0 0 0 0,0 0 1 0 0,-1 0-1 0 0,1 0 0 0 0,0 1 1 0 0,0-1-1 0 0,0 1 0 0 0,0-1 1 0 0,0 1-1 0 0,1 0 0 0 0,-1 0 0 0 0,0 0 1 0 0,1 0-1 0 0,-1 0 0 0 0,1 0 1 0 0,0 0-1 0 0,0 0 0 0 0,-1 1-38 0 0,-7 17 107 0 0,0 0 0 0 0,1 1 0 0 0,1 1 1 0 0,0-1-1 0 0,2 1 0 0 0,1 0 0 0 0,1 0 0 0 0,0 0 0 0 0,2 0 0 0 0,1 1 0 0 0,0 4-107 0 0,1-21 35 0 0,0-1 1 0 0,0 0-1 0 0,1 1 1 0 0,-1-1-1 0 0,1 0 1 0 0,0 0-1 0 0,0 0 1 0 0,1 0 0 0 0,-1-1-1 0 0,1 1 1 0 0,0-1-1 0 0,0 1 1 0 0,1-1-1 0 0,0 0 1 0 0,-1 0-1 0 0,1-1 1 0 0,0 1-1 0 0,1-1 1 0 0,-1 0-1 0 0,1 0 1 0 0,-1 0-1 0 0,1-1 1 0 0,0 1-1 0 0,0-1 1 0 0,0 0-1 0 0,0-1 1 0 0,0 1-1 0 0,0-1 1 0 0,1 0 0 0 0,-1 0-1 0 0,1-1 1 0 0,-1 0-1 0 0,0 0 1 0 0,1 0-1 0 0,-1 0 1 0 0,0-1-1 0 0,1 0 1 0 0,-1 0-1 0 0,1-1-35 0 0,11-4 38 0 0,0-1-1 0 0,-1-1 1 0 0,0-1 0 0 0,-1 0-1 0 0,1-1 1 0 0,-2-1-1 0 0,0 0 1 0 0,0-1 0 0 0,-1 0-1 0 0,0-1 1 0 0,-1-1-1 0 0,-1 0 1 0 0,0 0 0 0 0,-1-1-1 0 0,-1-1 1 0 0,0 0-1 0 0,-1 0 1 0 0,2-5-38 0 0,-9 20 11 0 0,0 1 0 0 0,0-1 0 0 0,0 0 0 0 0,0 1 0 0 0,0-1 0 0 0,0 0 1 0 0,0 1-1 0 0,0-1 0 0 0,-1 0 0 0 0,1 0 0 0 0,0 0 0 0 0,0 0 0 0 0,-1 0 0 0 0,1 0 0 0 0,-1 0 0 0 0,1 0 0 0 0,0 0 0 0 0,-1 0 0 0 0,0 0 1 0 0,1-1-1 0 0,-1 1 0 0 0,0 0 0 0 0,0 0 0 0 0,1 0 0 0 0,-1 0 0 0 0,0-1 0 0 0,0 1 0 0 0,0 0 0 0 0,-1 0 0 0 0,1 0 0 0 0,0-1 1 0 0,0 1-1 0 0,-1 0 0 0 0,1 0 0 0 0,0 0 0 0 0,-1 0 0 0 0,1 0 0 0 0,-1 0 0 0 0,0 0 0 0 0,1 0 0 0 0,-1 0 0 0 0,0 0 0 0 0,0 0 0 0 0,1 0 1 0 0,-1 0-1 0 0,0 0 0 0 0,0 1 0 0 0,0-1 0 0 0,0 0 0 0 0,0 1 0 0 0,0-1 0 0 0,0 0 0 0 0,0 1 0 0 0,0 0 0 0 0,0-1 0 0 0,-1 1 0 0 0,1 0 1 0 0,0-1-1 0 0,0 1 0 0 0,-1 0-11 0 0,-2 3-2 0 0,0-1 0 0 0,1 1 0 0 0,0 0 0 0 0,-1 1 0 0 0,1-1 0 0 0,0 1 0 0 0,1-1 0 0 0,-1 1 0 0 0,1 0 0 0 0,-1 0 0 0 0,1 0 0 0 0,0 0 0 0 0,0 0 0 0 0,1 1 0 0 0,0-1 0 0 0,-1 0 0 0 0,1 1 0 0 0,1-1 0 0 0,-1 1 0 0 0,1 0 0 0 0,-1-1 0 0 0,2 1 0 0 0,-1-1 0 0 0,0 1 0 0 0,1-1 1 0 0,0 1-1 0 0,0-1 0 0 0,0 1 0 0 0,0-1 0 0 0,1 0 0 0 0,0 1 0 0 0,-1-1 0 0 0,2 0 0 0 0,-1 0 0 0 0,0 0 0 0 0,1-1 0 0 0,0 1 0 0 0,0 0 0 0 0,0-1 0 0 0,0 0 0 0 0,1 0 0 0 0,-1 0 0 0 0,1 0 0 0 0,0 0 2 0 0,7 5-311 0 0,1 0 0 0 0,0 0-1 0 0,0-1 1 0 0,1-1 0 0 0,0 0-1 0 0,0-1 1 0 0,0 0 0 0 0,1-1 0 0 0,0-1-1 0 0,8 2 312 0 0,91-7-5864 0 0,-67-12 4334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40 928 0 0,'-11'1'256'0'0,"-1"2"0"0"0,1-1 0 0 0,0 1 0 0 0,0 1 0 0 0,0 0 0 0 0,0 0 0 0 0,1 2 0 0 0,-1-1 0 0 0,1 1 0 0 0,1 0 0 0 0,-1 1 0 0 0,1 0 0 0 0,0 1 0 0 0,1 0 0 0 0,0 0 0 0 0,-7 9-256 0 0,14-15 47 0 0,0 0 1 0 0,1 1 0 0 0,-1-1-1 0 0,0 0 1 0 0,1 1 0 0 0,0-1-1 0 0,-1 0 1 0 0,1 1 0 0 0,0-1-1 0 0,0 1 1 0 0,1-1 0 0 0,-1 0-1 0 0,0 1 1 0 0,1-1 0 0 0,0 1-1 0 0,-1-1 1 0 0,1 0-1 0 0,0 0 1 0 0,0 1 0 0 0,0-1-1 0 0,0 0 1 0 0,1 0 0 0 0,-1 0-1 0 0,1 0 1 0 0,-1 0 0 0 0,1-1-1 0 0,-1 1 1 0 0,1 0 0 0 0,0-1-1 0 0,0 1 1 0 0,0-1 0 0 0,0 0-1 0 0,0 1 1 0 0,0-1 0 0 0,0 0-1 0 0,1 0 1 0 0,-1-1-1 0 0,1 1-47 0 0,90 37 477 0 0,65-24 87 0 0,-154-14-589 0 0,1 0-1 0 0,0 0 0 0 0,-1-1 0 0 0,1 0 0 0 0,-1 0 1 0 0,1 0-1 0 0,-1 0 0 0 0,1-1 0 0 0,-1 0 0 0 0,0 0 0 0 0,0 0 1 0 0,0 0-1 0 0,0-1 0 0 0,0 1 0 0 0,-1-1 0 0 0,1 0 1 0 0,-1 0-1 0 0,1 0 0 0 0,-1-1 0 0 0,0 1 0 0 0,0-1 0 0 0,-1 0 1 0 0,1 0-1 0 0,-1 0 0 0 0,0 0 0 0 0,0 0 0 0 0,0 0 1 0 0,-1-1-1 0 0,1 1 0 0 0,-1-1 0 0 0,0 1 0 0 0,0-1 1 0 0,-1 1-1 0 0,1-1 0 0 0,-1 0 0 0 0,0 1 0 0 0,0-1 0 0 0,-1 1 1 0 0,1-1-1 0 0,-1 0 0 0 0,0 1 0 0 0,0-1 0 0 0,-1 1 1 0 0,1 0-1 0 0,-1-1 0 0 0,-1-1 26 0 0,-2-2-57 0 0,0 0-1 0 0,0 0 1 0 0,0 1 0 0 0,-1 0 0 0 0,0 0 0 0 0,0 1-1 0 0,-1 0 1 0 0,0 0 0 0 0,0 0 0 0 0,-1 1-1 0 0,1 0 1 0 0,-1 0 0 0 0,0 1 0 0 0,0 0 0 0 0,-1 1-1 0 0,1-1 1 0 0,-1 2 0 0 0,0-1 0 0 0,0 1-1 0 0,0 0 1 0 0,0 1 0 0 0,0 0 0 0 0,0 1-1 0 0,-3 0 58 0 0,-58 24-1635 0 0,60-17 436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3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28 1112 0 0,'0'-1'71'0'0,"-1"0"0"0"0,0 0-1 0 0,0 1 1 0 0,0-1 0 0 0,0 0 0 0 0,-1 1-1 0 0,1-1 1 0 0,0 1 0 0 0,0-1 0 0 0,0 1-1 0 0,0-1 1 0 0,0 1 0 0 0,-1 0 0 0 0,1 0-1 0 0,0 0 1 0 0,0 0 0 0 0,-1 0 0 0 0,1 0-1 0 0,0 0 1 0 0,0 0 0 0 0,0 0 0 0 0,-1 0-1 0 0,1 1 1 0 0,0-1 0 0 0,0 0 0 0 0,0 1-1 0 0,0-1 1 0 0,-1 1 0 0 0,1-1 0 0 0,0 1-1 0 0,0 0 1 0 0,0-1 0 0 0,0 1 0 0 0,0 0-1 0 0,0 0 1 0 0,1 0 0 0 0,-1 0 0 0 0,0 0-1 0 0,0 0 1 0 0,1 0 0 0 0,-1 0 0 0 0,0 0-1 0 0,1 0 1 0 0,-1 0 0 0 0,1 0 0 0 0,0 0-1 0 0,-1 0 1 0 0,1 1 0 0 0,0-1 0 0 0,-1 0-1 0 0,1 0 1 0 0,0 1 0 0 0,0-1 0 0 0,0 0-1 0 0,0 0 1 0 0,0 0 0 0 0,1 1 0 0 0,-1-1-1 0 0,0 0 1 0 0,1 0 0 0 0,-1 0 0 0 0,0 1-1 0 0,1-1 1 0 0,-1 0 0 0 0,1 0 0 0 0,0 0-1 0 0,-1 0 1 0 0,1 0 0 0 0,0 0 0 0 0,0 1-71 0 0,-2 10-66 0 0,-7 211 1197 0 0,7-218-1163 0 0,-1 0-1 0 0,1 0 1 0 0,-1 0-1 0 0,0 0 1 0 0,0 0-1 0 0,-1-1 1 0 0,0 1-1 0 0,1-1 1 0 0,-1 1-1 0 0,-1-1 1 0 0,1 0-1 0 0,-1 0 1 0 0,1 0 0 0 0,-1-1-1 0 0,0 1 1 0 0,-1-1-1 0 0,1 0 1 0 0,0 0-1 0 0,-2 0 33 0 0,-18 17-223 0 0,23-20 269 0 0,1 0-3 0 0,0 0-5 0 0,54 1 62 0 0,-36-1-265 0 0,43 0-166 0 0,-22 0-3732 0 0,-38 0 2941 0 0</inkml:trace>
  <inkml:trace contextRef="#ctx0" brushRef="#br0" timeOffset="308.474">219 2 1164 0 0,'-8'0'556'0'0,"0"-1"36"0"0,-1 2-156 0 0,-12 2-60 0 0,10-3-44 0 0,-18 14-40 0 0,10-8-32 0 0,1 3-36 0 0,-1 1-20 0 0,5 4-172 0 0,-1-1-188 0 0,-1 2-244 0 0,0-1-616 0 0,0-1-292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35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1780 0 0,'0'0'401'0'0,"0"0"-26"0"0,0 0 3 0 0,0 0-20 0 0,0 0-26 0 0,0 0-73 0 0,0 0-37 0 0,0 0 7 0 0,0 0 25 0 0,0 0-43 0 0,0 0-15 0 0,0 0 13 0 0,0 0 7 0 0,0 0-34 0 0,0 0 31 0 0,0 0-22 0 0,0 0-1 0 0,0 0-48 0 0,0 0-16 0 0,0 0 32 0 0,0 0 15 0 0,0 0-56 0 0,0 0-34 0 0,0 0 43 0 0,0 0-25 0 0,0 0-35 0 0,0 0 33 0 0,0 0-47 0 0,0 0 26 0 0,0 0 60 0 0,0 0-36 0 0,0 0-40 0 0,0 0-86 0 0,0 0 52 0 0,0 0 2 0 0,0 0-61 0 0,0 0 96 0 0,0 0 14 0 0,0 0-74 0 0,0 0 40 0 0,0 0 2 0 0,6 39-17 0 0,-8 60-594 0 0,2-98 454 0 0,0-1-26 0 0,0 6-368 0 0,0-4-2983 0 0,0-2 2287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3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1688 0 0,'67'0'2836'0'0,"173"-11"-1283"0"0,3 25-2043 0 0,-213-7-302 0 0,-28-7 163 0 0,-2 0-405 0 0,0 0-190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3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51 1048 0 0,'-38'20'3767'0'0,"30"-9"-3697"0"0,1 1-1 0 0,0 0 1 0 0,0 1 0 0 0,2 0-1 0 0,0 0 1 0 0,0 0-1 0 0,1 0 1 0 0,1 1 0 0 0,0-1-1 0 0,1 1 1 0 0,0 0 0 0 0,1 0-1 0 0,1 0 1 0 0,0 0-1 0 0,1 0 1 0 0,0 0 0 0 0,3 7-70 0 0,-3 31-973 0 0,-1-51 150 0 0,0-1-352 0 0,0 0-29 0 0</inkml:trace>
  <inkml:trace contextRef="#ctx0" brushRef="#br0" timeOffset="326.785">106 96 1380 0 0,'-106'64'3456'0'0,"107"-62"-3375"0"0,0 0 0 0 0,0 0 1 0 0,0 0-1 0 0,0 0 1 0 0,1 0-1 0 0,-1 0 0 0 0,0 0 1 0 0,1-1-1 0 0,-1 1 0 0 0,1-1 1 0 0,0 1-1 0 0,-1-1 0 0 0,1 0 1 0 0,0 1-1 0 0,0-1 1 0 0,0 0-1 0 0,0 0 0 0 0,0 0 1 0 0,0-1-1 0 0,0 1 0 0 0,0 0 1 0 0,0-1-1 0 0,1 1 0 0 0,-1-1 1 0 0,0 0-1 0 0,0 0 0 0 0,0 0 1 0 0,1 0-1 0 0,-1 0 1 0 0,0 0-1 0 0,0-1 0 0 0,0 1 1 0 0,0-1-1 0 0,1 1 0 0 0,-1-1 1 0 0,0 0-82 0 0,294-16-1987 0 0,-223 8-727 0 0,-42 5 1274 0 0</inkml:trace>
  <inkml:trace contextRef="#ctx0" brushRef="#br0" timeOffset="1443.8">105 54 1224 0 0,'0'0'301'0'0,"0"0"-5"0"0,0 0-86 0 0,0 0-14 0 0,0 0-15 0 0,5-1-54 0 0,108-52 1086 0 0,-105 77-2803 0 0,-9-20 480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4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50 1428 0 0,'0'0'443'0'0,"0"0"-136"0"0,0 0 9 0 0,-16-3 747 0 0,15 2-1025 0 0,1-1-1 0 0,0 0 1 0 0,-1 1-1 0 0,1-1 1 0 0,0 1 0 0 0,0-1-1 0 0,0 1 1 0 0,0-1-1 0 0,0 0 1 0 0,1 1 0 0 0,-1-1-1 0 0,0 1 1 0 0,1-1 0 0 0,-1 1-1 0 0,1-1 1 0 0,-1 1-1 0 0,1 0 1 0 0,0-1 0 0 0,0 1-1 0 0,-1-1 1 0 0,1 1-1 0 0,0 0 1 0 0,0 0 0 0 0,1 0-1 0 0,-1 0 1 0 0,0 0-1 0 0,0 0 1 0 0,0 0 0 0 0,1 0-1 0 0,-1 0 1 0 0,0 0-1 0 0,1 0 1 0 0,-1 1 0 0 0,1-1-1 0 0,-1 1 1 0 0,1-1 0 0 0,-1 1-1 0 0,1 0 1 0 0,-1-1-1 0 0,1 1 1 0 0,-1 0 0 0 0,1 0-1 0 0,0 0 1 0 0,0 0-38 0 0,0 0-77 0 0,37 3 316 0 0,-36-3-253 0 0,0 1 0 0 0,0 1 0 0 0,0-1 0 0 0,0 0 0 0 0,0 1 0 0 0,0 0 0 0 0,-1-1 0 0 0,1 1 0 0 0,-1 0 0 0 0,1 0 0 0 0,-1 1 0 0 0,0-1 0 0 0,0 0 0 0 0,0 1 0 0 0,0 0 0 0 0,0-1 0 0 0,0 1 0 0 0,-1 0 0 0 0,1 0 0 0 0,-1 0 0 0 0,0 0 0 0 0,0 0 0 0 0,0 0 0 0 0,0 0 0 0 0,-1 0 0 0 0,1 0 0 0 0,-1 0 0 0 0,0 1 0 0 0,0 2 14 0 0,-5 6 100 0 0,-1 0 0 0 0,-1-1 0 0 0,0 1 0 0 0,0-1 0 0 0,-1-1 0 0 0,-1 1-1 0 0,0-1 1 0 0,0-1 0 0 0,-1 0 0 0 0,0 0 0 0 0,0-1 0 0 0,-1 0 0 0 0,-4 2-100 0 0,-26 23 892 0 0,89-25-795 0 0,73-6-642 0 0,-78-3-3570 0 0,-42 1 2867 0 0</inkml:trace>
  <inkml:trace contextRef="#ctx0" brushRef="#br0" timeOffset="450.618">468 72 956 0 0,'-27'5'3413'0'0,"-38"44"-2749"0"0,26-1-261 0 0,3 2-1 0 0,1 1 1 0 0,3 1-1 0 0,-19 44-402 0 0,31-67-4040 0 0,19-29 2729 0 0</inkml:trace>
  <inkml:trace contextRef="#ctx0" brushRef="#br0" timeOffset="1208.803">395 390 888 0 0,'-7'-1'4065'0'0,"21"-13"-3558"0"0,156-25-684 0 0,-169 39 176 0 0,-1 0 1 0 0,1 0-1 0 0,0 0 0 0 0,0 0 0 0 0,0 1 1 0 0,0-1-1 0 0,-1 0 0 0 0,1 0 0 0 0,0 0 1 0 0,0 1-1 0 0,0-1 0 0 0,-1 1 0 0 0,1-1 1 0 0,0 0-1 0 0,-1 1 0 0 0,1-1 0 0 0,0 1 1 0 0,-1-1-1 0 0,1 1 0 0 0,0 0 0 0 0,-1-1 1 0 0,1 1-1 0 0,-1 0 0 0 0,1-1 0 0 0,-1 1 1 0 0,0 0-1 0 0,1 0 0 0 0,-1-1 0 0 0,0 1 1 0 0,1 0-1 0 0,-1 0 0 0 0,0 0 0 0 0,0-1 1 0 0,0 1-1 0 0,0 0 0 0 0,0 0 0 0 0,0 0 1 0 0,0-1-1 0 0,0 1 0 0 0,0 0 0 0 0,0 0 1 0 0,0 0-1 0 0,0 0 0 0 0,-1-1 0 0 0,1 1 1 0 0,0 0-1 0 0,0 0 0 0 0,-1-1 0 0 0,1 1 1 0 0,-1 0-1 0 0,1 0 0 0 0,-1-1 0 0 0,1 1 1 0 0,-1 0-1 0 0,1-1 0 0 0,-1 1 0 0 0,0-1 1 0 0,1 1-1 0 0,-1-1 0 0 0,0 1 1 0 0,-32 41 76 0 0,-128 124-50 0 0,163-163-36 0 0,0 0 1 0 0,0-1-1 0 0,0 1 1 0 0,0-1 0 0 0,1 0-1 0 0,-1 1 1 0 0,0-1-1 0 0,1 0 1 0 0,0 0-1 0 0,0-1 1 0 0,-1 1-1 0 0,1-1 1 0 0,0 1-1 0 0,0-1 1 0 0,0 0-1 0 0,1 0 1 0 0,-1 0 0 0 0,0-1-1 0 0,0 1 1 0 0,0-1-1 0 0,1 1 1 0 0,-1-1-1 0 0,0 0 1 0 0,1-1-1 0 0,-1 1 1 0 0,0 0-1 0 0,2-1 10 0 0,9 1 182 0 0,-10-1-148 0 0,1 0 0 0 0,-1 0 0 0 0,0 1 0 0 0,1-1 0 0 0,0 1 0 0 0,-1 0 0 0 0,1 1 0 0 0,-1-1 0 0 0,1 1 0 0 0,-1 0 0 0 0,0 0 0 0 0,1 0 0 0 0,-1 0 0 0 0,0 1 0 0 0,0 0 0 0 0,0 0 0 0 0,0 0 0 0 0,0 0 0 0 0,0 1 0 0 0,0-1 0 0 0,-1 1 0 0 0,1 0 0 0 0,-1 0 0 0 0,0 0 0 0 0,0 1 0 0 0,0-1 0 0 0,0 1 0 0 0,-1 0 0 0 0,1-1 0 0 0,-1 1 0 0 0,0 1-34 0 0,-7 5 68 0 0,0-1 0 0 0,0 0 0 0 0,-1-1-1 0 0,0 1 1 0 0,-1-1 0 0 0,1 0 0 0 0,-2-1 0 0 0,1 1 0 0 0,-1-1 0 0 0,0-1 0 0 0,-1 0 0 0 0,0 0 0 0 0,1 0-1 0 0,-2-1 1 0 0,1-1 0 0 0,-1 1 0 0 0,1-2 0 0 0,-8 3-68 0 0,-49 15-364 0 0,37-18-2133 0 0,28-3 1271 0 0,1 0 51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2:2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1 254 836 0 0,'0'0'169'0'0,"0"0"85"0"0,0 0-82 0 0,0 0-25 0 0,0 0-30 0 0,0 0 17 0 0,0 0-7 0 0,0 0-14 0 0,0 0-38 0 0,0 0 15 0 0,0 0-12 0 0,0 0-11 0 0,0 0-54 0 0,0 0 41 0 0,0 0 48 0 0,0 0-13 0 0,0 0-32 0 0,0 0 17 0 0,0 0 66 0 0,0 0-40 0 0,0 0-66 0 0,0 0-49 0 0,0 0-27 0 0,0 0 60 0 0,0 0 26 0 0,0 0 10 0 0,2-5 33 0 0,0 3-75 0 0,0 0-1 0 0,0 0 0 0 0,0 0 1 0 0,0 0-1 0 0,0 0 0 0 0,1 0 1 0 0,-1 1-1 0 0,1-1 0 0 0,-1 1 1 0 0,1 0-1 0 0,-1-1 0 0 0,1 1 1 0 0,0 0-1 0 0,0 1 0 0 0,-1-1 1 0 0,1 0-1 0 0,0 1 0 0 0,0 0 0 0 0,0-1 1 0 0,0 1-1 0 0,0 0 0 0 0,0 1 1 0 0,-1-1-1 0 0,1 0 0 0 0,0 1 1 0 0,1 0-12 0 0,6-1 0 0 0,726 0 524 0 0,-463 13-639 0 0,513-8 217 0 0,-474-28-179 0 0,-120 13 72 0 0,495-30 240 0 0,375-3 218 0 0,-545 31-140 0 0,-226 3-1963 0 0,-289 9 501 0 0,-2 0-77 0 0</inkml:trace>
  <inkml:trace contextRef="#ctx0" brushRef="#br0" timeOffset="1366.989">1378 83 1048 0 0,'0'-19'2515'0'0,"-25"-16"-1132"0"0,22 109-442 0 0,8 51-523 0 0,3-108-442 0 0,6 17-8 0 0,-18-10-3736 0 0,-7-10 2723 0 0</inkml:trace>
  <inkml:trace contextRef="#ctx0" brushRef="#br0" timeOffset="3000.875">4564 1 1356 0 0,'0'0'361'0'0,"0"0"-30"0"0,0 0-85 0 0,0 0-18 0 0,0 0 24 0 0,0 0-41 0 0,0 0-48 0 0,0 0-55 0 0,0 0-39 0 0,0 0 68 0 0,0 0 9 0 0,0 0-12 0 0,6 0-12 0 0,-4 1-108 0 0,0 0 1 0 0,0-1-1 0 0,0 2 0 0 0,0-1 0 0 0,0 0 0 0 0,0 0 0 0 0,0 0 0 0 0,0 1 1 0 0,-1-1-1 0 0,1 1 0 0 0,-1 0 0 0 0,1-1 0 0 0,-1 1 0 0 0,1 0 0 0 0,-1 0 1 0 0,0 0-1 0 0,0 0 0 0 0,0 0 0 0 0,0 0 0 0 0,0 0 0 0 0,0 1 0 0 0,-1-1 0 0 0,1 0 1 0 0,-1 0-1 0 0,1 1 0 0 0,-1-1 0 0 0,0 0 0 0 0,0 0 0 0 0,0 1 0 0 0,0-1 1 0 0,0 0-1 0 0,-1 1 0 0 0,0 1-14 0 0,3 10 36 0 0,19 221-1711 0 0,-21-215 559 0 0</inkml:trace>
  <inkml:trace contextRef="#ctx0" brushRef="#br0" timeOffset="5598.451">2022 91 984 0 0,'0'0'370'0'0,"0"0"-120"0"0,0 0 5 0 0,0 0-81 0 0,0-12 55 0 0,-4 11 2944 0 0,1 8-3113 0 0,-1 1 0 0 0,1 0-1 0 0,0 0 1 0 0,1 0 0 0 0,0 0 0 0 0,0 1-1 0 0,1-1 1 0 0,0 0 0 0 0,1 1 0 0 0,-1-1-1 0 0,1 1 1 0 0,1-1 0 0 0,0 1 0 0 0,0-1-1 0 0,1 1-59 0 0,-1 28 76 0 0,-1 26 1480 0 0,20-50-784 0 0,-4-4-6002 0 0,-15-7 3941 0 0</inkml:trace>
  <inkml:trace contextRef="#ctx0" brushRef="#br0" timeOffset="10207.415">3095 62 908 0 0,'0'0'286'0'0,"0"0"-51"0"0,0 0-18 0 0,0 0 105 0 0,0 0-62 0 0,0 0-67 0 0,0-12 50 0 0,-2 10 2704 0 0,-10 112-1737 0 0,23-132-683 0 0,-1-23-98 0 0,-9 43-499 0 0,-9 79 33 0 0,24-21-554 0 0,-27-10-3194 0 0,5-40 2635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65 1588 0 0,'-16'-11'4818'0'0,"35"3"-3308"0"0,47-2-1711 0 0,-57 9 655 0 0,-5 1-479 0 0,293-30 836 0 0,-171 26-5835 0 0,-124 6 3821 0 0,3 6 19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49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69 781 988 0 0,'-3'0'1022'0'0,"-63"-20"2519"0"0,161 8-20 0 0,290-12-5249 0 0,-311 39-158 0 0,-57 2-219 0 0,-21-11 908 0 0</inkml:trace>
  <inkml:trace contextRef="#ctx0" brushRef="#br0" timeOffset="278.401">77 1075 2588 0 0,'10'0'752'0'0,"14"-2"-84"0"0,-8 2-156 0 0,35-12-16 0 0,-16 8-23 0 0,5-2-81 0 0,2 1-12 0 0,0 2-28 0 0,2-3-144 0 0,-2 3-64 0 0,0-1-12 0 0,-4-1-484 0 0,0 1-208 0 0,-6-2-257 0 0,2-3-383 0 0,-8-2 56 0 0,-9 2-56 0 0</inkml:trace>
  <inkml:trace contextRef="#ctx0" brushRef="#br0" timeOffset="529.783">631 565 1576 0 0,'27'-1'3147'0'0,"26"63"-1721"0"0,-46-42-1231 0 0,0 1 0 0 0,-2 0 0 0 0,0-1-1 0 0,-1 1 1 0 0,-2 1 0 0 0,0-1 0 0 0,-1 0 0 0 0,-1 1 0 0 0,-1 2-195 0 0,-47 149 89 0 0,10-66-2428 0 0,36-86 431 0 0,2-20 687 0 0</inkml:trace>
  <inkml:trace contextRef="#ctx0" brushRef="#br0" timeOffset="2889.304">3879 833 1128 0 0,'28'-2'4896'0'0,"23"-8"-3223"0"0,17-3-1296 0 0,-14 7-329 0 0,84-7-104 0 0,-46 9-4560 0 0,-76 4 3182 0 0</inkml:trace>
  <inkml:trace contextRef="#ctx0" brushRef="#br0" timeOffset="3141.147">3990 997 1844 0 0,'60'13'4252'0'0,"-55"-13"-4009"0"0,291-23 822 0 0,-169-3-5733 0 0,-103 18 3268 0 0</inkml:trace>
  <inkml:trace contextRef="#ctx0" brushRef="#br0" timeOffset="3620.344">5004 440 1720 0 0,'24'-12'7682'0'0,"-4"42"-6581"0"0,-14-16-948 0 0,15 35-346 0 0,-3 1-1 0 0,-1 1 0 0 0,-3 0 0 0 0,-2 1 1 0 0,0 11 193 0 0,-12-46-1208 0 0,0-14-3856 0 0,0-3 3804 0 0</inkml:trace>
  <inkml:trace contextRef="#ctx0" brushRef="#br0" timeOffset="3900.068">5508 544 1504 0 0,'-29'31'3490'0'0,"-24"17"-2877"0"0,2 1 0 0 0,3 3 0 0 0,1 2 0 0 0,4 2 0 0 0,1 2 0 0 0,4 1 0 0 0,-23 48-613 0 0,29-46-1473 0 0,12-20-3470 0 0,18-36 3738 0 0</inkml:trace>
  <inkml:trace contextRef="#ctx0" brushRef="#br0" timeOffset="4255.699">5327 1042 876 0 0,'129'-36'3754'0'0,"-124"38"-3690"0"0,-1 0 0 0 0,1 0 1 0 0,0 1-1 0 0,-1-1 0 0 0,1 1 0 0 0,-1 0 1 0 0,0 1-1 0 0,0-1 0 0 0,0 1 0 0 0,0-1 1 0 0,-1 1-1 0 0,1 0 0 0 0,-1 1 1 0 0,0-1-1 0 0,0 0 0 0 0,-1 1 0 0 0,1 0 1 0 0,-1 0-1 0 0,0 0 0 0 0,-1 0 0 0 0,1 0 1 0 0,-1 0-1 0 0,0 0 0 0 0,0 0 1 0 0,0 0-1 0 0,-1 1 0 0 0,0-1 0 0 0,0 0 1 0 0,0 0-1 0 0,-1 3-64 0 0,0 8 236 0 0,-1 0 0 0 0,-1 0-1 0 0,-1-1 1 0 0,0 1 0 0 0,-1-1 0 0 0,0 0 0 0 0,-1 0-1 0 0,-1 0 1 0 0,-1-1 0 0 0,0 0 0 0 0,0 0 0 0 0,-2-1-1 0 0,0 0 1 0 0,0-1 0 0 0,-1 0 0 0 0,0-1 0 0 0,-1 0 0 0 0,-1-1-1 0 0,0 1-235 0 0,-20 33 1080 0 0,69-33-705 0 0,148-38-2344 0 0,-12-38-5936 0 0,-152 52 6698 0 0</inkml:trace>
  <inkml:trace contextRef="#ctx0" brushRef="#br0" timeOffset="948.801">1705 695 1948 0 0,'0'1'109'0'0,"0"-1"-1"0"0,0 1 0 0 0,0-1 1 0 0,0 1-1 0 0,1-1 0 0 0,-1 1 1 0 0,0-1-1 0 0,0 0 1 0 0,1 1-1 0 0,-1-1 0 0 0,0 1 1 0 0,0-1-1 0 0,1 0 0 0 0,-1 1 1 0 0,1-1-1 0 0,-1 0 1 0 0,0 0-1 0 0,1 1 0 0 0,-1-1 1 0 0,1 0-1 0 0,-1 0 0 0 0,0 1 1 0 0,1-1-1 0 0,-1 0 1 0 0,1 0-1 0 0,-1 0 0 0 0,1 0 1 0 0,-1 0-1 0 0,1 0 1 0 0,-1 0-1 0 0,1 0 0 0 0,-1 0 1 0 0,1 0-1 0 0,-1 0 0 0 0,1 0 1 0 0,-1 0-1 0 0,1 0 1 0 0,-1 0-1 0 0,1 0 0 0 0,-1 0 1 0 0,1-1-1 0 0,-1 1 0 0 0,0 0 1 0 0,1 0-1 0 0,-1-1 1 0 0,1 1-1 0 0,-1 0 0 0 0,1-1-108 0 0,-7 32 325 0 0,-35 369 2582 0 0,42-392-2860 0 0,-1 0 0 0 0,1-1 0 0 0,0 1 0 0 0,1 0 0 0 0,0-1 0 0 0,0 1 0 0 0,0-1 0 0 0,1 0 0 0 0,0 0 0 0 0,1 0 0 0 0,-1 0 0 0 0,1 0 0 0 0,1-1 0 0 0,-1 0 0 0 0,1 0 0 0 0,0 0-1 0 0,1 0 1 0 0,-1-1 0 0 0,1 0 0 0 0,0 0 0 0 0,0 0 0 0 0,1-1 0 0 0,-1 0 0 0 0,1 0 0 0 0,0-1 0 0 0,0 0 0 0 0,1 0 0 0 0,-1-1 0 0 0,5 2-47 0 0,11 1-95 0 0,0-1 0 0 0,0-1 0 0 0,0-1 0 0 0,1-1 0 0 0,-1-1 0 0 0,0-1 0 0 0,1-1 0 0 0,-1-1 0 0 0,13-3 95 0 0,-23 3-593 0 0,0-1-1 0 0,0 0 1 0 0,-1-1-1 0 0,0-1 1 0 0,1 1-1 0 0,-2-2 1 0 0,1 0-1 0 0,-1 0 1 0 0,0-1-1 0 0,8-8 594 0 0,-2-5-2540 0 0,-16 11 1322 0 0</inkml:trace>
  <inkml:trace contextRef="#ctx0" brushRef="#br0" timeOffset="1228.731">1884 1024 1844 0 0,'0'0'229'0'0,"0"-1"-1"0"0,1 1 1 0 0,-1 0 0 0 0,0-1-1 0 0,0 1 1 0 0,0 0-1 0 0,1-1 1 0 0,-1 1 0 0 0,0-1-1 0 0,0 1 1 0 0,0 0 0 0 0,0-1-1 0 0,0 1 1 0 0,0-1-1 0 0,0 1 1 0 0,0 0 0 0 0,0-1-1 0 0,0 1 1 0 0,0-1-1 0 0,0 1 1 0 0,0 0 0 0 0,0-1-1 0 0,0 1 1 0 0,0-1-1 0 0,0 1 1 0 0,-1 0 0 0 0,1-1-1 0 0,0 1 1 0 0,0 0 0 0 0,-1-1-229 0 0,24 0 18 0 0,179-32 825 0 0,-73-6-3735 0 0,-101 21-1252 0 0,-28 17 2896 0 0</inkml:trace>
  <inkml:trace contextRef="#ctx0" brushRef="#br0" timeOffset="1414.601">1597 674 1780 0 0,'4'-20'5234'0'0,"38"0"-4246"0"0,-40 20-867 0 0,262-46 1920 0 0,9 44-4764 0 0,-146 3-1105 0 0,-85-1 2663 0 0</inkml:trace>
  <inkml:trace contextRef="#ctx0" brushRef="#br0" timeOffset="1694.525">3121 685 1996 0 0,'-73'179'4579'0'0,"-24"28"-3660"0"0,30-169-5010 0 0,49-36 2756 0 0</inkml:trace>
  <inkml:trace contextRef="#ctx0" brushRef="#br0" timeOffset="1925.45">2674 784 2468 0 0,'34'-2'4816'0'0,"63"55"-3967"0"0,164 142-1309 0 0,-227-148-4116 0 0,-34-46 3387 0 0</inkml:trace>
  <inkml:trace contextRef="#ctx0" brushRef="#br0" timeOffset="2204.325">2650 632 856 0 0,'-10'0'191'0'0,"0"1"0"0"0,-1-1 0 0 0,1 1 0 0 0,0 1 0 0 0,0 0 0 0 0,0 1 0 0 0,0 0 0 0 0,0 0 0 0 0,1 1 0 0 0,-1 0 0 0 0,1 1 0 0 0,0 0 0 0 0,1 0 0 0 0,-1 1 0 0 0,1 0 0 0 0,0 1 0 0 0,0 0 0 0 0,1 0 0 0 0,0 0 0 0 0,0 1 0 0 0,1 0-1 0 0,0 1 1 0 0,0-1 0 0 0,1 1 0 0 0,0 0 0 0 0,0 0 0 0 0,1 1 0 0 0,1-1 0 0 0,-1 1 0 0 0,2 0 0 0 0,-1 0 0 0 0,1 0 0 0 0,1 1 0 0 0,0-1 0 0 0,0 0 0 0 0,1 0 0 0 0,1 7-191 0 0,5 4 93 0 0,1 0 0 0 0,1 0 0 0 0,1-1 0 0 0,1 0-1 0 0,1-1 1 0 0,0 0 0 0 0,1 0 0 0 0,2-1 0 0 0,-1-1 0 0 0,2 0 0 0 0,0-1-1 0 0,2-1 1 0 0,-1 0 0 0 0,2-1 0 0 0,12 7-93 0 0,-14-10-547 0 0,0 0-1 0 0,0-2 1 0 0,2 0 0 0 0,-1-1-1 0 0,1-1 1 0 0,0 0 0 0 0,0-1-1 0 0,1-2 1 0 0,0 1 0 0 0,0-2-1 0 0,15 1 548 0 0,-19-4-1254 0 0</inkml:trace>
  <inkml:trace contextRef="#ctx0" brushRef="#br0" timeOffset="2454.328">3322 665 1312 0 0,'12'14'290'0'0,"-1"0"0"0"0,0 0 1 0 0,-2 1-1 0 0,0 1 0 0 0,0-1 0 0 0,-1 2 0 0 0,-1-1 0 0 0,-1 1 0 0 0,0 0 0 0 0,-1 0 1 0 0,-1 0-1 0 0,-1 1 0 0 0,0 0 0 0 0,-2-1 0 0 0,0 1 0 0 0,0 0 0 0 0,-2 0 1 0 0,-1 9-291 0 0,0-10 36 0 0,-1-1 0 0 0,0 0 1 0 0,-1 0-1 0 0,0 0 1 0 0,-2 0-1 0 0,0 0 0 0 0,0-1 1 0 0,-2 0-1 0 0,0-1 1 0 0,0 1-1 0 0,-1-2 0 0 0,-1 1 1 0 0,-1-1-1 0 0,0-1 1 0 0,-10 10-37 0 0,-29-1-4410 0 0,44-21 3191 0 0</inkml:trace>
  <inkml:trace contextRef="#ctx0" brushRef="#br0" timeOffset="5263.162">6209 712 2216 0 0,'0'0'1324'0'0,"16"0"-256"0"0,-16 0-260 0 0,0 0-135 0 0,0 0-237 0 0,0 0-320 0 0,0 0-164 0 0,0 0 8 0 0,0 0-972 0 0,0 0-337 0 0,0 0 53 0 0,0 0 32 0 0</inkml:trace>
  <inkml:trace contextRef="#ctx0" brushRef="#br0" timeOffset="241771.893">1437 2092 1184 0 0,'0'0'122'0'0,"0"0"29"0"0,0 0 23 0 0,0 0-26 0 0,0 0-36 0 0,0 0 71 0 0,0 0-9 0 0,0 0-49 0 0,0 0-108 0 0,0 0-47 0 0,0 0 61 0 0,0 0 16 0 0,0 0 49 0 0,0 0-67 0 0,0 0-52 0 0,0 0 31 0 0,0 0 92 0 0,0 0-26 0 0,0 0-67 0 0,0 0-14 0 0,18 17-85 0 0,408-17 254 0 0,-331-8-124 0 0,39-7 57 0 0,342-35-57 0 0,51 11 229 0 0,-117 30-311 0 0,-116-16 69 0 0,-74 4-119 0 0,571-9 237 0 0,-643 14-65 0 0,39 1-250 0 0,292-7 447 0 0,-347 3-320 0 0,121-21-63 0 0,-170 38-8 0 0,-82 2 177 0 0,33 0-57 0 0,20-24 133 0 0,-54 24-141 0 0,0 0-30 0 0,0 0 37 0 0,0 0 72 0 0,21-12 52 0 0,-18 7-130 0 0,0 0-1 0 0,-1-1 1 0 0,1 1-1 0 0,-1 0 1 0 0,0-1-1 0 0,-1 0 1 0 0,1 1 0 0 0,-1-1-1 0 0,0 0 1 0 0,0 0-1 0 0,-1 0 1 0 0,0 0-1 0 0,0 0 1 0 0,0 0 0 0 0,-1 1-1 0 0,-1-5 4 0 0,4-51 70 0 0,12-239-348 0 0,11 123 591 0 0,25-350-125 0 0,-50 48-219 0 0,-10 450-32 0 0,7 24 65 0 0,0 1 1 0 0,-1 0-1 0 0,0 0 0 0 0,0 0 1 0 0,0 0-1 0 0,0 1 0 0 0,-1-1 1 0 0,1 1-1 0 0,-1 0 0 0 0,0 0 1 0 0,0 1-1 0 0,0 0 0 0 0,0-1 0 0 0,-1 2 1 0 0,1-1-1 0 0,0 1 0 0 0,-1-1 1 0 0,1 2-1 0 0,-1-1 0 0 0,0 0 1 0 0,1 1-1 0 0,-1 0 0 0 0,1 1 1 0 0,-1-1-1 0 0,1 1 0 0 0,-1 0 1 0 0,-3 1-3 0 0,2-2 20 0 0,-349 0-168 0 0,195-19 136 0 0,-187 19 20 0 0,190-16 94 0 0,-332 14-56 0 0,288 18-100 0 0,-691 4-172 0 0,556-20 422 0 0,207 13-269 0 0,-149-13 345 0 0,140 15-483 0 0,-90-1 187 0 0,-426 19 108 0 0,654-33-33 0 0,-17 2 4 0 0,-3 12-74 0 0,21-14 18 0 0,0 0 14 0 0,0 0-30 0 0,0 0-3 0 0,0 0 45 0 0,2 45-92 0 0,-57-21 175 0 0,10-15-143 0 0,44-9 38 0 0,1 0-13 0 0,-37 11 142 0 0,-105 99-282 0 0,136-102 133 0 0,1 1 1 0 0,0 0 0 0 0,1 0-1 0 0,0 1 1 0 0,0-1 0 0 0,1 1-1 0 0,0 0 1 0 0,1 0 0 0 0,0 0 0 0 0,1 0-1 0 0,0 0 1 0 0,0 1 0 0 0,1 6 16 0 0,0-10-4 0 0,-1 112-24 0 0,35-20 116 0 0,54 213-33 0 0,-36-113 84 0 0,-49-97-110 0 0,7 60-316 0 0,-26-91 165 0 0,13 274 195 0 0,-5-274-128 0 0,8-16 231 0 0,0-54-200 0 0,-2 33 769 0 0,-13-25-2324 0 0,11-11 413 0 0</inkml:trace>
  <inkml:trace contextRef="#ctx0" brushRef="#br0" timeOffset="247171.879">2375 1682 1100 0 0,'0'0'303'0'0,"0"0"-41"0"0,16-2 1087 0 0,11-40 541 0 0,-19 37-367 0 0,-33 18-1510 0 0,-103 84 116 0 0,27-34 133 0 0,-26-8-355 0 0,-201 38 294 0 0,34-31 576 0 0,35 16-674 0 0,252-76-107 0 0,1 0 0 0 0,0 1 0 0 0,0 0 0 0 0,0 0 0 0 0,0 0 0 0 0,0 1 0 0 0,1 0 0 0 0,0 0 0 0 0,0 0 0 0 0,0 1 0 0 0,0 0 0 0 0,1 0 0 0 0,-1 0 0 0 0,1 0 0 0 0,1 1 0 0 0,-1 0 5 0 0,-30 33-56 0 0,3 49 172 0 0,24-85-4577 0 0,5-6 3138 0 0</inkml:trace>
  <inkml:trace contextRef="#ctx0" brushRef="#br0" timeOffset="247778.04">745 2130 1028 0 0,'-5'91'2845'0'0,"43"123"-2022"0"0,3-103 386 0 0,17-120-242 0 0,201-167-357 0 0,-150 108-1007 0 0,-109 68 279 0 0,0 0-184 0 0,0 0-136 0 0,0 0-244 0 0,0 0-440 0 0,0 0-173 0 0,0 0 11 0 0</inkml:trace>
  <inkml:trace contextRef="#ctx0" brushRef="#br0" timeOffset="251619.772">2061 1411 968 0 0,'0'0'81'0'0,"0"0"49"0"0,0 0 7 0 0,0 0-5 0 0,0 0-23 0 0,0 0-22 0 0,0 0 30 0 0,0 0 12 0 0,0 0-66 0 0,0 0-3 0 0,0 0 0 0 0,0 0 21 0 0,-5 37 141 0 0,-174 77 996 0 0,92-91-772 0 0,-19-17-174 0 0,104-6-266 0 0,-38 0 123 0 0,-133 0-147 0 0,85 30 168 0 0,-99 53 812 0 0,61 30-1049 0 0,-4 31 575 0 0,115-128-507 0 0,2 0 0 0 0,0 1 0 0 0,1 1 0 0 0,0 0-1 0 0,1 0 1 0 0,2 1 0 0 0,0 1 0 0 0,0-1 0 0 0,2 1 0 0 0,1 1 0 0 0,-1 5 19 0 0,-11 84 261 0 0,10-37-1955 0 0,8-72 485 0 0,-3 0-37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3:4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355 270 840 0 0,'-13'-14'201'0'0,"10"12"-16"0"0,3 2-8 0 0,0 0 4 0 0,0 0-20 0 0,0 0 34 0 0,0 0 6 0 0,0 0-106 0 0,0 0 6 0 0,-20-4 336 0 0,18 3-407 0 0,0 0 1 0 0,0 0-1 0 0,0 0 1 0 0,0 0-1 0 0,0 0 1 0 0,0 1-1 0 0,0-1 1 0 0,0 1-1 0 0,-1-1 1 0 0,1 1-1 0 0,0 0 1 0 0,0-1-1 0 0,0 1 1 0 0,-1 0-1 0 0,1 1 1 0 0,0-1-1 0 0,0 0 1 0 0,0 1-1 0 0,0-1 1 0 0,-1 1-1 0 0,1 0 1 0 0,0-1 0 0 0,0 1-1 0 0,0 0 1 0 0,0 0-1 0 0,1 1 1 0 0,-1-1-1 0 0,0 0 1 0 0,0 0-1 0 0,1 1 1 0 0,-1-1-1 0 0,0 1 1 0 0,1 0-1 0 0,0-1 1 0 0,-1 1-1 0 0,1 0 1 0 0,0 0-1 0 0,0 0 1 0 0,0 0-1 0 0,0 0-30 0 0,-12 21 110 0 0,1 1-1 0 0,1 0 1 0 0,1 1 0 0 0,1 0-1 0 0,1 0 1 0 0,1 1-1 0 0,1 0 1 0 0,2 0-1 0 0,0 0 1 0 0,2 1-1 0 0,1 0 1 0 0,1-1-1 0 0,4 27-109 0 0,-4-48 11 0 0,35 205 635 0 0,-36-200-658 0 0,0-1 1 0 0,-1 0 0 0 0,-1 0 0 0 0,0 0 0 0 0,0 0 0 0 0,0-1 0 0 0,-1 1-1 0 0,0-1 1 0 0,-1 0 0 0 0,0 0 0 0 0,0 0 0 0 0,-1-1 0 0 0,0 0 0 0 0,0 0 0 0 0,-1 0-1 0 0,1-1 1 0 0,-2 0 0 0 0,1 0 0 0 0,-1-1 0 0 0,1 0 0 0 0,-1 0 0 0 0,-1-1-1 0 0,1 0 1 0 0,-1 0 0 0 0,1-1 0 0 0,-1 0 0 0 0,0-1 0 0 0,0 0 0 0 0,-1 0 0 0 0,-4 0 11 0 0,12-2-828 0 0,2 0-469 0 0,0 0-79 0 0</inkml:trace>
  <inkml:trace contextRef="#ctx0" brushRef="#br0" timeOffset="802.826">192 1146 1164 0 0,'-5'2'121'0'0,"0"0"1"0"0,1 0-1 0 0,-1 0 1 0 0,1 1-1 0 0,-1 0 0 0 0,1-1 1 0 0,0 1-1 0 0,0 1 0 0 0,0-1 1 0 0,1 1-1 0 0,-1 0 0 0 0,1-1 1 0 0,-1 1-1 0 0,1 1 1 0 0,1-1-1 0 0,-1 0 0 0 0,1 1 1 0 0,-1 0-1 0 0,1-1 0 0 0,1 1 1 0 0,-1 0-1 0 0,1 0 0 0 0,-1 0 1 0 0,1 0-1 0 0,1 0 1 0 0,-1 0-1 0 0,1 0 0 0 0,0 0 1 0 0,0 1-1 0 0,0-1 0 0 0,1 0 1 0 0,0 0-1 0 0,0 0 0 0 0,0 0 1 0 0,1 0-1 0 0,-1 0 0 0 0,1-1 1 0 0,0 1-1 0 0,1 1-121 0 0,1 1 41 0 0,1-1 0 0 0,-1 0 0 0 0,1 1 0 0 0,0-2 0 0 0,0 1 0 0 0,0 0 0 0 0,1-1 0 0 0,0 0 1 0 0,0-1-1 0 0,1 1 0 0 0,-1-1 0 0 0,1 0 0 0 0,0-1 0 0 0,0 0 0 0 0,0 0 0 0 0,0 0 0 0 0,1-1 0 0 0,-1 0 0 0 0,1 0 0 0 0,-1-1 0 0 0,1 0 0 0 0,0 0 0 0 0,-1-1 0 0 0,1 0 0 0 0,0 0 0 0 0,-1-1 0 0 0,1 0 0 0 0,0-1 0 0 0,-1 1 0 0 0,1-1 0 0 0,-1-1 0 0 0,0 1 0 0 0,0-1 0 0 0,0-1 0 0 0,0 1 0 0 0,0-1 1 0 0,-1 0-1 0 0,1-1 0 0 0,-1 0 0 0 0,0 0 0 0 0,-1 0 0 0 0,6-6-41 0 0,-10 4-53 0 0,1-1 0 0 0,-1 1 1 0 0,0 0-1 0 0,-1-1 1 0 0,0 1-1 0 0,0-1 0 0 0,-1 1 1 0 0,1 0-1 0 0,-2-1 1 0 0,1 1-1 0 0,-1 0 0 0 0,0 0 1 0 0,-1 0-1 0 0,1 0 1 0 0,-1 0-1 0 0,-1 0 0 0 0,1 1 1 0 0,-1 0-1 0 0,0-1 1 0 0,-1 1-1 0 0,0 1 0 0 0,0-1 1 0 0,0 1-1 0 0,0 0 1 0 0,-1 0-1 0 0,0 0 0 0 0,0 1 1 0 0,0 0-1 0 0,0 0 0 0 0,-1 1 1 0 0,-2-2 52 0 0,-159-56-1661 0 0,152 56 812 0 0</inkml:trace>
  <inkml:trace contextRef="#ctx0" brushRef="#br0" timeOffset="1600.416">567 0 1452 0 0,'0'0'362'0'0,"0"0"-4"0"0,0 0-96 0 0,0 0 12 0 0,0 0-10 0 0,0 0-66 0 0,0 0-9 0 0,0 0 67 0 0,0 0-24 0 0,0 0-103 0 0,0 0-75 0 0,0 0-4 0 0,0 0 51 0 0,0 0-31 0 0,0 0 5 0 0,0 0 85 0 0,-7 17 112 0 0,-4 224 515 0 0,11-239-1072 0 0,-1 7-2559 0 0,-6 7 1896 0 0</inkml:trace>
  <inkml:trace contextRef="#ctx0" brushRef="#br0" timeOffset="2237.087">416 557 1132 0 0,'64'-33'3074'0'0,"-64"33"-3012"0"0,0 0-14 0 0,21 12 142 0 0,-16-8-144 0 0,-1 0 0 0 0,0 0 0 0 0,0 0 0 0 0,0 1 0 0 0,0 0 0 0 0,-1 0 0 0 0,0 0 0 0 0,0 0 0 0 0,0 0 0 0 0,-1 1 0 0 0,0-1 0 0 0,0 1 0 0 0,0 0 0 0 0,0 0 0 0 0,-1-1 0 0 0,0 1 0 0 0,0 0 0 0 0,-1 0 0 0 0,0 0 0 0 0,0 0 0 0 0,0 0 1 0 0,-1 0-1 0 0,0 0 0 0 0,0 0 0 0 0,0 0 0 0 0,-1 0 0 0 0,0-1 0 0 0,0 1 0 0 0,0-1 0 0 0,-1 2-46 0 0,-109 130 439 0 0,104-127-3834 0 0,11-11 2064 0 0</inkml:trace>
  <inkml:trace contextRef="#ctx0" brushRef="#br0" timeOffset="2686.007">802 515 956 0 0,'-6'-2'144'0'0,"1"1"-1"0"0,-1 1 1 0 0,1-1-1 0 0,-1 1 1 0 0,0 0-1 0 0,1 0 1 0 0,-1 0 0 0 0,0 1-1 0 0,1 0 1 0 0,-1 0-1 0 0,1 0 1 0 0,0 1-1 0 0,-1 0 1 0 0,1 0 0 0 0,0 0-1 0 0,0 1 1 0 0,0-1-1 0 0,-2 3-143 0 0,-2-1 85 0 0,0 0 0 0 0,0 1 0 0 0,0 1 0 0 0,0-1 0 0 0,1 1 0 0 0,0 1 0 0 0,1 0 0 0 0,-1 0 0 0 0,1 0 0 0 0,0 1 0 0 0,1 0 0 0 0,0 0 0 0 0,0 1 0 0 0,1 0 0 0 0,0 0 0 0 0,1 0 0 0 0,0 0-1 0 0,0 1 1 0 0,1-1 0 0 0,0 1 0 0 0,0 0 0 0 0,1 0 0 0 0,1 0 0 0 0,0 2-85 0 0,47 100 93 0 0,13-57-2805 0 0,-47-50 1476 0 0</inkml:trace>
  <inkml:trace contextRef="#ctx0" brushRef="#br0" timeOffset="11467.689">1114 651 848 0 0,'0'0'415'0'0,"0"0"-82"0"0,0 0-73 0 0,0 0 23 0 0,0 0 28 0 0,0 0-43 0 0,0 0-80 0 0,0 0 43 0 0,18-5 983 0 0,-17 4-1197 0 0,0 0 1 0 0,-1 0-1 0 0,1 0 1 0 0,-1 0-1 0 0,1-1 0 0 0,-1 1 1 0 0,1 0-1 0 0,-1 0 1 0 0,0-1-1 0 0,0 1 0 0 0,0 0 1 0 0,1-1-1 0 0,-1 1 1 0 0,-1 0-1 0 0,1 0 0 0 0,0-1 1 0 0,0 1-1 0 0,0 0 0 0 0,-1-1 1 0 0,1 1-1 0 0,0 0 1 0 0,-1 0-1 0 0,0 0 0 0 0,1-1 1 0 0,-1 1-1 0 0,1 0 1 0 0,-1 0-1 0 0,0 0 0 0 0,0 0 1 0 0,0 0-1 0 0,0 0 1 0 0,0 0-1 0 0,0 0 0 0 0,0 1 1 0 0,0-1-1 0 0,0 0 0 0 0,0 0 1 0 0,0 1-1 0 0,0-1 1 0 0,0 1-1 0 0,-1-1 0 0 0,1 1 1 0 0,0 0-1 0 0,0-1 1 0 0,-1 1-1 0 0,1 0 0 0 0,0 0 1 0 0,-1 0-1 0 0,1 0 1 0 0,0 0-1 0 0,-1 0 0 0 0,1 0 1 0 0,0 0-1 0 0,0 1 0 0 0,-1-1 1 0 0,1 0-1 0 0,0 1 1 0 0,0-1-1 0 0,-1 1 0 0 0,1-1 1 0 0,-1 2-18 0 0,-3-2 3 0 0,-1 0 0 0 0,1 0 1 0 0,0 1-1 0 0,-1-1 0 0 0,1 1 0 0 0,0 1 1 0 0,0-1-1 0 0,0 1 0 0 0,0 0 0 0 0,0 0 1 0 0,0 0-1 0 0,0 1 0 0 0,0 0 0 0 0,1 0 1 0 0,0 0-1 0 0,-1 0 0 0 0,1 1 0 0 0,0-1 1 0 0,1 1-1 0 0,-1 0 0 0 0,1 0 0 0 0,0 1 1 0 0,0-1-1 0 0,-2 4-3 0 0,5-5 10 0 0,-1 0 1 0 0,2-1-1 0 0,-1 1 1 0 0,0-1-1 0 0,0 1 1 0 0,1 0-1 0 0,0-1 1 0 0,-1 1-1 0 0,1-1 1 0 0,0 0-1 0 0,0 1 1 0 0,0-1-1 0 0,1 0 1 0 0,-1 1-1 0 0,0-1 1 0 0,1 0-1 0 0,-1 0 1 0 0,1 0 0 0 0,0 0-1 0 0,0 0 1 0 0,0-1-1 0 0,0 1 1 0 0,0-1-1 0 0,0 1 1 0 0,0-1-1 0 0,1 1 1 0 0,-1-1-1 0 0,0 0 1 0 0,1 0-1 0 0,-1-1 1 0 0,1 1-1 0 0,-1 0 1 0 0,1-1-1 0 0,-1 1 1 0 0,1-1-1 0 0,0 0 1 0 0,-1 0-1 0 0,1 0 1 0 0,-1 0-1 0 0,1 0 1 0 0,0-1-1 0 0,2 0-10 0 0,-4 1 42 0 0,10 0-11 0 0,0-4-20 0 0,1-1-1 0 0,-1 0 1 0 0,0-1-1 0 0,0-1 1 0 0,-1 1 0 0 0,1-2-1 0 0,-2 1 1 0 0,1-1 0 0 0,-1-1-1 0 0,0 0 1 0 0,-1 0-1 0 0,0-1 1 0 0,0 0 0 0 0,-1 0-1 0 0,-1 0 1 0 0,0-1 0 0 0,0 0-1 0 0,-1-1 1 0 0,0 1-1 0 0,-1-1 1 0 0,0 0 0 0 0,-1 0-11 0 0,-3 11 0 0 0,34-145 706 0 0,-34 145-633 0 0,0-28 123 0 0,-18-4-194 0 0,-6 75-35 0 0,11 5 21 0 0,3 1 0 0 0,1 0 0 0 0,2 0 0 0 0,3 1-1 0 0,2-1 1 0 0,2 27 12 0 0,21-37 28 0 0,-15-14-279 0 0,-7-15-3373 0 0,-1-9 2362 0 0</inkml:trace>
  <inkml:trace contextRef="#ctx0" brushRef="#br0" timeOffset="12106.694">1239 689 876 0 0,'2'-4'156'0'0,"1"0"1"0"0,0 0-1 0 0,0 0 0 0 0,0 1 0 0 0,0 0 1 0 0,1-1-1 0 0,0 1 0 0 0,-1 1 0 0 0,1-1 1 0 0,0 0-1 0 0,0 1 0 0 0,1 0 0 0 0,-1 0 1 0 0,0 0-1 0 0,1 0 0 0 0,-1 1 0 0 0,1 0 1 0 0,0 0-1 0 0,2 0-156 0 0,-6 1 77 0 0,-1 0-21 0 0,0 0-10 0 0,19 27 247 0 0,-49 61 902 0 0,60-99-260 0 0,87-133-701 0 0,-106 120-244 0 0,-29 29-20 0 0,15-1 21 0 0,-1 0 0 0 0,0 1 1 0 0,1-1-1 0 0,0 1 1 0 0,0 0-1 0 0,0 0 1 0 0,1 0-1 0 0,-1 0 0 0 0,1 0 1 0 0,1 1-1 0 0,-1-1 1 0 0,1 1-1 0 0,0-1 0 0 0,0 1 1 0 0,0-1-1 0 0,1 1 1 0 0,0 0-1 0 0,0-1 1 0 0,0 1-1 0 0,1-1 0 0 0,0 1 1 0 0,0 0-1 0 0,0-1 1 0 0,1 1-1 0 0,0-1 1 0 0,0 0-1 0 0,0 0 0 0 0,0 0 1 0 0,1 0-1 0 0,0 0 1 0 0,0 0-1 0 0,1-1 0 0 0,-1 1 1 0 0,1-1-1 0 0,0 0 1 0 0,0 0-1 0 0,0 0 1 0 0,2 0 8 0 0,69 45-25 0 0,-21-31-3703 0 0,-52-17 2294 0 0</inkml:trace>
  <inkml:trace contextRef="#ctx0" brushRef="#br0" timeOffset="12449.891">1669 501 1172 0 0,'73'-7'3695'0'0,"21"4"-2764"0"0,2 0-3439 0 0,-95 3 1322 0 0</inkml:trace>
  <inkml:trace contextRef="#ctx0" brushRef="#br0" timeOffset="12726.984">1707 678 988 0 0,'24'0'348'0'0,"-4"0"-152"0"0,-6 0-64 0 0,4 0-120 0 0,6 0-144 0 0</inkml:trace>
  <inkml:trace contextRef="#ctx0" brushRef="#br0" timeOffset="13085.016">2298 321 1380 0 0,'0'1'82'0'0,"-1"-1"1"0"0,1 0-1 0 0,0 1 0 0 0,0-1 1 0 0,0 1-1 0 0,0-1 0 0 0,0 1 0 0 0,-1-1 1 0 0,1 1-1 0 0,0-1 0 0 0,0 1 0 0 0,0-1 1 0 0,0 1-1 0 0,0-1 0 0 0,1 1 1 0 0,-1-1-1 0 0,0 1 0 0 0,0-1 0 0 0,0 0 1 0 0,0 1-1 0 0,0-1 0 0 0,1 1 1 0 0,-1-1-1 0 0,0 1 0 0 0,0-1 0 0 0,1 0 1 0 0,-1 1-1 0 0,0-1 0 0 0,1 0 0 0 0,-1 1 1 0 0,0-1-1 0 0,1 0 0 0 0,-1 1 1 0 0,0-1-1 0 0,1 0 0 0 0,-1 0 0 0 0,1 1 1 0 0,-1-1-1 0 0,1 0 0 0 0,-1 0 1 0 0,1 0-1 0 0,-1 0 0 0 0,0 1 0 0 0,1-1 1 0 0,-1 0-1 0 0,1 0 0 0 0,-1 0 0 0 0,1 0 1 0 0,-1 0-1 0 0,1 0 0 0 0,-1 0 1 0 0,1 0-1 0 0,-1-1 0 0 0,1 1 0 0 0,-1 0 1 0 0,1 0-1 0 0,-1 0 0 0 0,1-1-82 0 0,-7 33 172 0 0,31 123 279 0 0,-24-152-582 0 0,0 0 1 0 0,-1 0-1 0 0,1 0 0 0 0,-1 0 0 0 0,0 0 0 0 0,0 0 0 0 0,0 0 0 0 0,0 1 0 0 0,0-1 0 0 0,-1 0 1 0 0,1 0-1 0 0,-1 0 0 0 0,0 0 0 0 0,0 0 0 0 0,0-1 0 0 0,0 1 0 0 0,0 0 0 0 0,-1 0 1 0 0,1-1-1 0 0,-1 1 0 0 0,0 0 0 0 0,0-1 0 0 0,0 0 0 0 0,0 1 0 0 0,0-1 0 0 0,0 0 1 0 0,-1 0-1 0 0,1 0 0 0 0,-1-1 0 0 0,1 1 131 0 0,-14 9-1273 0 0</inkml:trace>
  <inkml:trace contextRef="#ctx0" brushRef="#br0" timeOffset="13399.476">2051 723 1108 0 0,'9'3'3280'0'0,"37"2"-1982"0"0,202-5 613 0 0,-121-18-3663 0 0,-126 15-1477 0 0,-4 3 1937 0 0</inkml:trace>
  <inkml:trace contextRef="#ctx0" brushRef="#br0" timeOffset="13771.894">2123 872 1492 0 0,'59'6'3648'0'0,"-55"-7"-3617"0"0,0 0 1 0 0,0 0-1 0 0,0 0 1 0 0,-1 1-1 0 0,1-1 1 0 0,0 1-1 0 0,0 0 0 0 0,0 0 1 0 0,0 1-1 0 0,0-1 1 0 0,0 1-1 0 0,-1 0 1 0 0,1 0-1 0 0,0 0 1 0 0,0 0-1 0 0,-1 1 0 0 0,1-1 1 0 0,-1 1-1 0 0,0 0 1 0 0,1 0-1 0 0,-1 0 1 0 0,0 1-1 0 0,0-1 1 0 0,0 1-1 0 0,0 0 1 0 0,-1 0-1 0 0,1 0 0 0 0,-1 0 1 0 0,0 0-1 0 0,1 0 1 0 0,-2 1-1 0 0,1-1 1 0 0,0 1-1 0 0,-1-1 1 0 0,1 1-1 0 0,-1 0 0 0 0,0-1 1 0 0,0 1-1 0 0,-1 0 1 0 0,1 0-1 0 0,-1 0-31 0 0,-8 14 52 0 0,-1 1-1 0 0,0-2 1 0 0,-2 0-1 0 0,0 0 1 0 0,-1 0-1 0 0,0-2 1 0 0,-2 0-1 0 0,-9 9-51 0 0,-61 82 452 0 0,84-103-449 0 0,0-1 0 0 0,1 1 0 0 0,0-1 0 0 0,-1 1 0 0 0,1-1 0 0 0,0 1 0 0 0,0-1 0 0 0,0 0 0 0 0,1 1 0 0 0,-1-1 0 0 0,0 0 0 0 0,1 0 0 0 0,0 0 0 0 0,-1 0 0 0 0,1 0 0 0 0,0 0 0 0 0,0-1 0 0 0,0 1 0 0 0,0 0 0 0 0,0-1 0 0 0,0 0 0 0 0,1 1 0 0 0,-1-1 0 0 0,0 0 0 0 0,1 0 0 0 0,-1-1 0 0 0,1 1 0 0 0,-1 0 0 0 0,1-1 0 0 0,-1 1 0 0 0,1-1 0 0 0,0 0 0 0 0,-1 0 0 0 0,1 0 0 0 0,-1 0 0 0 0,1 0 0 0 0,0-1 0 0 0,-1 1-3 0 0,173-13-3625 0 0,-137 2 2215 0 0</inkml:trace>
  <inkml:trace contextRef="#ctx0" brushRef="#br0" timeOffset="14457.283">1704 693 1440 0 0,'82'-1'3433'0'0,"106"-19"-2081"0"0,-183 18-1433 0 0,-8 7-3895 0 0,2-3 2656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5:5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226 438 1028 0 0,'0'0'162'0'0,"0"0"54"0"0,0 0 60 0 0,0 0-17 0 0,0 0-40 0 0,0 0-44 0 0,0 0-62 0 0,0 0 16 0 0,0 0-16 0 0,0 0 35 0 0,0 0-85 0 0,0 0 2 0 0,0 0 44 0 0,0 0 26 0 0,0 0 29 0 0,0 0-9 0 0,0 0-91 0 0,0 0-26 0 0,17 9 290 0 0,83-19 258 0 0,2 3-557 0 0,70-5 76 0 0,443-50 338 0 0,-154 48-267 0 0,-303-10-42 0 0,1092-67 1631 0 0,-616 6-964 0 0,-428 38-1030 0 0,-208 44-3965 0 0,-18-6 3177 0 0,-3 1-193 0 0</inkml:trace>
  <inkml:trace contextRef="#ctx0" brushRef="#br0" timeOffset="1356.95">835 35 948 0 0,'3'-17'2224'0'0,"-4"17"-2209"0"0,1 0 1 0 0,-1 0 0 0 0,1 0-1 0 0,-1 0 1 0 0,1 0 0 0 0,-1 0-1 0 0,1 0 1 0 0,-1 0 0 0 0,1-1-1 0 0,0 1 1 0 0,-1 0 0 0 0,1 0-1 0 0,-1 0 1 0 0,1-1 0 0 0,0 1-1 0 0,-1 0 1 0 0,1-1 0 0 0,-1 1-1 0 0,1 0 1 0 0,0-1 0 0 0,-1 1-1 0 0,1 0 1 0 0,0-1 0 0 0,0 1-1 0 0,-1-1 1 0 0,1 1 0 0 0,0-1-1 0 0,0 1 1 0 0,0 0 0 0 0,0-1-1 0 0,0 1 1 0 0,-1-1 0 0 0,1 1-1 0 0,0-1 1 0 0,0 1 0 0 0,0-1-1 0 0,0 1 1 0 0,0-1 0 0 0,0 1-1 0 0,0-1 1 0 0,1 1 0 0 0,-1-1-1 0 0,0 1 1 0 0,0-1 0 0 0,0 1-1 0 0,0 0 1 0 0,1-1 0 0 0,-1 1-1 0 0,0-1 1 0 0,0 1-16 0 0,-155 61 51 0 0,-394 185 667 0 0,446-187-625 0 0,82-13 416 0 0,68-11-178 0 0,85 58 55 0 0,-89-60-279 0 0,1-2 0 0 0,1-2 0 0 0,2-1 0 0 0,40 15-107 0 0,145 47 1186 0 0,-215-86-913 0 0,-1 0-730 0 0,-7-1-4134 0 0,-13-5 3229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1:0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1361 472 1316 0 0,'0'0'745'0'0,"-3"-3"7"0"0,-46-31 1254 0 0,17 88 30 0 0,14 180-534 0 0,19-179-1263 0 0,21 126 200 0 0,-19-163-495 0 0,-1 0-1 0 0,-1 1 0 0 0,-1-1 1 0 0,-1 0-1 0 0,0 1 0 0 0,-1-1 0 0 0,-1 0 1 0 0,-1 0-1 0 0,-1 0 0 0 0,0-1 0 0 0,-3 4 57 0 0,6-17-214 0 0,-1 0-1 0 0,0 0 1 0 0,0 0-1 0 0,0-1 0 0 0,0 1 1 0 0,-1-1-1 0 0,1 1 1 0 0,-1-1-1 0 0,0-1 1 0 0,0 1-1 0 0,0 0 0 0 0,-1-1 1 0 0,1 0-1 0 0,0 0 1 0 0,-1 0-1 0 0,0-1 0 0 0,1 1 1 0 0,-1-1-1 0 0,0 0 1 0 0,0 0-1 0 0,1-1 1 0 0,-1 0-1 0 0,0 0 0 0 0,0 0 1 0 0,0 0-1 0 0,0-1 1 0 0,0 1 214 0 0,-11 0-1282 0 0</inkml:trace>
  <inkml:trace contextRef="#ctx0" brushRef="#br0" timeOffset="312.692">1009 1030 1588 0 0,'34'-20'506'0'0,"2"2"0"0"0,1 1 0 0 0,0 1 0 0 0,0 3 0 0 0,2 1 0 0 0,0 1 0 0 0,0 3 1 0 0,1 1-1 0 0,-1 1 0 0 0,1 3 0 0 0,8 1-506 0 0,-44 2 48 0 0,-2-1-10 0 0,0 0 1 0 0,0 0-1 0 0,0 0 0 0 0,1 0 0 0 0,-1 1 0 0 0,0-1 1 0 0,0 1-1 0 0,0-1 0 0 0,1 1 0 0 0,-1 0 0 0 0,0 0 1 0 0,0 0-1 0 0,0 0 0 0 0,1 1 0 0 0,-1-1 0 0 0,0 0 1 0 0,0 1-1 0 0,0 0 0 0 0,1-1 0 0 0,-1 1 0 0 0,0 0 1 0 0,0 0-1 0 0,0 0 0 0 0,0 0 0 0 0,-1 1 0 0 0,1-1 1 0 0,0 0-1 0 0,0 1 0 0 0,-1 0 0 0 0,1-1 0 0 0,-1 1 1 0 0,1 0-1 0 0,-1-1 0 0 0,0 1 0 0 0,0 0 0 0 0,0 0 0 0 0,0 0 1 0 0,0 0-1 0 0,0 0 0 0 0,0 1 0 0 0,-1-1 0 0 0,1 0-38 0 0,-34 229 903 0 0,15-149-2148 0 0,17-79 982 0 0,0 0 0 0 0,0 0 0 0 0,0 0 1 0 0,-1 0-1 0 0,0 0 0 0 0,1 0 0 0 0,-1 0 0 0 0,0-1 0 0 0,-1 1 0 0 0,1-1 0 0 0,0 0 1 0 0,-1 1-1 0 0,1-1 0 0 0,-1 0 0 0 0,1 0 0 0 0,-1-1 0 0 0,0 1 0 0 0,0-1 0 0 0,0 1 1 0 0,0-1-1 0 0,0 0 0 0 0,0 0 0 0 0,-2 0 263 0 0,-9 0-1383 0 0</inkml:trace>
  <inkml:trace contextRef="#ctx0" brushRef="#br0" timeOffset="591.69">1337 988 1292 0 0,'31'-2'4463'0'0,"21"39"-4132"0"0,-39-26 190 0 0,122 118-54 0 0,-75-66-2845 0 0,-47-52 1086 0 0,-2-5-76 0 0</inkml:trace>
  <inkml:trace contextRef="#ctx0" brushRef="#br0" timeOffset="838.835">1855 654 1428 0 0,'-7'2'143'0'0,"0"0"-1"0"0,1 1 0 0 0,-1 0 1 0 0,1 1-1 0 0,-1-1 1 0 0,1 1-1 0 0,0 1 0 0 0,1-1 1 0 0,-1 1-1 0 0,1 0 0 0 0,0 0 1 0 0,0 0-1 0 0,0 1 1 0 0,1 0-1 0 0,0 0 0 0 0,0 0 1 0 0,0 0-1 0 0,1 1 1 0 0,0-1-1 0 0,0 1 0 0 0,1 0 1 0 0,-1 0-1 0 0,2 0 1 0 0,-1 0-1 0 0,1 0 0 0 0,0 0 1 0 0,0 1-1 0 0,1-1 1 0 0,0 0-1 0 0,1 0 0 0 0,-1 1 1 0 0,1-1-1 0 0,2 5-142 0 0,69 156 155 0 0,23-86-3864 0 0,-76-74 2772 0 0</inkml:trace>
  <inkml:trace contextRef="#ctx0" brushRef="#br0" timeOffset="1510.015">1996 775 880 0 0,'11'-12'4377'0'0,"14"26"-3318"0"0,18 31-947 0 0,-40-39-22 0 0,0 1-1 0 0,-1-1 1 0 0,0 1 0 0 0,-1-1-1 0 0,1 1 1 0 0,-1 0 0 0 0,-1 0 0 0 0,1 0-1 0 0,-1 0 1 0 0,0 0 0 0 0,-1-1-1 0 0,1 1 1 0 0,-1 0 0 0 0,-1 0-1 0 0,1 0 1 0 0,-1-1 0 0 0,-1 1-1 0 0,1-1 1 0 0,-1 0 0 0 0,0 1 0 0 0,0-1-1 0 0,-1 0 1 0 0,0-1 0 0 0,0 1-1 0 0,0-1 1 0 0,-1 0 0 0 0,1 0-1 0 0,-1 0 1 0 0,-1 0 0 0 0,1-1 0 0 0,-1 0-1 0 0,1 0 1 0 0,-1 0 0 0 0,0-1-1 0 0,0 0 1 0 0,-1 0 0 0 0,1-1-1 0 0,-1 0 1 0 0,1 0 0 0 0,-1 0 0 0 0,0-1-1 0 0,0 0 1 0 0,0 0-90 0 0,21-29-2034 0 0,175-118-1247 0 0,-162 117 4806 0 0,-27 29-1315 0 0,0 0-60 0 0,0 0 34 0 0,-30 4 678 0 0,25-2-834 0 0,0 0 0 0 0,1 0 0 0 0,-1 1-1 0 0,1-1 1 0 0,-1 1 0 0 0,1 0 0 0 0,0 0 0 0 0,1 1-1 0 0,-1-1 1 0 0,0 1 0 0 0,1 0 0 0 0,0 0-1 0 0,0 0 1 0 0,0 1 0 0 0,0-1 0 0 0,1 0 0 0 0,0 1-1 0 0,0 0 1 0 0,0 0 0 0 0,0-1 0 0 0,1 1-1 0 0,-1 0 1 0 0,2 0 0 0 0,-1 0 0 0 0,0 1 0 0 0,1-1-1 0 0,0 0 1 0 0,0 0 0 0 0,0 0 0 0 0,1 0-1 0 0,0 0 1 0 0,0 0 0 0 0,0 0 0 0 0,0 0 0 0 0,1 0-1 0 0,0 0 1 0 0,0 0 0 0 0,0-1 0 0 0,1 1-1 0 0,0-1 1 0 0,0 0 0 0 0,0 0 0 0 0,0 0 0 0 0,0 0-1 0 0,1 0 1 0 0,0-1 0 0 0,-1 1 0 0 0,1-1-1 0 0,1 0 1 0 0,1 1-28 0 0,106 28-1086 0 0,-1-70-4152 0 0,-94 24 3724 0 0</inkml:trace>
  <inkml:trace contextRef="#ctx0" brushRef="#br0" timeOffset="1788.951">2602 757 976 0 0,'3'18'355'0'0,"-2"0"0"0"0,0 0 0 0 0,-1-1 0 0 0,-1 1 0 0 0,-1 0 0 0 0,0 0 0 0 0,-1 0 0 0 0,-1-1 0 0 0,-1 0 0 0 0,0 0-1 0 0,-2 0 1 0 0,1 0 0 0 0,-2-1 0 0 0,0 0 0 0 0,-1-1 0 0 0,-1 0 0 0 0,0 0 0 0 0,-1-1 0 0 0,-12 12-355 0 0,-71 71-26 0 0,139-118-5372 0 0,-21 8 4038 0 0</inkml:trace>
  <inkml:trace contextRef="#ctx0" brushRef="#br0" timeOffset="2307.924">3071 904 1468 0 0,'-4'-5'256'0'0,"-1"0"1"0"0,1 0-1 0 0,-1 0 0 0 0,0 0 0 0 0,-1 1 0 0 0,1 0 0 0 0,-1 0 1 0 0,0 0-1 0 0,0 1 0 0 0,0 0 0 0 0,0 0 0 0 0,0 0 1 0 0,-1 1-1 0 0,0 0 0 0 0,1 1 0 0 0,-1-1 0 0 0,0 1 1 0 0,-2 0-257 0 0,0 0 119 0 0,-1 1 0 0 0,1-1 0 0 0,0 2 0 0 0,-1-1 0 0 0,1 1 0 0 0,0 1 1 0 0,0 0-1 0 0,0 0 0 0 0,0 1 0 0 0,0 0 0 0 0,1 0 0 0 0,-1 1 1 0 0,1 0-1 0 0,0 1 0 0 0,0-1 0 0 0,0 2 0 0 0,1-1 0 0 0,0 1 1 0 0,0 0-1 0 0,-5 6-119 0 0,11-11 6 0 0,-1 1 0 0 0,1-1 0 0 0,0 1 0 0 0,-1-1 1 0 0,1 1-1 0 0,0-1 0 0 0,0 1 0 0 0,0 0 0 0 0,1 0 0 0 0,-1-1 0 0 0,0 1 1 0 0,0 0-1 0 0,1 0 0 0 0,0 0 0 0 0,-1 0 0 0 0,1 0 0 0 0,0 0 0 0 0,0 0 1 0 0,0 0-1 0 0,0 0 0 0 0,0 0 0 0 0,0 0 0 0 0,1 0 0 0 0,-1 0 0 0 0,0 0 1 0 0,1-1-1 0 0,0 1 0 0 0,0 0 0 0 0,-1 0 0 0 0,1 0 0 0 0,0-1 0 0 0,0 1 1 0 0,0 0-1 0 0,1-1 0 0 0,-1 1 0 0 0,0-1 0 0 0,1 1 0 0 0,-1-1 0 0 0,1 0 1 0 0,-1 0-1 0 0,1 1 0 0 0,-1-1 0 0 0,1 0 0 0 0,0-1 0 0 0,0 1 0 0 0,0 0 1 0 0,-1 0-1 0 0,1-1 0 0 0,0 1 0 0 0,0-1 0 0 0,2 1-6 0 0,100 20-805 0 0,-98-21 753 0 0,0 0 0 0 0,-1 0 0 0 0,1 0 0 0 0,0-1 0 0 0,0 0 0 0 0,-1 0 0 0 0,1-1 0 0 0,-1 1 0 0 0,1-1-1 0 0,-1 0 1 0 0,0-1 0 0 0,0 1 0 0 0,0-1 0 0 0,0 0 0 0 0,0-1 0 0 0,0 1 0 0 0,-1-1 0 0 0,0 0 0 0 0,0 0 0 0 0,0 0-1 0 0,0 0 1 0 0,0-1 0 0 0,-1 1 0 0 0,0-1 0 0 0,0 0 0 0 0,0 0 0 0 0,-1-1 0 0 0,1 1 0 0 0,-1 0 0 0 0,-1-1 0 0 0,1 1-1 0 0,-1-2 53 0 0,19-185-461 0 0,-20 185 525 0 0,-45-159 3078 0 0,43 167-3110 0 0,0 0-1 0 0,1-1 1 0 0,-1 1 0 0 0,1 0 0 0 0,-1 0 0 0 0,1 1-1 0 0,-1-1 1 0 0,1 0 0 0 0,-1 0 0 0 0,1 1 0 0 0,0-1 0 0 0,0 1-1 0 0,0-1 1 0 0,0 1 0 0 0,0-1 0 0 0,0 1 0 0 0,0 0-1 0 0,1 0 1 0 0,-1-1 0 0 0,0 1 0 0 0,1 0 0 0 0,-1 0-1 0 0,1 0 1 0 0,0-1 0 0 0,0 1 0 0 0,0 0 0 0 0,0 0-1 0 0,0 0 1 0 0,0 0 0 0 0,0 0 0 0 0,1 1-32 0 0,-6 53-27 0 0,3 1 0 0 0,2-1-1 0 0,3 1 1 0 0,2-1 0 0 0,3 0 0 0 0,2-1 0 0 0,7 18 27 0 0,-4-11-897 0 0,-11-53 368 0 0,2 7-868 0 0,-6-11-2807 0 0,1-5 2882 0 0</inkml:trace>
  <inkml:trace contextRef="#ctx0" brushRef="#br0" timeOffset="2680.309">3215 825 916 0 0,'3'-2'85'0'0,"0"0"0"0"0,0 0 0 0 0,1 0-1 0 0,-1 1 1 0 0,0-1 0 0 0,1 1 0 0 0,-1 0 0 0 0,1 0-1 0 0,0 0 1 0 0,-1 1 0 0 0,1-1 0 0 0,-1 1 0 0 0,1 0-1 0 0,0 0 1 0 0,-1 0 0 0 0,1 0 0 0 0,0 1 0 0 0,-1-1 0 0 0,1 1-1 0 0,-1 0 1 0 0,1 0 0 0 0,-1 1 0 0 0,1-1 0 0 0,-1 1-1 0 0,0-1 1 0 0,0 1 0 0 0,1 0 0 0 0,-1 0 0 0 0,-1 0-1 0 0,1 1 1 0 0,0-1 0 0 0,-1 1 0 0 0,1 0 0 0 0,-1-1 0 0 0,1 1-1 0 0,-1 0 1 0 0,0 1 0 0 0,-1-1 0 0 0,1 0 0 0 0,0 0-1 0 0,-1 1 1 0 0,0-1 0 0 0,0 1 0 0 0,0-1 0 0 0,0 1-1 0 0,0-1 1 0 0,-1 1 0 0 0,0 3-85 0 0,1 1 191 0 0,-1 1 0 0 0,0 0 0 0 0,0-1 0 0 0,-1 1 0 0 0,0-1 0 0 0,-1 1-1 0 0,0-1 1 0 0,0 0 0 0 0,-1 1 0 0 0,0-1 0 0 0,0-1 0 0 0,-1 1 0 0 0,0 0 0 0 0,0-1 0 0 0,-1 0 0 0 0,0 0 0 0 0,0 0-1 0 0,-1 0 1 0 0,0-1 0 0 0,0 0 0 0 0,0 0 0 0 0,-1-1 0 0 0,0 0 0 0 0,-1 1-191 0 0,77-85 336 0 0,101-51-932 0 0,-205 206 2170 0 0,35-71-1602 0 0,1 0-1 0 0,-1-1 1 0 0,1 1-1 0 0,0 0 1 0 0,1 0-1 0 0,-1-1 1 0 0,1 1-1 0 0,0-1 1 0 0,0 1-1 0 0,1-1 1 0 0,-1 0-1 0 0,1 0 1 0 0,0 0-1 0 0,0 0 1 0 0,0 0-1 0 0,0-1 1 0 0,1 0-1 0 0,-1 1 1 0 0,1-1 0 0 0,0 0-1 0 0,0-1 1 0 0,0 1-1 0 0,0-1 1 0 0,1 0-1 0 0,-1 0 1 0 0,1 0-1 0 0,-1 0 1 0 0,4 0 28 0 0,82 25-4398 0 0,-43-24 1732 0 0,-24-2 1364 0 0</inkml:trace>
  <inkml:trace contextRef="#ctx0" brushRef="#br0" timeOffset="-5206.629">231 381 1356 0 0,'-8'-1'162'0'0,"0"2"-1"0"0,0-1 0 0 0,1 1 1 0 0,-1 1-1 0 0,0-1 1 0 0,1 1-1 0 0,-1 1 1 0 0,1-1-1 0 0,0 1 0 0 0,0 1 1 0 0,0-1-1 0 0,0 1 1 0 0,0 0-1 0 0,1 1 0 0 0,0-1 1 0 0,0 1-1 0 0,0 1 1 0 0,0-1-1 0 0,1 1 1 0 0,0 0-1 0 0,0 0 0 0 0,1 0 1 0 0,0 1-1 0 0,0 0 1 0 0,0 0-1 0 0,1 0 1 0 0,0 0-1 0 0,0 0 0 0 0,0 1 1 0 0,1-1-1 0 0,1 1 1 0 0,-1-1-1 0 0,1 1 0 0 0,1 0 1 0 0,-1 0-1 0 0,1 2-161 0 0,37 244 1857 0 0,-27-215-1605 0 0,2-2-115 0 0,-1 0 1 0 0,-2 1 0 0 0,-2 1-1 0 0,-1-1 1 0 0,-2 1 0 0 0,-2 0 0 0 0,-1 0-1 0 0,-2 0 1 0 0,-2 0 0 0 0,-1 0 0 0 0,-2-1-1 0 0,-2 1 1 0 0,-2-2 0 0 0,-10 27-138 0 0,-37 4-2033 0 0,55-70 1771 0 0,-1 0 1 0 0,1 1-1 0 0,-1-1 0 0 0,1 0 1 0 0,-1 0-1 0 0,1-1 0 0 0,0 1 1 0 0,0 0-1 0 0,0-1 0 0 0,1 1 1 0 0,-1-1-1 0 0,1 0 0 0 0,-1 0 1 0 0,1 1-1 0 0,0-1 0 0 0,0 0 1 0 0,0 0-1 0 0,0 0 1 0 0,0 0-1 0 0,1 0 0 0 0,0 0 1 0 0,-1 0-1 0 0,1-1 262 0 0,-1-9-1517 0 0</inkml:trace>
  <inkml:trace contextRef="#ctx0" brushRef="#br0" timeOffset="-728.617">477 112 1520 0 0,'0'0'624'0'0,"3"-17"1650"0"0,37-17-269 0 0,-28 36 534 0 0,-12 15-2335 0 0,13 133 663 0 0,23 73 951 0 0,-35-207-1251 0 0,-2-12-3709 0 0,1 0-3660 0 0,0-3 5476 0 0</inkml:trace>
  <inkml:trace contextRef="#ctx0" brushRef="#br0" timeOffset="340373.962">865 65 1060 0 0,'0'0'296'0'0,"0"0"20"0"0,11 1 177 0 0,-8-4 3055 0 0,-22 16-1670 0 0,-90 104-1382 0 0,85-95-480 0 0,11-8-27 0 0,-1-1 0 0 0,0 0-1 0 0,0-1 1 0 0,-1-1 0 0 0,-1 0 0 0 0,0-1 0 0 0,-1-1-1 0 0,1 0 1 0 0,-4-1 11 0 0,-6 2-3 0 0,0-1 0 0 0,0-1-1 0 0,-1-1 1 0 0,0-1 0 0 0,-1-2 0 0 0,1-1-1 0 0,-11 0 4 0 0,-110-54 239 0 0,141 47-181 0 0,0 1 1 0 0,1-1-1 0 0,0 0 0 0 0,-1 0 1 0 0,2 0-1 0 0,-1-1 0 0 0,0 0 1 0 0,1 0-1 0 0,0-1 0 0 0,0 1 1 0 0,0-1-1 0 0,1 0 0 0 0,0-1 1 0 0,0 1-1 0 0,1-1 0 0 0,0 1 1 0 0,0-1-1 0 0,0 0 0 0 0,1 0 1 0 0,0 0-1 0 0,0-1 0 0 0,1 1 1 0 0,-1-2-59 0 0,2 8 40 0 0,4-39 78 0 0,0 30-126 0 0,1 1 0 0 0,0 0 0 0 0,0 0 0 0 0,1 1 0 0 0,0-1 0 0 0,1 1 0 0 0,0 1 0 0 0,0-1 0 0 0,0 1 0 0 0,1 1 0 0 0,0-1 0 0 0,1 1 0 0 0,0 1 0 0 0,-1-1 0 0 0,2 1 0 0 0,-1 1 0 0 0,0 0 0 0 0,1 0 0 0 0,0 1 0 0 0,0 0 0 0 0,0 1 0 0 0,0 0 0 0 0,5 0 8 0 0,-14 2 0 0 0,31 2-78 0 0,-4 16 127 0 0,-19-14-47 0 0,0 1 0 0 0,-1 0 0 0 0,0 0 0 0 0,0 1-1 0 0,0 0 1 0 0,-1 1 0 0 0,1 0 0 0 0,-2 0 0 0 0,1 0 0 0 0,-1 1-1 0 0,0 0 1 0 0,-1 0 0 0 0,0 1 0 0 0,3 5-2 0 0,40 140 71 0 0,-27-77-27 0 0,-19-71-43 0 0,0 0-1 0 0,1-1 0 0 0,0 1 1 0 0,0-1-1 0 0,0 1 1 0 0,0-1-1 0 0,1 0 0 0 0,0 0 1 0 0,0-1-1 0 0,0 1 1 0 0,0-1-1 0 0,1 0 1 0 0,0 0-1 0 0,0 0 0 0 0,0-1 1 0 0,0 0-1 0 0,1 0 1 0 0,-1 0-1 0 0,1-1 0 0 0,0 1 1 0 0,-1-1-1 0 0,1-1 1 0 0,0 1-1 0 0,0-1 0 0 0,1 0 1 0 0,2 0-1 0 0,53 7 201 0 0,-61-8-135 0 0,31-2 130 0 0,73-82 523 0 0,-96 70-677 0 0,-1 0-1 0 0,-1 0 1 0 0,0-1 0 0 0,-1 0 0 0 0,0-1-1 0 0,-1 1 1 0 0,-1-1 0 0 0,-1 0-1 0 0,2-14-41 0 0,1-57 785 0 0,-8 84-846 0 0,-1 0-1 0 0,1 1 1 0 0,0-1-1 0 0,-1 1 1 0 0,0 0-1 0 0,1-1 1 0 0,-1 1-1 0 0,0 0 1 0 0,0 1-1 0 0,0-1 1 0 0,0 0-1 0 0,-1 1 1 0 0,1 0-1 0 0,0 0 1 0 0,-1 0-1 0 0,1 0 1 0 0,-1 0 0 0 0,1 1-1 0 0,-1-1 1 0 0,1 1-1 0 0,-1 0 1 0 0,1 0-1 0 0,-1 0 1 0 0,0 1 61 0 0,-139 29-8468 0 0,121-23 7280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6:2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78 836 0 0,'0'0'111'0'0,"0"0"41"0"0,0-18 1219 0 0,32-24-895 0 0,-27 24 507 0 0,-12 37-894 0 0,-1 45 263 0 0,5-40-266 0 0,-6 209 238 0 0,9-232-313 0 0,3 40 97 0 0,16-33-81 0 0,1 0 0 0 0,0-1-1 0 0,1-1 1 0 0,-1-1 0 0 0,1-1 0 0 0,0-1 0 0 0,0-1-1 0 0,0-1 1 0 0,0 0 0 0 0,0-2 0 0 0,1 0-1 0 0,8-3-26 0 0,40 2-31 0 0,148 2 899 0 0,-216 0-772 0 0,25 0 897 0 0,-25 0-668 0 0,29-15-4418 0 0,-32 12 2783 0 0</inkml:trace>
  <inkml:trace contextRef="#ctx0" brushRef="#br0" timeOffset="28179.473">59 110 896 0 0,'0'-31'1598'0'0,"0"29"-1503"0"0,0 2 66 0 0,0 0-37 0 0,0 0-6 0 0,0 0-71 0 0,0 0 24 0 0,0 0-23 0 0,1-4-6 0 0,3-1 12 0 0,1-1 0 0 0,0 1 0 0 0,0 0 0 0 0,1 0 1 0 0,-1 0-1 0 0,1 1 0 0 0,0 0 0 0 0,1 0 1 0 0,-1 0-1 0 0,0 1 0 0 0,1 0 0 0 0,0 0 0 0 0,0 1 1 0 0,0 0-1 0 0,0 0 0 0 0,1 0-54 0 0,-24 55-631 0 0,-132 107 884 0 0,202-151 520 0 0,-48-8-808 0 0,1-1-1 0 0,0 1 0 0 0,-1 1 0 0 0,1-1 0 0 0,-1 1 1 0 0,1 0-1 0 0,-1 0 0 0 0,0 1 0 0 0,0 0 0 0 0,0 0 1 0 0,0 0-1 0 0,0 1 0 0 0,-1 0 0 0 0,0 0 1 0 0,0 1-1 0 0,0-1 0 0 0,0 1 0 0 0,-1 0 0 0 0,1 0 1 0 0,-1 1-1 0 0,0-1 0 0 0,0 2 36 0 0,-4-6-23 0 0,-29 86-127 0 0,87-88 342 0 0,-53 1-195 0 0,1 1 1 0 0,-1 0-1 0 0,1 0 0 0 0,-1 1 1 0 0,0-1-1 0 0,1 1 1 0 0,-1 1-1 0 0,0-1 0 0 0,0 1 1 0 0,-1 0-1 0 0,1 0 1 0 0,0 0-1 0 0,-1 0 1 0 0,0 1-1 0 0,0 0 0 0 0,0 0 1 0 0,0 0-1 0 0,-1 0 1 0 0,1 1-1 0 0,-1-1 1 0 0,0 1-1 0 0,0 1 3 0 0,-3-5 18 0 0,1 0 0 0 0,-1 1 1 0 0,1-1-1 0 0,0 0 0 0 0,-1 0 0 0 0,1 0 1 0 0,0 1-1 0 0,0-1 0 0 0,0 0 0 0 0,0 0 1 0 0,0 0-1 0 0,0 0 0 0 0,0 0 0 0 0,0 0 1 0 0,0-1-1 0 0,0 1 0 0 0,0 0 0 0 0,1-1 1 0 0,-1 1-1 0 0,0 0 0 0 0,1-1 0 0 0,-1 1 0 0 0,0-1 1 0 0,1 0-1 0 0,-1 0 0 0 0,1 1 0 0 0,-1-1 1 0 0,0 0-1 0 0,1 0 0 0 0,-1 0 0 0 0,1 0 1 0 0,-1-1-1 0 0,0 1 0 0 0,1 0 0 0 0,-1-1 1 0 0,1 1-1 0 0,-1-1 0 0 0,0 1 0 0 0,0-1 1 0 0,1 1-1 0 0,-1-1 0 0 0,0 0 0 0 0,0 0 1 0 0,0 1-1 0 0,0-1 0 0 0,0 0 0 0 0,1-1-18 0 0,20-7-50 0 0,75-11-468 0 0,-96 21 518 0 0,-1 0 1 0 0,1-1 0 0 0,0 1 0 0 0,-1 0 0 0 0,1 0-1 0 0,0 0 1 0 0,-1 0 0 0 0,0 0 0 0 0,1 1-1 0 0,-1-1 1 0 0,0 0 0 0 0,1 0 0 0 0,-1 0 0 0 0,0 0-1 0 0,0 0 1 0 0,0 0 0 0 0,0 1 0 0 0,0-1 0 0 0,0 0-1 0 0,0 0 1 0 0,0 0 0 0 0,-1 0 0 0 0,1 0-1 0 0,0 1 1 0 0,-1-1 0 0 0,1 0 0 0 0,0 0 0 0 0,-1 0-1 0 0,0 0 1 0 0,1 0 0 0 0,-1 0 0 0 0,0 0-1 0 0,1 0 1 0 0,-1-1 0 0 0,0 1 0 0 0,0 0 0 0 0,0 0-1 0 0,0-1 1 0 0,0 1 0 0 0,1 0 0 0 0,-2 0-1 0 0,-94 50 521 0 0,100-89-430 0 0,4 25-110 0 0,1 1-1 0 0,0 1 0 0 0,1-1 0 0 0,0 1 1 0 0,1 1-1 0 0,0 0 0 0 0,1 1 0 0 0,0 0 1 0 0,0 1-1 0 0,1 0 0 0 0,1 0 20 0 0,-74 8-539 0 0,-273 47 1019 0 0,252-46 170 0 0,80-1-639 0 0,0-1-1 0 0,0 1 1 0 0,-1-1-1 0 0,1 1 1 0 0,0-1-1 0 0,0 1 1 0 0,0-1-1 0 0,0 0 1 0 0,0 1-1 0 0,0-1 1 0 0,0 0-1 0 0,0 0 1 0 0,0 0-1 0 0,0 0 1 0 0,1 0-1 0 0,-1 0 1 0 0,0 0-1 0 0,0 0 0 0 0,1 0 1 0 0,-1 0-1 0 0,1 0 1 0 0,-1 0-1 0 0,1 0 1 0 0,0-1-1 0 0,-1 1 1 0 0,1 0-1 0 0,0 0 1 0 0,0-1-1 0 0,-1 1 1 0 0,1 0-1 0 0,0 0 1 0 0,1-1-1 0 0,-1 1 1 0 0,0 0-1 0 0,0 0 1 0 0,0-1-1 0 0,1 1 0 0 0,-1 0 1 0 0,1 0-1 0 0,-1 0 1 0 0,1 0-1 0 0,-1 0 1 0 0,1-1-1 0 0,-1 1 1 0 0,1 0-1 0 0,0 0 1 0 0,0 0-1 0 0,0 0 1 0 0,0 1-1 0 0,-1-1 1 0 0,1 0-1 0 0,0 0 1 0 0,1 1-1 0 0,-1-1 1 0 0,0 0-1 0 0,0 1 0 0 0,0-1 1 0 0,0 1-1 0 0,0-1 1 0 0,0 1-1 0 0,1 0 1 0 0,-1-1-11 0 0,78-26-472 0 0,-77 27 340 0 0,18 11-450 0 0,-48 49-1005 0 0,28-59 454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4:57:3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10050 794 1132 0 0,'-3'-3'204'0'0,"1"0"0"0"0,-1 0 0 0 0,0 0 0 0 0,1 1 0 0 0,-1-1 0 0 0,0 1 0 0 0,0 0 0 0 0,-1 0 0 0 0,1 0 0 0 0,0 0 0 0 0,-1 0 0 0 0,0 1 0 0 0,1-1 0 0 0,-1 1 0 0 0,0 0 0 0 0,1 0 0 0 0,-1 1 0 0 0,0-1 0 0 0,0 1 0 0 0,0-1 0 0 0,1 1 0 0 0,-1 1 0 0 0,0-1 0 0 0,0 0-204 0 0,-82 32 1303 0 0,43 4-493 0 0,11 12-224 0 0,10 30 272 0 0,21-71-802 0 0,1 0 0 0 0,-1 0 0 0 0,2 0 0 0 0,-1 0 0 0 0,1 0 0 0 0,0 0 0 0 0,1 0 0 0 0,-1 0 0 0 0,1 0 1 0 0,1 0-1 0 0,-1-1 0 0 0,1 1 0 0 0,0-1 0 0 0,1 0 0 0 0,-1 0 0 0 0,1 0 0 0 0,1-1 0 0 0,-1 1 0 0 0,1-1 0 0 0,0 0 0 0 0,0 0 0 0 0,0 0 0 0 0,1-1 0 0 0,-1 0 0 0 0,1 0 0 0 0,0 0 0 0 0,6 2-56 0 0,-1-2 48 0 0,0 1 0 0 0,0-2-1 0 0,1 0 1 0 0,-1 0 0 0 0,1-1-1 0 0,-1 0 1 0 0,1-1 0 0 0,0 0 0 0 0,0-1-1 0 0,-1-1 1 0 0,1 0 0 0 0,0 0-1 0 0,0-1 1 0 0,-1 0 0 0 0,0-1-1 0 0,1-1 1 0 0,-1 0 0 0 0,0 0-1 0 0,9-6-47 0 0,-16 8-8 0 0,-1-1 0 0 0,0 0 0 0 0,1 0 0 0 0,-1 0 0 0 0,-1 0 0 0 0,1 0 0 0 0,0-1 0 0 0,-1 1 0 0 0,0-1 0 0 0,1 0 0 0 0,-1 0 0 0 0,-1 1 0 0 0,1-1 0 0 0,-1 0 0 0 0,1-1 0 0 0,-1 1 0 0 0,0 0 0 0 0,-1 0 0 0 0,1 0 0 0 0,-1-1 0 0 0,0 1 0 0 0,0 0 0 0 0,0-1 0 0 0,0 1 0 0 0,-1 0 0 0 0,0 0 0 0 0,0-1 0 0 0,0 1 0 0 0,0 0 0 0 0,-1 0 0 0 0,1 0 0 0 0,-1 0 0 0 0,0 1 0 0 0,0-1 0 0 0,-2-1 8 0 0,-2-7-31 0 0,-1 1-1 0 0,-1 0 1 0 0,1 0 0 0 0,-2 1 0 0 0,0 0-1 0 0,0 1 1 0 0,0 0 0 0 0,-1 0 0 0 0,-1 1 0 0 0,1 0-1 0 0,-4-1 32 0 0,-109-31-622 0 0,34 35-2809 0 0,17 28-777 0 0,54-12 2949 0 0</inkml:trace>
  <inkml:trace contextRef="#ctx0" brushRef="#br0" timeOffset="-761.765">8865 970 1672 0 0,'0'0'714'0'0,"3"-5"-74"0"0,4-2-506 0 0,1 0 0 0 0,0 1 0 0 0,0 1 0 0 0,1 0 0 0 0,0 0 0 0 0,0 0 1 0 0,0 1-1 0 0,0 0 0 0 0,1 1 0 0 0,0 0 0 0 0,-1 1 0 0 0,1 0 0 0 0,0 0 1 0 0,0 1-1 0 0,0 0 0 0 0,0 1 0 0 0,1 0 0 0 0,1 1-134 0 0,19-4 281 0 0,318-8-541 0 0,-332 16-2088 0 0,-20-5 991 0 0</inkml:trace>
  <inkml:trace contextRef="#ctx0" brushRef="#br0" timeOffset="-479.732">9226 729 988 0 0,'-72'-28'5495'0'0,"42"78"-4461"0"0,28-32-925 0 0,0 0-1 0 0,0 0 1 0 0,2 0 0 0 0,0-1-1 0 0,1 1 1 0 0,1 0-1 0 0,1 0 1 0 0,0-1-1 0 0,2 1 1 0 0,0-1-1 0 0,0 0 1 0 0,7 12-109 0 0,28 152-1849 0 0,-67-137-1980 0 0,18-39 2631 0 0</inkml:trace>
  <inkml:trace contextRef="#ctx0" brushRef="#br0" timeOffset="-379012.659">154 1249 984 0 0,'-1'-3'132'0'0,"-1"0"0"0"0,1 0 0 0 0,-1 0 0 0 0,0 0 0 0 0,0 1 0 0 0,0-1 0 0 0,-1 1 0 0 0,1-1-1 0 0,-1 1 1 0 0,1 0 0 0 0,-1 0 0 0 0,0 0 0 0 0,1 0 0 0 0,-1 1 0 0 0,0-1 0 0 0,0 1 0 0 0,0 0 0 0 0,-1 0 0 0 0,1 0 0 0 0,0 0 0 0 0,0 0-1 0 0,-1 1 1 0 0,1-1 0 0 0,0 1 0 0 0,-1 0 0 0 0,1 0 0 0 0,0 0 0 0 0,-1 0 0 0 0,1 1 0 0 0,0 0 0 0 0,0-1 0 0 0,-1 1 0 0 0,1 0 0 0 0,0 0 0 0 0,-3 2-132 0 0,-26-1 1423 0 0,14 3-482 0 0,31-1-479 0 0,166-16 411 0 0,289-10-1155 0 0,-407 36-972 0 0,-73 7-2457 0 0,-5-15 2255 0 0,-4 1-42 0 0</inkml:trace>
  <inkml:trace contextRef="#ctx0" brushRef="#br0" timeOffset="-378760.637">268 1409 1664 0 0,'21'10'4417'0'0,"26"-6"-3226"0"0,158 7-295 0 0,-17-1-5810 0 0,-159-10 3660 0 0</inkml:trace>
  <inkml:trace contextRef="#ctx0" brushRef="#br0" timeOffset="-37191.872">1265 794 1028 0 0,'0'0'290'0'0,"0"0"61"0"0,0 0 11 0 0,0 0-89 0 0,0 0-68 0 0,1-21 982 0 0,-1 19-1174 0 0,1 1 1 0 0,-1 0-1 0 0,0 0 1 0 0,0-1-1 0 0,0 1 0 0 0,0 0 1 0 0,-1 0-1 0 0,1-1 1 0 0,0 1-1 0 0,0 0 1 0 0,-1 0-1 0 0,1-1 1 0 0,-1 1-1 0 0,1 0 1 0 0,-1 0-1 0 0,0 0 1 0 0,1 0-1 0 0,-1 0 1 0 0,0 0-1 0 0,0 0 0 0 0,0 0 1 0 0,1 0-1 0 0,-1 0 1 0 0,0 0-1 0 0,0 0 1 0 0,-1 1-1 0 0,1-1 1 0 0,0 0-1 0 0,0 1 1 0 0,0-1-1 0 0,0 1 1 0 0,0-1-1 0 0,-1 1 1 0 0,1 0-1 0 0,0-1 0 0 0,0 1 1 0 0,-1 0-1 0 0,1 0 1 0 0,0 0-1 0 0,-1 0 1 0 0,1 0-1 0 0,0 0 1 0 0,0 0-1 0 0,-1 0 1 0 0,1 1-1 0 0,0-1 1 0 0,0 0-1 0 0,-1 1 0 0 0,1-1 1 0 0,0 1-1 0 0,0-1 1 0 0,0 1-1 0 0,0 0 1 0 0,0 0-1 0 0,0-1 1 0 0,0 1-1 0 0,0 0 1 0 0,0 0-1 0 0,0 0 1 0 0,0 0-1 0 0,0 0-13 0 0,-10 4 58 0 0,1 0 1 0 0,-1 0-1 0 0,1 1 0 0 0,0 1 0 0 0,1 0 0 0 0,-1 0 1 0 0,1 1-1 0 0,1 0 0 0 0,-1 0 0 0 0,1 1 0 0 0,1 0 1 0 0,0 0-1 0 0,0 1 0 0 0,1 0 0 0 0,0 0 0 0 0,1 1 1 0 0,0 0-1 0 0,0 0 0 0 0,1 0 0 0 0,1 0 1 0 0,0 0-1 0 0,1 1 0 0 0,0 0 0 0 0,0-1 0 0 0,1 1 1 0 0,1 0-1 0 0,0 0 0 0 0,0 0 0 0 0,3 7-58 0 0,54 154 693 0 0,-39-134-417 0 0,-2 1 1 0 0,-1 0 0 0 0,-2 1-1 0 0,-2 1 1 0 0,-2 0-1 0 0,-2 0 1 0 0,-2 1-1 0 0,0 40-276 0 0,-5-83-1 0 0,1 5 18 0 0,0 0 0 0 0,-1 0 1 0 0,1 0-1 0 0,-1-1 0 0 0,0 1 0 0 0,-1 0 1 0 0,1 0-1 0 0,-1 0 0 0 0,0 0 0 0 0,-1-1 1 0 0,1 1-1 0 0,-1 0 0 0 0,1-1 1 0 0,-2 0-1 0 0,1 1 0 0 0,0-1 0 0 0,-1 0 1 0 0,0 0-1 0 0,-2 3-17 0 0,-42 5-2546 0 0,2-42-1560 0 0,38 23 2601 0 0</inkml:trace>
  <inkml:trace contextRef="#ctx0" brushRef="#br0" timeOffset="-36101.253">1119 1888 888 0 0,'0'0'300'0'0,"-1"-1"-712"0"0,5-5 4344 0 0,3 0-3899 0 0,1 0-1 0 0,0 1 1 0 0,0 0-1 0 0,0 0 0 0 0,0 1 1 0 0,1 0-1 0 0,0 0 1 0 0,0 1-1 0 0,0 0 1 0 0,0 0-1 0 0,0 1 0 0 0,1 1 1 0 0,8-1-33 0 0,-17 2 8 0 0,-1 0 28 0 0,4 1-31 0 0,0 0-1 0 0,0 1 0 0 0,0-1 1 0 0,0 1-1 0 0,0 0 0 0 0,-1 0 0 0 0,1 0 1 0 0,0 1-1 0 0,-1-1 0 0 0,0 1 1 0 0,0 0-1 0 0,0 0 0 0 0,0 0 1 0 0,0 1-1 0 0,-1-1 0 0 0,1 0 0 0 0,-1 1 1 0 0,0 0-1 0 0,0 0 0 0 0,0-1 1 0 0,0 1-1 0 0,-1 0 0 0 0,0 0 0 0 0,0 1 1 0 0,0-1-1 0 0,0 0 0 0 0,0 0 1 0 0,-1 0-1 0 0,0 1 0 0 0,0-1 0 0 0,0 0 1 0 0,-1 0-1 0 0,1 1 0 0 0,-1-1 1 0 0,0 0-1 0 0,0 0 0 0 0,0 0-4 0 0,-129 183 198 0 0,130-187-180 0 0,1 0 1 0 0,-1 1 0 0 0,0-1 0 0 0,0 0 0 0 0,1 0 0 0 0,-1 0 0 0 0,0 0 0 0 0,1 0 0 0 0,-1 1 0 0 0,0-1 0 0 0,0 0 0 0 0,0 0 0 0 0,1 1 0 0 0,-1-1 0 0 0,0 0 0 0 0,0 0 0 0 0,0 1 0 0 0,0-1 0 0 0,1 0 0 0 0,-1 1 0 0 0,0-1 0 0 0,0 0 0 0 0,0 0 0 0 0,0 1 0 0 0,0-1 0 0 0,0 0 0 0 0,0 1 0 0 0,0-1 0 0 0,0 0-1 0 0,0 1 1 0 0,0-1 0 0 0,0 0 0 0 0,0 1 0 0 0,0-1 0 0 0,0 0 0 0 0,0 0 0 0 0,0 1 0 0 0,0-1 0 0 0,-1 0-19 0 0,25-5 71 0 0,-17 3-64 0 0,0 1 0 0 0,-1 0 0 0 0,1 0 0 0 0,0 0 0 0 0,0 1 0 0 0,0 0 0 0 0,0 1 0 0 0,0-1 0 0 0,-1 1 0 0 0,1 1 0 0 0,0-1 0 0 0,-1 1 0 0 0,1 0 0 0 0,-1 1 0 0 0,1 0 0 0 0,-1 0 0 0 0,0 0 0 0 0,0 1 0 0 0,0-1 0 0 0,-1 1 0 0 0,0 1 0 0 0,1-1 0 0 0,-1 1 0 0 0,-1 0 0 0 0,1 0 0 0 0,-1 0 0 0 0,0 1 0 0 0,0 0 0 0 0,0 0 0 0 0,1 4-7 0 0,-3-7 10 0 0,-1 0 0 0 0,0 0 0 0 0,0 0 0 0 0,0 0 0 0 0,-1 0 0 0 0,1 0 0 0 0,-1 0 0 0 0,0 1 0 0 0,0-1 0 0 0,0 0 0 0 0,0 0 0 0 0,0 0 0 0 0,0 1 0 0 0,-1-1 1 0 0,0 0-1 0 0,0 0 0 0 0,0 0 0 0 0,0 0 0 0 0,0 0 0 0 0,0 0 0 0 0,-1 0 0 0 0,0-1 0 0 0,1 1 0 0 0,-1 0 0 0 0,0-1 0 0 0,0 1 0 0 0,0-1 0 0 0,-1 0 0 0 0,-1 2-10 0 0,-2 2 53 0 0,-1 1-48 0 0,-1 0-1 0 0,0 0 1 0 0,-1-1-1 0 0,1 0 1 0 0,-1-1-1 0 0,0 0 1 0 0,-1 0-1 0 0,1-1 1 0 0,-1 0-1 0 0,0 0 1 0 0,0-1-1 0 0,0-1 1 0 0,0 0-1 0 0,-1 0 1 0 0,1-1-1 0 0,-1 0 0 0 0,1-1 1 0 0,-2 0-5 0 0,8-1-154 0 0,0 1 0 0 0,0-1 0 0 0,0 0 0 0 0,0 0 1 0 0,0 0-1 0 0,0 0 0 0 0,0-1 0 0 0,0 1 0 0 0,1-1 0 0 0,-1 0 0 0 0,1-1 0 0 0,-1 1 0 0 0,1 0 0 0 0,0-1 1 0 0,0 0-1 0 0,0 0 0 0 0,0 0 0 0 0,1 0 0 0 0,-1 0 0 0 0,1 0 0 0 0,-1-1 0 0 0,1 0 154 0 0,-6-12-1282 0 0</inkml:trace>
  <inkml:trace contextRef="#ctx0" brushRef="#br0" timeOffset="-35619.77">1747 2053 1868 0 0,'-40'51'2556'0'0,"-319"306"1121"0"0,178-172-4367 0 0,180-183-4256 0 0,5-3 3417 0 0</inkml:trace>
  <inkml:trace contextRef="#ctx0" brushRef="#br0" timeOffset="-35248.461">1763 2435 1324 0 0,'7'19'4290'0'0,"-6"38"-3708"0"0,-1-44-109 0 0,0-10-438 0 0,-2 63 279 0 0,3 0 0 0 0,4 0-1 0 0,2 0 1 0 0,3-1 0 0 0,3 1-314 0 0,-9-38-509 0 0,-6-24-3829 0 0,-2-8 2964 0 0</inkml:trace>
  <inkml:trace contextRef="#ctx0" brushRef="#br0" timeOffset="-34894.684">1742 2432 1316 0 0,'-180'172'5425'0'0,"113"-98"-2692"0"0,67-74-2485 0 0,4 1-15 0 0,19 0-250 0 0,0 0-1 0 0,0-2 1 0 0,0-1 0 0 0,0-1 0 0 0,-1 0-1 0 0,1-2 1 0 0,-1-1 0 0 0,0 0 0 0 0,0-2-1 0 0,16-8 18 0 0,-20 10-280 0 0,131-55-6412 0 0,-126 49 5354 0 0</inkml:trace>
  <inkml:trace contextRef="#ctx0" brushRef="#br0" timeOffset="-33898.103">1553 285 1192 0 0,'0'0'503'0'0,"0"-17"2537"0"0,6-10-2185 0 0,-2 37 103 0 0,-6 240 559 0 0,39-43-182 0 0,-43-193-8271 0 0,5-13 5496 0 0</inkml:trace>
  <inkml:trace contextRef="#ctx0" brushRef="#br0" timeOffset="-33354.357">1713 980 928 0 0,'-8'2'140'0'0,"1"-1"-1"0"0,-1 1 1 0 0,1 1-1 0 0,0 0 1 0 0,0 0-1 0 0,0 0 1 0 0,0 1-1 0 0,1 0 1 0 0,-1 0-1 0 0,1 1 1 0 0,0 0-1 0 0,0 0 1 0 0,1 0-1 0 0,-1 0 1 0 0,1 1-1 0 0,0 0 1 0 0,1 0-1 0 0,-1 1 1 0 0,1-1-1 0 0,1 1 1 0 0,-1 0-1 0 0,1 0 1 0 0,0 0-1 0 0,1 1 1 0 0,0-1-1 0 0,0 0 1 0 0,0 1-1 0 0,1 0 1 0 0,0-1-1 0 0,1 1 1 0 0,0 0-1 0 0,0-1 1 0 0,0 1-1 0 0,1 0 1 0 0,0-1-1 0 0,1 1 1 0 0,0-1-1 0 0,0 1 1 0 0,0-1-1 0 0,1 0 1 0 0,3 6-140 0 0,3 14 155 0 0,2 0 28 0 0,-1 1-1 0 0,-2 0 1 0 0,-1 1 0 0 0,-1-1-1 0 0,-1 1 1 0 0,0 29-183 0 0,-41 28-1472 0 0,-21-62-2458 0 0,45-24 2481 0 0</inkml:trace>
  <inkml:trace contextRef="#ctx0" brushRef="#br0" timeOffset="-32920.55">1366 1451 1216 0 0,'168'-62'4014'0'0,"-111"49"-3760"0"0,1 2 0 0 0,0 3 1 0 0,0 3-1 0 0,1 2 0 0 0,14 3-254 0 0,-71 0-6 0 0,-2 0-14 0 0,22 21 760 0 0,-40 237 198 0 0,1-222-1967 0 0,-6-24-3619 0 0,17-13 3332 0 0</inkml:trace>
  <inkml:trace contextRef="#ctx0" brushRef="#br0" timeOffset="-32671.134">1740 1505 1256 0 0,'0'-1'84'0'0,"-1"1"-1"0"0,1-1 0 0 0,-1 0 1 0 0,1 1-1 0 0,-1-1 1 0 0,1 0-1 0 0,0 0 1 0 0,0 1-1 0 0,-1-1 1 0 0,1 0-1 0 0,0 0 0 0 0,0 0 1 0 0,0 0-1 0 0,0 1 1 0 0,0-1-1 0 0,0 0 1 0 0,0 0-1 0 0,0 0 1 0 0,0 0-1 0 0,0 1 1 0 0,1-1-1 0 0,-1 0 0 0 0,0 0 1 0 0,0 0-1 0 0,1 1 1 0 0,-1-1-1 0 0,0 0 1 0 0,1 1-1 0 0,-1-1 1 0 0,1 0-1 0 0,-1 1 0 0 0,1-1 1 0 0,0 0-1 0 0,-1 1 1 0 0,1-1-1 0 0,-1 1 1 0 0,1-1-1 0 0,0 1 1 0 0,0-1-1 0 0,-1 1 1 0 0,1 0-1 0 0,0-1 0 0 0,0 1 1 0 0,-1 0-1 0 0,1-1 1 0 0,0 1-1 0 0,0 0 1 0 0,0 0-1 0 0,-1 0 1 0 0,1 0-1 0 0,0 0 0 0 0,0 0 1 0 0,0 0-1 0 0,0 0 1 0 0,-1 0-1 0 0,1 0 1 0 0,0 1-1 0 0,0-1 1 0 0,0 0-1 0 0,0 1-83 0 0,54 26 930 0 0,-45-21-783 0 0,212 94 234 0 0,-179-76-5194 0 0,-42-23 3333 0 0</inkml:trace>
  <inkml:trace contextRef="#ctx0" brushRef="#br0" timeOffset="-32344.585">2086 1072 1336 0 0,'-6'1'120'0'0,"0"1"0"0"0,0 0 0 0 0,1 0 0 0 0,-1 0 0 0 0,1 1 0 0 0,0 0 0 0 0,0 0 0 0 0,0 0 0 0 0,0 1 0 0 0,0 0 0 0 0,1 0 0 0 0,-1 0 0 0 0,1 0 0 0 0,0 1 0 0 0,1-1-1 0 0,-1 1 1 0 0,1 0 0 0 0,0 0 0 0 0,0 1 0 0 0,0-1 0 0 0,1 0 0 0 0,-1 1 0 0 0,2 0 0 0 0,-1-1 0 0 0,0 1 0 0 0,1 0 0 0 0,0 0 0 0 0,1 0 0 0 0,-1 0 0 0 0,1 0 0 0 0,0 0 0 0 0,1 0 0 0 0,0 0 0 0 0,-1 0 0 0 0,2 0 0 0 0,-1 0 0 0 0,1-1 0 0 0,0 1 0 0 0,0 0 0 0 0,2 3-120 0 0,0 0-46 0 0,0 0 0 0 0,1 0 1 0 0,0 0-1 0 0,0-1 1 0 0,1 0-1 0 0,0 0 0 0 0,1 0 1 0 0,-1-1-1 0 0,1 0 1 0 0,1 0-1 0 0,-1-1 1 0 0,1 1-1 0 0,1-2 0 0 0,-1 1 1 0 0,1-1-1 0 0,6 2 46 0 0,-9-6-2442 0 0,-6-1 1103 0 0</inkml:trace>
  <inkml:trace contextRef="#ctx0" brushRef="#br0" timeOffset="-31800.849">2217 1126 948 0 0,'5'2'144'0'0,"1"1"-1"0"0,-1 0 1 0 0,0 0 0 0 0,0 0-1 0 0,0 1 1 0 0,-1 0-1 0 0,1-1 1 0 0,-1 2 0 0 0,0-1-1 0 0,0 1 1 0 0,0-1 0 0 0,-1 1-1 0 0,0 0 1 0 0,0 0-1 0 0,0 0 1 0 0,0 1 0 0 0,-1-1-1 0 0,0 1 1 0 0,0 0-1 0 0,0-1 1 0 0,-1 1 0 0 0,1 4-144 0 0,-2-5 113 0 0,1 0 0 0 0,-1 0 0 0 0,1 1 0 0 0,-1-1 0 0 0,-1 0 1 0 0,1 0-1 0 0,-1 1 0 0 0,0-1 0 0 0,0 0 0 0 0,-1 0 0 0 0,1 0 0 0 0,-1 0 1 0 0,0 0-1 0 0,-1 0 0 0 0,1-1 0 0 0,-1 1 0 0 0,0-1 0 0 0,0 0 0 0 0,0 1 1 0 0,0-1-1 0 0,-1-1 0 0 0,0 1 0 0 0,0 0 0 0 0,0-1 0 0 0,0 0 1 0 0,0 0-1 0 0,-5 2-113 0 0,28-55 1485 0 0,153-99-1899 0 0,-189 206 113 0 0,-9 12 391 0 0,26-68-110 0 0,3 12-52 0 0,1-9 59 0 0,-1 1 0 0 0,1-1 0 0 0,1 0-1 0 0,-1 0 1 0 0,1 0 0 0 0,-1 0 0 0 0,1-1 0 0 0,0 0 0 0 0,0 0 0 0 0,1 0 0 0 0,-1 0 0 0 0,0-1 0 0 0,1 0 0 0 0,0 0 0 0 0,-1-1 0 0 0,1 0 0 0 0,0 1 0 0 0,0-2 13 0 0,42 5-4990 0 0,-47-5 3476 0 0</inkml:trace>
  <inkml:trace contextRef="#ctx0" brushRef="#br0" timeOffset="-31524.943">2635 1082 856 0 0,'22'177'3713'0'0,"-23"-169"-3670"0"0,0 0 0 0 0,0-1 0 0 0,-1 1-1 0 0,0-1 1 0 0,0 1 0 0 0,-1-1 0 0 0,0 0 0 0 0,0 0-1 0 0,-1 0 1 0 0,0 0 0 0 0,0-1 0 0 0,0 0 0 0 0,-1 0 0 0 0,0 0-1 0 0,0 0 1 0 0,-1-1 0 0 0,0 1 0 0 0,0-1 0 0 0,0-1-1 0 0,0 1 1 0 0,-1-1 0 0 0,1 0 0 0 0,-1-1 0 0 0,0 0 0 0 0,0 0-1 0 0,-1 0 1 0 0,-2 0-43 0 0,6-26-3170 0 0,9 9 1711 0 0</inkml:trace>
  <inkml:trace contextRef="#ctx0" brushRef="#br0" timeOffset="-30565.181">2958 1223 1008 0 0,'-74'50'2593'0'0,"64"-45"-2419"0"0,0 0 1 0 0,1 1-1 0 0,0-1 0 0 0,0 2 0 0 0,0-1 0 0 0,1 1 0 0 0,0 1 1 0 0,1 0-1 0 0,-1 0 0 0 0,1 0 0 0 0,1 1 0 0 0,-1 1-174 0 0,70 4 1151 0 0,-52-17-1224 0 0,-1 0 1 0 0,1 0-1 0 0,-1-1 1 0 0,0 0-1 0 0,0-1 1 0 0,0 0-1 0 0,-1 0 1 0 0,0-1-1 0 0,0-1 1 0 0,0 1-1 0 0,-1-2 1 0 0,0 1-1 0 0,0-1 1 0 0,-1 0-1 0 0,0 0 0 0 0,0-1 1 0 0,-1 0-1 0 0,0 0 1 0 0,0-1-1 0 0,-1 0 1 0 0,-1 0-1 0 0,0 0 1 0 0,0 0-1 0 0,-1 0 1 0 0,0-1-1 0 0,-1 0 1 0 0,0 0-1 0 0,-1 0 73 0 0,4-79-111 0 0,-5 86 150 0 0,-1-1-1 0 0,0 1 0 0 0,0-1 0 0 0,0 1 0 0 0,-1-1 1 0 0,1 1-1 0 0,-1 0 0 0 0,0 0 0 0 0,-1 0 0 0 0,1 0 0 0 0,-1 0 1 0 0,1 0-1 0 0,-1 1 0 0 0,0-1 0 0 0,0 1 0 0 0,-1 0 1 0 0,1 0-1 0 0,-1 0 0 0 0,1 0 0 0 0,-1 1 0 0 0,0-1 1 0 0,-2 0-39 0 0,5 3 41 0 0,1 0-5 0 0,-21 11 39 0 0,5 92 1026 0 0,44 29-429 0 0,51 55 53 0 0,7-283-1845 0 0,-5 50 1338 0 0,-80 46-254 0 0,18 3 4 0 0,-15 0 48 0 0,-1 1 0 0 0,0-1 0 0 0,1 1 1 0 0,-1 0-1 0 0,0 1 0 0 0,-1-1 0 0 0,1 0 0 0 0,-1 1 1 0 0,0 0-1 0 0,0-1 0 0 0,0 1 0 0 0,-1 0 1 0 0,0 0-1 0 0,1 0 0 0 0,-2 0 0 0 0,1 0 0 0 0,-1 0 1 0 0,0 0-1 0 0,0 0 0 0 0,0 0 0 0 0,-1 2-16 0 0,-26 41 1191 0 0,31-58-1265 0 0,1-1 0 0 0,0 1-1 0 0,0 0 1 0 0,1 0 0 0 0,1 0-1 0 0,-1 1 1 0 0,2 0 0 0 0,-1 0-1 0 0,1 1 1 0 0,0 0 0 0 0,6-4 74 0 0,-12 10-10 0 0,44-39-855 0 0,-46 41 748 0 0,-20 39-63 0 0,17-35 192 0 0,-1-1 2 0 0,1 1 0 0 0,0-1 0 0 0,0 0 0 0 0,0 1 0 0 0,1-1 0 0 0,-1 1 0 0 0,1 0 0 0 0,0 0 0 0 0,0 0 0 0 0,0 0-1 0 0,0 0 1 0 0,1 0 0 0 0,0 1 0 0 0,0-1 0 0 0,0 0 0 0 0,0 1 0 0 0,1-1 0 0 0,-1 1 0 0 0,1-1 0 0 0,1 1 0 0 0,-1-1 0 0 0,0 1 0 0 0,1-1 0 0 0,0 0 0 0 0,0 1 0 0 0,0-1-1 0 0,1 0 1 0 0,-1 0 0 0 0,3 4-14 0 0,2-2-19 0 0,0 0 0 0 0,0 0 0 0 0,0 0 0 0 0,1-1 0 0 0,0 0 0 0 0,0-1 0 0 0,0 1 0 0 0,1-1 0 0 0,0-1 0 0 0,-1 1 0 0 0,1-1 0 0 0,0-1 0 0 0,1 0-1 0 0,6 2 20 0 0,76-8-4142 0 0,-58-7 2788 0 0</inkml:trace>
  <inkml:trace contextRef="#ctx0" brushRef="#br0" timeOffset="-30302.957">3598 1223 1600 0 0,'47'-19'3404'0'0,"-42"18"-3098"0"0,81-13 714 0 0,20-7-3876 0 0,-99 18 1558 0 0</inkml:trace>
  <inkml:trace contextRef="#ctx0" brushRef="#br0" timeOffset="-30037.389">3771 1010 1360 0 0,'-1'-1'86'0'0,"0"1"-1"0"0,0-1 1 0 0,1 1 0 0 0,-1-1-1 0 0,0 1 1 0 0,0-1 0 0 0,0 1-1 0 0,0-1 1 0 0,0 1-1 0 0,0 0 1 0 0,0-1 0 0 0,0 1-1 0 0,0 0 1 0 0,0 0 0 0 0,0 0-1 0 0,0 0 1 0 0,0 0 0 0 0,0 0-1 0 0,0 0 1 0 0,0 0-1 0 0,0 0 1 0 0,0 0 0 0 0,1 1-1 0 0,-1-1 1 0 0,0 0 0 0 0,0 1-1 0 0,0-1 1 0 0,0 1 0 0 0,0-1-1 0 0,0 1 1 0 0,0-1-1 0 0,1 1 1 0 0,-1-1 0 0 0,0 1-1 0 0,0 0 1 0 0,1 0 0 0 0,-1-1-1 0 0,1 1 1 0 0,-1 0 0 0 0,0 0-1 0 0,1 0 1 0 0,-1 0-1 0 0,1-1 1 0 0,0 1 0 0 0,-1 0-1 0 0,1 0 1 0 0,0 0 0 0 0,0 0-1 0 0,-1 0 1 0 0,1 0 0 0 0,0 0-1 0 0,0 0 1 0 0,0 0-1 0 0,0 0 1 0 0,0 0 0 0 0,0 0-1 0 0,1 0 1 0 0,-1 0 0 0 0,0 0-86 0 0,-7 66 579 0 0,11-33-513 0 0,1 0 0 0 0,2 0-1 0 0,1-1 1 0 0,2 0 0 0 0,1-1 0 0 0,14 29-66 0 0,10 36-3407 0 0,-32-90 2101 0 0,-1-4-64 0 0</inkml:trace>
  <inkml:trace contextRef="#ctx0" brushRef="#br0" timeOffset="-29713.438">4275 674 1684 0 0,'-11'7'202'0'0,"1"0"-1"0"0,1 0 1 0 0,-1 1-1 0 0,1 1 1 0 0,1-1-1 0 0,-1 1 0 0 0,1 1 1 0 0,1 0-1 0 0,0 0 1 0 0,0 0-1 0 0,1 1 1 0 0,1 0-1 0 0,-1 0 1 0 0,2 0-1 0 0,0 1 1 0 0,0 0-1 0 0,1-1 1 0 0,0 1-1 0 0,1 1 1 0 0,1-1-1 0 0,0 0 1 0 0,0 0-1 0 0,1 1 1 0 0,1-1-1 0 0,0 0 0 0 0,0 0 1 0 0,2 0-1 0 0,-1 0 1 0 0,2 0-1 0 0,-1 0 1 0 0,2 0-1 0 0,-1-1 1 0 0,2 0-202 0 0,48 99 746 0 0,-43-93-741 0 0,-1 0 0 0 0,-1 1 0 0 0,-1 0 0 0 0,0 1 0 0 0,-1 0 0 0 0,-1 0 0 0 0,-1 0 0 0 0,0 1 0 0 0,-2 0 0 0 0,1 16-5 0 0,-3-32-143 0 0,-1 0 1 0 0,-1 0-1 0 0,1 1 1 0 0,0-1 0 0 0,-1 0-1 0 0,0 0 1 0 0,0 1-1 0 0,0-1 1 0 0,-1 0-1 0 0,1 0 1 0 0,-1 0-1 0 0,0 0 1 0 0,0-1-1 0 0,0 1 1 0 0,-1 0-1 0 0,1-1 1 0 0,-1 0-1 0 0,0 1 1 0 0,0-1 0 0 0,0 0-1 0 0,0-1 1 0 0,-1 1-1 0 0,1 0 1 0 0,-1-1-1 0 0,0 0 1 0 0,1 0-1 0 0,-1 0 1 0 0,0 0-1 0 0,0-1 1 0 0,0 1-1 0 0,-1-1 143 0 0,-17-1-1278 0 0,8 0 32 0 0</inkml:trace>
  <inkml:trace contextRef="#ctx0" brushRef="#br0" timeOffset="-29181.659">4300 1646 1936 0 0,'59'225'4310'0'0,"-58"-218"-4563"0"0,-2-5-2458 0 0,-2-2 1389 0 0</inkml:trace>
  <inkml:trace contextRef="#ctx0" brushRef="#br0" timeOffset="-28401.035">4619 584 1240 0 0,'-7'9'132'0'0,"0"-1"1"0"0,0 0-1 0 0,-1 0 0 0 0,0-1 0 0 0,0 0 1 0 0,-1 0-1 0 0,0-1 0 0 0,0 0 0 0 0,0-1 0 0 0,-1 0 1 0 0,0 0-1 0 0,0-1 0 0 0,0 0 0 0 0,0-1 1 0 0,-1 0-1 0 0,0-1 0 0 0,1 0 0 0 0,-1 0 1 0 0,0-1-1 0 0,0-1 0 0 0,-6 0-132 0 0,9-1 78 0 0,0 0 0 0 0,0 0 0 0 0,0-1 1 0 0,0 0-1 0 0,1 0 0 0 0,-1-1 0 0 0,0 0 0 0 0,1 0 0 0 0,0-1 1 0 0,0 0-1 0 0,0-1 0 0 0,0 1 0 0 0,1-1 0 0 0,-2-2-78 0 0,7 6 15 0 0,0 0-1 0 0,0-1 1 0 0,0 1-1 0 0,1 0 0 0 0,-1-1 1 0 0,1 1-1 0 0,-1-1 1 0 0,1 1-1 0 0,-1-1 1 0 0,1 1-1 0 0,0-1 1 0 0,0 1-1 0 0,-1-1 1 0 0,1 1-1 0 0,1-1 0 0 0,-1 0 1 0 0,0 1-1 0 0,0-1 1 0 0,0 1-1 0 0,1-1 1 0 0,-1 1-1 0 0,1-1 1 0 0,-1 1-1 0 0,1 0 1 0 0,0-1-1 0 0,-1 1 0 0 0,1-1 1 0 0,0 1-1 0 0,0 0 1 0 0,0 0-1 0 0,0 0 1 0 0,0-1-1 0 0,0 1 1 0 0,0 0-1 0 0,1 0 1 0 0,-1 1-1 0 0,0-1 0 0 0,0 0 1 0 0,1 0-1 0 0,-1 0 1 0 0,1 1-1 0 0,-1-1 1 0 0,1 1-1 0 0,-1-1 1 0 0,1 1-1 0 0,-1 0 1 0 0,1 0-1 0 0,-1-1 0 0 0,1 1 1 0 0,-1 0-1 0 0,1 0 1 0 0,-1 0-1 0 0,1 1 1 0 0,-1-1-1 0 0,1 0 1 0 0,-1 1-1 0 0,1-1 1 0 0,-1 0-1 0 0,1 1 0 0 0,-1 0 1 0 0,1-1-1 0 0,-1 1 1 0 0,0 0-1 0 0,1 0 1 0 0,-1 0-1 0 0,1 1-14 0 0,143 43-56 0 0,105 17-424 0 0,-220-59 379 0 0,-21-1 85 0 0,1-1-1 0 0,0 0 1 0 0,-1 0 0 0 0,1-1 0 0 0,0 0 0 0 0,-1 0-1 0 0,1-1 1 0 0,-1 0 0 0 0,1-1 0 0 0,-1 0 0 0 0,1-1-1 0 0,-1 0 1 0 0,0 0 0 0 0,0-1 0 0 0,0 0 0 0 0,-1-1-1 0 0,2-1 17 0 0,-10 4 5 0 0,1-1-1 0 0,-1 1 0 0 0,0-1 0 0 0,0 0 0 0 0,0 1 0 0 0,0-1 0 0 0,-1 0 0 0 0,1 1 0 0 0,-1-1 0 0 0,0 1 0 0 0,1-1 0 0 0,-1 1 0 0 0,0-1 1 0 0,0 1-1 0 0,-1 0 0 0 0,1-1 0 0 0,-1 1 0 0 0,1 0 0 0 0,-1 0 0 0 0,1 0 0 0 0,-1 0 0 0 0,0 0 0 0 0,0 0 0 0 0,0 0 0 0 0,0 1 0 0 0,0-1 0 0 0,-1 1 1 0 0,1 0-1 0 0,0-1 0 0 0,-1 1 0 0 0,1 0 0 0 0,-1 0 0 0 0,1 1 0 0 0,-1-1 0 0 0,1 0 0 0 0,-1 1-4 0 0,-25-10-296 0 0,1 1-1 0 0,-2 1 0 0 0,1 2 1 0 0,-1 1-1 0 0,0 1 1 0 0,0 1-1 0 0,-20 1 297 0 0,38 2-1195 0 0</inkml:trace>
  <inkml:trace contextRef="#ctx0" brushRef="#br0" timeOffset="-27560.402">4809 922 888 0 0,'0'0'445'0'0,"0"0"25"0"0,0 0-49 0 0,-4-4-55 0 0,2 2-295 0 0,0 1 1 0 0,-1 0-1 0 0,0-1 1 0 0,1 1 0 0 0,-1 0-1 0 0,0 0 1 0 0,0 0 0 0 0,1 1-1 0 0,-1-1 1 0 0,0 1 0 0 0,0-1-1 0 0,0 1 1 0 0,0 0-1 0 0,0 0 1 0 0,0 0 0 0 0,0 1-1 0 0,0-1 1 0 0,1 1 0 0 0,-1-1-1 0 0,0 1 1 0 0,0 0-1 0 0,1 0 1 0 0,-1 1 0 0 0,0-1-1 0 0,1 0 1 0 0,-1 1 0 0 0,1-1-1 0 0,-1 1 1 0 0,1 0 0 0 0,0 0-1 0 0,0 0 1 0 0,0 0-72 0 0,-4 6 138 0 0,1 1 0 0 0,1-1 0 0 0,-1 1 0 0 0,1 0 0 0 0,1 0 1 0 0,0 0-1 0 0,0 0 0 0 0,1 1 0 0 0,0-1 0 0 0,0 1 0 0 0,1 0 0 0 0,1-1 1 0 0,0 1-1 0 0,0 0 0 0 0,0-1 0 0 0,2 1 0 0 0,-1 0 0 0 0,1-1 0 0 0,0 1 0 0 0,1-1 1 0 0,0 0-1 0 0,1 0 0 0 0,0 0 0 0 0,0 0 0 0 0,1-1 0 0 0,5 8-138 0 0,13 50 337 0 0,10 118-562 0 0,-34-179 62 0 0,0 0 0 0 0,0-1 0 0 0,-1 1-1 0 0,1 0 1 0 0,-1 0 0 0 0,0-1-1 0 0,-1 1 1 0 0,1-1 0 0 0,-1 1-1 0 0,0-1 1 0 0,0 0 0 0 0,0 0 0 0 0,0-1-1 0 0,-1 1 1 0 0,0-1 0 0 0,1 1-1 0 0,-1-1 1 0 0,-1 0 0 0 0,1 0-1 0 0,0-1 1 0 0,-1 1 0 0 0,1-1 0 0 0,-1 0-1 0 0,0-1 1 0 0,1 1 0 0 0,-1-1-1 0 0,0 0 1 0 0,0 0 0 0 0,-3 0 163 0 0,-10 0-1370 0 0</inkml:trace>
  <inkml:trace contextRef="#ctx0" brushRef="#br0" timeOffset="-27279.36">4737 1283 1348 0 0,'240'-18'3038'0'0,"-237"20"-2931"0"0,1 1 0 0 0,-1-1 0 0 0,0 1 0 0 0,0-1 0 0 0,0 1 0 0 0,-1 0 0 0 0,1 0 0 0 0,-1 0 0 0 0,1 1 0 0 0,-1-1 0 0 0,0 0 0 0 0,0 1 0 0 0,-1 0 0 0 0,1-1 0 0 0,-1 1 0 0 0,0 0 0 0 0,1 0 0 0 0,-2 0-1 0 0,1 0 1 0 0,0 0 0 0 0,-1 0 0 0 0,0 0 0 0 0,0 0 0 0 0,0 0 0 0 0,0 0 0 0 0,-1 0 0 0 0,0 0 0 0 0,1-1 0 0 0,-1 1 0 0 0,-1 1-107 0 0,2 9-5 0 0,0 112-634 0 0,-28-93-3539 0 0,22-30 2949 0 0</inkml:trace>
  <inkml:trace contextRef="#ctx0" brushRef="#br0" timeOffset="-27031.761">4878 1396 928 0 0,'13'2'4923'0'0,"27"12"-4099"0"0,-24-8-314 0 0,256 103 164 0 0,-171-54-5699 0 0,-87-46 3547 0 0</inkml:trace>
  <inkml:trace contextRef="#ctx0" brushRef="#br0" timeOffset="-26659.033">5236 940 1380 0 0,'-4'0'115'0'0,"-1"1"1"0"0,0 0-1 0 0,0 1 0 0 0,1-1 0 0 0,-1 1 0 0 0,1 0 1 0 0,-1 0-1 0 0,1 0 0 0 0,0 1 0 0 0,0-1 1 0 0,0 1-1 0 0,0 0 0 0 0,0 0 0 0 0,1 1 0 0 0,-1-1 1 0 0,1 1-1 0 0,0-1 0 0 0,0 1 0 0 0,0 0 1 0 0,1 1-1 0 0,-1-1 0 0 0,1 0 0 0 0,0 1 0 0 0,0-1 1 0 0,0 1-1 0 0,1-1 0 0 0,0 1 0 0 0,0 0 1 0 0,0 0-1 0 0,0 0 0 0 0,1-1 0 0 0,0 1 0 0 0,0 0 1 0 0,0 0-1 0 0,1 0 0 0 0,-1 0 0 0 0,1 0 0 0 0,0-1 1 0 0,1 1-1 0 0,-1 0 0 0 0,1-1 0 0 0,0 1 1 0 0,1 1-116 0 0,3 5 50 0 0,0 0 0 0 0,1-1 1 0 0,0 0-1 0 0,1 0 1 0 0,0-1-1 0 0,1 0 1 0 0,-1 0-1 0 0,2-1 1 0 0,-1 0-1 0 0,1 0 1 0 0,3 0-51 0 0,76 26-3862 0 0,-74-32 2618 0 0</inkml:trace>
  <inkml:trace contextRef="#ctx0" brushRef="#br0" timeOffset="-26144.792">5411 1010 968 0 0,'8'8'249'0'0,"1"1"1"0"0,-2 0-1 0 0,1 1 1 0 0,-1 0-1 0 0,-1 0 0 0 0,0 0 1 0 0,0 1-1 0 0,-1 0 1 0 0,0 0-1 0 0,-1 0 0 0 0,-1 0 1 0 0,1 1-1 0 0,-2 0 1 0 0,0-1-1 0 0,1 7-249 0 0,-4-14 149 0 0,0-1 1 0 0,-1 1-1 0 0,1-1 0 0 0,-1 1 1 0 0,1-1-1 0 0,-1 0 0 0 0,0 0 1 0 0,0 1-1 0 0,-1-1 0 0 0,1-1 1 0 0,-1 1-1 0 0,1 0 0 0 0,-1-1 1 0 0,0 1-1 0 0,0-1 0 0 0,0 0 1 0 0,0 0-1 0 0,0 0 0 0 0,-1 0 1 0 0,1 0-1 0 0,0-1 0 0 0,-1 0 1 0 0,1 0-1 0 0,-1 0 0 0 0,0 0 1 0 0,1 0-1 0 0,-1-1 0 0 0,0 1 0 0 0,-2-1-149 0 0,5-2 37 0 0,-1 1-1 0 0,1-1 0 0 0,-1 0 1 0 0,1 0-1 0 0,0 0 0 0 0,0 0 1 0 0,0 0-1 0 0,0 0 0 0 0,0-1 1 0 0,0 1-1 0 0,1 0 0 0 0,-1 0 1 0 0,1-1-1 0 0,0 1 0 0 0,-1 0 1 0 0,1 0-1 0 0,0-1 0 0 0,0 1 1 0 0,0 0-1 0 0,1-1 0 0 0,-1 1 1 0 0,1 0-1 0 0,-1-1 0 0 0,1 1 1 0 0,0 0-1 0 0,0 0 0 0 0,0 0 1 0 0,0 0-1 0 0,0 0 0 0 0,0 0 1 0 0,0 0-1 0 0,1 0 0 0 0,0 0-36 0 0,3-9-29 0 0,0 0 0 0 0,1 1 0 0 0,1 0 0 0 0,0 0 0 0 0,0 0 0 0 0,1 1 0 0 0,0 0 0 0 0,1 1 0 0 0,0 0 0 0 0,0 0 0 0 0,0 1 0 0 0,1 0 0 0 0,0 1 0 0 0,1 0 0 0 0,9-4 29 0 0,-17 10-24 0 0,-1 0 1 0 0,1 1-1 0 0,-1-1 0 0 0,0 1 1 0 0,1 0-1 0 0,-1 0 0 0 0,0 0 0 0 0,0 0 1 0 0,1 0-1 0 0,-1 0 0 0 0,0 1 1 0 0,0-1-1 0 0,0 1 0 0 0,-1-1 1 0 0,1 1-1 0 0,0 0 0 0 0,0 0 1 0 0,-1-1-1 0 0,1 1 0 0 0,-1 0 1 0 0,0 1-1 0 0,0-1 0 0 0,0 0 1 0 0,0 0-1 0 0,0 0 0 0 0,0 1 1 0 0,0-1-1 0 0,-1 1 0 0 0,1-1 1 0 0,-1 0-1 0 0,1 1 0 0 0,-1-1 0 0 0,0 1 1 0 0,0-1-1 0 0,0 1 0 0 0,-1-1 1 0 0,1 0-1 0 0,0 1 0 0 0,-1-1 1 0 0,0 1-1 0 0,0-1 0 0 0,1 0 1 0 0,-1 0-1 0 0,0 1 0 0 0,-1-1 1 0 0,1 1 23 0 0,2 42 4 0 0,0-41-22 0 0,1 1-1 0 0,-1-1 1 0 0,0 1 0 0 0,1-1-1 0 0,0 0 1 0 0,0 0-1 0 0,1 0 1 0 0,-1 0 0 0 0,1 0-1 0 0,-1 0 1 0 0,1-1-1 0 0,1 1 1 0 0,-1-1 0 0 0,0 0-1 0 0,1 0 1 0 0,-1 0-1 0 0,1 0 1 0 0,0-1 0 0 0,0 1-1 0 0,0-1 1 0 0,3 1 18 0 0,42 5-4102 0 0,-36-11 2639 0 0,5-12-32 0 0</inkml:trace>
  <inkml:trace contextRef="#ctx0" brushRef="#br0" timeOffset="-25878.734">5896 922 1256 0 0,'1'5'103'0'0,"3"9"202"0"0,0 0 1 0 0,-1 1-1 0 0,0-1 0 0 0,-1 1 1 0 0,-1-1-1 0 0,0 1 0 0 0,-1-1 0 0 0,-1 1 1 0 0,0-1-1 0 0,-1 1 0 0 0,-1-1 0 0 0,-1 4-305 0 0,3-10 92 0 0,-1 0 0 0 0,-1-1 0 0 0,1 1-1 0 0,-1 0 1 0 0,-1-1 0 0 0,1 0-1 0 0,-1 0 1 0 0,0 0 0 0 0,-1 0 0 0 0,0-1-1 0 0,0 0 1 0 0,0 0 0 0 0,-1 0 0 0 0,0 0-1 0 0,0-1 1 0 0,0 0 0 0 0,-1 0-1 0 0,1-1 1 0 0,-1 0 0 0 0,0 0 0 0 0,-1-1-1 0 0,1 1 1 0 0,-7 1-92 0 0,13-5-708 0 0,3-17-3180 0 0,7 7 2608 0 0</inkml:trace>
  <inkml:trace contextRef="#ctx0" brushRef="#br0" timeOffset="-25364.374">6254 1066 1140 0 0,'0'0'385'0'0,"-4"-3"28"0"0,-5 1-275 0 0,1 1-1 0 0,-1 0 0 0 0,1 1 1 0 0,0-1-1 0 0,-1 2 1 0 0,1-1-1 0 0,-1 1 0 0 0,1 1 1 0 0,0 0-1 0 0,-1 0 1 0 0,1 0-1 0 0,0 1 0 0 0,1 0 1 0 0,-1 1-1 0 0,0-1 1 0 0,1 2-1 0 0,0-1 0 0 0,0 1 1 0 0,0 0-1 0 0,1 0 1 0 0,-1 1-1 0 0,1 0 0 0 0,0 0 1 0 0,-3 5-138 0 0,8-10 16 0 0,1 0 1 0 0,-1 0-1 0 0,0 0 1 0 0,1 0-1 0 0,-1 0 0 0 0,0 0 1 0 0,1 0-1 0 0,-1 1 1 0 0,1-1-1 0 0,0 0 1 0 0,-1 0-1 0 0,1 0 1 0 0,0 1-1 0 0,0-1 1 0 0,0 0-1 0 0,0 0 0 0 0,0 0 1 0 0,0 1-1 0 0,0-1 1 0 0,0 0-1 0 0,0 0 1 0 0,1 0-1 0 0,-1 1 1 0 0,0-1-1 0 0,1 0 0 0 0,-1 0 1 0 0,1 0-1 0 0,0 0 1 0 0,-1 0-1 0 0,1 0 1 0 0,0 0-1 0 0,-1 0 1 0 0,1 0-1 0 0,0 0 0 0 0,0 0 1 0 0,0 0-1 0 0,0-1 1 0 0,0 1-1 0 0,0 0 1 0 0,0 0-1 0 0,0-1 1 0 0,0 1-1 0 0,0-1 0 0 0,0 1 1 0 0,0-1-1 0 0,0 0 1 0 0,1 1-1 0 0,-1-1 1 0 0,0 0-1 0 0,0 0 1 0 0,1 0-1 0 0,-1 0 0 0 0,0 0 1 0 0,0 0-1 0 0,2 0-16 0 0,72 8 173 0 0,-63-9-209 0 0,-1-1 1 0 0,0 1-1 0 0,0-2 1 0 0,1 1 0 0 0,-1-2-1 0 0,-1 1 1 0 0,1-2 0 0 0,-1 1-1 0 0,1-1 1 0 0,-1-1-1 0 0,-1 0 1 0 0,1 0 0 0 0,-1-1-1 0 0,0 0 1 0 0,-1-1 0 0 0,1 0-1 0 0,-2 0 1 0 0,1-1-1 0 0,-1 0 1 0 0,0 0 0 0 0,-1-1-1 0 0,0 0 1 0 0,-1 0 0 0 0,0 0-1 0 0,0 0 1 0 0,-1-1-1 0 0,-1 0 1 0 0,1 0 0 0 0,-2 0-1 0 0,0 0 1 0 0,0 0 0 0 0,-1-1-1 0 0,0-9 36 0 0,4-125 119 0 0,-35 86 1005 0 0,15 97-709 0 0,14-10-323 0 0,2 0 0 0 0,0-1 0 0 0,2 1 0 0 0,1-1 0 0 0,1 0 0 0 0,1 0 0 0 0,2 0 0 0 0,0-1 1 0 0,2 0-1 0 0,6 13-92 0 0,7 21-175 0 0,-6 15-3271 0 0,-17-72 2141 0 0,0-2 11 0 0</inkml:trace>
  <inkml:trace contextRef="#ctx0" brushRef="#br0" timeOffset="-24896.934">6630 1066 1312 0 0,'0'7'336'0'0,"0"1"-1"0"0,0 0 0 0 0,-1 0 1 0 0,0 0-1 0 0,0 0 1 0 0,-1 0-1 0 0,0-1 0 0 0,-1 1 1 0 0,0-1-1 0 0,0 1 1 0 0,0-1-1 0 0,-1 0 0 0 0,0 0 1 0 0,0-1-1 0 0,-1 1 1 0 0,0-1-1 0 0,-2 2-335 0 0,7-8 352 0 0,6-13-275 0 0,0 0 0 0 0,1 0 0 0 0,1 0 1 0 0,0 1-1 0 0,0 0 0 0 0,1 1 0 0 0,1 0 0 0 0,0 0 0 0 0,0 1 0 0 0,6-4-77 0 0,5-7 67 0 0,48-36-173 0 0,-112 93 954 0 0,30-25-651 0 0,9-10-155 0 0,0 1-1 0 0,0 1 0 0 0,1-1 1 0 0,-1 0-1 0 0,1 1 0 0 0,-1 0 1 0 0,1 0-1 0 0,0 0 0 0 0,0 0 1 0 0,0 1-1 0 0,0-1 0 0 0,1 1 1 0 0,-1 0-1 0 0,1-1 0 0 0,0 1 0 0 0,0 0 1 0 0,1 0-1 0 0,-1 0 0 0 0,1 1 1 0 0,0-1-1 0 0,0 0 0 0 0,0 1 1 0 0,0-1-1 0 0,1 0 0 0 0,0 1 1 0 0,0-1-1 0 0,0 1 0 0 0,0-1 1 0 0,1 3-42 0 0,100 69-1065 0 0,30-41-4776 0 0,-105-32 4533 0 0</inkml:trace>
  <inkml:trace contextRef="#ctx0" brushRef="#br0" timeOffset="-24076.229">6523 995 1612 0 0,'22'0'440'0'0,"15"23"-56"0"0,-26-11-56 0 0,2 6-36 0 0,0 1-40 0 0,0-1-84 0 0,-7 2 36 0 0,1-5-28 0 0,-1 4-12 0 0,-1-1-120 0 0,-4-3-120 0 0,-1-1-152 0 0,0-14-416 0 0,0 7-616 0 0</inkml:trace>
  <inkml:trace contextRef="#ctx0" brushRef="#br0" timeOffset="-7708.512">7093 910 1048 0 0,'0'0'223'0'0,"0"0"-63"0"0,0 0-7 0 0,0 0 10 0 0,0 0 82 0 0,0 0-16 0 0,0 0-92 0 0,0 0 9 0 0,0 0 46 0 0,0 0-14 0 0,0 0-20 0 0,0 0 8 0 0,0 0-109 0 0,-16-3 305 0 0,-21-29 761 0 0,141 6 2048 0 0,88 18-2080 0 0,-191 8-1126 0 0,19 9-1791 0 0,-67 15-2743 0 0,25-15 3309 0 0</inkml:trace>
  <inkml:trace contextRef="#ctx0" brushRef="#br0" timeOffset="-7409.942">6997 1075 836 0 0,'97'0'4932'0'0,"-2"1"-3473"0"0,-65 14-4617 0 0,-20-22 1929 0 0</inkml:trace>
  <inkml:trace contextRef="#ctx0" brushRef="#br0" timeOffset="-6897.733">7889 507 1664 0 0,'-16'-4'183'0'0,"0"1"0"0"0,-1 0 0 0 0,1 1 0 0 0,-1 0 0 0 0,0 2 0 0 0,1 0 0 0 0,-1 1 0 0 0,0 0 0 0 0,1 1 0 0 0,-1 1 0 0 0,1 1 0 0 0,0 0 0 0 0,0 2 0 0 0,-13 5-183 0 0,24-9 55 0 0,-1 1 0 0 0,1 0 0 0 0,0 1 0 0 0,0-1 0 0 0,1 1 0 0 0,-1 0 0 0 0,1 0 0 0 0,0 1 0 0 0,0-1 0 0 0,0 1 0 0 0,0 0 0 0 0,1 0 0 0 0,0 0 0 0 0,0 0 0 0 0,0 1 0 0 0,1-1 0 0 0,0 1 0 0 0,0 0 0 0 0,0 0 0 0 0,1-1 0 0 0,0 1 0 0 0,0 0 0 0 0,0 0 0 0 0,1 0 0 0 0,0 0 0 0 0,0 6-55 0 0,34 165 1578 0 0,-20-128-1327 0 0,28 152 716 0 0,-44-192-1032 0 0,0 1-1 0 0,-1-1 1 0 0,-1 0-1 0 0,1 0 1 0 0,-1 0-1 0 0,-1-1 1 0 0,0 1-1 0 0,0-1 0 0 0,-1 0 1 0 0,0-1-1 0 0,0 1 1 0 0,0-1-1 0 0,-1 0 1 0 0,0-1-1 0 0,-1 0 1 0 0,1 0-1 0 0,-1 0 1 0 0,-1-1-1 0 0,1 0 1 0 0,-1-1-1 0 0,1 0 1 0 0,-1 0-1 0 0,-8 2 66 0 0,-14-5-3532 0 0,16-1 2051 0 0</inkml:trace>
  <inkml:trace contextRef="#ctx0" brushRef="#br0" timeOffset="-5549.976">7472 1453 840 0 0,'0'0'301'0'0,"0"0"-31"0"0,0 0-20 0 0,0 0 14 0 0,0 0-47 0 0,0 0 37 0 0,0 0-67 0 0,0 0 32 0 0,0 0-77 0 0,0 0 48 0 0,0 0-54 0 0,0 0-27 0 0,0 0-10 0 0,0 0-13 0 0,0 0 11 0 0,0 0 62 0 0,0 0 16 0 0,0 0 50 0 0,0 0-8 0 0,0 0-19 0 0,0 0-13 0 0,0 0-35 0 0,0 0-79 0 0,0 0 0 0 0,0 0 66 0 0,0 0 16 0 0,0 0-12 0 0,0 0-28 0 0,0 0-49 0 0,0 0 51 0 0,0 0-19 0 0,0 0 6 0 0,0 0 34 0 0,0 0-6 0 0,0 0-17 0 0,0 0-22 0 0,0 0-17 0 0,0 0-29 0 0,0 0 6 0 0,0-5-16 0 0,1 2-19 0 0,0 0 0 0 0,0 0 0 0 0,0 0 0 0 0,1 0 0 0 0,0 0 0 0 0,-1 0 1 0 0,1 0-1 0 0,0 1 0 0 0,0-1 0 0 0,0 0 0 0 0,0 1 0 0 0,1 0 0 0 0,-1 0 0 0 0,1-1 0 0 0,0 2 0 0 0,-1-1 0 0 0,1 0 0 0 0,0 0 1 0 0,0 1-1 0 0,0-1 0 0 0,0 1 0 0 0,0 0 0 0 0,0 0 0 0 0,0 0 0 0 0,1 1 0 0 0,-1-1 0 0 0,0 1 0 0 0,1 0 0 0 0,-1 0 0 0 0,0 0 1 0 0,0 0-1 0 0,4 1-16 0 0,-7-1 18 0 0,0 0-62 0 0,27 2-64 0 0,-25-1 111 0 0,0 1 0 0 0,0 0-1 0 0,0 0 1 0 0,0 0 0 0 0,0 0-1 0 0,-1 0 1 0 0,1 0 0 0 0,-1 0-1 0 0,1 1 1 0 0,-1-1 0 0 0,0 0-1 0 0,0 1 1 0 0,0-1 0 0 0,0 1-1 0 0,0 0 1 0 0,-1-1 0 0 0,1 1-1 0 0,-1-1 1 0 0,1 1 0 0 0,-1 0-1 0 0,0-1 1 0 0,0 1 0 0 0,0 0-1 0 0,-1 0 1 0 0,1-1 0 0 0,-1 1-1 0 0,1-1 1 0 0,-1 1 0 0 0,0 0-3 0 0,-7 16 48 0 0,-1 0 0 0 0,0-1 1 0 0,-1 0-1 0 0,-1 0 0 0 0,-1-1 1 0 0,0-1-1 0 0,-1 0 0 0 0,-1-1 1 0 0,0 0-1 0 0,-1-1 0 0 0,-1-1 1 0 0,-5 4-49 0 0,60-34 1075 0 0,-6 12-1071 0 0,-24 2-9 0 0,1 0 0 0 0,0 1 1 0 0,-1 0-1 0 0,1 0 1 0 0,0 1-1 0 0,0 1 0 0 0,0 0 1 0 0,0 0-1 0 0,-1 1 0 0 0,1 0 1 0 0,0 0-1 0 0,0 1 1 0 0,-1 1-1 0 0,1 0 0 0 0,-1 0 1 0 0,0 1-1 0 0,0 0 1 0 0,0 0-1 0 0,0 1 0 0 0,-1 0 1 0 0,2 1 4 0 0,-8-4 0 0 0,0 0 0 0 0,-1 1 0 0 0,1-1 0 0 0,0 0 0 0 0,-1 0 0 0 0,1 1 0 0 0,-1-1 0 0 0,0 1 0 0 0,1 0 0 0 0,-1-1 0 0 0,0 1 0 0 0,-1 0 0 0 0,1-1 0 0 0,-1 1 0 0 0,1 0 0 0 0,-1 0 0 0 0,0 0 0 0 0,0 0 0 0 0,0-1 0 0 0,0 1 0 0 0,0 0 0 0 0,-1 0 0 0 0,1 0 0 0 0,-1-1 0 0 0,0 1 0 0 0,0 0 0 0 0,0-1 0 0 0,0 1 0 0 0,0 0 0 0 0,0-1 0 0 0,-1 1 0 0 0,0-1 0 0 0,1 0 0 0 0,-1 0 0 0 0,0 1 0 0 0,0-1 0 0 0,0 0 0 0 0,0-1 0 0 0,0 1 1 0 0,-1 0-1 0 0,1-1 0 0 0,-3 2 0 0 0,-108 57 225 0 0,-45-45-738 0 0,154-16 343 0 0,0 1-1 0 0,0-1 0 0 0,0 0 0 0 0,0 0 1 0 0,0 0-1 0 0,0-1 0 0 0,0 1 0 0 0,0-1 1 0 0,0 0-1 0 0,1 0 0 0 0,-1 0 0 0 0,1-1 1 0 0,-1 1-1 0 0,1-1 0 0 0,0 0 0 0 0,0 0 1 0 0,0 0-1 0 0,0 0 0 0 0,1-1 0 0 0,-1 1 1 0 0,1-1-1 0 0,0 1 0 0 0,0-1 0 0 0,0 0 1 0 0,1 0-1 0 0,-1 0 0 0 0,1 0 0 0 0,0 0 1 0 0,0 0-1 0 0,0 0 0 0 0,1 0 0 0 0,0-1 1 0 0,-1 1-1 0 0,2-4 171 0 0,-1-5-1349 0 0</inkml:trace>
  <inkml:trace contextRef="#ctx0" brushRef="#br0" timeOffset="-4868.579">7939 1477 860 0 0,'-17'45'3867'0'0,"11"-36"-3634"0"0,-275 360 2277 0 0,243-325-2335 0 0,-1 0 58 0 0,-26 32-2761 0 0,65-74-122 0 0,1-3 1286 0 0</inkml:trace>
  <inkml:trace contextRef="#ctx0" brushRef="#br0" timeOffset="-4560.619">8009 1906 1428 0 0,'-25'105'3741'0'0,"15"199"-1228"0"0,25-239-4829 0 0,-26-57 1200 0 0,6-10 614 0 0</inkml:trace>
  <inkml:trace contextRef="#ctx0" brushRef="#br0" timeOffset="-4251.118">8054 1904 1468 0 0,'-51'34'1410'0'0,"1"2"1"0"0,2 2-1 0 0,2 3 0 0 0,-20 22-1410 0 0,25-24 815 0 0,7 0 504 0 0,49-29-914 0 0,-2-7-352 0 0,-1-1 1 0 0,1 0-1 0 0,-1-1 1 0 0,1-1 0 0 0,0 0-1 0 0,0-1 1 0 0,-1 0 0 0 0,1-1-1 0 0,-1 0 1 0 0,1-1 0 0 0,4-2-54 0 0,-9 3-10 0 0,25-5 50 0 0,10-2-1474 0 0,0-1 0 0 0,-1-2 0 0 0,-1-1 0 0 0,0-3 0 0 0,24-13 1434 0 0,-38 13-1238 0 0</inkml:trace>
  <inkml:trace contextRef="#ctx0" brushRef="#br0" timeOffset="-3503.785">8043 0 848 0 0,'0'0'528'0'0,"0"0"-153"0"0,0 0-39 0 0,0 0-89 0 0,0 0 49 0 0,0 0-30 0 0,0 0-62 0 0,0 0-10 0 0,0 0 20 0 0,0 0 16 0 0,0 0 72 0 0,0 0-54 0 0,0 0 53 0 0,0 0-6 0 0,-1 4-55 0 0,9 244 2249 0 0,7-110-1542 0 0,-14-112-1035 0 0,-2-14-3837 0 0,1-12 2926 0 0,0-2-269 0 0</inkml:trace>
  <inkml:trace contextRef="#ctx0" brushRef="#br0" timeOffset="-2493.589">8141 991 1468 0 0,'0'0'359'0'0,"-7"-20"520"0"0,-83-13 26 0 0,76 33-803 0 0,1 0 1 0 0,0 1-1 0 0,0 0 1 0 0,0 1-1 0 0,0 1 1 0 0,0 0-1 0 0,0 1 1 0 0,1 0-1 0 0,-1 1 1 0 0,1 0-1 0 0,0 1 1 0 0,1 0-1 0 0,0 1 1 0 0,0 0-1 0 0,0 1 1 0 0,1 0-1 0 0,0 1 1 0 0,0 0-1 0 0,1 1 1 0 0,0 0-1 0 0,0 1-102 0 0,8-8 41 0 0,0 0 0 0 0,0 0 1 0 0,0 0-1 0 0,1 0 0 0 0,-1 0 0 0 0,1 1 0 0 0,0-1 0 0 0,0 0 0 0 0,0 0 1 0 0,0 0-1 0 0,0 0 0 0 0,1 0 0 0 0,-1 0 0 0 0,1 1 0 0 0,0-1 0 0 0,0 0 0 0 0,0-1 1 0 0,0 1-1 0 0,1 0 0 0 0,-1 0 0 0 0,1 0 0 0 0,0-1 0 0 0,-1 1 0 0 0,1-1 1 0 0,0 1-1 0 0,1-1 0 0 0,-1 0 0 0 0,0 0 0 0 0,1 0 0 0 0,-1 0 0 0 0,1 0 0 0 0,0-1 1 0 0,-1 1-1 0 0,1-1 0 0 0,0 1 0 0 0,0-1 0 0 0,0 0 0 0 0,0 0 0 0 0,0-1 0 0 0,1 1-41 0 0,126 31 592 0 0,-121-31-596 0 0,-1 1 0 0 0,0-2 0 0 0,1 1 0 0 0,-1-2 0 0 0,0 1 0 0 0,1-1 0 0 0,-1 0 0 0 0,0 0 0 0 0,0-1 0 0 0,1 0 0 0 0,-1-1 0 0 0,-1 0 0 0 0,1 0 0 0 0,0-1 0 0 0,-1 0 0 0 0,0 0 0 0 0,0 0 0 0 0,0-1 0 0 0,0 0 0 0 0,-1-1 0 0 0,0 1 0 0 0,0-1 0 0 0,0-1 0 0 0,-1 1 0 0 0,0-1 0 0 0,0 0 0 0 0,-1 0 0 0 0,1 0 0 0 0,-2 0-1 0 0,1-1 1 0 0,-1 0 0 0 0,0 0 0 0 0,-1 0 0 0 0,0 0 0 0 0,0 0 0 0 0,0-4 4 0 0,18-183-94 0 0,-21 188 119 0 0,1 1 0 0 0,-1 0 0 0 0,0-1 0 0 0,-1 1 1 0 0,1 0-1 0 0,-1 0 0 0 0,0 0 0 0 0,-1 0 0 0 0,1 0 0 0 0,-1 1 0 0 0,-1-1 0 0 0,1 1 0 0 0,-1 0 0 0 0,1 0 0 0 0,-2 0 0 0 0,1 0 0 0 0,0 1 0 0 0,-1-1 0 0 0,0 1 0 0 0,0 0 0 0 0,0 1 0 0 0,-1-1 0 0 0,1 1 0 0 0,-1 0 0 0 0,1 0 0 0 0,-1 1 0 0 0,0 0 0 0 0,-5-1-25 0 0,10 2 1 0 0,-9 4 77 0 0,2 8-63 0 0,0 0 1 0 0,1 1-1 0 0,1 0 0 0 0,-1 0 1 0 0,2 0-1 0 0,0 1 0 0 0,0-1 1 0 0,1 1-1 0 0,1 0 0 0 0,0 1 1 0 0,1-1-1 0 0,0 0 1 0 0,1 1-1 0 0,0-1 0 0 0,1 1 1 0 0,1-1-1 0 0,0 1 0 0 0,1-1 1 0 0,1 1-1 0 0,0-1 0 0 0,0 0 1 0 0,6 12-16 0 0,20 61 287 0 0,1-3-1153 0 0,-23-29-4889 0 0,-7-54 4522 0 0</inkml:trace>
  <inkml:trace contextRef="#ctx0" brushRef="#br0" timeOffset="-2062.476">8345 973 1068 0 0,'7'16'396'0'0,"-1"0"0"0"0,-1 1 0 0 0,0 0 0 0 0,-2 0 0 0 0,0 0 1 0 0,0 1-1 0 0,-2-1 0 0 0,0 1 0 0 0,-1-1 0 0 0,-2 7-396 0 0,2-22 59 0 0,-30 85 2782 0 0,42-126-1334 0 0,185-174-1399 0 0,-251 253-195 0 0,43-34 109 0 0,-1 1 0 0 0,1 0 0 0 0,1 1 0 0 0,-1 0 0 0 0,1 0 0 0 0,0 1 0 0 0,1 1 0 0 0,0 0 0 0 0,1 0 0 0 0,0 0 0 0 0,1 1 0 0 0,0 1 0 0 0,0-1 0 0 0,1 1 0 0 0,1 0 0 0 0,0 0-22 0 0,7-5-76 0 0,2 0 0 0 0,-1 0 0 0 0,1 0-1 0 0,0-1 1 0 0,0 0 0 0 0,1 0 0 0 0,0 0 0 0 0,0 0 0 0 0,0-1 0 0 0,1 0 0 0 0,0 0 0 0 0,0 0 0 0 0,0-1-1 0 0,0 0 1 0 0,1 0 0 0 0,0 0 0 0 0,-1-1 0 0 0,1 0 0 0 0,1-1 0 0 0,-1 1 0 0 0,0-1 0 0 0,1-1-1 0 0,-1 1 1 0 0,1-1 0 0 0,-1-1 0 0 0,1 1 0 0 0,4-1 76 0 0,66 5-4295 0 0,-60-5 2972 0 0</inkml:trace>
  <inkml:trace contextRef="#ctx0" brushRef="#br0" timeOffset="1478.111">442 3160 1404 0 0,'0'0'671'0'0,"-12"-4"2735"0"0,96-16-2131 0 0,-5 18-752 0 0,-38 0-457 0 0,0 2-1 0 0,1 1 1 0 0,-1 2 0 0 0,0 2 0 0 0,32 9-66 0 0,-38 0-1032 0 0,-40-3-2901 0 0,-16-7 2530 0 0</inkml:trace>
  <inkml:trace contextRef="#ctx0" brushRef="#br0" timeOffset="1729.241">382 3359 1096 0 0,'25'3'916'0'0,"2"3"-100"0"0,2-3-168 0 0,2 0-52 0 0,-1 0-76 0 0,0 0-16 0 0,1 0-111 0 0,4 2-33 0 0,-3-1-152 0 0,2 1-232 0 0,1 1 12 0 0,-5 0-276 0 0,1 0-285 0 0,-7 0 49 0 0,-2 3-888 0 0,-4-6 32 0 0</inkml:trace>
  <inkml:trace contextRef="#ctx0" brushRef="#br0" timeOffset="2738.287">2921 2638 1112 0 0,'138'-15'1873'0'0,"-130"16"-1802"0"0,-1-1 0 0 0,0 1 0 0 0,1 0 0 0 0,-1 0-1 0 0,0 1 1 0 0,0 0 0 0 0,0 1 0 0 0,0-1 0 0 0,-1 1 0 0 0,1 0 0 0 0,0 1 0 0 0,-1 0 0 0 0,0 0 0 0 0,0 0 0 0 0,0 1-1 0 0,-1 0 1 0 0,0 0 0 0 0,0 0 0 0 0,0 0 0 0 0,0 1 0 0 0,-1 0 0 0 0,0 0 0 0 0,0 0 0 0 0,0 1 0 0 0,-1-1 0 0 0,0 1-1 0 0,0 0 1 0 0,-1 0 0 0 0,0 0 0 0 0,0 0 0 0 0,-1 0 0 0 0,0 0 0 0 0,0 1 0 0 0,0-1 0 0 0,-1 0 0 0 0,0 1 0 0 0,-1 1-71 0 0,-7 9 101 0 0,0-1 0 0 0,-1-1 0 0 0,0 1 0 0 0,-2-2 0 0 0,0 1 0 0 0,-1-1 0 0 0,0-1 0 0 0,-1 0 0 0 0,0-1 0 0 0,-2 0 1 0 0,1-1-1 0 0,-1-1 0 0 0,-1 0 0 0 0,0-2 0 0 0,-1 1 0 0 0,0-2 0 0 0,0 0 0 0 0,0-1 0 0 0,-14 3-101 0 0,32-10-86 0 0,-1 0 0 0 0,1 0 0 0 0,-1 0 0 0 0,1-1-1 0 0,-1 1 1 0 0,0 0 0 0 0,1 0 0 0 0,-1 0 0 0 0,0-1-1 0 0,1 1 1 0 0,-1 0 0 0 0,1 0 0 0 0,-1-1 0 0 0,0 1 0 0 0,0 0-1 0 0,1-1 1 0 0,-1 1 0 0 0,0 0 0 0 0,1-1 0 0 0,-1 1-1 0 0,0-1 1 0 0,0 1 0 0 0,0 0 0 0 0,0-1 0 0 0,1 1-1 0 0,-1-1 1 0 0,0 1 0 0 0,0-1 0 0 0,0 1 0 0 0,0-1-1 0 0,0 1 1 0 0,0 0 0 0 0,0-1 0 0 0,0 1 0 0 0,0-1 0 0 0,0 1-1 0 0,0-1 1 0 0,0 1 0 0 0,-1 0 0 0 0,1-1 0 0 0,0 1-1 0 0,0-1 1 0 0,0 1 0 0 0,-1 0 0 0 0,1-1 0 0 0,0 1-1 0 0,0-1 1 0 0,-1 1 0 0 0,1 0 0 0 0,0-1 0 0 0,-1 1-1 0 0,1 0 1 0 0,0 0 0 0 0,-1-1 0 0 0,1 1 86 0 0,13-11-1477 0 0</inkml:trace>
  <inkml:trace contextRef="#ctx0" brushRef="#br0" timeOffset="3186.525">3627 2695 876 0 0,'-64'-21'3428'0'0,"51"20"-3303"0"0,0 0 0 0 0,0 1 0 0 0,0 1 0 0 0,0 0 0 0 0,0 0 0 0 0,0 2 0 0 0,0 0 0 0 0,0 0 0 0 0,0 1 0 0 0,1 0 0 0 0,0 1 0 0 0,0 1 0 0 0,0 0 0 0 0,1 1 0 0 0,0 0 0 0 0,0 0 0 0 0,0 1 0 0 0,1 1-1 0 0,0 0 1 0 0,1 0 0 0 0,0 1 0 0 0,1 0 0 0 0,0 0 0 0 0,0 1 0 0 0,1 0 0 0 0,0 1 0 0 0,1-1 0 0 0,1 1 0 0 0,0 0 0 0 0,0 1 0 0 0,1-1 0 0 0,1 1 0 0 0,0 0 0 0 0,-1 12-125 0 0,5-17 10 0 0,0 0 0 0 0,1 0-1 0 0,0-1 1 0 0,1 1 0 0 0,0 0 0 0 0,0-1 0 0 0,0 0 0 0 0,1 0 0 0 0,0 0 0 0 0,0 0-1 0 0,1-1 1 0 0,0 0 0 0 0,0 0 0 0 0,0 0 0 0 0,1 0 0 0 0,0-1 0 0 0,0 0 0 0 0,1 0 0 0 0,-1 0-1 0 0,1-1 1 0 0,0 0 0 0 0,1 0-10 0 0,104 34-2970 0 0,-75-40 228 0 0,0-9 1384 0 0</inkml:trace>
  <inkml:trace contextRef="#ctx0" brushRef="#br0" timeOffset="3947.402">2795 2422 1004 0 0,'-3'-2'101'0'0,"0"0"-1"0"0,0 1 1 0 0,0-1-1 0 0,0 1 1 0 0,0 0 0 0 0,-1 0-1 0 0,1 0 1 0 0,0 1-1 0 0,0-1 1 0 0,-1 1 0 0 0,1-1-1 0 0,0 1 1 0 0,-1 0-1 0 0,1 1 1 0 0,0-1 0 0 0,-1 0-1 0 0,1 1 1 0 0,0 0-1 0 0,-1 0 1 0 0,1 0 0 0 0,0 0-1 0 0,0 0 1 0 0,0 1-1 0 0,0-1 1 0 0,0 1-1 0 0,0 0 1 0 0,1 0 0 0 0,-1 0-1 0 0,1 0 1 0 0,-1 0-1 0 0,1 1 1 0 0,0-1 0 0 0,-1 1-1 0 0,1-1 1 0 0,1 1-1 0 0,-1 0 1 0 0,0 0 0 0 0,1 0-1 0 0,-1 0 1 0 0,1 0-1 0 0,0 0 1 0 0,0 0 0 0 0,0 1-1 0 0,0-1 1 0 0,1 0-1 0 0,0 0 1 0 0,-1 1 0 0 0,1-1-101 0 0,-28 408 2921 0 0,11 24-971 0 0,18-428-1943 0 0,-1 1-1 0 0,1-1 1 0 0,1 0-1 0 0,-1 0 1 0 0,1 1 0 0 0,0-1-1 0 0,1 0 1 0 0,0-1-1 0 0,0 1 1 0 0,0 0-1 0 0,1-1 1 0 0,0 0-1 0 0,0 0 1 0 0,1 0-1 0 0,0 0 1 0 0,0-1 0 0 0,0 1-1 0 0,0-1 1 0 0,1-1-1 0 0,0 1 1 0 0,0-1-1 0 0,0 0 1 0 0,1 0-1 0 0,-1-1 1 0 0,1 0-1 0 0,0 0 1 0 0,0 0 0 0 0,0-1-1 0 0,0 0 1 0 0,0-1-1 0 0,0 1 1 0 0,2-1-7 0 0,123 10-2390 0 0,-16-29-3353 0 0,-86 8 4242 0 0</inkml:trace>
  <inkml:trace contextRef="#ctx0" brushRef="#br0" timeOffset="4662.622">3686 2339 1452 0 0,'-1'0'76'0'0,"1"-1"0"0"0,0 0-1 0 0,-1 1 1 0 0,1-1 0 0 0,0 1-1 0 0,-1-1 1 0 0,1 0 0 0 0,0 1 0 0 0,0-1-1 0 0,0 0 1 0 0,0 1 0 0 0,-1-1 0 0 0,1 0-1 0 0,0 0 1 0 0,0 1 0 0 0,0-1-1 0 0,0 0 1 0 0,1 1 0 0 0,-1-1 0 0 0,0 0-1 0 0,0 1 1 0 0,0-1 0 0 0,0 0 0 0 0,1 1-1 0 0,-1-1 1 0 0,0 0 0 0 0,1 1-1 0 0,-1-1 1 0 0,0 0 0 0 0,1 1 0 0 0,-1-1-1 0 0,1 1 1 0 0,-1-1 0 0 0,1 1-1 0 0,-1-1 1 0 0,1 1 0 0 0,0 0 0 0 0,-1-1-1 0 0,1 1 1 0 0,-1 0 0 0 0,1-1 0 0 0,0 1-1 0 0,-1 0 1 0 0,1 0 0 0 0,0-1-1 0 0,-1 1 1 0 0,1 0 0 0 0,0 0 0 0 0,0 0-1 0 0,-1 0 1 0 0,1 0 0 0 0,0 0 0 0 0,-1 0-1 0 0,1 0 1 0 0,0 0 0 0 0,-1 0-1 0 0,1 1 1 0 0,0-1 0 0 0,-1 0 0 0 0,1 0-1 0 0,0 1 1 0 0,-1-1 0 0 0,1 0 0 0 0,0 1-1 0 0,-1-1-75 0 0,71-2 521 0 0,-62 2-147 0 0,-4-1-344 0 0,0 1 0 0 0,0 1 0 0 0,0-1 0 0 0,0 1 0 0 0,0-1 1 0 0,0 1-1 0 0,0 1 0 0 0,0-1 0 0 0,0 1 0 0 0,0 0 0 0 0,-1 0 0 0 0,1 0 0 0 0,-1 1 1 0 0,0-1-1 0 0,1 1 0 0 0,-1 0 0 0 0,-1 0 0 0 0,1 1 0 0 0,0-1 0 0 0,-1 1 1 0 0,1 0-1 0 0,-1 0 0 0 0,0 0 0 0 0,-1 0 0 0 0,1 1 0 0 0,-1-1 0 0 0,0 1 1 0 0,0-1-1 0 0,1 5-30 0 0,25 247 1589 0 0,-21-103-853 0 0,30 121 521 0 0,-24-104-444 0 0,-15-160-796 0 0,0 1-1 0 0,0 0 0 0 0,0-1 0 0 0,-2 0 0 0 0,1 0 1 0 0,-1 0-1 0 0,-1 0 0 0 0,1 0 0 0 0,-2-1 0 0 0,1 0 1 0 0,-1 0-1 0 0,-1-1 0 0 0,0 1 0 0 0,0-1 0 0 0,0-1 1 0 0,-1 1-1 0 0,0-1 0 0 0,-1-1 0 0 0,1 1 0 0 0,-1-2 1 0 0,-1 1-1 0 0,1-1 0 0 0,-1-1 0 0 0,0 1 0 0 0,0-2 1 0 0,0 1-1 0 0,0-1 0 0 0,-1-1 0 0 0,1 0 0 0 0,-1 0 1 0 0,-3-1-17 0 0,-69-29-2629 0 0,61-24-4247 0 0,22 40 5340 0 0</inkml:trace>
  <inkml:trace contextRef="#ctx0" brushRef="#br0" timeOffset="5684.9">4000 3418 948 0 0,'0'0'337'0'0,"0"0"-7"0"0,0 0-107 0 0,0 0-4 0 0,0 0 30 0 0,0 0 15 0 0,0 0-52 0 0,0 0-37 0 0,0 0-42 0 0,0 0 19 0 0,0 0 14 0 0,0 0-24 0 0,0 0 38 0 0,0 0-62 0 0,0 0 16 0 0,0 0-34 0 0,0 0-23 0 0,17-2 78 0 0,4-4 64 0 0,-14 3-188 0 0,-1 0 0 0 0,1 0 0 0 0,0 1 0 0 0,0-1 0 0 0,0 1 0 0 0,0 1 0 0 0,0 0 0 0 0,0 0 1 0 0,1 0-1 0 0,-1 1 0 0 0,0 0 0 0 0,1 0 0 0 0,-1 1 0 0 0,0 0 0 0 0,0 0 0 0 0,0 0 0 0 0,0 1 0 0 0,0 0 0 0 0,0 1 0 0 0,0 0 0 0 0,0 0 0 0 0,-1 0 0 0 0,0 1 0 0 0,1 0-31 0 0,-6 2 10 0 0,0 0 0 0 0,-1 0 0 0 0,0 0 0 0 0,0 0 0 0 0,0 0 0 0 0,-1-1 0 0 0,0 1 0 0 0,0 0 0 0 0,-1 0 0 0 0,1-1 0 0 0,-1 1 0 0 0,-1-1 0 0 0,1 1 0 0 0,-1-1 0 0 0,0 0 0 0 0,0 0 0 0 0,0 0 0 0 0,-1 0 0 0 0,1-1 0 0 0,-1 1 0 0 0,-2 1-9 0 0,-70 76 817 0 0,139-73-152 0 0,-60-9-657 0 0,1 0-1 0 0,-1 0 1 0 0,1 0-1 0 0,-1 1 1 0 0,0 0-1 0 0,0-1 1 0 0,1 1-1 0 0,-1 0 1 0 0,0 1-1 0 0,0-1 1 0 0,0 0-1 0 0,0 1 1 0 0,0 0-1 0 0,0 0 1 0 0,0 0-1 0 0,-1 0 1 0 0,1 0-1 0 0,-1 0 1 0 0,1 1-1 0 0,-1-1 1 0 0,0 1-1 0 0,0 0 1 0 0,0-1 0 0 0,0 1-1 0 0,-1 0 1 0 0,1 0-1 0 0,-1 0 1 0 0,1 0-1 0 0,-1 1 1 0 0,0-1-1 0 0,-1 0 1 0 0,1 1-1 0 0,0-1 1 0 0,-1 0-1 0 0,0 1 1 0 0,0-1-1 0 0,0 0 1 0 0,0 1-1 0 0,0-1 1 0 0,-1 0-1 0 0,1 1 1 0 0,-1 0-9 0 0,-7 7-44 0 0,0 1 0 0 0,0-1 1 0 0,-1 0-1 0 0,-1-1 0 0 0,0 0 1 0 0,0 0-1 0 0,-1-1 0 0 0,0-1 1 0 0,0 0-1 0 0,-1 0 0 0 0,0-1 1 0 0,-1-1-1 0 0,1 0 0 0 0,-1-1 1 0 0,0 0-1 0 0,-1-1 0 0 0,1 0 1 0 0,-1-1-1 0 0,0 0 0 0 0,0-2 1 0 0,0 1-1 0 0,0-2 0 0 0,0 0 1 0 0,-4-1 43 0 0,14 1-162 0 0,0 0 1 0 0,0-1-1 0 0,0 0 1 0 0,0 0-1 0 0,0 0 1 0 0,0 0-1 0 0,0-1 1 0 0,1 0-1 0 0,-1 0 1 0 0,1 0-1 0 0,-1 0 1 0 0,1 0-1 0 0,0 0 1 0 0,-1-1-1 0 0,1 0 1 0 0,0 0-1 0 0,1 0 1 0 0,-1 0-1 0 0,1 0 1 0 0,-3-3 161 0 0,1-6-1369 0 0</inkml:trace>
  <inkml:trace contextRef="#ctx0" brushRef="#br0" timeOffset="6119.978">4588 3620 1088 0 0,'-32'16'662'0'0,"1"1"1"0"0,0 1-1 0 0,2 2 1 0 0,0 1-1 0 0,1 1 0 0 0,1 2 1 0 0,1 0-1 0 0,-3 7-662 0 0,-181 221 1041 0 0,193-225-1714 0 0,14-20-3111 0 0,6-12 2393 0 0</inkml:trace>
  <inkml:trace contextRef="#ctx0" brushRef="#br0" timeOffset="6433.963">4680 3887 1576 0 0,'-23'51'3034'0'0,"15"-33"-2849"0"0,1 0-1 0 0,1 0 0 0 0,1 0 1 0 0,1 1-1 0 0,0 0 0 0 0,1 0 0 0 0,2 0 1 0 0,-1 0-1 0 0,2 0 0 0 0,1 0 0 0 0,0 0 1 0 0,1 0-1 0 0,3 10-184 0 0,-1 39-371 0 0,-4-67-425 0 0,0-1-443 0 0,-3 1-75 0 0,-10 7-64 0 0</inkml:trace>
  <inkml:trace contextRef="#ctx0" brushRef="#br0" timeOffset="6715.425">4657 3812 1292 0 0,'-187'164'5176'0'0,"106"-87"-2916"0"0,107-58-1374 0 0,-7-15-975 0 0,1-2 0 0 0,-1 0 0 0 0,1-1 0 0 0,0-1 0 0 0,-1-1 0 0 0,1-1 0 0 0,-1 0 0 0 0,1-2 0 0 0,-1 0 0 0 0,18-7 89 0 0,-17 6-392 0 0,128-41-4333 0 0,-119 34 3390 0 0</inkml:trace>
  <inkml:trace contextRef="#ctx0" brushRef="#br0" timeOffset="7664.748">4230 2072 1720 0 0,'0'0'675'0'0,"4"-22"2260"0"0,12 0-2625 0 0,-36 199 2838 0 0,32-13-2362 0 0,-4-108-839 0 0,-7-25-7048 0 0,-1-29 5561 0 0</inkml:trace>
  <inkml:trace contextRef="#ctx0" brushRef="#br0" timeOffset="8007.347">4763 2807 976 0 0,'17'2'3810'0'0,"15"-3"-3113"0"0,196 1 1891 0 0,-12 39-3624 0 0,-188-18-2233 0 0,-30-19 1843 0 0,-12 1-26 0 0</inkml:trace>
  <inkml:trace contextRef="#ctx0" brushRef="#br0" timeOffset="8180.205">4881 2993 896 0 0,'19'9'964'0'0,"4"-3"-176"0"0,1 2-220 0 0,3-2-44 0 0,0 1-56 0 0,2-2-152 0 0,1 4-28 0 0,4-2-640 0 0,-4-4-612 0 0,-4-3 52 0 0,-2 3-476 0 0</inkml:trace>
  <inkml:trace contextRef="#ctx0" brushRef="#br0" timeOffset="8874.42">5660 2482 1088 0 0,'-7'-3'154'0'0,"-1"1"1"0"0,0 1-1 0 0,1-1 0 0 0,-1 1 0 0 0,0 1 1 0 0,0-1-1 0 0,0 1 0 0 0,0 1 0 0 0,0 0 1 0 0,1 0-1 0 0,-1 0 0 0 0,0 1 0 0 0,0 0 0 0 0,1 0 1 0 0,-1 1-1 0 0,1 0 0 0 0,0 0 0 0 0,0 1 1 0 0,0 0-1 0 0,1 0 0 0 0,-1 1 0 0 0,1 0 1 0 0,0 0-1 0 0,0 0 0 0 0,0 1 0 0 0,1 0 1 0 0,0 0-1 0 0,0 0 0 0 0,1 1 0 0 0,-1-1 1 0 0,2 1-1 0 0,-1 0 0 0 0,1 0 0 0 0,0 1 1 0 0,0-1-1 0 0,1 1 0 0 0,0-1 0 0 0,-1 4-154 0 0,-1 49 489 0 0,3 0 0 0 0,2 0 0 0 0,3 1 0 0 0,2-1 0 0 0,3-1 0 0 0,14 45-489 0 0,-10-35 335 0 0,27 131 826 0 0,-36-198-1175 0 0,-1 1-1 0 0,1-1 1 0 0,-1 0 0 0 0,1 0 0 0 0,0 0-1 0 0,-1 0 1 0 0,1-1 0 0 0,0 0 0 0 0,0 1-1 0 0,0-1 1 0 0,0-1 0 0 0,1 1-1 0 0,-1-1 1 0 0,0 1 0 0 0,0-1 0 0 0,0 0-1 0 0,0-1 1 0 0,1 1 0 0 0,-1-1-1 0 0,4 0 15 0 0,8 0-447 0 0,-2 0-206 0 0,0 0 0 0 0,-1-1 0 0 0,1-1 0 0 0,-1 0 0 0 0,0 0 1 0 0,0-1-1 0 0,0-1 0 0 0,0-1 0 0 0,-1 1 0 0 0,0-2 0 0 0,0 0 1 0 0,2-2 652 0 0,-1-3-1420 0 0</inkml:trace>
  <inkml:trace contextRef="#ctx0" brushRef="#br0" timeOffset="9339.521">5910 2639 1312 0 0,'-15'-14'5215'0'0,"-2"30"-3709"0"0,-5 37-1152 0 0,15 123 693 0 0,49 54-1032 0 0,-47-218-6708 0 0,2-15 5253 0 0</inkml:trace>
  <inkml:trace contextRef="#ctx0" brushRef="#br0" timeOffset="9712.599">6156 2893 1132 0 0,'17'-2'4976'0'0,"23"-4"-3225"0"0,27-4-1600 0 0,115 7 1154 0 0,-180 3-1230 0 0,-2 0 0 0 0,0 0-11 0 0,8 9-79 0 0,-24-27-5887 0 0,16 13 4378 0 0</inkml:trace>
  <inkml:trace contextRef="#ctx0" brushRef="#br0" timeOffset="10564.228">6681 2536 944 0 0,'-10'-6'3325'0'0,"-2"-13"-591"0"0,15 17-2733 0 0,0 0 1 0 0,0 1 0 0 0,0 0 0 0 0,0-1 0 0 0,0 1 0 0 0,0 1 0 0 0,0-1-1 0 0,1 0 1 0 0,-1 1 0 0 0,0-1 0 0 0,0 1 0 0 0,1 0 0 0 0,-1 0 0 0 0,0 0-1 0 0,0 1 1 0 0,0-1 0 0 0,1 1 0 0 0,-1-1 0 0 0,0 1 0 0 0,0 0 0 0 0,0 0-1 0 0,0 1 1 0 0,0-1 0 0 0,0 1 0 0 0,0-1 0 0 0,-1 1 0 0 0,1 0 0 0 0,0 0-1 0 0,-1 0 1 0 0,0 1 0 0 0,1-1 0 0 0,-1 0 0 0 0,0 1 0 0 0,0 0 0 0 0,0-1-1 0 0,-1 1 1 0 0,1 0 0 0 0,-1 0 0 0 0,1 0 0 0 0,-1 0 0 0 0,0 0-1 0 0,0 0 1 0 0,0 0 0 0 0,-1 0 0 0 0,1 1 0 0 0,-1-1 0 0 0,0 0 0 0 0,0 0-1 0 0,0 1 1 0 0,0 2-2 0 0,-81 159 202 0 0,144-134 86 0 0,-59-30-288 0 0,0 0 1 0 0,-1 0 0 0 0,1 0 0 0 0,0 0-1 0 0,-1 1 1 0 0,1-1 0 0 0,-1 1 0 0 0,0 0 0 0 0,1 0-1 0 0,-1 0 1 0 0,0 1 0 0 0,0-1 0 0 0,-1 1-1 0 0,1-1 1 0 0,0 1 0 0 0,-1 0 0 0 0,0 0-1 0 0,1 0 1 0 0,-1 1 0 0 0,-1-1 0 0 0,1 0-1 0 0,0 1 1 0 0,-1-1 0 0 0,1 1 0 0 0,-1 0-1 0 0,0-1 1 0 0,-1 1 0 0 0,1 0 0 0 0,0 0-1 0 0,-1 0 1 0 0,0-1 0 0 0,0 1 0 0 0,0 0-1 0 0,-1 0 1 0 0,1 0 0 0 0,-1-1 0 0 0,0 1-1 0 0,0 0 1 0 0,0 0 0 0 0,0-1 0 0 0,-1 1 0 0 0,1-1-1 0 0,-1 0 1 0 0,0 1-1 0 0,-7 8 23 0 0,-1-1 1 0 0,0-1-1 0 0,0 1 1 0 0,-1-2-1 0 0,0 1 1 0 0,0-2-1 0 0,-1 1 0 0 0,0-1 1 0 0,-1-1-1 0 0,0-1 1 0 0,0 0-1 0 0,0 0 1 0 0,-1-1-1 0 0,0-1 0 0 0,-13 3-23 0 0,1-6-92 0 0,6-15-4399 0 0,26 9 3121 0 0</inkml:trace>
  <inkml:trace contextRef="#ctx0" brushRef="#br0" timeOffset="10890.543">7157 2948 1452 0 0,'-304'187'6105'0'0,"152"-86"-6605"0"0,147-101-3819 0 0,8-1 2873 0 0</inkml:trace>
  <inkml:trace contextRef="#ctx0" brushRef="#br0" timeOffset="11159.484">7136 3233 1016 0 0,'-40'160'5649'0'0,"62"-54"-5434"0"0,-22-105-772 0 0,0-1-356 0 0,-5 4-341 0 0,-16 12-88 0 0,4-9-192 0 0</inkml:trace>
  <inkml:trace contextRef="#ctx0" brushRef="#br0" timeOffset="11454.659">7112 3254 1148 0 0,'-263'137'5295'0'0,"262"-137"-5269"0"0,0 0-1 0 0,1 0 1 0 0,-1 1 0 0 0,0-1 0 0 0,1 0 0 0 0,-1 1 0 0 0,1-1 0 0 0,-1 1 0 0 0,1-1 0 0 0,-1 1 0 0 0,1-1 0 0 0,0 1 0 0 0,-1-1 0 0 0,1 1 0 0 0,-1-1-1 0 0,1 1 1 0 0,0 0 0 0 0,0-1 0 0 0,-1 1 0 0 0,1 0 0 0 0,0-1 0 0 0,0 1 0 0 0,0 0 0 0 0,-1-1 0 0 0,1 1 0 0 0,0 0 0 0 0,0-1 0 0 0,0 1 0 0 0,0 0-1 0 0,0-1 1 0 0,1 1 0 0 0,-1 0 0 0 0,0-1 0 0 0,0 1 0 0 0,0 0 0 0 0,1-1 0 0 0,-1 1 0 0 0,0-1 0 0 0,0 1 0 0 0,1 0 0 0 0,-1-1 0 0 0,1 1 0 0 0,-1-1-1 0 0,0 1 1 0 0,1-1 0 0 0,-1 1 0 0 0,1-1 0 0 0,-1 1 0 0 0,1-1 0 0 0,0 0 0 0 0,-1 1 0 0 0,1-1 0 0 0,-1 0 0 0 0,1 1 0 0 0,0-1 0 0 0,-1 0 0 0 0,1 0-1 0 0,0 0 1 0 0,-1 1 0 0 0,1-1 0 0 0,0 0 0 0 0,-1 0 0 0 0,1 0 0 0 0,0 0 0 0 0,-1 0 0 0 0,1 0 0 0 0,0 0 0 0 0,-1-1 0 0 0,1 1 0 0 0,0 0-26 0 0,63 7 161 0 0,-56-6-37 0 0,172-12-462 0 0,-60-17-3015 0 0,-91 19 1975 0 0,-3-1-80 0 0</inkml:trace>
  <inkml:trace contextRef="#ctx0" brushRef="#br0" timeOffset="11953.438">7435 2582 888 0 0,'3'0'98'0'0,"-1"0"1"0"0,1 0-1 0 0,0 0 0 0 0,-1 0 1 0 0,1 0-1 0 0,0 0 0 0 0,-1 1 1 0 0,1 0-1 0 0,-1-1 0 0 0,1 1 1 0 0,-1 0-1 0 0,1 0 0 0 0,-1 0 1 0 0,1 1-1 0 0,-1-1 0 0 0,0 0 1 0 0,0 1-1 0 0,1 0 0 0 0,-1-1 1 0 0,0 1-1 0 0,-1 0 0 0 0,1 0 1 0 0,0 0-1 0 0,-1 0 0 0 0,1 1 1 0 0,-1-1-1 0 0,1 0 0 0 0,-1 1 1 0 0,0-1-1 0 0,0 0 0 0 0,0 1 1 0 0,0 0-1 0 0,-1-1 0 0 0,1 1 1 0 0,-1 0-99 0 0,16 102 1232 0 0,-15-96-1075 0 0,32 340 3426 0 0,6-218-2351 0 0,-27-95-929 0 0,0 0 0 0 0,-3 0 0 0 0,-1 1-1 0 0,-1 1 1 0 0,-2-1 0 0 0,-2 9-303 0 0,-3-40-3 0 0,-1-1-1 0 0,0 0 1 0 0,0 0 0 0 0,-1 0-1 0 0,0 0 1 0 0,0 0 0 0 0,0-1-1 0 0,0 1 1 0 0,-1 0-1 0 0,0-1 1 0 0,1 0 0 0 0,-2 1-1 0 0,1-1 1 0 0,0-1 0 0 0,-1 1-1 0 0,0 0 1 0 0,0-1-1 0 0,0 0 1 0 0,0 0 0 0 0,-1 0-1 0 0,1 0 1 0 0,-1-1 0 0 0,1 1-1 0 0,-1-1 1 0 0,0 0-1 0 0,0-1 1 0 0,0 1 0 0 0,0-1-1 0 0,0 0 1 0 0,-1 0 0 0 0,1-1-1 0 0,0 0 1 0 0,0 0-1 0 0,0 0 1 0 0,-1 0 3 0 0,1 0-196 0 0,-1 0 0 0 0,0 0 0 0 0,0-1-1 0 0,0 1 1 0 0,0-1 0 0 0,1 0 0 0 0,-1-1 0 0 0,0 0-1 0 0,1 0 1 0 0,-1 0 0 0 0,1 0 0 0 0,0-1 0 0 0,0 0 0 0 0,0 0-1 0 0,0 0 1 0 0,0-1 0 0 0,1 0 0 0 0,-1 1 0 0 0,1-2-1 0 0,-1 0 197 0 0,-26-84-5729 0 0,31 69 4549 0 0</inkml:trace>
  <inkml:trace contextRef="#ctx0" brushRef="#br0" timeOffset="12250.716">7864 2983 1324 0 0,'25'-15'3447'0'0,"29"6"-2628"0"0,-41 7-392 0 0,189-11 1440 0 0,-73 38-3516 0 0,-137-14-1956 0 0,-10-5 2275 0 0</inkml:trace>
  <inkml:trace contextRef="#ctx0" brushRef="#br0" timeOffset="12496.682">7832 3172 1564 0 0,'19'7'828'0'0,"7"-1"-140"0"0,4 2-8 0 0,4-2-164 0 0,2 0-52 0 0,6-2-92 0 0,0-2-256 0 0,-4 2-16 0 0,2-1-1236 0 0,-22-3 60 0 0,9 0-484 0 0</inkml:trace>
  <inkml:trace contextRef="#ctx0" brushRef="#br0" timeOffset="12963.945">8427 2422 976 0 0,'5'40'3644'0'0,"33"37"-2358"0"0,-30-66-1199 0 0,-2 0-1 0 0,1 1 1 0 0,-2 0 0 0 0,1 0 0 0 0,-2 0-1 0 0,1 1 1 0 0,-2 0 0 0 0,0 0 0 0 0,0 0-1 0 0,-1 0 1 0 0,-1 2-87 0 0,-2-9-250 0 0,-1-1 0 0 0,0 1 0 0 0,-1-1 0 0 0,1 0 0 0 0,-1 0 0 0 0,0 0 0 0 0,0 0 0 0 0,0 0 0 0 0,-1 0 0 0 0,1-1 0 0 0,-1 0 0 0 0,-1 0 0 0 0,1 0 0 0 0,0 0 0 0 0,-1-1 0 0 0,0 1 0 0 0,0-1 250 0 0,-4 2-1274 0 0</inkml:trace>
  <inkml:trace contextRef="#ctx0" brushRef="#br0" timeOffset="13244.493">8899 2737 1088 0 0,'-41'11'908'0'0,"1"3"1"0"0,0 1-1 0 0,1 2 0 0 0,1 2 1 0 0,0 1-1 0 0,-15 13-908 0 0,48-30 75 0 0,-32 19 214 0 0,1 1-1 0 0,1 2 1 0 0,1 1-1 0 0,1 2 1 0 0,2 1-1 0 0,1 2 1 0 0,-6 9-289 0 0,12 2-226 0 0,20-23-3395 0 0,7-17 2090 0 0,7 8-4 0 0</inkml:trace>
  <inkml:trace contextRef="#ctx0" brushRef="#br0" timeOffset="13587.358">8931 3193 1648 0 0,'-16'23'4494'0'0,"0"-3"-3959"0"0,11-7-385 0 0,0-1 1 0 0,1 2-1 0 0,1-1 0 0 0,0 0 0 0 0,1 1 0 0 0,0-1 0 0 0,1 1 0 0 0,1 0 1 0 0,0-1-1 0 0,1 1 0 0 0,0 0 0 0 0,1-1 0 0 0,1 1 0 0 0,0-1 0 0 0,3 8-150 0 0,11 66-390 0 0,-17-85-176 0 0,-12 19-4418 0 0,5-20 3619 0 0</inkml:trace>
  <inkml:trace contextRef="#ctx0" brushRef="#br0" timeOffset="13915.22">8888 3160 1148 0 0,'-212'134'5491'0'0,"138"-66"-3053"0"0,73-66-2085 0 0,25 19 269 0 0,-12-15-522 0 0,0-1 0 0 0,0-1 0 0 0,1 0 0 0 0,0-1 0 0 0,-1 0 0 0 0,1-1 1 0 0,0 0-1 0 0,0-1 0 0 0,1-1 0 0 0,-1 0 0 0 0,0 0 0 0 0,1-2-100 0 0,21 2 188 0 0,255-21-1734 0 0,-282 20 1103 0 0,0 0 0 0 0,1 0-1 0 0,-1 0 1 0 0,0-1 0 0 0,-1-1 0 0 0,1 1 0 0 0,0-1 0 0 0,-1 0-1 0 0,1-1 1 0 0,-1 0 0 0 0,0 0 0 0 0,0-1 0 0 0,-1 1 0 0 0,1-1-1 0 0,-1-1 1 0 0,1-1 443 0 0,1-9-1524 0 0</inkml:trace>
  <inkml:trace contextRef="#ctx0" brushRef="#br0" timeOffset="14225.503">9510 2708 2480 0 0,'4'-4'1464'0'0,"0"-1"-160"0"0,0 1-263 0 0,-3 1-145 0 0,1 0-4 0 0,-1 1-224 0 0,-1-1-280 0 0,2 3-260 0 0,-4 2-244 0 0,2 1 8 0 0,-3 1-1060 0 0,-10 10 84 0 0,-4-2 80 0 0,-7-2-409 0 0,-7 4 101 0 0,4-1 72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5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1564 0 0,'5'3'876'0'0,"1"0"0"0"0,1-3-40 0 0,18 5-100 0 0,-9-5-63 0 0,8 0-141 0 0,5 0-32 0 0,5 0-36 0 0,2 0-56 0 0,6 0-112 0 0,41-12-172 0 0,-43 10-120 0 0,0 2 4 0 0,-22 0-568 0 0,7 0-428 0 0,6 0-465 0 0,-2 0 85 0 0,-2 0-124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5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14 169 948 0 0,'0'0'540'0'0,"-4"-19"1921"0"0,3 19-2428 0 0,1 0 1 0 0,0 1-1 0 0,0-1 0 0 0,-1 0 1 0 0,1 1-1 0 0,0-1 0 0 0,-1 0 0 0 0,1 0 1 0 0,0 1-1 0 0,-1-1 0 0 0,1 0 1 0 0,0 0-1 0 0,-1 0 0 0 0,1 1 1 0 0,-1-1-1 0 0,1 0 0 0 0,0 0 1 0 0,-1 0-1 0 0,1 0 0 0 0,-1 0 0 0 0,1 0 1 0 0,-1 0-1 0 0,1 0-33 0 0,13 43 182 0 0,109 244 666 0 0,-36-126-118 0 0,-82-161-680 0 0,0 1 0 0 0,0-1 0 0 0,0 0 0 0 0,0 0 0 0 0,0 0 0 0 0,0 0 0 0 0,0-1 0 0 0,0 0 0 0 0,0 1 0 0 0,0-1 0 0 0,0-1 0 0 0,-1 1 0 0 0,1-1 0 0 0,0 1 0 0 0,-1-1 0 0 0,1 0 0 0 0,-1 0 0 0 0,1-1 0 0 0,-1 1 0 0 0,0-1 0 0 0,0 0 0 0 0,0 1 0 0 0,-1-1 0 0 0,1-1 0 0 0,-1 1 0 0 0,1 0 0 0 0,-1 0 0 0 0,0-1 0 0 0,0 0 0 0 0,-1 1 0 0 0,1-1 0 0 0,0-2-50 0 0,-1 4 27 0 0,257-437 950 0 0,-179 299-980 0 0,-48 198-3859 0 0,-12-24 1058 0 0,-8-24 1282 0 0</inkml:trace>
  <inkml:trace contextRef="#ctx0" brushRef="#br0" timeOffset="359.731">1652 222 1096 0 0,'-13'23'2015'0'0,"-36"37"-1276"0"0,-116 177 189 0 0,124-195-3884 0 0,28-35 2242 0 0</inkml:trace>
  <inkml:trace contextRef="#ctx0" brushRef="#br0" timeOffset="609.699">1281 333 1468 0 0,'11'-32'4438'0'0,"34"46"-2668"0"0,-26-4-1710 0 0,326 173-84 0 0,-272-136-4648 0 0,-72-40 3284 0 0</inkml:trace>
  <inkml:trace contextRef="#ctx0" brushRef="#br0" timeOffset="875.299">931 201 1028 0 0,'-12'4'143'0'0,"0"0"1"0"0,1 1-1 0 0,-1 1 0 0 0,1 0 1 0 0,1 0-1 0 0,-1 1 1 0 0,1 0-1 0 0,0 1 0 0 0,1 0 1 0 0,0 1-1 0 0,0 0 0 0 0,1 0 1 0 0,0 1-1 0 0,0 0 0 0 0,1 0 1 0 0,1 1-1 0 0,0 0 0 0 0,0 0 1 0 0,1 0-1 0 0,1 1 0 0 0,-1 0 1 0 0,2 0-1 0 0,0 0 0 0 0,0 0 1 0 0,1 0-1 0 0,1 1 0 0 0,0-1 1 0 0,1 5-144 0 0,5 0 47 0 0,1-1 0 0 0,1 1 1 0 0,0-1-1 0 0,1 0 0 0 0,1-1 0 0 0,1 0 1 0 0,0-1-1 0 0,1 0 0 0 0,0 0 0 0 0,1-1 1 0 0,0 0-1 0 0,1-1 0 0 0,12 8-47 0 0,128 73-2375 0 0,-106-76 1122 0 0</inkml:trace>
  <inkml:trace contextRef="#ctx0" brushRef="#br0" timeOffset="1125.283">2052 166 1204 0 0,'21'35'432'0'0,"1"1"-52"0"0,-4 3 0 0 0,-4 3-44 0 0,1-2-12 0 0,-9 4 32 0 0,-1-2-36 0 0,-5-21-40 0 0,-14 40-16 0 0,-2-22-20 0 0,1 0-24 0 0,-14-6-324 0 0,1-1-292 0 0,-6-2-312 0 0,5-5 52 0 0,-1-1-712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8:3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58 295 988 0 0,'0'0'441'0'0,"0"0"-37"0"0,5-21 1641 0 0,41-63 1390 0 0,-45 65-1906 0 0,1 29-1254 0 0,1 36-371 0 0,-12 136 134 0 0,7 7 278 0 0,2-184-296 0 0,0 0 1 0 0,1 0-1 0 0,0 0 1 0 0,0 1-1 0 0,0-1 1 0 0,1 0-1 0 0,-1 0 1 0 0,1 0 0 0 0,0-1-1 0 0,0 1 1 0 0,1 0-1 0 0,0-1 1 0 0,0 1-1 0 0,0-1 1 0 0,0 0-1 0 0,0 0 1 0 0,1 0-1 0 0,0-1 1 0 0,0 1-1 0 0,0-1 1 0 0,0 0-1 0 0,0 0 1 0 0,1 0-1 0 0,-1-1 1 0 0,1 1-1 0 0,0-1 1 0 0,0 0-1 0 0,0-1 1 0 0,0 1-1 0 0,0-1 1 0 0,1 0-21 0 0,145-3-504 0 0,-62-36-4432 0 0,-83 32 3578 0 0,-5 1 25 0 0</inkml:trace>
  <inkml:trace contextRef="#ctx0" brushRef="#br0" timeOffset="250.898">112 454 1516 0 0,'6'-5'3871'0'0,"39"-6"-3052"0"0,16 0-392 0 0,89-17-398 0 0,-60-4-3328 0 0,-76 23 2164 0 0,-4 3 7 0 0</inkml:trace>
  <inkml:trace contextRef="#ctx0" brushRef="#br0" timeOffset="516.495">24 131 1808 0 0,'-24'-2'4201'0'0,"36"0"-1732"0"0,295-11-4576 0 0,-208 11-1825 0 0,-61 2 2537 0 0</inkml:trace>
  <inkml:trace contextRef="#ctx0" brushRef="#br0" timeOffset="922.999">1434 176 964 0 0,'-27'25'3623'0'0,"5"-2"-3309"0"0,1 0-1 0 0,2 1 1 0 0,0 1-1 0 0,1 1 1 0 0,2 0-1 0 0,1 1 1 0 0,-10 25-314 0 0,-2-2-121 0 0,-31-1-3639 0 0,42-43 2495 0 0</inkml:trace>
  <inkml:trace contextRef="#ctx0" brushRef="#br0" timeOffset="1172.983">986 283 1036 0 0,'-1'-10'2388'0'0,"2"11"-2299"0"0,-1-1 0 0 0,1 0-1 0 0,-1 1 1 0 0,0-1 0 0 0,1 1-1 0 0,-1-1 1 0 0,1 0 0 0 0,-1 0-1 0 0,1 1 1 0 0,-1-1 0 0 0,1 0-1 0 0,-1 0 1 0 0,1 0 0 0 0,-1 0-1 0 0,1 1 1 0 0,0-1 0 0 0,-1 0-1 0 0,1 0 1 0 0,-1 0-1 0 0,1 0 1 0 0,-1 0 0 0 0,1 0-1 0 0,0-1 1 0 0,-1 1 0 0 0,1 0-1 0 0,-1 0 1 0 0,1 0 0 0 0,-1 0-1 0 0,1-1 1 0 0,-1 1 0 0 0,1 0-1 0 0,-1 0 1 0 0,1-1 0 0 0,-1 1-1 0 0,0 0 1 0 0,1-1 0 0 0,-1 1-1 0 0,1-1 1 0 0,-1 1 0 0 0,0-1-1 0 0,1 1 1 0 0,-1 0 0 0 0,0-1-1 0 0,1 1 1 0 0,-1-1-1 0 0,0 0 1 0 0,0 1 0 0 0,0-1-1 0 0,1 1 1 0 0,-1-1 0 0 0,0 1-1 0 0,0-1 1 0 0,0 1 0 0 0,0-1-1 0 0,0 1 1 0 0,0-1 0 0 0,0 0-1 0 0,0 1 1 0 0,0-1 0 0 0,0 1-1 0 0,-1-1 1 0 0,1 1 0 0 0,0-1-1 0 0,0 1 1 0 0,0-1 0 0 0,-1 1-1 0 0,1-1 1 0 0,0 1 0 0 0,-1-1-89 0 0,158 110 811 0 0,-3-1-6216 0 0,-133-99 2764 0 0,-19-8 1338 0 0</inkml:trace>
  <inkml:trace contextRef="#ctx0" brushRef="#br0" timeOffset="2063.597">1024 286 1428 0 0,'0'0'802'0'0,"0"0"-34"0"0,0 0-108 0 0,0 0-98 0 0,0 0-38 0 0,0 0-34 0 0,0 0-73 0 0,0 0-55 0 0,0 0-16 0 0,0 0-24 0 0,0 0-32 0 0,0 0-44 0 0,0 0-30 0 0,0 0-34 0 0,0 0-51 0 0,0 0 20 0 0,0 0-11 0 0,11 3 134 0 0,190 144 727 0 0,-39-48-604 0 0,-154-94-2115 0 0,-14-24-3596 0 0,6 12 3985 0 0</inkml:trace>
  <inkml:trace contextRef="#ctx0" brushRef="#br0" timeOffset="2377.056">1427 173 1216 0 0,'-17'9'398'0'0,"0"0"-1"0"0,1 2 1 0 0,0-1-1 0 0,1 2 1 0 0,0 0-1 0 0,0 1 1 0 0,1 1-1 0 0,1 0 1 0 0,1 0 0 0 0,0 1-1 0 0,0 1-397 0 0,-8 8 424 0 0,-153 207 1458 0 0,149-203-5220 0 0,23-28 1934 0 0,1 0-85 0 0</inkml:trace>
  <inkml:trace contextRef="#ctx0" brushRef="#br0" timeOffset="2971.131">1663 68 1480 0 0,'11'-20'6912'0'0,"-10"20"-6879"0"0,0-1 0 0 0,1 1 0 0 0,-1 0 0 0 0,0-1 0 0 0,1 1 0 0 0,-1 0-1 0 0,1 0 1 0 0,-1 0 0 0 0,1 0 0 0 0,-1 0 0 0 0,0 0 0 0 0,1 0 0 0 0,-1 0 0 0 0,1 1 0 0 0,-1-1 0 0 0,0 1 0 0 0,1-1 0 0 0,-1 1 0 0 0,0-1 0 0 0,1 1 0 0 0,-1 0 0 0 0,0 0 0 0 0,0-1 0 0 0,0 1 0 0 0,0 0 0 0 0,0 0 0 0 0,0 0 0 0 0,0 0 0 0 0,0 0 0 0 0,0 1 0 0 0,0-1 0 0 0,0 0 0 0 0,-1 0 0 0 0,1 1 0 0 0,0-1 0 0 0,-1 0 0 0 0,1 1 0 0 0,-1-1 0 0 0,0 0 0 0 0,1 1 0 0 0,-1-1 0 0 0,0 1-33 0 0,1 6 30 0 0,-1 1 1 0 0,0 0-1 0 0,-1-1 1 0 0,0 1-1 0 0,0-1 1 0 0,-1 1-1 0 0,0-1 1 0 0,-1 0-1 0 0,1 0 1 0 0,-2 0-1 0 0,1 0 1 0 0,-1 0-1 0 0,0 0 1 0 0,-1-1-1 0 0,1 0 1 0 0,-2 0-1 0 0,1 0 1 0 0,-1-1-31 0 0,-40 74 514 0 0,46-79-612 0 0,0-1-122 0 0,41 10-1311 0 0,77-47-4104 0 0,-93 23 4135 0 0</inkml:trace>
  <inkml:trace contextRef="#ctx0" brushRef="#br0" timeOffset="3252.351">2120 49 1624 0 0,'35'17'3398'0'0,"-23"5"-3141"0"0,0 1 1 0 0,-2 0-1 0 0,-1 1 0 0 0,-1 0 0 0 0,-1 0 0 0 0,-1 0 0 0 0,-1 1 0 0 0,-1 0 0 0 0,-1 0 0 0 0,-2 0 0 0 0,0 1 0 0 0,-2 0-257 0 0,0-11 17 0 0,0 1-1 0 0,-1-1 1 0 0,-1 0 0 0 0,-1 0 0 0 0,0 0 0 0 0,-1 0 0 0 0,0-1-1 0 0,-1 1 1 0 0,-1-1 0 0 0,0-1 0 0 0,-1 1 0 0 0,-1-2-1 0 0,0 1 1 0 0,0-1 0 0 0,-2 0 0 0 0,1-1 0 0 0,-1 0 0 0 0,-1-1-1 0 0,-2 2-16 0 0,-9 6-520 0 0,0-1 0 0 0,-2-1 0 0 0,0-1-1 0 0,0-1 1 0 0,-2-1 0 0 0,1-2-1 0 0,-2 0 1 0 0,1-2 0 0 0,-21 4 520 0 0,-9-2-864 0 0</inkml:trace>
  <inkml:trace contextRef="#ctx0" brushRef="#br0" timeOffset="3627.418">499 314 1956 0 0,'-14'26'684'0'0,"0"-1"-88"0"0,4 5-96 0 0,4 2 60 0 0,6 5-20 0 0,0-17-172 0 0,12 34 77 0 0,6-21-133 0 0,8-2-80 0 0,4 1-184 0 0,7-5-8 0 0,6 1-420 0 0,3-4-221 0 0,6-3 53 0 0,2-6 40 0 0,2-1-824 0 0,0-5 20 0 0</inkml:trace>
  <inkml:trace contextRef="#ctx0" brushRef="#br0" timeOffset="4643.376">850 2 1204 0 0,'0'0'514'0'0,"0"0"-14"0"0,-6-2-34 0 0,-5 4-339 0 0,0 0 1 0 0,0 0 0 0 0,0 1 0 0 0,1 0-1 0 0,-1 1 1 0 0,1 0 0 0 0,0 1 0 0 0,0 0-1 0 0,0 1 1 0 0,0 0 0 0 0,1 0 0 0 0,0 1-1 0 0,1 0 1 0 0,-1 0 0 0 0,1 1 0 0 0,1 0-1 0 0,0 1 1 0 0,0 0 0 0 0,0 0-1 0 0,-3 7-127 0 0,-97 148-2263 0 0,89-140 888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8:4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94 1416 0 0,'36'-11'3878'0'0,"-14"2"-3483"0"0,266-51 1038 0 0,-230 49-3409 0 0,-54 9-689 0 0,-11 3 1296 0 0</inkml:trace>
  <inkml:trace contextRef="#ctx0" brushRef="#br0" timeOffset="249.991">1 146 996 0 0,'1'5'848'0'0,"6"-2"-88"0"0,-1-2-72 0 0,20 4-88 0 0,1-2-80 0 0,3-2-24 0 0,9-1-68 0 0,-20 0-75 0 0,11 0-89 0 0,7 0-136 0 0,3 0-12 0 0,46-12-488 0 0,-41 5-449 0 0,2 2-555 0 0,-4-2 84 0 0,-2-2-68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18 1268 0 0,'3'-3'477'0'0,"10"-12"321"0"0,-13 15-455 0 0,0 0 35 0 0,0 0-28 0 0,0 0-38 0 0,0 0-38 0 0,0 0-28 0 0,0 0-30 0 0,0 0-18 0 0,0 0-23 0 0,-10 14 96 0 0,-29 28 78 0 0,-5 4 68 0 0,2 1 0 0 0,2 3 1 0 0,2 1-1 0 0,3 1 0 0 0,-19 39-417 0 0,-10 33-2028 0 0,51-112-635 0 0,12-11 1245 0 0</inkml:trace>
  <inkml:trace contextRef="#ctx0" brushRef="#br0" timeOffset="265.609">1 72 1212 0 0,'0'0'137'0'0,"0"0"0"0"0,1 0-1 0 0,-1 0 1 0 0,1 0 0 0 0,-1 0-1 0 0,1 0 1 0 0,-1 0 0 0 0,0-1-1 0 0,1 1 1 0 0,-1 0 0 0 0,1 0 0 0 0,-1 0-1 0 0,0-1 1 0 0,1 1 0 0 0,-1 0-1 0 0,0-1 1 0 0,1 1 0 0 0,-1 0-1 0 0,0-1 1 0 0,0 1 0 0 0,1 0 0 0 0,-1-1-1 0 0,0 1 1 0 0,0 0 0 0 0,0-1-1 0 0,1 1 1 0 0,-1-1 0 0 0,0 1-1 0 0,0 0 1 0 0,0-1 0 0 0,0 1 0 0 0,0-1-1 0 0,0 1 1 0 0,0-1 0 0 0,0 1-1 0 0,0 0 1 0 0,0-1 0 0 0,0 1 0 0 0,0-1-1 0 0,0 1 1 0 0,0-1 0 0 0,0 1-1 0 0,-1 0 1 0 0,1-1 0 0 0,0 1-137 0 0,35 37 18 0 0,-28-29 303 0 0,364 309 464 0 0,-356-303-1487 0 0,2-1 0 0 0,-1 0 1 0 0,2-1-1 0 0,0-1 0 0 0,0-1 0 0 0,1-1 0 0 0,0 0 1 0 0,9 1 701 0 0,-11-6-1514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7:1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977 125 836 0 0,'-31'3'4237'0'0,"11"15"-3617"0"0,18-15-466 0 0,31 11 1868 0 0,355-4 155 0 0,-337 7-3428 0 0,-99 9-4620 0 0,28-18 4607 0 0</inkml:trace>
  <inkml:trace contextRef="#ctx0" brushRef="#br0" timeOffset="235.5">861 483 1348 0 0,'4'11'5462'0'0,"55"-4"-3557"0"0,30-8-697 0 0,-37-2-1400 0 0,0 3 0 0 0,0 2 1 0 0,0 2-1 0 0,50 12 192 0 0,-101-16-134 0 0,0 0 0 0 0,1 0 0 0 0,-1 0 0 0 0,0 0 0 0 0,0 0 0 0 0,0 0 0 0 0,0 0 0 0 0,0 0 0 0 0,0 0 0 0 0,0 1 0 0 0,0-1 0 0 0,0 1 0 0 0,0-1 0 0 0,0 1 0 0 0,0-1 0 0 0,0 1 0 0 0,0-1 0 0 0,0 1 0 0 0,0 0 1 0 0,-1-1-1 0 0,1 1 0 0 0,0 0 0 0 0,0 0 0 0 0,-1 0 0 0 0,1 0 0 0 0,0-1 0 0 0,-1 1 0 0 0,1 0 0 0 0,-1 0 0 0 0,0 0 0 0 0,1 0 0 0 0,-1 0 0 0 0,0 0 0 0 0,1 1 0 0 0,-1-1 0 0 0,0 0 0 0 0,0 0 0 0 0,0 0 0 0 0,0 0 0 0 0,0 0 0 0 0,0 0 0 0 0,0 0 0 0 0,0 0 0 0 0,0 0 0 0 0,-1 0 0 0 0,1 1 134 0 0,-5 4-1101 0 0</inkml:trace>
  <inkml:trace contextRef="#ctx0" brushRef="#br0" timeOffset="34912.983">2380 27 1148 0 0,'0'0'309'0'0,"0"0"-1"0"0,0 0-69 0 0,0 0-9 0 0,0 0-35 0 0,0 0-64 0 0,0 0-65 0 0,0 0 2 0 0,0 0 78 0 0,-40-1 1218 0 0,-50 8 376 0 0,273-40 34 0 0,-12 39-1620 0 0,-165-5-151 0 0,0 0 1 0 0,-1 1-1 0 0,1 0 1 0 0,-1 0-1 0 0,0 0 1 0 0,1 1-1 0 0,-1-1 1 0 0,0 1-1 0 0,-1 1 1 0 0,1-1-1 0 0,0 1 1 0 0,-1-1-1 0 0,0 1 1 0 0,0 1-1 0 0,0-1 1 0 0,0 0-1 0 0,-1 1 1 0 0,0 0-1 0 0,0 0 1 0 0,0 0-1 0 0,0 0 0 0 0,-1 0 1 0 0,0 1-1 0 0,0-1 1 0 0,-1 1-1 0 0,1-1 1 0 0,-1 1-1 0 0,0 3-3 0 0,-1 6 16 0 0,-1 1-1 0 0,-1-1 1 0 0,-1 0-1 0 0,0 0 1 0 0,-1 0-1 0 0,0 0 0 0 0,-1-1 1 0 0,-1 1-1 0 0,0-1 1 0 0,-1-1-1 0 0,-1 1 1 0 0,0-1-1 0 0,0 0 0 0 0,-2-1 1 0 0,1 0-1 0 0,-2-1 1 0 0,1 0-1 0 0,-5 3-15 0 0,-30 40 30 0 0,46-52-30 0 0,0 1 0 0 0,0-1-1 0 0,-1 1 1 0 0,1-1 0 0 0,1 1-1 0 0,-1-1 1 0 0,0 0 0 0 0,1 0-1 0 0,-1 0 1 0 0,1 0-1 0 0,-1 0 1 0 0,1 0 0 0 0,0 0-1 0 0,0 0 1 0 0,0 0 0 0 0,0-1-1 0 0,0 1 1 0 0,0-1 0 0 0,1 0-1 0 0,-1 0 1 0 0,0 0 0 0 0,1 0-1 0 0,-1 0 1 0 0,1 0-1 0 0,-1 0 1 0 0,1-1 0 0 0,-1 1-1 0 0,1-1 1 0 0,-1 0 0 0 0,1 0-1 0 0,0 0 1 0 0,-1 0 0 0 0,1 0 0 0 0,16 6-55 0 0,-19-6 55 0 0,7 2 10 0 0,1 0 0 0 0,-1 0-1 0 0,0 1 1 0 0,0 0 0 0 0,-1 0-1 0 0,1 0 1 0 0,-1 1 0 0 0,1 0-1 0 0,-1 1 1 0 0,0-1-1 0 0,-1 1 1 0 0,1 1 0 0 0,-1-1-1 0 0,0 0 1 0 0,0 1 0 0 0,-1 0-1 0 0,1 1 1 0 0,-1-1 0 0 0,0 1-10 0 0,-47 26 353 0 0,17-24-342 0 0,0-2-1 0 0,-1-1 1 0 0,0-1-1 0 0,0-1 1 0 0,0-1-1 0 0,0-2 0 0 0,-27-1-10 0 0,42-1-321 0 0,1 0-1 0 0,-1 0 0 0 0,1-1 0 0 0,0 0 0 0 0,-1-1 0 0 0,1 0 0 0 0,0-1 0 0 0,0 0 0 0 0,1-1 0 0 0,-1 0 0 0 0,1-1 0 0 0,-3-2 322 0 0,-19-32-2704 0 0,21 17 1310 0 0</inkml:trace>
  <inkml:trace contextRef="#ctx0" brushRef="#br0" timeOffset="81252.033">34 1566 936 0 0,'-31'0'2996'0'0,"28"0"-2498"0"0,3 0-46 0 0,0 0-29 0 0,0 0 10 0 0,3 4-18 0 0,1-1-357 0 0,0-1 0 0 0,0 0 0 0 0,0 0 0 0 0,0 0 0 0 0,0 0 1 0 0,0 0-1 0 0,1-1 0 0 0,-1 0 0 0 0,0 0 0 0 0,1 0 1 0 0,-1-1-1 0 0,1 1 0 0 0,-1-1 0 0 0,1 0 0 0 0,-1 0 0 0 0,1-1 1 0 0,-1 1-1 0 0,1-1 0 0 0,-1 0 0 0 0,1 0 0 0 0,2-2-58 0 0,10 1 33 0 0,493-14 1042 0 0,-463 38-2942 0 0,-54-15-1314 0 0,4-5 1799 0 0</inkml:trace>
  <inkml:trace contextRef="#ctx0" brushRef="#br0" timeOffset="81955.632">1396 1346 1048 0 0,'18'-7'3675'0'0,"-22"35"-2277"0"0,0-5-1214 0 0,-25 321 2737 0 0,29-339-2885 0 0,1 0 1 0 0,-1 0-1 0 0,1-1 0 0 0,1 1 0 0 0,-1 0 0 0 0,1 0 1 0 0,-1-1-1 0 0,1 1 0 0 0,1-1 0 0 0,-1 0 1 0 0,1 0-1 0 0,-1 0 0 0 0,1 0 0 0 0,0 0 0 0 0,1 0 1 0 0,-1-1-1 0 0,1 1 0 0 0,-1-1 0 0 0,1 0 1 0 0,0 0-1 0 0,0 0 0 0 0,0-1 0 0 0,1 0 0 0 0,-1 0 1 0 0,1 0-1 0 0,-1 0 0 0 0,1 0 0 0 0,0-1 1 0 0,-1 0-1 0 0,1 0 0 0 0,0 0 0 0 0,0-1 0 0 0,0 1 1 0 0,0-1-1 0 0,0 0 0 0 0,0-1 0 0 0,1 0-36 0 0,58-1-427 0 0,0-3-1 0 0,-1-3 0 0 0,0-2 0 0 0,49-16 428 0 0,-113 26-101 0 0,1 0 0 0 0,-1 0 0 0 0,1 0-1 0 0,-1 0 1 0 0,1 0 0 0 0,-1 0 0 0 0,1-1-1 0 0,0 1 1 0 0,-1 0 0 0 0,1 0 0 0 0,-1 0-1 0 0,1-1 1 0 0,-1 1 0 0 0,1 0 0 0 0,0 0-1 0 0,-1-1 1 0 0,1 1 0 0 0,0 0 0 0 0,-1-1-1 0 0,1 1 1 0 0,0-1 0 0 0,-1 1 0 0 0,1 0-1 0 0,0-1 1 0 0,0 1 0 0 0,-1-1 0 0 0,1 1 0 0 0,0-1-1 0 0,0 1 1 0 0,0-1 0 0 0,0 1 0 0 0,0-1-1 0 0,0 1 1 0 0,0 0 0 0 0,0-1 0 0 0,0 1-1 0 0,0-1 1 0 0,0 1 0 0 0,0-1 0 0 0,0 1-1 0 0,0-1 1 0 0,0 1 0 0 0,0-1 0 0 0,0 1-1 0 0,1-1 1 0 0,-1 1 0 0 0,0-1 0 0 0,0 1-1 0 0,0 0 1 0 0,1-1 0 0 0,-1 1 0 0 0,0-1-1 0 0,1 1 1 0 0,-1 0 0 0 0,0-1 0 0 0,1 1-1 0 0,-1 0 1 0 0,1 0 0 0 0,-1-1 0 0 0,0 1-1 0 0,1 0 1 0 0,-1 0 101 0 0,-1-1 262 0 0,-15-5-1258 0 0</inkml:trace>
  <inkml:trace contextRef="#ctx0" brushRef="#br0" timeOffset="82236.836">1313 1622 2080 0 0,'340'-70'5063'0'0,"-43"20"-6211"0"0,-286 45-2502 0 0,-11 5 2313 0 0</inkml:trace>
  <inkml:trace contextRef="#ctx0" brushRef="#br0" timeOffset="82518.057">1418 1368 1228 0 0,'-2'-6'4755'0'0,"100"-22"-3576"0"0,169-11-107 0 0,-88 33-6653 0 0,-164 6 4300 0 0</inkml:trace>
  <inkml:trace contextRef="#ctx0" brushRef="#br0" timeOffset="82861.77">2689 1320 1180 0 0,'-108'116'4441'0'0,"-42"116"-2921"0"0,115-209-5939 0 0,25-23 3125 0 0</inkml:trace>
  <inkml:trace contextRef="#ctx0" brushRef="#br0" timeOffset="83127.484">2274 1403 1792 0 0,'1'-32'5812'0'0,"28"35"-4027"0"0,39 35-1782 0 0,-65-36 202 0 0,241 170-1483 0 0,-242-171 963 0 0,11 13-669 0 0,-8-4-2748 0 0,-5-10 2316 0 0</inkml:trace>
  <inkml:trace contextRef="#ctx0" brushRef="#br0" timeOffset="83408.584">2157 1331 1088 0 0,'-6'3'166'0'0,"0"0"-1"0"0,1 1 0 0 0,-1 0 1 0 0,0 0-1 0 0,1 1 1 0 0,0-1-1 0 0,0 1 1 0 0,0 0-1 0 0,1 1 1 0 0,0-1-1 0 0,0 1 0 0 0,0 0 1 0 0,1 0-1 0 0,0 0 1 0 0,0 0-1 0 0,0 1 1 0 0,1-1-1 0 0,0 1 1 0 0,0-1-1 0 0,0 1 0 0 0,1 0 1 0 0,0 0-1 0 0,1 0 1 0 0,-1 0-1 0 0,1-1 1 0 0,1 1-1 0 0,-1 0 1 0 0,1 0-1 0 0,0 0 0 0 0,1 0 1 0 0,0-1-1 0 0,0 1 1 0 0,0-1-1 0 0,2 4-165 0 0,2 2 25 0 0,-1-1 0 0 0,2 0 0 0 0,-1-1-1 0 0,1 1 1 0 0,1-1 0 0 0,0 0 0 0 0,0-1-1 0 0,1 0 1 0 0,0-1 0 0 0,1 1 0 0 0,0-2-1 0 0,0 1 1 0 0,1-1 0 0 0,-1-1 0 0 0,2 0-1 0 0,4 1-24 0 0,123 36-3981 0 0,-109-38 2497 0 0</inkml:trace>
  <inkml:trace contextRef="#ctx0" brushRef="#br0" timeOffset="83689.809">2954 1197 1332 0 0,'34'59'3037'0'0,"-16"-7"-2398"0"0,-2 0 0 0 0,-2 1 0 0 0,-3 1-1 0 0,-2 0 1 0 0,-3 1 0 0 0,-2 5-639 0 0,-4-50-32 0 0,-1 1 0 0 0,-1 0 0 0 0,0-1-1 0 0,0 1 1 0 0,-1-1 0 0 0,-1 1 0 0 0,0-1 0 0 0,0-1-1 0 0,0 1 1 0 0,-2 0 0 0 0,1-1 0 0 0,-1 0 0 0 0,0 0 0 0 0,-1-1-1 0 0,0 0 1 0 0,0 0 0 0 0,-1 0 0 0 0,-8 5 32 0 0,-113 47-4642 0 0,95-57 3429 0 0</inkml:trace>
  <inkml:trace contextRef="#ctx0" brushRef="#br0" timeOffset="84236.636">1049 1254 1224 0 0,'-16'4'268'0'0,"1"1"0"0"0,0 1 0 0 0,1 0 0 0 0,-1 1 0 0 0,1 0 0 0 0,1 1 0 0 0,-1 1 1 0 0,1 0-1 0 0,1 1 0 0 0,0 0 0 0 0,0 1 0 0 0,1 0 0 0 0,0 1 0 0 0,1 0 0 0 0,1 1 0 0 0,0 0 0 0 0,0 1 0 0 0,1-1 0 0 0,1 1 0 0 0,1 1 0 0 0,0 0 0 0 0,0 0 0 0 0,2 0 0 0 0,0 0 0 0 0,-2 13-268 0 0,7-14 50 0 0,1-1 0 0 0,0 0 0 0 0,0 0 0 0 0,2 0 0 0 0,-1 0 0 0 0,2-1 0 0 0,0 1 0 0 0,0-1 0 0 0,1 0 0 0 0,0-1 0 0 0,1 1 0 0 0,1-1 0 0 0,0-1 0 0 0,0 1 0 0 0,1-1 0 0 0,0-1 0 0 0,1 0 0 0 0,0 0 0 0 0,3 2-50 0 0,18 12-199 0 0,1-1-1 0 0,0-1 0 0 0,2-2 0 0 0,0-1 0 0 0,1-2 1 0 0,5 1 199 0 0,246 55-5255 0 0,-216-62 3781 0 0</inkml:trace>
  <inkml:trace contextRef="#ctx0" brushRef="#br0" timeOffset="84815.066">3361 1052 1440 0 0,'5'-1'133'0'0,"1"1"-1"0"0,0 0 0 0 0,-1 0 1 0 0,1 0-1 0 0,0 1 1 0 0,-1 0-1 0 0,1 0 1 0 0,-1 0-1 0 0,1 1 0 0 0,-1-1 1 0 0,0 1-1 0 0,0 1 1 0 0,0-1-1 0 0,0 1 0 0 0,0 0 1 0 0,0 0-1 0 0,-1 0 1 0 0,1 1-1 0 0,-1 0 1 0 0,0 0-1 0 0,0 0 0 0 0,0 0 1 0 0,-1 0-1 0 0,1 1 1 0 0,-1 0-1 0 0,1 1-132 0 0,12 12 212 0 0,-1 1 0 0 0,-1 1 1 0 0,-1 0-1 0 0,0 1 0 0 0,-2 0 0 0 0,0 1 0 0 0,-2 0 0 0 0,0 1 0 0 0,-1 0 1 0 0,-2 0-1 0 0,0 1 0 0 0,-1 0 0 0 0,-2 0 0 0 0,0 0 0 0 0,-2 20-212 0 0,-5-21 120 0 0,-2-1 0 0 0,0 1 0 0 0,-2-1 0 0 0,0-1 0 0 0,-2 1 0 0 0,0-1 0 0 0,-1-1 0 0 0,-1 0 1 0 0,-1-1-1 0 0,-1 0 0 0 0,-1-1 0 0 0,0 0 0 0 0,-1-1 0 0 0,-1-1 0 0 0,0-1 0 0 0,-2 0 0 0 0,1-1 0 0 0,-18 9-120 0 0,-40 9-3173 0 0,59-71-1072 0 0,18 24 2921 0 0</inkml:trace>
  <inkml:trace contextRef="#ctx0" brushRef="#br0" timeOffset="85221.265">3663 749 1428 0 0,'2'-2'63'0'0,"-1"0"0"0"0,1 0 0 0 0,-1 1 0 0 0,1-1 0 0 0,0 1 0 0 0,0-1 0 0 0,0 1 0 0 0,0 0 0 0 0,0-1 0 0 0,0 1 0 0 0,0 0 0 0 0,0 1 0 0 0,0-1 0 0 0,1 0 0 0 0,-1 0 0 0 0,0 1 0 0 0,0 0 0 0 0,1-1 1 0 0,-1 1-1 0 0,0 0 0 0 0,1 0 0 0 0,-1 0 0 0 0,0 0 0 0 0,1 1 0 0 0,-1-1 0 0 0,0 1 0 0 0,1-1 0 0 0,-1 1 0 0 0,0 0 0 0 0,0 0 0 0 0,0 0 0 0 0,0 0 0 0 0,0 0 0 0 0,0 0 0 0 0,0 1 0 0 0,0-1 0 0 0,0 1 0 0 0,-1-1 0 0 0,1 1 0 0 0,0 0 0 0 0,-1-1 0 0 0,1 1 0 0 0,-1 0 0 0 0,0 0 0 0 0,0 0 0 0 0,0 0 0 0 0,0 0 0 0 0,0 1-63 0 0,3 6 87 0 0,0 0-1 0 0,-1 0 1 0 0,-1 0 0 0 0,0 1 0 0 0,0-1-1 0 0,0 1 1 0 0,-1 0 0 0 0,-1-1-1 0 0,0 1 1 0 0,0 0 0 0 0,-1-1 0 0 0,0 1-1 0 0,0 0 1 0 0,-1-1 0 0 0,-1 1-1 0 0,0-1 1 0 0,0 0 0 0 0,0 0-1 0 0,-1 0 1 0 0,-1 0 0 0 0,0 1-87 0 0,-63 114 2448 0 0,116-111-1517 0 0,216-54-3082 0 0,-117 11-1950 0 0,-105 24 2764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8:4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19 113 964 0 0,'0'0'424'0'0,"0"0"-45"0"0,0 0-99 0 0,0 0 36 0 0,0 0-25 0 0,0 0-37 0 0,0 0-29 0 0,0 0-2 0 0,0 0 59 0 0,0 0 17 0 0,0 0 38 0 0,0 0 15 0 0,0 0-59 0 0,0 0-54 0 0,5-22 374 0 0,5 13-564 0 0,1 0 1 0 0,-1 0-1 0 0,2 1 1 0 0,-1 1 0 0 0,1 0-1 0 0,0 0 1 0 0,0 1-1 0 0,1 1 1 0 0,0 0 0 0 0,0 0-1 0 0,0 2 1 0 0,0-1-1 0 0,1 2 1 0 0,-1 0 0 0 0,13 0-50 0 0,-22 3 3 0 0,0 0 0 0 0,1 1 0 0 0,-1-1 0 0 0,0 1 1 0 0,0 0-1 0 0,0 0 0 0 0,-1 1 0 0 0,1-1 0 0 0,0 1 0 0 0,-1 0 1 0 0,0 0-1 0 0,0 0 0 0 0,0 0 0 0 0,0 1 0 0 0,0-1 0 0 0,0 1 1 0 0,-1 0-1 0 0,0-1 0 0 0,0 1 0 0 0,0 0 0 0 0,0 1 1 0 0,-1-1-1 0 0,1 0 0 0 0,-1 0 0 0 0,0 1 0 0 0,0-1 0 0 0,-1 0 1 0 0,1 1-1 0 0,-1-1 0 0 0,0 1 0 0 0,0-1 0 0 0,-1 1 1 0 0,1-1-1 0 0,-1 0 0 0 0,0 1 0 0 0,0-1 0 0 0,0 0 0 0 0,-1 0 1 0 0,1 1-1 0 0,-1-1 0 0 0,0 0 0 0 0,-1-1 0 0 0,1 1 1 0 0,-1 0-1 0 0,1-1 0 0 0,-1 1 0 0 0,0-1 0 0 0,-1 1-3 0 0,-154 180 571 0 0,157-183-569 0 0,0-1 1 0 0,1 1-1 0 0,-1-1 1 0 0,0 1-1 0 0,0 0 0 0 0,1 0 1 0 0,-1-1-1 0 0,0 1 0 0 0,1 0 1 0 0,-1 0-1 0 0,1 0 1 0 0,-1 0-1 0 0,1 0 0 0 0,-1 0 1 0 0,1 0-1 0 0,0 0 1 0 0,-1 0-1 0 0,1 0 0 0 0,0 0 1 0 0,0 0-1 0 0,0 0 0 0 0,0 0 1 0 0,0 0-1 0 0,0 0 1 0 0,0 0-1 0 0,0 0 0 0 0,0 0 1 0 0,0 0-1 0 0,0 0 1 0 0,1 0-1 0 0,-1 0 0 0 0,0 0 1 0 0,1 0-1 0 0,-1 0 0 0 0,1 0 1 0 0,-1-1-1 0 0,1 1 1 0 0,0 0-1 0 0,-1 0 0 0 0,1 0 1 0 0,0-1-1 0 0,-1 1 0 0 0,1 0 1 0 0,0 0-1 0 0,0-1 1 0 0,0 1-1 0 0,0-1 0 0 0,0 1 1 0 0,0-1-1 0 0,-1 1 1 0 0,1-1-1 0 0,0 0 0 0 0,0 1 1 0 0,0-1-1 0 0,0 0 0 0 0,1 0-2 0 0,70 14-11 0 0,-57-12 13 0 0,-9-2-8 0 0,1 0-1 0 0,-1 0 1 0 0,1 1 0 0 0,-1 0 0 0 0,0 0-1 0 0,1 0 1 0 0,-1 1 0 0 0,0 0 0 0 0,0 0-1 0 0,0 1 1 0 0,0 0 0 0 0,0 0 0 0 0,-1 0-1 0 0,1 0 1 0 0,-1 1 0 0 0,0 0 0 0 0,0 0-1 0 0,-1 1 1 0 0,1-1 0 0 0,-1 1 0 0 0,0 0-1 0 0,0 0 1 0 0,0 0 0 0 0,-1 1 0 0 0,1 0-1 0 0,1 5 7 0 0,-8-6 17 0 0,1 0-1 0 0,-1 0 1 0 0,-1 0 0 0 0,1 0-1 0 0,-1-1 1 0 0,0 1-1 0 0,0-1 1 0 0,0 0 0 0 0,-1 0-1 0 0,1 0 1 0 0,-1-1-1 0 0,0 0 1 0 0,0 1 0 0 0,0-2-1 0 0,0 1 1 0 0,-4 0-17 0 0,9-2 3 0 0,-20 9-115 0 0,-1 0 1 0 0,1-2-1 0 0,-2 0 0 0 0,1-2 0 0 0,-1 0 1 0 0,0-1-1 0 0,0-1 0 0 0,0-2 1 0 0,-14 1 111 0 0,-17-27-3957 0 0,48 11 2623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8:4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1748 0 0,'48'-8'3948'0'0,"-35"4"-3452"0"0,282-54 2465 0 0,-295 58-3092 0 0,-20 10-966 0 0,3-9-3937 0 0,15-2 3743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303 356 916 0 0,'0'0'234'0'0,"0"0"1"0"0,0 0-34 0 0,0 0-27 0 0,0 0 21 0 0,0 0 33 0 0,0 0-39 0 0,0 0 7 0 0,0 0 26 0 0,0 0-7 0 0,0 0 18 0 0,0 0-69 0 0,0 0 54 0 0,0 0 10 0 0,0 0 3 0 0,0 0-26 0 0,0 0 16 0 0,0 0-26 0 0,0 0-24 0 0,0 0-12 0 0,0 0-27 0 0,0 0-62 0 0,0 0-19 0 0,3 0-6 0 0,168-25 327 0 0,-167 26-369 0 0,0 1 0 0 0,-1 0 0 0 0,1 0 0 0 0,-1 0 0 0 0,1 1 0 0 0,-1-1 0 0 0,0 1 0 0 0,0 0 0 0 0,0 0 0 0 0,0 0 0 0 0,0 0-1 0 0,-1 1 1 0 0,0-1 0 0 0,1 1 0 0 0,-1-1 0 0 0,0 1 0 0 0,-1 0 0 0 0,1 0 0 0 0,-1-1 0 0 0,1 1 0 0 0,-1 1 0 0 0,-1-1 0 0 0,1 0 0 0 0,0 0 0 0 0,-1 0 0 0 0,0 0 0 0 0,0 0 0 0 0,0 1 0 0 0,-1-1 0 0 0,1 0 0 0 0,-1 0 0 0 0,0 0 0 0 0,-1 3-3 0 0,-67 146 228 0 0,70-154-225 0 0,-1 0 1 0 0,1 0-1 0 0,-1 1 0 0 0,1-1 1 0 0,-1 0-1 0 0,1 1 0 0 0,0-1 1 0 0,0 1-1 0 0,-1-1 1 0 0,1 1-1 0 0,0-1 0 0 0,0 1 1 0 0,-1 0-1 0 0,1-1 0 0 0,0 1 1 0 0,0 0-1 0 0,0-1 0 0 0,0 1 1 0 0,0 0-1 0 0,0 0 1 0 0,-1 0-1 0 0,1 0 0 0 0,0 0 1 0 0,0 0-1 0 0,0 0 0 0 0,0 0 1 0 0,0 0-1 0 0,0 0 0 0 0,0 1 1 0 0,-1-1-1 0 0,1 0 1 0 0,0 1-1 0 0,0-1 0 0 0,0 0 1 0 0,-1 1-1 0 0,1-1 0 0 0,0 1 1 0 0,0-1-1 0 0,-1 1 0 0 0,1 0 1 0 0,0-1-1 0 0,-1 1 1 0 0,1 0-1 0 0,-1-1 0 0 0,1 1 1 0 0,-1 0-1 0 0,1 0 0 0 0,-1-1 1 0 0,1 1-1 0 0,-1 0 0 0 0,0 0 1 0 0,1 0-1 0 0,-1 0 1 0 0,0 0-1 0 0,0-1 0 0 0,0 1 1 0 0,0 0-1 0 0,0 0 0 0 0,0 0 1 0 0,0 0-1 0 0,0 0 0 0 0,0 0 1 0 0,0 0-1 0 0,0-1 1 0 0,-1 1-1 0 0,1 0 0 0 0,0 0 1 0 0,0 0-1 0 0,-1 0 0 0 0,0 0-3 0 0,40 0 10 0 0,-37-1-10 0 0,0 1 0 0 0,-1-1 0 0 0,1 1-1 0 0,-1-1 1 0 0,1 1 0 0 0,-1-1 0 0 0,1 1 0 0 0,-1 0-1 0 0,1 0 1 0 0,-1 0 0 0 0,0 0 0 0 0,1 0 0 0 0,-1 0-1 0 0,0 0 1 0 0,0 0 0 0 0,0 0 0 0 0,0 1 0 0 0,0-1-1 0 0,0 0 1 0 0,0 1 0 0 0,0-1 0 0 0,-1 1 0 0 0,1-1-1 0 0,0 1 1 0 0,-1-1 0 0 0,1 1 0 0 0,-1-1 0 0 0,0 1-1 0 0,0-1 1 0 0,1 1 0 0 0,-1 0 0 0 0,0-1 0 0 0,0 1-1 0 0,0 0 1 0 0,-1-1 0 0 0,1 1 0 0 0,0-1 0 0 0,-1 1-1 0 0,1 0 1 0 0,-1-1 0 0 0,1 1 0 0 0,-1-1 0 0 0,0 1-1 0 0,1-1 1 0 0,-1 0 0 0 0,0 1 0 0 0,0-1 0 0 0,0 0-1 0 0,0 1 1 0 0,0-1 0 0 0,0 0 0 0 0,-1 0 0 0 0,1 0-1 0 0,0 0 1 0 0,-1 0 0 0 0,1 0 0 0 0,-12 10-4 0 0,-1-1 1 0 0,0 0-1 0 0,0-1 0 0 0,-1-1 1 0 0,0 0-1 0 0,-1-1 1 0 0,0 0-1 0 0,0-2 0 0 0,0 0 1 0 0,-6 1 3 0 0,-54 11-2408 0 0,71-16 1100 0 0,-6-1 12 0 0</inkml:trace>
  <inkml:trace contextRef="#ctx0" brushRef="#br0" timeOffset="468.905">263 1097 876 0 0,'44'-11'3708'0'0,"360"-100"-1226"0"0,-386 116-6251 0 0,-22-3 2608 0 0</inkml:trace>
  <inkml:trace contextRef="#ctx0" brushRef="#br0" timeOffset="937.604">456 1249 1792 0 0,'4'-1'75'0'0,"0"1"0"0"0,-1-1-1 0 0,1 1 1 0 0,0 0 0 0 0,0 1-1 0 0,0-1 1 0 0,-1 1 0 0 0,1-1 0 0 0,0 1-1 0 0,-1 0 1 0 0,1 0 0 0 0,0 1-1 0 0,-1-1 1 0 0,1 1 0 0 0,-1 0-1 0 0,0 0 1 0 0,0 0 0 0 0,0 0 0 0 0,0 0-1 0 0,0 1 1 0 0,0-1 0 0 0,0 1-1 0 0,-1 0 1 0 0,1 0 0 0 0,-1 0 0 0 0,0 0-1 0 0,0 0 1 0 0,0 1 0 0 0,-1-1-1 0 0,1 1 1 0 0,-1-1 0 0 0,1 1-1 0 0,-1-1 1 0 0,0 1 0 0 0,-1 0 0 0 0,1-1-1 0 0,0 1 1 0 0,-1 0 0 0 0,0 0-1 0 0,0 0 1 0 0,0 0-75 0 0,-2 12 264 0 0,-1-1 0 0 0,0 0 0 0 0,-1 0 1 0 0,0 0-1 0 0,-1 0 0 0 0,-1 0 0 0 0,0-1 0 0 0,-1 0 0 0 0,-1-1 0 0 0,0 1 1 0 0,-1-1-1 0 0,0-1 0 0 0,-3 2-264 0 0,12-13 11 0 0,-1 0 0 0 0,1 0 0 0 0,-1-1 0 0 0,0 1 0 0 0,1 0 0 0 0,0 0 0 0 0,-1 0 0 0 0,1 0 0 0 0,-1 0 0 0 0,1-1 0 0 0,0 1 0 0 0,0 0 0 0 0,-1 0 0 0 0,1 0 0 0 0,0 0 0 0 0,0 0 0 0 0,0 0 0 0 0,0 0 0 0 0,0 0-1 0 0,0 0 1 0 0,1 0 0 0 0,-1 0 0 0 0,0 0 0 0 0,0 0 0 0 0,1 0 0 0 0,-1 0 0 0 0,0 0 0 0 0,1-1 0 0 0,-1 1 0 0 0,1 0 0 0 0,-1 0 0 0 0,1 0 0 0 0,0-1 0 0 0,-1 1 0 0 0,1 0 0 0 0,0 0 0 0 0,-1-1 0 0 0,1 1 0 0 0,0-1 0 0 0,0 1 0 0 0,0-1 0 0 0,0 1 0 0 0,-1-1 0 0 0,1 1 0 0 0,0-1 0 0 0,0 0 0 0 0,0 1 0 0 0,0-1 0 0 0,0 0 0 0 0,0 0 0 0 0,0 0 0 0 0,0 0 0 0 0,0 0 0 0 0,0 0 0 0 0,0 0 0 0 0,0 0 0 0 0,0 0 0 0 0,0 0 0 0 0,0-1 0 0 0,0 1 0 0 0,0 0 0 0 0,-1-1 0 0 0,1 1 0 0 0,0-1 0 0 0,0 1 0 0 0,0-1 0 0 0,0 1 0 0 0,-1-1 0 0 0,1 1-11 0 0,70-12-1019 0 0,91-71-4525 0 0,-136 62 4256 0 0</inkml:trace>
  <inkml:trace contextRef="#ctx0" brushRef="#br0" timeOffset="1406.395">34 502 1192 0 0,'-15'57'740'0'0,"4"6"-180"0"0,5 6-64 0 0,4 6 52 0 0,2-36-220 0 0,24 81-92 0 0,-2-39 4 0 0,6-3 124 0 0,10-2-116 0 0,7-2-88 0 0,3-2 84 0 0,3-6-127 0 0,4-3-1 0 0,1-5-353 0 0,-2-4-115 0 0,-1-7-340 0 0,-4-4-580 0 0,-1-8 8 0 0</inkml:trace>
  <inkml:trace contextRef="#ctx0" brushRef="#br0" timeOffset="1828.477">840 221 1496 0 0,'55'81'1988'0'0,"-12"-15"-1487"0"0,-2 1-1 0 0,-3 2 0 0 0,-4 1 1 0 0,-2 2-1 0 0,-4 2 1 0 0,-3 0-1 0 0,-3 2 0 0 0,-3 0 1 0 0,-4 1-1 0 0,1 37-500 0 0,-37 23 551 0 0,13-106-482 0 0,-2 0 0 0 0,-1 0-1 0 0,-1-1 1 0 0,-2-1-1 0 0,-1 0 1 0 0,-1-1-1 0 0,-2 0 1 0 0,0-2-1 0 0,-2 0 1 0 0,-22 22-69 0 0,40-45-186 0 0,-1 0 1 0 0,1 0-1 0 0,-1 0 0 0 0,0 0 1 0 0,0 0-1 0 0,0-1 0 0 0,0 1 1 0 0,-1-1-1 0 0,1 0 0 0 0,-1 0 1 0 0,1 0-1 0 0,-1-1 1 0 0,0 1-1 0 0,0-1 0 0 0,0 0 1 0 0,0 0-1 0 0,0 0 0 0 0,0 0 1 0 0,0-1-1 0 0,0 0 0 0 0,0 1 1 0 0,0-2-1 0 0,0 1 0 0 0,0 0 1 0 0,0-1 185 0 0,-42-51-2551 0 0,32 19 1410 0 0</inkml:trace>
  <inkml:trace contextRef="#ctx0" brushRef="#br0" timeOffset="2375.335">1202 19 1336 0 0,'4'-3'95'0'0,"1"1"0"0"0,-1-1-1 0 0,1 1 1 0 0,-1 1 0 0 0,1-1 0 0 0,0 1-1 0 0,0-1 1 0 0,0 1 0 0 0,0 1-1 0 0,0-1 1 0 0,0 1 0 0 0,0 0 0 0 0,0 0-1 0 0,0 0 1 0 0,0 1 0 0 0,0-1 0 0 0,0 1-1 0 0,0 1 1 0 0,-1-1 0 0 0,1 1 0 0 0,0 0-1 0 0,-1 0 1 0 0,1 0 0 0 0,-1 0-1 0 0,1 1 1 0 0,-1 0 0 0 0,0 0 0 0 0,0 0-1 0 0,0 0 1 0 0,-1 1 0 0 0,1-1 0 0 0,-1 1-1 0 0,0 0 1 0 0,0 0 0 0 0,0 0 0 0 0,-1 0-1 0 0,1 1 1 0 0,-1-1 0 0 0,0 1 0 0 0,0 0-1 0 0,0-1 1 0 0,-1 1 0 0 0,0 0-1 0 0,0 0 1 0 0,0 2-95 0 0,-2 6 261 0 0,0 1-1 0 0,-1-1 1 0 0,0 0-1 0 0,-1 0 1 0 0,-1-1-1 0 0,0 1 1 0 0,0-1-1 0 0,-1 1 1 0 0,-1-1-1 0 0,0-1 1 0 0,-1 1-1 0 0,0-1 1 0 0,-1 0-1 0 0,0-1 1 0 0,-9 9-261 0 0,8-7 329 0 0,9-11-311 0 0,-1-1 0 0 0,1 1-1 0 0,0 0 1 0 0,-1 0 0 0 0,1 0 0 0 0,0 0-1 0 0,0-1 1 0 0,0 1 0 0 0,-1 0-1 0 0,1 0 1 0 0,0 0 0 0 0,0 0 0 0 0,0 0-1 0 0,0-1 1 0 0,0 1 0 0 0,1 0-1 0 0,-1 0 1 0 0,0 0 0 0 0,0 0 0 0 0,1 0-1 0 0,-1-1 1 0 0,0 1 0 0 0,1 0-1 0 0,-1 0 1 0 0,1-1 0 0 0,-1 1 0 0 0,1 0-1 0 0,-1 0 1 0 0,1-1 0 0 0,-1 1-1 0 0,1-1 1 0 0,0 1 0 0 0,-1-1 0 0 0,1 1-1 0 0,0-1 1 0 0,0 1 0 0 0,-1-1-1 0 0,1 1 1 0 0,0-1 0 0 0,0 0 0 0 0,0 1-1 0 0,0-1 1 0 0,-1 0 0 0 0,1 0-1 0 0,0 0 1 0 0,0 0 0 0 0,0 0 0 0 0,0 0-1 0 0,0 0 1 0 0,-1 0 0 0 0,1 0-1 0 0,0 0 1 0 0,0 0 0 0 0,0 0 0 0 0,0-1-1 0 0,0 1 1 0 0,0 0-18 0 0,65-1-504 0 0,251-55-7230 0 0,-280 54 6518 0 0</inkml:trace>
  <inkml:trace contextRef="#ctx0" brushRef="#br0" timeOffset="2641.946">1853 577 1404 0 0,'2'3'1176'0'0,"1"0"-220"0"0,3 0-160 0 0,13 1-76 0 0,7-4-47 0 0,-12 0-153 0 0,9 0-36 0 0,7 0-68 0 0,42-13-152 0 0,-40 7-232 0 0,8 1-8 0 0,-5-1-412 0 0,-4 2-696 0 0,-4 2 91 0 0,-9 1-443 0 0,-10 1 28 0 0,-8 0 140 0 0</inkml:trace>
  <inkml:trace contextRef="#ctx0" brushRef="#br0" timeOffset="2907.537">2087 847 1380 0 0,'25'3'644'0'0,"-1"-3"56"0"0,-8 0-64 0 0,7 0-172 0 0,4 0-64 0 0,2 0-644 0 0,-1 0-792 0 0,1 0-272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96 936 0 0,'0'0'529'0'0,"0"0"-72"0"0,0 0-48 0 0,0 0 27 0 0,0 0 51 0 0,0 0 27 0 0,0 0 20 0 0,0 0-40 0 0,0 0-55 0 0,0 0-65 0 0,0 0-20 0 0,0 0 21 0 0,0 0 9 0 0,0 0-17 0 0,0 0-48 0 0,0 0-79 0 0,0 0-78 0 0,0 0 41 0 0,0-16 144 0 0,103-39 272 0 0,-98 52-608 0 0,0 0-1 0 0,1 0 1 0 0,-1 0 0 0 0,1 0-1 0 0,0 1 1 0 0,0 0 0 0 0,0 1-1 0 0,0-1 1 0 0,0 1 0 0 0,0 0-1 0 0,1 1 1 0 0,-1-1 0 0 0,0 1-1 0 0,0 0 1 0 0,0 1 0 0 0,1 0-1 0 0,-1 0 1 0 0,0 0 0 0 0,0 1 0 0 0,0-1-1 0 0,0 2 1 0 0,0-1 0 0 0,-1 0-1 0 0,1 1 1 0 0,-1 0 0 0 0,1 1-1 0 0,-1-1 1 0 0,0 1 0 0 0,0 0-1 0 0,-1 0 1 0 0,1 0 0 0 0,-1 1-1 0 0,0 0 1 0 0,0 0 0 0 0,0 0-1 0 0,-1 0 1 0 0,0 0 0 0 0,0 1 0 0 0,2 5-11 0 0,-5 5 18 0 0,-2 0 0 0 0,0 1 0 0 0,0-2 0 0 0,-2 1 1 0 0,0 0-1 0 0,0-1 0 0 0,-2 1 0 0 0,0-1 0 0 0,-1-1 1 0 0,0 1-1 0 0,-1-1 0 0 0,0 0 0 0 0,-2-1 0 0 0,1 0 1 0 0,-2 0-1 0 0,1-1 0 0 0,-2-1 0 0 0,-7 7-18 0 0,17-16 9 0 0,2 0-4 0 0,1 0 1 0 0,0-1-1 0 0,0 1 1 0 0,0-1-1 0 0,0 1 1 0 0,0-1-1 0 0,1 0 1 0 0,-1 1-1 0 0,0-1 1 0 0,1 0-1 0 0,-1 0 1 0 0,1 0 0 0 0,-1 0-1 0 0,1 0 1 0 0,-1 0-1 0 0,1 0 1 0 0,0-1-1 0 0,-1 1 1 0 0,1-1-1 0 0,0 1 1 0 0,0-1-1 0 0,-1 1 1 0 0,1-1-1 0 0,0 0 1 0 0,0 0 0 0 0,0 0-1 0 0,-1 0 1 0 0,1 0-1 0 0,0 0 1 0 0,0-1-1 0 0,0 1 1 0 0,-1-1-1 0 0,1 1 1 0 0,0-1-1 0 0,-1 0 1 0 0,1 1-1 0 0,0-1 1 0 0,-1 0 0 0 0,1 0-1 0 0,-1 0 1 0 0,1 0-1 0 0,0-1-5 0 0,74 3-70 0 0,-73-1 72 0 0,0 0 1 0 0,0 1-1 0 0,1-1 1 0 0,-1 1 0 0 0,0-1-1 0 0,0 1 1 0 0,0 0 0 0 0,0 0-1 0 0,0 0 1 0 0,0 1-1 0 0,0-1 1 0 0,-1 1 0 0 0,1-1-1 0 0,0 1 1 0 0,-1 0 0 0 0,1 0-1 0 0,-1 0 1 0 0,0 1 0 0 0,0-1-1 0 0,0 0 1 0 0,0 1-1 0 0,0 0 1 0 0,0-1 0 0 0,-1 1-1 0 0,1 0 1 0 0,-1 0 0 0 0,0 0-1 0 0,1 0 1 0 0,-2 0-1 0 0,1 0 1 0 0,0 0 0 0 0,0 0-1 0 0,-1 0 1 0 0,0 2-3 0 0,-8 6-1 0 0,-1 0 1 0 0,0-1-1 0 0,-1 0 0 0 0,0 0 0 0 0,-1-1 1 0 0,1-1-1 0 0,-2 0 0 0 0,1 0 1 0 0,-1-1-1 0 0,-1-1 0 0 0,1 0 1 0 0,-1 0-1 0 0,0-1 0 0 0,0-1 0 0 0,0 0 1 0 0,-1-1-1 0 0,0-1 0 0 0,1 0 1 0 0,-1 0-1 0 0,0-2 0 0 0,0 0 1 0 0,-3 0 0 0 0,14 0-176 0 0,0 0 1 0 0,0 0-1 0 0,1 0 1 0 0,-1 0 0 0 0,0-1-1 0 0,0 1 1 0 0,0-1-1 0 0,1 0 1 0 0,-1 1 0 0 0,0-1-1 0 0,1 0 1 0 0,-1-1-1 0 0,1 1 1 0 0,-1 0 0 0 0,1-1-1 0 0,0 0 1 0 0,-1 1 0 0 0,1-1-1 0 0,0 0 1 0 0,0 0-1 0 0,0 0 1 0 0,0 0 0 0 0,1-1-1 0 0,-1 1 1 0 0,1 0-1 0 0,-1-1 1 0 0,1 1 0 0 0,0-1-1 0 0,0 1 1 0 0,0-1-1 0 0,0-1 176 0 0,3-3-1264 0 0,11-21-94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44 1996 0 0,'-7'4'1241'0'0,"8"-2"2348"0"0,16-3-3233 0 0,310-39 1898 0 0,-307 38-2624 0 0,-20-2-5372 0 0,3 1 4442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259 146 880 0 0,'0'0'510'0'0,"21"-5"1485"0"0,-11-3-1870 0 0,-5 5 13 0 0,-1-1 0 0 0,1 1 0 0 0,-1-1 0 0 0,0 0 1 0 0,0 0-1 0 0,0 0 0 0 0,-1 0 0 0 0,0-1 0 0 0,0 1 1 0 0,0-1-1 0 0,0 0 0 0 0,0 0 0 0 0,-1 0 0 0 0,0 0 0 0 0,0 0 1 0 0,-1-1-1 0 0,1 1 0 0 0,-1 0 0 0 0,0-1-138 0 0,-61-28 344 0 0,50 32-318 0 0,-1 0 0 0 0,1 0 1 0 0,0 1-1 0 0,-1 1 0 0 0,1-1 1 0 0,0 2-1 0 0,-1-1 0 0 0,1 2 1 0 0,0-1-1 0 0,-1 1 0 0 0,1 1 1 0 0,0 0-1 0 0,1 0 0 0 0,-1 1 1 0 0,0 0-1 0 0,1 1 0 0 0,0 0 1 0 0,0 0-1 0 0,1 1 1 0 0,-1 0-1 0 0,1 1 0 0 0,0 0 1 0 0,1 0-1 0 0,0 1 0 0 0,0-1 1 0 0,0 2-1 0 0,1-1 0 0 0,1 1 1 0 0,-1 0-1 0 0,1 0 0 0 0,1 0 1 0 0,0 1-1 0 0,-3 9-26 0 0,8-14 31 0 0,1 0 1 0 0,-1 0-1 0 0,2 1 0 0 0,-1-1 0 0 0,0 0 0 0 0,1-1 1 0 0,0 1-1 0 0,0 0 0 0 0,0-1 0 0 0,1 0 1 0 0,-1 0-1 0 0,1 0 0 0 0,0 0 0 0 0,0 0 1 0 0,1-1-1 0 0,-1 0 0 0 0,1 0 0 0 0,0 0 1 0 0,-1 0-1 0 0,1-1 0 0 0,1 0 0 0 0,-1 0 1 0 0,0 0-1 0 0,0 0 0 0 0,1-1 0 0 0,-1 0 1 0 0,0 0-1 0 0,1-1 0 0 0,-1 1 0 0 0,1-1 1 0 0,0 0-1 0 0,-1-1 0 0 0,0 0 0 0 0,1 1 1 0 0,-1-2-1 0 0,1 1 0 0 0,-1 0 0 0 0,3-2-31 0 0,3-1 74 0 0,1 1-1 0 0,-1-1 0 0 0,0-1 0 0 0,-1 0 0 0 0,1 0 0 0 0,-1-1 0 0 0,0-1 0 0 0,-1 0 0 0 0,0 0 0 0 0,0 0 0 0 0,0-1 0 0 0,-1-1 0 0 0,0 1 0 0 0,6-11-73 0 0,-3 3 878 0 0,-11 15-645 0 0,-26 51 70 0 0,-19 188 266 0 0,41-131-4208 0 0,-18-92-1751 0 0,19-15 4210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1492 0 0,'30'0'4619'0'0,"308"-70"-1319"0"0,-110 38-6778 0 0,-177 28 1159 0 0,-35 2 1241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2136 0 0,'1'7'4978'0'0,"-4"37"-3761"0"0,-58 203 1552 0 0,60-245-2740 0 0,1 0 0 0 0,0 0 0 0 0,-1 0 0 0 0,1 0 0 0 0,0 0 0 0 0,0 1 0 0 0,0-1 0 0 0,0 0 1 0 0,1 0-1 0 0,-1 0 0 0 0,1 0 0 0 0,-1 0 0 0 0,1 0 0 0 0,0 0 0 0 0,-1 0 0 0 0,1 0 0 0 0,0 0 0 0 0,0-1 1 0 0,1 1-1 0 0,-1 0 0 0 0,0-1 0 0 0,0 1 0 0 0,1 0 0 0 0,-1-1 0 0 0,1 0 0 0 0,0 1 0 0 0,-1-1 1 0 0,1 0-1 0 0,0 0 0 0 0,0 0 0 0 0,0 0 0 0 0,-1 0 0 0 0,1 0 0 0 0,0 0 0 0 0,0-1 0 0 0,0 1 0 0 0,0-1 1 0 0,1 0-1 0 0,-1 1 0 0 0,0-1 0 0 0,0 0 0 0 0,0 0 0 0 0,0 0 0 0 0,0 0 0 0 0,0-1 0 0 0,0 1 0 0 0,1-1-29 0 0,92-13 28 0 0,109-83-396 0 0,-190 77 1085 0 0,-39 39-383 0 0,14 1-336 0 0,1 0 1 0 0,1 1-1 0 0,1 0 0 0 0,1 0 1 0 0,1 0-1 0 0,0 1 0 0 0,2 0 1 0 0,0 0-1 0 0,2 1 0 0 0,0-1 1 0 0,2 7 1 0 0,-2 88-6479 0 0,2-101 4752 0 0,0-14 420 0 0,-2 0 178 0 0,-7 8-45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13 102 1440 0 0,'-12'-20'5830'0'0,"37"9"-4587"0"0,54-11-929 0 0,2 5 0 0 0,0 3-1 0 0,69-3-313 0 0,-84 16-4206 0 0,-52 13 1616 0 0,-18-4 1332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4:4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32 125 1616 0 0,'-20'-119'6451'0'0,"11"113"-11065"0"0,6 8 3229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29 840 0 0,'-1'6'884'0'0,"1"0"-40"0"0,1-2-84 0 0,6-2 0 0 0,1-1-232 0 0,1-1-8 0 0,17-1-35 0 0,-13 1-73 0 0,6 0-156 0 0,7 0-244 0 0,28-14 8 0 0,-25 10-496 0 0,-4-5-357 0 0,1 4-511 0 0,-2-2 104 0 0,-3-1 136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1184 0 0,'0'0'391'0'0,"0"0"-197"0"0,0 0-46 0 0,0 0-14 0 0,0 0 9 0 0,0 0 77 0 0,0 0 18 0 0,0 0-61 0 0,0 0 48 0 0,0 0 19 0 0,0 0-21 0 0,0 0-52 0 0,0 0 13 0 0,0 0 156 0 0,0 0 40 0 0,0 0-27 0 0,0 0 32 0 0,0 0-90 0 0,0 0-72 0 0,0 0 36 0 0,0 0 33 0 0,0 0-22 0 0,0 0-49 0 0,0 0-59 0 0,8-21 173 0 0,-1 16-302 0 0,0-1 0 0 0,1 1 1 0 0,0 1-1 0 0,0-1 0 0 0,0 1 1 0 0,0 1-1 0 0,0 0 0 0 0,1 0 1 0 0,0 0-1 0 0,0 1 0 0 0,-1 0 1 0 0,1 1-1 0 0,0 0 0 0 0,0 1 1 0 0,0-1-1 0 0,1 2 0 0 0,-1-1 1 0 0,0 1-1 0 0,0 1 0 0 0,-1 0 1 0 0,1 0-1 0 0,0 0 0 0 0,-1 1 1 0 0,1 1-1 0 0,-1-1 0 0 0,0 1 1 0 0,0 1-1 0 0,7 5-33 0 0,-12-2 12 0 0,-1 1 0 0 0,0 0 0 0 0,-1 0 0 0 0,0 0 0 0 0,0 0 0 0 0,-1 0 0 0 0,0 0 0 0 0,0 0 0 0 0,-1 1 0 0 0,-1-1 0 0 0,1-1-1 0 0,-2 1 1 0 0,1 0 0 0 0,-1 0 0 0 0,0-1 0 0 0,-1 1 0 0 0,0-1 0 0 0,0 0 0 0 0,-1 0 0 0 0,0-1 0 0 0,0 1 0 0 0,-1-1 0 0 0,0 0 0 0 0,-6 5-12 0 0,-51 46 712 0 0,136-60-490 0 0,-61 1-206 0 0,-9 0-5 0 0,0 1 0 0 0,0-1 0 0 0,0 1 0 0 0,0-1 0 0 0,0 1 0 0 0,1 0 0 0 0,-1 0 0 0 0,0 0 0 0 0,0 1 0 0 0,0-1 0 0 0,0 1 0 0 0,0 0 0 0 0,0 0 0 0 0,0 0 0 0 0,0 0 0 0 0,-1 0 0 0 0,1 0 0 0 0,0 1 0 0 0,-1 0 0 0 0,1-1 0 0 0,-1 1 0 0 0,1 0 0 0 0,-1 0 0 0 0,2 2-11 0 0,-5 0 19 0 0,-1-1 1 0 0,0 1-1 0 0,1-1 0 0 0,-1 1 1 0 0,-1-1-1 0 0,1 0 0 0 0,0 0 1 0 0,-1 0-1 0 0,1 0 1 0 0,-1-1-1 0 0,0 1 0 0 0,0 0 1 0 0,0-1-1 0 0,0 0 0 0 0,-1 0 1 0 0,1 0-1 0 0,-1 0 1 0 0,1-1-1 0 0,-1 1 0 0 0,1-1 1 0 0,-3 1-20 0 0,-1 1 28 0 0,-199 57-606 0 0,207-61 465 0 0,0 1-1 0 0,-1-1 1 0 0,1 0-1 0 0,-1 1 1 0 0,1-1-1 0 0,-1 1 1 0 0,1-1-1 0 0,-1 0 1 0 0,1 1-1 0 0,-1-1 1 0 0,0 0-1 0 0,1 0 1 0 0,-1 1-1 0 0,0-1 1 0 0,0 0-1 0 0,0 0 1 0 0,1 1-1 0 0,-1-1 1 0 0,0 0-1 0 0,0 0 1 0 0,0 0-1 0 0,0 1 0 0 0,0-1 1 0 0,-1 0-1 0 0,1 0 1 0 0,0 0-1 0 0,0 1 1 0 0,0-1-1 0 0,-1 0 1 0 0,1 0-1 0 0,0 1 1 0 0,-1-1-1 0 0,1 0 1 0 0,0 1-1 0 0,-1-1 1 0 0,1 0-1 0 0,-1 1 1 0 0,1-1-1 0 0,-1 1 1 0 0,0-1-1 0 0,1 1 1 0 0,-1-1-1 0 0,0 1 1 0 0,1-1-1 0 0,-1 1 1 0 0,0 0-1 0 0,1-1 1 0 0,-1 1-1 0 0,0 0 1 0 0,0-1-1 0 0,1 1 1 0 0,-1 0-1 0 0,0 0 1 0 0,0 0-1 0 0,0 0 1 0 0,1 0-1 0 0,-1 0 1 0 0,0 0-1 0 0,0 0 1 0 0,1 0-1 0 0,-1 0 1 0 0,0 0-1 0 0,0 0 1 0 0,0 1 113 0 0,15-11-1190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13 140 928 0 0,'-12'9'4051'0'0,"43"-13"-2285"0"0,-13 1-1546 0 0,166-34 1548 0 0,428-66-2275 0 0,-599 101-1981 0 0,-30 4 204 0 0,0 1 1102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1744 0 0,'-21'138'5581'0'0,"-57"57"-3145"0"0,25-75-956 0 0,42-73-891 0 0,11-46-462 0 0,0-1-12 0 0,30 9 220 0 0,-2-14-341 0 0,0-1 0 0 0,0-1 0 0 0,0-2 0 0 0,-1-1 0 0 0,0-1 0 0 0,-1-1 0 0 0,0-1 0 0 0,-1-1 0 0 0,5-5 6 0 0,-54-11 148 0 0,20 31-142 0 0,0 0-1 0 0,0 0 1 0 0,0 1-1 0 0,0-1 1 0 0,0 1 0 0 0,1 0-1 0 0,-1 0 1 0 0,0 0-1 0 0,1 1 1 0 0,-1-1-1 0 0,1 1 1 0 0,0 0 0 0 0,0 0-1 0 0,0 0 1 0 0,0 0-1 0 0,1 0 1 0 0,-1 1-1 0 0,1-1 1 0 0,0 1 0 0 0,0 0-1 0 0,0-1 1 0 0,1 1-1 0 0,-1 0 1 0 0,1 0-1 0 0,-1 3-5 0 0,-15 141-686 0 0,13-56-6811 0 0,3-86 6375 0 0,-1-5 47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 3008 0 0,'-8'-14'8455'0'0,"0"13"-9576"0"0,9 13-5671 0 0,0-11 5678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1392 0 0,'10'4'5111'0'0,"26"-3"-4343"0"0,391-36 977 0 0,-385 30-2383 0 0,105-37-5019 0 0,-116 26 4132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57 1600 0 0,'0'-1'172'0'0,"1"1"-1"0"0,-1-1 0 0 0,0 0 1 0 0,0 1-1 0 0,1-1 0 0 0,-1 1 1 0 0,0-1-1 0 0,0 0 0 0 0,0 1 1 0 0,0-1-1 0 0,0 0 1 0 0,0 1-1 0 0,0-1 0 0 0,0 1 1 0 0,0-1-1 0 0,0 0 0 0 0,0 1 1 0 0,0-1-1 0 0,0 0 0 0 0,-1 1 1 0 0,1-1-1 0 0,0 1 1 0 0,0-1-1 0 0,-1 0 0 0 0,1 1 1 0 0,0-1-1 0 0,-1 1 0 0 0,1-1 1 0 0,0 1-1 0 0,-1-1 0 0 0,1 1 1 0 0,-1 0-1 0 0,1-1 1 0 0,-1 1-1 0 0,1-1 0 0 0,-1 1 1 0 0,1 0-1 0 0,-1-1 0 0 0,1 1 1 0 0,-1 0-1 0 0,0 0 0 0 0,1 0 1 0 0,-1-1-1 0 0,0 1 1 0 0,0 0-172 0 0,23-24 1129 0 0,-55 15-1542 0 0,10 8-2838 0 0,18 2 230 0 0,5-1 1549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1564 0 0,'6'-1'7583'0'0,"-5"-15"-7663"0"0,-1 1-1388 0 0,-6 8-2895 0 0,4 7 2871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2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98 956 0 0,'-10'-1'193'0'0,"-1"0"0"0"0,0 1 0 0 0,1 0-1 0 0,-1 1 1 0 0,0 0 0 0 0,1 1 0 0 0,-1 0 0 0 0,1 1-1 0 0,0 0 1 0 0,-1 0 0 0 0,2 1 0 0 0,-1 0 0 0 0,0 1-1 0 0,1 0 1 0 0,0 1 0 0 0,0 0 0 0 0,0 0 0 0 0,1 1-1 0 0,0 0 1 0 0,0 1 0 0 0,1-1 0 0 0,0 1 0 0 0,0 1-1 0 0,1-1 1 0 0,0 1 0 0 0,1 1 0 0 0,-1 0-193 0 0,3-5 25 0 0,0 0 1 0 0,0 0 0 0 0,1 1-1 0 0,0-1 1 0 0,0 0-1 0 0,0 1 1 0 0,0-1 0 0 0,1 1-1 0 0,0 0 1 0 0,0-1-1 0 0,1 1 1 0 0,0 0-1 0 0,0 0 1 0 0,0-1 0 0 0,0 1-1 0 0,1 0 1 0 0,0 0-1 0 0,0-1 1 0 0,1 1-1 0 0,0-1 1 0 0,0 1 0 0 0,0-1-1 0 0,0 0 1 0 0,1 0-1 0 0,0 0 1 0 0,0 0 0 0 0,0 0-1 0 0,1 0 1 0 0,0-1-1 0 0,-1 0 1 0 0,2 0-1 0 0,-1 0 1 0 0,0 0 0 0 0,1 0-1 0 0,0-1 1 0 0,-1 0-1 0 0,1 0 1 0 0,1-1-1 0 0,-1 1 1 0 0,0-1 0 0 0,1 0-1 0 0,-1 0 1 0 0,1-1-1 0 0,1 1-25 0 0,11 3-412 0 0,0-1-1 0 0,1-1 0 0 0,0 0 1 0 0,-1-2-1 0 0,1 0 0 0 0,0-1 0 0 0,0-1 1 0 0,0 0-1 0 0,6-3 413 0 0,33-8-1093 0 0</inkml:trace>
  <inkml:trace contextRef="#ctx0" brushRef="#br0" timeOffset="359.982">632 197 1388 0 0,'-10'0'170'0'0,"-1"0"1"0"0,0 0-1 0 0,1 1 0 0 0,-1 0 1 0 0,1 1-1 0 0,0 0 0 0 0,-1 1 1 0 0,1 0-1 0 0,0 1 0 0 0,1 0 1 0 0,-1 0-1 0 0,1 1 0 0 0,-1 0 1 0 0,1 1-1 0 0,1 0 0 0 0,-1 1 1 0 0,1-1-1 0 0,0 2 1 0 0,1-1-1 0 0,0 1 0 0 0,0 0 1 0 0,0 0-1 0 0,1 1 0 0 0,1 0 1 0 0,-1 1-171 0 0,7-8 15 0 0,0 1 0 0 0,0-1 0 0 0,0 0 0 0 0,1 0 0 0 0,-1-1 1 0 0,1 1-1 0 0,0 0 0 0 0,-1 0 0 0 0,1-1 0 0 0,0 1 1 0 0,0-1-1 0 0,0 1 0 0 0,0-1 0 0 0,0 0 0 0 0,0 0 1 0 0,0 0-1 0 0,1 0 0 0 0,-1 0 0 0 0,0-1 0 0 0,1 1 1 0 0,-1-1-1 0 0,0 1 0 0 0,1-1 0 0 0,-1 0 0 0 0,1 0 0 0 0,-1 0 1 0 0,0 0-1 0 0,1 0 0 0 0,-1-1 0 0 0,0 1 0 0 0,1-1 1 0 0,-1 1-1 0 0,0-1 0 0 0,1 0 0 0 0,-1 0 0 0 0,0 0 1 0 0,0 0-16 0 0,145-72 810 0 0,-147 73-634 0 0,-4 30 850 0 0,10-26-1235 0 0,1-1-1 0 0,0 0 1 0 0,-1-1 0 0 0,1 1 0 0 0,0-1-1 0 0,0-1 1 0 0,0 1 0 0 0,0-1 0 0 0,1 0 0 0 0,-1-1-1 0 0,0 0 1 0 0,0 0 0 0 0,0 0 0 0 0,1-1 0 0 0,-1 0-1 0 0,0-1 1 0 0,0 1 0 0 0,0-1 0 0 0,0-1-1 0 0,0 1 1 0 0,-1-1 0 0 0,1 0 0 0 0,-1-1 0 0 0,0 0-1 0 0,4-3 210 0 0,-2 4-435 0 0,18-10-864 0 0</inkml:trace>
  <inkml:trace contextRef="#ctx0" brushRef="#br0" timeOffset="625.576">1048 0 1164 0 0,'-1'0'73'0'0,"-1"0"1"0"0,1 1-1 0 0,-1-1 0 0 0,1 0 0 0 0,-1 0 0 0 0,1 1 1 0 0,-1-1-1 0 0,1 1 0 0 0,-1-1 0 0 0,1 1 1 0 0,0-1-1 0 0,-1 1 0 0 0,1 0 0 0 0,0 0 0 0 0,-1 0 1 0 0,1 0-1 0 0,0 0 0 0 0,0 0 0 0 0,0 0 1 0 0,0 0-1 0 0,0 0 0 0 0,0 0 0 0 0,0 1 0 0 0,0-1 1 0 0,1 0-1 0 0,-1 1 0 0 0,0-1 0 0 0,1 0 1 0 0,-1 1-1 0 0,1-1 0 0 0,-1 1 0 0 0,1-1 0 0 0,0 1 1 0 0,0-1-1 0 0,0 1 0 0 0,0-1 0 0 0,0 1 1 0 0,0-1-1 0 0,0 1 0 0 0,0-1 0 0 0,0 1 0 0 0,1-1 1 0 0,-1 1-1 0 0,1-1 0 0 0,-1 1 0 0 0,1-1 1 0 0,-1 1-1 0 0,1-1 0 0 0,0 0 0 0 0,0 1 0 0 0,0-1 1 0 0,0 0-1 0 0,0 0 0 0 0,0 0 0 0 0,0 0 1 0 0,0 0-1 0 0,1 1-73 0 0,100 76 1158 0 0,-88-70-1032 0 0,0 0-1 0 0,-1 1 0 0 0,0 1 1 0 0,0 1-1 0 0,-1-1 1 0 0,0 2-1 0 0,-1 0 0 0 0,0 0 1 0 0,6 11-126 0 0,-15-20 33 0 0,-1 1 1 0 0,1-1-1 0 0,-1 1 1 0 0,0-1-1 0 0,0 1 1 0 0,0 0-1 0 0,-1-1 1 0 0,1 1-1 0 0,-1 0 1 0 0,0-1-1 0 0,0 1 1 0 0,0 0-1 0 0,-1 0 1 0 0,1-1-1 0 0,-1 1 1 0 0,0 0 0 0 0,0-1-1 0 0,0 1 1 0 0,-1-1-1 0 0,1 1 1 0 0,-1-1-1 0 0,1 0 1 0 0,-1 0-1 0 0,0 0 1 0 0,-1 0-1 0 0,1 0 1 0 0,0 0-1 0 0,-1 0 1 0 0,0 0-1 0 0,1-1 1 0 0,-1 0-1 0 0,0 1 1 0 0,-1-1-34 0 0,-110 62-291 0 0,-40-37-4086 0 0,132-31 3098 0 0,-15-15-53 0 0</inkml:trace>
  <inkml:trace contextRef="#ctx0" brushRef="#br0" timeOffset="875.579">1165 39 1544 0 0,'-34'-12'3723'0'0,"-53"51"-1905"0"0,67-21-1620 0 0,2 0 0 0 0,0 0 0 0 0,1 2 1 0 0,1 0-1 0 0,1 1 0 0 0,1 1 0 0 0,1 0 0 0 0,-3 7-198 0 0,-51 77-4690 0 0,63-100 3388 0 0,2-1-96 0 0</inkml:trace>
  <inkml:trace contextRef="#ctx0" brushRef="#br0" timeOffset="1188.618">1323 379 888 0 0,'49'-12'1051'0'0,"0"-2"-1"0"0,-2-2 0 0 0,0-2 1 0 0,-1-2-1 0 0,-1-2 1 0 0,35-23-1051 0 0,-72 41 58 0 0,-1 1 0 0 0,0-1 0 0 0,-1 0 0 0 0,1 0 0 0 0,-1 0 0 0 0,1-1 0 0 0,-1 0 0 0 0,-1-1 0 0 0,1 1 0 0 0,-1-1 0 0 0,0 0 0 0 0,0 0 0 0 0,-1-1 0 0 0,0 1 0 0 0,0-1 0 0 0,0-1-58 0 0,-38-13 350 0 0,11 18-149 0 0,0 2 0 0 0,0 0-1 0 0,0 2 1 0 0,0 0 0 0 0,1 2 0 0 0,-1 0-1 0 0,1 2 1 0 0,-1 0 0 0 0,1 2-1 0 0,-4 2-200 0 0,23-10 21 0 0,0 2-1 0 0,1-1 1 0 0,-1 0 0 0 0,0 1-1 0 0,0-1 1 0 0,0 1-1 0 0,0 0 1 0 0,1 0-1 0 0,-1 0 1 0 0,0 0 0 0 0,1 0-1 0 0,-1 1 1 0 0,1-1-1 0 0,-1 1 1 0 0,1-1-1 0 0,0 1 1 0 0,-1 0 0 0 0,1 0-1 0 0,0 0 1 0 0,0 1-1 0 0,1-1 1 0 0,-1 0 0 0 0,0 1-1 0 0,1-1 1 0 0,-1 1-1 0 0,1-1 1 0 0,0 1-1 0 0,0 0 1 0 0,0-1 0 0 0,0 1-1 0 0,1 0 1 0 0,-1 0-1 0 0,1 0 1 0 0,-1 0-1 0 0,1-1 1 0 0,0 1 0 0 0,0 0-1 0 0,0 0 1 0 0,1 0-1 0 0,-1 0 1 0 0,1 0-1 0 0,-1 0 1 0 0,1-1 0 0 0,0 1-1 0 0,0 0 1 0 0,1-1-1 0 0,-1 1 1 0 0,0 0-1 0 0,1-1 1 0 0,-1 0 0 0 0,1 1-1 0 0,0-1 1 0 0,0 0-1 0 0,0 0 1 0 0,0 0-1 0 0,0 0 1 0 0,2 1-21 0 0,26 15-593 0 0,0-2-1 0 0,1-1 0 0 0,0-1 1 0 0,1-2-1 0 0,1-1 1 0 0,0-1-1 0 0,0-2 1 0 0,1-2-1 0 0,0-1 1 0 0,34 1 593 0 0,-66-6-69 0 0,97 8-2836 0 0,-54-6 1481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1T13:29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506 370 848 0 0,'88'-34'5019'0'0,"-88"32"-4992"0"0,0 0 0 0 0,0 0 0 0 0,0 0 1 0 0,-1 0-1 0 0,1 0 0 0 0,-1 0 1 0 0,1 0-1 0 0,-1 0 0 0 0,0 0 1 0 0,0 0-1 0 0,1 0 0 0 0,-2 1 1 0 0,1-1-1 0 0,0 0 0 0 0,0 0 1 0 0,0 1-1 0 0,-1-1 0 0 0,1 1 1 0 0,-1-1-1 0 0,1 1 0 0 0,-1 0 1 0 0,0-1-1 0 0,1 1 0 0 0,-1 0 1 0 0,0 0-1 0 0,0 0 0 0 0,0 1 0 0 0,0-1 1 0 0,0 0-1 0 0,0 1 0 0 0,0-1 1 0 0,0 1-1 0 0,0 0 0 0 0,0-1 1 0 0,0 1-1 0 0,0 0 0 0 0,0 0 1 0 0,-1 1-28 0 0,-22-5 4 0 0,-1 2 0 0 0,1 0 0 0 0,-1 2 0 0 0,1 1 0 0 0,-1 1 0 0 0,1 2 1 0 0,0 0-1 0 0,0 1 0 0 0,0 2 0 0 0,1 0 0 0 0,0 2 0 0 0,0 1 0 0 0,1 0 0 0 0,0 2 1 0 0,1 1-1 0 0,-6 5-4 0 0,19-14 11 0 0,1 0 1 0 0,0 1 0 0 0,0 0 0 0 0,0 0-1 0 0,1 1 1 0 0,0 0 0 0 0,0 1 0 0 0,0-1-1 0 0,1 1 1 0 0,0 1 0 0 0,1-1 0 0 0,-1 1-1 0 0,1 0 1 0 0,1 0 0 0 0,-1 0 0 0 0,2 1-1 0 0,-1-1 1 0 0,1 1 0 0 0,0 2-12 0 0,7-5-7 0 0,0 0-1 0 0,0 0 1 0 0,1 0-1 0 0,-1 0 1 0 0,2 0-1 0 0,-1-1 1 0 0,0 0-1 0 0,1 0 1 0 0,0-1 0 0 0,0 0-1 0 0,1 0 1 0 0,-1 0-1 0 0,1-1 1 0 0,0 1-1 0 0,0-2 1 0 0,0 1 0 0 0,0-1-1 0 0,0 0 1 0 0,0-1-1 0 0,1 1 1 0 0,-1-1-1 0 0,1-1 1 0 0,-1 1-1 0 0,1-2 1 0 0,5 1 7 0 0,220-6-3826 0 0,-180-6 2436 0 0</inkml:trace>
  <inkml:trace contextRef="#ctx0" brushRef="#br0" timeOffset="893.769">884 476 896 0 0,'0'-2'109'0'0,"1"0"-1"0"0,-1 0 1 0 0,0 0 0 0 0,0 0-1 0 0,0 0 1 0 0,0 0-1 0 0,0 1 1 0 0,-1-1 0 0 0,1 0-1 0 0,0 0 1 0 0,-1 0-1 0 0,0 0 1 0 0,1 0 0 0 0,-1 0-1 0 0,0 1 1 0 0,0-1-1 0 0,0 0 1 0 0,0 1 0 0 0,0-1-1 0 0,0 1 1 0 0,0-1 0 0 0,-1 1-1 0 0,1-1 1 0 0,-1 1-1 0 0,1 0 1 0 0,-1 0 0 0 0,1 0-1 0 0,-1 0 1 0 0,0 0-1 0 0,0 0 1 0 0,1 0 0 0 0,-1 0-1 0 0,0 1 1 0 0,0-1-1 0 0,0 1 1 0 0,0-1 0 0 0,0 1-1 0 0,1 0 1 0 0,-1 0-1 0 0,-2 0-108 0 0,-94-6 248 0 0,82 6 181 0 0,1 2-354 0 0,-1 0 0 0 0,1 1 0 0 0,0 1 0 0 0,0 0 0 0 0,1 1 0 0 0,-1 1 0 0 0,1 0 0 0 0,0 1 0 0 0,1 0 0 0 0,-1 1 0 0 0,2 1 0 0 0,-1 0 0 0 0,1 1 0 0 0,0 0 0 0 0,1 1 0 0 0,1 0 0 0 0,-1 1 0 0 0,-6 11-75 0 0,15-22 20 0 0,1 1-1 0 0,-1 1 0 0 0,1-1 1 0 0,-1 0-1 0 0,1 0 1 0 0,0 0-1 0 0,0 1 0 0 0,0-1 1 0 0,1 0-1 0 0,-1 1 0 0 0,1-1 1 0 0,-1 1-1 0 0,1-1 0 0 0,0 1 1 0 0,-1-1-1 0 0,1 1 1 0 0,1-1-1 0 0,-1 1 0 0 0,0-1 1 0 0,1 1-1 0 0,-1-1 0 0 0,1 1 1 0 0,0-1-1 0 0,-1 0 0 0 0,1 1 1 0 0,0-1-1 0 0,1 0 1 0 0,-1 0-1 0 0,0 0 0 0 0,1 0 1 0 0,-1 0-1 0 0,1 0 0 0 0,-1 0 1 0 0,1 0-1 0 0,0 0 0 0 0,0-1 1 0 0,0 1-1 0 0,0-1 0 0 0,0 1 1 0 0,0-1-1 0 0,1 0 1 0 0,-1 0-1 0 0,0 0 0 0 0,3 1-19 0 0,116 9 182 0 0,-110-13-267 0 0,-1 0-1 0 0,1-1 0 0 0,-1 0 0 0 0,0 0 0 0 0,1-1 0 0 0,-1-1 0 0 0,-1 1 1 0 0,1-2-1 0 0,-1 1 0 0 0,0-1 0 0 0,0-1 0 0 0,-1 0 0 0 0,0 0 0 0 0,0 0 1 0 0,0-1-1 0 0,-1 0 0 0 0,-1-1 0 0 0,1 1 0 0 0,-1-2 0 0 0,-1 1 0 0 0,1 0 1 0 0,-2-1-1 0 0,1 0 0 0 0,-1 0 0 0 0,-1 0 0 0 0,0-1 0 0 0,2-9 86 0 0,-4 14-27 0 0,-2 4 20 0 0,1 0-1 0 0,-1 0 1 0 0,1 0 0 0 0,0 0-1 0 0,0 1 1 0 0,0-1 0 0 0,0 0-1 0 0,0 0 1 0 0,0 0-1 0 0,0 0 1 0 0,1 0 0 0 0,-1 0-1 0 0,1 0 1 0 0,0 0 0 0 0,-1 1-1 0 0,1-1 1 0 0,0 0 0 0 0,0 0-1 0 0,0 1 1 0 0,0-1 0 0 0,0 1-1 0 0,0-1 1 0 0,1 1 0 0 0,-1-1-1 0 0,1 1 1 0 0,-1 0-1 0 0,1 0 1 0 0,-1-1 0 0 0,1 1-1 0 0,-1 0 1 0 0,1 0 0 0 0,0 1-1 0 0,0-1 1 0 0,0 0 0 0 0,-1 1-1 0 0,1-1 1 0 0,0 1 0 0 0,0-1-1 0 0,0 1 1 0 0,0 0 7 0 0,7 7-3 0 0,-1 1 0 0 0,0 0 0 0 0,-1 0 0 0 0,1 0 0 0 0,-2 1 0 0 0,1 1 0 0 0,-1-1 0 0 0,-1 1 0 0 0,1 0 0 0 0,-2 0 0 0 0,1 0 0 0 0,-2 1 0 0 0,1-1 0 0 0,0 9 3 0 0,-3-18 104 0 0,-2 28 1705 0 0,67-188-1111 0 0,-47 128-776 0 0,-14 22-47 0 0,0 0 1 0 0,0 0 0 0 0,0 1-1 0 0,1-1 1 0 0,1 1 0 0 0,-1 1-1 0 0,1-1 1 0 0,0 1 0 0 0,1 0 0 0 0,0 1-1 0 0,0 0 1 0 0,0 0 0 0 0,3-1 124 0 0,-5 9-39 0 0,-1 0 0 0 0,1 0 0 0 0,-1 1 1 0 0,0 0-1 0 0,0 0 0 0 0,0 0 1 0 0,0 0-1 0 0,-1 1 0 0 0,1 0 0 0 0,-1 0 1 0 0,0 0-1 0 0,0 0 0 0 0,0 1 1 0 0,-1-1-1 0 0,1 1 0 0 0,-1 0 0 0 0,-1 0 1 0 0,1 0-1 0 0,-1 1 0 0 0,1-1 0 0 0,-1 1 1 0 0,-1-1-1 0 0,1 1 0 0 0,-1 0 1 0 0,0-1-1 0 0,0 1 0 0 0,-1 5 39 0 0,2 1-12 0 0,1 0 0 0 0,1 0 0 0 0,0 0 0 0 0,0 0 0 0 0,1 0 0 0 0,1-1 0 0 0,0 0 0 0 0,0 0 0 0 0,1-1 0 0 0,0 0 0 0 0,1 0 0 0 0,0 0-1 0 0,3 1 13 0 0,61 12-2656 0 0,-70-23 1406 0 0</inkml:trace>
  <inkml:trace contextRef="#ctx0" brushRef="#br0" timeOffset="1143.739">1665 91 1872 0 0,'3'-86'7345'0'0,"-3"84"-6964"0"0,-23 0 772 0 0,17 18-1081 0 0,1 1 0 0 0,0 0 0 0 0,1 0 1 0 0,1 1-1 0 0,1-1 0 0 0,1 1 0 0 0,0-1 0 0 0,1 1 0 0 0,1-1 0 0 0,1 1 0 0 0,0-1 1 0 0,1 0-1 0 0,1 1 0 0 0,1-2 0 0 0,6 16-72 0 0,-4-2-85 0 0,27 65-850 0 0,8 54-5569 0 0,-45-132 5061 0 0,-13 11 29 0 0</inkml:trace>
  <inkml:trace contextRef="#ctx0" brushRef="#br0" timeOffset="1534.28">1393 475 1332 0 0,'4'-11'4914'0'0,"76"-19"-4045"0"0,376-78 620 0 0,-393 95-1334 0 0,-61 13-68 0 0,16 2 418 0 0,0 101 158 0 0,-7-68-917 0 0,7 21-1744 0 0,-13-20-3330 0 0,-5-36 4054 0 0</inkml:trace>
  <inkml:trace contextRef="#ctx0" brushRef="#br0" timeOffset="1784.361">1943 167 2144 0 0,'-3'-7'1248'0'0,"2"-1"-232"0"0,-1 2-168 0 0,-1 0-119 0 0,3 2-97 0 0,-3-1-112 0 0,1 1-220 0 0,0-1-212 0 0,2 2-8 0 0,-1 2-444 0 0,1-1-312 0 0,1 2-433 0 0,-1 2 77 0 0,2-1-400 0 0,0 1 64 0 0</inkml:trace>
  <inkml:trace contextRef="#ctx0" brushRef="#br0" timeOffset="2081.462">2091 269 964 0 0,'13'13'520'0'0,"-1"0"0"0"0,0 0-1 0 0,-1 1 1 0 0,0 1 0 0 0,-1 0 0 0 0,0 1-1 0 0,-2 0 1 0 0,0 0 0 0 0,0 0 0 0 0,-2 1 0 0 0,0 0-1 0 0,1 11-519 0 0,-6-27 279 0 0,-1 45 1316 0 0,0-65-2403 0 0,8-12 300 0 0,1 1-1 0 0,1 1 1 0 0,1 0-1 0 0,2 0 0 0 0,1 1 1 0 0,1 1-1 0 0,5-5 509 0 0,-16 27-155 0 0</inkml:trace>
  <inkml:trace contextRef="#ctx0" brushRef="#br0" timeOffset="2628.277">2335 259 4212 0 0,'57'175'554'0'0,"-53"-169"-561"0"0,-1 0 0 0 0,2-1 0 0 0,-1 1 0 0 0,0-1 0 0 0,1 0 0 0 0,0 0 0 0 0,0-1 0 0 0,1 1 0 0 0,-1-1 0 0 0,1 0 0 0 0,0-1 0 0 0,0 1 0 0 0,0-1 0 0 0,0 0 0 0 0,1-1 0 0 0,-1 1 0 0 0,1-1 0 0 0,0-1 0 0 0,-1 1 0 0 0,1-1 0 0 0,0 0 0 0 0,0-1 0 0 0,0 1 0 0 0,0-2 0 0 0,0 1-1 0 0,0-1 1 0 0,-1 0 0 0 0,1 0 0 0 0,0 0 0 0 0,0-1 0 0 0,-1 0 0 0 0,1-1 0 0 0,-1 0 7 0 0,5-2 213 0 0,1-1-1 0 0,-2 0 0 0 0,1 0 0 0 0,-1-1 1 0 0,0-1-1 0 0,-1 0 0 0 0,1 0 0 0 0,-2-1 1 0 0,1 0-1 0 0,-1-1 0 0 0,0 1 1 0 0,-1-2-1 0 0,-1 1 0 0 0,4-7-212 0 0,-3-13 2233 0 0,-16 46-1136 0 0,8-10-1099 0 0,0 0 0 0 0,0 0 0 0 0,1 0 1 0 0,0 1-1 0 0,0-1 0 0 0,0 0 0 0 0,1 1 1 0 0,0-1-1 0 0,0 0 0 0 0,1 0 0 0 0,0 0 1 0 0,0 0-1 0 0,0 0 0 0 0,1 0 0 0 0,0-1 1 0 0,0 1-1 0 0,0-1 0 0 0,0 0 0 0 0,1 0 1 0 0,0 0-1 0 0,0 0 0 0 0,1-1 0 0 0,-1 1 1 0 0,1-1-1 0 0,0 0 0 0 0,0-1 0 0 0,0 1 0 0 0,1-1 1 0 0,-1 0-1 0 0,1 0 0 0 0,0-1 0 0 0,0 0 1 0 0,0 0-1 0 0,0 0 0 0 0,0-1 0 0 0,0 1 1 0 0,0-2-1 0 0,0 1 0 0 0,1-1 0 0 0,-1 0 1 0 0,4 0 1 0 0,-4 0-31 0 0,1-1 0 0 0,-1 1-1 0 0,1-2 1 0 0,-1 1 0 0 0,1-1 0 0 0,-1 1 0 0 0,0-2 0 0 0,0 1 0 0 0,0-1 0 0 0,0 0 0 0 0,0 0 0 0 0,-1-1 0 0 0,1 1 0 0 0,-1-1 0 0 0,0 0-1 0 0,0-1 1 0 0,0 1 0 0 0,-1-1 0 0 0,1 0 0 0 0,-1 0 0 0 0,0-1 0 0 0,-1 1 0 0 0,0-1 0 0 0,1 0 0 0 0,-2 0 0 0 0,1 0 0 0 0,1-5 31 0 0,28-174 3005 0 0,-29 169-2702 0 0,6 36-738 0 0,-4-7 305 0 0,25 47-1321 0 0,20 74-7064 0 0,-50-132 7093 0 0</inkml:trace>
  <inkml:trace contextRef="#ctx0" brushRef="#br0" timeOffset="3928.766">3532 322 1496 0 0,'0'-2'144'0'0,"-1"0"-1"0"0,1 0 1 0 0,-1 1 0 0 0,1-1-1 0 0,-1 1 1 0 0,0-1 0 0 0,0 1-1 0 0,0-1 1 0 0,0 1 0 0 0,0-1-1 0 0,0 1 1 0 0,0 0 0 0 0,-1-1-1 0 0,1 1 1 0 0,0 0 0 0 0,-1 0-1 0 0,1 0 1 0 0,-1 0 0 0 0,1 0-1 0 0,-1 1 1 0 0,1-1 0 0 0,-1 0-1 0 0,0 1 1 0 0,1-1 0 0 0,-1 1-1 0 0,0-1 1 0 0,1 1 0 0 0,-1 0-1 0 0,0 0 1 0 0,0 0 0 0 0,1 0-1 0 0,-1 0 1 0 0,0 0 0 0 0,0 0-1 0 0,1 0 1 0 0,-1 1 0 0 0,0-1-1 0 0,1 1 1 0 0,-2 0-144 0 0,-68 15 236 0 0,59-13-154 0 0,0 0 1 0 0,1 1-1 0 0,-1 1 1 0 0,1 0-1 0 0,0 1 1 0 0,1 0-1 0 0,-1 1 1 0 0,1 0-1 0 0,0 0 1 0 0,1 1 0 0 0,0 0-1 0 0,0 1 1 0 0,1 0-1 0 0,-6 8-82 0 0,13-16 0 0 0,0 0 0 0 0,0-1 0 0 0,0 1 0 0 0,0 0 0 0 0,0 0-1 0 0,0 0 1 0 0,0 0 0 0 0,1 0 0 0 0,-1 0 0 0 0,0 0 0 0 0,1 0 0 0 0,-1 0 0 0 0,0 1-1 0 0,1-1 1 0 0,0 0 0 0 0,-1 0 0 0 0,1 1 0 0 0,0-1 0 0 0,-1 0 0 0 0,1 0 0 0 0,0 1 0 0 0,0-1-1 0 0,0 0 1 0 0,0 1 0 0 0,0-1 0 0 0,1 0 0 0 0,-1 0 0 0 0,0 1 0 0 0,1-1 0 0 0,-1 0-1 0 0,0 0 1 0 0,1 0 0 0 0,0 1 0 0 0,-1-1 0 0 0,1 0 0 0 0,0 0 0 0 0,-1 0 0 0 0,1 0 0 0 0,0 0-1 0 0,0 0 1 0 0,0 0 0 0 0,0 0 0 0 0,0-1 0 0 0,0 1 0 0 0,0 0 0 0 0,0 0 0 0 0,0-1-1 0 0,0 1 1 0 0,0-1 0 0 0,1 1 0 0 0,-1-1 0 0 0,0 0 0 0 0,0 1 0 0 0,1-1 0 0 0,-1 0 0 0 0,0 0-1 0 0,1 0 1 0 0,73-11-38 0 0,-60 3-12 0 0,0 0 1 0 0,0-1 0 0 0,-1-1-1 0 0,0 0 1 0 0,-1-1 0 0 0,0 0-1 0 0,-1-1 1 0 0,0 0 0 0 0,-1-1-1 0 0,0 0 1 0 0,-1-1 0 0 0,7-13 49 0 0,2 2-56 0 0,-14 18 129 0 0,-5 8-86 0 0,0 0-1 0 0,0-1 1 0 0,0 1 0 0 0,1 0 0 0 0,-1 0-1 0 0,0 0 1 0 0,1-1 0 0 0,-1 1 0 0 0,1 0-1 0 0,-1 0 1 0 0,1-1 0 0 0,-1 1 0 0 0,1 0-1 0 0,-1-1 1 0 0,1 1 0 0 0,0-1-1 0 0,-1 1 1 0 0,1-1 0 0 0,0 1 0 0 0,-1-1-1 0 0,1 1 1 0 0,0-1 0 0 0,0 0 0 0 0,-1 1-1 0 0,1-1 1 0 0,0 0 0 0 0,0 0 0 0 0,0 0-1 0 0,0 1 1 0 0,-1-1 0 0 0,1 0 0 0 0,0 0-1 0 0,0 0 1 0 0,0 0 0 0 0,0 0 0 0 0,0-1-1 0 0,-1 1 1 0 0,1 0 0 0 0,0 0-1 0 0,0 0 1 0 0,0-1 0 0 0,-1 1 0 0 0,1-1-1 0 0,0 1 1 0 0,0 0 0 0 0,-1-1 0 0 0,1 1-1 0 0,0-1 1 0 0,-1 1 0 0 0,1-1 0 0 0,-1 0-1 0 0,1 1 1 0 0,0-1 0 0 0,-1 0 0 0 0,0 1-1 0 0,1-1 1 0 0,-1 0 0 0 0,1 0-1 0 0,-1 1 1 0 0,0-1 0 0 0,1 0 0 0 0,-1 0-1 0 0,0 0 1 0 0,0 1 0 0 0,0-1 0 0 0,0 0 13 0 0,2 11-17 0 0,0 0 0 0 0,1 0 0 0 0,-1-1 0 0 0,2 1 0 0 0,-1 0 0 0 0,2-1 0 0 0,-1 0 0 0 0,1 0 0 0 0,0 0 0 0 0,1-1 0 0 0,0 0 0 0 0,1 0 0 0 0,-1 0 0 0 0,2-1 0 0 0,-1 1 0 0 0,1-2 0 0 0,0 1 0 0 0,0-1 0 0 0,1-1 0 0 0,-1 1 0 0 0,1-2 0 0 0,0 1 0 0 0,1-1 0 0 0,-1 0 0 0 0,1-1 0 0 0,9 2 17 0 0,-4-2-54 0 0,1-1-1 0 0,-1-1 0 0 0,0-1 1 0 0,0 0-1 0 0,1 0 1 0 0,-1-2-1 0 0,0 0 0 0 0,0 0 1 0 0,0-2-1 0 0,0 0 1 0 0,-1-1-1 0 0,1 0 0 0 0,-1-1 1 0 0,-1 0-1 0 0,1-1 1 0 0,-1-1-1 0 0,0 0 0 0 0,0-1 1 0 0,-1 0-1 0 0,1-3 55 0 0,3-29 702 0 0,-16 40-534 0 0,0 1-98 0 0,-37-22 670 0 0,32 23-719 0 0,1 0 0 0 0,-1 1 0 0 0,1-1-1 0 0,0 1 1 0 0,0 0 0 0 0,0 0 0 0 0,0 1 0 0 0,0 0 0 0 0,0-1 0 0 0,1 1 0 0 0,-1 0 0 0 0,1 0 0 0 0,0 1 0 0 0,0-1 0 0 0,0 1 0 0 0,0 0 0 0 0,1 0 0 0 0,-1 0 0 0 0,1 0 0 0 0,0 0 0 0 0,0 0 0 0 0,1 0 0 0 0,-1 1 0 0 0,1-1 0 0 0,0 1 0 0 0,0-1 0 0 0,0 1 0 0 0,1-1 0 0 0,0 1-1 0 0,0 0 1 0 0,0-1 0 0 0,0 4-21 0 0,2-5 21 0 0,0 0 0 0 0,-1 0 0 0 0,1 0 0 0 0,0 0-1 0 0,0-1 1 0 0,1 1 0 0 0,-1-1 0 0 0,0 1 0 0 0,1-1 0 0 0,0 0-1 0 0,-1 0 1 0 0,1 0 0 0 0,0 0 0 0 0,0-1 0 0 0,0 1-1 0 0,0-1 1 0 0,0 1 0 0 0,0-1 0 0 0,1 0 0 0 0,-1-1-1 0 0,0 1 1 0 0,1 0 0 0 0,0-1-21 0 0,10-3-12 0 0,0-1-1 0 0,0-1 1 0 0,-1 0-1 0 0,0 0 1 0 0,0-1-1 0 0,0-1 1 0 0,-1 0-1 0 0,0-1 1 0 0,0-1-1 0 0,-1 0 1 0 0,0 0-1 0 0,0-1 1 0 0,-1 0-1 0 0,-1-1 1 0 0,0 0 0 0 0,0 0-1 0 0,-1-1 1 0 0,2-3 12 0 0,65-69 37 0 0,-69 78-43 0 0,0 1 0 0 0,0 0-1 0 0,0 0 1 0 0,0 0 0 0 0,1 1-1 0 0,-1 0 1 0 0,1 0 0 0 0,0 0-1 0 0,1 1 1 0 0,-1 0 0 0 0,1 1-1 0 0,-1 0 1 0 0,1 0 0 0 0,-1 0-1 0 0,1 1 1 0 0,0 0 0 0 0,0 1-1 0 0,0 0 1 0 0,0 0-1 0 0,0 1 1 0 0,-1-1 0 0 0,1 2-1 0 0,0-1 1 0 0,0 1 0 0 0,3 2 6 0 0,-6-2 12 0 0,0-1 0 0 0,0 2 0 0 0,0-1 0 0 0,0 1 0 0 0,0-1 0 0 0,-1 1 0 0 0,1 1 0 0 0,-1-1 0 0 0,0 1 0 0 0,0-1 0 0 0,0 1 1 0 0,-1 0-1 0 0,1 1 0 0 0,-1-1 0 0 0,0 0 0 0 0,0 1 0 0 0,-1 0 0 0 0,1 0 0 0 0,-1 0 0 0 0,0 0 0 0 0,0 0 0 0 0,-1 0 0 0 0,1 0 0 0 0,-1 1 0 0 0,0-1 1 0 0,-1 0-1 0 0,1 1 0 0 0,-1-1 0 0 0,0 1 0 0 0,-1-1 0 0 0,1 1 0 0 0,-1-1 0 0 0,0 0 0 0 0,0 1 0 0 0,-1-1 0 0 0,0 0 0 0 0,0 0 0 0 0,0 0 0 0 0,-2 3-12 0 0,-60 63-791 0 0,14-37-2572 0 0,42-31 2062 0 0,1-1 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9.xml"/><Relationship Id="rId237" Type="http://schemas.openxmlformats.org/officeDocument/2006/relationships/image" Target="../media/image117.png"/><Relationship Id="rId258" Type="http://schemas.openxmlformats.org/officeDocument/2006/relationships/customXml" Target="../ink/ink13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4.xml"/><Relationship Id="rId227" Type="http://schemas.openxmlformats.org/officeDocument/2006/relationships/image" Target="../media/image112.png"/><Relationship Id="rId248" Type="http://schemas.openxmlformats.org/officeDocument/2006/relationships/customXml" Target="../ink/ink125.xml"/><Relationship Id="rId269" Type="http://schemas.openxmlformats.org/officeDocument/2006/relationships/image" Target="../media/image13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7.png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59" Type="http://schemas.openxmlformats.org/officeDocument/2006/relationships/image" Target="../media/image128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6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2.png"/><Relationship Id="rId228" Type="http://schemas.openxmlformats.org/officeDocument/2006/relationships/customXml" Target="../ink/ink115.xml"/><Relationship Id="rId249" Type="http://schemas.openxmlformats.org/officeDocument/2006/relationships/image" Target="../media/image12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1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10.xml"/><Relationship Id="rId239" Type="http://schemas.openxmlformats.org/officeDocument/2006/relationships/image" Target="../media/image118.png"/><Relationship Id="rId250" Type="http://schemas.openxmlformats.org/officeDocument/2006/relationships/customXml" Target="../ink/ink126.xml"/><Relationship Id="rId271" Type="http://schemas.openxmlformats.org/officeDocument/2006/relationships/image" Target="../media/image134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5.xml"/><Relationship Id="rId229" Type="http://schemas.openxmlformats.org/officeDocument/2006/relationships/image" Target="../media/image113.png"/><Relationship Id="rId240" Type="http://schemas.openxmlformats.org/officeDocument/2006/relationships/customXml" Target="../ink/ink121.xml"/><Relationship Id="rId261" Type="http://schemas.openxmlformats.org/officeDocument/2006/relationships/image" Target="../media/image129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8.png"/><Relationship Id="rId230" Type="http://schemas.openxmlformats.org/officeDocument/2006/relationships/customXml" Target="../ink/ink116.xml"/><Relationship Id="rId251" Type="http://schemas.openxmlformats.org/officeDocument/2006/relationships/image" Target="../media/image124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customXml" Target="../ink/ink98.xml"/><Relationship Id="rId209" Type="http://schemas.openxmlformats.org/officeDocument/2006/relationships/image" Target="../media/image103.png"/><Relationship Id="rId220" Type="http://schemas.openxmlformats.org/officeDocument/2006/relationships/customXml" Target="../ink/ink111.xml"/><Relationship Id="rId241" Type="http://schemas.openxmlformats.org/officeDocument/2006/relationships/image" Target="../media/image11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2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52" Type="http://schemas.openxmlformats.org/officeDocument/2006/relationships/customXml" Target="../ink/ink12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242" Type="http://schemas.openxmlformats.org/officeDocument/2006/relationships/customXml" Target="../ink/ink122.xml"/><Relationship Id="rId263" Type="http://schemas.openxmlformats.org/officeDocument/2006/relationships/image" Target="../media/image13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4.png"/><Relationship Id="rId232" Type="http://schemas.openxmlformats.org/officeDocument/2006/relationships/customXml" Target="../ink/ink117.xml"/><Relationship Id="rId253" Type="http://schemas.openxmlformats.org/officeDocument/2006/relationships/image" Target="../media/image12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customXml" Target="../ink/ink112.xml"/><Relationship Id="rId243" Type="http://schemas.openxmlformats.org/officeDocument/2006/relationships/image" Target="../media/image120.png"/><Relationship Id="rId264" Type="http://schemas.openxmlformats.org/officeDocument/2006/relationships/customXml" Target="../ink/ink133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15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image" Target="../media/image110.png"/><Relationship Id="rId244" Type="http://schemas.openxmlformats.org/officeDocument/2006/relationships/customXml" Target="../ink/ink123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1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6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245" Type="http://schemas.openxmlformats.org/officeDocument/2006/relationships/image" Target="../media/image121.png"/><Relationship Id="rId266" Type="http://schemas.openxmlformats.org/officeDocument/2006/relationships/customXml" Target="../ink/ink134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8.xml"/><Relationship Id="rId235" Type="http://schemas.openxmlformats.org/officeDocument/2006/relationships/image" Target="../media/image116.png"/><Relationship Id="rId256" Type="http://schemas.openxmlformats.org/officeDocument/2006/relationships/customXml" Target="../ink/ink12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3.xml"/><Relationship Id="rId225" Type="http://schemas.openxmlformats.org/officeDocument/2006/relationships/image" Target="../media/image111.png"/><Relationship Id="rId246" Type="http://schemas.openxmlformats.org/officeDocument/2006/relationships/customXml" Target="../ink/ink124.xml"/><Relationship Id="rId267" Type="http://schemas.openxmlformats.org/officeDocument/2006/relationships/image" Target="../media/image132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6.png"/><Relationship Id="rId236" Type="http://schemas.openxmlformats.org/officeDocument/2006/relationships/customXml" Target="../ink/ink119.xml"/><Relationship Id="rId257" Type="http://schemas.openxmlformats.org/officeDocument/2006/relationships/image" Target="../media/image127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107" Type="http://schemas.openxmlformats.org/officeDocument/2006/relationships/image" Target="../media/image53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7.png"/><Relationship Id="rId21" Type="http://schemas.openxmlformats.org/officeDocument/2006/relationships/image" Target="../media/image549.png"/><Relationship Id="rId42" Type="http://schemas.openxmlformats.org/officeDocument/2006/relationships/customXml" Target="../ink/ink564.xml"/><Relationship Id="rId63" Type="http://schemas.openxmlformats.org/officeDocument/2006/relationships/image" Target="../media/image570.png"/><Relationship Id="rId84" Type="http://schemas.openxmlformats.org/officeDocument/2006/relationships/customXml" Target="../ink/ink585.xml"/><Relationship Id="rId138" Type="http://schemas.openxmlformats.org/officeDocument/2006/relationships/customXml" Target="../ink/ink612.xml"/><Relationship Id="rId159" Type="http://schemas.openxmlformats.org/officeDocument/2006/relationships/image" Target="../media/image617.png"/><Relationship Id="rId170" Type="http://schemas.openxmlformats.org/officeDocument/2006/relationships/customXml" Target="../ink/ink628.xml"/><Relationship Id="rId107" Type="http://schemas.openxmlformats.org/officeDocument/2006/relationships/image" Target="../media/image592.png"/><Relationship Id="rId11" Type="http://schemas.openxmlformats.org/officeDocument/2006/relationships/image" Target="../media/image544.png"/><Relationship Id="rId32" Type="http://schemas.openxmlformats.org/officeDocument/2006/relationships/customXml" Target="../ink/ink559.xml"/><Relationship Id="rId53" Type="http://schemas.openxmlformats.org/officeDocument/2006/relationships/image" Target="../media/image565.png"/><Relationship Id="rId74" Type="http://schemas.openxmlformats.org/officeDocument/2006/relationships/customXml" Target="../ink/ink580.xml"/><Relationship Id="rId128" Type="http://schemas.openxmlformats.org/officeDocument/2006/relationships/customXml" Target="../ink/ink607.xml"/><Relationship Id="rId149" Type="http://schemas.openxmlformats.org/officeDocument/2006/relationships/image" Target="../media/image612.png"/><Relationship Id="rId5" Type="http://schemas.openxmlformats.org/officeDocument/2006/relationships/image" Target="../media/image541.png"/><Relationship Id="rId95" Type="http://schemas.openxmlformats.org/officeDocument/2006/relationships/image" Target="../media/image586.png"/><Relationship Id="rId160" Type="http://schemas.openxmlformats.org/officeDocument/2006/relationships/customXml" Target="../ink/ink623.xml"/><Relationship Id="rId22" Type="http://schemas.openxmlformats.org/officeDocument/2006/relationships/customXml" Target="../ink/ink554.xml"/><Relationship Id="rId43" Type="http://schemas.openxmlformats.org/officeDocument/2006/relationships/image" Target="../media/image560.png"/><Relationship Id="rId64" Type="http://schemas.openxmlformats.org/officeDocument/2006/relationships/customXml" Target="../ink/ink575.xml"/><Relationship Id="rId118" Type="http://schemas.openxmlformats.org/officeDocument/2006/relationships/customXml" Target="../ink/ink602.xml"/><Relationship Id="rId139" Type="http://schemas.openxmlformats.org/officeDocument/2006/relationships/image" Target="../media/image607.png"/><Relationship Id="rId85" Type="http://schemas.openxmlformats.org/officeDocument/2006/relationships/image" Target="../media/image581.png"/><Relationship Id="rId150" Type="http://schemas.openxmlformats.org/officeDocument/2006/relationships/customXml" Target="../ink/ink618.xml"/><Relationship Id="rId171" Type="http://schemas.openxmlformats.org/officeDocument/2006/relationships/image" Target="../media/image623.png"/><Relationship Id="rId12" Type="http://schemas.openxmlformats.org/officeDocument/2006/relationships/customXml" Target="../ink/ink549.xml"/><Relationship Id="rId33" Type="http://schemas.openxmlformats.org/officeDocument/2006/relationships/image" Target="../media/image555.png"/><Relationship Id="rId108" Type="http://schemas.openxmlformats.org/officeDocument/2006/relationships/customXml" Target="../ink/ink597.xml"/><Relationship Id="rId129" Type="http://schemas.openxmlformats.org/officeDocument/2006/relationships/image" Target="../media/image602.png"/><Relationship Id="rId54" Type="http://schemas.openxmlformats.org/officeDocument/2006/relationships/customXml" Target="../ink/ink570.xml"/><Relationship Id="rId75" Type="http://schemas.openxmlformats.org/officeDocument/2006/relationships/image" Target="../media/image576.png"/><Relationship Id="rId96" Type="http://schemas.openxmlformats.org/officeDocument/2006/relationships/customXml" Target="../ink/ink591.xml"/><Relationship Id="rId140" Type="http://schemas.openxmlformats.org/officeDocument/2006/relationships/customXml" Target="../ink/ink613.xml"/><Relationship Id="rId161" Type="http://schemas.openxmlformats.org/officeDocument/2006/relationships/image" Target="../media/image6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6.xml"/><Relationship Id="rId23" Type="http://schemas.openxmlformats.org/officeDocument/2006/relationships/image" Target="../media/image550.png"/><Relationship Id="rId28" Type="http://schemas.openxmlformats.org/officeDocument/2006/relationships/customXml" Target="../ink/ink557.xml"/><Relationship Id="rId49" Type="http://schemas.openxmlformats.org/officeDocument/2006/relationships/image" Target="../media/image563.png"/><Relationship Id="rId114" Type="http://schemas.openxmlformats.org/officeDocument/2006/relationships/customXml" Target="../ink/ink600.xml"/><Relationship Id="rId119" Type="http://schemas.openxmlformats.org/officeDocument/2006/relationships/image" Target="../media/image598.png"/><Relationship Id="rId44" Type="http://schemas.openxmlformats.org/officeDocument/2006/relationships/customXml" Target="../ink/ink565.xml"/><Relationship Id="rId60" Type="http://schemas.openxmlformats.org/officeDocument/2006/relationships/customXml" Target="../ink/ink573.xml"/><Relationship Id="rId65" Type="http://schemas.openxmlformats.org/officeDocument/2006/relationships/image" Target="../media/image571.png"/><Relationship Id="rId81" Type="http://schemas.openxmlformats.org/officeDocument/2006/relationships/image" Target="../media/image579.png"/><Relationship Id="rId86" Type="http://schemas.openxmlformats.org/officeDocument/2006/relationships/customXml" Target="../ink/ink586.xml"/><Relationship Id="rId130" Type="http://schemas.openxmlformats.org/officeDocument/2006/relationships/customXml" Target="../ink/ink608.xml"/><Relationship Id="rId135" Type="http://schemas.openxmlformats.org/officeDocument/2006/relationships/image" Target="../media/image605.png"/><Relationship Id="rId151" Type="http://schemas.openxmlformats.org/officeDocument/2006/relationships/image" Target="../media/image613.png"/><Relationship Id="rId156" Type="http://schemas.openxmlformats.org/officeDocument/2006/relationships/customXml" Target="../ink/ink621.xml"/><Relationship Id="rId172" Type="http://schemas.openxmlformats.org/officeDocument/2006/relationships/customXml" Target="../ink/ink629.xml"/><Relationship Id="rId13" Type="http://schemas.openxmlformats.org/officeDocument/2006/relationships/image" Target="../media/image545.png"/><Relationship Id="rId18" Type="http://schemas.openxmlformats.org/officeDocument/2006/relationships/customXml" Target="../ink/ink552.xml"/><Relationship Id="rId39" Type="http://schemas.openxmlformats.org/officeDocument/2006/relationships/image" Target="../media/image558.png"/><Relationship Id="rId109" Type="http://schemas.openxmlformats.org/officeDocument/2006/relationships/image" Target="../media/image593.png"/><Relationship Id="rId34" Type="http://schemas.openxmlformats.org/officeDocument/2006/relationships/customXml" Target="../ink/ink560.xml"/><Relationship Id="rId50" Type="http://schemas.openxmlformats.org/officeDocument/2006/relationships/customXml" Target="../ink/ink568.xml"/><Relationship Id="rId55" Type="http://schemas.openxmlformats.org/officeDocument/2006/relationships/image" Target="../media/image566.png"/><Relationship Id="rId76" Type="http://schemas.openxmlformats.org/officeDocument/2006/relationships/customXml" Target="../ink/ink581.xml"/><Relationship Id="rId97" Type="http://schemas.openxmlformats.org/officeDocument/2006/relationships/image" Target="../media/image587.png"/><Relationship Id="rId104" Type="http://schemas.openxmlformats.org/officeDocument/2006/relationships/customXml" Target="../ink/ink595.xml"/><Relationship Id="rId120" Type="http://schemas.openxmlformats.org/officeDocument/2006/relationships/customXml" Target="../ink/ink603.xml"/><Relationship Id="rId125" Type="http://schemas.openxmlformats.org/officeDocument/2006/relationships/image" Target="../media/image600.png"/><Relationship Id="rId141" Type="http://schemas.openxmlformats.org/officeDocument/2006/relationships/image" Target="../media/image608.png"/><Relationship Id="rId146" Type="http://schemas.openxmlformats.org/officeDocument/2006/relationships/customXml" Target="../ink/ink616.xml"/><Relationship Id="rId167" Type="http://schemas.openxmlformats.org/officeDocument/2006/relationships/image" Target="../media/image621.png"/><Relationship Id="rId7" Type="http://schemas.openxmlformats.org/officeDocument/2006/relationships/image" Target="../media/image542.png"/><Relationship Id="rId71" Type="http://schemas.openxmlformats.org/officeDocument/2006/relationships/image" Target="../media/image574.png"/><Relationship Id="rId92" Type="http://schemas.openxmlformats.org/officeDocument/2006/relationships/customXml" Target="../ink/ink589.xml"/><Relationship Id="rId162" Type="http://schemas.openxmlformats.org/officeDocument/2006/relationships/customXml" Target="../ink/ink624.xml"/><Relationship Id="rId2" Type="http://schemas.openxmlformats.org/officeDocument/2006/relationships/customXml" Target="../ink/ink544.xml"/><Relationship Id="rId29" Type="http://schemas.openxmlformats.org/officeDocument/2006/relationships/image" Target="../media/image553.png"/><Relationship Id="rId24" Type="http://schemas.openxmlformats.org/officeDocument/2006/relationships/customXml" Target="../ink/ink555.xml"/><Relationship Id="rId40" Type="http://schemas.openxmlformats.org/officeDocument/2006/relationships/customXml" Target="../ink/ink563.xml"/><Relationship Id="rId45" Type="http://schemas.openxmlformats.org/officeDocument/2006/relationships/image" Target="../media/image561.png"/><Relationship Id="rId66" Type="http://schemas.openxmlformats.org/officeDocument/2006/relationships/customXml" Target="../ink/ink576.xml"/><Relationship Id="rId87" Type="http://schemas.openxmlformats.org/officeDocument/2006/relationships/image" Target="../media/image582.png"/><Relationship Id="rId110" Type="http://schemas.openxmlformats.org/officeDocument/2006/relationships/customXml" Target="../ink/ink598.xml"/><Relationship Id="rId115" Type="http://schemas.openxmlformats.org/officeDocument/2006/relationships/image" Target="../media/image596.png"/><Relationship Id="rId131" Type="http://schemas.openxmlformats.org/officeDocument/2006/relationships/image" Target="../media/image603.png"/><Relationship Id="rId136" Type="http://schemas.openxmlformats.org/officeDocument/2006/relationships/customXml" Target="../ink/ink611.xml"/><Relationship Id="rId157" Type="http://schemas.openxmlformats.org/officeDocument/2006/relationships/image" Target="../media/image616.png"/><Relationship Id="rId61" Type="http://schemas.openxmlformats.org/officeDocument/2006/relationships/image" Target="../media/image569.png"/><Relationship Id="rId82" Type="http://schemas.openxmlformats.org/officeDocument/2006/relationships/customXml" Target="../ink/ink584.xml"/><Relationship Id="rId152" Type="http://schemas.openxmlformats.org/officeDocument/2006/relationships/customXml" Target="../ink/ink619.xml"/><Relationship Id="rId173" Type="http://schemas.openxmlformats.org/officeDocument/2006/relationships/image" Target="../media/image624.png"/><Relationship Id="rId19" Type="http://schemas.openxmlformats.org/officeDocument/2006/relationships/image" Target="../media/image548.png"/><Relationship Id="rId14" Type="http://schemas.openxmlformats.org/officeDocument/2006/relationships/customXml" Target="../ink/ink550.xml"/><Relationship Id="rId30" Type="http://schemas.openxmlformats.org/officeDocument/2006/relationships/customXml" Target="../ink/ink558.xml"/><Relationship Id="rId35" Type="http://schemas.openxmlformats.org/officeDocument/2006/relationships/image" Target="../media/image556.png"/><Relationship Id="rId56" Type="http://schemas.openxmlformats.org/officeDocument/2006/relationships/customXml" Target="../ink/ink571.xml"/><Relationship Id="rId77" Type="http://schemas.openxmlformats.org/officeDocument/2006/relationships/image" Target="../media/image577.png"/><Relationship Id="rId100" Type="http://schemas.openxmlformats.org/officeDocument/2006/relationships/customXml" Target="../ink/ink593.xml"/><Relationship Id="rId105" Type="http://schemas.openxmlformats.org/officeDocument/2006/relationships/image" Target="../media/image591.png"/><Relationship Id="rId126" Type="http://schemas.openxmlformats.org/officeDocument/2006/relationships/customXml" Target="../ink/ink606.xml"/><Relationship Id="rId147" Type="http://schemas.openxmlformats.org/officeDocument/2006/relationships/image" Target="../media/image611.png"/><Relationship Id="rId168" Type="http://schemas.openxmlformats.org/officeDocument/2006/relationships/customXml" Target="../ink/ink627.xml"/><Relationship Id="rId8" Type="http://schemas.openxmlformats.org/officeDocument/2006/relationships/customXml" Target="../ink/ink547.xml"/><Relationship Id="rId51" Type="http://schemas.openxmlformats.org/officeDocument/2006/relationships/image" Target="../media/image564.png"/><Relationship Id="rId72" Type="http://schemas.openxmlformats.org/officeDocument/2006/relationships/customXml" Target="../ink/ink579.xml"/><Relationship Id="rId93" Type="http://schemas.openxmlformats.org/officeDocument/2006/relationships/image" Target="../media/image585.png"/><Relationship Id="rId98" Type="http://schemas.openxmlformats.org/officeDocument/2006/relationships/customXml" Target="../ink/ink592.xml"/><Relationship Id="rId121" Type="http://schemas.openxmlformats.org/officeDocument/2006/relationships/image" Target="../media/image249.png"/><Relationship Id="rId142" Type="http://schemas.openxmlformats.org/officeDocument/2006/relationships/customXml" Target="../ink/ink614.xml"/><Relationship Id="rId163" Type="http://schemas.openxmlformats.org/officeDocument/2006/relationships/image" Target="../media/image619.png"/><Relationship Id="rId3" Type="http://schemas.openxmlformats.org/officeDocument/2006/relationships/image" Target="../media/image540.png"/><Relationship Id="rId25" Type="http://schemas.openxmlformats.org/officeDocument/2006/relationships/image" Target="../media/image551.png"/><Relationship Id="rId46" Type="http://schemas.openxmlformats.org/officeDocument/2006/relationships/customXml" Target="../ink/ink566.xml"/><Relationship Id="rId67" Type="http://schemas.openxmlformats.org/officeDocument/2006/relationships/image" Target="../media/image572.png"/><Relationship Id="rId116" Type="http://schemas.openxmlformats.org/officeDocument/2006/relationships/customXml" Target="../ink/ink601.xml"/><Relationship Id="rId137" Type="http://schemas.openxmlformats.org/officeDocument/2006/relationships/image" Target="../media/image606.png"/><Relationship Id="rId158" Type="http://schemas.openxmlformats.org/officeDocument/2006/relationships/customXml" Target="../ink/ink622.xml"/><Relationship Id="rId20" Type="http://schemas.openxmlformats.org/officeDocument/2006/relationships/customXml" Target="../ink/ink553.xml"/><Relationship Id="rId41" Type="http://schemas.openxmlformats.org/officeDocument/2006/relationships/image" Target="../media/image559.png"/><Relationship Id="rId62" Type="http://schemas.openxmlformats.org/officeDocument/2006/relationships/customXml" Target="../ink/ink574.xml"/><Relationship Id="rId83" Type="http://schemas.openxmlformats.org/officeDocument/2006/relationships/image" Target="../media/image580.png"/><Relationship Id="rId88" Type="http://schemas.openxmlformats.org/officeDocument/2006/relationships/customXml" Target="../ink/ink587.xml"/><Relationship Id="rId111" Type="http://schemas.openxmlformats.org/officeDocument/2006/relationships/image" Target="../media/image594.png"/><Relationship Id="rId132" Type="http://schemas.openxmlformats.org/officeDocument/2006/relationships/customXml" Target="../ink/ink609.xml"/><Relationship Id="rId153" Type="http://schemas.openxmlformats.org/officeDocument/2006/relationships/image" Target="../media/image614.png"/><Relationship Id="rId174" Type="http://schemas.openxmlformats.org/officeDocument/2006/relationships/customXml" Target="../ink/ink630.xml"/><Relationship Id="rId15" Type="http://schemas.openxmlformats.org/officeDocument/2006/relationships/image" Target="../media/image546.png"/><Relationship Id="rId36" Type="http://schemas.openxmlformats.org/officeDocument/2006/relationships/customXml" Target="../ink/ink561.xml"/><Relationship Id="rId57" Type="http://schemas.openxmlformats.org/officeDocument/2006/relationships/image" Target="../media/image567.png"/><Relationship Id="rId106" Type="http://schemas.openxmlformats.org/officeDocument/2006/relationships/customXml" Target="../ink/ink596.xml"/><Relationship Id="rId127" Type="http://schemas.openxmlformats.org/officeDocument/2006/relationships/image" Target="../media/image601.png"/><Relationship Id="rId10" Type="http://schemas.openxmlformats.org/officeDocument/2006/relationships/customXml" Target="../ink/ink548.xml"/><Relationship Id="rId31" Type="http://schemas.openxmlformats.org/officeDocument/2006/relationships/image" Target="../media/image554.png"/><Relationship Id="rId52" Type="http://schemas.openxmlformats.org/officeDocument/2006/relationships/customXml" Target="../ink/ink569.xml"/><Relationship Id="rId73" Type="http://schemas.openxmlformats.org/officeDocument/2006/relationships/image" Target="../media/image575.png"/><Relationship Id="rId78" Type="http://schemas.openxmlformats.org/officeDocument/2006/relationships/customXml" Target="../ink/ink582.xml"/><Relationship Id="rId94" Type="http://schemas.openxmlformats.org/officeDocument/2006/relationships/customXml" Target="../ink/ink590.xml"/><Relationship Id="rId99" Type="http://schemas.openxmlformats.org/officeDocument/2006/relationships/image" Target="../media/image588.png"/><Relationship Id="rId101" Type="http://schemas.openxmlformats.org/officeDocument/2006/relationships/image" Target="../media/image589.png"/><Relationship Id="rId122" Type="http://schemas.openxmlformats.org/officeDocument/2006/relationships/customXml" Target="../ink/ink604.xml"/><Relationship Id="rId143" Type="http://schemas.openxmlformats.org/officeDocument/2006/relationships/image" Target="../media/image609.png"/><Relationship Id="rId148" Type="http://schemas.openxmlformats.org/officeDocument/2006/relationships/customXml" Target="../ink/ink617.xml"/><Relationship Id="rId164" Type="http://schemas.openxmlformats.org/officeDocument/2006/relationships/customXml" Target="../ink/ink625.xml"/><Relationship Id="rId169" Type="http://schemas.openxmlformats.org/officeDocument/2006/relationships/image" Target="../media/image622.png"/><Relationship Id="rId4" Type="http://schemas.openxmlformats.org/officeDocument/2006/relationships/customXml" Target="../ink/ink545.xml"/><Relationship Id="rId9" Type="http://schemas.openxmlformats.org/officeDocument/2006/relationships/image" Target="../media/image543.png"/><Relationship Id="rId26" Type="http://schemas.openxmlformats.org/officeDocument/2006/relationships/customXml" Target="../ink/ink556.xml"/><Relationship Id="rId47" Type="http://schemas.openxmlformats.org/officeDocument/2006/relationships/image" Target="../media/image562.png"/><Relationship Id="rId68" Type="http://schemas.openxmlformats.org/officeDocument/2006/relationships/customXml" Target="../ink/ink577.xml"/><Relationship Id="rId89" Type="http://schemas.openxmlformats.org/officeDocument/2006/relationships/image" Target="../media/image583.png"/><Relationship Id="rId112" Type="http://schemas.openxmlformats.org/officeDocument/2006/relationships/customXml" Target="../ink/ink599.xml"/><Relationship Id="rId133" Type="http://schemas.openxmlformats.org/officeDocument/2006/relationships/image" Target="../media/image604.png"/><Relationship Id="rId154" Type="http://schemas.openxmlformats.org/officeDocument/2006/relationships/customXml" Target="../ink/ink620.xml"/><Relationship Id="rId175" Type="http://schemas.openxmlformats.org/officeDocument/2006/relationships/image" Target="../media/image625.png"/><Relationship Id="rId16" Type="http://schemas.openxmlformats.org/officeDocument/2006/relationships/customXml" Target="../ink/ink551.xml"/><Relationship Id="rId37" Type="http://schemas.openxmlformats.org/officeDocument/2006/relationships/image" Target="../media/image557.png"/><Relationship Id="rId58" Type="http://schemas.openxmlformats.org/officeDocument/2006/relationships/customXml" Target="../ink/ink572.xml"/><Relationship Id="rId79" Type="http://schemas.openxmlformats.org/officeDocument/2006/relationships/image" Target="../media/image578.png"/><Relationship Id="rId102" Type="http://schemas.openxmlformats.org/officeDocument/2006/relationships/customXml" Target="../ink/ink594.xml"/><Relationship Id="rId123" Type="http://schemas.openxmlformats.org/officeDocument/2006/relationships/image" Target="../media/image599.png"/><Relationship Id="rId144" Type="http://schemas.openxmlformats.org/officeDocument/2006/relationships/customXml" Target="../ink/ink615.xml"/><Relationship Id="rId90" Type="http://schemas.openxmlformats.org/officeDocument/2006/relationships/customXml" Target="../ink/ink588.xml"/><Relationship Id="rId165" Type="http://schemas.openxmlformats.org/officeDocument/2006/relationships/image" Target="../media/image620.png"/><Relationship Id="rId27" Type="http://schemas.openxmlformats.org/officeDocument/2006/relationships/image" Target="../media/image552.png"/><Relationship Id="rId48" Type="http://schemas.openxmlformats.org/officeDocument/2006/relationships/customXml" Target="../ink/ink567.xml"/><Relationship Id="rId69" Type="http://schemas.openxmlformats.org/officeDocument/2006/relationships/image" Target="../media/image573.png"/><Relationship Id="rId113" Type="http://schemas.openxmlformats.org/officeDocument/2006/relationships/image" Target="../media/image595.png"/><Relationship Id="rId134" Type="http://schemas.openxmlformats.org/officeDocument/2006/relationships/customXml" Target="../ink/ink610.xml"/><Relationship Id="rId80" Type="http://schemas.openxmlformats.org/officeDocument/2006/relationships/customXml" Target="../ink/ink583.xml"/><Relationship Id="rId155" Type="http://schemas.openxmlformats.org/officeDocument/2006/relationships/image" Target="../media/image615.png"/><Relationship Id="rId17" Type="http://schemas.openxmlformats.org/officeDocument/2006/relationships/image" Target="../media/image547.png"/><Relationship Id="rId38" Type="http://schemas.openxmlformats.org/officeDocument/2006/relationships/customXml" Target="../ink/ink562.xml"/><Relationship Id="rId59" Type="http://schemas.openxmlformats.org/officeDocument/2006/relationships/image" Target="../media/image568.png"/><Relationship Id="rId103" Type="http://schemas.openxmlformats.org/officeDocument/2006/relationships/image" Target="../media/image590.png"/><Relationship Id="rId124" Type="http://schemas.openxmlformats.org/officeDocument/2006/relationships/customXml" Target="../ink/ink605.xml"/><Relationship Id="rId70" Type="http://schemas.openxmlformats.org/officeDocument/2006/relationships/customXml" Target="../ink/ink578.xml"/><Relationship Id="rId91" Type="http://schemas.openxmlformats.org/officeDocument/2006/relationships/image" Target="../media/image584.png"/><Relationship Id="rId145" Type="http://schemas.openxmlformats.org/officeDocument/2006/relationships/image" Target="../media/image610.png"/><Relationship Id="rId166" Type="http://schemas.openxmlformats.org/officeDocument/2006/relationships/customXml" Target="../ink/ink62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3.xml"/><Relationship Id="rId21" Type="http://schemas.openxmlformats.org/officeDocument/2006/relationships/image" Target="../media/image635.png"/><Relationship Id="rId42" Type="http://schemas.openxmlformats.org/officeDocument/2006/relationships/customXml" Target="../ink/ink651.xml"/><Relationship Id="rId47" Type="http://schemas.openxmlformats.org/officeDocument/2006/relationships/image" Target="../media/image648.png"/><Relationship Id="rId63" Type="http://schemas.openxmlformats.org/officeDocument/2006/relationships/image" Target="../media/image656.png"/><Relationship Id="rId68" Type="http://schemas.openxmlformats.org/officeDocument/2006/relationships/customXml" Target="../ink/ink664.xml"/><Relationship Id="rId84" Type="http://schemas.openxmlformats.org/officeDocument/2006/relationships/customXml" Target="../ink/ink672.xml"/><Relationship Id="rId16" Type="http://schemas.openxmlformats.org/officeDocument/2006/relationships/customXml" Target="../ink/ink638.xml"/><Relationship Id="rId11" Type="http://schemas.openxmlformats.org/officeDocument/2006/relationships/image" Target="../media/image630.png"/><Relationship Id="rId32" Type="http://schemas.openxmlformats.org/officeDocument/2006/relationships/customXml" Target="../ink/ink646.xml"/><Relationship Id="rId37" Type="http://schemas.openxmlformats.org/officeDocument/2006/relationships/image" Target="../media/image643.png"/><Relationship Id="rId53" Type="http://schemas.openxmlformats.org/officeDocument/2006/relationships/image" Target="../media/image651.png"/><Relationship Id="rId58" Type="http://schemas.openxmlformats.org/officeDocument/2006/relationships/customXml" Target="../ink/ink659.xml"/><Relationship Id="rId74" Type="http://schemas.openxmlformats.org/officeDocument/2006/relationships/customXml" Target="../ink/ink667.xml"/><Relationship Id="rId79" Type="http://schemas.openxmlformats.org/officeDocument/2006/relationships/image" Target="../media/image664.png"/><Relationship Id="rId5" Type="http://schemas.openxmlformats.org/officeDocument/2006/relationships/image" Target="../media/image627.png"/><Relationship Id="rId19" Type="http://schemas.openxmlformats.org/officeDocument/2006/relationships/image" Target="../media/image634.png"/><Relationship Id="rId14" Type="http://schemas.openxmlformats.org/officeDocument/2006/relationships/customXml" Target="../ink/ink637.xml"/><Relationship Id="rId22" Type="http://schemas.openxmlformats.org/officeDocument/2006/relationships/customXml" Target="../ink/ink641.xml"/><Relationship Id="rId27" Type="http://schemas.openxmlformats.org/officeDocument/2006/relationships/image" Target="../media/image638.png"/><Relationship Id="rId30" Type="http://schemas.openxmlformats.org/officeDocument/2006/relationships/customXml" Target="../ink/ink645.xml"/><Relationship Id="rId35" Type="http://schemas.openxmlformats.org/officeDocument/2006/relationships/image" Target="../media/image642.png"/><Relationship Id="rId43" Type="http://schemas.openxmlformats.org/officeDocument/2006/relationships/image" Target="../media/image646.png"/><Relationship Id="rId48" Type="http://schemas.openxmlformats.org/officeDocument/2006/relationships/customXml" Target="../ink/ink654.xml"/><Relationship Id="rId56" Type="http://schemas.openxmlformats.org/officeDocument/2006/relationships/customXml" Target="../ink/ink658.xml"/><Relationship Id="rId64" Type="http://schemas.openxmlformats.org/officeDocument/2006/relationships/customXml" Target="../ink/ink662.xml"/><Relationship Id="rId69" Type="http://schemas.openxmlformats.org/officeDocument/2006/relationships/image" Target="../media/image659.png"/><Relationship Id="rId77" Type="http://schemas.openxmlformats.org/officeDocument/2006/relationships/image" Target="../media/image663.png"/><Relationship Id="rId8" Type="http://schemas.openxmlformats.org/officeDocument/2006/relationships/customXml" Target="../ink/ink634.xml"/><Relationship Id="rId51" Type="http://schemas.openxmlformats.org/officeDocument/2006/relationships/image" Target="../media/image650.png"/><Relationship Id="rId72" Type="http://schemas.openxmlformats.org/officeDocument/2006/relationships/customXml" Target="../ink/ink666.xml"/><Relationship Id="rId80" Type="http://schemas.openxmlformats.org/officeDocument/2006/relationships/customXml" Target="../ink/ink670.xml"/><Relationship Id="rId85" Type="http://schemas.openxmlformats.org/officeDocument/2006/relationships/image" Target="../media/image667.png"/><Relationship Id="rId3" Type="http://schemas.openxmlformats.org/officeDocument/2006/relationships/image" Target="../media/image626.png"/><Relationship Id="rId12" Type="http://schemas.openxmlformats.org/officeDocument/2006/relationships/customXml" Target="../ink/ink636.xml"/><Relationship Id="rId17" Type="http://schemas.openxmlformats.org/officeDocument/2006/relationships/image" Target="../media/image633.png"/><Relationship Id="rId25" Type="http://schemas.openxmlformats.org/officeDocument/2006/relationships/image" Target="../media/image637.png"/><Relationship Id="rId33" Type="http://schemas.openxmlformats.org/officeDocument/2006/relationships/image" Target="../media/image641.png"/><Relationship Id="rId38" Type="http://schemas.openxmlformats.org/officeDocument/2006/relationships/customXml" Target="../ink/ink649.xml"/><Relationship Id="rId46" Type="http://schemas.openxmlformats.org/officeDocument/2006/relationships/customXml" Target="../ink/ink653.xml"/><Relationship Id="rId59" Type="http://schemas.openxmlformats.org/officeDocument/2006/relationships/image" Target="../media/image654.png"/><Relationship Id="rId67" Type="http://schemas.openxmlformats.org/officeDocument/2006/relationships/image" Target="../media/image658.png"/><Relationship Id="rId20" Type="http://schemas.openxmlformats.org/officeDocument/2006/relationships/customXml" Target="../ink/ink640.xml"/><Relationship Id="rId41" Type="http://schemas.openxmlformats.org/officeDocument/2006/relationships/image" Target="../media/image645.png"/><Relationship Id="rId54" Type="http://schemas.openxmlformats.org/officeDocument/2006/relationships/customXml" Target="../ink/ink657.xml"/><Relationship Id="rId62" Type="http://schemas.openxmlformats.org/officeDocument/2006/relationships/customXml" Target="../ink/ink661.xml"/><Relationship Id="rId70" Type="http://schemas.openxmlformats.org/officeDocument/2006/relationships/customXml" Target="../ink/ink665.xml"/><Relationship Id="rId75" Type="http://schemas.openxmlformats.org/officeDocument/2006/relationships/image" Target="../media/image662.png"/><Relationship Id="rId83" Type="http://schemas.openxmlformats.org/officeDocument/2006/relationships/image" Target="../media/image6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3.xml"/><Relationship Id="rId15" Type="http://schemas.openxmlformats.org/officeDocument/2006/relationships/image" Target="../media/image632.png"/><Relationship Id="rId23" Type="http://schemas.openxmlformats.org/officeDocument/2006/relationships/image" Target="../media/image636.png"/><Relationship Id="rId28" Type="http://schemas.openxmlformats.org/officeDocument/2006/relationships/customXml" Target="../ink/ink644.xml"/><Relationship Id="rId36" Type="http://schemas.openxmlformats.org/officeDocument/2006/relationships/customXml" Target="../ink/ink648.xml"/><Relationship Id="rId49" Type="http://schemas.openxmlformats.org/officeDocument/2006/relationships/image" Target="../media/image649.png"/><Relationship Id="rId57" Type="http://schemas.openxmlformats.org/officeDocument/2006/relationships/image" Target="../media/image653.png"/><Relationship Id="rId10" Type="http://schemas.openxmlformats.org/officeDocument/2006/relationships/customXml" Target="../ink/ink635.xml"/><Relationship Id="rId31" Type="http://schemas.openxmlformats.org/officeDocument/2006/relationships/image" Target="../media/image640.png"/><Relationship Id="rId44" Type="http://schemas.openxmlformats.org/officeDocument/2006/relationships/customXml" Target="../ink/ink652.xml"/><Relationship Id="rId52" Type="http://schemas.openxmlformats.org/officeDocument/2006/relationships/customXml" Target="../ink/ink656.xml"/><Relationship Id="rId60" Type="http://schemas.openxmlformats.org/officeDocument/2006/relationships/customXml" Target="../ink/ink660.xml"/><Relationship Id="rId65" Type="http://schemas.openxmlformats.org/officeDocument/2006/relationships/image" Target="../media/image657.png"/><Relationship Id="rId73" Type="http://schemas.openxmlformats.org/officeDocument/2006/relationships/image" Target="../media/image661.png"/><Relationship Id="rId78" Type="http://schemas.openxmlformats.org/officeDocument/2006/relationships/customXml" Target="../ink/ink669.xml"/><Relationship Id="rId81" Type="http://schemas.openxmlformats.org/officeDocument/2006/relationships/image" Target="../media/image665.png"/><Relationship Id="rId86" Type="http://schemas.openxmlformats.org/officeDocument/2006/relationships/customXml" Target="../ink/ink673.xml"/><Relationship Id="rId4" Type="http://schemas.openxmlformats.org/officeDocument/2006/relationships/customXml" Target="../ink/ink632.xml"/><Relationship Id="rId9" Type="http://schemas.openxmlformats.org/officeDocument/2006/relationships/image" Target="../media/image629.png"/><Relationship Id="rId13" Type="http://schemas.openxmlformats.org/officeDocument/2006/relationships/image" Target="../media/image631.png"/><Relationship Id="rId18" Type="http://schemas.openxmlformats.org/officeDocument/2006/relationships/customXml" Target="../ink/ink639.xml"/><Relationship Id="rId39" Type="http://schemas.openxmlformats.org/officeDocument/2006/relationships/image" Target="../media/image644.png"/><Relationship Id="rId34" Type="http://schemas.openxmlformats.org/officeDocument/2006/relationships/customXml" Target="../ink/ink647.xml"/><Relationship Id="rId50" Type="http://schemas.openxmlformats.org/officeDocument/2006/relationships/customXml" Target="../ink/ink655.xml"/><Relationship Id="rId55" Type="http://schemas.openxmlformats.org/officeDocument/2006/relationships/image" Target="../media/image652.png"/><Relationship Id="rId76" Type="http://schemas.openxmlformats.org/officeDocument/2006/relationships/customXml" Target="../ink/ink668.xml"/><Relationship Id="rId7" Type="http://schemas.openxmlformats.org/officeDocument/2006/relationships/image" Target="../media/image628.png"/><Relationship Id="rId71" Type="http://schemas.openxmlformats.org/officeDocument/2006/relationships/image" Target="../media/image660.png"/><Relationship Id="rId2" Type="http://schemas.openxmlformats.org/officeDocument/2006/relationships/customXml" Target="../ink/ink631.xml"/><Relationship Id="rId29" Type="http://schemas.openxmlformats.org/officeDocument/2006/relationships/image" Target="../media/image639.png"/><Relationship Id="rId24" Type="http://schemas.openxmlformats.org/officeDocument/2006/relationships/customXml" Target="../ink/ink642.xml"/><Relationship Id="rId40" Type="http://schemas.openxmlformats.org/officeDocument/2006/relationships/customXml" Target="../ink/ink650.xml"/><Relationship Id="rId45" Type="http://schemas.openxmlformats.org/officeDocument/2006/relationships/image" Target="../media/image647.png"/><Relationship Id="rId66" Type="http://schemas.openxmlformats.org/officeDocument/2006/relationships/customXml" Target="../ink/ink663.xml"/><Relationship Id="rId87" Type="http://schemas.openxmlformats.org/officeDocument/2006/relationships/image" Target="../media/image668.png"/><Relationship Id="rId61" Type="http://schemas.openxmlformats.org/officeDocument/2006/relationships/image" Target="../media/image655.png"/><Relationship Id="rId82" Type="http://schemas.openxmlformats.org/officeDocument/2006/relationships/customXml" Target="../ink/ink67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2.png"/><Relationship Id="rId21" Type="http://schemas.openxmlformats.org/officeDocument/2006/relationships/image" Target="../media/image676.png"/><Relationship Id="rId42" Type="http://schemas.openxmlformats.org/officeDocument/2006/relationships/customXml" Target="../ink/ink694.xml"/><Relationship Id="rId63" Type="http://schemas.openxmlformats.org/officeDocument/2006/relationships/image" Target="../media/image696.png"/><Relationship Id="rId84" Type="http://schemas.openxmlformats.org/officeDocument/2006/relationships/customXml" Target="../ink/ink715.xml"/><Relationship Id="rId138" Type="http://schemas.openxmlformats.org/officeDocument/2006/relationships/customXml" Target="../ink/ink742.xml"/><Relationship Id="rId159" Type="http://schemas.openxmlformats.org/officeDocument/2006/relationships/image" Target="../media/image743.png"/><Relationship Id="rId107" Type="http://schemas.openxmlformats.org/officeDocument/2006/relationships/image" Target="../media/image717.png"/><Relationship Id="rId11" Type="http://schemas.openxmlformats.org/officeDocument/2006/relationships/image" Target="../media/image672.png"/><Relationship Id="rId32" Type="http://schemas.openxmlformats.org/officeDocument/2006/relationships/customXml" Target="../ink/ink689.xml"/><Relationship Id="rId53" Type="http://schemas.openxmlformats.org/officeDocument/2006/relationships/image" Target="../media/image692.png"/><Relationship Id="rId74" Type="http://schemas.openxmlformats.org/officeDocument/2006/relationships/customXml" Target="../ink/ink710.xml"/><Relationship Id="rId128" Type="http://schemas.openxmlformats.org/officeDocument/2006/relationships/customXml" Target="../ink/ink737.xml"/><Relationship Id="rId149" Type="http://schemas.openxmlformats.org/officeDocument/2006/relationships/image" Target="../media/image738.png"/><Relationship Id="rId5" Type="http://schemas.openxmlformats.org/officeDocument/2006/relationships/image" Target="../media/image670.png"/><Relationship Id="rId95" Type="http://schemas.openxmlformats.org/officeDocument/2006/relationships/image" Target="../media/image711.png"/><Relationship Id="rId160" Type="http://schemas.openxmlformats.org/officeDocument/2006/relationships/customXml" Target="../ink/ink753.xml"/><Relationship Id="rId22" Type="http://schemas.openxmlformats.org/officeDocument/2006/relationships/customXml" Target="../ink/ink684.xml"/><Relationship Id="rId43" Type="http://schemas.openxmlformats.org/officeDocument/2006/relationships/image" Target="../media/image687.png"/><Relationship Id="rId64" Type="http://schemas.openxmlformats.org/officeDocument/2006/relationships/customXml" Target="../ink/ink705.xml"/><Relationship Id="rId118" Type="http://schemas.openxmlformats.org/officeDocument/2006/relationships/customXml" Target="../ink/ink732.xml"/><Relationship Id="rId139" Type="http://schemas.openxmlformats.org/officeDocument/2006/relationships/image" Target="../media/image733.png"/><Relationship Id="rId85" Type="http://schemas.openxmlformats.org/officeDocument/2006/relationships/image" Target="../media/image706.png"/><Relationship Id="rId150" Type="http://schemas.openxmlformats.org/officeDocument/2006/relationships/customXml" Target="../ink/ink748.xml"/><Relationship Id="rId12" Type="http://schemas.openxmlformats.org/officeDocument/2006/relationships/customXml" Target="../ink/ink679.xml"/><Relationship Id="rId17" Type="http://schemas.openxmlformats.org/officeDocument/2006/relationships/image" Target="../media/image174.png"/><Relationship Id="rId33" Type="http://schemas.openxmlformats.org/officeDocument/2006/relationships/image" Target="../media/image682.png"/><Relationship Id="rId38" Type="http://schemas.openxmlformats.org/officeDocument/2006/relationships/customXml" Target="../ink/ink692.xml"/><Relationship Id="rId59" Type="http://schemas.openxmlformats.org/officeDocument/2006/relationships/image" Target="../media/image695.png"/><Relationship Id="rId103" Type="http://schemas.openxmlformats.org/officeDocument/2006/relationships/image" Target="../media/image715.png"/><Relationship Id="rId108" Type="http://schemas.openxmlformats.org/officeDocument/2006/relationships/customXml" Target="../ink/ink727.xml"/><Relationship Id="rId124" Type="http://schemas.openxmlformats.org/officeDocument/2006/relationships/customXml" Target="../ink/ink735.xml"/><Relationship Id="rId129" Type="http://schemas.openxmlformats.org/officeDocument/2006/relationships/image" Target="../media/image728.png"/><Relationship Id="rId54" Type="http://schemas.openxmlformats.org/officeDocument/2006/relationships/customXml" Target="../ink/ink700.xml"/><Relationship Id="rId70" Type="http://schemas.openxmlformats.org/officeDocument/2006/relationships/customXml" Target="../ink/ink708.xml"/><Relationship Id="rId75" Type="http://schemas.openxmlformats.org/officeDocument/2006/relationships/image" Target="../media/image702.png"/><Relationship Id="rId91" Type="http://schemas.openxmlformats.org/officeDocument/2006/relationships/image" Target="../media/image709.png"/><Relationship Id="rId96" Type="http://schemas.openxmlformats.org/officeDocument/2006/relationships/customXml" Target="../ink/ink721.xml"/><Relationship Id="rId140" Type="http://schemas.openxmlformats.org/officeDocument/2006/relationships/customXml" Target="../ink/ink743.xml"/><Relationship Id="rId145" Type="http://schemas.openxmlformats.org/officeDocument/2006/relationships/image" Target="../media/image736.png"/><Relationship Id="rId161" Type="http://schemas.openxmlformats.org/officeDocument/2006/relationships/image" Target="../media/image7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6.xml"/><Relationship Id="rId23" Type="http://schemas.openxmlformats.org/officeDocument/2006/relationships/image" Target="../media/image677.png"/><Relationship Id="rId28" Type="http://schemas.openxmlformats.org/officeDocument/2006/relationships/customXml" Target="../ink/ink687.xml"/><Relationship Id="rId49" Type="http://schemas.openxmlformats.org/officeDocument/2006/relationships/image" Target="../media/image690.png"/><Relationship Id="rId114" Type="http://schemas.openxmlformats.org/officeDocument/2006/relationships/customXml" Target="../ink/ink730.xml"/><Relationship Id="rId119" Type="http://schemas.openxmlformats.org/officeDocument/2006/relationships/image" Target="../media/image723.png"/><Relationship Id="rId44" Type="http://schemas.openxmlformats.org/officeDocument/2006/relationships/customXml" Target="../ink/ink695.xml"/><Relationship Id="rId60" Type="http://schemas.openxmlformats.org/officeDocument/2006/relationships/customXml" Target="../ink/ink703.xml"/><Relationship Id="rId65" Type="http://schemas.openxmlformats.org/officeDocument/2006/relationships/image" Target="../media/image697.png"/><Relationship Id="rId81" Type="http://schemas.openxmlformats.org/officeDocument/2006/relationships/image" Target="../media/image649.png"/><Relationship Id="rId86" Type="http://schemas.openxmlformats.org/officeDocument/2006/relationships/customXml" Target="../ink/ink716.xml"/><Relationship Id="rId130" Type="http://schemas.openxmlformats.org/officeDocument/2006/relationships/customXml" Target="../ink/ink738.xml"/><Relationship Id="rId135" Type="http://schemas.openxmlformats.org/officeDocument/2006/relationships/image" Target="../media/image731.png"/><Relationship Id="rId151" Type="http://schemas.openxmlformats.org/officeDocument/2006/relationships/image" Target="../media/image739.png"/><Relationship Id="rId156" Type="http://schemas.openxmlformats.org/officeDocument/2006/relationships/customXml" Target="../ink/ink751.xml"/><Relationship Id="rId13" Type="http://schemas.openxmlformats.org/officeDocument/2006/relationships/image" Target="../media/image673.png"/><Relationship Id="rId18" Type="http://schemas.openxmlformats.org/officeDocument/2006/relationships/customXml" Target="../ink/ink682.xml"/><Relationship Id="rId39" Type="http://schemas.openxmlformats.org/officeDocument/2006/relationships/image" Target="../media/image685.png"/><Relationship Id="rId109" Type="http://schemas.openxmlformats.org/officeDocument/2006/relationships/image" Target="../media/image718.png"/><Relationship Id="rId34" Type="http://schemas.openxmlformats.org/officeDocument/2006/relationships/customXml" Target="../ink/ink690.xml"/><Relationship Id="rId50" Type="http://schemas.openxmlformats.org/officeDocument/2006/relationships/customXml" Target="../ink/ink698.xml"/><Relationship Id="rId55" Type="http://schemas.openxmlformats.org/officeDocument/2006/relationships/image" Target="../media/image693.png"/><Relationship Id="rId76" Type="http://schemas.openxmlformats.org/officeDocument/2006/relationships/customXml" Target="../ink/ink711.xml"/><Relationship Id="rId97" Type="http://schemas.openxmlformats.org/officeDocument/2006/relationships/image" Target="../media/image712.png"/><Relationship Id="rId104" Type="http://schemas.openxmlformats.org/officeDocument/2006/relationships/customXml" Target="../ink/ink725.xml"/><Relationship Id="rId120" Type="http://schemas.openxmlformats.org/officeDocument/2006/relationships/customXml" Target="../ink/ink733.xml"/><Relationship Id="rId125" Type="http://schemas.openxmlformats.org/officeDocument/2006/relationships/image" Target="../media/image726.png"/><Relationship Id="rId141" Type="http://schemas.openxmlformats.org/officeDocument/2006/relationships/image" Target="../media/image734.png"/><Relationship Id="rId146" Type="http://schemas.openxmlformats.org/officeDocument/2006/relationships/customXml" Target="../ink/ink746.xml"/><Relationship Id="rId7" Type="http://schemas.openxmlformats.org/officeDocument/2006/relationships/image" Target="../media/image94.png"/><Relationship Id="rId71" Type="http://schemas.openxmlformats.org/officeDocument/2006/relationships/image" Target="../media/image700.png"/><Relationship Id="rId92" Type="http://schemas.openxmlformats.org/officeDocument/2006/relationships/customXml" Target="../ink/ink719.xml"/><Relationship Id="rId162" Type="http://schemas.openxmlformats.org/officeDocument/2006/relationships/customXml" Target="../ink/ink754.xml"/><Relationship Id="rId2" Type="http://schemas.openxmlformats.org/officeDocument/2006/relationships/customXml" Target="../ink/ink674.xml"/><Relationship Id="rId29" Type="http://schemas.openxmlformats.org/officeDocument/2006/relationships/image" Target="../media/image680.png"/><Relationship Id="rId24" Type="http://schemas.openxmlformats.org/officeDocument/2006/relationships/customXml" Target="../ink/ink685.xml"/><Relationship Id="rId40" Type="http://schemas.openxmlformats.org/officeDocument/2006/relationships/customXml" Target="../ink/ink693.xml"/><Relationship Id="rId45" Type="http://schemas.openxmlformats.org/officeDocument/2006/relationships/image" Target="../media/image688.png"/><Relationship Id="rId66" Type="http://schemas.openxmlformats.org/officeDocument/2006/relationships/customXml" Target="../ink/ink706.xml"/><Relationship Id="rId87" Type="http://schemas.openxmlformats.org/officeDocument/2006/relationships/image" Target="../media/image707.png"/><Relationship Id="rId110" Type="http://schemas.openxmlformats.org/officeDocument/2006/relationships/customXml" Target="../ink/ink728.xml"/><Relationship Id="rId115" Type="http://schemas.openxmlformats.org/officeDocument/2006/relationships/image" Target="../media/image721.png"/><Relationship Id="rId131" Type="http://schemas.openxmlformats.org/officeDocument/2006/relationships/image" Target="../media/image729.png"/><Relationship Id="rId136" Type="http://schemas.openxmlformats.org/officeDocument/2006/relationships/customXml" Target="../ink/ink741.xml"/><Relationship Id="rId157" Type="http://schemas.openxmlformats.org/officeDocument/2006/relationships/image" Target="../media/image742.png"/><Relationship Id="rId61" Type="http://schemas.openxmlformats.org/officeDocument/2006/relationships/image" Target="../media/image381.png"/><Relationship Id="rId82" Type="http://schemas.openxmlformats.org/officeDocument/2006/relationships/customXml" Target="../ink/ink714.xml"/><Relationship Id="rId152" Type="http://schemas.openxmlformats.org/officeDocument/2006/relationships/customXml" Target="../ink/ink749.xml"/><Relationship Id="rId19" Type="http://schemas.openxmlformats.org/officeDocument/2006/relationships/image" Target="../media/image675.png"/><Relationship Id="rId14" Type="http://schemas.openxmlformats.org/officeDocument/2006/relationships/customXml" Target="../ink/ink680.xml"/><Relationship Id="rId30" Type="http://schemas.openxmlformats.org/officeDocument/2006/relationships/customXml" Target="../ink/ink688.xml"/><Relationship Id="rId35" Type="http://schemas.openxmlformats.org/officeDocument/2006/relationships/image" Target="../media/image683.png"/><Relationship Id="rId56" Type="http://schemas.openxmlformats.org/officeDocument/2006/relationships/customXml" Target="../ink/ink701.xml"/><Relationship Id="rId77" Type="http://schemas.openxmlformats.org/officeDocument/2006/relationships/image" Target="../media/image703.png"/><Relationship Id="rId100" Type="http://schemas.openxmlformats.org/officeDocument/2006/relationships/customXml" Target="../ink/ink723.xml"/><Relationship Id="rId105" Type="http://schemas.openxmlformats.org/officeDocument/2006/relationships/image" Target="../media/image716.png"/><Relationship Id="rId126" Type="http://schemas.openxmlformats.org/officeDocument/2006/relationships/customXml" Target="../ink/ink736.xml"/><Relationship Id="rId147" Type="http://schemas.openxmlformats.org/officeDocument/2006/relationships/image" Target="../media/image737.png"/><Relationship Id="rId8" Type="http://schemas.openxmlformats.org/officeDocument/2006/relationships/customXml" Target="../ink/ink677.xml"/><Relationship Id="rId51" Type="http://schemas.openxmlformats.org/officeDocument/2006/relationships/image" Target="../media/image691.png"/><Relationship Id="rId72" Type="http://schemas.openxmlformats.org/officeDocument/2006/relationships/customXml" Target="../ink/ink709.xml"/><Relationship Id="rId93" Type="http://schemas.openxmlformats.org/officeDocument/2006/relationships/image" Target="../media/image710.png"/><Relationship Id="rId98" Type="http://schemas.openxmlformats.org/officeDocument/2006/relationships/customXml" Target="../ink/ink722.xml"/><Relationship Id="rId121" Type="http://schemas.openxmlformats.org/officeDocument/2006/relationships/image" Target="../media/image724.png"/><Relationship Id="rId142" Type="http://schemas.openxmlformats.org/officeDocument/2006/relationships/customXml" Target="../ink/ink744.xml"/><Relationship Id="rId163" Type="http://schemas.openxmlformats.org/officeDocument/2006/relationships/image" Target="../media/image745.png"/><Relationship Id="rId3" Type="http://schemas.openxmlformats.org/officeDocument/2006/relationships/image" Target="../media/image669.png"/><Relationship Id="rId25" Type="http://schemas.openxmlformats.org/officeDocument/2006/relationships/image" Target="../media/image678.png"/><Relationship Id="rId46" Type="http://schemas.openxmlformats.org/officeDocument/2006/relationships/customXml" Target="../ink/ink696.xml"/><Relationship Id="rId67" Type="http://schemas.openxmlformats.org/officeDocument/2006/relationships/image" Target="../media/image698.png"/><Relationship Id="rId116" Type="http://schemas.openxmlformats.org/officeDocument/2006/relationships/customXml" Target="../ink/ink731.xml"/><Relationship Id="rId137" Type="http://schemas.openxmlformats.org/officeDocument/2006/relationships/image" Target="../media/image732.png"/><Relationship Id="rId158" Type="http://schemas.openxmlformats.org/officeDocument/2006/relationships/customXml" Target="../ink/ink752.xml"/><Relationship Id="rId20" Type="http://schemas.openxmlformats.org/officeDocument/2006/relationships/customXml" Target="../ink/ink683.xml"/><Relationship Id="rId41" Type="http://schemas.openxmlformats.org/officeDocument/2006/relationships/image" Target="../media/image686.png"/><Relationship Id="rId62" Type="http://schemas.openxmlformats.org/officeDocument/2006/relationships/customXml" Target="../ink/ink704.xml"/><Relationship Id="rId83" Type="http://schemas.openxmlformats.org/officeDocument/2006/relationships/image" Target="../media/image705.png"/><Relationship Id="rId88" Type="http://schemas.openxmlformats.org/officeDocument/2006/relationships/customXml" Target="../ink/ink717.xml"/><Relationship Id="rId111" Type="http://schemas.openxmlformats.org/officeDocument/2006/relationships/image" Target="../media/image719.png"/><Relationship Id="rId132" Type="http://schemas.openxmlformats.org/officeDocument/2006/relationships/customXml" Target="../ink/ink739.xml"/><Relationship Id="rId153" Type="http://schemas.openxmlformats.org/officeDocument/2006/relationships/image" Target="../media/image740.png"/><Relationship Id="rId15" Type="http://schemas.openxmlformats.org/officeDocument/2006/relationships/image" Target="../media/image674.png"/><Relationship Id="rId36" Type="http://schemas.openxmlformats.org/officeDocument/2006/relationships/customXml" Target="../ink/ink691.xml"/><Relationship Id="rId57" Type="http://schemas.openxmlformats.org/officeDocument/2006/relationships/image" Target="../media/image694.png"/><Relationship Id="rId106" Type="http://schemas.openxmlformats.org/officeDocument/2006/relationships/customXml" Target="../ink/ink726.xml"/><Relationship Id="rId127" Type="http://schemas.openxmlformats.org/officeDocument/2006/relationships/image" Target="../media/image727.png"/><Relationship Id="rId10" Type="http://schemas.openxmlformats.org/officeDocument/2006/relationships/customXml" Target="../ink/ink678.xml"/><Relationship Id="rId31" Type="http://schemas.openxmlformats.org/officeDocument/2006/relationships/image" Target="../media/image681.png"/><Relationship Id="rId52" Type="http://schemas.openxmlformats.org/officeDocument/2006/relationships/customXml" Target="../ink/ink699.xml"/><Relationship Id="rId73" Type="http://schemas.openxmlformats.org/officeDocument/2006/relationships/image" Target="../media/image701.png"/><Relationship Id="rId78" Type="http://schemas.openxmlformats.org/officeDocument/2006/relationships/customXml" Target="../ink/ink712.xml"/><Relationship Id="rId94" Type="http://schemas.openxmlformats.org/officeDocument/2006/relationships/customXml" Target="../ink/ink720.xml"/><Relationship Id="rId99" Type="http://schemas.openxmlformats.org/officeDocument/2006/relationships/image" Target="../media/image713.png"/><Relationship Id="rId101" Type="http://schemas.openxmlformats.org/officeDocument/2006/relationships/image" Target="../media/image714.png"/><Relationship Id="rId122" Type="http://schemas.openxmlformats.org/officeDocument/2006/relationships/customXml" Target="../ink/ink734.xml"/><Relationship Id="rId143" Type="http://schemas.openxmlformats.org/officeDocument/2006/relationships/image" Target="../media/image735.png"/><Relationship Id="rId148" Type="http://schemas.openxmlformats.org/officeDocument/2006/relationships/customXml" Target="../ink/ink747.xml"/><Relationship Id="rId164" Type="http://schemas.openxmlformats.org/officeDocument/2006/relationships/customXml" Target="../ink/ink755.xml"/><Relationship Id="rId4" Type="http://schemas.openxmlformats.org/officeDocument/2006/relationships/customXml" Target="../ink/ink675.xml"/><Relationship Id="rId9" Type="http://schemas.openxmlformats.org/officeDocument/2006/relationships/image" Target="../media/image671.png"/><Relationship Id="rId26" Type="http://schemas.openxmlformats.org/officeDocument/2006/relationships/customXml" Target="../ink/ink686.xml"/><Relationship Id="rId47" Type="http://schemas.openxmlformats.org/officeDocument/2006/relationships/image" Target="../media/image689.png"/><Relationship Id="rId68" Type="http://schemas.openxmlformats.org/officeDocument/2006/relationships/customXml" Target="../ink/ink707.xml"/><Relationship Id="rId89" Type="http://schemas.openxmlformats.org/officeDocument/2006/relationships/image" Target="../media/image708.png"/><Relationship Id="rId112" Type="http://schemas.openxmlformats.org/officeDocument/2006/relationships/customXml" Target="../ink/ink729.xml"/><Relationship Id="rId133" Type="http://schemas.openxmlformats.org/officeDocument/2006/relationships/image" Target="../media/image730.png"/><Relationship Id="rId154" Type="http://schemas.openxmlformats.org/officeDocument/2006/relationships/customXml" Target="../ink/ink750.xml"/><Relationship Id="rId16" Type="http://schemas.openxmlformats.org/officeDocument/2006/relationships/customXml" Target="../ink/ink681.xml"/><Relationship Id="rId37" Type="http://schemas.openxmlformats.org/officeDocument/2006/relationships/image" Target="../media/image684.png"/><Relationship Id="rId58" Type="http://schemas.openxmlformats.org/officeDocument/2006/relationships/customXml" Target="../ink/ink702.xml"/><Relationship Id="rId79" Type="http://schemas.openxmlformats.org/officeDocument/2006/relationships/image" Target="../media/image704.png"/><Relationship Id="rId102" Type="http://schemas.openxmlformats.org/officeDocument/2006/relationships/customXml" Target="../ink/ink724.xml"/><Relationship Id="rId123" Type="http://schemas.openxmlformats.org/officeDocument/2006/relationships/image" Target="../media/image725.png"/><Relationship Id="rId144" Type="http://schemas.openxmlformats.org/officeDocument/2006/relationships/customXml" Target="../ink/ink745.xml"/><Relationship Id="rId90" Type="http://schemas.openxmlformats.org/officeDocument/2006/relationships/customXml" Target="../ink/ink718.xml"/><Relationship Id="rId165" Type="http://schemas.openxmlformats.org/officeDocument/2006/relationships/image" Target="../media/image746.png"/><Relationship Id="rId27" Type="http://schemas.openxmlformats.org/officeDocument/2006/relationships/image" Target="../media/image679.png"/><Relationship Id="rId48" Type="http://schemas.openxmlformats.org/officeDocument/2006/relationships/customXml" Target="../ink/ink697.xml"/><Relationship Id="rId69" Type="http://schemas.openxmlformats.org/officeDocument/2006/relationships/image" Target="../media/image699.png"/><Relationship Id="rId113" Type="http://schemas.openxmlformats.org/officeDocument/2006/relationships/image" Target="../media/image720.png"/><Relationship Id="rId134" Type="http://schemas.openxmlformats.org/officeDocument/2006/relationships/customXml" Target="../ink/ink740.xml"/><Relationship Id="rId80" Type="http://schemas.openxmlformats.org/officeDocument/2006/relationships/customXml" Target="../ink/ink713.xml"/><Relationship Id="rId155" Type="http://schemas.openxmlformats.org/officeDocument/2006/relationships/image" Target="../media/image74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9.xml"/><Relationship Id="rId21" Type="http://schemas.openxmlformats.org/officeDocument/2006/relationships/image" Target="../media/image144.png"/><Relationship Id="rId42" Type="http://schemas.openxmlformats.org/officeDocument/2006/relationships/customXml" Target="../ink/ink157.xml"/><Relationship Id="rId47" Type="http://schemas.openxmlformats.org/officeDocument/2006/relationships/image" Target="../media/image157.png"/><Relationship Id="rId63" Type="http://schemas.openxmlformats.org/officeDocument/2006/relationships/image" Target="../media/image165.png"/><Relationship Id="rId68" Type="http://schemas.openxmlformats.org/officeDocument/2006/relationships/customXml" Target="../ink/ink170.xml"/><Relationship Id="rId84" Type="http://schemas.openxmlformats.org/officeDocument/2006/relationships/customXml" Target="../ink/ink178.xml"/><Relationship Id="rId16" Type="http://schemas.openxmlformats.org/officeDocument/2006/relationships/customXml" Target="../ink/ink144.xml"/><Relationship Id="rId11" Type="http://schemas.openxmlformats.org/officeDocument/2006/relationships/image" Target="../media/image139.png"/><Relationship Id="rId32" Type="http://schemas.openxmlformats.org/officeDocument/2006/relationships/customXml" Target="../ink/ink152.xml"/><Relationship Id="rId37" Type="http://schemas.openxmlformats.org/officeDocument/2006/relationships/image" Target="../media/image152.png"/><Relationship Id="rId53" Type="http://schemas.openxmlformats.org/officeDocument/2006/relationships/image" Target="../media/image160.png"/><Relationship Id="rId58" Type="http://schemas.openxmlformats.org/officeDocument/2006/relationships/customXml" Target="../ink/ink165.xml"/><Relationship Id="rId74" Type="http://schemas.openxmlformats.org/officeDocument/2006/relationships/customXml" Target="../ink/ink173.xml"/><Relationship Id="rId79" Type="http://schemas.openxmlformats.org/officeDocument/2006/relationships/image" Target="../media/image173.png"/><Relationship Id="rId5" Type="http://schemas.openxmlformats.org/officeDocument/2006/relationships/image" Target="../media/image136.png"/><Relationship Id="rId19" Type="http://schemas.openxmlformats.org/officeDocument/2006/relationships/image" Target="../media/image143.png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47.png"/><Relationship Id="rId30" Type="http://schemas.openxmlformats.org/officeDocument/2006/relationships/customXml" Target="../ink/ink151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48" Type="http://schemas.openxmlformats.org/officeDocument/2006/relationships/customXml" Target="../ink/ink160.xml"/><Relationship Id="rId56" Type="http://schemas.openxmlformats.org/officeDocument/2006/relationships/customXml" Target="../ink/ink164.xml"/><Relationship Id="rId64" Type="http://schemas.openxmlformats.org/officeDocument/2006/relationships/customXml" Target="../ink/ink168.xml"/><Relationship Id="rId69" Type="http://schemas.openxmlformats.org/officeDocument/2006/relationships/image" Target="../media/image168.png"/><Relationship Id="rId77" Type="http://schemas.openxmlformats.org/officeDocument/2006/relationships/image" Target="../media/image172.png"/><Relationship Id="rId8" Type="http://schemas.openxmlformats.org/officeDocument/2006/relationships/customXml" Target="../ink/ink140.xml"/><Relationship Id="rId51" Type="http://schemas.openxmlformats.org/officeDocument/2006/relationships/image" Target="../media/image159.png"/><Relationship Id="rId72" Type="http://schemas.openxmlformats.org/officeDocument/2006/relationships/customXml" Target="../ink/ink172.xml"/><Relationship Id="rId80" Type="http://schemas.openxmlformats.org/officeDocument/2006/relationships/customXml" Target="../ink/ink176.xml"/><Relationship Id="rId85" Type="http://schemas.openxmlformats.org/officeDocument/2006/relationships/image" Target="../media/image176.png"/><Relationship Id="rId3" Type="http://schemas.openxmlformats.org/officeDocument/2006/relationships/image" Target="../media/image135.png"/><Relationship Id="rId12" Type="http://schemas.openxmlformats.org/officeDocument/2006/relationships/customXml" Target="../ink/ink142.xml"/><Relationship Id="rId17" Type="http://schemas.openxmlformats.org/officeDocument/2006/relationships/image" Target="../media/image142.png"/><Relationship Id="rId25" Type="http://schemas.openxmlformats.org/officeDocument/2006/relationships/image" Target="../media/image146.png"/><Relationship Id="rId33" Type="http://schemas.openxmlformats.org/officeDocument/2006/relationships/image" Target="../media/image150.png"/><Relationship Id="rId38" Type="http://schemas.openxmlformats.org/officeDocument/2006/relationships/customXml" Target="../ink/ink155.xml"/><Relationship Id="rId46" Type="http://schemas.openxmlformats.org/officeDocument/2006/relationships/customXml" Target="../ink/ink159.xml"/><Relationship Id="rId59" Type="http://schemas.openxmlformats.org/officeDocument/2006/relationships/image" Target="../media/image163.png"/><Relationship Id="rId67" Type="http://schemas.openxmlformats.org/officeDocument/2006/relationships/image" Target="../media/image167.png"/><Relationship Id="rId20" Type="http://schemas.openxmlformats.org/officeDocument/2006/relationships/customXml" Target="../ink/ink146.xml"/><Relationship Id="rId41" Type="http://schemas.openxmlformats.org/officeDocument/2006/relationships/image" Target="../media/image154.png"/><Relationship Id="rId54" Type="http://schemas.openxmlformats.org/officeDocument/2006/relationships/customXml" Target="../ink/ink163.xml"/><Relationship Id="rId62" Type="http://schemas.openxmlformats.org/officeDocument/2006/relationships/customXml" Target="../ink/ink167.xml"/><Relationship Id="rId70" Type="http://schemas.openxmlformats.org/officeDocument/2006/relationships/customXml" Target="../ink/ink171.xml"/><Relationship Id="rId75" Type="http://schemas.openxmlformats.org/officeDocument/2006/relationships/image" Target="../media/image171.png"/><Relationship Id="rId83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5" Type="http://schemas.openxmlformats.org/officeDocument/2006/relationships/image" Target="../media/image141.png"/><Relationship Id="rId23" Type="http://schemas.openxmlformats.org/officeDocument/2006/relationships/image" Target="../media/image145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49" Type="http://schemas.openxmlformats.org/officeDocument/2006/relationships/image" Target="../media/image158.png"/><Relationship Id="rId57" Type="http://schemas.openxmlformats.org/officeDocument/2006/relationships/image" Target="../media/image162.png"/><Relationship Id="rId10" Type="http://schemas.openxmlformats.org/officeDocument/2006/relationships/customXml" Target="../ink/ink141.xml"/><Relationship Id="rId31" Type="http://schemas.openxmlformats.org/officeDocument/2006/relationships/image" Target="../media/image149.png"/><Relationship Id="rId44" Type="http://schemas.openxmlformats.org/officeDocument/2006/relationships/customXml" Target="../ink/ink158.xml"/><Relationship Id="rId52" Type="http://schemas.openxmlformats.org/officeDocument/2006/relationships/customXml" Target="../ink/ink162.xml"/><Relationship Id="rId60" Type="http://schemas.openxmlformats.org/officeDocument/2006/relationships/customXml" Target="../ink/ink166.xml"/><Relationship Id="rId65" Type="http://schemas.openxmlformats.org/officeDocument/2006/relationships/image" Target="../media/image166.png"/><Relationship Id="rId73" Type="http://schemas.openxmlformats.org/officeDocument/2006/relationships/image" Target="../media/image170.png"/><Relationship Id="rId78" Type="http://schemas.openxmlformats.org/officeDocument/2006/relationships/customXml" Target="../ink/ink175.xml"/><Relationship Id="rId81" Type="http://schemas.openxmlformats.org/officeDocument/2006/relationships/image" Target="../media/image174.png"/><Relationship Id="rId86" Type="http://schemas.openxmlformats.org/officeDocument/2006/relationships/customXml" Target="../ink/ink179.xml"/><Relationship Id="rId4" Type="http://schemas.openxmlformats.org/officeDocument/2006/relationships/customXml" Target="../ink/ink138.xml"/><Relationship Id="rId9" Type="http://schemas.openxmlformats.org/officeDocument/2006/relationships/image" Target="../media/image138.png"/><Relationship Id="rId13" Type="http://schemas.openxmlformats.org/officeDocument/2006/relationships/image" Target="../media/image140.png"/><Relationship Id="rId18" Type="http://schemas.openxmlformats.org/officeDocument/2006/relationships/customXml" Target="../ink/ink145.xml"/><Relationship Id="rId39" Type="http://schemas.openxmlformats.org/officeDocument/2006/relationships/image" Target="../media/image153.png"/><Relationship Id="rId34" Type="http://schemas.openxmlformats.org/officeDocument/2006/relationships/customXml" Target="../ink/ink153.xml"/><Relationship Id="rId50" Type="http://schemas.openxmlformats.org/officeDocument/2006/relationships/customXml" Target="../ink/ink161.xml"/><Relationship Id="rId55" Type="http://schemas.openxmlformats.org/officeDocument/2006/relationships/image" Target="../media/image161.png"/><Relationship Id="rId76" Type="http://schemas.openxmlformats.org/officeDocument/2006/relationships/customXml" Target="../ink/ink174.xml"/><Relationship Id="rId7" Type="http://schemas.openxmlformats.org/officeDocument/2006/relationships/image" Target="../media/image137.png"/><Relationship Id="rId71" Type="http://schemas.openxmlformats.org/officeDocument/2006/relationships/image" Target="../media/image169.png"/><Relationship Id="rId2" Type="http://schemas.openxmlformats.org/officeDocument/2006/relationships/customXml" Target="../ink/ink137.xml"/><Relationship Id="rId29" Type="http://schemas.openxmlformats.org/officeDocument/2006/relationships/image" Target="../media/image148.png"/><Relationship Id="rId24" Type="http://schemas.openxmlformats.org/officeDocument/2006/relationships/customXml" Target="../ink/ink148.xml"/><Relationship Id="rId40" Type="http://schemas.openxmlformats.org/officeDocument/2006/relationships/customXml" Target="../ink/ink156.xml"/><Relationship Id="rId45" Type="http://schemas.openxmlformats.org/officeDocument/2006/relationships/image" Target="../media/image156.png"/><Relationship Id="rId66" Type="http://schemas.openxmlformats.org/officeDocument/2006/relationships/customXml" Target="../ink/ink169.xml"/><Relationship Id="rId87" Type="http://schemas.openxmlformats.org/officeDocument/2006/relationships/image" Target="../media/image177.png"/><Relationship Id="rId61" Type="http://schemas.openxmlformats.org/officeDocument/2006/relationships/image" Target="../media/image164.png"/><Relationship Id="rId82" Type="http://schemas.openxmlformats.org/officeDocument/2006/relationships/customXml" Target="../ink/ink17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png"/><Relationship Id="rId18" Type="http://schemas.openxmlformats.org/officeDocument/2006/relationships/customXml" Target="../ink/ink188.xml"/><Relationship Id="rId26" Type="http://schemas.openxmlformats.org/officeDocument/2006/relationships/customXml" Target="../ink/ink192.xml"/><Relationship Id="rId39" Type="http://schemas.openxmlformats.org/officeDocument/2006/relationships/image" Target="../media/image196.png"/><Relationship Id="rId21" Type="http://schemas.openxmlformats.org/officeDocument/2006/relationships/image" Target="../media/image187.png"/><Relationship Id="rId34" Type="http://schemas.openxmlformats.org/officeDocument/2006/relationships/customXml" Target="../ink/ink196.xml"/><Relationship Id="rId42" Type="http://schemas.openxmlformats.org/officeDocument/2006/relationships/customXml" Target="../ink/ink200.xml"/><Relationship Id="rId47" Type="http://schemas.openxmlformats.org/officeDocument/2006/relationships/image" Target="../media/image200.png"/><Relationship Id="rId50" Type="http://schemas.openxmlformats.org/officeDocument/2006/relationships/customXml" Target="../ink/ink204.xml"/><Relationship Id="rId55" Type="http://schemas.openxmlformats.org/officeDocument/2006/relationships/image" Target="../media/image204.png"/><Relationship Id="rId7" Type="http://schemas.openxmlformats.org/officeDocument/2006/relationships/image" Target="../media/image180.png"/><Relationship Id="rId2" Type="http://schemas.openxmlformats.org/officeDocument/2006/relationships/customXml" Target="../ink/ink180.xml"/><Relationship Id="rId16" Type="http://schemas.openxmlformats.org/officeDocument/2006/relationships/customXml" Target="../ink/ink187.xml"/><Relationship Id="rId29" Type="http://schemas.openxmlformats.org/officeDocument/2006/relationships/image" Target="../media/image191.png"/><Relationship Id="rId11" Type="http://schemas.openxmlformats.org/officeDocument/2006/relationships/image" Target="../media/image182.png"/><Relationship Id="rId24" Type="http://schemas.openxmlformats.org/officeDocument/2006/relationships/customXml" Target="../ink/ink191.xml"/><Relationship Id="rId32" Type="http://schemas.openxmlformats.org/officeDocument/2006/relationships/customXml" Target="../ink/ink195.xml"/><Relationship Id="rId37" Type="http://schemas.openxmlformats.org/officeDocument/2006/relationships/image" Target="../media/image195.png"/><Relationship Id="rId40" Type="http://schemas.openxmlformats.org/officeDocument/2006/relationships/customXml" Target="../ink/ink199.xml"/><Relationship Id="rId45" Type="http://schemas.openxmlformats.org/officeDocument/2006/relationships/image" Target="../media/image199.png"/><Relationship Id="rId53" Type="http://schemas.openxmlformats.org/officeDocument/2006/relationships/image" Target="../media/image203.png"/><Relationship Id="rId58" Type="http://schemas.openxmlformats.org/officeDocument/2006/relationships/customXml" Target="../ink/ink208.xml"/><Relationship Id="rId5" Type="http://schemas.openxmlformats.org/officeDocument/2006/relationships/image" Target="../media/image179.png"/><Relationship Id="rId19" Type="http://schemas.openxmlformats.org/officeDocument/2006/relationships/image" Target="../media/image186.png"/><Relationship Id="rId4" Type="http://schemas.openxmlformats.org/officeDocument/2006/relationships/customXml" Target="../ink/ink181.xml"/><Relationship Id="rId9" Type="http://schemas.openxmlformats.org/officeDocument/2006/relationships/image" Target="../media/image181.png"/><Relationship Id="rId14" Type="http://schemas.openxmlformats.org/officeDocument/2006/relationships/customXml" Target="../ink/ink186.xml"/><Relationship Id="rId22" Type="http://schemas.openxmlformats.org/officeDocument/2006/relationships/customXml" Target="../ink/ink190.xml"/><Relationship Id="rId27" Type="http://schemas.openxmlformats.org/officeDocument/2006/relationships/image" Target="../media/image190.png"/><Relationship Id="rId30" Type="http://schemas.openxmlformats.org/officeDocument/2006/relationships/customXml" Target="../ink/ink194.xml"/><Relationship Id="rId35" Type="http://schemas.openxmlformats.org/officeDocument/2006/relationships/image" Target="../media/image194.png"/><Relationship Id="rId43" Type="http://schemas.openxmlformats.org/officeDocument/2006/relationships/image" Target="../media/image198.png"/><Relationship Id="rId48" Type="http://schemas.openxmlformats.org/officeDocument/2006/relationships/customXml" Target="../ink/ink203.xml"/><Relationship Id="rId56" Type="http://schemas.openxmlformats.org/officeDocument/2006/relationships/customXml" Target="../ink/ink207.xml"/><Relationship Id="rId8" Type="http://schemas.openxmlformats.org/officeDocument/2006/relationships/customXml" Target="../ink/ink183.xml"/><Relationship Id="rId51" Type="http://schemas.openxmlformats.org/officeDocument/2006/relationships/image" Target="../media/image202.png"/><Relationship Id="rId3" Type="http://schemas.openxmlformats.org/officeDocument/2006/relationships/image" Target="../media/image178.png"/><Relationship Id="rId12" Type="http://schemas.openxmlformats.org/officeDocument/2006/relationships/customXml" Target="../ink/ink185.xml"/><Relationship Id="rId17" Type="http://schemas.openxmlformats.org/officeDocument/2006/relationships/image" Target="../media/image185.png"/><Relationship Id="rId25" Type="http://schemas.openxmlformats.org/officeDocument/2006/relationships/image" Target="../media/image189.png"/><Relationship Id="rId33" Type="http://schemas.openxmlformats.org/officeDocument/2006/relationships/image" Target="../media/image193.png"/><Relationship Id="rId38" Type="http://schemas.openxmlformats.org/officeDocument/2006/relationships/customXml" Target="../ink/ink198.xml"/><Relationship Id="rId46" Type="http://schemas.openxmlformats.org/officeDocument/2006/relationships/customXml" Target="../ink/ink202.xml"/><Relationship Id="rId59" Type="http://schemas.openxmlformats.org/officeDocument/2006/relationships/image" Target="../media/image206.png"/><Relationship Id="rId20" Type="http://schemas.openxmlformats.org/officeDocument/2006/relationships/customXml" Target="../ink/ink189.xml"/><Relationship Id="rId41" Type="http://schemas.openxmlformats.org/officeDocument/2006/relationships/image" Target="../media/image197.png"/><Relationship Id="rId54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28" Type="http://schemas.openxmlformats.org/officeDocument/2006/relationships/customXml" Target="../ink/ink193.xml"/><Relationship Id="rId36" Type="http://schemas.openxmlformats.org/officeDocument/2006/relationships/customXml" Target="../ink/ink197.xml"/><Relationship Id="rId49" Type="http://schemas.openxmlformats.org/officeDocument/2006/relationships/image" Target="../media/image201.png"/><Relationship Id="rId57" Type="http://schemas.openxmlformats.org/officeDocument/2006/relationships/image" Target="../media/image205.png"/><Relationship Id="rId10" Type="http://schemas.openxmlformats.org/officeDocument/2006/relationships/customXml" Target="../ink/ink184.xml"/><Relationship Id="rId31" Type="http://schemas.openxmlformats.org/officeDocument/2006/relationships/image" Target="../media/image192.png"/><Relationship Id="rId44" Type="http://schemas.openxmlformats.org/officeDocument/2006/relationships/customXml" Target="../ink/ink201.xml"/><Relationship Id="rId52" Type="http://schemas.openxmlformats.org/officeDocument/2006/relationships/customXml" Target="../ink/ink20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4.png"/><Relationship Id="rId21" Type="http://schemas.openxmlformats.org/officeDocument/2006/relationships/image" Target="../media/image216.png"/><Relationship Id="rId42" Type="http://schemas.openxmlformats.org/officeDocument/2006/relationships/customXml" Target="../ink/ink229.xml"/><Relationship Id="rId63" Type="http://schemas.openxmlformats.org/officeDocument/2006/relationships/image" Target="../media/image237.png"/><Relationship Id="rId84" Type="http://schemas.openxmlformats.org/officeDocument/2006/relationships/customXml" Target="../ink/ink250.xml"/><Relationship Id="rId138" Type="http://schemas.openxmlformats.org/officeDocument/2006/relationships/customXml" Target="../ink/ink277.xml"/><Relationship Id="rId159" Type="http://schemas.openxmlformats.org/officeDocument/2006/relationships/image" Target="../media/image285.png"/><Relationship Id="rId170" Type="http://schemas.openxmlformats.org/officeDocument/2006/relationships/customXml" Target="../ink/ink293.xml"/><Relationship Id="rId107" Type="http://schemas.openxmlformats.org/officeDocument/2006/relationships/image" Target="../media/image259.png"/><Relationship Id="rId11" Type="http://schemas.openxmlformats.org/officeDocument/2006/relationships/image" Target="../media/image211.png"/><Relationship Id="rId32" Type="http://schemas.openxmlformats.org/officeDocument/2006/relationships/customXml" Target="../ink/ink224.xml"/><Relationship Id="rId53" Type="http://schemas.openxmlformats.org/officeDocument/2006/relationships/image" Target="../media/image232.png"/><Relationship Id="rId74" Type="http://schemas.openxmlformats.org/officeDocument/2006/relationships/customXml" Target="../ink/ink245.xml"/><Relationship Id="rId128" Type="http://schemas.openxmlformats.org/officeDocument/2006/relationships/customXml" Target="../ink/ink272.xml"/><Relationship Id="rId149" Type="http://schemas.openxmlformats.org/officeDocument/2006/relationships/image" Target="../media/image280.png"/><Relationship Id="rId5" Type="http://schemas.openxmlformats.org/officeDocument/2006/relationships/image" Target="../media/image208.png"/><Relationship Id="rId95" Type="http://schemas.openxmlformats.org/officeDocument/2006/relationships/image" Target="../media/image253.png"/><Relationship Id="rId160" Type="http://schemas.openxmlformats.org/officeDocument/2006/relationships/customXml" Target="../ink/ink288.xml"/><Relationship Id="rId22" Type="http://schemas.openxmlformats.org/officeDocument/2006/relationships/customXml" Target="../ink/ink219.xml"/><Relationship Id="rId43" Type="http://schemas.openxmlformats.org/officeDocument/2006/relationships/image" Target="../media/image227.png"/><Relationship Id="rId64" Type="http://schemas.openxmlformats.org/officeDocument/2006/relationships/customXml" Target="../ink/ink240.xml"/><Relationship Id="rId118" Type="http://schemas.openxmlformats.org/officeDocument/2006/relationships/customXml" Target="../ink/ink267.xml"/><Relationship Id="rId139" Type="http://schemas.openxmlformats.org/officeDocument/2006/relationships/image" Target="../media/image275.png"/><Relationship Id="rId85" Type="http://schemas.openxmlformats.org/officeDocument/2006/relationships/image" Target="../media/image248.png"/><Relationship Id="rId150" Type="http://schemas.openxmlformats.org/officeDocument/2006/relationships/customXml" Target="../ink/ink283.xml"/><Relationship Id="rId171" Type="http://schemas.openxmlformats.org/officeDocument/2006/relationships/image" Target="../media/image291.png"/><Relationship Id="rId12" Type="http://schemas.openxmlformats.org/officeDocument/2006/relationships/customXml" Target="../ink/ink214.xml"/><Relationship Id="rId33" Type="http://schemas.openxmlformats.org/officeDocument/2006/relationships/image" Target="../media/image222.png"/><Relationship Id="rId108" Type="http://schemas.openxmlformats.org/officeDocument/2006/relationships/customXml" Target="../ink/ink262.xml"/><Relationship Id="rId129" Type="http://schemas.openxmlformats.org/officeDocument/2006/relationships/image" Target="../media/image270.png"/><Relationship Id="rId54" Type="http://schemas.openxmlformats.org/officeDocument/2006/relationships/customXml" Target="../ink/ink235.xml"/><Relationship Id="rId75" Type="http://schemas.openxmlformats.org/officeDocument/2006/relationships/image" Target="../media/image243.png"/><Relationship Id="rId96" Type="http://schemas.openxmlformats.org/officeDocument/2006/relationships/customXml" Target="../ink/ink256.xml"/><Relationship Id="rId140" Type="http://schemas.openxmlformats.org/officeDocument/2006/relationships/customXml" Target="../ink/ink278.xml"/><Relationship Id="rId161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1.xml"/><Relationship Id="rId23" Type="http://schemas.openxmlformats.org/officeDocument/2006/relationships/image" Target="../media/image217.png"/><Relationship Id="rId28" Type="http://schemas.openxmlformats.org/officeDocument/2006/relationships/customXml" Target="../ink/ink222.xml"/><Relationship Id="rId49" Type="http://schemas.openxmlformats.org/officeDocument/2006/relationships/image" Target="../media/image230.png"/><Relationship Id="rId114" Type="http://schemas.openxmlformats.org/officeDocument/2006/relationships/customXml" Target="../ink/ink265.xml"/><Relationship Id="rId119" Type="http://schemas.openxmlformats.org/officeDocument/2006/relationships/image" Target="../media/image265.png"/><Relationship Id="rId44" Type="http://schemas.openxmlformats.org/officeDocument/2006/relationships/customXml" Target="../ink/ink230.xml"/><Relationship Id="rId60" Type="http://schemas.openxmlformats.org/officeDocument/2006/relationships/customXml" Target="../ink/ink238.xml"/><Relationship Id="rId65" Type="http://schemas.openxmlformats.org/officeDocument/2006/relationships/image" Target="../media/image238.png"/><Relationship Id="rId81" Type="http://schemas.openxmlformats.org/officeDocument/2006/relationships/image" Target="../media/image246.png"/><Relationship Id="rId86" Type="http://schemas.openxmlformats.org/officeDocument/2006/relationships/customXml" Target="../ink/ink251.xml"/><Relationship Id="rId130" Type="http://schemas.openxmlformats.org/officeDocument/2006/relationships/customXml" Target="../ink/ink273.xml"/><Relationship Id="rId135" Type="http://schemas.openxmlformats.org/officeDocument/2006/relationships/image" Target="../media/image273.png"/><Relationship Id="rId151" Type="http://schemas.openxmlformats.org/officeDocument/2006/relationships/image" Target="../media/image281.png"/><Relationship Id="rId156" Type="http://schemas.openxmlformats.org/officeDocument/2006/relationships/customXml" Target="../ink/ink286.xml"/><Relationship Id="rId172" Type="http://schemas.openxmlformats.org/officeDocument/2006/relationships/customXml" Target="../ink/ink294.xml"/><Relationship Id="rId13" Type="http://schemas.openxmlformats.org/officeDocument/2006/relationships/image" Target="../media/image212.png"/><Relationship Id="rId18" Type="http://schemas.openxmlformats.org/officeDocument/2006/relationships/customXml" Target="../ink/ink217.xml"/><Relationship Id="rId39" Type="http://schemas.openxmlformats.org/officeDocument/2006/relationships/image" Target="../media/image225.png"/><Relationship Id="rId109" Type="http://schemas.openxmlformats.org/officeDocument/2006/relationships/image" Target="../media/image260.png"/><Relationship Id="rId34" Type="http://schemas.openxmlformats.org/officeDocument/2006/relationships/customXml" Target="../ink/ink225.xml"/><Relationship Id="rId50" Type="http://schemas.openxmlformats.org/officeDocument/2006/relationships/customXml" Target="../ink/ink233.xml"/><Relationship Id="rId55" Type="http://schemas.openxmlformats.org/officeDocument/2006/relationships/image" Target="../media/image233.png"/><Relationship Id="rId76" Type="http://schemas.openxmlformats.org/officeDocument/2006/relationships/customXml" Target="../ink/ink246.xml"/><Relationship Id="rId97" Type="http://schemas.openxmlformats.org/officeDocument/2006/relationships/image" Target="../media/image254.png"/><Relationship Id="rId104" Type="http://schemas.openxmlformats.org/officeDocument/2006/relationships/customXml" Target="../ink/ink260.xml"/><Relationship Id="rId120" Type="http://schemas.openxmlformats.org/officeDocument/2006/relationships/customXml" Target="../ink/ink268.xml"/><Relationship Id="rId125" Type="http://schemas.openxmlformats.org/officeDocument/2006/relationships/image" Target="../media/image268.png"/><Relationship Id="rId141" Type="http://schemas.openxmlformats.org/officeDocument/2006/relationships/image" Target="../media/image276.png"/><Relationship Id="rId146" Type="http://schemas.openxmlformats.org/officeDocument/2006/relationships/customXml" Target="../ink/ink281.xml"/><Relationship Id="rId167" Type="http://schemas.openxmlformats.org/officeDocument/2006/relationships/image" Target="../media/image289.png"/><Relationship Id="rId7" Type="http://schemas.openxmlformats.org/officeDocument/2006/relationships/image" Target="../media/image209.png"/><Relationship Id="rId71" Type="http://schemas.openxmlformats.org/officeDocument/2006/relationships/image" Target="../media/image241.png"/><Relationship Id="rId92" Type="http://schemas.openxmlformats.org/officeDocument/2006/relationships/customXml" Target="../ink/ink254.xml"/><Relationship Id="rId162" Type="http://schemas.openxmlformats.org/officeDocument/2006/relationships/customXml" Target="../ink/ink289.xml"/><Relationship Id="rId2" Type="http://schemas.openxmlformats.org/officeDocument/2006/relationships/customXml" Target="../ink/ink209.xml"/><Relationship Id="rId29" Type="http://schemas.openxmlformats.org/officeDocument/2006/relationships/image" Target="../media/image220.png"/><Relationship Id="rId24" Type="http://schemas.openxmlformats.org/officeDocument/2006/relationships/customXml" Target="../ink/ink220.xml"/><Relationship Id="rId40" Type="http://schemas.openxmlformats.org/officeDocument/2006/relationships/customXml" Target="../ink/ink228.xml"/><Relationship Id="rId45" Type="http://schemas.openxmlformats.org/officeDocument/2006/relationships/image" Target="../media/image228.png"/><Relationship Id="rId66" Type="http://schemas.openxmlformats.org/officeDocument/2006/relationships/customXml" Target="../ink/ink241.xml"/><Relationship Id="rId87" Type="http://schemas.openxmlformats.org/officeDocument/2006/relationships/image" Target="../media/image249.png"/><Relationship Id="rId110" Type="http://schemas.openxmlformats.org/officeDocument/2006/relationships/customXml" Target="../ink/ink263.xml"/><Relationship Id="rId115" Type="http://schemas.openxmlformats.org/officeDocument/2006/relationships/image" Target="../media/image263.png"/><Relationship Id="rId131" Type="http://schemas.openxmlformats.org/officeDocument/2006/relationships/image" Target="../media/image271.png"/><Relationship Id="rId136" Type="http://schemas.openxmlformats.org/officeDocument/2006/relationships/customXml" Target="../ink/ink276.xml"/><Relationship Id="rId157" Type="http://schemas.openxmlformats.org/officeDocument/2006/relationships/image" Target="../media/image284.png"/><Relationship Id="rId61" Type="http://schemas.openxmlformats.org/officeDocument/2006/relationships/image" Target="../media/image236.png"/><Relationship Id="rId82" Type="http://schemas.openxmlformats.org/officeDocument/2006/relationships/customXml" Target="../ink/ink249.xml"/><Relationship Id="rId152" Type="http://schemas.openxmlformats.org/officeDocument/2006/relationships/customXml" Target="../ink/ink284.xml"/><Relationship Id="rId173" Type="http://schemas.openxmlformats.org/officeDocument/2006/relationships/image" Target="../media/image292.png"/><Relationship Id="rId19" Type="http://schemas.openxmlformats.org/officeDocument/2006/relationships/image" Target="../media/image215.png"/><Relationship Id="rId14" Type="http://schemas.openxmlformats.org/officeDocument/2006/relationships/customXml" Target="../ink/ink215.xml"/><Relationship Id="rId30" Type="http://schemas.openxmlformats.org/officeDocument/2006/relationships/customXml" Target="../ink/ink223.xml"/><Relationship Id="rId35" Type="http://schemas.openxmlformats.org/officeDocument/2006/relationships/image" Target="../media/image223.png"/><Relationship Id="rId56" Type="http://schemas.openxmlformats.org/officeDocument/2006/relationships/customXml" Target="../ink/ink236.xml"/><Relationship Id="rId77" Type="http://schemas.openxmlformats.org/officeDocument/2006/relationships/image" Target="../media/image244.png"/><Relationship Id="rId100" Type="http://schemas.openxmlformats.org/officeDocument/2006/relationships/customXml" Target="../ink/ink258.xml"/><Relationship Id="rId105" Type="http://schemas.openxmlformats.org/officeDocument/2006/relationships/image" Target="../media/image258.png"/><Relationship Id="rId126" Type="http://schemas.openxmlformats.org/officeDocument/2006/relationships/customXml" Target="../ink/ink271.xml"/><Relationship Id="rId147" Type="http://schemas.openxmlformats.org/officeDocument/2006/relationships/image" Target="../media/image279.png"/><Relationship Id="rId168" Type="http://schemas.openxmlformats.org/officeDocument/2006/relationships/customXml" Target="../ink/ink292.xml"/><Relationship Id="rId8" Type="http://schemas.openxmlformats.org/officeDocument/2006/relationships/customXml" Target="../ink/ink212.xml"/><Relationship Id="rId51" Type="http://schemas.openxmlformats.org/officeDocument/2006/relationships/image" Target="../media/image231.png"/><Relationship Id="rId72" Type="http://schemas.openxmlformats.org/officeDocument/2006/relationships/customXml" Target="../ink/ink244.xml"/><Relationship Id="rId93" Type="http://schemas.openxmlformats.org/officeDocument/2006/relationships/image" Target="../media/image252.png"/><Relationship Id="rId98" Type="http://schemas.openxmlformats.org/officeDocument/2006/relationships/customXml" Target="../ink/ink257.xml"/><Relationship Id="rId121" Type="http://schemas.openxmlformats.org/officeDocument/2006/relationships/image" Target="../media/image266.png"/><Relationship Id="rId142" Type="http://schemas.openxmlformats.org/officeDocument/2006/relationships/customXml" Target="../ink/ink279.xml"/><Relationship Id="rId163" Type="http://schemas.openxmlformats.org/officeDocument/2006/relationships/image" Target="../media/image287.png"/><Relationship Id="rId3" Type="http://schemas.openxmlformats.org/officeDocument/2006/relationships/image" Target="../media/image207.png"/><Relationship Id="rId25" Type="http://schemas.openxmlformats.org/officeDocument/2006/relationships/image" Target="../media/image218.png"/><Relationship Id="rId46" Type="http://schemas.openxmlformats.org/officeDocument/2006/relationships/customXml" Target="../ink/ink231.xml"/><Relationship Id="rId67" Type="http://schemas.openxmlformats.org/officeDocument/2006/relationships/image" Target="../media/image239.png"/><Relationship Id="rId116" Type="http://schemas.openxmlformats.org/officeDocument/2006/relationships/customXml" Target="../ink/ink266.xml"/><Relationship Id="rId137" Type="http://schemas.openxmlformats.org/officeDocument/2006/relationships/image" Target="../media/image274.png"/><Relationship Id="rId158" Type="http://schemas.openxmlformats.org/officeDocument/2006/relationships/customXml" Target="../ink/ink287.xml"/><Relationship Id="rId20" Type="http://schemas.openxmlformats.org/officeDocument/2006/relationships/customXml" Target="../ink/ink218.xml"/><Relationship Id="rId41" Type="http://schemas.openxmlformats.org/officeDocument/2006/relationships/image" Target="../media/image226.png"/><Relationship Id="rId62" Type="http://schemas.openxmlformats.org/officeDocument/2006/relationships/customXml" Target="../ink/ink239.xml"/><Relationship Id="rId83" Type="http://schemas.openxmlformats.org/officeDocument/2006/relationships/image" Target="../media/image247.png"/><Relationship Id="rId88" Type="http://schemas.openxmlformats.org/officeDocument/2006/relationships/customXml" Target="../ink/ink252.xml"/><Relationship Id="rId111" Type="http://schemas.openxmlformats.org/officeDocument/2006/relationships/image" Target="../media/image261.png"/><Relationship Id="rId132" Type="http://schemas.openxmlformats.org/officeDocument/2006/relationships/customXml" Target="../ink/ink274.xml"/><Relationship Id="rId153" Type="http://schemas.openxmlformats.org/officeDocument/2006/relationships/image" Target="../media/image282.png"/><Relationship Id="rId174" Type="http://schemas.openxmlformats.org/officeDocument/2006/relationships/customXml" Target="../ink/ink295.xml"/><Relationship Id="rId15" Type="http://schemas.openxmlformats.org/officeDocument/2006/relationships/image" Target="../media/image213.png"/><Relationship Id="rId36" Type="http://schemas.openxmlformats.org/officeDocument/2006/relationships/customXml" Target="../ink/ink226.xml"/><Relationship Id="rId57" Type="http://schemas.openxmlformats.org/officeDocument/2006/relationships/image" Target="../media/image234.png"/><Relationship Id="rId106" Type="http://schemas.openxmlformats.org/officeDocument/2006/relationships/customXml" Target="../ink/ink261.xml"/><Relationship Id="rId127" Type="http://schemas.openxmlformats.org/officeDocument/2006/relationships/image" Target="../media/image269.png"/><Relationship Id="rId10" Type="http://schemas.openxmlformats.org/officeDocument/2006/relationships/customXml" Target="../ink/ink213.xml"/><Relationship Id="rId31" Type="http://schemas.openxmlformats.org/officeDocument/2006/relationships/image" Target="../media/image221.png"/><Relationship Id="rId52" Type="http://schemas.openxmlformats.org/officeDocument/2006/relationships/customXml" Target="../ink/ink234.xml"/><Relationship Id="rId73" Type="http://schemas.openxmlformats.org/officeDocument/2006/relationships/image" Target="../media/image242.png"/><Relationship Id="rId78" Type="http://schemas.openxmlformats.org/officeDocument/2006/relationships/customXml" Target="../ink/ink247.xml"/><Relationship Id="rId94" Type="http://schemas.openxmlformats.org/officeDocument/2006/relationships/customXml" Target="../ink/ink255.xml"/><Relationship Id="rId99" Type="http://schemas.openxmlformats.org/officeDocument/2006/relationships/image" Target="../media/image255.png"/><Relationship Id="rId101" Type="http://schemas.openxmlformats.org/officeDocument/2006/relationships/image" Target="../media/image256.png"/><Relationship Id="rId122" Type="http://schemas.openxmlformats.org/officeDocument/2006/relationships/customXml" Target="../ink/ink269.xml"/><Relationship Id="rId143" Type="http://schemas.openxmlformats.org/officeDocument/2006/relationships/image" Target="../media/image277.png"/><Relationship Id="rId148" Type="http://schemas.openxmlformats.org/officeDocument/2006/relationships/customXml" Target="../ink/ink282.xml"/><Relationship Id="rId164" Type="http://schemas.openxmlformats.org/officeDocument/2006/relationships/customXml" Target="../ink/ink290.xml"/><Relationship Id="rId169" Type="http://schemas.openxmlformats.org/officeDocument/2006/relationships/image" Target="../media/image290.png"/><Relationship Id="rId4" Type="http://schemas.openxmlformats.org/officeDocument/2006/relationships/customXml" Target="../ink/ink210.xml"/><Relationship Id="rId9" Type="http://schemas.openxmlformats.org/officeDocument/2006/relationships/image" Target="../media/image210.png"/><Relationship Id="rId26" Type="http://schemas.openxmlformats.org/officeDocument/2006/relationships/customXml" Target="../ink/ink221.xml"/><Relationship Id="rId47" Type="http://schemas.openxmlformats.org/officeDocument/2006/relationships/image" Target="../media/image229.png"/><Relationship Id="rId68" Type="http://schemas.openxmlformats.org/officeDocument/2006/relationships/customXml" Target="../ink/ink242.xml"/><Relationship Id="rId89" Type="http://schemas.openxmlformats.org/officeDocument/2006/relationships/image" Target="../media/image250.png"/><Relationship Id="rId112" Type="http://schemas.openxmlformats.org/officeDocument/2006/relationships/customXml" Target="../ink/ink264.xml"/><Relationship Id="rId133" Type="http://schemas.openxmlformats.org/officeDocument/2006/relationships/image" Target="../media/image272.png"/><Relationship Id="rId154" Type="http://schemas.openxmlformats.org/officeDocument/2006/relationships/customXml" Target="../ink/ink285.xml"/><Relationship Id="rId175" Type="http://schemas.openxmlformats.org/officeDocument/2006/relationships/image" Target="../media/image293.png"/><Relationship Id="rId16" Type="http://schemas.openxmlformats.org/officeDocument/2006/relationships/customXml" Target="../ink/ink216.xml"/><Relationship Id="rId37" Type="http://schemas.openxmlformats.org/officeDocument/2006/relationships/image" Target="../media/image224.png"/><Relationship Id="rId58" Type="http://schemas.openxmlformats.org/officeDocument/2006/relationships/customXml" Target="../ink/ink237.xml"/><Relationship Id="rId79" Type="http://schemas.openxmlformats.org/officeDocument/2006/relationships/image" Target="../media/image245.png"/><Relationship Id="rId102" Type="http://schemas.openxmlformats.org/officeDocument/2006/relationships/customXml" Target="../ink/ink259.xml"/><Relationship Id="rId123" Type="http://schemas.openxmlformats.org/officeDocument/2006/relationships/image" Target="../media/image267.png"/><Relationship Id="rId144" Type="http://schemas.openxmlformats.org/officeDocument/2006/relationships/customXml" Target="../ink/ink280.xml"/><Relationship Id="rId90" Type="http://schemas.openxmlformats.org/officeDocument/2006/relationships/customXml" Target="../ink/ink253.xml"/><Relationship Id="rId165" Type="http://schemas.openxmlformats.org/officeDocument/2006/relationships/image" Target="../media/image288.png"/><Relationship Id="rId27" Type="http://schemas.openxmlformats.org/officeDocument/2006/relationships/image" Target="../media/image219.png"/><Relationship Id="rId48" Type="http://schemas.openxmlformats.org/officeDocument/2006/relationships/customXml" Target="../ink/ink232.xml"/><Relationship Id="rId69" Type="http://schemas.openxmlformats.org/officeDocument/2006/relationships/image" Target="../media/image240.png"/><Relationship Id="rId113" Type="http://schemas.openxmlformats.org/officeDocument/2006/relationships/image" Target="../media/image262.png"/><Relationship Id="rId134" Type="http://schemas.openxmlformats.org/officeDocument/2006/relationships/customXml" Target="../ink/ink275.xml"/><Relationship Id="rId80" Type="http://schemas.openxmlformats.org/officeDocument/2006/relationships/customXml" Target="../ink/ink248.xml"/><Relationship Id="rId155" Type="http://schemas.openxmlformats.org/officeDocument/2006/relationships/image" Target="../media/image283.png"/><Relationship Id="rId17" Type="http://schemas.openxmlformats.org/officeDocument/2006/relationships/image" Target="../media/image214.png"/><Relationship Id="rId38" Type="http://schemas.openxmlformats.org/officeDocument/2006/relationships/customXml" Target="../ink/ink227.xml"/><Relationship Id="rId59" Type="http://schemas.openxmlformats.org/officeDocument/2006/relationships/image" Target="../media/image235.png"/><Relationship Id="rId103" Type="http://schemas.openxmlformats.org/officeDocument/2006/relationships/image" Target="../media/image257.png"/><Relationship Id="rId124" Type="http://schemas.openxmlformats.org/officeDocument/2006/relationships/customXml" Target="../ink/ink270.xml"/><Relationship Id="rId70" Type="http://schemas.openxmlformats.org/officeDocument/2006/relationships/customXml" Target="../ink/ink243.xml"/><Relationship Id="rId91" Type="http://schemas.openxmlformats.org/officeDocument/2006/relationships/image" Target="../media/image251.png"/><Relationship Id="rId145" Type="http://schemas.openxmlformats.org/officeDocument/2006/relationships/image" Target="../media/image278.png"/><Relationship Id="rId166" Type="http://schemas.openxmlformats.org/officeDocument/2006/relationships/customXml" Target="../ink/ink29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9.png"/><Relationship Id="rId21" Type="http://schemas.openxmlformats.org/officeDocument/2006/relationships/image" Target="../media/image303.png"/><Relationship Id="rId42" Type="http://schemas.openxmlformats.org/officeDocument/2006/relationships/customXml" Target="../ink/ink316.xml"/><Relationship Id="rId63" Type="http://schemas.openxmlformats.org/officeDocument/2006/relationships/image" Target="../media/image323.png"/><Relationship Id="rId84" Type="http://schemas.openxmlformats.org/officeDocument/2006/relationships/customXml" Target="../ink/ink337.xml"/><Relationship Id="rId138" Type="http://schemas.openxmlformats.org/officeDocument/2006/relationships/customXml" Target="../ink/ink364.xml"/><Relationship Id="rId159" Type="http://schemas.openxmlformats.org/officeDocument/2006/relationships/image" Target="../media/image370.png"/><Relationship Id="rId170" Type="http://schemas.openxmlformats.org/officeDocument/2006/relationships/customXml" Target="../ink/ink380.xml"/><Relationship Id="rId191" Type="http://schemas.openxmlformats.org/officeDocument/2006/relationships/image" Target="../media/image386.png"/><Relationship Id="rId205" Type="http://schemas.openxmlformats.org/officeDocument/2006/relationships/image" Target="../media/image393.png"/><Relationship Id="rId107" Type="http://schemas.openxmlformats.org/officeDocument/2006/relationships/image" Target="../media/image345.png"/><Relationship Id="rId11" Type="http://schemas.openxmlformats.org/officeDocument/2006/relationships/image" Target="../media/image298.png"/><Relationship Id="rId32" Type="http://schemas.openxmlformats.org/officeDocument/2006/relationships/customXml" Target="../ink/ink311.xml"/><Relationship Id="rId53" Type="http://schemas.openxmlformats.org/officeDocument/2006/relationships/image" Target="../media/image319.png"/><Relationship Id="rId74" Type="http://schemas.openxmlformats.org/officeDocument/2006/relationships/customXml" Target="../ink/ink332.xml"/><Relationship Id="rId128" Type="http://schemas.openxmlformats.org/officeDocument/2006/relationships/customXml" Target="../ink/ink359.xml"/><Relationship Id="rId149" Type="http://schemas.openxmlformats.org/officeDocument/2006/relationships/image" Target="../media/image365.png"/><Relationship Id="rId5" Type="http://schemas.openxmlformats.org/officeDocument/2006/relationships/image" Target="../media/image295.png"/><Relationship Id="rId95" Type="http://schemas.openxmlformats.org/officeDocument/2006/relationships/image" Target="../media/image339.png"/><Relationship Id="rId160" Type="http://schemas.openxmlformats.org/officeDocument/2006/relationships/customXml" Target="../ink/ink375.xml"/><Relationship Id="rId181" Type="http://schemas.openxmlformats.org/officeDocument/2006/relationships/image" Target="../media/image381.png"/><Relationship Id="rId22" Type="http://schemas.openxmlformats.org/officeDocument/2006/relationships/customXml" Target="../ink/ink306.xml"/><Relationship Id="rId43" Type="http://schemas.openxmlformats.org/officeDocument/2006/relationships/image" Target="../media/image314.png"/><Relationship Id="rId64" Type="http://schemas.openxmlformats.org/officeDocument/2006/relationships/customXml" Target="../ink/ink327.xml"/><Relationship Id="rId118" Type="http://schemas.openxmlformats.org/officeDocument/2006/relationships/customXml" Target="../ink/ink354.xml"/><Relationship Id="rId139" Type="http://schemas.openxmlformats.org/officeDocument/2006/relationships/image" Target="../media/image360.png"/><Relationship Id="rId85" Type="http://schemas.openxmlformats.org/officeDocument/2006/relationships/image" Target="../media/image334.png"/><Relationship Id="rId150" Type="http://schemas.openxmlformats.org/officeDocument/2006/relationships/customXml" Target="../ink/ink370.xml"/><Relationship Id="rId171" Type="http://schemas.openxmlformats.org/officeDocument/2006/relationships/image" Target="../media/image376.png"/><Relationship Id="rId192" Type="http://schemas.openxmlformats.org/officeDocument/2006/relationships/customXml" Target="../ink/ink391.xml"/><Relationship Id="rId12" Type="http://schemas.openxmlformats.org/officeDocument/2006/relationships/customXml" Target="../ink/ink301.xml"/><Relationship Id="rId33" Type="http://schemas.openxmlformats.org/officeDocument/2006/relationships/image" Target="../media/image309.png"/><Relationship Id="rId108" Type="http://schemas.openxmlformats.org/officeDocument/2006/relationships/customXml" Target="../ink/ink349.xml"/><Relationship Id="rId129" Type="http://schemas.openxmlformats.org/officeDocument/2006/relationships/image" Target="../media/image355.png"/><Relationship Id="rId54" Type="http://schemas.openxmlformats.org/officeDocument/2006/relationships/customXml" Target="../ink/ink322.xml"/><Relationship Id="rId75" Type="http://schemas.openxmlformats.org/officeDocument/2006/relationships/image" Target="../media/image329.png"/><Relationship Id="rId96" Type="http://schemas.openxmlformats.org/officeDocument/2006/relationships/customXml" Target="../ink/ink343.xml"/><Relationship Id="rId140" Type="http://schemas.openxmlformats.org/officeDocument/2006/relationships/customXml" Target="../ink/ink365.xml"/><Relationship Id="rId161" Type="http://schemas.openxmlformats.org/officeDocument/2006/relationships/image" Target="../media/image371.png"/><Relationship Id="rId182" Type="http://schemas.openxmlformats.org/officeDocument/2006/relationships/customXml" Target="../ink/ink386.xml"/><Relationship Id="rId6" Type="http://schemas.openxmlformats.org/officeDocument/2006/relationships/customXml" Target="../ink/ink298.xml"/><Relationship Id="rId23" Type="http://schemas.openxmlformats.org/officeDocument/2006/relationships/image" Target="../media/image304.png"/><Relationship Id="rId119" Type="http://schemas.openxmlformats.org/officeDocument/2006/relationships/image" Target="../media/image350.png"/><Relationship Id="rId44" Type="http://schemas.openxmlformats.org/officeDocument/2006/relationships/customXml" Target="../ink/ink317.xml"/><Relationship Id="rId65" Type="http://schemas.openxmlformats.org/officeDocument/2006/relationships/image" Target="../media/image324.png"/><Relationship Id="rId86" Type="http://schemas.openxmlformats.org/officeDocument/2006/relationships/customXml" Target="../ink/ink338.xml"/><Relationship Id="rId130" Type="http://schemas.openxmlformats.org/officeDocument/2006/relationships/customXml" Target="../ink/ink360.xml"/><Relationship Id="rId151" Type="http://schemas.openxmlformats.org/officeDocument/2006/relationships/image" Target="../media/image366.png"/><Relationship Id="rId172" Type="http://schemas.openxmlformats.org/officeDocument/2006/relationships/customXml" Target="../ink/ink381.xml"/><Relationship Id="rId193" Type="http://schemas.openxmlformats.org/officeDocument/2006/relationships/image" Target="../media/image387.png"/><Relationship Id="rId13" Type="http://schemas.openxmlformats.org/officeDocument/2006/relationships/image" Target="../media/image299.png"/><Relationship Id="rId109" Type="http://schemas.openxmlformats.org/officeDocument/2006/relationships/image" Target="../media/image346.png"/><Relationship Id="rId34" Type="http://schemas.openxmlformats.org/officeDocument/2006/relationships/customXml" Target="../ink/ink312.xml"/><Relationship Id="rId55" Type="http://schemas.openxmlformats.org/officeDocument/2006/relationships/image" Target="../media/image225.png"/><Relationship Id="rId76" Type="http://schemas.openxmlformats.org/officeDocument/2006/relationships/customXml" Target="../ink/ink333.xml"/><Relationship Id="rId97" Type="http://schemas.openxmlformats.org/officeDocument/2006/relationships/image" Target="../media/image340.png"/><Relationship Id="rId120" Type="http://schemas.openxmlformats.org/officeDocument/2006/relationships/customXml" Target="../ink/ink355.xml"/><Relationship Id="rId141" Type="http://schemas.openxmlformats.org/officeDocument/2006/relationships/image" Target="../media/image361.png"/><Relationship Id="rId7" Type="http://schemas.openxmlformats.org/officeDocument/2006/relationships/image" Target="../media/image296.png"/><Relationship Id="rId162" Type="http://schemas.openxmlformats.org/officeDocument/2006/relationships/customXml" Target="../ink/ink376.xml"/><Relationship Id="rId183" Type="http://schemas.openxmlformats.org/officeDocument/2006/relationships/image" Target="../media/image382.png"/><Relationship Id="rId24" Type="http://schemas.openxmlformats.org/officeDocument/2006/relationships/customXml" Target="../ink/ink307.xml"/><Relationship Id="rId40" Type="http://schemas.openxmlformats.org/officeDocument/2006/relationships/customXml" Target="../ink/ink315.xml"/><Relationship Id="rId45" Type="http://schemas.openxmlformats.org/officeDocument/2006/relationships/image" Target="../media/image315.png"/><Relationship Id="rId66" Type="http://schemas.openxmlformats.org/officeDocument/2006/relationships/customXml" Target="../ink/ink328.xml"/><Relationship Id="rId87" Type="http://schemas.openxmlformats.org/officeDocument/2006/relationships/image" Target="../media/image335.png"/><Relationship Id="rId110" Type="http://schemas.openxmlformats.org/officeDocument/2006/relationships/customXml" Target="../ink/ink350.xml"/><Relationship Id="rId115" Type="http://schemas.openxmlformats.org/officeDocument/2006/relationships/image" Target="../media/image348.png"/><Relationship Id="rId131" Type="http://schemas.openxmlformats.org/officeDocument/2006/relationships/image" Target="../media/image356.png"/><Relationship Id="rId136" Type="http://schemas.openxmlformats.org/officeDocument/2006/relationships/customXml" Target="../ink/ink363.xml"/><Relationship Id="rId157" Type="http://schemas.openxmlformats.org/officeDocument/2006/relationships/image" Target="../media/image369.png"/><Relationship Id="rId178" Type="http://schemas.openxmlformats.org/officeDocument/2006/relationships/customXml" Target="../ink/ink384.xml"/><Relationship Id="rId61" Type="http://schemas.openxmlformats.org/officeDocument/2006/relationships/image" Target="../media/image322.png"/><Relationship Id="rId82" Type="http://schemas.openxmlformats.org/officeDocument/2006/relationships/customXml" Target="../ink/ink336.xml"/><Relationship Id="rId152" Type="http://schemas.openxmlformats.org/officeDocument/2006/relationships/customXml" Target="../ink/ink371.xml"/><Relationship Id="rId173" Type="http://schemas.openxmlformats.org/officeDocument/2006/relationships/image" Target="../media/image377.png"/><Relationship Id="rId194" Type="http://schemas.openxmlformats.org/officeDocument/2006/relationships/customXml" Target="../ink/ink392.xml"/><Relationship Id="rId199" Type="http://schemas.openxmlformats.org/officeDocument/2006/relationships/image" Target="../media/image390.png"/><Relationship Id="rId203" Type="http://schemas.openxmlformats.org/officeDocument/2006/relationships/image" Target="../media/image392.png"/><Relationship Id="rId19" Type="http://schemas.openxmlformats.org/officeDocument/2006/relationships/image" Target="../media/image302.png"/><Relationship Id="rId14" Type="http://schemas.openxmlformats.org/officeDocument/2006/relationships/customXml" Target="../ink/ink302.xml"/><Relationship Id="rId30" Type="http://schemas.openxmlformats.org/officeDocument/2006/relationships/customXml" Target="../ink/ink310.xml"/><Relationship Id="rId35" Type="http://schemas.openxmlformats.org/officeDocument/2006/relationships/image" Target="../media/image310.png"/><Relationship Id="rId56" Type="http://schemas.openxmlformats.org/officeDocument/2006/relationships/customXml" Target="../ink/ink323.xml"/><Relationship Id="rId77" Type="http://schemas.openxmlformats.org/officeDocument/2006/relationships/image" Target="../media/image330.png"/><Relationship Id="rId100" Type="http://schemas.openxmlformats.org/officeDocument/2006/relationships/customXml" Target="../ink/ink345.xml"/><Relationship Id="rId105" Type="http://schemas.openxmlformats.org/officeDocument/2006/relationships/image" Target="../media/image344.png"/><Relationship Id="rId126" Type="http://schemas.openxmlformats.org/officeDocument/2006/relationships/customXml" Target="../ink/ink358.xml"/><Relationship Id="rId147" Type="http://schemas.openxmlformats.org/officeDocument/2006/relationships/image" Target="../media/image364.png"/><Relationship Id="rId168" Type="http://schemas.openxmlformats.org/officeDocument/2006/relationships/customXml" Target="../ink/ink379.xml"/><Relationship Id="rId8" Type="http://schemas.openxmlformats.org/officeDocument/2006/relationships/customXml" Target="../ink/ink299.xml"/><Relationship Id="rId51" Type="http://schemas.openxmlformats.org/officeDocument/2006/relationships/image" Target="../media/image318.png"/><Relationship Id="rId72" Type="http://schemas.openxmlformats.org/officeDocument/2006/relationships/customXml" Target="../ink/ink331.xml"/><Relationship Id="rId93" Type="http://schemas.openxmlformats.org/officeDocument/2006/relationships/image" Target="../media/image338.png"/><Relationship Id="rId98" Type="http://schemas.openxmlformats.org/officeDocument/2006/relationships/customXml" Target="../ink/ink344.xml"/><Relationship Id="rId121" Type="http://schemas.openxmlformats.org/officeDocument/2006/relationships/image" Target="../media/image351.png"/><Relationship Id="rId142" Type="http://schemas.openxmlformats.org/officeDocument/2006/relationships/customXml" Target="../ink/ink366.xml"/><Relationship Id="rId163" Type="http://schemas.openxmlformats.org/officeDocument/2006/relationships/image" Target="../media/image372.png"/><Relationship Id="rId184" Type="http://schemas.openxmlformats.org/officeDocument/2006/relationships/customXml" Target="../ink/ink387.xml"/><Relationship Id="rId189" Type="http://schemas.openxmlformats.org/officeDocument/2006/relationships/image" Target="../media/image385.png"/><Relationship Id="rId3" Type="http://schemas.openxmlformats.org/officeDocument/2006/relationships/image" Target="../media/image294.png"/><Relationship Id="rId25" Type="http://schemas.openxmlformats.org/officeDocument/2006/relationships/image" Target="../media/image305.png"/><Relationship Id="rId46" Type="http://schemas.openxmlformats.org/officeDocument/2006/relationships/customXml" Target="../ink/ink318.xml"/><Relationship Id="rId67" Type="http://schemas.openxmlformats.org/officeDocument/2006/relationships/image" Target="../media/image325.png"/><Relationship Id="rId116" Type="http://schemas.openxmlformats.org/officeDocument/2006/relationships/customXml" Target="../ink/ink353.xml"/><Relationship Id="rId137" Type="http://schemas.openxmlformats.org/officeDocument/2006/relationships/image" Target="../media/image359.png"/><Relationship Id="rId158" Type="http://schemas.openxmlformats.org/officeDocument/2006/relationships/customXml" Target="../ink/ink374.xml"/><Relationship Id="rId20" Type="http://schemas.openxmlformats.org/officeDocument/2006/relationships/customXml" Target="../ink/ink305.xml"/><Relationship Id="rId41" Type="http://schemas.openxmlformats.org/officeDocument/2006/relationships/image" Target="../media/image313.png"/><Relationship Id="rId62" Type="http://schemas.openxmlformats.org/officeDocument/2006/relationships/customXml" Target="../ink/ink326.xml"/><Relationship Id="rId83" Type="http://schemas.openxmlformats.org/officeDocument/2006/relationships/image" Target="../media/image333.png"/><Relationship Id="rId88" Type="http://schemas.openxmlformats.org/officeDocument/2006/relationships/customXml" Target="../ink/ink339.xml"/><Relationship Id="rId111" Type="http://schemas.openxmlformats.org/officeDocument/2006/relationships/image" Target="../media/image347.png"/><Relationship Id="rId132" Type="http://schemas.openxmlformats.org/officeDocument/2006/relationships/customXml" Target="../ink/ink361.xml"/><Relationship Id="rId153" Type="http://schemas.openxmlformats.org/officeDocument/2006/relationships/image" Target="../media/image367.png"/><Relationship Id="rId174" Type="http://schemas.openxmlformats.org/officeDocument/2006/relationships/customXml" Target="../ink/ink382.xml"/><Relationship Id="rId179" Type="http://schemas.openxmlformats.org/officeDocument/2006/relationships/image" Target="../media/image380.png"/><Relationship Id="rId195" Type="http://schemas.openxmlformats.org/officeDocument/2006/relationships/image" Target="../media/image388.png"/><Relationship Id="rId190" Type="http://schemas.openxmlformats.org/officeDocument/2006/relationships/customXml" Target="../ink/ink390.xml"/><Relationship Id="rId204" Type="http://schemas.openxmlformats.org/officeDocument/2006/relationships/customXml" Target="../ink/ink397.xml"/><Relationship Id="rId15" Type="http://schemas.openxmlformats.org/officeDocument/2006/relationships/image" Target="../media/image300.png"/><Relationship Id="rId36" Type="http://schemas.openxmlformats.org/officeDocument/2006/relationships/customXml" Target="../ink/ink313.xml"/><Relationship Id="rId57" Type="http://schemas.openxmlformats.org/officeDocument/2006/relationships/image" Target="../media/image320.png"/><Relationship Id="rId106" Type="http://schemas.openxmlformats.org/officeDocument/2006/relationships/customXml" Target="../ink/ink348.xml"/><Relationship Id="rId127" Type="http://schemas.openxmlformats.org/officeDocument/2006/relationships/image" Target="../media/image354.png"/><Relationship Id="rId10" Type="http://schemas.openxmlformats.org/officeDocument/2006/relationships/customXml" Target="../ink/ink300.xml"/><Relationship Id="rId31" Type="http://schemas.openxmlformats.org/officeDocument/2006/relationships/image" Target="../media/image308.png"/><Relationship Id="rId52" Type="http://schemas.openxmlformats.org/officeDocument/2006/relationships/customXml" Target="../ink/ink321.xml"/><Relationship Id="rId73" Type="http://schemas.openxmlformats.org/officeDocument/2006/relationships/image" Target="../media/image328.png"/><Relationship Id="rId78" Type="http://schemas.openxmlformats.org/officeDocument/2006/relationships/customXml" Target="../ink/ink334.xml"/><Relationship Id="rId94" Type="http://schemas.openxmlformats.org/officeDocument/2006/relationships/customXml" Target="../ink/ink342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356.xml"/><Relationship Id="rId143" Type="http://schemas.openxmlformats.org/officeDocument/2006/relationships/image" Target="../media/image362.png"/><Relationship Id="rId148" Type="http://schemas.openxmlformats.org/officeDocument/2006/relationships/customXml" Target="../ink/ink369.xml"/><Relationship Id="rId164" Type="http://schemas.openxmlformats.org/officeDocument/2006/relationships/customXml" Target="../ink/ink377.xml"/><Relationship Id="rId169" Type="http://schemas.openxmlformats.org/officeDocument/2006/relationships/image" Target="../media/image375.png"/><Relationship Id="rId185" Type="http://schemas.openxmlformats.org/officeDocument/2006/relationships/image" Target="../media/image383.png"/><Relationship Id="rId4" Type="http://schemas.openxmlformats.org/officeDocument/2006/relationships/customXml" Target="../ink/ink297.xml"/><Relationship Id="rId9" Type="http://schemas.openxmlformats.org/officeDocument/2006/relationships/image" Target="../media/image297.png"/><Relationship Id="rId180" Type="http://schemas.openxmlformats.org/officeDocument/2006/relationships/customXml" Target="../ink/ink385.xml"/><Relationship Id="rId26" Type="http://schemas.openxmlformats.org/officeDocument/2006/relationships/customXml" Target="../ink/ink308.xml"/><Relationship Id="rId47" Type="http://schemas.openxmlformats.org/officeDocument/2006/relationships/image" Target="../media/image316.png"/><Relationship Id="rId68" Type="http://schemas.openxmlformats.org/officeDocument/2006/relationships/customXml" Target="../ink/ink329.xml"/><Relationship Id="rId89" Type="http://schemas.openxmlformats.org/officeDocument/2006/relationships/image" Target="../media/image336.png"/><Relationship Id="rId112" Type="http://schemas.openxmlformats.org/officeDocument/2006/relationships/customXml" Target="../ink/ink351.xml"/><Relationship Id="rId133" Type="http://schemas.openxmlformats.org/officeDocument/2006/relationships/image" Target="../media/image357.png"/><Relationship Id="rId154" Type="http://schemas.openxmlformats.org/officeDocument/2006/relationships/customXml" Target="../ink/ink372.xml"/><Relationship Id="rId175" Type="http://schemas.openxmlformats.org/officeDocument/2006/relationships/image" Target="../media/image378.png"/><Relationship Id="rId196" Type="http://schemas.openxmlformats.org/officeDocument/2006/relationships/customXml" Target="../ink/ink393.xml"/><Relationship Id="rId200" Type="http://schemas.openxmlformats.org/officeDocument/2006/relationships/customXml" Target="../ink/ink395.xml"/><Relationship Id="rId16" Type="http://schemas.openxmlformats.org/officeDocument/2006/relationships/customXml" Target="../ink/ink303.xml"/><Relationship Id="rId37" Type="http://schemas.openxmlformats.org/officeDocument/2006/relationships/image" Target="../media/image311.png"/><Relationship Id="rId58" Type="http://schemas.openxmlformats.org/officeDocument/2006/relationships/customXml" Target="../ink/ink324.xml"/><Relationship Id="rId79" Type="http://schemas.openxmlformats.org/officeDocument/2006/relationships/image" Target="../media/image331.png"/><Relationship Id="rId102" Type="http://schemas.openxmlformats.org/officeDocument/2006/relationships/customXml" Target="../ink/ink346.xml"/><Relationship Id="rId123" Type="http://schemas.openxmlformats.org/officeDocument/2006/relationships/image" Target="../media/image352.png"/><Relationship Id="rId144" Type="http://schemas.openxmlformats.org/officeDocument/2006/relationships/customXml" Target="../ink/ink367.xml"/><Relationship Id="rId90" Type="http://schemas.openxmlformats.org/officeDocument/2006/relationships/customXml" Target="../ink/ink340.xml"/><Relationship Id="rId165" Type="http://schemas.openxmlformats.org/officeDocument/2006/relationships/image" Target="../media/image373.png"/><Relationship Id="rId186" Type="http://schemas.openxmlformats.org/officeDocument/2006/relationships/customXml" Target="../ink/ink388.xml"/><Relationship Id="rId27" Type="http://schemas.openxmlformats.org/officeDocument/2006/relationships/image" Target="../media/image306.png"/><Relationship Id="rId48" Type="http://schemas.openxmlformats.org/officeDocument/2006/relationships/customXml" Target="../ink/ink319.xml"/><Relationship Id="rId69" Type="http://schemas.openxmlformats.org/officeDocument/2006/relationships/image" Target="../media/image326.png"/><Relationship Id="rId113" Type="http://schemas.openxmlformats.org/officeDocument/2006/relationships/image" Target="../media/image174.png"/><Relationship Id="rId134" Type="http://schemas.openxmlformats.org/officeDocument/2006/relationships/customXml" Target="../ink/ink362.xml"/><Relationship Id="rId80" Type="http://schemas.openxmlformats.org/officeDocument/2006/relationships/customXml" Target="../ink/ink335.xml"/><Relationship Id="rId155" Type="http://schemas.openxmlformats.org/officeDocument/2006/relationships/image" Target="../media/image368.png"/><Relationship Id="rId176" Type="http://schemas.openxmlformats.org/officeDocument/2006/relationships/customXml" Target="../ink/ink383.xml"/><Relationship Id="rId197" Type="http://schemas.openxmlformats.org/officeDocument/2006/relationships/image" Target="../media/image389.png"/><Relationship Id="rId201" Type="http://schemas.openxmlformats.org/officeDocument/2006/relationships/image" Target="../media/image391.png"/><Relationship Id="rId17" Type="http://schemas.openxmlformats.org/officeDocument/2006/relationships/image" Target="../media/image301.png"/><Relationship Id="rId38" Type="http://schemas.openxmlformats.org/officeDocument/2006/relationships/customXml" Target="../ink/ink314.xml"/><Relationship Id="rId59" Type="http://schemas.openxmlformats.org/officeDocument/2006/relationships/image" Target="../media/image321.png"/><Relationship Id="rId103" Type="http://schemas.openxmlformats.org/officeDocument/2006/relationships/image" Target="../media/image343.png"/><Relationship Id="rId124" Type="http://schemas.openxmlformats.org/officeDocument/2006/relationships/customXml" Target="../ink/ink357.xml"/><Relationship Id="rId70" Type="http://schemas.openxmlformats.org/officeDocument/2006/relationships/customXml" Target="../ink/ink330.xml"/><Relationship Id="rId91" Type="http://schemas.openxmlformats.org/officeDocument/2006/relationships/image" Target="../media/image337.png"/><Relationship Id="rId145" Type="http://schemas.openxmlformats.org/officeDocument/2006/relationships/image" Target="../media/image363.png"/><Relationship Id="rId166" Type="http://schemas.openxmlformats.org/officeDocument/2006/relationships/customXml" Target="../ink/ink378.xml"/><Relationship Id="rId187" Type="http://schemas.openxmlformats.org/officeDocument/2006/relationships/image" Target="../media/image38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09.xml"/><Relationship Id="rId49" Type="http://schemas.openxmlformats.org/officeDocument/2006/relationships/image" Target="../media/image317.png"/><Relationship Id="rId114" Type="http://schemas.openxmlformats.org/officeDocument/2006/relationships/customXml" Target="../ink/ink352.xml"/><Relationship Id="rId60" Type="http://schemas.openxmlformats.org/officeDocument/2006/relationships/customXml" Target="../ink/ink325.xml"/><Relationship Id="rId81" Type="http://schemas.openxmlformats.org/officeDocument/2006/relationships/image" Target="../media/image332.png"/><Relationship Id="rId135" Type="http://schemas.openxmlformats.org/officeDocument/2006/relationships/image" Target="../media/image358.png"/><Relationship Id="rId156" Type="http://schemas.openxmlformats.org/officeDocument/2006/relationships/customXml" Target="../ink/ink373.xml"/><Relationship Id="rId177" Type="http://schemas.openxmlformats.org/officeDocument/2006/relationships/image" Target="../media/image379.png"/><Relationship Id="rId198" Type="http://schemas.openxmlformats.org/officeDocument/2006/relationships/customXml" Target="../ink/ink394.xml"/><Relationship Id="rId202" Type="http://schemas.openxmlformats.org/officeDocument/2006/relationships/customXml" Target="../ink/ink396.xml"/><Relationship Id="rId18" Type="http://schemas.openxmlformats.org/officeDocument/2006/relationships/customXml" Target="../ink/ink304.xml"/><Relationship Id="rId39" Type="http://schemas.openxmlformats.org/officeDocument/2006/relationships/image" Target="../media/image312.png"/><Relationship Id="rId50" Type="http://schemas.openxmlformats.org/officeDocument/2006/relationships/customXml" Target="../ink/ink320.xml"/><Relationship Id="rId104" Type="http://schemas.openxmlformats.org/officeDocument/2006/relationships/customXml" Target="../ink/ink347.xml"/><Relationship Id="rId125" Type="http://schemas.openxmlformats.org/officeDocument/2006/relationships/image" Target="../media/image353.png"/><Relationship Id="rId146" Type="http://schemas.openxmlformats.org/officeDocument/2006/relationships/customXml" Target="../ink/ink368.xml"/><Relationship Id="rId167" Type="http://schemas.openxmlformats.org/officeDocument/2006/relationships/image" Target="../media/image374.png"/><Relationship Id="rId188" Type="http://schemas.openxmlformats.org/officeDocument/2006/relationships/customXml" Target="../ink/ink389.xml"/><Relationship Id="rId71" Type="http://schemas.openxmlformats.org/officeDocument/2006/relationships/image" Target="../media/image327.png"/><Relationship Id="rId92" Type="http://schemas.openxmlformats.org/officeDocument/2006/relationships/customXml" Target="../ink/ink341.xml"/><Relationship Id="rId2" Type="http://schemas.openxmlformats.org/officeDocument/2006/relationships/customXml" Target="../ink/ink296.xml"/><Relationship Id="rId29" Type="http://schemas.openxmlformats.org/officeDocument/2006/relationships/image" Target="../media/image30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0.xml"/><Relationship Id="rId21" Type="http://schemas.openxmlformats.org/officeDocument/2006/relationships/image" Target="../media/image403.png"/><Relationship Id="rId42" Type="http://schemas.openxmlformats.org/officeDocument/2006/relationships/customXml" Target="../ink/ink418.xml"/><Relationship Id="rId47" Type="http://schemas.openxmlformats.org/officeDocument/2006/relationships/image" Target="../media/image416.png"/><Relationship Id="rId63" Type="http://schemas.openxmlformats.org/officeDocument/2006/relationships/image" Target="../media/image424.png"/><Relationship Id="rId68" Type="http://schemas.openxmlformats.org/officeDocument/2006/relationships/customXml" Target="../ink/ink431.xml"/><Relationship Id="rId84" Type="http://schemas.openxmlformats.org/officeDocument/2006/relationships/customXml" Target="../ink/ink439.xml"/><Relationship Id="rId16" Type="http://schemas.openxmlformats.org/officeDocument/2006/relationships/customXml" Target="../ink/ink405.xml"/><Relationship Id="rId11" Type="http://schemas.openxmlformats.org/officeDocument/2006/relationships/image" Target="../media/image398.png"/><Relationship Id="rId32" Type="http://schemas.openxmlformats.org/officeDocument/2006/relationships/customXml" Target="../ink/ink413.xml"/><Relationship Id="rId37" Type="http://schemas.openxmlformats.org/officeDocument/2006/relationships/image" Target="../media/image411.png"/><Relationship Id="rId53" Type="http://schemas.openxmlformats.org/officeDocument/2006/relationships/image" Target="../media/image419.png"/><Relationship Id="rId58" Type="http://schemas.openxmlformats.org/officeDocument/2006/relationships/customXml" Target="../ink/ink426.xml"/><Relationship Id="rId74" Type="http://schemas.openxmlformats.org/officeDocument/2006/relationships/customXml" Target="../ink/ink434.xml"/><Relationship Id="rId79" Type="http://schemas.openxmlformats.org/officeDocument/2006/relationships/image" Target="../media/image432.png"/><Relationship Id="rId5" Type="http://schemas.openxmlformats.org/officeDocument/2006/relationships/image" Target="../media/image395.png"/><Relationship Id="rId19" Type="http://schemas.openxmlformats.org/officeDocument/2006/relationships/image" Target="../media/image402.png"/><Relationship Id="rId14" Type="http://schemas.openxmlformats.org/officeDocument/2006/relationships/customXml" Target="../ink/ink404.xml"/><Relationship Id="rId22" Type="http://schemas.openxmlformats.org/officeDocument/2006/relationships/customXml" Target="../ink/ink408.xml"/><Relationship Id="rId27" Type="http://schemas.openxmlformats.org/officeDocument/2006/relationships/image" Target="../media/image406.png"/><Relationship Id="rId30" Type="http://schemas.openxmlformats.org/officeDocument/2006/relationships/customXml" Target="../ink/ink412.xml"/><Relationship Id="rId35" Type="http://schemas.openxmlformats.org/officeDocument/2006/relationships/image" Target="../media/image410.png"/><Relationship Id="rId43" Type="http://schemas.openxmlformats.org/officeDocument/2006/relationships/image" Target="../media/image414.png"/><Relationship Id="rId48" Type="http://schemas.openxmlformats.org/officeDocument/2006/relationships/customXml" Target="../ink/ink421.xml"/><Relationship Id="rId56" Type="http://schemas.openxmlformats.org/officeDocument/2006/relationships/customXml" Target="../ink/ink425.xml"/><Relationship Id="rId64" Type="http://schemas.openxmlformats.org/officeDocument/2006/relationships/customXml" Target="../ink/ink429.xml"/><Relationship Id="rId69" Type="http://schemas.openxmlformats.org/officeDocument/2006/relationships/image" Target="../media/image427.png"/><Relationship Id="rId77" Type="http://schemas.openxmlformats.org/officeDocument/2006/relationships/image" Target="../media/image431.png"/><Relationship Id="rId8" Type="http://schemas.openxmlformats.org/officeDocument/2006/relationships/customXml" Target="../ink/ink401.xml"/><Relationship Id="rId51" Type="http://schemas.openxmlformats.org/officeDocument/2006/relationships/image" Target="../media/image418.png"/><Relationship Id="rId72" Type="http://schemas.openxmlformats.org/officeDocument/2006/relationships/customXml" Target="../ink/ink433.xml"/><Relationship Id="rId80" Type="http://schemas.openxmlformats.org/officeDocument/2006/relationships/customXml" Target="../ink/ink437.xml"/><Relationship Id="rId85" Type="http://schemas.openxmlformats.org/officeDocument/2006/relationships/image" Target="../media/image435.png"/><Relationship Id="rId3" Type="http://schemas.openxmlformats.org/officeDocument/2006/relationships/image" Target="../media/image394.png"/><Relationship Id="rId12" Type="http://schemas.openxmlformats.org/officeDocument/2006/relationships/customXml" Target="../ink/ink403.xml"/><Relationship Id="rId17" Type="http://schemas.openxmlformats.org/officeDocument/2006/relationships/image" Target="../media/image401.png"/><Relationship Id="rId25" Type="http://schemas.openxmlformats.org/officeDocument/2006/relationships/image" Target="../media/image405.png"/><Relationship Id="rId33" Type="http://schemas.openxmlformats.org/officeDocument/2006/relationships/image" Target="../media/image409.png"/><Relationship Id="rId38" Type="http://schemas.openxmlformats.org/officeDocument/2006/relationships/customXml" Target="../ink/ink416.xml"/><Relationship Id="rId46" Type="http://schemas.openxmlformats.org/officeDocument/2006/relationships/customXml" Target="../ink/ink420.xml"/><Relationship Id="rId59" Type="http://schemas.openxmlformats.org/officeDocument/2006/relationships/image" Target="../media/image422.png"/><Relationship Id="rId67" Type="http://schemas.openxmlformats.org/officeDocument/2006/relationships/image" Target="../media/image426.png"/><Relationship Id="rId20" Type="http://schemas.openxmlformats.org/officeDocument/2006/relationships/customXml" Target="../ink/ink407.xml"/><Relationship Id="rId41" Type="http://schemas.openxmlformats.org/officeDocument/2006/relationships/image" Target="../media/image413.png"/><Relationship Id="rId54" Type="http://schemas.openxmlformats.org/officeDocument/2006/relationships/customXml" Target="../ink/ink424.xml"/><Relationship Id="rId62" Type="http://schemas.openxmlformats.org/officeDocument/2006/relationships/customXml" Target="../ink/ink428.xml"/><Relationship Id="rId70" Type="http://schemas.openxmlformats.org/officeDocument/2006/relationships/customXml" Target="../ink/ink432.xml"/><Relationship Id="rId75" Type="http://schemas.openxmlformats.org/officeDocument/2006/relationships/image" Target="../media/image430.png"/><Relationship Id="rId83" Type="http://schemas.openxmlformats.org/officeDocument/2006/relationships/image" Target="../media/image4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0.xml"/><Relationship Id="rId15" Type="http://schemas.openxmlformats.org/officeDocument/2006/relationships/image" Target="../media/image400.png"/><Relationship Id="rId23" Type="http://schemas.openxmlformats.org/officeDocument/2006/relationships/image" Target="../media/image404.png"/><Relationship Id="rId28" Type="http://schemas.openxmlformats.org/officeDocument/2006/relationships/customXml" Target="../ink/ink411.xml"/><Relationship Id="rId36" Type="http://schemas.openxmlformats.org/officeDocument/2006/relationships/customXml" Target="../ink/ink415.xml"/><Relationship Id="rId49" Type="http://schemas.openxmlformats.org/officeDocument/2006/relationships/image" Target="../media/image417.png"/><Relationship Id="rId57" Type="http://schemas.openxmlformats.org/officeDocument/2006/relationships/image" Target="../media/image421.png"/><Relationship Id="rId10" Type="http://schemas.openxmlformats.org/officeDocument/2006/relationships/customXml" Target="../ink/ink402.xml"/><Relationship Id="rId31" Type="http://schemas.openxmlformats.org/officeDocument/2006/relationships/image" Target="../media/image408.png"/><Relationship Id="rId44" Type="http://schemas.openxmlformats.org/officeDocument/2006/relationships/customXml" Target="../ink/ink419.xml"/><Relationship Id="rId52" Type="http://schemas.openxmlformats.org/officeDocument/2006/relationships/customXml" Target="../ink/ink423.xml"/><Relationship Id="rId60" Type="http://schemas.openxmlformats.org/officeDocument/2006/relationships/customXml" Target="../ink/ink427.xml"/><Relationship Id="rId65" Type="http://schemas.openxmlformats.org/officeDocument/2006/relationships/image" Target="../media/image425.png"/><Relationship Id="rId73" Type="http://schemas.openxmlformats.org/officeDocument/2006/relationships/image" Target="../media/image429.png"/><Relationship Id="rId78" Type="http://schemas.openxmlformats.org/officeDocument/2006/relationships/customXml" Target="../ink/ink436.xml"/><Relationship Id="rId81" Type="http://schemas.openxmlformats.org/officeDocument/2006/relationships/image" Target="../media/image433.png"/><Relationship Id="rId86" Type="http://schemas.openxmlformats.org/officeDocument/2006/relationships/customXml" Target="../ink/ink440.xml"/><Relationship Id="rId4" Type="http://schemas.openxmlformats.org/officeDocument/2006/relationships/customXml" Target="../ink/ink399.xml"/><Relationship Id="rId9" Type="http://schemas.openxmlformats.org/officeDocument/2006/relationships/image" Target="../media/image397.png"/><Relationship Id="rId13" Type="http://schemas.openxmlformats.org/officeDocument/2006/relationships/image" Target="../media/image399.png"/><Relationship Id="rId18" Type="http://schemas.openxmlformats.org/officeDocument/2006/relationships/customXml" Target="../ink/ink406.xml"/><Relationship Id="rId39" Type="http://schemas.openxmlformats.org/officeDocument/2006/relationships/image" Target="../media/image412.png"/><Relationship Id="rId34" Type="http://schemas.openxmlformats.org/officeDocument/2006/relationships/customXml" Target="../ink/ink414.xml"/><Relationship Id="rId50" Type="http://schemas.openxmlformats.org/officeDocument/2006/relationships/customXml" Target="../ink/ink422.xml"/><Relationship Id="rId55" Type="http://schemas.openxmlformats.org/officeDocument/2006/relationships/image" Target="../media/image420.png"/><Relationship Id="rId76" Type="http://schemas.openxmlformats.org/officeDocument/2006/relationships/customXml" Target="../ink/ink435.xml"/><Relationship Id="rId7" Type="http://schemas.openxmlformats.org/officeDocument/2006/relationships/image" Target="../media/image396.png"/><Relationship Id="rId71" Type="http://schemas.openxmlformats.org/officeDocument/2006/relationships/image" Target="../media/image428.png"/><Relationship Id="rId2" Type="http://schemas.openxmlformats.org/officeDocument/2006/relationships/customXml" Target="../ink/ink398.xml"/><Relationship Id="rId29" Type="http://schemas.openxmlformats.org/officeDocument/2006/relationships/image" Target="../media/image407.png"/><Relationship Id="rId24" Type="http://schemas.openxmlformats.org/officeDocument/2006/relationships/customXml" Target="../ink/ink409.xml"/><Relationship Id="rId40" Type="http://schemas.openxmlformats.org/officeDocument/2006/relationships/customXml" Target="../ink/ink417.xml"/><Relationship Id="rId45" Type="http://schemas.openxmlformats.org/officeDocument/2006/relationships/image" Target="../media/image415.png"/><Relationship Id="rId66" Type="http://schemas.openxmlformats.org/officeDocument/2006/relationships/customXml" Target="../ink/ink430.xml"/><Relationship Id="rId87" Type="http://schemas.openxmlformats.org/officeDocument/2006/relationships/image" Target="../media/image436.png"/><Relationship Id="rId61" Type="http://schemas.openxmlformats.org/officeDocument/2006/relationships/image" Target="../media/image423.png"/><Relationship Id="rId82" Type="http://schemas.openxmlformats.org/officeDocument/2006/relationships/customXml" Target="../ink/ink43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2.png"/><Relationship Id="rId18" Type="http://schemas.openxmlformats.org/officeDocument/2006/relationships/customXml" Target="../ink/ink449.xml"/><Relationship Id="rId26" Type="http://schemas.openxmlformats.org/officeDocument/2006/relationships/customXml" Target="../ink/ink453.xml"/><Relationship Id="rId39" Type="http://schemas.openxmlformats.org/officeDocument/2006/relationships/image" Target="../media/image455.png"/><Relationship Id="rId21" Type="http://schemas.openxmlformats.org/officeDocument/2006/relationships/image" Target="../media/image446.png"/><Relationship Id="rId34" Type="http://schemas.openxmlformats.org/officeDocument/2006/relationships/customXml" Target="../ink/ink457.xml"/><Relationship Id="rId42" Type="http://schemas.openxmlformats.org/officeDocument/2006/relationships/customXml" Target="../ink/ink461.xml"/><Relationship Id="rId47" Type="http://schemas.openxmlformats.org/officeDocument/2006/relationships/image" Target="../media/image459.png"/><Relationship Id="rId50" Type="http://schemas.openxmlformats.org/officeDocument/2006/relationships/customXml" Target="../ink/ink465.xml"/><Relationship Id="rId7" Type="http://schemas.openxmlformats.org/officeDocument/2006/relationships/image" Target="../media/image439.png"/><Relationship Id="rId2" Type="http://schemas.openxmlformats.org/officeDocument/2006/relationships/customXml" Target="../ink/ink441.xml"/><Relationship Id="rId16" Type="http://schemas.openxmlformats.org/officeDocument/2006/relationships/customXml" Target="../ink/ink448.xml"/><Relationship Id="rId29" Type="http://schemas.openxmlformats.org/officeDocument/2006/relationships/image" Target="../media/image450.png"/><Relationship Id="rId11" Type="http://schemas.openxmlformats.org/officeDocument/2006/relationships/image" Target="../media/image441.png"/><Relationship Id="rId24" Type="http://schemas.openxmlformats.org/officeDocument/2006/relationships/customXml" Target="../ink/ink452.xml"/><Relationship Id="rId32" Type="http://schemas.openxmlformats.org/officeDocument/2006/relationships/customXml" Target="../ink/ink456.xml"/><Relationship Id="rId37" Type="http://schemas.openxmlformats.org/officeDocument/2006/relationships/image" Target="../media/image454.png"/><Relationship Id="rId40" Type="http://schemas.openxmlformats.org/officeDocument/2006/relationships/customXml" Target="../ink/ink460.xml"/><Relationship Id="rId45" Type="http://schemas.openxmlformats.org/officeDocument/2006/relationships/image" Target="../media/image458.png"/><Relationship Id="rId5" Type="http://schemas.openxmlformats.org/officeDocument/2006/relationships/image" Target="../media/image438.png"/><Relationship Id="rId15" Type="http://schemas.openxmlformats.org/officeDocument/2006/relationships/image" Target="../media/image443.png"/><Relationship Id="rId23" Type="http://schemas.openxmlformats.org/officeDocument/2006/relationships/image" Target="../media/image447.png"/><Relationship Id="rId28" Type="http://schemas.openxmlformats.org/officeDocument/2006/relationships/customXml" Target="../ink/ink454.xml"/><Relationship Id="rId36" Type="http://schemas.openxmlformats.org/officeDocument/2006/relationships/customXml" Target="../ink/ink458.xml"/><Relationship Id="rId49" Type="http://schemas.openxmlformats.org/officeDocument/2006/relationships/image" Target="../media/image460.png"/><Relationship Id="rId10" Type="http://schemas.openxmlformats.org/officeDocument/2006/relationships/customXml" Target="../ink/ink445.xml"/><Relationship Id="rId19" Type="http://schemas.openxmlformats.org/officeDocument/2006/relationships/image" Target="../media/image445.png"/><Relationship Id="rId31" Type="http://schemas.openxmlformats.org/officeDocument/2006/relationships/image" Target="../media/image451.png"/><Relationship Id="rId44" Type="http://schemas.openxmlformats.org/officeDocument/2006/relationships/customXml" Target="../ink/ink462.xml"/><Relationship Id="rId4" Type="http://schemas.openxmlformats.org/officeDocument/2006/relationships/customXml" Target="../ink/ink442.xml"/><Relationship Id="rId9" Type="http://schemas.openxmlformats.org/officeDocument/2006/relationships/image" Target="../media/image440.png"/><Relationship Id="rId14" Type="http://schemas.openxmlformats.org/officeDocument/2006/relationships/customXml" Target="../ink/ink447.xml"/><Relationship Id="rId22" Type="http://schemas.openxmlformats.org/officeDocument/2006/relationships/customXml" Target="../ink/ink451.xml"/><Relationship Id="rId27" Type="http://schemas.openxmlformats.org/officeDocument/2006/relationships/image" Target="../media/image449.png"/><Relationship Id="rId30" Type="http://schemas.openxmlformats.org/officeDocument/2006/relationships/customXml" Target="../ink/ink455.xml"/><Relationship Id="rId35" Type="http://schemas.openxmlformats.org/officeDocument/2006/relationships/image" Target="../media/image453.png"/><Relationship Id="rId43" Type="http://schemas.openxmlformats.org/officeDocument/2006/relationships/image" Target="../media/image457.png"/><Relationship Id="rId48" Type="http://schemas.openxmlformats.org/officeDocument/2006/relationships/customXml" Target="../ink/ink464.xml"/><Relationship Id="rId8" Type="http://schemas.openxmlformats.org/officeDocument/2006/relationships/customXml" Target="../ink/ink444.xml"/><Relationship Id="rId51" Type="http://schemas.openxmlformats.org/officeDocument/2006/relationships/image" Target="../media/image461.png"/><Relationship Id="rId3" Type="http://schemas.openxmlformats.org/officeDocument/2006/relationships/image" Target="../media/image437.png"/><Relationship Id="rId12" Type="http://schemas.openxmlformats.org/officeDocument/2006/relationships/customXml" Target="../ink/ink446.xml"/><Relationship Id="rId17" Type="http://schemas.openxmlformats.org/officeDocument/2006/relationships/image" Target="../media/image444.png"/><Relationship Id="rId25" Type="http://schemas.openxmlformats.org/officeDocument/2006/relationships/image" Target="../media/image448.png"/><Relationship Id="rId33" Type="http://schemas.openxmlformats.org/officeDocument/2006/relationships/image" Target="../media/image452.png"/><Relationship Id="rId38" Type="http://schemas.openxmlformats.org/officeDocument/2006/relationships/customXml" Target="../ink/ink459.xml"/><Relationship Id="rId46" Type="http://schemas.openxmlformats.org/officeDocument/2006/relationships/customXml" Target="../ink/ink463.xml"/><Relationship Id="rId20" Type="http://schemas.openxmlformats.org/officeDocument/2006/relationships/customXml" Target="../ink/ink450.xml"/><Relationship Id="rId41" Type="http://schemas.openxmlformats.org/officeDocument/2006/relationships/image" Target="../media/image4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8.xml"/><Relationship Id="rId21" Type="http://schemas.openxmlformats.org/officeDocument/2006/relationships/image" Target="../media/image471.png"/><Relationship Id="rId42" Type="http://schemas.openxmlformats.org/officeDocument/2006/relationships/customXml" Target="../ink/ink486.xml"/><Relationship Id="rId47" Type="http://schemas.openxmlformats.org/officeDocument/2006/relationships/image" Target="../media/image484.png"/><Relationship Id="rId63" Type="http://schemas.openxmlformats.org/officeDocument/2006/relationships/image" Target="../media/image492.png"/><Relationship Id="rId68" Type="http://schemas.openxmlformats.org/officeDocument/2006/relationships/customXml" Target="../ink/ink499.xml"/><Relationship Id="rId84" Type="http://schemas.openxmlformats.org/officeDocument/2006/relationships/customXml" Target="../ink/ink507.xml"/><Relationship Id="rId89" Type="http://schemas.openxmlformats.org/officeDocument/2006/relationships/image" Target="../media/image505.png"/><Relationship Id="rId16" Type="http://schemas.openxmlformats.org/officeDocument/2006/relationships/customXml" Target="../ink/ink473.xml"/><Relationship Id="rId11" Type="http://schemas.openxmlformats.org/officeDocument/2006/relationships/image" Target="../media/image466.png"/><Relationship Id="rId32" Type="http://schemas.openxmlformats.org/officeDocument/2006/relationships/customXml" Target="../ink/ink481.xml"/><Relationship Id="rId37" Type="http://schemas.openxmlformats.org/officeDocument/2006/relationships/image" Target="../media/image479.png"/><Relationship Id="rId53" Type="http://schemas.openxmlformats.org/officeDocument/2006/relationships/image" Target="../media/image487.png"/><Relationship Id="rId58" Type="http://schemas.openxmlformats.org/officeDocument/2006/relationships/customXml" Target="../ink/ink494.xml"/><Relationship Id="rId74" Type="http://schemas.openxmlformats.org/officeDocument/2006/relationships/customXml" Target="../ink/ink502.xml"/><Relationship Id="rId79" Type="http://schemas.openxmlformats.org/officeDocument/2006/relationships/image" Target="../media/image500.png"/><Relationship Id="rId5" Type="http://schemas.openxmlformats.org/officeDocument/2006/relationships/image" Target="../media/image463.png"/><Relationship Id="rId90" Type="http://schemas.openxmlformats.org/officeDocument/2006/relationships/customXml" Target="../ink/ink510.xml"/><Relationship Id="rId95" Type="http://schemas.openxmlformats.org/officeDocument/2006/relationships/image" Target="../media/image508.png"/><Relationship Id="rId22" Type="http://schemas.openxmlformats.org/officeDocument/2006/relationships/customXml" Target="../ink/ink476.xml"/><Relationship Id="rId27" Type="http://schemas.openxmlformats.org/officeDocument/2006/relationships/image" Target="../media/image474.png"/><Relationship Id="rId43" Type="http://schemas.openxmlformats.org/officeDocument/2006/relationships/image" Target="../media/image482.png"/><Relationship Id="rId48" Type="http://schemas.openxmlformats.org/officeDocument/2006/relationships/customXml" Target="../ink/ink489.xml"/><Relationship Id="rId64" Type="http://schemas.openxmlformats.org/officeDocument/2006/relationships/customXml" Target="../ink/ink497.xml"/><Relationship Id="rId69" Type="http://schemas.openxmlformats.org/officeDocument/2006/relationships/image" Target="../media/image495.png"/><Relationship Id="rId80" Type="http://schemas.openxmlformats.org/officeDocument/2006/relationships/customXml" Target="../ink/ink505.xml"/><Relationship Id="rId85" Type="http://schemas.openxmlformats.org/officeDocument/2006/relationships/image" Target="../media/image503.png"/><Relationship Id="rId3" Type="http://schemas.openxmlformats.org/officeDocument/2006/relationships/image" Target="../media/image462.png"/><Relationship Id="rId12" Type="http://schemas.openxmlformats.org/officeDocument/2006/relationships/customXml" Target="../ink/ink471.xml"/><Relationship Id="rId17" Type="http://schemas.openxmlformats.org/officeDocument/2006/relationships/image" Target="../media/image469.png"/><Relationship Id="rId25" Type="http://schemas.openxmlformats.org/officeDocument/2006/relationships/image" Target="../media/image473.png"/><Relationship Id="rId33" Type="http://schemas.openxmlformats.org/officeDocument/2006/relationships/image" Target="../media/image477.png"/><Relationship Id="rId38" Type="http://schemas.openxmlformats.org/officeDocument/2006/relationships/customXml" Target="../ink/ink484.xml"/><Relationship Id="rId46" Type="http://schemas.openxmlformats.org/officeDocument/2006/relationships/customXml" Target="../ink/ink488.xml"/><Relationship Id="rId59" Type="http://schemas.openxmlformats.org/officeDocument/2006/relationships/image" Target="../media/image490.png"/><Relationship Id="rId67" Type="http://schemas.openxmlformats.org/officeDocument/2006/relationships/image" Target="../media/image494.png"/><Relationship Id="rId20" Type="http://schemas.openxmlformats.org/officeDocument/2006/relationships/customXml" Target="../ink/ink475.xml"/><Relationship Id="rId41" Type="http://schemas.openxmlformats.org/officeDocument/2006/relationships/image" Target="../media/image481.png"/><Relationship Id="rId54" Type="http://schemas.openxmlformats.org/officeDocument/2006/relationships/customXml" Target="../ink/ink492.xml"/><Relationship Id="rId62" Type="http://schemas.openxmlformats.org/officeDocument/2006/relationships/customXml" Target="../ink/ink496.xml"/><Relationship Id="rId70" Type="http://schemas.openxmlformats.org/officeDocument/2006/relationships/customXml" Target="../ink/ink500.xml"/><Relationship Id="rId75" Type="http://schemas.openxmlformats.org/officeDocument/2006/relationships/image" Target="../media/image498.png"/><Relationship Id="rId83" Type="http://schemas.openxmlformats.org/officeDocument/2006/relationships/image" Target="../media/image502.png"/><Relationship Id="rId88" Type="http://schemas.openxmlformats.org/officeDocument/2006/relationships/customXml" Target="../ink/ink509.xml"/><Relationship Id="rId91" Type="http://schemas.openxmlformats.org/officeDocument/2006/relationships/image" Target="../media/image506.png"/><Relationship Id="rId96" Type="http://schemas.openxmlformats.org/officeDocument/2006/relationships/customXml" Target="../ink/ink5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8.xml"/><Relationship Id="rId15" Type="http://schemas.openxmlformats.org/officeDocument/2006/relationships/image" Target="../media/image468.png"/><Relationship Id="rId23" Type="http://schemas.openxmlformats.org/officeDocument/2006/relationships/image" Target="../media/image472.png"/><Relationship Id="rId28" Type="http://schemas.openxmlformats.org/officeDocument/2006/relationships/customXml" Target="../ink/ink479.xml"/><Relationship Id="rId36" Type="http://schemas.openxmlformats.org/officeDocument/2006/relationships/customXml" Target="../ink/ink483.xml"/><Relationship Id="rId49" Type="http://schemas.openxmlformats.org/officeDocument/2006/relationships/image" Target="../media/image485.png"/><Relationship Id="rId57" Type="http://schemas.openxmlformats.org/officeDocument/2006/relationships/image" Target="../media/image489.png"/><Relationship Id="rId10" Type="http://schemas.openxmlformats.org/officeDocument/2006/relationships/customXml" Target="../ink/ink470.xml"/><Relationship Id="rId31" Type="http://schemas.openxmlformats.org/officeDocument/2006/relationships/image" Target="../media/image476.png"/><Relationship Id="rId44" Type="http://schemas.openxmlformats.org/officeDocument/2006/relationships/customXml" Target="../ink/ink487.xml"/><Relationship Id="rId52" Type="http://schemas.openxmlformats.org/officeDocument/2006/relationships/customXml" Target="../ink/ink491.xml"/><Relationship Id="rId60" Type="http://schemas.openxmlformats.org/officeDocument/2006/relationships/customXml" Target="../ink/ink495.xml"/><Relationship Id="rId65" Type="http://schemas.openxmlformats.org/officeDocument/2006/relationships/image" Target="../media/image493.png"/><Relationship Id="rId73" Type="http://schemas.openxmlformats.org/officeDocument/2006/relationships/image" Target="../media/image497.png"/><Relationship Id="rId78" Type="http://schemas.openxmlformats.org/officeDocument/2006/relationships/customXml" Target="../ink/ink504.xml"/><Relationship Id="rId81" Type="http://schemas.openxmlformats.org/officeDocument/2006/relationships/image" Target="../media/image501.png"/><Relationship Id="rId86" Type="http://schemas.openxmlformats.org/officeDocument/2006/relationships/customXml" Target="../ink/ink508.xml"/><Relationship Id="rId94" Type="http://schemas.openxmlformats.org/officeDocument/2006/relationships/customXml" Target="../ink/ink512.xml"/><Relationship Id="rId99" Type="http://schemas.openxmlformats.org/officeDocument/2006/relationships/image" Target="../media/image510.png"/><Relationship Id="rId4" Type="http://schemas.openxmlformats.org/officeDocument/2006/relationships/customXml" Target="../ink/ink467.xml"/><Relationship Id="rId9" Type="http://schemas.openxmlformats.org/officeDocument/2006/relationships/image" Target="../media/image465.png"/><Relationship Id="rId13" Type="http://schemas.openxmlformats.org/officeDocument/2006/relationships/image" Target="../media/image467.png"/><Relationship Id="rId18" Type="http://schemas.openxmlformats.org/officeDocument/2006/relationships/customXml" Target="../ink/ink474.xml"/><Relationship Id="rId39" Type="http://schemas.openxmlformats.org/officeDocument/2006/relationships/image" Target="../media/image480.png"/><Relationship Id="rId34" Type="http://schemas.openxmlformats.org/officeDocument/2006/relationships/customXml" Target="../ink/ink482.xml"/><Relationship Id="rId50" Type="http://schemas.openxmlformats.org/officeDocument/2006/relationships/customXml" Target="../ink/ink490.xml"/><Relationship Id="rId55" Type="http://schemas.openxmlformats.org/officeDocument/2006/relationships/image" Target="../media/image488.png"/><Relationship Id="rId76" Type="http://schemas.openxmlformats.org/officeDocument/2006/relationships/customXml" Target="../ink/ink503.xml"/><Relationship Id="rId97" Type="http://schemas.openxmlformats.org/officeDocument/2006/relationships/image" Target="../media/image509.png"/><Relationship Id="rId7" Type="http://schemas.openxmlformats.org/officeDocument/2006/relationships/image" Target="../media/image464.png"/><Relationship Id="rId71" Type="http://schemas.openxmlformats.org/officeDocument/2006/relationships/image" Target="../media/image496.png"/><Relationship Id="rId92" Type="http://schemas.openxmlformats.org/officeDocument/2006/relationships/customXml" Target="../ink/ink511.xml"/><Relationship Id="rId2" Type="http://schemas.openxmlformats.org/officeDocument/2006/relationships/customXml" Target="../ink/ink466.xml"/><Relationship Id="rId29" Type="http://schemas.openxmlformats.org/officeDocument/2006/relationships/image" Target="../media/image475.png"/><Relationship Id="rId24" Type="http://schemas.openxmlformats.org/officeDocument/2006/relationships/customXml" Target="../ink/ink477.xml"/><Relationship Id="rId40" Type="http://schemas.openxmlformats.org/officeDocument/2006/relationships/customXml" Target="../ink/ink485.xml"/><Relationship Id="rId45" Type="http://schemas.openxmlformats.org/officeDocument/2006/relationships/image" Target="../media/image483.png"/><Relationship Id="rId66" Type="http://schemas.openxmlformats.org/officeDocument/2006/relationships/customXml" Target="../ink/ink498.xml"/><Relationship Id="rId87" Type="http://schemas.openxmlformats.org/officeDocument/2006/relationships/image" Target="../media/image504.png"/><Relationship Id="rId61" Type="http://schemas.openxmlformats.org/officeDocument/2006/relationships/image" Target="../media/image491.png"/><Relationship Id="rId82" Type="http://schemas.openxmlformats.org/officeDocument/2006/relationships/customXml" Target="../ink/ink506.xml"/><Relationship Id="rId19" Type="http://schemas.openxmlformats.org/officeDocument/2006/relationships/image" Target="../media/image470.png"/><Relationship Id="rId14" Type="http://schemas.openxmlformats.org/officeDocument/2006/relationships/customXml" Target="../ink/ink472.xml"/><Relationship Id="rId30" Type="http://schemas.openxmlformats.org/officeDocument/2006/relationships/customXml" Target="../ink/ink480.xml"/><Relationship Id="rId35" Type="http://schemas.openxmlformats.org/officeDocument/2006/relationships/image" Target="../media/image478.png"/><Relationship Id="rId56" Type="http://schemas.openxmlformats.org/officeDocument/2006/relationships/customXml" Target="../ink/ink493.xml"/><Relationship Id="rId77" Type="http://schemas.openxmlformats.org/officeDocument/2006/relationships/image" Target="../media/image499.png"/><Relationship Id="rId8" Type="http://schemas.openxmlformats.org/officeDocument/2006/relationships/customXml" Target="../ink/ink469.xml"/><Relationship Id="rId51" Type="http://schemas.openxmlformats.org/officeDocument/2006/relationships/image" Target="../media/image486.png"/><Relationship Id="rId72" Type="http://schemas.openxmlformats.org/officeDocument/2006/relationships/customXml" Target="../ink/ink501.xml"/><Relationship Id="rId93" Type="http://schemas.openxmlformats.org/officeDocument/2006/relationships/image" Target="../media/image507.png"/><Relationship Id="rId98" Type="http://schemas.openxmlformats.org/officeDocument/2006/relationships/customXml" Target="../ink/ink51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6.png"/><Relationship Id="rId18" Type="http://schemas.openxmlformats.org/officeDocument/2006/relationships/customXml" Target="../ink/ink523.xml"/><Relationship Id="rId26" Type="http://schemas.openxmlformats.org/officeDocument/2006/relationships/customXml" Target="../ink/ink527.xml"/><Relationship Id="rId39" Type="http://schemas.openxmlformats.org/officeDocument/2006/relationships/image" Target="../media/image529.png"/><Relationship Id="rId21" Type="http://schemas.openxmlformats.org/officeDocument/2006/relationships/image" Target="../media/image520.png"/><Relationship Id="rId34" Type="http://schemas.openxmlformats.org/officeDocument/2006/relationships/customXml" Target="../ink/ink531.xml"/><Relationship Id="rId42" Type="http://schemas.openxmlformats.org/officeDocument/2006/relationships/customXml" Target="../ink/ink535.xml"/><Relationship Id="rId47" Type="http://schemas.openxmlformats.org/officeDocument/2006/relationships/image" Target="../media/image533.png"/><Relationship Id="rId50" Type="http://schemas.openxmlformats.org/officeDocument/2006/relationships/customXml" Target="../ink/ink539.xml"/><Relationship Id="rId55" Type="http://schemas.openxmlformats.org/officeDocument/2006/relationships/image" Target="../media/image537.png"/><Relationship Id="rId7" Type="http://schemas.openxmlformats.org/officeDocument/2006/relationships/image" Target="../media/image513.png"/><Relationship Id="rId2" Type="http://schemas.openxmlformats.org/officeDocument/2006/relationships/customXml" Target="../ink/ink515.xml"/><Relationship Id="rId16" Type="http://schemas.openxmlformats.org/officeDocument/2006/relationships/customXml" Target="../ink/ink522.xml"/><Relationship Id="rId29" Type="http://schemas.openxmlformats.org/officeDocument/2006/relationships/image" Target="../media/image524.png"/><Relationship Id="rId11" Type="http://schemas.openxmlformats.org/officeDocument/2006/relationships/image" Target="../media/image515.png"/><Relationship Id="rId24" Type="http://schemas.openxmlformats.org/officeDocument/2006/relationships/customXml" Target="../ink/ink526.xml"/><Relationship Id="rId32" Type="http://schemas.openxmlformats.org/officeDocument/2006/relationships/customXml" Target="../ink/ink530.xml"/><Relationship Id="rId37" Type="http://schemas.openxmlformats.org/officeDocument/2006/relationships/image" Target="../media/image528.png"/><Relationship Id="rId40" Type="http://schemas.openxmlformats.org/officeDocument/2006/relationships/customXml" Target="../ink/ink534.xml"/><Relationship Id="rId45" Type="http://schemas.openxmlformats.org/officeDocument/2006/relationships/image" Target="../media/image532.png"/><Relationship Id="rId53" Type="http://schemas.openxmlformats.org/officeDocument/2006/relationships/image" Target="../media/image536.png"/><Relationship Id="rId58" Type="http://schemas.openxmlformats.org/officeDocument/2006/relationships/customXml" Target="../ink/ink543.xml"/><Relationship Id="rId5" Type="http://schemas.openxmlformats.org/officeDocument/2006/relationships/image" Target="../media/image512.png"/><Relationship Id="rId19" Type="http://schemas.openxmlformats.org/officeDocument/2006/relationships/image" Target="../media/image519.png"/><Relationship Id="rId4" Type="http://schemas.openxmlformats.org/officeDocument/2006/relationships/customXml" Target="../ink/ink516.xml"/><Relationship Id="rId9" Type="http://schemas.openxmlformats.org/officeDocument/2006/relationships/image" Target="../media/image514.png"/><Relationship Id="rId14" Type="http://schemas.openxmlformats.org/officeDocument/2006/relationships/customXml" Target="../ink/ink521.xml"/><Relationship Id="rId22" Type="http://schemas.openxmlformats.org/officeDocument/2006/relationships/customXml" Target="../ink/ink525.xml"/><Relationship Id="rId27" Type="http://schemas.openxmlformats.org/officeDocument/2006/relationships/image" Target="../media/image523.png"/><Relationship Id="rId30" Type="http://schemas.openxmlformats.org/officeDocument/2006/relationships/customXml" Target="../ink/ink529.xml"/><Relationship Id="rId35" Type="http://schemas.openxmlformats.org/officeDocument/2006/relationships/image" Target="../media/image527.png"/><Relationship Id="rId43" Type="http://schemas.openxmlformats.org/officeDocument/2006/relationships/image" Target="../media/image531.png"/><Relationship Id="rId48" Type="http://schemas.openxmlformats.org/officeDocument/2006/relationships/customXml" Target="../ink/ink538.xml"/><Relationship Id="rId56" Type="http://schemas.openxmlformats.org/officeDocument/2006/relationships/customXml" Target="../ink/ink542.xml"/><Relationship Id="rId8" Type="http://schemas.openxmlformats.org/officeDocument/2006/relationships/customXml" Target="../ink/ink518.xml"/><Relationship Id="rId51" Type="http://schemas.openxmlformats.org/officeDocument/2006/relationships/image" Target="../media/image535.png"/><Relationship Id="rId3" Type="http://schemas.openxmlformats.org/officeDocument/2006/relationships/image" Target="../media/image511.png"/><Relationship Id="rId12" Type="http://schemas.openxmlformats.org/officeDocument/2006/relationships/customXml" Target="../ink/ink520.xml"/><Relationship Id="rId17" Type="http://schemas.openxmlformats.org/officeDocument/2006/relationships/image" Target="../media/image518.png"/><Relationship Id="rId25" Type="http://schemas.openxmlformats.org/officeDocument/2006/relationships/image" Target="../media/image522.png"/><Relationship Id="rId33" Type="http://schemas.openxmlformats.org/officeDocument/2006/relationships/image" Target="../media/image526.png"/><Relationship Id="rId38" Type="http://schemas.openxmlformats.org/officeDocument/2006/relationships/customXml" Target="../ink/ink533.xml"/><Relationship Id="rId46" Type="http://schemas.openxmlformats.org/officeDocument/2006/relationships/customXml" Target="../ink/ink537.xml"/><Relationship Id="rId59" Type="http://schemas.openxmlformats.org/officeDocument/2006/relationships/image" Target="../media/image539.png"/><Relationship Id="rId20" Type="http://schemas.openxmlformats.org/officeDocument/2006/relationships/customXml" Target="../ink/ink524.xml"/><Relationship Id="rId41" Type="http://schemas.openxmlformats.org/officeDocument/2006/relationships/image" Target="../media/image530.png"/><Relationship Id="rId54" Type="http://schemas.openxmlformats.org/officeDocument/2006/relationships/customXml" Target="../ink/ink5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7.xml"/><Relationship Id="rId15" Type="http://schemas.openxmlformats.org/officeDocument/2006/relationships/image" Target="../media/image517.png"/><Relationship Id="rId23" Type="http://schemas.openxmlformats.org/officeDocument/2006/relationships/image" Target="../media/image521.png"/><Relationship Id="rId28" Type="http://schemas.openxmlformats.org/officeDocument/2006/relationships/customXml" Target="../ink/ink528.xml"/><Relationship Id="rId36" Type="http://schemas.openxmlformats.org/officeDocument/2006/relationships/customXml" Target="../ink/ink532.xml"/><Relationship Id="rId49" Type="http://schemas.openxmlformats.org/officeDocument/2006/relationships/image" Target="../media/image534.png"/><Relationship Id="rId57" Type="http://schemas.openxmlformats.org/officeDocument/2006/relationships/image" Target="../media/image538.png"/><Relationship Id="rId10" Type="http://schemas.openxmlformats.org/officeDocument/2006/relationships/customXml" Target="../ink/ink519.xml"/><Relationship Id="rId31" Type="http://schemas.openxmlformats.org/officeDocument/2006/relationships/image" Target="../media/image525.png"/><Relationship Id="rId44" Type="http://schemas.openxmlformats.org/officeDocument/2006/relationships/customXml" Target="../ink/ink536.xml"/><Relationship Id="rId52" Type="http://schemas.openxmlformats.org/officeDocument/2006/relationships/customXml" Target="../ink/ink5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8EE965-2508-43B1-8DB1-B25378A95967}"/>
                  </a:ext>
                </a:extLst>
              </p14:cNvPr>
              <p14:cNvContentPartPr/>
              <p14:nvPr/>
            </p14:nvContentPartPr>
            <p14:xfrm>
              <a:off x="4083000" y="816360"/>
              <a:ext cx="200880" cy="165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8EE965-2508-43B1-8DB1-B25378A959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4360" y="807720"/>
                <a:ext cx="2185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BF5A05-1F53-449D-8DD4-8C50336695F9}"/>
                  </a:ext>
                </a:extLst>
              </p14:cNvPr>
              <p14:cNvContentPartPr/>
              <p14:nvPr/>
            </p14:nvContentPartPr>
            <p14:xfrm>
              <a:off x="3587280" y="728880"/>
              <a:ext cx="175680" cy="390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BF5A05-1F53-449D-8DD4-8C50336695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8622" y="719880"/>
                <a:ext cx="193356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16AD01C-0748-4EB3-8D23-4AD6B4944099}"/>
                  </a:ext>
                </a:extLst>
              </p14:cNvPr>
              <p14:cNvContentPartPr/>
              <p14:nvPr/>
            </p14:nvContentPartPr>
            <p14:xfrm>
              <a:off x="2019120" y="799800"/>
              <a:ext cx="1342440" cy="219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16AD01C-0748-4EB3-8D23-4AD6B49440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0122" y="790815"/>
                <a:ext cx="1360075" cy="23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EBD3D-41E9-4AAE-99C1-9A49A85FEA28}"/>
                  </a:ext>
                </a:extLst>
              </p14:cNvPr>
              <p14:cNvContentPartPr/>
              <p14:nvPr/>
            </p14:nvContentPartPr>
            <p14:xfrm>
              <a:off x="4552800" y="711600"/>
              <a:ext cx="1105560" cy="27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EBD3D-41E9-4AAE-99C1-9A49A85FEA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3800" y="702600"/>
                <a:ext cx="1123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7736A2-7E00-472B-B997-F1000C3267CB}"/>
                  </a:ext>
                </a:extLst>
              </p14:cNvPr>
              <p14:cNvContentPartPr/>
              <p14:nvPr/>
            </p14:nvContentPartPr>
            <p14:xfrm>
              <a:off x="5789760" y="588840"/>
              <a:ext cx="1228680" cy="317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7736A2-7E00-472B-B997-F1000C3267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0763" y="580200"/>
                <a:ext cx="1246315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F8A6D97-7B81-4FDC-8930-07366430116D}"/>
                  </a:ext>
                </a:extLst>
              </p14:cNvPr>
              <p14:cNvContentPartPr/>
              <p14:nvPr/>
            </p14:nvContentPartPr>
            <p14:xfrm>
              <a:off x="7639440" y="649320"/>
              <a:ext cx="5400" cy="12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F8A6D97-7B81-4FDC-8930-0736643011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0440" y="640680"/>
                <a:ext cx="23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CAF8557-F39B-44FC-9E79-ACD81E6AED35}"/>
                  </a:ext>
                </a:extLst>
              </p14:cNvPr>
              <p14:cNvContentPartPr/>
              <p14:nvPr/>
            </p14:nvContentPartPr>
            <p14:xfrm>
              <a:off x="7634760" y="735720"/>
              <a:ext cx="229320" cy="140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CAF8557-F39B-44FC-9E79-ACD81E6AED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5760" y="726720"/>
                <a:ext cx="246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19A32F-C248-44E0-AE63-2541F03BE4D2}"/>
                  </a:ext>
                </a:extLst>
              </p14:cNvPr>
              <p14:cNvContentPartPr/>
              <p14:nvPr/>
            </p14:nvContentPartPr>
            <p14:xfrm>
              <a:off x="7302120" y="742920"/>
              <a:ext cx="218520" cy="191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19A32F-C248-44E0-AE63-2541F03BE4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3480" y="733920"/>
                <a:ext cx="2361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E345E7-54F3-4D72-A22C-BB93185E4874}"/>
                  </a:ext>
                </a:extLst>
              </p14:cNvPr>
              <p14:cNvContentPartPr/>
              <p14:nvPr/>
            </p14:nvContentPartPr>
            <p14:xfrm>
              <a:off x="9620880" y="631680"/>
              <a:ext cx="11880" cy="45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E345E7-54F3-4D72-A22C-BB93185E48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1880" y="622680"/>
                <a:ext cx="295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9D66EC8-AEC7-42D4-9E08-0E8C357C5CAB}"/>
                  </a:ext>
                </a:extLst>
              </p14:cNvPr>
              <p14:cNvContentPartPr/>
              <p14:nvPr/>
            </p14:nvContentPartPr>
            <p14:xfrm>
              <a:off x="8057760" y="633120"/>
              <a:ext cx="1092240" cy="264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9D66EC8-AEC7-42D4-9E08-0E8C357C5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9117" y="624480"/>
                <a:ext cx="1109886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11E0CB6-2568-48AB-99D5-A337AC6EE335}"/>
                  </a:ext>
                </a:extLst>
              </p14:cNvPr>
              <p14:cNvContentPartPr/>
              <p14:nvPr/>
            </p14:nvContentPartPr>
            <p14:xfrm>
              <a:off x="10234680" y="588480"/>
              <a:ext cx="7200" cy="7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11E0CB6-2568-48AB-99D5-A337AC6EE3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26040" y="579480"/>
                <a:ext cx="24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2B578A3-D341-4564-88B3-3B6F7D05D7DA}"/>
                  </a:ext>
                </a:extLst>
              </p14:cNvPr>
              <p14:cNvContentPartPr/>
              <p14:nvPr/>
            </p14:nvContentPartPr>
            <p14:xfrm>
              <a:off x="10277880" y="707640"/>
              <a:ext cx="295200" cy="374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2B578A3-D341-4564-88B3-3B6F7D05D7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69229" y="699000"/>
                <a:ext cx="312862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A55E50-3129-4D37-9B0F-3174DCE3CAD1}"/>
                  </a:ext>
                </a:extLst>
              </p14:cNvPr>
              <p14:cNvContentPartPr/>
              <p14:nvPr/>
            </p14:nvContentPartPr>
            <p14:xfrm>
              <a:off x="9853440" y="689640"/>
              <a:ext cx="313200" cy="178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A55E50-3129-4D37-9B0F-3174DCE3CA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44790" y="680658"/>
                <a:ext cx="330860" cy="19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9231AB5-F901-448B-B026-CADCCE6D60CB}"/>
                  </a:ext>
                </a:extLst>
              </p14:cNvPr>
              <p14:cNvContentPartPr/>
              <p14:nvPr/>
            </p14:nvContentPartPr>
            <p14:xfrm>
              <a:off x="9265920" y="723840"/>
              <a:ext cx="398880" cy="128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9231AB5-F901-448B-B026-CADCCE6D60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56928" y="715200"/>
                <a:ext cx="416504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5AC08F7-FB93-460D-AD7A-CFE99E7BD4F0}"/>
                  </a:ext>
                </a:extLst>
              </p14:cNvPr>
              <p14:cNvContentPartPr/>
              <p14:nvPr/>
            </p14:nvContentPartPr>
            <p14:xfrm>
              <a:off x="2059440" y="1317840"/>
              <a:ext cx="1145520" cy="387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5AC08F7-FB93-460D-AD7A-CFE99E7BD4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50800" y="1309200"/>
                <a:ext cx="11631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C9D442-4014-4B46-9A4A-39E848CC3BA4}"/>
                  </a:ext>
                </a:extLst>
              </p14:cNvPr>
              <p14:cNvContentPartPr/>
              <p14:nvPr/>
            </p14:nvContentPartPr>
            <p14:xfrm>
              <a:off x="610080" y="839040"/>
              <a:ext cx="1275840" cy="726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C9D442-4014-4B46-9A4A-39E848CC3B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440" y="830040"/>
                <a:ext cx="129348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3952D2B-D1DE-4810-A7E5-40FC3499C893}"/>
                  </a:ext>
                </a:extLst>
              </p14:cNvPr>
              <p14:cNvContentPartPr/>
              <p14:nvPr/>
            </p14:nvContentPartPr>
            <p14:xfrm>
              <a:off x="3604200" y="1407840"/>
              <a:ext cx="1219320" cy="325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3952D2B-D1DE-4810-A7E5-40FC3499C8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95197" y="1398840"/>
                <a:ext cx="1236965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6E125DE-8998-4F28-AC3D-1BFA1423729B}"/>
                  </a:ext>
                </a:extLst>
              </p14:cNvPr>
              <p14:cNvContentPartPr/>
              <p14:nvPr/>
            </p14:nvContentPartPr>
            <p14:xfrm>
              <a:off x="6078840" y="1121640"/>
              <a:ext cx="1316160" cy="555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6E125DE-8998-4F28-AC3D-1BFA142372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70198" y="1112994"/>
                <a:ext cx="1333805" cy="57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DD229D1-9BAA-4BC9-BFAB-A6A5F4ECB803}"/>
                  </a:ext>
                </a:extLst>
              </p14:cNvPr>
              <p14:cNvContentPartPr/>
              <p14:nvPr/>
            </p14:nvContentPartPr>
            <p14:xfrm>
              <a:off x="5024040" y="1343400"/>
              <a:ext cx="825480" cy="404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DD229D1-9BAA-4BC9-BFAB-A6A5F4ECB80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15040" y="1334760"/>
                <a:ext cx="8431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B732D4B-ECD7-4341-933E-9484DF78FF7D}"/>
                  </a:ext>
                </a:extLst>
              </p14:cNvPr>
              <p14:cNvContentPartPr/>
              <p14:nvPr/>
            </p14:nvContentPartPr>
            <p14:xfrm>
              <a:off x="541680" y="2595480"/>
              <a:ext cx="259920" cy="21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B732D4B-ECD7-4341-933E-9484DF78FF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3040" y="2586480"/>
                <a:ext cx="277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5418A03-044E-48BB-BB16-B859A5A019D7}"/>
                  </a:ext>
                </a:extLst>
              </p14:cNvPr>
              <p14:cNvContentPartPr/>
              <p14:nvPr/>
            </p14:nvContentPartPr>
            <p14:xfrm>
              <a:off x="954600" y="2318640"/>
              <a:ext cx="28080" cy="19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5418A03-044E-48BB-BB16-B859A5A019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5960" y="2309640"/>
                <a:ext cx="45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DC81ACB-66F8-4CC4-83B6-53627950C641}"/>
                  </a:ext>
                </a:extLst>
              </p14:cNvPr>
              <p14:cNvContentPartPr/>
              <p14:nvPr/>
            </p14:nvContentPartPr>
            <p14:xfrm>
              <a:off x="975480" y="2460480"/>
              <a:ext cx="21600" cy="19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DC81ACB-66F8-4CC4-83B6-53627950C6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6480" y="2451840"/>
                <a:ext cx="392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00052A6-4F52-4EC3-A8AD-BD6FD2336C79}"/>
                  </a:ext>
                </a:extLst>
              </p14:cNvPr>
              <p14:cNvContentPartPr/>
              <p14:nvPr/>
            </p14:nvContentPartPr>
            <p14:xfrm>
              <a:off x="532320" y="2318280"/>
              <a:ext cx="302040" cy="207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00052A6-4F52-4EC3-A8AD-BD6FD2336C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3680" y="2309280"/>
                <a:ext cx="319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8B2FC07-C19F-4CE4-93C1-E266606ECC49}"/>
                  </a:ext>
                </a:extLst>
              </p14:cNvPr>
              <p14:cNvContentPartPr/>
              <p14:nvPr/>
            </p14:nvContentPartPr>
            <p14:xfrm>
              <a:off x="1278600" y="2225040"/>
              <a:ext cx="1877400" cy="345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8B2FC07-C19F-4CE4-93C1-E266606ECC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69600" y="2216040"/>
                <a:ext cx="18950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5B9EEC0-54E0-49E9-BCB1-B6CE9FDE076F}"/>
                  </a:ext>
                </a:extLst>
              </p14:cNvPr>
              <p14:cNvContentPartPr/>
              <p14:nvPr/>
            </p14:nvContentPartPr>
            <p14:xfrm>
              <a:off x="3353640" y="1836960"/>
              <a:ext cx="3004200" cy="1096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5B9EEC0-54E0-49E9-BCB1-B6CE9FDE07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45000" y="1828320"/>
                <a:ext cx="3021840" cy="11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F14903C-9BAE-4432-A3B2-9C2C6C4116D6}"/>
                  </a:ext>
                </a:extLst>
              </p14:cNvPr>
              <p14:cNvContentPartPr/>
              <p14:nvPr/>
            </p14:nvContentPartPr>
            <p14:xfrm>
              <a:off x="6672480" y="1924440"/>
              <a:ext cx="501120" cy="260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F14903C-9BAE-4432-A3B2-9C2C6C4116D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63840" y="1915800"/>
                <a:ext cx="5187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700167-8C08-48D0-8DF1-DB914C7E0726}"/>
                  </a:ext>
                </a:extLst>
              </p14:cNvPr>
              <p14:cNvContentPartPr/>
              <p14:nvPr/>
            </p14:nvContentPartPr>
            <p14:xfrm>
              <a:off x="8277720" y="2182200"/>
              <a:ext cx="553680" cy="1810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700167-8C08-48D0-8DF1-DB914C7E072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68726" y="2173200"/>
                <a:ext cx="571309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CC9FF7C-C1A6-4DDA-81FE-E34E438B012C}"/>
                  </a:ext>
                </a:extLst>
              </p14:cNvPr>
              <p14:cNvContentPartPr/>
              <p14:nvPr/>
            </p14:nvContentPartPr>
            <p14:xfrm>
              <a:off x="8070720" y="1969440"/>
              <a:ext cx="120600" cy="871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CC9FF7C-C1A6-4DDA-81FE-E34E438B01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61720" y="1960477"/>
                <a:ext cx="138240" cy="104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DF5F029-0A03-4BA5-9EF7-CE7986EC7D61}"/>
                  </a:ext>
                </a:extLst>
              </p14:cNvPr>
              <p14:cNvContentPartPr/>
              <p14:nvPr/>
            </p14:nvContentPartPr>
            <p14:xfrm>
              <a:off x="7469160" y="1905720"/>
              <a:ext cx="497160" cy="2509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DF5F029-0A03-4BA5-9EF7-CE7986EC7D6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60160" y="1896720"/>
                <a:ext cx="514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9A1CC29-8B5F-46F4-9180-3E0D29954964}"/>
                  </a:ext>
                </a:extLst>
              </p14:cNvPr>
              <p14:cNvContentPartPr/>
              <p14:nvPr/>
            </p14:nvContentPartPr>
            <p14:xfrm>
              <a:off x="8727000" y="1900680"/>
              <a:ext cx="281880" cy="1386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9A1CC29-8B5F-46F4-9180-3E0D2995496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18000" y="1891657"/>
                <a:ext cx="299520" cy="156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4424676-24EC-452D-A462-0D22385D3D3F}"/>
                  </a:ext>
                </a:extLst>
              </p14:cNvPr>
              <p14:cNvContentPartPr/>
              <p14:nvPr/>
            </p14:nvContentPartPr>
            <p14:xfrm>
              <a:off x="8348280" y="1670280"/>
              <a:ext cx="222120" cy="432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4424676-24EC-452D-A462-0D22385D3D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39280" y="1661280"/>
                <a:ext cx="2397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CE78958-2DED-4971-BD73-6183A5D48D19}"/>
                  </a:ext>
                </a:extLst>
              </p14:cNvPr>
              <p14:cNvContentPartPr/>
              <p14:nvPr/>
            </p14:nvContentPartPr>
            <p14:xfrm>
              <a:off x="9652560" y="1755600"/>
              <a:ext cx="517680" cy="297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CE78958-2DED-4971-BD73-6183A5D48D1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43560" y="1746600"/>
                <a:ext cx="5353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631462A-F868-40F9-9C8E-D03B2F807563}"/>
                  </a:ext>
                </a:extLst>
              </p14:cNvPr>
              <p14:cNvContentPartPr/>
              <p14:nvPr/>
            </p14:nvContentPartPr>
            <p14:xfrm>
              <a:off x="9098520" y="1803120"/>
              <a:ext cx="455400" cy="2574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631462A-F868-40F9-9C8E-D03B2F8075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89873" y="1794107"/>
                <a:ext cx="473054" cy="275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9F8B127-0EFB-424E-956F-C9AD2D8E9275}"/>
                  </a:ext>
                </a:extLst>
              </p14:cNvPr>
              <p14:cNvContentPartPr/>
              <p14:nvPr/>
            </p14:nvContentPartPr>
            <p14:xfrm>
              <a:off x="7418400" y="2601240"/>
              <a:ext cx="93600" cy="100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9F8B127-0EFB-424E-956F-C9AD2D8E92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09760" y="2592600"/>
                <a:ext cx="111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5E730BE-888D-48CA-A753-0049FEE98139}"/>
                  </a:ext>
                </a:extLst>
              </p14:cNvPr>
              <p14:cNvContentPartPr/>
              <p14:nvPr/>
            </p14:nvContentPartPr>
            <p14:xfrm>
              <a:off x="7429560" y="2683320"/>
              <a:ext cx="87840" cy="176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5E730BE-888D-48CA-A753-0049FEE981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20560" y="2674680"/>
                <a:ext cx="1054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48D1D3B-894C-4300-A960-6EB13D04C732}"/>
                  </a:ext>
                </a:extLst>
              </p14:cNvPr>
              <p14:cNvContentPartPr/>
              <p14:nvPr/>
            </p14:nvContentPartPr>
            <p14:xfrm>
              <a:off x="10757400" y="2616360"/>
              <a:ext cx="112680" cy="72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48D1D3B-894C-4300-A960-6EB13D04C7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48400" y="2607720"/>
                <a:ext cx="130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C6E0B88-1F3C-41B3-8235-33919B530AC3}"/>
                  </a:ext>
                </a:extLst>
              </p14:cNvPr>
              <p14:cNvContentPartPr/>
              <p14:nvPr/>
            </p14:nvContentPartPr>
            <p14:xfrm>
              <a:off x="10757400" y="2667120"/>
              <a:ext cx="140400" cy="165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C6E0B88-1F3C-41B3-8235-33919B530A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48400" y="2658480"/>
                <a:ext cx="158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A237F62-F480-4CF1-9010-4FF9A52F6B91}"/>
                  </a:ext>
                </a:extLst>
              </p14:cNvPr>
              <p14:cNvContentPartPr/>
              <p14:nvPr/>
            </p14:nvContentPartPr>
            <p14:xfrm>
              <a:off x="10977000" y="2472720"/>
              <a:ext cx="148680" cy="1832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A237F62-F480-4CF1-9010-4FF9A52F6B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68360" y="2463720"/>
                <a:ext cx="166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02E5235-37CC-4920-B9B3-D730F85D4586}"/>
                  </a:ext>
                </a:extLst>
              </p14:cNvPr>
              <p14:cNvContentPartPr/>
              <p14:nvPr/>
            </p14:nvContentPartPr>
            <p14:xfrm>
              <a:off x="10916880" y="2792400"/>
              <a:ext cx="246960" cy="108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02E5235-37CC-4920-B9B3-D730F85D45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07880" y="2783760"/>
                <a:ext cx="264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5AC5270-A6B4-40DE-B125-5BFC9BF57F9F}"/>
                  </a:ext>
                </a:extLst>
              </p14:cNvPr>
              <p14:cNvContentPartPr/>
              <p14:nvPr/>
            </p14:nvContentPartPr>
            <p14:xfrm>
              <a:off x="10960800" y="2849640"/>
              <a:ext cx="191160" cy="1922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5AC5270-A6B4-40DE-B125-5BFC9BF57F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951800" y="2841000"/>
                <a:ext cx="2088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2543465-4D01-4A9F-A36E-FB59E4621AFE}"/>
                  </a:ext>
                </a:extLst>
              </p14:cNvPr>
              <p14:cNvContentPartPr/>
              <p14:nvPr/>
            </p14:nvContentPartPr>
            <p14:xfrm>
              <a:off x="9957120" y="2520240"/>
              <a:ext cx="682200" cy="3909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2543465-4D01-4A9F-A36E-FB59E4621A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48485" y="2511240"/>
                <a:ext cx="699831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C9AED17-CAC0-4707-A172-05B6FE6D18DA}"/>
                  </a:ext>
                </a:extLst>
              </p14:cNvPr>
              <p14:cNvContentPartPr/>
              <p14:nvPr/>
            </p14:nvContentPartPr>
            <p14:xfrm>
              <a:off x="9313440" y="2442480"/>
              <a:ext cx="489960" cy="5187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C9AED17-CAC0-4707-A172-05B6FE6D18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04440" y="2433840"/>
                <a:ext cx="5076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F7D5DC6-549A-41FE-9BDA-847226A839E1}"/>
                  </a:ext>
                </a:extLst>
              </p14:cNvPr>
              <p14:cNvContentPartPr/>
              <p14:nvPr/>
            </p14:nvContentPartPr>
            <p14:xfrm>
              <a:off x="8577960" y="2491800"/>
              <a:ext cx="640440" cy="5169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F7D5DC6-549A-41FE-9BDA-847226A839E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569315" y="2482800"/>
                <a:ext cx="65809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F4184F0-4F10-47B8-A075-EC2250F3049A}"/>
                  </a:ext>
                </a:extLst>
              </p14:cNvPr>
              <p14:cNvContentPartPr/>
              <p14:nvPr/>
            </p14:nvContentPartPr>
            <p14:xfrm>
              <a:off x="8276640" y="2621760"/>
              <a:ext cx="159480" cy="1638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F4184F0-4F10-47B8-A075-EC2250F304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68000" y="2613120"/>
                <a:ext cx="177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833B896-E804-44F2-BD4D-265707A1A861}"/>
                  </a:ext>
                </a:extLst>
              </p14:cNvPr>
              <p14:cNvContentPartPr/>
              <p14:nvPr/>
            </p14:nvContentPartPr>
            <p14:xfrm>
              <a:off x="7702440" y="2558400"/>
              <a:ext cx="467640" cy="4053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833B896-E804-44F2-BD4D-265707A1A86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93793" y="2549408"/>
                <a:ext cx="485294" cy="42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945048BB-7284-4463-8075-947D550D3716}"/>
                  </a:ext>
                </a:extLst>
              </p14:cNvPr>
              <p14:cNvContentPartPr/>
              <p14:nvPr/>
            </p14:nvContentPartPr>
            <p14:xfrm>
              <a:off x="2238000" y="3594120"/>
              <a:ext cx="173520" cy="11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945048BB-7284-4463-8075-947D550D371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29360" y="3585480"/>
                <a:ext cx="191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00C31F0-F19E-4DF3-9789-175C0B380AE7}"/>
                  </a:ext>
                </a:extLst>
              </p14:cNvPr>
              <p14:cNvContentPartPr/>
              <p14:nvPr/>
            </p14:nvContentPartPr>
            <p14:xfrm>
              <a:off x="2236920" y="3679080"/>
              <a:ext cx="194400" cy="27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00C31F0-F19E-4DF3-9789-175C0B380AE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28280" y="3670440"/>
                <a:ext cx="212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A8EE39D-2E3F-4577-BDB5-E2C7ED177FCD}"/>
                  </a:ext>
                </a:extLst>
              </p14:cNvPr>
              <p14:cNvContentPartPr/>
              <p14:nvPr/>
            </p14:nvContentPartPr>
            <p14:xfrm>
              <a:off x="1238640" y="3472800"/>
              <a:ext cx="854280" cy="3279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A8EE39D-2E3F-4577-BDB5-E2C7ED177FC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30000" y="3464160"/>
                <a:ext cx="871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D97FC2B-0BC5-4406-9328-EDC0345D33B5}"/>
                  </a:ext>
                </a:extLst>
              </p14:cNvPr>
              <p14:cNvContentPartPr/>
              <p14:nvPr/>
            </p14:nvContentPartPr>
            <p14:xfrm>
              <a:off x="2748480" y="3180120"/>
              <a:ext cx="122040" cy="1864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D97FC2B-0BC5-4406-9328-EDC0345D33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39840" y="3171120"/>
                <a:ext cx="139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29A248D-E5BD-431F-930F-FB45F89D6D2B}"/>
                  </a:ext>
                </a:extLst>
              </p14:cNvPr>
              <p14:cNvContentPartPr/>
              <p14:nvPr/>
            </p14:nvContentPartPr>
            <p14:xfrm>
              <a:off x="2655960" y="3727680"/>
              <a:ext cx="575640" cy="1656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29A248D-E5BD-431F-930F-FB45F89D6D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46966" y="3719040"/>
                <a:ext cx="593269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0BC80F2-F4A8-40EE-9DC1-A756F2383862}"/>
                  </a:ext>
                </a:extLst>
              </p14:cNvPr>
              <p14:cNvContentPartPr/>
              <p14:nvPr/>
            </p14:nvContentPartPr>
            <p14:xfrm>
              <a:off x="2746320" y="3444360"/>
              <a:ext cx="196920" cy="2293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0BC80F2-F4A8-40EE-9DC1-A756F238386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37320" y="3435360"/>
                <a:ext cx="214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1A8D921-C087-4171-86BD-54E5EDC8E1B5}"/>
                  </a:ext>
                </a:extLst>
              </p14:cNvPr>
              <p14:cNvContentPartPr/>
              <p14:nvPr/>
            </p14:nvContentPartPr>
            <p14:xfrm>
              <a:off x="4788960" y="3495120"/>
              <a:ext cx="168840" cy="154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1A8D921-C087-4171-86BD-54E5EDC8E1B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79960" y="3486120"/>
                <a:ext cx="1864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1458AAE-AF2B-42F9-8AE9-37D6174FC1CC}"/>
                  </a:ext>
                </a:extLst>
              </p14:cNvPr>
              <p14:cNvContentPartPr/>
              <p14:nvPr/>
            </p14:nvContentPartPr>
            <p14:xfrm>
              <a:off x="4791840" y="3559920"/>
              <a:ext cx="159480" cy="302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1458AAE-AF2B-42F9-8AE9-37D6174FC1C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82840" y="3550920"/>
                <a:ext cx="177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55C0746-00B9-48B4-A149-15B1F8C9AB61}"/>
                  </a:ext>
                </a:extLst>
              </p14:cNvPr>
              <p14:cNvContentPartPr/>
              <p14:nvPr/>
            </p14:nvContentPartPr>
            <p14:xfrm>
              <a:off x="3665400" y="3390720"/>
              <a:ext cx="999000" cy="266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55C0746-00B9-48B4-A149-15B1F8C9AB6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56760" y="3382080"/>
                <a:ext cx="10166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3451E4CA-3E67-4B0A-8CD5-83B556EC44EA}"/>
                  </a:ext>
                </a:extLst>
              </p14:cNvPr>
              <p14:cNvContentPartPr/>
              <p14:nvPr/>
            </p14:nvContentPartPr>
            <p14:xfrm>
              <a:off x="3179760" y="3363360"/>
              <a:ext cx="351360" cy="2286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3451E4CA-3E67-4B0A-8CD5-83B556EC44E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71120" y="3354360"/>
                <a:ext cx="369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AEA942F8-77C2-4864-B749-146B1F4DA280}"/>
                  </a:ext>
                </a:extLst>
              </p14:cNvPr>
              <p14:cNvContentPartPr/>
              <p14:nvPr/>
            </p14:nvContentPartPr>
            <p14:xfrm>
              <a:off x="5924400" y="3382080"/>
              <a:ext cx="34200" cy="813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AEA942F8-77C2-4864-B749-146B1F4DA2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15400" y="3373440"/>
                <a:ext cx="51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DC99C4DF-D7A6-4D8D-A9EF-9AFE89ABFE6A}"/>
                  </a:ext>
                </a:extLst>
              </p14:cNvPr>
              <p14:cNvContentPartPr/>
              <p14:nvPr/>
            </p14:nvContentPartPr>
            <p14:xfrm>
              <a:off x="5803440" y="3520320"/>
              <a:ext cx="249480" cy="356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DC99C4DF-D7A6-4D8D-A9EF-9AFE89ABFE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94440" y="3511680"/>
                <a:ext cx="267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21048F95-4D02-4E4B-93B5-7606A116BC74}"/>
                  </a:ext>
                </a:extLst>
              </p14:cNvPr>
              <p14:cNvContentPartPr/>
              <p14:nvPr/>
            </p14:nvContentPartPr>
            <p14:xfrm>
              <a:off x="6754920" y="3248880"/>
              <a:ext cx="216720" cy="3398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21048F95-4D02-4E4B-93B5-7606A116BC7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46294" y="3240231"/>
                <a:ext cx="234331" cy="35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0D0F114-86D1-46C5-B3B3-8B9F8BD61532}"/>
                  </a:ext>
                </a:extLst>
              </p14:cNvPr>
              <p14:cNvContentPartPr/>
              <p14:nvPr/>
            </p14:nvContentPartPr>
            <p14:xfrm>
              <a:off x="6442800" y="3404760"/>
              <a:ext cx="205920" cy="2012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0D0F114-86D1-46C5-B3B3-8B9F8BD6153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33800" y="3396120"/>
                <a:ext cx="2235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FC6863F-6F66-4A25-B57C-3F16788DBA7C}"/>
                  </a:ext>
                </a:extLst>
              </p14:cNvPr>
              <p14:cNvContentPartPr/>
              <p14:nvPr/>
            </p14:nvContentPartPr>
            <p14:xfrm>
              <a:off x="6147960" y="3460560"/>
              <a:ext cx="182160" cy="1785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FC6863F-6F66-4A25-B57C-3F16788DBA7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39320" y="3451560"/>
                <a:ext cx="199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8EFB3418-4F0F-4C97-8574-796A865F3611}"/>
                  </a:ext>
                </a:extLst>
              </p14:cNvPr>
              <p14:cNvContentPartPr/>
              <p14:nvPr/>
            </p14:nvContentPartPr>
            <p14:xfrm>
              <a:off x="5811360" y="3648840"/>
              <a:ext cx="163080" cy="1954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8EFB3418-4F0F-4C97-8574-796A865F361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02720" y="3639857"/>
                <a:ext cx="180720" cy="21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B8CF09D2-05F3-4A27-96E7-FF8C5D61FD8D}"/>
                  </a:ext>
                </a:extLst>
              </p14:cNvPr>
              <p14:cNvContentPartPr/>
              <p14:nvPr/>
            </p14:nvContentPartPr>
            <p14:xfrm>
              <a:off x="5119800" y="3268680"/>
              <a:ext cx="588240" cy="3711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B8CF09D2-05F3-4A27-96E7-FF8C5D61FD8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10800" y="3259680"/>
                <a:ext cx="6058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A52EEAE-F9E5-4116-812A-6BE80BE97B1C}"/>
                  </a:ext>
                </a:extLst>
              </p14:cNvPr>
              <p14:cNvContentPartPr/>
              <p14:nvPr/>
            </p14:nvContentPartPr>
            <p14:xfrm>
              <a:off x="7163520" y="3301080"/>
              <a:ext cx="109800" cy="1378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A52EEAE-F9E5-4116-812A-6BE80BE97B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154520" y="3292440"/>
                <a:ext cx="127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EFE85D9-328C-4E7C-9898-343FC6B90FBA}"/>
                  </a:ext>
                </a:extLst>
              </p14:cNvPr>
              <p14:cNvContentPartPr/>
              <p14:nvPr/>
            </p14:nvContentPartPr>
            <p14:xfrm>
              <a:off x="7058040" y="3500880"/>
              <a:ext cx="258120" cy="374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EFE85D9-328C-4E7C-9898-343FC6B90FB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49040" y="3491880"/>
                <a:ext cx="2757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94FD975-B942-40C4-9EB4-6B3D0057B0FE}"/>
                  </a:ext>
                </a:extLst>
              </p14:cNvPr>
              <p14:cNvContentPartPr/>
              <p14:nvPr/>
            </p14:nvContentPartPr>
            <p14:xfrm>
              <a:off x="7797840" y="3208200"/>
              <a:ext cx="555840" cy="3790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94FD975-B942-40C4-9EB4-6B3D0057B0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89200" y="3199560"/>
                <a:ext cx="573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026E27C-3769-4D62-B69C-B4BA9E3104FB}"/>
                  </a:ext>
                </a:extLst>
              </p14:cNvPr>
              <p14:cNvContentPartPr/>
              <p14:nvPr/>
            </p14:nvContentPartPr>
            <p14:xfrm>
              <a:off x="7486080" y="3387120"/>
              <a:ext cx="180720" cy="1828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026E27C-3769-4D62-B69C-B4BA9E3104F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477080" y="3378120"/>
                <a:ext cx="198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8A77690-7412-46A3-A69A-0BA6E18FD327}"/>
                  </a:ext>
                </a:extLst>
              </p14:cNvPr>
              <p14:cNvContentPartPr/>
              <p14:nvPr/>
            </p14:nvContentPartPr>
            <p14:xfrm>
              <a:off x="7051200" y="3622200"/>
              <a:ext cx="157680" cy="1684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8A77690-7412-46A3-A69A-0BA6E18FD32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42540" y="3613560"/>
                <a:ext cx="175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7C4EB7F6-B025-4522-B867-4147740330E7}"/>
                  </a:ext>
                </a:extLst>
              </p14:cNvPr>
              <p14:cNvContentPartPr/>
              <p14:nvPr/>
            </p14:nvContentPartPr>
            <p14:xfrm>
              <a:off x="8563200" y="3244560"/>
              <a:ext cx="123120" cy="15552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7C4EB7F6-B025-4522-B867-4147740330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54200" y="3235560"/>
                <a:ext cx="140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B1DC0CF6-5866-4B33-94C1-5ACD451BA15D}"/>
                  </a:ext>
                </a:extLst>
              </p14:cNvPr>
              <p14:cNvContentPartPr/>
              <p14:nvPr/>
            </p14:nvContentPartPr>
            <p14:xfrm>
              <a:off x="8488320" y="3459840"/>
              <a:ext cx="255960" cy="194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B1DC0CF6-5866-4B33-94C1-5ACD451BA15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79320" y="3451200"/>
                <a:ext cx="273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79907550-2700-4309-AA80-20837ADD28BD}"/>
                  </a:ext>
                </a:extLst>
              </p14:cNvPr>
              <p14:cNvContentPartPr/>
              <p14:nvPr/>
            </p14:nvContentPartPr>
            <p14:xfrm>
              <a:off x="8524680" y="3527160"/>
              <a:ext cx="113760" cy="19440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79907550-2700-4309-AA80-20837ADD28B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15680" y="3518160"/>
                <a:ext cx="131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C624FE94-19F6-4ADC-8214-B2DBBFDFF43D}"/>
                  </a:ext>
                </a:extLst>
              </p14:cNvPr>
              <p14:cNvContentPartPr/>
              <p14:nvPr/>
            </p14:nvContentPartPr>
            <p14:xfrm>
              <a:off x="9737520" y="3242040"/>
              <a:ext cx="224280" cy="1598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C624FE94-19F6-4ADC-8214-B2DBBFDFF43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28880" y="3233400"/>
                <a:ext cx="241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F5CF788F-2AF9-44F6-A295-615EED84E041}"/>
                  </a:ext>
                </a:extLst>
              </p14:cNvPr>
              <p14:cNvContentPartPr/>
              <p14:nvPr/>
            </p14:nvContentPartPr>
            <p14:xfrm>
              <a:off x="9186000" y="3160320"/>
              <a:ext cx="473760" cy="3978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F5CF788F-2AF9-44F6-A295-615EED84E04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77000" y="3151320"/>
                <a:ext cx="491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80CAF6C5-F8F7-4A6B-86B8-9009F7713879}"/>
                  </a:ext>
                </a:extLst>
              </p14:cNvPr>
              <p14:cNvContentPartPr/>
              <p14:nvPr/>
            </p14:nvContentPartPr>
            <p14:xfrm>
              <a:off x="8896560" y="3343200"/>
              <a:ext cx="186480" cy="1522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80CAF6C5-F8F7-4A6B-86B8-9009F771387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87560" y="3334560"/>
                <a:ext cx="2041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7991FC0F-05F4-4D59-A4EC-2B7FFCB98F6F}"/>
                  </a:ext>
                </a:extLst>
              </p14:cNvPr>
              <p14:cNvContentPartPr/>
              <p14:nvPr/>
            </p14:nvContentPartPr>
            <p14:xfrm>
              <a:off x="9746880" y="3489000"/>
              <a:ext cx="142920" cy="1864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7991FC0F-05F4-4D59-A4EC-2B7FFCB98F6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738240" y="3480360"/>
                <a:ext cx="1605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5BD7FEA9-BCC9-4E8C-8DEA-48C4624C886D}"/>
                  </a:ext>
                </a:extLst>
              </p14:cNvPr>
              <p14:cNvContentPartPr/>
              <p14:nvPr/>
            </p14:nvContentPartPr>
            <p14:xfrm>
              <a:off x="2283360" y="4731720"/>
              <a:ext cx="190440" cy="237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5BD7FEA9-BCC9-4E8C-8DEA-48C4624C886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74720" y="4723080"/>
                <a:ext cx="208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876E8113-D519-41CF-A25B-B3E4E546125D}"/>
                  </a:ext>
                </a:extLst>
              </p14:cNvPr>
              <p14:cNvContentPartPr/>
              <p14:nvPr/>
            </p14:nvContentPartPr>
            <p14:xfrm>
              <a:off x="2307120" y="4827480"/>
              <a:ext cx="186480" cy="540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876E8113-D519-41CF-A25B-B3E4E546125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298480" y="4818480"/>
                <a:ext cx="204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FAF7E4AF-9E15-45F2-B86E-8837137EAD42}"/>
                  </a:ext>
                </a:extLst>
              </p14:cNvPr>
              <p14:cNvContentPartPr/>
              <p14:nvPr/>
            </p14:nvContentPartPr>
            <p14:xfrm>
              <a:off x="1233960" y="4650000"/>
              <a:ext cx="775080" cy="2880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FAF7E4AF-9E15-45F2-B86E-8837137EAD4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25320" y="4641000"/>
                <a:ext cx="792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7B39967A-7008-42AD-9821-3F2B0693E0D6}"/>
                  </a:ext>
                </a:extLst>
              </p14:cNvPr>
              <p14:cNvContentPartPr/>
              <p14:nvPr/>
            </p14:nvContentPartPr>
            <p14:xfrm>
              <a:off x="2909400" y="4491960"/>
              <a:ext cx="804240" cy="2876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7B39967A-7008-42AD-9821-3F2B0693E0D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900400" y="4482960"/>
                <a:ext cx="821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965C6D7-77BA-491F-AFB7-B5732885FC18}"/>
                  </a:ext>
                </a:extLst>
              </p14:cNvPr>
              <p14:cNvContentPartPr/>
              <p14:nvPr/>
            </p14:nvContentPartPr>
            <p14:xfrm>
              <a:off x="5567640" y="4471440"/>
              <a:ext cx="189360" cy="5940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965C6D7-77BA-491F-AFB7-B5732885FC1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59000" y="4462747"/>
                <a:ext cx="207000" cy="77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75A179D6-8264-4F9A-9B59-3E6F783CC0F3}"/>
                  </a:ext>
                </a:extLst>
              </p14:cNvPr>
              <p14:cNvContentPartPr/>
              <p14:nvPr/>
            </p14:nvContentPartPr>
            <p14:xfrm>
              <a:off x="3921360" y="4015320"/>
              <a:ext cx="1504440" cy="72036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75A179D6-8264-4F9A-9B59-3E6F783CC0F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12360" y="4006320"/>
                <a:ext cx="152208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A2141627-3F0C-4749-A4BA-6108E40CF98F}"/>
                  </a:ext>
                </a:extLst>
              </p14:cNvPr>
              <p14:cNvContentPartPr/>
              <p14:nvPr/>
            </p14:nvContentPartPr>
            <p14:xfrm>
              <a:off x="6124560" y="4351560"/>
              <a:ext cx="129960" cy="22968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A2141627-3F0C-4749-A4BA-6108E40CF98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115920" y="4342920"/>
                <a:ext cx="147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45E895B8-4F13-439A-AB72-0BDE0BADC623}"/>
                  </a:ext>
                </a:extLst>
              </p14:cNvPr>
              <p14:cNvContentPartPr/>
              <p14:nvPr/>
            </p14:nvContentPartPr>
            <p14:xfrm>
              <a:off x="6382320" y="4435800"/>
              <a:ext cx="128520" cy="2556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45E895B8-4F13-439A-AB72-0BDE0BADC62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373320" y="4427160"/>
                <a:ext cx="146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C6DBFCFF-DAA7-44A8-964E-BAC50EB14705}"/>
                  </a:ext>
                </a:extLst>
              </p14:cNvPr>
              <p14:cNvContentPartPr/>
              <p14:nvPr/>
            </p14:nvContentPartPr>
            <p14:xfrm>
              <a:off x="6672120" y="4199280"/>
              <a:ext cx="824040" cy="60192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C6DBFCFF-DAA7-44A8-964E-BAC50EB1470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663120" y="4190640"/>
                <a:ext cx="84168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D0085D9C-3970-4346-A623-3A85AEF822BC}"/>
                  </a:ext>
                </a:extLst>
              </p14:cNvPr>
              <p14:cNvContentPartPr/>
              <p14:nvPr/>
            </p14:nvContentPartPr>
            <p14:xfrm>
              <a:off x="7933560" y="4250400"/>
              <a:ext cx="144000" cy="21204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D0085D9C-3970-4346-A623-3A85AEF822B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24560" y="4241400"/>
                <a:ext cx="161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3634665D-9354-4007-A9F6-D90CA1587C40}"/>
                  </a:ext>
                </a:extLst>
              </p14:cNvPr>
              <p14:cNvContentPartPr/>
              <p14:nvPr/>
            </p14:nvContentPartPr>
            <p14:xfrm>
              <a:off x="8182680" y="4318800"/>
              <a:ext cx="133200" cy="183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3634665D-9354-4007-A9F6-D90CA1587C4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74040" y="4309800"/>
                <a:ext cx="150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AFA8AF5F-FE99-4DA5-AF60-7BD25BEBEE4D}"/>
                  </a:ext>
                </a:extLst>
              </p14:cNvPr>
              <p14:cNvContentPartPr/>
              <p14:nvPr/>
            </p14:nvContentPartPr>
            <p14:xfrm>
              <a:off x="8687760" y="4092000"/>
              <a:ext cx="125640" cy="1969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AFA8AF5F-FE99-4DA5-AF60-7BD25BEBEE4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679120" y="4083000"/>
                <a:ext cx="143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A675C69-F40C-44FB-8CAF-A79029CCDF28}"/>
                  </a:ext>
                </a:extLst>
              </p14:cNvPr>
              <p14:cNvContentPartPr/>
              <p14:nvPr/>
            </p14:nvContentPartPr>
            <p14:xfrm>
              <a:off x="8632320" y="4356600"/>
              <a:ext cx="238680" cy="3924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A675C69-F40C-44FB-8CAF-A79029CCDF2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23320" y="4347600"/>
                <a:ext cx="256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B290D237-4E28-4847-B54D-90CA83DA3027}"/>
                  </a:ext>
                </a:extLst>
              </p14:cNvPr>
              <p14:cNvContentPartPr/>
              <p14:nvPr/>
            </p14:nvContentPartPr>
            <p14:xfrm>
              <a:off x="8727000" y="4450560"/>
              <a:ext cx="135000" cy="23652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B290D237-4E28-4847-B54D-90CA83DA302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18000" y="4441560"/>
                <a:ext cx="152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D96B7D81-F3FC-4F71-A59D-83AE0F091539}"/>
                  </a:ext>
                </a:extLst>
              </p14:cNvPr>
              <p14:cNvContentPartPr/>
              <p14:nvPr/>
            </p14:nvContentPartPr>
            <p14:xfrm>
              <a:off x="9107160" y="4273440"/>
              <a:ext cx="178920" cy="3708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D96B7D81-F3FC-4F71-A59D-83AE0F09153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098520" y="4264440"/>
                <a:ext cx="196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32031D70-2FB3-4FDA-B71F-A6F716B9FBC7}"/>
                  </a:ext>
                </a:extLst>
              </p14:cNvPr>
              <p14:cNvContentPartPr/>
              <p14:nvPr/>
            </p14:nvContentPartPr>
            <p14:xfrm>
              <a:off x="9138480" y="4372800"/>
              <a:ext cx="104040" cy="1764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32031D70-2FB3-4FDA-B71F-A6F716B9FBC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29840" y="4363800"/>
                <a:ext cx="1216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83D73166-24AA-49EF-912B-DD250439E0DD}"/>
                  </a:ext>
                </a:extLst>
              </p14:cNvPr>
              <p14:cNvContentPartPr/>
              <p14:nvPr/>
            </p14:nvContentPartPr>
            <p14:xfrm>
              <a:off x="9642120" y="4034760"/>
              <a:ext cx="108000" cy="1620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83D73166-24AA-49EF-912B-DD250439E0D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633120" y="4025760"/>
                <a:ext cx="1256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1C8B7AC-C02C-432D-9B21-1E4585CC9CC9}"/>
                  </a:ext>
                </a:extLst>
              </p14:cNvPr>
              <p14:cNvContentPartPr/>
              <p14:nvPr/>
            </p14:nvContentPartPr>
            <p14:xfrm>
              <a:off x="9545280" y="4238160"/>
              <a:ext cx="309240" cy="5364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1C8B7AC-C02C-432D-9B21-1E4585CC9CC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536640" y="4229160"/>
                <a:ext cx="3268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6CB6499-B553-40D8-84E6-F3023E9EFA02}"/>
                  </a:ext>
                </a:extLst>
              </p14:cNvPr>
              <p14:cNvContentPartPr/>
              <p14:nvPr/>
            </p14:nvContentPartPr>
            <p14:xfrm>
              <a:off x="9609720" y="4337160"/>
              <a:ext cx="109440" cy="25056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6CB6499-B553-40D8-84E6-F3023E9EFA0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601080" y="4328160"/>
                <a:ext cx="127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EDF344BC-CF7D-4030-96D4-C5F05272763C}"/>
                  </a:ext>
                </a:extLst>
              </p14:cNvPr>
              <p14:cNvContentPartPr/>
              <p14:nvPr/>
            </p14:nvContentPartPr>
            <p14:xfrm>
              <a:off x="9994200" y="4214760"/>
              <a:ext cx="6120" cy="540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EDF344BC-CF7D-4030-96D4-C5F05272763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985200" y="4205760"/>
                <a:ext cx="237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4DDA2E99-84A7-48E7-B01E-65E885ABAA1E}"/>
                  </a:ext>
                </a:extLst>
              </p14:cNvPr>
              <p14:cNvContentPartPr/>
              <p14:nvPr/>
            </p14:nvContentPartPr>
            <p14:xfrm>
              <a:off x="647520" y="5774280"/>
              <a:ext cx="249840" cy="3564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4DDA2E99-84A7-48E7-B01E-65E885ABAA1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38880" y="5765280"/>
                <a:ext cx="267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C5775092-761D-4FAC-875C-BDA8876BAA84}"/>
                  </a:ext>
                </a:extLst>
              </p14:cNvPr>
              <p14:cNvContentPartPr/>
              <p14:nvPr/>
            </p14:nvContentPartPr>
            <p14:xfrm>
              <a:off x="1086720" y="5557920"/>
              <a:ext cx="22320" cy="2088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C5775092-761D-4FAC-875C-BDA8876BAA8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77720" y="5548920"/>
                <a:ext cx="39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F33EEC7-737C-4049-9092-7EB572BB3DD6}"/>
                  </a:ext>
                </a:extLst>
              </p14:cNvPr>
              <p14:cNvContentPartPr/>
              <p14:nvPr/>
            </p14:nvContentPartPr>
            <p14:xfrm>
              <a:off x="1097520" y="5641800"/>
              <a:ext cx="3240" cy="144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F33EEC7-737C-4049-9092-7EB572BB3D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8880" y="5633160"/>
                <a:ext cx="208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72C2E028-1582-4BB1-836A-4A3CB1FC656B}"/>
                  </a:ext>
                </a:extLst>
              </p14:cNvPr>
              <p14:cNvContentPartPr/>
              <p14:nvPr/>
            </p14:nvContentPartPr>
            <p14:xfrm>
              <a:off x="3324120" y="5261640"/>
              <a:ext cx="716400" cy="16560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72C2E028-1582-4BB1-836A-4A3CB1FC656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315476" y="5252640"/>
                <a:ext cx="734049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331F461C-AFD2-416C-B35F-6396ADB37DA2}"/>
                  </a:ext>
                </a:extLst>
              </p14:cNvPr>
              <p14:cNvContentPartPr/>
              <p14:nvPr/>
            </p14:nvContentPartPr>
            <p14:xfrm>
              <a:off x="1506480" y="5294040"/>
              <a:ext cx="1652040" cy="24120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331F461C-AFD2-416C-B35F-6396ADB37DA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497840" y="5285387"/>
                <a:ext cx="1669680" cy="25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12257E59-7012-45A6-854D-2AA6EEEC0EFF}"/>
                  </a:ext>
                </a:extLst>
              </p14:cNvPr>
              <p14:cNvContentPartPr/>
              <p14:nvPr/>
            </p14:nvContentPartPr>
            <p14:xfrm>
              <a:off x="601800" y="5491320"/>
              <a:ext cx="334440" cy="23760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12257E59-7012-45A6-854D-2AA6EEEC0EF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92800" y="5482306"/>
                <a:ext cx="352080" cy="255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DA014994-8F40-4D74-83C7-B594CEAD0E16}"/>
                  </a:ext>
                </a:extLst>
              </p14:cNvPr>
              <p14:cNvContentPartPr/>
              <p14:nvPr/>
            </p14:nvContentPartPr>
            <p14:xfrm>
              <a:off x="4212960" y="5282160"/>
              <a:ext cx="18720" cy="1080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DA014994-8F40-4D74-83C7-B594CEAD0E1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203960" y="5273160"/>
                <a:ext cx="363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B4559D9A-0D9F-4A48-9BEC-3FDFAECEFE3A}"/>
                  </a:ext>
                </a:extLst>
              </p14:cNvPr>
              <p14:cNvContentPartPr/>
              <p14:nvPr/>
            </p14:nvContentPartPr>
            <p14:xfrm>
              <a:off x="4251840" y="5411400"/>
              <a:ext cx="2880" cy="972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B4559D9A-0D9F-4A48-9BEC-3FDFAECEFE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3200" y="5402400"/>
                <a:ext cx="20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B5B70080-BCA5-40D4-9338-CB7C60CFE223}"/>
                  </a:ext>
                </a:extLst>
              </p14:cNvPr>
              <p14:cNvContentPartPr/>
              <p14:nvPr/>
            </p14:nvContentPartPr>
            <p14:xfrm>
              <a:off x="4667280" y="5205840"/>
              <a:ext cx="757080" cy="32868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B5B70080-BCA5-40D4-9338-CB7C60CFE22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658640" y="5197191"/>
                <a:ext cx="774720" cy="34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E220103-9D15-440C-B680-79721479FA2F}"/>
                  </a:ext>
                </a:extLst>
              </p14:cNvPr>
              <p14:cNvContentPartPr/>
              <p14:nvPr/>
            </p14:nvContentPartPr>
            <p14:xfrm>
              <a:off x="5632080" y="5259480"/>
              <a:ext cx="130680" cy="684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E220103-9D15-440C-B680-79721479FA2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623440" y="5250480"/>
                <a:ext cx="1483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19C94849-2423-4432-9BCD-2AFC17AABBC1}"/>
                  </a:ext>
                </a:extLst>
              </p14:cNvPr>
              <p14:cNvContentPartPr/>
              <p14:nvPr/>
            </p14:nvContentPartPr>
            <p14:xfrm>
              <a:off x="5660520" y="5315640"/>
              <a:ext cx="184680" cy="3240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19C94849-2423-4432-9BCD-2AFC17AABBC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51520" y="5307000"/>
                <a:ext cx="202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2A633FF1-9FD1-4E47-AD6E-C7FB52E744D7}"/>
                  </a:ext>
                </a:extLst>
              </p14:cNvPr>
              <p14:cNvContentPartPr/>
              <p14:nvPr/>
            </p14:nvContentPartPr>
            <p14:xfrm>
              <a:off x="6538560" y="5216280"/>
              <a:ext cx="132480" cy="10800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2A633FF1-9FD1-4E47-AD6E-C7FB52E744D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529560" y="5207280"/>
                <a:ext cx="1501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E3DD1722-9CCC-49AA-9621-734A588EFAA2}"/>
                  </a:ext>
                </a:extLst>
              </p14:cNvPr>
              <p14:cNvContentPartPr/>
              <p14:nvPr/>
            </p14:nvContentPartPr>
            <p14:xfrm>
              <a:off x="7496160" y="5102160"/>
              <a:ext cx="38160" cy="17676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E3DD1722-9CCC-49AA-9621-734A588EFAA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487520" y="5093160"/>
                <a:ext cx="55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D669689E-1170-4721-8D94-D6F67CACB449}"/>
                  </a:ext>
                </a:extLst>
              </p14:cNvPr>
              <p14:cNvContentPartPr/>
              <p14:nvPr/>
            </p14:nvContentPartPr>
            <p14:xfrm>
              <a:off x="6777960" y="5130960"/>
              <a:ext cx="598320" cy="17568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D669689E-1170-4721-8D94-D6F67CACB44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769320" y="5121978"/>
                <a:ext cx="615960" cy="193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887C3B45-C8A2-4B33-B80A-D08610BF1D06}"/>
                  </a:ext>
                </a:extLst>
              </p14:cNvPr>
              <p14:cNvContentPartPr/>
              <p14:nvPr/>
            </p14:nvContentPartPr>
            <p14:xfrm>
              <a:off x="6070560" y="5202600"/>
              <a:ext cx="168120" cy="25452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887C3B45-C8A2-4B33-B80A-D08610BF1D0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061920" y="5193600"/>
                <a:ext cx="1857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1C7EE250-66ED-41AE-BCA8-DE60726D5DC5}"/>
                  </a:ext>
                </a:extLst>
              </p14:cNvPr>
              <p14:cNvContentPartPr/>
              <p14:nvPr/>
            </p14:nvContentPartPr>
            <p14:xfrm>
              <a:off x="5729640" y="5545680"/>
              <a:ext cx="126000" cy="1872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1C7EE250-66ED-41AE-BCA8-DE60726D5DC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720640" y="5537040"/>
                <a:ext cx="1436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6822886E-A140-45E4-AD80-5671B6675F23}"/>
                  </a:ext>
                </a:extLst>
              </p14:cNvPr>
              <p14:cNvContentPartPr/>
              <p14:nvPr/>
            </p14:nvContentPartPr>
            <p14:xfrm>
              <a:off x="5743320" y="5625240"/>
              <a:ext cx="151920" cy="2052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6822886E-A140-45E4-AD80-5671B6675F2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734680" y="5616240"/>
                <a:ext cx="169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14BE6914-AD37-4F1C-BA78-400983990135}"/>
                  </a:ext>
                </a:extLst>
              </p14:cNvPr>
              <p14:cNvContentPartPr/>
              <p14:nvPr/>
            </p14:nvContentPartPr>
            <p14:xfrm>
              <a:off x="6052200" y="5550720"/>
              <a:ext cx="144360" cy="10044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14BE6914-AD37-4F1C-BA78-40098399013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43560" y="5541720"/>
                <a:ext cx="162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F56666EC-8004-4502-9D6B-B22437F84F56}"/>
                  </a:ext>
                </a:extLst>
              </p14:cNvPr>
              <p14:cNvContentPartPr/>
              <p14:nvPr/>
            </p14:nvContentPartPr>
            <p14:xfrm>
              <a:off x="6282960" y="5625240"/>
              <a:ext cx="92520" cy="7884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F56666EC-8004-4502-9D6B-B22437F84F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274320" y="5616240"/>
                <a:ext cx="110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1B721BFA-69B1-446C-9947-08C9BB9910E5}"/>
                  </a:ext>
                </a:extLst>
              </p14:cNvPr>
              <p14:cNvContentPartPr/>
              <p14:nvPr/>
            </p14:nvContentPartPr>
            <p14:xfrm>
              <a:off x="6626760" y="5393760"/>
              <a:ext cx="1370520" cy="25740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1B721BFA-69B1-446C-9947-08C9BB9910E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18120" y="5384773"/>
                <a:ext cx="1388160" cy="27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7C4875FA-7C7E-4E73-AD57-734ADB0AABE9}"/>
                  </a:ext>
                </a:extLst>
              </p14:cNvPr>
              <p14:cNvContentPartPr/>
              <p14:nvPr/>
            </p14:nvContentPartPr>
            <p14:xfrm>
              <a:off x="2504400" y="6054360"/>
              <a:ext cx="111240" cy="12960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7C4875FA-7C7E-4E73-AD57-734ADB0AABE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495400" y="6045720"/>
                <a:ext cx="1288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B465B4A7-6B61-4303-B2E5-76AC08AD667B}"/>
                  </a:ext>
                </a:extLst>
              </p14:cNvPr>
              <p14:cNvContentPartPr/>
              <p14:nvPr/>
            </p14:nvContentPartPr>
            <p14:xfrm>
              <a:off x="2528880" y="6106920"/>
              <a:ext cx="115560" cy="18720"/>
            </p14:xfrm>
          </p:contentPart>
        </mc:Choice>
        <mc:Fallback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B465B4A7-6B61-4303-B2E5-76AC08AD667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20240" y="6097920"/>
                <a:ext cx="133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A820DA2C-9DC4-4BA2-B4D4-C07362E7D1DB}"/>
                  </a:ext>
                </a:extLst>
              </p14:cNvPr>
              <p14:cNvContentPartPr/>
              <p14:nvPr/>
            </p14:nvContentPartPr>
            <p14:xfrm>
              <a:off x="2945400" y="5899920"/>
              <a:ext cx="75240" cy="22788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A820DA2C-9DC4-4BA2-B4D4-C07362E7D1D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936760" y="5891280"/>
                <a:ext cx="92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F0325742-1E0B-4575-A5DE-5EEBD0CA45FB}"/>
                  </a:ext>
                </a:extLst>
              </p14:cNvPr>
              <p14:cNvContentPartPr/>
              <p14:nvPr/>
            </p14:nvContentPartPr>
            <p14:xfrm>
              <a:off x="3100560" y="6074880"/>
              <a:ext cx="88560" cy="12060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F0325742-1E0B-4575-A5DE-5EEBD0CA45F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091560" y="6066240"/>
                <a:ext cx="1062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5313839-F6F9-4472-9265-BA25EBF953DC}"/>
                  </a:ext>
                </a:extLst>
              </p14:cNvPr>
              <p14:cNvContentPartPr/>
              <p14:nvPr/>
            </p14:nvContentPartPr>
            <p14:xfrm>
              <a:off x="3163200" y="5842680"/>
              <a:ext cx="15480" cy="12096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5313839-F6F9-4472-9265-BA25EBF953D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154560" y="5834040"/>
                <a:ext cx="33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24E9ED8E-0113-41D9-B255-63E4BE5C9099}"/>
                  </a:ext>
                </a:extLst>
              </p14:cNvPr>
              <p14:cNvContentPartPr/>
              <p14:nvPr/>
            </p14:nvContentPartPr>
            <p14:xfrm>
              <a:off x="2124600" y="6018360"/>
              <a:ext cx="281880" cy="15372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24E9ED8E-0113-41D9-B255-63E4BE5C909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115949" y="6009360"/>
                <a:ext cx="299543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EB6F37CA-95C8-4917-BFD0-122E72CCA77A}"/>
                  </a:ext>
                </a:extLst>
              </p14:cNvPr>
              <p14:cNvContentPartPr/>
              <p14:nvPr/>
            </p14:nvContentPartPr>
            <p14:xfrm>
              <a:off x="1874040" y="5989200"/>
              <a:ext cx="157680" cy="16236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EB6F37CA-95C8-4917-BFD0-122E72CCA77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865400" y="5980200"/>
                <a:ext cx="175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89EF0399-8703-4C4C-9C05-C49878EBD7AB}"/>
                  </a:ext>
                </a:extLst>
              </p14:cNvPr>
              <p14:cNvContentPartPr/>
              <p14:nvPr/>
            </p14:nvContentPartPr>
            <p14:xfrm>
              <a:off x="7383120" y="5800200"/>
              <a:ext cx="423360" cy="20988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89EF0399-8703-4C4C-9C05-C49878EBD7A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374480" y="5791200"/>
                <a:ext cx="441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C5FF0B37-C197-48F9-9876-D87256742133}"/>
                  </a:ext>
                </a:extLst>
              </p14:cNvPr>
              <p14:cNvContentPartPr/>
              <p14:nvPr/>
            </p14:nvContentPartPr>
            <p14:xfrm>
              <a:off x="7905120" y="5870760"/>
              <a:ext cx="105840" cy="144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C5FF0B37-C197-48F9-9876-D8725674213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896480" y="5862120"/>
                <a:ext cx="1234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DD927A92-15C6-410A-9AFE-904068BB4275}"/>
                  </a:ext>
                </a:extLst>
              </p14:cNvPr>
              <p14:cNvContentPartPr/>
              <p14:nvPr/>
            </p14:nvContentPartPr>
            <p14:xfrm>
              <a:off x="7896480" y="5921160"/>
              <a:ext cx="197280" cy="2808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DD927A92-15C6-410A-9AFE-904068BB427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887840" y="5912160"/>
                <a:ext cx="214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0363A46E-1ED3-49DB-883B-1A86D35F8D2B}"/>
                  </a:ext>
                </a:extLst>
              </p14:cNvPr>
              <p14:cNvContentPartPr/>
              <p14:nvPr/>
            </p14:nvContentPartPr>
            <p14:xfrm>
              <a:off x="8207160" y="5970120"/>
              <a:ext cx="136800" cy="202320"/>
            </p14:xfrm>
          </p:contentPart>
        </mc:Choice>
        <mc:Fallback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0363A46E-1ED3-49DB-883B-1A86D35F8D2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198160" y="5961480"/>
                <a:ext cx="154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8BF6DFAA-852F-4D6E-8FF3-AD4A0316042C}"/>
                  </a:ext>
                </a:extLst>
              </p14:cNvPr>
              <p14:cNvContentPartPr/>
              <p14:nvPr/>
            </p14:nvContentPartPr>
            <p14:xfrm>
              <a:off x="8171520" y="5771400"/>
              <a:ext cx="195120" cy="15696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8BF6DFAA-852F-4D6E-8FF3-AD4A0316042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62520" y="5762740"/>
                <a:ext cx="212760" cy="174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DFD0A601-8489-43A4-BA2D-03323BC9363D}"/>
                  </a:ext>
                </a:extLst>
              </p14:cNvPr>
              <p14:cNvContentPartPr/>
              <p14:nvPr/>
            </p14:nvContentPartPr>
            <p14:xfrm>
              <a:off x="7037160" y="5791200"/>
              <a:ext cx="262440" cy="226080"/>
            </p14:xfrm>
          </p:contentPart>
        </mc:Choice>
        <mc:Fallback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DFD0A601-8489-43A4-BA2D-03323BC9363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028520" y="5782200"/>
                <a:ext cx="280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CAAEFA64-6889-4689-A226-A54D5295A739}"/>
                  </a:ext>
                </a:extLst>
              </p14:cNvPr>
              <p14:cNvContentPartPr/>
              <p14:nvPr/>
            </p14:nvContentPartPr>
            <p14:xfrm>
              <a:off x="6658080" y="5805960"/>
              <a:ext cx="232200" cy="411840"/>
            </p14:xfrm>
          </p:contentPart>
        </mc:Choice>
        <mc:Fallback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CAAEFA64-6889-4689-A226-A54D5295A73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649440" y="5797312"/>
                <a:ext cx="249840" cy="42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A9051B8D-0958-4302-84A5-9553278E549B}"/>
                  </a:ext>
                </a:extLst>
              </p14:cNvPr>
              <p14:cNvContentPartPr/>
              <p14:nvPr/>
            </p14:nvContentPartPr>
            <p14:xfrm>
              <a:off x="3053760" y="6443160"/>
              <a:ext cx="134640" cy="14400"/>
            </p14:xfrm>
          </p:contentPart>
        </mc:Choice>
        <mc:Fallback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A9051B8D-0958-4302-84A5-9553278E549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045120" y="6434520"/>
                <a:ext cx="1522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6D5FF855-D48C-46BE-B372-B58137C815B3}"/>
                  </a:ext>
                </a:extLst>
              </p14:cNvPr>
              <p14:cNvContentPartPr/>
              <p14:nvPr/>
            </p14:nvContentPartPr>
            <p14:xfrm>
              <a:off x="3091920" y="6521640"/>
              <a:ext cx="131040" cy="14040"/>
            </p14:xfrm>
          </p:contentPart>
        </mc:Choice>
        <mc:Fallback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6D5FF855-D48C-46BE-B372-B58137C815B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082920" y="6512640"/>
                <a:ext cx="148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3FE79814-FDBA-443C-A16B-D7764C756023}"/>
                  </a:ext>
                </a:extLst>
              </p14:cNvPr>
              <p14:cNvContentPartPr/>
              <p14:nvPr/>
            </p14:nvContentPartPr>
            <p14:xfrm>
              <a:off x="3350400" y="5834400"/>
              <a:ext cx="2988360" cy="765000"/>
            </p14:xfrm>
          </p:contentPart>
        </mc:Choice>
        <mc:Fallback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3FE79814-FDBA-443C-A16B-D7764C75602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341759" y="5825400"/>
                <a:ext cx="3006002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91D753FC-653B-4F63-9625-68DBDD5CB8FB}"/>
                  </a:ext>
                </a:extLst>
              </p14:cNvPr>
              <p14:cNvContentPartPr/>
              <p14:nvPr/>
            </p14:nvContentPartPr>
            <p14:xfrm>
              <a:off x="2446800" y="6416160"/>
              <a:ext cx="487080" cy="177480"/>
            </p14:xfrm>
          </p:contentPart>
        </mc:Choice>
        <mc:Fallback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91D753FC-653B-4F63-9625-68DBDD5CB8F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437800" y="6407520"/>
                <a:ext cx="504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5E921F-8519-422B-9F5E-C4393AE7A246}"/>
                  </a:ext>
                </a:extLst>
              </p14:cNvPr>
              <p14:cNvContentPartPr/>
              <p14:nvPr/>
            </p14:nvContentPartPr>
            <p14:xfrm>
              <a:off x="3437160" y="953880"/>
              <a:ext cx="6682680" cy="921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5E921F-8519-422B-9F5E-C4393AE7A24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428160" y="945240"/>
                <a:ext cx="6700319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909B70C-078D-4FFC-B781-DCFA3585B2F3}"/>
                  </a:ext>
                </a:extLst>
              </p14:cNvPr>
              <p14:cNvContentPartPr/>
              <p14:nvPr/>
            </p14:nvContentPartPr>
            <p14:xfrm>
              <a:off x="10876560" y="2447880"/>
              <a:ext cx="540000" cy="65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909B70C-078D-4FFC-B781-DCFA3585B2F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867560" y="2438880"/>
                <a:ext cx="55764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27E1DC-22B7-4C1F-B708-072E414A3C31}"/>
                  </a:ext>
                </a:extLst>
              </p14:cNvPr>
              <p14:cNvContentPartPr/>
              <p14:nvPr/>
            </p14:nvContentPartPr>
            <p14:xfrm>
              <a:off x="421440" y="3494760"/>
              <a:ext cx="693720" cy="304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27E1DC-22B7-4C1F-B708-072E414A3C3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12445" y="3485760"/>
                <a:ext cx="711351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D221CCD-65EB-46DD-9A6F-83C309DE9547}"/>
                  </a:ext>
                </a:extLst>
              </p14:cNvPr>
              <p14:cNvContentPartPr/>
              <p14:nvPr/>
            </p14:nvContentPartPr>
            <p14:xfrm>
              <a:off x="9434040" y="3971400"/>
              <a:ext cx="676080" cy="700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D221CCD-65EB-46DD-9A6F-83C309DE954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425400" y="3962400"/>
                <a:ext cx="693720" cy="7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61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2290DD-4B2A-42E5-B7CD-C01D766D1622}"/>
                  </a:ext>
                </a:extLst>
              </p14:cNvPr>
              <p14:cNvContentPartPr/>
              <p14:nvPr/>
            </p14:nvContentPartPr>
            <p14:xfrm>
              <a:off x="1477680" y="686040"/>
              <a:ext cx="23400" cy="17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2290DD-4B2A-42E5-B7CD-C01D766D1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680" y="677400"/>
                <a:ext cx="41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51BE42-2124-4B33-A301-BC45A553EDB6}"/>
                  </a:ext>
                </a:extLst>
              </p14:cNvPr>
              <p14:cNvContentPartPr/>
              <p14:nvPr/>
            </p14:nvContentPartPr>
            <p14:xfrm>
              <a:off x="1467960" y="800880"/>
              <a:ext cx="24840" cy="19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51BE42-2124-4B33-A301-BC45A553E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320" y="792240"/>
                <a:ext cx="424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A39AB9-F405-4B8B-819D-89281DB0C78B}"/>
                  </a:ext>
                </a:extLst>
              </p14:cNvPr>
              <p14:cNvContentPartPr/>
              <p14:nvPr/>
            </p14:nvContentPartPr>
            <p14:xfrm>
              <a:off x="617280" y="643920"/>
              <a:ext cx="755640" cy="344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A39AB9-F405-4B8B-819D-89281DB0C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280" y="635280"/>
                <a:ext cx="7732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10D24C-5E58-443D-B79A-9B0A01EF5E23}"/>
                  </a:ext>
                </a:extLst>
              </p14:cNvPr>
              <p14:cNvContentPartPr/>
              <p14:nvPr/>
            </p14:nvContentPartPr>
            <p14:xfrm>
              <a:off x="1698000" y="570120"/>
              <a:ext cx="322200" cy="338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10D24C-5E58-443D-B79A-9B0A01EF5E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9360" y="561120"/>
                <a:ext cx="3398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159844-8003-4450-9E00-1B1EACAC6B50}"/>
                  </a:ext>
                </a:extLst>
              </p14:cNvPr>
              <p14:cNvContentPartPr/>
              <p14:nvPr/>
            </p14:nvContentPartPr>
            <p14:xfrm>
              <a:off x="3056640" y="498840"/>
              <a:ext cx="188280" cy="29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159844-8003-4450-9E00-1B1EACAC6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640" y="489840"/>
                <a:ext cx="2059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10E615-DD88-4165-A73F-CD68E49AD17A}"/>
                  </a:ext>
                </a:extLst>
              </p14:cNvPr>
              <p14:cNvContentPartPr/>
              <p14:nvPr/>
            </p14:nvContentPartPr>
            <p14:xfrm>
              <a:off x="3359760" y="593160"/>
              <a:ext cx="157680" cy="103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10E615-DD88-4165-A73F-CD68E49AD1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0760" y="584520"/>
                <a:ext cx="175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B1C533-02FC-49E6-AE75-2DD8D53D56E6}"/>
                  </a:ext>
                </a:extLst>
              </p14:cNvPr>
              <p14:cNvContentPartPr/>
              <p14:nvPr/>
            </p14:nvContentPartPr>
            <p14:xfrm>
              <a:off x="5218440" y="428640"/>
              <a:ext cx="603720" cy="234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B1C533-02FC-49E6-AE75-2DD8D53D56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9795" y="419640"/>
                <a:ext cx="621371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8842D28-42D9-4B67-90B0-5E21D528F30E}"/>
                  </a:ext>
                </a:extLst>
              </p14:cNvPr>
              <p14:cNvContentPartPr/>
              <p14:nvPr/>
            </p14:nvContentPartPr>
            <p14:xfrm>
              <a:off x="4193160" y="436560"/>
              <a:ext cx="903960" cy="257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8842D28-42D9-4B67-90B0-5E21D528F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4517" y="427560"/>
                <a:ext cx="921607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D4371C7-633A-426B-8D58-4BDC5B51DB1E}"/>
                  </a:ext>
                </a:extLst>
              </p14:cNvPr>
              <p14:cNvContentPartPr/>
              <p14:nvPr/>
            </p14:nvContentPartPr>
            <p14:xfrm>
              <a:off x="3677280" y="485160"/>
              <a:ext cx="377640" cy="286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D4371C7-633A-426B-8D58-4BDC5B51DB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68632" y="476160"/>
                <a:ext cx="395297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94DB269-2954-459D-8313-46BB62D9A661}"/>
                  </a:ext>
                </a:extLst>
              </p14:cNvPr>
              <p14:cNvContentPartPr/>
              <p14:nvPr/>
            </p14:nvContentPartPr>
            <p14:xfrm>
              <a:off x="2566680" y="563280"/>
              <a:ext cx="350280" cy="216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94DB269-2954-459D-8313-46BB62D9A6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57689" y="554280"/>
                <a:ext cx="367902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14AABD-184F-4A15-80DC-1F6025235038}"/>
                  </a:ext>
                </a:extLst>
              </p14:cNvPr>
              <p14:cNvContentPartPr/>
              <p14:nvPr/>
            </p14:nvContentPartPr>
            <p14:xfrm>
              <a:off x="2227560" y="591000"/>
              <a:ext cx="243000" cy="197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14AABD-184F-4A15-80DC-1F60252350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18560" y="582360"/>
                <a:ext cx="260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3484862-6451-47AF-A85C-381BA8F0D537}"/>
                  </a:ext>
                </a:extLst>
              </p14:cNvPr>
              <p14:cNvContentPartPr/>
              <p14:nvPr/>
            </p14:nvContentPartPr>
            <p14:xfrm>
              <a:off x="5981280" y="445200"/>
              <a:ext cx="263520" cy="246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3484862-6451-47AF-A85C-381BA8F0D5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72292" y="436547"/>
                <a:ext cx="281136" cy="26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3364779-53A3-452A-8A5A-00546722EADD}"/>
                  </a:ext>
                </a:extLst>
              </p14:cNvPr>
              <p14:cNvContentPartPr/>
              <p14:nvPr/>
            </p14:nvContentPartPr>
            <p14:xfrm>
              <a:off x="10178520" y="398040"/>
              <a:ext cx="1534680" cy="436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3364779-53A3-452A-8A5A-00546722EA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69520" y="389040"/>
                <a:ext cx="15523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2FB4D60-375C-4B67-B974-27E0B6482B50}"/>
                  </a:ext>
                </a:extLst>
              </p14:cNvPr>
              <p14:cNvContentPartPr/>
              <p14:nvPr/>
            </p14:nvContentPartPr>
            <p14:xfrm>
              <a:off x="9589560" y="482640"/>
              <a:ext cx="487080" cy="210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2FB4D60-375C-4B67-B974-27E0B6482B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80920" y="473625"/>
                <a:ext cx="504720" cy="228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4E43569-3550-4247-B6F1-E74F11F555C9}"/>
                  </a:ext>
                </a:extLst>
              </p14:cNvPr>
              <p14:cNvContentPartPr/>
              <p14:nvPr/>
            </p14:nvContentPartPr>
            <p14:xfrm>
              <a:off x="8181240" y="388680"/>
              <a:ext cx="1279440" cy="436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4E43569-3550-4247-B6F1-E74F11F555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2240" y="379687"/>
                <a:ext cx="1297080" cy="454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E22745F-0E11-491D-9FFD-A00FC3BA7E17}"/>
                  </a:ext>
                </a:extLst>
              </p14:cNvPr>
              <p14:cNvContentPartPr/>
              <p14:nvPr/>
            </p14:nvContentPartPr>
            <p14:xfrm>
              <a:off x="6516240" y="398400"/>
              <a:ext cx="1563840" cy="456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E22745F-0E11-491D-9FFD-A00FC3BA7E1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07598" y="389400"/>
                <a:ext cx="1581484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1AA9BC5-75EA-4EF6-B6FF-F20AB2625CF4}"/>
                  </a:ext>
                </a:extLst>
              </p14:cNvPr>
              <p14:cNvContentPartPr/>
              <p14:nvPr/>
            </p14:nvContentPartPr>
            <p14:xfrm>
              <a:off x="2202360" y="1110120"/>
              <a:ext cx="453600" cy="394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1AA9BC5-75EA-4EF6-B6FF-F20AB2625C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93713" y="1101120"/>
                <a:ext cx="471254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35FA15D-84F3-4456-8BE0-2353340F8A4E}"/>
                  </a:ext>
                </a:extLst>
              </p14:cNvPr>
              <p14:cNvContentPartPr/>
              <p14:nvPr/>
            </p14:nvContentPartPr>
            <p14:xfrm>
              <a:off x="1097520" y="1137120"/>
              <a:ext cx="972720" cy="322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35FA15D-84F3-4456-8BE0-2353340F8A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8880" y="1128120"/>
                <a:ext cx="990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817F555-50AD-4651-8CF3-B57076635A7B}"/>
                  </a:ext>
                </a:extLst>
              </p14:cNvPr>
              <p14:cNvContentPartPr/>
              <p14:nvPr/>
            </p14:nvContentPartPr>
            <p14:xfrm>
              <a:off x="4640280" y="920040"/>
              <a:ext cx="261360" cy="396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817F555-50AD-4651-8CF3-B57076635A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1280" y="911040"/>
                <a:ext cx="279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DEF4288-7EAE-4BFD-9003-48FE4658EE58}"/>
                  </a:ext>
                </a:extLst>
              </p14:cNvPr>
              <p14:cNvContentPartPr/>
              <p14:nvPr/>
            </p14:nvContentPartPr>
            <p14:xfrm>
              <a:off x="5175240" y="1003560"/>
              <a:ext cx="391320" cy="2170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DEF4288-7EAE-4BFD-9003-48FE4658EE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66592" y="994920"/>
                <a:ext cx="408976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76367DD-FB59-4EAF-BC29-2C84777D3D13}"/>
                  </a:ext>
                </a:extLst>
              </p14:cNvPr>
              <p14:cNvContentPartPr/>
              <p14:nvPr/>
            </p14:nvContentPartPr>
            <p14:xfrm>
              <a:off x="2776200" y="1018320"/>
              <a:ext cx="1775880" cy="281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76367DD-FB59-4EAF-BC29-2C84777D3D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67558" y="1009320"/>
                <a:ext cx="1793524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A942F36-5540-4FEC-ADC2-5FB62D6464CD}"/>
                  </a:ext>
                </a:extLst>
              </p14:cNvPr>
              <p14:cNvContentPartPr/>
              <p14:nvPr/>
            </p14:nvContentPartPr>
            <p14:xfrm>
              <a:off x="1518720" y="2055480"/>
              <a:ext cx="60480" cy="15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A942F36-5540-4FEC-ADC2-5FB62D6464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9720" y="2046480"/>
                <a:ext cx="781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04497C7-3FC3-4BB4-9AE4-9860A22561D6}"/>
                  </a:ext>
                </a:extLst>
              </p14:cNvPr>
              <p14:cNvContentPartPr/>
              <p14:nvPr/>
            </p14:nvContentPartPr>
            <p14:xfrm>
              <a:off x="1535280" y="2180400"/>
              <a:ext cx="21240" cy="29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04497C7-3FC3-4BB4-9AE4-9860A22561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6640" y="2171760"/>
                <a:ext cx="38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BB9920E-BF6B-4F05-A60B-98E9BF828625}"/>
                  </a:ext>
                </a:extLst>
              </p14:cNvPr>
              <p14:cNvContentPartPr/>
              <p14:nvPr/>
            </p14:nvContentPartPr>
            <p14:xfrm>
              <a:off x="3152400" y="1869360"/>
              <a:ext cx="306360" cy="504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BB9920E-BF6B-4F05-A60B-98E9BF8286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43400" y="1860720"/>
                <a:ext cx="3240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0E13F0A-EED3-44D2-8381-51F57614D2CD}"/>
                  </a:ext>
                </a:extLst>
              </p14:cNvPr>
              <p14:cNvContentPartPr/>
              <p14:nvPr/>
            </p14:nvContentPartPr>
            <p14:xfrm>
              <a:off x="2442480" y="1942800"/>
              <a:ext cx="479880" cy="289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0E13F0A-EED3-44D2-8381-51F57614D2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33834" y="1934160"/>
                <a:ext cx="497533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06D8F58-7B7F-455D-8469-1EB6C4232B46}"/>
                  </a:ext>
                </a:extLst>
              </p14:cNvPr>
              <p14:cNvContentPartPr/>
              <p14:nvPr/>
            </p14:nvContentPartPr>
            <p14:xfrm>
              <a:off x="1999680" y="1951080"/>
              <a:ext cx="298080" cy="287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06D8F58-7B7F-455D-8469-1EB6C4232B4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0680" y="1942080"/>
                <a:ext cx="315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7D52B2C-B0CC-4573-A970-6B41974C6395}"/>
                  </a:ext>
                </a:extLst>
              </p14:cNvPr>
              <p14:cNvContentPartPr/>
              <p14:nvPr/>
            </p14:nvContentPartPr>
            <p14:xfrm>
              <a:off x="433320" y="1984560"/>
              <a:ext cx="1000440" cy="447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7D52B2C-B0CC-4573-A970-6B41974C63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680" y="1975560"/>
                <a:ext cx="10180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9BAD2D2-9CB6-4BC9-98B3-361921F2D7F9}"/>
                  </a:ext>
                </a:extLst>
              </p14:cNvPr>
              <p14:cNvContentPartPr/>
              <p14:nvPr/>
            </p14:nvContentPartPr>
            <p14:xfrm>
              <a:off x="3697800" y="1951440"/>
              <a:ext cx="264600" cy="217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9BAD2D2-9CB6-4BC9-98B3-361921F2D7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89160" y="1942800"/>
                <a:ext cx="282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FDF6BDE-9CDD-463A-93CC-964073ED37E8}"/>
                  </a:ext>
                </a:extLst>
              </p14:cNvPr>
              <p14:cNvContentPartPr/>
              <p14:nvPr/>
            </p14:nvContentPartPr>
            <p14:xfrm>
              <a:off x="4192080" y="1806360"/>
              <a:ext cx="472320" cy="338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FDF6BDE-9CDD-463A-93CC-964073ED37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83080" y="1797360"/>
                <a:ext cx="4899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3D071D8-0CB7-4020-88E3-19718FCFB7C9}"/>
                  </a:ext>
                </a:extLst>
              </p14:cNvPr>
              <p14:cNvContentPartPr/>
              <p14:nvPr/>
            </p14:nvContentPartPr>
            <p14:xfrm>
              <a:off x="8640240" y="1734000"/>
              <a:ext cx="10800" cy="11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3D071D8-0CB7-4020-88E3-19718FCFB7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31600" y="1725000"/>
                <a:ext cx="284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4098890-D54F-44BE-A9B1-E79168BB0564}"/>
                  </a:ext>
                </a:extLst>
              </p14:cNvPr>
              <p14:cNvContentPartPr/>
              <p14:nvPr/>
            </p14:nvContentPartPr>
            <p14:xfrm>
              <a:off x="8001960" y="1597560"/>
              <a:ext cx="523800" cy="3168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4098890-D54F-44BE-A9B1-E79168BB05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93320" y="1588910"/>
                <a:ext cx="541440" cy="33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6FDA469-4FAB-4373-A367-D77C32AD1408}"/>
                  </a:ext>
                </a:extLst>
              </p14:cNvPr>
              <p14:cNvContentPartPr/>
              <p14:nvPr/>
            </p14:nvContentPartPr>
            <p14:xfrm>
              <a:off x="7498680" y="1744800"/>
              <a:ext cx="417960" cy="191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6FDA469-4FAB-4373-A367-D77C32AD14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89680" y="1735800"/>
                <a:ext cx="4356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0B567C9-E32B-4D01-9098-44EBA3BE13F4}"/>
                  </a:ext>
                </a:extLst>
              </p14:cNvPr>
              <p14:cNvContentPartPr/>
              <p14:nvPr/>
            </p14:nvContentPartPr>
            <p14:xfrm>
              <a:off x="6735480" y="1663440"/>
              <a:ext cx="567720" cy="300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0B567C9-E32B-4D01-9098-44EBA3BE13F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26480" y="1654440"/>
                <a:ext cx="585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C9D7C1A-B495-4800-A310-E41E91185370}"/>
                  </a:ext>
                </a:extLst>
              </p14:cNvPr>
              <p14:cNvContentPartPr/>
              <p14:nvPr/>
            </p14:nvContentPartPr>
            <p14:xfrm>
              <a:off x="5553960" y="1817520"/>
              <a:ext cx="810000" cy="356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C9D7C1A-B495-4800-A310-E41E9118537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44964" y="1808880"/>
                <a:ext cx="827632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4531BBE-8656-4167-B85A-B5E53C9B3423}"/>
                  </a:ext>
                </a:extLst>
              </p14:cNvPr>
              <p14:cNvContentPartPr/>
              <p14:nvPr/>
            </p14:nvContentPartPr>
            <p14:xfrm>
              <a:off x="4877520" y="1829400"/>
              <a:ext cx="306720" cy="333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4531BBE-8656-4167-B85A-B5E53C9B342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68880" y="1820760"/>
                <a:ext cx="324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0C387C9-0ABD-41E7-9CFB-213DA3411CA4}"/>
                  </a:ext>
                </a:extLst>
              </p14:cNvPr>
              <p14:cNvContentPartPr/>
              <p14:nvPr/>
            </p14:nvContentPartPr>
            <p14:xfrm>
              <a:off x="1344120" y="2990760"/>
              <a:ext cx="20520" cy="57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0C387C9-0ABD-41E7-9CFB-213DA3411C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35480" y="2981760"/>
                <a:ext cx="38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819371A-5B01-4619-A2C7-0CEE2F4CE28D}"/>
                  </a:ext>
                </a:extLst>
              </p14:cNvPr>
              <p14:cNvContentPartPr/>
              <p14:nvPr/>
            </p14:nvContentPartPr>
            <p14:xfrm>
              <a:off x="1340160" y="3108840"/>
              <a:ext cx="2520" cy="122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819371A-5B01-4619-A2C7-0CEE2F4CE2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31160" y="3100200"/>
                <a:ext cx="20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4E2C37-A559-4328-ABEE-72F23ABBCFEE}"/>
                  </a:ext>
                </a:extLst>
              </p14:cNvPr>
              <p14:cNvContentPartPr/>
              <p14:nvPr/>
            </p14:nvContentPartPr>
            <p14:xfrm>
              <a:off x="2833800" y="2869080"/>
              <a:ext cx="149040" cy="165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4E2C37-A559-4328-ABEE-72F23ABBCFE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24800" y="2860440"/>
                <a:ext cx="166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989E4AD-A299-490B-9A4D-CBE1726DFDBB}"/>
                  </a:ext>
                </a:extLst>
              </p14:cNvPr>
              <p14:cNvContentPartPr/>
              <p14:nvPr/>
            </p14:nvContentPartPr>
            <p14:xfrm>
              <a:off x="2843520" y="2957640"/>
              <a:ext cx="149040" cy="19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989E4AD-A299-490B-9A4D-CBE1726DFDB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34880" y="2949000"/>
                <a:ext cx="166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9A56C62-CB63-4372-A3F9-B4EA92F71424}"/>
                  </a:ext>
                </a:extLst>
              </p14:cNvPr>
              <p14:cNvContentPartPr/>
              <p14:nvPr/>
            </p14:nvContentPartPr>
            <p14:xfrm>
              <a:off x="2240520" y="2791320"/>
              <a:ext cx="399240" cy="280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9A56C62-CB63-4372-A3F9-B4EA92F7142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31872" y="2782680"/>
                <a:ext cx="416896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922F63C-1D0F-49CA-8E65-CE7183D1663C}"/>
                  </a:ext>
                </a:extLst>
              </p14:cNvPr>
              <p14:cNvContentPartPr/>
              <p14:nvPr/>
            </p14:nvContentPartPr>
            <p14:xfrm>
              <a:off x="1687560" y="2738400"/>
              <a:ext cx="433440" cy="5637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922F63C-1D0F-49CA-8E65-CE7183D1663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8560" y="2729754"/>
                <a:ext cx="451080" cy="581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49948E0-F902-4669-BD69-E79E92E69D0D}"/>
                  </a:ext>
                </a:extLst>
              </p14:cNvPr>
              <p14:cNvContentPartPr/>
              <p14:nvPr/>
            </p14:nvContentPartPr>
            <p14:xfrm>
              <a:off x="795480" y="2896800"/>
              <a:ext cx="376560" cy="3517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49948E0-F902-4669-BD69-E79E92E69D0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6840" y="2887809"/>
                <a:ext cx="394200" cy="369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68157B6-63E3-4A18-A2EB-3DEE1DDC9EC9}"/>
                  </a:ext>
                </a:extLst>
              </p14:cNvPr>
              <p14:cNvContentPartPr/>
              <p14:nvPr/>
            </p14:nvContentPartPr>
            <p14:xfrm>
              <a:off x="4348320" y="2822280"/>
              <a:ext cx="16560" cy="208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68157B6-63E3-4A18-A2EB-3DEE1DDC9EC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39320" y="2813280"/>
                <a:ext cx="34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F046610-6544-43A3-A4F3-EDA72E8E4C55}"/>
                  </a:ext>
                </a:extLst>
              </p14:cNvPr>
              <p14:cNvContentPartPr/>
              <p14:nvPr/>
            </p14:nvContentPartPr>
            <p14:xfrm>
              <a:off x="5429400" y="2777280"/>
              <a:ext cx="101520" cy="150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F046610-6544-43A3-A4F3-EDA72E8E4C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20760" y="2768640"/>
                <a:ext cx="1191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D2443F2-F16D-4096-A943-DA692A2BAD84}"/>
                  </a:ext>
                </a:extLst>
              </p14:cNvPr>
              <p14:cNvContentPartPr/>
              <p14:nvPr/>
            </p14:nvContentPartPr>
            <p14:xfrm>
              <a:off x="6847800" y="2563800"/>
              <a:ext cx="342720" cy="224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D2443F2-F16D-4096-A943-DA692A2BAD8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38791" y="2554800"/>
                <a:ext cx="360379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2006829-4F41-44CC-B008-5502AD29814C}"/>
                  </a:ext>
                </a:extLst>
              </p14:cNvPr>
              <p14:cNvContentPartPr/>
              <p14:nvPr/>
            </p14:nvContentPartPr>
            <p14:xfrm>
              <a:off x="6527040" y="2643000"/>
              <a:ext cx="187560" cy="1209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2006829-4F41-44CC-B008-5502AD29814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18040" y="2634000"/>
                <a:ext cx="2052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D90D11-3904-4231-9F4E-ED2CE73CC85B}"/>
                  </a:ext>
                </a:extLst>
              </p14:cNvPr>
              <p14:cNvContentPartPr/>
              <p14:nvPr/>
            </p14:nvContentPartPr>
            <p14:xfrm>
              <a:off x="6035280" y="2653080"/>
              <a:ext cx="320400" cy="154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D90D11-3904-4231-9F4E-ED2CE73CC85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26630" y="2644101"/>
                <a:ext cx="338060" cy="171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B366C1A-07A2-4B2E-93A8-9423495056B3}"/>
                  </a:ext>
                </a:extLst>
              </p14:cNvPr>
              <p14:cNvContentPartPr/>
              <p14:nvPr/>
            </p14:nvContentPartPr>
            <p14:xfrm>
              <a:off x="4559640" y="2647320"/>
              <a:ext cx="664200" cy="5342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B366C1A-07A2-4B2E-93A8-9423495056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0645" y="2638320"/>
                <a:ext cx="68183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6DCF859-F8BE-49E6-A063-08BA59264DE2}"/>
                  </a:ext>
                </a:extLst>
              </p14:cNvPr>
              <p14:cNvContentPartPr/>
              <p14:nvPr/>
            </p14:nvContentPartPr>
            <p14:xfrm>
              <a:off x="3464520" y="3029640"/>
              <a:ext cx="301680" cy="2041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6DCF859-F8BE-49E6-A063-08BA59264DE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55880" y="3020640"/>
                <a:ext cx="319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929F745-7194-4C21-92B8-A08801E166C9}"/>
                  </a:ext>
                </a:extLst>
              </p14:cNvPr>
              <p14:cNvContentPartPr/>
              <p14:nvPr/>
            </p14:nvContentPartPr>
            <p14:xfrm>
              <a:off x="3329160" y="2553720"/>
              <a:ext cx="870120" cy="3643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929F745-7194-4C21-92B8-A08801E166C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20520" y="2544711"/>
                <a:ext cx="887760" cy="38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D76A822-4FF5-4196-973F-BDAB202E6E8D}"/>
                  </a:ext>
                </a:extLst>
              </p14:cNvPr>
              <p14:cNvContentPartPr/>
              <p14:nvPr/>
            </p14:nvContentPartPr>
            <p14:xfrm>
              <a:off x="5230680" y="3490080"/>
              <a:ext cx="452520" cy="2012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D76A822-4FF5-4196-973F-BDAB202E6E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22040" y="3481440"/>
                <a:ext cx="4701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519CF4E-8888-4EB2-A71C-366F6D3243E0}"/>
                  </a:ext>
                </a:extLst>
              </p14:cNvPr>
              <p14:cNvContentPartPr/>
              <p14:nvPr/>
            </p14:nvContentPartPr>
            <p14:xfrm>
              <a:off x="6242640" y="3393960"/>
              <a:ext cx="214200" cy="1890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519CF4E-8888-4EB2-A71C-366F6D3243E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34000" y="3385320"/>
                <a:ext cx="231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999AC83-05C3-42EE-91CE-B8C21A04E43D}"/>
                  </a:ext>
                </a:extLst>
              </p14:cNvPr>
              <p14:cNvContentPartPr/>
              <p14:nvPr/>
            </p14:nvContentPartPr>
            <p14:xfrm>
              <a:off x="5810640" y="3510600"/>
              <a:ext cx="292680" cy="936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999AC83-05C3-42EE-91CE-B8C21A04E4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01640" y="3501927"/>
                <a:ext cx="310320" cy="111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A5D4504-B553-4995-B539-D4842D892FF4}"/>
                  </a:ext>
                </a:extLst>
              </p14:cNvPr>
              <p14:cNvContentPartPr/>
              <p14:nvPr/>
            </p14:nvContentPartPr>
            <p14:xfrm>
              <a:off x="4404480" y="3528960"/>
              <a:ext cx="716400" cy="3186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A5D4504-B553-4995-B539-D4842D892FF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395840" y="3520320"/>
                <a:ext cx="7340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0940ACC-8700-47CB-BA8C-F4CD2ABC540D}"/>
                  </a:ext>
                </a:extLst>
              </p14:cNvPr>
              <p14:cNvContentPartPr/>
              <p14:nvPr/>
            </p14:nvContentPartPr>
            <p14:xfrm>
              <a:off x="3795360" y="3485400"/>
              <a:ext cx="471240" cy="5104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0940ACC-8700-47CB-BA8C-F4CD2ABC540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86360" y="3476406"/>
                <a:ext cx="488880" cy="528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E2161C0-4DC4-4198-8C0C-9E1FA9A2078D}"/>
                  </a:ext>
                </a:extLst>
              </p14:cNvPr>
              <p14:cNvContentPartPr/>
              <p14:nvPr/>
            </p14:nvContentPartPr>
            <p14:xfrm>
              <a:off x="2906520" y="3586920"/>
              <a:ext cx="552600" cy="2394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E2161C0-4DC4-4198-8C0C-9E1FA9A2078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97526" y="3578280"/>
                <a:ext cx="570229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2D1D177-FBDD-49AE-8D76-F51C01ED1BA4}"/>
                  </a:ext>
                </a:extLst>
              </p14:cNvPr>
              <p14:cNvContentPartPr/>
              <p14:nvPr/>
            </p14:nvContentPartPr>
            <p14:xfrm>
              <a:off x="2139720" y="3669000"/>
              <a:ext cx="654840" cy="2214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2D1D177-FBDD-49AE-8D76-F51C01ED1BA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30720" y="3660000"/>
                <a:ext cx="672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F6D5770-78E1-4146-9D50-3538D55C2251}"/>
                  </a:ext>
                </a:extLst>
              </p14:cNvPr>
              <p14:cNvContentPartPr/>
              <p14:nvPr/>
            </p14:nvContentPartPr>
            <p14:xfrm>
              <a:off x="1630680" y="3707880"/>
              <a:ext cx="357840" cy="1890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F6D5770-78E1-4146-9D50-3538D55C225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22031" y="3698880"/>
                <a:ext cx="375498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F368948-4B5E-4222-A734-A1A4E94B2761}"/>
                  </a:ext>
                </a:extLst>
              </p14:cNvPr>
              <p14:cNvContentPartPr/>
              <p14:nvPr/>
            </p14:nvContentPartPr>
            <p14:xfrm>
              <a:off x="3869520" y="4351560"/>
              <a:ext cx="10440" cy="385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F368948-4B5E-4222-A734-A1A4E94B27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60880" y="4342920"/>
                <a:ext cx="28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3C049EA-18E2-4328-9DE0-8C545AFCDD7F}"/>
                  </a:ext>
                </a:extLst>
              </p14:cNvPr>
              <p14:cNvContentPartPr/>
              <p14:nvPr/>
            </p14:nvContentPartPr>
            <p14:xfrm>
              <a:off x="3883920" y="4516440"/>
              <a:ext cx="25560" cy="396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3C049EA-18E2-4328-9DE0-8C545AFCDD7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74920" y="4507800"/>
                <a:ext cx="43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3C20252-6980-4C02-986E-68F96E7F122C}"/>
                  </a:ext>
                </a:extLst>
              </p14:cNvPr>
              <p14:cNvContentPartPr/>
              <p14:nvPr/>
            </p14:nvContentPartPr>
            <p14:xfrm>
              <a:off x="4312320" y="4529400"/>
              <a:ext cx="14400" cy="180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3C20252-6980-4C02-986E-68F96E7F122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03320" y="4520760"/>
                <a:ext cx="320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381B82C7-9548-4F6C-92E9-FAA4CE3A35F1}"/>
                  </a:ext>
                </a:extLst>
              </p14:cNvPr>
              <p14:cNvContentPartPr/>
              <p14:nvPr/>
            </p14:nvContentPartPr>
            <p14:xfrm>
              <a:off x="6453600" y="4483680"/>
              <a:ext cx="417960" cy="1947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381B82C7-9548-4F6C-92E9-FAA4CE3A35F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44960" y="4475040"/>
                <a:ext cx="435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EDFEAFC-D88B-41AD-A35D-31967452659E}"/>
                  </a:ext>
                </a:extLst>
              </p14:cNvPr>
              <p14:cNvContentPartPr/>
              <p14:nvPr/>
            </p14:nvContentPartPr>
            <p14:xfrm>
              <a:off x="5498160" y="4504200"/>
              <a:ext cx="771120" cy="2221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EDFEAFC-D88B-41AD-A35D-31967452659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89164" y="4495200"/>
                <a:ext cx="788752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F475DFCA-E78C-46AB-B1C0-4F8BAB738E67}"/>
                  </a:ext>
                </a:extLst>
              </p14:cNvPr>
              <p14:cNvContentPartPr/>
              <p14:nvPr/>
            </p14:nvContentPartPr>
            <p14:xfrm>
              <a:off x="4678800" y="4607520"/>
              <a:ext cx="689400" cy="1537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F475DFCA-E78C-46AB-B1C0-4F8BAB738E6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70160" y="4598880"/>
                <a:ext cx="707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7C913DE-8381-4D97-8EB7-34B798ADBB86}"/>
                  </a:ext>
                </a:extLst>
              </p14:cNvPr>
              <p14:cNvContentPartPr/>
              <p14:nvPr/>
            </p14:nvContentPartPr>
            <p14:xfrm>
              <a:off x="4102080" y="4634160"/>
              <a:ext cx="387720" cy="2354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7C913DE-8381-4D97-8EB7-34B798ADBB8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93432" y="4625174"/>
                <a:ext cx="405376" cy="253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E4017F94-3EBE-4400-92FD-54E5D102FE83}"/>
                  </a:ext>
                </a:extLst>
              </p14:cNvPr>
              <p14:cNvContentPartPr/>
              <p14:nvPr/>
            </p14:nvContentPartPr>
            <p14:xfrm>
              <a:off x="3287040" y="4325280"/>
              <a:ext cx="313560" cy="2473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E4017F94-3EBE-4400-92FD-54E5D102FE8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78400" y="4316293"/>
                <a:ext cx="331200" cy="264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C70D42C-715D-4B82-A67B-9EC63E45CF80}"/>
                  </a:ext>
                </a:extLst>
              </p14:cNvPr>
              <p14:cNvContentPartPr/>
              <p14:nvPr/>
            </p14:nvContentPartPr>
            <p14:xfrm>
              <a:off x="3031440" y="4405560"/>
              <a:ext cx="126720" cy="2077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C70D42C-715D-4B82-A67B-9EC63E45CF8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22440" y="4396920"/>
                <a:ext cx="144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6E222D83-BF2B-46DA-931A-D2941637EADA}"/>
                  </a:ext>
                </a:extLst>
              </p14:cNvPr>
              <p14:cNvContentPartPr/>
              <p14:nvPr/>
            </p14:nvContentPartPr>
            <p14:xfrm>
              <a:off x="2175360" y="4449840"/>
              <a:ext cx="543600" cy="1890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6E222D83-BF2B-46DA-931A-D2941637EAD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66714" y="4441200"/>
                <a:ext cx="561252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D70F6F0-BACD-46E5-8E8B-C21F2ED0AC5B}"/>
                  </a:ext>
                </a:extLst>
              </p14:cNvPr>
              <p14:cNvContentPartPr/>
              <p14:nvPr/>
            </p14:nvContentPartPr>
            <p14:xfrm>
              <a:off x="1636800" y="4417800"/>
              <a:ext cx="412200" cy="3016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D70F6F0-BACD-46E5-8E8B-C21F2ED0AC5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27800" y="4409150"/>
                <a:ext cx="429840" cy="319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91E7067-0686-4F2F-A8E5-B08ED2B80F41}"/>
                  </a:ext>
                </a:extLst>
              </p14:cNvPr>
              <p14:cNvContentPartPr/>
              <p14:nvPr/>
            </p14:nvContentPartPr>
            <p14:xfrm>
              <a:off x="4737120" y="4963920"/>
              <a:ext cx="172080" cy="1915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91E7067-0686-4F2F-A8E5-B08ED2B80F4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28120" y="4955280"/>
                <a:ext cx="189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8948F5C-33CB-49F5-8991-21906A56993D}"/>
                  </a:ext>
                </a:extLst>
              </p14:cNvPr>
              <p14:cNvContentPartPr/>
              <p14:nvPr/>
            </p14:nvContentPartPr>
            <p14:xfrm>
              <a:off x="5389080" y="4913160"/>
              <a:ext cx="1440" cy="219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8948F5C-33CB-49F5-8991-21906A56993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80440" y="4904520"/>
                <a:ext cx="19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36110B59-FE80-4046-95E2-EA5807CEC9D2}"/>
                  </a:ext>
                </a:extLst>
              </p14:cNvPr>
              <p14:cNvContentPartPr/>
              <p14:nvPr/>
            </p14:nvContentPartPr>
            <p14:xfrm>
              <a:off x="6284760" y="4905240"/>
              <a:ext cx="30960" cy="6480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36110B59-FE80-4046-95E2-EA5807CEC9D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276120" y="4896240"/>
                <a:ext cx="48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D5883371-FFEB-419D-A52B-22780A594E92}"/>
                  </a:ext>
                </a:extLst>
              </p14:cNvPr>
              <p14:cNvContentPartPr/>
              <p14:nvPr/>
            </p14:nvContentPartPr>
            <p14:xfrm>
              <a:off x="6681120" y="4836480"/>
              <a:ext cx="44280" cy="6192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D5883371-FFEB-419D-A52B-22780A594E9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72480" y="4827840"/>
                <a:ext cx="619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79456E8-F35F-46A6-ABA0-DFF87D9F391B}"/>
                  </a:ext>
                </a:extLst>
              </p14:cNvPr>
              <p14:cNvContentPartPr/>
              <p14:nvPr/>
            </p14:nvContentPartPr>
            <p14:xfrm>
              <a:off x="6819360" y="4852320"/>
              <a:ext cx="5040" cy="705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79456E8-F35F-46A6-ABA0-DFF87D9F391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10720" y="4843320"/>
                <a:ext cx="226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ABE0A18A-EBE0-4172-8AD0-D1FD5F0EBE38}"/>
                  </a:ext>
                </a:extLst>
              </p14:cNvPr>
              <p14:cNvContentPartPr/>
              <p14:nvPr/>
            </p14:nvContentPartPr>
            <p14:xfrm>
              <a:off x="7353600" y="4848360"/>
              <a:ext cx="66600" cy="648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ABE0A18A-EBE0-4172-8AD0-D1FD5F0EBE3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44600" y="4839720"/>
                <a:ext cx="842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D27F179-39C4-4B2D-ACC6-2EC572F9AF72}"/>
                  </a:ext>
                </a:extLst>
              </p14:cNvPr>
              <p14:cNvContentPartPr/>
              <p14:nvPr/>
            </p14:nvContentPartPr>
            <p14:xfrm>
              <a:off x="7524600" y="5309160"/>
              <a:ext cx="33120" cy="475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D27F179-39C4-4B2D-ACC6-2EC572F9AF7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515600" y="5300520"/>
                <a:ext cx="507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586F1D1D-E341-429C-BDF8-50447B6596F6}"/>
                  </a:ext>
                </a:extLst>
              </p14:cNvPr>
              <p14:cNvContentPartPr/>
              <p14:nvPr/>
            </p14:nvContentPartPr>
            <p14:xfrm>
              <a:off x="7638000" y="5333640"/>
              <a:ext cx="26280" cy="8640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586F1D1D-E341-429C-BDF8-50447B6596F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629360" y="5324640"/>
                <a:ext cx="43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9FC6D2E-E431-462C-A0D0-B7F7C1D44524}"/>
                  </a:ext>
                </a:extLst>
              </p14:cNvPr>
              <p14:cNvContentPartPr/>
              <p14:nvPr/>
            </p14:nvContentPartPr>
            <p14:xfrm>
              <a:off x="8067120" y="5329320"/>
              <a:ext cx="33840" cy="7668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9FC6D2E-E431-462C-A0D0-B7F7C1D4452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58480" y="5320320"/>
                <a:ext cx="514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BAC577C6-5BDD-4F4C-A0BC-A3BFB40C539F}"/>
                  </a:ext>
                </a:extLst>
              </p14:cNvPr>
              <p14:cNvContentPartPr/>
              <p14:nvPr/>
            </p14:nvContentPartPr>
            <p14:xfrm>
              <a:off x="6746280" y="5379000"/>
              <a:ext cx="56880" cy="856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BAC577C6-5BDD-4F4C-A0BC-A3BFB40C539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37640" y="5370000"/>
                <a:ext cx="745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ECBD9E96-529D-41DC-8963-17C1535EE0F9}"/>
                  </a:ext>
                </a:extLst>
              </p14:cNvPr>
              <p14:cNvContentPartPr/>
              <p14:nvPr/>
            </p14:nvContentPartPr>
            <p14:xfrm>
              <a:off x="6140760" y="5411760"/>
              <a:ext cx="129600" cy="1062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ECBD9E96-529D-41DC-8963-17C1535EE0F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32096" y="5403120"/>
                <a:ext cx="147289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210FCF6-12E6-4E9C-970E-71521DBDE4B5}"/>
                  </a:ext>
                </a:extLst>
              </p14:cNvPr>
              <p14:cNvContentPartPr/>
              <p14:nvPr/>
            </p14:nvContentPartPr>
            <p14:xfrm>
              <a:off x="4900560" y="5409600"/>
              <a:ext cx="735480" cy="2916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210FCF6-12E6-4E9C-970E-71521DBDE4B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91920" y="5400949"/>
                <a:ext cx="753120" cy="309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6D9138F-A478-438F-941E-AA4E2C0B4583}"/>
                  </a:ext>
                </a:extLst>
              </p14:cNvPr>
              <p14:cNvContentPartPr/>
              <p14:nvPr/>
            </p14:nvContentPartPr>
            <p14:xfrm>
              <a:off x="4007760" y="5507880"/>
              <a:ext cx="564480" cy="3880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6D9138F-A478-438F-941E-AA4E2C0B458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99120" y="5499240"/>
                <a:ext cx="5821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4DD65F78-B6BD-41D7-B26C-F2A34F6C965F}"/>
                  </a:ext>
                </a:extLst>
              </p14:cNvPr>
              <p14:cNvContentPartPr/>
              <p14:nvPr/>
            </p14:nvContentPartPr>
            <p14:xfrm>
              <a:off x="7658160" y="4835040"/>
              <a:ext cx="170280" cy="1062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4DD65F78-B6BD-41D7-B26C-F2A34F6C965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649520" y="4826040"/>
                <a:ext cx="187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D553057-1AB3-4373-9688-E17A5D346B5B}"/>
                  </a:ext>
                </a:extLst>
              </p14:cNvPr>
              <p14:cNvContentPartPr/>
              <p14:nvPr/>
            </p14:nvContentPartPr>
            <p14:xfrm>
              <a:off x="5870040" y="4891560"/>
              <a:ext cx="316800" cy="2376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D553057-1AB3-4373-9688-E17A5D346B5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861390" y="4882920"/>
                <a:ext cx="3344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EE524692-A1B8-4BD7-9307-91EA7F155A4C}"/>
                  </a:ext>
                </a:extLst>
              </p14:cNvPr>
              <p14:cNvContentPartPr/>
              <p14:nvPr/>
            </p14:nvContentPartPr>
            <p14:xfrm>
              <a:off x="4987680" y="4981920"/>
              <a:ext cx="793080" cy="1706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EE524692-A1B8-4BD7-9307-91EA7F155A4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979036" y="4973262"/>
                <a:ext cx="810728" cy="188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D5355FA-F849-465C-AC54-B9922EF5B253}"/>
                  </a:ext>
                </a:extLst>
              </p14:cNvPr>
              <p14:cNvContentPartPr/>
              <p14:nvPr/>
            </p14:nvContentPartPr>
            <p14:xfrm>
              <a:off x="3974280" y="4974360"/>
              <a:ext cx="502920" cy="3657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D5355FA-F849-465C-AC54-B9922EF5B25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65280" y="4965369"/>
                <a:ext cx="520560" cy="383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5F61527-D86F-4E34-B06D-13AB21D871DF}"/>
                  </a:ext>
                </a:extLst>
              </p14:cNvPr>
              <p14:cNvContentPartPr/>
              <p14:nvPr/>
            </p14:nvContentPartPr>
            <p14:xfrm>
              <a:off x="7074600" y="4409520"/>
              <a:ext cx="1043280" cy="2322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5F61527-D86F-4E34-B06D-13AB21D871D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065957" y="4400520"/>
                <a:ext cx="1060926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46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4D57AA-B8A6-43D0-BD26-A4016F5C4F05}"/>
                  </a:ext>
                </a:extLst>
              </p14:cNvPr>
              <p14:cNvContentPartPr/>
              <p14:nvPr/>
            </p14:nvContentPartPr>
            <p14:xfrm>
              <a:off x="1616640" y="687120"/>
              <a:ext cx="558000" cy="16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4D57AA-B8A6-43D0-BD26-A4016F5C4F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646" y="678462"/>
                <a:ext cx="575629" cy="18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74D63D-4FBE-4EED-A23D-7372B7491A7E}"/>
                  </a:ext>
                </a:extLst>
              </p14:cNvPr>
              <p14:cNvContentPartPr/>
              <p14:nvPr/>
            </p14:nvContentPartPr>
            <p14:xfrm>
              <a:off x="1277160" y="616920"/>
              <a:ext cx="138240" cy="249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74D63D-4FBE-4EED-A23D-7372B7491A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8497" y="608280"/>
                <a:ext cx="155926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50160D-05A4-4CC8-917F-4153EBC76FCB}"/>
                  </a:ext>
                </a:extLst>
              </p14:cNvPr>
              <p14:cNvContentPartPr/>
              <p14:nvPr/>
            </p14:nvContentPartPr>
            <p14:xfrm>
              <a:off x="792960" y="593880"/>
              <a:ext cx="405360" cy="334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50160D-05A4-4CC8-917F-4153EBC76F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960" y="584880"/>
                <a:ext cx="423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7CE867B-6A0C-4903-9D95-2177AAA87C77}"/>
                  </a:ext>
                </a:extLst>
              </p14:cNvPr>
              <p14:cNvContentPartPr/>
              <p14:nvPr/>
            </p14:nvContentPartPr>
            <p14:xfrm>
              <a:off x="2484240" y="661560"/>
              <a:ext cx="403560" cy="151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7CE867B-6A0C-4903-9D95-2177AAA87C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5240" y="652920"/>
                <a:ext cx="421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20C83D-96DC-44A2-9232-7EA5FFC84BF9}"/>
                  </a:ext>
                </a:extLst>
              </p14:cNvPr>
              <p14:cNvContentPartPr/>
              <p14:nvPr/>
            </p14:nvContentPartPr>
            <p14:xfrm>
              <a:off x="4981200" y="548520"/>
              <a:ext cx="747000" cy="242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20C83D-96DC-44A2-9232-7EA5FFC84B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2560" y="539520"/>
                <a:ext cx="7646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156819C-DD2A-43C1-9F19-29923D23F59A}"/>
                  </a:ext>
                </a:extLst>
              </p14:cNvPr>
              <p14:cNvContentPartPr/>
              <p14:nvPr/>
            </p14:nvContentPartPr>
            <p14:xfrm>
              <a:off x="4080480" y="561480"/>
              <a:ext cx="685080" cy="201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156819C-DD2A-43C1-9F19-29923D23F5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71485" y="552480"/>
                <a:ext cx="702711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584FF2E-EA13-47FD-8B29-48B42FA4AC1C}"/>
                  </a:ext>
                </a:extLst>
              </p14:cNvPr>
              <p14:cNvContentPartPr/>
              <p14:nvPr/>
            </p14:nvContentPartPr>
            <p14:xfrm>
              <a:off x="3100920" y="557520"/>
              <a:ext cx="697320" cy="255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584FF2E-EA13-47FD-8B29-48B42FA4AC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2280" y="548880"/>
                <a:ext cx="7149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42F0AA4-E166-4090-85FB-94D3E694190F}"/>
                  </a:ext>
                </a:extLst>
              </p14:cNvPr>
              <p14:cNvContentPartPr/>
              <p14:nvPr/>
            </p14:nvContentPartPr>
            <p14:xfrm>
              <a:off x="5937360" y="567600"/>
              <a:ext cx="343440" cy="199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42F0AA4-E166-4090-85FB-94D3E69419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8360" y="558960"/>
                <a:ext cx="361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8CA890-0C96-4197-9AE1-13006987E836}"/>
                  </a:ext>
                </a:extLst>
              </p14:cNvPr>
              <p14:cNvContentPartPr/>
              <p14:nvPr/>
            </p14:nvContentPartPr>
            <p14:xfrm>
              <a:off x="9265200" y="388680"/>
              <a:ext cx="217080" cy="354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8CA890-0C96-4197-9AE1-13006987E8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56560" y="380040"/>
                <a:ext cx="234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12D1EAA-FE73-4140-9FD7-C56126C04CFA}"/>
                  </a:ext>
                </a:extLst>
              </p14:cNvPr>
              <p14:cNvContentPartPr/>
              <p14:nvPr/>
            </p14:nvContentPartPr>
            <p14:xfrm>
              <a:off x="9652560" y="452760"/>
              <a:ext cx="394200" cy="270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12D1EAA-FE73-4140-9FD7-C56126C04C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3560" y="443760"/>
                <a:ext cx="4118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B2B5D2-B870-4E68-8BC9-EFAA909D8A60}"/>
                  </a:ext>
                </a:extLst>
              </p14:cNvPr>
              <p14:cNvContentPartPr/>
              <p14:nvPr/>
            </p14:nvContentPartPr>
            <p14:xfrm>
              <a:off x="7785600" y="453840"/>
              <a:ext cx="1310400" cy="388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B2B5D2-B870-4E68-8BC9-EFAA909D8A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76600" y="445200"/>
                <a:ext cx="13280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68DB7E-BBC2-43A7-A516-E2D2D072C200}"/>
                  </a:ext>
                </a:extLst>
              </p14:cNvPr>
              <p14:cNvContentPartPr/>
              <p14:nvPr/>
            </p14:nvContentPartPr>
            <p14:xfrm>
              <a:off x="6482040" y="439800"/>
              <a:ext cx="1012680" cy="330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68DB7E-BBC2-43A7-A516-E2D2D072C2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73043" y="430800"/>
                <a:ext cx="1030314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860E43-38F6-468C-A94A-27362F9A84CA}"/>
                  </a:ext>
                </a:extLst>
              </p14:cNvPr>
              <p14:cNvContentPartPr/>
              <p14:nvPr/>
            </p14:nvContentPartPr>
            <p14:xfrm>
              <a:off x="11071680" y="477240"/>
              <a:ext cx="453960" cy="158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860E43-38F6-468C-A94A-27362F9A84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63033" y="468240"/>
                <a:ext cx="471614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04DFDB8-0CC1-41AA-B707-0A3DD6CEA64E}"/>
                  </a:ext>
                </a:extLst>
              </p14:cNvPr>
              <p14:cNvContentPartPr/>
              <p14:nvPr/>
            </p14:nvContentPartPr>
            <p14:xfrm>
              <a:off x="10277880" y="415680"/>
              <a:ext cx="669960" cy="269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04DFDB8-0CC1-41AA-B707-0A3DD6CEA6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69235" y="406680"/>
                <a:ext cx="687609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A57AAB4-EEC4-4CB1-833E-ABF540F61329}"/>
                  </a:ext>
                </a:extLst>
              </p14:cNvPr>
              <p14:cNvContentPartPr/>
              <p14:nvPr/>
            </p14:nvContentPartPr>
            <p14:xfrm>
              <a:off x="971520" y="1062240"/>
              <a:ext cx="1288080" cy="420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A57AAB4-EEC4-4CB1-833E-ABF540F613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2880" y="1053240"/>
                <a:ext cx="13057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07483D8-D83E-4690-AB76-E1A3821851E1}"/>
                  </a:ext>
                </a:extLst>
              </p14:cNvPr>
              <p14:cNvContentPartPr/>
              <p14:nvPr/>
            </p14:nvContentPartPr>
            <p14:xfrm>
              <a:off x="2589720" y="1043880"/>
              <a:ext cx="647640" cy="244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07483D8-D83E-4690-AB76-E1A3821851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80720" y="1034880"/>
                <a:ext cx="665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4259066-DCAF-4D38-BE92-A88DE02D94DC}"/>
                  </a:ext>
                </a:extLst>
              </p14:cNvPr>
              <p14:cNvContentPartPr/>
              <p14:nvPr/>
            </p14:nvContentPartPr>
            <p14:xfrm>
              <a:off x="2723280" y="1564440"/>
              <a:ext cx="493920" cy="399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4259066-DCAF-4D38-BE92-A88DE02D94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4280" y="1555440"/>
                <a:ext cx="5115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CF3AE76-FE81-4A51-A774-AE1B70018A8B}"/>
                  </a:ext>
                </a:extLst>
              </p14:cNvPr>
              <p14:cNvContentPartPr/>
              <p14:nvPr/>
            </p14:nvContentPartPr>
            <p14:xfrm>
              <a:off x="2077800" y="1635000"/>
              <a:ext cx="506160" cy="459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CF3AE76-FE81-4A51-A774-AE1B70018A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68806" y="1626000"/>
                <a:ext cx="523787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EFBAC09-ABF0-4194-A173-D23DA1CEEBFE}"/>
                  </a:ext>
                </a:extLst>
              </p14:cNvPr>
              <p14:cNvContentPartPr/>
              <p14:nvPr/>
            </p14:nvContentPartPr>
            <p14:xfrm>
              <a:off x="5718840" y="1415400"/>
              <a:ext cx="328680" cy="267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EFBAC09-ABF0-4194-A173-D23DA1CEEB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10200" y="1406400"/>
                <a:ext cx="3463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9A31103-3E36-4202-B071-74C5202BB26F}"/>
                  </a:ext>
                </a:extLst>
              </p14:cNvPr>
              <p14:cNvContentPartPr/>
              <p14:nvPr/>
            </p14:nvContentPartPr>
            <p14:xfrm>
              <a:off x="3370560" y="984120"/>
              <a:ext cx="2250360" cy="828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9A31103-3E36-4202-B071-74C5202BB2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61920" y="975476"/>
                <a:ext cx="2268000" cy="845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2A8FE9-63B1-4771-99BC-644E91259A3D}"/>
                  </a:ext>
                </a:extLst>
              </p14:cNvPr>
              <p14:cNvContentPartPr/>
              <p14:nvPr/>
            </p14:nvContentPartPr>
            <p14:xfrm>
              <a:off x="6695160" y="1309560"/>
              <a:ext cx="361440" cy="318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2A8FE9-63B1-4771-99BC-644E91259A3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86160" y="1300560"/>
                <a:ext cx="3790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3FE0714-5702-4435-A1A3-9C4DC9D00F11}"/>
                  </a:ext>
                </a:extLst>
              </p14:cNvPr>
              <p14:cNvContentPartPr/>
              <p14:nvPr/>
            </p14:nvContentPartPr>
            <p14:xfrm>
              <a:off x="6319320" y="1395600"/>
              <a:ext cx="294120" cy="230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3FE0714-5702-4435-A1A3-9C4DC9D00F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10680" y="1386614"/>
                <a:ext cx="311760" cy="24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6BA7BE8-0424-4B82-89DE-8036AE47C849}"/>
                  </a:ext>
                </a:extLst>
              </p14:cNvPr>
              <p14:cNvContentPartPr/>
              <p14:nvPr/>
            </p14:nvContentPartPr>
            <p14:xfrm>
              <a:off x="8213640" y="1228920"/>
              <a:ext cx="168120" cy="3628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6BA7BE8-0424-4B82-89DE-8036AE47C8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04640" y="1220280"/>
                <a:ext cx="1857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5BB8AAF-DADD-4431-AFC4-9933E2332099}"/>
                  </a:ext>
                </a:extLst>
              </p14:cNvPr>
              <p14:cNvContentPartPr/>
              <p14:nvPr/>
            </p14:nvContentPartPr>
            <p14:xfrm>
              <a:off x="8473200" y="1336920"/>
              <a:ext cx="1440" cy="1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5BB8AAF-DADD-4431-AFC4-9933E23320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64560" y="13282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DEE9C7F-3376-4154-A371-BC242D9AAD68}"/>
                  </a:ext>
                </a:extLst>
              </p14:cNvPr>
              <p14:cNvContentPartPr/>
              <p14:nvPr/>
            </p14:nvContentPartPr>
            <p14:xfrm>
              <a:off x="7389600" y="1299120"/>
              <a:ext cx="647280" cy="219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DEE9C7F-3376-4154-A371-BC242D9AAD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0960" y="1290480"/>
                <a:ext cx="664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2748268-8A17-4834-8B70-CF8063E48801}"/>
                  </a:ext>
                </a:extLst>
              </p14:cNvPr>
              <p14:cNvContentPartPr/>
              <p14:nvPr/>
            </p14:nvContentPartPr>
            <p14:xfrm>
              <a:off x="1077360" y="2310720"/>
              <a:ext cx="4514760" cy="632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2748268-8A17-4834-8B70-CF8063E488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8720" y="2301715"/>
                <a:ext cx="4532400" cy="649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DEF1757-1034-4792-A0E1-CE04FE02C60A}"/>
                  </a:ext>
                </a:extLst>
              </p14:cNvPr>
              <p14:cNvContentPartPr/>
              <p14:nvPr/>
            </p14:nvContentPartPr>
            <p14:xfrm>
              <a:off x="638160" y="3338520"/>
              <a:ext cx="153000" cy="250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DEF1757-1034-4792-A0E1-CE04FE02C6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9160" y="3329520"/>
                <a:ext cx="170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0EF139D-24D6-4D57-9EA8-B0193D43B51C}"/>
                  </a:ext>
                </a:extLst>
              </p14:cNvPr>
              <p14:cNvContentPartPr/>
              <p14:nvPr/>
            </p14:nvContentPartPr>
            <p14:xfrm>
              <a:off x="929400" y="3174360"/>
              <a:ext cx="210600" cy="4082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0EF139D-24D6-4D57-9EA8-B0193D43B51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0745" y="3165352"/>
                <a:ext cx="228270" cy="42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D8A1F4E-ED96-410B-874B-1DE03A533888}"/>
                  </a:ext>
                </a:extLst>
              </p14:cNvPr>
              <p14:cNvContentPartPr/>
              <p14:nvPr/>
            </p14:nvContentPartPr>
            <p14:xfrm>
              <a:off x="6964440" y="3054120"/>
              <a:ext cx="405720" cy="1990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D8A1F4E-ED96-410B-874B-1DE03A5338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55440" y="3045120"/>
                <a:ext cx="4233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1DD602A-3DE2-416A-97B1-288AED188BC3}"/>
                  </a:ext>
                </a:extLst>
              </p14:cNvPr>
              <p14:cNvContentPartPr/>
              <p14:nvPr/>
            </p14:nvContentPartPr>
            <p14:xfrm>
              <a:off x="7512360" y="3076080"/>
              <a:ext cx="296640" cy="141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1DD602A-3DE2-416A-97B1-288AED188B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03720" y="3067440"/>
                <a:ext cx="314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3D87447-E3F4-41F1-81FC-63024ACC1AD9}"/>
                  </a:ext>
                </a:extLst>
              </p14:cNvPr>
              <p14:cNvContentPartPr/>
              <p14:nvPr/>
            </p14:nvContentPartPr>
            <p14:xfrm>
              <a:off x="7966680" y="2798520"/>
              <a:ext cx="2139840" cy="5065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3D87447-E3F4-41F1-81FC-63024ACC1AD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57680" y="2789520"/>
                <a:ext cx="21574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D49726A-9376-4F77-95EE-68425852F19C}"/>
                  </a:ext>
                </a:extLst>
              </p14:cNvPr>
              <p14:cNvContentPartPr/>
              <p14:nvPr/>
            </p14:nvContentPartPr>
            <p14:xfrm>
              <a:off x="11551200" y="2850360"/>
              <a:ext cx="14040" cy="378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D49726A-9376-4F77-95EE-68425852F19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42200" y="2841360"/>
                <a:ext cx="31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21DEDAD-4F19-4ABD-B825-9D07E5B98198}"/>
                  </a:ext>
                </a:extLst>
              </p14:cNvPr>
              <p14:cNvContentPartPr/>
              <p14:nvPr/>
            </p14:nvContentPartPr>
            <p14:xfrm>
              <a:off x="11542560" y="2953320"/>
              <a:ext cx="250920" cy="181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21DEDAD-4F19-4ABD-B825-9D07E5B9819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33560" y="2944680"/>
                <a:ext cx="268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C1200F3-5D3F-42A6-B3BA-7976D9ADD759}"/>
                  </a:ext>
                </a:extLst>
              </p14:cNvPr>
              <p14:cNvContentPartPr/>
              <p14:nvPr/>
            </p14:nvContentPartPr>
            <p14:xfrm>
              <a:off x="10347360" y="2832000"/>
              <a:ext cx="1095840" cy="320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C1200F3-5D3F-42A6-B3BA-7976D9ADD7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38360" y="2823010"/>
                <a:ext cx="1113480" cy="337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CB2C6FB-DF8E-4416-9F51-D05430A54681}"/>
                  </a:ext>
                </a:extLst>
              </p14:cNvPr>
              <p14:cNvContentPartPr/>
              <p14:nvPr/>
            </p14:nvContentPartPr>
            <p14:xfrm>
              <a:off x="1362120" y="3042600"/>
              <a:ext cx="5439240" cy="10497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CB2C6FB-DF8E-4416-9F51-D05430A5468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53120" y="3033600"/>
                <a:ext cx="545688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60A070-FF5C-4836-B6A5-4264BDA7DB47}"/>
                  </a:ext>
                </a:extLst>
              </p14:cNvPr>
              <p14:cNvContentPartPr/>
              <p14:nvPr/>
            </p14:nvContentPartPr>
            <p14:xfrm>
              <a:off x="11077440" y="3456960"/>
              <a:ext cx="132120" cy="1238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60A070-FF5C-4836-B6A5-4264BDA7DB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68800" y="3447960"/>
                <a:ext cx="1497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7505738C-704F-45A8-AA73-D85429071C1C}"/>
                  </a:ext>
                </a:extLst>
              </p14:cNvPr>
              <p14:cNvContentPartPr/>
              <p14:nvPr/>
            </p14:nvContentPartPr>
            <p14:xfrm>
              <a:off x="10607640" y="3456240"/>
              <a:ext cx="299160" cy="2548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7505738C-704F-45A8-AA73-D85429071C1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98640" y="3447227"/>
                <a:ext cx="316800" cy="272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ACAE88F-8DE9-4DAC-8E8B-8EBFFE906964}"/>
                  </a:ext>
                </a:extLst>
              </p14:cNvPr>
              <p14:cNvContentPartPr/>
              <p14:nvPr/>
            </p14:nvContentPartPr>
            <p14:xfrm>
              <a:off x="8545560" y="3414840"/>
              <a:ext cx="1882080" cy="5691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ACAE88F-8DE9-4DAC-8E8B-8EBFFE90696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36920" y="3405840"/>
                <a:ext cx="18997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A3E693E-8E3F-41FA-9270-3CB7BE5ECBD6}"/>
                  </a:ext>
                </a:extLst>
              </p14:cNvPr>
              <p14:cNvContentPartPr/>
              <p14:nvPr/>
            </p14:nvContentPartPr>
            <p14:xfrm>
              <a:off x="7931040" y="3531480"/>
              <a:ext cx="447840" cy="3708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A3E693E-8E3F-41FA-9270-3CB7BE5ECB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22400" y="3522480"/>
                <a:ext cx="4654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51DDCC2-F059-4394-84F2-07427B599879}"/>
                  </a:ext>
                </a:extLst>
              </p14:cNvPr>
              <p14:cNvContentPartPr/>
              <p14:nvPr/>
            </p14:nvContentPartPr>
            <p14:xfrm>
              <a:off x="6969840" y="3621120"/>
              <a:ext cx="698760" cy="2152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51DDCC2-F059-4394-84F2-07427B59987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61204" y="3612466"/>
                <a:ext cx="716391" cy="232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69ECEC3-F554-4005-8261-0477B874F169}"/>
                  </a:ext>
                </a:extLst>
              </p14:cNvPr>
              <p14:cNvContentPartPr/>
              <p14:nvPr/>
            </p14:nvContentPartPr>
            <p14:xfrm>
              <a:off x="11302800" y="3452640"/>
              <a:ext cx="141120" cy="1728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69ECEC3-F554-4005-8261-0477B874F1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294160" y="3443640"/>
                <a:ext cx="1587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BC548D0C-2009-46E6-90E7-850D0778885C}"/>
                  </a:ext>
                </a:extLst>
              </p14:cNvPr>
              <p14:cNvContentPartPr/>
              <p14:nvPr/>
            </p14:nvContentPartPr>
            <p14:xfrm>
              <a:off x="11538240" y="3472440"/>
              <a:ext cx="253440" cy="1612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BC548D0C-2009-46E6-90E7-850D077888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529588" y="3463440"/>
                <a:ext cx="271105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41B8D154-2A64-4201-A4F9-E989633737E0}"/>
                  </a:ext>
                </a:extLst>
              </p14:cNvPr>
              <p14:cNvContentPartPr/>
              <p14:nvPr/>
            </p14:nvContentPartPr>
            <p14:xfrm>
              <a:off x="854520" y="4202520"/>
              <a:ext cx="10279080" cy="228132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41B8D154-2A64-4201-A4F9-E989633737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5520" y="4193880"/>
                <a:ext cx="10296720" cy="22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89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0772A8-7676-44AB-8426-2AD37B7A6FB9}"/>
                  </a:ext>
                </a:extLst>
              </p14:cNvPr>
              <p14:cNvContentPartPr/>
              <p14:nvPr/>
            </p14:nvContentPartPr>
            <p14:xfrm>
              <a:off x="1002840" y="629520"/>
              <a:ext cx="24840" cy="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0772A8-7676-44AB-8426-2AD37B7A6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840" y="620520"/>
                <a:ext cx="424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3D20F2-065F-4EDF-AAD2-D60363BCA5DF}"/>
                  </a:ext>
                </a:extLst>
              </p14:cNvPr>
              <p14:cNvContentPartPr/>
              <p14:nvPr/>
            </p14:nvContentPartPr>
            <p14:xfrm>
              <a:off x="1176000" y="656880"/>
              <a:ext cx="14040" cy="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3D20F2-065F-4EDF-AAD2-D60363BCA5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7000" y="648240"/>
                <a:ext cx="316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FB8C57-87A0-4CD2-9033-260ED2D1760D}"/>
                  </a:ext>
                </a:extLst>
              </p14:cNvPr>
              <p14:cNvContentPartPr/>
              <p14:nvPr/>
            </p14:nvContentPartPr>
            <p14:xfrm>
              <a:off x="1102920" y="510720"/>
              <a:ext cx="5400" cy="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FB8C57-87A0-4CD2-9033-260ED2D176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3920" y="501720"/>
                <a:ext cx="230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575597-FDCE-48EB-B71B-5FABF02F58CB}"/>
                  </a:ext>
                </a:extLst>
              </p14:cNvPr>
              <p14:cNvContentPartPr/>
              <p14:nvPr/>
            </p14:nvContentPartPr>
            <p14:xfrm>
              <a:off x="1897800" y="526200"/>
              <a:ext cx="81000" cy="28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575597-FDCE-48EB-B71B-5FABF02F58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8800" y="517560"/>
                <a:ext cx="98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979BC7-3EFA-4B05-8452-6C992108586C}"/>
                  </a:ext>
                </a:extLst>
              </p14:cNvPr>
              <p14:cNvContentPartPr/>
              <p14:nvPr/>
            </p14:nvContentPartPr>
            <p14:xfrm>
              <a:off x="1634640" y="546720"/>
              <a:ext cx="199800" cy="264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979BC7-3EFA-4B05-8452-6C99210858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5640" y="538080"/>
                <a:ext cx="217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F55034-000D-4630-9AD2-9D5901E60EC3}"/>
                  </a:ext>
                </a:extLst>
              </p14:cNvPr>
              <p14:cNvContentPartPr/>
              <p14:nvPr/>
            </p14:nvContentPartPr>
            <p14:xfrm>
              <a:off x="1359240" y="499920"/>
              <a:ext cx="201240" cy="308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F55034-000D-4630-9AD2-9D5901E60E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0240" y="490930"/>
                <a:ext cx="218880" cy="32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950F71-159F-4807-9587-63A670654515}"/>
                  </a:ext>
                </a:extLst>
              </p14:cNvPr>
              <p14:cNvContentPartPr/>
              <p14:nvPr/>
            </p14:nvContentPartPr>
            <p14:xfrm>
              <a:off x="2578560" y="513960"/>
              <a:ext cx="151200" cy="159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950F71-159F-4807-9587-63A6706545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9920" y="504960"/>
                <a:ext cx="168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ADBA3D-2E13-4166-8C58-69980FC30E36}"/>
                  </a:ext>
                </a:extLst>
              </p14:cNvPr>
              <p14:cNvContentPartPr/>
              <p14:nvPr/>
            </p14:nvContentPartPr>
            <p14:xfrm>
              <a:off x="2838480" y="607920"/>
              <a:ext cx="16920" cy="5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ADBA3D-2E13-4166-8C58-69980FC30E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9480" y="598920"/>
                <a:ext cx="34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465D26-B9D3-46BF-B591-0C0F788210EF}"/>
                  </a:ext>
                </a:extLst>
              </p14:cNvPr>
              <p14:cNvContentPartPr/>
              <p14:nvPr/>
            </p14:nvContentPartPr>
            <p14:xfrm>
              <a:off x="3879240" y="402000"/>
              <a:ext cx="254520" cy="292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465D26-B9D3-46BF-B591-0C0F788210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0240" y="393360"/>
                <a:ext cx="2721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E422CE-1760-475A-9EFB-84AB0CF09A97}"/>
                  </a:ext>
                </a:extLst>
              </p14:cNvPr>
              <p14:cNvContentPartPr/>
              <p14:nvPr/>
            </p14:nvContentPartPr>
            <p14:xfrm>
              <a:off x="3619680" y="468960"/>
              <a:ext cx="154440" cy="197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E422CE-1760-475A-9EFB-84AB0CF09A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0701" y="460304"/>
                <a:ext cx="172039" cy="214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04B61A8-8FF4-43B4-8BF5-C441B394457D}"/>
                  </a:ext>
                </a:extLst>
              </p14:cNvPr>
              <p14:cNvContentPartPr/>
              <p14:nvPr/>
            </p14:nvContentPartPr>
            <p14:xfrm>
              <a:off x="3410880" y="464280"/>
              <a:ext cx="141480" cy="200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04B61A8-8FF4-43B4-8BF5-C441B39445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02240" y="455280"/>
                <a:ext cx="159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9ADCC9-1456-4FBD-84D3-D05269DB9A3E}"/>
                  </a:ext>
                </a:extLst>
              </p14:cNvPr>
              <p14:cNvContentPartPr/>
              <p14:nvPr/>
            </p14:nvContentPartPr>
            <p14:xfrm>
              <a:off x="3030360" y="398400"/>
              <a:ext cx="301320" cy="323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9ADCC9-1456-4FBD-84D3-D05269DB9A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21371" y="389760"/>
                <a:ext cx="318939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7B72431-EE4E-4DFB-9585-85238C14C9F4}"/>
                  </a:ext>
                </a:extLst>
              </p14:cNvPr>
              <p14:cNvContentPartPr/>
              <p14:nvPr/>
            </p14:nvContentPartPr>
            <p14:xfrm>
              <a:off x="2132160" y="591360"/>
              <a:ext cx="243000" cy="221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7B72431-EE4E-4DFB-9585-85238C14C9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23507" y="582720"/>
                <a:ext cx="260666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1E837D5-CE81-4F1F-9636-CDFB47E68DAA}"/>
                  </a:ext>
                </a:extLst>
              </p14:cNvPr>
              <p14:cNvContentPartPr/>
              <p14:nvPr/>
            </p14:nvContentPartPr>
            <p14:xfrm>
              <a:off x="3075000" y="1017960"/>
              <a:ext cx="157320" cy="158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E837D5-CE81-4F1F-9636-CDFB47E68D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66000" y="1008960"/>
                <a:ext cx="1749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DF5717-3593-4E66-9B47-5B230611438B}"/>
                  </a:ext>
                </a:extLst>
              </p14:cNvPr>
              <p14:cNvContentPartPr/>
              <p14:nvPr/>
            </p14:nvContentPartPr>
            <p14:xfrm>
              <a:off x="3075000" y="1235400"/>
              <a:ext cx="153000" cy="23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DF5717-3593-4E66-9B47-5B23061143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66360" y="1226760"/>
                <a:ext cx="170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02A13F-9961-4E58-A902-2CE135809FE0}"/>
                  </a:ext>
                </a:extLst>
              </p14:cNvPr>
              <p14:cNvContentPartPr/>
              <p14:nvPr/>
            </p14:nvContentPartPr>
            <p14:xfrm>
              <a:off x="3644520" y="1333320"/>
              <a:ext cx="274680" cy="132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02A13F-9961-4E58-A902-2CE135809F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5880" y="1324320"/>
                <a:ext cx="2923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BAE815-6F99-4EDE-9233-FFF0E5ABCCE7}"/>
                  </a:ext>
                </a:extLst>
              </p14:cNvPr>
              <p14:cNvContentPartPr/>
              <p14:nvPr/>
            </p14:nvContentPartPr>
            <p14:xfrm>
              <a:off x="3417000" y="911400"/>
              <a:ext cx="654480" cy="359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BAE815-6F99-4EDE-9233-FFF0E5ABCC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8005" y="902400"/>
                <a:ext cx="67211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E0EE0C-0B42-4DA7-A805-191342A3A08D}"/>
                  </a:ext>
                </a:extLst>
              </p14:cNvPr>
              <p14:cNvContentPartPr/>
              <p14:nvPr/>
            </p14:nvContentPartPr>
            <p14:xfrm>
              <a:off x="1995720" y="1015080"/>
              <a:ext cx="225000" cy="288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E0EE0C-0B42-4DA7-A805-191342A3A0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87080" y="1006080"/>
                <a:ext cx="2426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5ED3ECA-E9DA-4A14-A75F-81936ABBD397}"/>
                  </a:ext>
                </a:extLst>
              </p14:cNvPr>
              <p14:cNvContentPartPr/>
              <p14:nvPr/>
            </p14:nvContentPartPr>
            <p14:xfrm>
              <a:off x="2557680" y="1011120"/>
              <a:ext cx="272880" cy="331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5ED3ECA-E9DA-4A14-A75F-81936ABBD3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9040" y="1002480"/>
                <a:ext cx="2905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5C93AA5-45AA-4DDA-A71A-4830D913EBDF}"/>
                  </a:ext>
                </a:extLst>
              </p14:cNvPr>
              <p14:cNvContentPartPr/>
              <p14:nvPr/>
            </p14:nvContentPartPr>
            <p14:xfrm>
              <a:off x="2337720" y="1082040"/>
              <a:ext cx="138240" cy="203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5C93AA5-45AA-4DDA-A71A-4830D913EB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28720" y="1073040"/>
                <a:ext cx="1558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9F70FE9-F4C8-4B2B-A825-92522A5DD9DA}"/>
                  </a:ext>
                </a:extLst>
              </p14:cNvPr>
              <p14:cNvContentPartPr/>
              <p14:nvPr/>
            </p14:nvContentPartPr>
            <p14:xfrm>
              <a:off x="1761720" y="1030560"/>
              <a:ext cx="115920" cy="274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9F70FE9-F4C8-4B2B-A825-92522A5DD9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53080" y="1021920"/>
                <a:ext cx="1335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FD7189-BA20-4E00-A10A-6222D64930DE}"/>
                  </a:ext>
                </a:extLst>
              </p14:cNvPr>
              <p14:cNvContentPartPr/>
              <p14:nvPr/>
            </p14:nvContentPartPr>
            <p14:xfrm>
              <a:off x="1230000" y="1071240"/>
              <a:ext cx="327240" cy="238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FD7189-BA20-4E00-A10A-6222D64930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21350" y="1062240"/>
                <a:ext cx="344899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9C88535-2AD5-428A-9521-C5165335CC1B}"/>
                  </a:ext>
                </a:extLst>
              </p14:cNvPr>
              <p14:cNvContentPartPr/>
              <p14:nvPr/>
            </p14:nvContentPartPr>
            <p14:xfrm>
              <a:off x="4192080" y="1166640"/>
              <a:ext cx="257760" cy="4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9C88535-2AD5-428A-9521-C5165335CC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83440" y="1158000"/>
                <a:ext cx="2754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7C56E57-A417-4CEA-9537-D4C50D0D17C3}"/>
                  </a:ext>
                </a:extLst>
              </p14:cNvPr>
              <p14:cNvContentPartPr/>
              <p14:nvPr/>
            </p14:nvContentPartPr>
            <p14:xfrm>
              <a:off x="4228800" y="1246920"/>
              <a:ext cx="204120" cy="10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7C56E57-A417-4CEA-9537-D4C50D0D17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20160" y="1237920"/>
                <a:ext cx="2217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5B9E0A-72EC-4D1B-B42A-19BFA71F2E2A}"/>
                  </a:ext>
                </a:extLst>
              </p14:cNvPr>
              <p14:cNvContentPartPr/>
              <p14:nvPr/>
            </p14:nvContentPartPr>
            <p14:xfrm>
              <a:off x="4569720" y="1200840"/>
              <a:ext cx="437040" cy="25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5B9E0A-72EC-4D1B-B42A-19BFA71F2E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61080" y="1192200"/>
                <a:ext cx="454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CEBE990-2143-4D69-9773-280E55A648CB}"/>
                  </a:ext>
                </a:extLst>
              </p14:cNvPr>
              <p14:cNvContentPartPr/>
              <p14:nvPr/>
            </p14:nvContentPartPr>
            <p14:xfrm>
              <a:off x="4630560" y="1335120"/>
              <a:ext cx="244080" cy="96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CEBE990-2143-4D69-9773-280E55A648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21560" y="1326480"/>
                <a:ext cx="2617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493CAE8-E1FA-49B4-880F-ED33EA665891}"/>
                  </a:ext>
                </a:extLst>
              </p14:cNvPr>
              <p14:cNvContentPartPr/>
              <p14:nvPr/>
            </p14:nvContentPartPr>
            <p14:xfrm>
              <a:off x="8213640" y="240720"/>
              <a:ext cx="1675440" cy="767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493CAE8-E1FA-49B4-880F-ED33EA6658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04642" y="231724"/>
                <a:ext cx="1693076" cy="785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4E4FC1F-C687-4F78-AEBE-45F8E73CC396}"/>
                  </a:ext>
                </a:extLst>
              </p14:cNvPr>
              <p14:cNvContentPartPr/>
              <p14:nvPr/>
            </p14:nvContentPartPr>
            <p14:xfrm>
              <a:off x="6315360" y="349080"/>
              <a:ext cx="1770480" cy="699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4E4FC1F-C687-4F78-AEBE-45F8E73CC39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06720" y="340440"/>
                <a:ext cx="17881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820B398-8236-42BC-A27F-7F74F79DB252}"/>
                  </a:ext>
                </a:extLst>
              </p14:cNvPr>
              <p14:cNvContentPartPr/>
              <p14:nvPr/>
            </p14:nvContentPartPr>
            <p14:xfrm>
              <a:off x="1160520" y="1962240"/>
              <a:ext cx="5400" cy="118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820B398-8236-42BC-A27F-7F74F79DB2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1520" y="1953600"/>
                <a:ext cx="230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1FE7A95-4454-4729-9555-6C78C002E80B}"/>
                  </a:ext>
                </a:extLst>
              </p14:cNvPr>
              <p14:cNvContentPartPr/>
              <p14:nvPr/>
            </p14:nvContentPartPr>
            <p14:xfrm>
              <a:off x="1179240" y="2046120"/>
              <a:ext cx="12960" cy="9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1FE7A95-4454-4729-9555-6C78C002E8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70600" y="2037120"/>
                <a:ext cx="30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4A9E5EF-52AF-4812-9193-AF70446BD889}"/>
                  </a:ext>
                </a:extLst>
              </p14:cNvPr>
              <p14:cNvContentPartPr/>
              <p14:nvPr/>
            </p14:nvContentPartPr>
            <p14:xfrm>
              <a:off x="3284160" y="1767840"/>
              <a:ext cx="199800" cy="180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4A9E5EF-52AF-4812-9193-AF70446BD8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75520" y="1759200"/>
                <a:ext cx="217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491E4D9-BCCE-4694-83A7-015014FF9AC4}"/>
                  </a:ext>
                </a:extLst>
              </p14:cNvPr>
              <p14:cNvContentPartPr/>
              <p14:nvPr/>
            </p14:nvContentPartPr>
            <p14:xfrm>
              <a:off x="2126040" y="1782960"/>
              <a:ext cx="431640" cy="24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491E4D9-BCCE-4694-83A7-015014FF9AC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17040" y="1774320"/>
                <a:ext cx="4492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5C0CC5-75EE-46D9-B068-47AF62B8DC2C}"/>
                  </a:ext>
                </a:extLst>
              </p14:cNvPr>
              <p14:cNvContentPartPr/>
              <p14:nvPr/>
            </p14:nvContentPartPr>
            <p14:xfrm>
              <a:off x="1517640" y="1799160"/>
              <a:ext cx="477360" cy="369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5C0CC5-75EE-46D9-B068-47AF62B8DC2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8640" y="1790520"/>
                <a:ext cx="4950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C0116BC-A5CE-427B-84C4-3E96479C5861}"/>
                  </a:ext>
                </a:extLst>
              </p14:cNvPr>
              <p14:cNvContentPartPr/>
              <p14:nvPr/>
            </p14:nvContentPartPr>
            <p14:xfrm>
              <a:off x="627360" y="1794120"/>
              <a:ext cx="437760" cy="371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C0116BC-A5CE-427B-84C4-3E96479C586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8360" y="1785120"/>
                <a:ext cx="4554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B8FB6F7-18AD-45B7-916E-F9F01672D2C1}"/>
                  </a:ext>
                </a:extLst>
              </p14:cNvPr>
              <p14:cNvContentPartPr/>
              <p14:nvPr/>
            </p14:nvContentPartPr>
            <p14:xfrm>
              <a:off x="3631560" y="1896360"/>
              <a:ext cx="87120" cy="87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B8FB6F7-18AD-45B7-916E-F9F01672D2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22920" y="1887720"/>
                <a:ext cx="104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5388835-5513-4AC1-A11B-0C809D879D28}"/>
                  </a:ext>
                </a:extLst>
              </p14:cNvPr>
              <p14:cNvContentPartPr/>
              <p14:nvPr/>
            </p14:nvContentPartPr>
            <p14:xfrm>
              <a:off x="4107840" y="1710600"/>
              <a:ext cx="1461960" cy="199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5388835-5513-4AC1-A11B-0C809D879D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99200" y="1701976"/>
                <a:ext cx="1479600" cy="217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58DA93C-EB7E-40C1-A616-B6C911A687BD}"/>
                  </a:ext>
                </a:extLst>
              </p14:cNvPr>
              <p14:cNvContentPartPr/>
              <p14:nvPr/>
            </p14:nvContentPartPr>
            <p14:xfrm>
              <a:off x="2703480" y="1855320"/>
              <a:ext cx="433800" cy="652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58DA93C-EB7E-40C1-A616-B6C911A687B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94833" y="1846680"/>
                <a:ext cx="451455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D4FF876-27C5-46FE-9801-39E7FE11E231}"/>
                  </a:ext>
                </a:extLst>
              </p14:cNvPr>
              <p14:cNvContentPartPr/>
              <p14:nvPr/>
            </p14:nvContentPartPr>
            <p14:xfrm>
              <a:off x="3980760" y="2211360"/>
              <a:ext cx="179640" cy="151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D4FF876-27C5-46FE-9801-39E7FE11E23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71760" y="2202360"/>
                <a:ext cx="197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DF50951-5FF3-41D7-9BA5-F651E04B1DE0}"/>
                  </a:ext>
                </a:extLst>
              </p14:cNvPr>
              <p14:cNvContentPartPr/>
              <p14:nvPr/>
            </p14:nvContentPartPr>
            <p14:xfrm>
              <a:off x="5086680" y="2178600"/>
              <a:ext cx="52200" cy="162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DF50951-5FF3-41D7-9BA5-F651E04B1D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78040" y="2169600"/>
                <a:ext cx="698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B23B701-93F6-4341-B9C4-B9B508775D22}"/>
                  </a:ext>
                </a:extLst>
              </p14:cNvPr>
              <p14:cNvContentPartPr/>
              <p14:nvPr/>
            </p14:nvContentPartPr>
            <p14:xfrm>
              <a:off x="5368560" y="2247360"/>
              <a:ext cx="360" cy="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B23B701-93F6-4341-B9C4-B9B508775D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59560" y="2238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95D0216-1BF8-4A71-B93A-D1CBE84A3F32}"/>
                  </a:ext>
                </a:extLst>
              </p14:cNvPr>
              <p14:cNvContentPartPr/>
              <p14:nvPr/>
            </p14:nvContentPartPr>
            <p14:xfrm>
              <a:off x="4359840" y="2154120"/>
              <a:ext cx="620280" cy="182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95D0216-1BF8-4A71-B93A-D1CBE84A3F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0835" y="2145120"/>
                <a:ext cx="63793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B5DC342-9265-4678-9CAC-108DC2D5E52E}"/>
                  </a:ext>
                </a:extLst>
              </p14:cNvPr>
              <p14:cNvContentPartPr/>
              <p14:nvPr/>
            </p14:nvContentPartPr>
            <p14:xfrm>
              <a:off x="3272640" y="2208120"/>
              <a:ext cx="123120" cy="264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B5DC342-9265-4678-9CAC-108DC2D5E5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64000" y="2199480"/>
                <a:ext cx="1407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E9149C8-E8A8-483C-8C57-6220DD21082E}"/>
                  </a:ext>
                </a:extLst>
              </p14:cNvPr>
              <p14:cNvContentPartPr/>
              <p14:nvPr/>
            </p14:nvContentPartPr>
            <p14:xfrm>
              <a:off x="2735160" y="2731560"/>
              <a:ext cx="648360" cy="2646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E9149C8-E8A8-483C-8C57-6220DD2108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6520" y="2722560"/>
                <a:ext cx="666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F4BF670-CC07-4084-A9F8-DD5B164F5528}"/>
                  </a:ext>
                </a:extLst>
              </p14:cNvPr>
              <p14:cNvContentPartPr/>
              <p14:nvPr/>
            </p14:nvContentPartPr>
            <p14:xfrm>
              <a:off x="1687920" y="2784840"/>
              <a:ext cx="943560" cy="3657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F4BF670-CC07-4084-A9F8-DD5B164F552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79280" y="2776191"/>
                <a:ext cx="961200" cy="383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BB591FA-DF6C-46C4-8835-F3A6CC4E6676}"/>
                  </a:ext>
                </a:extLst>
              </p14:cNvPr>
              <p14:cNvContentPartPr/>
              <p14:nvPr/>
            </p14:nvContentPartPr>
            <p14:xfrm>
              <a:off x="6135000" y="2598360"/>
              <a:ext cx="178920" cy="255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BB591FA-DF6C-46C4-8835-F3A6CC4E66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26360" y="2589708"/>
                <a:ext cx="196560" cy="272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2CDE13D-89DA-4549-91FC-BD8036B22918}"/>
                  </a:ext>
                </a:extLst>
              </p14:cNvPr>
              <p14:cNvContentPartPr/>
              <p14:nvPr/>
            </p14:nvContentPartPr>
            <p14:xfrm>
              <a:off x="5403480" y="2561280"/>
              <a:ext cx="501120" cy="2955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2CDE13D-89DA-4549-91FC-BD8036B2291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94846" y="2552640"/>
                <a:ext cx="518747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A6E489F-D431-41F2-9CB4-D0C92004CB7F}"/>
                  </a:ext>
                </a:extLst>
              </p14:cNvPr>
              <p14:cNvContentPartPr/>
              <p14:nvPr/>
            </p14:nvContentPartPr>
            <p14:xfrm>
              <a:off x="4331760" y="2508720"/>
              <a:ext cx="990000" cy="474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A6E489F-D431-41F2-9CB4-D0C92004CB7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22763" y="2500073"/>
                <a:ext cx="1007634" cy="492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DD5AE00-A1AE-4CA6-BF66-1F4A2DBF0D19}"/>
                  </a:ext>
                </a:extLst>
              </p14:cNvPr>
              <p14:cNvContentPartPr/>
              <p14:nvPr/>
            </p14:nvContentPartPr>
            <p14:xfrm>
              <a:off x="3645600" y="2714280"/>
              <a:ext cx="480600" cy="244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DD5AE00-A1AE-4CA6-BF66-1F4A2DBF0D1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36600" y="2705640"/>
                <a:ext cx="498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6DBBCC9-7C37-4356-84C5-53C90FB3091E}"/>
                  </a:ext>
                </a:extLst>
              </p14:cNvPr>
              <p14:cNvContentPartPr/>
              <p14:nvPr/>
            </p14:nvContentPartPr>
            <p14:xfrm>
              <a:off x="7853280" y="2389920"/>
              <a:ext cx="628560" cy="4093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6DBBCC9-7C37-4356-84C5-53C90FB3091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44640" y="2381280"/>
                <a:ext cx="6462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749D36C-8286-4F4A-A1C5-ECA9D627EF71}"/>
                  </a:ext>
                </a:extLst>
              </p14:cNvPr>
              <p14:cNvContentPartPr/>
              <p14:nvPr/>
            </p14:nvContentPartPr>
            <p14:xfrm>
              <a:off x="6408960" y="2389200"/>
              <a:ext cx="1211040" cy="420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749D36C-8286-4F4A-A1C5-ECA9D627EF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00317" y="2380560"/>
                <a:ext cx="1228685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A5B4C63-CAF8-4C12-A0A0-31DFAB822AFD}"/>
                  </a:ext>
                </a:extLst>
              </p14:cNvPr>
              <p14:cNvContentPartPr/>
              <p14:nvPr/>
            </p14:nvContentPartPr>
            <p14:xfrm>
              <a:off x="8848320" y="2367960"/>
              <a:ext cx="565920" cy="1839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A5B4C63-CAF8-4C12-A0A0-31DFAB822A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39320" y="2358960"/>
                <a:ext cx="5835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9787CB6-54F0-4019-97AD-04F3BCC58EB7}"/>
                  </a:ext>
                </a:extLst>
              </p14:cNvPr>
              <p14:cNvContentPartPr/>
              <p14:nvPr/>
            </p14:nvContentPartPr>
            <p14:xfrm>
              <a:off x="10343760" y="2296680"/>
              <a:ext cx="1253160" cy="3700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9787CB6-54F0-4019-97AD-04F3BCC58EB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35120" y="2287671"/>
                <a:ext cx="1270800" cy="387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616E836-84FE-4DDD-8CAB-8270CF06FBE5}"/>
                  </a:ext>
                </a:extLst>
              </p14:cNvPr>
              <p14:cNvContentPartPr/>
              <p14:nvPr/>
            </p14:nvContentPartPr>
            <p14:xfrm>
              <a:off x="9504240" y="2362200"/>
              <a:ext cx="656640" cy="1760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616E836-84FE-4DDD-8CAB-8270CF06FB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495600" y="2353218"/>
                <a:ext cx="674280" cy="193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DE1227B-1A35-41BD-B1AD-BA5B1A5A664A}"/>
                  </a:ext>
                </a:extLst>
              </p14:cNvPr>
              <p14:cNvContentPartPr/>
              <p14:nvPr/>
            </p14:nvContentPartPr>
            <p14:xfrm>
              <a:off x="3359760" y="4431480"/>
              <a:ext cx="209520" cy="2214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DE1227B-1A35-41BD-B1AD-BA5B1A5A66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51135" y="4422840"/>
                <a:ext cx="22713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E0E9A5E-6C9B-4689-A77C-363512FE8D40}"/>
                  </a:ext>
                </a:extLst>
              </p14:cNvPr>
              <p14:cNvContentPartPr/>
              <p14:nvPr/>
            </p14:nvContentPartPr>
            <p14:xfrm>
              <a:off x="4037280" y="3130800"/>
              <a:ext cx="3701160" cy="20721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E0E9A5E-6C9B-4689-A77C-363512FE8D4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28280" y="3122160"/>
                <a:ext cx="3718800" cy="20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88B7BEA-9212-4052-864A-955D1EEE66A3}"/>
                  </a:ext>
                </a:extLst>
              </p14:cNvPr>
              <p14:cNvContentPartPr/>
              <p14:nvPr/>
            </p14:nvContentPartPr>
            <p14:xfrm>
              <a:off x="1645800" y="5854200"/>
              <a:ext cx="2143800" cy="356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88B7BEA-9212-4052-864A-955D1EEE66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37160" y="5845200"/>
                <a:ext cx="2161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06FD0AF5-4CED-4131-969D-198EC9453673}"/>
                  </a:ext>
                </a:extLst>
              </p14:cNvPr>
              <p14:cNvContentPartPr/>
              <p14:nvPr/>
            </p14:nvContentPartPr>
            <p14:xfrm>
              <a:off x="3959880" y="5658000"/>
              <a:ext cx="1080" cy="36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06FD0AF5-4CED-4131-969D-198EC94536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51240" y="564936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520F51D-A9CC-4CAF-AC2C-486CB05536DD}"/>
                  </a:ext>
                </a:extLst>
              </p14:cNvPr>
              <p14:cNvContentPartPr/>
              <p14:nvPr/>
            </p14:nvContentPartPr>
            <p14:xfrm>
              <a:off x="3943320" y="5761320"/>
              <a:ext cx="28080" cy="75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520F51D-A9CC-4CAF-AC2C-486CB05536D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34320" y="5752320"/>
                <a:ext cx="45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34693D5-AEF2-4C55-8782-B757C9BEEDDA}"/>
                  </a:ext>
                </a:extLst>
              </p14:cNvPr>
              <p14:cNvContentPartPr/>
              <p14:nvPr/>
            </p14:nvContentPartPr>
            <p14:xfrm>
              <a:off x="1337280" y="5430840"/>
              <a:ext cx="668880" cy="3096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34693D5-AEF2-4C55-8782-B757C9BEEDD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28285" y="5421840"/>
                <a:ext cx="686511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1D11E7F5-7BAC-41A3-8240-764B6D3E8B5D}"/>
                  </a:ext>
                </a:extLst>
              </p14:cNvPr>
              <p14:cNvContentPartPr/>
              <p14:nvPr/>
            </p14:nvContentPartPr>
            <p14:xfrm>
              <a:off x="2956560" y="5368920"/>
              <a:ext cx="734760" cy="2901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1D11E7F5-7BAC-41A3-8240-764B6D3E8B5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47560" y="5360280"/>
                <a:ext cx="752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50E93006-EC4E-4FE9-8D16-ECFCD0180444}"/>
                  </a:ext>
                </a:extLst>
              </p14:cNvPr>
              <p14:cNvContentPartPr/>
              <p14:nvPr/>
            </p14:nvContentPartPr>
            <p14:xfrm>
              <a:off x="2103360" y="5381160"/>
              <a:ext cx="663480" cy="29052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50E93006-EC4E-4FE9-8D16-ECFCD018044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094360" y="5372149"/>
                <a:ext cx="681120" cy="308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006F95D-C784-4036-AD2C-966D64FD238F}"/>
                  </a:ext>
                </a:extLst>
              </p14:cNvPr>
              <p14:cNvContentPartPr/>
              <p14:nvPr/>
            </p14:nvContentPartPr>
            <p14:xfrm>
              <a:off x="5827560" y="5389440"/>
              <a:ext cx="123840" cy="36828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006F95D-C784-4036-AD2C-966D64FD238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18560" y="5380440"/>
                <a:ext cx="1414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1BFD802-4BC2-4600-A998-14E0434A7396}"/>
                  </a:ext>
                </a:extLst>
              </p14:cNvPr>
              <p14:cNvContentPartPr/>
              <p14:nvPr/>
            </p14:nvContentPartPr>
            <p14:xfrm>
              <a:off x="6109800" y="5526240"/>
              <a:ext cx="230040" cy="273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1BFD802-4BC2-4600-A998-14E0434A739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00800" y="5517600"/>
                <a:ext cx="247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FE6C949F-7038-4AED-89E4-84678B67B489}"/>
                  </a:ext>
                </a:extLst>
              </p14:cNvPr>
              <p14:cNvContentPartPr/>
              <p14:nvPr/>
            </p14:nvContentPartPr>
            <p14:xfrm>
              <a:off x="6172440" y="5627760"/>
              <a:ext cx="158760" cy="111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FE6C949F-7038-4AED-89E4-84678B67B4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63800" y="5619120"/>
                <a:ext cx="1764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47D7DB13-C6C6-46F1-828E-35B358C9E832}"/>
                  </a:ext>
                </a:extLst>
              </p14:cNvPr>
              <p14:cNvContentPartPr/>
              <p14:nvPr/>
            </p14:nvContentPartPr>
            <p14:xfrm>
              <a:off x="6511200" y="5852760"/>
              <a:ext cx="471600" cy="3592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47D7DB13-C6C6-46F1-828E-35B358C9E83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02200" y="5844120"/>
                <a:ext cx="489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3F42969-C24F-436B-95DD-1BE731F00DB0}"/>
                  </a:ext>
                </a:extLst>
              </p14:cNvPr>
              <p14:cNvContentPartPr/>
              <p14:nvPr/>
            </p14:nvContentPartPr>
            <p14:xfrm>
              <a:off x="4797600" y="5408880"/>
              <a:ext cx="926640" cy="35712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3F42969-C24F-436B-95DD-1BE731F00DB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88600" y="5400240"/>
                <a:ext cx="9442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62CD789-DC9A-4E9A-9C09-59ABB40022F7}"/>
                  </a:ext>
                </a:extLst>
              </p14:cNvPr>
              <p14:cNvContentPartPr/>
              <p14:nvPr/>
            </p14:nvContentPartPr>
            <p14:xfrm>
              <a:off x="4316640" y="5411760"/>
              <a:ext cx="339480" cy="3153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62CD789-DC9A-4E9A-9C09-59ABB40022F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308000" y="5403110"/>
                <a:ext cx="357120" cy="333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6F3FAEA-53C4-4391-AE98-D2348389CDBB}"/>
                  </a:ext>
                </a:extLst>
              </p14:cNvPr>
              <p14:cNvContentPartPr/>
              <p14:nvPr/>
            </p14:nvContentPartPr>
            <p14:xfrm>
              <a:off x="5231040" y="1026960"/>
              <a:ext cx="905040" cy="27180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6F3FAEA-53C4-4391-AE98-D2348389CDB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22397" y="1018320"/>
                <a:ext cx="922687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1FE6599-6DB4-46C2-9011-CFD95E1515ED}"/>
                  </a:ext>
                </a:extLst>
              </p14:cNvPr>
              <p14:cNvContentPartPr/>
              <p14:nvPr/>
            </p14:nvContentPartPr>
            <p14:xfrm>
              <a:off x="4576200" y="909240"/>
              <a:ext cx="354600" cy="24264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1FE6599-6DB4-46C2-9011-CFD95E1515E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67560" y="900600"/>
                <a:ext cx="3722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58870D45-10A6-494C-99F6-7C78657DD767}"/>
                  </a:ext>
                </a:extLst>
              </p14:cNvPr>
              <p14:cNvContentPartPr/>
              <p14:nvPr/>
            </p14:nvContentPartPr>
            <p14:xfrm>
              <a:off x="8640600" y="4691760"/>
              <a:ext cx="144360" cy="961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58870D45-10A6-494C-99F6-7C78657DD76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31600" y="4683120"/>
                <a:ext cx="162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F679F21-E9D1-460F-BE8C-AA08FEFFFB42}"/>
                  </a:ext>
                </a:extLst>
              </p14:cNvPr>
              <p14:cNvContentPartPr/>
              <p14:nvPr/>
            </p14:nvContentPartPr>
            <p14:xfrm>
              <a:off x="9857040" y="4726320"/>
              <a:ext cx="81000" cy="14688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F679F21-E9D1-460F-BE8C-AA08FEFFFB4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48040" y="4717680"/>
                <a:ext cx="986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851F4E3-5574-4F56-A770-C207B161F719}"/>
                  </a:ext>
                </a:extLst>
              </p14:cNvPr>
              <p14:cNvContentPartPr/>
              <p14:nvPr/>
            </p14:nvContentPartPr>
            <p14:xfrm>
              <a:off x="8973240" y="4689600"/>
              <a:ext cx="2520" cy="532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851F4E3-5574-4F56-A770-C207B161F71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64600" y="4680960"/>
                <a:ext cx="20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FFFECB3C-6735-4903-AB35-220EE48D0281}"/>
                  </a:ext>
                </a:extLst>
              </p14:cNvPr>
              <p14:cNvContentPartPr/>
              <p14:nvPr/>
            </p14:nvContentPartPr>
            <p14:xfrm>
              <a:off x="8883960" y="4781040"/>
              <a:ext cx="209880" cy="79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FFFECB3C-6735-4903-AB35-220EE48D028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75320" y="4772040"/>
                <a:ext cx="227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D16FCE27-8186-48B9-BCC2-50C34F81DE4B}"/>
                  </a:ext>
                </a:extLst>
              </p14:cNvPr>
              <p14:cNvContentPartPr/>
              <p14:nvPr/>
            </p14:nvContentPartPr>
            <p14:xfrm>
              <a:off x="8870640" y="4837920"/>
              <a:ext cx="168840" cy="13356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D16FCE27-8186-48B9-BCC2-50C34F81DE4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61640" y="4828920"/>
                <a:ext cx="1864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59A329E3-3D91-46EB-962A-4EB583F204C8}"/>
                  </a:ext>
                </a:extLst>
              </p14:cNvPr>
              <p14:cNvContentPartPr/>
              <p14:nvPr/>
            </p14:nvContentPartPr>
            <p14:xfrm>
              <a:off x="9287880" y="4683840"/>
              <a:ext cx="218160" cy="2970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59A329E3-3D91-46EB-962A-4EB583F204C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78880" y="4674840"/>
                <a:ext cx="235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C71608C4-2B5D-4380-B97C-DF477C86B3ED}"/>
                  </a:ext>
                </a:extLst>
              </p14:cNvPr>
              <p14:cNvContentPartPr/>
              <p14:nvPr/>
            </p14:nvContentPartPr>
            <p14:xfrm>
              <a:off x="8245680" y="4509240"/>
              <a:ext cx="1779120" cy="12024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C71608C4-2B5D-4380-B97C-DF477C86B3E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37040" y="4500600"/>
                <a:ext cx="1796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2E11177C-2C50-4750-B194-E308D6BCE624}"/>
                  </a:ext>
                </a:extLst>
              </p14:cNvPr>
              <p14:cNvContentPartPr/>
              <p14:nvPr/>
            </p14:nvContentPartPr>
            <p14:xfrm>
              <a:off x="1148280" y="3192000"/>
              <a:ext cx="2278800" cy="91692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2E11177C-2C50-4750-B194-E308D6BCE62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9280" y="3183360"/>
                <a:ext cx="2296440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DD4F9A98-A5CE-4410-98E0-F614C696C2FA}"/>
                  </a:ext>
                </a:extLst>
              </p14:cNvPr>
              <p14:cNvContentPartPr/>
              <p14:nvPr/>
            </p14:nvContentPartPr>
            <p14:xfrm>
              <a:off x="1108680" y="4158960"/>
              <a:ext cx="893520" cy="50652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DD4F9A98-A5CE-4410-98E0-F614C696C2F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9684" y="4149960"/>
                <a:ext cx="911153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865ADE5-357D-4DBA-9FF7-63308EBE4461}"/>
                  </a:ext>
                </a:extLst>
              </p14:cNvPr>
              <p14:cNvContentPartPr/>
              <p14:nvPr/>
            </p14:nvContentPartPr>
            <p14:xfrm>
              <a:off x="5483760" y="2036400"/>
              <a:ext cx="1418760" cy="2901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865ADE5-357D-4DBA-9FF7-63308EBE446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74762" y="2027760"/>
                <a:ext cx="1436396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F3498BFE-9C69-4BA6-848E-2630C1B57059}"/>
                  </a:ext>
                </a:extLst>
              </p14:cNvPr>
              <p14:cNvContentPartPr/>
              <p14:nvPr/>
            </p14:nvContentPartPr>
            <p14:xfrm>
              <a:off x="6533160" y="5253360"/>
              <a:ext cx="1335240" cy="5497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F3498BFE-9C69-4BA6-848E-2630C1B5705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24158" y="5244720"/>
                <a:ext cx="1352885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CC1A13F-0686-45A7-9B62-CC2FCB79C188}"/>
                  </a:ext>
                </a:extLst>
              </p14:cNvPr>
              <p14:cNvContentPartPr/>
              <p14:nvPr/>
            </p14:nvContentPartPr>
            <p14:xfrm>
              <a:off x="7181520" y="5935200"/>
              <a:ext cx="231120" cy="19404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CC1A13F-0686-45A7-9B62-CC2FCB79C18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72520" y="5926217"/>
                <a:ext cx="248760" cy="211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B4279D55-C98D-44C3-A054-2FD1DC26C86C}"/>
                  </a:ext>
                </a:extLst>
              </p14:cNvPr>
              <p14:cNvContentPartPr/>
              <p14:nvPr/>
            </p14:nvContentPartPr>
            <p14:xfrm>
              <a:off x="8013480" y="5025120"/>
              <a:ext cx="3656160" cy="154404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B4279D55-C98D-44C3-A054-2FD1DC26C86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04480" y="5016120"/>
                <a:ext cx="3673800" cy="15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6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8BF603-8BC0-4756-BD51-51B8276E62B9}"/>
                  </a:ext>
                </a:extLst>
              </p14:cNvPr>
              <p14:cNvContentPartPr/>
              <p14:nvPr/>
            </p14:nvContentPartPr>
            <p14:xfrm>
              <a:off x="3043320" y="397320"/>
              <a:ext cx="215640" cy="130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8BF603-8BC0-4756-BD51-51B8276E6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680" y="388320"/>
                <a:ext cx="233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2D7C6F6-9791-4D7D-9865-02433F54FD64}"/>
                  </a:ext>
                </a:extLst>
              </p14:cNvPr>
              <p14:cNvContentPartPr/>
              <p14:nvPr/>
            </p14:nvContentPartPr>
            <p14:xfrm>
              <a:off x="3231960" y="272400"/>
              <a:ext cx="358200" cy="78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2D7C6F6-9791-4D7D-9865-02433F54FD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969" y="263760"/>
                <a:ext cx="375822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60D21C-9EC2-40EF-BF94-7BFCAFABD955}"/>
                  </a:ext>
                </a:extLst>
              </p14:cNvPr>
              <p14:cNvContentPartPr/>
              <p14:nvPr/>
            </p14:nvContentPartPr>
            <p14:xfrm>
              <a:off x="2123880" y="354120"/>
              <a:ext cx="343800" cy="178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60D21C-9EC2-40EF-BF94-7BFCAFABD9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231" y="345138"/>
                <a:ext cx="361458" cy="196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1B875B-6392-443F-9C85-BBCB2F005EAE}"/>
                  </a:ext>
                </a:extLst>
              </p14:cNvPr>
              <p14:cNvContentPartPr/>
              <p14:nvPr/>
            </p14:nvContentPartPr>
            <p14:xfrm>
              <a:off x="1619880" y="341520"/>
              <a:ext cx="345600" cy="357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1B875B-6392-443F-9C85-BBCB2F005E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1231" y="332520"/>
                <a:ext cx="363258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0DC326-07DC-42D7-9C15-8152FEAB2F66}"/>
                  </a:ext>
                </a:extLst>
              </p14:cNvPr>
              <p14:cNvContentPartPr/>
              <p14:nvPr/>
            </p14:nvContentPartPr>
            <p14:xfrm>
              <a:off x="3784920" y="494160"/>
              <a:ext cx="108720" cy="146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0DC326-07DC-42D7-9C15-8152FEAB2F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5920" y="485160"/>
                <a:ext cx="126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C14B74F-E6BF-46F4-A695-86D4979408A6}"/>
                  </a:ext>
                </a:extLst>
              </p14:cNvPr>
              <p14:cNvContentPartPr/>
              <p14:nvPr/>
            </p14:nvContentPartPr>
            <p14:xfrm>
              <a:off x="4564680" y="384720"/>
              <a:ext cx="177120" cy="11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C14B74F-E6BF-46F4-A695-86D4979408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6040" y="376080"/>
                <a:ext cx="194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D2B733F-71C5-4684-9544-BE51C8AB9FED}"/>
                  </a:ext>
                </a:extLst>
              </p14:cNvPr>
              <p14:cNvContentPartPr/>
              <p14:nvPr/>
            </p14:nvContentPartPr>
            <p14:xfrm>
              <a:off x="4819920" y="397320"/>
              <a:ext cx="189720" cy="75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D2B733F-71C5-4684-9544-BE51C8AB9F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1280" y="388320"/>
                <a:ext cx="2073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4E4FC-4696-4A00-97C7-34C2139FB226}"/>
                  </a:ext>
                </a:extLst>
              </p14:cNvPr>
              <p14:cNvContentPartPr/>
              <p14:nvPr/>
            </p14:nvContentPartPr>
            <p14:xfrm>
              <a:off x="2654880" y="344760"/>
              <a:ext cx="309960" cy="662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4E4FC-4696-4A00-97C7-34C2139FB2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6240" y="336120"/>
                <a:ext cx="32760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8307B02-D52A-4E9C-8CDD-6F9BF8431798}"/>
                  </a:ext>
                </a:extLst>
              </p14:cNvPr>
              <p14:cNvContentPartPr/>
              <p14:nvPr/>
            </p14:nvContentPartPr>
            <p14:xfrm>
              <a:off x="4229520" y="365280"/>
              <a:ext cx="203760" cy="135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8307B02-D52A-4E9C-8CDD-6F9BF84317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0520" y="356640"/>
                <a:ext cx="2214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73A06C-BA9E-4D73-B9ED-404F65084A2B}"/>
                  </a:ext>
                </a:extLst>
              </p14:cNvPr>
              <p14:cNvContentPartPr/>
              <p14:nvPr/>
            </p14:nvContentPartPr>
            <p14:xfrm>
              <a:off x="3064920" y="781800"/>
              <a:ext cx="362520" cy="192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73A06C-BA9E-4D73-B9ED-404F65084A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5920" y="772800"/>
                <a:ext cx="3801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1470DA-27E6-4EAF-A34F-DDE8548D4408}"/>
                  </a:ext>
                </a:extLst>
              </p14:cNvPr>
              <p14:cNvContentPartPr/>
              <p14:nvPr/>
            </p14:nvContentPartPr>
            <p14:xfrm>
              <a:off x="3836040" y="709800"/>
              <a:ext cx="1201680" cy="257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1470DA-27E6-4EAF-A34F-DDE8548D44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27397" y="700800"/>
                <a:ext cx="1219325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D9C7308-A5BF-4EBF-A348-E4333B082263}"/>
                  </a:ext>
                </a:extLst>
              </p14:cNvPr>
              <p14:cNvContentPartPr/>
              <p14:nvPr/>
            </p14:nvContentPartPr>
            <p14:xfrm>
              <a:off x="2414400" y="1326120"/>
              <a:ext cx="139320" cy="14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D9C7308-A5BF-4EBF-A348-E4333B0822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05760" y="1317480"/>
                <a:ext cx="156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83FA8EF-D8EB-4E89-A7C5-619ADAD8CA88}"/>
                  </a:ext>
                </a:extLst>
              </p14:cNvPr>
              <p14:cNvContentPartPr/>
              <p14:nvPr/>
            </p14:nvContentPartPr>
            <p14:xfrm>
              <a:off x="2423760" y="1383000"/>
              <a:ext cx="155160" cy="31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83FA8EF-D8EB-4E89-A7C5-619ADAD8CA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4760" y="1374000"/>
                <a:ext cx="1728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900D825-EDA9-4E1A-BA81-4C389328178C}"/>
                  </a:ext>
                </a:extLst>
              </p14:cNvPr>
              <p14:cNvContentPartPr/>
              <p14:nvPr/>
            </p14:nvContentPartPr>
            <p14:xfrm>
              <a:off x="4449120" y="1238640"/>
              <a:ext cx="116280" cy="9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900D825-EDA9-4E1A-BA81-4C38932817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40120" y="1230000"/>
                <a:ext cx="133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06115C7-1ED0-4058-956C-8D9E74473FE3}"/>
                  </a:ext>
                </a:extLst>
              </p14:cNvPr>
              <p14:cNvContentPartPr/>
              <p14:nvPr/>
            </p14:nvContentPartPr>
            <p14:xfrm>
              <a:off x="4450920" y="1311000"/>
              <a:ext cx="126000" cy="9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06115C7-1ED0-4058-956C-8D9E74473F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41920" y="1302360"/>
                <a:ext cx="143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D2F7273-57D0-46BA-978A-D0932BAB9A3F}"/>
                  </a:ext>
                </a:extLst>
              </p14:cNvPr>
              <p14:cNvContentPartPr/>
              <p14:nvPr/>
            </p14:nvContentPartPr>
            <p14:xfrm>
              <a:off x="3562080" y="1171680"/>
              <a:ext cx="775440" cy="274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D2F7273-57D0-46BA-978A-D0932BAB9A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53084" y="1162680"/>
                <a:ext cx="793072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52B326A-6CA1-4238-9BBA-FB4B58B07019}"/>
                  </a:ext>
                </a:extLst>
              </p14:cNvPr>
              <p14:cNvContentPartPr/>
              <p14:nvPr/>
            </p14:nvContentPartPr>
            <p14:xfrm>
              <a:off x="3212880" y="1291560"/>
              <a:ext cx="191520" cy="147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52B326A-6CA1-4238-9BBA-FB4B58B070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04240" y="1282560"/>
                <a:ext cx="209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059AF25-1948-44AD-8F06-88D3C80BECC8}"/>
                  </a:ext>
                </a:extLst>
              </p14:cNvPr>
              <p14:cNvContentPartPr/>
              <p14:nvPr/>
            </p14:nvContentPartPr>
            <p14:xfrm>
              <a:off x="2738040" y="1165560"/>
              <a:ext cx="292320" cy="451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059AF25-1948-44AD-8F06-88D3C80BEC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9400" y="1156913"/>
                <a:ext cx="309960" cy="468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4DFC7D-7A2B-47C8-9F2E-05402BE59664}"/>
                  </a:ext>
                </a:extLst>
              </p14:cNvPr>
              <p14:cNvContentPartPr/>
              <p14:nvPr/>
            </p14:nvContentPartPr>
            <p14:xfrm>
              <a:off x="1614840" y="1219200"/>
              <a:ext cx="679680" cy="270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4DFC7D-7A2B-47C8-9F2E-05402BE596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6195" y="1210560"/>
                <a:ext cx="697329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F1BDB4E-FB00-43E2-92F4-FD99D9873FA8}"/>
                  </a:ext>
                </a:extLst>
              </p14:cNvPr>
              <p14:cNvContentPartPr/>
              <p14:nvPr/>
            </p14:nvContentPartPr>
            <p14:xfrm>
              <a:off x="4996320" y="1165560"/>
              <a:ext cx="93600" cy="207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F1BDB4E-FB00-43E2-92F4-FD99D9873F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87320" y="1156920"/>
                <a:ext cx="111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E189B23-ECDD-4EFD-91F3-08270D79E435}"/>
                  </a:ext>
                </a:extLst>
              </p14:cNvPr>
              <p14:cNvContentPartPr/>
              <p14:nvPr/>
            </p14:nvContentPartPr>
            <p14:xfrm>
              <a:off x="2587200" y="1962240"/>
              <a:ext cx="141480" cy="23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E189B23-ECDD-4EFD-91F3-08270D79E4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78560" y="1953600"/>
                <a:ext cx="159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CB74B77-1696-4444-B78D-9BB2F2C17989}"/>
                  </a:ext>
                </a:extLst>
              </p14:cNvPr>
              <p14:cNvContentPartPr/>
              <p14:nvPr/>
            </p14:nvContentPartPr>
            <p14:xfrm>
              <a:off x="2610240" y="2061240"/>
              <a:ext cx="110520" cy="14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CB74B77-1696-4444-B78D-9BB2F2C179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01600" y="2052240"/>
                <a:ext cx="128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D6A3859-0948-41A2-8894-B91DA53106BE}"/>
                  </a:ext>
                </a:extLst>
              </p14:cNvPr>
              <p14:cNvContentPartPr/>
              <p14:nvPr/>
            </p14:nvContentPartPr>
            <p14:xfrm>
              <a:off x="4806600" y="1763520"/>
              <a:ext cx="133560" cy="11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D6A3859-0948-41A2-8894-B91DA53106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97960" y="1754880"/>
                <a:ext cx="151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C7C8469-1CBF-4633-8F04-8EAF388031F9}"/>
                  </a:ext>
                </a:extLst>
              </p14:cNvPr>
              <p14:cNvContentPartPr/>
              <p14:nvPr/>
            </p14:nvContentPartPr>
            <p14:xfrm>
              <a:off x="4832520" y="1824720"/>
              <a:ext cx="134640" cy="23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C7C8469-1CBF-4633-8F04-8EAF388031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23880" y="1815720"/>
                <a:ext cx="152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BADE3C9-1BE2-42B8-B01B-A82DA501A195}"/>
                  </a:ext>
                </a:extLst>
              </p14:cNvPr>
              <p14:cNvContentPartPr/>
              <p14:nvPr/>
            </p14:nvContentPartPr>
            <p14:xfrm>
              <a:off x="5143920" y="1710960"/>
              <a:ext cx="207000" cy="162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BADE3C9-1BE2-42B8-B01B-A82DA501A1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35280" y="1701960"/>
                <a:ext cx="224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9F5C674-1E0E-4ABC-BF15-F5EF860DB672}"/>
                  </a:ext>
                </a:extLst>
              </p14:cNvPr>
              <p14:cNvContentPartPr/>
              <p14:nvPr/>
            </p14:nvContentPartPr>
            <p14:xfrm>
              <a:off x="3427080" y="1696560"/>
              <a:ext cx="1214640" cy="328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9F5C674-1E0E-4ABC-BF15-F5EF860DB6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18440" y="1687911"/>
                <a:ext cx="1232280" cy="346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D36C631-6CA2-4445-B169-EB4962B9A162}"/>
                  </a:ext>
                </a:extLst>
              </p14:cNvPr>
              <p14:cNvContentPartPr/>
              <p14:nvPr/>
            </p14:nvContentPartPr>
            <p14:xfrm>
              <a:off x="2928840" y="1725720"/>
              <a:ext cx="338040" cy="492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D36C631-6CA2-4445-B169-EB4962B9A1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19840" y="1717074"/>
                <a:ext cx="355680" cy="510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EE9549C-8CAE-4750-97E7-14EF2AC3532C}"/>
                  </a:ext>
                </a:extLst>
              </p14:cNvPr>
              <p14:cNvContentPartPr/>
              <p14:nvPr/>
            </p14:nvContentPartPr>
            <p14:xfrm>
              <a:off x="1919400" y="1857840"/>
              <a:ext cx="481680" cy="333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EE9549C-8CAE-4750-97E7-14EF2AC353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10760" y="1849191"/>
                <a:ext cx="499320" cy="351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9FCA351-1AC1-40D7-90CA-D8035C72722C}"/>
                  </a:ext>
                </a:extLst>
              </p14:cNvPr>
              <p14:cNvContentPartPr/>
              <p14:nvPr/>
            </p14:nvContentPartPr>
            <p14:xfrm>
              <a:off x="1663080" y="1919040"/>
              <a:ext cx="166680" cy="205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9FCA351-1AC1-40D7-90CA-D8035C7272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54421" y="1910385"/>
                <a:ext cx="184358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E565EF5-47C9-4EBD-8E2E-69FA64E44C54}"/>
                  </a:ext>
                </a:extLst>
              </p14:cNvPr>
              <p14:cNvContentPartPr/>
              <p14:nvPr/>
            </p14:nvContentPartPr>
            <p14:xfrm>
              <a:off x="1569840" y="2565600"/>
              <a:ext cx="219960" cy="210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E565EF5-47C9-4EBD-8E2E-69FA64E44C5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61200" y="2556600"/>
                <a:ext cx="237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38DE5AA-B48D-4EC2-B730-7449771B0D84}"/>
                  </a:ext>
                </a:extLst>
              </p14:cNvPr>
              <p14:cNvContentPartPr/>
              <p14:nvPr/>
            </p14:nvContentPartPr>
            <p14:xfrm>
              <a:off x="2406840" y="2649480"/>
              <a:ext cx="119160" cy="7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38DE5AA-B48D-4EC2-B730-7449771B0D8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98200" y="2640480"/>
                <a:ext cx="136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4D1F4E9-F67A-4D0F-B423-AF0E9EB95F72}"/>
                  </a:ext>
                </a:extLst>
              </p14:cNvPr>
              <p14:cNvContentPartPr/>
              <p14:nvPr/>
            </p14:nvContentPartPr>
            <p14:xfrm>
              <a:off x="2416560" y="2711400"/>
              <a:ext cx="150120" cy="34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4D1F4E9-F67A-4D0F-B423-AF0E9EB95F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07920" y="2702760"/>
                <a:ext cx="167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05CAF7B-2799-4D06-A4EC-40A30422C8D4}"/>
                  </a:ext>
                </a:extLst>
              </p14:cNvPr>
              <p14:cNvContentPartPr/>
              <p14:nvPr/>
            </p14:nvContentPartPr>
            <p14:xfrm>
              <a:off x="1957920" y="2568840"/>
              <a:ext cx="312840" cy="227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05CAF7B-2799-4D06-A4EC-40A30422C8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49270" y="2560200"/>
                <a:ext cx="3305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B9C1957-4F16-42FB-8815-52A619D52905}"/>
                  </a:ext>
                </a:extLst>
              </p14:cNvPr>
              <p14:cNvContentPartPr/>
              <p14:nvPr/>
            </p14:nvContentPartPr>
            <p14:xfrm>
              <a:off x="3356520" y="2526720"/>
              <a:ext cx="19800" cy="177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B9C1957-4F16-42FB-8815-52A619D5290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47520" y="2517720"/>
                <a:ext cx="37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AD0BDE7-431A-41A2-A2A1-63B27D6A5FD8}"/>
                  </a:ext>
                </a:extLst>
              </p14:cNvPr>
              <p14:cNvContentPartPr/>
              <p14:nvPr/>
            </p14:nvContentPartPr>
            <p14:xfrm>
              <a:off x="4120800" y="2396400"/>
              <a:ext cx="116640" cy="226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AD0BDE7-431A-41A2-A2A1-63B27D6A5F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11800" y="2387746"/>
                <a:ext cx="134280" cy="24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C8F71D1-3584-4654-AC1B-A1D32F2CE5A5}"/>
                  </a:ext>
                </a:extLst>
              </p14:cNvPr>
              <p14:cNvContentPartPr/>
              <p14:nvPr/>
            </p14:nvContentPartPr>
            <p14:xfrm>
              <a:off x="3575760" y="2545080"/>
              <a:ext cx="199080" cy="64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C8F71D1-3584-4654-AC1B-A1D32F2CE5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66760" y="2536080"/>
                <a:ext cx="2167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1D34111-1282-4FA0-A79F-37C48072DC1D}"/>
                  </a:ext>
                </a:extLst>
              </p14:cNvPr>
              <p14:cNvContentPartPr/>
              <p14:nvPr/>
            </p14:nvContentPartPr>
            <p14:xfrm>
              <a:off x="2960160" y="2538600"/>
              <a:ext cx="319320" cy="179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1D34111-1282-4FA0-A79F-37C48072DC1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51160" y="2529960"/>
                <a:ext cx="336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2EA72B4-8B07-41F8-AE22-2AF61D02FADC}"/>
                  </a:ext>
                </a:extLst>
              </p14:cNvPr>
              <p14:cNvContentPartPr/>
              <p14:nvPr/>
            </p14:nvContentPartPr>
            <p14:xfrm>
              <a:off x="3419160" y="2942160"/>
              <a:ext cx="3960" cy="11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2EA72B4-8B07-41F8-AE22-2AF61D02FAD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10160" y="2933160"/>
                <a:ext cx="216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2CBF9C3-99D4-4A69-BDC4-9A195D7F690A}"/>
                  </a:ext>
                </a:extLst>
              </p14:cNvPr>
              <p14:cNvContentPartPr/>
              <p14:nvPr/>
            </p14:nvContentPartPr>
            <p14:xfrm>
              <a:off x="4538400" y="2991840"/>
              <a:ext cx="25200" cy="11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2CBF9C3-99D4-4A69-BDC4-9A195D7F690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29400" y="2982840"/>
                <a:ext cx="42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160EA1F-FA12-453B-AA8E-81E76ACD650D}"/>
                  </a:ext>
                </a:extLst>
              </p14:cNvPr>
              <p14:cNvContentPartPr/>
              <p14:nvPr/>
            </p14:nvContentPartPr>
            <p14:xfrm>
              <a:off x="4526880" y="3076080"/>
              <a:ext cx="11880" cy="7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160EA1F-FA12-453B-AA8E-81E76ACD65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17880" y="3067080"/>
                <a:ext cx="29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A28AB8F-3E8D-4036-9E21-164072067E3F}"/>
                  </a:ext>
                </a:extLst>
              </p14:cNvPr>
              <p14:cNvContentPartPr/>
              <p14:nvPr/>
            </p14:nvContentPartPr>
            <p14:xfrm>
              <a:off x="765960" y="2997240"/>
              <a:ext cx="3574800" cy="498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A28AB8F-3E8D-4036-9E21-164072067E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6960" y="2988240"/>
                <a:ext cx="359244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85F6F46B-F156-4404-AC80-89AED933C1BA}"/>
                  </a:ext>
                </a:extLst>
              </p14:cNvPr>
              <p14:cNvContentPartPr/>
              <p14:nvPr/>
            </p14:nvContentPartPr>
            <p14:xfrm>
              <a:off x="780720" y="333600"/>
              <a:ext cx="695160" cy="3639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85F6F46B-F156-4404-AC80-89AED933C1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2080" y="324600"/>
                <a:ext cx="7128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9E6F5BF4-0B68-48C8-8D43-504212445117}"/>
                  </a:ext>
                </a:extLst>
              </p14:cNvPr>
              <p14:cNvContentPartPr/>
              <p14:nvPr/>
            </p14:nvContentPartPr>
            <p14:xfrm>
              <a:off x="456360" y="3543000"/>
              <a:ext cx="8553600" cy="25063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9E6F5BF4-0B68-48C8-8D43-50421244511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7720" y="3534000"/>
                <a:ext cx="8571240" cy="25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94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FA2DA5-5FB6-4236-AAAA-451D64540C91}"/>
                  </a:ext>
                </a:extLst>
              </p14:cNvPr>
              <p14:cNvContentPartPr/>
              <p14:nvPr/>
            </p14:nvContentPartPr>
            <p14:xfrm>
              <a:off x="1387680" y="398400"/>
              <a:ext cx="1337040" cy="37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FA2DA5-5FB6-4236-AAAA-451D64540C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680" y="389760"/>
                <a:ext cx="13546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C4ED96E-E701-4C18-8BDE-AD429E2C0F53}"/>
                  </a:ext>
                </a:extLst>
              </p14:cNvPr>
              <p14:cNvContentPartPr/>
              <p14:nvPr/>
            </p14:nvContentPartPr>
            <p14:xfrm>
              <a:off x="2923080" y="295440"/>
              <a:ext cx="4158360" cy="913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C4ED96E-E701-4C18-8BDE-AD429E2C0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4080" y="286444"/>
                <a:ext cx="4176000" cy="930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6577C3A-83D1-4172-B304-1A962A04B18B}"/>
                  </a:ext>
                </a:extLst>
              </p14:cNvPr>
              <p14:cNvContentPartPr/>
              <p14:nvPr/>
            </p14:nvContentPartPr>
            <p14:xfrm>
              <a:off x="1071240" y="1609440"/>
              <a:ext cx="4334400" cy="622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6577C3A-83D1-4172-B304-1A962A04B1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240" y="1600440"/>
                <a:ext cx="435204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A39088D-5745-4D59-8488-9A6D0A5305EE}"/>
                  </a:ext>
                </a:extLst>
              </p14:cNvPr>
              <p14:cNvContentPartPr/>
              <p14:nvPr/>
            </p14:nvContentPartPr>
            <p14:xfrm>
              <a:off x="2794200" y="2843520"/>
              <a:ext cx="299880" cy="447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A39088D-5745-4D59-8488-9A6D0A5305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5200" y="2834520"/>
                <a:ext cx="3175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F7589C1-F412-4288-AE6B-242A3890D62F}"/>
                  </a:ext>
                </a:extLst>
              </p14:cNvPr>
              <p14:cNvContentPartPr/>
              <p14:nvPr/>
            </p14:nvContentPartPr>
            <p14:xfrm>
              <a:off x="3448320" y="2938200"/>
              <a:ext cx="231840" cy="11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F7589C1-F412-4288-AE6B-242A3890D6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9680" y="2929560"/>
                <a:ext cx="249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BDD4CF6-1DB0-40B2-B879-5171D3BFFDC5}"/>
                  </a:ext>
                </a:extLst>
              </p14:cNvPr>
              <p14:cNvContentPartPr/>
              <p14:nvPr/>
            </p14:nvContentPartPr>
            <p14:xfrm>
              <a:off x="3481800" y="3043680"/>
              <a:ext cx="244800" cy="15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BDD4CF6-1DB0-40B2-B879-5171D3BFFD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2800" y="3034680"/>
                <a:ext cx="262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9688669-26F9-4B9B-9A77-5FAFFCE632BD}"/>
                  </a:ext>
                </a:extLst>
              </p14:cNvPr>
              <p14:cNvContentPartPr/>
              <p14:nvPr/>
            </p14:nvContentPartPr>
            <p14:xfrm>
              <a:off x="4196760" y="2779440"/>
              <a:ext cx="1158840" cy="74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9688669-26F9-4B9B-9A77-5FAFFCE632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7760" y="2770800"/>
                <a:ext cx="11764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80430DB-BB27-4D75-89C2-947184EB8B8A}"/>
                  </a:ext>
                </a:extLst>
              </p14:cNvPr>
              <p14:cNvContentPartPr/>
              <p14:nvPr/>
            </p14:nvContentPartPr>
            <p14:xfrm>
              <a:off x="4531920" y="2350680"/>
              <a:ext cx="444960" cy="307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80430DB-BB27-4D75-89C2-947184EB8B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3280" y="2341680"/>
                <a:ext cx="4626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5FCAE51-36A5-4CA8-9FF6-C2815F3AD358}"/>
                  </a:ext>
                </a:extLst>
              </p14:cNvPr>
              <p14:cNvContentPartPr/>
              <p14:nvPr/>
            </p14:nvContentPartPr>
            <p14:xfrm>
              <a:off x="5576280" y="2747040"/>
              <a:ext cx="194400" cy="7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5FCAE51-36A5-4CA8-9FF6-C2815F3AD3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7640" y="2738400"/>
                <a:ext cx="212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BD1A0A8-71E4-43B4-8483-5C9D0DED04EE}"/>
                  </a:ext>
                </a:extLst>
              </p14:cNvPr>
              <p14:cNvContentPartPr/>
              <p14:nvPr/>
            </p14:nvContentPartPr>
            <p14:xfrm>
              <a:off x="5600040" y="2863680"/>
              <a:ext cx="202680" cy="11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BD1A0A8-71E4-43B4-8483-5C9D0DED04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91040" y="2855040"/>
                <a:ext cx="2203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A0B7CEC-4C5A-433F-98F6-B90C11053359}"/>
                  </a:ext>
                </a:extLst>
              </p14:cNvPr>
              <p14:cNvContentPartPr/>
              <p14:nvPr/>
            </p14:nvContentPartPr>
            <p14:xfrm>
              <a:off x="4382160" y="2960880"/>
              <a:ext cx="766440" cy="551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A0B7CEC-4C5A-433F-98F6-B90C110533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73520" y="2952240"/>
                <a:ext cx="7840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30DA980-D1AA-45C3-9086-2C20222F2ADD}"/>
                  </a:ext>
                </a:extLst>
              </p14:cNvPr>
              <p14:cNvContentPartPr/>
              <p14:nvPr/>
            </p14:nvContentPartPr>
            <p14:xfrm>
              <a:off x="2086080" y="4130160"/>
              <a:ext cx="271800" cy="409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30DA980-D1AA-45C3-9086-2C20222F2A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77080" y="4121160"/>
                <a:ext cx="289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50A94CA-6615-4D63-854C-DD886A7964F5}"/>
                  </a:ext>
                </a:extLst>
              </p14:cNvPr>
              <p14:cNvContentPartPr/>
              <p14:nvPr/>
            </p14:nvContentPartPr>
            <p14:xfrm>
              <a:off x="3464160" y="5027280"/>
              <a:ext cx="235080" cy="2941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50A94CA-6615-4D63-854C-DD886A7964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55520" y="5018640"/>
                <a:ext cx="252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CAE7019-A3CA-4E97-8AA0-4316D873D3D1}"/>
                  </a:ext>
                </a:extLst>
              </p14:cNvPr>
              <p14:cNvContentPartPr/>
              <p14:nvPr/>
            </p14:nvContentPartPr>
            <p14:xfrm>
              <a:off x="3857640" y="5139960"/>
              <a:ext cx="122040" cy="125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CAE7019-A3CA-4E97-8AA0-4316D873D3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48640" y="5131320"/>
                <a:ext cx="1396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348C7D4-BD3F-458E-B7C1-63554E9861C4}"/>
                  </a:ext>
                </a:extLst>
              </p14:cNvPr>
              <p14:cNvContentPartPr/>
              <p14:nvPr/>
            </p14:nvContentPartPr>
            <p14:xfrm>
              <a:off x="2634000" y="3901560"/>
              <a:ext cx="596160" cy="1880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348C7D4-BD3F-458E-B7C1-63554E9861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25000" y="3892920"/>
                <a:ext cx="613800" cy="18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F6E4711-2629-422A-9C32-59B67586F3E9}"/>
                  </a:ext>
                </a:extLst>
              </p14:cNvPr>
              <p14:cNvContentPartPr/>
              <p14:nvPr/>
            </p14:nvContentPartPr>
            <p14:xfrm>
              <a:off x="3573960" y="3915960"/>
              <a:ext cx="449640" cy="267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F6E4711-2629-422A-9C32-59B67586F3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4960" y="3906972"/>
                <a:ext cx="467280" cy="285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81CD3E6-F9E6-486F-BDE4-9F18536D5D96}"/>
                  </a:ext>
                </a:extLst>
              </p14:cNvPr>
              <p14:cNvContentPartPr/>
              <p14:nvPr/>
            </p14:nvContentPartPr>
            <p14:xfrm>
              <a:off x="4406280" y="3800040"/>
              <a:ext cx="618480" cy="215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81CD3E6-F9E6-486F-BDE4-9F18536D5D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97280" y="3791400"/>
                <a:ext cx="636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2387A1C-4D90-4D63-8906-65B44E340452}"/>
                  </a:ext>
                </a:extLst>
              </p14:cNvPr>
              <p14:cNvContentPartPr/>
              <p14:nvPr/>
            </p14:nvContentPartPr>
            <p14:xfrm>
              <a:off x="5126640" y="3729480"/>
              <a:ext cx="786600" cy="266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2387A1C-4D90-4D63-8906-65B44E34045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17640" y="3720480"/>
                <a:ext cx="804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CA4A304-DB4B-47EC-BF39-42E8B698BE93}"/>
                  </a:ext>
                </a:extLst>
              </p14:cNvPr>
              <p14:cNvContentPartPr/>
              <p14:nvPr/>
            </p14:nvContentPartPr>
            <p14:xfrm>
              <a:off x="3504840" y="4447680"/>
              <a:ext cx="549720" cy="253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CA4A304-DB4B-47EC-BF39-42E8B698BE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95840" y="4439040"/>
                <a:ext cx="567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86D4778-EED3-43F9-B8D2-AB6136540DDF}"/>
                  </a:ext>
                </a:extLst>
              </p14:cNvPr>
              <p14:cNvContentPartPr/>
              <p14:nvPr/>
            </p14:nvContentPartPr>
            <p14:xfrm>
              <a:off x="4238160" y="4528680"/>
              <a:ext cx="48240" cy="91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86D4778-EED3-43F9-B8D2-AB6136540D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29520" y="4520040"/>
                <a:ext cx="658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CDEA8AC-DB1C-4358-89A7-E59B98639294}"/>
                  </a:ext>
                </a:extLst>
              </p14:cNvPr>
              <p14:cNvContentPartPr/>
              <p14:nvPr/>
            </p14:nvContentPartPr>
            <p14:xfrm>
              <a:off x="5440920" y="4349400"/>
              <a:ext cx="144360" cy="864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CDEA8AC-DB1C-4358-89A7-E59B986392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32280" y="4340760"/>
                <a:ext cx="162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AE12DEE-D4A3-4778-A852-492218D47446}"/>
                  </a:ext>
                </a:extLst>
              </p14:cNvPr>
              <p14:cNvContentPartPr/>
              <p14:nvPr/>
            </p14:nvContentPartPr>
            <p14:xfrm>
              <a:off x="4667280" y="4430760"/>
              <a:ext cx="171720" cy="1108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AE12DEE-D4A3-4778-A852-492218D474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58622" y="4421760"/>
                <a:ext cx="189397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ECF4E24-2B81-444E-9A76-AEE26B5043A2}"/>
                  </a:ext>
                </a:extLst>
              </p14:cNvPr>
              <p14:cNvContentPartPr/>
              <p14:nvPr/>
            </p14:nvContentPartPr>
            <p14:xfrm>
              <a:off x="4105680" y="5212680"/>
              <a:ext cx="37800" cy="990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ECF4E24-2B81-444E-9A76-AEE26B5043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97040" y="5203680"/>
                <a:ext cx="554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C8A653E-A022-40CB-8A50-ED90697A1DEB}"/>
                  </a:ext>
                </a:extLst>
              </p14:cNvPr>
              <p14:cNvContentPartPr/>
              <p14:nvPr/>
            </p14:nvContentPartPr>
            <p14:xfrm>
              <a:off x="5418600" y="5086680"/>
              <a:ext cx="122760" cy="1209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C8A653E-A022-40CB-8A50-ED90697A1D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09626" y="5077680"/>
                <a:ext cx="140348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3DCA5E9-00F8-4B24-B2A2-1C4111B4AB30}"/>
                  </a:ext>
                </a:extLst>
              </p14:cNvPr>
              <p14:cNvContentPartPr/>
              <p14:nvPr/>
            </p14:nvContentPartPr>
            <p14:xfrm>
              <a:off x="4617960" y="5156160"/>
              <a:ext cx="152280" cy="997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3DCA5E9-00F8-4B24-B2A2-1C4111B4AB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08960" y="5147520"/>
                <a:ext cx="1699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7F1476F8-2EE3-4817-A733-11FA39B3E198}"/>
                  </a:ext>
                </a:extLst>
              </p14:cNvPr>
              <p14:cNvContentPartPr/>
              <p14:nvPr/>
            </p14:nvContentPartPr>
            <p14:xfrm>
              <a:off x="9821400" y="5691120"/>
              <a:ext cx="548640" cy="1749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7F1476F8-2EE3-4817-A733-11FA39B3E1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12400" y="5682120"/>
                <a:ext cx="566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372F26CE-7F2B-4517-BA2C-6A27E5EF7F49}"/>
                  </a:ext>
                </a:extLst>
              </p14:cNvPr>
              <p14:cNvContentPartPr/>
              <p14:nvPr/>
            </p14:nvContentPartPr>
            <p14:xfrm>
              <a:off x="10799880" y="5624880"/>
              <a:ext cx="531360" cy="16992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372F26CE-7F2B-4517-BA2C-6A27E5EF7F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1240" y="5616240"/>
                <a:ext cx="549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E2CFC49-7094-44E8-82C4-B7744D0F421F}"/>
                  </a:ext>
                </a:extLst>
              </p14:cNvPr>
              <p14:cNvContentPartPr/>
              <p14:nvPr/>
            </p14:nvContentPartPr>
            <p14:xfrm>
              <a:off x="10485600" y="5649360"/>
              <a:ext cx="163800" cy="1281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E2CFC49-7094-44E8-82C4-B7744D0F42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76960" y="5640720"/>
                <a:ext cx="1814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E927AE9-0E78-41B4-8E91-648C531EE70C}"/>
                  </a:ext>
                </a:extLst>
              </p14:cNvPr>
              <p14:cNvContentPartPr/>
              <p14:nvPr/>
            </p14:nvContentPartPr>
            <p14:xfrm>
              <a:off x="6106560" y="1819680"/>
              <a:ext cx="5811840" cy="37324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E927AE9-0E78-41B4-8E91-648C531EE7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97920" y="1810680"/>
                <a:ext cx="5829480" cy="37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4D6D8C-C465-49B3-B1C3-615B0F1A76C2}"/>
                  </a:ext>
                </a:extLst>
              </p14:cNvPr>
              <p14:cNvContentPartPr/>
              <p14:nvPr/>
            </p14:nvContentPartPr>
            <p14:xfrm>
              <a:off x="2016240" y="380040"/>
              <a:ext cx="3227400" cy="584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4D6D8C-C465-49B3-B1C3-615B0F1A7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7599" y="371395"/>
                <a:ext cx="3245042" cy="601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76EBEDE-A922-4FE0-9A4B-3EFAB5BFBBB2}"/>
                  </a:ext>
                </a:extLst>
              </p14:cNvPr>
              <p14:cNvContentPartPr/>
              <p14:nvPr/>
            </p14:nvContentPartPr>
            <p14:xfrm>
              <a:off x="4182720" y="1185720"/>
              <a:ext cx="290520" cy="20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76EBEDE-A922-4FE0-9A4B-3EFAB5BFBB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4080" y="1176720"/>
                <a:ext cx="308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C5EB088-F375-4885-B94D-E91935313F36}"/>
                  </a:ext>
                </a:extLst>
              </p14:cNvPr>
              <p14:cNvContentPartPr/>
              <p14:nvPr/>
            </p14:nvContentPartPr>
            <p14:xfrm>
              <a:off x="4660080" y="1245480"/>
              <a:ext cx="232560" cy="106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C5EB088-F375-4885-B94D-E91935313F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1080" y="1236480"/>
                <a:ext cx="250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383EBE3-F381-4C1D-9FD6-477F735CCD4C}"/>
                  </a:ext>
                </a:extLst>
              </p14:cNvPr>
              <p14:cNvContentPartPr/>
              <p14:nvPr/>
            </p14:nvContentPartPr>
            <p14:xfrm>
              <a:off x="5155800" y="1129200"/>
              <a:ext cx="373680" cy="237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383EBE3-F381-4C1D-9FD6-477F735CCD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7160" y="1120560"/>
                <a:ext cx="391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4E94DA4-EC85-4FE5-BFB9-44AFD98A9EB8}"/>
                  </a:ext>
                </a:extLst>
              </p14:cNvPr>
              <p14:cNvContentPartPr/>
              <p14:nvPr/>
            </p14:nvContentPartPr>
            <p14:xfrm>
              <a:off x="3731280" y="1248720"/>
              <a:ext cx="242280" cy="171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4E94DA4-EC85-4FE5-BFB9-44AFD98A9E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2280" y="1239720"/>
                <a:ext cx="259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912CFB9-81B4-42F8-A6A0-BDE027BF7ED3}"/>
                  </a:ext>
                </a:extLst>
              </p14:cNvPr>
              <p14:cNvContentPartPr/>
              <p14:nvPr/>
            </p14:nvContentPartPr>
            <p14:xfrm>
              <a:off x="2929920" y="1219560"/>
              <a:ext cx="465840" cy="253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912CFB9-81B4-42F8-A6A0-BDE027BF7E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1280" y="1210920"/>
                <a:ext cx="4834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F03915C-4962-4965-A633-65EA1DF5F501}"/>
                  </a:ext>
                </a:extLst>
              </p14:cNvPr>
              <p14:cNvContentPartPr/>
              <p14:nvPr/>
            </p14:nvContentPartPr>
            <p14:xfrm>
              <a:off x="7907640" y="1010040"/>
              <a:ext cx="7200" cy="8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F03915C-4962-4965-A633-65EA1DF5F5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98640" y="1001400"/>
                <a:ext cx="24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3A470E-F3C3-4584-84F1-F0E104BAE9EF}"/>
                  </a:ext>
                </a:extLst>
              </p14:cNvPr>
              <p14:cNvContentPartPr/>
              <p14:nvPr/>
            </p14:nvContentPartPr>
            <p14:xfrm>
              <a:off x="8746440" y="827880"/>
              <a:ext cx="1532160" cy="398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3A470E-F3C3-4584-84F1-F0E104BAE9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37442" y="819240"/>
                <a:ext cx="1549796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06C3AFD-C1D6-4002-B140-D6C2EB2BC97B}"/>
                  </a:ext>
                </a:extLst>
              </p14:cNvPr>
              <p14:cNvContentPartPr/>
              <p14:nvPr/>
            </p14:nvContentPartPr>
            <p14:xfrm>
              <a:off x="7673280" y="1064760"/>
              <a:ext cx="813600" cy="29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06C3AFD-C1D6-4002-B140-D6C2EB2BC9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64280" y="1055771"/>
                <a:ext cx="831240" cy="31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4F944A4-40FA-4529-A09B-DAC592E28047}"/>
                  </a:ext>
                </a:extLst>
              </p14:cNvPr>
              <p14:cNvContentPartPr/>
              <p14:nvPr/>
            </p14:nvContentPartPr>
            <p14:xfrm>
              <a:off x="6742680" y="1113360"/>
              <a:ext cx="756360" cy="287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4F944A4-40FA-4529-A09B-DAC592E280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4036" y="1104360"/>
                <a:ext cx="774008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038D80B-8B6C-4AD4-A138-45EB1B5D2C4E}"/>
                  </a:ext>
                </a:extLst>
              </p14:cNvPr>
              <p14:cNvContentPartPr/>
              <p14:nvPr/>
            </p14:nvContentPartPr>
            <p14:xfrm>
              <a:off x="5801640" y="1090680"/>
              <a:ext cx="722520" cy="2577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038D80B-8B6C-4AD4-A138-45EB1B5D2C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92644" y="1082040"/>
                <a:ext cx="740151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3B0D09D-0985-47D7-813C-67E9B682E277}"/>
                  </a:ext>
                </a:extLst>
              </p14:cNvPr>
              <p14:cNvContentPartPr/>
              <p14:nvPr/>
            </p14:nvContentPartPr>
            <p14:xfrm>
              <a:off x="10436280" y="873600"/>
              <a:ext cx="167400" cy="185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3B0D09D-0985-47D7-813C-67E9B682E2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27640" y="864960"/>
                <a:ext cx="185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A158EC8-9007-4D34-8696-988D3F554710}"/>
                  </a:ext>
                </a:extLst>
              </p14:cNvPr>
              <p14:cNvContentPartPr/>
              <p14:nvPr/>
            </p14:nvContentPartPr>
            <p14:xfrm>
              <a:off x="10685760" y="813120"/>
              <a:ext cx="1023840" cy="282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A158EC8-9007-4D34-8696-988D3F5547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77123" y="804109"/>
                <a:ext cx="1041474" cy="299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A735499-CC84-4D71-996B-F60D1B434822}"/>
                  </a:ext>
                </a:extLst>
              </p14:cNvPr>
              <p14:cNvContentPartPr/>
              <p14:nvPr/>
            </p14:nvContentPartPr>
            <p14:xfrm>
              <a:off x="11784480" y="1007520"/>
              <a:ext cx="47520" cy="14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A735499-CC84-4D71-996B-F60D1B4348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75480" y="998520"/>
                <a:ext cx="651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480E8DB-FE46-4CAC-A968-050E3D5148D0}"/>
                  </a:ext>
                </a:extLst>
              </p14:cNvPr>
              <p14:cNvContentPartPr/>
              <p14:nvPr/>
            </p14:nvContentPartPr>
            <p14:xfrm>
              <a:off x="861360" y="1210560"/>
              <a:ext cx="1717200" cy="444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480E8DB-FE46-4CAC-A968-050E3D5148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2358" y="1201913"/>
                <a:ext cx="1734844" cy="461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F257063-6FA1-4808-AE0A-544826C79A4A}"/>
                  </a:ext>
                </a:extLst>
              </p14:cNvPr>
              <p14:cNvContentPartPr/>
              <p14:nvPr/>
            </p14:nvContentPartPr>
            <p14:xfrm>
              <a:off x="7943280" y="346920"/>
              <a:ext cx="109800" cy="3189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F257063-6FA1-4808-AE0A-544826C79A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34640" y="338280"/>
                <a:ext cx="127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15D57B9-4E9A-4ACF-81C1-6B4341B0B924}"/>
                  </a:ext>
                </a:extLst>
              </p14:cNvPr>
              <p14:cNvContentPartPr/>
              <p14:nvPr/>
            </p14:nvContentPartPr>
            <p14:xfrm>
              <a:off x="7670400" y="398760"/>
              <a:ext cx="160920" cy="250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15D57B9-4E9A-4ACF-81C1-6B4341B0B9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61400" y="390120"/>
                <a:ext cx="178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2B4A46F-FD80-4B39-9A72-FFB6C5ABAE40}"/>
                  </a:ext>
                </a:extLst>
              </p14:cNvPr>
              <p14:cNvContentPartPr/>
              <p14:nvPr/>
            </p14:nvContentPartPr>
            <p14:xfrm>
              <a:off x="5460720" y="343680"/>
              <a:ext cx="2113920" cy="509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2B4A46F-FD80-4B39-9A72-FFB6C5ABAE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1720" y="334680"/>
                <a:ext cx="21315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24CDBB6-BE1E-4E11-8E13-23C482419793}"/>
                  </a:ext>
                </a:extLst>
              </p14:cNvPr>
              <p14:cNvContentPartPr/>
              <p14:nvPr/>
            </p14:nvContentPartPr>
            <p14:xfrm>
              <a:off x="4189920" y="1731840"/>
              <a:ext cx="18000" cy="16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24CDBB6-BE1E-4E11-8E13-23C4824197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80920" y="1723200"/>
                <a:ext cx="35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2DFDDD7-2B7E-4D14-8844-075C5C0AC46D}"/>
                  </a:ext>
                </a:extLst>
              </p14:cNvPr>
              <p14:cNvContentPartPr/>
              <p14:nvPr/>
            </p14:nvContentPartPr>
            <p14:xfrm>
              <a:off x="4728120" y="1660200"/>
              <a:ext cx="1184040" cy="362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2DFDDD7-2B7E-4D14-8844-075C5C0AC4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19120" y="1651200"/>
                <a:ext cx="12016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C0E0B99-FF01-4EE6-89F7-06CFC92FFC21}"/>
                  </a:ext>
                </a:extLst>
              </p14:cNvPr>
              <p14:cNvContentPartPr/>
              <p14:nvPr/>
            </p14:nvContentPartPr>
            <p14:xfrm>
              <a:off x="4191360" y="1833000"/>
              <a:ext cx="260280" cy="1616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C0E0B99-FF01-4EE6-89F7-06CFC92FFC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2720" y="1824000"/>
                <a:ext cx="277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26148B2-41ED-48A0-9DDB-2F0796ABCA43}"/>
                  </a:ext>
                </a:extLst>
              </p14:cNvPr>
              <p14:cNvContentPartPr/>
              <p14:nvPr/>
            </p14:nvContentPartPr>
            <p14:xfrm>
              <a:off x="3727680" y="1849920"/>
              <a:ext cx="272160" cy="174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26148B2-41ED-48A0-9DDB-2F0796ABCA4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19040" y="1841280"/>
                <a:ext cx="289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E982E20-4869-4A76-ABDC-9C2E45B40F72}"/>
                  </a:ext>
                </a:extLst>
              </p14:cNvPr>
              <p14:cNvContentPartPr/>
              <p14:nvPr/>
            </p14:nvContentPartPr>
            <p14:xfrm>
              <a:off x="3270840" y="1779720"/>
              <a:ext cx="275400" cy="3841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E982E20-4869-4A76-ABDC-9C2E45B40F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61840" y="1771080"/>
                <a:ext cx="2930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C567F21-0490-4EFC-8B76-D87EF9A247E7}"/>
                  </a:ext>
                </a:extLst>
              </p14:cNvPr>
              <p14:cNvContentPartPr/>
              <p14:nvPr/>
            </p14:nvContentPartPr>
            <p14:xfrm>
              <a:off x="2827320" y="1872960"/>
              <a:ext cx="189000" cy="235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C567F21-0490-4EFC-8B76-D87EF9A247E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8664" y="1864320"/>
                <a:ext cx="206674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AA59BFC-859A-4102-8040-08B239B0AEDC}"/>
                  </a:ext>
                </a:extLst>
              </p14:cNvPr>
              <p14:cNvContentPartPr/>
              <p14:nvPr/>
            </p14:nvContentPartPr>
            <p14:xfrm>
              <a:off x="2246280" y="1871160"/>
              <a:ext cx="451080" cy="2678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AA59BFC-859A-4102-8040-08B239B0AE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37280" y="1862148"/>
                <a:ext cx="468720" cy="28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35A8BB9-5BBB-4023-8EEE-C5A948C704EB}"/>
                  </a:ext>
                </a:extLst>
              </p14:cNvPr>
              <p14:cNvContentPartPr/>
              <p14:nvPr/>
            </p14:nvContentPartPr>
            <p14:xfrm>
              <a:off x="937320" y="1973760"/>
              <a:ext cx="1056240" cy="257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35A8BB9-5BBB-4023-8EEE-C5A948C704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8680" y="1964760"/>
                <a:ext cx="1073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0180A55-D136-40D6-B403-86F99EED693D}"/>
                  </a:ext>
                </a:extLst>
              </p14:cNvPr>
              <p14:cNvContentPartPr/>
              <p14:nvPr/>
            </p14:nvContentPartPr>
            <p14:xfrm>
              <a:off x="6028440" y="1741920"/>
              <a:ext cx="348840" cy="106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0180A55-D136-40D6-B403-86F99EED69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19800" y="1733280"/>
                <a:ext cx="366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C02C118-217B-4356-9473-A94C33B19DCD}"/>
                  </a:ext>
                </a:extLst>
              </p14:cNvPr>
              <p14:cNvContentPartPr/>
              <p14:nvPr/>
            </p14:nvContentPartPr>
            <p14:xfrm>
              <a:off x="2159160" y="2531400"/>
              <a:ext cx="1075320" cy="410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C02C118-217B-4356-9473-A94C33B19D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0517" y="2522760"/>
                <a:ext cx="1092966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D12B181-E197-4256-AC5B-43BFE1ECBA53}"/>
                  </a:ext>
                </a:extLst>
              </p14:cNvPr>
              <p14:cNvContentPartPr/>
              <p14:nvPr/>
            </p14:nvContentPartPr>
            <p14:xfrm>
              <a:off x="3501600" y="2642280"/>
              <a:ext cx="296280" cy="165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D12B181-E197-4256-AC5B-43BFE1ECBA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92600" y="2633640"/>
                <a:ext cx="313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8D759C2-E599-433F-B00E-FE6066615330}"/>
                  </a:ext>
                </a:extLst>
              </p14:cNvPr>
              <p14:cNvContentPartPr/>
              <p14:nvPr/>
            </p14:nvContentPartPr>
            <p14:xfrm>
              <a:off x="3533640" y="2763960"/>
              <a:ext cx="292320" cy="5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8D759C2-E599-433F-B00E-FE60666153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25000" y="2754960"/>
                <a:ext cx="309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8C956B2-6BDC-4F27-92D9-50B01B0C937F}"/>
                  </a:ext>
                </a:extLst>
              </p14:cNvPr>
              <p14:cNvContentPartPr/>
              <p14:nvPr/>
            </p14:nvContentPartPr>
            <p14:xfrm>
              <a:off x="4284960" y="2257080"/>
              <a:ext cx="1693440" cy="737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8C956B2-6BDC-4F27-92D9-50B01B0C93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75960" y="2248440"/>
                <a:ext cx="171108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2E15B80-302F-4EFD-8A72-43D218A60181}"/>
                  </a:ext>
                </a:extLst>
              </p14:cNvPr>
              <p14:cNvContentPartPr/>
              <p14:nvPr/>
            </p14:nvContentPartPr>
            <p14:xfrm>
              <a:off x="1608360" y="3300360"/>
              <a:ext cx="1119960" cy="446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2E15B80-302F-4EFD-8A72-43D218A601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99717" y="3291720"/>
                <a:ext cx="1137606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479A09C-E074-41A4-A698-C3917694162A}"/>
                  </a:ext>
                </a:extLst>
              </p14:cNvPr>
              <p14:cNvContentPartPr/>
              <p14:nvPr/>
            </p14:nvContentPartPr>
            <p14:xfrm>
              <a:off x="6311400" y="3079680"/>
              <a:ext cx="4320" cy="12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479A09C-E074-41A4-A698-C3917694162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02400" y="3071040"/>
                <a:ext cx="21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5666EC5-3568-41B5-891E-A690C98E1616}"/>
                  </a:ext>
                </a:extLst>
              </p14:cNvPr>
              <p14:cNvContentPartPr/>
              <p14:nvPr/>
            </p14:nvContentPartPr>
            <p14:xfrm>
              <a:off x="6306000" y="3148440"/>
              <a:ext cx="286200" cy="1656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5666EC5-3568-41B5-891E-A690C98E16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97011" y="3139440"/>
                <a:ext cx="303818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78F641B-6294-481B-9073-A1165A2CB401}"/>
                  </a:ext>
                </a:extLst>
              </p14:cNvPr>
              <p14:cNvContentPartPr/>
              <p14:nvPr/>
            </p14:nvContentPartPr>
            <p14:xfrm>
              <a:off x="5073000" y="3088320"/>
              <a:ext cx="948960" cy="2926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78F641B-6294-481B-9073-A1165A2CB40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64003" y="3079680"/>
                <a:ext cx="966593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BD2E04A-E9DC-4CA3-A9A2-CB4DE7B50244}"/>
                  </a:ext>
                </a:extLst>
              </p14:cNvPr>
              <p14:cNvContentPartPr/>
              <p14:nvPr/>
            </p14:nvContentPartPr>
            <p14:xfrm>
              <a:off x="3008400" y="3213240"/>
              <a:ext cx="1867680" cy="4420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BD2E04A-E9DC-4CA3-A9A2-CB4DE7B502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99400" y="3204600"/>
                <a:ext cx="1885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712DD4F-0811-42D0-B08E-4CB3AD1C7DFE}"/>
                  </a:ext>
                </a:extLst>
              </p14:cNvPr>
              <p14:cNvContentPartPr/>
              <p14:nvPr/>
            </p14:nvContentPartPr>
            <p14:xfrm>
              <a:off x="10207320" y="2747040"/>
              <a:ext cx="223560" cy="344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712DD4F-0811-42D0-B08E-4CB3AD1C7D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98680" y="2738400"/>
                <a:ext cx="241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72F250D-13EF-4E5A-83C6-493F47FA73F3}"/>
                  </a:ext>
                </a:extLst>
              </p14:cNvPr>
              <p14:cNvContentPartPr/>
              <p14:nvPr/>
            </p14:nvContentPartPr>
            <p14:xfrm>
              <a:off x="10559760" y="2779440"/>
              <a:ext cx="748800" cy="222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72F250D-13EF-4E5A-83C6-493F47FA73F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550764" y="2770786"/>
                <a:ext cx="766432" cy="239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E2AC57E-A688-43FB-8A03-F41DEF19ABCF}"/>
                  </a:ext>
                </a:extLst>
              </p14:cNvPr>
              <p14:cNvContentPartPr/>
              <p14:nvPr/>
            </p14:nvContentPartPr>
            <p14:xfrm>
              <a:off x="7851840" y="2741640"/>
              <a:ext cx="2190600" cy="5270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E2AC57E-A688-43FB-8A03-F41DEF19AB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42841" y="2732640"/>
                <a:ext cx="2208237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1A52E20-526C-42D1-B02A-1C9C8FF6006D}"/>
                  </a:ext>
                </a:extLst>
              </p14:cNvPr>
              <p14:cNvContentPartPr/>
              <p14:nvPr/>
            </p14:nvContentPartPr>
            <p14:xfrm>
              <a:off x="6801000" y="3109560"/>
              <a:ext cx="861120" cy="1958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1A52E20-526C-42D1-B02A-1C9C8FF6006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92360" y="3100560"/>
                <a:ext cx="8787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D9D2080-3E51-4B6B-A6FD-FF71064D3BFA}"/>
                  </a:ext>
                </a:extLst>
              </p14:cNvPr>
              <p14:cNvContentPartPr/>
              <p14:nvPr/>
            </p14:nvContentPartPr>
            <p14:xfrm>
              <a:off x="6753480" y="2298120"/>
              <a:ext cx="1198080" cy="282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D9D2080-3E51-4B6B-A6FD-FF71064D3BF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44840" y="2289480"/>
                <a:ext cx="12157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99B1489-2533-4BF6-850D-2DE53D25D1F4}"/>
                  </a:ext>
                </a:extLst>
              </p14:cNvPr>
              <p14:cNvContentPartPr/>
              <p14:nvPr/>
            </p14:nvContentPartPr>
            <p14:xfrm>
              <a:off x="939840" y="4022160"/>
              <a:ext cx="478440" cy="3031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99B1489-2533-4BF6-850D-2DE53D25D1F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0840" y="4013520"/>
                <a:ext cx="496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A6DD08B-E211-4E27-9D3E-774DA0B2CF5D}"/>
                  </a:ext>
                </a:extLst>
              </p14:cNvPr>
              <p14:cNvContentPartPr/>
              <p14:nvPr/>
            </p14:nvContentPartPr>
            <p14:xfrm>
              <a:off x="2853240" y="3942240"/>
              <a:ext cx="24480" cy="388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A6DD08B-E211-4E27-9D3E-774DA0B2CF5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44600" y="3933240"/>
                <a:ext cx="42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20F2E4C-2AEF-40E8-B86D-0B982875B98C}"/>
                  </a:ext>
                </a:extLst>
              </p14:cNvPr>
              <p14:cNvContentPartPr/>
              <p14:nvPr/>
            </p14:nvContentPartPr>
            <p14:xfrm>
              <a:off x="2877720" y="4042680"/>
              <a:ext cx="236520" cy="1148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20F2E4C-2AEF-40E8-B86D-0B982875B98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68720" y="4033680"/>
                <a:ext cx="254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FF99BA2-6DBF-4C7E-A893-A02402DA4C5D}"/>
                  </a:ext>
                </a:extLst>
              </p14:cNvPr>
              <p14:cNvContentPartPr/>
              <p14:nvPr/>
            </p14:nvContentPartPr>
            <p14:xfrm>
              <a:off x="2478480" y="4064280"/>
              <a:ext cx="214560" cy="1630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FF99BA2-6DBF-4C7E-A893-A02402DA4C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69480" y="4055640"/>
                <a:ext cx="232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8BAC65-A0CF-4D9E-AB00-99F48B4A668F}"/>
                  </a:ext>
                </a:extLst>
              </p14:cNvPr>
              <p14:cNvContentPartPr/>
              <p14:nvPr/>
            </p14:nvContentPartPr>
            <p14:xfrm>
              <a:off x="1587840" y="4094520"/>
              <a:ext cx="672480" cy="1558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8BAC65-A0CF-4D9E-AB00-99F48B4A668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78840" y="4085880"/>
                <a:ext cx="690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DD50108-EF6A-4DAF-A07D-404302CD25FE}"/>
                  </a:ext>
                </a:extLst>
              </p14:cNvPr>
              <p14:cNvContentPartPr/>
              <p14:nvPr/>
            </p14:nvContentPartPr>
            <p14:xfrm>
              <a:off x="3246720" y="3810840"/>
              <a:ext cx="1769040" cy="3211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DD50108-EF6A-4DAF-A07D-404302CD25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38078" y="3802190"/>
                <a:ext cx="1786684" cy="338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7B60B53-E888-4D90-A922-1188DD38D7CC}"/>
                  </a:ext>
                </a:extLst>
              </p14:cNvPr>
              <p14:cNvContentPartPr/>
              <p14:nvPr/>
            </p14:nvContentPartPr>
            <p14:xfrm>
              <a:off x="6186480" y="3786720"/>
              <a:ext cx="830520" cy="2098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7B60B53-E888-4D90-A922-1188DD38D7C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77480" y="3777720"/>
                <a:ext cx="8481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3D39A6D-6A85-4B28-A8C3-E3BA86740D61}"/>
                  </a:ext>
                </a:extLst>
              </p14:cNvPr>
              <p14:cNvContentPartPr/>
              <p14:nvPr/>
            </p14:nvContentPartPr>
            <p14:xfrm>
              <a:off x="5394840" y="3779520"/>
              <a:ext cx="516240" cy="2390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3D39A6D-6A85-4B28-A8C3-E3BA86740D6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86194" y="3770880"/>
                <a:ext cx="533892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7945B25-02FA-45D7-A46D-6AC45453DA67}"/>
                  </a:ext>
                </a:extLst>
              </p14:cNvPr>
              <p14:cNvContentPartPr/>
              <p14:nvPr/>
            </p14:nvContentPartPr>
            <p14:xfrm>
              <a:off x="9417120" y="3576480"/>
              <a:ext cx="695160" cy="1670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7945B25-02FA-45D7-A46D-6AC45453DA6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08120" y="3567840"/>
                <a:ext cx="7128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2972506-DF1B-423F-A2FB-464B73F6AA99}"/>
                  </a:ext>
                </a:extLst>
              </p14:cNvPr>
              <p14:cNvContentPartPr/>
              <p14:nvPr/>
            </p14:nvContentPartPr>
            <p14:xfrm>
              <a:off x="8725560" y="3669360"/>
              <a:ext cx="575280" cy="1224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2972506-DF1B-423F-A2FB-464B73F6AA9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16920" y="3660720"/>
                <a:ext cx="592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1129522D-8E40-4C08-B8FC-D20952E3A096}"/>
                  </a:ext>
                </a:extLst>
              </p14:cNvPr>
              <p14:cNvContentPartPr/>
              <p14:nvPr/>
            </p14:nvContentPartPr>
            <p14:xfrm>
              <a:off x="8263680" y="3662880"/>
              <a:ext cx="241920" cy="2242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1129522D-8E40-4C08-B8FC-D20952E3A0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54680" y="3653880"/>
                <a:ext cx="2595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F8F2C5E-D4DE-427F-A8A3-C38666A64D12}"/>
                  </a:ext>
                </a:extLst>
              </p14:cNvPr>
              <p14:cNvContentPartPr/>
              <p14:nvPr/>
            </p14:nvContentPartPr>
            <p14:xfrm>
              <a:off x="7325880" y="3701400"/>
              <a:ext cx="774720" cy="2743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F8F2C5E-D4DE-427F-A8A3-C38666A64D1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16880" y="3692400"/>
                <a:ext cx="7923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0846045-FD93-4651-84B4-F82137F38300}"/>
                  </a:ext>
                </a:extLst>
              </p14:cNvPr>
              <p14:cNvContentPartPr/>
              <p14:nvPr/>
            </p14:nvContentPartPr>
            <p14:xfrm>
              <a:off x="2487120" y="4742160"/>
              <a:ext cx="144720" cy="151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0846045-FD93-4651-84B4-F82137F3830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78120" y="4733520"/>
                <a:ext cx="1623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202A443-58B2-48BD-9AAA-1B01A0F61B43}"/>
                  </a:ext>
                </a:extLst>
              </p14:cNvPr>
              <p14:cNvContentPartPr/>
              <p14:nvPr/>
            </p14:nvContentPartPr>
            <p14:xfrm>
              <a:off x="2514120" y="4800480"/>
              <a:ext cx="163800" cy="187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202A443-58B2-48BD-9AAA-1B01A0F61B4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05120" y="4791480"/>
                <a:ext cx="181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F4D3CC4-E5C8-4B85-8A46-6289DFB812AF}"/>
                  </a:ext>
                </a:extLst>
              </p14:cNvPr>
              <p14:cNvContentPartPr/>
              <p14:nvPr/>
            </p14:nvContentPartPr>
            <p14:xfrm>
              <a:off x="1460040" y="4656120"/>
              <a:ext cx="913680" cy="3034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F4D3CC4-E5C8-4B85-8A46-6289DFB812A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51040" y="4647480"/>
                <a:ext cx="931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77EC792-B808-4745-86A9-7630469A0C46}"/>
                  </a:ext>
                </a:extLst>
              </p14:cNvPr>
              <p14:cNvContentPartPr/>
              <p14:nvPr/>
            </p14:nvContentPartPr>
            <p14:xfrm>
              <a:off x="4661160" y="4563960"/>
              <a:ext cx="173880" cy="208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77EC792-B808-4745-86A9-7630469A0C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52160" y="4554960"/>
                <a:ext cx="191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9883EF8-753E-4485-B778-983EC6BAE34C}"/>
                  </a:ext>
                </a:extLst>
              </p14:cNvPr>
              <p14:cNvContentPartPr/>
              <p14:nvPr/>
            </p14:nvContentPartPr>
            <p14:xfrm>
              <a:off x="4678800" y="4643160"/>
              <a:ext cx="252000" cy="1080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9883EF8-753E-4485-B778-983EC6BAE3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70160" y="4634520"/>
                <a:ext cx="2696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1BA3948-4773-4B6E-B095-0FF099A49D7E}"/>
                  </a:ext>
                </a:extLst>
              </p14:cNvPr>
              <p14:cNvContentPartPr/>
              <p14:nvPr/>
            </p14:nvContentPartPr>
            <p14:xfrm>
              <a:off x="5326440" y="4410600"/>
              <a:ext cx="293400" cy="3088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1BA3948-4773-4B6E-B095-0FF099A49D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17800" y="4401610"/>
                <a:ext cx="311040" cy="326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B5F572F-782C-45DC-926C-3590650F84A6}"/>
                  </a:ext>
                </a:extLst>
              </p14:cNvPr>
              <p14:cNvContentPartPr/>
              <p14:nvPr/>
            </p14:nvContentPartPr>
            <p14:xfrm>
              <a:off x="3518520" y="4427880"/>
              <a:ext cx="981000" cy="44208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B5F572F-782C-45DC-926C-3590650F84A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509520" y="4418880"/>
                <a:ext cx="9986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F785E88-CDC7-40A4-A8D1-5397D40DEB21}"/>
                  </a:ext>
                </a:extLst>
              </p14:cNvPr>
              <p14:cNvContentPartPr/>
              <p14:nvPr/>
            </p14:nvContentPartPr>
            <p14:xfrm>
              <a:off x="3133320" y="4587720"/>
              <a:ext cx="271080" cy="28512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F785E88-CDC7-40A4-A8D1-5397D40DEB2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24680" y="4578709"/>
                <a:ext cx="288720" cy="302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BDB3E1D7-FAA3-4D4C-A1B2-AA3C0D0F4B72}"/>
                  </a:ext>
                </a:extLst>
              </p14:cNvPr>
              <p14:cNvContentPartPr/>
              <p14:nvPr/>
            </p14:nvContentPartPr>
            <p14:xfrm>
              <a:off x="6698400" y="4344000"/>
              <a:ext cx="136080" cy="3160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BDB3E1D7-FAA3-4D4C-A1B2-AA3C0D0F4B7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9783" y="4335000"/>
                <a:ext cx="153673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07C9F2D-628D-4148-9F87-F46CB87CFBFC}"/>
                  </a:ext>
                </a:extLst>
              </p14:cNvPr>
              <p14:cNvContentPartPr/>
              <p14:nvPr/>
            </p14:nvContentPartPr>
            <p14:xfrm>
              <a:off x="5921880" y="4249680"/>
              <a:ext cx="665640" cy="38124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07C9F2D-628D-4148-9F87-F46CB87CFBF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13240" y="4240680"/>
                <a:ext cx="6832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68D1AD30-526F-439F-AE10-D2AF5B4CBBFE}"/>
                  </a:ext>
                </a:extLst>
              </p14:cNvPr>
              <p14:cNvContentPartPr/>
              <p14:nvPr/>
            </p14:nvContentPartPr>
            <p14:xfrm>
              <a:off x="6941040" y="4265160"/>
              <a:ext cx="1006920" cy="34884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68D1AD30-526F-439F-AE10-D2AF5B4CBBF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32043" y="4256520"/>
                <a:ext cx="1024554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352EDA37-E57D-41E4-9F8E-3DFA8538761E}"/>
                  </a:ext>
                </a:extLst>
              </p14:cNvPr>
              <p14:cNvContentPartPr/>
              <p14:nvPr/>
            </p14:nvContentPartPr>
            <p14:xfrm>
              <a:off x="5106840" y="4781400"/>
              <a:ext cx="805320" cy="24876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352EDA37-E57D-41E4-9F8E-3DFA8538761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97840" y="4772747"/>
                <a:ext cx="822960" cy="266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8EA4F17F-315F-48C0-98D7-0E2027299324}"/>
                  </a:ext>
                </a:extLst>
              </p14:cNvPr>
              <p14:cNvContentPartPr/>
              <p14:nvPr/>
            </p14:nvContentPartPr>
            <p14:xfrm>
              <a:off x="368160" y="4102800"/>
              <a:ext cx="351000" cy="2408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8EA4F17F-315F-48C0-98D7-0E202729932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9169" y="4093800"/>
                <a:ext cx="368622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C697040F-9258-41CF-A78D-F9A78DAD5206}"/>
                  </a:ext>
                </a:extLst>
              </p14:cNvPr>
              <p14:cNvContentPartPr/>
              <p14:nvPr/>
            </p14:nvContentPartPr>
            <p14:xfrm>
              <a:off x="420000" y="5510760"/>
              <a:ext cx="290160" cy="16164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C697040F-9258-41CF-A78D-F9A78DAD520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1360" y="5501760"/>
                <a:ext cx="307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1EABEF1-5622-4498-8066-23045C7ABEC1}"/>
                  </a:ext>
                </a:extLst>
              </p14:cNvPr>
              <p14:cNvContentPartPr/>
              <p14:nvPr/>
            </p14:nvContentPartPr>
            <p14:xfrm>
              <a:off x="1895280" y="5443800"/>
              <a:ext cx="15840" cy="2160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1EABEF1-5622-4498-8066-23045C7ABEC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886640" y="5435160"/>
                <a:ext cx="334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E741B00-6B13-4166-B243-08691722D6E8}"/>
                  </a:ext>
                </a:extLst>
              </p14:cNvPr>
              <p14:cNvContentPartPr/>
              <p14:nvPr/>
            </p14:nvContentPartPr>
            <p14:xfrm>
              <a:off x="2322960" y="5481600"/>
              <a:ext cx="214920" cy="13860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E741B00-6B13-4166-B243-08691722D6E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14320" y="5472600"/>
                <a:ext cx="232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48F72271-35AE-471B-AEBE-1F44DB21160F}"/>
                  </a:ext>
                </a:extLst>
              </p14:cNvPr>
              <p14:cNvContentPartPr/>
              <p14:nvPr/>
            </p14:nvContentPartPr>
            <p14:xfrm>
              <a:off x="6420120" y="5286480"/>
              <a:ext cx="580320" cy="12888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48F72271-35AE-471B-AEBE-1F44DB21160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11480" y="5277480"/>
                <a:ext cx="597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E686A6CC-9939-49B4-8C21-8B3EBE1143B4}"/>
                  </a:ext>
                </a:extLst>
              </p14:cNvPr>
              <p14:cNvContentPartPr/>
              <p14:nvPr/>
            </p14:nvContentPartPr>
            <p14:xfrm>
              <a:off x="7195560" y="5197920"/>
              <a:ext cx="735480" cy="20988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E686A6CC-9939-49B4-8C21-8B3EBE1143B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86920" y="5188920"/>
                <a:ext cx="753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6C0AA83-1064-49F1-B5E7-C652DB8B1DB3}"/>
                  </a:ext>
                </a:extLst>
              </p14:cNvPr>
              <p14:cNvContentPartPr/>
              <p14:nvPr/>
            </p14:nvContentPartPr>
            <p14:xfrm>
              <a:off x="5364600" y="5323920"/>
              <a:ext cx="803880" cy="1728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6C0AA83-1064-49F1-B5E7-C652DB8B1DB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55600" y="5315262"/>
                <a:ext cx="821520" cy="190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C756EFCB-9361-44D4-918A-967965E02F73}"/>
                  </a:ext>
                </a:extLst>
              </p14:cNvPr>
              <p14:cNvContentPartPr/>
              <p14:nvPr/>
            </p14:nvContentPartPr>
            <p14:xfrm>
              <a:off x="4714080" y="5373960"/>
              <a:ext cx="401760" cy="2127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C756EFCB-9361-44D4-918A-967965E02F7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705080" y="5365320"/>
                <a:ext cx="419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28C679C8-EDBC-4CF9-8F2A-6F0033591A5F}"/>
                  </a:ext>
                </a:extLst>
              </p14:cNvPr>
              <p14:cNvContentPartPr/>
              <p14:nvPr/>
            </p14:nvContentPartPr>
            <p14:xfrm>
              <a:off x="2789880" y="5369280"/>
              <a:ext cx="1717200" cy="23220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28C679C8-EDBC-4CF9-8F2A-6F0033591A5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781240" y="5360280"/>
                <a:ext cx="17348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3C18DDFB-4A3A-4CCA-BCF6-2203BCD935F7}"/>
                  </a:ext>
                </a:extLst>
              </p14:cNvPr>
              <p14:cNvContentPartPr/>
              <p14:nvPr/>
            </p14:nvContentPartPr>
            <p14:xfrm>
              <a:off x="1904640" y="5526600"/>
              <a:ext cx="172440" cy="12636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3C18DDFB-4A3A-4CCA-BCF6-2203BCD935F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95640" y="5517626"/>
                <a:ext cx="190080" cy="143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4A5FE3B7-411B-4AFE-A1FF-D1F04776AA70}"/>
                  </a:ext>
                </a:extLst>
              </p14:cNvPr>
              <p14:cNvContentPartPr/>
              <p14:nvPr/>
            </p14:nvContentPartPr>
            <p14:xfrm>
              <a:off x="1512960" y="5524080"/>
              <a:ext cx="205560" cy="18792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4A5FE3B7-411B-4AFE-A1FF-D1F04776AA7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503960" y="5515440"/>
                <a:ext cx="223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59977872-E2A1-4342-83F0-3623EE04E938}"/>
                  </a:ext>
                </a:extLst>
              </p14:cNvPr>
              <p14:cNvContentPartPr/>
              <p14:nvPr/>
            </p14:nvContentPartPr>
            <p14:xfrm>
              <a:off x="1024800" y="5417520"/>
              <a:ext cx="254520" cy="32904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59977872-E2A1-4342-83F0-3623EE04E93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15800" y="5408520"/>
                <a:ext cx="2721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2AD6D4B1-BF10-47C1-9141-CE80081D53D9}"/>
                  </a:ext>
                </a:extLst>
              </p14:cNvPr>
              <p14:cNvContentPartPr/>
              <p14:nvPr/>
            </p14:nvContentPartPr>
            <p14:xfrm>
              <a:off x="3252480" y="5816400"/>
              <a:ext cx="95760" cy="28404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2AD6D4B1-BF10-47C1-9141-CE80081D53D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43840" y="5807400"/>
                <a:ext cx="113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83047E1E-318E-4F22-9FA0-F73DC9830CFF}"/>
                  </a:ext>
                </a:extLst>
              </p14:cNvPr>
              <p14:cNvContentPartPr/>
              <p14:nvPr/>
            </p14:nvContentPartPr>
            <p14:xfrm>
              <a:off x="3497640" y="5911440"/>
              <a:ext cx="146520" cy="1332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83047E1E-318E-4F22-9FA0-F73DC9830CF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89000" y="5902440"/>
                <a:ext cx="1641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BC93C1D4-5A3C-4D38-AF0F-DFE8E98BF5D1}"/>
                  </a:ext>
                </a:extLst>
              </p14:cNvPr>
              <p14:cNvContentPartPr/>
              <p14:nvPr/>
            </p14:nvContentPartPr>
            <p14:xfrm>
              <a:off x="3519240" y="5975160"/>
              <a:ext cx="170280" cy="194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BC93C1D4-5A3C-4D38-AF0F-DFE8E98BF5D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10600" y="5966160"/>
                <a:ext cx="187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28AAECD-34E9-45E7-A947-0285E350F9C7}"/>
                  </a:ext>
                </a:extLst>
              </p14:cNvPr>
              <p14:cNvContentPartPr/>
              <p14:nvPr/>
            </p14:nvContentPartPr>
            <p14:xfrm>
              <a:off x="2438520" y="5825400"/>
              <a:ext cx="691200" cy="31320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28AAECD-34E9-45E7-A947-0285E350F9C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429880" y="5816760"/>
                <a:ext cx="7088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692C589D-2643-4DE2-98C5-47272CB16DC3}"/>
                  </a:ext>
                </a:extLst>
              </p14:cNvPr>
              <p14:cNvContentPartPr/>
              <p14:nvPr/>
            </p14:nvContentPartPr>
            <p14:xfrm>
              <a:off x="5834400" y="5681400"/>
              <a:ext cx="448200" cy="29700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692C589D-2643-4DE2-98C5-47272CB16DC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25753" y="5672411"/>
                <a:ext cx="465854" cy="314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E03233E9-4050-47F3-A866-234A2EE89F90}"/>
                  </a:ext>
                </a:extLst>
              </p14:cNvPr>
              <p14:cNvContentPartPr/>
              <p14:nvPr/>
            </p14:nvContentPartPr>
            <p14:xfrm>
              <a:off x="3792120" y="5699040"/>
              <a:ext cx="1063800" cy="58608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E03233E9-4050-47F3-A866-234A2EE89F9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83123" y="5690395"/>
                <a:ext cx="1081434" cy="60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A55BB72E-296C-48FE-98E4-FFE6A9E182DD}"/>
                  </a:ext>
                </a:extLst>
              </p14:cNvPr>
              <p14:cNvContentPartPr/>
              <p14:nvPr/>
            </p14:nvContentPartPr>
            <p14:xfrm>
              <a:off x="4956000" y="5722080"/>
              <a:ext cx="754920" cy="3801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A55BB72E-296C-48FE-98E4-FFE6A9E182D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947004" y="5713440"/>
                <a:ext cx="772552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41B453E7-4219-4040-A489-4BC72524B7A4}"/>
                  </a:ext>
                </a:extLst>
              </p14:cNvPr>
              <p14:cNvContentPartPr/>
              <p14:nvPr/>
            </p14:nvContentPartPr>
            <p14:xfrm>
              <a:off x="8486880" y="4228080"/>
              <a:ext cx="825120" cy="29700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41B453E7-4219-4040-A489-4BC72524B7A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77880" y="4219080"/>
                <a:ext cx="8427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89566401-D3C3-49E3-B0F0-ED688B1DD4D7}"/>
                  </a:ext>
                </a:extLst>
              </p14:cNvPr>
              <p14:cNvContentPartPr/>
              <p14:nvPr/>
            </p14:nvContentPartPr>
            <p14:xfrm>
              <a:off x="7058040" y="5759520"/>
              <a:ext cx="964440" cy="9180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89566401-D3C3-49E3-B0F0-ED688B1DD4D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49400" y="5750880"/>
                <a:ext cx="982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C868659F-F77E-46F1-94A3-2A8163B90CED}"/>
                  </a:ext>
                </a:extLst>
              </p14:cNvPr>
              <p14:cNvContentPartPr/>
              <p14:nvPr/>
            </p14:nvContentPartPr>
            <p14:xfrm>
              <a:off x="8124360" y="5485200"/>
              <a:ext cx="652320" cy="65700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C868659F-F77E-46F1-94A3-2A8163B90CE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115720" y="5476560"/>
                <a:ext cx="669960" cy="6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10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58E99C-1277-4B8A-A699-18240F3C5016}"/>
                  </a:ext>
                </a:extLst>
              </p14:cNvPr>
              <p14:cNvContentPartPr/>
              <p14:nvPr/>
            </p14:nvContentPartPr>
            <p14:xfrm>
              <a:off x="2153040" y="549600"/>
              <a:ext cx="269280" cy="233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58E99C-1277-4B8A-A699-18240F3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4400" y="540600"/>
                <a:ext cx="286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DFF571E-4316-4725-BF15-9CC61CCF7044}"/>
                  </a:ext>
                </a:extLst>
              </p14:cNvPr>
              <p14:cNvContentPartPr/>
              <p14:nvPr/>
            </p14:nvContentPartPr>
            <p14:xfrm>
              <a:off x="1305600" y="499560"/>
              <a:ext cx="723240" cy="297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DFF571E-4316-4725-BF15-9CC61CCF7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6600" y="490920"/>
                <a:ext cx="7408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EB0194-03AE-4E41-8765-A5B641976CD9}"/>
                  </a:ext>
                </a:extLst>
              </p14:cNvPr>
              <p14:cNvContentPartPr/>
              <p14:nvPr/>
            </p14:nvContentPartPr>
            <p14:xfrm>
              <a:off x="3388560" y="531240"/>
              <a:ext cx="540720" cy="176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EB0194-03AE-4E41-8765-A5B641976C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9560" y="522600"/>
                <a:ext cx="5583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3CC86E-6A11-4E2A-83DB-DCED90FD7675}"/>
                  </a:ext>
                </a:extLst>
              </p14:cNvPr>
              <p14:cNvContentPartPr/>
              <p14:nvPr/>
            </p14:nvContentPartPr>
            <p14:xfrm>
              <a:off x="5971920" y="466800"/>
              <a:ext cx="178920" cy="10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3CC86E-6A11-4E2A-83DB-DCED90FD76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3280" y="458160"/>
                <a:ext cx="196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E43E34-BDBE-424F-B14D-2B6C870569FA}"/>
                  </a:ext>
                </a:extLst>
              </p14:cNvPr>
              <p14:cNvContentPartPr/>
              <p14:nvPr/>
            </p14:nvContentPartPr>
            <p14:xfrm>
              <a:off x="6014760" y="525840"/>
              <a:ext cx="145440" cy="46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E43E34-BDBE-424F-B14D-2B6C870569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5760" y="516840"/>
                <a:ext cx="1630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8545DC8-99B5-4F60-B87F-5E141C67CB96}"/>
                  </a:ext>
                </a:extLst>
              </p14:cNvPr>
              <p14:cNvContentPartPr/>
              <p14:nvPr/>
            </p14:nvContentPartPr>
            <p14:xfrm>
              <a:off x="6286560" y="434040"/>
              <a:ext cx="159480" cy="14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8545DC8-99B5-4F60-B87F-5E141C67CB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7560" y="425040"/>
                <a:ext cx="177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5FD67C-98F4-487A-8FB4-0FB5C4019900}"/>
                  </a:ext>
                </a:extLst>
              </p14:cNvPr>
              <p14:cNvContentPartPr/>
              <p14:nvPr/>
            </p14:nvContentPartPr>
            <p14:xfrm>
              <a:off x="6729000" y="394080"/>
              <a:ext cx="730080" cy="204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5FD67C-98F4-487A-8FB4-0FB5C40199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20360" y="385096"/>
                <a:ext cx="747720" cy="22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0725776-FAAC-4722-A238-954F2E410400}"/>
                  </a:ext>
                </a:extLst>
              </p14:cNvPr>
              <p14:cNvContentPartPr/>
              <p14:nvPr/>
            </p14:nvContentPartPr>
            <p14:xfrm>
              <a:off x="5611560" y="405240"/>
              <a:ext cx="252000" cy="259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0725776-FAAC-4722-A238-954F2E4104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02920" y="396600"/>
                <a:ext cx="2696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B1C598-F721-49BF-9590-3B107AFF8D7B}"/>
                  </a:ext>
                </a:extLst>
              </p14:cNvPr>
              <p14:cNvContentPartPr/>
              <p14:nvPr/>
            </p14:nvContentPartPr>
            <p14:xfrm>
              <a:off x="5109720" y="358800"/>
              <a:ext cx="194400" cy="370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B1C598-F721-49BF-9590-3B107AFF8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01080" y="350160"/>
                <a:ext cx="2120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AA90796-735E-4C66-8A76-7EECB5604A80}"/>
                  </a:ext>
                </a:extLst>
              </p14:cNvPr>
              <p14:cNvContentPartPr/>
              <p14:nvPr/>
            </p14:nvContentPartPr>
            <p14:xfrm>
              <a:off x="4175520" y="377160"/>
              <a:ext cx="577440" cy="254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AA90796-735E-4C66-8A76-7EECB5604A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6520" y="368520"/>
                <a:ext cx="5950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9D25D3-7FFB-49C2-B3E5-A795948185F5}"/>
                  </a:ext>
                </a:extLst>
              </p14:cNvPr>
              <p14:cNvContentPartPr/>
              <p14:nvPr/>
            </p14:nvContentPartPr>
            <p14:xfrm>
              <a:off x="2727240" y="597120"/>
              <a:ext cx="450000" cy="134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9D25D3-7FFB-49C2-B3E5-A795948185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8247" y="588120"/>
                <a:ext cx="467626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1119E4C-325C-4190-850B-924ACC849A20}"/>
                  </a:ext>
                </a:extLst>
              </p14:cNvPr>
              <p14:cNvContentPartPr/>
              <p14:nvPr/>
            </p14:nvContentPartPr>
            <p14:xfrm>
              <a:off x="4111800" y="1093920"/>
              <a:ext cx="172080" cy="16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1119E4C-325C-4190-850B-924ACC849A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03160" y="1084920"/>
                <a:ext cx="189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0196B4-4BE9-45CE-A412-71B2F8B98113}"/>
                  </a:ext>
                </a:extLst>
              </p14:cNvPr>
              <p14:cNvContentPartPr/>
              <p14:nvPr/>
            </p14:nvContentPartPr>
            <p14:xfrm>
              <a:off x="4127640" y="1198320"/>
              <a:ext cx="191160" cy="20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0196B4-4BE9-45CE-A412-71B2F8B981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8640" y="1189320"/>
                <a:ext cx="208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E7F5744-B1DA-4EB9-A163-5CDEAAA42878}"/>
                  </a:ext>
                </a:extLst>
              </p14:cNvPr>
              <p14:cNvContentPartPr/>
              <p14:nvPr/>
            </p14:nvContentPartPr>
            <p14:xfrm>
              <a:off x="2757120" y="988440"/>
              <a:ext cx="1149480" cy="397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E7F5744-B1DA-4EB9-A163-5CDEAAA428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8480" y="979792"/>
                <a:ext cx="1167120" cy="415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33AB99C-EBA5-4D3D-BCBC-7213EAEC63C9}"/>
                  </a:ext>
                </a:extLst>
              </p14:cNvPr>
              <p14:cNvContentPartPr/>
              <p14:nvPr/>
            </p14:nvContentPartPr>
            <p14:xfrm>
              <a:off x="4622280" y="953880"/>
              <a:ext cx="241920" cy="292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33AB99C-EBA5-4D3D-BCBC-7213EAEC63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3627" y="945240"/>
                <a:ext cx="259586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659ECF6-A9DA-4B58-82B6-BA21684770C3}"/>
                  </a:ext>
                </a:extLst>
              </p14:cNvPr>
              <p14:cNvContentPartPr/>
              <p14:nvPr/>
            </p14:nvContentPartPr>
            <p14:xfrm>
              <a:off x="5932320" y="753000"/>
              <a:ext cx="164880" cy="434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659ECF6-A9DA-4B58-82B6-BA21684770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3680" y="744360"/>
                <a:ext cx="1825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5FC86F-8E28-43A8-A748-E938F86E288A}"/>
                  </a:ext>
                </a:extLst>
              </p14:cNvPr>
              <p14:cNvContentPartPr/>
              <p14:nvPr/>
            </p14:nvContentPartPr>
            <p14:xfrm>
              <a:off x="6210600" y="975480"/>
              <a:ext cx="171000" cy="10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5FC86F-8E28-43A8-A748-E938F86E28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01600" y="966840"/>
                <a:ext cx="188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BD18506-A60D-4B3B-8789-7A78D47FA6DA}"/>
                  </a:ext>
                </a:extLst>
              </p14:cNvPr>
              <p14:cNvContentPartPr/>
              <p14:nvPr/>
            </p14:nvContentPartPr>
            <p14:xfrm>
              <a:off x="6219600" y="1071240"/>
              <a:ext cx="260640" cy="19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BD18506-A60D-4B3B-8789-7A78D47FA6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10960" y="1062240"/>
                <a:ext cx="278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5A10DAD-BBF1-4383-BDAD-41550299ED32}"/>
                  </a:ext>
                </a:extLst>
              </p14:cNvPr>
              <p14:cNvContentPartPr/>
              <p14:nvPr/>
            </p14:nvContentPartPr>
            <p14:xfrm>
              <a:off x="7279800" y="814560"/>
              <a:ext cx="62640" cy="222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5A10DAD-BBF1-4383-BDAD-41550299ED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70800" y="805920"/>
                <a:ext cx="80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FC26997-7CB5-4620-ACB1-4FB3FEFAF4D6}"/>
                  </a:ext>
                </a:extLst>
              </p14:cNvPr>
              <p14:cNvContentPartPr/>
              <p14:nvPr/>
            </p14:nvContentPartPr>
            <p14:xfrm>
              <a:off x="7600560" y="876840"/>
              <a:ext cx="221040" cy="13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FC26997-7CB5-4620-ACB1-4FB3FEFAF4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91560" y="867840"/>
                <a:ext cx="238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64CCB52-D83C-4B2C-8BB0-D2E089278C7C}"/>
                  </a:ext>
                </a:extLst>
              </p14:cNvPr>
              <p14:cNvContentPartPr/>
              <p14:nvPr/>
            </p14:nvContentPartPr>
            <p14:xfrm>
              <a:off x="7626480" y="982680"/>
              <a:ext cx="297000" cy="23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64CCB52-D83C-4B2C-8BB0-D2E089278C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17840" y="973680"/>
                <a:ext cx="314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434A939-AC35-4C98-8305-6A832897CAD3}"/>
                  </a:ext>
                </a:extLst>
              </p14:cNvPr>
              <p14:cNvContentPartPr/>
              <p14:nvPr/>
            </p14:nvContentPartPr>
            <p14:xfrm>
              <a:off x="8039400" y="728880"/>
              <a:ext cx="199440" cy="297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434A939-AC35-4C98-8305-6A832897CAD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30744" y="719880"/>
                <a:ext cx="217112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C2176A3-B419-4939-91D1-CE9F911F7ADF}"/>
                  </a:ext>
                </a:extLst>
              </p14:cNvPr>
              <p14:cNvContentPartPr/>
              <p14:nvPr/>
            </p14:nvContentPartPr>
            <p14:xfrm>
              <a:off x="6727200" y="846600"/>
              <a:ext cx="442800" cy="244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C2176A3-B419-4939-91D1-CE9F911F7A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18560" y="837600"/>
                <a:ext cx="460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CF3ACB5-9040-498C-8C0D-E69A5319FA98}"/>
                  </a:ext>
                </a:extLst>
              </p14:cNvPr>
              <p14:cNvContentPartPr/>
              <p14:nvPr/>
            </p14:nvContentPartPr>
            <p14:xfrm>
              <a:off x="4978320" y="862800"/>
              <a:ext cx="832320" cy="442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CF3ACB5-9040-498C-8C0D-E69A5319FA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69680" y="853800"/>
                <a:ext cx="8499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CABA98-7958-4D7D-9418-B5C844C2436D}"/>
                  </a:ext>
                </a:extLst>
              </p14:cNvPr>
              <p14:cNvContentPartPr/>
              <p14:nvPr/>
            </p14:nvContentPartPr>
            <p14:xfrm>
              <a:off x="755880" y="1984560"/>
              <a:ext cx="403560" cy="25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CABA98-7958-4D7D-9418-B5C844C243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7240" y="1975560"/>
                <a:ext cx="421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FCFA878-D680-4747-95F5-21F8E5CCB8DB}"/>
                  </a:ext>
                </a:extLst>
              </p14:cNvPr>
              <p14:cNvContentPartPr/>
              <p14:nvPr/>
            </p14:nvContentPartPr>
            <p14:xfrm>
              <a:off x="1223160" y="1721400"/>
              <a:ext cx="29880" cy="27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FCFA878-D680-4747-95F5-21F8E5CCB8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14520" y="1712760"/>
                <a:ext cx="47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21BA2B0-EA22-4A27-8085-2A1B70DA9787}"/>
                  </a:ext>
                </a:extLst>
              </p14:cNvPr>
              <p14:cNvContentPartPr/>
              <p14:nvPr/>
            </p14:nvContentPartPr>
            <p14:xfrm>
              <a:off x="1245480" y="1881960"/>
              <a:ext cx="14040" cy="13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21BA2B0-EA22-4A27-8085-2A1B70DA97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36840" y="1872960"/>
                <a:ext cx="316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20E0F53-1C80-47D2-BCA2-F7B3466B13AF}"/>
                  </a:ext>
                </a:extLst>
              </p14:cNvPr>
              <p14:cNvContentPartPr/>
              <p14:nvPr/>
            </p14:nvContentPartPr>
            <p14:xfrm>
              <a:off x="725280" y="1664160"/>
              <a:ext cx="360000" cy="274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20E0F53-1C80-47D2-BCA2-F7B3466B13A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6631" y="1655520"/>
                <a:ext cx="377658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957E7B7-BBEC-4648-BA6D-C8C1B638D929}"/>
                  </a:ext>
                </a:extLst>
              </p14:cNvPr>
              <p14:cNvContentPartPr/>
              <p14:nvPr/>
            </p14:nvContentPartPr>
            <p14:xfrm>
              <a:off x="1852080" y="1669920"/>
              <a:ext cx="687960" cy="220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957E7B7-BBEC-4648-BA6D-C8C1B638D9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43445" y="1661280"/>
                <a:ext cx="705591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14777F8-DFFC-44BB-8100-E3BB50AC2F14}"/>
                  </a:ext>
                </a:extLst>
              </p14:cNvPr>
              <p14:cNvContentPartPr/>
              <p14:nvPr/>
            </p14:nvContentPartPr>
            <p14:xfrm>
              <a:off x="2958720" y="1642200"/>
              <a:ext cx="166680" cy="127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14777F8-DFFC-44BB-8100-E3BB50AC2F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50080" y="1633200"/>
                <a:ext cx="184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62E1DC7-20DD-4875-9D35-965A7A9AC421}"/>
                  </a:ext>
                </a:extLst>
              </p14:cNvPr>
              <p14:cNvContentPartPr/>
              <p14:nvPr/>
            </p14:nvContentPartPr>
            <p14:xfrm>
              <a:off x="3669000" y="1628520"/>
              <a:ext cx="11520" cy="98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62E1DC7-20DD-4875-9D35-965A7A9AC42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60000" y="1619880"/>
                <a:ext cx="29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77D2287-1E71-4BFA-A819-E6316B472FBF}"/>
                  </a:ext>
                </a:extLst>
              </p14:cNvPr>
              <p14:cNvContentPartPr/>
              <p14:nvPr/>
            </p14:nvContentPartPr>
            <p14:xfrm>
              <a:off x="4290720" y="1609080"/>
              <a:ext cx="212400" cy="121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77D2287-1E71-4BFA-A819-E6316B472FB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81720" y="1600440"/>
                <a:ext cx="2300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C534FBD-7837-492D-A77C-5C6A374FA526}"/>
                  </a:ext>
                </a:extLst>
              </p14:cNvPr>
              <p14:cNvContentPartPr/>
              <p14:nvPr/>
            </p14:nvContentPartPr>
            <p14:xfrm>
              <a:off x="5133840" y="1532040"/>
              <a:ext cx="187920" cy="185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C534FBD-7837-492D-A77C-5C6A374FA5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25200" y="1523040"/>
                <a:ext cx="2055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A52243B-A41B-4667-B0EC-BBAD80152B59}"/>
                  </a:ext>
                </a:extLst>
              </p14:cNvPr>
              <p14:cNvContentPartPr/>
              <p14:nvPr/>
            </p14:nvContentPartPr>
            <p14:xfrm>
              <a:off x="1813200" y="2014080"/>
              <a:ext cx="855360" cy="259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A52243B-A41B-4667-B0EC-BBAD80152B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04204" y="2005440"/>
                <a:ext cx="872993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47B2A2D-6857-4C3E-8350-181080F06B3A}"/>
                  </a:ext>
                </a:extLst>
              </p14:cNvPr>
              <p14:cNvContentPartPr/>
              <p14:nvPr/>
            </p14:nvContentPartPr>
            <p14:xfrm>
              <a:off x="2992200" y="2008320"/>
              <a:ext cx="309960" cy="243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47B2A2D-6857-4C3E-8350-181080F06B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83190" y="1999320"/>
                <a:ext cx="327621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6C6EBE8-2431-4985-9AF9-402E8130D6C2}"/>
                  </a:ext>
                </a:extLst>
              </p14:cNvPr>
              <p14:cNvContentPartPr/>
              <p14:nvPr/>
            </p14:nvContentPartPr>
            <p14:xfrm>
              <a:off x="5210160" y="1858200"/>
              <a:ext cx="391320" cy="381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6C6EBE8-2431-4985-9AF9-402E8130D6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1168" y="1849200"/>
                <a:ext cx="408944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ED3CD2D-D9DD-4440-B418-74DDDEF5AFD6}"/>
                  </a:ext>
                </a:extLst>
              </p14:cNvPr>
              <p14:cNvContentPartPr/>
              <p14:nvPr/>
            </p14:nvContentPartPr>
            <p14:xfrm>
              <a:off x="4273440" y="1904280"/>
              <a:ext cx="381240" cy="320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ED3CD2D-D9DD-4440-B418-74DDDEF5AF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64792" y="1895640"/>
                <a:ext cx="398897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7BE837F-1F8A-4E2A-930C-93830706D304}"/>
                  </a:ext>
                </a:extLst>
              </p14:cNvPr>
              <p14:cNvContentPartPr/>
              <p14:nvPr/>
            </p14:nvContentPartPr>
            <p14:xfrm>
              <a:off x="3544800" y="1953600"/>
              <a:ext cx="393840" cy="288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7BE837F-1F8A-4E2A-930C-93830706D3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6152" y="1944960"/>
                <a:ext cx="411496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79F6F6-A5DA-4E55-A3C9-1C7590BC1E6D}"/>
                  </a:ext>
                </a:extLst>
              </p14:cNvPr>
              <p14:cNvContentPartPr/>
              <p14:nvPr/>
            </p14:nvContentPartPr>
            <p14:xfrm>
              <a:off x="2697720" y="2749200"/>
              <a:ext cx="152280" cy="10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79F6F6-A5DA-4E55-A3C9-1C7590BC1E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89080" y="2740560"/>
                <a:ext cx="1699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D7075BB-AC86-465D-9F79-2491604C3742}"/>
                  </a:ext>
                </a:extLst>
              </p14:cNvPr>
              <p14:cNvContentPartPr/>
              <p14:nvPr/>
            </p14:nvContentPartPr>
            <p14:xfrm>
              <a:off x="2732280" y="2810760"/>
              <a:ext cx="171000" cy="30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D7075BB-AC86-465D-9F79-2491604C374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23640" y="2802120"/>
                <a:ext cx="188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E086518-BBD1-42B2-B835-E3DEDD039F7C}"/>
                  </a:ext>
                </a:extLst>
              </p14:cNvPr>
              <p14:cNvContentPartPr/>
              <p14:nvPr/>
            </p14:nvContentPartPr>
            <p14:xfrm>
              <a:off x="3322680" y="2597640"/>
              <a:ext cx="226440" cy="271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E086518-BBD1-42B2-B835-E3DEDD039F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14026" y="2589000"/>
                <a:ext cx="244108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589559B-92B8-477D-8F76-1B71DA3DA28C}"/>
                  </a:ext>
                </a:extLst>
              </p14:cNvPr>
              <p14:cNvContentPartPr/>
              <p14:nvPr/>
            </p14:nvContentPartPr>
            <p14:xfrm>
              <a:off x="2052600" y="2643000"/>
              <a:ext cx="543960" cy="307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589559B-92B8-477D-8F76-1B71DA3DA2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43954" y="2634000"/>
                <a:ext cx="561612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77109EA-D899-4D41-A832-44E80BD669C4}"/>
                  </a:ext>
                </a:extLst>
              </p14:cNvPr>
              <p14:cNvContentPartPr/>
              <p14:nvPr/>
            </p14:nvContentPartPr>
            <p14:xfrm>
              <a:off x="1686840" y="2658840"/>
              <a:ext cx="252720" cy="202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77109EA-D899-4D41-A832-44E80BD669C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78200" y="2649840"/>
                <a:ext cx="270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408A34E-36E2-4F8E-86D3-4F4A6250A178}"/>
                  </a:ext>
                </a:extLst>
              </p14:cNvPr>
              <p14:cNvContentPartPr/>
              <p14:nvPr/>
            </p14:nvContentPartPr>
            <p14:xfrm>
              <a:off x="4569000" y="2451120"/>
              <a:ext cx="144720" cy="429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408A34E-36E2-4F8E-86D3-4F4A6250A1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60000" y="2442120"/>
                <a:ext cx="162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17E0E08-EB13-4E3D-9836-52E04AC991AC}"/>
                  </a:ext>
                </a:extLst>
              </p14:cNvPr>
              <p14:cNvContentPartPr/>
              <p14:nvPr/>
            </p14:nvContentPartPr>
            <p14:xfrm>
              <a:off x="4900200" y="2635800"/>
              <a:ext cx="159840" cy="19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17E0E08-EB13-4E3D-9836-52E04AC991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91200" y="2627160"/>
                <a:ext cx="177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BFCE5F2-30B1-44FB-99CB-6BE219C3DF71}"/>
                  </a:ext>
                </a:extLst>
              </p14:cNvPr>
              <p14:cNvContentPartPr/>
              <p14:nvPr/>
            </p14:nvContentPartPr>
            <p14:xfrm>
              <a:off x="4929000" y="2712480"/>
              <a:ext cx="186480" cy="12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BFCE5F2-30B1-44FB-99CB-6BE219C3DF7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20000" y="2703840"/>
                <a:ext cx="2041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1FC09BD-AF7D-4851-8BB9-5D3B32D985C6}"/>
                  </a:ext>
                </a:extLst>
              </p14:cNvPr>
              <p14:cNvContentPartPr/>
              <p14:nvPr/>
            </p14:nvContentPartPr>
            <p14:xfrm>
              <a:off x="5409240" y="2298840"/>
              <a:ext cx="268200" cy="514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1FC09BD-AF7D-4851-8BB9-5D3B32D985C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00600" y="2289840"/>
                <a:ext cx="28584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38AD393-A2E6-4B0B-99E3-68B8A1E623C9}"/>
                  </a:ext>
                </a:extLst>
              </p14:cNvPr>
              <p14:cNvContentPartPr/>
              <p14:nvPr/>
            </p14:nvContentPartPr>
            <p14:xfrm>
              <a:off x="5207640" y="2915520"/>
              <a:ext cx="708840" cy="179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38AD393-A2E6-4B0B-99E3-68B8A1E623C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98996" y="2906880"/>
                <a:ext cx="726489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52129EE-58BD-40F9-BBD9-BEB1DCAC4E72}"/>
                  </a:ext>
                </a:extLst>
              </p14:cNvPr>
              <p14:cNvContentPartPr/>
              <p14:nvPr/>
            </p14:nvContentPartPr>
            <p14:xfrm>
              <a:off x="3696720" y="2475960"/>
              <a:ext cx="721800" cy="488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52129EE-58BD-40F9-BBD9-BEB1DCAC4E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88076" y="2466953"/>
                <a:ext cx="739449" cy="506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8604038-1A48-4554-9B38-D84A377A240A}"/>
                  </a:ext>
                </a:extLst>
              </p14:cNvPr>
              <p14:cNvContentPartPr/>
              <p14:nvPr/>
            </p14:nvContentPartPr>
            <p14:xfrm>
              <a:off x="7301040" y="2403960"/>
              <a:ext cx="540720" cy="292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8604038-1A48-4554-9B38-D84A377A240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92040" y="2395320"/>
                <a:ext cx="558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0664BEE-E0DA-4E8B-BFB7-95C4BDEE1B7D}"/>
                  </a:ext>
                </a:extLst>
              </p14:cNvPr>
              <p14:cNvContentPartPr/>
              <p14:nvPr/>
            </p14:nvContentPartPr>
            <p14:xfrm>
              <a:off x="6833760" y="2487840"/>
              <a:ext cx="379080" cy="2066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0664BEE-E0DA-4E8B-BFB7-95C4BDEE1B7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24760" y="2478840"/>
                <a:ext cx="3967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BF49252-8FC1-4278-8DA3-076AD59419AC}"/>
                  </a:ext>
                </a:extLst>
              </p14:cNvPr>
              <p14:cNvContentPartPr/>
              <p14:nvPr/>
            </p14:nvContentPartPr>
            <p14:xfrm>
              <a:off x="6636120" y="2499720"/>
              <a:ext cx="95040" cy="25596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BF49252-8FC1-4278-8DA3-076AD59419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27480" y="2490720"/>
                <a:ext cx="1126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59A6A10-62BD-446D-9F4E-4A428E0BB790}"/>
                  </a:ext>
                </a:extLst>
              </p14:cNvPr>
              <p14:cNvContentPartPr/>
              <p14:nvPr/>
            </p14:nvContentPartPr>
            <p14:xfrm>
              <a:off x="5855280" y="2366160"/>
              <a:ext cx="590760" cy="3211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59A6A10-62BD-446D-9F4E-4A428E0BB7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846280" y="2357510"/>
                <a:ext cx="608400" cy="338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23478AE-488D-42C1-B7C0-B1400F48408B}"/>
                  </a:ext>
                </a:extLst>
              </p14:cNvPr>
              <p14:cNvContentPartPr/>
              <p14:nvPr/>
            </p14:nvContentPartPr>
            <p14:xfrm>
              <a:off x="1897080" y="3661800"/>
              <a:ext cx="163080" cy="17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23478AE-488D-42C1-B7C0-B1400F4840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88080" y="3652800"/>
                <a:ext cx="1807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A4D4F1F-BC50-4013-87C6-4D5D6C24FE28}"/>
                  </a:ext>
                </a:extLst>
              </p14:cNvPr>
              <p14:cNvContentPartPr/>
              <p14:nvPr/>
            </p14:nvContentPartPr>
            <p14:xfrm>
              <a:off x="1921920" y="3757920"/>
              <a:ext cx="191520" cy="64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A4D4F1F-BC50-4013-87C6-4D5D6C24FE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12920" y="3749280"/>
                <a:ext cx="209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5678449-3180-4FB9-90AE-38DA4B692E87}"/>
                  </a:ext>
                </a:extLst>
              </p14:cNvPr>
              <p14:cNvContentPartPr/>
              <p14:nvPr/>
            </p14:nvContentPartPr>
            <p14:xfrm>
              <a:off x="2711400" y="3664680"/>
              <a:ext cx="14040" cy="7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5678449-3180-4FB9-90AE-38DA4B692E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02760" y="3655680"/>
                <a:ext cx="316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D470083-6AEB-4628-858A-572A8072E272}"/>
                  </a:ext>
                </a:extLst>
              </p14:cNvPr>
              <p14:cNvContentPartPr/>
              <p14:nvPr/>
            </p14:nvContentPartPr>
            <p14:xfrm>
              <a:off x="4345440" y="3429600"/>
              <a:ext cx="417240" cy="3006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D470083-6AEB-4628-858A-572A8072E27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36800" y="3420611"/>
                <a:ext cx="434880" cy="318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B1C90F0-7BCE-47A4-8C12-AEF8D39BC856}"/>
                  </a:ext>
                </a:extLst>
              </p14:cNvPr>
              <p14:cNvContentPartPr/>
              <p14:nvPr/>
            </p14:nvContentPartPr>
            <p14:xfrm>
              <a:off x="3982920" y="3581520"/>
              <a:ext cx="188640" cy="2016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B1C90F0-7BCE-47A4-8C12-AEF8D39BC85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74280" y="3572880"/>
                <a:ext cx="206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A92CE2C-40CB-407C-A84F-5AECA0C4F6D3}"/>
                  </a:ext>
                </a:extLst>
              </p14:cNvPr>
              <p14:cNvContentPartPr/>
              <p14:nvPr/>
            </p14:nvContentPartPr>
            <p14:xfrm>
              <a:off x="2857560" y="3585120"/>
              <a:ext cx="990000" cy="260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A92CE2C-40CB-407C-A84F-5AECA0C4F6D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48560" y="3576480"/>
                <a:ext cx="1007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957B05F-75E0-49B1-BD32-A6E4859B93AA}"/>
                  </a:ext>
                </a:extLst>
              </p14:cNvPr>
              <p14:cNvContentPartPr/>
              <p14:nvPr/>
            </p14:nvContentPartPr>
            <p14:xfrm>
              <a:off x="2576400" y="3609960"/>
              <a:ext cx="39960" cy="1738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957B05F-75E0-49B1-BD32-A6E4859B93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67400" y="3600960"/>
                <a:ext cx="576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9FF49E8-DD3E-44FE-9297-5593B5AB840A}"/>
                  </a:ext>
                </a:extLst>
              </p14:cNvPr>
              <p14:cNvContentPartPr/>
              <p14:nvPr/>
            </p14:nvContentPartPr>
            <p14:xfrm>
              <a:off x="6533880" y="3437520"/>
              <a:ext cx="276840" cy="171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9FF49E8-DD3E-44FE-9297-5593B5AB840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24880" y="3428880"/>
                <a:ext cx="2944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7A452D0-23EB-424C-924D-0EF755DBED44}"/>
                  </a:ext>
                </a:extLst>
              </p14:cNvPr>
              <p14:cNvContentPartPr/>
              <p14:nvPr/>
            </p14:nvContentPartPr>
            <p14:xfrm>
              <a:off x="7788480" y="3220800"/>
              <a:ext cx="452520" cy="2941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7A452D0-23EB-424C-924D-0EF755DBED4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779480" y="3212160"/>
                <a:ext cx="4701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B33D768-C4F5-42C6-8E7F-7F725A8BCBB5}"/>
                  </a:ext>
                </a:extLst>
              </p14:cNvPr>
              <p14:cNvContentPartPr/>
              <p14:nvPr/>
            </p14:nvContentPartPr>
            <p14:xfrm>
              <a:off x="7403280" y="3280560"/>
              <a:ext cx="290160" cy="1692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B33D768-C4F5-42C6-8E7F-7F725A8BCB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94291" y="3271902"/>
                <a:ext cx="307778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7C98A65-1DB8-4019-BEAA-D44620AFDE34}"/>
                  </a:ext>
                </a:extLst>
              </p14:cNvPr>
              <p14:cNvContentPartPr/>
              <p14:nvPr/>
            </p14:nvContentPartPr>
            <p14:xfrm>
              <a:off x="7232280" y="3249600"/>
              <a:ext cx="75960" cy="2433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7C98A65-1DB8-4019-BEAA-D44620AFDE3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23322" y="3240960"/>
                <a:ext cx="93517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6E7BD6B-57A0-4B1A-ACD4-85F865806DA8}"/>
                  </a:ext>
                </a:extLst>
              </p14:cNvPr>
              <p14:cNvContentPartPr/>
              <p14:nvPr/>
            </p14:nvContentPartPr>
            <p14:xfrm>
              <a:off x="6693720" y="3188400"/>
              <a:ext cx="407880" cy="2023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6E7BD6B-57A0-4B1A-ACD4-85F865806D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685072" y="3179400"/>
                <a:ext cx="425536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44E0557-B8BB-479E-9F34-FC1A2A4FFFD1}"/>
                  </a:ext>
                </a:extLst>
              </p14:cNvPr>
              <p14:cNvContentPartPr/>
              <p14:nvPr/>
            </p14:nvContentPartPr>
            <p14:xfrm>
              <a:off x="6076320" y="3434280"/>
              <a:ext cx="242280" cy="2271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44E0557-B8BB-479E-9F34-FC1A2A4FFFD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67680" y="3425280"/>
                <a:ext cx="2599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403E804-AFDD-43FB-95D1-963BDB03B1C9}"/>
                  </a:ext>
                </a:extLst>
              </p14:cNvPr>
              <p14:cNvContentPartPr/>
              <p14:nvPr/>
            </p14:nvContentPartPr>
            <p14:xfrm>
              <a:off x="5753760" y="3428520"/>
              <a:ext cx="196560" cy="2710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403E804-AFDD-43FB-95D1-963BDB03B1C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44776" y="3419880"/>
                <a:ext cx="214168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256127E-6FFB-4448-B0B8-87D5C207C6C5}"/>
                  </a:ext>
                </a:extLst>
              </p14:cNvPr>
              <p14:cNvContentPartPr/>
              <p14:nvPr/>
            </p14:nvContentPartPr>
            <p14:xfrm>
              <a:off x="5088480" y="3478920"/>
              <a:ext cx="532080" cy="180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256127E-6FFB-4448-B0B8-87D5C207C6C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79480" y="3469920"/>
                <a:ext cx="549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F040BD4-F5B7-4AC5-A027-A74A8F5D9672}"/>
                  </a:ext>
                </a:extLst>
              </p14:cNvPr>
              <p14:cNvContentPartPr/>
              <p14:nvPr/>
            </p14:nvContentPartPr>
            <p14:xfrm>
              <a:off x="4882200" y="3486840"/>
              <a:ext cx="95400" cy="2437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F040BD4-F5B7-4AC5-A027-A74A8F5D967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73234" y="3477840"/>
                <a:ext cx="112974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B6B3EEC-728C-4A94-A4B6-0159B023F779}"/>
                  </a:ext>
                </a:extLst>
              </p14:cNvPr>
              <p14:cNvContentPartPr/>
              <p14:nvPr/>
            </p14:nvContentPartPr>
            <p14:xfrm>
              <a:off x="8404440" y="3278400"/>
              <a:ext cx="239760" cy="1756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B6B3EEC-728C-4A94-A4B6-0159B023F77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395440" y="3269400"/>
                <a:ext cx="2574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62487A5-B227-42C3-9E46-A694D9BDB7BC}"/>
                  </a:ext>
                </a:extLst>
              </p14:cNvPr>
              <p14:cNvContentPartPr/>
              <p14:nvPr/>
            </p14:nvContentPartPr>
            <p14:xfrm>
              <a:off x="10152600" y="3251040"/>
              <a:ext cx="137880" cy="327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62487A5-B227-42C3-9E46-A694D9BDB7B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43600" y="3242040"/>
                <a:ext cx="155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7AB9FD1-4D1B-4689-8BA6-174B4AB69D2E}"/>
                  </a:ext>
                </a:extLst>
              </p14:cNvPr>
              <p14:cNvContentPartPr/>
              <p14:nvPr/>
            </p14:nvContentPartPr>
            <p14:xfrm>
              <a:off x="10172760" y="3327720"/>
              <a:ext cx="145440" cy="219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7AB9FD1-4D1B-4689-8BA6-174B4AB69D2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63760" y="3318720"/>
                <a:ext cx="163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4766B5C-D3D1-4231-BC9A-3D3323A22887}"/>
                  </a:ext>
                </a:extLst>
              </p14:cNvPr>
              <p14:cNvContentPartPr/>
              <p14:nvPr/>
            </p14:nvContentPartPr>
            <p14:xfrm>
              <a:off x="10420440" y="3138720"/>
              <a:ext cx="296280" cy="3654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4766B5C-D3D1-4231-BC9A-3D3323A2288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11440" y="3129720"/>
                <a:ext cx="3139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1A8C854-EB1F-4071-96AE-D6110770FCDF}"/>
                  </a:ext>
                </a:extLst>
              </p14:cNvPr>
              <p14:cNvContentPartPr/>
              <p14:nvPr/>
            </p14:nvContentPartPr>
            <p14:xfrm>
              <a:off x="8783520" y="2977080"/>
              <a:ext cx="1281600" cy="4906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1A8C854-EB1F-4071-96AE-D6110770FCD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774523" y="2968434"/>
                <a:ext cx="1299235" cy="50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2D4B654-6ED5-4CCD-AFDB-6C6B5D40C955}"/>
                  </a:ext>
                </a:extLst>
              </p14:cNvPr>
              <p14:cNvContentPartPr/>
              <p14:nvPr/>
            </p14:nvContentPartPr>
            <p14:xfrm>
              <a:off x="1896720" y="4340400"/>
              <a:ext cx="199800" cy="27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2D4B654-6ED5-4CCD-AFDB-6C6B5D40C95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87720" y="4331400"/>
                <a:ext cx="217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BC414FF-C2B3-40A2-B052-E919FC170374}"/>
                  </a:ext>
                </a:extLst>
              </p14:cNvPr>
              <p14:cNvContentPartPr/>
              <p14:nvPr/>
            </p14:nvContentPartPr>
            <p14:xfrm>
              <a:off x="1912560" y="4491960"/>
              <a:ext cx="166320" cy="57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BC414FF-C2B3-40A2-B052-E919FC17037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03920" y="4483320"/>
                <a:ext cx="183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9A362D4-C0C3-4F2D-BE86-C5CD66067153}"/>
                  </a:ext>
                </a:extLst>
              </p14:cNvPr>
              <p14:cNvContentPartPr/>
              <p14:nvPr/>
            </p14:nvContentPartPr>
            <p14:xfrm>
              <a:off x="2978520" y="4288560"/>
              <a:ext cx="215640" cy="2232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9A362D4-C0C3-4F2D-BE86-C5CD6606715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69520" y="4279560"/>
                <a:ext cx="2332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C323AF7-0777-49BA-81A4-531275ACAAF6}"/>
                  </a:ext>
                </a:extLst>
              </p14:cNvPr>
              <p14:cNvContentPartPr/>
              <p14:nvPr/>
            </p14:nvContentPartPr>
            <p14:xfrm>
              <a:off x="2507280" y="4485840"/>
              <a:ext cx="176400" cy="2127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C323AF7-0777-49BA-81A4-531275ACAAF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498280" y="4477200"/>
                <a:ext cx="1940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407C7B7-C84B-414D-BA7B-F8F6B71CE88C}"/>
                  </a:ext>
                </a:extLst>
              </p14:cNvPr>
              <p14:cNvContentPartPr/>
              <p14:nvPr/>
            </p14:nvContentPartPr>
            <p14:xfrm>
              <a:off x="2496480" y="4187400"/>
              <a:ext cx="315000" cy="1922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407C7B7-C84B-414D-BA7B-F8F6B71CE88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487840" y="4178760"/>
                <a:ext cx="332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BFF06BA-0D0D-41A1-B3C2-5B30D52B7263}"/>
                  </a:ext>
                </a:extLst>
              </p14:cNvPr>
              <p14:cNvContentPartPr/>
              <p14:nvPr/>
            </p14:nvContentPartPr>
            <p14:xfrm>
              <a:off x="3584040" y="4103160"/>
              <a:ext cx="126000" cy="207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BFF06BA-0D0D-41A1-B3C2-5B30D52B726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75400" y="4094520"/>
                <a:ext cx="1436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FFF5298-700D-4220-9A5A-9AC39B291B29}"/>
                  </a:ext>
                </a:extLst>
              </p14:cNvPr>
              <p14:cNvContentPartPr/>
              <p14:nvPr/>
            </p14:nvContentPartPr>
            <p14:xfrm>
              <a:off x="4283880" y="4296120"/>
              <a:ext cx="243000" cy="216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FFF5298-700D-4220-9A5A-9AC39B291B2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275240" y="4287120"/>
                <a:ext cx="2606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2E4C845-B347-403B-AC33-958574D3CEC3}"/>
                  </a:ext>
                </a:extLst>
              </p14:cNvPr>
              <p14:cNvContentPartPr/>
              <p14:nvPr/>
            </p14:nvContentPartPr>
            <p14:xfrm>
              <a:off x="3548400" y="4400880"/>
              <a:ext cx="554400" cy="234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2E4C845-B347-403B-AC33-958574D3CEC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39760" y="4391894"/>
                <a:ext cx="572040" cy="25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8CEBB0A3-12AB-48D3-8557-C543547BBA00}"/>
                  </a:ext>
                </a:extLst>
              </p14:cNvPr>
              <p14:cNvContentPartPr/>
              <p14:nvPr/>
            </p14:nvContentPartPr>
            <p14:xfrm>
              <a:off x="3820200" y="4054560"/>
              <a:ext cx="366480" cy="2574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8CEBB0A3-12AB-48D3-8557-C543547BBA0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811200" y="4045920"/>
                <a:ext cx="3841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B9DF9FB-0D3D-4DFF-99FF-FBC094815AFB}"/>
                  </a:ext>
                </a:extLst>
              </p14:cNvPr>
              <p14:cNvContentPartPr/>
              <p14:nvPr/>
            </p14:nvContentPartPr>
            <p14:xfrm>
              <a:off x="5025120" y="4032960"/>
              <a:ext cx="131760" cy="1998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B9DF9FB-0D3D-4DFF-99FF-FBC094815A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16120" y="4023960"/>
                <a:ext cx="1494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3744C36-A2CA-4461-A761-E232CACA3D6E}"/>
                  </a:ext>
                </a:extLst>
              </p14:cNvPr>
              <p14:cNvContentPartPr/>
              <p14:nvPr/>
            </p14:nvContentPartPr>
            <p14:xfrm>
              <a:off x="5370720" y="4218000"/>
              <a:ext cx="236520" cy="1411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3744C36-A2CA-4461-A761-E232CACA3D6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61720" y="4209360"/>
                <a:ext cx="254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ACF3C94-2090-4BEC-9B86-2E1BBDF86811}"/>
                  </a:ext>
                </a:extLst>
              </p14:cNvPr>
              <p14:cNvContentPartPr/>
              <p14:nvPr/>
            </p14:nvContentPartPr>
            <p14:xfrm>
              <a:off x="5999280" y="4106040"/>
              <a:ext cx="258840" cy="2088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ACF3C94-2090-4BEC-9B86-2E1BBDF8681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90280" y="4097400"/>
                <a:ext cx="276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8B6D7AD-851E-48A5-AF12-A261892337CC}"/>
                  </a:ext>
                </a:extLst>
              </p14:cNvPr>
              <p14:cNvContentPartPr/>
              <p14:nvPr/>
            </p14:nvContentPartPr>
            <p14:xfrm>
              <a:off x="5513640" y="3986160"/>
              <a:ext cx="351720" cy="1839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8B6D7AD-851E-48A5-AF12-A261892337C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04640" y="3977503"/>
                <a:ext cx="369360" cy="201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50DD736-ED09-40E3-9B42-1B953CAC50C7}"/>
                  </a:ext>
                </a:extLst>
              </p14:cNvPr>
              <p14:cNvContentPartPr/>
              <p14:nvPr/>
            </p14:nvContentPartPr>
            <p14:xfrm>
              <a:off x="4890120" y="4299720"/>
              <a:ext cx="383760" cy="2480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50DD736-ED09-40E3-9B42-1B953CAC50C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81480" y="4291080"/>
                <a:ext cx="401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CDC10E16-D089-4EEC-ABDD-12F29B7C5685}"/>
                  </a:ext>
                </a:extLst>
              </p14:cNvPr>
              <p14:cNvContentPartPr/>
              <p14:nvPr/>
            </p14:nvContentPartPr>
            <p14:xfrm>
              <a:off x="1242240" y="5184960"/>
              <a:ext cx="26640" cy="262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CDC10E16-D089-4EEC-ABDD-12F29B7C568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233240" y="5176320"/>
                <a:ext cx="442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F58E62DF-5C61-484E-B525-D1DF28F0E5EA}"/>
                  </a:ext>
                </a:extLst>
              </p14:cNvPr>
              <p14:cNvContentPartPr/>
              <p14:nvPr/>
            </p14:nvContentPartPr>
            <p14:xfrm>
              <a:off x="1242600" y="5284320"/>
              <a:ext cx="12600" cy="75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F58E62DF-5C61-484E-B525-D1DF28F0E5E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233960" y="5275320"/>
                <a:ext cx="30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DBF99710-DEE8-4D95-8A61-F96233454A36}"/>
                  </a:ext>
                </a:extLst>
              </p14:cNvPr>
              <p14:cNvContentPartPr/>
              <p14:nvPr/>
            </p14:nvContentPartPr>
            <p14:xfrm>
              <a:off x="689640" y="5096760"/>
              <a:ext cx="468720" cy="3279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DBF99710-DEE8-4D95-8A61-F96233454A3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0647" y="5088111"/>
                <a:ext cx="486346" cy="345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EEFB4D1-5508-4FB9-8E8A-C78FDEE8BD8F}"/>
                  </a:ext>
                </a:extLst>
              </p14:cNvPr>
              <p14:cNvContentPartPr/>
              <p14:nvPr/>
            </p14:nvContentPartPr>
            <p14:xfrm>
              <a:off x="3952320" y="4885800"/>
              <a:ext cx="158400" cy="1184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EEFB4D1-5508-4FB9-8E8A-C78FDEE8BD8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943320" y="4876800"/>
                <a:ext cx="1760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A954B81-7916-458D-9F5E-D514CC8913C4}"/>
                  </a:ext>
                </a:extLst>
              </p14:cNvPr>
              <p14:cNvContentPartPr/>
              <p14:nvPr/>
            </p14:nvContentPartPr>
            <p14:xfrm>
              <a:off x="4929000" y="4833240"/>
              <a:ext cx="34200" cy="1771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A954B81-7916-458D-9F5E-D514CC8913C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20000" y="4824240"/>
                <a:ext cx="51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BCEE12D9-BFFD-4948-A378-C6C552927111}"/>
                  </a:ext>
                </a:extLst>
              </p14:cNvPr>
              <p14:cNvContentPartPr/>
              <p14:nvPr/>
            </p14:nvContentPartPr>
            <p14:xfrm>
              <a:off x="4075440" y="5128800"/>
              <a:ext cx="1374120" cy="3074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BCEE12D9-BFFD-4948-A378-C6C55292711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066798" y="5119800"/>
                <a:ext cx="1391765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AF8AC7B-50F1-419C-A2FC-3A6DD5724A74}"/>
                  </a:ext>
                </a:extLst>
              </p14:cNvPr>
              <p14:cNvContentPartPr/>
              <p14:nvPr/>
            </p14:nvContentPartPr>
            <p14:xfrm>
              <a:off x="3168960" y="4869960"/>
              <a:ext cx="703440" cy="66204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AF8AC7B-50F1-419C-A2FC-3A6DD5724A7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160316" y="4861315"/>
                <a:ext cx="721089" cy="679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DF8EC3B-C555-46AF-B0A2-7006E7CD1136}"/>
                  </a:ext>
                </a:extLst>
              </p14:cNvPr>
              <p14:cNvContentPartPr/>
              <p14:nvPr/>
            </p14:nvContentPartPr>
            <p14:xfrm>
              <a:off x="4216920" y="4808400"/>
              <a:ext cx="613800" cy="1915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DF8EC3B-C555-46AF-B0A2-7006E7CD113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208280" y="4799760"/>
                <a:ext cx="631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729501C-DE41-47FF-AE74-D19F2FAF0F36}"/>
                  </a:ext>
                </a:extLst>
              </p14:cNvPr>
              <p14:cNvContentPartPr/>
              <p14:nvPr/>
            </p14:nvContentPartPr>
            <p14:xfrm>
              <a:off x="2781960" y="5007120"/>
              <a:ext cx="231840" cy="709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729501C-DE41-47FF-AE74-D19F2FAF0F3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772960" y="4998480"/>
                <a:ext cx="249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C94F6C4-A1B1-4A51-AA4E-F2C4B39B74FC}"/>
                  </a:ext>
                </a:extLst>
              </p14:cNvPr>
              <p14:cNvContentPartPr/>
              <p14:nvPr/>
            </p14:nvContentPartPr>
            <p14:xfrm>
              <a:off x="2289480" y="4971480"/>
              <a:ext cx="329760" cy="1843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C94F6C4-A1B1-4A51-AA4E-F2C4B39B74F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80480" y="4962840"/>
                <a:ext cx="3474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33A7C40-71D3-442B-AC5A-68CD2637D11D}"/>
                  </a:ext>
                </a:extLst>
              </p14:cNvPr>
              <p14:cNvContentPartPr/>
              <p14:nvPr/>
            </p14:nvContentPartPr>
            <p14:xfrm>
              <a:off x="1784400" y="4976520"/>
              <a:ext cx="424080" cy="3013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33A7C40-71D3-442B-AC5A-68CD2637D11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775408" y="4967520"/>
                <a:ext cx="441705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A7095F6-39EF-40D8-A46A-BFB8285CF044}"/>
                  </a:ext>
                </a:extLst>
              </p14:cNvPr>
              <p14:cNvContentPartPr/>
              <p14:nvPr/>
            </p14:nvContentPartPr>
            <p14:xfrm>
              <a:off x="5848080" y="5092080"/>
              <a:ext cx="18360" cy="237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A7095F6-39EF-40D8-A46A-BFB8285CF04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39440" y="5083080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5E10FBD6-E53C-4B8B-9831-9E807DB0859B}"/>
                  </a:ext>
                </a:extLst>
              </p14:cNvPr>
              <p14:cNvContentPartPr/>
              <p14:nvPr/>
            </p14:nvContentPartPr>
            <p14:xfrm>
              <a:off x="6381600" y="3819120"/>
              <a:ext cx="4730400" cy="24843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5E10FBD6-E53C-4B8B-9831-9E807DB0859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372960" y="3810480"/>
                <a:ext cx="4748040" cy="25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FEAE6EEA-C7D0-434A-836E-46376231816E}"/>
                  </a:ext>
                </a:extLst>
              </p14:cNvPr>
              <p14:cNvContentPartPr/>
              <p14:nvPr/>
            </p14:nvContentPartPr>
            <p14:xfrm>
              <a:off x="882240" y="4271280"/>
              <a:ext cx="731160" cy="34524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FEAE6EEA-C7D0-434A-836E-46376231816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73244" y="4262289"/>
                <a:ext cx="748791" cy="3628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57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1B4B43-43BD-468D-820C-AF914ED00D7C}"/>
                  </a:ext>
                </a:extLst>
              </p14:cNvPr>
              <p14:cNvContentPartPr/>
              <p14:nvPr/>
            </p14:nvContentPartPr>
            <p14:xfrm>
              <a:off x="1941000" y="720600"/>
              <a:ext cx="91800" cy="290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1B4B43-43BD-468D-820C-AF914ED00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2000" y="711960"/>
                <a:ext cx="109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AA3F69-2054-4BAE-BC42-2BB4173174DB}"/>
                  </a:ext>
                </a:extLst>
              </p14:cNvPr>
              <p14:cNvContentPartPr/>
              <p14:nvPr/>
            </p14:nvContentPartPr>
            <p14:xfrm>
              <a:off x="2249520" y="852000"/>
              <a:ext cx="219960" cy="30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AA3F69-2054-4BAE-BC42-2BB4173174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0880" y="843000"/>
                <a:ext cx="2376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B3306BC-FBAA-434D-B5D8-54303FEBF005}"/>
                  </a:ext>
                </a:extLst>
              </p14:cNvPr>
              <p14:cNvContentPartPr/>
              <p14:nvPr/>
            </p14:nvContentPartPr>
            <p14:xfrm>
              <a:off x="2314680" y="938400"/>
              <a:ext cx="168480" cy="21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B3306BC-FBAA-434D-B5D8-54303FEBF0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6040" y="929400"/>
                <a:ext cx="186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D0CD2E-7668-4E79-91FB-0E30B94B1824}"/>
                  </a:ext>
                </a:extLst>
              </p14:cNvPr>
              <p14:cNvContentPartPr/>
              <p14:nvPr/>
            </p14:nvContentPartPr>
            <p14:xfrm>
              <a:off x="5160840" y="570120"/>
              <a:ext cx="380880" cy="238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D0CD2E-7668-4E79-91FB-0E30B94B18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2192" y="561120"/>
                <a:ext cx="398537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80EB350-76C7-424B-BAB2-B2A2FCAC30E5}"/>
                  </a:ext>
                </a:extLst>
              </p14:cNvPr>
              <p14:cNvContentPartPr/>
              <p14:nvPr/>
            </p14:nvContentPartPr>
            <p14:xfrm>
              <a:off x="3436440" y="476520"/>
              <a:ext cx="1597680" cy="576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80EB350-76C7-424B-BAB2-B2A2FCAC30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7440" y="467880"/>
                <a:ext cx="161532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2E87B36-E44D-4838-8E2C-79841A86FC4E}"/>
                  </a:ext>
                </a:extLst>
              </p14:cNvPr>
              <p14:cNvContentPartPr/>
              <p14:nvPr/>
            </p14:nvContentPartPr>
            <p14:xfrm>
              <a:off x="2957640" y="484800"/>
              <a:ext cx="352800" cy="657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2E87B36-E44D-4838-8E2C-79841A86FC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9000" y="475800"/>
                <a:ext cx="3704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64CCCA1-7650-4FCC-92FD-6FADB0AF8EFA}"/>
                  </a:ext>
                </a:extLst>
              </p14:cNvPr>
              <p14:cNvContentPartPr/>
              <p14:nvPr/>
            </p14:nvContentPartPr>
            <p14:xfrm>
              <a:off x="2813640" y="1196520"/>
              <a:ext cx="596160" cy="219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64CCCA1-7650-4FCC-92FD-6FADB0AF8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4640" y="1187880"/>
                <a:ext cx="613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A116309-D6CF-415A-A782-7E632D45F55A}"/>
                  </a:ext>
                </a:extLst>
              </p14:cNvPr>
              <p14:cNvContentPartPr/>
              <p14:nvPr/>
            </p14:nvContentPartPr>
            <p14:xfrm>
              <a:off x="974760" y="778920"/>
              <a:ext cx="838440" cy="371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A116309-D6CF-415A-A782-7E632D45F5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6120" y="770272"/>
                <a:ext cx="856080" cy="388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B354C7-3BEB-4CD5-B062-98EB56B638B6}"/>
                  </a:ext>
                </a:extLst>
              </p14:cNvPr>
              <p14:cNvContentPartPr/>
              <p14:nvPr/>
            </p14:nvContentPartPr>
            <p14:xfrm>
              <a:off x="5779680" y="687840"/>
              <a:ext cx="203760" cy="20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B354C7-3BEB-4CD5-B062-98EB56B638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0680" y="678840"/>
                <a:ext cx="221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56D736E-895F-49C4-A6A2-DE1CBFF2D8B0}"/>
                  </a:ext>
                </a:extLst>
              </p14:cNvPr>
              <p14:cNvContentPartPr/>
              <p14:nvPr/>
            </p14:nvContentPartPr>
            <p14:xfrm>
              <a:off x="5840520" y="761640"/>
              <a:ext cx="155160" cy="15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56D736E-895F-49C4-A6A2-DE1CBFF2D8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31520" y="753000"/>
                <a:ext cx="172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89C350-7CD5-41E4-88F9-4ECC806A7D62}"/>
                  </a:ext>
                </a:extLst>
              </p14:cNvPr>
              <p14:cNvContentPartPr/>
              <p14:nvPr/>
            </p14:nvContentPartPr>
            <p14:xfrm>
              <a:off x="6264240" y="440880"/>
              <a:ext cx="91440" cy="601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89C350-7CD5-41E4-88F9-4ECC806A7D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55240" y="432240"/>
                <a:ext cx="10908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6BA80FD-9E35-45F8-BD20-EC52946119F4}"/>
                  </a:ext>
                </a:extLst>
              </p14:cNvPr>
              <p14:cNvContentPartPr/>
              <p14:nvPr/>
            </p14:nvContentPartPr>
            <p14:xfrm>
              <a:off x="6105120" y="1209480"/>
              <a:ext cx="254520" cy="29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6BA80FD-9E35-45F8-BD20-EC52946119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96480" y="1200840"/>
                <a:ext cx="272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C93D825-10DE-4497-A60F-AA869392BF6D}"/>
                  </a:ext>
                </a:extLst>
              </p14:cNvPr>
              <p14:cNvContentPartPr/>
              <p14:nvPr/>
            </p14:nvContentPartPr>
            <p14:xfrm>
              <a:off x="6471960" y="1125600"/>
              <a:ext cx="308880" cy="196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C93D825-10DE-4497-A60F-AA869392BF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63320" y="1116960"/>
                <a:ext cx="3265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C166E7-F348-4A25-9242-5B086A5DB8D2}"/>
                  </a:ext>
                </a:extLst>
              </p14:cNvPr>
              <p14:cNvContentPartPr/>
              <p14:nvPr/>
            </p14:nvContentPartPr>
            <p14:xfrm>
              <a:off x="6496800" y="399840"/>
              <a:ext cx="158760" cy="150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C166E7-F348-4A25-9242-5B086A5DB8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88160" y="391200"/>
                <a:ext cx="176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1D7E14F-84C5-4E7A-96ED-5145B942F01C}"/>
                  </a:ext>
                </a:extLst>
              </p14:cNvPr>
              <p14:cNvContentPartPr/>
              <p14:nvPr/>
            </p14:nvContentPartPr>
            <p14:xfrm>
              <a:off x="6768600" y="467520"/>
              <a:ext cx="1627200" cy="542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1D7E14F-84C5-4E7A-96ED-5145B942F0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59960" y="458520"/>
                <a:ext cx="16448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99A360E-08CC-43D7-B603-192F0675C91F}"/>
                  </a:ext>
                </a:extLst>
              </p14:cNvPr>
              <p14:cNvContentPartPr/>
              <p14:nvPr/>
            </p14:nvContentPartPr>
            <p14:xfrm>
              <a:off x="8552040" y="333960"/>
              <a:ext cx="3426120" cy="787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99A360E-08CC-43D7-B603-192F0675C9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43400" y="325320"/>
                <a:ext cx="344376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4EC6A06-C983-41D7-B7F8-75FB4AC23E30}"/>
                  </a:ext>
                </a:extLst>
              </p14:cNvPr>
              <p14:cNvContentPartPr/>
              <p14:nvPr/>
            </p14:nvContentPartPr>
            <p14:xfrm>
              <a:off x="2246280" y="2002920"/>
              <a:ext cx="192240" cy="34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4EC6A06-C983-41D7-B7F8-75FB4AC23E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37280" y="1993920"/>
                <a:ext cx="209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8963197-BB55-477C-9DC1-6A08F7A7C910}"/>
                  </a:ext>
                </a:extLst>
              </p14:cNvPr>
              <p14:cNvContentPartPr/>
              <p14:nvPr/>
            </p14:nvContentPartPr>
            <p14:xfrm>
              <a:off x="2221440" y="2143680"/>
              <a:ext cx="263160" cy="18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8963197-BB55-477C-9DC1-6A08F7A7C9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12800" y="2135040"/>
                <a:ext cx="2808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C65F232-E89F-4062-B4FA-374A4C7F9B66}"/>
                  </a:ext>
                </a:extLst>
              </p14:cNvPr>
              <p14:cNvContentPartPr/>
              <p14:nvPr/>
            </p14:nvContentPartPr>
            <p14:xfrm>
              <a:off x="2918760" y="1869360"/>
              <a:ext cx="271800" cy="296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C65F232-E89F-4062-B4FA-374A4C7F9B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10120" y="1860720"/>
                <a:ext cx="2894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85F88EB-E58F-4BE7-AAD7-2FA56DA99F67}"/>
                  </a:ext>
                </a:extLst>
              </p14:cNvPr>
              <p14:cNvContentPartPr/>
              <p14:nvPr/>
            </p14:nvContentPartPr>
            <p14:xfrm>
              <a:off x="3954120" y="1516200"/>
              <a:ext cx="265320" cy="794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85F88EB-E58F-4BE7-AAD7-2FA56DA99F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45480" y="1507556"/>
                <a:ext cx="282960" cy="812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2A5A8CE-095E-4419-8F59-A9E7B78F8E4C}"/>
                  </a:ext>
                </a:extLst>
              </p14:cNvPr>
              <p14:cNvContentPartPr/>
              <p14:nvPr/>
            </p14:nvContentPartPr>
            <p14:xfrm>
              <a:off x="3375960" y="1871520"/>
              <a:ext cx="282960" cy="276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2A5A8CE-095E-4419-8F59-A9E7B78F8E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66960" y="1862880"/>
                <a:ext cx="3006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3CA4636-7BC9-4DBC-8FC1-3A64CC2A7C10}"/>
                  </a:ext>
                </a:extLst>
              </p14:cNvPr>
              <p14:cNvContentPartPr/>
              <p14:nvPr/>
            </p14:nvContentPartPr>
            <p14:xfrm>
              <a:off x="4378200" y="1602960"/>
              <a:ext cx="605160" cy="452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3CA4636-7BC9-4DBC-8FC1-3A64CC2A7C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69200" y="1593967"/>
                <a:ext cx="622800" cy="470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B55293E-55FE-405F-8DA6-DA1E06295276}"/>
                  </a:ext>
                </a:extLst>
              </p14:cNvPr>
              <p14:cNvContentPartPr/>
              <p14:nvPr/>
            </p14:nvContentPartPr>
            <p14:xfrm>
              <a:off x="5075160" y="1660920"/>
              <a:ext cx="533520" cy="3697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B55293E-55FE-405F-8DA6-DA1E062952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66520" y="1652280"/>
                <a:ext cx="5511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40A58D5-E15A-475A-AC57-7BFCE60C9CC5}"/>
                  </a:ext>
                </a:extLst>
              </p14:cNvPr>
              <p14:cNvContentPartPr/>
              <p14:nvPr/>
            </p14:nvContentPartPr>
            <p14:xfrm>
              <a:off x="6398880" y="1625280"/>
              <a:ext cx="326880" cy="274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40A58D5-E15A-475A-AC57-7BFCE60C9C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0240" y="1616280"/>
                <a:ext cx="3445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104C539-932C-42A4-BDDA-E0C33A8FC1D9}"/>
                  </a:ext>
                </a:extLst>
              </p14:cNvPr>
              <p14:cNvContentPartPr/>
              <p14:nvPr/>
            </p14:nvContentPartPr>
            <p14:xfrm>
              <a:off x="5763480" y="1726800"/>
              <a:ext cx="257760" cy="243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104C539-932C-42A4-BDDA-E0C33A8FC1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54840" y="1718160"/>
                <a:ext cx="2754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10B04C5-F5A1-48E0-BC02-8300F63D9CCD}"/>
                  </a:ext>
                </a:extLst>
              </p14:cNvPr>
              <p14:cNvContentPartPr/>
              <p14:nvPr/>
            </p14:nvContentPartPr>
            <p14:xfrm>
              <a:off x="2428800" y="2900040"/>
              <a:ext cx="230400" cy="20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10B04C5-F5A1-48E0-BC02-8300F63D9C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19800" y="2891040"/>
                <a:ext cx="248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E5CBE2D-549A-4496-A4B9-FFC00313BFEA}"/>
                  </a:ext>
                </a:extLst>
              </p14:cNvPr>
              <p14:cNvContentPartPr/>
              <p14:nvPr/>
            </p14:nvContentPartPr>
            <p14:xfrm>
              <a:off x="2452920" y="3033240"/>
              <a:ext cx="262800" cy="19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E5CBE2D-549A-4496-A4B9-FFC00313BFE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43920" y="3024600"/>
                <a:ext cx="280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E99656C-049C-46C5-8B80-1BE8BFF535E2}"/>
                  </a:ext>
                </a:extLst>
              </p14:cNvPr>
              <p14:cNvContentPartPr/>
              <p14:nvPr/>
            </p14:nvContentPartPr>
            <p14:xfrm>
              <a:off x="3660720" y="3008040"/>
              <a:ext cx="920520" cy="86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E99656C-049C-46C5-8B80-1BE8BFF535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52080" y="2999040"/>
                <a:ext cx="938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E1B5EE7-FE4C-43F3-9116-02C7CDD87254}"/>
                  </a:ext>
                </a:extLst>
              </p14:cNvPr>
              <p14:cNvContentPartPr/>
              <p14:nvPr/>
            </p14:nvContentPartPr>
            <p14:xfrm>
              <a:off x="4682760" y="3005160"/>
              <a:ext cx="61200" cy="164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E1B5EE7-FE4C-43F3-9116-02C7CDD872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74120" y="2996520"/>
                <a:ext cx="78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50C1C6A-FD2A-4886-BE45-6B5164FED31C}"/>
                  </a:ext>
                </a:extLst>
              </p14:cNvPr>
              <p14:cNvContentPartPr/>
              <p14:nvPr/>
            </p14:nvContentPartPr>
            <p14:xfrm>
              <a:off x="6403560" y="2661720"/>
              <a:ext cx="149040" cy="143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50C1C6A-FD2A-4886-BE45-6B5164FED31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94560" y="2653080"/>
                <a:ext cx="166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FAB2FA9-FD5B-4A29-B875-D3E2FFCE9028}"/>
                  </a:ext>
                </a:extLst>
              </p14:cNvPr>
              <p14:cNvContentPartPr/>
              <p14:nvPr/>
            </p14:nvContentPartPr>
            <p14:xfrm>
              <a:off x="5650800" y="2606280"/>
              <a:ext cx="618480" cy="3254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FAB2FA9-FD5B-4A29-B875-D3E2FFCE90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42155" y="2597280"/>
                <a:ext cx="63613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990F99D-D9CB-4DCE-90B2-6BDD1DEA6A47}"/>
                  </a:ext>
                </a:extLst>
              </p14:cNvPr>
              <p14:cNvContentPartPr/>
              <p14:nvPr/>
            </p14:nvContentPartPr>
            <p14:xfrm>
              <a:off x="4058880" y="3160680"/>
              <a:ext cx="282240" cy="248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990F99D-D9CB-4DCE-90B2-6BDD1DEA6A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49880" y="3152040"/>
                <a:ext cx="2998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35939F1-DD5C-4F1D-88A2-16F8A75AE42B}"/>
                  </a:ext>
                </a:extLst>
              </p14:cNvPr>
              <p14:cNvContentPartPr/>
              <p14:nvPr/>
            </p14:nvContentPartPr>
            <p14:xfrm>
              <a:off x="4288200" y="2619600"/>
              <a:ext cx="301680" cy="189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35939F1-DD5C-4F1D-88A2-16F8A75AE4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79560" y="2610600"/>
                <a:ext cx="3193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992865D-7937-44BB-8431-CB56601B9E27}"/>
                  </a:ext>
                </a:extLst>
              </p14:cNvPr>
              <p14:cNvContentPartPr/>
              <p14:nvPr/>
            </p14:nvContentPartPr>
            <p14:xfrm>
              <a:off x="3703200" y="2483520"/>
              <a:ext cx="474840" cy="435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992865D-7937-44BB-8431-CB56601B9E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94560" y="2474520"/>
                <a:ext cx="4924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6B9FB2-B744-45DE-9D55-87F2E8A116C6}"/>
                  </a:ext>
                </a:extLst>
              </p14:cNvPr>
              <p14:cNvContentPartPr/>
              <p14:nvPr/>
            </p14:nvContentPartPr>
            <p14:xfrm>
              <a:off x="2537880" y="3756480"/>
              <a:ext cx="424080" cy="237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6B9FB2-B744-45DE-9D55-87F2E8A116C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8888" y="3747480"/>
                <a:ext cx="441705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8D5CC85-06BD-4F9D-B600-1CF5FBF5C19D}"/>
                  </a:ext>
                </a:extLst>
              </p14:cNvPr>
              <p14:cNvContentPartPr/>
              <p14:nvPr/>
            </p14:nvContentPartPr>
            <p14:xfrm>
              <a:off x="1901040" y="3731280"/>
              <a:ext cx="482400" cy="393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8D5CC85-06BD-4F9D-B600-1CF5FBF5C1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92400" y="3722280"/>
                <a:ext cx="5000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E6F402E-6574-4F4D-8506-9B6836840FBB}"/>
                  </a:ext>
                </a:extLst>
              </p14:cNvPr>
              <p14:cNvContentPartPr/>
              <p14:nvPr/>
            </p14:nvContentPartPr>
            <p14:xfrm>
              <a:off x="2543280" y="5060040"/>
              <a:ext cx="388800" cy="2844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E6F402E-6574-4F4D-8506-9B6836840FB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34632" y="5051400"/>
                <a:ext cx="406456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14379EF-8CC9-4EE2-A12E-93B80689AA04}"/>
                  </a:ext>
                </a:extLst>
              </p14:cNvPr>
              <p14:cNvContentPartPr/>
              <p14:nvPr/>
            </p14:nvContentPartPr>
            <p14:xfrm>
              <a:off x="1971600" y="5042760"/>
              <a:ext cx="451440" cy="3193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14379EF-8CC9-4EE2-A12E-93B80689AA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62600" y="5034110"/>
                <a:ext cx="469080" cy="336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6847CEA-697A-4CEE-882D-B686E7C34255}"/>
                  </a:ext>
                </a:extLst>
              </p14:cNvPr>
              <p14:cNvContentPartPr/>
              <p14:nvPr/>
            </p14:nvContentPartPr>
            <p14:xfrm>
              <a:off x="1578480" y="5040600"/>
              <a:ext cx="256680" cy="2646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6847CEA-697A-4CEE-882D-B686E7C3425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69840" y="5031600"/>
                <a:ext cx="2743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C6E23DF-B420-4346-A747-B7DB65EC1D0B}"/>
                  </a:ext>
                </a:extLst>
              </p14:cNvPr>
              <p14:cNvContentPartPr/>
              <p14:nvPr/>
            </p14:nvContentPartPr>
            <p14:xfrm>
              <a:off x="3101280" y="3582960"/>
              <a:ext cx="5879880" cy="272700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C6E23DF-B420-4346-A747-B7DB65EC1D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92280" y="3573960"/>
                <a:ext cx="5897520" cy="27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74DD2D5-B655-4A7B-8DD4-95F37EAF9F2B}"/>
                  </a:ext>
                </a:extLst>
              </p14:cNvPr>
              <p14:cNvContentPartPr/>
              <p14:nvPr/>
            </p14:nvContentPartPr>
            <p14:xfrm>
              <a:off x="9154320" y="4220880"/>
              <a:ext cx="1902960" cy="8247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74DD2D5-B655-4A7B-8DD4-95F37EAF9F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45320" y="4212236"/>
                <a:ext cx="1920600" cy="842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6989D926-E072-4429-A055-CA2DC3901ACD}"/>
                  </a:ext>
                </a:extLst>
              </p14:cNvPr>
              <p14:cNvContentPartPr/>
              <p14:nvPr/>
            </p14:nvContentPartPr>
            <p14:xfrm>
              <a:off x="10055760" y="3942240"/>
              <a:ext cx="540360" cy="2102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6989D926-E072-4429-A055-CA2DC3901AC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46766" y="3933585"/>
                <a:ext cx="557988" cy="22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DD6C6F9-E5C8-43F3-8A4D-10228F637157}"/>
                  </a:ext>
                </a:extLst>
              </p14:cNvPr>
              <p14:cNvContentPartPr/>
              <p14:nvPr/>
            </p14:nvContentPartPr>
            <p14:xfrm>
              <a:off x="789360" y="3785640"/>
              <a:ext cx="797400" cy="3877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DD6C6F9-E5C8-43F3-8A4D-10228F63715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0364" y="3777000"/>
                <a:ext cx="815032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25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4A358E-6F0F-4AA3-B171-B4B36A6C7B2B}"/>
                  </a:ext>
                </a:extLst>
              </p14:cNvPr>
              <p14:cNvContentPartPr/>
              <p14:nvPr/>
            </p14:nvContentPartPr>
            <p14:xfrm>
              <a:off x="1812480" y="935160"/>
              <a:ext cx="30600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4A358E-6F0F-4AA3-B171-B4B36A6C7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480" y="926160"/>
                <a:ext cx="323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B4A5D7-E180-4A9B-8092-79C04A2F807C}"/>
                  </a:ext>
                </a:extLst>
              </p14:cNvPr>
              <p14:cNvContentPartPr/>
              <p14:nvPr/>
            </p14:nvContentPartPr>
            <p14:xfrm>
              <a:off x="1873680" y="1077000"/>
              <a:ext cx="234360" cy="1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B4A5D7-E180-4A9B-8092-79C04A2F80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4680" y="1068360"/>
                <a:ext cx="2520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43A597-1E3D-432E-AB46-CF69DBA8FB16}"/>
                  </a:ext>
                </a:extLst>
              </p14:cNvPr>
              <p14:cNvContentPartPr/>
              <p14:nvPr/>
            </p14:nvContentPartPr>
            <p14:xfrm>
              <a:off x="3279480" y="957840"/>
              <a:ext cx="328680" cy="2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43A597-1E3D-432E-AB46-CF69DBA8FB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0840" y="948840"/>
                <a:ext cx="3463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2AE00F-B2DD-4502-8339-D1057BAC10B6}"/>
                  </a:ext>
                </a:extLst>
              </p14:cNvPr>
              <p14:cNvContentPartPr/>
              <p14:nvPr/>
            </p14:nvContentPartPr>
            <p14:xfrm>
              <a:off x="5970840" y="1016520"/>
              <a:ext cx="103320" cy="176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2AE00F-B2DD-4502-8339-D1057BAC10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2200" y="1007880"/>
                <a:ext cx="120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85CC2D-D560-425B-A888-ED96071A61F0}"/>
                  </a:ext>
                </a:extLst>
              </p14:cNvPr>
              <p14:cNvContentPartPr/>
              <p14:nvPr/>
            </p14:nvContentPartPr>
            <p14:xfrm>
              <a:off x="5093520" y="351240"/>
              <a:ext cx="479520" cy="91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85CC2D-D560-425B-A888-ED96071A6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4880" y="342600"/>
                <a:ext cx="49716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0197320-9F9D-45A8-91C2-1C3AB8049B12}"/>
                  </a:ext>
                </a:extLst>
              </p14:cNvPr>
              <p14:cNvContentPartPr/>
              <p14:nvPr/>
            </p14:nvContentPartPr>
            <p14:xfrm>
              <a:off x="4430040" y="610800"/>
              <a:ext cx="522720" cy="514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0197320-9F9D-45A8-91C2-1C3AB8049B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21040" y="601800"/>
                <a:ext cx="54036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47B725-AEE0-4C2C-BD69-5CE65BA294CA}"/>
                  </a:ext>
                </a:extLst>
              </p14:cNvPr>
              <p14:cNvContentPartPr/>
              <p14:nvPr/>
            </p14:nvContentPartPr>
            <p14:xfrm>
              <a:off x="3792120" y="665520"/>
              <a:ext cx="442440" cy="471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47B725-AEE0-4C2C-BD69-5CE65BA294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3480" y="656520"/>
                <a:ext cx="4600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351812-C180-4F11-AD0E-017324160E1D}"/>
                  </a:ext>
                </a:extLst>
              </p14:cNvPr>
              <p14:cNvContentPartPr/>
              <p14:nvPr/>
            </p14:nvContentPartPr>
            <p14:xfrm>
              <a:off x="2594400" y="633120"/>
              <a:ext cx="462240" cy="712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351812-C180-4F11-AD0E-017324160E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5760" y="624120"/>
                <a:ext cx="47988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BE3B626-D32C-48AF-A4C9-4331F30F903E}"/>
                  </a:ext>
                </a:extLst>
              </p14:cNvPr>
              <p14:cNvContentPartPr/>
              <p14:nvPr/>
            </p14:nvContentPartPr>
            <p14:xfrm>
              <a:off x="7083960" y="622320"/>
              <a:ext cx="162360" cy="213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BE3B626-D32C-48AF-A4C9-4331F30F90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74960" y="613680"/>
                <a:ext cx="180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679227-B5D6-4E46-82D9-90EE0EA42FAA}"/>
                  </a:ext>
                </a:extLst>
              </p14:cNvPr>
              <p14:cNvContentPartPr/>
              <p14:nvPr/>
            </p14:nvContentPartPr>
            <p14:xfrm>
              <a:off x="7456200" y="587400"/>
              <a:ext cx="23400" cy="269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679227-B5D6-4E46-82D9-90EE0EA42F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7560" y="578760"/>
                <a:ext cx="41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0D006A3-745B-4A9C-AD29-B085BDC3C234}"/>
                  </a:ext>
                </a:extLst>
              </p14:cNvPr>
              <p14:cNvContentPartPr/>
              <p14:nvPr/>
            </p14:nvContentPartPr>
            <p14:xfrm>
              <a:off x="6726120" y="582360"/>
              <a:ext cx="222840" cy="324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0D006A3-745B-4A9C-AD29-B085BDC3C2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17466" y="573720"/>
                <a:ext cx="240509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7490D34-CB8A-4B95-99AF-C217720C5240}"/>
                  </a:ext>
                </a:extLst>
              </p14:cNvPr>
              <p14:cNvContentPartPr/>
              <p14:nvPr/>
            </p14:nvContentPartPr>
            <p14:xfrm>
              <a:off x="780000" y="1632480"/>
              <a:ext cx="5362920" cy="1073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7490D34-CB8A-4B95-99AF-C217720C52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1000" y="1623480"/>
                <a:ext cx="538056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10BC21C-02ED-42C4-86D3-7A1F59DE9F48}"/>
                  </a:ext>
                </a:extLst>
              </p14:cNvPr>
              <p14:cNvContentPartPr/>
              <p14:nvPr/>
            </p14:nvContentPartPr>
            <p14:xfrm>
              <a:off x="8742840" y="629160"/>
              <a:ext cx="786960" cy="9745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10BC21C-02ED-42C4-86D3-7A1F59DE9F4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34196" y="620160"/>
                <a:ext cx="804608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A5177F0-4724-4D4D-9470-7184FEA405EB}"/>
                  </a:ext>
                </a:extLst>
              </p14:cNvPr>
              <p14:cNvContentPartPr/>
              <p14:nvPr/>
            </p14:nvContentPartPr>
            <p14:xfrm>
              <a:off x="9635640" y="613680"/>
              <a:ext cx="1793520" cy="10850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A5177F0-4724-4D4D-9470-7184FEA405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27000" y="605037"/>
                <a:ext cx="1811160" cy="110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539001C0-B104-43CA-9781-A1C42A4BDE63}"/>
                  </a:ext>
                </a:extLst>
              </p14:cNvPr>
              <p14:cNvContentPartPr/>
              <p14:nvPr/>
            </p14:nvContentPartPr>
            <p14:xfrm>
              <a:off x="6593280" y="5701200"/>
              <a:ext cx="165240" cy="1512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539001C0-B104-43CA-9781-A1C42A4BDE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84640" y="5692200"/>
                <a:ext cx="182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5EDFD627-498B-4E9C-AEDB-43C54A7E149E}"/>
                  </a:ext>
                </a:extLst>
              </p14:cNvPr>
              <p14:cNvContentPartPr/>
              <p14:nvPr/>
            </p14:nvContentPartPr>
            <p14:xfrm>
              <a:off x="6599400" y="5771400"/>
              <a:ext cx="172440" cy="54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5EDFD627-498B-4E9C-AEDB-43C54A7E149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0400" y="5762760"/>
                <a:ext cx="1900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1077DCC6-9A19-4514-94EA-297A2EE406D5}"/>
                  </a:ext>
                </a:extLst>
              </p14:cNvPr>
              <p14:cNvContentPartPr/>
              <p14:nvPr/>
            </p14:nvContentPartPr>
            <p14:xfrm>
              <a:off x="7226160" y="5619840"/>
              <a:ext cx="21240" cy="9504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1077DCC6-9A19-4514-94EA-297A2EE406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17160" y="5610840"/>
                <a:ext cx="38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D40442AE-83EF-4F6B-BD66-7BB3207391A8}"/>
                  </a:ext>
                </a:extLst>
              </p14:cNvPr>
              <p14:cNvContentPartPr/>
              <p14:nvPr/>
            </p14:nvContentPartPr>
            <p14:xfrm>
              <a:off x="6997560" y="5772480"/>
              <a:ext cx="406440" cy="1404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D40442AE-83EF-4F6B-BD66-7BB3207391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88560" y="5763840"/>
                <a:ext cx="424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7A286213-053D-4E2D-9D08-A4414BB93EE0}"/>
                  </a:ext>
                </a:extLst>
              </p14:cNvPr>
              <p14:cNvContentPartPr/>
              <p14:nvPr/>
            </p14:nvContentPartPr>
            <p14:xfrm>
              <a:off x="7007280" y="5905320"/>
              <a:ext cx="6840" cy="7488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7A286213-053D-4E2D-9D08-A4414BB93E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8280" y="5896680"/>
                <a:ext cx="244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473F977-D472-48F8-9053-B711AFC71882}"/>
                  </a:ext>
                </a:extLst>
              </p14:cNvPr>
              <p14:cNvContentPartPr/>
              <p14:nvPr/>
            </p14:nvContentPartPr>
            <p14:xfrm>
              <a:off x="7711080" y="5812080"/>
              <a:ext cx="105120" cy="12636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473F977-D472-48F8-9053-B711AFC718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02440" y="5803080"/>
                <a:ext cx="122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32E59B36-FDB9-490B-BC4D-3540AFB29221}"/>
                  </a:ext>
                </a:extLst>
              </p14:cNvPr>
              <p14:cNvContentPartPr/>
              <p14:nvPr/>
            </p14:nvContentPartPr>
            <p14:xfrm>
              <a:off x="8313360" y="5647920"/>
              <a:ext cx="183240" cy="1656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32E59B36-FDB9-490B-BC4D-3540AFB292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04720" y="5638920"/>
                <a:ext cx="2008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BC2D8C1C-3B33-4815-95B6-51FE8A6CCCA6}"/>
                  </a:ext>
                </a:extLst>
              </p14:cNvPr>
              <p14:cNvContentPartPr/>
              <p14:nvPr/>
            </p14:nvContentPartPr>
            <p14:xfrm>
              <a:off x="8592360" y="5620920"/>
              <a:ext cx="363960" cy="34704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BC2D8C1C-3B33-4815-95B6-51FE8A6CCC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83720" y="5611920"/>
                <a:ext cx="3816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789D9F92-BBC0-4334-B9A3-82F89579C648}"/>
                  </a:ext>
                </a:extLst>
              </p14:cNvPr>
              <p14:cNvContentPartPr/>
              <p14:nvPr/>
            </p14:nvContentPartPr>
            <p14:xfrm>
              <a:off x="7974960" y="5645040"/>
              <a:ext cx="210600" cy="20880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789D9F92-BBC0-4334-B9A3-82F89579C6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66320" y="5636400"/>
                <a:ext cx="228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12F62B03-8179-4331-B334-7BA4A21F3477}"/>
                  </a:ext>
                </a:extLst>
              </p14:cNvPr>
              <p14:cNvContentPartPr/>
              <p14:nvPr/>
            </p14:nvContentPartPr>
            <p14:xfrm>
              <a:off x="7101240" y="5876880"/>
              <a:ext cx="445320" cy="16092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12F62B03-8179-4331-B334-7BA4A21F34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92247" y="5868240"/>
                <a:ext cx="462946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624410A0-7211-42C9-86DE-676C1DF0DB93}"/>
                  </a:ext>
                </a:extLst>
              </p14:cNvPr>
              <p14:cNvContentPartPr/>
              <p14:nvPr/>
            </p14:nvContentPartPr>
            <p14:xfrm>
              <a:off x="708720" y="2800680"/>
              <a:ext cx="10957680" cy="27550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624410A0-7211-42C9-86DE-676C1DF0DB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9720" y="2791680"/>
                <a:ext cx="10975320" cy="27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14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4E00F4-F432-4C67-833B-E085E8419EDC}"/>
                  </a:ext>
                </a:extLst>
              </p14:cNvPr>
              <p14:cNvContentPartPr/>
              <p14:nvPr/>
            </p14:nvContentPartPr>
            <p14:xfrm>
              <a:off x="1094640" y="403800"/>
              <a:ext cx="82440" cy="419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4E00F4-F432-4C67-833B-E085E8419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6000" y="394800"/>
                <a:ext cx="100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B39C52-FF9A-49A4-A6CF-55E0BFF7CB7B}"/>
                  </a:ext>
                </a:extLst>
              </p14:cNvPr>
              <p14:cNvContentPartPr/>
              <p14:nvPr/>
            </p14:nvContentPartPr>
            <p14:xfrm>
              <a:off x="449520" y="390120"/>
              <a:ext cx="561240" cy="44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B39C52-FF9A-49A4-A6CF-55E0BFF7C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886" y="381480"/>
                <a:ext cx="578869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CBB101-B8F8-43A4-90D3-EAEE23BA6C97}"/>
                  </a:ext>
                </a:extLst>
              </p14:cNvPr>
              <p14:cNvContentPartPr/>
              <p14:nvPr/>
            </p14:nvContentPartPr>
            <p14:xfrm>
              <a:off x="2630760" y="387600"/>
              <a:ext cx="112320" cy="219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CBB101-B8F8-43A4-90D3-EAEE23BA6C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2120" y="378600"/>
                <a:ext cx="1299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06AFED-AFA1-4C57-9921-0B4A83F77463}"/>
                  </a:ext>
                </a:extLst>
              </p14:cNvPr>
              <p14:cNvContentPartPr/>
              <p14:nvPr/>
            </p14:nvContentPartPr>
            <p14:xfrm>
              <a:off x="3704280" y="375360"/>
              <a:ext cx="176040" cy="156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06AFED-AFA1-4C57-9921-0B4A83F77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5280" y="366720"/>
                <a:ext cx="1936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9C9E24-A13A-4E20-A112-3FF49E6B8373}"/>
                  </a:ext>
                </a:extLst>
              </p14:cNvPr>
              <p14:cNvContentPartPr/>
              <p14:nvPr/>
            </p14:nvContentPartPr>
            <p14:xfrm>
              <a:off x="4129800" y="272040"/>
              <a:ext cx="457200" cy="30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9C9E24-A13A-4E20-A112-3FF49E6B83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0793" y="263040"/>
                <a:ext cx="474854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AD3190A-6AC7-4C9A-B1C6-B5E42EBC1CA5}"/>
                  </a:ext>
                </a:extLst>
              </p14:cNvPr>
              <p14:cNvContentPartPr/>
              <p14:nvPr/>
            </p14:nvContentPartPr>
            <p14:xfrm>
              <a:off x="3203160" y="284280"/>
              <a:ext cx="252720" cy="389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AD3190A-6AC7-4C9A-B1C6-B5E42EBC1C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4160" y="275640"/>
                <a:ext cx="2703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83898D5-D1AC-4190-856F-5E6449CC5F12}"/>
                  </a:ext>
                </a:extLst>
              </p14:cNvPr>
              <p14:cNvContentPartPr/>
              <p14:nvPr/>
            </p14:nvContentPartPr>
            <p14:xfrm>
              <a:off x="2844600" y="359520"/>
              <a:ext cx="179640" cy="228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83898D5-D1AC-4190-856F-5E6449CC5F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5960" y="350534"/>
                <a:ext cx="197280" cy="24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E12DA8F-8259-498A-BBFE-5FC536EF3CC0}"/>
                  </a:ext>
                </a:extLst>
              </p14:cNvPr>
              <p14:cNvContentPartPr/>
              <p14:nvPr/>
            </p14:nvContentPartPr>
            <p14:xfrm>
              <a:off x="2295600" y="387240"/>
              <a:ext cx="236520" cy="273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E12DA8F-8259-498A-BBFE-5FC536EF3C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6614" y="378240"/>
                <a:ext cx="254133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86946A0-D3D2-4F81-911A-05D646DD9B5E}"/>
                  </a:ext>
                </a:extLst>
              </p14:cNvPr>
              <p14:cNvContentPartPr/>
              <p14:nvPr/>
            </p14:nvContentPartPr>
            <p14:xfrm>
              <a:off x="1730400" y="363120"/>
              <a:ext cx="317520" cy="435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86946A0-D3D2-4F81-911A-05D646DD9B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1400" y="354480"/>
                <a:ext cx="3351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669EE0E-BF20-4E8C-9ACD-92027DC725F0}"/>
                  </a:ext>
                </a:extLst>
              </p14:cNvPr>
              <p14:cNvContentPartPr/>
              <p14:nvPr/>
            </p14:nvContentPartPr>
            <p14:xfrm>
              <a:off x="5418600" y="305880"/>
              <a:ext cx="1003320" cy="3441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669EE0E-BF20-4E8C-9ACD-92027DC725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9600" y="297240"/>
                <a:ext cx="10209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C236835-4AAF-408D-8CB2-6C725C33396B}"/>
                  </a:ext>
                </a:extLst>
              </p14:cNvPr>
              <p14:cNvContentPartPr/>
              <p14:nvPr/>
            </p14:nvContentPartPr>
            <p14:xfrm>
              <a:off x="4895880" y="342600"/>
              <a:ext cx="228240" cy="292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C236835-4AAF-408D-8CB2-6C725C3339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7240" y="333960"/>
                <a:ext cx="245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6FF5426-0F71-4C2F-9FA0-9440E2900DC7}"/>
                  </a:ext>
                </a:extLst>
              </p14:cNvPr>
              <p14:cNvContentPartPr/>
              <p14:nvPr/>
            </p14:nvContentPartPr>
            <p14:xfrm>
              <a:off x="1294440" y="1071600"/>
              <a:ext cx="805320" cy="284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6FF5426-0F71-4C2F-9FA0-9440E2900D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5796" y="1062960"/>
                <a:ext cx="822968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BFDD96A-925A-46A0-B0FC-B7AC59FF95AB}"/>
                  </a:ext>
                </a:extLst>
              </p14:cNvPr>
              <p14:cNvContentPartPr/>
              <p14:nvPr/>
            </p14:nvContentPartPr>
            <p14:xfrm>
              <a:off x="5881560" y="916440"/>
              <a:ext cx="507960" cy="176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BFDD96A-925A-46A0-B0FC-B7AC59FF95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2920" y="907440"/>
                <a:ext cx="525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0A887B6-C6A4-4A50-8AED-BF285CD55A5E}"/>
                  </a:ext>
                </a:extLst>
              </p14:cNvPr>
              <p14:cNvContentPartPr/>
              <p14:nvPr/>
            </p14:nvContentPartPr>
            <p14:xfrm>
              <a:off x="5227080" y="890880"/>
              <a:ext cx="480240" cy="242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0A887B6-C6A4-4A50-8AED-BF285CD55A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18080" y="881880"/>
                <a:ext cx="4978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D0E8AF-49EA-497A-9499-D4893E48DCA6}"/>
                  </a:ext>
                </a:extLst>
              </p14:cNvPr>
              <p14:cNvContentPartPr/>
              <p14:nvPr/>
            </p14:nvContentPartPr>
            <p14:xfrm>
              <a:off x="4266960" y="916080"/>
              <a:ext cx="690840" cy="400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D0E8AF-49EA-497A-9499-D4893E48DC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58324" y="907440"/>
                <a:ext cx="708471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00864C3-0069-4E70-8B5A-13DEF443302B}"/>
                  </a:ext>
                </a:extLst>
              </p14:cNvPr>
              <p14:cNvContentPartPr/>
              <p14:nvPr/>
            </p14:nvContentPartPr>
            <p14:xfrm>
              <a:off x="3369120" y="1070160"/>
              <a:ext cx="550080" cy="129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00864C3-0069-4E70-8B5A-13DEF44330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60486" y="1061520"/>
                <a:ext cx="567708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DB8143D-11B4-4F62-9DD4-E92BE6DC529F}"/>
                  </a:ext>
                </a:extLst>
              </p14:cNvPr>
              <p14:cNvContentPartPr/>
              <p14:nvPr/>
            </p14:nvContentPartPr>
            <p14:xfrm>
              <a:off x="2500080" y="1128840"/>
              <a:ext cx="482040" cy="137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DB8143D-11B4-4F62-9DD4-E92BE6DC52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91434" y="1120177"/>
                <a:ext cx="499693" cy="155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88C5207-8994-4E2E-A68C-75FB02D853D1}"/>
                  </a:ext>
                </a:extLst>
              </p14:cNvPr>
              <p14:cNvContentPartPr/>
              <p14:nvPr/>
            </p14:nvContentPartPr>
            <p14:xfrm>
              <a:off x="6715320" y="166560"/>
              <a:ext cx="4804560" cy="10263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88C5207-8994-4E2E-A68C-75FB02D853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06320" y="157563"/>
                <a:ext cx="4822200" cy="1043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0D59C8C-E284-4E7E-B90D-13B4130A77B0}"/>
                  </a:ext>
                </a:extLst>
              </p14:cNvPr>
              <p14:cNvContentPartPr/>
              <p14:nvPr/>
            </p14:nvContentPartPr>
            <p14:xfrm>
              <a:off x="4857000" y="2113440"/>
              <a:ext cx="285840" cy="198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0D59C8C-E284-4E7E-B90D-13B4130A77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48360" y="2104800"/>
                <a:ext cx="3034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66A273D-2F73-4B92-97F3-C0698EDB1BBB}"/>
                  </a:ext>
                </a:extLst>
              </p14:cNvPr>
              <p14:cNvContentPartPr/>
              <p14:nvPr/>
            </p14:nvContentPartPr>
            <p14:xfrm>
              <a:off x="4948440" y="2204160"/>
              <a:ext cx="260280" cy="19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66A273D-2F73-4B92-97F3-C0698EDB1B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39800" y="2195520"/>
                <a:ext cx="2779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64E3448-F4FB-48F1-AE42-191F394C3547}"/>
                  </a:ext>
                </a:extLst>
              </p14:cNvPr>
              <p14:cNvContentPartPr/>
              <p14:nvPr/>
            </p14:nvContentPartPr>
            <p14:xfrm>
              <a:off x="4216200" y="2548320"/>
              <a:ext cx="428040" cy="1872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64E3448-F4FB-48F1-AE42-191F394C354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07560" y="2539303"/>
                <a:ext cx="445680" cy="204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CB1D182-D415-4566-9A77-E20760468133}"/>
                  </a:ext>
                </a:extLst>
              </p14:cNvPr>
              <p14:cNvContentPartPr/>
              <p14:nvPr/>
            </p14:nvContentPartPr>
            <p14:xfrm>
              <a:off x="2087520" y="1704120"/>
              <a:ext cx="2016720" cy="11192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CB1D182-D415-4566-9A77-E207604681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78880" y="1695480"/>
                <a:ext cx="203436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A6B6DE4-FD53-4E90-8334-16B83BD492D1}"/>
                  </a:ext>
                </a:extLst>
              </p14:cNvPr>
              <p14:cNvContentPartPr/>
              <p14:nvPr/>
            </p14:nvContentPartPr>
            <p14:xfrm>
              <a:off x="9515400" y="1844160"/>
              <a:ext cx="93600" cy="18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A6B6DE4-FD53-4E90-8334-16B83BD492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06400" y="1835160"/>
                <a:ext cx="111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1BD2ED7-F3AB-4539-BAE2-2CB5C7EE27DF}"/>
                  </a:ext>
                </a:extLst>
              </p14:cNvPr>
              <p14:cNvContentPartPr/>
              <p14:nvPr/>
            </p14:nvContentPartPr>
            <p14:xfrm>
              <a:off x="9917520" y="1815000"/>
              <a:ext cx="90720" cy="194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1BD2ED7-F3AB-4539-BAE2-2CB5C7EE27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08520" y="1806000"/>
                <a:ext cx="1083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332B84C-E4A3-4C3A-A627-8A2EE4396123}"/>
                  </a:ext>
                </a:extLst>
              </p14:cNvPr>
              <p14:cNvContentPartPr/>
              <p14:nvPr/>
            </p14:nvContentPartPr>
            <p14:xfrm>
              <a:off x="10145040" y="1811040"/>
              <a:ext cx="19800" cy="54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332B84C-E4A3-4C3A-A627-8A2EE43961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36040" y="1802400"/>
                <a:ext cx="374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6F9BE2F-8289-4058-8956-F5C7FBEAA5BC}"/>
                  </a:ext>
                </a:extLst>
              </p14:cNvPr>
              <p14:cNvContentPartPr/>
              <p14:nvPr/>
            </p14:nvContentPartPr>
            <p14:xfrm>
              <a:off x="9203280" y="1737600"/>
              <a:ext cx="177480" cy="3088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6F9BE2F-8289-4058-8956-F5C7FBEAA5B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94298" y="1728960"/>
                <a:ext cx="195084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D84F2E6-E08B-4D47-84D9-6CD7A7C3A56E}"/>
                  </a:ext>
                </a:extLst>
              </p14:cNvPr>
              <p14:cNvContentPartPr/>
              <p14:nvPr/>
            </p14:nvContentPartPr>
            <p14:xfrm>
              <a:off x="8884680" y="1752000"/>
              <a:ext cx="210240" cy="2556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D84F2E6-E08B-4D47-84D9-6CD7A7C3A5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75665" y="1743348"/>
                <a:ext cx="227910" cy="273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216C853-F8A2-41C2-B0BC-CD1B96C51976}"/>
                  </a:ext>
                </a:extLst>
              </p14:cNvPr>
              <p14:cNvContentPartPr/>
              <p14:nvPr/>
            </p14:nvContentPartPr>
            <p14:xfrm>
              <a:off x="8628360" y="1774320"/>
              <a:ext cx="132480" cy="2851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216C853-F8A2-41C2-B0BC-CD1B96C5197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19720" y="1765680"/>
                <a:ext cx="150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E6B4DCE-F3C9-4179-BB28-A0352984F381}"/>
                  </a:ext>
                </a:extLst>
              </p14:cNvPr>
              <p14:cNvContentPartPr/>
              <p14:nvPr/>
            </p14:nvContentPartPr>
            <p14:xfrm>
              <a:off x="7967040" y="1790520"/>
              <a:ext cx="544680" cy="2678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E6B4DCE-F3C9-4179-BB28-A0352984F38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58040" y="1781880"/>
                <a:ext cx="562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D97A8B2-7938-4D7B-AFAD-DFD92FEC67CF}"/>
                  </a:ext>
                </a:extLst>
              </p14:cNvPr>
              <p14:cNvContentPartPr/>
              <p14:nvPr/>
            </p14:nvContentPartPr>
            <p14:xfrm>
              <a:off x="7109880" y="1608720"/>
              <a:ext cx="378000" cy="727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D97A8B2-7938-4D7B-AFAD-DFD92FEC67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00889" y="1599724"/>
                <a:ext cx="395623" cy="745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A8BC115-E0CA-4999-96B5-44E4A57318B9}"/>
                  </a:ext>
                </a:extLst>
              </p14:cNvPr>
              <p14:cNvContentPartPr/>
              <p14:nvPr/>
            </p14:nvContentPartPr>
            <p14:xfrm>
              <a:off x="5644320" y="1765680"/>
              <a:ext cx="792360" cy="6253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A8BC115-E0CA-4999-96B5-44E4A57318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35320" y="1757040"/>
                <a:ext cx="8100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C46AEF3-5D9F-45C8-89CD-13516AA78D7D}"/>
                  </a:ext>
                </a:extLst>
              </p14:cNvPr>
              <p14:cNvContentPartPr/>
              <p14:nvPr/>
            </p14:nvContentPartPr>
            <p14:xfrm>
              <a:off x="6631440" y="1719240"/>
              <a:ext cx="284040" cy="2491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C46AEF3-5D9F-45C8-89CD-13516AA78D7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22440" y="1710587"/>
                <a:ext cx="301680" cy="26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5F7BD3F-BF04-4D28-9410-4A788533F7F6}"/>
                  </a:ext>
                </a:extLst>
              </p14:cNvPr>
              <p14:cNvContentPartPr/>
              <p14:nvPr/>
            </p14:nvContentPartPr>
            <p14:xfrm>
              <a:off x="2014800" y="3528600"/>
              <a:ext cx="10800" cy="176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5F7BD3F-BF04-4D28-9410-4A788533F7F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05800" y="3519600"/>
                <a:ext cx="28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B6D68A3-E355-4E5B-88AC-8AF3C771CB32}"/>
                  </a:ext>
                </a:extLst>
              </p14:cNvPr>
              <p14:cNvContentPartPr/>
              <p14:nvPr/>
            </p14:nvContentPartPr>
            <p14:xfrm>
              <a:off x="2016240" y="3672600"/>
              <a:ext cx="7920" cy="64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B6D68A3-E355-4E5B-88AC-8AF3C771CB3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07600" y="3663960"/>
                <a:ext cx="25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AAE1524-F691-41A7-A535-D1827851531F}"/>
                  </a:ext>
                </a:extLst>
              </p14:cNvPr>
              <p14:cNvContentPartPr/>
              <p14:nvPr/>
            </p14:nvContentPartPr>
            <p14:xfrm>
              <a:off x="866760" y="3345360"/>
              <a:ext cx="997200" cy="4489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AAE1524-F691-41A7-A535-D182785153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8120" y="3336720"/>
                <a:ext cx="10148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81AAA8B-ED09-444A-AB78-FA718DE663F9}"/>
                  </a:ext>
                </a:extLst>
              </p14:cNvPr>
              <p14:cNvContentPartPr/>
              <p14:nvPr/>
            </p14:nvContentPartPr>
            <p14:xfrm>
              <a:off x="2823360" y="3246000"/>
              <a:ext cx="235080" cy="3200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81AAA8B-ED09-444A-AB78-FA718DE663F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14360" y="3237360"/>
                <a:ext cx="252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3C43142-FEB4-4819-B5D5-4ACDCDC8A51A}"/>
                  </a:ext>
                </a:extLst>
              </p14:cNvPr>
              <p14:cNvContentPartPr/>
              <p14:nvPr/>
            </p14:nvContentPartPr>
            <p14:xfrm>
              <a:off x="5284680" y="3438960"/>
              <a:ext cx="228960" cy="25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3C43142-FEB4-4819-B5D5-4ACDCDC8A5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76040" y="3429960"/>
                <a:ext cx="246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6D9493E-4AFB-4316-8BC1-6E55CBD9C5C0}"/>
                  </a:ext>
                </a:extLst>
              </p14:cNvPr>
              <p14:cNvContentPartPr/>
              <p14:nvPr/>
            </p14:nvContentPartPr>
            <p14:xfrm>
              <a:off x="5376480" y="3507360"/>
              <a:ext cx="176040" cy="122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6D9493E-4AFB-4316-8BC1-6E55CBD9C5C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67480" y="3498720"/>
                <a:ext cx="193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3192FE3-884F-4B21-A76D-C70C97DE1C61}"/>
                  </a:ext>
                </a:extLst>
              </p14:cNvPr>
              <p14:cNvContentPartPr/>
              <p14:nvPr/>
            </p14:nvContentPartPr>
            <p14:xfrm>
              <a:off x="6830880" y="3123960"/>
              <a:ext cx="124920" cy="4507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3192FE3-884F-4B21-A76D-C70C97DE1C6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22240" y="3115320"/>
                <a:ext cx="14256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534E679-34E1-46E8-85E1-7F09C2A4521D}"/>
                  </a:ext>
                </a:extLst>
              </p14:cNvPr>
              <p14:cNvContentPartPr/>
              <p14:nvPr/>
            </p14:nvContentPartPr>
            <p14:xfrm>
              <a:off x="6411480" y="3160680"/>
              <a:ext cx="300960" cy="4719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534E679-34E1-46E8-85E1-7F09C2A4521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02491" y="3151680"/>
                <a:ext cx="318579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8645F75F-F74B-4B52-AAC1-878119CD341A}"/>
                  </a:ext>
                </a:extLst>
              </p14:cNvPr>
              <p14:cNvContentPartPr/>
              <p14:nvPr/>
            </p14:nvContentPartPr>
            <p14:xfrm>
              <a:off x="6006120" y="3212520"/>
              <a:ext cx="297360" cy="3168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8645F75F-F74B-4B52-AAC1-878119CD341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97131" y="3203880"/>
                <a:ext cx="314979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F816467-DFC0-451F-BFEA-39310129DC59}"/>
                  </a:ext>
                </a:extLst>
              </p14:cNvPr>
              <p14:cNvContentPartPr/>
              <p14:nvPr/>
            </p14:nvContentPartPr>
            <p14:xfrm>
              <a:off x="4092000" y="3265080"/>
              <a:ext cx="847800" cy="7520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F816467-DFC0-451F-BFEA-39310129DC5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83000" y="3256080"/>
                <a:ext cx="86544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03C19C7-8E72-40D0-9478-9CD3A1417D3E}"/>
                  </a:ext>
                </a:extLst>
              </p14:cNvPr>
              <p14:cNvContentPartPr/>
              <p14:nvPr/>
            </p14:nvContentPartPr>
            <p14:xfrm>
              <a:off x="2751000" y="3652800"/>
              <a:ext cx="1122120" cy="3582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03C19C7-8E72-40D0-9478-9CD3A1417D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42000" y="3643800"/>
                <a:ext cx="11397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35E06FB-749C-4713-8E3E-E90D8E8812E1}"/>
                  </a:ext>
                </a:extLst>
              </p14:cNvPr>
              <p14:cNvContentPartPr/>
              <p14:nvPr/>
            </p14:nvContentPartPr>
            <p14:xfrm>
              <a:off x="3194880" y="3206400"/>
              <a:ext cx="785520" cy="3369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35E06FB-749C-4713-8E3E-E90D8E8812E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86240" y="3197760"/>
                <a:ext cx="8031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6CD5EE3B-5EF2-42AF-825A-D71827AA3EF5}"/>
                  </a:ext>
                </a:extLst>
              </p14:cNvPr>
              <p14:cNvContentPartPr/>
              <p14:nvPr/>
            </p14:nvContentPartPr>
            <p14:xfrm>
              <a:off x="5514360" y="4480080"/>
              <a:ext cx="223920" cy="162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6CD5EE3B-5EF2-42AF-825A-D71827AA3EF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05720" y="4471440"/>
                <a:ext cx="2415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FF6CCB3-FA80-470D-822D-A76F54FD07CF}"/>
                  </a:ext>
                </a:extLst>
              </p14:cNvPr>
              <p14:cNvContentPartPr/>
              <p14:nvPr/>
            </p14:nvContentPartPr>
            <p14:xfrm>
              <a:off x="5525160" y="4558560"/>
              <a:ext cx="195480" cy="248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FF6CCB3-FA80-470D-822D-A76F54FD07C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16160" y="4549560"/>
                <a:ext cx="213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F9AC38B-0844-4737-BB0B-5C5F88D6B5BE}"/>
                  </a:ext>
                </a:extLst>
              </p14:cNvPr>
              <p14:cNvContentPartPr/>
              <p14:nvPr/>
            </p14:nvContentPartPr>
            <p14:xfrm>
              <a:off x="4531560" y="4448400"/>
              <a:ext cx="812160" cy="7477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F9AC38B-0844-4737-BB0B-5C5F88D6B5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22560" y="4439400"/>
                <a:ext cx="82980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941B798-26FF-4061-8440-504DCA15CD2C}"/>
                  </a:ext>
                </a:extLst>
              </p14:cNvPr>
              <p14:cNvContentPartPr/>
              <p14:nvPr/>
            </p14:nvContentPartPr>
            <p14:xfrm>
              <a:off x="2945400" y="4386120"/>
              <a:ext cx="1458360" cy="8614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941B798-26FF-4061-8440-504DCA15CD2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36760" y="4377120"/>
                <a:ext cx="147600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DA08394-796A-4F0F-A029-5AF4FF0D5379}"/>
                  </a:ext>
                </a:extLst>
              </p14:cNvPr>
              <p14:cNvContentPartPr/>
              <p14:nvPr/>
            </p14:nvContentPartPr>
            <p14:xfrm>
              <a:off x="6266040" y="4174080"/>
              <a:ext cx="979200" cy="4687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DA08394-796A-4F0F-A029-5AF4FF0D53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57043" y="4165080"/>
                <a:ext cx="996834" cy="4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1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8756770-6CF6-469B-B08E-E09BF191E485}"/>
                  </a:ext>
                </a:extLst>
              </p14:cNvPr>
              <p14:cNvContentPartPr/>
              <p14:nvPr/>
            </p14:nvContentPartPr>
            <p14:xfrm>
              <a:off x="967200" y="4503480"/>
              <a:ext cx="1598760" cy="648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8756770-6CF6-469B-B08E-E09BF191E4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560" y="4494480"/>
                <a:ext cx="1616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DDCE304-6273-473B-BBEE-E4EE2C11E359}"/>
                  </a:ext>
                </a:extLst>
              </p14:cNvPr>
              <p14:cNvContentPartPr/>
              <p14:nvPr/>
            </p14:nvContentPartPr>
            <p14:xfrm>
              <a:off x="903840" y="4205400"/>
              <a:ext cx="1590120" cy="2379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DDCE304-6273-473B-BBEE-E4EE2C11E3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842" y="4196400"/>
                <a:ext cx="1607756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9239921-2D70-42D5-9F2B-04849C031E73}"/>
                  </a:ext>
                </a:extLst>
              </p14:cNvPr>
              <p14:cNvContentPartPr/>
              <p14:nvPr/>
            </p14:nvContentPartPr>
            <p14:xfrm>
              <a:off x="2682960" y="4229160"/>
              <a:ext cx="42840" cy="45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9239921-2D70-42D5-9F2B-04849C031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3960" y="4220160"/>
                <a:ext cx="604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B6C3F28-B4B2-4A1D-9BE6-5B534F273EDD}"/>
                  </a:ext>
                </a:extLst>
              </p14:cNvPr>
              <p14:cNvContentPartPr/>
              <p14:nvPr/>
            </p14:nvContentPartPr>
            <p14:xfrm>
              <a:off x="2676480" y="4366680"/>
              <a:ext cx="45360" cy="338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B6C3F28-B4B2-4A1D-9BE6-5B534F273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7840" y="4358040"/>
                <a:ext cx="63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0A95124-7725-47A1-B6E0-0D97D7D0AAE4}"/>
                  </a:ext>
                </a:extLst>
              </p14:cNvPr>
              <p14:cNvContentPartPr/>
              <p14:nvPr/>
            </p14:nvContentPartPr>
            <p14:xfrm>
              <a:off x="4272720" y="4238880"/>
              <a:ext cx="166320" cy="118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0A95124-7725-47A1-B6E0-0D97D7D0AA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4080" y="4229880"/>
                <a:ext cx="183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35D8EC7-EE40-441D-BA6C-80C15179F02D}"/>
                  </a:ext>
                </a:extLst>
              </p14:cNvPr>
              <p14:cNvContentPartPr/>
              <p14:nvPr/>
            </p14:nvContentPartPr>
            <p14:xfrm>
              <a:off x="4270920" y="4344000"/>
              <a:ext cx="156960" cy="9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35D8EC7-EE40-441D-BA6C-80C15179F0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2280" y="4335360"/>
                <a:ext cx="174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4A30019-966E-4E14-AF33-B65910D73FEF}"/>
                  </a:ext>
                </a:extLst>
              </p14:cNvPr>
              <p14:cNvContentPartPr/>
              <p14:nvPr/>
            </p14:nvContentPartPr>
            <p14:xfrm>
              <a:off x="3206040" y="4153560"/>
              <a:ext cx="897840" cy="316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4A30019-966E-4E14-AF33-B65910D73F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7040" y="4144920"/>
                <a:ext cx="9154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F2423B7-AB47-4E3A-8789-F485D7B02F44}"/>
                  </a:ext>
                </a:extLst>
              </p14:cNvPr>
              <p14:cNvContentPartPr/>
              <p14:nvPr/>
            </p14:nvContentPartPr>
            <p14:xfrm>
              <a:off x="5891640" y="4092360"/>
              <a:ext cx="408240" cy="1299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F2423B7-AB47-4E3A-8789-F485D7B02F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83000" y="4083360"/>
                <a:ext cx="4258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ABA8B3E-0E57-4C79-8858-50D35F347354}"/>
                  </a:ext>
                </a:extLst>
              </p14:cNvPr>
              <p14:cNvContentPartPr/>
              <p14:nvPr/>
            </p14:nvContentPartPr>
            <p14:xfrm>
              <a:off x="5560080" y="4099920"/>
              <a:ext cx="206280" cy="1332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ABA8B3E-0E57-4C79-8858-50D35F3473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1080" y="4091280"/>
                <a:ext cx="2239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8526021-64B4-4B43-812E-2546FAB774A9}"/>
                  </a:ext>
                </a:extLst>
              </p14:cNvPr>
              <p14:cNvContentPartPr/>
              <p14:nvPr/>
            </p14:nvContentPartPr>
            <p14:xfrm>
              <a:off x="4664040" y="3980040"/>
              <a:ext cx="696240" cy="3744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8526021-64B4-4B43-812E-2546FAB774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5045" y="3971400"/>
                <a:ext cx="713871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8D59A7F-E195-462D-B172-EB3952185584}"/>
                  </a:ext>
                </a:extLst>
              </p14:cNvPr>
              <p14:cNvContentPartPr/>
              <p14:nvPr/>
            </p14:nvContentPartPr>
            <p14:xfrm>
              <a:off x="1064760" y="308040"/>
              <a:ext cx="10813320" cy="35222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8D59A7F-E195-462D-B172-EB39521855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5760" y="299400"/>
                <a:ext cx="10830960" cy="35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5F9CE663-EFB9-48C1-A233-AC770B464702}"/>
                  </a:ext>
                </a:extLst>
              </p14:cNvPr>
              <p14:cNvContentPartPr/>
              <p14:nvPr/>
            </p14:nvContentPartPr>
            <p14:xfrm>
              <a:off x="4617240" y="4914600"/>
              <a:ext cx="524520" cy="20952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5F9CE663-EFB9-48C1-A233-AC770B4647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08240" y="4905960"/>
                <a:ext cx="542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5DB01C7-F839-4B47-8FBA-53232A145D12}"/>
                  </a:ext>
                </a:extLst>
              </p14:cNvPr>
              <p14:cNvContentPartPr/>
              <p14:nvPr/>
            </p14:nvContentPartPr>
            <p14:xfrm>
              <a:off x="4576200" y="4600680"/>
              <a:ext cx="578880" cy="19512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5DB01C7-F839-4B47-8FBA-53232A145D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67560" y="4591680"/>
                <a:ext cx="5965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3B9372A4-9788-4115-8C6A-979655801497}"/>
                  </a:ext>
                </a:extLst>
              </p14:cNvPr>
              <p14:cNvContentPartPr/>
              <p14:nvPr/>
            </p14:nvContentPartPr>
            <p14:xfrm>
              <a:off x="2977800" y="4799400"/>
              <a:ext cx="1199160" cy="3376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3B9372A4-9788-4115-8C6A-9796558014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69160" y="4790760"/>
                <a:ext cx="1216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C60F00DF-57A9-4718-96F6-3FFCC400064C}"/>
                  </a:ext>
                </a:extLst>
              </p14:cNvPr>
              <p14:cNvContentPartPr/>
              <p14:nvPr/>
            </p14:nvContentPartPr>
            <p14:xfrm>
              <a:off x="5461800" y="4618320"/>
              <a:ext cx="337680" cy="2426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C60F00DF-57A9-4718-96F6-3FFCC40006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52800" y="4609680"/>
                <a:ext cx="355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736C3EFD-1F0F-4B23-ABFA-56638E64C1C3}"/>
                  </a:ext>
                </a:extLst>
              </p14:cNvPr>
              <p14:cNvContentPartPr/>
              <p14:nvPr/>
            </p14:nvContentPartPr>
            <p14:xfrm>
              <a:off x="6890280" y="4477560"/>
              <a:ext cx="28080" cy="22212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736C3EFD-1F0F-4B23-ABFA-56638E64C1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81640" y="4468560"/>
                <a:ext cx="45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DDA930E2-91A0-450D-AA69-94EFF26449AD}"/>
                  </a:ext>
                </a:extLst>
              </p14:cNvPr>
              <p14:cNvContentPartPr/>
              <p14:nvPr/>
            </p14:nvContentPartPr>
            <p14:xfrm>
              <a:off x="7042200" y="4586640"/>
              <a:ext cx="153720" cy="2412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DDA930E2-91A0-450D-AA69-94EFF26449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33560" y="4577640"/>
                <a:ext cx="171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6D8F81C-171A-4350-AA64-2C04A5AFC481}"/>
                  </a:ext>
                </a:extLst>
              </p14:cNvPr>
              <p14:cNvContentPartPr/>
              <p14:nvPr/>
            </p14:nvContentPartPr>
            <p14:xfrm>
              <a:off x="7066680" y="4662240"/>
              <a:ext cx="114480" cy="68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6D8F81C-171A-4350-AA64-2C04A5AFC4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57680" y="4653240"/>
                <a:ext cx="132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B54D0E4-38A5-47F4-8488-09E4AEC207E2}"/>
                  </a:ext>
                </a:extLst>
              </p14:cNvPr>
              <p14:cNvContentPartPr/>
              <p14:nvPr/>
            </p14:nvContentPartPr>
            <p14:xfrm>
              <a:off x="6142560" y="4455240"/>
              <a:ext cx="652320" cy="3898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B54D0E4-38A5-47F4-8488-09E4AEC207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3920" y="4446600"/>
                <a:ext cx="669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D737709B-5B3B-4586-91CF-749E487F2F60}"/>
                  </a:ext>
                </a:extLst>
              </p14:cNvPr>
              <p14:cNvContentPartPr/>
              <p14:nvPr/>
            </p14:nvContentPartPr>
            <p14:xfrm>
              <a:off x="7554120" y="4165800"/>
              <a:ext cx="1178280" cy="7736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D737709B-5B3B-4586-91CF-749E487F2F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45477" y="4157160"/>
                <a:ext cx="1195925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5B7B4CA2-CB12-4D58-9FDE-335D676181E3}"/>
                  </a:ext>
                </a:extLst>
              </p14:cNvPr>
              <p14:cNvContentPartPr/>
              <p14:nvPr/>
            </p14:nvContentPartPr>
            <p14:xfrm>
              <a:off x="5432280" y="5272440"/>
              <a:ext cx="376920" cy="2970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5B7B4CA2-CB12-4D58-9FDE-335D676181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23640" y="5263800"/>
                <a:ext cx="394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67F96159-4B96-432F-8060-74DC5E4E9C3A}"/>
                  </a:ext>
                </a:extLst>
              </p14:cNvPr>
              <p14:cNvContentPartPr/>
              <p14:nvPr/>
            </p14:nvContentPartPr>
            <p14:xfrm>
              <a:off x="7301040" y="5241120"/>
              <a:ext cx="235440" cy="2052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67F96159-4B96-432F-8060-74DC5E4E9C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92040" y="5232120"/>
                <a:ext cx="253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5736B6B-818E-4268-A01A-651DC10AD2DD}"/>
                  </a:ext>
                </a:extLst>
              </p14:cNvPr>
              <p14:cNvContentPartPr/>
              <p14:nvPr/>
            </p14:nvContentPartPr>
            <p14:xfrm>
              <a:off x="7333800" y="5309160"/>
              <a:ext cx="204840" cy="111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5736B6B-818E-4268-A01A-651DC10AD2D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25160" y="5300520"/>
                <a:ext cx="222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C6965151-F245-4526-ACAC-41361284D132}"/>
                  </a:ext>
                </a:extLst>
              </p14:cNvPr>
              <p14:cNvContentPartPr/>
              <p14:nvPr/>
            </p14:nvContentPartPr>
            <p14:xfrm>
              <a:off x="6178920" y="5026920"/>
              <a:ext cx="961560" cy="45504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C6965151-F245-4526-ACAC-41361284D1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69920" y="5017920"/>
                <a:ext cx="9792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C5C6108-C0A6-4AFA-B491-CD6D005326EA}"/>
                  </a:ext>
                </a:extLst>
              </p14:cNvPr>
              <p14:cNvContentPartPr/>
              <p14:nvPr/>
            </p14:nvContentPartPr>
            <p14:xfrm>
              <a:off x="7723680" y="5077320"/>
              <a:ext cx="117360" cy="2628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C5C6108-C0A6-4AFA-B491-CD6D005326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15040" y="5068668"/>
                <a:ext cx="135000" cy="280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AB5194D-3355-498C-BA13-5D41B993DFF2}"/>
                  </a:ext>
                </a:extLst>
              </p14:cNvPr>
              <p14:cNvContentPartPr/>
              <p14:nvPr/>
            </p14:nvContentPartPr>
            <p14:xfrm>
              <a:off x="8005920" y="5174520"/>
              <a:ext cx="235080" cy="1224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AB5194D-3355-498C-BA13-5D41B993DFF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97280" y="5165880"/>
                <a:ext cx="252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9056F8CC-8EF9-4163-B9F8-AE9EE5FA35EF}"/>
                  </a:ext>
                </a:extLst>
              </p14:cNvPr>
              <p14:cNvContentPartPr/>
              <p14:nvPr/>
            </p14:nvContentPartPr>
            <p14:xfrm>
              <a:off x="7994040" y="5228520"/>
              <a:ext cx="194040" cy="2268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9056F8CC-8EF9-4163-B9F8-AE9EE5FA35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85040" y="5219880"/>
                <a:ext cx="211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9745ABE-EC4A-4EFC-95C3-7AD540404E93}"/>
                  </a:ext>
                </a:extLst>
              </p14:cNvPr>
              <p14:cNvContentPartPr/>
              <p14:nvPr/>
            </p14:nvContentPartPr>
            <p14:xfrm>
              <a:off x="9158640" y="5135280"/>
              <a:ext cx="12240" cy="1296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9745ABE-EC4A-4EFC-95C3-7AD540404E9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50000" y="5126280"/>
                <a:ext cx="298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7FF4417D-C16A-4491-A525-ABDDB9E41F89}"/>
                  </a:ext>
                </a:extLst>
              </p14:cNvPr>
              <p14:cNvContentPartPr/>
              <p14:nvPr/>
            </p14:nvContentPartPr>
            <p14:xfrm>
              <a:off x="8383560" y="4985160"/>
              <a:ext cx="654480" cy="3063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7FF4417D-C16A-4491-A525-ABDDB9E41F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74915" y="4976171"/>
                <a:ext cx="672130" cy="323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47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28</cp:revision>
  <dcterms:created xsi:type="dcterms:W3CDTF">2024-02-13T12:17:49Z</dcterms:created>
  <dcterms:modified xsi:type="dcterms:W3CDTF">2024-03-21T15:01:57Z</dcterms:modified>
</cp:coreProperties>
</file>